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48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1745" r:id="rId35"/>
    <p:sldId id="1746" r:id="rId36"/>
    <p:sldId id="1747" r:id="rId37"/>
    <p:sldId id="1748" r:id="rId38"/>
    <p:sldId id="1749" r:id="rId39"/>
    <p:sldId id="1750" r:id="rId40"/>
    <p:sldId id="1751" r:id="rId41"/>
    <p:sldId id="1752" r:id="rId42"/>
    <p:sldId id="1753" r:id="rId43"/>
    <p:sldId id="1754" r:id="rId44"/>
    <p:sldId id="1755" r:id="rId45"/>
    <p:sldId id="1756" r:id="rId46"/>
    <p:sldId id="1757" r:id="rId47"/>
  </p:sldIdLst>
  <p:sldSz cx="18288000" cy="10287000"/>
  <p:notesSz cx="6858000" cy="9144000"/>
  <p:embeddedFontLst>
    <p:embeddedFont>
      <p:font typeface="Amatic SC" panose="00000500000000000000" pitchFamily="2" charset="-79"/>
      <p:regular r:id="rId49"/>
      <p:bold r:id="rId50"/>
    </p:embeddedFont>
    <p:embeddedFont>
      <p:font typeface="Arimo" panose="020B0604020202020204" charset="0"/>
      <p:regular r:id="rId51"/>
    </p:embeddedFont>
    <p:embeddedFont>
      <p:font typeface="B Nazanin" panose="00000700000000000000" pitchFamily="2" charset="-78"/>
      <p:regular r:id="rId52"/>
      <p:bold r:id="rId53"/>
    </p:embeddedFont>
    <p:embeddedFont>
      <p:font typeface="Calibri" panose="020F0502020204030204" pitchFamily="34" charset="0"/>
      <p:regular r:id="rId54"/>
      <p:bold r:id="rId55"/>
      <p:italic r:id="rId56"/>
      <p:boldItalic r:id="rId57"/>
    </p:embeddedFont>
    <p:embeddedFont>
      <p:font typeface="Lato" panose="020F0502020204030203" pitchFamily="34" charset="0"/>
      <p:regular r:id="rId58"/>
      <p:bold r:id="rId59"/>
      <p:italic r:id="rId60"/>
      <p:boldItalic r:id="rId61"/>
    </p:embeddedFont>
    <p:embeddedFont>
      <p:font typeface="Lato Black" panose="020F0502020204030203" pitchFamily="34" charset="0"/>
      <p:bold r:id="rId62"/>
      <p:boldItalic r:id="rId63"/>
    </p:embeddedFont>
    <p:embeddedFont>
      <p:font typeface="Montserrat" panose="00000500000000000000" pitchFamily="2" charset="0"/>
      <p:regular r:id="rId64"/>
      <p:bold r:id="rId65"/>
      <p:italic r:id="rId66"/>
      <p:boldItalic r:id="rId67"/>
    </p:embeddedFont>
    <p:embeddedFont>
      <p:font typeface="Montserrat Bold" panose="00000800000000000000" charset="0"/>
      <p:regular r:id="rId68"/>
    </p:embeddedFont>
    <p:embeddedFont>
      <p:font typeface="Open Sans Light" panose="020B0306030504020204" pitchFamily="34" charset="0"/>
      <p:regular r:id="rId69"/>
      <p:italic r:id="rId70"/>
    </p:embeddedFont>
    <p:embeddedFont>
      <p:font typeface="Roboto" panose="02000000000000000000" pitchFamily="2" charset="0"/>
      <p:regular r:id="rId71"/>
      <p:bold r:id="rId72"/>
      <p:italic r:id="rId73"/>
      <p:boldItalic r:id="rId74"/>
    </p:embeddedFont>
    <p:embeddedFont>
      <p:font typeface="Roboto Bold" panose="02000000000000000000" charset="0"/>
      <p:regular r:id="rId75"/>
    </p:embeddedFont>
    <p:embeddedFont>
      <p:font typeface="Roboto Medium" panose="02000000000000000000" pitchFamily="2" charset="0"/>
      <p:regular r:id="rId76"/>
      <p:italic r:id="rId77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500" autoAdjust="0"/>
    <p:restoredTop sz="94061" autoAdjust="0"/>
  </p:normalViewPr>
  <p:slideViewPr>
    <p:cSldViewPr>
      <p:cViewPr varScale="1">
        <p:scale>
          <a:sx n="44" d="100"/>
          <a:sy n="44" d="100"/>
        </p:scale>
        <p:origin x="918" y="6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font" Target="fonts/font15.fntdata"/><Relationship Id="rId68" Type="http://schemas.openxmlformats.org/officeDocument/2006/relationships/font" Target="fonts/font20.fntdata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font" Target="fonts/font5.fntdata"/><Relationship Id="rId58" Type="http://schemas.openxmlformats.org/officeDocument/2006/relationships/font" Target="fonts/font10.fntdata"/><Relationship Id="rId74" Type="http://schemas.openxmlformats.org/officeDocument/2006/relationships/font" Target="fonts/font26.fntdata"/><Relationship Id="rId79" Type="http://schemas.openxmlformats.org/officeDocument/2006/relationships/viewProps" Target="viewProps.xml"/><Relationship Id="rId5" Type="http://schemas.openxmlformats.org/officeDocument/2006/relationships/slide" Target="slides/slide4.xml"/><Relationship Id="rId61" Type="http://schemas.openxmlformats.org/officeDocument/2006/relationships/font" Target="fonts/font13.fntdata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notesMaster" Target="notesMasters/notesMaster1.xml"/><Relationship Id="rId56" Type="http://schemas.openxmlformats.org/officeDocument/2006/relationships/font" Target="fonts/font8.fntdata"/><Relationship Id="rId64" Type="http://schemas.openxmlformats.org/officeDocument/2006/relationships/font" Target="fonts/font16.fntdata"/><Relationship Id="rId69" Type="http://schemas.openxmlformats.org/officeDocument/2006/relationships/font" Target="fonts/font21.fntdata"/><Relationship Id="rId77" Type="http://schemas.openxmlformats.org/officeDocument/2006/relationships/font" Target="fonts/font29.fntdata"/><Relationship Id="rId8" Type="http://schemas.openxmlformats.org/officeDocument/2006/relationships/slide" Target="slides/slide7.xml"/><Relationship Id="rId51" Type="http://schemas.openxmlformats.org/officeDocument/2006/relationships/font" Target="fonts/font3.fntdata"/><Relationship Id="rId72" Type="http://schemas.openxmlformats.org/officeDocument/2006/relationships/font" Target="fonts/font24.fntdata"/><Relationship Id="rId80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font" Target="fonts/font11.fntdata"/><Relationship Id="rId67" Type="http://schemas.openxmlformats.org/officeDocument/2006/relationships/font" Target="fonts/font19.fntdata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font" Target="fonts/font6.fntdata"/><Relationship Id="rId62" Type="http://schemas.openxmlformats.org/officeDocument/2006/relationships/font" Target="fonts/font14.fntdata"/><Relationship Id="rId70" Type="http://schemas.openxmlformats.org/officeDocument/2006/relationships/font" Target="fonts/font22.fntdata"/><Relationship Id="rId75" Type="http://schemas.openxmlformats.org/officeDocument/2006/relationships/font" Target="fonts/font27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font" Target="fonts/font1.fntdata"/><Relationship Id="rId57" Type="http://schemas.openxmlformats.org/officeDocument/2006/relationships/font" Target="fonts/font9.fntdata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font" Target="fonts/font4.fntdata"/><Relationship Id="rId60" Type="http://schemas.openxmlformats.org/officeDocument/2006/relationships/font" Target="fonts/font12.fntdata"/><Relationship Id="rId65" Type="http://schemas.openxmlformats.org/officeDocument/2006/relationships/font" Target="fonts/font17.fntdata"/><Relationship Id="rId73" Type="http://schemas.openxmlformats.org/officeDocument/2006/relationships/font" Target="fonts/font25.fntdata"/><Relationship Id="rId78" Type="http://schemas.openxmlformats.org/officeDocument/2006/relationships/presProps" Target="presProps.xml"/><Relationship Id="rId8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font" Target="fonts/font2.fntdata"/><Relationship Id="rId55" Type="http://schemas.openxmlformats.org/officeDocument/2006/relationships/font" Target="fonts/font7.fntdata"/><Relationship Id="rId76" Type="http://schemas.openxmlformats.org/officeDocument/2006/relationships/font" Target="fonts/font28.fntdata"/><Relationship Id="rId7" Type="http://schemas.openxmlformats.org/officeDocument/2006/relationships/slide" Target="slides/slide6.xml"/><Relationship Id="rId71" Type="http://schemas.openxmlformats.org/officeDocument/2006/relationships/font" Target="fonts/font23.fntdata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font" Target="fonts/font18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  <a:t>23.12.2023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988891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t>2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41748070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t>12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2022677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t>14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74730982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t>15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32355031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t>17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78146934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t>19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27086599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t>20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27877398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t>23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03191290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t>25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75471332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t>27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60308163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t>29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078746938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t>4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865929554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t>33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96161643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1762879679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2392851813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2422248087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2776368060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2524779642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3505472079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380876126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2379990056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4113389744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2741650373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3179526953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3628630630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199780439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t>6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91818883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t>10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3460807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12/23/2023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12/23/2023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12/23/2023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12/23/2023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12/23/2023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12/23/2023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12/23/2023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12/23/2023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12/23/2023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12/23/2023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12/23/2023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12/23/2023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6640"/>
          </a:xfrm>
          <a:custGeom>
            <a:avLst/>
            <a:gdLst/>
            <a:ahLst/>
            <a:cxnLst/>
            <a:rect l="l" t="t" r="r" b="b"/>
            <a:pathLst>
              <a:path w="18288000" h="10286640">
                <a:moveTo>
                  <a:pt x="0" y="0"/>
                </a:moveTo>
                <a:lnTo>
                  <a:pt x="18288000" y="0"/>
                </a:lnTo>
                <a:lnTo>
                  <a:pt x="18288000" y="10286640"/>
                </a:lnTo>
                <a:lnTo>
                  <a:pt x="0" y="1028664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23237" t="-23240" b="-22897"/>
            </a:stretch>
          </a:blipFill>
        </p:spPr>
      </p:sp>
      <p:grpSp>
        <p:nvGrpSpPr>
          <p:cNvPr id="3" name="Group 3"/>
          <p:cNvGrpSpPr/>
          <p:nvPr/>
        </p:nvGrpSpPr>
        <p:grpSpPr>
          <a:xfrm>
            <a:off x="9144000" y="0"/>
            <a:ext cx="9144000" cy="10286640"/>
            <a:chOff x="0" y="0"/>
            <a:chExt cx="12192000" cy="13715520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12192000" cy="13715492"/>
            </a:xfrm>
            <a:custGeom>
              <a:avLst/>
              <a:gdLst/>
              <a:ahLst/>
              <a:cxnLst/>
              <a:rect l="l" t="t" r="r" b="b"/>
              <a:pathLst>
                <a:path w="12192000" h="13715492">
                  <a:moveTo>
                    <a:pt x="0" y="0"/>
                  </a:moveTo>
                  <a:lnTo>
                    <a:pt x="12192000" y="0"/>
                  </a:lnTo>
                  <a:lnTo>
                    <a:pt x="12192000" y="13715492"/>
                  </a:lnTo>
                  <a:lnTo>
                    <a:pt x="0" y="13715492"/>
                  </a:lnTo>
                  <a:close/>
                </a:path>
              </a:pathLst>
            </a:custGeom>
            <a:solidFill>
              <a:srgbClr val="4C2403">
                <a:alpha val="31765"/>
              </a:srgbClr>
            </a:solidFill>
          </p:spPr>
        </p:sp>
      </p:grpSp>
      <p:grpSp>
        <p:nvGrpSpPr>
          <p:cNvPr id="5" name="Group 5"/>
          <p:cNvGrpSpPr/>
          <p:nvPr/>
        </p:nvGrpSpPr>
        <p:grpSpPr>
          <a:xfrm>
            <a:off x="6671520" y="3200400"/>
            <a:ext cx="4959360" cy="4959360"/>
            <a:chOff x="0" y="0"/>
            <a:chExt cx="6612480" cy="6612480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0" cy="0"/>
            </a:xfrm>
            <a:custGeom>
              <a:avLst/>
              <a:gdLst/>
              <a:ahLst/>
              <a:cxnLst/>
              <a:rect l="l" t="t" r="r" b="b"/>
              <a:pathLst>
                <a:path/>
              </a:pathLst>
            </a:custGeom>
            <a:blipFill>
              <a:blip r:embed="rId3"/>
              <a:stretch>
                <a:fillRect l="49999" t="49999" r="50000" b="50000"/>
              </a:stretch>
            </a:blipFill>
          </p:spPr>
        </p:sp>
        <p:sp>
          <p:nvSpPr>
            <p:cNvPr id="7" name="Freeform 7"/>
            <p:cNvSpPr/>
            <p:nvPr/>
          </p:nvSpPr>
          <p:spPr>
            <a:xfrm>
              <a:off x="0" y="0"/>
              <a:ext cx="0" cy="0"/>
            </a:xfrm>
            <a:custGeom>
              <a:avLst/>
              <a:gdLst/>
              <a:ahLst/>
              <a:cxnLst/>
              <a:rect l="l" t="t" r="r" b="b"/>
              <a:pathLst>
                <a:path/>
              </a:pathLst>
            </a:custGeom>
            <a:solidFill>
              <a:srgbClr val="00B050"/>
            </a:solidFill>
          </p:spPr>
        </p:sp>
      </p:grpSp>
      <p:sp>
        <p:nvSpPr>
          <p:cNvPr id="8" name="TextBox 8"/>
          <p:cNvSpPr txBox="1"/>
          <p:nvPr/>
        </p:nvSpPr>
        <p:spPr>
          <a:xfrm>
            <a:off x="7453513" y="2301306"/>
            <a:ext cx="10545120" cy="96180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839"/>
              </a:lnSpc>
            </a:pPr>
            <a:r>
              <a:rPr lang="fa-IR" sz="8000" spc="83" dirty="0">
                <a:solidFill>
                  <a:srgbClr val="FFFFFF"/>
                </a:solidFill>
                <a:latin typeface="Montserrat Bold"/>
                <a:cs typeface="B Nazanin" panose="00000700000000000000" pitchFamily="2" charset="-78"/>
              </a:rPr>
              <a:t>تم : کشاورزی مدرن</a:t>
            </a:r>
            <a:endParaRPr lang="en-US" sz="8000" spc="83" dirty="0">
              <a:solidFill>
                <a:srgbClr val="FFFFFF"/>
              </a:solidFill>
              <a:latin typeface="Montserrat Bold"/>
              <a:cs typeface="B Nazanin" panose="00000700000000000000" pitchFamily="2" charset="-78"/>
            </a:endParaRPr>
          </a:p>
        </p:txBody>
      </p:sp>
      <p:sp>
        <p:nvSpPr>
          <p:cNvPr id="10" name="TextBox 10"/>
          <p:cNvSpPr txBox="1"/>
          <p:nvPr/>
        </p:nvSpPr>
        <p:spPr>
          <a:xfrm>
            <a:off x="10752480" y="7475400"/>
            <a:ext cx="5937120" cy="51296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959"/>
              </a:lnSpc>
            </a:pPr>
            <a:r>
              <a:rPr lang="fa-IR" sz="3299" spc="47" dirty="0">
                <a:solidFill>
                  <a:srgbClr val="FFFFFF"/>
                </a:solidFill>
                <a:latin typeface="Montserrat Bold"/>
                <a:cs typeface="B Nazanin" panose="00000700000000000000" pitchFamily="2" charset="-78"/>
              </a:rPr>
              <a:t>قالب پاورپوینت کشاورزی</a:t>
            </a:r>
            <a:endParaRPr lang="en-US" sz="3299" spc="47" dirty="0">
              <a:solidFill>
                <a:srgbClr val="FFFFFF"/>
              </a:solidFill>
              <a:latin typeface="Montserrat Bold"/>
              <a:cs typeface="B Nazanin" panose="00000700000000000000" pitchFamily="2" charset="-78"/>
            </a:endParaRPr>
          </a:p>
        </p:txBody>
      </p:sp>
      <p:grpSp>
        <p:nvGrpSpPr>
          <p:cNvPr id="11" name="Group 11"/>
          <p:cNvGrpSpPr/>
          <p:nvPr/>
        </p:nvGrpSpPr>
        <p:grpSpPr>
          <a:xfrm>
            <a:off x="12119760" y="5160960"/>
            <a:ext cx="4273200" cy="264240"/>
            <a:chOff x="0" y="0"/>
            <a:chExt cx="5697600" cy="352320"/>
          </a:xfrm>
        </p:grpSpPr>
        <p:sp>
          <p:nvSpPr>
            <p:cNvPr id="12" name="Freeform 12"/>
            <p:cNvSpPr/>
            <p:nvPr/>
          </p:nvSpPr>
          <p:spPr>
            <a:xfrm>
              <a:off x="49149" y="0"/>
              <a:ext cx="5597779" cy="335407"/>
            </a:xfrm>
            <a:custGeom>
              <a:avLst/>
              <a:gdLst/>
              <a:ahLst/>
              <a:cxnLst/>
              <a:rect l="l" t="t" r="r" b="b"/>
              <a:pathLst>
                <a:path w="5597779" h="335407">
                  <a:moveTo>
                    <a:pt x="1778" y="0"/>
                  </a:moveTo>
                  <a:cubicBezTo>
                    <a:pt x="2413" y="0"/>
                    <a:pt x="2921" y="0"/>
                    <a:pt x="3556" y="0"/>
                  </a:cubicBezTo>
                  <a:cubicBezTo>
                    <a:pt x="96520" y="3175"/>
                    <a:pt x="189738" y="3683"/>
                    <a:pt x="283972" y="4191"/>
                  </a:cubicBezTo>
                  <a:cubicBezTo>
                    <a:pt x="377825" y="4572"/>
                    <a:pt x="472567" y="5080"/>
                    <a:pt x="567182" y="8382"/>
                  </a:cubicBezTo>
                  <a:cubicBezTo>
                    <a:pt x="661797" y="11684"/>
                    <a:pt x="757047" y="17780"/>
                    <a:pt x="852043" y="29591"/>
                  </a:cubicBezTo>
                  <a:lnTo>
                    <a:pt x="845820" y="80010"/>
                  </a:lnTo>
                  <a:lnTo>
                    <a:pt x="852043" y="29464"/>
                  </a:lnTo>
                  <a:cubicBezTo>
                    <a:pt x="903986" y="35941"/>
                    <a:pt x="931926" y="80137"/>
                    <a:pt x="944118" y="97282"/>
                  </a:cubicBezTo>
                  <a:cubicBezTo>
                    <a:pt x="956310" y="114427"/>
                    <a:pt x="962025" y="121285"/>
                    <a:pt x="967359" y="124841"/>
                  </a:cubicBezTo>
                  <a:cubicBezTo>
                    <a:pt x="1010285" y="152908"/>
                    <a:pt x="1057148" y="176149"/>
                    <a:pt x="1107059" y="200914"/>
                  </a:cubicBezTo>
                  <a:cubicBezTo>
                    <a:pt x="1131697" y="213106"/>
                    <a:pt x="1157224" y="225806"/>
                    <a:pt x="1182243" y="239141"/>
                  </a:cubicBezTo>
                  <a:lnTo>
                    <a:pt x="1158367" y="284099"/>
                  </a:lnTo>
                  <a:lnTo>
                    <a:pt x="1155573" y="233299"/>
                  </a:lnTo>
                  <a:cubicBezTo>
                    <a:pt x="1216279" y="229997"/>
                    <a:pt x="1277366" y="230124"/>
                    <a:pt x="1336802" y="230251"/>
                  </a:cubicBezTo>
                  <a:cubicBezTo>
                    <a:pt x="1396619" y="230378"/>
                    <a:pt x="1454785" y="230505"/>
                    <a:pt x="1512189" y="227330"/>
                  </a:cubicBezTo>
                  <a:cubicBezTo>
                    <a:pt x="1569339" y="224155"/>
                    <a:pt x="1624711" y="217805"/>
                    <a:pt x="1678305" y="205359"/>
                  </a:cubicBezTo>
                  <a:cubicBezTo>
                    <a:pt x="1714754" y="196850"/>
                    <a:pt x="1744599" y="172212"/>
                    <a:pt x="1786001" y="136398"/>
                  </a:cubicBezTo>
                  <a:cubicBezTo>
                    <a:pt x="1813306" y="112649"/>
                    <a:pt x="1846326" y="83693"/>
                    <a:pt x="1885696" y="63754"/>
                  </a:cubicBezTo>
                  <a:lnTo>
                    <a:pt x="1908810" y="109093"/>
                  </a:lnTo>
                  <a:lnTo>
                    <a:pt x="1885696" y="63754"/>
                  </a:lnTo>
                  <a:cubicBezTo>
                    <a:pt x="1919351" y="46609"/>
                    <a:pt x="1956562" y="41402"/>
                    <a:pt x="1983613" y="37211"/>
                  </a:cubicBezTo>
                  <a:cubicBezTo>
                    <a:pt x="1998345" y="34925"/>
                    <a:pt x="2010664" y="33020"/>
                    <a:pt x="2022348" y="30353"/>
                  </a:cubicBezTo>
                  <a:cubicBezTo>
                    <a:pt x="2027301" y="29210"/>
                    <a:pt x="2032254" y="28829"/>
                    <a:pt x="2037334" y="29083"/>
                  </a:cubicBezTo>
                  <a:cubicBezTo>
                    <a:pt x="2084959" y="32258"/>
                    <a:pt x="2133092" y="33909"/>
                    <a:pt x="2181987" y="35560"/>
                  </a:cubicBezTo>
                  <a:cubicBezTo>
                    <a:pt x="2230628" y="37211"/>
                    <a:pt x="2280285" y="38989"/>
                    <a:pt x="2329942" y="42291"/>
                  </a:cubicBezTo>
                  <a:cubicBezTo>
                    <a:pt x="2379599" y="45593"/>
                    <a:pt x="2429764" y="50546"/>
                    <a:pt x="2479929" y="58801"/>
                  </a:cubicBezTo>
                  <a:cubicBezTo>
                    <a:pt x="2516124" y="64770"/>
                    <a:pt x="2541651" y="89408"/>
                    <a:pt x="2553970" y="100457"/>
                  </a:cubicBezTo>
                  <a:cubicBezTo>
                    <a:pt x="2569972" y="114681"/>
                    <a:pt x="2574290" y="117094"/>
                    <a:pt x="2577084" y="117856"/>
                  </a:cubicBezTo>
                  <a:cubicBezTo>
                    <a:pt x="2633218" y="130937"/>
                    <a:pt x="2692019" y="134747"/>
                    <a:pt x="2755773" y="138684"/>
                  </a:cubicBezTo>
                  <a:cubicBezTo>
                    <a:pt x="2787142" y="140589"/>
                    <a:pt x="2819654" y="142621"/>
                    <a:pt x="2852166" y="146050"/>
                  </a:cubicBezTo>
                  <a:lnTo>
                    <a:pt x="2846959" y="196596"/>
                  </a:lnTo>
                  <a:lnTo>
                    <a:pt x="2845689" y="145669"/>
                  </a:lnTo>
                  <a:lnTo>
                    <a:pt x="4002405" y="116459"/>
                  </a:lnTo>
                  <a:lnTo>
                    <a:pt x="4003675" y="167386"/>
                  </a:lnTo>
                  <a:lnTo>
                    <a:pt x="4001770" y="116586"/>
                  </a:lnTo>
                  <a:cubicBezTo>
                    <a:pt x="4075938" y="113919"/>
                    <a:pt x="4133596" y="112141"/>
                    <a:pt x="4179824" y="110744"/>
                  </a:cubicBezTo>
                  <a:cubicBezTo>
                    <a:pt x="4210812" y="109855"/>
                    <a:pt x="4236339" y="108966"/>
                    <a:pt x="4258310" y="108204"/>
                  </a:cubicBezTo>
                  <a:cubicBezTo>
                    <a:pt x="4365625" y="104267"/>
                    <a:pt x="4381881" y="100330"/>
                    <a:pt x="4499737" y="72517"/>
                  </a:cubicBezTo>
                  <a:cubicBezTo>
                    <a:pt x="4515993" y="68707"/>
                    <a:pt x="4534154" y="64389"/>
                    <a:pt x="4554728" y="59563"/>
                  </a:cubicBezTo>
                  <a:cubicBezTo>
                    <a:pt x="4571238" y="55753"/>
                    <a:pt x="4588637" y="60325"/>
                    <a:pt x="4600956" y="71882"/>
                  </a:cubicBezTo>
                  <a:cubicBezTo>
                    <a:pt x="4609338" y="79629"/>
                    <a:pt x="4616958" y="87884"/>
                    <a:pt x="4623308" y="94615"/>
                  </a:cubicBezTo>
                  <a:cubicBezTo>
                    <a:pt x="4630039" y="101727"/>
                    <a:pt x="4635500" y="107442"/>
                    <a:pt x="4640961" y="112649"/>
                  </a:cubicBezTo>
                  <a:cubicBezTo>
                    <a:pt x="4646295" y="117729"/>
                    <a:pt x="4651121" y="121412"/>
                    <a:pt x="4655566" y="124206"/>
                  </a:cubicBezTo>
                  <a:lnTo>
                    <a:pt x="4628642" y="167386"/>
                  </a:lnTo>
                  <a:lnTo>
                    <a:pt x="4655566" y="124206"/>
                  </a:lnTo>
                  <a:cubicBezTo>
                    <a:pt x="4768850" y="194691"/>
                    <a:pt x="4777486" y="181102"/>
                    <a:pt x="4835525" y="157226"/>
                  </a:cubicBezTo>
                  <a:cubicBezTo>
                    <a:pt x="4885309" y="136652"/>
                    <a:pt x="4957572" y="106934"/>
                    <a:pt x="5090414" y="87884"/>
                  </a:cubicBezTo>
                  <a:cubicBezTo>
                    <a:pt x="5297551" y="58166"/>
                    <a:pt x="5422265" y="58166"/>
                    <a:pt x="5587238" y="58166"/>
                  </a:cubicBezTo>
                  <a:cubicBezTo>
                    <a:pt x="5590794" y="58166"/>
                    <a:pt x="5594223" y="58166"/>
                    <a:pt x="5597779" y="58166"/>
                  </a:cubicBezTo>
                  <a:lnTo>
                    <a:pt x="5597779" y="160020"/>
                  </a:lnTo>
                  <a:cubicBezTo>
                    <a:pt x="5594223" y="160020"/>
                    <a:pt x="5590667" y="160020"/>
                    <a:pt x="5587238" y="160020"/>
                  </a:cubicBezTo>
                  <a:cubicBezTo>
                    <a:pt x="5423408" y="160020"/>
                    <a:pt x="5304536" y="160020"/>
                    <a:pt x="5104892" y="188722"/>
                  </a:cubicBezTo>
                  <a:lnTo>
                    <a:pt x="5097653" y="138303"/>
                  </a:lnTo>
                  <a:lnTo>
                    <a:pt x="5104892" y="188722"/>
                  </a:lnTo>
                  <a:cubicBezTo>
                    <a:pt x="4983607" y="206121"/>
                    <a:pt x="4920107" y="232410"/>
                    <a:pt x="4874387" y="251333"/>
                  </a:cubicBezTo>
                  <a:cubicBezTo>
                    <a:pt x="4783201" y="289052"/>
                    <a:pt x="4740275" y="296799"/>
                    <a:pt x="4601845" y="210693"/>
                  </a:cubicBezTo>
                  <a:cubicBezTo>
                    <a:pt x="4590034" y="203327"/>
                    <a:pt x="4580001" y="195072"/>
                    <a:pt x="4571492" y="187071"/>
                  </a:cubicBezTo>
                  <a:cubicBezTo>
                    <a:pt x="4563110" y="179324"/>
                    <a:pt x="4555490" y="171069"/>
                    <a:pt x="4549140" y="164338"/>
                  </a:cubicBezTo>
                  <a:cubicBezTo>
                    <a:pt x="4542409" y="157226"/>
                    <a:pt x="4536948" y="151511"/>
                    <a:pt x="4531487" y="146304"/>
                  </a:cubicBezTo>
                  <a:lnTo>
                    <a:pt x="4566158" y="109093"/>
                  </a:lnTo>
                  <a:lnTo>
                    <a:pt x="4577715" y="158623"/>
                  </a:lnTo>
                  <a:cubicBezTo>
                    <a:pt x="4557268" y="163322"/>
                    <a:pt x="4539234" y="167640"/>
                    <a:pt x="4522978" y="171450"/>
                  </a:cubicBezTo>
                  <a:cubicBezTo>
                    <a:pt x="4401312" y="200152"/>
                    <a:pt x="4378071" y="205486"/>
                    <a:pt x="4261866" y="209804"/>
                  </a:cubicBezTo>
                  <a:cubicBezTo>
                    <a:pt x="4239514" y="210566"/>
                    <a:pt x="4213606" y="211455"/>
                    <a:pt x="4182745" y="212344"/>
                  </a:cubicBezTo>
                  <a:cubicBezTo>
                    <a:pt x="4136644" y="213741"/>
                    <a:pt x="4079113" y="215519"/>
                    <a:pt x="4005326" y="218186"/>
                  </a:cubicBezTo>
                  <a:lnTo>
                    <a:pt x="4004691" y="218186"/>
                  </a:lnTo>
                  <a:lnTo>
                    <a:pt x="2847975" y="247396"/>
                  </a:lnTo>
                  <a:cubicBezTo>
                    <a:pt x="2845816" y="247396"/>
                    <a:pt x="2843657" y="247396"/>
                    <a:pt x="2841498" y="247142"/>
                  </a:cubicBezTo>
                  <a:cubicBezTo>
                    <a:pt x="2811399" y="243967"/>
                    <a:pt x="2781046" y="242189"/>
                    <a:pt x="2749296" y="240157"/>
                  </a:cubicBezTo>
                  <a:cubicBezTo>
                    <a:pt x="2687066" y="236347"/>
                    <a:pt x="2619756" y="232283"/>
                    <a:pt x="2553843" y="216916"/>
                  </a:cubicBezTo>
                  <a:lnTo>
                    <a:pt x="2565400" y="167386"/>
                  </a:lnTo>
                  <a:lnTo>
                    <a:pt x="2553843" y="216916"/>
                  </a:lnTo>
                  <a:cubicBezTo>
                    <a:pt x="2521204" y="209296"/>
                    <a:pt x="2497709" y="186817"/>
                    <a:pt x="2486025" y="176276"/>
                  </a:cubicBezTo>
                  <a:cubicBezTo>
                    <a:pt x="2468880" y="161036"/>
                    <a:pt x="2465197" y="159512"/>
                    <a:pt x="2463419" y="159258"/>
                  </a:cubicBezTo>
                  <a:lnTo>
                    <a:pt x="2471674" y="109093"/>
                  </a:lnTo>
                  <a:lnTo>
                    <a:pt x="2463419" y="159258"/>
                  </a:lnTo>
                  <a:cubicBezTo>
                    <a:pt x="2417572" y="151765"/>
                    <a:pt x="2370836" y="147066"/>
                    <a:pt x="2323211" y="143891"/>
                  </a:cubicBezTo>
                  <a:cubicBezTo>
                    <a:pt x="2275586" y="140716"/>
                    <a:pt x="2227453" y="139065"/>
                    <a:pt x="2178558" y="137414"/>
                  </a:cubicBezTo>
                  <a:cubicBezTo>
                    <a:pt x="2129917" y="135763"/>
                    <a:pt x="2080260" y="133985"/>
                    <a:pt x="2030603" y="130683"/>
                  </a:cubicBezTo>
                  <a:lnTo>
                    <a:pt x="2034032" y="79883"/>
                  </a:lnTo>
                  <a:lnTo>
                    <a:pt x="2045589" y="129413"/>
                  </a:lnTo>
                  <a:cubicBezTo>
                    <a:pt x="2029460" y="133223"/>
                    <a:pt x="2013077" y="135636"/>
                    <a:pt x="1999107" y="137795"/>
                  </a:cubicBezTo>
                  <a:cubicBezTo>
                    <a:pt x="1968881" y="142367"/>
                    <a:pt x="1948561" y="145923"/>
                    <a:pt x="1932051" y="154432"/>
                  </a:cubicBezTo>
                  <a:cubicBezTo>
                    <a:pt x="1905762" y="167767"/>
                    <a:pt x="1882013" y="188087"/>
                    <a:pt x="1852930" y="213233"/>
                  </a:cubicBezTo>
                  <a:cubicBezTo>
                    <a:pt x="1815338" y="245872"/>
                    <a:pt x="1766824" y="289179"/>
                    <a:pt x="1701800" y="304419"/>
                  </a:cubicBezTo>
                  <a:lnTo>
                    <a:pt x="1690243" y="254889"/>
                  </a:lnTo>
                  <a:lnTo>
                    <a:pt x="1701800" y="304419"/>
                  </a:lnTo>
                  <a:cubicBezTo>
                    <a:pt x="1640586" y="318643"/>
                    <a:pt x="1578991" y="325628"/>
                    <a:pt x="1518158" y="328930"/>
                  </a:cubicBezTo>
                  <a:cubicBezTo>
                    <a:pt x="1457452" y="332232"/>
                    <a:pt x="1396365" y="332105"/>
                    <a:pt x="1336929" y="331978"/>
                  </a:cubicBezTo>
                  <a:cubicBezTo>
                    <a:pt x="1277112" y="331851"/>
                    <a:pt x="1218946" y="331724"/>
                    <a:pt x="1161542" y="334899"/>
                  </a:cubicBezTo>
                  <a:cubicBezTo>
                    <a:pt x="1152271" y="335407"/>
                    <a:pt x="1143000" y="333375"/>
                    <a:pt x="1134872" y="329057"/>
                  </a:cubicBezTo>
                  <a:cubicBezTo>
                    <a:pt x="1111377" y="316484"/>
                    <a:pt x="1087247" y="304546"/>
                    <a:pt x="1062355" y="292227"/>
                  </a:cubicBezTo>
                  <a:cubicBezTo>
                    <a:pt x="1013333" y="267843"/>
                    <a:pt x="961009" y="242062"/>
                    <a:pt x="912241" y="210185"/>
                  </a:cubicBezTo>
                  <a:lnTo>
                    <a:pt x="940054" y="167640"/>
                  </a:lnTo>
                  <a:lnTo>
                    <a:pt x="912241" y="210185"/>
                  </a:lnTo>
                  <a:cubicBezTo>
                    <a:pt x="887857" y="194310"/>
                    <a:pt x="871347" y="169926"/>
                    <a:pt x="861695" y="156464"/>
                  </a:cubicBezTo>
                  <a:cubicBezTo>
                    <a:pt x="842518" y="129540"/>
                    <a:pt x="839597" y="130556"/>
                    <a:pt x="839978" y="130556"/>
                  </a:cubicBezTo>
                  <a:cubicBezTo>
                    <a:pt x="748411" y="119253"/>
                    <a:pt x="656590" y="113284"/>
                    <a:pt x="563753" y="110109"/>
                  </a:cubicBezTo>
                  <a:cubicBezTo>
                    <a:pt x="470916" y="106934"/>
                    <a:pt x="377571" y="106426"/>
                    <a:pt x="283337" y="105918"/>
                  </a:cubicBezTo>
                  <a:cubicBezTo>
                    <a:pt x="189484" y="105410"/>
                    <a:pt x="94615" y="105029"/>
                    <a:pt x="0" y="101727"/>
                  </a:cubicBezTo>
                  <a:lnTo>
                    <a:pt x="1778" y="50927"/>
                  </a:lnTo>
                  <a:lnTo>
                    <a:pt x="1778" y="101727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13" name="Group 13"/>
          <p:cNvGrpSpPr/>
          <p:nvPr/>
        </p:nvGrpSpPr>
        <p:grpSpPr>
          <a:xfrm>
            <a:off x="13155120" y="3962880"/>
            <a:ext cx="1676160" cy="1429920"/>
            <a:chOff x="0" y="0"/>
            <a:chExt cx="2234880" cy="1906560"/>
          </a:xfrm>
        </p:grpSpPr>
        <p:sp>
          <p:nvSpPr>
            <p:cNvPr id="14" name="Freeform 14"/>
            <p:cNvSpPr/>
            <p:nvPr/>
          </p:nvSpPr>
          <p:spPr>
            <a:xfrm>
              <a:off x="-127" y="0"/>
              <a:ext cx="2235200" cy="1906651"/>
            </a:xfrm>
            <a:custGeom>
              <a:avLst/>
              <a:gdLst/>
              <a:ahLst/>
              <a:cxnLst/>
              <a:rect l="l" t="t" r="r" b="b"/>
              <a:pathLst>
                <a:path w="2235200" h="1906651">
                  <a:moveTo>
                    <a:pt x="946277" y="1901063"/>
                  </a:moveTo>
                  <a:cubicBezTo>
                    <a:pt x="1104011" y="1901063"/>
                    <a:pt x="1196467" y="1792097"/>
                    <a:pt x="1136650" y="1645031"/>
                  </a:cubicBezTo>
                  <a:cubicBezTo>
                    <a:pt x="1060577" y="1443482"/>
                    <a:pt x="984377" y="1241933"/>
                    <a:pt x="875665" y="1051306"/>
                  </a:cubicBezTo>
                  <a:cubicBezTo>
                    <a:pt x="881126" y="1007745"/>
                    <a:pt x="832104" y="975106"/>
                    <a:pt x="859409" y="925957"/>
                  </a:cubicBezTo>
                  <a:cubicBezTo>
                    <a:pt x="930148" y="876935"/>
                    <a:pt x="1011682" y="827913"/>
                    <a:pt x="1076960" y="762508"/>
                  </a:cubicBezTo>
                  <a:cubicBezTo>
                    <a:pt x="1038860" y="740664"/>
                    <a:pt x="1000887" y="718947"/>
                    <a:pt x="962787" y="697103"/>
                  </a:cubicBezTo>
                  <a:cubicBezTo>
                    <a:pt x="1000887" y="718947"/>
                    <a:pt x="1038860" y="740664"/>
                    <a:pt x="1076960" y="762508"/>
                  </a:cubicBezTo>
                  <a:cubicBezTo>
                    <a:pt x="1125855" y="762508"/>
                    <a:pt x="1158494" y="729869"/>
                    <a:pt x="1191133" y="702564"/>
                  </a:cubicBezTo>
                  <a:cubicBezTo>
                    <a:pt x="1256411" y="697103"/>
                    <a:pt x="1327023" y="615442"/>
                    <a:pt x="1365123" y="735203"/>
                  </a:cubicBezTo>
                  <a:cubicBezTo>
                    <a:pt x="1435862" y="904113"/>
                    <a:pt x="1544574" y="1018413"/>
                    <a:pt x="1729486" y="1051179"/>
                  </a:cubicBezTo>
                  <a:cubicBezTo>
                    <a:pt x="1838198" y="1111123"/>
                    <a:pt x="1957832" y="1149223"/>
                    <a:pt x="2082927" y="1176528"/>
                  </a:cubicBezTo>
                  <a:cubicBezTo>
                    <a:pt x="2159000" y="1192911"/>
                    <a:pt x="2213483" y="1149350"/>
                    <a:pt x="2213483" y="1062101"/>
                  </a:cubicBezTo>
                  <a:cubicBezTo>
                    <a:pt x="2235200" y="980440"/>
                    <a:pt x="2180844" y="936752"/>
                    <a:pt x="2121027" y="909574"/>
                  </a:cubicBezTo>
                  <a:cubicBezTo>
                    <a:pt x="2017649" y="866013"/>
                    <a:pt x="1914398" y="827913"/>
                    <a:pt x="1811020" y="789686"/>
                  </a:cubicBezTo>
                  <a:cubicBezTo>
                    <a:pt x="1713103" y="751586"/>
                    <a:pt x="1724025" y="648081"/>
                    <a:pt x="1675130" y="582676"/>
                  </a:cubicBezTo>
                  <a:cubicBezTo>
                    <a:pt x="1664208" y="539115"/>
                    <a:pt x="1647952" y="495554"/>
                    <a:pt x="1637030" y="451993"/>
                  </a:cubicBezTo>
                  <a:cubicBezTo>
                    <a:pt x="1538986" y="65405"/>
                    <a:pt x="1397635" y="0"/>
                    <a:pt x="1038733" y="168910"/>
                  </a:cubicBezTo>
                  <a:cubicBezTo>
                    <a:pt x="880999" y="223393"/>
                    <a:pt x="745109" y="315976"/>
                    <a:pt x="609092" y="414020"/>
                  </a:cubicBezTo>
                  <a:cubicBezTo>
                    <a:pt x="592836" y="430403"/>
                    <a:pt x="576453" y="452120"/>
                    <a:pt x="560197" y="473964"/>
                  </a:cubicBezTo>
                  <a:cubicBezTo>
                    <a:pt x="478663" y="539369"/>
                    <a:pt x="413385" y="615569"/>
                    <a:pt x="364490" y="713613"/>
                  </a:cubicBezTo>
                  <a:cubicBezTo>
                    <a:pt x="228600" y="893318"/>
                    <a:pt x="342773" y="1160272"/>
                    <a:pt x="511302" y="1345438"/>
                  </a:cubicBezTo>
                  <a:cubicBezTo>
                    <a:pt x="571119" y="1372616"/>
                    <a:pt x="554863" y="1459865"/>
                    <a:pt x="620014" y="1487043"/>
                  </a:cubicBezTo>
                  <a:cubicBezTo>
                    <a:pt x="641731" y="1530604"/>
                    <a:pt x="636270" y="1552448"/>
                    <a:pt x="576453" y="1552448"/>
                  </a:cubicBezTo>
                  <a:cubicBezTo>
                    <a:pt x="445897" y="1557909"/>
                    <a:pt x="315468" y="1568831"/>
                    <a:pt x="184912" y="1574292"/>
                  </a:cubicBezTo>
                  <a:cubicBezTo>
                    <a:pt x="59817" y="1585214"/>
                    <a:pt x="0" y="1639697"/>
                    <a:pt x="5461" y="1743202"/>
                  </a:cubicBezTo>
                  <a:cubicBezTo>
                    <a:pt x="5461" y="1841246"/>
                    <a:pt x="76200" y="1901190"/>
                    <a:pt x="195834" y="1901190"/>
                  </a:cubicBezTo>
                  <a:cubicBezTo>
                    <a:pt x="446024" y="1906651"/>
                    <a:pt x="696087" y="1906651"/>
                    <a:pt x="946277" y="1901190"/>
                  </a:cubicBezTo>
                  <a:close/>
                  <a:moveTo>
                    <a:pt x="641731" y="1345438"/>
                  </a:moveTo>
                  <a:cubicBezTo>
                    <a:pt x="641731" y="1345438"/>
                    <a:pt x="647192" y="1345438"/>
                    <a:pt x="647192" y="1345438"/>
                  </a:cubicBezTo>
                  <a:cubicBezTo>
                    <a:pt x="647192" y="1356360"/>
                    <a:pt x="647192" y="1367282"/>
                    <a:pt x="647192" y="1383538"/>
                  </a:cubicBezTo>
                  <a:cubicBezTo>
                    <a:pt x="647192" y="1367155"/>
                    <a:pt x="647192" y="1356360"/>
                    <a:pt x="647192" y="1345438"/>
                  </a:cubicBezTo>
                  <a:cubicBezTo>
                    <a:pt x="647192" y="1345438"/>
                    <a:pt x="641731" y="1345438"/>
                    <a:pt x="641731" y="1345438"/>
                  </a:cubicBezTo>
                  <a:close/>
                  <a:moveTo>
                    <a:pt x="647192" y="1345438"/>
                  </a:moveTo>
                  <a:cubicBezTo>
                    <a:pt x="658114" y="1329055"/>
                    <a:pt x="668909" y="1318260"/>
                    <a:pt x="679831" y="1312799"/>
                  </a:cubicBezTo>
                  <a:cubicBezTo>
                    <a:pt x="668909" y="1318260"/>
                    <a:pt x="658114" y="1329182"/>
                    <a:pt x="647192" y="1345438"/>
                  </a:cubicBezTo>
                  <a:close/>
                  <a:moveTo>
                    <a:pt x="739648" y="1454404"/>
                  </a:moveTo>
                  <a:cubicBezTo>
                    <a:pt x="734187" y="1454404"/>
                    <a:pt x="734187" y="1454404"/>
                    <a:pt x="734187" y="1454404"/>
                  </a:cubicBezTo>
                  <a:cubicBezTo>
                    <a:pt x="734187" y="1454404"/>
                    <a:pt x="739648" y="1454404"/>
                    <a:pt x="739648" y="1454404"/>
                  </a:cubicBezTo>
                  <a:close/>
                  <a:moveTo>
                    <a:pt x="685292" y="1307338"/>
                  </a:moveTo>
                  <a:cubicBezTo>
                    <a:pt x="685292" y="1307338"/>
                    <a:pt x="690753" y="1307338"/>
                    <a:pt x="690753" y="1307338"/>
                  </a:cubicBezTo>
                  <a:cubicBezTo>
                    <a:pt x="690753" y="1307338"/>
                    <a:pt x="685292" y="1307338"/>
                    <a:pt x="685292" y="1307338"/>
                  </a:cubicBezTo>
                  <a:close/>
                  <a:moveTo>
                    <a:pt x="696214" y="1307338"/>
                  </a:moveTo>
                  <a:cubicBezTo>
                    <a:pt x="701675" y="1307338"/>
                    <a:pt x="701675" y="1312799"/>
                    <a:pt x="707136" y="1312799"/>
                  </a:cubicBezTo>
                  <a:cubicBezTo>
                    <a:pt x="701675" y="1312799"/>
                    <a:pt x="701675" y="1307338"/>
                    <a:pt x="696214" y="1307338"/>
                  </a:cubicBezTo>
                  <a:close/>
                  <a:moveTo>
                    <a:pt x="804926" y="1438021"/>
                  </a:moveTo>
                  <a:cubicBezTo>
                    <a:pt x="799465" y="1432560"/>
                    <a:pt x="799465" y="1432560"/>
                    <a:pt x="799465" y="1432560"/>
                  </a:cubicBezTo>
                  <a:cubicBezTo>
                    <a:pt x="799465" y="1432560"/>
                    <a:pt x="804926" y="1432560"/>
                    <a:pt x="804926" y="1438021"/>
                  </a:cubicBezTo>
                  <a:close/>
                  <a:moveTo>
                    <a:pt x="641858" y="1345438"/>
                  </a:moveTo>
                  <a:cubicBezTo>
                    <a:pt x="636397" y="1350899"/>
                    <a:pt x="630936" y="1345438"/>
                    <a:pt x="625602" y="1345438"/>
                  </a:cubicBezTo>
                  <a:cubicBezTo>
                    <a:pt x="631063" y="1345438"/>
                    <a:pt x="636524" y="1350899"/>
                    <a:pt x="641858" y="1345438"/>
                  </a:cubicBezTo>
                  <a:close/>
                  <a:moveTo>
                    <a:pt x="609219" y="1339977"/>
                  </a:moveTo>
                  <a:cubicBezTo>
                    <a:pt x="609219" y="1334516"/>
                    <a:pt x="603758" y="1334516"/>
                    <a:pt x="598297" y="1329055"/>
                  </a:cubicBezTo>
                  <a:cubicBezTo>
                    <a:pt x="603758" y="1334516"/>
                    <a:pt x="609219" y="1334516"/>
                    <a:pt x="609219" y="1339977"/>
                  </a:cubicBezTo>
                  <a:close/>
                  <a:moveTo>
                    <a:pt x="647319" y="1416177"/>
                  </a:moveTo>
                  <a:cubicBezTo>
                    <a:pt x="647319" y="1427099"/>
                    <a:pt x="641858" y="1443355"/>
                    <a:pt x="636397" y="1454277"/>
                  </a:cubicBezTo>
                  <a:cubicBezTo>
                    <a:pt x="641858" y="1443355"/>
                    <a:pt x="647319" y="1427099"/>
                    <a:pt x="647319" y="1416177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15" name="Group 15"/>
          <p:cNvGrpSpPr/>
          <p:nvPr/>
        </p:nvGrpSpPr>
        <p:grpSpPr>
          <a:xfrm>
            <a:off x="14371200" y="3798720"/>
            <a:ext cx="468720" cy="473760"/>
            <a:chOff x="0" y="0"/>
            <a:chExt cx="624960" cy="631680"/>
          </a:xfrm>
        </p:grpSpPr>
        <p:sp>
          <p:nvSpPr>
            <p:cNvPr id="16" name="Freeform 16"/>
            <p:cNvSpPr/>
            <p:nvPr/>
          </p:nvSpPr>
          <p:spPr>
            <a:xfrm>
              <a:off x="0" y="0"/>
              <a:ext cx="624967" cy="631698"/>
            </a:xfrm>
            <a:custGeom>
              <a:avLst/>
              <a:gdLst/>
              <a:ahLst/>
              <a:cxnLst/>
              <a:rect l="l" t="t" r="r" b="b"/>
              <a:pathLst>
                <a:path w="624967" h="631698">
                  <a:moveTo>
                    <a:pt x="315214" y="0"/>
                  </a:moveTo>
                  <a:cubicBezTo>
                    <a:pt x="141351" y="0"/>
                    <a:pt x="0" y="141605"/>
                    <a:pt x="0" y="321310"/>
                  </a:cubicBezTo>
                  <a:cubicBezTo>
                    <a:pt x="0" y="490093"/>
                    <a:pt x="135890" y="626237"/>
                    <a:pt x="309753" y="626237"/>
                  </a:cubicBezTo>
                  <a:cubicBezTo>
                    <a:pt x="489077" y="631698"/>
                    <a:pt x="624967" y="490093"/>
                    <a:pt x="624967" y="315849"/>
                  </a:cubicBezTo>
                  <a:cubicBezTo>
                    <a:pt x="624967" y="141605"/>
                    <a:pt x="483616" y="5461"/>
                    <a:pt x="315214" y="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17" name="Group 17"/>
          <p:cNvGrpSpPr/>
          <p:nvPr/>
        </p:nvGrpSpPr>
        <p:grpSpPr>
          <a:xfrm>
            <a:off x="14590080" y="4746240"/>
            <a:ext cx="629280" cy="658800"/>
            <a:chOff x="0" y="0"/>
            <a:chExt cx="839040" cy="878400"/>
          </a:xfrm>
        </p:grpSpPr>
        <p:sp>
          <p:nvSpPr>
            <p:cNvPr id="18" name="Freeform 18"/>
            <p:cNvSpPr/>
            <p:nvPr/>
          </p:nvSpPr>
          <p:spPr>
            <a:xfrm>
              <a:off x="0" y="0"/>
              <a:ext cx="839089" cy="878459"/>
            </a:xfrm>
            <a:custGeom>
              <a:avLst/>
              <a:gdLst/>
              <a:ahLst/>
              <a:cxnLst/>
              <a:rect l="l" t="t" r="r" b="b"/>
              <a:pathLst>
                <a:path w="839089" h="878459">
                  <a:moveTo>
                    <a:pt x="473964" y="518287"/>
                  </a:moveTo>
                  <a:cubicBezTo>
                    <a:pt x="473964" y="518287"/>
                    <a:pt x="468503" y="518287"/>
                    <a:pt x="468503" y="518287"/>
                  </a:cubicBezTo>
                  <a:cubicBezTo>
                    <a:pt x="468503" y="518287"/>
                    <a:pt x="473964" y="518287"/>
                    <a:pt x="473964" y="518287"/>
                  </a:cubicBezTo>
                  <a:cubicBezTo>
                    <a:pt x="457581" y="485521"/>
                    <a:pt x="468503" y="463677"/>
                    <a:pt x="495808" y="441960"/>
                  </a:cubicBezTo>
                  <a:cubicBezTo>
                    <a:pt x="550291" y="398272"/>
                    <a:pt x="593852" y="343789"/>
                    <a:pt x="642874" y="300101"/>
                  </a:cubicBezTo>
                  <a:cubicBezTo>
                    <a:pt x="670179" y="256413"/>
                    <a:pt x="691896" y="201930"/>
                    <a:pt x="642874" y="180086"/>
                  </a:cubicBezTo>
                  <a:cubicBezTo>
                    <a:pt x="593852" y="152781"/>
                    <a:pt x="555752" y="201930"/>
                    <a:pt x="539369" y="256413"/>
                  </a:cubicBezTo>
                  <a:cubicBezTo>
                    <a:pt x="539369" y="261874"/>
                    <a:pt x="539369" y="267335"/>
                    <a:pt x="544830" y="278257"/>
                  </a:cubicBezTo>
                  <a:cubicBezTo>
                    <a:pt x="517525" y="311023"/>
                    <a:pt x="512191" y="360045"/>
                    <a:pt x="457708" y="365506"/>
                  </a:cubicBezTo>
                  <a:cubicBezTo>
                    <a:pt x="457708" y="327279"/>
                    <a:pt x="457708" y="289179"/>
                    <a:pt x="452247" y="256413"/>
                  </a:cubicBezTo>
                  <a:cubicBezTo>
                    <a:pt x="479552" y="196342"/>
                    <a:pt x="528574" y="136398"/>
                    <a:pt x="484886" y="65405"/>
                  </a:cubicBezTo>
                  <a:cubicBezTo>
                    <a:pt x="452247" y="16383"/>
                    <a:pt x="430403" y="0"/>
                    <a:pt x="381381" y="54610"/>
                  </a:cubicBezTo>
                  <a:cubicBezTo>
                    <a:pt x="310515" y="141859"/>
                    <a:pt x="381381" y="196469"/>
                    <a:pt x="403225" y="256540"/>
                  </a:cubicBezTo>
                  <a:cubicBezTo>
                    <a:pt x="392303" y="327406"/>
                    <a:pt x="392303" y="403860"/>
                    <a:pt x="408686" y="474726"/>
                  </a:cubicBezTo>
                  <a:cubicBezTo>
                    <a:pt x="332359" y="551053"/>
                    <a:pt x="250698" y="605663"/>
                    <a:pt x="158115" y="660273"/>
                  </a:cubicBezTo>
                  <a:cubicBezTo>
                    <a:pt x="125476" y="682117"/>
                    <a:pt x="81788" y="693039"/>
                    <a:pt x="54610" y="731139"/>
                  </a:cubicBezTo>
                  <a:cubicBezTo>
                    <a:pt x="32639" y="763778"/>
                    <a:pt x="0" y="796544"/>
                    <a:pt x="21844" y="840232"/>
                  </a:cubicBezTo>
                  <a:cubicBezTo>
                    <a:pt x="38100" y="872998"/>
                    <a:pt x="81788" y="856615"/>
                    <a:pt x="108966" y="856615"/>
                  </a:cubicBezTo>
                  <a:cubicBezTo>
                    <a:pt x="310515" y="862076"/>
                    <a:pt x="506730" y="862076"/>
                    <a:pt x="708279" y="856615"/>
                  </a:cubicBezTo>
                  <a:cubicBezTo>
                    <a:pt x="746379" y="856615"/>
                    <a:pt x="795401" y="878459"/>
                    <a:pt x="817245" y="834771"/>
                  </a:cubicBezTo>
                  <a:cubicBezTo>
                    <a:pt x="839089" y="791083"/>
                    <a:pt x="806323" y="742061"/>
                    <a:pt x="779145" y="709295"/>
                  </a:cubicBezTo>
                  <a:cubicBezTo>
                    <a:pt x="697357" y="616585"/>
                    <a:pt x="577596" y="578358"/>
                    <a:pt x="474091" y="518287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19" name="Group 19"/>
          <p:cNvGrpSpPr/>
          <p:nvPr/>
        </p:nvGrpSpPr>
        <p:grpSpPr>
          <a:xfrm>
            <a:off x="13868640" y="4599360"/>
            <a:ext cx="529920" cy="788400"/>
            <a:chOff x="0" y="0"/>
            <a:chExt cx="706560" cy="1051200"/>
          </a:xfrm>
        </p:grpSpPr>
        <p:sp>
          <p:nvSpPr>
            <p:cNvPr id="20" name="Freeform 20"/>
            <p:cNvSpPr/>
            <p:nvPr/>
          </p:nvSpPr>
          <p:spPr>
            <a:xfrm>
              <a:off x="0" y="0"/>
              <a:ext cx="706628" cy="1051179"/>
            </a:xfrm>
            <a:custGeom>
              <a:avLst/>
              <a:gdLst/>
              <a:ahLst/>
              <a:cxnLst/>
              <a:rect l="l" t="t" r="r" b="b"/>
              <a:pathLst>
                <a:path w="706628" h="1051179">
                  <a:moveTo>
                    <a:pt x="364109" y="626364"/>
                  </a:moveTo>
                  <a:cubicBezTo>
                    <a:pt x="369570" y="708025"/>
                    <a:pt x="364109" y="795147"/>
                    <a:pt x="369570" y="876935"/>
                  </a:cubicBezTo>
                  <a:cubicBezTo>
                    <a:pt x="375031" y="991362"/>
                    <a:pt x="434848" y="1051179"/>
                    <a:pt x="532638" y="1051179"/>
                  </a:cubicBezTo>
                  <a:cubicBezTo>
                    <a:pt x="635889" y="1051179"/>
                    <a:pt x="695706" y="991235"/>
                    <a:pt x="695706" y="866013"/>
                  </a:cubicBezTo>
                  <a:cubicBezTo>
                    <a:pt x="701167" y="702564"/>
                    <a:pt x="701167" y="533781"/>
                    <a:pt x="706628" y="370332"/>
                  </a:cubicBezTo>
                  <a:cubicBezTo>
                    <a:pt x="706628" y="310388"/>
                    <a:pt x="695706" y="277749"/>
                    <a:pt x="630555" y="266827"/>
                  </a:cubicBezTo>
                  <a:cubicBezTo>
                    <a:pt x="565277" y="250444"/>
                    <a:pt x="494665" y="212344"/>
                    <a:pt x="456692" y="146939"/>
                  </a:cubicBezTo>
                  <a:cubicBezTo>
                    <a:pt x="407797" y="65278"/>
                    <a:pt x="331724" y="43434"/>
                    <a:pt x="239268" y="48895"/>
                  </a:cubicBezTo>
                  <a:cubicBezTo>
                    <a:pt x="152146" y="0"/>
                    <a:pt x="97790" y="65405"/>
                    <a:pt x="43434" y="108966"/>
                  </a:cubicBezTo>
                  <a:cubicBezTo>
                    <a:pt x="0" y="147066"/>
                    <a:pt x="48895" y="179832"/>
                    <a:pt x="59690" y="212471"/>
                  </a:cubicBezTo>
                  <a:cubicBezTo>
                    <a:pt x="86995" y="326771"/>
                    <a:pt x="135890" y="408559"/>
                    <a:pt x="271780" y="397637"/>
                  </a:cubicBezTo>
                  <a:cubicBezTo>
                    <a:pt x="304419" y="397637"/>
                    <a:pt x="353314" y="392176"/>
                    <a:pt x="358775" y="452120"/>
                  </a:cubicBezTo>
                  <a:cubicBezTo>
                    <a:pt x="347853" y="512064"/>
                    <a:pt x="342519" y="566547"/>
                    <a:pt x="364236" y="626364"/>
                  </a:cubicBezTo>
                  <a:close/>
                  <a:moveTo>
                    <a:pt x="472948" y="560959"/>
                  </a:moveTo>
                  <a:cubicBezTo>
                    <a:pt x="494665" y="555498"/>
                    <a:pt x="527304" y="566420"/>
                    <a:pt x="538226" y="544576"/>
                  </a:cubicBezTo>
                  <a:cubicBezTo>
                    <a:pt x="527304" y="566420"/>
                    <a:pt x="494792" y="555498"/>
                    <a:pt x="472948" y="560959"/>
                  </a:cubicBezTo>
                  <a:cubicBezTo>
                    <a:pt x="462026" y="555498"/>
                    <a:pt x="445770" y="560959"/>
                    <a:pt x="434848" y="555498"/>
                  </a:cubicBezTo>
                  <a:cubicBezTo>
                    <a:pt x="445770" y="560959"/>
                    <a:pt x="462026" y="555498"/>
                    <a:pt x="472948" y="560959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21" name="Group 21"/>
          <p:cNvGrpSpPr/>
          <p:nvPr/>
        </p:nvGrpSpPr>
        <p:grpSpPr>
          <a:xfrm>
            <a:off x="14734080" y="4972320"/>
            <a:ext cx="135360" cy="118080"/>
            <a:chOff x="0" y="0"/>
            <a:chExt cx="180480" cy="157440"/>
          </a:xfrm>
        </p:grpSpPr>
        <p:sp>
          <p:nvSpPr>
            <p:cNvPr id="22" name="Freeform 22"/>
            <p:cNvSpPr/>
            <p:nvPr/>
          </p:nvSpPr>
          <p:spPr>
            <a:xfrm>
              <a:off x="0" y="0"/>
              <a:ext cx="180467" cy="157480"/>
            </a:xfrm>
            <a:custGeom>
              <a:avLst/>
              <a:gdLst/>
              <a:ahLst/>
              <a:cxnLst/>
              <a:rect l="l" t="t" r="r" b="b"/>
              <a:pathLst>
                <a:path w="180467" h="157480">
                  <a:moveTo>
                    <a:pt x="10922" y="43434"/>
                  </a:moveTo>
                  <a:cubicBezTo>
                    <a:pt x="21844" y="108585"/>
                    <a:pt x="54737" y="157480"/>
                    <a:pt x="131191" y="152019"/>
                  </a:cubicBezTo>
                  <a:cubicBezTo>
                    <a:pt x="163957" y="152019"/>
                    <a:pt x="180467" y="141224"/>
                    <a:pt x="169418" y="108585"/>
                  </a:cubicBezTo>
                  <a:cubicBezTo>
                    <a:pt x="153162" y="48895"/>
                    <a:pt x="125730" y="0"/>
                    <a:pt x="60198" y="0"/>
                  </a:cubicBezTo>
                  <a:cubicBezTo>
                    <a:pt x="27305" y="0"/>
                    <a:pt x="0" y="0"/>
                    <a:pt x="10922" y="43434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23" name="Group 23"/>
          <p:cNvGrpSpPr/>
          <p:nvPr/>
        </p:nvGrpSpPr>
        <p:grpSpPr>
          <a:xfrm>
            <a:off x="0" y="102960"/>
            <a:ext cx="18288000" cy="282240"/>
            <a:chOff x="0" y="0"/>
            <a:chExt cx="24384000" cy="376320"/>
          </a:xfrm>
        </p:grpSpPr>
        <p:sp>
          <p:nvSpPr>
            <p:cNvPr id="24" name="Freeform 24"/>
            <p:cNvSpPr/>
            <p:nvPr/>
          </p:nvSpPr>
          <p:spPr>
            <a:xfrm>
              <a:off x="0" y="0"/>
              <a:ext cx="24384000" cy="376301"/>
            </a:xfrm>
            <a:custGeom>
              <a:avLst/>
              <a:gdLst/>
              <a:ahLst/>
              <a:cxnLst/>
              <a:rect l="l" t="t" r="r" b="b"/>
              <a:pathLst>
                <a:path w="24384000" h="376301">
                  <a:moveTo>
                    <a:pt x="0" y="0"/>
                  </a:moveTo>
                  <a:lnTo>
                    <a:pt x="24384000" y="0"/>
                  </a:lnTo>
                  <a:lnTo>
                    <a:pt x="24384000" y="376301"/>
                  </a:lnTo>
                  <a:lnTo>
                    <a:pt x="0" y="376301"/>
                  </a:lnTo>
                  <a:close/>
                </a:path>
              </a:pathLst>
            </a:custGeom>
            <a:solidFill>
              <a:srgbClr val="E79F05"/>
            </a:solidFill>
          </p:spPr>
        </p:sp>
      </p:grpSp>
      <p:sp>
        <p:nvSpPr>
          <p:cNvPr id="25" name="AutoShape 25"/>
          <p:cNvSpPr/>
          <p:nvPr/>
        </p:nvSpPr>
        <p:spPr>
          <a:xfrm rot="21904">
            <a:off x="77936" y="10102350"/>
            <a:ext cx="18080287" cy="0"/>
          </a:xfrm>
          <a:prstGeom prst="line">
            <a:avLst/>
          </a:prstGeom>
          <a:ln w="47625" cap="rnd">
            <a:solidFill>
              <a:srgbClr val="FFFFFF"/>
            </a:solidFill>
            <a:prstDash val="solid"/>
            <a:headEnd type="none" w="sm" len="sm"/>
            <a:tailEnd type="none" w="sm" len="sm"/>
          </a:ln>
        </p:spPr>
      </p:sp>
      <p:grpSp>
        <p:nvGrpSpPr>
          <p:cNvPr id="26" name="Group 26"/>
          <p:cNvGrpSpPr/>
          <p:nvPr/>
        </p:nvGrpSpPr>
        <p:grpSpPr>
          <a:xfrm>
            <a:off x="16624080" y="8951040"/>
            <a:ext cx="1374480" cy="1009440"/>
            <a:chOff x="0" y="0"/>
            <a:chExt cx="1832640" cy="1345920"/>
          </a:xfrm>
        </p:grpSpPr>
        <p:sp>
          <p:nvSpPr>
            <p:cNvPr id="27" name="Freeform 27"/>
            <p:cNvSpPr/>
            <p:nvPr/>
          </p:nvSpPr>
          <p:spPr>
            <a:xfrm>
              <a:off x="0" y="0"/>
              <a:ext cx="1832737" cy="1345946"/>
            </a:xfrm>
            <a:custGeom>
              <a:avLst/>
              <a:gdLst/>
              <a:ahLst/>
              <a:cxnLst/>
              <a:rect l="l" t="t" r="r" b="b"/>
              <a:pathLst>
                <a:path w="1832737" h="1345946">
                  <a:moveTo>
                    <a:pt x="374396" y="560451"/>
                  </a:moveTo>
                  <a:cubicBezTo>
                    <a:pt x="449326" y="544703"/>
                    <a:pt x="520192" y="532765"/>
                    <a:pt x="595122" y="548640"/>
                  </a:cubicBezTo>
                  <a:cubicBezTo>
                    <a:pt x="823722" y="596011"/>
                    <a:pt x="969518" y="789432"/>
                    <a:pt x="945896" y="1026287"/>
                  </a:cubicBezTo>
                  <a:cubicBezTo>
                    <a:pt x="938022" y="1105281"/>
                    <a:pt x="961644" y="1117092"/>
                    <a:pt x="1024763" y="1109218"/>
                  </a:cubicBezTo>
                  <a:cubicBezTo>
                    <a:pt x="1095756" y="1105281"/>
                    <a:pt x="1166622" y="1113155"/>
                    <a:pt x="1237615" y="1109218"/>
                  </a:cubicBezTo>
                  <a:cubicBezTo>
                    <a:pt x="1292733" y="1105281"/>
                    <a:pt x="1316482" y="1117092"/>
                    <a:pt x="1328293" y="1176274"/>
                  </a:cubicBezTo>
                  <a:cubicBezTo>
                    <a:pt x="1347978" y="1278890"/>
                    <a:pt x="1442593" y="1345946"/>
                    <a:pt x="1545082" y="1345946"/>
                  </a:cubicBezTo>
                  <a:cubicBezTo>
                    <a:pt x="1651508" y="1345946"/>
                    <a:pt x="1738249" y="1274953"/>
                    <a:pt x="1765808" y="1172337"/>
                  </a:cubicBezTo>
                  <a:cubicBezTo>
                    <a:pt x="1769745" y="1144651"/>
                    <a:pt x="1769745" y="1121029"/>
                    <a:pt x="1801241" y="1101344"/>
                  </a:cubicBezTo>
                  <a:cubicBezTo>
                    <a:pt x="1832737" y="1085596"/>
                    <a:pt x="1824863" y="935609"/>
                    <a:pt x="1801241" y="935609"/>
                  </a:cubicBezTo>
                  <a:cubicBezTo>
                    <a:pt x="1714500" y="931672"/>
                    <a:pt x="1738122" y="872490"/>
                    <a:pt x="1742186" y="829056"/>
                  </a:cubicBezTo>
                  <a:cubicBezTo>
                    <a:pt x="1746123" y="726440"/>
                    <a:pt x="1718564" y="643509"/>
                    <a:pt x="1627886" y="588264"/>
                  </a:cubicBezTo>
                  <a:cubicBezTo>
                    <a:pt x="1549019" y="540893"/>
                    <a:pt x="1541145" y="513334"/>
                    <a:pt x="1580642" y="430403"/>
                  </a:cubicBezTo>
                  <a:cubicBezTo>
                    <a:pt x="1592453" y="402717"/>
                    <a:pt x="1604264" y="367284"/>
                    <a:pt x="1576705" y="351409"/>
                  </a:cubicBezTo>
                  <a:cubicBezTo>
                    <a:pt x="1553083" y="335661"/>
                    <a:pt x="1521587" y="355346"/>
                    <a:pt x="1501775" y="379095"/>
                  </a:cubicBezTo>
                  <a:cubicBezTo>
                    <a:pt x="1486027" y="394843"/>
                    <a:pt x="1478153" y="418592"/>
                    <a:pt x="1474216" y="442214"/>
                  </a:cubicBezTo>
                  <a:cubicBezTo>
                    <a:pt x="1454531" y="548767"/>
                    <a:pt x="1454531" y="548767"/>
                    <a:pt x="1340231" y="540893"/>
                  </a:cubicBezTo>
                  <a:cubicBezTo>
                    <a:pt x="1316609" y="536956"/>
                    <a:pt x="1292987" y="533019"/>
                    <a:pt x="1269238" y="533019"/>
                  </a:cubicBezTo>
                  <a:cubicBezTo>
                    <a:pt x="1229868" y="536956"/>
                    <a:pt x="1218057" y="517271"/>
                    <a:pt x="1214120" y="485648"/>
                  </a:cubicBezTo>
                  <a:cubicBezTo>
                    <a:pt x="1198372" y="379095"/>
                    <a:pt x="1178687" y="272542"/>
                    <a:pt x="1162939" y="165989"/>
                  </a:cubicBezTo>
                  <a:cubicBezTo>
                    <a:pt x="1159002" y="146304"/>
                    <a:pt x="1155065" y="126492"/>
                    <a:pt x="1166876" y="102870"/>
                  </a:cubicBezTo>
                  <a:cubicBezTo>
                    <a:pt x="1202055" y="19685"/>
                    <a:pt x="1190244" y="3937"/>
                    <a:pt x="1099566" y="3937"/>
                  </a:cubicBezTo>
                  <a:cubicBezTo>
                    <a:pt x="894588" y="0"/>
                    <a:pt x="685800" y="3937"/>
                    <a:pt x="476885" y="3937"/>
                  </a:cubicBezTo>
                  <a:cubicBezTo>
                    <a:pt x="433578" y="3937"/>
                    <a:pt x="390144" y="0"/>
                    <a:pt x="346837" y="3937"/>
                  </a:cubicBezTo>
                  <a:cubicBezTo>
                    <a:pt x="287782" y="7874"/>
                    <a:pt x="267970" y="51308"/>
                    <a:pt x="307467" y="94742"/>
                  </a:cubicBezTo>
                  <a:cubicBezTo>
                    <a:pt x="327152" y="118364"/>
                    <a:pt x="327152" y="138176"/>
                    <a:pt x="331089" y="165735"/>
                  </a:cubicBezTo>
                  <a:cubicBezTo>
                    <a:pt x="331089" y="244729"/>
                    <a:pt x="331089" y="323596"/>
                    <a:pt x="331089" y="402590"/>
                  </a:cubicBezTo>
                  <a:cubicBezTo>
                    <a:pt x="342900" y="402590"/>
                    <a:pt x="350774" y="398653"/>
                    <a:pt x="362585" y="398653"/>
                  </a:cubicBezTo>
                  <a:cubicBezTo>
                    <a:pt x="366522" y="394716"/>
                    <a:pt x="370459" y="394716"/>
                    <a:pt x="378333" y="390779"/>
                  </a:cubicBezTo>
                  <a:cubicBezTo>
                    <a:pt x="370459" y="394716"/>
                    <a:pt x="366522" y="394716"/>
                    <a:pt x="362585" y="398653"/>
                  </a:cubicBezTo>
                  <a:cubicBezTo>
                    <a:pt x="350774" y="398653"/>
                    <a:pt x="342900" y="402590"/>
                    <a:pt x="331089" y="402590"/>
                  </a:cubicBezTo>
                  <a:cubicBezTo>
                    <a:pt x="335026" y="446024"/>
                    <a:pt x="319278" y="469646"/>
                    <a:pt x="275971" y="485521"/>
                  </a:cubicBezTo>
                  <a:cubicBezTo>
                    <a:pt x="197104" y="513207"/>
                    <a:pt x="138049" y="560451"/>
                    <a:pt x="90678" y="627634"/>
                  </a:cubicBezTo>
                  <a:cubicBezTo>
                    <a:pt x="55245" y="655320"/>
                    <a:pt x="35560" y="690753"/>
                    <a:pt x="19685" y="726313"/>
                  </a:cubicBezTo>
                  <a:cubicBezTo>
                    <a:pt x="0" y="793369"/>
                    <a:pt x="15748" y="813054"/>
                    <a:pt x="90678" y="805180"/>
                  </a:cubicBezTo>
                  <a:cubicBezTo>
                    <a:pt x="161671" y="698627"/>
                    <a:pt x="244348" y="599948"/>
                    <a:pt x="374396" y="560451"/>
                  </a:cubicBezTo>
                  <a:close/>
                  <a:moveTo>
                    <a:pt x="1541018" y="1002538"/>
                  </a:moveTo>
                  <a:cubicBezTo>
                    <a:pt x="1604137" y="998601"/>
                    <a:pt x="1655318" y="1049909"/>
                    <a:pt x="1655318" y="1113028"/>
                  </a:cubicBezTo>
                  <a:cubicBezTo>
                    <a:pt x="1659255" y="1176147"/>
                    <a:pt x="1612011" y="1227455"/>
                    <a:pt x="1544955" y="1227455"/>
                  </a:cubicBezTo>
                  <a:cubicBezTo>
                    <a:pt x="1481836" y="1227455"/>
                    <a:pt x="1434592" y="1180084"/>
                    <a:pt x="1430655" y="1120902"/>
                  </a:cubicBezTo>
                  <a:cubicBezTo>
                    <a:pt x="1426718" y="1057783"/>
                    <a:pt x="1477899" y="1002538"/>
                    <a:pt x="1541018" y="1002538"/>
                  </a:cubicBezTo>
                  <a:close/>
                  <a:moveTo>
                    <a:pt x="610870" y="453898"/>
                  </a:moveTo>
                  <a:cubicBezTo>
                    <a:pt x="610870" y="453898"/>
                    <a:pt x="614807" y="453898"/>
                    <a:pt x="618744" y="449961"/>
                  </a:cubicBezTo>
                  <a:cubicBezTo>
                    <a:pt x="614807" y="453898"/>
                    <a:pt x="610870" y="453898"/>
                    <a:pt x="610870" y="453898"/>
                  </a:cubicBezTo>
                  <a:close/>
                  <a:moveTo>
                    <a:pt x="618744" y="449961"/>
                  </a:moveTo>
                  <a:cubicBezTo>
                    <a:pt x="622681" y="449961"/>
                    <a:pt x="622681" y="449961"/>
                    <a:pt x="622681" y="449961"/>
                  </a:cubicBezTo>
                  <a:cubicBezTo>
                    <a:pt x="622681" y="449961"/>
                    <a:pt x="622681" y="449961"/>
                    <a:pt x="618744" y="449961"/>
                  </a:cubicBezTo>
                  <a:close/>
                  <a:moveTo>
                    <a:pt x="788289" y="110490"/>
                  </a:moveTo>
                  <a:cubicBezTo>
                    <a:pt x="823722" y="114427"/>
                    <a:pt x="863219" y="110490"/>
                    <a:pt x="898652" y="110490"/>
                  </a:cubicBezTo>
                  <a:cubicBezTo>
                    <a:pt x="1064133" y="110490"/>
                    <a:pt x="1064133" y="110490"/>
                    <a:pt x="1091819" y="272288"/>
                  </a:cubicBezTo>
                  <a:cubicBezTo>
                    <a:pt x="1115441" y="410464"/>
                    <a:pt x="1135126" y="548640"/>
                    <a:pt x="1154938" y="686689"/>
                  </a:cubicBezTo>
                  <a:cubicBezTo>
                    <a:pt x="1158875" y="710311"/>
                    <a:pt x="1190371" y="757682"/>
                    <a:pt x="1147064" y="761619"/>
                  </a:cubicBezTo>
                  <a:cubicBezTo>
                    <a:pt x="1099820" y="769493"/>
                    <a:pt x="1040638" y="797179"/>
                    <a:pt x="1005205" y="733933"/>
                  </a:cubicBezTo>
                  <a:cubicBezTo>
                    <a:pt x="950087" y="627380"/>
                    <a:pt x="871220" y="544449"/>
                    <a:pt x="760857" y="493141"/>
                  </a:cubicBezTo>
                  <a:cubicBezTo>
                    <a:pt x="729361" y="481330"/>
                    <a:pt x="721487" y="461518"/>
                    <a:pt x="721487" y="426085"/>
                  </a:cubicBezTo>
                  <a:cubicBezTo>
                    <a:pt x="725424" y="343154"/>
                    <a:pt x="725424" y="260350"/>
                    <a:pt x="721487" y="173482"/>
                  </a:cubicBezTo>
                  <a:cubicBezTo>
                    <a:pt x="717550" y="122174"/>
                    <a:pt x="737235" y="102489"/>
                    <a:pt x="788543" y="110363"/>
                  </a:cubicBezTo>
                  <a:close/>
                  <a:moveTo>
                    <a:pt x="417703" y="134239"/>
                  </a:moveTo>
                  <a:cubicBezTo>
                    <a:pt x="417703" y="126365"/>
                    <a:pt x="421640" y="122428"/>
                    <a:pt x="421640" y="118491"/>
                  </a:cubicBezTo>
                  <a:cubicBezTo>
                    <a:pt x="492633" y="118491"/>
                    <a:pt x="559562" y="114554"/>
                    <a:pt x="630555" y="114554"/>
                  </a:cubicBezTo>
                  <a:cubicBezTo>
                    <a:pt x="630555" y="122428"/>
                    <a:pt x="634492" y="126365"/>
                    <a:pt x="638429" y="134239"/>
                  </a:cubicBezTo>
                  <a:cubicBezTo>
                    <a:pt x="638429" y="146050"/>
                    <a:pt x="638429" y="157861"/>
                    <a:pt x="642366" y="169799"/>
                  </a:cubicBezTo>
                  <a:cubicBezTo>
                    <a:pt x="638429" y="157988"/>
                    <a:pt x="638429" y="146177"/>
                    <a:pt x="638429" y="134239"/>
                  </a:cubicBezTo>
                  <a:cubicBezTo>
                    <a:pt x="626618" y="232918"/>
                    <a:pt x="630555" y="335534"/>
                    <a:pt x="634492" y="434213"/>
                  </a:cubicBezTo>
                  <a:cubicBezTo>
                    <a:pt x="630555" y="438150"/>
                    <a:pt x="630555" y="438150"/>
                    <a:pt x="630555" y="442087"/>
                  </a:cubicBezTo>
                  <a:cubicBezTo>
                    <a:pt x="618744" y="446024"/>
                    <a:pt x="606933" y="446024"/>
                    <a:pt x="595122" y="449961"/>
                  </a:cubicBezTo>
                  <a:cubicBezTo>
                    <a:pt x="547878" y="461772"/>
                    <a:pt x="504444" y="414401"/>
                    <a:pt x="457200" y="442087"/>
                  </a:cubicBezTo>
                  <a:cubicBezTo>
                    <a:pt x="421767" y="438150"/>
                    <a:pt x="417830" y="418465"/>
                    <a:pt x="421767" y="386842"/>
                  </a:cubicBezTo>
                  <a:cubicBezTo>
                    <a:pt x="421767" y="303911"/>
                    <a:pt x="417830" y="217170"/>
                    <a:pt x="417830" y="134239"/>
                  </a:cubicBezTo>
                  <a:cubicBezTo>
                    <a:pt x="413893" y="142113"/>
                    <a:pt x="409956" y="149987"/>
                    <a:pt x="409956" y="161925"/>
                  </a:cubicBezTo>
                  <a:cubicBezTo>
                    <a:pt x="409956" y="150114"/>
                    <a:pt x="413893" y="142240"/>
                    <a:pt x="417830" y="134239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28" name="Group 28"/>
          <p:cNvGrpSpPr/>
          <p:nvPr/>
        </p:nvGrpSpPr>
        <p:grpSpPr>
          <a:xfrm>
            <a:off x="16725600" y="9385920"/>
            <a:ext cx="590400" cy="609840"/>
            <a:chOff x="0" y="0"/>
            <a:chExt cx="787200" cy="813120"/>
          </a:xfrm>
        </p:grpSpPr>
        <p:sp>
          <p:nvSpPr>
            <p:cNvPr id="29" name="Freeform 29"/>
            <p:cNvSpPr/>
            <p:nvPr/>
          </p:nvSpPr>
          <p:spPr>
            <a:xfrm>
              <a:off x="0" y="0"/>
              <a:ext cx="787273" cy="813181"/>
            </a:xfrm>
            <a:custGeom>
              <a:avLst/>
              <a:gdLst/>
              <a:ahLst/>
              <a:cxnLst/>
              <a:rect l="l" t="t" r="r" b="b"/>
              <a:pathLst>
                <a:path w="787273" h="813181">
                  <a:moveTo>
                    <a:pt x="31496" y="517144"/>
                  </a:moveTo>
                  <a:cubicBezTo>
                    <a:pt x="43307" y="568452"/>
                    <a:pt x="66929" y="611886"/>
                    <a:pt x="102362" y="651383"/>
                  </a:cubicBezTo>
                  <a:cubicBezTo>
                    <a:pt x="228346" y="789559"/>
                    <a:pt x="432943" y="813181"/>
                    <a:pt x="586486" y="710565"/>
                  </a:cubicBezTo>
                  <a:cubicBezTo>
                    <a:pt x="736092" y="604012"/>
                    <a:pt x="787273" y="406654"/>
                    <a:pt x="708533" y="240792"/>
                  </a:cubicBezTo>
                  <a:cubicBezTo>
                    <a:pt x="625856" y="75057"/>
                    <a:pt x="440817" y="0"/>
                    <a:pt x="255778" y="59182"/>
                  </a:cubicBezTo>
                  <a:cubicBezTo>
                    <a:pt x="259715" y="82804"/>
                    <a:pt x="271526" y="98679"/>
                    <a:pt x="287274" y="114427"/>
                  </a:cubicBezTo>
                  <a:cubicBezTo>
                    <a:pt x="271526" y="98679"/>
                    <a:pt x="259715" y="82804"/>
                    <a:pt x="255778" y="59182"/>
                  </a:cubicBezTo>
                  <a:cubicBezTo>
                    <a:pt x="216408" y="70993"/>
                    <a:pt x="180975" y="82804"/>
                    <a:pt x="153416" y="118364"/>
                  </a:cubicBezTo>
                  <a:cubicBezTo>
                    <a:pt x="125857" y="126238"/>
                    <a:pt x="106172" y="146050"/>
                    <a:pt x="94361" y="165735"/>
                  </a:cubicBezTo>
                  <a:cubicBezTo>
                    <a:pt x="70866" y="225044"/>
                    <a:pt x="3937" y="264414"/>
                    <a:pt x="19685" y="343408"/>
                  </a:cubicBezTo>
                  <a:cubicBezTo>
                    <a:pt x="3937" y="355219"/>
                    <a:pt x="3937" y="371094"/>
                    <a:pt x="11811" y="390779"/>
                  </a:cubicBezTo>
                  <a:cubicBezTo>
                    <a:pt x="11811" y="402590"/>
                    <a:pt x="11811" y="410464"/>
                    <a:pt x="11811" y="422402"/>
                  </a:cubicBezTo>
                  <a:cubicBezTo>
                    <a:pt x="15748" y="430276"/>
                    <a:pt x="23622" y="438150"/>
                    <a:pt x="27559" y="446024"/>
                  </a:cubicBezTo>
                  <a:cubicBezTo>
                    <a:pt x="23622" y="438150"/>
                    <a:pt x="15748" y="430276"/>
                    <a:pt x="11811" y="422402"/>
                  </a:cubicBezTo>
                  <a:cubicBezTo>
                    <a:pt x="0" y="449961"/>
                    <a:pt x="7874" y="473710"/>
                    <a:pt x="27559" y="493395"/>
                  </a:cubicBezTo>
                  <a:cubicBezTo>
                    <a:pt x="23622" y="497332"/>
                    <a:pt x="27559" y="501269"/>
                    <a:pt x="31496" y="505206"/>
                  </a:cubicBezTo>
                  <a:cubicBezTo>
                    <a:pt x="31496" y="505206"/>
                    <a:pt x="27559" y="513080"/>
                    <a:pt x="27559" y="513080"/>
                  </a:cubicBezTo>
                  <a:cubicBezTo>
                    <a:pt x="27559" y="513080"/>
                    <a:pt x="31496" y="517017"/>
                    <a:pt x="31496" y="517017"/>
                  </a:cubicBezTo>
                  <a:close/>
                  <a:moveTo>
                    <a:pt x="385699" y="228981"/>
                  </a:moveTo>
                  <a:cubicBezTo>
                    <a:pt x="381762" y="209296"/>
                    <a:pt x="373888" y="201295"/>
                    <a:pt x="366014" y="189484"/>
                  </a:cubicBezTo>
                  <a:cubicBezTo>
                    <a:pt x="373888" y="201295"/>
                    <a:pt x="381762" y="209169"/>
                    <a:pt x="385699" y="228981"/>
                  </a:cubicBezTo>
                  <a:cubicBezTo>
                    <a:pt x="499872" y="264541"/>
                    <a:pt x="551053" y="319786"/>
                    <a:pt x="547116" y="410591"/>
                  </a:cubicBezTo>
                  <a:cubicBezTo>
                    <a:pt x="543179" y="489585"/>
                    <a:pt x="499872" y="536956"/>
                    <a:pt x="429006" y="568452"/>
                  </a:cubicBezTo>
                  <a:cubicBezTo>
                    <a:pt x="377825" y="592074"/>
                    <a:pt x="326644" y="556641"/>
                    <a:pt x="279400" y="560578"/>
                  </a:cubicBezTo>
                  <a:cubicBezTo>
                    <a:pt x="279400" y="560578"/>
                    <a:pt x="275463" y="560578"/>
                    <a:pt x="275463" y="560578"/>
                  </a:cubicBezTo>
                  <a:cubicBezTo>
                    <a:pt x="283337" y="540893"/>
                    <a:pt x="263652" y="532892"/>
                    <a:pt x="251841" y="521081"/>
                  </a:cubicBezTo>
                  <a:cubicBezTo>
                    <a:pt x="180975" y="446024"/>
                    <a:pt x="192786" y="355346"/>
                    <a:pt x="275463" y="268478"/>
                  </a:cubicBezTo>
                  <a:cubicBezTo>
                    <a:pt x="306959" y="248793"/>
                    <a:pt x="346329" y="232918"/>
                    <a:pt x="385699" y="228981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30" name="Group 30"/>
          <p:cNvGrpSpPr/>
          <p:nvPr/>
        </p:nvGrpSpPr>
        <p:grpSpPr>
          <a:xfrm>
            <a:off x="0" y="8971200"/>
            <a:ext cx="1374480" cy="1009440"/>
            <a:chOff x="0" y="0"/>
            <a:chExt cx="1832640" cy="1345920"/>
          </a:xfrm>
        </p:grpSpPr>
        <p:sp>
          <p:nvSpPr>
            <p:cNvPr id="31" name="Freeform 31"/>
            <p:cNvSpPr/>
            <p:nvPr/>
          </p:nvSpPr>
          <p:spPr>
            <a:xfrm>
              <a:off x="0" y="0"/>
              <a:ext cx="1832737" cy="1345946"/>
            </a:xfrm>
            <a:custGeom>
              <a:avLst/>
              <a:gdLst/>
              <a:ahLst/>
              <a:cxnLst/>
              <a:rect l="l" t="t" r="r" b="b"/>
              <a:pathLst>
                <a:path w="1832737" h="1345946">
                  <a:moveTo>
                    <a:pt x="374396" y="560451"/>
                  </a:moveTo>
                  <a:cubicBezTo>
                    <a:pt x="449326" y="544703"/>
                    <a:pt x="520192" y="532765"/>
                    <a:pt x="595122" y="548640"/>
                  </a:cubicBezTo>
                  <a:cubicBezTo>
                    <a:pt x="823722" y="596011"/>
                    <a:pt x="969518" y="789432"/>
                    <a:pt x="945896" y="1026287"/>
                  </a:cubicBezTo>
                  <a:cubicBezTo>
                    <a:pt x="938022" y="1105281"/>
                    <a:pt x="961644" y="1117092"/>
                    <a:pt x="1024763" y="1109218"/>
                  </a:cubicBezTo>
                  <a:cubicBezTo>
                    <a:pt x="1095756" y="1105281"/>
                    <a:pt x="1166622" y="1113155"/>
                    <a:pt x="1237615" y="1109218"/>
                  </a:cubicBezTo>
                  <a:cubicBezTo>
                    <a:pt x="1292733" y="1105281"/>
                    <a:pt x="1316482" y="1117092"/>
                    <a:pt x="1328293" y="1176274"/>
                  </a:cubicBezTo>
                  <a:cubicBezTo>
                    <a:pt x="1347978" y="1278890"/>
                    <a:pt x="1442593" y="1345946"/>
                    <a:pt x="1545082" y="1345946"/>
                  </a:cubicBezTo>
                  <a:cubicBezTo>
                    <a:pt x="1651508" y="1345946"/>
                    <a:pt x="1738249" y="1274953"/>
                    <a:pt x="1765808" y="1172337"/>
                  </a:cubicBezTo>
                  <a:cubicBezTo>
                    <a:pt x="1769745" y="1144651"/>
                    <a:pt x="1769745" y="1121029"/>
                    <a:pt x="1801241" y="1101344"/>
                  </a:cubicBezTo>
                  <a:cubicBezTo>
                    <a:pt x="1832737" y="1085596"/>
                    <a:pt x="1824863" y="935609"/>
                    <a:pt x="1801241" y="935609"/>
                  </a:cubicBezTo>
                  <a:cubicBezTo>
                    <a:pt x="1714500" y="931672"/>
                    <a:pt x="1738122" y="872490"/>
                    <a:pt x="1742186" y="829056"/>
                  </a:cubicBezTo>
                  <a:cubicBezTo>
                    <a:pt x="1746123" y="726440"/>
                    <a:pt x="1718564" y="643509"/>
                    <a:pt x="1627886" y="588264"/>
                  </a:cubicBezTo>
                  <a:cubicBezTo>
                    <a:pt x="1549019" y="540893"/>
                    <a:pt x="1541145" y="513334"/>
                    <a:pt x="1580642" y="430403"/>
                  </a:cubicBezTo>
                  <a:cubicBezTo>
                    <a:pt x="1592453" y="402717"/>
                    <a:pt x="1604264" y="367284"/>
                    <a:pt x="1576705" y="351409"/>
                  </a:cubicBezTo>
                  <a:cubicBezTo>
                    <a:pt x="1553083" y="335661"/>
                    <a:pt x="1521587" y="355346"/>
                    <a:pt x="1501775" y="379095"/>
                  </a:cubicBezTo>
                  <a:cubicBezTo>
                    <a:pt x="1486027" y="394843"/>
                    <a:pt x="1478153" y="418592"/>
                    <a:pt x="1474216" y="442214"/>
                  </a:cubicBezTo>
                  <a:cubicBezTo>
                    <a:pt x="1454531" y="548767"/>
                    <a:pt x="1454531" y="548767"/>
                    <a:pt x="1340231" y="540893"/>
                  </a:cubicBezTo>
                  <a:cubicBezTo>
                    <a:pt x="1316609" y="536956"/>
                    <a:pt x="1292987" y="533019"/>
                    <a:pt x="1269238" y="533019"/>
                  </a:cubicBezTo>
                  <a:cubicBezTo>
                    <a:pt x="1229868" y="536956"/>
                    <a:pt x="1218057" y="517271"/>
                    <a:pt x="1214120" y="485648"/>
                  </a:cubicBezTo>
                  <a:cubicBezTo>
                    <a:pt x="1198372" y="379095"/>
                    <a:pt x="1178687" y="272542"/>
                    <a:pt x="1162939" y="165989"/>
                  </a:cubicBezTo>
                  <a:cubicBezTo>
                    <a:pt x="1159002" y="146304"/>
                    <a:pt x="1155065" y="126492"/>
                    <a:pt x="1166876" y="102870"/>
                  </a:cubicBezTo>
                  <a:cubicBezTo>
                    <a:pt x="1202055" y="19685"/>
                    <a:pt x="1190244" y="3937"/>
                    <a:pt x="1099566" y="3937"/>
                  </a:cubicBezTo>
                  <a:cubicBezTo>
                    <a:pt x="894588" y="0"/>
                    <a:pt x="685800" y="3937"/>
                    <a:pt x="476885" y="3937"/>
                  </a:cubicBezTo>
                  <a:cubicBezTo>
                    <a:pt x="433578" y="3937"/>
                    <a:pt x="390144" y="0"/>
                    <a:pt x="346837" y="3937"/>
                  </a:cubicBezTo>
                  <a:cubicBezTo>
                    <a:pt x="287782" y="7874"/>
                    <a:pt x="267970" y="51308"/>
                    <a:pt x="307467" y="94742"/>
                  </a:cubicBezTo>
                  <a:cubicBezTo>
                    <a:pt x="327152" y="118364"/>
                    <a:pt x="327152" y="138176"/>
                    <a:pt x="331089" y="165735"/>
                  </a:cubicBezTo>
                  <a:cubicBezTo>
                    <a:pt x="331089" y="244729"/>
                    <a:pt x="331089" y="323596"/>
                    <a:pt x="331089" y="402590"/>
                  </a:cubicBezTo>
                  <a:cubicBezTo>
                    <a:pt x="342900" y="402590"/>
                    <a:pt x="350774" y="398653"/>
                    <a:pt x="362585" y="398653"/>
                  </a:cubicBezTo>
                  <a:cubicBezTo>
                    <a:pt x="366522" y="394716"/>
                    <a:pt x="370459" y="394716"/>
                    <a:pt x="378333" y="390779"/>
                  </a:cubicBezTo>
                  <a:cubicBezTo>
                    <a:pt x="370459" y="394716"/>
                    <a:pt x="366522" y="394716"/>
                    <a:pt x="362585" y="398653"/>
                  </a:cubicBezTo>
                  <a:cubicBezTo>
                    <a:pt x="350774" y="398653"/>
                    <a:pt x="342900" y="402590"/>
                    <a:pt x="331089" y="402590"/>
                  </a:cubicBezTo>
                  <a:cubicBezTo>
                    <a:pt x="335026" y="446024"/>
                    <a:pt x="319278" y="469646"/>
                    <a:pt x="275971" y="485521"/>
                  </a:cubicBezTo>
                  <a:cubicBezTo>
                    <a:pt x="197104" y="513207"/>
                    <a:pt x="138049" y="560451"/>
                    <a:pt x="90678" y="627634"/>
                  </a:cubicBezTo>
                  <a:cubicBezTo>
                    <a:pt x="55245" y="655320"/>
                    <a:pt x="35560" y="690753"/>
                    <a:pt x="19685" y="726313"/>
                  </a:cubicBezTo>
                  <a:cubicBezTo>
                    <a:pt x="0" y="793369"/>
                    <a:pt x="15748" y="813054"/>
                    <a:pt x="90678" y="805180"/>
                  </a:cubicBezTo>
                  <a:cubicBezTo>
                    <a:pt x="161671" y="698627"/>
                    <a:pt x="244348" y="599948"/>
                    <a:pt x="374396" y="560451"/>
                  </a:cubicBezTo>
                  <a:close/>
                  <a:moveTo>
                    <a:pt x="1541018" y="1002538"/>
                  </a:moveTo>
                  <a:cubicBezTo>
                    <a:pt x="1604137" y="998601"/>
                    <a:pt x="1655318" y="1049909"/>
                    <a:pt x="1655318" y="1113028"/>
                  </a:cubicBezTo>
                  <a:cubicBezTo>
                    <a:pt x="1659255" y="1176147"/>
                    <a:pt x="1612011" y="1227455"/>
                    <a:pt x="1544955" y="1227455"/>
                  </a:cubicBezTo>
                  <a:cubicBezTo>
                    <a:pt x="1481836" y="1227455"/>
                    <a:pt x="1434592" y="1180084"/>
                    <a:pt x="1430655" y="1120902"/>
                  </a:cubicBezTo>
                  <a:cubicBezTo>
                    <a:pt x="1426718" y="1057783"/>
                    <a:pt x="1477899" y="1002538"/>
                    <a:pt x="1541018" y="1002538"/>
                  </a:cubicBezTo>
                  <a:close/>
                  <a:moveTo>
                    <a:pt x="610870" y="453898"/>
                  </a:moveTo>
                  <a:cubicBezTo>
                    <a:pt x="610870" y="453898"/>
                    <a:pt x="614807" y="453898"/>
                    <a:pt x="618744" y="449961"/>
                  </a:cubicBezTo>
                  <a:cubicBezTo>
                    <a:pt x="614807" y="453898"/>
                    <a:pt x="610870" y="453898"/>
                    <a:pt x="610870" y="453898"/>
                  </a:cubicBezTo>
                  <a:close/>
                  <a:moveTo>
                    <a:pt x="618744" y="449961"/>
                  </a:moveTo>
                  <a:cubicBezTo>
                    <a:pt x="622681" y="449961"/>
                    <a:pt x="622681" y="449961"/>
                    <a:pt x="622681" y="449961"/>
                  </a:cubicBezTo>
                  <a:cubicBezTo>
                    <a:pt x="622681" y="449961"/>
                    <a:pt x="622681" y="449961"/>
                    <a:pt x="618744" y="449961"/>
                  </a:cubicBezTo>
                  <a:close/>
                  <a:moveTo>
                    <a:pt x="788289" y="110490"/>
                  </a:moveTo>
                  <a:cubicBezTo>
                    <a:pt x="823722" y="114427"/>
                    <a:pt x="863219" y="110490"/>
                    <a:pt x="898652" y="110490"/>
                  </a:cubicBezTo>
                  <a:cubicBezTo>
                    <a:pt x="1064133" y="110490"/>
                    <a:pt x="1064133" y="110490"/>
                    <a:pt x="1091819" y="272288"/>
                  </a:cubicBezTo>
                  <a:cubicBezTo>
                    <a:pt x="1115441" y="410464"/>
                    <a:pt x="1135126" y="548640"/>
                    <a:pt x="1154938" y="686689"/>
                  </a:cubicBezTo>
                  <a:cubicBezTo>
                    <a:pt x="1158875" y="710311"/>
                    <a:pt x="1190371" y="757682"/>
                    <a:pt x="1147064" y="761619"/>
                  </a:cubicBezTo>
                  <a:cubicBezTo>
                    <a:pt x="1099820" y="769493"/>
                    <a:pt x="1040638" y="797179"/>
                    <a:pt x="1005205" y="733933"/>
                  </a:cubicBezTo>
                  <a:cubicBezTo>
                    <a:pt x="950087" y="627380"/>
                    <a:pt x="871220" y="544449"/>
                    <a:pt x="760857" y="493141"/>
                  </a:cubicBezTo>
                  <a:cubicBezTo>
                    <a:pt x="729361" y="481330"/>
                    <a:pt x="721487" y="461518"/>
                    <a:pt x="721487" y="426085"/>
                  </a:cubicBezTo>
                  <a:cubicBezTo>
                    <a:pt x="725424" y="343154"/>
                    <a:pt x="725424" y="260350"/>
                    <a:pt x="721487" y="173482"/>
                  </a:cubicBezTo>
                  <a:cubicBezTo>
                    <a:pt x="717550" y="122174"/>
                    <a:pt x="737235" y="102489"/>
                    <a:pt x="788543" y="110363"/>
                  </a:cubicBezTo>
                  <a:close/>
                  <a:moveTo>
                    <a:pt x="417703" y="134239"/>
                  </a:moveTo>
                  <a:cubicBezTo>
                    <a:pt x="417703" y="126365"/>
                    <a:pt x="421640" y="122428"/>
                    <a:pt x="421640" y="118491"/>
                  </a:cubicBezTo>
                  <a:cubicBezTo>
                    <a:pt x="492633" y="118491"/>
                    <a:pt x="559562" y="114554"/>
                    <a:pt x="630555" y="114554"/>
                  </a:cubicBezTo>
                  <a:cubicBezTo>
                    <a:pt x="630555" y="122428"/>
                    <a:pt x="634492" y="126365"/>
                    <a:pt x="638429" y="134239"/>
                  </a:cubicBezTo>
                  <a:cubicBezTo>
                    <a:pt x="638429" y="146050"/>
                    <a:pt x="638429" y="157861"/>
                    <a:pt x="642366" y="169799"/>
                  </a:cubicBezTo>
                  <a:cubicBezTo>
                    <a:pt x="638429" y="157988"/>
                    <a:pt x="638429" y="146177"/>
                    <a:pt x="638429" y="134239"/>
                  </a:cubicBezTo>
                  <a:cubicBezTo>
                    <a:pt x="626618" y="232918"/>
                    <a:pt x="630555" y="335534"/>
                    <a:pt x="634492" y="434213"/>
                  </a:cubicBezTo>
                  <a:cubicBezTo>
                    <a:pt x="630555" y="438150"/>
                    <a:pt x="630555" y="438150"/>
                    <a:pt x="630555" y="442087"/>
                  </a:cubicBezTo>
                  <a:cubicBezTo>
                    <a:pt x="618744" y="446024"/>
                    <a:pt x="606933" y="446024"/>
                    <a:pt x="595122" y="449961"/>
                  </a:cubicBezTo>
                  <a:cubicBezTo>
                    <a:pt x="547878" y="461772"/>
                    <a:pt x="504444" y="414401"/>
                    <a:pt x="457200" y="442087"/>
                  </a:cubicBezTo>
                  <a:cubicBezTo>
                    <a:pt x="421767" y="438150"/>
                    <a:pt x="417830" y="418465"/>
                    <a:pt x="421767" y="386842"/>
                  </a:cubicBezTo>
                  <a:cubicBezTo>
                    <a:pt x="421767" y="303911"/>
                    <a:pt x="417830" y="217170"/>
                    <a:pt x="417830" y="134239"/>
                  </a:cubicBezTo>
                  <a:cubicBezTo>
                    <a:pt x="413893" y="142113"/>
                    <a:pt x="409956" y="149987"/>
                    <a:pt x="409956" y="161925"/>
                  </a:cubicBezTo>
                  <a:cubicBezTo>
                    <a:pt x="409956" y="150114"/>
                    <a:pt x="413893" y="142240"/>
                    <a:pt x="417830" y="134239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32" name="Group 32"/>
          <p:cNvGrpSpPr/>
          <p:nvPr/>
        </p:nvGrpSpPr>
        <p:grpSpPr>
          <a:xfrm>
            <a:off x="101520" y="9406080"/>
            <a:ext cx="590400" cy="609840"/>
            <a:chOff x="0" y="0"/>
            <a:chExt cx="787200" cy="813120"/>
          </a:xfrm>
        </p:grpSpPr>
        <p:sp>
          <p:nvSpPr>
            <p:cNvPr id="33" name="Freeform 33"/>
            <p:cNvSpPr/>
            <p:nvPr/>
          </p:nvSpPr>
          <p:spPr>
            <a:xfrm>
              <a:off x="0" y="0"/>
              <a:ext cx="787273" cy="813181"/>
            </a:xfrm>
            <a:custGeom>
              <a:avLst/>
              <a:gdLst/>
              <a:ahLst/>
              <a:cxnLst/>
              <a:rect l="l" t="t" r="r" b="b"/>
              <a:pathLst>
                <a:path w="787273" h="813181">
                  <a:moveTo>
                    <a:pt x="31496" y="517144"/>
                  </a:moveTo>
                  <a:cubicBezTo>
                    <a:pt x="43307" y="568452"/>
                    <a:pt x="66929" y="611886"/>
                    <a:pt x="102362" y="651383"/>
                  </a:cubicBezTo>
                  <a:cubicBezTo>
                    <a:pt x="228346" y="789559"/>
                    <a:pt x="432943" y="813181"/>
                    <a:pt x="586486" y="710565"/>
                  </a:cubicBezTo>
                  <a:cubicBezTo>
                    <a:pt x="736092" y="604012"/>
                    <a:pt x="787273" y="406654"/>
                    <a:pt x="708533" y="240792"/>
                  </a:cubicBezTo>
                  <a:cubicBezTo>
                    <a:pt x="625856" y="75057"/>
                    <a:pt x="440817" y="0"/>
                    <a:pt x="255778" y="59182"/>
                  </a:cubicBezTo>
                  <a:cubicBezTo>
                    <a:pt x="259715" y="82804"/>
                    <a:pt x="271526" y="98679"/>
                    <a:pt x="287274" y="114427"/>
                  </a:cubicBezTo>
                  <a:cubicBezTo>
                    <a:pt x="271526" y="98679"/>
                    <a:pt x="259715" y="82804"/>
                    <a:pt x="255778" y="59182"/>
                  </a:cubicBezTo>
                  <a:cubicBezTo>
                    <a:pt x="216408" y="70993"/>
                    <a:pt x="180975" y="82804"/>
                    <a:pt x="153416" y="118364"/>
                  </a:cubicBezTo>
                  <a:cubicBezTo>
                    <a:pt x="125857" y="126238"/>
                    <a:pt x="106172" y="146050"/>
                    <a:pt x="94361" y="165735"/>
                  </a:cubicBezTo>
                  <a:cubicBezTo>
                    <a:pt x="70866" y="225044"/>
                    <a:pt x="3937" y="264414"/>
                    <a:pt x="19685" y="343408"/>
                  </a:cubicBezTo>
                  <a:cubicBezTo>
                    <a:pt x="3937" y="355219"/>
                    <a:pt x="3937" y="371094"/>
                    <a:pt x="11811" y="390779"/>
                  </a:cubicBezTo>
                  <a:cubicBezTo>
                    <a:pt x="11811" y="402590"/>
                    <a:pt x="11811" y="410464"/>
                    <a:pt x="11811" y="422402"/>
                  </a:cubicBezTo>
                  <a:cubicBezTo>
                    <a:pt x="15748" y="430276"/>
                    <a:pt x="23622" y="438150"/>
                    <a:pt x="27559" y="446024"/>
                  </a:cubicBezTo>
                  <a:cubicBezTo>
                    <a:pt x="23622" y="438150"/>
                    <a:pt x="15748" y="430276"/>
                    <a:pt x="11811" y="422402"/>
                  </a:cubicBezTo>
                  <a:cubicBezTo>
                    <a:pt x="0" y="449961"/>
                    <a:pt x="7874" y="473710"/>
                    <a:pt x="27559" y="493395"/>
                  </a:cubicBezTo>
                  <a:cubicBezTo>
                    <a:pt x="23622" y="497332"/>
                    <a:pt x="27559" y="501269"/>
                    <a:pt x="31496" y="505206"/>
                  </a:cubicBezTo>
                  <a:cubicBezTo>
                    <a:pt x="31496" y="505206"/>
                    <a:pt x="27559" y="513080"/>
                    <a:pt x="27559" y="513080"/>
                  </a:cubicBezTo>
                  <a:cubicBezTo>
                    <a:pt x="27559" y="513080"/>
                    <a:pt x="31496" y="517017"/>
                    <a:pt x="31496" y="517017"/>
                  </a:cubicBezTo>
                  <a:close/>
                  <a:moveTo>
                    <a:pt x="385699" y="228981"/>
                  </a:moveTo>
                  <a:cubicBezTo>
                    <a:pt x="381762" y="209296"/>
                    <a:pt x="373888" y="201295"/>
                    <a:pt x="366014" y="189484"/>
                  </a:cubicBezTo>
                  <a:cubicBezTo>
                    <a:pt x="373888" y="201295"/>
                    <a:pt x="381762" y="209169"/>
                    <a:pt x="385699" y="228981"/>
                  </a:cubicBezTo>
                  <a:cubicBezTo>
                    <a:pt x="499872" y="264541"/>
                    <a:pt x="551053" y="319786"/>
                    <a:pt x="547116" y="410591"/>
                  </a:cubicBezTo>
                  <a:cubicBezTo>
                    <a:pt x="543179" y="489585"/>
                    <a:pt x="499872" y="536956"/>
                    <a:pt x="429006" y="568452"/>
                  </a:cubicBezTo>
                  <a:cubicBezTo>
                    <a:pt x="377825" y="592074"/>
                    <a:pt x="326644" y="556641"/>
                    <a:pt x="279400" y="560578"/>
                  </a:cubicBezTo>
                  <a:cubicBezTo>
                    <a:pt x="279400" y="560578"/>
                    <a:pt x="275463" y="560578"/>
                    <a:pt x="275463" y="560578"/>
                  </a:cubicBezTo>
                  <a:cubicBezTo>
                    <a:pt x="283337" y="540893"/>
                    <a:pt x="263652" y="532892"/>
                    <a:pt x="251841" y="521081"/>
                  </a:cubicBezTo>
                  <a:cubicBezTo>
                    <a:pt x="180975" y="446024"/>
                    <a:pt x="192786" y="355346"/>
                    <a:pt x="275463" y="268478"/>
                  </a:cubicBezTo>
                  <a:cubicBezTo>
                    <a:pt x="306959" y="248793"/>
                    <a:pt x="346329" y="232918"/>
                    <a:pt x="385699" y="228981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34" name="Group 34"/>
          <p:cNvGrpSpPr/>
          <p:nvPr/>
        </p:nvGrpSpPr>
        <p:grpSpPr>
          <a:xfrm>
            <a:off x="14927760" y="9649440"/>
            <a:ext cx="311760" cy="534960"/>
            <a:chOff x="0" y="0"/>
            <a:chExt cx="415680" cy="713280"/>
          </a:xfrm>
        </p:grpSpPr>
        <p:sp>
          <p:nvSpPr>
            <p:cNvPr id="35" name="Freeform 35"/>
            <p:cNvSpPr/>
            <p:nvPr/>
          </p:nvSpPr>
          <p:spPr>
            <a:xfrm>
              <a:off x="0" y="0"/>
              <a:ext cx="415671" cy="713359"/>
            </a:xfrm>
            <a:custGeom>
              <a:avLst/>
              <a:gdLst/>
              <a:ahLst/>
              <a:cxnLst/>
              <a:rect l="l" t="t" r="r" b="b"/>
              <a:pathLst>
                <a:path w="415671" h="713359">
                  <a:moveTo>
                    <a:pt x="415671" y="644271"/>
                  </a:moveTo>
                  <a:cubicBezTo>
                    <a:pt x="398399" y="641350"/>
                    <a:pt x="378206" y="638556"/>
                    <a:pt x="357886" y="635635"/>
                  </a:cubicBezTo>
                  <a:cubicBezTo>
                    <a:pt x="329057" y="632714"/>
                    <a:pt x="331851" y="615442"/>
                    <a:pt x="331851" y="595376"/>
                  </a:cubicBezTo>
                  <a:cubicBezTo>
                    <a:pt x="331851" y="511937"/>
                    <a:pt x="331851" y="428498"/>
                    <a:pt x="331851" y="342265"/>
                  </a:cubicBezTo>
                  <a:cubicBezTo>
                    <a:pt x="331851" y="304927"/>
                    <a:pt x="337566" y="273177"/>
                    <a:pt x="357886" y="241554"/>
                  </a:cubicBezTo>
                  <a:cubicBezTo>
                    <a:pt x="406908" y="166751"/>
                    <a:pt x="386715" y="68961"/>
                    <a:pt x="320421" y="14351"/>
                  </a:cubicBezTo>
                  <a:cubicBezTo>
                    <a:pt x="303149" y="0"/>
                    <a:pt x="294386" y="0"/>
                    <a:pt x="280035" y="11557"/>
                  </a:cubicBezTo>
                  <a:cubicBezTo>
                    <a:pt x="216535" y="63373"/>
                    <a:pt x="187706" y="161163"/>
                    <a:pt x="231013" y="224409"/>
                  </a:cubicBezTo>
                  <a:cubicBezTo>
                    <a:pt x="288798" y="304927"/>
                    <a:pt x="257048" y="388366"/>
                    <a:pt x="268478" y="483235"/>
                  </a:cubicBezTo>
                  <a:cubicBezTo>
                    <a:pt x="187706" y="422783"/>
                    <a:pt x="184785" y="417068"/>
                    <a:pt x="181864" y="339471"/>
                  </a:cubicBezTo>
                  <a:cubicBezTo>
                    <a:pt x="176149" y="276225"/>
                    <a:pt x="127000" y="218694"/>
                    <a:pt x="60579" y="201422"/>
                  </a:cubicBezTo>
                  <a:cubicBezTo>
                    <a:pt x="43307" y="198501"/>
                    <a:pt x="31750" y="201422"/>
                    <a:pt x="25908" y="218694"/>
                  </a:cubicBezTo>
                  <a:cubicBezTo>
                    <a:pt x="0" y="276098"/>
                    <a:pt x="14478" y="359537"/>
                    <a:pt x="66421" y="391160"/>
                  </a:cubicBezTo>
                  <a:cubicBezTo>
                    <a:pt x="141478" y="431419"/>
                    <a:pt x="178943" y="511937"/>
                    <a:pt x="254000" y="549402"/>
                  </a:cubicBezTo>
                  <a:cubicBezTo>
                    <a:pt x="280035" y="563753"/>
                    <a:pt x="265557" y="592582"/>
                    <a:pt x="265557" y="612648"/>
                  </a:cubicBezTo>
                  <a:cubicBezTo>
                    <a:pt x="268478" y="632841"/>
                    <a:pt x="256921" y="632841"/>
                    <a:pt x="242443" y="635635"/>
                  </a:cubicBezTo>
                  <a:cubicBezTo>
                    <a:pt x="239522" y="635635"/>
                    <a:pt x="239522" y="635635"/>
                    <a:pt x="239522" y="635635"/>
                  </a:cubicBezTo>
                  <a:cubicBezTo>
                    <a:pt x="239522" y="641350"/>
                    <a:pt x="236601" y="647192"/>
                    <a:pt x="230886" y="652907"/>
                  </a:cubicBezTo>
                  <a:cubicBezTo>
                    <a:pt x="256921" y="661543"/>
                    <a:pt x="265557" y="687451"/>
                    <a:pt x="262636" y="710438"/>
                  </a:cubicBezTo>
                  <a:cubicBezTo>
                    <a:pt x="297307" y="707517"/>
                    <a:pt x="331978" y="707517"/>
                    <a:pt x="366522" y="713359"/>
                  </a:cubicBezTo>
                  <a:cubicBezTo>
                    <a:pt x="366522" y="687451"/>
                    <a:pt x="383794" y="655828"/>
                    <a:pt x="415544" y="650113"/>
                  </a:cubicBezTo>
                  <a:cubicBezTo>
                    <a:pt x="415544" y="650113"/>
                    <a:pt x="415544" y="647192"/>
                    <a:pt x="415544" y="644398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36" name="Group 36"/>
          <p:cNvGrpSpPr/>
          <p:nvPr/>
        </p:nvGrpSpPr>
        <p:grpSpPr>
          <a:xfrm>
            <a:off x="15205680" y="9922320"/>
            <a:ext cx="142560" cy="190800"/>
            <a:chOff x="0" y="0"/>
            <a:chExt cx="190080" cy="254400"/>
          </a:xfrm>
        </p:grpSpPr>
        <p:sp>
          <p:nvSpPr>
            <p:cNvPr id="37" name="Freeform 37"/>
            <p:cNvSpPr/>
            <p:nvPr/>
          </p:nvSpPr>
          <p:spPr>
            <a:xfrm>
              <a:off x="0" y="0"/>
              <a:ext cx="190119" cy="254381"/>
            </a:xfrm>
            <a:custGeom>
              <a:avLst/>
              <a:gdLst/>
              <a:ahLst/>
              <a:cxnLst/>
              <a:rect l="l" t="t" r="r" b="b"/>
              <a:pathLst>
                <a:path w="190119" h="254381">
                  <a:moveTo>
                    <a:pt x="132461" y="2921"/>
                  </a:moveTo>
                  <a:cubicBezTo>
                    <a:pt x="54737" y="14478"/>
                    <a:pt x="0" y="78105"/>
                    <a:pt x="0" y="159004"/>
                  </a:cubicBezTo>
                  <a:cubicBezTo>
                    <a:pt x="0" y="242824"/>
                    <a:pt x="14351" y="254381"/>
                    <a:pt x="89281" y="216789"/>
                  </a:cubicBezTo>
                  <a:cubicBezTo>
                    <a:pt x="158369" y="182118"/>
                    <a:pt x="190119" y="104013"/>
                    <a:pt x="169926" y="26035"/>
                  </a:cubicBezTo>
                  <a:cubicBezTo>
                    <a:pt x="164211" y="5842"/>
                    <a:pt x="152654" y="0"/>
                    <a:pt x="132461" y="2921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38" name="Group 38"/>
          <p:cNvGrpSpPr/>
          <p:nvPr/>
        </p:nvGrpSpPr>
        <p:grpSpPr>
          <a:xfrm>
            <a:off x="13338720" y="9639360"/>
            <a:ext cx="311760" cy="534960"/>
            <a:chOff x="0" y="0"/>
            <a:chExt cx="415680" cy="713280"/>
          </a:xfrm>
        </p:grpSpPr>
        <p:sp>
          <p:nvSpPr>
            <p:cNvPr id="39" name="Freeform 39"/>
            <p:cNvSpPr/>
            <p:nvPr/>
          </p:nvSpPr>
          <p:spPr>
            <a:xfrm>
              <a:off x="0" y="0"/>
              <a:ext cx="415671" cy="713359"/>
            </a:xfrm>
            <a:custGeom>
              <a:avLst/>
              <a:gdLst/>
              <a:ahLst/>
              <a:cxnLst/>
              <a:rect l="l" t="t" r="r" b="b"/>
              <a:pathLst>
                <a:path w="415671" h="713359">
                  <a:moveTo>
                    <a:pt x="415671" y="644271"/>
                  </a:moveTo>
                  <a:cubicBezTo>
                    <a:pt x="398399" y="641350"/>
                    <a:pt x="378206" y="638556"/>
                    <a:pt x="357886" y="635635"/>
                  </a:cubicBezTo>
                  <a:cubicBezTo>
                    <a:pt x="329057" y="632714"/>
                    <a:pt x="331851" y="615442"/>
                    <a:pt x="331851" y="595376"/>
                  </a:cubicBezTo>
                  <a:cubicBezTo>
                    <a:pt x="331851" y="511937"/>
                    <a:pt x="331851" y="428498"/>
                    <a:pt x="331851" y="342265"/>
                  </a:cubicBezTo>
                  <a:cubicBezTo>
                    <a:pt x="331851" y="304927"/>
                    <a:pt x="337566" y="273177"/>
                    <a:pt x="357886" y="241554"/>
                  </a:cubicBezTo>
                  <a:cubicBezTo>
                    <a:pt x="406908" y="166751"/>
                    <a:pt x="386715" y="68961"/>
                    <a:pt x="320421" y="14351"/>
                  </a:cubicBezTo>
                  <a:cubicBezTo>
                    <a:pt x="303149" y="0"/>
                    <a:pt x="294386" y="0"/>
                    <a:pt x="280035" y="11557"/>
                  </a:cubicBezTo>
                  <a:cubicBezTo>
                    <a:pt x="216535" y="63373"/>
                    <a:pt x="187706" y="161163"/>
                    <a:pt x="231013" y="224409"/>
                  </a:cubicBezTo>
                  <a:cubicBezTo>
                    <a:pt x="288798" y="304927"/>
                    <a:pt x="257048" y="388366"/>
                    <a:pt x="268478" y="483235"/>
                  </a:cubicBezTo>
                  <a:cubicBezTo>
                    <a:pt x="187706" y="422783"/>
                    <a:pt x="184785" y="417068"/>
                    <a:pt x="181864" y="339471"/>
                  </a:cubicBezTo>
                  <a:cubicBezTo>
                    <a:pt x="176149" y="276225"/>
                    <a:pt x="127000" y="218694"/>
                    <a:pt x="60579" y="201422"/>
                  </a:cubicBezTo>
                  <a:cubicBezTo>
                    <a:pt x="43307" y="198501"/>
                    <a:pt x="31750" y="201422"/>
                    <a:pt x="25908" y="218694"/>
                  </a:cubicBezTo>
                  <a:cubicBezTo>
                    <a:pt x="0" y="276098"/>
                    <a:pt x="14478" y="359537"/>
                    <a:pt x="66421" y="391160"/>
                  </a:cubicBezTo>
                  <a:cubicBezTo>
                    <a:pt x="141478" y="431419"/>
                    <a:pt x="178943" y="511937"/>
                    <a:pt x="254000" y="549402"/>
                  </a:cubicBezTo>
                  <a:cubicBezTo>
                    <a:pt x="280035" y="563753"/>
                    <a:pt x="265557" y="592582"/>
                    <a:pt x="265557" y="612648"/>
                  </a:cubicBezTo>
                  <a:cubicBezTo>
                    <a:pt x="268478" y="632841"/>
                    <a:pt x="256921" y="632841"/>
                    <a:pt x="242443" y="635635"/>
                  </a:cubicBezTo>
                  <a:cubicBezTo>
                    <a:pt x="239522" y="635635"/>
                    <a:pt x="239522" y="635635"/>
                    <a:pt x="239522" y="635635"/>
                  </a:cubicBezTo>
                  <a:cubicBezTo>
                    <a:pt x="239522" y="641350"/>
                    <a:pt x="236601" y="647192"/>
                    <a:pt x="230886" y="652907"/>
                  </a:cubicBezTo>
                  <a:cubicBezTo>
                    <a:pt x="256921" y="661543"/>
                    <a:pt x="265557" y="687451"/>
                    <a:pt x="262636" y="710438"/>
                  </a:cubicBezTo>
                  <a:cubicBezTo>
                    <a:pt x="297307" y="707517"/>
                    <a:pt x="331978" y="707517"/>
                    <a:pt x="366522" y="713359"/>
                  </a:cubicBezTo>
                  <a:cubicBezTo>
                    <a:pt x="366522" y="687451"/>
                    <a:pt x="383794" y="655828"/>
                    <a:pt x="415544" y="650113"/>
                  </a:cubicBezTo>
                  <a:cubicBezTo>
                    <a:pt x="415544" y="650113"/>
                    <a:pt x="415544" y="647192"/>
                    <a:pt x="415544" y="644398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40" name="Group 40"/>
          <p:cNvGrpSpPr/>
          <p:nvPr/>
        </p:nvGrpSpPr>
        <p:grpSpPr>
          <a:xfrm>
            <a:off x="13615920" y="9912240"/>
            <a:ext cx="142560" cy="190800"/>
            <a:chOff x="0" y="0"/>
            <a:chExt cx="190080" cy="254400"/>
          </a:xfrm>
        </p:grpSpPr>
        <p:sp>
          <p:nvSpPr>
            <p:cNvPr id="41" name="Freeform 41"/>
            <p:cNvSpPr/>
            <p:nvPr/>
          </p:nvSpPr>
          <p:spPr>
            <a:xfrm>
              <a:off x="0" y="0"/>
              <a:ext cx="190119" cy="254381"/>
            </a:xfrm>
            <a:custGeom>
              <a:avLst/>
              <a:gdLst/>
              <a:ahLst/>
              <a:cxnLst/>
              <a:rect l="l" t="t" r="r" b="b"/>
              <a:pathLst>
                <a:path w="190119" h="254381">
                  <a:moveTo>
                    <a:pt x="132461" y="2921"/>
                  </a:moveTo>
                  <a:cubicBezTo>
                    <a:pt x="54737" y="14478"/>
                    <a:pt x="0" y="78105"/>
                    <a:pt x="0" y="159004"/>
                  </a:cubicBezTo>
                  <a:cubicBezTo>
                    <a:pt x="0" y="242824"/>
                    <a:pt x="14351" y="254381"/>
                    <a:pt x="89281" y="216789"/>
                  </a:cubicBezTo>
                  <a:cubicBezTo>
                    <a:pt x="158369" y="182118"/>
                    <a:pt x="190119" y="104013"/>
                    <a:pt x="169926" y="26035"/>
                  </a:cubicBezTo>
                  <a:cubicBezTo>
                    <a:pt x="164211" y="5842"/>
                    <a:pt x="152654" y="0"/>
                    <a:pt x="132461" y="2921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42" name="Group 42"/>
          <p:cNvGrpSpPr/>
          <p:nvPr/>
        </p:nvGrpSpPr>
        <p:grpSpPr>
          <a:xfrm>
            <a:off x="11724480" y="9639360"/>
            <a:ext cx="311760" cy="534960"/>
            <a:chOff x="0" y="0"/>
            <a:chExt cx="415680" cy="713280"/>
          </a:xfrm>
        </p:grpSpPr>
        <p:sp>
          <p:nvSpPr>
            <p:cNvPr id="43" name="Freeform 43"/>
            <p:cNvSpPr/>
            <p:nvPr/>
          </p:nvSpPr>
          <p:spPr>
            <a:xfrm>
              <a:off x="0" y="0"/>
              <a:ext cx="415671" cy="713359"/>
            </a:xfrm>
            <a:custGeom>
              <a:avLst/>
              <a:gdLst/>
              <a:ahLst/>
              <a:cxnLst/>
              <a:rect l="l" t="t" r="r" b="b"/>
              <a:pathLst>
                <a:path w="415671" h="713359">
                  <a:moveTo>
                    <a:pt x="415671" y="644271"/>
                  </a:moveTo>
                  <a:cubicBezTo>
                    <a:pt x="398399" y="641350"/>
                    <a:pt x="378206" y="638556"/>
                    <a:pt x="357886" y="635635"/>
                  </a:cubicBezTo>
                  <a:cubicBezTo>
                    <a:pt x="329057" y="632714"/>
                    <a:pt x="331851" y="615442"/>
                    <a:pt x="331851" y="595376"/>
                  </a:cubicBezTo>
                  <a:cubicBezTo>
                    <a:pt x="331851" y="511937"/>
                    <a:pt x="331851" y="428498"/>
                    <a:pt x="331851" y="342265"/>
                  </a:cubicBezTo>
                  <a:cubicBezTo>
                    <a:pt x="331851" y="304927"/>
                    <a:pt x="337566" y="273177"/>
                    <a:pt x="357886" y="241554"/>
                  </a:cubicBezTo>
                  <a:cubicBezTo>
                    <a:pt x="406908" y="166751"/>
                    <a:pt x="386715" y="68961"/>
                    <a:pt x="320421" y="14351"/>
                  </a:cubicBezTo>
                  <a:cubicBezTo>
                    <a:pt x="303149" y="0"/>
                    <a:pt x="294386" y="0"/>
                    <a:pt x="280035" y="11557"/>
                  </a:cubicBezTo>
                  <a:cubicBezTo>
                    <a:pt x="216535" y="63373"/>
                    <a:pt x="187706" y="161163"/>
                    <a:pt x="231013" y="224409"/>
                  </a:cubicBezTo>
                  <a:cubicBezTo>
                    <a:pt x="288798" y="304927"/>
                    <a:pt x="257048" y="388366"/>
                    <a:pt x="268478" y="483235"/>
                  </a:cubicBezTo>
                  <a:cubicBezTo>
                    <a:pt x="187706" y="422783"/>
                    <a:pt x="184785" y="417068"/>
                    <a:pt x="181864" y="339471"/>
                  </a:cubicBezTo>
                  <a:cubicBezTo>
                    <a:pt x="176149" y="276225"/>
                    <a:pt x="127000" y="218694"/>
                    <a:pt x="60579" y="201422"/>
                  </a:cubicBezTo>
                  <a:cubicBezTo>
                    <a:pt x="43307" y="198501"/>
                    <a:pt x="31750" y="201422"/>
                    <a:pt x="25908" y="218694"/>
                  </a:cubicBezTo>
                  <a:cubicBezTo>
                    <a:pt x="0" y="276098"/>
                    <a:pt x="14478" y="359537"/>
                    <a:pt x="66421" y="391160"/>
                  </a:cubicBezTo>
                  <a:cubicBezTo>
                    <a:pt x="141478" y="431419"/>
                    <a:pt x="178943" y="511937"/>
                    <a:pt x="254000" y="549402"/>
                  </a:cubicBezTo>
                  <a:cubicBezTo>
                    <a:pt x="280035" y="563753"/>
                    <a:pt x="265557" y="592582"/>
                    <a:pt x="265557" y="612648"/>
                  </a:cubicBezTo>
                  <a:cubicBezTo>
                    <a:pt x="268478" y="632841"/>
                    <a:pt x="256921" y="632841"/>
                    <a:pt x="242443" y="635635"/>
                  </a:cubicBezTo>
                  <a:cubicBezTo>
                    <a:pt x="239522" y="635635"/>
                    <a:pt x="239522" y="635635"/>
                    <a:pt x="239522" y="635635"/>
                  </a:cubicBezTo>
                  <a:cubicBezTo>
                    <a:pt x="239522" y="641350"/>
                    <a:pt x="236601" y="647192"/>
                    <a:pt x="230886" y="652907"/>
                  </a:cubicBezTo>
                  <a:cubicBezTo>
                    <a:pt x="256921" y="661543"/>
                    <a:pt x="265557" y="687451"/>
                    <a:pt x="262636" y="710438"/>
                  </a:cubicBezTo>
                  <a:cubicBezTo>
                    <a:pt x="297307" y="707517"/>
                    <a:pt x="331978" y="707517"/>
                    <a:pt x="366522" y="713359"/>
                  </a:cubicBezTo>
                  <a:cubicBezTo>
                    <a:pt x="366522" y="687451"/>
                    <a:pt x="383794" y="655828"/>
                    <a:pt x="415544" y="650113"/>
                  </a:cubicBezTo>
                  <a:cubicBezTo>
                    <a:pt x="415544" y="650113"/>
                    <a:pt x="415544" y="647192"/>
                    <a:pt x="415544" y="644398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44" name="Group 44"/>
          <p:cNvGrpSpPr/>
          <p:nvPr/>
        </p:nvGrpSpPr>
        <p:grpSpPr>
          <a:xfrm>
            <a:off x="12001680" y="9912240"/>
            <a:ext cx="142560" cy="190800"/>
            <a:chOff x="0" y="0"/>
            <a:chExt cx="190080" cy="254400"/>
          </a:xfrm>
        </p:grpSpPr>
        <p:sp>
          <p:nvSpPr>
            <p:cNvPr id="45" name="Freeform 45"/>
            <p:cNvSpPr/>
            <p:nvPr/>
          </p:nvSpPr>
          <p:spPr>
            <a:xfrm>
              <a:off x="0" y="0"/>
              <a:ext cx="190119" cy="254381"/>
            </a:xfrm>
            <a:custGeom>
              <a:avLst/>
              <a:gdLst/>
              <a:ahLst/>
              <a:cxnLst/>
              <a:rect l="l" t="t" r="r" b="b"/>
              <a:pathLst>
                <a:path w="190119" h="254381">
                  <a:moveTo>
                    <a:pt x="132461" y="2921"/>
                  </a:moveTo>
                  <a:cubicBezTo>
                    <a:pt x="54737" y="14478"/>
                    <a:pt x="0" y="78105"/>
                    <a:pt x="0" y="159004"/>
                  </a:cubicBezTo>
                  <a:cubicBezTo>
                    <a:pt x="0" y="242824"/>
                    <a:pt x="14351" y="254381"/>
                    <a:pt x="89281" y="216789"/>
                  </a:cubicBezTo>
                  <a:cubicBezTo>
                    <a:pt x="158369" y="182118"/>
                    <a:pt x="190119" y="104013"/>
                    <a:pt x="169926" y="26035"/>
                  </a:cubicBezTo>
                  <a:cubicBezTo>
                    <a:pt x="164211" y="5842"/>
                    <a:pt x="152654" y="0"/>
                    <a:pt x="132461" y="2921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46" name="Group 46"/>
          <p:cNvGrpSpPr/>
          <p:nvPr/>
        </p:nvGrpSpPr>
        <p:grpSpPr>
          <a:xfrm>
            <a:off x="2941920" y="9640800"/>
            <a:ext cx="311760" cy="534960"/>
            <a:chOff x="0" y="0"/>
            <a:chExt cx="415680" cy="713280"/>
          </a:xfrm>
        </p:grpSpPr>
        <p:sp>
          <p:nvSpPr>
            <p:cNvPr id="47" name="Freeform 47"/>
            <p:cNvSpPr/>
            <p:nvPr/>
          </p:nvSpPr>
          <p:spPr>
            <a:xfrm>
              <a:off x="0" y="0"/>
              <a:ext cx="415671" cy="713359"/>
            </a:xfrm>
            <a:custGeom>
              <a:avLst/>
              <a:gdLst/>
              <a:ahLst/>
              <a:cxnLst/>
              <a:rect l="l" t="t" r="r" b="b"/>
              <a:pathLst>
                <a:path w="415671" h="713359">
                  <a:moveTo>
                    <a:pt x="415671" y="644271"/>
                  </a:moveTo>
                  <a:cubicBezTo>
                    <a:pt x="398399" y="641350"/>
                    <a:pt x="378206" y="638556"/>
                    <a:pt x="357886" y="635635"/>
                  </a:cubicBezTo>
                  <a:cubicBezTo>
                    <a:pt x="329057" y="632714"/>
                    <a:pt x="331851" y="615442"/>
                    <a:pt x="331851" y="595376"/>
                  </a:cubicBezTo>
                  <a:cubicBezTo>
                    <a:pt x="331851" y="511937"/>
                    <a:pt x="331851" y="428498"/>
                    <a:pt x="331851" y="342265"/>
                  </a:cubicBezTo>
                  <a:cubicBezTo>
                    <a:pt x="331851" y="304927"/>
                    <a:pt x="337566" y="273177"/>
                    <a:pt x="357886" y="241554"/>
                  </a:cubicBezTo>
                  <a:cubicBezTo>
                    <a:pt x="406908" y="166751"/>
                    <a:pt x="386715" y="68961"/>
                    <a:pt x="320421" y="14351"/>
                  </a:cubicBezTo>
                  <a:cubicBezTo>
                    <a:pt x="303149" y="0"/>
                    <a:pt x="294386" y="0"/>
                    <a:pt x="280035" y="11557"/>
                  </a:cubicBezTo>
                  <a:cubicBezTo>
                    <a:pt x="216535" y="63373"/>
                    <a:pt x="187706" y="161163"/>
                    <a:pt x="231013" y="224409"/>
                  </a:cubicBezTo>
                  <a:cubicBezTo>
                    <a:pt x="288798" y="304927"/>
                    <a:pt x="257048" y="388366"/>
                    <a:pt x="268478" y="483235"/>
                  </a:cubicBezTo>
                  <a:cubicBezTo>
                    <a:pt x="187706" y="422783"/>
                    <a:pt x="184785" y="417068"/>
                    <a:pt x="181864" y="339471"/>
                  </a:cubicBezTo>
                  <a:cubicBezTo>
                    <a:pt x="176149" y="276225"/>
                    <a:pt x="127000" y="218694"/>
                    <a:pt x="60579" y="201422"/>
                  </a:cubicBezTo>
                  <a:cubicBezTo>
                    <a:pt x="43307" y="198501"/>
                    <a:pt x="31750" y="201422"/>
                    <a:pt x="25908" y="218694"/>
                  </a:cubicBezTo>
                  <a:cubicBezTo>
                    <a:pt x="0" y="276098"/>
                    <a:pt x="14478" y="359537"/>
                    <a:pt x="66421" y="391160"/>
                  </a:cubicBezTo>
                  <a:cubicBezTo>
                    <a:pt x="141478" y="431419"/>
                    <a:pt x="178943" y="511937"/>
                    <a:pt x="254000" y="549402"/>
                  </a:cubicBezTo>
                  <a:cubicBezTo>
                    <a:pt x="280035" y="563753"/>
                    <a:pt x="265557" y="592582"/>
                    <a:pt x="265557" y="612648"/>
                  </a:cubicBezTo>
                  <a:cubicBezTo>
                    <a:pt x="268478" y="632841"/>
                    <a:pt x="256921" y="632841"/>
                    <a:pt x="242443" y="635635"/>
                  </a:cubicBezTo>
                  <a:cubicBezTo>
                    <a:pt x="239522" y="635635"/>
                    <a:pt x="239522" y="635635"/>
                    <a:pt x="239522" y="635635"/>
                  </a:cubicBezTo>
                  <a:cubicBezTo>
                    <a:pt x="239522" y="641350"/>
                    <a:pt x="236601" y="647192"/>
                    <a:pt x="230886" y="652907"/>
                  </a:cubicBezTo>
                  <a:cubicBezTo>
                    <a:pt x="256921" y="661543"/>
                    <a:pt x="265557" y="687451"/>
                    <a:pt x="262636" y="710438"/>
                  </a:cubicBezTo>
                  <a:cubicBezTo>
                    <a:pt x="297307" y="707517"/>
                    <a:pt x="331978" y="707517"/>
                    <a:pt x="366522" y="713359"/>
                  </a:cubicBezTo>
                  <a:cubicBezTo>
                    <a:pt x="366522" y="687451"/>
                    <a:pt x="383794" y="655828"/>
                    <a:pt x="415544" y="650113"/>
                  </a:cubicBezTo>
                  <a:cubicBezTo>
                    <a:pt x="415544" y="650113"/>
                    <a:pt x="415544" y="647192"/>
                    <a:pt x="415544" y="644398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48" name="Group 48"/>
          <p:cNvGrpSpPr/>
          <p:nvPr/>
        </p:nvGrpSpPr>
        <p:grpSpPr>
          <a:xfrm>
            <a:off x="3219120" y="9913680"/>
            <a:ext cx="142560" cy="190800"/>
            <a:chOff x="0" y="0"/>
            <a:chExt cx="190080" cy="254400"/>
          </a:xfrm>
        </p:grpSpPr>
        <p:sp>
          <p:nvSpPr>
            <p:cNvPr id="49" name="Freeform 49"/>
            <p:cNvSpPr/>
            <p:nvPr/>
          </p:nvSpPr>
          <p:spPr>
            <a:xfrm>
              <a:off x="0" y="0"/>
              <a:ext cx="190119" cy="254381"/>
            </a:xfrm>
            <a:custGeom>
              <a:avLst/>
              <a:gdLst/>
              <a:ahLst/>
              <a:cxnLst/>
              <a:rect l="l" t="t" r="r" b="b"/>
              <a:pathLst>
                <a:path w="190119" h="254381">
                  <a:moveTo>
                    <a:pt x="132461" y="2921"/>
                  </a:moveTo>
                  <a:cubicBezTo>
                    <a:pt x="54737" y="14478"/>
                    <a:pt x="0" y="78105"/>
                    <a:pt x="0" y="159004"/>
                  </a:cubicBezTo>
                  <a:cubicBezTo>
                    <a:pt x="0" y="242824"/>
                    <a:pt x="14351" y="254381"/>
                    <a:pt x="89281" y="216789"/>
                  </a:cubicBezTo>
                  <a:cubicBezTo>
                    <a:pt x="158369" y="182118"/>
                    <a:pt x="190119" y="104013"/>
                    <a:pt x="169926" y="26035"/>
                  </a:cubicBezTo>
                  <a:cubicBezTo>
                    <a:pt x="164211" y="5842"/>
                    <a:pt x="152654" y="0"/>
                    <a:pt x="132461" y="2921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50" name="Group 50"/>
          <p:cNvGrpSpPr/>
          <p:nvPr/>
        </p:nvGrpSpPr>
        <p:grpSpPr>
          <a:xfrm>
            <a:off x="2129760" y="9643680"/>
            <a:ext cx="311760" cy="534960"/>
            <a:chOff x="0" y="0"/>
            <a:chExt cx="415680" cy="713280"/>
          </a:xfrm>
        </p:grpSpPr>
        <p:sp>
          <p:nvSpPr>
            <p:cNvPr id="51" name="Freeform 51"/>
            <p:cNvSpPr/>
            <p:nvPr/>
          </p:nvSpPr>
          <p:spPr>
            <a:xfrm>
              <a:off x="0" y="0"/>
              <a:ext cx="415671" cy="713359"/>
            </a:xfrm>
            <a:custGeom>
              <a:avLst/>
              <a:gdLst/>
              <a:ahLst/>
              <a:cxnLst/>
              <a:rect l="l" t="t" r="r" b="b"/>
              <a:pathLst>
                <a:path w="415671" h="713359">
                  <a:moveTo>
                    <a:pt x="415671" y="644271"/>
                  </a:moveTo>
                  <a:cubicBezTo>
                    <a:pt x="398399" y="641350"/>
                    <a:pt x="378206" y="638556"/>
                    <a:pt x="357886" y="635635"/>
                  </a:cubicBezTo>
                  <a:cubicBezTo>
                    <a:pt x="329057" y="632714"/>
                    <a:pt x="331851" y="615442"/>
                    <a:pt x="331851" y="595376"/>
                  </a:cubicBezTo>
                  <a:cubicBezTo>
                    <a:pt x="331851" y="511937"/>
                    <a:pt x="331851" y="428498"/>
                    <a:pt x="331851" y="342265"/>
                  </a:cubicBezTo>
                  <a:cubicBezTo>
                    <a:pt x="331851" y="304927"/>
                    <a:pt x="337566" y="273177"/>
                    <a:pt x="357886" y="241554"/>
                  </a:cubicBezTo>
                  <a:cubicBezTo>
                    <a:pt x="406908" y="166751"/>
                    <a:pt x="386715" y="68961"/>
                    <a:pt x="320421" y="14351"/>
                  </a:cubicBezTo>
                  <a:cubicBezTo>
                    <a:pt x="303149" y="0"/>
                    <a:pt x="294386" y="0"/>
                    <a:pt x="280035" y="11557"/>
                  </a:cubicBezTo>
                  <a:cubicBezTo>
                    <a:pt x="216535" y="63373"/>
                    <a:pt x="187706" y="161163"/>
                    <a:pt x="231013" y="224409"/>
                  </a:cubicBezTo>
                  <a:cubicBezTo>
                    <a:pt x="288798" y="304927"/>
                    <a:pt x="257048" y="388366"/>
                    <a:pt x="268478" y="483235"/>
                  </a:cubicBezTo>
                  <a:cubicBezTo>
                    <a:pt x="187706" y="422783"/>
                    <a:pt x="184785" y="417068"/>
                    <a:pt x="181864" y="339471"/>
                  </a:cubicBezTo>
                  <a:cubicBezTo>
                    <a:pt x="176149" y="276225"/>
                    <a:pt x="127000" y="218694"/>
                    <a:pt x="60579" y="201422"/>
                  </a:cubicBezTo>
                  <a:cubicBezTo>
                    <a:pt x="43307" y="198501"/>
                    <a:pt x="31750" y="201422"/>
                    <a:pt x="25908" y="218694"/>
                  </a:cubicBezTo>
                  <a:cubicBezTo>
                    <a:pt x="0" y="276098"/>
                    <a:pt x="14478" y="359537"/>
                    <a:pt x="66421" y="391160"/>
                  </a:cubicBezTo>
                  <a:cubicBezTo>
                    <a:pt x="141478" y="431419"/>
                    <a:pt x="178943" y="511937"/>
                    <a:pt x="254000" y="549402"/>
                  </a:cubicBezTo>
                  <a:cubicBezTo>
                    <a:pt x="280035" y="563753"/>
                    <a:pt x="265557" y="592582"/>
                    <a:pt x="265557" y="612648"/>
                  </a:cubicBezTo>
                  <a:cubicBezTo>
                    <a:pt x="268478" y="632841"/>
                    <a:pt x="256921" y="632841"/>
                    <a:pt x="242443" y="635635"/>
                  </a:cubicBezTo>
                  <a:cubicBezTo>
                    <a:pt x="239522" y="635635"/>
                    <a:pt x="239522" y="635635"/>
                    <a:pt x="239522" y="635635"/>
                  </a:cubicBezTo>
                  <a:cubicBezTo>
                    <a:pt x="239522" y="641350"/>
                    <a:pt x="236601" y="647192"/>
                    <a:pt x="230886" y="652907"/>
                  </a:cubicBezTo>
                  <a:cubicBezTo>
                    <a:pt x="256921" y="661543"/>
                    <a:pt x="265557" y="687451"/>
                    <a:pt x="262636" y="710438"/>
                  </a:cubicBezTo>
                  <a:cubicBezTo>
                    <a:pt x="297307" y="707517"/>
                    <a:pt x="331978" y="707517"/>
                    <a:pt x="366522" y="713359"/>
                  </a:cubicBezTo>
                  <a:cubicBezTo>
                    <a:pt x="366522" y="687451"/>
                    <a:pt x="383794" y="655828"/>
                    <a:pt x="415544" y="650113"/>
                  </a:cubicBezTo>
                  <a:cubicBezTo>
                    <a:pt x="415544" y="650113"/>
                    <a:pt x="415544" y="647192"/>
                    <a:pt x="415544" y="644398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52" name="Group 52"/>
          <p:cNvGrpSpPr/>
          <p:nvPr/>
        </p:nvGrpSpPr>
        <p:grpSpPr>
          <a:xfrm>
            <a:off x="2406960" y="9916560"/>
            <a:ext cx="142560" cy="190800"/>
            <a:chOff x="0" y="0"/>
            <a:chExt cx="190080" cy="254400"/>
          </a:xfrm>
        </p:grpSpPr>
        <p:sp>
          <p:nvSpPr>
            <p:cNvPr id="53" name="Freeform 53"/>
            <p:cNvSpPr/>
            <p:nvPr/>
          </p:nvSpPr>
          <p:spPr>
            <a:xfrm>
              <a:off x="0" y="0"/>
              <a:ext cx="190119" cy="254381"/>
            </a:xfrm>
            <a:custGeom>
              <a:avLst/>
              <a:gdLst/>
              <a:ahLst/>
              <a:cxnLst/>
              <a:rect l="l" t="t" r="r" b="b"/>
              <a:pathLst>
                <a:path w="190119" h="254381">
                  <a:moveTo>
                    <a:pt x="132461" y="2921"/>
                  </a:moveTo>
                  <a:cubicBezTo>
                    <a:pt x="54737" y="14478"/>
                    <a:pt x="0" y="78105"/>
                    <a:pt x="0" y="159004"/>
                  </a:cubicBezTo>
                  <a:cubicBezTo>
                    <a:pt x="0" y="242824"/>
                    <a:pt x="14351" y="254381"/>
                    <a:pt x="89281" y="216789"/>
                  </a:cubicBezTo>
                  <a:cubicBezTo>
                    <a:pt x="158369" y="182118"/>
                    <a:pt x="190119" y="104013"/>
                    <a:pt x="169926" y="26035"/>
                  </a:cubicBezTo>
                  <a:cubicBezTo>
                    <a:pt x="164211" y="5842"/>
                    <a:pt x="152654" y="0"/>
                    <a:pt x="132461" y="2921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91440" y="283155"/>
            <a:ext cx="18105120" cy="5924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2800" spc="45" dirty="0">
                <a:solidFill>
                  <a:srgbClr val="000000"/>
                </a:solidFill>
                <a:latin typeface="Montserrat"/>
                <a:cs typeface="B Nazanin" panose="00000400000000000000" pitchFamily="2" charset="-78"/>
              </a:rPr>
              <a:t>سبک اینفوگرافیک</a:t>
            </a:r>
            <a:endParaRPr lang="en-US" sz="2800" spc="45" dirty="0">
              <a:solidFill>
                <a:srgbClr val="000000"/>
              </a:solidFill>
              <a:latin typeface="Montserrat"/>
              <a:cs typeface="B Nazanin" panose="00000400000000000000" pitchFamily="2" charset="-78"/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8803440" y="8505000"/>
            <a:ext cx="5865840" cy="70788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1600" spc="16" dirty="0">
                <a:solidFill>
                  <a:srgbClr val="404040"/>
                </a:solidFill>
                <a:latin typeface="Montserrat"/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en-US" sz="1600" spc="16" dirty="0">
              <a:solidFill>
                <a:srgbClr val="404040"/>
              </a:solidFill>
              <a:latin typeface="Montserrat"/>
              <a:cs typeface="B Nazanin" panose="00000400000000000000" pitchFamily="2" charset="-78"/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8803440" y="8070840"/>
            <a:ext cx="5865840" cy="33855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1600" spc="16" dirty="0">
                <a:solidFill>
                  <a:srgbClr val="984807"/>
                </a:solidFill>
                <a:latin typeface="Montserrat Bold"/>
                <a:cs typeface="B Nazanin" panose="00000400000000000000" pitchFamily="2" charset="-78"/>
              </a:rPr>
              <a:t>متن شما در اینجا</a:t>
            </a:r>
            <a:endParaRPr lang="en-US" sz="1600" spc="16" dirty="0">
              <a:solidFill>
                <a:srgbClr val="984807"/>
              </a:solidFill>
              <a:latin typeface="Montserrat Bold"/>
              <a:cs typeface="B Nazanin" panose="00000400000000000000" pitchFamily="2" charset="-78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11378880" y="4548600"/>
            <a:ext cx="5865840" cy="70788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1600" spc="16" dirty="0">
                <a:solidFill>
                  <a:srgbClr val="404040"/>
                </a:solidFill>
                <a:latin typeface="Montserrat"/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en-US" sz="1600" spc="16" dirty="0">
              <a:solidFill>
                <a:srgbClr val="404040"/>
              </a:solidFill>
              <a:latin typeface="Montserrat"/>
              <a:cs typeface="B Nazanin" panose="00000400000000000000" pitchFamily="2" charset="-78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11378880" y="4114440"/>
            <a:ext cx="5865840" cy="33855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1600" spc="16" dirty="0">
                <a:solidFill>
                  <a:srgbClr val="984807"/>
                </a:solidFill>
                <a:latin typeface="Montserrat Bold"/>
                <a:cs typeface="B Nazanin" panose="00000400000000000000" pitchFamily="2" charset="-78"/>
              </a:rPr>
              <a:t>متن شما در اینجا</a:t>
            </a:r>
            <a:endParaRPr lang="en-US" sz="1600" spc="16" dirty="0">
              <a:solidFill>
                <a:srgbClr val="984807"/>
              </a:solidFill>
              <a:latin typeface="Montserrat Bold"/>
              <a:cs typeface="B Nazanin" panose="00000400000000000000" pitchFamily="2" charset="-78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11378880" y="6526440"/>
            <a:ext cx="5865840" cy="70788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1600" spc="16" dirty="0">
                <a:solidFill>
                  <a:srgbClr val="404040"/>
                </a:solidFill>
                <a:latin typeface="Montserrat"/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en-US" sz="1600" spc="16" dirty="0">
              <a:solidFill>
                <a:srgbClr val="404040"/>
              </a:solidFill>
              <a:latin typeface="Montserrat"/>
              <a:cs typeface="B Nazanin" panose="00000400000000000000" pitchFamily="2" charset="-78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11378880" y="6093000"/>
            <a:ext cx="5865840" cy="33855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1600" spc="16" dirty="0">
                <a:solidFill>
                  <a:srgbClr val="984807"/>
                </a:solidFill>
                <a:latin typeface="Montserrat Bold"/>
                <a:cs typeface="B Nazanin" panose="00000400000000000000" pitchFamily="2" charset="-78"/>
              </a:rPr>
              <a:t>متن شما در اینجا</a:t>
            </a:r>
            <a:endParaRPr lang="en-US" sz="1600" spc="16" dirty="0">
              <a:solidFill>
                <a:srgbClr val="984807"/>
              </a:solidFill>
              <a:latin typeface="Montserrat Bold"/>
              <a:cs typeface="B Nazanin" panose="00000400000000000000" pitchFamily="2" charset="-78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3474720" y="2678040"/>
            <a:ext cx="5865840" cy="70788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ct val="150000"/>
              </a:lnSpc>
            </a:pPr>
            <a:r>
              <a:rPr lang="fa-IR" sz="1600" spc="16" dirty="0">
                <a:solidFill>
                  <a:srgbClr val="404040"/>
                </a:solidFill>
                <a:latin typeface="Montserrat"/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en-US" sz="1600" spc="16" dirty="0">
              <a:solidFill>
                <a:srgbClr val="404040"/>
              </a:solidFill>
              <a:latin typeface="Montserrat"/>
              <a:cs typeface="B Nazanin" panose="00000400000000000000" pitchFamily="2" charset="-78"/>
            </a:endParaRPr>
          </a:p>
        </p:txBody>
      </p:sp>
      <p:sp>
        <p:nvSpPr>
          <p:cNvPr id="10" name="TextBox 10"/>
          <p:cNvSpPr txBox="1"/>
          <p:nvPr/>
        </p:nvSpPr>
        <p:spPr>
          <a:xfrm>
            <a:off x="3474720" y="2243880"/>
            <a:ext cx="5865840" cy="33855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ct val="150000"/>
              </a:lnSpc>
            </a:pPr>
            <a:r>
              <a:rPr lang="fa-IR" sz="1600" spc="16" dirty="0">
                <a:solidFill>
                  <a:srgbClr val="984807"/>
                </a:solidFill>
                <a:latin typeface="Montserrat Bold"/>
                <a:cs typeface="B Nazanin" panose="00000400000000000000" pitchFamily="2" charset="-78"/>
              </a:rPr>
              <a:t>متن شما در اینجا</a:t>
            </a:r>
            <a:endParaRPr lang="en-US" sz="1600" spc="16" dirty="0">
              <a:solidFill>
                <a:srgbClr val="984807"/>
              </a:solidFill>
              <a:latin typeface="Montserrat Bold"/>
              <a:cs typeface="B Nazanin" panose="00000400000000000000" pitchFamily="2" charset="-78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882720" y="4549320"/>
            <a:ext cx="5865840" cy="70788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ct val="150000"/>
              </a:lnSpc>
            </a:pPr>
            <a:r>
              <a:rPr lang="fa-IR" sz="1600" spc="16" dirty="0">
                <a:solidFill>
                  <a:srgbClr val="404040"/>
                </a:solidFill>
                <a:latin typeface="Montserrat"/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en-US" sz="1600" spc="16" dirty="0">
              <a:solidFill>
                <a:srgbClr val="404040"/>
              </a:solidFill>
              <a:latin typeface="Montserrat"/>
              <a:cs typeface="B Nazanin" panose="00000400000000000000" pitchFamily="2" charset="-78"/>
            </a:endParaRPr>
          </a:p>
        </p:txBody>
      </p:sp>
      <p:sp>
        <p:nvSpPr>
          <p:cNvPr id="12" name="TextBox 12"/>
          <p:cNvSpPr txBox="1"/>
          <p:nvPr/>
        </p:nvSpPr>
        <p:spPr>
          <a:xfrm>
            <a:off x="882720" y="4115880"/>
            <a:ext cx="5865840" cy="33855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ct val="150000"/>
              </a:lnSpc>
            </a:pPr>
            <a:r>
              <a:rPr lang="fa-IR" sz="1600" spc="16" dirty="0">
                <a:solidFill>
                  <a:srgbClr val="984807"/>
                </a:solidFill>
                <a:latin typeface="Montserrat Bold"/>
                <a:cs typeface="B Nazanin" panose="00000400000000000000" pitchFamily="2" charset="-78"/>
              </a:rPr>
              <a:t>متن شما در اینجا</a:t>
            </a:r>
            <a:endParaRPr lang="en-US" sz="1600" spc="16" dirty="0">
              <a:solidFill>
                <a:srgbClr val="984807"/>
              </a:solidFill>
              <a:latin typeface="Montserrat Bold"/>
              <a:cs typeface="B Nazanin" panose="00000400000000000000" pitchFamily="2" charset="-78"/>
            </a:endParaRPr>
          </a:p>
        </p:txBody>
      </p:sp>
      <p:sp>
        <p:nvSpPr>
          <p:cNvPr id="13" name="TextBox 13"/>
          <p:cNvSpPr txBox="1"/>
          <p:nvPr/>
        </p:nvSpPr>
        <p:spPr>
          <a:xfrm>
            <a:off x="882720" y="6527880"/>
            <a:ext cx="5865840" cy="70788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ct val="150000"/>
              </a:lnSpc>
            </a:pPr>
            <a:r>
              <a:rPr lang="fa-IR" sz="1600" spc="16" dirty="0">
                <a:solidFill>
                  <a:srgbClr val="404040"/>
                </a:solidFill>
                <a:latin typeface="Montserrat"/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en-US" sz="1600" spc="16" dirty="0">
              <a:solidFill>
                <a:srgbClr val="404040"/>
              </a:solidFill>
              <a:latin typeface="Montserrat"/>
              <a:cs typeface="B Nazanin" panose="00000400000000000000" pitchFamily="2" charset="-78"/>
            </a:endParaRPr>
          </a:p>
        </p:txBody>
      </p:sp>
      <p:sp>
        <p:nvSpPr>
          <p:cNvPr id="14" name="TextBox 14"/>
          <p:cNvSpPr txBox="1"/>
          <p:nvPr/>
        </p:nvSpPr>
        <p:spPr>
          <a:xfrm>
            <a:off x="882720" y="6093720"/>
            <a:ext cx="5865840" cy="33855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ct val="150000"/>
              </a:lnSpc>
            </a:pPr>
            <a:r>
              <a:rPr lang="fa-IR" sz="1600" spc="16" dirty="0">
                <a:solidFill>
                  <a:srgbClr val="984807"/>
                </a:solidFill>
                <a:latin typeface="Montserrat Bold"/>
                <a:cs typeface="B Nazanin" panose="00000400000000000000" pitchFamily="2" charset="-78"/>
              </a:rPr>
              <a:t>متن شما در اینجا</a:t>
            </a:r>
            <a:endParaRPr lang="en-US" sz="1600" spc="16" dirty="0">
              <a:solidFill>
                <a:srgbClr val="984807"/>
              </a:solidFill>
              <a:latin typeface="Montserrat Bold"/>
              <a:cs typeface="B Nazanin" panose="00000400000000000000" pitchFamily="2" charset="-78"/>
            </a:endParaRPr>
          </a:p>
        </p:txBody>
      </p:sp>
      <p:grpSp>
        <p:nvGrpSpPr>
          <p:cNvPr id="15" name="Group 15"/>
          <p:cNvGrpSpPr/>
          <p:nvPr/>
        </p:nvGrpSpPr>
        <p:grpSpPr>
          <a:xfrm>
            <a:off x="8627040" y="5401440"/>
            <a:ext cx="916560" cy="923760"/>
            <a:chOff x="0" y="0"/>
            <a:chExt cx="1222080" cy="1231680"/>
          </a:xfrm>
        </p:grpSpPr>
        <p:sp>
          <p:nvSpPr>
            <p:cNvPr id="16" name="Freeform 16"/>
            <p:cNvSpPr/>
            <p:nvPr/>
          </p:nvSpPr>
          <p:spPr>
            <a:xfrm>
              <a:off x="0" y="0"/>
              <a:ext cx="1222121" cy="1231900"/>
            </a:xfrm>
            <a:custGeom>
              <a:avLst/>
              <a:gdLst/>
              <a:ahLst/>
              <a:cxnLst/>
              <a:rect l="l" t="t" r="r" b="b"/>
              <a:pathLst>
                <a:path w="1222121" h="1231900">
                  <a:moveTo>
                    <a:pt x="664718" y="405130"/>
                  </a:moveTo>
                  <a:cubicBezTo>
                    <a:pt x="545846" y="373253"/>
                    <a:pt x="423672" y="443865"/>
                    <a:pt x="391795" y="562610"/>
                  </a:cubicBezTo>
                  <a:cubicBezTo>
                    <a:pt x="359918" y="681355"/>
                    <a:pt x="430530" y="803656"/>
                    <a:pt x="549402" y="835533"/>
                  </a:cubicBezTo>
                  <a:cubicBezTo>
                    <a:pt x="668274" y="867410"/>
                    <a:pt x="790448" y="796798"/>
                    <a:pt x="822325" y="678053"/>
                  </a:cubicBezTo>
                  <a:cubicBezTo>
                    <a:pt x="854202" y="559308"/>
                    <a:pt x="783590" y="437007"/>
                    <a:pt x="664718" y="405130"/>
                  </a:cubicBezTo>
                  <a:close/>
                  <a:moveTo>
                    <a:pt x="704342" y="257175"/>
                  </a:moveTo>
                  <a:cubicBezTo>
                    <a:pt x="905002" y="310896"/>
                    <a:pt x="1024001" y="517017"/>
                    <a:pt x="970280" y="717550"/>
                  </a:cubicBezTo>
                  <a:cubicBezTo>
                    <a:pt x="916559" y="918083"/>
                    <a:pt x="710311" y="1037209"/>
                    <a:pt x="509778" y="983488"/>
                  </a:cubicBezTo>
                  <a:cubicBezTo>
                    <a:pt x="309245" y="929767"/>
                    <a:pt x="189992" y="723519"/>
                    <a:pt x="243840" y="522986"/>
                  </a:cubicBezTo>
                  <a:cubicBezTo>
                    <a:pt x="297688" y="322453"/>
                    <a:pt x="503809" y="203454"/>
                    <a:pt x="704469" y="257175"/>
                  </a:cubicBezTo>
                  <a:close/>
                  <a:moveTo>
                    <a:pt x="718947" y="203327"/>
                  </a:moveTo>
                  <a:cubicBezTo>
                    <a:pt x="488569" y="141605"/>
                    <a:pt x="251841" y="278257"/>
                    <a:pt x="190119" y="508508"/>
                  </a:cubicBezTo>
                  <a:cubicBezTo>
                    <a:pt x="128397" y="738759"/>
                    <a:pt x="264922" y="975487"/>
                    <a:pt x="495300" y="1037209"/>
                  </a:cubicBezTo>
                  <a:cubicBezTo>
                    <a:pt x="725678" y="1098931"/>
                    <a:pt x="962406" y="962279"/>
                    <a:pt x="1024128" y="732028"/>
                  </a:cubicBezTo>
                  <a:cubicBezTo>
                    <a:pt x="1085850" y="501777"/>
                    <a:pt x="949198" y="265049"/>
                    <a:pt x="718820" y="203454"/>
                  </a:cubicBezTo>
                  <a:close/>
                  <a:moveTo>
                    <a:pt x="1222121" y="291719"/>
                  </a:moveTo>
                  <a:lnTo>
                    <a:pt x="1220343" y="298577"/>
                  </a:lnTo>
                  <a:lnTo>
                    <a:pt x="1218438" y="295656"/>
                  </a:lnTo>
                  <a:close/>
                  <a:moveTo>
                    <a:pt x="856742" y="48133"/>
                  </a:moveTo>
                  <a:lnTo>
                    <a:pt x="854202" y="200914"/>
                  </a:lnTo>
                  <a:lnTo>
                    <a:pt x="849503" y="199644"/>
                  </a:lnTo>
                  <a:cubicBezTo>
                    <a:pt x="887730" y="221107"/>
                    <a:pt x="922401" y="247523"/>
                    <a:pt x="951611" y="278892"/>
                  </a:cubicBezTo>
                  <a:lnTo>
                    <a:pt x="1087755" y="245110"/>
                  </a:lnTo>
                  <a:lnTo>
                    <a:pt x="1175004" y="409067"/>
                  </a:lnTo>
                  <a:lnTo>
                    <a:pt x="1077976" y="496443"/>
                  </a:lnTo>
                  <a:cubicBezTo>
                    <a:pt x="1090168" y="540766"/>
                    <a:pt x="1095883" y="586994"/>
                    <a:pt x="1093851" y="634111"/>
                  </a:cubicBezTo>
                  <a:lnTo>
                    <a:pt x="1215009" y="701294"/>
                  </a:lnTo>
                  <a:lnTo>
                    <a:pt x="1166876" y="880745"/>
                  </a:lnTo>
                  <a:lnTo>
                    <a:pt x="1019937" y="878332"/>
                  </a:lnTo>
                  <a:cubicBezTo>
                    <a:pt x="1001395" y="909320"/>
                    <a:pt x="978789" y="937387"/>
                    <a:pt x="953643" y="962406"/>
                  </a:cubicBezTo>
                  <a:lnTo>
                    <a:pt x="1001903" y="1088390"/>
                  </a:lnTo>
                  <a:lnTo>
                    <a:pt x="849630" y="1194943"/>
                  </a:lnTo>
                  <a:lnTo>
                    <a:pt x="734187" y="1094740"/>
                  </a:lnTo>
                  <a:lnTo>
                    <a:pt x="748284" y="1084961"/>
                  </a:lnTo>
                  <a:cubicBezTo>
                    <a:pt x="704088" y="1099312"/>
                    <a:pt x="657225" y="1106170"/>
                    <a:pt x="609600" y="1105916"/>
                  </a:cubicBezTo>
                  <a:lnTo>
                    <a:pt x="539623" y="1231900"/>
                  </a:lnTo>
                  <a:lnTo>
                    <a:pt x="359918" y="1183640"/>
                  </a:lnTo>
                  <a:lnTo>
                    <a:pt x="362331" y="1039495"/>
                  </a:lnTo>
                  <a:cubicBezTo>
                    <a:pt x="324231" y="1017778"/>
                    <a:pt x="289941" y="991362"/>
                    <a:pt x="260858" y="959993"/>
                  </a:cubicBezTo>
                  <a:lnTo>
                    <a:pt x="263144" y="964946"/>
                  </a:lnTo>
                  <a:lnTo>
                    <a:pt x="113030" y="994029"/>
                  </a:lnTo>
                  <a:lnTo>
                    <a:pt x="34544" y="825754"/>
                  </a:lnTo>
                  <a:lnTo>
                    <a:pt x="136017" y="743458"/>
                  </a:lnTo>
                  <a:cubicBezTo>
                    <a:pt x="125222" y="703707"/>
                    <a:pt x="119507" y="662432"/>
                    <a:pt x="119507" y="620268"/>
                  </a:cubicBezTo>
                  <a:lnTo>
                    <a:pt x="0" y="553847"/>
                  </a:lnTo>
                  <a:lnTo>
                    <a:pt x="48133" y="374523"/>
                  </a:lnTo>
                  <a:lnTo>
                    <a:pt x="185166" y="376809"/>
                  </a:lnTo>
                  <a:cubicBezTo>
                    <a:pt x="203708" y="344043"/>
                    <a:pt x="226187" y="314198"/>
                    <a:pt x="251587" y="287401"/>
                  </a:cubicBezTo>
                  <a:lnTo>
                    <a:pt x="205613" y="145923"/>
                  </a:lnTo>
                  <a:lnTo>
                    <a:pt x="363220" y="47498"/>
                  </a:lnTo>
                  <a:lnTo>
                    <a:pt x="473329" y="153543"/>
                  </a:lnTo>
                  <a:lnTo>
                    <a:pt x="472186" y="154178"/>
                  </a:lnTo>
                  <a:cubicBezTo>
                    <a:pt x="515493" y="140589"/>
                    <a:pt x="561086" y="134239"/>
                    <a:pt x="607695" y="134747"/>
                  </a:cubicBezTo>
                  <a:lnTo>
                    <a:pt x="602996" y="133477"/>
                  </a:lnTo>
                  <a:lnTo>
                    <a:pt x="677164" y="0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17" name="Group 17"/>
          <p:cNvGrpSpPr/>
          <p:nvPr/>
        </p:nvGrpSpPr>
        <p:grpSpPr>
          <a:xfrm>
            <a:off x="3910320" y="9648000"/>
            <a:ext cx="562320" cy="637920"/>
            <a:chOff x="0" y="0"/>
            <a:chExt cx="749760" cy="850560"/>
          </a:xfrm>
        </p:grpSpPr>
        <p:sp>
          <p:nvSpPr>
            <p:cNvPr id="18" name="Freeform 18"/>
            <p:cNvSpPr/>
            <p:nvPr/>
          </p:nvSpPr>
          <p:spPr>
            <a:xfrm>
              <a:off x="0" y="0"/>
              <a:ext cx="749808" cy="850519"/>
            </a:xfrm>
            <a:custGeom>
              <a:avLst/>
              <a:gdLst/>
              <a:ahLst/>
              <a:cxnLst/>
              <a:rect l="l" t="t" r="r" b="b"/>
              <a:pathLst>
                <a:path w="749808" h="850519">
                  <a:moveTo>
                    <a:pt x="749808" y="850519"/>
                  </a:moveTo>
                  <a:cubicBezTo>
                    <a:pt x="486410" y="850519"/>
                    <a:pt x="263525" y="850519"/>
                    <a:pt x="0" y="850519"/>
                  </a:cubicBezTo>
                  <a:cubicBezTo>
                    <a:pt x="121539" y="567055"/>
                    <a:pt x="233045" y="283464"/>
                    <a:pt x="354584" y="0"/>
                  </a:cubicBezTo>
                  <a:cubicBezTo>
                    <a:pt x="364744" y="0"/>
                    <a:pt x="374904" y="0"/>
                    <a:pt x="395097" y="0"/>
                  </a:cubicBezTo>
                  <a:cubicBezTo>
                    <a:pt x="506603" y="280162"/>
                    <a:pt x="628142" y="560324"/>
                    <a:pt x="749681" y="850519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9" name="Group 19"/>
          <p:cNvGrpSpPr/>
          <p:nvPr/>
        </p:nvGrpSpPr>
        <p:grpSpPr>
          <a:xfrm>
            <a:off x="5466240" y="9645120"/>
            <a:ext cx="558720" cy="641520"/>
            <a:chOff x="0" y="0"/>
            <a:chExt cx="744960" cy="855360"/>
          </a:xfrm>
        </p:grpSpPr>
        <p:sp>
          <p:nvSpPr>
            <p:cNvPr id="20" name="Freeform 20"/>
            <p:cNvSpPr/>
            <p:nvPr/>
          </p:nvSpPr>
          <p:spPr>
            <a:xfrm>
              <a:off x="0" y="0"/>
              <a:ext cx="744982" cy="855345"/>
            </a:xfrm>
            <a:custGeom>
              <a:avLst/>
              <a:gdLst/>
              <a:ahLst/>
              <a:cxnLst/>
              <a:rect l="l" t="t" r="r" b="b"/>
              <a:pathLst>
                <a:path w="744982" h="855345">
                  <a:moveTo>
                    <a:pt x="382524" y="0"/>
                  </a:moveTo>
                  <a:cubicBezTo>
                    <a:pt x="503301" y="283972"/>
                    <a:pt x="624078" y="567944"/>
                    <a:pt x="744982" y="855345"/>
                  </a:cubicBezTo>
                  <a:cubicBezTo>
                    <a:pt x="483235" y="855345"/>
                    <a:pt x="251714" y="855345"/>
                    <a:pt x="0" y="855345"/>
                  </a:cubicBezTo>
                  <a:cubicBezTo>
                    <a:pt x="120777" y="564642"/>
                    <a:pt x="231521" y="283972"/>
                    <a:pt x="352298" y="0"/>
                  </a:cubicBezTo>
                  <a:cubicBezTo>
                    <a:pt x="362331" y="0"/>
                    <a:pt x="372491" y="0"/>
                    <a:pt x="382524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21" name="Group 21"/>
          <p:cNvGrpSpPr/>
          <p:nvPr/>
        </p:nvGrpSpPr>
        <p:grpSpPr>
          <a:xfrm>
            <a:off x="4691520" y="9645120"/>
            <a:ext cx="552240" cy="641520"/>
            <a:chOff x="0" y="0"/>
            <a:chExt cx="736320" cy="855360"/>
          </a:xfrm>
        </p:grpSpPr>
        <p:sp>
          <p:nvSpPr>
            <p:cNvPr id="22" name="Freeform 22"/>
            <p:cNvSpPr/>
            <p:nvPr/>
          </p:nvSpPr>
          <p:spPr>
            <a:xfrm>
              <a:off x="0" y="0"/>
              <a:ext cx="736346" cy="855345"/>
            </a:xfrm>
            <a:custGeom>
              <a:avLst/>
              <a:gdLst/>
              <a:ahLst/>
              <a:cxnLst/>
              <a:rect l="l" t="t" r="r" b="b"/>
              <a:pathLst>
                <a:path w="736346" h="855345">
                  <a:moveTo>
                    <a:pt x="383286" y="0"/>
                  </a:moveTo>
                  <a:cubicBezTo>
                    <a:pt x="504317" y="283972"/>
                    <a:pt x="615315" y="564642"/>
                    <a:pt x="736346" y="855345"/>
                  </a:cubicBezTo>
                  <a:cubicBezTo>
                    <a:pt x="494284" y="855345"/>
                    <a:pt x="262255" y="855345"/>
                    <a:pt x="0" y="855345"/>
                  </a:cubicBezTo>
                  <a:cubicBezTo>
                    <a:pt x="110998" y="567944"/>
                    <a:pt x="232029" y="283972"/>
                    <a:pt x="353060" y="0"/>
                  </a:cubicBezTo>
                  <a:cubicBezTo>
                    <a:pt x="363093" y="0"/>
                    <a:pt x="373253" y="0"/>
                    <a:pt x="383286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23" name="Group 23"/>
          <p:cNvGrpSpPr/>
          <p:nvPr/>
        </p:nvGrpSpPr>
        <p:grpSpPr>
          <a:xfrm>
            <a:off x="3135600" y="9645120"/>
            <a:ext cx="555840" cy="644400"/>
            <a:chOff x="0" y="0"/>
            <a:chExt cx="741120" cy="859200"/>
          </a:xfrm>
        </p:grpSpPr>
        <p:sp>
          <p:nvSpPr>
            <p:cNvPr id="24" name="Freeform 24"/>
            <p:cNvSpPr/>
            <p:nvPr/>
          </p:nvSpPr>
          <p:spPr>
            <a:xfrm>
              <a:off x="0" y="0"/>
              <a:ext cx="741172" cy="859155"/>
            </a:xfrm>
            <a:custGeom>
              <a:avLst/>
              <a:gdLst/>
              <a:ahLst/>
              <a:cxnLst/>
              <a:rect l="l" t="t" r="r" b="b"/>
              <a:pathLst>
                <a:path w="741172" h="859155">
                  <a:moveTo>
                    <a:pt x="385826" y="0"/>
                  </a:moveTo>
                  <a:cubicBezTo>
                    <a:pt x="507619" y="284099"/>
                    <a:pt x="619379" y="568325"/>
                    <a:pt x="741172" y="859155"/>
                  </a:cubicBezTo>
                  <a:cubicBezTo>
                    <a:pt x="487426" y="859155"/>
                    <a:pt x="253873" y="859155"/>
                    <a:pt x="0" y="859155"/>
                  </a:cubicBezTo>
                  <a:cubicBezTo>
                    <a:pt x="111633" y="571627"/>
                    <a:pt x="233553" y="287528"/>
                    <a:pt x="355346" y="3429"/>
                  </a:cubicBezTo>
                  <a:cubicBezTo>
                    <a:pt x="365506" y="0"/>
                    <a:pt x="375666" y="0"/>
                    <a:pt x="385826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25" name="Group 25"/>
          <p:cNvGrpSpPr/>
          <p:nvPr/>
        </p:nvGrpSpPr>
        <p:grpSpPr>
          <a:xfrm>
            <a:off x="5199120" y="9463680"/>
            <a:ext cx="311040" cy="603360"/>
            <a:chOff x="0" y="0"/>
            <a:chExt cx="414720" cy="804480"/>
          </a:xfrm>
        </p:grpSpPr>
        <p:sp>
          <p:nvSpPr>
            <p:cNvPr id="26" name="Freeform 26"/>
            <p:cNvSpPr/>
            <p:nvPr/>
          </p:nvSpPr>
          <p:spPr>
            <a:xfrm>
              <a:off x="0" y="0"/>
              <a:ext cx="414782" cy="804418"/>
            </a:xfrm>
            <a:custGeom>
              <a:avLst/>
              <a:gdLst/>
              <a:ahLst/>
              <a:cxnLst/>
              <a:rect l="l" t="t" r="r" b="b"/>
              <a:pathLst>
                <a:path w="414782" h="804418">
                  <a:moveTo>
                    <a:pt x="202311" y="804418"/>
                  </a:moveTo>
                  <a:cubicBezTo>
                    <a:pt x="0" y="425958"/>
                    <a:pt x="0" y="364998"/>
                    <a:pt x="202311" y="0"/>
                  </a:cubicBezTo>
                  <a:cubicBezTo>
                    <a:pt x="404622" y="267081"/>
                    <a:pt x="414782" y="537464"/>
                    <a:pt x="202311" y="804418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27" name="Group 27"/>
          <p:cNvGrpSpPr/>
          <p:nvPr/>
        </p:nvGrpSpPr>
        <p:grpSpPr>
          <a:xfrm>
            <a:off x="3659040" y="9473760"/>
            <a:ext cx="295200" cy="594000"/>
            <a:chOff x="0" y="0"/>
            <a:chExt cx="393600" cy="792000"/>
          </a:xfrm>
        </p:grpSpPr>
        <p:sp>
          <p:nvSpPr>
            <p:cNvPr id="28" name="Freeform 28"/>
            <p:cNvSpPr/>
            <p:nvPr/>
          </p:nvSpPr>
          <p:spPr>
            <a:xfrm>
              <a:off x="0" y="0"/>
              <a:ext cx="393573" cy="791972"/>
            </a:xfrm>
            <a:custGeom>
              <a:avLst/>
              <a:gdLst/>
              <a:ahLst/>
              <a:cxnLst/>
              <a:rect l="l" t="t" r="r" b="b"/>
              <a:pathLst>
                <a:path w="393573" h="791972">
                  <a:moveTo>
                    <a:pt x="191770" y="791972"/>
                  </a:moveTo>
                  <a:cubicBezTo>
                    <a:pt x="0" y="599059"/>
                    <a:pt x="0" y="186182"/>
                    <a:pt x="191770" y="0"/>
                  </a:cubicBezTo>
                  <a:cubicBezTo>
                    <a:pt x="393573" y="345186"/>
                    <a:pt x="393573" y="446786"/>
                    <a:pt x="191770" y="791972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29" name="Group 29"/>
          <p:cNvGrpSpPr/>
          <p:nvPr/>
        </p:nvGrpSpPr>
        <p:grpSpPr>
          <a:xfrm>
            <a:off x="4424400" y="9479520"/>
            <a:ext cx="298800" cy="581040"/>
            <a:chOff x="0" y="0"/>
            <a:chExt cx="398400" cy="774720"/>
          </a:xfrm>
        </p:grpSpPr>
        <p:sp>
          <p:nvSpPr>
            <p:cNvPr id="30" name="Freeform 30"/>
            <p:cNvSpPr/>
            <p:nvPr/>
          </p:nvSpPr>
          <p:spPr>
            <a:xfrm>
              <a:off x="0" y="0"/>
              <a:ext cx="398399" cy="774700"/>
            </a:xfrm>
            <a:custGeom>
              <a:avLst/>
              <a:gdLst/>
              <a:ahLst/>
              <a:cxnLst/>
              <a:rect l="l" t="t" r="r" b="b"/>
              <a:pathLst>
                <a:path w="398399" h="774700">
                  <a:moveTo>
                    <a:pt x="204343" y="774700"/>
                  </a:moveTo>
                  <a:cubicBezTo>
                    <a:pt x="0" y="517652"/>
                    <a:pt x="0" y="253746"/>
                    <a:pt x="204343" y="0"/>
                  </a:cubicBezTo>
                  <a:cubicBezTo>
                    <a:pt x="398399" y="162433"/>
                    <a:pt x="398399" y="595376"/>
                    <a:pt x="204343" y="77470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31" name="Group 31"/>
          <p:cNvGrpSpPr/>
          <p:nvPr/>
        </p:nvGrpSpPr>
        <p:grpSpPr>
          <a:xfrm>
            <a:off x="2864160" y="9473760"/>
            <a:ext cx="295200" cy="594000"/>
            <a:chOff x="0" y="0"/>
            <a:chExt cx="393600" cy="792000"/>
          </a:xfrm>
        </p:grpSpPr>
        <p:sp>
          <p:nvSpPr>
            <p:cNvPr id="32" name="Freeform 32"/>
            <p:cNvSpPr/>
            <p:nvPr/>
          </p:nvSpPr>
          <p:spPr>
            <a:xfrm>
              <a:off x="0" y="0"/>
              <a:ext cx="393573" cy="791972"/>
            </a:xfrm>
            <a:custGeom>
              <a:avLst/>
              <a:gdLst/>
              <a:ahLst/>
              <a:cxnLst/>
              <a:rect l="l" t="t" r="r" b="b"/>
              <a:pathLst>
                <a:path w="393573" h="791972">
                  <a:moveTo>
                    <a:pt x="191770" y="791972"/>
                  </a:moveTo>
                  <a:cubicBezTo>
                    <a:pt x="0" y="599059"/>
                    <a:pt x="0" y="186182"/>
                    <a:pt x="191770" y="0"/>
                  </a:cubicBezTo>
                  <a:cubicBezTo>
                    <a:pt x="393573" y="345186"/>
                    <a:pt x="393573" y="446786"/>
                    <a:pt x="191770" y="791972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33" name="Group 33"/>
          <p:cNvGrpSpPr/>
          <p:nvPr/>
        </p:nvGrpSpPr>
        <p:grpSpPr>
          <a:xfrm>
            <a:off x="774720" y="9648720"/>
            <a:ext cx="562320" cy="637920"/>
            <a:chOff x="0" y="0"/>
            <a:chExt cx="749760" cy="850560"/>
          </a:xfrm>
        </p:grpSpPr>
        <p:sp>
          <p:nvSpPr>
            <p:cNvPr id="34" name="Freeform 34"/>
            <p:cNvSpPr/>
            <p:nvPr/>
          </p:nvSpPr>
          <p:spPr>
            <a:xfrm>
              <a:off x="0" y="0"/>
              <a:ext cx="749808" cy="850519"/>
            </a:xfrm>
            <a:custGeom>
              <a:avLst/>
              <a:gdLst/>
              <a:ahLst/>
              <a:cxnLst/>
              <a:rect l="l" t="t" r="r" b="b"/>
              <a:pathLst>
                <a:path w="749808" h="850519">
                  <a:moveTo>
                    <a:pt x="749808" y="850519"/>
                  </a:moveTo>
                  <a:cubicBezTo>
                    <a:pt x="486410" y="850519"/>
                    <a:pt x="263525" y="850519"/>
                    <a:pt x="0" y="850519"/>
                  </a:cubicBezTo>
                  <a:cubicBezTo>
                    <a:pt x="121539" y="567055"/>
                    <a:pt x="233045" y="283464"/>
                    <a:pt x="354584" y="0"/>
                  </a:cubicBezTo>
                  <a:cubicBezTo>
                    <a:pt x="364744" y="0"/>
                    <a:pt x="374904" y="0"/>
                    <a:pt x="395097" y="0"/>
                  </a:cubicBezTo>
                  <a:cubicBezTo>
                    <a:pt x="506603" y="280162"/>
                    <a:pt x="628142" y="560324"/>
                    <a:pt x="749681" y="850519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35" name="Group 35"/>
          <p:cNvGrpSpPr/>
          <p:nvPr/>
        </p:nvGrpSpPr>
        <p:grpSpPr>
          <a:xfrm>
            <a:off x="2330640" y="9645840"/>
            <a:ext cx="558720" cy="641520"/>
            <a:chOff x="0" y="0"/>
            <a:chExt cx="744960" cy="855360"/>
          </a:xfrm>
        </p:grpSpPr>
        <p:sp>
          <p:nvSpPr>
            <p:cNvPr id="36" name="Freeform 36"/>
            <p:cNvSpPr/>
            <p:nvPr/>
          </p:nvSpPr>
          <p:spPr>
            <a:xfrm>
              <a:off x="0" y="0"/>
              <a:ext cx="744982" cy="855345"/>
            </a:xfrm>
            <a:custGeom>
              <a:avLst/>
              <a:gdLst/>
              <a:ahLst/>
              <a:cxnLst/>
              <a:rect l="l" t="t" r="r" b="b"/>
              <a:pathLst>
                <a:path w="744982" h="855345">
                  <a:moveTo>
                    <a:pt x="382524" y="0"/>
                  </a:moveTo>
                  <a:cubicBezTo>
                    <a:pt x="503301" y="283972"/>
                    <a:pt x="624078" y="567944"/>
                    <a:pt x="744982" y="855345"/>
                  </a:cubicBezTo>
                  <a:cubicBezTo>
                    <a:pt x="483235" y="855345"/>
                    <a:pt x="251714" y="855345"/>
                    <a:pt x="0" y="855345"/>
                  </a:cubicBezTo>
                  <a:cubicBezTo>
                    <a:pt x="120777" y="564642"/>
                    <a:pt x="231521" y="283972"/>
                    <a:pt x="352298" y="0"/>
                  </a:cubicBezTo>
                  <a:cubicBezTo>
                    <a:pt x="362331" y="0"/>
                    <a:pt x="372491" y="0"/>
                    <a:pt x="382524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37" name="Group 37"/>
          <p:cNvGrpSpPr/>
          <p:nvPr/>
        </p:nvGrpSpPr>
        <p:grpSpPr>
          <a:xfrm>
            <a:off x="1555920" y="9645840"/>
            <a:ext cx="552240" cy="641520"/>
            <a:chOff x="0" y="0"/>
            <a:chExt cx="736320" cy="855360"/>
          </a:xfrm>
        </p:grpSpPr>
        <p:sp>
          <p:nvSpPr>
            <p:cNvPr id="38" name="Freeform 38"/>
            <p:cNvSpPr/>
            <p:nvPr/>
          </p:nvSpPr>
          <p:spPr>
            <a:xfrm>
              <a:off x="0" y="0"/>
              <a:ext cx="736346" cy="855345"/>
            </a:xfrm>
            <a:custGeom>
              <a:avLst/>
              <a:gdLst/>
              <a:ahLst/>
              <a:cxnLst/>
              <a:rect l="l" t="t" r="r" b="b"/>
              <a:pathLst>
                <a:path w="736346" h="855345">
                  <a:moveTo>
                    <a:pt x="383286" y="0"/>
                  </a:moveTo>
                  <a:cubicBezTo>
                    <a:pt x="504317" y="283972"/>
                    <a:pt x="615315" y="564642"/>
                    <a:pt x="736346" y="855345"/>
                  </a:cubicBezTo>
                  <a:cubicBezTo>
                    <a:pt x="494284" y="855345"/>
                    <a:pt x="262255" y="855345"/>
                    <a:pt x="0" y="855345"/>
                  </a:cubicBezTo>
                  <a:cubicBezTo>
                    <a:pt x="110998" y="567944"/>
                    <a:pt x="232029" y="283972"/>
                    <a:pt x="353060" y="0"/>
                  </a:cubicBezTo>
                  <a:cubicBezTo>
                    <a:pt x="363093" y="0"/>
                    <a:pt x="373253" y="0"/>
                    <a:pt x="383286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39" name="Group 39"/>
          <p:cNvGrpSpPr/>
          <p:nvPr/>
        </p:nvGrpSpPr>
        <p:grpSpPr>
          <a:xfrm>
            <a:off x="0" y="9645840"/>
            <a:ext cx="555840" cy="644400"/>
            <a:chOff x="0" y="0"/>
            <a:chExt cx="741120" cy="859200"/>
          </a:xfrm>
        </p:grpSpPr>
        <p:sp>
          <p:nvSpPr>
            <p:cNvPr id="40" name="Freeform 40"/>
            <p:cNvSpPr/>
            <p:nvPr/>
          </p:nvSpPr>
          <p:spPr>
            <a:xfrm>
              <a:off x="0" y="0"/>
              <a:ext cx="741172" cy="859155"/>
            </a:xfrm>
            <a:custGeom>
              <a:avLst/>
              <a:gdLst/>
              <a:ahLst/>
              <a:cxnLst/>
              <a:rect l="l" t="t" r="r" b="b"/>
              <a:pathLst>
                <a:path w="741172" h="859155">
                  <a:moveTo>
                    <a:pt x="385826" y="0"/>
                  </a:moveTo>
                  <a:cubicBezTo>
                    <a:pt x="507619" y="284099"/>
                    <a:pt x="619379" y="568325"/>
                    <a:pt x="741172" y="859155"/>
                  </a:cubicBezTo>
                  <a:cubicBezTo>
                    <a:pt x="487426" y="859155"/>
                    <a:pt x="253873" y="859155"/>
                    <a:pt x="0" y="859155"/>
                  </a:cubicBezTo>
                  <a:cubicBezTo>
                    <a:pt x="111633" y="571627"/>
                    <a:pt x="233553" y="287528"/>
                    <a:pt x="355346" y="3429"/>
                  </a:cubicBezTo>
                  <a:cubicBezTo>
                    <a:pt x="365506" y="0"/>
                    <a:pt x="375666" y="0"/>
                    <a:pt x="385826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41" name="Group 41"/>
          <p:cNvGrpSpPr/>
          <p:nvPr/>
        </p:nvGrpSpPr>
        <p:grpSpPr>
          <a:xfrm>
            <a:off x="2063520" y="9464400"/>
            <a:ext cx="311040" cy="603360"/>
            <a:chOff x="0" y="0"/>
            <a:chExt cx="414720" cy="804480"/>
          </a:xfrm>
        </p:grpSpPr>
        <p:sp>
          <p:nvSpPr>
            <p:cNvPr id="42" name="Freeform 42"/>
            <p:cNvSpPr/>
            <p:nvPr/>
          </p:nvSpPr>
          <p:spPr>
            <a:xfrm>
              <a:off x="0" y="0"/>
              <a:ext cx="414782" cy="804418"/>
            </a:xfrm>
            <a:custGeom>
              <a:avLst/>
              <a:gdLst/>
              <a:ahLst/>
              <a:cxnLst/>
              <a:rect l="l" t="t" r="r" b="b"/>
              <a:pathLst>
                <a:path w="414782" h="804418">
                  <a:moveTo>
                    <a:pt x="202311" y="804418"/>
                  </a:moveTo>
                  <a:cubicBezTo>
                    <a:pt x="0" y="425958"/>
                    <a:pt x="0" y="364998"/>
                    <a:pt x="202311" y="0"/>
                  </a:cubicBezTo>
                  <a:cubicBezTo>
                    <a:pt x="404622" y="267081"/>
                    <a:pt x="414782" y="537464"/>
                    <a:pt x="202311" y="804418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43" name="Group 43"/>
          <p:cNvGrpSpPr/>
          <p:nvPr/>
        </p:nvGrpSpPr>
        <p:grpSpPr>
          <a:xfrm>
            <a:off x="524160" y="9474480"/>
            <a:ext cx="295200" cy="594000"/>
            <a:chOff x="0" y="0"/>
            <a:chExt cx="393600" cy="792000"/>
          </a:xfrm>
        </p:grpSpPr>
        <p:sp>
          <p:nvSpPr>
            <p:cNvPr id="44" name="Freeform 44"/>
            <p:cNvSpPr/>
            <p:nvPr/>
          </p:nvSpPr>
          <p:spPr>
            <a:xfrm>
              <a:off x="0" y="0"/>
              <a:ext cx="393573" cy="791972"/>
            </a:xfrm>
            <a:custGeom>
              <a:avLst/>
              <a:gdLst/>
              <a:ahLst/>
              <a:cxnLst/>
              <a:rect l="l" t="t" r="r" b="b"/>
              <a:pathLst>
                <a:path w="393573" h="791972">
                  <a:moveTo>
                    <a:pt x="191770" y="791972"/>
                  </a:moveTo>
                  <a:cubicBezTo>
                    <a:pt x="0" y="599059"/>
                    <a:pt x="0" y="186182"/>
                    <a:pt x="191770" y="0"/>
                  </a:cubicBezTo>
                  <a:cubicBezTo>
                    <a:pt x="393573" y="345186"/>
                    <a:pt x="393573" y="446786"/>
                    <a:pt x="191770" y="791972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45" name="Group 45"/>
          <p:cNvGrpSpPr/>
          <p:nvPr/>
        </p:nvGrpSpPr>
        <p:grpSpPr>
          <a:xfrm>
            <a:off x="1288800" y="9480240"/>
            <a:ext cx="298800" cy="581040"/>
            <a:chOff x="0" y="0"/>
            <a:chExt cx="398400" cy="774720"/>
          </a:xfrm>
        </p:grpSpPr>
        <p:sp>
          <p:nvSpPr>
            <p:cNvPr id="46" name="Freeform 46"/>
            <p:cNvSpPr/>
            <p:nvPr/>
          </p:nvSpPr>
          <p:spPr>
            <a:xfrm>
              <a:off x="0" y="0"/>
              <a:ext cx="398399" cy="774700"/>
            </a:xfrm>
            <a:custGeom>
              <a:avLst/>
              <a:gdLst/>
              <a:ahLst/>
              <a:cxnLst/>
              <a:rect l="l" t="t" r="r" b="b"/>
              <a:pathLst>
                <a:path w="398399" h="774700">
                  <a:moveTo>
                    <a:pt x="204343" y="774700"/>
                  </a:moveTo>
                  <a:cubicBezTo>
                    <a:pt x="0" y="517652"/>
                    <a:pt x="0" y="253746"/>
                    <a:pt x="204343" y="0"/>
                  </a:cubicBezTo>
                  <a:cubicBezTo>
                    <a:pt x="398399" y="162433"/>
                    <a:pt x="398399" y="595376"/>
                    <a:pt x="204343" y="77470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47" name="Group 47"/>
          <p:cNvGrpSpPr/>
          <p:nvPr/>
        </p:nvGrpSpPr>
        <p:grpSpPr>
          <a:xfrm>
            <a:off x="16173360" y="9663840"/>
            <a:ext cx="562320" cy="637920"/>
            <a:chOff x="0" y="0"/>
            <a:chExt cx="749760" cy="850560"/>
          </a:xfrm>
        </p:grpSpPr>
        <p:sp>
          <p:nvSpPr>
            <p:cNvPr id="48" name="Freeform 48"/>
            <p:cNvSpPr/>
            <p:nvPr/>
          </p:nvSpPr>
          <p:spPr>
            <a:xfrm>
              <a:off x="0" y="0"/>
              <a:ext cx="749808" cy="850519"/>
            </a:xfrm>
            <a:custGeom>
              <a:avLst/>
              <a:gdLst/>
              <a:ahLst/>
              <a:cxnLst/>
              <a:rect l="l" t="t" r="r" b="b"/>
              <a:pathLst>
                <a:path w="749808" h="850519">
                  <a:moveTo>
                    <a:pt x="749808" y="850519"/>
                  </a:moveTo>
                  <a:cubicBezTo>
                    <a:pt x="486410" y="850519"/>
                    <a:pt x="263525" y="850519"/>
                    <a:pt x="0" y="850519"/>
                  </a:cubicBezTo>
                  <a:cubicBezTo>
                    <a:pt x="121539" y="567055"/>
                    <a:pt x="233045" y="283464"/>
                    <a:pt x="354584" y="0"/>
                  </a:cubicBezTo>
                  <a:cubicBezTo>
                    <a:pt x="364744" y="0"/>
                    <a:pt x="374904" y="0"/>
                    <a:pt x="395097" y="0"/>
                  </a:cubicBezTo>
                  <a:cubicBezTo>
                    <a:pt x="506603" y="280162"/>
                    <a:pt x="628142" y="560324"/>
                    <a:pt x="749681" y="850519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49" name="Group 49"/>
          <p:cNvGrpSpPr/>
          <p:nvPr/>
        </p:nvGrpSpPr>
        <p:grpSpPr>
          <a:xfrm>
            <a:off x="17729280" y="9660960"/>
            <a:ext cx="558720" cy="641520"/>
            <a:chOff x="0" y="0"/>
            <a:chExt cx="744960" cy="855360"/>
          </a:xfrm>
        </p:grpSpPr>
        <p:sp>
          <p:nvSpPr>
            <p:cNvPr id="50" name="Freeform 50"/>
            <p:cNvSpPr/>
            <p:nvPr/>
          </p:nvSpPr>
          <p:spPr>
            <a:xfrm>
              <a:off x="0" y="0"/>
              <a:ext cx="744982" cy="855345"/>
            </a:xfrm>
            <a:custGeom>
              <a:avLst/>
              <a:gdLst/>
              <a:ahLst/>
              <a:cxnLst/>
              <a:rect l="l" t="t" r="r" b="b"/>
              <a:pathLst>
                <a:path w="744982" h="855345">
                  <a:moveTo>
                    <a:pt x="382524" y="0"/>
                  </a:moveTo>
                  <a:cubicBezTo>
                    <a:pt x="503301" y="283972"/>
                    <a:pt x="624078" y="567944"/>
                    <a:pt x="744982" y="855345"/>
                  </a:cubicBezTo>
                  <a:cubicBezTo>
                    <a:pt x="483235" y="855345"/>
                    <a:pt x="251714" y="855345"/>
                    <a:pt x="0" y="855345"/>
                  </a:cubicBezTo>
                  <a:cubicBezTo>
                    <a:pt x="120777" y="564642"/>
                    <a:pt x="231521" y="283972"/>
                    <a:pt x="352298" y="0"/>
                  </a:cubicBezTo>
                  <a:cubicBezTo>
                    <a:pt x="362331" y="0"/>
                    <a:pt x="372491" y="0"/>
                    <a:pt x="382524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51" name="Group 51"/>
          <p:cNvGrpSpPr/>
          <p:nvPr/>
        </p:nvGrpSpPr>
        <p:grpSpPr>
          <a:xfrm>
            <a:off x="16954560" y="9660960"/>
            <a:ext cx="552240" cy="641520"/>
            <a:chOff x="0" y="0"/>
            <a:chExt cx="736320" cy="855360"/>
          </a:xfrm>
        </p:grpSpPr>
        <p:sp>
          <p:nvSpPr>
            <p:cNvPr id="52" name="Freeform 52"/>
            <p:cNvSpPr/>
            <p:nvPr/>
          </p:nvSpPr>
          <p:spPr>
            <a:xfrm>
              <a:off x="0" y="0"/>
              <a:ext cx="736346" cy="855345"/>
            </a:xfrm>
            <a:custGeom>
              <a:avLst/>
              <a:gdLst/>
              <a:ahLst/>
              <a:cxnLst/>
              <a:rect l="l" t="t" r="r" b="b"/>
              <a:pathLst>
                <a:path w="736346" h="855345">
                  <a:moveTo>
                    <a:pt x="383286" y="0"/>
                  </a:moveTo>
                  <a:cubicBezTo>
                    <a:pt x="504317" y="283972"/>
                    <a:pt x="615315" y="564642"/>
                    <a:pt x="736346" y="855345"/>
                  </a:cubicBezTo>
                  <a:cubicBezTo>
                    <a:pt x="494284" y="855345"/>
                    <a:pt x="262255" y="855345"/>
                    <a:pt x="0" y="855345"/>
                  </a:cubicBezTo>
                  <a:cubicBezTo>
                    <a:pt x="110998" y="567944"/>
                    <a:pt x="232029" y="283972"/>
                    <a:pt x="353060" y="0"/>
                  </a:cubicBezTo>
                  <a:cubicBezTo>
                    <a:pt x="363093" y="0"/>
                    <a:pt x="373253" y="0"/>
                    <a:pt x="383286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53" name="Group 53"/>
          <p:cNvGrpSpPr/>
          <p:nvPr/>
        </p:nvGrpSpPr>
        <p:grpSpPr>
          <a:xfrm>
            <a:off x="15398640" y="9660960"/>
            <a:ext cx="555840" cy="644400"/>
            <a:chOff x="0" y="0"/>
            <a:chExt cx="741120" cy="859200"/>
          </a:xfrm>
        </p:grpSpPr>
        <p:sp>
          <p:nvSpPr>
            <p:cNvPr id="54" name="Freeform 54"/>
            <p:cNvSpPr/>
            <p:nvPr/>
          </p:nvSpPr>
          <p:spPr>
            <a:xfrm>
              <a:off x="0" y="0"/>
              <a:ext cx="741172" cy="859155"/>
            </a:xfrm>
            <a:custGeom>
              <a:avLst/>
              <a:gdLst/>
              <a:ahLst/>
              <a:cxnLst/>
              <a:rect l="l" t="t" r="r" b="b"/>
              <a:pathLst>
                <a:path w="741172" h="859155">
                  <a:moveTo>
                    <a:pt x="385826" y="0"/>
                  </a:moveTo>
                  <a:cubicBezTo>
                    <a:pt x="507619" y="284099"/>
                    <a:pt x="619379" y="568325"/>
                    <a:pt x="741172" y="859155"/>
                  </a:cubicBezTo>
                  <a:cubicBezTo>
                    <a:pt x="487426" y="859155"/>
                    <a:pt x="253873" y="859155"/>
                    <a:pt x="0" y="859155"/>
                  </a:cubicBezTo>
                  <a:cubicBezTo>
                    <a:pt x="111633" y="571627"/>
                    <a:pt x="233553" y="287528"/>
                    <a:pt x="355346" y="3429"/>
                  </a:cubicBezTo>
                  <a:cubicBezTo>
                    <a:pt x="365506" y="0"/>
                    <a:pt x="375666" y="0"/>
                    <a:pt x="385826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55" name="Group 55"/>
          <p:cNvGrpSpPr/>
          <p:nvPr/>
        </p:nvGrpSpPr>
        <p:grpSpPr>
          <a:xfrm>
            <a:off x="17462160" y="9479520"/>
            <a:ext cx="311040" cy="603360"/>
            <a:chOff x="0" y="0"/>
            <a:chExt cx="414720" cy="804480"/>
          </a:xfrm>
        </p:grpSpPr>
        <p:sp>
          <p:nvSpPr>
            <p:cNvPr id="56" name="Freeform 56"/>
            <p:cNvSpPr/>
            <p:nvPr/>
          </p:nvSpPr>
          <p:spPr>
            <a:xfrm>
              <a:off x="0" y="0"/>
              <a:ext cx="414782" cy="804418"/>
            </a:xfrm>
            <a:custGeom>
              <a:avLst/>
              <a:gdLst/>
              <a:ahLst/>
              <a:cxnLst/>
              <a:rect l="l" t="t" r="r" b="b"/>
              <a:pathLst>
                <a:path w="414782" h="804418">
                  <a:moveTo>
                    <a:pt x="202311" y="804418"/>
                  </a:moveTo>
                  <a:cubicBezTo>
                    <a:pt x="0" y="425958"/>
                    <a:pt x="0" y="364998"/>
                    <a:pt x="202311" y="0"/>
                  </a:cubicBezTo>
                  <a:cubicBezTo>
                    <a:pt x="404622" y="267081"/>
                    <a:pt x="414782" y="537464"/>
                    <a:pt x="202311" y="804418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57" name="Group 57"/>
          <p:cNvGrpSpPr/>
          <p:nvPr/>
        </p:nvGrpSpPr>
        <p:grpSpPr>
          <a:xfrm>
            <a:off x="15922800" y="9489600"/>
            <a:ext cx="295200" cy="594000"/>
            <a:chOff x="0" y="0"/>
            <a:chExt cx="393600" cy="792000"/>
          </a:xfrm>
        </p:grpSpPr>
        <p:sp>
          <p:nvSpPr>
            <p:cNvPr id="58" name="Freeform 58"/>
            <p:cNvSpPr/>
            <p:nvPr/>
          </p:nvSpPr>
          <p:spPr>
            <a:xfrm>
              <a:off x="0" y="0"/>
              <a:ext cx="393573" cy="791972"/>
            </a:xfrm>
            <a:custGeom>
              <a:avLst/>
              <a:gdLst/>
              <a:ahLst/>
              <a:cxnLst/>
              <a:rect l="l" t="t" r="r" b="b"/>
              <a:pathLst>
                <a:path w="393573" h="791972">
                  <a:moveTo>
                    <a:pt x="191770" y="791972"/>
                  </a:moveTo>
                  <a:cubicBezTo>
                    <a:pt x="0" y="599059"/>
                    <a:pt x="0" y="186182"/>
                    <a:pt x="191770" y="0"/>
                  </a:cubicBezTo>
                  <a:cubicBezTo>
                    <a:pt x="393573" y="345186"/>
                    <a:pt x="393573" y="446786"/>
                    <a:pt x="191770" y="791972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59" name="Group 59"/>
          <p:cNvGrpSpPr/>
          <p:nvPr/>
        </p:nvGrpSpPr>
        <p:grpSpPr>
          <a:xfrm>
            <a:off x="16688160" y="9496080"/>
            <a:ext cx="298800" cy="581040"/>
            <a:chOff x="0" y="0"/>
            <a:chExt cx="398400" cy="774720"/>
          </a:xfrm>
        </p:grpSpPr>
        <p:sp>
          <p:nvSpPr>
            <p:cNvPr id="60" name="Freeform 60"/>
            <p:cNvSpPr/>
            <p:nvPr/>
          </p:nvSpPr>
          <p:spPr>
            <a:xfrm>
              <a:off x="0" y="0"/>
              <a:ext cx="398399" cy="774700"/>
            </a:xfrm>
            <a:custGeom>
              <a:avLst/>
              <a:gdLst/>
              <a:ahLst/>
              <a:cxnLst/>
              <a:rect l="l" t="t" r="r" b="b"/>
              <a:pathLst>
                <a:path w="398399" h="774700">
                  <a:moveTo>
                    <a:pt x="204343" y="774700"/>
                  </a:moveTo>
                  <a:cubicBezTo>
                    <a:pt x="0" y="517652"/>
                    <a:pt x="0" y="253746"/>
                    <a:pt x="204343" y="0"/>
                  </a:cubicBezTo>
                  <a:cubicBezTo>
                    <a:pt x="398399" y="162433"/>
                    <a:pt x="398399" y="595376"/>
                    <a:pt x="204343" y="77470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61" name="Group 61"/>
          <p:cNvGrpSpPr/>
          <p:nvPr/>
        </p:nvGrpSpPr>
        <p:grpSpPr>
          <a:xfrm>
            <a:off x="15127200" y="9489600"/>
            <a:ext cx="295200" cy="594000"/>
            <a:chOff x="0" y="0"/>
            <a:chExt cx="393600" cy="792000"/>
          </a:xfrm>
        </p:grpSpPr>
        <p:sp>
          <p:nvSpPr>
            <p:cNvPr id="62" name="Freeform 62"/>
            <p:cNvSpPr/>
            <p:nvPr/>
          </p:nvSpPr>
          <p:spPr>
            <a:xfrm>
              <a:off x="0" y="0"/>
              <a:ext cx="393573" cy="791972"/>
            </a:xfrm>
            <a:custGeom>
              <a:avLst/>
              <a:gdLst/>
              <a:ahLst/>
              <a:cxnLst/>
              <a:rect l="l" t="t" r="r" b="b"/>
              <a:pathLst>
                <a:path w="393573" h="791972">
                  <a:moveTo>
                    <a:pt x="191770" y="791972"/>
                  </a:moveTo>
                  <a:cubicBezTo>
                    <a:pt x="0" y="599059"/>
                    <a:pt x="0" y="186182"/>
                    <a:pt x="191770" y="0"/>
                  </a:cubicBezTo>
                  <a:cubicBezTo>
                    <a:pt x="393573" y="345186"/>
                    <a:pt x="393573" y="446786"/>
                    <a:pt x="191770" y="791972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63" name="Group 63"/>
          <p:cNvGrpSpPr/>
          <p:nvPr/>
        </p:nvGrpSpPr>
        <p:grpSpPr>
          <a:xfrm>
            <a:off x="13037760" y="9664560"/>
            <a:ext cx="562320" cy="637920"/>
            <a:chOff x="0" y="0"/>
            <a:chExt cx="749760" cy="850560"/>
          </a:xfrm>
        </p:grpSpPr>
        <p:sp>
          <p:nvSpPr>
            <p:cNvPr id="64" name="Freeform 64"/>
            <p:cNvSpPr/>
            <p:nvPr/>
          </p:nvSpPr>
          <p:spPr>
            <a:xfrm>
              <a:off x="0" y="0"/>
              <a:ext cx="749808" cy="850519"/>
            </a:xfrm>
            <a:custGeom>
              <a:avLst/>
              <a:gdLst/>
              <a:ahLst/>
              <a:cxnLst/>
              <a:rect l="l" t="t" r="r" b="b"/>
              <a:pathLst>
                <a:path w="749808" h="850519">
                  <a:moveTo>
                    <a:pt x="749808" y="850519"/>
                  </a:moveTo>
                  <a:cubicBezTo>
                    <a:pt x="486410" y="850519"/>
                    <a:pt x="263525" y="850519"/>
                    <a:pt x="0" y="850519"/>
                  </a:cubicBezTo>
                  <a:cubicBezTo>
                    <a:pt x="121539" y="567055"/>
                    <a:pt x="233045" y="283464"/>
                    <a:pt x="354584" y="0"/>
                  </a:cubicBezTo>
                  <a:cubicBezTo>
                    <a:pt x="364744" y="0"/>
                    <a:pt x="374904" y="0"/>
                    <a:pt x="395097" y="0"/>
                  </a:cubicBezTo>
                  <a:cubicBezTo>
                    <a:pt x="506603" y="280162"/>
                    <a:pt x="628142" y="560324"/>
                    <a:pt x="749681" y="850519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65" name="Group 65"/>
          <p:cNvGrpSpPr/>
          <p:nvPr/>
        </p:nvGrpSpPr>
        <p:grpSpPr>
          <a:xfrm>
            <a:off x="14593680" y="9661680"/>
            <a:ext cx="558720" cy="641520"/>
            <a:chOff x="0" y="0"/>
            <a:chExt cx="744960" cy="855360"/>
          </a:xfrm>
        </p:grpSpPr>
        <p:sp>
          <p:nvSpPr>
            <p:cNvPr id="66" name="Freeform 66"/>
            <p:cNvSpPr/>
            <p:nvPr/>
          </p:nvSpPr>
          <p:spPr>
            <a:xfrm>
              <a:off x="0" y="0"/>
              <a:ext cx="744982" cy="855345"/>
            </a:xfrm>
            <a:custGeom>
              <a:avLst/>
              <a:gdLst/>
              <a:ahLst/>
              <a:cxnLst/>
              <a:rect l="l" t="t" r="r" b="b"/>
              <a:pathLst>
                <a:path w="744982" h="855345">
                  <a:moveTo>
                    <a:pt x="382524" y="0"/>
                  </a:moveTo>
                  <a:cubicBezTo>
                    <a:pt x="503301" y="283972"/>
                    <a:pt x="624078" y="567944"/>
                    <a:pt x="744982" y="855345"/>
                  </a:cubicBezTo>
                  <a:cubicBezTo>
                    <a:pt x="483235" y="855345"/>
                    <a:pt x="251714" y="855345"/>
                    <a:pt x="0" y="855345"/>
                  </a:cubicBezTo>
                  <a:cubicBezTo>
                    <a:pt x="120777" y="564642"/>
                    <a:pt x="231521" y="283972"/>
                    <a:pt x="352298" y="0"/>
                  </a:cubicBezTo>
                  <a:cubicBezTo>
                    <a:pt x="362331" y="0"/>
                    <a:pt x="372491" y="0"/>
                    <a:pt x="382524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67" name="Group 67"/>
          <p:cNvGrpSpPr/>
          <p:nvPr/>
        </p:nvGrpSpPr>
        <p:grpSpPr>
          <a:xfrm>
            <a:off x="13818960" y="9661680"/>
            <a:ext cx="552240" cy="641520"/>
            <a:chOff x="0" y="0"/>
            <a:chExt cx="736320" cy="855360"/>
          </a:xfrm>
        </p:grpSpPr>
        <p:sp>
          <p:nvSpPr>
            <p:cNvPr id="68" name="Freeform 68"/>
            <p:cNvSpPr/>
            <p:nvPr/>
          </p:nvSpPr>
          <p:spPr>
            <a:xfrm>
              <a:off x="0" y="0"/>
              <a:ext cx="736346" cy="855345"/>
            </a:xfrm>
            <a:custGeom>
              <a:avLst/>
              <a:gdLst/>
              <a:ahLst/>
              <a:cxnLst/>
              <a:rect l="l" t="t" r="r" b="b"/>
              <a:pathLst>
                <a:path w="736346" h="855345">
                  <a:moveTo>
                    <a:pt x="383286" y="0"/>
                  </a:moveTo>
                  <a:cubicBezTo>
                    <a:pt x="504317" y="283972"/>
                    <a:pt x="615315" y="564642"/>
                    <a:pt x="736346" y="855345"/>
                  </a:cubicBezTo>
                  <a:cubicBezTo>
                    <a:pt x="494284" y="855345"/>
                    <a:pt x="262255" y="855345"/>
                    <a:pt x="0" y="855345"/>
                  </a:cubicBezTo>
                  <a:cubicBezTo>
                    <a:pt x="110998" y="567944"/>
                    <a:pt x="232029" y="283972"/>
                    <a:pt x="353060" y="0"/>
                  </a:cubicBezTo>
                  <a:cubicBezTo>
                    <a:pt x="363093" y="0"/>
                    <a:pt x="373253" y="0"/>
                    <a:pt x="383286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69" name="Group 69"/>
          <p:cNvGrpSpPr/>
          <p:nvPr/>
        </p:nvGrpSpPr>
        <p:grpSpPr>
          <a:xfrm>
            <a:off x="12263040" y="9661680"/>
            <a:ext cx="555840" cy="644400"/>
            <a:chOff x="0" y="0"/>
            <a:chExt cx="741120" cy="859200"/>
          </a:xfrm>
        </p:grpSpPr>
        <p:sp>
          <p:nvSpPr>
            <p:cNvPr id="70" name="Freeform 70"/>
            <p:cNvSpPr/>
            <p:nvPr/>
          </p:nvSpPr>
          <p:spPr>
            <a:xfrm>
              <a:off x="0" y="0"/>
              <a:ext cx="741172" cy="859155"/>
            </a:xfrm>
            <a:custGeom>
              <a:avLst/>
              <a:gdLst/>
              <a:ahLst/>
              <a:cxnLst/>
              <a:rect l="l" t="t" r="r" b="b"/>
              <a:pathLst>
                <a:path w="741172" h="859155">
                  <a:moveTo>
                    <a:pt x="385826" y="0"/>
                  </a:moveTo>
                  <a:cubicBezTo>
                    <a:pt x="507619" y="284099"/>
                    <a:pt x="619379" y="568325"/>
                    <a:pt x="741172" y="859155"/>
                  </a:cubicBezTo>
                  <a:cubicBezTo>
                    <a:pt x="487426" y="859155"/>
                    <a:pt x="253873" y="859155"/>
                    <a:pt x="0" y="859155"/>
                  </a:cubicBezTo>
                  <a:cubicBezTo>
                    <a:pt x="111633" y="571627"/>
                    <a:pt x="233553" y="287528"/>
                    <a:pt x="355346" y="3429"/>
                  </a:cubicBezTo>
                  <a:cubicBezTo>
                    <a:pt x="365506" y="0"/>
                    <a:pt x="375666" y="0"/>
                    <a:pt x="385826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71" name="Group 71"/>
          <p:cNvGrpSpPr/>
          <p:nvPr/>
        </p:nvGrpSpPr>
        <p:grpSpPr>
          <a:xfrm>
            <a:off x="14327280" y="9480240"/>
            <a:ext cx="311040" cy="603360"/>
            <a:chOff x="0" y="0"/>
            <a:chExt cx="414720" cy="804480"/>
          </a:xfrm>
        </p:grpSpPr>
        <p:sp>
          <p:nvSpPr>
            <p:cNvPr id="72" name="Freeform 72"/>
            <p:cNvSpPr/>
            <p:nvPr/>
          </p:nvSpPr>
          <p:spPr>
            <a:xfrm>
              <a:off x="0" y="0"/>
              <a:ext cx="414782" cy="804418"/>
            </a:xfrm>
            <a:custGeom>
              <a:avLst/>
              <a:gdLst/>
              <a:ahLst/>
              <a:cxnLst/>
              <a:rect l="l" t="t" r="r" b="b"/>
              <a:pathLst>
                <a:path w="414782" h="804418">
                  <a:moveTo>
                    <a:pt x="202311" y="804418"/>
                  </a:moveTo>
                  <a:cubicBezTo>
                    <a:pt x="0" y="425958"/>
                    <a:pt x="0" y="364998"/>
                    <a:pt x="202311" y="0"/>
                  </a:cubicBezTo>
                  <a:cubicBezTo>
                    <a:pt x="404622" y="267081"/>
                    <a:pt x="414782" y="537464"/>
                    <a:pt x="202311" y="804418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73" name="Group 73"/>
          <p:cNvGrpSpPr/>
          <p:nvPr/>
        </p:nvGrpSpPr>
        <p:grpSpPr>
          <a:xfrm>
            <a:off x="12787200" y="9490320"/>
            <a:ext cx="295200" cy="594000"/>
            <a:chOff x="0" y="0"/>
            <a:chExt cx="393600" cy="792000"/>
          </a:xfrm>
        </p:grpSpPr>
        <p:sp>
          <p:nvSpPr>
            <p:cNvPr id="74" name="Freeform 74"/>
            <p:cNvSpPr/>
            <p:nvPr/>
          </p:nvSpPr>
          <p:spPr>
            <a:xfrm>
              <a:off x="0" y="0"/>
              <a:ext cx="393573" cy="791972"/>
            </a:xfrm>
            <a:custGeom>
              <a:avLst/>
              <a:gdLst/>
              <a:ahLst/>
              <a:cxnLst/>
              <a:rect l="l" t="t" r="r" b="b"/>
              <a:pathLst>
                <a:path w="393573" h="791972">
                  <a:moveTo>
                    <a:pt x="191770" y="791972"/>
                  </a:moveTo>
                  <a:cubicBezTo>
                    <a:pt x="0" y="599059"/>
                    <a:pt x="0" y="186182"/>
                    <a:pt x="191770" y="0"/>
                  </a:cubicBezTo>
                  <a:cubicBezTo>
                    <a:pt x="393573" y="345186"/>
                    <a:pt x="393573" y="446786"/>
                    <a:pt x="191770" y="791972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75" name="Group 75"/>
          <p:cNvGrpSpPr/>
          <p:nvPr/>
        </p:nvGrpSpPr>
        <p:grpSpPr>
          <a:xfrm>
            <a:off x="13552560" y="9496080"/>
            <a:ext cx="298800" cy="581040"/>
            <a:chOff x="0" y="0"/>
            <a:chExt cx="398400" cy="774720"/>
          </a:xfrm>
        </p:grpSpPr>
        <p:sp>
          <p:nvSpPr>
            <p:cNvPr id="76" name="Freeform 76"/>
            <p:cNvSpPr/>
            <p:nvPr/>
          </p:nvSpPr>
          <p:spPr>
            <a:xfrm>
              <a:off x="0" y="0"/>
              <a:ext cx="398399" cy="774700"/>
            </a:xfrm>
            <a:custGeom>
              <a:avLst/>
              <a:gdLst/>
              <a:ahLst/>
              <a:cxnLst/>
              <a:rect l="l" t="t" r="r" b="b"/>
              <a:pathLst>
                <a:path w="398399" h="774700">
                  <a:moveTo>
                    <a:pt x="204343" y="774700"/>
                  </a:moveTo>
                  <a:cubicBezTo>
                    <a:pt x="0" y="517652"/>
                    <a:pt x="0" y="253746"/>
                    <a:pt x="204343" y="0"/>
                  </a:cubicBezTo>
                  <a:cubicBezTo>
                    <a:pt x="398399" y="162433"/>
                    <a:pt x="398399" y="595376"/>
                    <a:pt x="204343" y="77470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77" name="Group 77"/>
          <p:cNvGrpSpPr/>
          <p:nvPr/>
        </p:nvGrpSpPr>
        <p:grpSpPr>
          <a:xfrm>
            <a:off x="10011600" y="9682560"/>
            <a:ext cx="562320" cy="637920"/>
            <a:chOff x="0" y="0"/>
            <a:chExt cx="749760" cy="850560"/>
          </a:xfrm>
        </p:grpSpPr>
        <p:sp>
          <p:nvSpPr>
            <p:cNvPr id="78" name="Freeform 78"/>
            <p:cNvSpPr/>
            <p:nvPr/>
          </p:nvSpPr>
          <p:spPr>
            <a:xfrm>
              <a:off x="0" y="0"/>
              <a:ext cx="749808" cy="850519"/>
            </a:xfrm>
            <a:custGeom>
              <a:avLst/>
              <a:gdLst/>
              <a:ahLst/>
              <a:cxnLst/>
              <a:rect l="l" t="t" r="r" b="b"/>
              <a:pathLst>
                <a:path w="749808" h="850519">
                  <a:moveTo>
                    <a:pt x="749808" y="850519"/>
                  </a:moveTo>
                  <a:cubicBezTo>
                    <a:pt x="486410" y="850519"/>
                    <a:pt x="263525" y="850519"/>
                    <a:pt x="0" y="850519"/>
                  </a:cubicBezTo>
                  <a:cubicBezTo>
                    <a:pt x="121539" y="567055"/>
                    <a:pt x="233045" y="283464"/>
                    <a:pt x="354584" y="0"/>
                  </a:cubicBezTo>
                  <a:cubicBezTo>
                    <a:pt x="364744" y="0"/>
                    <a:pt x="374904" y="0"/>
                    <a:pt x="395097" y="0"/>
                  </a:cubicBezTo>
                  <a:cubicBezTo>
                    <a:pt x="506603" y="280162"/>
                    <a:pt x="628142" y="560324"/>
                    <a:pt x="749681" y="850519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79" name="Group 79"/>
          <p:cNvGrpSpPr/>
          <p:nvPr/>
        </p:nvGrpSpPr>
        <p:grpSpPr>
          <a:xfrm>
            <a:off x="11566800" y="9678960"/>
            <a:ext cx="558720" cy="641520"/>
            <a:chOff x="0" y="0"/>
            <a:chExt cx="744960" cy="855360"/>
          </a:xfrm>
        </p:grpSpPr>
        <p:sp>
          <p:nvSpPr>
            <p:cNvPr id="80" name="Freeform 80"/>
            <p:cNvSpPr/>
            <p:nvPr/>
          </p:nvSpPr>
          <p:spPr>
            <a:xfrm>
              <a:off x="0" y="0"/>
              <a:ext cx="744982" cy="855345"/>
            </a:xfrm>
            <a:custGeom>
              <a:avLst/>
              <a:gdLst/>
              <a:ahLst/>
              <a:cxnLst/>
              <a:rect l="l" t="t" r="r" b="b"/>
              <a:pathLst>
                <a:path w="744982" h="855345">
                  <a:moveTo>
                    <a:pt x="382524" y="0"/>
                  </a:moveTo>
                  <a:cubicBezTo>
                    <a:pt x="503301" y="283972"/>
                    <a:pt x="624078" y="567944"/>
                    <a:pt x="744982" y="855345"/>
                  </a:cubicBezTo>
                  <a:cubicBezTo>
                    <a:pt x="483235" y="855345"/>
                    <a:pt x="251714" y="855345"/>
                    <a:pt x="0" y="855345"/>
                  </a:cubicBezTo>
                  <a:cubicBezTo>
                    <a:pt x="120777" y="564642"/>
                    <a:pt x="231521" y="283972"/>
                    <a:pt x="352298" y="0"/>
                  </a:cubicBezTo>
                  <a:cubicBezTo>
                    <a:pt x="362331" y="0"/>
                    <a:pt x="372491" y="0"/>
                    <a:pt x="382524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81" name="Group 81"/>
          <p:cNvGrpSpPr/>
          <p:nvPr/>
        </p:nvGrpSpPr>
        <p:grpSpPr>
          <a:xfrm>
            <a:off x="10792080" y="9678960"/>
            <a:ext cx="552240" cy="641520"/>
            <a:chOff x="0" y="0"/>
            <a:chExt cx="736320" cy="855360"/>
          </a:xfrm>
        </p:grpSpPr>
        <p:sp>
          <p:nvSpPr>
            <p:cNvPr id="82" name="Freeform 82"/>
            <p:cNvSpPr/>
            <p:nvPr/>
          </p:nvSpPr>
          <p:spPr>
            <a:xfrm>
              <a:off x="0" y="0"/>
              <a:ext cx="736346" cy="855345"/>
            </a:xfrm>
            <a:custGeom>
              <a:avLst/>
              <a:gdLst/>
              <a:ahLst/>
              <a:cxnLst/>
              <a:rect l="l" t="t" r="r" b="b"/>
              <a:pathLst>
                <a:path w="736346" h="855345">
                  <a:moveTo>
                    <a:pt x="383286" y="0"/>
                  </a:moveTo>
                  <a:cubicBezTo>
                    <a:pt x="504317" y="283972"/>
                    <a:pt x="615315" y="564642"/>
                    <a:pt x="736346" y="855345"/>
                  </a:cubicBezTo>
                  <a:cubicBezTo>
                    <a:pt x="494284" y="855345"/>
                    <a:pt x="262255" y="855345"/>
                    <a:pt x="0" y="855345"/>
                  </a:cubicBezTo>
                  <a:cubicBezTo>
                    <a:pt x="110998" y="567944"/>
                    <a:pt x="232029" y="283972"/>
                    <a:pt x="353060" y="0"/>
                  </a:cubicBezTo>
                  <a:cubicBezTo>
                    <a:pt x="363093" y="0"/>
                    <a:pt x="373253" y="0"/>
                    <a:pt x="383286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83" name="Group 83"/>
          <p:cNvGrpSpPr/>
          <p:nvPr/>
        </p:nvGrpSpPr>
        <p:grpSpPr>
          <a:xfrm>
            <a:off x="9236880" y="9678960"/>
            <a:ext cx="555840" cy="644400"/>
            <a:chOff x="0" y="0"/>
            <a:chExt cx="741120" cy="859200"/>
          </a:xfrm>
        </p:grpSpPr>
        <p:sp>
          <p:nvSpPr>
            <p:cNvPr id="84" name="Freeform 84"/>
            <p:cNvSpPr/>
            <p:nvPr/>
          </p:nvSpPr>
          <p:spPr>
            <a:xfrm>
              <a:off x="0" y="0"/>
              <a:ext cx="741172" cy="859155"/>
            </a:xfrm>
            <a:custGeom>
              <a:avLst/>
              <a:gdLst/>
              <a:ahLst/>
              <a:cxnLst/>
              <a:rect l="l" t="t" r="r" b="b"/>
              <a:pathLst>
                <a:path w="741172" h="859155">
                  <a:moveTo>
                    <a:pt x="385826" y="0"/>
                  </a:moveTo>
                  <a:cubicBezTo>
                    <a:pt x="507619" y="284099"/>
                    <a:pt x="619379" y="568325"/>
                    <a:pt x="741172" y="859155"/>
                  </a:cubicBezTo>
                  <a:cubicBezTo>
                    <a:pt x="487426" y="859155"/>
                    <a:pt x="253873" y="859155"/>
                    <a:pt x="0" y="859155"/>
                  </a:cubicBezTo>
                  <a:cubicBezTo>
                    <a:pt x="111633" y="571627"/>
                    <a:pt x="233553" y="287528"/>
                    <a:pt x="355346" y="3429"/>
                  </a:cubicBezTo>
                  <a:cubicBezTo>
                    <a:pt x="365506" y="0"/>
                    <a:pt x="375666" y="0"/>
                    <a:pt x="385826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85" name="Group 85"/>
          <p:cNvGrpSpPr/>
          <p:nvPr/>
        </p:nvGrpSpPr>
        <p:grpSpPr>
          <a:xfrm>
            <a:off x="11300400" y="9498240"/>
            <a:ext cx="311040" cy="603360"/>
            <a:chOff x="0" y="0"/>
            <a:chExt cx="414720" cy="804480"/>
          </a:xfrm>
        </p:grpSpPr>
        <p:sp>
          <p:nvSpPr>
            <p:cNvPr id="86" name="Freeform 86"/>
            <p:cNvSpPr/>
            <p:nvPr/>
          </p:nvSpPr>
          <p:spPr>
            <a:xfrm>
              <a:off x="0" y="0"/>
              <a:ext cx="414782" cy="804418"/>
            </a:xfrm>
            <a:custGeom>
              <a:avLst/>
              <a:gdLst/>
              <a:ahLst/>
              <a:cxnLst/>
              <a:rect l="l" t="t" r="r" b="b"/>
              <a:pathLst>
                <a:path w="414782" h="804418">
                  <a:moveTo>
                    <a:pt x="202311" y="804418"/>
                  </a:moveTo>
                  <a:cubicBezTo>
                    <a:pt x="0" y="425958"/>
                    <a:pt x="0" y="364998"/>
                    <a:pt x="202311" y="0"/>
                  </a:cubicBezTo>
                  <a:cubicBezTo>
                    <a:pt x="404622" y="267081"/>
                    <a:pt x="414782" y="537464"/>
                    <a:pt x="202311" y="804418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87" name="Group 87"/>
          <p:cNvGrpSpPr/>
          <p:nvPr/>
        </p:nvGrpSpPr>
        <p:grpSpPr>
          <a:xfrm>
            <a:off x="9760320" y="9507600"/>
            <a:ext cx="295200" cy="594000"/>
            <a:chOff x="0" y="0"/>
            <a:chExt cx="393600" cy="792000"/>
          </a:xfrm>
        </p:grpSpPr>
        <p:sp>
          <p:nvSpPr>
            <p:cNvPr id="88" name="Freeform 88"/>
            <p:cNvSpPr/>
            <p:nvPr/>
          </p:nvSpPr>
          <p:spPr>
            <a:xfrm>
              <a:off x="0" y="0"/>
              <a:ext cx="393573" cy="791972"/>
            </a:xfrm>
            <a:custGeom>
              <a:avLst/>
              <a:gdLst/>
              <a:ahLst/>
              <a:cxnLst/>
              <a:rect l="l" t="t" r="r" b="b"/>
              <a:pathLst>
                <a:path w="393573" h="791972">
                  <a:moveTo>
                    <a:pt x="191770" y="791972"/>
                  </a:moveTo>
                  <a:cubicBezTo>
                    <a:pt x="0" y="599059"/>
                    <a:pt x="0" y="186182"/>
                    <a:pt x="191770" y="0"/>
                  </a:cubicBezTo>
                  <a:cubicBezTo>
                    <a:pt x="393573" y="345186"/>
                    <a:pt x="393573" y="446786"/>
                    <a:pt x="191770" y="791972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89" name="Group 89"/>
          <p:cNvGrpSpPr/>
          <p:nvPr/>
        </p:nvGrpSpPr>
        <p:grpSpPr>
          <a:xfrm>
            <a:off x="10525680" y="9514080"/>
            <a:ext cx="298800" cy="581040"/>
            <a:chOff x="0" y="0"/>
            <a:chExt cx="398400" cy="774720"/>
          </a:xfrm>
        </p:grpSpPr>
        <p:sp>
          <p:nvSpPr>
            <p:cNvPr id="90" name="Freeform 90"/>
            <p:cNvSpPr/>
            <p:nvPr/>
          </p:nvSpPr>
          <p:spPr>
            <a:xfrm>
              <a:off x="0" y="0"/>
              <a:ext cx="398399" cy="774700"/>
            </a:xfrm>
            <a:custGeom>
              <a:avLst/>
              <a:gdLst/>
              <a:ahLst/>
              <a:cxnLst/>
              <a:rect l="l" t="t" r="r" b="b"/>
              <a:pathLst>
                <a:path w="398399" h="774700">
                  <a:moveTo>
                    <a:pt x="204343" y="774700"/>
                  </a:moveTo>
                  <a:cubicBezTo>
                    <a:pt x="0" y="517652"/>
                    <a:pt x="0" y="253746"/>
                    <a:pt x="204343" y="0"/>
                  </a:cubicBezTo>
                  <a:cubicBezTo>
                    <a:pt x="398399" y="162433"/>
                    <a:pt x="398399" y="595376"/>
                    <a:pt x="204343" y="77470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91" name="Group 91"/>
          <p:cNvGrpSpPr/>
          <p:nvPr/>
        </p:nvGrpSpPr>
        <p:grpSpPr>
          <a:xfrm>
            <a:off x="8964720" y="9507600"/>
            <a:ext cx="295200" cy="594000"/>
            <a:chOff x="0" y="0"/>
            <a:chExt cx="393600" cy="792000"/>
          </a:xfrm>
        </p:grpSpPr>
        <p:sp>
          <p:nvSpPr>
            <p:cNvPr id="92" name="Freeform 92"/>
            <p:cNvSpPr/>
            <p:nvPr/>
          </p:nvSpPr>
          <p:spPr>
            <a:xfrm>
              <a:off x="0" y="0"/>
              <a:ext cx="393573" cy="791972"/>
            </a:xfrm>
            <a:custGeom>
              <a:avLst/>
              <a:gdLst/>
              <a:ahLst/>
              <a:cxnLst/>
              <a:rect l="l" t="t" r="r" b="b"/>
              <a:pathLst>
                <a:path w="393573" h="791972">
                  <a:moveTo>
                    <a:pt x="191770" y="791972"/>
                  </a:moveTo>
                  <a:cubicBezTo>
                    <a:pt x="0" y="599059"/>
                    <a:pt x="0" y="186182"/>
                    <a:pt x="191770" y="0"/>
                  </a:cubicBezTo>
                  <a:cubicBezTo>
                    <a:pt x="393573" y="345186"/>
                    <a:pt x="393573" y="446786"/>
                    <a:pt x="191770" y="791972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93" name="Group 93"/>
          <p:cNvGrpSpPr/>
          <p:nvPr/>
        </p:nvGrpSpPr>
        <p:grpSpPr>
          <a:xfrm>
            <a:off x="6876000" y="9683280"/>
            <a:ext cx="562320" cy="637920"/>
            <a:chOff x="0" y="0"/>
            <a:chExt cx="749760" cy="850560"/>
          </a:xfrm>
        </p:grpSpPr>
        <p:sp>
          <p:nvSpPr>
            <p:cNvPr id="94" name="Freeform 94"/>
            <p:cNvSpPr/>
            <p:nvPr/>
          </p:nvSpPr>
          <p:spPr>
            <a:xfrm>
              <a:off x="0" y="0"/>
              <a:ext cx="749808" cy="850519"/>
            </a:xfrm>
            <a:custGeom>
              <a:avLst/>
              <a:gdLst/>
              <a:ahLst/>
              <a:cxnLst/>
              <a:rect l="l" t="t" r="r" b="b"/>
              <a:pathLst>
                <a:path w="749808" h="850519">
                  <a:moveTo>
                    <a:pt x="749808" y="850519"/>
                  </a:moveTo>
                  <a:cubicBezTo>
                    <a:pt x="486410" y="850519"/>
                    <a:pt x="263525" y="850519"/>
                    <a:pt x="0" y="850519"/>
                  </a:cubicBezTo>
                  <a:cubicBezTo>
                    <a:pt x="121539" y="567055"/>
                    <a:pt x="233045" y="283464"/>
                    <a:pt x="354584" y="0"/>
                  </a:cubicBezTo>
                  <a:cubicBezTo>
                    <a:pt x="364744" y="0"/>
                    <a:pt x="374904" y="0"/>
                    <a:pt x="395097" y="0"/>
                  </a:cubicBezTo>
                  <a:cubicBezTo>
                    <a:pt x="506603" y="280162"/>
                    <a:pt x="628142" y="560324"/>
                    <a:pt x="749681" y="850519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95" name="Group 95"/>
          <p:cNvGrpSpPr/>
          <p:nvPr/>
        </p:nvGrpSpPr>
        <p:grpSpPr>
          <a:xfrm>
            <a:off x="8431200" y="9679680"/>
            <a:ext cx="558720" cy="641520"/>
            <a:chOff x="0" y="0"/>
            <a:chExt cx="744960" cy="855360"/>
          </a:xfrm>
        </p:grpSpPr>
        <p:sp>
          <p:nvSpPr>
            <p:cNvPr id="96" name="Freeform 96"/>
            <p:cNvSpPr/>
            <p:nvPr/>
          </p:nvSpPr>
          <p:spPr>
            <a:xfrm>
              <a:off x="0" y="0"/>
              <a:ext cx="744982" cy="855345"/>
            </a:xfrm>
            <a:custGeom>
              <a:avLst/>
              <a:gdLst/>
              <a:ahLst/>
              <a:cxnLst/>
              <a:rect l="l" t="t" r="r" b="b"/>
              <a:pathLst>
                <a:path w="744982" h="855345">
                  <a:moveTo>
                    <a:pt x="382524" y="0"/>
                  </a:moveTo>
                  <a:cubicBezTo>
                    <a:pt x="503301" y="283972"/>
                    <a:pt x="624078" y="567944"/>
                    <a:pt x="744982" y="855345"/>
                  </a:cubicBezTo>
                  <a:cubicBezTo>
                    <a:pt x="483235" y="855345"/>
                    <a:pt x="251714" y="855345"/>
                    <a:pt x="0" y="855345"/>
                  </a:cubicBezTo>
                  <a:cubicBezTo>
                    <a:pt x="120777" y="564642"/>
                    <a:pt x="231521" y="283972"/>
                    <a:pt x="352298" y="0"/>
                  </a:cubicBezTo>
                  <a:cubicBezTo>
                    <a:pt x="362331" y="0"/>
                    <a:pt x="372491" y="0"/>
                    <a:pt x="382524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97" name="Group 97"/>
          <p:cNvGrpSpPr/>
          <p:nvPr/>
        </p:nvGrpSpPr>
        <p:grpSpPr>
          <a:xfrm>
            <a:off x="7656480" y="9679680"/>
            <a:ext cx="552240" cy="641520"/>
            <a:chOff x="0" y="0"/>
            <a:chExt cx="736320" cy="855360"/>
          </a:xfrm>
        </p:grpSpPr>
        <p:sp>
          <p:nvSpPr>
            <p:cNvPr id="98" name="Freeform 98"/>
            <p:cNvSpPr/>
            <p:nvPr/>
          </p:nvSpPr>
          <p:spPr>
            <a:xfrm>
              <a:off x="0" y="0"/>
              <a:ext cx="736346" cy="855345"/>
            </a:xfrm>
            <a:custGeom>
              <a:avLst/>
              <a:gdLst/>
              <a:ahLst/>
              <a:cxnLst/>
              <a:rect l="l" t="t" r="r" b="b"/>
              <a:pathLst>
                <a:path w="736346" h="855345">
                  <a:moveTo>
                    <a:pt x="383286" y="0"/>
                  </a:moveTo>
                  <a:cubicBezTo>
                    <a:pt x="504317" y="283972"/>
                    <a:pt x="615315" y="564642"/>
                    <a:pt x="736346" y="855345"/>
                  </a:cubicBezTo>
                  <a:cubicBezTo>
                    <a:pt x="494284" y="855345"/>
                    <a:pt x="262255" y="855345"/>
                    <a:pt x="0" y="855345"/>
                  </a:cubicBezTo>
                  <a:cubicBezTo>
                    <a:pt x="110998" y="567944"/>
                    <a:pt x="232029" y="283972"/>
                    <a:pt x="353060" y="0"/>
                  </a:cubicBezTo>
                  <a:cubicBezTo>
                    <a:pt x="363093" y="0"/>
                    <a:pt x="373253" y="0"/>
                    <a:pt x="383286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99" name="Group 99"/>
          <p:cNvGrpSpPr/>
          <p:nvPr/>
        </p:nvGrpSpPr>
        <p:grpSpPr>
          <a:xfrm>
            <a:off x="6101280" y="9679680"/>
            <a:ext cx="555840" cy="644400"/>
            <a:chOff x="0" y="0"/>
            <a:chExt cx="741120" cy="859200"/>
          </a:xfrm>
        </p:grpSpPr>
        <p:sp>
          <p:nvSpPr>
            <p:cNvPr id="100" name="Freeform 100"/>
            <p:cNvSpPr/>
            <p:nvPr/>
          </p:nvSpPr>
          <p:spPr>
            <a:xfrm>
              <a:off x="0" y="0"/>
              <a:ext cx="741172" cy="859155"/>
            </a:xfrm>
            <a:custGeom>
              <a:avLst/>
              <a:gdLst/>
              <a:ahLst/>
              <a:cxnLst/>
              <a:rect l="l" t="t" r="r" b="b"/>
              <a:pathLst>
                <a:path w="741172" h="859155">
                  <a:moveTo>
                    <a:pt x="385826" y="0"/>
                  </a:moveTo>
                  <a:cubicBezTo>
                    <a:pt x="507619" y="284099"/>
                    <a:pt x="619379" y="568325"/>
                    <a:pt x="741172" y="859155"/>
                  </a:cubicBezTo>
                  <a:cubicBezTo>
                    <a:pt x="487426" y="859155"/>
                    <a:pt x="253873" y="859155"/>
                    <a:pt x="0" y="859155"/>
                  </a:cubicBezTo>
                  <a:cubicBezTo>
                    <a:pt x="111633" y="571627"/>
                    <a:pt x="233553" y="287528"/>
                    <a:pt x="355346" y="3429"/>
                  </a:cubicBezTo>
                  <a:cubicBezTo>
                    <a:pt x="365506" y="0"/>
                    <a:pt x="375666" y="0"/>
                    <a:pt x="385826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01" name="Group 101"/>
          <p:cNvGrpSpPr/>
          <p:nvPr/>
        </p:nvGrpSpPr>
        <p:grpSpPr>
          <a:xfrm>
            <a:off x="8164800" y="9498960"/>
            <a:ext cx="311040" cy="603360"/>
            <a:chOff x="0" y="0"/>
            <a:chExt cx="414720" cy="804480"/>
          </a:xfrm>
        </p:grpSpPr>
        <p:sp>
          <p:nvSpPr>
            <p:cNvPr id="102" name="Freeform 102"/>
            <p:cNvSpPr/>
            <p:nvPr/>
          </p:nvSpPr>
          <p:spPr>
            <a:xfrm>
              <a:off x="0" y="0"/>
              <a:ext cx="414782" cy="804418"/>
            </a:xfrm>
            <a:custGeom>
              <a:avLst/>
              <a:gdLst/>
              <a:ahLst/>
              <a:cxnLst/>
              <a:rect l="l" t="t" r="r" b="b"/>
              <a:pathLst>
                <a:path w="414782" h="804418">
                  <a:moveTo>
                    <a:pt x="202311" y="804418"/>
                  </a:moveTo>
                  <a:cubicBezTo>
                    <a:pt x="0" y="425958"/>
                    <a:pt x="0" y="364998"/>
                    <a:pt x="202311" y="0"/>
                  </a:cubicBezTo>
                  <a:cubicBezTo>
                    <a:pt x="404622" y="267081"/>
                    <a:pt x="414782" y="537464"/>
                    <a:pt x="202311" y="804418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03" name="Group 103"/>
          <p:cNvGrpSpPr/>
          <p:nvPr/>
        </p:nvGrpSpPr>
        <p:grpSpPr>
          <a:xfrm>
            <a:off x="6624720" y="9508320"/>
            <a:ext cx="295200" cy="594000"/>
            <a:chOff x="0" y="0"/>
            <a:chExt cx="393600" cy="792000"/>
          </a:xfrm>
        </p:grpSpPr>
        <p:sp>
          <p:nvSpPr>
            <p:cNvPr id="104" name="Freeform 104"/>
            <p:cNvSpPr/>
            <p:nvPr/>
          </p:nvSpPr>
          <p:spPr>
            <a:xfrm>
              <a:off x="0" y="0"/>
              <a:ext cx="393573" cy="791972"/>
            </a:xfrm>
            <a:custGeom>
              <a:avLst/>
              <a:gdLst/>
              <a:ahLst/>
              <a:cxnLst/>
              <a:rect l="l" t="t" r="r" b="b"/>
              <a:pathLst>
                <a:path w="393573" h="791972">
                  <a:moveTo>
                    <a:pt x="191770" y="791972"/>
                  </a:moveTo>
                  <a:cubicBezTo>
                    <a:pt x="0" y="599059"/>
                    <a:pt x="0" y="186182"/>
                    <a:pt x="191770" y="0"/>
                  </a:cubicBezTo>
                  <a:cubicBezTo>
                    <a:pt x="393573" y="345186"/>
                    <a:pt x="393573" y="446786"/>
                    <a:pt x="191770" y="791972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05" name="Group 105"/>
          <p:cNvGrpSpPr/>
          <p:nvPr/>
        </p:nvGrpSpPr>
        <p:grpSpPr>
          <a:xfrm>
            <a:off x="7390080" y="9514800"/>
            <a:ext cx="298800" cy="581040"/>
            <a:chOff x="0" y="0"/>
            <a:chExt cx="398400" cy="774720"/>
          </a:xfrm>
        </p:grpSpPr>
        <p:sp>
          <p:nvSpPr>
            <p:cNvPr id="106" name="Freeform 106"/>
            <p:cNvSpPr/>
            <p:nvPr/>
          </p:nvSpPr>
          <p:spPr>
            <a:xfrm>
              <a:off x="0" y="0"/>
              <a:ext cx="398399" cy="774700"/>
            </a:xfrm>
            <a:custGeom>
              <a:avLst/>
              <a:gdLst/>
              <a:ahLst/>
              <a:cxnLst/>
              <a:rect l="l" t="t" r="r" b="b"/>
              <a:pathLst>
                <a:path w="398399" h="774700">
                  <a:moveTo>
                    <a:pt x="204343" y="774700"/>
                  </a:moveTo>
                  <a:cubicBezTo>
                    <a:pt x="0" y="517652"/>
                    <a:pt x="0" y="253746"/>
                    <a:pt x="204343" y="0"/>
                  </a:cubicBezTo>
                  <a:cubicBezTo>
                    <a:pt x="398399" y="162433"/>
                    <a:pt x="398399" y="595376"/>
                    <a:pt x="204343" y="77470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07" name="Group 107"/>
          <p:cNvGrpSpPr/>
          <p:nvPr/>
        </p:nvGrpSpPr>
        <p:grpSpPr>
          <a:xfrm>
            <a:off x="7610400" y="4146480"/>
            <a:ext cx="3019680" cy="3597120"/>
            <a:chOff x="0" y="0"/>
            <a:chExt cx="4026240" cy="4796160"/>
          </a:xfrm>
        </p:grpSpPr>
        <p:sp>
          <p:nvSpPr>
            <p:cNvPr id="108" name="Freeform 108"/>
            <p:cNvSpPr/>
            <p:nvPr/>
          </p:nvSpPr>
          <p:spPr>
            <a:xfrm>
              <a:off x="0" y="0"/>
              <a:ext cx="4026281" cy="4796155"/>
            </a:xfrm>
            <a:custGeom>
              <a:avLst/>
              <a:gdLst/>
              <a:ahLst/>
              <a:cxnLst/>
              <a:rect l="l" t="t" r="r" b="b"/>
              <a:pathLst>
                <a:path w="4026281" h="4796155">
                  <a:moveTo>
                    <a:pt x="3429381" y="3281553"/>
                  </a:moveTo>
                  <a:cubicBezTo>
                    <a:pt x="3459734" y="4069080"/>
                    <a:pt x="2296414" y="4796155"/>
                    <a:pt x="1385951" y="4553839"/>
                  </a:cubicBezTo>
                  <a:cubicBezTo>
                    <a:pt x="1436497" y="4392295"/>
                    <a:pt x="1436497" y="4210558"/>
                    <a:pt x="1618615" y="4099433"/>
                  </a:cubicBezTo>
                  <a:cubicBezTo>
                    <a:pt x="1638808" y="4079240"/>
                    <a:pt x="1669161" y="4038854"/>
                    <a:pt x="1669161" y="4008501"/>
                  </a:cubicBezTo>
                  <a:cubicBezTo>
                    <a:pt x="1679321" y="3856990"/>
                    <a:pt x="1416304" y="3614674"/>
                    <a:pt x="1274572" y="3614674"/>
                  </a:cubicBezTo>
                  <a:cubicBezTo>
                    <a:pt x="1193673" y="3614674"/>
                    <a:pt x="1112774" y="3634867"/>
                    <a:pt x="1031748" y="3645027"/>
                  </a:cubicBezTo>
                  <a:cubicBezTo>
                    <a:pt x="778891" y="3685413"/>
                    <a:pt x="728218" y="3645027"/>
                    <a:pt x="647319" y="3402711"/>
                  </a:cubicBezTo>
                  <a:cubicBezTo>
                    <a:pt x="586613" y="3210814"/>
                    <a:pt x="495554" y="3029077"/>
                    <a:pt x="404495" y="2847340"/>
                  </a:cubicBezTo>
                  <a:cubicBezTo>
                    <a:pt x="394335" y="2816987"/>
                    <a:pt x="333629" y="2806954"/>
                    <a:pt x="283083" y="2796794"/>
                  </a:cubicBezTo>
                  <a:cubicBezTo>
                    <a:pt x="131318" y="2776601"/>
                    <a:pt x="111125" y="2695829"/>
                    <a:pt x="181864" y="2574671"/>
                  </a:cubicBezTo>
                  <a:cubicBezTo>
                    <a:pt x="202057" y="2544318"/>
                    <a:pt x="212217" y="2503932"/>
                    <a:pt x="232410" y="2483739"/>
                  </a:cubicBezTo>
                  <a:cubicBezTo>
                    <a:pt x="495427" y="2201037"/>
                    <a:pt x="424561" y="1827403"/>
                    <a:pt x="465074" y="1484122"/>
                  </a:cubicBezTo>
                  <a:cubicBezTo>
                    <a:pt x="475234" y="1433576"/>
                    <a:pt x="414528" y="1352804"/>
                    <a:pt x="363855" y="1312418"/>
                  </a:cubicBezTo>
                  <a:cubicBezTo>
                    <a:pt x="182118" y="1140968"/>
                    <a:pt x="30353" y="949198"/>
                    <a:pt x="10160" y="696722"/>
                  </a:cubicBezTo>
                  <a:cubicBezTo>
                    <a:pt x="0" y="565404"/>
                    <a:pt x="40513" y="424053"/>
                    <a:pt x="70866" y="252476"/>
                  </a:cubicBezTo>
                  <a:cubicBezTo>
                    <a:pt x="273177" y="373634"/>
                    <a:pt x="414782" y="454406"/>
                    <a:pt x="566547" y="545338"/>
                  </a:cubicBezTo>
                  <a:cubicBezTo>
                    <a:pt x="677799" y="616077"/>
                    <a:pt x="768858" y="595884"/>
                    <a:pt x="890270" y="525145"/>
                  </a:cubicBezTo>
                  <a:cubicBezTo>
                    <a:pt x="1203833" y="363474"/>
                    <a:pt x="1527556" y="212090"/>
                    <a:pt x="1851279" y="60579"/>
                  </a:cubicBezTo>
                  <a:cubicBezTo>
                    <a:pt x="2003044" y="0"/>
                    <a:pt x="2134489" y="40386"/>
                    <a:pt x="2266061" y="131318"/>
                  </a:cubicBezTo>
                  <a:cubicBezTo>
                    <a:pt x="2559431" y="323215"/>
                    <a:pt x="2852801" y="525145"/>
                    <a:pt x="3156331" y="686689"/>
                  </a:cubicBezTo>
                  <a:cubicBezTo>
                    <a:pt x="3368802" y="807847"/>
                    <a:pt x="3449701" y="979551"/>
                    <a:pt x="3439541" y="1201674"/>
                  </a:cubicBezTo>
                  <a:cubicBezTo>
                    <a:pt x="3439541" y="1433957"/>
                    <a:pt x="3429381" y="1666113"/>
                    <a:pt x="3399028" y="1888236"/>
                  </a:cubicBezTo>
                  <a:cubicBezTo>
                    <a:pt x="3368675" y="2059940"/>
                    <a:pt x="3429381" y="2170938"/>
                    <a:pt x="3581146" y="2241677"/>
                  </a:cubicBezTo>
                  <a:cubicBezTo>
                    <a:pt x="3672205" y="2292223"/>
                    <a:pt x="3763264" y="2342642"/>
                    <a:pt x="3854323" y="2383028"/>
                  </a:cubicBezTo>
                  <a:cubicBezTo>
                    <a:pt x="4026281" y="2453767"/>
                    <a:pt x="3995928" y="2554732"/>
                    <a:pt x="3894836" y="2655697"/>
                  </a:cubicBezTo>
                  <a:cubicBezTo>
                    <a:pt x="3702685" y="2847594"/>
                    <a:pt x="3459861" y="2857627"/>
                    <a:pt x="3217037" y="2837434"/>
                  </a:cubicBezTo>
                  <a:cubicBezTo>
                    <a:pt x="3024886" y="2817241"/>
                    <a:pt x="2923667" y="2887980"/>
                    <a:pt x="2923667" y="3059557"/>
                  </a:cubicBezTo>
                  <a:cubicBezTo>
                    <a:pt x="2933827" y="3231261"/>
                    <a:pt x="3024886" y="3291840"/>
                    <a:pt x="3196844" y="3261487"/>
                  </a:cubicBezTo>
                  <a:cubicBezTo>
                    <a:pt x="3277743" y="3251327"/>
                    <a:pt x="3358642" y="3271647"/>
                    <a:pt x="3429508" y="328168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sp>
        <p:nvSpPr>
          <p:cNvPr id="109" name="AutoShape 109"/>
          <p:cNvSpPr/>
          <p:nvPr/>
        </p:nvSpPr>
        <p:spPr>
          <a:xfrm rot="21903">
            <a:off x="265137" y="1720110"/>
            <a:ext cx="18081007" cy="0"/>
          </a:xfrm>
          <a:prstGeom prst="line">
            <a:avLst/>
          </a:prstGeom>
          <a:ln w="47625" cap="rnd">
            <a:solidFill>
              <a:srgbClr val="723605"/>
            </a:solidFill>
            <a:prstDash val="solid"/>
            <a:headEnd type="none" w="sm" len="sm"/>
            <a:tailEnd type="none" w="sm" len="sm"/>
          </a:ln>
        </p:spPr>
      </p:sp>
      <p:grpSp>
        <p:nvGrpSpPr>
          <p:cNvPr id="110" name="Group 110"/>
          <p:cNvGrpSpPr/>
          <p:nvPr/>
        </p:nvGrpSpPr>
        <p:grpSpPr>
          <a:xfrm>
            <a:off x="16811280" y="568080"/>
            <a:ext cx="1374480" cy="1009440"/>
            <a:chOff x="0" y="0"/>
            <a:chExt cx="1832640" cy="1345920"/>
          </a:xfrm>
        </p:grpSpPr>
        <p:sp>
          <p:nvSpPr>
            <p:cNvPr id="111" name="Freeform 111"/>
            <p:cNvSpPr/>
            <p:nvPr/>
          </p:nvSpPr>
          <p:spPr>
            <a:xfrm>
              <a:off x="0" y="0"/>
              <a:ext cx="1832737" cy="1345946"/>
            </a:xfrm>
            <a:custGeom>
              <a:avLst/>
              <a:gdLst/>
              <a:ahLst/>
              <a:cxnLst/>
              <a:rect l="l" t="t" r="r" b="b"/>
              <a:pathLst>
                <a:path w="1832737" h="1345946">
                  <a:moveTo>
                    <a:pt x="374396" y="560451"/>
                  </a:moveTo>
                  <a:cubicBezTo>
                    <a:pt x="449326" y="544703"/>
                    <a:pt x="520192" y="532765"/>
                    <a:pt x="595122" y="548640"/>
                  </a:cubicBezTo>
                  <a:cubicBezTo>
                    <a:pt x="823722" y="596011"/>
                    <a:pt x="969518" y="789432"/>
                    <a:pt x="945896" y="1026287"/>
                  </a:cubicBezTo>
                  <a:cubicBezTo>
                    <a:pt x="938022" y="1105281"/>
                    <a:pt x="961644" y="1117092"/>
                    <a:pt x="1024763" y="1109218"/>
                  </a:cubicBezTo>
                  <a:cubicBezTo>
                    <a:pt x="1095756" y="1105281"/>
                    <a:pt x="1166622" y="1113155"/>
                    <a:pt x="1237615" y="1109218"/>
                  </a:cubicBezTo>
                  <a:cubicBezTo>
                    <a:pt x="1292733" y="1105281"/>
                    <a:pt x="1316482" y="1117092"/>
                    <a:pt x="1328293" y="1176274"/>
                  </a:cubicBezTo>
                  <a:cubicBezTo>
                    <a:pt x="1347978" y="1278890"/>
                    <a:pt x="1442593" y="1345946"/>
                    <a:pt x="1545082" y="1345946"/>
                  </a:cubicBezTo>
                  <a:cubicBezTo>
                    <a:pt x="1651508" y="1345946"/>
                    <a:pt x="1738249" y="1274953"/>
                    <a:pt x="1765808" y="1172337"/>
                  </a:cubicBezTo>
                  <a:cubicBezTo>
                    <a:pt x="1769745" y="1144651"/>
                    <a:pt x="1769745" y="1121029"/>
                    <a:pt x="1801241" y="1101344"/>
                  </a:cubicBezTo>
                  <a:cubicBezTo>
                    <a:pt x="1832737" y="1085596"/>
                    <a:pt x="1824863" y="935609"/>
                    <a:pt x="1801241" y="935609"/>
                  </a:cubicBezTo>
                  <a:cubicBezTo>
                    <a:pt x="1714500" y="931672"/>
                    <a:pt x="1738122" y="872490"/>
                    <a:pt x="1742186" y="829056"/>
                  </a:cubicBezTo>
                  <a:cubicBezTo>
                    <a:pt x="1746123" y="726440"/>
                    <a:pt x="1718564" y="643509"/>
                    <a:pt x="1627886" y="588264"/>
                  </a:cubicBezTo>
                  <a:cubicBezTo>
                    <a:pt x="1549019" y="540893"/>
                    <a:pt x="1541145" y="513334"/>
                    <a:pt x="1580642" y="430403"/>
                  </a:cubicBezTo>
                  <a:cubicBezTo>
                    <a:pt x="1592453" y="402717"/>
                    <a:pt x="1604264" y="367284"/>
                    <a:pt x="1576705" y="351409"/>
                  </a:cubicBezTo>
                  <a:cubicBezTo>
                    <a:pt x="1553083" y="335661"/>
                    <a:pt x="1521587" y="355346"/>
                    <a:pt x="1501775" y="379095"/>
                  </a:cubicBezTo>
                  <a:cubicBezTo>
                    <a:pt x="1486027" y="394843"/>
                    <a:pt x="1478153" y="418592"/>
                    <a:pt x="1474216" y="442214"/>
                  </a:cubicBezTo>
                  <a:cubicBezTo>
                    <a:pt x="1454531" y="548767"/>
                    <a:pt x="1454531" y="548767"/>
                    <a:pt x="1340231" y="540893"/>
                  </a:cubicBezTo>
                  <a:cubicBezTo>
                    <a:pt x="1316609" y="536956"/>
                    <a:pt x="1292987" y="533019"/>
                    <a:pt x="1269238" y="533019"/>
                  </a:cubicBezTo>
                  <a:cubicBezTo>
                    <a:pt x="1229868" y="536956"/>
                    <a:pt x="1218057" y="517271"/>
                    <a:pt x="1214120" y="485648"/>
                  </a:cubicBezTo>
                  <a:cubicBezTo>
                    <a:pt x="1198372" y="379095"/>
                    <a:pt x="1178687" y="272542"/>
                    <a:pt x="1162939" y="165989"/>
                  </a:cubicBezTo>
                  <a:cubicBezTo>
                    <a:pt x="1159002" y="146304"/>
                    <a:pt x="1155065" y="126492"/>
                    <a:pt x="1166876" y="102870"/>
                  </a:cubicBezTo>
                  <a:cubicBezTo>
                    <a:pt x="1202055" y="19685"/>
                    <a:pt x="1190244" y="3937"/>
                    <a:pt x="1099566" y="3937"/>
                  </a:cubicBezTo>
                  <a:cubicBezTo>
                    <a:pt x="894588" y="0"/>
                    <a:pt x="685800" y="3937"/>
                    <a:pt x="476885" y="3937"/>
                  </a:cubicBezTo>
                  <a:cubicBezTo>
                    <a:pt x="433578" y="3937"/>
                    <a:pt x="390144" y="0"/>
                    <a:pt x="346837" y="3937"/>
                  </a:cubicBezTo>
                  <a:cubicBezTo>
                    <a:pt x="287782" y="7874"/>
                    <a:pt x="267970" y="51308"/>
                    <a:pt x="307467" y="94742"/>
                  </a:cubicBezTo>
                  <a:cubicBezTo>
                    <a:pt x="327152" y="118364"/>
                    <a:pt x="327152" y="138176"/>
                    <a:pt x="331089" y="165735"/>
                  </a:cubicBezTo>
                  <a:cubicBezTo>
                    <a:pt x="331089" y="244729"/>
                    <a:pt x="331089" y="323596"/>
                    <a:pt x="331089" y="402590"/>
                  </a:cubicBezTo>
                  <a:cubicBezTo>
                    <a:pt x="342900" y="402590"/>
                    <a:pt x="350774" y="398653"/>
                    <a:pt x="362585" y="398653"/>
                  </a:cubicBezTo>
                  <a:cubicBezTo>
                    <a:pt x="366522" y="394716"/>
                    <a:pt x="370459" y="394716"/>
                    <a:pt x="378333" y="390779"/>
                  </a:cubicBezTo>
                  <a:cubicBezTo>
                    <a:pt x="370459" y="394716"/>
                    <a:pt x="366522" y="394716"/>
                    <a:pt x="362585" y="398653"/>
                  </a:cubicBezTo>
                  <a:cubicBezTo>
                    <a:pt x="350774" y="398653"/>
                    <a:pt x="342900" y="402590"/>
                    <a:pt x="331089" y="402590"/>
                  </a:cubicBezTo>
                  <a:cubicBezTo>
                    <a:pt x="335026" y="446024"/>
                    <a:pt x="319278" y="469646"/>
                    <a:pt x="275971" y="485521"/>
                  </a:cubicBezTo>
                  <a:cubicBezTo>
                    <a:pt x="197104" y="513207"/>
                    <a:pt x="138049" y="560451"/>
                    <a:pt x="90678" y="627634"/>
                  </a:cubicBezTo>
                  <a:cubicBezTo>
                    <a:pt x="55245" y="655320"/>
                    <a:pt x="35560" y="690753"/>
                    <a:pt x="19685" y="726313"/>
                  </a:cubicBezTo>
                  <a:cubicBezTo>
                    <a:pt x="0" y="793369"/>
                    <a:pt x="15748" y="813054"/>
                    <a:pt x="90678" y="805180"/>
                  </a:cubicBezTo>
                  <a:cubicBezTo>
                    <a:pt x="161671" y="698627"/>
                    <a:pt x="244348" y="599948"/>
                    <a:pt x="374396" y="560451"/>
                  </a:cubicBezTo>
                  <a:close/>
                  <a:moveTo>
                    <a:pt x="1541018" y="1002538"/>
                  </a:moveTo>
                  <a:cubicBezTo>
                    <a:pt x="1604137" y="998601"/>
                    <a:pt x="1655318" y="1049909"/>
                    <a:pt x="1655318" y="1113028"/>
                  </a:cubicBezTo>
                  <a:cubicBezTo>
                    <a:pt x="1659255" y="1176147"/>
                    <a:pt x="1612011" y="1227455"/>
                    <a:pt x="1544955" y="1227455"/>
                  </a:cubicBezTo>
                  <a:cubicBezTo>
                    <a:pt x="1481836" y="1227455"/>
                    <a:pt x="1434592" y="1180084"/>
                    <a:pt x="1430655" y="1120902"/>
                  </a:cubicBezTo>
                  <a:cubicBezTo>
                    <a:pt x="1426718" y="1057783"/>
                    <a:pt x="1477899" y="1002538"/>
                    <a:pt x="1541018" y="1002538"/>
                  </a:cubicBezTo>
                  <a:close/>
                  <a:moveTo>
                    <a:pt x="610870" y="453898"/>
                  </a:moveTo>
                  <a:cubicBezTo>
                    <a:pt x="610870" y="453898"/>
                    <a:pt x="614807" y="453898"/>
                    <a:pt x="618744" y="449961"/>
                  </a:cubicBezTo>
                  <a:cubicBezTo>
                    <a:pt x="614807" y="453898"/>
                    <a:pt x="610870" y="453898"/>
                    <a:pt x="610870" y="453898"/>
                  </a:cubicBezTo>
                  <a:close/>
                  <a:moveTo>
                    <a:pt x="618744" y="449961"/>
                  </a:moveTo>
                  <a:cubicBezTo>
                    <a:pt x="622681" y="449961"/>
                    <a:pt x="622681" y="449961"/>
                    <a:pt x="622681" y="449961"/>
                  </a:cubicBezTo>
                  <a:cubicBezTo>
                    <a:pt x="622681" y="449961"/>
                    <a:pt x="622681" y="449961"/>
                    <a:pt x="618744" y="449961"/>
                  </a:cubicBezTo>
                  <a:close/>
                  <a:moveTo>
                    <a:pt x="788289" y="110490"/>
                  </a:moveTo>
                  <a:cubicBezTo>
                    <a:pt x="823722" y="114427"/>
                    <a:pt x="863219" y="110490"/>
                    <a:pt x="898652" y="110490"/>
                  </a:cubicBezTo>
                  <a:cubicBezTo>
                    <a:pt x="1064133" y="110490"/>
                    <a:pt x="1064133" y="110490"/>
                    <a:pt x="1091819" y="272288"/>
                  </a:cubicBezTo>
                  <a:cubicBezTo>
                    <a:pt x="1115441" y="410464"/>
                    <a:pt x="1135126" y="548640"/>
                    <a:pt x="1154938" y="686689"/>
                  </a:cubicBezTo>
                  <a:cubicBezTo>
                    <a:pt x="1158875" y="710311"/>
                    <a:pt x="1190371" y="757682"/>
                    <a:pt x="1147064" y="761619"/>
                  </a:cubicBezTo>
                  <a:cubicBezTo>
                    <a:pt x="1099820" y="769493"/>
                    <a:pt x="1040638" y="797179"/>
                    <a:pt x="1005205" y="733933"/>
                  </a:cubicBezTo>
                  <a:cubicBezTo>
                    <a:pt x="950087" y="627380"/>
                    <a:pt x="871220" y="544449"/>
                    <a:pt x="760857" y="493141"/>
                  </a:cubicBezTo>
                  <a:cubicBezTo>
                    <a:pt x="729361" y="481330"/>
                    <a:pt x="721487" y="461518"/>
                    <a:pt x="721487" y="426085"/>
                  </a:cubicBezTo>
                  <a:cubicBezTo>
                    <a:pt x="725424" y="343154"/>
                    <a:pt x="725424" y="260350"/>
                    <a:pt x="721487" y="173482"/>
                  </a:cubicBezTo>
                  <a:cubicBezTo>
                    <a:pt x="717550" y="122174"/>
                    <a:pt x="737235" y="102489"/>
                    <a:pt x="788543" y="110363"/>
                  </a:cubicBezTo>
                  <a:close/>
                  <a:moveTo>
                    <a:pt x="417703" y="134239"/>
                  </a:moveTo>
                  <a:cubicBezTo>
                    <a:pt x="417703" y="126365"/>
                    <a:pt x="421640" y="122428"/>
                    <a:pt x="421640" y="118491"/>
                  </a:cubicBezTo>
                  <a:cubicBezTo>
                    <a:pt x="492633" y="118491"/>
                    <a:pt x="559562" y="114554"/>
                    <a:pt x="630555" y="114554"/>
                  </a:cubicBezTo>
                  <a:cubicBezTo>
                    <a:pt x="630555" y="122428"/>
                    <a:pt x="634492" y="126365"/>
                    <a:pt x="638429" y="134239"/>
                  </a:cubicBezTo>
                  <a:cubicBezTo>
                    <a:pt x="638429" y="146050"/>
                    <a:pt x="638429" y="157861"/>
                    <a:pt x="642366" y="169799"/>
                  </a:cubicBezTo>
                  <a:cubicBezTo>
                    <a:pt x="638429" y="157988"/>
                    <a:pt x="638429" y="146177"/>
                    <a:pt x="638429" y="134239"/>
                  </a:cubicBezTo>
                  <a:cubicBezTo>
                    <a:pt x="626618" y="232918"/>
                    <a:pt x="630555" y="335534"/>
                    <a:pt x="634492" y="434213"/>
                  </a:cubicBezTo>
                  <a:cubicBezTo>
                    <a:pt x="630555" y="438150"/>
                    <a:pt x="630555" y="438150"/>
                    <a:pt x="630555" y="442087"/>
                  </a:cubicBezTo>
                  <a:cubicBezTo>
                    <a:pt x="618744" y="446024"/>
                    <a:pt x="606933" y="446024"/>
                    <a:pt x="595122" y="449961"/>
                  </a:cubicBezTo>
                  <a:cubicBezTo>
                    <a:pt x="547878" y="461772"/>
                    <a:pt x="504444" y="414401"/>
                    <a:pt x="457200" y="442087"/>
                  </a:cubicBezTo>
                  <a:cubicBezTo>
                    <a:pt x="421767" y="438150"/>
                    <a:pt x="417830" y="418465"/>
                    <a:pt x="421767" y="386842"/>
                  </a:cubicBezTo>
                  <a:cubicBezTo>
                    <a:pt x="421767" y="303911"/>
                    <a:pt x="417830" y="217170"/>
                    <a:pt x="417830" y="134239"/>
                  </a:cubicBezTo>
                  <a:cubicBezTo>
                    <a:pt x="413893" y="142113"/>
                    <a:pt x="409956" y="149987"/>
                    <a:pt x="409956" y="161925"/>
                  </a:cubicBezTo>
                  <a:cubicBezTo>
                    <a:pt x="409956" y="150114"/>
                    <a:pt x="413893" y="142240"/>
                    <a:pt x="417830" y="134239"/>
                  </a:cubicBezTo>
                  <a:close/>
                </a:path>
              </a:pathLst>
            </a:custGeom>
            <a:solidFill>
              <a:srgbClr val="00B050"/>
            </a:solidFill>
          </p:spPr>
        </p:sp>
      </p:grpSp>
      <p:grpSp>
        <p:nvGrpSpPr>
          <p:cNvPr id="112" name="Group 112"/>
          <p:cNvGrpSpPr/>
          <p:nvPr/>
        </p:nvGrpSpPr>
        <p:grpSpPr>
          <a:xfrm>
            <a:off x="16913520" y="1002960"/>
            <a:ext cx="590400" cy="609840"/>
            <a:chOff x="0" y="0"/>
            <a:chExt cx="787200" cy="813120"/>
          </a:xfrm>
        </p:grpSpPr>
        <p:sp>
          <p:nvSpPr>
            <p:cNvPr id="113" name="Freeform 113"/>
            <p:cNvSpPr/>
            <p:nvPr/>
          </p:nvSpPr>
          <p:spPr>
            <a:xfrm>
              <a:off x="0" y="0"/>
              <a:ext cx="787273" cy="813181"/>
            </a:xfrm>
            <a:custGeom>
              <a:avLst/>
              <a:gdLst/>
              <a:ahLst/>
              <a:cxnLst/>
              <a:rect l="l" t="t" r="r" b="b"/>
              <a:pathLst>
                <a:path w="787273" h="813181">
                  <a:moveTo>
                    <a:pt x="31496" y="517144"/>
                  </a:moveTo>
                  <a:cubicBezTo>
                    <a:pt x="43307" y="568452"/>
                    <a:pt x="66929" y="611886"/>
                    <a:pt x="102362" y="651383"/>
                  </a:cubicBezTo>
                  <a:cubicBezTo>
                    <a:pt x="228346" y="789559"/>
                    <a:pt x="432943" y="813181"/>
                    <a:pt x="586486" y="710565"/>
                  </a:cubicBezTo>
                  <a:cubicBezTo>
                    <a:pt x="736092" y="604012"/>
                    <a:pt x="787273" y="406654"/>
                    <a:pt x="708533" y="240792"/>
                  </a:cubicBezTo>
                  <a:cubicBezTo>
                    <a:pt x="625856" y="75057"/>
                    <a:pt x="440817" y="0"/>
                    <a:pt x="255778" y="59182"/>
                  </a:cubicBezTo>
                  <a:cubicBezTo>
                    <a:pt x="259715" y="82804"/>
                    <a:pt x="271526" y="98679"/>
                    <a:pt x="287274" y="114427"/>
                  </a:cubicBezTo>
                  <a:cubicBezTo>
                    <a:pt x="271526" y="98679"/>
                    <a:pt x="259715" y="82804"/>
                    <a:pt x="255778" y="59182"/>
                  </a:cubicBezTo>
                  <a:cubicBezTo>
                    <a:pt x="216408" y="70993"/>
                    <a:pt x="180975" y="82804"/>
                    <a:pt x="153416" y="118364"/>
                  </a:cubicBezTo>
                  <a:cubicBezTo>
                    <a:pt x="125857" y="126238"/>
                    <a:pt x="106172" y="146050"/>
                    <a:pt x="94361" y="165735"/>
                  </a:cubicBezTo>
                  <a:cubicBezTo>
                    <a:pt x="70866" y="225044"/>
                    <a:pt x="3937" y="264414"/>
                    <a:pt x="19685" y="343408"/>
                  </a:cubicBezTo>
                  <a:cubicBezTo>
                    <a:pt x="3937" y="355219"/>
                    <a:pt x="3937" y="371094"/>
                    <a:pt x="11811" y="390779"/>
                  </a:cubicBezTo>
                  <a:cubicBezTo>
                    <a:pt x="11811" y="402590"/>
                    <a:pt x="11811" y="410464"/>
                    <a:pt x="11811" y="422402"/>
                  </a:cubicBezTo>
                  <a:cubicBezTo>
                    <a:pt x="15748" y="430276"/>
                    <a:pt x="23622" y="438150"/>
                    <a:pt x="27559" y="446024"/>
                  </a:cubicBezTo>
                  <a:cubicBezTo>
                    <a:pt x="23622" y="438150"/>
                    <a:pt x="15748" y="430276"/>
                    <a:pt x="11811" y="422402"/>
                  </a:cubicBezTo>
                  <a:cubicBezTo>
                    <a:pt x="0" y="449961"/>
                    <a:pt x="7874" y="473710"/>
                    <a:pt x="27559" y="493395"/>
                  </a:cubicBezTo>
                  <a:cubicBezTo>
                    <a:pt x="23622" y="497332"/>
                    <a:pt x="27559" y="501269"/>
                    <a:pt x="31496" y="505206"/>
                  </a:cubicBezTo>
                  <a:cubicBezTo>
                    <a:pt x="31496" y="505206"/>
                    <a:pt x="27559" y="513080"/>
                    <a:pt x="27559" y="513080"/>
                  </a:cubicBezTo>
                  <a:cubicBezTo>
                    <a:pt x="27559" y="513080"/>
                    <a:pt x="31496" y="517017"/>
                    <a:pt x="31496" y="517017"/>
                  </a:cubicBezTo>
                  <a:close/>
                  <a:moveTo>
                    <a:pt x="385699" y="228981"/>
                  </a:moveTo>
                  <a:cubicBezTo>
                    <a:pt x="381762" y="209296"/>
                    <a:pt x="373888" y="201295"/>
                    <a:pt x="366014" y="189484"/>
                  </a:cubicBezTo>
                  <a:cubicBezTo>
                    <a:pt x="373888" y="201295"/>
                    <a:pt x="381762" y="209169"/>
                    <a:pt x="385699" y="228981"/>
                  </a:cubicBezTo>
                  <a:cubicBezTo>
                    <a:pt x="499872" y="264541"/>
                    <a:pt x="551053" y="319786"/>
                    <a:pt x="547116" y="410591"/>
                  </a:cubicBezTo>
                  <a:cubicBezTo>
                    <a:pt x="543179" y="489585"/>
                    <a:pt x="499872" y="536956"/>
                    <a:pt x="429006" y="568452"/>
                  </a:cubicBezTo>
                  <a:cubicBezTo>
                    <a:pt x="377825" y="592074"/>
                    <a:pt x="326644" y="556641"/>
                    <a:pt x="279400" y="560578"/>
                  </a:cubicBezTo>
                  <a:cubicBezTo>
                    <a:pt x="279400" y="560578"/>
                    <a:pt x="275463" y="560578"/>
                    <a:pt x="275463" y="560578"/>
                  </a:cubicBezTo>
                  <a:cubicBezTo>
                    <a:pt x="283337" y="540893"/>
                    <a:pt x="263652" y="532892"/>
                    <a:pt x="251841" y="521081"/>
                  </a:cubicBezTo>
                  <a:cubicBezTo>
                    <a:pt x="180975" y="446024"/>
                    <a:pt x="192786" y="355346"/>
                    <a:pt x="275463" y="268478"/>
                  </a:cubicBezTo>
                  <a:cubicBezTo>
                    <a:pt x="306959" y="248793"/>
                    <a:pt x="346329" y="232918"/>
                    <a:pt x="385699" y="228981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114" name="Group 114"/>
          <p:cNvGrpSpPr/>
          <p:nvPr/>
        </p:nvGrpSpPr>
        <p:grpSpPr>
          <a:xfrm>
            <a:off x="187920" y="588960"/>
            <a:ext cx="1374480" cy="1009440"/>
            <a:chOff x="0" y="0"/>
            <a:chExt cx="1832640" cy="1345920"/>
          </a:xfrm>
        </p:grpSpPr>
        <p:sp>
          <p:nvSpPr>
            <p:cNvPr id="115" name="Freeform 115"/>
            <p:cNvSpPr/>
            <p:nvPr/>
          </p:nvSpPr>
          <p:spPr>
            <a:xfrm>
              <a:off x="0" y="0"/>
              <a:ext cx="1832737" cy="1345946"/>
            </a:xfrm>
            <a:custGeom>
              <a:avLst/>
              <a:gdLst/>
              <a:ahLst/>
              <a:cxnLst/>
              <a:rect l="l" t="t" r="r" b="b"/>
              <a:pathLst>
                <a:path w="1832737" h="1345946">
                  <a:moveTo>
                    <a:pt x="374396" y="560451"/>
                  </a:moveTo>
                  <a:cubicBezTo>
                    <a:pt x="449326" y="544703"/>
                    <a:pt x="520192" y="532765"/>
                    <a:pt x="595122" y="548640"/>
                  </a:cubicBezTo>
                  <a:cubicBezTo>
                    <a:pt x="823722" y="596011"/>
                    <a:pt x="969518" y="789432"/>
                    <a:pt x="945896" y="1026287"/>
                  </a:cubicBezTo>
                  <a:cubicBezTo>
                    <a:pt x="938022" y="1105281"/>
                    <a:pt x="961644" y="1117092"/>
                    <a:pt x="1024763" y="1109218"/>
                  </a:cubicBezTo>
                  <a:cubicBezTo>
                    <a:pt x="1095756" y="1105281"/>
                    <a:pt x="1166622" y="1113155"/>
                    <a:pt x="1237615" y="1109218"/>
                  </a:cubicBezTo>
                  <a:cubicBezTo>
                    <a:pt x="1292733" y="1105281"/>
                    <a:pt x="1316482" y="1117092"/>
                    <a:pt x="1328293" y="1176274"/>
                  </a:cubicBezTo>
                  <a:cubicBezTo>
                    <a:pt x="1347978" y="1278890"/>
                    <a:pt x="1442593" y="1345946"/>
                    <a:pt x="1545082" y="1345946"/>
                  </a:cubicBezTo>
                  <a:cubicBezTo>
                    <a:pt x="1651508" y="1345946"/>
                    <a:pt x="1738249" y="1274953"/>
                    <a:pt x="1765808" y="1172337"/>
                  </a:cubicBezTo>
                  <a:cubicBezTo>
                    <a:pt x="1769745" y="1144651"/>
                    <a:pt x="1769745" y="1121029"/>
                    <a:pt x="1801241" y="1101344"/>
                  </a:cubicBezTo>
                  <a:cubicBezTo>
                    <a:pt x="1832737" y="1085596"/>
                    <a:pt x="1824863" y="935609"/>
                    <a:pt x="1801241" y="935609"/>
                  </a:cubicBezTo>
                  <a:cubicBezTo>
                    <a:pt x="1714500" y="931672"/>
                    <a:pt x="1738122" y="872490"/>
                    <a:pt x="1742186" y="829056"/>
                  </a:cubicBezTo>
                  <a:cubicBezTo>
                    <a:pt x="1746123" y="726440"/>
                    <a:pt x="1718564" y="643509"/>
                    <a:pt x="1627886" y="588264"/>
                  </a:cubicBezTo>
                  <a:cubicBezTo>
                    <a:pt x="1549019" y="540893"/>
                    <a:pt x="1541145" y="513334"/>
                    <a:pt x="1580642" y="430403"/>
                  </a:cubicBezTo>
                  <a:cubicBezTo>
                    <a:pt x="1592453" y="402717"/>
                    <a:pt x="1604264" y="367284"/>
                    <a:pt x="1576705" y="351409"/>
                  </a:cubicBezTo>
                  <a:cubicBezTo>
                    <a:pt x="1553083" y="335661"/>
                    <a:pt x="1521587" y="355346"/>
                    <a:pt x="1501775" y="379095"/>
                  </a:cubicBezTo>
                  <a:cubicBezTo>
                    <a:pt x="1486027" y="394843"/>
                    <a:pt x="1478153" y="418592"/>
                    <a:pt x="1474216" y="442214"/>
                  </a:cubicBezTo>
                  <a:cubicBezTo>
                    <a:pt x="1454531" y="548767"/>
                    <a:pt x="1454531" y="548767"/>
                    <a:pt x="1340231" y="540893"/>
                  </a:cubicBezTo>
                  <a:cubicBezTo>
                    <a:pt x="1316609" y="536956"/>
                    <a:pt x="1292987" y="533019"/>
                    <a:pt x="1269238" y="533019"/>
                  </a:cubicBezTo>
                  <a:cubicBezTo>
                    <a:pt x="1229868" y="536956"/>
                    <a:pt x="1218057" y="517271"/>
                    <a:pt x="1214120" y="485648"/>
                  </a:cubicBezTo>
                  <a:cubicBezTo>
                    <a:pt x="1198372" y="379095"/>
                    <a:pt x="1178687" y="272542"/>
                    <a:pt x="1162939" y="165989"/>
                  </a:cubicBezTo>
                  <a:cubicBezTo>
                    <a:pt x="1159002" y="146304"/>
                    <a:pt x="1155065" y="126492"/>
                    <a:pt x="1166876" y="102870"/>
                  </a:cubicBezTo>
                  <a:cubicBezTo>
                    <a:pt x="1202055" y="19685"/>
                    <a:pt x="1190244" y="3937"/>
                    <a:pt x="1099566" y="3937"/>
                  </a:cubicBezTo>
                  <a:cubicBezTo>
                    <a:pt x="894588" y="0"/>
                    <a:pt x="685800" y="3937"/>
                    <a:pt x="476885" y="3937"/>
                  </a:cubicBezTo>
                  <a:cubicBezTo>
                    <a:pt x="433578" y="3937"/>
                    <a:pt x="390144" y="0"/>
                    <a:pt x="346837" y="3937"/>
                  </a:cubicBezTo>
                  <a:cubicBezTo>
                    <a:pt x="287782" y="7874"/>
                    <a:pt x="267970" y="51308"/>
                    <a:pt x="307467" y="94742"/>
                  </a:cubicBezTo>
                  <a:cubicBezTo>
                    <a:pt x="327152" y="118364"/>
                    <a:pt x="327152" y="138176"/>
                    <a:pt x="331089" y="165735"/>
                  </a:cubicBezTo>
                  <a:cubicBezTo>
                    <a:pt x="331089" y="244729"/>
                    <a:pt x="331089" y="323596"/>
                    <a:pt x="331089" y="402590"/>
                  </a:cubicBezTo>
                  <a:cubicBezTo>
                    <a:pt x="342900" y="402590"/>
                    <a:pt x="350774" y="398653"/>
                    <a:pt x="362585" y="398653"/>
                  </a:cubicBezTo>
                  <a:cubicBezTo>
                    <a:pt x="366522" y="394716"/>
                    <a:pt x="370459" y="394716"/>
                    <a:pt x="378333" y="390779"/>
                  </a:cubicBezTo>
                  <a:cubicBezTo>
                    <a:pt x="370459" y="394716"/>
                    <a:pt x="366522" y="394716"/>
                    <a:pt x="362585" y="398653"/>
                  </a:cubicBezTo>
                  <a:cubicBezTo>
                    <a:pt x="350774" y="398653"/>
                    <a:pt x="342900" y="402590"/>
                    <a:pt x="331089" y="402590"/>
                  </a:cubicBezTo>
                  <a:cubicBezTo>
                    <a:pt x="335026" y="446024"/>
                    <a:pt x="319278" y="469646"/>
                    <a:pt x="275971" y="485521"/>
                  </a:cubicBezTo>
                  <a:cubicBezTo>
                    <a:pt x="197104" y="513207"/>
                    <a:pt x="138049" y="560451"/>
                    <a:pt x="90678" y="627634"/>
                  </a:cubicBezTo>
                  <a:cubicBezTo>
                    <a:pt x="55245" y="655320"/>
                    <a:pt x="35560" y="690753"/>
                    <a:pt x="19685" y="726313"/>
                  </a:cubicBezTo>
                  <a:cubicBezTo>
                    <a:pt x="0" y="793369"/>
                    <a:pt x="15748" y="813054"/>
                    <a:pt x="90678" y="805180"/>
                  </a:cubicBezTo>
                  <a:cubicBezTo>
                    <a:pt x="161671" y="698627"/>
                    <a:pt x="244348" y="599948"/>
                    <a:pt x="374396" y="560451"/>
                  </a:cubicBezTo>
                  <a:close/>
                  <a:moveTo>
                    <a:pt x="1541018" y="1002538"/>
                  </a:moveTo>
                  <a:cubicBezTo>
                    <a:pt x="1604137" y="998601"/>
                    <a:pt x="1655318" y="1049909"/>
                    <a:pt x="1655318" y="1113028"/>
                  </a:cubicBezTo>
                  <a:cubicBezTo>
                    <a:pt x="1659255" y="1176147"/>
                    <a:pt x="1612011" y="1227455"/>
                    <a:pt x="1544955" y="1227455"/>
                  </a:cubicBezTo>
                  <a:cubicBezTo>
                    <a:pt x="1481836" y="1227455"/>
                    <a:pt x="1434592" y="1180084"/>
                    <a:pt x="1430655" y="1120902"/>
                  </a:cubicBezTo>
                  <a:cubicBezTo>
                    <a:pt x="1426718" y="1057783"/>
                    <a:pt x="1477899" y="1002538"/>
                    <a:pt x="1541018" y="1002538"/>
                  </a:cubicBezTo>
                  <a:close/>
                  <a:moveTo>
                    <a:pt x="610870" y="453898"/>
                  </a:moveTo>
                  <a:cubicBezTo>
                    <a:pt x="610870" y="453898"/>
                    <a:pt x="614807" y="453898"/>
                    <a:pt x="618744" y="449961"/>
                  </a:cubicBezTo>
                  <a:cubicBezTo>
                    <a:pt x="614807" y="453898"/>
                    <a:pt x="610870" y="453898"/>
                    <a:pt x="610870" y="453898"/>
                  </a:cubicBezTo>
                  <a:close/>
                  <a:moveTo>
                    <a:pt x="618744" y="449961"/>
                  </a:moveTo>
                  <a:cubicBezTo>
                    <a:pt x="622681" y="449961"/>
                    <a:pt x="622681" y="449961"/>
                    <a:pt x="622681" y="449961"/>
                  </a:cubicBezTo>
                  <a:cubicBezTo>
                    <a:pt x="622681" y="449961"/>
                    <a:pt x="622681" y="449961"/>
                    <a:pt x="618744" y="449961"/>
                  </a:cubicBezTo>
                  <a:close/>
                  <a:moveTo>
                    <a:pt x="788289" y="110490"/>
                  </a:moveTo>
                  <a:cubicBezTo>
                    <a:pt x="823722" y="114427"/>
                    <a:pt x="863219" y="110490"/>
                    <a:pt x="898652" y="110490"/>
                  </a:cubicBezTo>
                  <a:cubicBezTo>
                    <a:pt x="1064133" y="110490"/>
                    <a:pt x="1064133" y="110490"/>
                    <a:pt x="1091819" y="272288"/>
                  </a:cubicBezTo>
                  <a:cubicBezTo>
                    <a:pt x="1115441" y="410464"/>
                    <a:pt x="1135126" y="548640"/>
                    <a:pt x="1154938" y="686689"/>
                  </a:cubicBezTo>
                  <a:cubicBezTo>
                    <a:pt x="1158875" y="710311"/>
                    <a:pt x="1190371" y="757682"/>
                    <a:pt x="1147064" y="761619"/>
                  </a:cubicBezTo>
                  <a:cubicBezTo>
                    <a:pt x="1099820" y="769493"/>
                    <a:pt x="1040638" y="797179"/>
                    <a:pt x="1005205" y="733933"/>
                  </a:cubicBezTo>
                  <a:cubicBezTo>
                    <a:pt x="950087" y="627380"/>
                    <a:pt x="871220" y="544449"/>
                    <a:pt x="760857" y="493141"/>
                  </a:cubicBezTo>
                  <a:cubicBezTo>
                    <a:pt x="729361" y="481330"/>
                    <a:pt x="721487" y="461518"/>
                    <a:pt x="721487" y="426085"/>
                  </a:cubicBezTo>
                  <a:cubicBezTo>
                    <a:pt x="725424" y="343154"/>
                    <a:pt x="725424" y="260350"/>
                    <a:pt x="721487" y="173482"/>
                  </a:cubicBezTo>
                  <a:cubicBezTo>
                    <a:pt x="717550" y="122174"/>
                    <a:pt x="737235" y="102489"/>
                    <a:pt x="788543" y="110363"/>
                  </a:cubicBezTo>
                  <a:close/>
                  <a:moveTo>
                    <a:pt x="417703" y="134239"/>
                  </a:moveTo>
                  <a:cubicBezTo>
                    <a:pt x="417703" y="126365"/>
                    <a:pt x="421640" y="122428"/>
                    <a:pt x="421640" y="118491"/>
                  </a:cubicBezTo>
                  <a:cubicBezTo>
                    <a:pt x="492633" y="118491"/>
                    <a:pt x="559562" y="114554"/>
                    <a:pt x="630555" y="114554"/>
                  </a:cubicBezTo>
                  <a:cubicBezTo>
                    <a:pt x="630555" y="122428"/>
                    <a:pt x="634492" y="126365"/>
                    <a:pt x="638429" y="134239"/>
                  </a:cubicBezTo>
                  <a:cubicBezTo>
                    <a:pt x="638429" y="146050"/>
                    <a:pt x="638429" y="157861"/>
                    <a:pt x="642366" y="169799"/>
                  </a:cubicBezTo>
                  <a:cubicBezTo>
                    <a:pt x="638429" y="157988"/>
                    <a:pt x="638429" y="146177"/>
                    <a:pt x="638429" y="134239"/>
                  </a:cubicBezTo>
                  <a:cubicBezTo>
                    <a:pt x="626618" y="232918"/>
                    <a:pt x="630555" y="335534"/>
                    <a:pt x="634492" y="434213"/>
                  </a:cubicBezTo>
                  <a:cubicBezTo>
                    <a:pt x="630555" y="438150"/>
                    <a:pt x="630555" y="438150"/>
                    <a:pt x="630555" y="442087"/>
                  </a:cubicBezTo>
                  <a:cubicBezTo>
                    <a:pt x="618744" y="446024"/>
                    <a:pt x="606933" y="446024"/>
                    <a:pt x="595122" y="449961"/>
                  </a:cubicBezTo>
                  <a:cubicBezTo>
                    <a:pt x="547878" y="461772"/>
                    <a:pt x="504444" y="414401"/>
                    <a:pt x="457200" y="442087"/>
                  </a:cubicBezTo>
                  <a:cubicBezTo>
                    <a:pt x="421767" y="438150"/>
                    <a:pt x="417830" y="418465"/>
                    <a:pt x="421767" y="386842"/>
                  </a:cubicBezTo>
                  <a:cubicBezTo>
                    <a:pt x="421767" y="303911"/>
                    <a:pt x="417830" y="217170"/>
                    <a:pt x="417830" y="134239"/>
                  </a:cubicBezTo>
                  <a:cubicBezTo>
                    <a:pt x="413893" y="142113"/>
                    <a:pt x="409956" y="149987"/>
                    <a:pt x="409956" y="161925"/>
                  </a:cubicBezTo>
                  <a:cubicBezTo>
                    <a:pt x="409956" y="150114"/>
                    <a:pt x="413893" y="142240"/>
                    <a:pt x="417830" y="134239"/>
                  </a:cubicBezTo>
                  <a:close/>
                </a:path>
              </a:pathLst>
            </a:custGeom>
            <a:solidFill>
              <a:srgbClr val="00B050"/>
            </a:solidFill>
          </p:spPr>
        </p:sp>
      </p:grpSp>
      <p:grpSp>
        <p:nvGrpSpPr>
          <p:cNvPr id="116" name="Group 116"/>
          <p:cNvGrpSpPr/>
          <p:nvPr/>
        </p:nvGrpSpPr>
        <p:grpSpPr>
          <a:xfrm>
            <a:off x="289440" y="1023840"/>
            <a:ext cx="590400" cy="609840"/>
            <a:chOff x="0" y="0"/>
            <a:chExt cx="787200" cy="813120"/>
          </a:xfrm>
        </p:grpSpPr>
        <p:sp>
          <p:nvSpPr>
            <p:cNvPr id="117" name="Freeform 117"/>
            <p:cNvSpPr/>
            <p:nvPr/>
          </p:nvSpPr>
          <p:spPr>
            <a:xfrm>
              <a:off x="0" y="0"/>
              <a:ext cx="787273" cy="813181"/>
            </a:xfrm>
            <a:custGeom>
              <a:avLst/>
              <a:gdLst/>
              <a:ahLst/>
              <a:cxnLst/>
              <a:rect l="l" t="t" r="r" b="b"/>
              <a:pathLst>
                <a:path w="787273" h="813181">
                  <a:moveTo>
                    <a:pt x="31496" y="517144"/>
                  </a:moveTo>
                  <a:cubicBezTo>
                    <a:pt x="43307" y="568452"/>
                    <a:pt x="66929" y="611886"/>
                    <a:pt x="102362" y="651383"/>
                  </a:cubicBezTo>
                  <a:cubicBezTo>
                    <a:pt x="228346" y="789559"/>
                    <a:pt x="432943" y="813181"/>
                    <a:pt x="586486" y="710565"/>
                  </a:cubicBezTo>
                  <a:cubicBezTo>
                    <a:pt x="736092" y="604012"/>
                    <a:pt x="787273" y="406654"/>
                    <a:pt x="708533" y="240792"/>
                  </a:cubicBezTo>
                  <a:cubicBezTo>
                    <a:pt x="625856" y="75057"/>
                    <a:pt x="440817" y="0"/>
                    <a:pt x="255778" y="59182"/>
                  </a:cubicBezTo>
                  <a:cubicBezTo>
                    <a:pt x="259715" y="82804"/>
                    <a:pt x="271526" y="98679"/>
                    <a:pt x="287274" y="114427"/>
                  </a:cubicBezTo>
                  <a:cubicBezTo>
                    <a:pt x="271526" y="98679"/>
                    <a:pt x="259715" y="82804"/>
                    <a:pt x="255778" y="59182"/>
                  </a:cubicBezTo>
                  <a:cubicBezTo>
                    <a:pt x="216408" y="70993"/>
                    <a:pt x="180975" y="82804"/>
                    <a:pt x="153416" y="118364"/>
                  </a:cubicBezTo>
                  <a:cubicBezTo>
                    <a:pt x="125857" y="126238"/>
                    <a:pt x="106172" y="146050"/>
                    <a:pt x="94361" y="165735"/>
                  </a:cubicBezTo>
                  <a:cubicBezTo>
                    <a:pt x="70866" y="225044"/>
                    <a:pt x="3937" y="264414"/>
                    <a:pt x="19685" y="343408"/>
                  </a:cubicBezTo>
                  <a:cubicBezTo>
                    <a:pt x="3937" y="355219"/>
                    <a:pt x="3937" y="371094"/>
                    <a:pt x="11811" y="390779"/>
                  </a:cubicBezTo>
                  <a:cubicBezTo>
                    <a:pt x="11811" y="402590"/>
                    <a:pt x="11811" y="410464"/>
                    <a:pt x="11811" y="422402"/>
                  </a:cubicBezTo>
                  <a:cubicBezTo>
                    <a:pt x="15748" y="430276"/>
                    <a:pt x="23622" y="438150"/>
                    <a:pt x="27559" y="446024"/>
                  </a:cubicBezTo>
                  <a:cubicBezTo>
                    <a:pt x="23622" y="438150"/>
                    <a:pt x="15748" y="430276"/>
                    <a:pt x="11811" y="422402"/>
                  </a:cubicBezTo>
                  <a:cubicBezTo>
                    <a:pt x="0" y="449961"/>
                    <a:pt x="7874" y="473710"/>
                    <a:pt x="27559" y="493395"/>
                  </a:cubicBezTo>
                  <a:cubicBezTo>
                    <a:pt x="23622" y="497332"/>
                    <a:pt x="27559" y="501269"/>
                    <a:pt x="31496" y="505206"/>
                  </a:cubicBezTo>
                  <a:cubicBezTo>
                    <a:pt x="31496" y="505206"/>
                    <a:pt x="27559" y="513080"/>
                    <a:pt x="27559" y="513080"/>
                  </a:cubicBezTo>
                  <a:cubicBezTo>
                    <a:pt x="27559" y="513080"/>
                    <a:pt x="31496" y="517017"/>
                    <a:pt x="31496" y="517017"/>
                  </a:cubicBezTo>
                  <a:close/>
                  <a:moveTo>
                    <a:pt x="385699" y="228981"/>
                  </a:moveTo>
                  <a:cubicBezTo>
                    <a:pt x="381762" y="209296"/>
                    <a:pt x="373888" y="201295"/>
                    <a:pt x="366014" y="189484"/>
                  </a:cubicBezTo>
                  <a:cubicBezTo>
                    <a:pt x="373888" y="201295"/>
                    <a:pt x="381762" y="209169"/>
                    <a:pt x="385699" y="228981"/>
                  </a:cubicBezTo>
                  <a:cubicBezTo>
                    <a:pt x="499872" y="264541"/>
                    <a:pt x="551053" y="319786"/>
                    <a:pt x="547116" y="410591"/>
                  </a:cubicBezTo>
                  <a:cubicBezTo>
                    <a:pt x="543179" y="489585"/>
                    <a:pt x="499872" y="536956"/>
                    <a:pt x="429006" y="568452"/>
                  </a:cubicBezTo>
                  <a:cubicBezTo>
                    <a:pt x="377825" y="592074"/>
                    <a:pt x="326644" y="556641"/>
                    <a:pt x="279400" y="560578"/>
                  </a:cubicBezTo>
                  <a:cubicBezTo>
                    <a:pt x="279400" y="560578"/>
                    <a:pt x="275463" y="560578"/>
                    <a:pt x="275463" y="560578"/>
                  </a:cubicBezTo>
                  <a:cubicBezTo>
                    <a:pt x="283337" y="540893"/>
                    <a:pt x="263652" y="532892"/>
                    <a:pt x="251841" y="521081"/>
                  </a:cubicBezTo>
                  <a:cubicBezTo>
                    <a:pt x="180975" y="446024"/>
                    <a:pt x="192786" y="355346"/>
                    <a:pt x="275463" y="268478"/>
                  </a:cubicBezTo>
                  <a:cubicBezTo>
                    <a:pt x="306959" y="248793"/>
                    <a:pt x="346329" y="232918"/>
                    <a:pt x="385699" y="228981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118" name="Group 118"/>
          <p:cNvGrpSpPr/>
          <p:nvPr/>
        </p:nvGrpSpPr>
        <p:grpSpPr>
          <a:xfrm>
            <a:off x="15114960" y="1266480"/>
            <a:ext cx="311760" cy="534960"/>
            <a:chOff x="0" y="0"/>
            <a:chExt cx="415680" cy="713280"/>
          </a:xfrm>
        </p:grpSpPr>
        <p:sp>
          <p:nvSpPr>
            <p:cNvPr id="119" name="Freeform 119"/>
            <p:cNvSpPr/>
            <p:nvPr/>
          </p:nvSpPr>
          <p:spPr>
            <a:xfrm>
              <a:off x="0" y="0"/>
              <a:ext cx="415671" cy="713359"/>
            </a:xfrm>
            <a:custGeom>
              <a:avLst/>
              <a:gdLst/>
              <a:ahLst/>
              <a:cxnLst/>
              <a:rect l="l" t="t" r="r" b="b"/>
              <a:pathLst>
                <a:path w="415671" h="713359">
                  <a:moveTo>
                    <a:pt x="415671" y="644271"/>
                  </a:moveTo>
                  <a:cubicBezTo>
                    <a:pt x="398399" y="641350"/>
                    <a:pt x="378206" y="638556"/>
                    <a:pt x="357886" y="635635"/>
                  </a:cubicBezTo>
                  <a:cubicBezTo>
                    <a:pt x="329057" y="632714"/>
                    <a:pt x="331851" y="615442"/>
                    <a:pt x="331851" y="595376"/>
                  </a:cubicBezTo>
                  <a:cubicBezTo>
                    <a:pt x="331851" y="511937"/>
                    <a:pt x="331851" y="428498"/>
                    <a:pt x="331851" y="342265"/>
                  </a:cubicBezTo>
                  <a:cubicBezTo>
                    <a:pt x="331851" y="304927"/>
                    <a:pt x="337566" y="273177"/>
                    <a:pt x="357886" y="241554"/>
                  </a:cubicBezTo>
                  <a:cubicBezTo>
                    <a:pt x="406908" y="166751"/>
                    <a:pt x="386715" y="68961"/>
                    <a:pt x="320421" y="14351"/>
                  </a:cubicBezTo>
                  <a:cubicBezTo>
                    <a:pt x="303149" y="0"/>
                    <a:pt x="294386" y="0"/>
                    <a:pt x="280035" y="11557"/>
                  </a:cubicBezTo>
                  <a:cubicBezTo>
                    <a:pt x="216535" y="63373"/>
                    <a:pt x="187706" y="161163"/>
                    <a:pt x="231013" y="224409"/>
                  </a:cubicBezTo>
                  <a:cubicBezTo>
                    <a:pt x="288798" y="304927"/>
                    <a:pt x="257048" y="388366"/>
                    <a:pt x="268478" y="483235"/>
                  </a:cubicBezTo>
                  <a:cubicBezTo>
                    <a:pt x="187706" y="422783"/>
                    <a:pt x="184785" y="417068"/>
                    <a:pt x="181864" y="339471"/>
                  </a:cubicBezTo>
                  <a:cubicBezTo>
                    <a:pt x="176149" y="276225"/>
                    <a:pt x="127000" y="218694"/>
                    <a:pt x="60579" y="201422"/>
                  </a:cubicBezTo>
                  <a:cubicBezTo>
                    <a:pt x="43307" y="198501"/>
                    <a:pt x="31750" y="201422"/>
                    <a:pt x="25908" y="218694"/>
                  </a:cubicBezTo>
                  <a:cubicBezTo>
                    <a:pt x="0" y="276098"/>
                    <a:pt x="14478" y="359537"/>
                    <a:pt x="66421" y="391160"/>
                  </a:cubicBezTo>
                  <a:cubicBezTo>
                    <a:pt x="141478" y="431419"/>
                    <a:pt x="178943" y="511937"/>
                    <a:pt x="254000" y="549402"/>
                  </a:cubicBezTo>
                  <a:cubicBezTo>
                    <a:pt x="280035" y="563753"/>
                    <a:pt x="265557" y="592582"/>
                    <a:pt x="265557" y="612648"/>
                  </a:cubicBezTo>
                  <a:cubicBezTo>
                    <a:pt x="268478" y="632841"/>
                    <a:pt x="256921" y="632841"/>
                    <a:pt x="242443" y="635635"/>
                  </a:cubicBezTo>
                  <a:cubicBezTo>
                    <a:pt x="239522" y="635635"/>
                    <a:pt x="239522" y="635635"/>
                    <a:pt x="239522" y="635635"/>
                  </a:cubicBezTo>
                  <a:cubicBezTo>
                    <a:pt x="239522" y="641350"/>
                    <a:pt x="236601" y="647192"/>
                    <a:pt x="230886" y="652907"/>
                  </a:cubicBezTo>
                  <a:cubicBezTo>
                    <a:pt x="256921" y="661543"/>
                    <a:pt x="265557" y="687451"/>
                    <a:pt x="262636" y="710438"/>
                  </a:cubicBezTo>
                  <a:cubicBezTo>
                    <a:pt x="297307" y="707517"/>
                    <a:pt x="331978" y="707517"/>
                    <a:pt x="366522" y="713359"/>
                  </a:cubicBezTo>
                  <a:cubicBezTo>
                    <a:pt x="366522" y="687451"/>
                    <a:pt x="383794" y="655828"/>
                    <a:pt x="415544" y="650113"/>
                  </a:cubicBezTo>
                  <a:cubicBezTo>
                    <a:pt x="415544" y="650113"/>
                    <a:pt x="415544" y="647192"/>
                    <a:pt x="415544" y="644398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20" name="Group 120"/>
          <p:cNvGrpSpPr/>
          <p:nvPr/>
        </p:nvGrpSpPr>
        <p:grpSpPr>
          <a:xfrm>
            <a:off x="15392880" y="1540080"/>
            <a:ext cx="142560" cy="190800"/>
            <a:chOff x="0" y="0"/>
            <a:chExt cx="190080" cy="254400"/>
          </a:xfrm>
        </p:grpSpPr>
        <p:sp>
          <p:nvSpPr>
            <p:cNvPr id="121" name="Freeform 121"/>
            <p:cNvSpPr/>
            <p:nvPr/>
          </p:nvSpPr>
          <p:spPr>
            <a:xfrm>
              <a:off x="0" y="0"/>
              <a:ext cx="190119" cy="254381"/>
            </a:xfrm>
            <a:custGeom>
              <a:avLst/>
              <a:gdLst/>
              <a:ahLst/>
              <a:cxnLst/>
              <a:rect l="l" t="t" r="r" b="b"/>
              <a:pathLst>
                <a:path w="190119" h="254381">
                  <a:moveTo>
                    <a:pt x="132461" y="2921"/>
                  </a:moveTo>
                  <a:cubicBezTo>
                    <a:pt x="54737" y="14478"/>
                    <a:pt x="0" y="78105"/>
                    <a:pt x="0" y="159004"/>
                  </a:cubicBezTo>
                  <a:cubicBezTo>
                    <a:pt x="0" y="242824"/>
                    <a:pt x="14351" y="254381"/>
                    <a:pt x="89281" y="216789"/>
                  </a:cubicBezTo>
                  <a:cubicBezTo>
                    <a:pt x="158369" y="182118"/>
                    <a:pt x="190119" y="104013"/>
                    <a:pt x="169926" y="26035"/>
                  </a:cubicBezTo>
                  <a:cubicBezTo>
                    <a:pt x="164211" y="5842"/>
                    <a:pt x="152654" y="0"/>
                    <a:pt x="132461" y="2921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22" name="Group 122"/>
          <p:cNvGrpSpPr/>
          <p:nvPr/>
        </p:nvGrpSpPr>
        <p:grpSpPr>
          <a:xfrm>
            <a:off x="13525920" y="1256400"/>
            <a:ext cx="311760" cy="534960"/>
            <a:chOff x="0" y="0"/>
            <a:chExt cx="415680" cy="713280"/>
          </a:xfrm>
        </p:grpSpPr>
        <p:sp>
          <p:nvSpPr>
            <p:cNvPr id="123" name="Freeform 123"/>
            <p:cNvSpPr/>
            <p:nvPr/>
          </p:nvSpPr>
          <p:spPr>
            <a:xfrm>
              <a:off x="0" y="0"/>
              <a:ext cx="415671" cy="713359"/>
            </a:xfrm>
            <a:custGeom>
              <a:avLst/>
              <a:gdLst/>
              <a:ahLst/>
              <a:cxnLst/>
              <a:rect l="l" t="t" r="r" b="b"/>
              <a:pathLst>
                <a:path w="415671" h="713359">
                  <a:moveTo>
                    <a:pt x="415671" y="644271"/>
                  </a:moveTo>
                  <a:cubicBezTo>
                    <a:pt x="398399" y="641350"/>
                    <a:pt x="378206" y="638556"/>
                    <a:pt x="357886" y="635635"/>
                  </a:cubicBezTo>
                  <a:cubicBezTo>
                    <a:pt x="329057" y="632714"/>
                    <a:pt x="331851" y="615442"/>
                    <a:pt x="331851" y="595376"/>
                  </a:cubicBezTo>
                  <a:cubicBezTo>
                    <a:pt x="331851" y="511937"/>
                    <a:pt x="331851" y="428498"/>
                    <a:pt x="331851" y="342265"/>
                  </a:cubicBezTo>
                  <a:cubicBezTo>
                    <a:pt x="331851" y="304927"/>
                    <a:pt x="337566" y="273177"/>
                    <a:pt x="357886" y="241554"/>
                  </a:cubicBezTo>
                  <a:cubicBezTo>
                    <a:pt x="406908" y="166751"/>
                    <a:pt x="386715" y="68961"/>
                    <a:pt x="320421" y="14351"/>
                  </a:cubicBezTo>
                  <a:cubicBezTo>
                    <a:pt x="303149" y="0"/>
                    <a:pt x="294386" y="0"/>
                    <a:pt x="280035" y="11557"/>
                  </a:cubicBezTo>
                  <a:cubicBezTo>
                    <a:pt x="216535" y="63373"/>
                    <a:pt x="187706" y="161163"/>
                    <a:pt x="231013" y="224409"/>
                  </a:cubicBezTo>
                  <a:cubicBezTo>
                    <a:pt x="288798" y="304927"/>
                    <a:pt x="257048" y="388366"/>
                    <a:pt x="268478" y="483235"/>
                  </a:cubicBezTo>
                  <a:cubicBezTo>
                    <a:pt x="187706" y="422783"/>
                    <a:pt x="184785" y="417068"/>
                    <a:pt x="181864" y="339471"/>
                  </a:cubicBezTo>
                  <a:cubicBezTo>
                    <a:pt x="176149" y="276225"/>
                    <a:pt x="127000" y="218694"/>
                    <a:pt x="60579" y="201422"/>
                  </a:cubicBezTo>
                  <a:cubicBezTo>
                    <a:pt x="43307" y="198501"/>
                    <a:pt x="31750" y="201422"/>
                    <a:pt x="25908" y="218694"/>
                  </a:cubicBezTo>
                  <a:cubicBezTo>
                    <a:pt x="0" y="276098"/>
                    <a:pt x="14478" y="359537"/>
                    <a:pt x="66421" y="391160"/>
                  </a:cubicBezTo>
                  <a:cubicBezTo>
                    <a:pt x="141478" y="431419"/>
                    <a:pt x="178943" y="511937"/>
                    <a:pt x="254000" y="549402"/>
                  </a:cubicBezTo>
                  <a:cubicBezTo>
                    <a:pt x="280035" y="563753"/>
                    <a:pt x="265557" y="592582"/>
                    <a:pt x="265557" y="612648"/>
                  </a:cubicBezTo>
                  <a:cubicBezTo>
                    <a:pt x="268478" y="632841"/>
                    <a:pt x="256921" y="632841"/>
                    <a:pt x="242443" y="635635"/>
                  </a:cubicBezTo>
                  <a:cubicBezTo>
                    <a:pt x="239522" y="635635"/>
                    <a:pt x="239522" y="635635"/>
                    <a:pt x="239522" y="635635"/>
                  </a:cubicBezTo>
                  <a:cubicBezTo>
                    <a:pt x="239522" y="641350"/>
                    <a:pt x="236601" y="647192"/>
                    <a:pt x="230886" y="652907"/>
                  </a:cubicBezTo>
                  <a:cubicBezTo>
                    <a:pt x="256921" y="661543"/>
                    <a:pt x="265557" y="687451"/>
                    <a:pt x="262636" y="710438"/>
                  </a:cubicBezTo>
                  <a:cubicBezTo>
                    <a:pt x="297307" y="707517"/>
                    <a:pt x="331978" y="707517"/>
                    <a:pt x="366522" y="713359"/>
                  </a:cubicBezTo>
                  <a:cubicBezTo>
                    <a:pt x="366522" y="687451"/>
                    <a:pt x="383794" y="655828"/>
                    <a:pt x="415544" y="650113"/>
                  </a:cubicBezTo>
                  <a:cubicBezTo>
                    <a:pt x="415544" y="650113"/>
                    <a:pt x="415544" y="647192"/>
                    <a:pt x="415544" y="644398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24" name="Group 124"/>
          <p:cNvGrpSpPr/>
          <p:nvPr/>
        </p:nvGrpSpPr>
        <p:grpSpPr>
          <a:xfrm>
            <a:off x="13803840" y="1530000"/>
            <a:ext cx="142560" cy="190800"/>
            <a:chOff x="0" y="0"/>
            <a:chExt cx="190080" cy="254400"/>
          </a:xfrm>
        </p:grpSpPr>
        <p:sp>
          <p:nvSpPr>
            <p:cNvPr id="125" name="Freeform 125"/>
            <p:cNvSpPr/>
            <p:nvPr/>
          </p:nvSpPr>
          <p:spPr>
            <a:xfrm>
              <a:off x="0" y="0"/>
              <a:ext cx="190119" cy="254381"/>
            </a:xfrm>
            <a:custGeom>
              <a:avLst/>
              <a:gdLst/>
              <a:ahLst/>
              <a:cxnLst/>
              <a:rect l="l" t="t" r="r" b="b"/>
              <a:pathLst>
                <a:path w="190119" h="254381">
                  <a:moveTo>
                    <a:pt x="132461" y="2921"/>
                  </a:moveTo>
                  <a:cubicBezTo>
                    <a:pt x="54737" y="14478"/>
                    <a:pt x="0" y="78105"/>
                    <a:pt x="0" y="159004"/>
                  </a:cubicBezTo>
                  <a:cubicBezTo>
                    <a:pt x="0" y="242824"/>
                    <a:pt x="14351" y="254381"/>
                    <a:pt x="89281" y="216789"/>
                  </a:cubicBezTo>
                  <a:cubicBezTo>
                    <a:pt x="158369" y="182118"/>
                    <a:pt x="190119" y="104013"/>
                    <a:pt x="169926" y="26035"/>
                  </a:cubicBezTo>
                  <a:cubicBezTo>
                    <a:pt x="164211" y="5842"/>
                    <a:pt x="152654" y="0"/>
                    <a:pt x="132461" y="2921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26" name="Group 126"/>
          <p:cNvGrpSpPr/>
          <p:nvPr/>
        </p:nvGrpSpPr>
        <p:grpSpPr>
          <a:xfrm>
            <a:off x="11911680" y="1256400"/>
            <a:ext cx="311760" cy="534960"/>
            <a:chOff x="0" y="0"/>
            <a:chExt cx="415680" cy="713280"/>
          </a:xfrm>
        </p:grpSpPr>
        <p:sp>
          <p:nvSpPr>
            <p:cNvPr id="127" name="Freeform 127"/>
            <p:cNvSpPr/>
            <p:nvPr/>
          </p:nvSpPr>
          <p:spPr>
            <a:xfrm>
              <a:off x="0" y="0"/>
              <a:ext cx="415671" cy="713359"/>
            </a:xfrm>
            <a:custGeom>
              <a:avLst/>
              <a:gdLst/>
              <a:ahLst/>
              <a:cxnLst/>
              <a:rect l="l" t="t" r="r" b="b"/>
              <a:pathLst>
                <a:path w="415671" h="713359">
                  <a:moveTo>
                    <a:pt x="415671" y="644271"/>
                  </a:moveTo>
                  <a:cubicBezTo>
                    <a:pt x="398399" y="641350"/>
                    <a:pt x="378206" y="638556"/>
                    <a:pt x="357886" y="635635"/>
                  </a:cubicBezTo>
                  <a:cubicBezTo>
                    <a:pt x="329057" y="632714"/>
                    <a:pt x="331851" y="615442"/>
                    <a:pt x="331851" y="595376"/>
                  </a:cubicBezTo>
                  <a:cubicBezTo>
                    <a:pt x="331851" y="511937"/>
                    <a:pt x="331851" y="428498"/>
                    <a:pt x="331851" y="342265"/>
                  </a:cubicBezTo>
                  <a:cubicBezTo>
                    <a:pt x="331851" y="304927"/>
                    <a:pt x="337566" y="273177"/>
                    <a:pt x="357886" y="241554"/>
                  </a:cubicBezTo>
                  <a:cubicBezTo>
                    <a:pt x="406908" y="166751"/>
                    <a:pt x="386715" y="68961"/>
                    <a:pt x="320421" y="14351"/>
                  </a:cubicBezTo>
                  <a:cubicBezTo>
                    <a:pt x="303149" y="0"/>
                    <a:pt x="294386" y="0"/>
                    <a:pt x="280035" y="11557"/>
                  </a:cubicBezTo>
                  <a:cubicBezTo>
                    <a:pt x="216535" y="63373"/>
                    <a:pt x="187706" y="161163"/>
                    <a:pt x="231013" y="224409"/>
                  </a:cubicBezTo>
                  <a:cubicBezTo>
                    <a:pt x="288798" y="304927"/>
                    <a:pt x="257048" y="388366"/>
                    <a:pt x="268478" y="483235"/>
                  </a:cubicBezTo>
                  <a:cubicBezTo>
                    <a:pt x="187706" y="422783"/>
                    <a:pt x="184785" y="417068"/>
                    <a:pt x="181864" y="339471"/>
                  </a:cubicBezTo>
                  <a:cubicBezTo>
                    <a:pt x="176149" y="276225"/>
                    <a:pt x="127000" y="218694"/>
                    <a:pt x="60579" y="201422"/>
                  </a:cubicBezTo>
                  <a:cubicBezTo>
                    <a:pt x="43307" y="198501"/>
                    <a:pt x="31750" y="201422"/>
                    <a:pt x="25908" y="218694"/>
                  </a:cubicBezTo>
                  <a:cubicBezTo>
                    <a:pt x="0" y="276098"/>
                    <a:pt x="14478" y="359537"/>
                    <a:pt x="66421" y="391160"/>
                  </a:cubicBezTo>
                  <a:cubicBezTo>
                    <a:pt x="141478" y="431419"/>
                    <a:pt x="178943" y="511937"/>
                    <a:pt x="254000" y="549402"/>
                  </a:cubicBezTo>
                  <a:cubicBezTo>
                    <a:pt x="280035" y="563753"/>
                    <a:pt x="265557" y="592582"/>
                    <a:pt x="265557" y="612648"/>
                  </a:cubicBezTo>
                  <a:cubicBezTo>
                    <a:pt x="268478" y="632841"/>
                    <a:pt x="256921" y="632841"/>
                    <a:pt x="242443" y="635635"/>
                  </a:cubicBezTo>
                  <a:cubicBezTo>
                    <a:pt x="239522" y="635635"/>
                    <a:pt x="239522" y="635635"/>
                    <a:pt x="239522" y="635635"/>
                  </a:cubicBezTo>
                  <a:cubicBezTo>
                    <a:pt x="239522" y="641350"/>
                    <a:pt x="236601" y="647192"/>
                    <a:pt x="230886" y="652907"/>
                  </a:cubicBezTo>
                  <a:cubicBezTo>
                    <a:pt x="256921" y="661543"/>
                    <a:pt x="265557" y="687451"/>
                    <a:pt x="262636" y="710438"/>
                  </a:cubicBezTo>
                  <a:cubicBezTo>
                    <a:pt x="297307" y="707517"/>
                    <a:pt x="331978" y="707517"/>
                    <a:pt x="366522" y="713359"/>
                  </a:cubicBezTo>
                  <a:cubicBezTo>
                    <a:pt x="366522" y="687451"/>
                    <a:pt x="383794" y="655828"/>
                    <a:pt x="415544" y="650113"/>
                  </a:cubicBezTo>
                  <a:cubicBezTo>
                    <a:pt x="415544" y="650113"/>
                    <a:pt x="415544" y="647192"/>
                    <a:pt x="415544" y="644398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28" name="Group 128"/>
          <p:cNvGrpSpPr/>
          <p:nvPr/>
        </p:nvGrpSpPr>
        <p:grpSpPr>
          <a:xfrm>
            <a:off x="12189600" y="1530000"/>
            <a:ext cx="142560" cy="190800"/>
            <a:chOff x="0" y="0"/>
            <a:chExt cx="190080" cy="254400"/>
          </a:xfrm>
        </p:grpSpPr>
        <p:sp>
          <p:nvSpPr>
            <p:cNvPr id="129" name="Freeform 129"/>
            <p:cNvSpPr/>
            <p:nvPr/>
          </p:nvSpPr>
          <p:spPr>
            <a:xfrm>
              <a:off x="0" y="0"/>
              <a:ext cx="190119" cy="254381"/>
            </a:xfrm>
            <a:custGeom>
              <a:avLst/>
              <a:gdLst/>
              <a:ahLst/>
              <a:cxnLst/>
              <a:rect l="l" t="t" r="r" b="b"/>
              <a:pathLst>
                <a:path w="190119" h="254381">
                  <a:moveTo>
                    <a:pt x="132461" y="2921"/>
                  </a:moveTo>
                  <a:cubicBezTo>
                    <a:pt x="54737" y="14478"/>
                    <a:pt x="0" y="78105"/>
                    <a:pt x="0" y="159004"/>
                  </a:cubicBezTo>
                  <a:cubicBezTo>
                    <a:pt x="0" y="242824"/>
                    <a:pt x="14351" y="254381"/>
                    <a:pt x="89281" y="216789"/>
                  </a:cubicBezTo>
                  <a:cubicBezTo>
                    <a:pt x="158369" y="182118"/>
                    <a:pt x="190119" y="104013"/>
                    <a:pt x="169926" y="26035"/>
                  </a:cubicBezTo>
                  <a:cubicBezTo>
                    <a:pt x="164211" y="5842"/>
                    <a:pt x="152654" y="0"/>
                    <a:pt x="132461" y="2921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30" name="Group 130"/>
          <p:cNvGrpSpPr/>
          <p:nvPr/>
        </p:nvGrpSpPr>
        <p:grpSpPr>
          <a:xfrm>
            <a:off x="3129120" y="1258560"/>
            <a:ext cx="311760" cy="534960"/>
            <a:chOff x="0" y="0"/>
            <a:chExt cx="415680" cy="713280"/>
          </a:xfrm>
        </p:grpSpPr>
        <p:sp>
          <p:nvSpPr>
            <p:cNvPr id="131" name="Freeform 131"/>
            <p:cNvSpPr/>
            <p:nvPr/>
          </p:nvSpPr>
          <p:spPr>
            <a:xfrm>
              <a:off x="0" y="0"/>
              <a:ext cx="415671" cy="713359"/>
            </a:xfrm>
            <a:custGeom>
              <a:avLst/>
              <a:gdLst/>
              <a:ahLst/>
              <a:cxnLst/>
              <a:rect l="l" t="t" r="r" b="b"/>
              <a:pathLst>
                <a:path w="415671" h="713359">
                  <a:moveTo>
                    <a:pt x="415671" y="644271"/>
                  </a:moveTo>
                  <a:cubicBezTo>
                    <a:pt x="398399" y="641350"/>
                    <a:pt x="378206" y="638556"/>
                    <a:pt x="357886" y="635635"/>
                  </a:cubicBezTo>
                  <a:cubicBezTo>
                    <a:pt x="329057" y="632714"/>
                    <a:pt x="331851" y="615442"/>
                    <a:pt x="331851" y="595376"/>
                  </a:cubicBezTo>
                  <a:cubicBezTo>
                    <a:pt x="331851" y="511937"/>
                    <a:pt x="331851" y="428498"/>
                    <a:pt x="331851" y="342265"/>
                  </a:cubicBezTo>
                  <a:cubicBezTo>
                    <a:pt x="331851" y="304927"/>
                    <a:pt x="337566" y="273177"/>
                    <a:pt x="357886" y="241554"/>
                  </a:cubicBezTo>
                  <a:cubicBezTo>
                    <a:pt x="406908" y="166751"/>
                    <a:pt x="386715" y="68961"/>
                    <a:pt x="320421" y="14351"/>
                  </a:cubicBezTo>
                  <a:cubicBezTo>
                    <a:pt x="303149" y="0"/>
                    <a:pt x="294386" y="0"/>
                    <a:pt x="280035" y="11557"/>
                  </a:cubicBezTo>
                  <a:cubicBezTo>
                    <a:pt x="216535" y="63373"/>
                    <a:pt x="187706" y="161163"/>
                    <a:pt x="231013" y="224409"/>
                  </a:cubicBezTo>
                  <a:cubicBezTo>
                    <a:pt x="288798" y="304927"/>
                    <a:pt x="257048" y="388366"/>
                    <a:pt x="268478" y="483235"/>
                  </a:cubicBezTo>
                  <a:cubicBezTo>
                    <a:pt x="187706" y="422783"/>
                    <a:pt x="184785" y="417068"/>
                    <a:pt x="181864" y="339471"/>
                  </a:cubicBezTo>
                  <a:cubicBezTo>
                    <a:pt x="176149" y="276225"/>
                    <a:pt x="127000" y="218694"/>
                    <a:pt x="60579" y="201422"/>
                  </a:cubicBezTo>
                  <a:cubicBezTo>
                    <a:pt x="43307" y="198501"/>
                    <a:pt x="31750" y="201422"/>
                    <a:pt x="25908" y="218694"/>
                  </a:cubicBezTo>
                  <a:cubicBezTo>
                    <a:pt x="0" y="276098"/>
                    <a:pt x="14478" y="359537"/>
                    <a:pt x="66421" y="391160"/>
                  </a:cubicBezTo>
                  <a:cubicBezTo>
                    <a:pt x="141478" y="431419"/>
                    <a:pt x="178943" y="511937"/>
                    <a:pt x="254000" y="549402"/>
                  </a:cubicBezTo>
                  <a:cubicBezTo>
                    <a:pt x="280035" y="563753"/>
                    <a:pt x="265557" y="592582"/>
                    <a:pt x="265557" y="612648"/>
                  </a:cubicBezTo>
                  <a:cubicBezTo>
                    <a:pt x="268478" y="632841"/>
                    <a:pt x="256921" y="632841"/>
                    <a:pt x="242443" y="635635"/>
                  </a:cubicBezTo>
                  <a:cubicBezTo>
                    <a:pt x="239522" y="635635"/>
                    <a:pt x="239522" y="635635"/>
                    <a:pt x="239522" y="635635"/>
                  </a:cubicBezTo>
                  <a:cubicBezTo>
                    <a:pt x="239522" y="641350"/>
                    <a:pt x="236601" y="647192"/>
                    <a:pt x="230886" y="652907"/>
                  </a:cubicBezTo>
                  <a:cubicBezTo>
                    <a:pt x="256921" y="661543"/>
                    <a:pt x="265557" y="687451"/>
                    <a:pt x="262636" y="710438"/>
                  </a:cubicBezTo>
                  <a:cubicBezTo>
                    <a:pt x="297307" y="707517"/>
                    <a:pt x="331978" y="707517"/>
                    <a:pt x="366522" y="713359"/>
                  </a:cubicBezTo>
                  <a:cubicBezTo>
                    <a:pt x="366522" y="687451"/>
                    <a:pt x="383794" y="655828"/>
                    <a:pt x="415544" y="650113"/>
                  </a:cubicBezTo>
                  <a:cubicBezTo>
                    <a:pt x="415544" y="650113"/>
                    <a:pt x="415544" y="647192"/>
                    <a:pt x="415544" y="644398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32" name="Group 132"/>
          <p:cNvGrpSpPr/>
          <p:nvPr/>
        </p:nvGrpSpPr>
        <p:grpSpPr>
          <a:xfrm>
            <a:off x="3407040" y="1531440"/>
            <a:ext cx="142560" cy="190800"/>
            <a:chOff x="0" y="0"/>
            <a:chExt cx="190080" cy="254400"/>
          </a:xfrm>
        </p:grpSpPr>
        <p:sp>
          <p:nvSpPr>
            <p:cNvPr id="133" name="Freeform 133"/>
            <p:cNvSpPr/>
            <p:nvPr/>
          </p:nvSpPr>
          <p:spPr>
            <a:xfrm>
              <a:off x="0" y="0"/>
              <a:ext cx="190119" cy="254381"/>
            </a:xfrm>
            <a:custGeom>
              <a:avLst/>
              <a:gdLst/>
              <a:ahLst/>
              <a:cxnLst/>
              <a:rect l="l" t="t" r="r" b="b"/>
              <a:pathLst>
                <a:path w="190119" h="254381">
                  <a:moveTo>
                    <a:pt x="132461" y="2921"/>
                  </a:moveTo>
                  <a:cubicBezTo>
                    <a:pt x="54737" y="14478"/>
                    <a:pt x="0" y="78105"/>
                    <a:pt x="0" y="159004"/>
                  </a:cubicBezTo>
                  <a:cubicBezTo>
                    <a:pt x="0" y="242824"/>
                    <a:pt x="14351" y="254381"/>
                    <a:pt x="89281" y="216789"/>
                  </a:cubicBezTo>
                  <a:cubicBezTo>
                    <a:pt x="158369" y="182118"/>
                    <a:pt x="190119" y="104013"/>
                    <a:pt x="169926" y="26035"/>
                  </a:cubicBezTo>
                  <a:cubicBezTo>
                    <a:pt x="164211" y="5842"/>
                    <a:pt x="152654" y="0"/>
                    <a:pt x="132461" y="2921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34" name="Group 134"/>
          <p:cNvGrpSpPr/>
          <p:nvPr/>
        </p:nvGrpSpPr>
        <p:grpSpPr>
          <a:xfrm>
            <a:off x="2316960" y="1261440"/>
            <a:ext cx="311760" cy="534960"/>
            <a:chOff x="0" y="0"/>
            <a:chExt cx="415680" cy="713280"/>
          </a:xfrm>
        </p:grpSpPr>
        <p:sp>
          <p:nvSpPr>
            <p:cNvPr id="135" name="Freeform 135"/>
            <p:cNvSpPr/>
            <p:nvPr/>
          </p:nvSpPr>
          <p:spPr>
            <a:xfrm>
              <a:off x="0" y="0"/>
              <a:ext cx="415671" cy="713359"/>
            </a:xfrm>
            <a:custGeom>
              <a:avLst/>
              <a:gdLst/>
              <a:ahLst/>
              <a:cxnLst/>
              <a:rect l="l" t="t" r="r" b="b"/>
              <a:pathLst>
                <a:path w="415671" h="713359">
                  <a:moveTo>
                    <a:pt x="415671" y="644271"/>
                  </a:moveTo>
                  <a:cubicBezTo>
                    <a:pt x="398399" y="641350"/>
                    <a:pt x="378206" y="638556"/>
                    <a:pt x="357886" y="635635"/>
                  </a:cubicBezTo>
                  <a:cubicBezTo>
                    <a:pt x="329057" y="632714"/>
                    <a:pt x="331851" y="615442"/>
                    <a:pt x="331851" y="595376"/>
                  </a:cubicBezTo>
                  <a:cubicBezTo>
                    <a:pt x="331851" y="511937"/>
                    <a:pt x="331851" y="428498"/>
                    <a:pt x="331851" y="342265"/>
                  </a:cubicBezTo>
                  <a:cubicBezTo>
                    <a:pt x="331851" y="304927"/>
                    <a:pt x="337566" y="273177"/>
                    <a:pt x="357886" y="241554"/>
                  </a:cubicBezTo>
                  <a:cubicBezTo>
                    <a:pt x="406908" y="166751"/>
                    <a:pt x="386715" y="68961"/>
                    <a:pt x="320421" y="14351"/>
                  </a:cubicBezTo>
                  <a:cubicBezTo>
                    <a:pt x="303149" y="0"/>
                    <a:pt x="294386" y="0"/>
                    <a:pt x="280035" y="11557"/>
                  </a:cubicBezTo>
                  <a:cubicBezTo>
                    <a:pt x="216535" y="63373"/>
                    <a:pt x="187706" y="161163"/>
                    <a:pt x="231013" y="224409"/>
                  </a:cubicBezTo>
                  <a:cubicBezTo>
                    <a:pt x="288798" y="304927"/>
                    <a:pt x="257048" y="388366"/>
                    <a:pt x="268478" y="483235"/>
                  </a:cubicBezTo>
                  <a:cubicBezTo>
                    <a:pt x="187706" y="422783"/>
                    <a:pt x="184785" y="417068"/>
                    <a:pt x="181864" y="339471"/>
                  </a:cubicBezTo>
                  <a:cubicBezTo>
                    <a:pt x="176149" y="276225"/>
                    <a:pt x="127000" y="218694"/>
                    <a:pt x="60579" y="201422"/>
                  </a:cubicBezTo>
                  <a:cubicBezTo>
                    <a:pt x="43307" y="198501"/>
                    <a:pt x="31750" y="201422"/>
                    <a:pt x="25908" y="218694"/>
                  </a:cubicBezTo>
                  <a:cubicBezTo>
                    <a:pt x="0" y="276098"/>
                    <a:pt x="14478" y="359537"/>
                    <a:pt x="66421" y="391160"/>
                  </a:cubicBezTo>
                  <a:cubicBezTo>
                    <a:pt x="141478" y="431419"/>
                    <a:pt x="178943" y="511937"/>
                    <a:pt x="254000" y="549402"/>
                  </a:cubicBezTo>
                  <a:cubicBezTo>
                    <a:pt x="280035" y="563753"/>
                    <a:pt x="265557" y="592582"/>
                    <a:pt x="265557" y="612648"/>
                  </a:cubicBezTo>
                  <a:cubicBezTo>
                    <a:pt x="268478" y="632841"/>
                    <a:pt x="256921" y="632841"/>
                    <a:pt x="242443" y="635635"/>
                  </a:cubicBezTo>
                  <a:cubicBezTo>
                    <a:pt x="239522" y="635635"/>
                    <a:pt x="239522" y="635635"/>
                    <a:pt x="239522" y="635635"/>
                  </a:cubicBezTo>
                  <a:cubicBezTo>
                    <a:pt x="239522" y="641350"/>
                    <a:pt x="236601" y="647192"/>
                    <a:pt x="230886" y="652907"/>
                  </a:cubicBezTo>
                  <a:cubicBezTo>
                    <a:pt x="256921" y="661543"/>
                    <a:pt x="265557" y="687451"/>
                    <a:pt x="262636" y="710438"/>
                  </a:cubicBezTo>
                  <a:cubicBezTo>
                    <a:pt x="297307" y="707517"/>
                    <a:pt x="331978" y="707517"/>
                    <a:pt x="366522" y="713359"/>
                  </a:cubicBezTo>
                  <a:cubicBezTo>
                    <a:pt x="366522" y="687451"/>
                    <a:pt x="383794" y="655828"/>
                    <a:pt x="415544" y="650113"/>
                  </a:cubicBezTo>
                  <a:cubicBezTo>
                    <a:pt x="415544" y="650113"/>
                    <a:pt x="415544" y="647192"/>
                    <a:pt x="415544" y="644398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36" name="Group 136"/>
          <p:cNvGrpSpPr/>
          <p:nvPr/>
        </p:nvGrpSpPr>
        <p:grpSpPr>
          <a:xfrm>
            <a:off x="2594880" y="1534320"/>
            <a:ext cx="142560" cy="190800"/>
            <a:chOff x="0" y="0"/>
            <a:chExt cx="190080" cy="254400"/>
          </a:xfrm>
        </p:grpSpPr>
        <p:sp>
          <p:nvSpPr>
            <p:cNvPr id="137" name="Freeform 137"/>
            <p:cNvSpPr/>
            <p:nvPr/>
          </p:nvSpPr>
          <p:spPr>
            <a:xfrm>
              <a:off x="0" y="0"/>
              <a:ext cx="190119" cy="254381"/>
            </a:xfrm>
            <a:custGeom>
              <a:avLst/>
              <a:gdLst/>
              <a:ahLst/>
              <a:cxnLst/>
              <a:rect l="l" t="t" r="r" b="b"/>
              <a:pathLst>
                <a:path w="190119" h="254381">
                  <a:moveTo>
                    <a:pt x="132461" y="2921"/>
                  </a:moveTo>
                  <a:cubicBezTo>
                    <a:pt x="54737" y="14478"/>
                    <a:pt x="0" y="78105"/>
                    <a:pt x="0" y="159004"/>
                  </a:cubicBezTo>
                  <a:cubicBezTo>
                    <a:pt x="0" y="242824"/>
                    <a:pt x="14351" y="254381"/>
                    <a:pt x="89281" y="216789"/>
                  </a:cubicBezTo>
                  <a:cubicBezTo>
                    <a:pt x="158369" y="182118"/>
                    <a:pt x="190119" y="104013"/>
                    <a:pt x="169926" y="26035"/>
                  </a:cubicBezTo>
                  <a:cubicBezTo>
                    <a:pt x="164211" y="5842"/>
                    <a:pt x="152654" y="0"/>
                    <a:pt x="132461" y="2921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6334920" y="4095000"/>
            <a:ext cx="5618160" cy="2184480"/>
            <a:chOff x="0" y="0"/>
            <a:chExt cx="7490880" cy="291264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7490841" cy="2912618"/>
            </a:xfrm>
            <a:custGeom>
              <a:avLst/>
              <a:gdLst/>
              <a:ahLst/>
              <a:cxnLst/>
              <a:rect l="l" t="t" r="r" b="b"/>
              <a:pathLst>
                <a:path w="7490841" h="2912618">
                  <a:moveTo>
                    <a:pt x="34036" y="0"/>
                  </a:moveTo>
                  <a:lnTo>
                    <a:pt x="7456805" y="0"/>
                  </a:lnTo>
                  <a:cubicBezTo>
                    <a:pt x="7475601" y="0"/>
                    <a:pt x="7490841" y="15240"/>
                    <a:pt x="7490841" y="34036"/>
                  </a:cubicBezTo>
                  <a:lnTo>
                    <a:pt x="7490841" y="2878582"/>
                  </a:lnTo>
                  <a:cubicBezTo>
                    <a:pt x="7490841" y="2897378"/>
                    <a:pt x="7475601" y="2912618"/>
                    <a:pt x="7456805" y="2912618"/>
                  </a:cubicBezTo>
                  <a:lnTo>
                    <a:pt x="34036" y="2912618"/>
                  </a:lnTo>
                  <a:cubicBezTo>
                    <a:pt x="15240" y="2912618"/>
                    <a:pt x="0" y="2897378"/>
                    <a:pt x="0" y="2878582"/>
                  </a:cubicBezTo>
                  <a:lnTo>
                    <a:pt x="0" y="34036"/>
                  </a:lnTo>
                  <a:cubicBezTo>
                    <a:pt x="0" y="15240"/>
                    <a:pt x="15240" y="0"/>
                    <a:pt x="34036" y="0"/>
                  </a:cubicBezTo>
                  <a:moveTo>
                    <a:pt x="34036" y="68199"/>
                  </a:moveTo>
                  <a:lnTo>
                    <a:pt x="34036" y="34036"/>
                  </a:lnTo>
                  <a:lnTo>
                    <a:pt x="68199" y="34036"/>
                  </a:lnTo>
                  <a:lnTo>
                    <a:pt x="68199" y="2878582"/>
                  </a:lnTo>
                  <a:lnTo>
                    <a:pt x="34036" y="2878582"/>
                  </a:lnTo>
                  <a:lnTo>
                    <a:pt x="34036" y="2844546"/>
                  </a:lnTo>
                  <a:lnTo>
                    <a:pt x="7456805" y="2844546"/>
                  </a:lnTo>
                  <a:lnTo>
                    <a:pt x="7456805" y="2878582"/>
                  </a:lnTo>
                  <a:lnTo>
                    <a:pt x="7422769" y="2878582"/>
                  </a:lnTo>
                  <a:lnTo>
                    <a:pt x="7422769" y="34036"/>
                  </a:lnTo>
                  <a:lnTo>
                    <a:pt x="7456805" y="34036"/>
                  </a:lnTo>
                  <a:lnTo>
                    <a:pt x="7456805" y="68199"/>
                  </a:lnTo>
                  <a:lnTo>
                    <a:pt x="34036" y="68199"/>
                  </a:lnTo>
                  <a:close/>
                </a:path>
              </a:pathLst>
            </a:custGeom>
            <a:solidFill>
              <a:srgbClr val="984807"/>
            </a:solidFill>
          </p:spPr>
        </p:sp>
        <p:sp>
          <p:nvSpPr>
            <p:cNvPr id="4" name="TextBox 4"/>
            <p:cNvSpPr txBox="1"/>
            <p:nvPr/>
          </p:nvSpPr>
          <p:spPr>
            <a:xfrm>
              <a:off x="0" y="0"/>
              <a:ext cx="7490880" cy="2912640"/>
            </a:xfrm>
            <a:prstGeom prst="rect">
              <a:avLst/>
            </a:prstGeom>
          </p:spPr>
          <p:txBody>
            <a:bodyPr lIns="50800" tIns="50800" rIns="50800" bIns="50800" rtlCol="0" anchor="t"/>
            <a:lstStyle/>
            <a:p>
              <a:pPr algn="ctr" rtl="1">
                <a:lnSpc>
                  <a:spcPct val="150000"/>
                </a:lnSpc>
              </a:pPr>
              <a:r>
                <a:rPr lang="fa-IR" sz="2400" spc="46" dirty="0">
                  <a:solidFill>
                    <a:srgbClr val="984807"/>
                  </a:solidFill>
                  <a:latin typeface="Montserrat Bold"/>
                  <a:cs typeface="B Nazanin" panose="00000400000000000000" pitchFamily="2" charset="-78"/>
                </a:rPr>
                <a:t>ارائه نمونه کارها</a:t>
              </a:r>
              <a:endParaRPr lang="en-US" sz="2400" spc="46" dirty="0">
                <a:solidFill>
                  <a:srgbClr val="984807"/>
                </a:solidFill>
                <a:latin typeface="Montserrat Bold"/>
                <a:cs typeface="B Nazanin" panose="00000400000000000000" pitchFamily="2" charset="-78"/>
              </a:endParaRPr>
            </a:p>
          </p:txBody>
        </p:sp>
      </p:grpSp>
      <p:sp>
        <p:nvSpPr>
          <p:cNvPr id="5" name="TextBox 5"/>
          <p:cNvSpPr txBox="1"/>
          <p:nvPr/>
        </p:nvSpPr>
        <p:spPr>
          <a:xfrm>
            <a:off x="2491200" y="8073000"/>
            <a:ext cx="3417840" cy="12118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pc="16" dirty="0">
                <a:solidFill>
                  <a:srgbClr val="404040"/>
                </a:solidFill>
                <a:latin typeface="Montserrat"/>
                <a:cs typeface="B Nazanin" panose="00000400000000000000" pitchFamily="2" charset="-78"/>
              </a:rPr>
              <a:t>شما به سادگی می توانید مخاطبان خود را تحت تاثیر قرار دهید و یک </a:t>
            </a:r>
            <a:r>
              <a:rPr lang="en-US" spc="16" dirty="0">
                <a:solidFill>
                  <a:srgbClr val="404040"/>
                </a:solidFill>
                <a:latin typeface="Montserrat"/>
                <a:cs typeface="B Nazanin" panose="00000400000000000000" pitchFamily="2" charset="-78"/>
              </a:rPr>
              <a:t>zing </a:t>
            </a:r>
            <a:r>
              <a:rPr lang="fa-IR" spc="16" dirty="0">
                <a:solidFill>
                  <a:srgbClr val="404040"/>
                </a:solidFill>
                <a:latin typeface="Montserrat"/>
                <a:cs typeface="B Nazanin" panose="00000400000000000000" pitchFamily="2" charset="-78"/>
              </a:rPr>
              <a:t>منحصر به فرد اضافه کنید.</a:t>
            </a:r>
            <a:endParaRPr lang="en-US" spc="16" dirty="0">
              <a:solidFill>
                <a:srgbClr val="404040"/>
              </a:solidFill>
              <a:latin typeface="Montserrat"/>
              <a:cs typeface="B Nazanin" panose="00000400000000000000" pitchFamily="2" charset="-78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2491200" y="7638840"/>
            <a:ext cx="3417840" cy="38087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pc="16" dirty="0">
                <a:solidFill>
                  <a:srgbClr val="404040"/>
                </a:solidFill>
                <a:latin typeface="Montserrat Bold"/>
                <a:cs typeface="B Nazanin" panose="00000400000000000000" pitchFamily="2" charset="-78"/>
              </a:rPr>
              <a:t>متن شما در اینجا</a:t>
            </a:r>
            <a:endParaRPr lang="en-US" spc="16" dirty="0">
              <a:solidFill>
                <a:srgbClr val="404040"/>
              </a:solidFill>
              <a:latin typeface="Montserrat Bold"/>
              <a:cs typeface="B Nazanin" panose="00000400000000000000" pitchFamily="2" charset="-78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7795440" y="8073000"/>
            <a:ext cx="3417840" cy="12118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pc="16" dirty="0">
                <a:solidFill>
                  <a:srgbClr val="404040"/>
                </a:solidFill>
                <a:latin typeface="Montserrat"/>
                <a:cs typeface="B Nazanin" panose="00000400000000000000" pitchFamily="2" charset="-78"/>
              </a:rPr>
              <a:t>شما به سادگی می توانید مخاطبان خود را تحت تاثیر قرار دهید و یک </a:t>
            </a:r>
            <a:r>
              <a:rPr lang="en-US" spc="16" dirty="0">
                <a:solidFill>
                  <a:srgbClr val="404040"/>
                </a:solidFill>
                <a:latin typeface="Montserrat"/>
                <a:cs typeface="B Nazanin" panose="00000400000000000000" pitchFamily="2" charset="-78"/>
              </a:rPr>
              <a:t>zing </a:t>
            </a:r>
            <a:r>
              <a:rPr lang="fa-IR" spc="16" dirty="0">
                <a:solidFill>
                  <a:srgbClr val="404040"/>
                </a:solidFill>
                <a:latin typeface="Montserrat"/>
                <a:cs typeface="B Nazanin" panose="00000400000000000000" pitchFamily="2" charset="-78"/>
              </a:rPr>
              <a:t>منحصر به فرد اضافه کنید.</a:t>
            </a:r>
            <a:endParaRPr lang="en-US" spc="16" dirty="0">
              <a:solidFill>
                <a:srgbClr val="404040"/>
              </a:solidFill>
              <a:latin typeface="Montserrat"/>
              <a:cs typeface="B Nazanin" panose="00000400000000000000" pitchFamily="2" charset="-78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7795440" y="7638840"/>
            <a:ext cx="3417840" cy="38087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pc="16" dirty="0">
                <a:solidFill>
                  <a:srgbClr val="404040"/>
                </a:solidFill>
                <a:latin typeface="Montserrat Bold"/>
                <a:cs typeface="B Nazanin" panose="00000400000000000000" pitchFamily="2" charset="-78"/>
              </a:rPr>
              <a:t>متن شما در اینجا</a:t>
            </a:r>
            <a:endParaRPr lang="en-US" spc="16" dirty="0">
              <a:solidFill>
                <a:srgbClr val="404040"/>
              </a:solidFill>
              <a:latin typeface="Montserrat Bold"/>
              <a:cs typeface="B Nazanin" panose="00000400000000000000" pitchFamily="2" charset="-78"/>
            </a:endParaRPr>
          </a:p>
        </p:txBody>
      </p:sp>
      <p:grpSp>
        <p:nvGrpSpPr>
          <p:cNvPr id="9" name="Group 9"/>
          <p:cNvGrpSpPr/>
          <p:nvPr/>
        </p:nvGrpSpPr>
        <p:grpSpPr>
          <a:xfrm>
            <a:off x="1223280" y="8149680"/>
            <a:ext cx="656640" cy="614160"/>
            <a:chOff x="0" y="0"/>
            <a:chExt cx="875520" cy="818880"/>
          </a:xfrm>
        </p:grpSpPr>
        <p:sp>
          <p:nvSpPr>
            <p:cNvPr id="10" name="Freeform 10"/>
            <p:cNvSpPr/>
            <p:nvPr/>
          </p:nvSpPr>
          <p:spPr>
            <a:xfrm>
              <a:off x="0" y="-254"/>
              <a:ext cx="875538" cy="818896"/>
            </a:xfrm>
            <a:custGeom>
              <a:avLst/>
              <a:gdLst/>
              <a:ahLst/>
              <a:cxnLst/>
              <a:rect l="l" t="t" r="r" b="b"/>
              <a:pathLst>
                <a:path w="875538" h="818896">
                  <a:moveTo>
                    <a:pt x="426085" y="750189"/>
                  </a:moveTo>
                  <a:cubicBezTo>
                    <a:pt x="426085" y="750316"/>
                    <a:pt x="449580" y="754126"/>
                    <a:pt x="449580" y="750189"/>
                  </a:cubicBezTo>
                  <a:lnTo>
                    <a:pt x="449580" y="749681"/>
                  </a:lnTo>
                  <a:cubicBezTo>
                    <a:pt x="590550" y="703580"/>
                    <a:pt x="660654" y="675259"/>
                    <a:pt x="808355" y="731647"/>
                  </a:cubicBezTo>
                  <a:lnTo>
                    <a:pt x="810895" y="142494"/>
                  </a:lnTo>
                  <a:lnTo>
                    <a:pt x="771525" y="142494"/>
                  </a:lnTo>
                  <a:cubicBezTo>
                    <a:pt x="772033" y="317500"/>
                    <a:pt x="772668" y="492506"/>
                    <a:pt x="773176" y="667512"/>
                  </a:cubicBezTo>
                  <a:cubicBezTo>
                    <a:pt x="671195" y="625983"/>
                    <a:pt x="554609" y="658749"/>
                    <a:pt x="449453" y="746633"/>
                  </a:cubicBezTo>
                  <a:lnTo>
                    <a:pt x="449453" y="142494"/>
                  </a:lnTo>
                  <a:lnTo>
                    <a:pt x="449453" y="116459"/>
                  </a:lnTo>
                  <a:lnTo>
                    <a:pt x="449453" y="108839"/>
                  </a:lnTo>
                  <a:cubicBezTo>
                    <a:pt x="512445" y="40640"/>
                    <a:pt x="571754" y="762"/>
                    <a:pt x="650113" y="254"/>
                  </a:cubicBezTo>
                  <a:cubicBezTo>
                    <a:pt x="685800" y="0"/>
                    <a:pt x="725424" y="7874"/>
                    <a:pt x="771144" y="24892"/>
                  </a:cubicBezTo>
                  <a:cubicBezTo>
                    <a:pt x="771271" y="55372"/>
                    <a:pt x="771398" y="85979"/>
                    <a:pt x="771398" y="116459"/>
                  </a:cubicBezTo>
                  <a:lnTo>
                    <a:pt x="843280" y="115951"/>
                  </a:lnTo>
                  <a:lnTo>
                    <a:pt x="843280" y="199517"/>
                  </a:lnTo>
                  <a:lnTo>
                    <a:pt x="875538" y="199517"/>
                  </a:lnTo>
                  <a:lnTo>
                    <a:pt x="875538" y="818896"/>
                  </a:lnTo>
                  <a:lnTo>
                    <a:pt x="0" y="818896"/>
                  </a:lnTo>
                  <a:lnTo>
                    <a:pt x="0" y="199517"/>
                  </a:lnTo>
                  <a:lnTo>
                    <a:pt x="27686" y="199517"/>
                  </a:lnTo>
                  <a:lnTo>
                    <a:pt x="27686" y="115951"/>
                  </a:lnTo>
                  <a:lnTo>
                    <a:pt x="104140" y="116459"/>
                  </a:lnTo>
                  <a:cubicBezTo>
                    <a:pt x="104267" y="85979"/>
                    <a:pt x="104394" y="55372"/>
                    <a:pt x="104394" y="24892"/>
                  </a:cubicBezTo>
                  <a:cubicBezTo>
                    <a:pt x="150114" y="7874"/>
                    <a:pt x="189738" y="0"/>
                    <a:pt x="225298" y="254"/>
                  </a:cubicBezTo>
                  <a:cubicBezTo>
                    <a:pt x="303784" y="762"/>
                    <a:pt x="362966" y="40640"/>
                    <a:pt x="425958" y="108712"/>
                  </a:cubicBezTo>
                  <a:lnTo>
                    <a:pt x="425958" y="116332"/>
                  </a:lnTo>
                  <a:lnTo>
                    <a:pt x="425958" y="142494"/>
                  </a:lnTo>
                  <a:lnTo>
                    <a:pt x="425958" y="746633"/>
                  </a:lnTo>
                  <a:cubicBezTo>
                    <a:pt x="320802" y="658749"/>
                    <a:pt x="204216" y="625983"/>
                    <a:pt x="102235" y="667512"/>
                  </a:cubicBezTo>
                  <a:lnTo>
                    <a:pt x="104013" y="142494"/>
                  </a:lnTo>
                  <a:lnTo>
                    <a:pt x="64643" y="142494"/>
                  </a:lnTo>
                  <a:lnTo>
                    <a:pt x="62103" y="726567"/>
                  </a:lnTo>
                  <a:cubicBezTo>
                    <a:pt x="209042" y="665988"/>
                    <a:pt x="292354" y="709168"/>
                    <a:pt x="426085" y="749681"/>
                  </a:cubicBezTo>
                </a:path>
              </a:pathLst>
            </a:custGeom>
            <a:solidFill>
              <a:srgbClr val="984807"/>
            </a:solidFill>
          </p:spPr>
        </p:sp>
      </p:grpSp>
      <p:grpSp>
        <p:nvGrpSpPr>
          <p:cNvPr id="11" name="Group 11"/>
          <p:cNvGrpSpPr/>
          <p:nvPr/>
        </p:nvGrpSpPr>
        <p:grpSpPr>
          <a:xfrm>
            <a:off x="6518160" y="8076960"/>
            <a:ext cx="753840" cy="759600"/>
            <a:chOff x="0" y="0"/>
            <a:chExt cx="1005120" cy="1012800"/>
          </a:xfrm>
        </p:grpSpPr>
        <p:sp>
          <p:nvSpPr>
            <p:cNvPr id="12" name="Freeform 12"/>
            <p:cNvSpPr/>
            <p:nvPr/>
          </p:nvSpPr>
          <p:spPr>
            <a:xfrm>
              <a:off x="0" y="0"/>
              <a:ext cx="1005205" cy="1013079"/>
            </a:xfrm>
            <a:custGeom>
              <a:avLst/>
              <a:gdLst/>
              <a:ahLst/>
              <a:cxnLst/>
              <a:rect l="l" t="t" r="r" b="b"/>
              <a:pathLst>
                <a:path w="1005205" h="1013079">
                  <a:moveTo>
                    <a:pt x="489204" y="333756"/>
                  </a:moveTo>
                  <a:cubicBezTo>
                    <a:pt x="518541" y="333756"/>
                    <a:pt x="546227" y="340360"/>
                    <a:pt x="570738" y="352806"/>
                  </a:cubicBezTo>
                  <a:lnTo>
                    <a:pt x="504825" y="418719"/>
                  </a:lnTo>
                  <a:cubicBezTo>
                    <a:pt x="499745" y="417576"/>
                    <a:pt x="494538" y="417195"/>
                    <a:pt x="489204" y="417195"/>
                  </a:cubicBezTo>
                  <a:cubicBezTo>
                    <a:pt x="430276" y="417195"/>
                    <a:pt x="382397" y="464947"/>
                    <a:pt x="382397" y="524002"/>
                  </a:cubicBezTo>
                  <a:cubicBezTo>
                    <a:pt x="382397" y="583057"/>
                    <a:pt x="430276" y="630809"/>
                    <a:pt x="489204" y="630809"/>
                  </a:cubicBezTo>
                  <a:cubicBezTo>
                    <a:pt x="548132" y="630809"/>
                    <a:pt x="596011" y="583057"/>
                    <a:pt x="596011" y="524002"/>
                  </a:cubicBezTo>
                  <a:cubicBezTo>
                    <a:pt x="596011" y="514731"/>
                    <a:pt x="594868" y="505841"/>
                    <a:pt x="592328" y="497459"/>
                  </a:cubicBezTo>
                  <a:lnTo>
                    <a:pt x="655828" y="433959"/>
                  </a:lnTo>
                  <a:cubicBezTo>
                    <a:pt x="671195" y="460375"/>
                    <a:pt x="679450" y="491236"/>
                    <a:pt x="679450" y="524002"/>
                  </a:cubicBezTo>
                  <a:cubicBezTo>
                    <a:pt x="679450" y="629031"/>
                    <a:pt x="594233" y="714121"/>
                    <a:pt x="489204" y="714121"/>
                  </a:cubicBezTo>
                  <a:cubicBezTo>
                    <a:pt x="384175" y="714121"/>
                    <a:pt x="298958" y="629031"/>
                    <a:pt x="298958" y="524002"/>
                  </a:cubicBezTo>
                  <a:cubicBezTo>
                    <a:pt x="298958" y="418973"/>
                    <a:pt x="384175" y="333883"/>
                    <a:pt x="489204" y="333883"/>
                  </a:cubicBezTo>
                  <a:close/>
                  <a:moveTo>
                    <a:pt x="489204" y="181737"/>
                  </a:moveTo>
                  <a:cubicBezTo>
                    <a:pt x="560832" y="181737"/>
                    <a:pt x="627380" y="203708"/>
                    <a:pt x="682244" y="241427"/>
                  </a:cubicBezTo>
                  <a:lnTo>
                    <a:pt x="616458" y="307086"/>
                  </a:lnTo>
                  <a:cubicBezTo>
                    <a:pt x="579501" y="284099"/>
                    <a:pt x="535813" y="271526"/>
                    <a:pt x="489077" y="271526"/>
                  </a:cubicBezTo>
                  <a:cubicBezTo>
                    <a:pt x="349631" y="271526"/>
                    <a:pt x="236474" y="384556"/>
                    <a:pt x="236474" y="524002"/>
                  </a:cubicBezTo>
                  <a:cubicBezTo>
                    <a:pt x="236474" y="663448"/>
                    <a:pt x="349504" y="776478"/>
                    <a:pt x="489077" y="776478"/>
                  </a:cubicBezTo>
                  <a:cubicBezTo>
                    <a:pt x="628650" y="776478"/>
                    <a:pt x="741680" y="663448"/>
                    <a:pt x="741680" y="524002"/>
                  </a:cubicBezTo>
                  <a:cubicBezTo>
                    <a:pt x="741680" y="473837"/>
                    <a:pt x="727075" y="427228"/>
                    <a:pt x="701421" y="388239"/>
                  </a:cubicBezTo>
                  <a:lnTo>
                    <a:pt x="766191" y="323596"/>
                  </a:lnTo>
                  <a:cubicBezTo>
                    <a:pt x="807339" y="379730"/>
                    <a:pt x="831469" y="449072"/>
                    <a:pt x="831469" y="524129"/>
                  </a:cubicBezTo>
                  <a:cubicBezTo>
                    <a:pt x="831469" y="713105"/>
                    <a:pt x="678180" y="866394"/>
                    <a:pt x="489077" y="866394"/>
                  </a:cubicBezTo>
                  <a:cubicBezTo>
                    <a:pt x="299974" y="866394"/>
                    <a:pt x="146812" y="712851"/>
                    <a:pt x="146812" y="523875"/>
                  </a:cubicBezTo>
                  <a:cubicBezTo>
                    <a:pt x="146812" y="334899"/>
                    <a:pt x="300101" y="181610"/>
                    <a:pt x="489204" y="181610"/>
                  </a:cubicBezTo>
                  <a:close/>
                  <a:moveTo>
                    <a:pt x="489204" y="34925"/>
                  </a:moveTo>
                  <a:cubicBezTo>
                    <a:pt x="592328" y="34925"/>
                    <a:pt x="687959" y="66802"/>
                    <a:pt x="766699" y="121412"/>
                  </a:cubicBezTo>
                  <a:lnTo>
                    <a:pt x="768858" y="154940"/>
                  </a:lnTo>
                  <a:lnTo>
                    <a:pt x="723646" y="200152"/>
                  </a:lnTo>
                  <a:cubicBezTo>
                    <a:pt x="657987" y="152019"/>
                    <a:pt x="576961" y="123952"/>
                    <a:pt x="489331" y="123952"/>
                  </a:cubicBezTo>
                  <a:cubicBezTo>
                    <a:pt x="268351" y="123952"/>
                    <a:pt x="89154" y="303022"/>
                    <a:pt x="89154" y="523875"/>
                  </a:cubicBezTo>
                  <a:cubicBezTo>
                    <a:pt x="89154" y="744728"/>
                    <a:pt x="268097" y="923925"/>
                    <a:pt x="489204" y="923925"/>
                  </a:cubicBezTo>
                  <a:cubicBezTo>
                    <a:pt x="710311" y="923925"/>
                    <a:pt x="889381" y="744855"/>
                    <a:pt x="889381" y="524002"/>
                  </a:cubicBezTo>
                  <a:cubicBezTo>
                    <a:pt x="889381" y="433070"/>
                    <a:pt x="859028" y="349250"/>
                    <a:pt x="807466" y="282321"/>
                  </a:cubicBezTo>
                  <a:lnTo>
                    <a:pt x="847979" y="241935"/>
                  </a:lnTo>
                  <a:lnTo>
                    <a:pt x="890270" y="244602"/>
                  </a:lnTo>
                  <a:cubicBezTo>
                    <a:pt x="945896" y="323723"/>
                    <a:pt x="978408" y="420116"/>
                    <a:pt x="978408" y="524129"/>
                  </a:cubicBezTo>
                  <a:cubicBezTo>
                    <a:pt x="978408" y="794131"/>
                    <a:pt x="759460" y="1013079"/>
                    <a:pt x="489204" y="1013079"/>
                  </a:cubicBezTo>
                  <a:cubicBezTo>
                    <a:pt x="218948" y="1013079"/>
                    <a:pt x="0" y="793877"/>
                    <a:pt x="0" y="523875"/>
                  </a:cubicBezTo>
                  <a:cubicBezTo>
                    <a:pt x="0" y="253873"/>
                    <a:pt x="218948" y="34925"/>
                    <a:pt x="489204" y="34925"/>
                  </a:cubicBezTo>
                  <a:close/>
                  <a:moveTo>
                    <a:pt x="911352" y="0"/>
                  </a:moveTo>
                  <a:lnTo>
                    <a:pt x="916940" y="88138"/>
                  </a:lnTo>
                  <a:lnTo>
                    <a:pt x="1005205" y="93726"/>
                  </a:lnTo>
                  <a:lnTo>
                    <a:pt x="897128" y="201803"/>
                  </a:lnTo>
                  <a:lnTo>
                    <a:pt x="841502" y="198374"/>
                  </a:lnTo>
                  <a:lnTo>
                    <a:pt x="538226" y="501269"/>
                  </a:lnTo>
                  <a:cubicBezTo>
                    <a:pt x="541655" y="508000"/>
                    <a:pt x="543560" y="515747"/>
                    <a:pt x="543560" y="523875"/>
                  </a:cubicBezTo>
                  <a:cubicBezTo>
                    <a:pt x="543560" y="553847"/>
                    <a:pt x="519176" y="578231"/>
                    <a:pt x="489204" y="578231"/>
                  </a:cubicBezTo>
                  <a:cubicBezTo>
                    <a:pt x="459232" y="578231"/>
                    <a:pt x="434848" y="553847"/>
                    <a:pt x="434848" y="523875"/>
                  </a:cubicBezTo>
                  <a:cubicBezTo>
                    <a:pt x="434848" y="493903"/>
                    <a:pt x="459232" y="469519"/>
                    <a:pt x="489204" y="469519"/>
                  </a:cubicBezTo>
                  <a:lnTo>
                    <a:pt x="498475" y="471424"/>
                  </a:lnTo>
                  <a:lnTo>
                    <a:pt x="806704" y="163322"/>
                  </a:lnTo>
                  <a:lnTo>
                    <a:pt x="803275" y="108077"/>
                  </a:lnTo>
                  <a:close/>
                </a:path>
              </a:pathLst>
            </a:custGeom>
            <a:solidFill>
              <a:srgbClr val="984807"/>
            </a:solidFill>
          </p:spPr>
        </p:sp>
      </p:grpSp>
      <p:grpSp>
        <p:nvGrpSpPr>
          <p:cNvPr id="13" name="Group 13"/>
          <p:cNvGrpSpPr/>
          <p:nvPr/>
        </p:nvGrpSpPr>
        <p:grpSpPr>
          <a:xfrm>
            <a:off x="12456000" y="1665360"/>
            <a:ext cx="696240" cy="534960"/>
            <a:chOff x="0" y="0"/>
            <a:chExt cx="928320" cy="713280"/>
          </a:xfrm>
        </p:grpSpPr>
        <p:sp>
          <p:nvSpPr>
            <p:cNvPr id="14" name="Freeform 14"/>
            <p:cNvSpPr/>
            <p:nvPr/>
          </p:nvSpPr>
          <p:spPr>
            <a:xfrm>
              <a:off x="0" y="0"/>
              <a:ext cx="937006" cy="713232"/>
            </a:xfrm>
            <a:custGeom>
              <a:avLst/>
              <a:gdLst/>
              <a:ahLst/>
              <a:cxnLst/>
              <a:rect l="l" t="t" r="r" b="b"/>
              <a:pathLst>
                <a:path w="937006" h="713232">
                  <a:moveTo>
                    <a:pt x="558673" y="297688"/>
                  </a:moveTo>
                  <a:cubicBezTo>
                    <a:pt x="637540" y="297688"/>
                    <a:pt x="701548" y="361696"/>
                    <a:pt x="701548" y="440563"/>
                  </a:cubicBezTo>
                  <a:cubicBezTo>
                    <a:pt x="701548" y="519430"/>
                    <a:pt x="637540" y="583438"/>
                    <a:pt x="558673" y="583438"/>
                  </a:cubicBezTo>
                  <a:cubicBezTo>
                    <a:pt x="479806" y="583438"/>
                    <a:pt x="415798" y="519430"/>
                    <a:pt x="415798" y="440563"/>
                  </a:cubicBezTo>
                  <a:cubicBezTo>
                    <a:pt x="415798" y="361696"/>
                    <a:pt x="479806" y="297688"/>
                    <a:pt x="558673" y="297688"/>
                  </a:cubicBezTo>
                  <a:close/>
                  <a:moveTo>
                    <a:pt x="558673" y="241300"/>
                  </a:moveTo>
                  <a:cubicBezTo>
                    <a:pt x="448564" y="241300"/>
                    <a:pt x="359410" y="330581"/>
                    <a:pt x="359410" y="440690"/>
                  </a:cubicBezTo>
                  <a:cubicBezTo>
                    <a:pt x="359410" y="550799"/>
                    <a:pt x="448564" y="640080"/>
                    <a:pt x="558673" y="640080"/>
                  </a:cubicBezTo>
                  <a:cubicBezTo>
                    <a:pt x="668782" y="640080"/>
                    <a:pt x="757936" y="550799"/>
                    <a:pt x="757936" y="440690"/>
                  </a:cubicBezTo>
                  <a:cubicBezTo>
                    <a:pt x="757936" y="330581"/>
                    <a:pt x="668655" y="241300"/>
                    <a:pt x="558673" y="241300"/>
                  </a:cubicBezTo>
                  <a:close/>
                  <a:moveTo>
                    <a:pt x="323977" y="196977"/>
                  </a:moveTo>
                  <a:lnTo>
                    <a:pt x="323977" y="241935"/>
                  </a:lnTo>
                  <a:lnTo>
                    <a:pt x="386842" y="241935"/>
                  </a:lnTo>
                  <a:lnTo>
                    <a:pt x="386842" y="196977"/>
                  </a:lnTo>
                  <a:close/>
                  <a:moveTo>
                    <a:pt x="816102" y="182626"/>
                  </a:moveTo>
                  <a:lnTo>
                    <a:pt x="816102" y="242062"/>
                  </a:lnTo>
                  <a:lnTo>
                    <a:pt x="937006" y="242062"/>
                  </a:lnTo>
                  <a:lnTo>
                    <a:pt x="937006" y="182499"/>
                  </a:lnTo>
                  <a:close/>
                  <a:moveTo>
                    <a:pt x="464185" y="31496"/>
                  </a:moveTo>
                  <a:lnTo>
                    <a:pt x="464185" y="126111"/>
                  </a:lnTo>
                  <a:lnTo>
                    <a:pt x="653034" y="126111"/>
                  </a:lnTo>
                  <a:lnTo>
                    <a:pt x="653034" y="31496"/>
                  </a:lnTo>
                  <a:close/>
                  <a:moveTo>
                    <a:pt x="423164" y="0"/>
                  </a:moveTo>
                  <a:lnTo>
                    <a:pt x="694182" y="0"/>
                  </a:lnTo>
                  <a:cubicBezTo>
                    <a:pt x="708787" y="0"/>
                    <a:pt x="720725" y="11938"/>
                    <a:pt x="720725" y="26543"/>
                  </a:cubicBezTo>
                  <a:lnTo>
                    <a:pt x="720725" y="126111"/>
                  </a:lnTo>
                  <a:lnTo>
                    <a:pt x="854329" y="126111"/>
                  </a:lnTo>
                  <a:cubicBezTo>
                    <a:pt x="895223" y="126111"/>
                    <a:pt x="928243" y="159258"/>
                    <a:pt x="928243" y="200025"/>
                  </a:cubicBezTo>
                  <a:lnTo>
                    <a:pt x="928243" y="639318"/>
                  </a:lnTo>
                  <a:cubicBezTo>
                    <a:pt x="928243" y="680212"/>
                    <a:pt x="895096" y="713232"/>
                    <a:pt x="854329" y="713232"/>
                  </a:cubicBezTo>
                  <a:lnTo>
                    <a:pt x="73914" y="713232"/>
                  </a:lnTo>
                  <a:cubicBezTo>
                    <a:pt x="33147" y="713232"/>
                    <a:pt x="0" y="680212"/>
                    <a:pt x="0" y="639318"/>
                  </a:cubicBezTo>
                  <a:lnTo>
                    <a:pt x="0" y="200152"/>
                  </a:lnTo>
                  <a:cubicBezTo>
                    <a:pt x="0" y="159258"/>
                    <a:pt x="33147" y="126238"/>
                    <a:pt x="73914" y="126238"/>
                  </a:cubicBezTo>
                  <a:lnTo>
                    <a:pt x="89408" y="126238"/>
                  </a:lnTo>
                  <a:lnTo>
                    <a:pt x="89408" y="91313"/>
                  </a:lnTo>
                  <a:cubicBezTo>
                    <a:pt x="89408" y="83947"/>
                    <a:pt x="95377" y="77978"/>
                    <a:pt x="102743" y="77978"/>
                  </a:cubicBezTo>
                  <a:lnTo>
                    <a:pt x="238252" y="77978"/>
                  </a:lnTo>
                  <a:cubicBezTo>
                    <a:pt x="245618" y="77978"/>
                    <a:pt x="251587" y="83947"/>
                    <a:pt x="251587" y="91313"/>
                  </a:cubicBezTo>
                  <a:lnTo>
                    <a:pt x="251587" y="126111"/>
                  </a:lnTo>
                  <a:lnTo>
                    <a:pt x="396621" y="126111"/>
                  </a:lnTo>
                  <a:lnTo>
                    <a:pt x="396621" y="26543"/>
                  </a:lnTo>
                  <a:cubicBezTo>
                    <a:pt x="396621" y="11938"/>
                    <a:pt x="408432" y="0"/>
                    <a:pt x="423164" y="0"/>
                  </a:cubicBezTo>
                  <a:close/>
                </a:path>
              </a:pathLst>
            </a:custGeom>
            <a:solidFill>
              <a:srgbClr val="984807"/>
            </a:solidFill>
          </p:spPr>
        </p:sp>
      </p:grpSp>
      <p:grpSp>
        <p:nvGrpSpPr>
          <p:cNvPr id="15" name="Group 15"/>
          <p:cNvGrpSpPr/>
          <p:nvPr/>
        </p:nvGrpSpPr>
        <p:grpSpPr>
          <a:xfrm>
            <a:off x="7220880" y="1609920"/>
            <a:ext cx="746640" cy="644400"/>
            <a:chOff x="0" y="0"/>
            <a:chExt cx="995520" cy="859200"/>
          </a:xfrm>
        </p:grpSpPr>
        <p:sp>
          <p:nvSpPr>
            <p:cNvPr id="16" name="Freeform 16"/>
            <p:cNvSpPr/>
            <p:nvPr/>
          </p:nvSpPr>
          <p:spPr>
            <a:xfrm>
              <a:off x="0" y="0"/>
              <a:ext cx="995553" cy="859282"/>
            </a:xfrm>
            <a:custGeom>
              <a:avLst/>
              <a:gdLst/>
              <a:ahLst/>
              <a:cxnLst/>
              <a:rect l="l" t="t" r="r" b="b"/>
              <a:pathLst>
                <a:path w="995553" h="859282">
                  <a:moveTo>
                    <a:pt x="211074" y="188214"/>
                  </a:moveTo>
                  <a:cubicBezTo>
                    <a:pt x="187833" y="188214"/>
                    <a:pt x="169037" y="207010"/>
                    <a:pt x="169037" y="230251"/>
                  </a:cubicBezTo>
                  <a:cubicBezTo>
                    <a:pt x="169037" y="253492"/>
                    <a:pt x="187833" y="272288"/>
                    <a:pt x="211074" y="272288"/>
                  </a:cubicBezTo>
                  <a:cubicBezTo>
                    <a:pt x="234315" y="272288"/>
                    <a:pt x="253111" y="253492"/>
                    <a:pt x="253111" y="230251"/>
                  </a:cubicBezTo>
                  <a:cubicBezTo>
                    <a:pt x="253111" y="207010"/>
                    <a:pt x="234315" y="188214"/>
                    <a:pt x="211074" y="188214"/>
                  </a:cubicBezTo>
                  <a:close/>
                  <a:moveTo>
                    <a:pt x="487807" y="86487"/>
                  </a:moveTo>
                  <a:cubicBezTo>
                    <a:pt x="440055" y="86487"/>
                    <a:pt x="401320" y="125222"/>
                    <a:pt x="401320" y="172974"/>
                  </a:cubicBezTo>
                  <a:cubicBezTo>
                    <a:pt x="401320" y="220726"/>
                    <a:pt x="440055" y="259461"/>
                    <a:pt x="487807" y="259461"/>
                  </a:cubicBezTo>
                  <a:cubicBezTo>
                    <a:pt x="535559" y="259461"/>
                    <a:pt x="574294" y="220726"/>
                    <a:pt x="574294" y="172974"/>
                  </a:cubicBezTo>
                  <a:cubicBezTo>
                    <a:pt x="574294" y="125222"/>
                    <a:pt x="535559" y="86487"/>
                    <a:pt x="487807" y="86487"/>
                  </a:cubicBezTo>
                  <a:close/>
                  <a:moveTo>
                    <a:pt x="487807" y="0"/>
                  </a:moveTo>
                  <a:cubicBezTo>
                    <a:pt x="583311" y="0"/>
                    <a:pt x="660781" y="77470"/>
                    <a:pt x="660781" y="172974"/>
                  </a:cubicBezTo>
                  <a:cubicBezTo>
                    <a:pt x="660781" y="241554"/>
                    <a:pt x="620903" y="300863"/>
                    <a:pt x="562737" y="328295"/>
                  </a:cubicBezTo>
                  <a:lnTo>
                    <a:pt x="680974" y="328295"/>
                  </a:lnTo>
                  <a:cubicBezTo>
                    <a:pt x="729869" y="328295"/>
                    <a:pt x="769493" y="367919"/>
                    <a:pt x="769493" y="416814"/>
                  </a:cubicBezTo>
                  <a:lnTo>
                    <a:pt x="769493" y="453263"/>
                  </a:lnTo>
                  <a:lnTo>
                    <a:pt x="816356" y="453263"/>
                  </a:lnTo>
                  <a:cubicBezTo>
                    <a:pt x="827532" y="453263"/>
                    <a:pt x="836803" y="461137"/>
                    <a:pt x="838708" y="471678"/>
                  </a:cubicBezTo>
                  <a:lnTo>
                    <a:pt x="995553" y="340995"/>
                  </a:lnTo>
                  <a:lnTo>
                    <a:pt x="995553" y="846455"/>
                  </a:lnTo>
                  <a:lnTo>
                    <a:pt x="838454" y="715899"/>
                  </a:lnTo>
                  <a:cubicBezTo>
                    <a:pt x="836549" y="726440"/>
                    <a:pt x="827278" y="734314"/>
                    <a:pt x="816102" y="734314"/>
                  </a:cubicBezTo>
                  <a:lnTo>
                    <a:pt x="769239" y="734314"/>
                  </a:lnTo>
                  <a:lnTo>
                    <a:pt x="769239" y="770763"/>
                  </a:lnTo>
                  <a:cubicBezTo>
                    <a:pt x="769239" y="819658"/>
                    <a:pt x="729615" y="859282"/>
                    <a:pt x="680720" y="859282"/>
                  </a:cubicBezTo>
                  <a:lnTo>
                    <a:pt x="88519" y="859282"/>
                  </a:lnTo>
                  <a:cubicBezTo>
                    <a:pt x="39624" y="859155"/>
                    <a:pt x="0" y="819531"/>
                    <a:pt x="0" y="770763"/>
                  </a:cubicBezTo>
                  <a:lnTo>
                    <a:pt x="0" y="416814"/>
                  </a:lnTo>
                  <a:cubicBezTo>
                    <a:pt x="0" y="367919"/>
                    <a:pt x="39624" y="328295"/>
                    <a:pt x="88519" y="328295"/>
                  </a:cubicBezTo>
                  <a:lnTo>
                    <a:pt x="167386" y="328295"/>
                  </a:lnTo>
                  <a:cubicBezTo>
                    <a:pt x="129794" y="311658"/>
                    <a:pt x="103632" y="274066"/>
                    <a:pt x="103632" y="230251"/>
                  </a:cubicBezTo>
                  <a:cubicBezTo>
                    <a:pt x="103632" y="170815"/>
                    <a:pt x="151765" y="122682"/>
                    <a:pt x="211201" y="122682"/>
                  </a:cubicBezTo>
                  <a:cubicBezTo>
                    <a:pt x="270637" y="122682"/>
                    <a:pt x="318770" y="170815"/>
                    <a:pt x="318770" y="230251"/>
                  </a:cubicBezTo>
                  <a:cubicBezTo>
                    <a:pt x="318770" y="274066"/>
                    <a:pt x="292608" y="311658"/>
                    <a:pt x="255016" y="328295"/>
                  </a:cubicBezTo>
                  <a:lnTo>
                    <a:pt x="412877" y="328295"/>
                  </a:lnTo>
                  <a:cubicBezTo>
                    <a:pt x="354711" y="300863"/>
                    <a:pt x="314706" y="241554"/>
                    <a:pt x="314706" y="172974"/>
                  </a:cubicBezTo>
                  <a:cubicBezTo>
                    <a:pt x="314833" y="77470"/>
                    <a:pt x="392303" y="0"/>
                    <a:pt x="487807" y="0"/>
                  </a:cubicBezTo>
                  <a:close/>
                </a:path>
              </a:pathLst>
            </a:custGeom>
            <a:solidFill>
              <a:srgbClr val="984807"/>
            </a:solidFill>
          </p:spPr>
        </p:sp>
      </p:grpSp>
      <p:sp>
        <p:nvSpPr>
          <p:cNvPr id="17" name="TextBox 17"/>
          <p:cNvSpPr txBox="1"/>
          <p:nvPr/>
        </p:nvSpPr>
        <p:spPr>
          <a:xfrm>
            <a:off x="8469360" y="1590840"/>
            <a:ext cx="3417840" cy="12118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pc="16" dirty="0">
                <a:solidFill>
                  <a:srgbClr val="404040"/>
                </a:solidFill>
                <a:latin typeface="Montserrat"/>
                <a:cs typeface="B Nazanin" panose="00000400000000000000" pitchFamily="2" charset="-78"/>
              </a:rPr>
              <a:t>شما به سادگی می توانید مخاطبان خود را تحت تاثیر قرار دهید و یک </a:t>
            </a:r>
            <a:r>
              <a:rPr lang="en-US" spc="16" dirty="0">
                <a:solidFill>
                  <a:srgbClr val="404040"/>
                </a:solidFill>
                <a:latin typeface="Montserrat"/>
                <a:cs typeface="B Nazanin" panose="00000400000000000000" pitchFamily="2" charset="-78"/>
              </a:rPr>
              <a:t>zing </a:t>
            </a:r>
            <a:r>
              <a:rPr lang="fa-IR" spc="16" dirty="0">
                <a:solidFill>
                  <a:srgbClr val="404040"/>
                </a:solidFill>
                <a:latin typeface="Montserrat"/>
                <a:cs typeface="B Nazanin" panose="00000400000000000000" pitchFamily="2" charset="-78"/>
              </a:rPr>
              <a:t>منحصر به فرد اضافه کنید.</a:t>
            </a:r>
            <a:endParaRPr lang="en-US" spc="16" dirty="0">
              <a:solidFill>
                <a:srgbClr val="404040"/>
              </a:solidFill>
              <a:latin typeface="Montserrat"/>
              <a:cs typeface="B Nazanin" panose="00000400000000000000" pitchFamily="2" charset="-78"/>
            </a:endParaRPr>
          </a:p>
        </p:txBody>
      </p:sp>
      <p:sp>
        <p:nvSpPr>
          <p:cNvPr id="18" name="TextBox 18"/>
          <p:cNvSpPr txBox="1"/>
          <p:nvPr/>
        </p:nvSpPr>
        <p:spPr>
          <a:xfrm>
            <a:off x="8469360" y="1156680"/>
            <a:ext cx="3417840" cy="38087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pc="16" dirty="0">
                <a:solidFill>
                  <a:srgbClr val="404040"/>
                </a:solidFill>
                <a:latin typeface="Montserrat Bold"/>
                <a:cs typeface="B Nazanin" panose="00000400000000000000" pitchFamily="2" charset="-78"/>
              </a:rPr>
              <a:t>متن شما در اینجا</a:t>
            </a:r>
            <a:endParaRPr lang="en-US" spc="16" dirty="0">
              <a:solidFill>
                <a:srgbClr val="404040"/>
              </a:solidFill>
              <a:latin typeface="Montserrat Bold"/>
              <a:cs typeface="B Nazanin" panose="00000400000000000000" pitchFamily="2" charset="-78"/>
            </a:endParaRPr>
          </a:p>
        </p:txBody>
      </p:sp>
      <p:sp>
        <p:nvSpPr>
          <p:cNvPr id="19" name="TextBox 19"/>
          <p:cNvSpPr txBox="1"/>
          <p:nvPr/>
        </p:nvSpPr>
        <p:spPr>
          <a:xfrm>
            <a:off x="13773600" y="1590840"/>
            <a:ext cx="3417840" cy="12118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pc="16" dirty="0">
                <a:solidFill>
                  <a:srgbClr val="404040"/>
                </a:solidFill>
                <a:latin typeface="Montserrat"/>
                <a:cs typeface="B Nazanin" panose="00000400000000000000" pitchFamily="2" charset="-78"/>
              </a:rPr>
              <a:t>شما به سادگی می توانید مخاطبان خود را تحت تاثیر قرار دهید و یک </a:t>
            </a:r>
            <a:r>
              <a:rPr lang="en-US" spc="16" dirty="0">
                <a:solidFill>
                  <a:srgbClr val="404040"/>
                </a:solidFill>
                <a:latin typeface="Montserrat"/>
                <a:cs typeface="B Nazanin" panose="00000400000000000000" pitchFamily="2" charset="-78"/>
              </a:rPr>
              <a:t>zing </a:t>
            </a:r>
            <a:r>
              <a:rPr lang="fa-IR" spc="16" dirty="0">
                <a:solidFill>
                  <a:srgbClr val="404040"/>
                </a:solidFill>
                <a:latin typeface="Montserrat"/>
                <a:cs typeface="B Nazanin" panose="00000400000000000000" pitchFamily="2" charset="-78"/>
              </a:rPr>
              <a:t>منحصر به فرد اضافه کنید.</a:t>
            </a:r>
            <a:endParaRPr lang="en-US" spc="16" dirty="0">
              <a:solidFill>
                <a:srgbClr val="404040"/>
              </a:solidFill>
              <a:latin typeface="Montserrat"/>
              <a:cs typeface="B Nazanin" panose="00000400000000000000" pitchFamily="2" charset="-78"/>
            </a:endParaRPr>
          </a:p>
        </p:txBody>
      </p:sp>
      <p:sp>
        <p:nvSpPr>
          <p:cNvPr id="20" name="TextBox 20"/>
          <p:cNvSpPr txBox="1"/>
          <p:nvPr/>
        </p:nvSpPr>
        <p:spPr>
          <a:xfrm>
            <a:off x="13773600" y="1156680"/>
            <a:ext cx="3417840" cy="38087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pc="16" dirty="0">
                <a:solidFill>
                  <a:srgbClr val="404040"/>
                </a:solidFill>
                <a:latin typeface="Montserrat Bold"/>
                <a:cs typeface="B Nazanin" panose="00000400000000000000" pitchFamily="2" charset="-78"/>
              </a:rPr>
              <a:t>متن شما در اینجا</a:t>
            </a:r>
            <a:endParaRPr lang="en-US" spc="16" dirty="0">
              <a:solidFill>
                <a:srgbClr val="404040"/>
              </a:solidFill>
              <a:latin typeface="Montserrat Bold"/>
              <a:cs typeface="B Nazanin" panose="00000400000000000000" pitchFamily="2" charset="-78"/>
            </a:endParaRPr>
          </a:p>
        </p:txBody>
      </p:sp>
      <p:sp>
        <p:nvSpPr>
          <p:cNvPr id="21" name="Freeform 21"/>
          <p:cNvSpPr/>
          <p:nvPr/>
        </p:nvSpPr>
        <p:spPr>
          <a:xfrm>
            <a:off x="0" y="0"/>
            <a:ext cx="6120000" cy="4392000"/>
          </a:xfrm>
          <a:custGeom>
            <a:avLst/>
            <a:gdLst/>
            <a:ahLst/>
            <a:cxnLst/>
            <a:rect l="l" t="t" r="r" b="b"/>
            <a:pathLst>
              <a:path w="6120000" h="4392000">
                <a:moveTo>
                  <a:pt x="0" y="0"/>
                </a:moveTo>
                <a:lnTo>
                  <a:pt x="6120000" y="0"/>
                </a:lnTo>
                <a:lnTo>
                  <a:pt x="6120000" y="4392000"/>
                </a:lnTo>
                <a:lnTo>
                  <a:pt x="0" y="439200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4215" r="-4401" b="-194"/>
            </a:stretch>
          </a:blipFill>
        </p:spPr>
      </p:sp>
      <p:sp>
        <p:nvSpPr>
          <p:cNvPr id="22" name="Freeform 22"/>
          <p:cNvSpPr/>
          <p:nvPr/>
        </p:nvSpPr>
        <p:spPr>
          <a:xfrm>
            <a:off x="12168000" y="5895360"/>
            <a:ext cx="6120000" cy="4392000"/>
          </a:xfrm>
          <a:custGeom>
            <a:avLst/>
            <a:gdLst/>
            <a:ahLst/>
            <a:cxnLst/>
            <a:rect l="l" t="t" r="r" b="b"/>
            <a:pathLst>
              <a:path w="6120000" h="4392000">
                <a:moveTo>
                  <a:pt x="0" y="0"/>
                </a:moveTo>
                <a:lnTo>
                  <a:pt x="6120000" y="0"/>
                </a:lnTo>
                <a:lnTo>
                  <a:pt x="6120000" y="4392000"/>
                </a:lnTo>
                <a:lnTo>
                  <a:pt x="0" y="439200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-3708" r="-4165" b="-411"/>
            </a:stretch>
          </a:blipFill>
        </p:spPr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91440" y="283155"/>
            <a:ext cx="18105120" cy="50783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2400" spc="45" dirty="0">
                <a:solidFill>
                  <a:srgbClr val="984807"/>
                </a:solidFill>
                <a:latin typeface="Montserrat"/>
                <a:cs typeface="B Nazanin" panose="00000400000000000000" pitchFamily="2" charset="-78"/>
              </a:rPr>
              <a:t>سبک اینفوگرافیک</a:t>
            </a:r>
            <a:endParaRPr lang="en-US" sz="2400" spc="45" dirty="0">
              <a:solidFill>
                <a:srgbClr val="984807"/>
              </a:solidFill>
              <a:latin typeface="Montserrat"/>
              <a:cs typeface="B Nazanin" panose="00000400000000000000" pitchFamily="2" charset="-78"/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69854" y="1031879"/>
            <a:ext cx="18105120" cy="50783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2400" spc="18" dirty="0">
                <a:solidFill>
                  <a:srgbClr val="984807"/>
                </a:solidFill>
                <a:latin typeface="Montserrat"/>
                <a:cs typeface="B Nazanin" panose="00000400000000000000" pitchFamily="2" charset="-78"/>
              </a:rPr>
              <a:t>عنوان زیرنویس خود را در اینجا درج کنید</a:t>
            </a:r>
            <a:endParaRPr lang="en-US" sz="2400" spc="18" dirty="0">
              <a:solidFill>
                <a:srgbClr val="984807"/>
              </a:solidFill>
              <a:latin typeface="Montserrat"/>
              <a:cs typeface="B Nazanin" panose="00000400000000000000" pitchFamily="2" charset="-78"/>
            </a:endParaRPr>
          </a:p>
        </p:txBody>
      </p:sp>
      <p:grpSp>
        <p:nvGrpSpPr>
          <p:cNvPr id="4" name="Group 4"/>
          <p:cNvGrpSpPr/>
          <p:nvPr/>
        </p:nvGrpSpPr>
        <p:grpSpPr>
          <a:xfrm rot="-5400000">
            <a:off x="6769440" y="6020640"/>
            <a:ext cx="3145680" cy="3379680"/>
            <a:chOff x="0" y="0"/>
            <a:chExt cx="4194240" cy="4506240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4194302" cy="4506214"/>
            </a:xfrm>
            <a:custGeom>
              <a:avLst/>
              <a:gdLst/>
              <a:ahLst/>
              <a:cxnLst/>
              <a:rect l="l" t="t" r="r" b="b"/>
              <a:pathLst>
                <a:path w="4194302" h="4506214">
                  <a:moveTo>
                    <a:pt x="4194302" y="4506214"/>
                  </a:moveTo>
                  <a:lnTo>
                    <a:pt x="1647444" y="0"/>
                  </a:lnTo>
                  <a:lnTo>
                    <a:pt x="0" y="0"/>
                  </a:lnTo>
                  <a:lnTo>
                    <a:pt x="2546858" y="4506214"/>
                  </a:ln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6" name="Group 6"/>
          <p:cNvGrpSpPr/>
          <p:nvPr/>
        </p:nvGrpSpPr>
        <p:grpSpPr>
          <a:xfrm rot="5400000">
            <a:off x="7887600" y="5221440"/>
            <a:ext cx="2469600" cy="1820160"/>
            <a:chOff x="0" y="0"/>
            <a:chExt cx="3292800" cy="2426880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3292856" cy="2426843"/>
            </a:xfrm>
            <a:custGeom>
              <a:avLst/>
              <a:gdLst/>
              <a:ahLst/>
              <a:cxnLst/>
              <a:rect l="l" t="t" r="r" b="b"/>
              <a:pathLst>
                <a:path w="3292856" h="2426843">
                  <a:moveTo>
                    <a:pt x="3292856" y="0"/>
                  </a:moveTo>
                  <a:lnTo>
                    <a:pt x="1607693" y="2426843"/>
                  </a:lnTo>
                  <a:lnTo>
                    <a:pt x="0" y="2426843"/>
                  </a:lnTo>
                  <a:lnTo>
                    <a:pt x="1685036" y="0"/>
                  </a:lnTo>
                  <a:close/>
                </a:path>
              </a:pathLst>
            </a:custGeom>
            <a:solidFill>
              <a:srgbClr val="984807"/>
            </a:solidFill>
          </p:spPr>
        </p:sp>
      </p:grpSp>
      <p:grpSp>
        <p:nvGrpSpPr>
          <p:cNvPr id="8" name="Group 8"/>
          <p:cNvGrpSpPr/>
          <p:nvPr/>
        </p:nvGrpSpPr>
        <p:grpSpPr>
          <a:xfrm rot="-5400000">
            <a:off x="8328960" y="2829600"/>
            <a:ext cx="3145680" cy="3379680"/>
            <a:chOff x="0" y="0"/>
            <a:chExt cx="4194240" cy="4506240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4194302" cy="4506214"/>
            </a:xfrm>
            <a:custGeom>
              <a:avLst/>
              <a:gdLst/>
              <a:ahLst/>
              <a:cxnLst/>
              <a:rect l="l" t="t" r="r" b="b"/>
              <a:pathLst>
                <a:path w="4194302" h="4506214">
                  <a:moveTo>
                    <a:pt x="4194302" y="4506214"/>
                  </a:moveTo>
                  <a:lnTo>
                    <a:pt x="1647444" y="0"/>
                  </a:lnTo>
                  <a:lnTo>
                    <a:pt x="0" y="0"/>
                  </a:lnTo>
                  <a:lnTo>
                    <a:pt x="2546858" y="4506214"/>
                  </a:lnTo>
                  <a:close/>
                </a:path>
              </a:pathLst>
            </a:custGeom>
            <a:solidFill>
              <a:srgbClr val="E79F05"/>
            </a:solidFill>
          </p:spPr>
        </p:sp>
      </p:grpSp>
      <p:sp>
        <p:nvSpPr>
          <p:cNvPr id="10" name="TextBox 10"/>
          <p:cNvSpPr txBox="1"/>
          <p:nvPr/>
        </p:nvSpPr>
        <p:spPr>
          <a:xfrm>
            <a:off x="10478880" y="6109560"/>
            <a:ext cx="1327680" cy="32765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en-US" sz="1600" spc="58">
                <a:solidFill>
                  <a:srgbClr val="984807"/>
                </a:solidFill>
                <a:latin typeface="Montserrat Bold"/>
                <a:cs typeface="B Nazanin" panose="00000400000000000000" pitchFamily="2" charset="-78"/>
              </a:rPr>
              <a:t>02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11756880" y="2894760"/>
            <a:ext cx="1327680" cy="32765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en-US" sz="1600" spc="58">
                <a:solidFill>
                  <a:srgbClr val="984807"/>
                </a:solidFill>
                <a:latin typeface="Montserrat Bold"/>
                <a:cs typeface="B Nazanin" panose="00000400000000000000" pitchFamily="2" charset="-78"/>
              </a:rPr>
              <a:t>01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5202720" y="7916040"/>
            <a:ext cx="1327680" cy="32765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en-US" sz="1600" spc="58">
                <a:solidFill>
                  <a:srgbClr val="984807"/>
                </a:solidFill>
                <a:latin typeface="Montserrat Bold"/>
                <a:cs typeface="B Nazanin" panose="00000400000000000000" pitchFamily="2" charset="-78"/>
              </a:rPr>
              <a:t>03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13268160" y="2988360"/>
            <a:ext cx="4109040" cy="107721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1600" spc="16" dirty="0">
                <a:solidFill>
                  <a:srgbClr val="404040"/>
                </a:solidFill>
                <a:latin typeface="Montserrat"/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en-US" sz="1600" spc="16" dirty="0">
              <a:solidFill>
                <a:srgbClr val="404040"/>
              </a:solidFill>
              <a:latin typeface="Montserrat"/>
              <a:cs typeface="B Nazanin" panose="00000400000000000000" pitchFamily="2" charset="-78"/>
            </a:endParaRPr>
          </a:p>
        </p:txBody>
      </p:sp>
      <p:sp>
        <p:nvSpPr>
          <p:cNvPr id="14" name="TextBox 14"/>
          <p:cNvSpPr txBox="1"/>
          <p:nvPr/>
        </p:nvSpPr>
        <p:spPr>
          <a:xfrm>
            <a:off x="13268160" y="2554200"/>
            <a:ext cx="4109040" cy="33855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1600" spc="16" dirty="0">
                <a:solidFill>
                  <a:srgbClr val="404040"/>
                </a:solidFill>
                <a:latin typeface="Montserrat Bold"/>
                <a:cs typeface="B Nazanin" panose="00000400000000000000" pitchFamily="2" charset="-78"/>
              </a:rPr>
              <a:t>متن شما در اینجا</a:t>
            </a:r>
            <a:endParaRPr lang="en-US" sz="1600" spc="16" dirty="0">
              <a:solidFill>
                <a:srgbClr val="404040"/>
              </a:solidFill>
              <a:latin typeface="Montserrat Bold"/>
              <a:cs typeface="B Nazanin" panose="00000400000000000000" pitchFamily="2" charset="-78"/>
            </a:endParaRPr>
          </a:p>
        </p:txBody>
      </p:sp>
      <p:sp>
        <p:nvSpPr>
          <p:cNvPr id="15" name="TextBox 15"/>
          <p:cNvSpPr txBox="1"/>
          <p:nvPr/>
        </p:nvSpPr>
        <p:spPr>
          <a:xfrm>
            <a:off x="11989440" y="6203880"/>
            <a:ext cx="4109040" cy="107721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1600" spc="16" dirty="0">
                <a:solidFill>
                  <a:srgbClr val="404040"/>
                </a:solidFill>
                <a:latin typeface="Montserrat"/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en-US" sz="1600" spc="16" dirty="0">
              <a:solidFill>
                <a:srgbClr val="404040"/>
              </a:solidFill>
              <a:latin typeface="Montserrat"/>
              <a:cs typeface="B Nazanin" panose="00000400000000000000" pitchFamily="2" charset="-78"/>
            </a:endParaRPr>
          </a:p>
        </p:txBody>
      </p:sp>
      <p:sp>
        <p:nvSpPr>
          <p:cNvPr id="16" name="TextBox 16"/>
          <p:cNvSpPr txBox="1"/>
          <p:nvPr/>
        </p:nvSpPr>
        <p:spPr>
          <a:xfrm>
            <a:off x="11989440" y="5769720"/>
            <a:ext cx="4109040" cy="33855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1600" spc="16" dirty="0">
                <a:solidFill>
                  <a:srgbClr val="404040"/>
                </a:solidFill>
                <a:latin typeface="Montserrat Bold"/>
                <a:cs typeface="B Nazanin" panose="00000400000000000000" pitchFamily="2" charset="-78"/>
              </a:rPr>
              <a:t>متن شما در اینجا</a:t>
            </a:r>
            <a:endParaRPr lang="en-US" sz="1600" spc="16" dirty="0">
              <a:solidFill>
                <a:srgbClr val="404040"/>
              </a:solidFill>
              <a:latin typeface="Montserrat Bold"/>
              <a:cs typeface="B Nazanin" panose="00000400000000000000" pitchFamily="2" charset="-78"/>
            </a:endParaRPr>
          </a:p>
        </p:txBody>
      </p:sp>
      <p:sp>
        <p:nvSpPr>
          <p:cNvPr id="17" name="TextBox 17"/>
          <p:cNvSpPr txBox="1"/>
          <p:nvPr/>
        </p:nvSpPr>
        <p:spPr>
          <a:xfrm>
            <a:off x="1026720" y="8009640"/>
            <a:ext cx="4109040" cy="107721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ct val="150000"/>
              </a:lnSpc>
            </a:pPr>
            <a:r>
              <a:rPr lang="fa-IR" sz="1600" spc="16" dirty="0">
                <a:solidFill>
                  <a:srgbClr val="404040"/>
                </a:solidFill>
                <a:latin typeface="Montserrat"/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en-US" sz="1600" spc="16" dirty="0">
              <a:solidFill>
                <a:srgbClr val="404040"/>
              </a:solidFill>
              <a:latin typeface="Montserrat"/>
              <a:cs typeface="B Nazanin" panose="00000400000000000000" pitchFamily="2" charset="-78"/>
            </a:endParaRPr>
          </a:p>
        </p:txBody>
      </p:sp>
      <p:sp>
        <p:nvSpPr>
          <p:cNvPr id="18" name="TextBox 18"/>
          <p:cNvSpPr txBox="1"/>
          <p:nvPr/>
        </p:nvSpPr>
        <p:spPr>
          <a:xfrm>
            <a:off x="1026720" y="7575480"/>
            <a:ext cx="4109040" cy="33855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ct val="150000"/>
              </a:lnSpc>
            </a:pPr>
            <a:r>
              <a:rPr lang="fa-IR" sz="1600" spc="16" dirty="0">
                <a:solidFill>
                  <a:srgbClr val="404040"/>
                </a:solidFill>
                <a:latin typeface="Montserrat Bold"/>
                <a:cs typeface="B Nazanin" panose="00000400000000000000" pitchFamily="2" charset="-78"/>
              </a:rPr>
              <a:t>متن شما در اینجا</a:t>
            </a:r>
            <a:endParaRPr lang="en-US" sz="1600" spc="16" dirty="0">
              <a:solidFill>
                <a:srgbClr val="404040"/>
              </a:solidFill>
              <a:latin typeface="Montserrat Bold"/>
              <a:cs typeface="B Nazanin" panose="00000400000000000000" pitchFamily="2" charset="-78"/>
            </a:endParaRPr>
          </a:p>
        </p:txBody>
      </p:sp>
      <p:sp>
        <p:nvSpPr>
          <p:cNvPr id="19" name="TextBox 19"/>
          <p:cNvSpPr txBox="1"/>
          <p:nvPr/>
        </p:nvSpPr>
        <p:spPr>
          <a:xfrm>
            <a:off x="1083600" y="2854440"/>
            <a:ext cx="6825600" cy="181588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1600" spc="16" dirty="0">
                <a:solidFill>
                  <a:srgbClr val="404040"/>
                </a:solidFill>
                <a:latin typeface="Montserrat"/>
                <a:cs typeface="B Nazanin" panose="00000400000000000000" pitchFamily="2" charset="-78"/>
              </a:rPr>
              <a:t>ارائه پاورپوینت مدرنی را دریافت کنید که به زیبایی طراحی شده است. آسان برای تغییر رنگ، عکس و متن. شما به سادگی می توانید مخاطبان خود را تحت تاثیر قرار دهید و به ارائه های خود جذابیت و زیبایی بی نظیری اضافه کنید. ارائه پاورپوینت مدرنی را دریافت کنید که به زیبایی طراحی شده است. آسان برای تغییر رنگ، عکس و متن. شما به سادگی می توانید مخاطبان خود را تحت تاثیر قرار دهید و به ارائه های خود جذابیت و زیبایی بی نظیری اضافه کنید.</a:t>
            </a:r>
            <a:endParaRPr lang="en-US" sz="1600" spc="16" dirty="0">
              <a:solidFill>
                <a:srgbClr val="404040"/>
              </a:solidFill>
              <a:latin typeface="Montserrat"/>
              <a:cs typeface="B Nazanin" panose="00000400000000000000" pitchFamily="2" charset="-78"/>
            </a:endParaRPr>
          </a:p>
        </p:txBody>
      </p:sp>
      <p:sp>
        <p:nvSpPr>
          <p:cNvPr id="20" name="TextBox 20"/>
          <p:cNvSpPr txBox="1"/>
          <p:nvPr/>
        </p:nvSpPr>
        <p:spPr>
          <a:xfrm>
            <a:off x="1083600" y="2164680"/>
            <a:ext cx="3904560" cy="33855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1600" spc="19" dirty="0">
                <a:solidFill>
                  <a:srgbClr val="984807"/>
                </a:solidFill>
                <a:latin typeface="Montserrat Bold"/>
                <a:cs typeface="B Nazanin" panose="00000400000000000000" pitchFamily="2" charset="-78"/>
              </a:rPr>
              <a:t>متن شما در اینجا</a:t>
            </a:r>
            <a:endParaRPr lang="en-US" sz="1600" spc="19" dirty="0">
              <a:solidFill>
                <a:srgbClr val="984807"/>
              </a:solidFill>
              <a:latin typeface="Montserrat Bold"/>
              <a:cs typeface="B Nazanin" panose="00000400000000000000" pitchFamily="2" charset="-78"/>
            </a:endParaRPr>
          </a:p>
        </p:txBody>
      </p:sp>
      <p:grpSp>
        <p:nvGrpSpPr>
          <p:cNvPr id="21" name="Group 21"/>
          <p:cNvGrpSpPr/>
          <p:nvPr/>
        </p:nvGrpSpPr>
        <p:grpSpPr>
          <a:xfrm>
            <a:off x="9217440" y="6102720"/>
            <a:ext cx="584640" cy="547200"/>
            <a:chOff x="0" y="0"/>
            <a:chExt cx="779520" cy="729600"/>
          </a:xfrm>
        </p:grpSpPr>
        <p:sp>
          <p:nvSpPr>
            <p:cNvPr id="22" name="Freeform 22"/>
            <p:cNvSpPr/>
            <p:nvPr/>
          </p:nvSpPr>
          <p:spPr>
            <a:xfrm>
              <a:off x="0" y="-254"/>
              <a:ext cx="779526" cy="729615"/>
            </a:xfrm>
            <a:custGeom>
              <a:avLst/>
              <a:gdLst/>
              <a:ahLst/>
              <a:cxnLst/>
              <a:rect l="l" t="t" r="r" b="b"/>
              <a:pathLst>
                <a:path w="779526" h="729615">
                  <a:moveTo>
                    <a:pt x="379349" y="668401"/>
                  </a:moveTo>
                  <a:cubicBezTo>
                    <a:pt x="379349" y="668528"/>
                    <a:pt x="400177" y="671830"/>
                    <a:pt x="400177" y="668401"/>
                  </a:cubicBezTo>
                  <a:lnTo>
                    <a:pt x="400177" y="668020"/>
                  </a:lnTo>
                  <a:cubicBezTo>
                    <a:pt x="525653" y="626999"/>
                    <a:pt x="588137" y="601726"/>
                    <a:pt x="719709" y="652018"/>
                  </a:cubicBezTo>
                  <a:lnTo>
                    <a:pt x="721995" y="127127"/>
                  </a:lnTo>
                  <a:lnTo>
                    <a:pt x="686943" y="127127"/>
                  </a:lnTo>
                  <a:cubicBezTo>
                    <a:pt x="687451" y="283083"/>
                    <a:pt x="687959" y="439039"/>
                    <a:pt x="688467" y="594868"/>
                  </a:cubicBezTo>
                  <a:cubicBezTo>
                    <a:pt x="597662" y="557784"/>
                    <a:pt x="493903" y="586994"/>
                    <a:pt x="400304" y="665353"/>
                  </a:cubicBezTo>
                  <a:lnTo>
                    <a:pt x="400304" y="127000"/>
                  </a:lnTo>
                  <a:lnTo>
                    <a:pt x="400304" y="103759"/>
                  </a:lnTo>
                  <a:lnTo>
                    <a:pt x="400304" y="96901"/>
                  </a:lnTo>
                  <a:cubicBezTo>
                    <a:pt x="456311" y="36195"/>
                    <a:pt x="509016" y="762"/>
                    <a:pt x="578866" y="254"/>
                  </a:cubicBezTo>
                  <a:cubicBezTo>
                    <a:pt x="610616" y="0"/>
                    <a:pt x="645922" y="6985"/>
                    <a:pt x="686562" y="22098"/>
                  </a:cubicBezTo>
                  <a:cubicBezTo>
                    <a:pt x="686689" y="49276"/>
                    <a:pt x="686689" y="76454"/>
                    <a:pt x="686816" y="103759"/>
                  </a:cubicBezTo>
                  <a:lnTo>
                    <a:pt x="750824" y="103251"/>
                  </a:lnTo>
                  <a:lnTo>
                    <a:pt x="750824" y="177800"/>
                  </a:lnTo>
                  <a:lnTo>
                    <a:pt x="779526" y="177800"/>
                  </a:lnTo>
                  <a:lnTo>
                    <a:pt x="779526" y="729615"/>
                  </a:lnTo>
                  <a:lnTo>
                    <a:pt x="0" y="729615"/>
                  </a:lnTo>
                  <a:lnTo>
                    <a:pt x="0" y="177800"/>
                  </a:lnTo>
                  <a:lnTo>
                    <a:pt x="24638" y="177800"/>
                  </a:lnTo>
                  <a:lnTo>
                    <a:pt x="24638" y="103251"/>
                  </a:lnTo>
                  <a:lnTo>
                    <a:pt x="92710" y="103759"/>
                  </a:lnTo>
                  <a:cubicBezTo>
                    <a:pt x="92837" y="76581"/>
                    <a:pt x="92837" y="49403"/>
                    <a:pt x="92964" y="22098"/>
                  </a:cubicBezTo>
                  <a:cubicBezTo>
                    <a:pt x="133604" y="6985"/>
                    <a:pt x="168910" y="0"/>
                    <a:pt x="200660" y="254"/>
                  </a:cubicBezTo>
                  <a:cubicBezTo>
                    <a:pt x="270510" y="762"/>
                    <a:pt x="323215" y="36195"/>
                    <a:pt x="379349" y="96901"/>
                  </a:cubicBezTo>
                  <a:lnTo>
                    <a:pt x="379349" y="103759"/>
                  </a:lnTo>
                  <a:lnTo>
                    <a:pt x="379349" y="127000"/>
                  </a:lnTo>
                  <a:lnTo>
                    <a:pt x="379349" y="665226"/>
                  </a:lnTo>
                  <a:cubicBezTo>
                    <a:pt x="285750" y="586994"/>
                    <a:pt x="181864" y="557784"/>
                    <a:pt x="91059" y="594741"/>
                  </a:cubicBezTo>
                  <a:lnTo>
                    <a:pt x="92583" y="127000"/>
                  </a:lnTo>
                  <a:lnTo>
                    <a:pt x="57531" y="127000"/>
                  </a:lnTo>
                  <a:lnTo>
                    <a:pt x="55245" y="647319"/>
                  </a:lnTo>
                  <a:cubicBezTo>
                    <a:pt x="186055" y="593344"/>
                    <a:pt x="260223" y="631825"/>
                    <a:pt x="379349" y="667893"/>
                  </a:cubicBezTo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23" name="Group 23"/>
          <p:cNvGrpSpPr/>
          <p:nvPr/>
        </p:nvGrpSpPr>
        <p:grpSpPr>
          <a:xfrm>
            <a:off x="10651680" y="3510000"/>
            <a:ext cx="686880" cy="692640"/>
            <a:chOff x="0" y="0"/>
            <a:chExt cx="915840" cy="923520"/>
          </a:xfrm>
        </p:grpSpPr>
        <p:sp>
          <p:nvSpPr>
            <p:cNvPr id="24" name="Freeform 24"/>
            <p:cNvSpPr/>
            <p:nvPr/>
          </p:nvSpPr>
          <p:spPr>
            <a:xfrm>
              <a:off x="0" y="0"/>
              <a:ext cx="915924" cy="923544"/>
            </a:xfrm>
            <a:custGeom>
              <a:avLst/>
              <a:gdLst/>
              <a:ahLst/>
              <a:cxnLst/>
              <a:rect l="l" t="t" r="r" b="b"/>
              <a:pathLst>
                <a:path w="915924" h="923544">
                  <a:moveTo>
                    <a:pt x="445770" y="304292"/>
                  </a:moveTo>
                  <a:cubicBezTo>
                    <a:pt x="472440" y="304292"/>
                    <a:pt x="497713" y="310388"/>
                    <a:pt x="520065" y="321691"/>
                  </a:cubicBezTo>
                  <a:lnTo>
                    <a:pt x="459994" y="381762"/>
                  </a:lnTo>
                  <a:cubicBezTo>
                    <a:pt x="455422" y="380619"/>
                    <a:pt x="450596" y="380365"/>
                    <a:pt x="445770" y="380365"/>
                  </a:cubicBezTo>
                  <a:cubicBezTo>
                    <a:pt x="392049" y="380365"/>
                    <a:pt x="348488" y="423926"/>
                    <a:pt x="348488" y="477774"/>
                  </a:cubicBezTo>
                  <a:cubicBezTo>
                    <a:pt x="348488" y="531622"/>
                    <a:pt x="392049" y="575183"/>
                    <a:pt x="445770" y="575183"/>
                  </a:cubicBezTo>
                  <a:cubicBezTo>
                    <a:pt x="499491" y="575183"/>
                    <a:pt x="543052" y="531622"/>
                    <a:pt x="543052" y="477774"/>
                  </a:cubicBezTo>
                  <a:cubicBezTo>
                    <a:pt x="543052" y="469392"/>
                    <a:pt x="542036" y="461264"/>
                    <a:pt x="539623" y="453517"/>
                  </a:cubicBezTo>
                  <a:lnTo>
                    <a:pt x="597535" y="395605"/>
                  </a:lnTo>
                  <a:cubicBezTo>
                    <a:pt x="611505" y="419735"/>
                    <a:pt x="619125" y="447802"/>
                    <a:pt x="619125" y="477774"/>
                  </a:cubicBezTo>
                  <a:cubicBezTo>
                    <a:pt x="619125" y="573532"/>
                    <a:pt x="541528" y="651129"/>
                    <a:pt x="445770" y="651129"/>
                  </a:cubicBezTo>
                  <a:cubicBezTo>
                    <a:pt x="350012" y="651129"/>
                    <a:pt x="272415" y="573405"/>
                    <a:pt x="272415" y="477647"/>
                  </a:cubicBezTo>
                  <a:cubicBezTo>
                    <a:pt x="272415" y="381889"/>
                    <a:pt x="350012" y="304292"/>
                    <a:pt x="445770" y="304292"/>
                  </a:cubicBezTo>
                  <a:close/>
                  <a:moveTo>
                    <a:pt x="445770" y="165608"/>
                  </a:moveTo>
                  <a:cubicBezTo>
                    <a:pt x="511048" y="165608"/>
                    <a:pt x="571627" y="185674"/>
                    <a:pt x="621665" y="220091"/>
                  </a:cubicBezTo>
                  <a:lnTo>
                    <a:pt x="561721" y="280035"/>
                  </a:lnTo>
                  <a:cubicBezTo>
                    <a:pt x="528066" y="259080"/>
                    <a:pt x="488188" y="247523"/>
                    <a:pt x="445643" y="247523"/>
                  </a:cubicBezTo>
                  <a:cubicBezTo>
                    <a:pt x="318516" y="247523"/>
                    <a:pt x="215519" y="350647"/>
                    <a:pt x="215519" y="477774"/>
                  </a:cubicBezTo>
                  <a:cubicBezTo>
                    <a:pt x="215519" y="604901"/>
                    <a:pt x="318643" y="707898"/>
                    <a:pt x="445770" y="707898"/>
                  </a:cubicBezTo>
                  <a:cubicBezTo>
                    <a:pt x="572897" y="707898"/>
                    <a:pt x="675894" y="604774"/>
                    <a:pt x="675894" y="477647"/>
                  </a:cubicBezTo>
                  <a:cubicBezTo>
                    <a:pt x="675894" y="431927"/>
                    <a:pt x="662559" y="389382"/>
                    <a:pt x="639191" y="353822"/>
                  </a:cubicBezTo>
                  <a:lnTo>
                    <a:pt x="698119" y="294767"/>
                  </a:lnTo>
                  <a:cubicBezTo>
                    <a:pt x="735711" y="345948"/>
                    <a:pt x="757682" y="409194"/>
                    <a:pt x="757682" y="477647"/>
                  </a:cubicBezTo>
                  <a:cubicBezTo>
                    <a:pt x="757682" y="649986"/>
                    <a:pt x="617982" y="789686"/>
                    <a:pt x="445643" y="789686"/>
                  </a:cubicBezTo>
                  <a:cubicBezTo>
                    <a:pt x="273304" y="789686"/>
                    <a:pt x="133604" y="649986"/>
                    <a:pt x="133604" y="477647"/>
                  </a:cubicBezTo>
                  <a:cubicBezTo>
                    <a:pt x="133604" y="305308"/>
                    <a:pt x="273304" y="165608"/>
                    <a:pt x="445643" y="165608"/>
                  </a:cubicBezTo>
                  <a:close/>
                  <a:moveTo>
                    <a:pt x="445643" y="31877"/>
                  </a:moveTo>
                  <a:cubicBezTo>
                    <a:pt x="539623" y="31877"/>
                    <a:pt x="626745" y="60960"/>
                    <a:pt x="698500" y="110744"/>
                  </a:cubicBezTo>
                  <a:lnTo>
                    <a:pt x="700405" y="141351"/>
                  </a:lnTo>
                  <a:lnTo>
                    <a:pt x="659257" y="182626"/>
                  </a:lnTo>
                  <a:cubicBezTo>
                    <a:pt x="599440" y="138684"/>
                    <a:pt x="525526" y="113030"/>
                    <a:pt x="445770" y="113030"/>
                  </a:cubicBezTo>
                  <a:cubicBezTo>
                    <a:pt x="244348" y="113030"/>
                    <a:pt x="81026" y="276225"/>
                    <a:pt x="81026" y="477647"/>
                  </a:cubicBezTo>
                  <a:cubicBezTo>
                    <a:pt x="81026" y="679069"/>
                    <a:pt x="244348" y="842391"/>
                    <a:pt x="445770" y="842391"/>
                  </a:cubicBezTo>
                  <a:cubicBezTo>
                    <a:pt x="647192" y="842391"/>
                    <a:pt x="810387" y="679069"/>
                    <a:pt x="810387" y="477647"/>
                  </a:cubicBezTo>
                  <a:cubicBezTo>
                    <a:pt x="810387" y="394716"/>
                    <a:pt x="782701" y="318262"/>
                    <a:pt x="735838" y="257302"/>
                  </a:cubicBezTo>
                  <a:lnTo>
                    <a:pt x="772668" y="220472"/>
                  </a:lnTo>
                  <a:lnTo>
                    <a:pt x="811149" y="222885"/>
                  </a:lnTo>
                  <a:cubicBezTo>
                    <a:pt x="861822" y="295021"/>
                    <a:pt x="891413" y="382905"/>
                    <a:pt x="891413" y="477774"/>
                  </a:cubicBezTo>
                  <a:cubicBezTo>
                    <a:pt x="891413" y="724027"/>
                    <a:pt x="691896" y="923544"/>
                    <a:pt x="445643" y="923544"/>
                  </a:cubicBezTo>
                  <a:cubicBezTo>
                    <a:pt x="199390" y="923544"/>
                    <a:pt x="0" y="723900"/>
                    <a:pt x="0" y="477647"/>
                  </a:cubicBezTo>
                  <a:cubicBezTo>
                    <a:pt x="0" y="231394"/>
                    <a:pt x="199517" y="31877"/>
                    <a:pt x="445770" y="31877"/>
                  </a:cubicBezTo>
                  <a:close/>
                  <a:moveTo>
                    <a:pt x="830453" y="0"/>
                  </a:moveTo>
                  <a:lnTo>
                    <a:pt x="835533" y="80391"/>
                  </a:lnTo>
                  <a:lnTo>
                    <a:pt x="915924" y="85471"/>
                  </a:lnTo>
                  <a:lnTo>
                    <a:pt x="817372" y="184023"/>
                  </a:lnTo>
                  <a:lnTo>
                    <a:pt x="766699" y="180848"/>
                  </a:lnTo>
                  <a:lnTo>
                    <a:pt x="490474" y="457073"/>
                  </a:lnTo>
                  <a:cubicBezTo>
                    <a:pt x="493649" y="463296"/>
                    <a:pt x="495300" y="470281"/>
                    <a:pt x="495300" y="477774"/>
                  </a:cubicBezTo>
                  <a:cubicBezTo>
                    <a:pt x="495300" y="505079"/>
                    <a:pt x="473075" y="527304"/>
                    <a:pt x="445770" y="527304"/>
                  </a:cubicBezTo>
                  <a:cubicBezTo>
                    <a:pt x="418465" y="527304"/>
                    <a:pt x="396240" y="505079"/>
                    <a:pt x="396240" y="477774"/>
                  </a:cubicBezTo>
                  <a:cubicBezTo>
                    <a:pt x="396240" y="450469"/>
                    <a:pt x="418465" y="428244"/>
                    <a:pt x="445770" y="428244"/>
                  </a:cubicBezTo>
                  <a:lnTo>
                    <a:pt x="454152" y="429895"/>
                  </a:lnTo>
                  <a:lnTo>
                    <a:pt x="735076" y="148971"/>
                  </a:lnTo>
                  <a:lnTo>
                    <a:pt x="731901" y="98552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25" name="Group 25"/>
          <p:cNvGrpSpPr/>
          <p:nvPr/>
        </p:nvGrpSpPr>
        <p:grpSpPr>
          <a:xfrm>
            <a:off x="6868800" y="8070480"/>
            <a:ext cx="697680" cy="601920"/>
            <a:chOff x="0" y="0"/>
            <a:chExt cx="930240" cy="802560"/>
          </a:xfrm>
        </p:grpSpPr>
        <p:sp>
          <p:nvSpPr>
            <p:cNvPr id="26" name="Freeform 26"/>
            <p:cNvSpPr/>
            <p:nvPr/>
          </p:nvSpPr>
          <p:spPr>
            <a:xfrm>
              <a:off x="0" y="0"/>
              <a:ext cx="930402" cy="802513"/>
            </a:xfrm>
            <a:custGeom>
              <a:avLst/>
              <a:gdLst/>
              <a:ahLst/>
              <a:cxnLst/>
              <a:rect l="l" t="t" r="r" b="b"/>
              <a:pathLst>
                <a:path w="930402" h="802513">
                  <a:moveTo>
                    <a:pt x="197231" y="175768"/>
                  </a:moveTo>
                  <a:cubicBezTo>
                    <a:pt x="175514" y="175768"/>
                    <a:pt x="157988" y="193294"/>
                    <a:pt x="157988" y="215011"/>
                  </a:cubicBezTo>
                  <a:cubicBezTo>
                    <a:pt x="157988" y="236728"/>
                    <a:pt x="175641" y="254254"/>
                    <a:pt x="197231" y="254254"/>
                  </a:cubicBezTo>
                  <a:cubicBezTo>
                    <a:pt x="218821" y="254254"/>
                    <a:pt x="236474" y="236728"/>
                    <a:pt x="236474" y="215011"/>
                  </a:cubicBezTo>
                  <a:cubicBezTo>
                    <a:pt x="236474" y="193294"/>
                    <a:pt x="218821" y="175768"/>
                    <a:pt x="197231" y="175768"/>
                  </a:cubicBezTo>
                  <a:close/>
                  <a:moveTo>
                    <a:pt x="455803" y="80772"/>
                  </a:moveTo>
                  <a:cubicBezTo>
                    <a:pt x="411226" y="80772"/>
                    <a:pt x="375031" y="116967"/>
                    <a:pt x="375031" y="161544"/>
                  </a:cubicBezTo>
                  <a:cubicBezTo>
                    <a:pt x="375031" y="206121"/>
                    <a:pt x="411226" y="242316"/>
                    <a:pt x="455803" y="242316"/>
                  </a:cubicBezTo>
                  <a:cubicBezTo>
                    <a:pt x="500380" y="242316"/>
                    <a:pt x="536575" y="206121"/>
                    <a:pt x="536575" y="161544"/>
                  </a:cubicBezTo>
                  <a:cubicBezTo>
                    <a:pt x="536575" y="116967"/>
                    <a:pt x="500380" y="80772"/>
                    <a:pt x="455803" y="80772"/>
                  </a:cubicBezTo>
                  <a:close/>
                  <a:moveTo>
                    <a:pt x="455803" y="0"/>
                  </a:moveTo>
                  <a:cubicBezTo>
                    <a:pt x="545084" y="0"/>
                    <a:pt x="617474" y="72390"/>
                    <a:pt x="617474" y="161544"/>
                  </a:cubicBezTo>
                  <a:cubicBezTo>
                    <a:pt x="617474" y="225679"/>
                    <a:pt x="580136" y="281051"/>
                    <a:pt x="525780" y="306578"/>
                  </a:cubicBezTo>
                  <a:lnTo>
                    <a:pt x="636270" y="306578"/>
                  </a:lnTo>
                  <a:cubicBezTo>
                    <a:pt x="681990" y="306578"/>
                    <a:pt x="718947" y="343535"/>
                    <a:pt x="718947" y="389255"/>
                  </a:cubicBezTo>
                  <a:lnTo>
                    <a:pt x="718947" y="423291"/>
                  </a:lnTo>
                  <a:lnTo>
                    <a:pt x="762762" y="423291"/>
                  </a:lnTo>
                  <a:cubicBezTo>
                    <a:pt x="773176" y="423291"/>
                    <a:pt x="781939" y="430530"/>
                    <a:pt x="783717" y="440436"/>
                  </a:cubicBezTo>
                  <a:lnTo>
                    <a:pt x="930402" y="318516"/>
                  </a:lnTo>
                  <a:lnTo>
                    <a:pt x="930402" y="790575"/>
                  </a:lnTo>
                  <a:lnTo>
                    <a:pt x="783717" y="668655"/>
                  </a:lnTo>
                  <a:cubicBezTo>
                    <a:pt x="781939" y="678561"/>
                    <a:pt x="773176" y="685800"/>
                    <a:pt x="762762" y="685800"/>
                  </a:cubicBezTo>
                  <a:lnTo>
                    <a:pt x="718820" y="685800"/>
                  </a:lnTo>
                  <a:lnTo>
                    <a:pt x="718820" y="719836"/>
                  </a:lnTo>
                  <a:cubicBezTo>
                    <a:pt x="718820" y="765429"/>
                    <a:pt x="681863" y="802513"/>
                    <a:pt x="636143" y="802513"/>
                  </a:cubicBezTo>
                  <a:lnTo>
                    <a:pt x="82677" y="802513"/>
                  </a:lnTo>
                  <a:cubicBezTo>
                    <a:pt x="36957" y="802513"/>
                    <a:pt x="0" y="765556"/>
                    <a:pt x="0" y="719963"/>
                  </a:cubicBezTo>
                  <a:lnTo>
                    <a:pt x="0" y="389255"/>
                  </a:lnTo>
                  <a:cubicBezTo>
                    <a:pt x="0" y="343662"/>
                    <a:pt x="36957" y="306578"/>
                    <a:pt x="82677" y="306578"/>
                  </a:cubicBezTo>
                  <a:lnTo>
                    <a:pt x="156337" y="306578"/>
                  </a:lnTo>
                  <a:cubicBezTo>
                    <a:pt x="121158" y="291084"/>
                    <a:pt x="96774" y="255905"/>
                    <a:pt x="96774" y="215011"/>
                  </a:cubicBezTo>
                  <a:cubicBezTo>
                    <a:pt x="96774" y="159512"/>
                    <a:pt x="141732" y="114554"/>
                    <a:pt x="197231" y="114554"/>
                  </a:cubicBezTo>
                  <a:cubicBezTo>
                    <a:pt x="252730" y="114554"/>
                    <a:pt x="297688" y="159512"/>
                    <a:pt x="297688" y="215011"/>
                  </a:cubicBezTo>
                  <a:cubicBezTo>
                    <a:pt x="297688" y="255905"/>
                    <a:pt x="273304" y="291084"/>
                    <a:pt x="238125" y="306578"/>
                  </a:cubicBezTo>
                  <a:lnTo>
                    <a:pt x="385826" y="306578"/>
                  </a:lnTo>
                  <a:cubicBezTo>
                    <a:pt x="331470" y="280924"/>
                    <a:pt x="294132" y="225552"/>
                    <a:pt x="294132" y="161544"/>
                  </a:cubicBezTo>
                  <a:cubicBezTo>
                    <a:pt x="294132" y="72390"/>
                    <a:pt x="366522" y="0"/>
                    <a:pt x="455803" y="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sp>
        <p:nvSpPr>
          <p:cNvPr id="27" name="AutoShape 27"/>
          <p:cNvSpPr/>
          <p:nvPr/>
        </p:nvSpPr>
        <p:spPr>
          <a:xfrm rot="21903">
            <a:off x="265137" y="1720110"/>
            <a:ext cx="18081007" cy="0"/>
          </a:xfrm>
          <a:prstGeom prst="line">
            <a:avLst/>
          </a:prstGeom>
          <a:ln w="47625" cap="rnd">
            <a:solidFill>
              <a:srgbClr val="984603"/>
            </a:solidFill>
            <a:prstDash val="solid"/>
            <a:headEnd type="none" w="sm" len="sm"/>
            <a:tailEnd type="none" w="sm" len="sm"/>
          </a:ln>
        </p:spPr>
      </p:sp>
      <p:grpSp>
        <p:nvGrpSpPr>
          <p:cNvPr id="28" name="Group 28"/>
          <p:cNvGrpSpPr/>
          <p:nvPr/>
        </p:nvGrpSpPr>
        <p:grpSpPr>
          <a:xfrm>
            <a:off x="16811280" y="568080"/>
            <a:ext cx="1374480" cy="1009440"/>
            <a:chOff x="0" y="0"/>
            <a:chExt cx="1832640" cy="1345920"/>
          </a:xfrm>
        </p:grpSpPr>
        <p:sp>
          <p:nvSpPr>
            <p:cNvPr id="29" name="Freeform 29"/>
            <p:cNvSpPr/>
            <p:nvPr/>
          </p:nvSpPr>
          <p:spPr>
            <a:xfrm>
              <a:off x="0" y="0"/>
              <a:ext cx="1832737" cy="1345946"/>
            </a:xfrm>
            <a:custGeom>
              <a:avLst/>
              <a:gdLst/>
              <a:ahLst/>
              <a:cxnLst/>
              <a:rect l="l" t="t" r="r" b="b"/>
              <a:pathLst>
                <a:path w="1832737" h="1345946">
                  <a:moveTo>
                    <a:pt x="374396" y="560451"/>
                  </a:moveTo>
                  <a:cubicBezTo>
                    <a:pt x="449326" y="544703"/>
                    <a:pt x="520192" y="532765"/>
                    <a:pt x="595122" y="548640"/>
                  </a:cubicBezTo>
                  <a:cubicBezTo>
                    <a:pt x="823722" y="596011"/>
                    <a:pt x="969518" y="789432"/>
                    <a:pt x="945896" y="1026287"/>
                  </a:cubicBezTo>
                  <a:cubicBezTo>
                    <a:pt x="938022" y="1105281"/>
                    <a:pt x="961644" y="1117092"/>
                    <a:pt x="1024763" y="1109218"/>
                  </a:cubicBezTo>
                  <a:cubicBezTo>
                    <a:pt x="1095756" y="1105281"/>
                    <a:pt x="1166622" y="1113155"/>
                    <a:pt x="1237615" y="1109218"/>
                  </a:cubicBezTo>
                  <a:cubicBezTo>
                    <a:pt x="1292733" y="1105281"/>
                    <a:pt x="1316482" y="1117092"/>
                    <a:pt x="1328293" y="1176274"/>
                  </a:cubicBezTo>
                  <a:cubicBezTo>
                    <a:pt x="1347978" y="1278890"/>
                    <a:pt x="1442593" y="1345946"/>
                    <a:pt x="1545082" y="1345946"/>
                  </a:cubicBezTo>
                  <a:cubicBezTo>
                    <a:pt x="1651508" y="1345946"/>
                    <a:pt x="1738249" y="1274953"/>
                    <a:pt x="1765808" y="1172337"/>
                  </a:cubicBezTo>
                  <a:cubicBezTo>
                    <a:pt x="1769745" y="1144651"/>
                    <a:pt x="1769745" y="1121029"/>
                    <a:pt x="1801241" y="1101344"/>
                  </a:cubicBezTo>
                  <a:cubicBezTo>
                    <a:pt x="1832737" y="1085596"/>
                    <a:pt x="1824863" y="935609"/>
                    <a:pt x="1801241" y="935609"/>
                  </a:cubicBezTo>
                  <a:cubicBezTo>
                    <a:pt x="1714500" y="931672"/>
                    <a:pt x="1738122" y="872490"/>
                    <a:pt x="1742186" y="829056"/>
                  </a:cubicBezTo>
                  <a:cubicBezTo>
                    <a:pt x="1746123" y="726440"/>
                    <a:pt x="1718564" y="643509"/>
                    <a:pt x="1627886" y="588264"/>
                  </a:cubicBezTo>
                  <a:cubicBezTo>
                    <a:pt x="1549019" y="540893"/>
                    <a:pt x="1541145" y="513334"/>
                    <a:pt x="1580642" y="430403"/>
                  </a:cubicBezTo>
                  <a:cubicBezTo>
                    <a:pt x="1592453" y="402717"/>
                    <a:pt x="1604264" y="367284"/>
                    <a:pt x="1576705" y="351409"/>
                  </a:cubicBezTo>
                  <a:cubicBezTo>
                    <a:pt x="1553083" y="335661"/>
                    <a:pt x="1521587" y="355346"/>
                    <a:pt x="1501775" y="379095"/>
                  </a:cubicBezTo>
                  <a:cubicBezTo>
                    <a:pt x="1486027" y="394843"/>
                    <a:pt x="1478153" y="418592"/>
                    <a:pt x="1474216" y="442214"/>
                  </a:cubicBezTo>
                  <a:cubicBezTo>
                    <a:pt x="1454531" y="548767"/>
                    <a:pt x="1454531" y="548767"/>
                    <a:pt x="1340231" y="540893"/>
                  </a:cubicBezTo>
                  <a:cubicBezTo>
                    <a:pt x="1316609" y="536956"/>
                    <a:pt x="1292987" y="533019"/>
                    <a:pt x="1269238" y="533019"/>
                  </a:cubicBezTo>
                  <a:cubicBezTo>
                    <a:pt x="1229868" y="536956"/>
                    <a:pt x="1218057" y="517271"/>
                    <a:pt x="1214120" y="485648"/>
                  </a:cubicBezTo>
                  <a:cubicBezTo>
                    <a:pt x="1198372" y="379095"/>
                    <a:pt x="1178687" y="272542"/>
                    <a:pt x="1162939" y="165989"/>
                  </a:cubicBezTo>
                  <a:cubicBezTo>
                    <a:pt x="1159002" y="146304"/>
                    <a:pt x="1155065" y="126492"/>
                    <a:pt x="1166876" y="102870"/>
                  </a:cubicBezTo>
                  <a:cubicBezTo>
                    <a:pt x="1202055" y="19685"/>
                    <a:pt x="1190244" y="3937"/>
                    <a:pt x="1099566" y="3937"/>
                  </a:cubicBezTo>
                  <a:cubicBezTo>
                    <a:pt x="894588" y="0"/>
                    <a:pt x="685800" y="3937"/>
                    <a:pt x="476885" y="3937"/>
                  </a:cubicBezTo>
                  <a:cubicBezTo>
                    <a:pt x="433578" y="3937"/>
                    <a:pt x="390144" y="0"/>
                    <a:pt x="346837" y="3937"/>
                  </a:cubicBezTo>
                  <a:cubicBezTo>
                    <a:pt x="287782" y="7874"/>
                    <a:pt x="267970" y="51308"/>
                    <a:pt x="307467" y="94742"/>
                  </a:cubicBezTo>
                  <a:cubicBezTo>
                    <a:pt x="327152" y="118364"/>
                    <a:pt x="327152" y="138176"/>
                    <a:pt x="331089" y="165735"/>
                  </a:cubicBezTo>
                  <a:cubicBezTo>
                    <a:pt x="331089" y="244729"/>
                    <a:pt x="331089" y="323596"/>
                    <a:pt x="331089" y="402590"/>
                  </a:cubicBezTo>
                  <a:cubicBezTo>
                    <a:pt x="342900" y="402590"/>
                    <a:pt x="350774" y="398653"/>
                    <a:pt x="362585" y="398653"/>
                  </a:cubicBezTo>
                  <a:cubicBezTo>
                    <a:pt x="366522" y="394716"/>
                    <a:pt x="370459" y="394716"/>
                    <a:pt x="378333" y="390779"/>
                  </a:cubicBezTo>
                  <a:cubicBezTo>
                    <a:pt x="370459" y="394716"/>
                    <a:pt x="366522" y="394716"/>
                    <a:pt x="362585" y="398653"/>
                  </a:cubicBezTo>
                  <a:cubicBezTo>
                    <a:pt x="350774" y="398653"/>
                    <a:pt x="342900" y="402590"/>
                    <a:pt x="331089" y="402590"/>
                  </a:cubicBezTo>
                  <a:cubicBezTo>
                    <a:pt x="335026" y="446024"/>
                    <a:pt x="319278" y="469646"/>
                    <a:pt x="275971" y="485521"/>
                  </a:cubicBezTo>
                  <a:cubicBezTo>
                    <a:pt x="197104" y="513207"/>
                    <a:pt x="138049" y="560451"/>
                    <a:pt x="90678" y="627634"/>
                  </a:cubicBezTo>
                  <a:cubicBezTo>
                    <a:pt x="55245" y="655320"/>
                    <a:pt x="35560" y="690753"/>
                    <a:pt x="19685" y="726313"/>
                  </a:cubicBezTo>
                  <a:cubicBezTo>
                    <a:pt x="0" y="793369"/>
                    <a:pt x="15748" y="813054"/>
                    <a:pt x="90678" y="805180"/>
                  </a:cubicBezTo>
                  <a:cubicBezTo>
                    <a:pt x="161671" y="698627"/>
                    <a:pt x="244348" y="599948"/>
                    <a:pt x="374396" y="560451"/>
                  </a:cubicBezTo>
                  <a:close/>
                  <a:moveTo>
                    <a:pt x="1541018" y="1002538"/>
                  </a:moveTo>
                  <a:cubicBezTo>
                    <a:pt x="1604137" y="998601"/>
                    <a:pt x="1655318" y="1049909"/>
                    <a:pt x="1655318" y="1113028"/>
                  </a:cubicBezTo>
                  <a:cubicBezTo>
                    <a:pt x="1659255" y="1176147"/>
                    <a:pt x="1612011" y="1227455"/>
                    <a:pt x="1544955" y="1227455"/>
                  </a:cubicBezTo>
                  <a:cubicBezTo>
                    <a:pt x="1481836" y="1227455"/>
                    <a:pt x="1434592" y="1180084"/>
                    <a:pt x="1430655" y="1120902"/>
                  </a:cubicBezTo>
                  <a:cubicBezTo>
                    <a:pt x="1426718" y="1057783"/>
                    <a:pt x="1477899" y="1002538"/>
                    <a:pt x="1541018" y="1002538"/>
                  </a:cubicBezTo>
                  <a:close/>
                  <a:moveTo>
                    <a:pt x="610870" y="453898"/>
                  </a:moveTo>
                  <a:cubicBezTo>
                    <a:pt x="610870" y="453898"/>
                    <a:pt x="614807" y="453898"/>
                    <a:pt x="618744" y="449961"/>
                  </a:cubicBezTo>
                  <a:cubicBezTo>
                    <a:pt x="614807" y="453898"/>
                    <a:pt x="610870" y="453898"/>
                    <a:pt x="610870" y="453898"/>
                  </a:cubicBezTo>
                  <a:close/>
                  <a:moveTo>
                    <a:pt x="618744" y="449961"/>
                  </a:moveTo>
                  <a:cubicBezTo>
                    <a:pt x="622681" y="449961"/>
                    <a:pt x="622681" y="449961"/>
                    <a:pt x="622681" y="449961"/>
                  </a:cubicBezTo>
                  <a:cubicBezTo>
                    <a:pt x="622681" y="449961"/>
                    <a:pt x="622681" y="449961"/>
                    <a:pt x="618744" y="449961"/>
                  </a:cubicBezTo>
                  <a:close/>
                  <a:moveTo>
                    <a:pt x="788289" y="110490"/>
                  </a:moveTo>
                  <a:cubicBezTo>
                    <a:pt x="823722" y="114427"/>
                    <a:pt x="863219" y="110490"/>
                    <a:pt x="898652" y="110490"/>
                  </a:cubicBezTo>
                  <a:cubicBezTo>
                    <a:pt x="1064133" y="110490"/>
                    <a:pt x="1064133" y="110490"/>
                    <a:pt x="1091819" y="272288"/>
                  </a:cubicBezTo>
                  <a:cubicBezTo>
                    <a:pt x="1115441" y="410464"/>
                    <a:pt x="1135126" y="548640"/>
                    <a:pt x="1154938" y="686689"/>
                  </a:cubicBezTo>
                  <a:cubicBezTo>
                    <a:pt x="1158875" y="710311"/>
                    <a:pt x="1190371" y="757682"/>
                    <a:pt x="1147064" y="761619"/>
                  </a:cubicBezTo>
                  <a:cubicBezTo>
                    <a:pt x="1099820" y="769493"/>
                    <a:pt x="1040638" y="797179"/>
                    <a:pt x="1005205" y="733933"/>
                  </a:cubicBezTo>
                  <a:cubicBezTo>
                    <a:pt x="950087" y="627380"/>
                    <a:pt x="871220" y="544449"/>
                    <a:pt x="760857" y="493141"/>
                  </a:cubicBezTo>
                  <a:cubicBezTo>
                    <a:pt x="729361" y="481330"/>
                    <a:pt x="721487" y="461518"/>
                    <a:pt x="721487" y="426085"/>
                  </a:cubicBezTo>
                  <a:cubicBezTo>
                    <a:pt x="725424" y="343154"/>
                    <a:pt x="725424" y="260350"/>
                    <a:pt x="721487" y="173482"/>
                  </a:cubicBezTo>
                  <a:cubicBezTo>
                    <a:pt x="717550" y="122174"/>
                    <a:pt x="737235" y="102489"/>
                    <a:pt x="788543" y="110363"/>
                  </a:cubicBezTo>
                  <a:close/>
                  <a:moveTo>
                    <a:pt x="417703" y="134239"/>
                  </a:moveTo>
                  <a:cubicBezTo>
                    <a:pt x="417703" y="126365"/>
                    <a:pt x="421640" y="122428"/>
                    <a:pt x="421640" y="118491"/>
                  </a:cubicBezTo>
                  <a:cubicBezTo>
                    <a:pt x="492633" y="118491"/>
                    <a:pt x="559562" y="114554"/>
                    <a:pt x="630555" y="114554"/>
                  </a:cubicBezTo>
                  <a:cubicBezTo>
                    <a:pt x="630555" y="122428"/>
                    <a:pt x="634492" y="126365"/>
                    <a:pt x="638429" y="134239"/>
                  </a:cubicBezTo>
                  <a:cubicBezTo>
                    <a:pt x="638429" y="146050"/>
                    <a:pt x="638429" y="157861"/>
                    <a:pt x="642366" y="169799"/>
                  </a:cubicBezTo>
                  <a:cubicBezTo>
                    <a:pt x="638429" y="157988"/>
                    <a:pt x="638429" y="146177"/>
                    <a:pt x="638429" y="134239"/>
                  </a:cubicBezTo>
                  <a:cubicBezTo>
                    <a:pt x="626618" y="232918"/>
                    <a:pt x="630555" y="335534"/>
                    <a:pt x="634492" y="434213"/>
                  </a:cubicBezTo>
                  <a:cubicBezTo>
                    <a:pt x="630555" y="438150"/>
                    <a:pt x="630555" y="438150"/>
                    <a:pt x="630555" y="442087"/>
                  </a:cubicBezTo>
                  <a:cubicBezTo>
                    <a:pt x="618744" y="446024"/>
                    <a:pt x="606933" y="446024"/>
                    <a:pt x="595122" y="449961"/>
                  </a:cubicBezTo>
                  <a:cubicBezTo>
                    <a:pt x="547878" y="461772"/>
                    <a:pt x="504444" y="414401"/>
                    <a:pt x="457200" y="442087"/>
                  </a:cubicBezTo>
                  <a:cubicBezTo>
                    <a:pt x="421767" y="438150"/>
                    <a:pt x="417830" y="418465"/>
                    <a:pt x="421767" y="386842"/>
                  </a:cubicBezTo>
                  <a:cubicBezTo>
                    <a:pt x="421767" y="303911"/>
                    <a:pt x="417830" y="217170"/>
                    <a:pt x="417830" y="134239"/>
                  </a:cubicBezTo>
                  <a:cubicBezTo>
                    <a:pt x="413893" y="142113"/>
                    <a:pt x="409956" y="149987"/>
                    <a:pt x="409956" y="161925"/>
                  </a:cubicBezTo>
                  <a:cubicBezTo>
                    <a:pt x="409956" y="150114"/>
                    <a:pt x="413893" y="142240"/>
                    <a:pt x="417830" y="134239"/>
                  </a:cubicBezTo>
                  <a:close/>
                </a:path>
              </a:pathLst>
            </a:custGeom>
            <a:solidFill>
              <a:srgbClr val="00B050"/>
            </a:solidFill>
          </p:spPr>
        </p:sp>
      </p:grpSp>
      <p:grpSp>
        <p:nvGrpSpPr>
          <p:cNvPr id="30" name="Group 30"/>
          <p:cNvGrpSpPr/>
          <p:nvPr/>
        </p:nvGrpSpPr>
        <p:grpSpPr>
          <a:xfrm>
            <a:off x="16913520" y="1002960"/>
            <a:ext cx="590400" cy="609840"/>
            <a:chOff x="0" y="0"/>
            <a:chExt cx="787200" cy="813120"/>
          </a:xfrm>
        </p:grpSpPr>
        <p:sp>
          <p:nvSpPr>
            <p:cNvPr id="31" name="Freeform 31"/>
            <p:cNvSpPr/>
            <p:nvPr/>
          </p:nvSpPr>
          <p:spPr>
            <a:xfrm>
              <a:off x="0" y="0"/>
              <a:ext cx="787273" cy="813181"/>
            </a:xfrm>
            <a:custGeom>
              <a:avLst/>
              <a:gdLst/>
              <a:ahLst/>
              <a:cxnLst/>
              <a:rect l="l" t="t" r="r" b="b"/>
              <a:pathLst>
                <a:path w="787273" h="813181">
                  <a:moveTo>
                    <a:pt x="31496" y="517144"/>
                  </a:moveTo>
                  <a:cubicBezTo>
                    <a:pt x="43307" y="568452"/>
                    <a:pt x="66929" y="611886"/>
                    <a:pt x="102362" y="651383"/>
                  </a:cubicBezTo>
                  <a:cubicBezTo>
                    <a:pt x="228346" y="789559"/>
                    <a:pt x="432943" y="813181"/>
                    <a:pt x="586486" y="710565"/>
                  </a:cubicBezTo>
                  <a:cubicBezTo>
                    <a:pt x="736092" y="604012"/>
                    <a:pt x="787273" y="406654"/>
                    <a:pt x="708533" y="240792"/>
                  </a:cubicBezTo>
                  <a:cubicBezTo>
                    <a:pt x="625856" y="75057"/>
                    <a:pt x="440817" y="0"/>
                    <a:pt x="255778" y="59182"/>
                  </a:cubicBezTo>
                  <a:cubicBezTo>
                    <a:pt x="259715" y="82804"/>
                    <a:pt x="271526" y="98679"/>
                    <a:pt x="287274" y="114427"/>
                  </a:cubicBezTo>
                  <a:cubicBezTo>
                    <a:pt x="271526" y="98679"/>
                    <a:pt x="259715" y="82804"/>
                    <a:pt x="255778" y="59182"/>
                  </a:cubicBezTo>
                  <a:cubicBezTo>
                    <a:pt x="216408" y="70993"/>
                    <a:pt x="180975" y="82804"/>
                    <a:pt x="153416" y="118364"/>
                  </a:cubicBezTo>
                  <a:cubicBezTo>
                    <a:pt x="125857" y="126238"/>
                    <a:pt x="106172" y="146050"/>
                    <a:pt x="94361" y="165735"/>
                  </a:cubicBezTo>
                  <a:cubicBezTo>
                    <a:pt x="70866" y="225044"/>
                    <a:pt x="3937" y="264414"/>
                    <a:pt x="19685" y="343408"/>
                  </a:cubicBezTo>
                  <a:cubicBezTo>
                    <a:pt x="3937" y="355219"/>
                    <a:pt x="3937" y="371094"/>
                    <a:pt x="11811" y="390779"/>
                  </a:cubicBezTo>
                  <a:cubicBezTo>
                    <a:pt x="11811" y="402590"/>
                    <a:pt x="11811" y="410464"/>
                    <a:pt x="11811" y="422402"/>
                  </a:cubicBezTo>
                  <a:cubicBezTo>
                    <a:pt x="15748" y="430276"/>
                    <a:pt x="23622" y="438150"/>
                    <a:pt x="27559" y="446024"/>
                  </a:cubicBezTo>
                  <a:cubicBezTo>
                    <a:pt x="23622" y="438150"/>
                    <a:pt x="15748" y="430276"/>
                    <a:pt x="11811" y="422402"/>
                  </a:cubicBezTo>
                  <a:cubicBezTo>
                    <a:pt x="0" y="449961"/>
                    <a:pt x="7874" y="473710"/>
                    <a:pt x="27559" y="493395"/>
                  </a:cubicBezTo>
                  <a:cubicBezTo>
                    <a:pt x="23622" y="497332"/>
                    <a:pt x="27559" y="501269"/>
                    <a:pt x="31496" y="505206"/>
                  </a:cubicBezTo>
                  <a:cubicBezTo>
                    <a:pt x="31496" y="505206"/>
                    <a:pt x="27559" y="513080"/>
                    <a:pt x="27559" y="513080"/>
                  </a:cubicBezTo>
                  <a:cubicBezTo>
                    <a:pt x="27559" y="513080"/>
                    <a:pt x="31496" y="517017"/>
                    <a:pt x="31496" y="517017"/>
                  </a:cubicBezTo>
                  <a:close/>
                  <a:moveTo>
                    <a:pt x="385699" y="228981"/>
                  </a:moveTo>
                  <a:cubicBezTo>
                    <a:pt x="381762" y="209296"/>
                    <a:pt x="373888" y="201295"/>
                    <a:pt x="366014" y="189484"/>
                  </a:cubicBezTo>
                  <a:cubicBezTo>
                    <a:pt x="373888" y="201295"/>
                    <a:pt x="381762" y="209169"/>
                    <a:pt x="385699" y="228981"/>
                  </a:cubicBezTo>
                  <a:cubicBezTo>
                    <a:pt x="499872" y="264541"/>
                    <a:pt x="551053" y="319786"/>
                    <a:pt x="547116" y="410591"/>
                  </a:cubicBezTo>
                  <a:cubicBezTo>
                    <a:pt x="543179" y="489585"/>
                    <a:pt x="499872" y="536956"/>
                    <a:pt x="429006" y="568452"/>
                  </a:cubicBezTo>
                  <a:cubicBezTo>
                    <a:pt x="377825" y="592074"/>
                    <a:pt x="326644" y="556641"/>
                    <a:pt x="279400" y="560578"/>
                  </a:cubicBezTo>
                  <a:cubicBezTo>
                    <a:pt x="279400" y="560578"/>
                    <a:pt x="275463" y="560578"/>
                    <a:pt x="275463" y="560578"/>
                  </a:cubicBezTo>
                  <a:cubicBezTo>
                    <a:pt x="283337" y="540893"/>
                    <a:pt x="263652" y="532892"/>
                    <a:pt x="251841" y="521081"/>
                  </a:cubicBezTo>
                  <a:cubicBezTo>
                    <a:pt x="180975" y="446024"/>
                    <a:pt x="192786" y="355346"/>
                    <a:pt x="275463" y="268478"/>
                  </a:cubicBezTo>
                  <a:cubicBezTo>
                    <a:pt x="306959" y="248793"/>
                    <a:pt x="346329" y="232918"/>
                    <a:pt x="385699" y="228981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32" name="Group 32"/>
          <p:cNvGrpSpPr/>
          <p:nvPr/>
        </p:nvGrpSpPr>
        <p:grpSpPr>
          <a:xfrm>
            <a:off x="187920" y="588960"/>
            <a:ext cx="1374480" cy="1009440"/>
            <a:chOff x="0" y="0"/>
            <a:chExt cx="1832640" cy="1345920"/>
          </a:xfrm>
        </p:grpSpPr>
        <p:sp>
          <p:nvSpPr>
            <p:cNvPr id="33" name="Freeform 33"/>
            <p:cNvSpPr/>
            <p:nvPr/>
          </p:nvSpPr>
          <p:spPr>
            <a:xfrm>
              <a:off x="0" y="0"/>
              <a:ext cx="1832737" cy="1345946"/>
            </a:xfrm>
            <a:custGeom>
              <a:avLst/>
              <a:gdLst/>
              <a:ahLst/>
              <a:cxnLst/>
              <a:rect l="l" t="t" r="r" b="b"/>
              <a:pathLst>
                <a:path w="1832737" h="1345946">
                  <a:moveTo>
                    <a:pt x="374396" y="560451"/>
                  </a:moveTo>
                  <a:cubicBezTo>
                    <a:pt x="449326" y="544703"/>
                    <a:pt x="520192" y="532765"/>
                    <a:pt x="595122" y="548640"/>
                  </a:cubicBezTo>
                  <a:cubicBezTo>
                    <a:pt x="823722" y="596011"/>
                    <a:pt x="969518" y="789432"/>
                    <a:pt x="945896" y="1026287"/>
                  </a:cubicBezTo>
                  <a:cubicBezTo>
                    <a:pt x="938022" y="1105281"/>
                    <a:pt x="961644" y="1117092"/>
                    <a:pt x="1024763" y="1109218"/>
                  </a:cubicBezTo>
                  <a:cubicBezTo>
                    <a:pt x="1095756" y="1105281"/>
                    <a:pt x="1166622" y="1113155"/>
                    <a:pt x="1237615" y="1109218"/>
                  </a:cubicBezTo>
                  <a:cubicBezTo>
                    <a:pt x="1292733" y="1105281"/>
                    <a:pt x="1316482" y="1117092"/>
                    <a:pt x="1328293" y="1176274"/>
                  </a:cubicBezTo>
                  <a:cubicBezTo>
                    <a:pt x="1347978" y="1278890"/>
                    <a:pt x="1442593" y="1345946"/>
                    <a:pt x="1545082" y="1345946"/>
                  </a:cubicBezTo>
                  <a:cubicBezTo>
                    <a:pt x="1651508" y="1345946"/>
                    <a:pt x="1738249" y="1274953"/>
                    <a:pt x="1765808" y="1172337"/>
                  </a:cubicBezTo>
                  <a:cubicBezTo>
                    <a:pt x="1769745" y="1144651"/>
                    <a:pt x="1769745" y="1121029"/>
                    <a:pt x="1801241" y="1101344"/>
                  </a:cubicBezTo>
                  <a:cubicBezTo>
                    <a:pt x="1832737" y="1085596"/>
                    <a:pt x="1824863" y="935609"/>
                    <a:pt x="1801241" y="935609"/>
                  </a:cubicBezTo>
                  <a:cubicBezTo>
                    <a:pt x="1714500" y="931672"/>
                    <a:pt x="1738122" y="872490"/>
                    <a:pt x="1742186" y="829056"/>
                  </a:cubicBezTo>
                  <a:cubicBezTo>
                    <a:pt x="1746123" y="726440"/>
                    <a:pt x="1718564" y="643509"/>
                    <a:pt x="1627886" y="588264"/>
                  </a:cubicBezTo>
                  <a:cubicBezTo>
                    <a:pt x="1549019" y="540893"/>
                    <a:pt x="1541145" y="513334"/>
                    <a:pt x="1580642" y="430403"/>
                  </a:cubicBezTo>
                  <a:cubicBezTo>
                    <a:pt x="1592453" y="402717"/>
                    <a:pt x="1604264" y="367284"/>
                    <a:pt x="1576705" y="351409"/>
                  </a:cubicBezTo>
                  <a:cubicBezTo>
                    <a:pt x="1553083" y="335661"/>
                    <a:pt x="1521587" y="355346"/>
                    <a:pt x="1501775" y="379095"/>
                  </a:cubicBezTo>
                  <a:cubicBezTo>
                    <a:pt x="1486027" y="394843"/>
                    <a:pt x="1478153" y="418592"/>
                    <a:pt x="1474216" y="442214"/>
                  </a:cubicBezTo>
                  <a:cubicBezTo>
                    <a:pt x="1454531" y="548767"/>
                    <a:pt x="1454531" y="548767"/>
                    <a:pt x="1340231" y="540893"/>
                  </a:cubicBezTo>
                  <a:cubicBezTo>
                    <a:pt x="1316609" y="536956"/>
                    <a:pt x="1292987" y="533019"/>
                    <a:pt x="1269238" y="533019"/>
                  </a:cubicBezTo>
                  <a:cubicBezTo>
                    <a:pt x="1229868" y="536956"/>
                    <a:pt x="1218057" y="517271"/>
                    <a:pt x="1214120" y="485648"/>
                  </a:cubicBezTo>
                  <a:cubicBezTo>
                    <a:pt x="1198372" y="379095"/>
                    <a:pt x="1178687" y="272542"/>
                    <a:pt x="1162939" y="165989"/>
                  </a:cubicBezTo>
                  <a:cubicBezTo>
                    <a:pt x="1159002" y="146304"/>
                    <a:pt x="1155065" y="126492"/>
                    <a:pt x="1166876" y="102870"/>
                  </a:cubicBezTo>
                  <a:cubicBezTo>
                    <a:pt x="1202055" y="19685"/>
                    <a:pt x="1190244" y="3937"/>
                    <a:pt x="1099566" y="3937"/>
                  </a:cubicBezTo>
                  <a:cubicBezTo>
                    <a:pt x="894588" y="0"/>
                    <a:pt x="685800" y="3937"/>
                    <a:pt x="476885" y="3937"/>
                  </a:cubicBezTo>
                  <a:cubicBezTo>
                    <a:pt x="433578" y="3937"/>
                    <a:pt x="390144" y="0"/>
                    <a:pt x="346837" y="3937"/>
                  </a:cubicBezTo>
                  <a:cubicBezTo>
                    <a:pt x="287782" y="7874"/>
                    <a:pt x="267970" y="51308"/>
                    <a:pt x="307467" y="94742"/>
                  </a:cubicBezTo>
                  <a:cubicBezTo>
                    <a:pt x="327152" y="118364"/>
                    <a:pt x="327152" y="138176"/>
                    <a:pt x="331089" y="165735"/>
                  </a:cubicBezTo>
                  <a:cubicBezTo>
                    <a:pt x="331089" y="244729"/>
                    <a:pt x="331089" y="323596"/>
                    <a:pt x="331089" y="402590"/>
                  </a:cubicBezTo>
                  <a:cubicBezTo>
                    <a:pt x="342900" y="402590"/>
                    <a:pt x="350774" y="398653"/>
                    <a:pt x="362585" y="398653"/>
                  </a:cubicBezTo>
                  <a:cubicBezTo>
                    <a:pt x="366522" y="394716"/>
                    <a:pt x="370459" y="394716"/>
                    <a:pt x="378333" y="390779"/>
                  </a:cubicBezTo>
                  <a:cubicBezTo>
                    <a:pt x="370459" y="394716"/>
                    <a:pt x="366522" y="394716"/>
                    <a:pt x="362585" y="398653"/>
                  </a:cubicBezTo>
                  <a:cubicBezTo>
                    <a:pt x="350774" y="398653"/>
                    <a:pt x="342900" y="402590"/>
                    <a:pt x="331089" y="402590"/>
                  </a:cubicBezTo>
                  <a:cubicBezTo>
                    <a:pt x="335026" y="446024"/>
                    <a:pt x="319278" y="469646"/>
                    <a:pt x="275971" y="485521"/>
                  </a:cubicBezTo>
                  <a:cubicBezTo>
                    <a:pt x="197104" y="513207"/>
                    <a:pt x="138049" y="560451"/>
                    <a:pt x="90678" y="627634"/>
                  </a:cubicBezTo>
                  <a:cubicBezTo>
                    <a:pt x="55245" y="655320"/>
                    <a:pt x="35560" y="690753"/>
                    <a:pt x="19685" y="726313"/>
                  </a:cubicBezTo>
                  <a:cubicBezTo>
                    <a:pt x="0" y="793369"/>
                    <a:pt x="15748" y="813054"/>
                    <a:pt x="90678" y="805180"/>
                  </a:cubicBezTo>
                  <a:cubicBezTo>
                    <a:pt x="161671" y="698627"/>
                    <a:pt x="244348" y="599948"/>
                    <a:pt x="374396" y="560451"/>
                  </a:cubicBezTo>
                  <a:close/>
                  <a:moveTo>
                    <a:pt x="1541018" y="1002538"/>
                  </a:moveTo>
                  <a:cubicBezTo>
                    <a:pt x="1604137" y="998601"/>
                    <a:pt x="1655318" y="1049909"/>
                    <a:pt x="1655318" y="1113028"/>
                  </a:cubicBezTo>
                  <a:cubicBezTo>
                    <a:pt x="1659255" y="1176147"/>
                    <a:pt x="1612011" y="1227455"/>
                    <a:pt x="1544955" y="1227455"/>
                  </a:cubicBezTo>
                  <a:cubicBezTo>
                    <a:pt x="1481836" y="1227455"/>
                    <a:pt x="1434592" y="1180084"/>
                    <a:pt x="1430655" y="1120902"/>
                  </a:cubicBezTo>
                  <a:cubicBezTo>
                    <a:pt x="1426718" y="1057783"/>
                    <a:pt x="1477899" y="1002538"/>
                    <a:pt x="1541018" y="1002538"/>
                  </a:cubicBezTo>
                  <a:close/>
                  <a:moveTo>
                    <a:pt x="610870" y="453898"/>
                  </a:moveTo>
                  <a:cubicBezTo>
                    <a:pt x="610870" y="453898"/>
                    <a:pt x="614807" y="453898"/>
                    <a:pt x="618744" y="449961"/>
                  </a:cubicBezTo>
                  <a:cubicBezTo>
                    <a:pt x="614807" y="453898"/>
                    <a:pt x="610870" y="453898"/>
                    <a:pt x="610870" y="453898"/>
                  </a:cubicBezTo>
                  <a:close/>
                  <a:moveTo>
                    <a:pt x="618744" y="449961"/>
                  </a:moveTo>
                  <a:cubicBezTo>
                    <a:pt x="622681" y="449961"/>
                    <a:pt x="622681" y="449961"/>
                    <a:pt x="622681" y="449961"/>
                  </a:cubicBezTo>
                  <a:cubicBezTo>
                    <a:pt x="622681" y="449961"/>
                    <a:pt x="622681" y="449961"/>
                    <a:pt x="618744" y="449961"/>
                  </a:cubicBezTo>
                  <a:close/>
                  <a:moveTo>
                    <a:pt x="788289" y="110490"/>
                  </a:moveTo>
                  <a:cubicBezTo>
                    <a:pt x="823722" y="114427"/>
                    <a:pt x="863219" y="110490"/>
                    <a:pt x="898652" y="110490"/>
                  </a:cubicBezTo>
                  <a:cubicBezTo>
                    <a:pt x="1064133" y="110490"/>
                    <a:pt x="1064133" y="110490"/>
                    <a:pt x="1091819" y="272288"/>
                  </a:cubicBezTo>
                  <a:cubicBezTo>
                    <a:pt x="1115441" y="410464"/>
                    <a:pt x="1135126" y="548640"/>
                    <a:pt x="1154938" y="686689"/>
                  </a:cubicBezTo>
                  <a:cubicBezTo>
                    <a:pt x="1158875" y="710311"/>
                    <a:pt x="1190371" y="757682"/>
                    <a:pt x="1147064" y="761619"/>
                  </a:cubicBezTo>
                  <a:cubicBezTo>
                    <a:pt x="1099820" y="769493"/>
                    <a:pt x="1040638" y="797179"/>
                    <a:pt x="1005205" y="733933"/>
                  </a:cubicBezTo>
                  <a:cubicBezTo>
                    <a:pt x="950087" y="627380"/>
                    <a:pt x="871220" y="544449"/>
                    <a:pt x="760857" y="493141"/>
                  </a:cubicBezTo>
                  <a:cubicBezTo>
                    <a:pt x="729361" y="481330"/>
                    <a:pt x="721487" y="461518"/>
                    <a:pt x="721487" y="426085"/>
                  </a:cubicBezTo>
                  <a:cubicBezTo>
                    <a:pt x="725424" y="343154"/>
                    <a:pt x="725424" y="260350"/>
                    <a:pt x="721487" y="173482"/>
                  </a:cubicBezTo>
                  <a:cubicBezTo>
                    <a:pt x="717550" y="122174"/>
                    <a:pt x="737235" y="102489"/>
                    <a:pt x="788543" y="110363"/>
                  </a:cubicBezTo>
                  <a:close/>
                  <a:moveTo>
                    <a:pt x="417703" y="134239"/>
                  </a:moveTo>
                  <a:cubicBezTo>
                    <a:pt x="417703" y="126365"/>
                    <a:pt x="421640" y="122428"/>
                    <a:pt x="421640" y="118491"/>
                  </a:cubicBezTo>
                  <a:cubicBezTo>
                    <a:pt x="492633" y="118491"/>
                    <a:pt x="559562" y="114554"/>
                    <a:pt x="630555" y="114554"/>
                  </a:cubicBezTo>
                  <a:cubicBezTo>
                    <a:pt x="630555" y="122428"/>
                    <a:pt x="634492" y="126365"/>
                    <a:pt x="638429" y="134239"/>
                  </a:cubicBezTo>
                  <a:cubicBezTo>
                    <a:pt x="638429" y="146050"/>
                    <a:pt x="638429" y="157861"/>
                    <a:pt x="642366" y="169799"/>
                  </a:cubicBezTo>
                  <a:cubicBezTo>
                    <a:pt x="638429" y="157988"/>
                    <a:pt x="638429" y="146177"/>
                    <a:pt x="638429" y="134239"/>
                  </a:cubicBezTo>
                  <a:cubicBezTo>
                    <a:pt x="626618" y="232918"/>
                    <a:pt x="630555" y="335534"/>
                    <a:pt x="634492" y="434213"/>
                  </a:cubicBezTo>
                  <a:cubicBezTo>
                    <a:pt x="630555" y="438150"/>
                    <a:pt x="630555" y="438150"/>
                    <a:pt x="630555" y="442087"/>
                  </a:cubicBezTo>
                  <a:cubicBezTo>
                    <a:pt x="618744" y="446024"/>
                    <a:pt x="606933" y="446024"/>
                    <a:pt x="595122" y="449961"/>
                  </a:cubicBezTo>
                  <a:cubicBezTo>
                    <a:pt x="547878" y="461772"/>
                    <a:pt x="504444" y="414401"/>
                    <a:pt x="457200" y="442087"/>
                  </a:cubicBezTo>
                  <a:cubicBezTo>
                    <a:pt x="421767" y="438150"/>
                    <a:pt x="417830" y="418465"/>
                    <a:pt x="421767" y="386842"/>
                  </a:cubicBezTo>
                  <a:cubicBezTo>
                    <a:pt x="421767" y="303911"/>
                    <a:pt x="417830" y="217170"/>
                    <a:pt x="417830" y="134239"/>
                  </a:cubicBezTo>
                  <a:cubicBezTo>
                    <a:pt x="413893" y="142113"/>
                    <a:pt x="409956" y="149987"/>
                    <a:pt x="409956" y="161925"/>
                  </a:cubicBezTo>
                  <a:cubicBezTo>
                    <a:pt x="409956" y="150114"/>
                    <a:pt x="413893" y="142240"/>
                    <a:pt x="417830" y="134239"/>
                  </a:cubicBezTo>
                  <a:close/>
                </a:path>
              </a:pathLst>
            </a:custGeom>
            <a:solidFill>
              <a:srgbClr val="00B050"/>
            </a:solidFill>
          </p:spPr>
        </p:sp>
      </p:grpSp>
      <p:grpSp>
        <p:nvGrpSpPr>
          <p:cNvPr id="34" name="Group 34"/>
          <p:cNvGrpSpPr/>
          <p:nvPr/>
        </p:nvGrpSpPr>
        <p:grpSpPr>
          <a:xfrm>
            <a:off x="289440" y="1023840"/>
            <a:ext cx="590400" cy="609840"/>
            <a:chOff x="0" y="0"/>
            <a:chExt cx="787200" cy="813120"/>
          </a:xfrm>
        </p:grpSpPr>
        <p:sp>
          <p:nvSpPr>
            <p:cNvPr id="35" name="Freeform 35"/>
            <p:cNvSpPr/>
            <p:nvPr/>
          </p:nvSpPr>
          <p:spPr>
            <a:xfrm>
              <a:off x="0" y="0"/>
              <a:ext cx="787273" cy="813181"/>
            </a:xfrm>
            <a:custGeom>
              <a:avLst/>
              <a:gdLst/>
              <a:ahLst/>
              <a:cxnLst/>
              <a:rect l="l" t="t" r="r" b="b"/>
              <a:pathLst>
                <a:path w="787273" h="813181">
                  <a:moveTo>
                    <a:pt x="31496" y="517144"/>
                  </a:moveTo>
                  <a:cubicBezTo>
                    <a:pt x="43307" y="568452"/>
                    <a:pt x="66929" y="611886"/>
                    <a:pt x="102362" y="651383"/>
                  </a:cubicBezTo>
                  <a:cubicBezTo>
                    <a:pt x="228346" y="789559"/>
                    <a:pt x="432943" y="813181"/>
                    <a:pt x="586486" y="710565"/>
                  </a:cubicBezTo>
                  <a:cubicBezTo>
                    <a:pt x="736092" y="604012"/>
                    <a:pt x="787273" y="406654"/>
                    <a:pt x="708533" y="240792"/>
                  </a:cubicBezTo>
                  <a:cubicBezTo>
                    <a:pt x="625856" y="75057"/>
                    <a:pt x="440817" y="0"/>
                    <a:pt x="255778" y="59182"/>
                  </a:cubicBezTo>
                  <a:cubicBezTo>
                    <a:pt x="259715" y="82804"/>
                    <a:pt x="271526" y="98679"/>
                    <a:pt x="287274" y="114427"/>
                  </a:cubicBezTo>
                  <a:cubicBezTo>
                    <a:pt x="271526" y="98679"/>
                    <a:pt x="259715" y="82804"/>
                    <a:pt x="255778" y="59182"/>
                  </a:cubicBezTo>
                  <a:cubicBezTo>
                    <a:pt x="216408" y="70993"/>
                    <a:pt x="180975" y="82804"/>
                    <a:pt x="153416" y="118364"/>
                  </a:cubicBezTo>
                  <a:cubicBezTo>
                    <a:pt x="125857" y="126238"/>
                    <a:pt x="106172" y="146050"/>
                    <a:pt x="94361" y="165735"/>
                  </a:cubicBezTo>
                  <a:cubicBezTo>
                    <a:pt x="70866" y="225044"/>
                    <a:pt x="3937" y="264414"/>
                    <a:pt x="19685" y="343408"/>
                  </a:cubicBezTo>
                  <a:cubicBezTo>
                    <a:pt x="3937" y="355219"/>
                    <a:pt x="3937" y="371094"/>
                    <a:pt x="11811" y="390779"/>
                  </a:cubicBezTo>
                  <a:cubicBezTo>
                    <a:pt x="11811" y="402590"/>
                    <a:pt x="11811" y="410464"/>
                    <a:pt x="11811" y="422402"/>
                  </a:cubicBezTo>
                  <a:cubicBezTo>
                    <a:pt x="15748" y="430276"/>
                    <a:pt x="23622" y="438150"/>
                    <a:pt x="27559" y="446024"/>
                  </a:cubicBezTo>
                  <a:cubicBezTo>
                    <a:pt x="23622" y="438150"/>
                    <a:pt x="15748" y="430276"/>
                    <a:pt x="11811" y="422402"/>
                  </a:cubicBezTo>
                  <a:cubicBezTo>
                    <a:pt x="0" y="449961"/>
                    <a:pt x="7874" y="473710"/>
                    <a:pt x="27559" y="493395"/>
                  </a:cubicBezTo>
                  <a:cubicBezTo>
                    <a:pt x="23622" y="497332"/>
                    <a:pt x="27559" y="501269"/>
                    <a:pt x="31496" y="505206"/>
                  </a:cubicBezTo>
                  <a:cubicBezTo>
                    <a:pt x="31496" y="505206"/>
                    <a:pt x="27559" y="513080"/>
                    <a:pt x="27559" y="513080"/>
                  </a:cubicBezTo>
                  <a:cubicBezTo>
                    <a:pt x="27559" y="513080"/>
                    <a:pt x="31496" y="517017"/>
                    <a:pt x="31496" y="517017"/>
                  </a:cubicBezTo>
                  <a:close/>
                  <a:moveTo>
                    <a:pt x="385699" y="228981"/>
                  </a:moveTo>
                  <a:cubicBezTo>
                    <a:pt x="381762" y="209296"/>
                    <a:pt x="373888" y="201295"/>
                    <a:pt x="366014" y="189484"/>
                  </a:cubicBezTo>
                  <a:cubicBezTo>
                    <a:pt x="373888" y="201295"/>
                    <a:pt x="381762" y="209169"/>
                    <a:pt x="385699" y="228981"/>
                  </a:cubicBezTo>
                  <a:cubicBezTo>
                    <a:pt x="499872" y="264541"/>
                    <a:pt x="551053" y="319786"/>
                    <a:pt x="547116" y="410591"/>
                  </a:cubicBezTo>
                  <a:cubicBezTo>
                    <a:pt x="543179" y="489585"/>
                    <a:pt x="499872" y="536956"/>
                    <a:pt x="429006" y="568452"/>
                  </a:cubicBezTo>
                  <a:cubicBezTo>
                    <a:pt x="377825" y="592074"/>
                    <a:pt x="326644" y="556641"/>
                    <a:pt x="279400" y="560578"/>
                  </a:cubicBezTo>
                  <a:cubicBezTo>
                    <a:pt x="279400" y="560578"/>
                    <a:pt x="275463" y="560578"/>
                    <a:pt x="275463" y="560578"/>
                  </a:cubicBezTo>
                  <a:cubicBezTo>
                    <a:pt x="283337" y="540893"/>
                    <a:pt x="263652" y="532892"/>
                    <a:pt x="251841" y="521081"/>
                  </a:cubicBezTo>
                  <a:cubicBezTo>
                    <a:pt x="180975" y="446024"/>
                    <a:pt x="192786" y="355346"/>
                    <a:pt x="275463" y="268478"/>
                  </a:cubicBezTo>
                  <a:cubicBezTo>
                    <a:pt x="306959" y="248793"/>
                    <a:pt x="346329" y="232918"/>
                    <a:pt x="385699" y="228981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36" name="Group 36"/>
          <p:cNvGrpSpPr/>
          <p:nvPr/>
        </p:nvGrpSpPr>
        <p:grpSpPr>
          <a:xfrm>
            <a:off x="15114960" y="1266480"/>
            <a:ext cx="311760" cy="534960"/>
            <a:chOff x="0" y="0"/>
            <a:chExt cx="415680" cy="713280"/>
          </a:xfrm>
        </p:grpSpPr>
        <p:sp>
          <p:nvSpPr>
            <p:cNvPr id="37" name="Freeform 37"/>
            <p:cNvSpPr/>
            <p:nvPr/>
          </p:nvSpPr>
          <p:spPr>
            <a:xfrm>
              <a:off x="0" y="0"/>
              <a:ext cx="415671" cy="713359"/>
            </a:xfrm>
            <a:custGeom>
              <a:avLst/>
              <a:gdLst/>
              <a:ahLst/>
              <a:cxnLst/>
              <a:rect l="l" t="t" r="r" b="b"/>
              <a:pathLst>
                <a:path w="415671" h="713359">
                  <a:moveTo>
                    <a:pt x="415671" y="644271"/>
                  </a:moveTo>
                  <a:cubicBezTo>
                    <a:pt x="398399" y="641350"/>
                    <a:pt x="378206" y="638556"/>
                    <a:pt x="357886" y="635635"/>
                  </a:cubicBezTo>
                  <a:cubicBezTo>
                    <a:pt x="329057" y="632714"/>
                    <a:pt x="331851" y="615442"/>
                    <a:pt x="331851" y="595376"/>
                  </a:cubicBezTo>
                  <a:cubicBezTo>
                    <a:pt x="331851" y="511937"/>
                    <a:pt x="331851" y="428498"/>
                    <a:pt x="331851" y="342265"/>
                  </a:cubicBezTo>
                  <a:cubicBezTo>
                    <a:pt x="331851" y="304927"/>
                    <a:pt x="337566" y="273177"/>
                    <a:pt x="357886" y="241554"/>
                  </a:cubicBezTo>
                  <a:cubicBezTo>
                    <a:pt x="406908" y="166751"/>
                    <a:pt x="386715" y="68961"/>
                    <a:pt x="320421" y="14351"/>
                  </a:cubicBezTo>
                  <a:cubicBezTo>
                    <a:pt x="303149" y="0"/>
                    <a:pt x="294386" y="0"/>
                    <a:pt x="280035" y="11557"/>
                  </a:cubicBezTo>
                  <a:cubicBezTo>
                    <a:pt x="216535" y="63373"/>
                    <a:pt x="187706" y="161163"/>
                    <a:pt x="231013" y="224409"/>
                  </a:cubicBezTo>
                  <a:cubicBezTo>
                    <a:pt x="288798" y="304927"/>
                    <a:pt x="257048" y="388366"/>
                    <a:pt x="268478" y="483235"/>
                  </a:cubicBezTo>
                  <a:cubicBezTo>
                    <a:pt x="187706" y="422783"/>
                    <a:pt x="184785" y="417068"/>
                    <a:pt x="181864" y="339471"/>
                  </a:cubicBezTo>
                  <a:cubicBezTo>
                    <a:pt x="176149" y="276225"/>
                    <a:pt x="127000" y="218694"/>
                    <a:pt x="60579" y="201422"/>
                  </a:cubicBezTo>
                  <a:cubicBezTo>
                    <a:pt x="43307" y="198501"/>
                    <a:pt x="31750" y="201422"/>
                    <a:pt x="25908" y="218694"/>
                  </a:cubicBezTo>
                  <a:cubicBezTo>
                    <a:pt x="0" y="276098"/>
                    <a:pt x="14478" y="359537"/>
                    <a:pt x="66421" y="391160"/>
                  </a:cubicBezTo>
                  <a:cubicBezTo>
                    <a:pt x="141478" y="431419"/>
                    <a:pt x="178943" y="511937"/>
                    <a:pt x="254000" y="549402"/>
                  </a:cubicBezTo>
                  <a:cubicBezTo>
                    <a:pt x="280035" y="563753"/>
                    <a:pt x="265557" y="592582"/>
                    <a:pt x="265557" y="612648"/>
                  </a:cubicBezTo>
                  <a:cubicBezTo>
                    <a:pt x="268478" y="632841"/>
                    <a:pt x="256921" y="632841"/>
                    <a:pt x="242443" y="635635"/>
                  </a:cubicBezTo>
                  <a:cubicBezTo>
                    <a:pt x="239522" y="635635"/>
                    <a:pt x="239522" y="635635"/>
                    <a:pt x="239522" y="635635"/>
                  </a:cubicBezTo>
                  <a:cubicBezTo>
                    <a:pt x="239522" y="641350"/>
                    <a:pt x="236601" y="647192"/>
                    <a:pt x="230886" y="652907"/>
                  </a:cubicBezTo>
                  <a:cubicBezTo>
                    <a:pt x="256921" y="661543"/>
                    <a:pt x="265557" y="687451"/>
                    <a:pt x="262636" y="710438"/>
                  </a:cubicBezTo>
                  <a:cubicBezTo>
                    <a:pt x="297307" y="707517"/>
                    <a:pt x="331978" y="707517"/>
                    <a:pt x="366522" y="713359"/>
                  </a:cubicBezTo>
                  <a:cubicBezTo>
                    <a:pt x="366522" y="687451"/>
                    <a:pt x="383794" y="655828"/>
                    <a:pt x="415544" y="650113"/>
                  </a:cubicBezTo>
                  <a:cubicBezTo>
                    <a:pt x="415544" y="650113"/>
                    <a:pt x="415544" y="647192"/>
                    <a:pt x="415544" y="644398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38" name="Group 38"/>
          <p:cNvGrpSpPr/>
          <p:nvPr/>
        </p:nvGrpSpPr>
        <p:grpSpPr>
          <a:xfrm>
            <a:off x="15392880" y="1540080"/>
            <a:ext cx="142560" cy="190800"/>
            <a:chOff x="0" y="0"/>
            <a:chExt cx="190080" cy="254400"/>
          </a:xfrm>
        </p:grpSpPr>
        <p:sp>
          <p:nvSpPr>
            <p:cNvPr id="39" name="Freeform 39"/>
            <p:cNvSpPr/>
            <p:nvPr/>
          </p:nvSpPr>
          <p:spPr>
            <a:xfrm>
              <a:off x="0" y="0"/>
              <a:ext cx="190119" cy="254381"/>
            </a:xfrm>
            <a:custGeom>
              <a:avLst/>
              <a:gdLst/>
              <a:ahLst/>
              <a:cxnLst/>
              <a:rect l="l" t="t" r="r" b="b"/>
              <a:pathLst>
                <a:path w="190119" h="254381">
                  <a:moveTo>
                    <a:pt x="132461" y="2921"/>
                  </a:moveTo>
                  <a:cubicBezTo>
                    <a:pt x="54737" y="14478"/>
                    <a:pt x="0" y="78105"/>
                    <a:pt x="0" y="159004"/>
                  </a:cubicBezTo>
                  <a:cubicBezTo>
                    <a:pt x="0" y="242824"/>
                    <a:pt x="14351" y="254381"/>
                    <a:pt x="89281" y="216789"/>
                  </a:cubicBezTo>
                  <a:cubicBezTo>
                    <a:pt x="158369" y="182118"/>
                    <a:pt x="190119" y="104013"/>
                    <a:pt x="169926" y="26035"/>
                  </a:cubicBezTo>
                  <a:cubicBezTo>
                    <a:pt x="164211" y="5842"/>
                    <a:pt x="152654" y="0"/>
                    <a:pt x="132461" y="2921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40" name="Group 40"/>
          <p:cNvGrpSpPr/>
          <p:nvPr/>
        </p:nvGrpSpPr>
        <p:grpSpPr>
          <a:xfrm>
            <a:off x="13525920" y="1256400"/>
            <a:ext cx="311760" cy="534960"/>
            <a:chOff x="0" y="0"/>
            <a:chExt cx="415680" cy="713280"/>
          </a:xfrm>
        </p:grpSpPr>
        <p:sp>
          <p:nvSpPr>
            <p:cNvPr id="41" name="Freeform 41"/>
            <p:cNvSpPr/>
            <p:nvPr/>
          </p:nvSpPr>
          <p:spPr>
            <a:xfrm>
              <a:off x="0" y="0"/>
              <a:ext cx="415671" cy="713359"/>
            </a:xfrm>
            <a:custGeom>
              <a:avLst/>
              <a:gdLst/>
              <a:ahLst/>
              <a:cxnLst/>
              <a:rect l="l" t="t" r="r" b="b"/>
              <a:pathLst>
                <a:path w="415671" h="713359">
                  <a:moveTo>
                    <a:pt x="415671" y="644271"/>
                  </a:moveTo>
                  <a:cubicBezTo>
                    <a:pt x="398399" y="641350"/>
                    <a:pt x="378206" y="638556"/>
                    <a:pt x="357886" y="635635"/>
                  </a:cubicBezTo>
                  <a:cubicBezTo>
                    <a:pt x="329057" y="632714"/>
                    <a:pt x="331851" y="615442"/>
                    <a:pt x="331851" y="595376"/>
                  </a:cubicBezTo>
                  <a:cubicBezTo>
                    <a:pt x="331851" y="511937"/>
                    <a:pt x="331851" y="428498"/>
                    <a:pt x="331851" y="342265"/>
                  </a:cubicBezTo>
                  <a:cubicBezTo>
                    <a:pt x="331851" y="304927"/>
                    <a:pt x="337566" y="273177"/>
                    <a:pt x="357886" y="241554"/>
                  </a:cubicBezTo>
                  <a:cubicBezTo>
                    <a:pt x="406908" y="166751"/>
                    <a:pt x="386715" y="68961"/>
                    <a:pt x="320421" y="14351"/>
                  </a:cubicBezTo>
                  <a:cubicBezTo>
                    <a:pt x="303149" y="0"/>
                    <a:pt x="294386" y="0"/>
                    <a:pt x="280035" y="11557"/>
                  </a:cubicBezTo>
                  <a:cubicBezTo>
                    <a:pt x="216535" y="63373"/>
                    <a:pt x="187706" y="161163"/>
                    <a:pt x="231013" y="224409"/>
                  </a:cubicBezTo>
                  <a:cubicBezTo>
                    <a:pt x="288798" y="304927"/>
                    <a:pt x="257048" y="388366"/>
                    <a:pt x="268478" y="483235"/>
                  </a:cubicBezTo>
                  <a:cubicBezTo>
                    <a:pt x="187706" y="422783"/>
                    <a:pt x="184785" y="417068"/>
                    <a:pt x="181864" y="339471"/>
                  </a:cubicBezTo>
                  <a:cubicBezTo>
                    <a:pt x="176149" y="276225"/>
                    <a:pt x="127000" y="218694"/>
                    <a:pt x="60579" y="201422"/>
                  </a:cubicBezTo>
                  <a:cubicBezTo>
                    <a:pt x="43307" y="198501"/>
                    <a:pt x="31750" y="201422"/>
                    <a:pt x="25908" y="218694"/>
                  </a:cubicBezTo>
                  <a:cubicBezTo>
                    <a:pt x="0" y="276098"/>
                    <a:pt x="14478" y="359537"/>
                    <a:pt x="66421" y="391160"/>
                  </a:cubicBezTo>
                  <a:cubicBezTo>
                    <a:pt x="141478" y="431419"/>
                    <a:pt x="178943" y="511937"/>
                    <a:pt x="254000" y="549402"/>
                  </a:cubicBezTo>
                  <a:cubicBezTo>
                    <a:pt x="280035" y="563753"/>
                    <a:pt x="265557" y="592582"/>
                    <a:pt x="265557" y="612648"/>
                  </a:cubicBezTo>
                  <a:cubicBezTo>
                    <a:pt x="268478" y="632841"/>
                    <a:pt x="256921" y="632841"/>
                    <a:pt x="242443" y="635635"/>
                  </a:cubicBezTo>
                  <a:cubicBezTo>
                    <a:pt x="239522" y="635635"/>
                    <a:pt x="239522" y="635635"/>
                    <a:pt x="239522" y="635635"/>
                  </a:cubicBezTo>
                  <a:cubicBezTo>
                    <a:pt x="239522" y="641350"/>
                    <a:pt x="236601" y="647192"/>
                    <a:pt x="230886" y="652907"/>
                  </a:cubicBezTo>
                  <a:cubicBezTo>
                    <a:pt x="256921" y="661543"/>
                    <a:pt x="265557" y="687451"/>
                    <a:pt x="262636" y="710438"/>
                  </a:cubicBezTo>
                  <a:cubicBezTo>
                    <a:pt x="297307" y="707517"/>
                    <a:pt x="331978" y="707517"/>
                    <a:pt x="366522" y="713359"/>
                  </a:cubicBezTo>
                  <a:cubicBezTo>
                    <a:pt x="366522" y="687451"/>
                    <a:pt x="383794" y="655828"/>
                    <a:pt x="415544" y="650113"/>
                  </a:cubicBezTo>
                  <a:cubicBezTo>
                    <a:pt x="415544" y="650113"/>
                    <a:pt x="415544" y="647192"/>
                    <a:pt x="415544" y="644398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42" name="Group 42"/>
          <p:cNvGrpSpPr/>
          <p:nvPr/>
        </p:nvGrpSpPr>
        <p:grpSpPr>
          <a:xfrm>
            <a:off x="13803840" y="1530000"/>
            <a:ext cx="142560" cy="190800"/>
            <a:chOff x="0" y="0"/>
            <a:chExt cx="190080" cy="254400"/>
          </a:xfrm>
        </p:grpSpPr>
        <p:sp>
          <p:nvSpPr>
            <p:cNvPr id="43" name="Freeform 43"/>
            <p:cNvSpPr/>
            <p:nvPr/>
          </p:nvSpPr>
          <p:spPr>
            <a:xfrm>
              <a:off x="0" y="0"/>
              <a:ext cx="190119" cy="254381"/>
            </a:xfrm>
            <a:custGeom>
              <a:avLst/>
              <a:gdLst/>
              <a:ahLst/>
              <a:cxnLst/>
              <a:rect l="l" t="t" r="r" b="b"/>
              <a:pathLst>
                <a:path w="190119" h="254381">
                  <a:moveTo>
                    <a:pt x="132461" y="2921"/>
                  </a:moveTo>
                  <a:cubicBezTo>
                    <a:pt x="54737" y="14478"/>
                    <a:pt x="0" y="78105"/>
                    <a:pt x="0" y="159004"/>
                  </a:cubicBezTo>
                  <a:cubicBezTo>
                    <a:pt x="0" y="242824"/>
                    <a:pt x="14351" y="254381"/>
                    <a:pt x="89281" y="216789"/>
                  </a:cubicBezTo>
                  <a:cubicBezTo>
                    <a:pt x="158369" y="182118"/>
                    <a:pt x="190119" y="104013"/>
                    <a:pt x="169926" y="26035"/>
                  </a:cubicBezTo>
                  <a:cubicBezTo>
                    <a:pt x="164211" y="5842"/>
                    <a:pt x="152654" y="0"/>
                    <a:pt x="132461" y="2921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44" name="Group 44"/>
          <p:cNvGrpSpPr/>
          <p:nvPr/>
        </p:nvGrpSpPr>
        <p:grpSpPr>
          <a:xfrm>
            <a:off x="11911680" y="1256400"/>
            <a:ext cx="311760" cy="534960"/>
            <a:chOff x="0" y="0"/>
            <a:chExt cx="415680" cy="713280"/>
          </a:xfrm>
        </p:grpSpPr>
        <p:sp>
          <p:nvSpPr>
            <p:cNvPr id="45" name="Freeform 45"/>
            <p:cNvSpPr/>
            <p:nvPr/>
          </p:nvSpPr>
          <p:spPr>
            <a:xfrm>
              <a:off x="0" y="0"/>
              <a:ext cx="415671" cy="713359"/>
            </a:xfrm>
            <a:custGeom>
              <a:avLst/>
              <a:gdLst/>
              <a:ahLst/>
              <a:cxnLst/>
              <a:rect l="l" t="t" r="r" b="b"/>
              <a:pathLst>
                <a:path w="415671" h="713359">
                  <a:moveTo>
                    <a:pt x="415671" y="644271"/>
                  </a:moveTo>
                  <a:cubicBezTo>
                    <a:pt x="398399" y="641350"/>
                    <a:pt x="378206" y="638556"/>
                    <a:pt x="357886" y="635635"/>
                  </a:cubicBezTo>
                  <a:cubicBezTo>
                    <a:pt x="329057" y="632714"/>
                    <a:pt x="331851" y="615442"/>
                    <a:pt x="331851" y="595376"/>
                  </a:cubicBezTo>
                  <a:cubicBezTo>
                    <a:pt x="331851" y="511937"/>
                    <a:pt x="331851" y="428498"/>
                    <a:pt x="331851" y="342265"/>
                  </a:cubicBezTo>
                  <a:cubicBezTo>
                    <a:pt x="331851" y="304927"/>
                    <a:pt x="337566" y="273177"/>
                    <a:pt x="357886" y="241554"/>
                  </a:cubicBezTo>
                  <a:cubicBezTo>
                    <a:pt x="406908" y="166751"/>
                    <a:pt x="386715" y="68961"/>
                    <a:pt x="320421" y="14351"/>
                  </a:cubicBezTo>
                  <a:cubicBezTo>
                    <a:pt x="303149" y="0"/>
                    <a:pt x="294386" y="0"/>
                    <a:pt x="280035" y="11557"/>
                  </a:cubicBezTo>
                  <a:cubicBezTo>
                    <a:pt x="216535" y="63373"/>
                    <a:pt x="187706" y="161163"/>
                    <a:pt x="231013" y="224409"/>
                  </a:cubicBezTo>
                  <a:cubicBezTo>
                    <a:pt x="288798" y="304927"/>
                    <a:pt x="257048" y="388366"/>
                    <a:pt x="268478" y="483235"/>
                  </a:cubicBezTo>
                  <a:cubicBezTo>
                    <a:pt x="187706" y="422783"/>
                    <a:pt x="184785" y="417068"/>
                    <a:pt x="181864" y="339471"/>
                  </a:cubicBezTo>
                  <a:cubicBezTo>
                    <a:pt x="176149" y="276225"/>
                    <a:pt x="127000" y="218694"/>
                    <a:pt x="60579" y="201422"/>
                  </a:cubicBezTo>
                  <a:cubicBezTo>
                    <a:pt x="43307" y="198501"/>
                    <a:pt x="31750" y="201422"/>
                    <a:pt x="25908" y="218694"/>
                  </a:cubicBezTo>
                  <a:cubicBezTo>
                    <a:pt x="0" y="276098"/>
                    <a:pt x="14478" y="359537"/>
                    <a:pt x="66421" y="391160"/>
                  </a:cubicBezTo>
                  <a:cubicBezTo>
                    <a:pt x="141478" y="431419"/>
                    <a:pt x="178943" y="511937"/>
                    <a:pt x="254000" y="549402"/>
                  </a:cubicBezTo>
                  <a:cubicBezTo>
                    <a:pt x="280035" y="563753"/>
                    <a:pt x="265557" y="592582"/>
                    <a:pt x="265557" y="612648"/>
                  </a:cubicBezTo>
                  <a:cubicBezTo>
                    <a:pt x="268478" y="632841"/>
                    <a:pt x="256921" y="632841"/>
                    <a:pt x="242443" y="635635"/>
                  </a:cubicBezTo>
                  <a:cubicBezTo>
                    <a:pt x="239522" y="635635"/>
                    <a:pt x="239522" y="635635"/>
                    <a:pt x="239522" y="635635"/>
                  </a:cubicBezTo>
                  <a:cubicBezTo>
                    <a:pt x="239522" y="641350"/>
                    <a:pt x="236601" y="647192"/>
                    <a:pt x="230886" y="652907"/>
                  </a:cubicBezTo>
                  <a:cubicBezTo>
                    <a:pt x="256921" y="661543"/>
                    <a:pt x="265557" y="687451"/>
                    <a:pt x="262636" y="710438"/>
                  </a:cubicBezTo>
                  <a:cubicBezTo>
                    <a:pt x="297307" y="707517"/>
                    <a:pt x="331978" y="707517"/>
                    <a:pt x="366522" y="713359"/>
                  </a:cubicBezTo>
                  <a:cubicBezTo>
                    <a:pt x="366522" y="687451"/>
                    <a:pt x="383794" y="655828"/>
                    <a:pt x="415544" y="650113"/>
                  </a:cubicBezTo>
                  <a:cubicBezTo>
                    <a:pt x="415544" y="650113"/>
                    <a:pt x="415544" y="647192"/>
                    <a:pt x="415544" y="644398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46" name="Group 46"/>
          <p:cNvGrpSpPr/>
          <p:nvPr/>
        </p:nvGrpSpPr>
        <p:grpSpPr>
          <a:xfrm>
            <a:off x="12189600" y="1530000"/>
            <a:ext cx="142560" cy="190800"/>
            <a:chOff x="0" y="0"/>
            <a:chExt cx="190080" cy="254400"/>
          </a:xfrm>
        </p:grpSpPr>
        <p:sp>
          <p:nvSpPr>
            <p:cNvPr id="47" name="Freeform 47"/>
            <p:cNvSpPr/>
            <p:nvPr/>
          </p:nvSpPr>
          <p:spPr>
            <a:xfrm>
              <a:off x="0" y="0"/>
              <a:ext cx="190119" cy="254381"/>
            </a:xfrm>
            <a:custGeom>
              <a:avLst/>
              <a:gdLst/>
              <a:ahLst/>
              <a:cxnLst/>
              <a:rect l="l" t="t" r="r" b="b"/>
              <a:pathLst>
                <a:path w="190119" h="254381">
                  <a:moveTo>
                    <a:pt x="132461" y="2921"/>
                  </a:moveTo>
                  <a:cubicBezTo>
                    <a:pt x="54737" y="14478"/>
                    <a:pt x="0" y="78105"/>
                    <a:pt x="0" y="159004"/>
                  </a:cubicBezTo>
                  <a:cubicBezTo>
                    <a:pt x="0" y="242824"/>
                    <a:pt x="14351" y="254381"/>
                    <a:pt x="89281" y="216789"/>
                  </a:cubicBezTo>
                  <a:cubicBezTo>
                    <a:pt x="158369" y="182118"/>
                    <a:pt x="190119" y="104013"/>
                    <a:pt x="169926" y="26035"/>
                  </a:cubicBezTo>
                  <a:cubicBezTo>
                    <a:pt x="164211" y="5842"/>
                    <a:pt x="152654" y="0"/>
                    <a:pt x="132461" y="2921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48" name="Group 48"/>
          <p:cNvGrpSpPr/>
          <p:nvPr/>
        </p:nvGrpSpPr>
        <p:grpSpPr>
          <a:xfrm>
            <a:off x="3129120" y="1258560"/>
            <a:ext cx="311760" cy="534960"/>
            <a:chOff x="0" y="0"/>
            <a:chExt cx="415680" cy="713280"/>
          </a:xfrm>
        </p:grpSpPr>
        <p:sp>
          <p:nvSpPr>
            <p:cNvPr id="49" name="Freeform 49"/>
            <p:cNvSpPr/>
            <p:nvPr/>
          </p:nvSpPr>
          <p:spPr>
            <a:xfrm>
              <a:off x="0" y="0"/>
              <a:ext cx="415671" cy="713359"/>
            </a:xfrm>
            <a:custGeom>
              <a:avLst/>
              <a:gdLst/>
              <a:ahLst/>
              <a:cxnLst/>
              <a:rect l="l" t="t" r="r" b="b"/>
              <a:pathLst>
                <a:path w="415671" h="713359">
                  <a:moveTo>
                    <a:pt x="415671" y="644271"/>
                  </a:moveTo>
                  <a:cubicBezTo>
                    <a:pt x="398399" y="641350"/>
                    <a:pt x="378206" y="638556"/>
                    <a:pt x="357886" y="635635"/>
                  </a:cubicBezTo>
                  <a:cubicBezTo>
                    <a:pt x="329057" y="632714"/>
                    <a:pt x="331851" y="615442"/>
                    <a:pt x="331851" y="595376"/>
                  </a:cubicBezTo>
                  <a:cubicBezTo>
                    <a:pt x="331851" y="511937"/>
                    <a:pt x="331851" y="428498"/>
                    <a:pt x="331851" y="342265"/>
                  </a:cubicBezTo>
                  <a:cubicBezTo>
                    <a:pt x="331851" y="304927"/>
                    <a:pt x="337566" y="273177"/>
                    <a:pt x="357886" y="241554"/>
                  </a:cubicBezTo>
                  <a:cubicBezTo>
                    <a:pt x="406908" y="166751"/>
                    <a:pt x="386715" y="68961"/>
                    <a:pt x="320421" y="14351"/>
                  </a:cubicBezTo>
                  <a:cubicBezTo>
                    <a:pt x="303149" y="0"/>
                    <a:pt x="294386" y="0"/>
                    <a:pt x="280035" y="11557"/>
                  </a:cubicBezTo>
                  <a:cubicBezTo>
                    <a:pt x="216535" y="63373"/>
                    <a:pt x="187706" y="161163"/>
                    <a:pt x="231013" y="224409"/>
                  </a:cubicBezTo>
                  <a:cubicBezTo>
                    <a:pt x="288798" y="304927"/>
                    <a:pt x="257048" y="388366"/>
                    <a:pt x="268478" y="483235"/>
                  </a:cubicBezTo>
                  <a:cubicBezTo>
                    <a:pt x="187706" y="422783"/>
                    <a:pt x="184785" y="417068"/>
                    <a:pt x="181864" y="339471"/>
                  </a:cubicBezTo>
                  <a:cubicBezTo>
                    <a:pt x="176149" y="276225"/>
                    <a:pt x="127000" y="218694"/>
                    <a:pt x="60579" y="201422"/>
                  </a:cubicBezTo>
                  <a:cubicBezTo>
                    <a:pt x="43307" y="198501"/>
                    <a:pt x="31750" y="201422"/>
                    <a:pt x="25908" y="218694"/>
                  </a:cubicBezTo>
                  <a:cubicBezTo>
                    <a:pt x="0" y="276098"/>
                    <a:pt x="14478" y="359537"/>
                    <a:pt x="66421" y="391160"/>
                  </a:cubicBezTo>
                  <a:cubicBezTo>
                    <a:pt x="141478" y="431419"/>
                    <a:pt x="178943" y="511937"/>
                    <a:pt x="254000" y="549402"/>
                  </a:cubicBezTo>
                  <a:cubicBezTo>
                    <a:pt x="280035" y="563753"/>
                    <a:pt x="265557" y="592582"/>
                    <a:pt x="265557" y="612648"/>
                  </a:cubicBezTo>
                  <a:cubicBezTo>
                    <a:pt x="268478" y="632841"/>
                    <a:pt x="256921" y="632841"/>
                    <a:pt x="242443" y="635635"/>
                  </a:cubicBezTo>
                  <a:cubicBezTo>
                    <a:pt x="239522" y="635635"/>
                    <a:pt x="239522" y="635635"/>
                    <a:pt x="239522" y="635635"/>
                  </a:cubicBezTo>
                  <a:cubicBezTo>
                    <a:pt x="239522" y="641350"/>
                    <a:pt x="236601" y="647192"/>
                    <a:pt x="230886" y="652907"/>
                  </a:cubicBezTo>
                  <a:cubicBezTo>
                    <a:pt x="256921" y="661543"/>
                    <a:pt x="265557" y="687451"/>
                    <a:pt x="262636" y="710438"/>
                  </a:cubicBezTo>
                  <a:cubicBezTo>
                    <a:pt x="297307" y="707517"/>
                    <a:pt x="331978" y="707517"/>
                    <a:pt x="366522" y="713359"/>
                  </a:cubicBezTo>
                  <a:cubicBezTo>
                    <a:pt x="366522" y="687451"/>
                    <a:pt x="383794" y="655828"/>
                    <a:pt x="415544" y="650113"/>
                  </a:cubicBezTo>
                  <a:cubicBezTo>
                    <a:pt x="415544" y="650113"/>
                    <a:pt x="415544" y="647192"/>
                    <a:pt x="415544" y="644398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50" name="Group 50"/>
          <p:cNvGrpSpPr/>
          <p:nvPr/>
        </p:nvGrpSpPr>
        <p:grpSpPr>
          <a:xfrm>
            <a:off x="3407040" y="1531440"/>
            <a:ext cx="142560" cy="190800"/>
            <a:chOff x="0" y="0"/>
            <a:chExt cx="190080" cy="254400"/>
          </a:xfrm>
        </p:grpSpPr>
        <p:sp>
          <p:nvSpPr>
            <p:cNvPr id="51" name="Freeform 51"/>
            <p:cNvSpPr/>
            <p:nvPr/>
          </p:nvSpPr>
          <p:spPr>
            <a:xfrm>
              <a:off x="0" y="0"/>
              <a:ext cx="190119" cy="254381"/>
            </a:xfrm>
            <a:custGeom>
              <a:avLst/>
              <a:gdLst/>
              <a:ahLst/>
              <a:cxnLst/>
              <a:rect l="l" t="t" r="r" b="b"/>
              <a:pathLst>
                <a:path w="190119" h="254381">
                  <a:moveTo>
                    <a:pt x="132461" y="2921"/>
                  </a:moveTo>
                  <a:cubicBezTo>
                    <a:pt x="54737" y="14478"/>
                    <a:pt x="0" y="78105"/>
                    <a:pt x="0" y="159004"/>
                  </a:cubicBezTo>
                  <a:cubicBezTo>
                    <a:pt x="0" y="242824"/>
                    <a:pt x="14351" y="254381"/>
                    <a:pt x="89281" y="216789"/>
                  </a:cubicBezTo>
                  <a:cubicBezTo>
                    <a:pt x="158369" y="182118"/>
                    <a:pt x="190119" y="104013"/>
                    <a:pt x="169926" y="26035"/>
                  </a:cubicBezTo>
                  <a:cubicBezTo>
                    <a:pt x="164211" y="5842"/>
                    <a:pt x="152654" y="0"/>
                    <a:pt x="132461" y="2921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52" name="Group 52"/>
          <p:cNvGrpSpPr/>
          <p:nvPr/>
        </p:nvGrpSpPr>
        <p:grpSpPr>
          <a:xfrm>
            <a:off x="2316960" y="1261440"/>
            <a:ext cx="311760" cy="534960"/>
            <a:chOff x="0" y="0"/>
            <a:chExt cx="415680" cy="713280"/>
          </a:xfrm>
        </p:grpSpPr>
        <p:sp>
          <p:nvSpPr>
            <p:cNvPr id="53" name="Freeform 53"/>
            <p:cNvSpPr/>
            <p:nvPr/>
          </p:nvSpPr>
          <p:spPr>
            <a:xfrm>
              <a:off x="0" y="0"/>
              <a:ext cx="415671" cy="713359"/>
            </a:xfrm>
            <a:custGeom>
              <a:avLst/>
              <a:gdLst/>
              <a:ahLst/>
              <a:cxnLst/>
              <a:rect l="l" t="t" r="r" b="b"/>
              <a:pathLst>
                <a:path w="415671" h="713359">
                  <a:moveTo>
                    <a:pt x="415671" y="644271"/>
                  </a:moveTo>
                  <a:cubicBezTo>
                    <a:pt x="398399" y="641350"/>
                    <a:pt x="378206" y="638556"/>
                    <a:pt x="357886" y="635635"/>
                  </a:cubicBezTo>
                  <a:cubicBezTo>
                    <a:pt x="329057" y="632714"/>
                    <a:pt x="331851" y="615442"/>
                    <a:pt x="331851" y="595376"/>
                  </a:cubicBezTo>
                  <a:cubicBezTo>
                    <a:pt x="331851" y="511937"/>
                    <a:pt x="331851" y="428498"/>
                    <a:pt x="331851" y="342265"/>
                  </a:cubicBezTo>
                  <a:cubicBezTo>
                    <a:pt x="331851" y="304927"/>
                    <a:pt x="337566" y="273177"/>
                    <a:pt x="357886" y="241554"/>
                  </a:cubicBezTo>
                  <a:cubicBezTo>
                    <a:pt x="406908" y="166751"/>
                    <a:pt x="386715" y="68961"/>
                    <a:pt x="320421" y="14351"/>
                  </a:cubicBezTo>
                  <a:cubicBezTo>
                    <a:pt x="303149" y="0"/>
                    <a:pt x="294386" y="0"/>
                    <a:pt x="280035" y="11557"/>
                  </a:cubicBezTo>
                  <a:cubicBezTo>
                    <a:pt x="216535" y="63373"/>
                    <a:pt x="187706" y="161163"/>
                    <a:pt x="231013" y="224409"/>
                  </a:cubicBezTo>
                  <a:cubicBezTo>
                    <a:pt x="288798" y="304927"/>
                    <a:pt x="257048" y="388366"/>
                    <a:pt x="268478" y="483235"/>
                  </a:cubicBezTo>
                  <a:cubicBezTo>
                    <a:pt x="187706" y="422783"/>
                    <a:pt x="184785" y="417068"/>
                    <a:pt x="181864" y="339471"/>
                  </a:cubicBezTo>
                  <a:cubicBezTo>
                    <a:pt x="176149" y="276225"/>
                    <a:pt x="127000" y="218694"/>
                    <a:pt x="60579" y="201422"/>
                  </a:cubicBezTo>
                  <a:cubicBezTo>
                    <a:pt x="43307" y="198501"/>
                    <a:pt x="31750" y="201422"/>
                    <a:pt x="25908" y="218694"/>
                  </a:cubicBezTo>
                  <a:cubicBezTo>
                    <a:pt x="0" y="276098"/>
                    <a:pt x="14478" y="359537"/>
                    <a:pt x="66421" y="391160"/>
                  </a:cubicBezTo>
                  <a:cubicBezTo>
                    <a:pt x="141478" y="431419"/>
                    <a:pt x="178943" y="511937"/>
                    <a:pt x="254000" y="549402"/>
                  </a:cubicBezTo>
                  <a:cubicBezTo>
                    <a:pt x="280035" y="563753"/>
                    <a:pt x="265557" y="592582"/>
                    <a:pt x="265557" y="612648"/>
                  </a:cubicBezTo>
                  <a:cubicBezTo>
                    <a:pt x="268478" y="632841"/>
                    <a:pt x="256921" y="632841"/>
                    <a:pt x="242443" y="635635"/>
                  </a:cubicBezTo>
                  <a:cubicBezTo>
                    <a:pt x="239522" y="635635"/>
                    <a:pt x="239522" y="635635"/>
                    <a:pt x="239522" y="635635"/>
                  </a:cubicBezTo>
                  <a:cubicBezTo>
                    <a:pt x="239522" y="641350"/>
                    <a:pt x="236601" y="647192"/>
                    <a:pt x="230886" y="652907"/>
                  </a:cubicBezTo>
                  <a:cubicBezTo>
                    <a:pt x="256921" y="661543"/>
                    <a:pt x="265557" y="687451"/>
                    <a:pt x="262636" y="710438"/>
                  </a:cubicBezTo>
                  <a:cubicBezTo>
                    <a:pt x="297307" y="707517"/>
                    <a:pt x="331978" y="707517"/>
                    <a:pt x="366522" y="713359"/>
                  </a:cubicBezTo>
                  <a:cubicBezTo>
                    <a:pt x="366522" y="687451"/>
                    <a:pt x="383794" y="655828"/>
                    <a:pt x="415544" y="650113"/>
                  </a:cubicBezTo>
                  <a:cubicBezTo>
                    <a:pt x="415544" y="650113"/>
                    <a:pt x="415544" y="647192"/>
                    <a:pt x="415544" y="644398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54" name="Group 54"/>
          <p:cNvGrpSpPr/>
          <p:nvPr/>
        </p:nvGrpSpPr>
        <p:grpSpPr>
          <a:xfrm>
            <a:off x="2594880" y="1534320"/>
            <a:ext cx="142560" cy="190800"/>
            <a:chOff x="0" y="0"/>
            <a:chExt cx="190080" cy="254400"/>
          </a:xfrm>
        </p:grpSpPr>
        <p:sp>
          <p:nvSpPr>
            <p:cNvPr id="55" name="Freeform 55"/>
            <p:cNvSpPr/>
            <p:nvPr/>
          </p:nvSpPr>
          <p:spPr>
            <a:xfrm>
              <a:off x="0" y="0"/>
              <a:ext cx="190119" cy="254381"/>
            </a:xfrm>
            <a:custGeom>
              <a:avLst/>
              <a:gdLst/>
              <a:ahLst/>
              <a:cxnLst/>
              <a:rect l="l" t="t" r="r" b="b"/>
              <a:pathLst>
                <a:path w="190119" h="254381">
                  <a:moveTo>
                    <a:pt x="132461" y="2921"/>
                  </a:moveTo>
                  <a:cubicBezTo>
                    <a:pt x="54737" y="14478"/>
                    <a:pt x="0" y="78105"/>
                    <a:pt x="0" y="159004"/>
                  </a:cubicBezTo>
                  <a:cubicBezTo>
                    <a:pt x="0" y="242824"/>
                    <a:pt x="14351" y="254381"/>
                    <a:pt x="89281" y="216789"/>
                  </a:cubicBezTo>
                  <a:cubicBezTo>
                    <a:pt x="158369" y="182118"/>
                    <a:pt x="190119" y="104013"/>
                    <a:pt x="169926" y="26035"/>
                  </a:cubicBezTo>
                  <a:cubicBezTo>
                    <a:pt x="164211" y="5842"/>
                    <a:pt x="152654" y="0"/>
                    <a:pt x="132461" y="2921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56" name="Group 56"/>
          <p:cNvGrpSpPr/>
          <p:nvPr/>
        </p:nvGrpSpPr>
        <p:grpSpPr>
          <a:xfrm>
            <a:off x="3910320" y="9648000"/>
            <a:ext cx="562320" cy="637920"/>
            <a:chOff x="0" y="0"/>
            <a:chExt cx="749760" cy="850560"/>
          </a:xfrm>
        </p:grpSpPr>
        <p:sp>
          <p:nvSpPr>
            <p:cNvPr id="57" name="Freeform 57"/>
            <p:cNvSpPr/>
            <p:nvPr/>
          </p:nvSpPr>
          <p:spPr>
            <a:xfrm>
              <a:off x="0" y="0"/>
              <a:ext cx="749808" cy="850519"/>
            </a:xfrm>
            <a:custGeom>
              <a:avLst/>
              <a:gdLst/>
              <a:ahLst/>
              <a:cxnLst/>
              <a:rect l="l" t="t" r="r" b="b"/>
              <a:pathLst>
                <a:path w="749808" h="850519">
                  <a:moveTo>
                    <a:pt x="749808" y="850519"/>
                  </a:moveTo>
                  <a:cubicBezTo>
                    <a:pt x="486410" y="850519"/>
                    <a:pt x="263525" y="850519"/>
                    <a:pt x="0" y="850519"/>
                  </a:cubicBezTo>
                  <a:cubicBezTo>
                    <a:pt x="121539" y="567055"/>
                    <a:pt x="233045" y="283464"/>
                    <a:pt x="354584" y="0"/>
                  </a:cubicBezTo>
                  <a:cubicBezTo>
                    <a:pt x="364744" y="0"/>
                    <a:pt x="374904" y="0"/>
                    <a:pt x="395097" y="0"/>
                  </a:cubicBezTo>
                  <a:cubicBezTo>
                    <a:pt x="506603" y="280162"/>
                    <a:pt x="628142" y="560324"/>
                    <a:pt x="749681" y="850519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58" name="Group 58"/>
          <p:cNvGrpSpPr/>
          <p:nvPr/>
        </p:nvGrpSpPr>
        <p:grpSpPr>
          <a:xfrm>
            <a:off x="5466240" y="9645120"/>
            <a:ext cx="558720" cy="641520"/>
            <a:chOff x="0" y="0"/>
            <a:chExt cx="744960" cy="855360"/>
          </a:xfrm>
        </p:grpSpPr>
        <p:sp>
          <p:nvSpPr>
            <p:cNvPr id="59" name="Freeform 59"/>
            <p:cNvSpPr/>
            <p:nvPr/>
          </p:nvSpPr>
          <p:spPr>
            <a:xfrm>
              <a:off x="0" y="0"/>
              <a:ext cx="744982" cy="855345"/>
            </a:xfrm>
            <a:custGeom>
              <a:avLst/>
              <a:gdLst/>
              <a:ahLst/>
              <a:cxnLst/>
              <a:rect l="l" t="t" r="r" b="b"/>
              <a:pathLst>
                <a:path w="744982" h="855345">
                  <a:moveTo>
                    <a:pt x="382524" y="0"/>
                  </a:moveTo>
                  <a:cubicBezTo>
                    <a:pt x="503301" y="283972"/>
                    <a:pt x="624078" y="567944"/>
                    <a:pt x="744982" y="855345"/>
                  </a:cubicBezTo>
                  <a:cubicBezTo>
                    <a:pt x="483235" y="855345"/>
                    <a:pt x="251714" y="855345"/>
                    <a:pt x="0" y="855345"/>
                  </a:cubicBezTo>
                  <a:cubicBezTo>
                    <a:pt x="120777" y="564642"/>
                    <a:pt x="231521" y="283972"/>
                    <a:pt x="352298" y="0"/>
                  </a:cubicBezTo>
                  <a:cubicBezTo>
                    <a:pt x="362331" y="0"/>
                    <a:pt x="372491" y="0"/>
                    <a:pt x="382524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60" name="Group 60"/>
          <p:cNvGrpSpPr/>
          <p:nvPr/>
        </p:nvGrpSpPr>
        <p:grpSpPr>
          <a:xfrm>
            <a:off x="4691520" y="9645120"/>
            <a:ext cx="552240" cy="641520"/>
            <a:chOff x="0" y="0"/>
            <a:chExt cx="736320" cy="855360"/>
          </a:xfrm>
        </p:grpSpPr>
        <p:sp>
          <p:nvSpPr>
            <p:cNvPr id="61" name="Freeform 61"/>
            <p:cNvSpPr/>
            <p:nvPr/>
          </p:nvSpPr>
          <p:spPr>
            <a:xfrm>
              <a:off x="0" y="0"/>
              <a:ext cx="736346" cy="855345"/>
            </a:xfrm>
            <a:custGeom>
              <a:avLst/>
              <a:gdLst/>
              <a:ahLst/>
              <a:cxnLst/>
              <a:rect l="l" t="t" r="r" b="b"/>
              <a:pathLst>
                <a:path w="736346" h="855345">
                  <a:moveTo>
                    <a:pt x="383286" y="0"/>
                  </a:moveTo>
                  <a:cubicBezTo>
                    <a:pt x="504317" y="283972"/>
                    <a:pt x="615315" y="564642"/>
                    <a:pt x="736346" y="855345"/>
                  </a:cubicBezTo>
                  <a:cubicBezTo>
                    <a:pt x="494284" y="855345"/>
                    <a:pt x="262255" y="855345"/>
                    <a:pt x="0" y="855345"/>
                  </a:cubicBezTo>
                  <a:cubicBezTo>
                    <a:pt x="110998" y="567944"/>
                    <a:pt x="232029" y="283972"/>
                    <a:pt x="353060" y="0"/>
                  </a:cubicBezTo>
                  <a:cubicBezTo>
                    <a:pt x="363093" y="0"/>
                    <a:pt x="373253" y="0"/>
                    <a:pt x="383286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62" name="Group 62"/>
          <p:cNvGrpSpPr/>
          <p:nvPr/>
        </p:nvGrpSpPr>
        <p:grpSpPr>
          <a:xfrm>
            <a:off x="3135600" y="9645120"/>
            <a:ext cx="555840" cy="644400"/>
            <a:chOff x="0" y="0"/>
            <a:chExt cx="741120" cy="859200"/>
          </a:xfrm>
        </p:grpSpPr>
        <p:sp>
          <p:nvSpPr>
            <p:cNvPr id="63" name="Freeform 63"/>
            <p:cNvSpPr/>
            <p:nvPr/>
          </p:nvSpPr>
          <p:spPr>
            <a:xfrm>
              <a:off x="0" y="0"/>
              <a:ext cx="741172" cy="859155"/>
            </a:xfrm>
            <a:custGeom>
              <a:avLst/>
              <a:gdLst/>
              <a:ahLst/>
              <a:cxnLst/>
              <a:rect l="l" t="t" r="r" b="b"/>
              <a:pathLst>
                <a:path w="741172" h="859155">
                  <a:moveTo>
                    <a:pt x="385826" y="0"/>
                  </a:moveTo>
                  <a:cubicBezTo>
                    <a:pt x="507619" y="284099"/>
                    <a:pt x="619379" y="568325"/>
                    <a:pt x="741172" y="859155"/>
                  </a:cubicBezTo>
                  <a:cubicBezTo>
                    <a:pt x="487426" y="859155"/>
                    <a:pt x="253873" y="859155"/>
                    <a:pt x="0" y="859155"/>
                  </a:cubicBezTo>
                  <a:cubicBezTo>
                    <a:pt x="111633" y="571627"/>
                    <a:pt x="233553" y="287528"/>
                    <a:pt x="355346" y="3429"/>
                  </a:cubicBezTo>
                  <a:cubicBezTo>
                    <a:pt x="365506" y="0"/>
                    <a:pt x="375666" y="0"/>
                    <a:pt x="385826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64" name="Group 64"/>
          <p:cNvGrpSpPr/>
          <p:nvPr/>
        </p:nvGrpSpPr>
        <p:grpSpPr>
          <a:xfrm>
            <a:off x="5199120" y="9463680"/>
            <a:ext cx="311040" cy="603360"/>
            <a:chOff x="0" y="0"/>
            <a:chExt cx="414720" cy="804480"/>
          </a:xfrm>
        </p:grpSpPr>
        <p:sp>
          <p:nvSpPr>
            <p:cNvPr id="65" name="Freeform 65"/>
            <p:cNvSpPr/>
            <p:nvPr/>
          </p:nvSpPr>
          <p:spPr>
            <a:xfrm>
              <a:off x="0" y="0"/>
              <a:ext cx="414782" cy="804418"/>
            </a:xfrm>
            <a:custGeom>
              <a:avLst/>
              <a:gdLst/>
              <a:ahLst/>
              <a:cxnLst/>
              <a:rect l="l" t="t" r="r" b="b"/>
              <a:pathLst>
                <a:path w="414782" h="804418">
                  <a:moveTo>
                    <a:pt x="202311" y="804418"/>
                  </a:moveTo>
                  <a:cubicBezTo>
                    <a:pt x="0" y="425958"/>
                    <a:pt x="0" y="364998"/>
                    <a:pt x="202311" y="0"/>
                  </a:cubicBezTo>
                  <a:cubicBezTo>
                    <a:pt x="404622" y="267081"/>
                    <a:pt x="414782" y="537464"/>
                    <a:pt x="202311" y="804418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66" name="Group 66"/>
          <p:cNvGrpSpPr/>
          <p:nvPr/>
        </p:nvGrpSpPr>
        <p:grpSpPr>
          <a:xfrm>
            <a:off x="3659040" y="9473760"/>
            <a:ext cx="295200" cy="594000"/>
            <a:chOff x="0" y="0"/>
            <a:chExt cx="393600" cy="792000"/>
          </a:xfrm>
        </p:grpSpPr>
        <p:sp>
          <p:nvSpPr>
            <p:cNvPr id="67" name="Freeform 67"/>
            <p:cNvSpPr/>
            <p:nvPr/>
          </p:nvSpPr>
          <p:spPr>
            <a:xfrm>
              <a:off x="0" y="0"/>
              <a:ext cx="393573" cy="791972"/>
            </a:xfrm>
            <a:custGeom>
              <a:avLst/>
              <a:gdLst/>
              <a:ahLst/>
              <a:cxnLst/>
              <a:rect l="l" t="t" r="r" b="b"/>
              <a:pathLst>
                <a:path w="393573" h="791972">
                  <a:moveTo>
                    <a:pt x="191770" y="791972"/>
                  </a:moveTo>
                  <a:cubicBezTo>
                    <a:pt x="0" y="599059"/>
                    <a:pt x="0" y="186182"/>
                    <a:pt x="191770" y="0"/>
                  </a:cubicBezTo>
                  <a:cubicBezTo>
                    <a:pt x="393573" y="345186"/>
                    <a:pt x="393573" y="446786"/>
                    <a:pt x="191770" y="791972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68" name="Group 68"/>
          <p:cNvGrpSpPr/>
          <p:nvPr/>
        </p:nvGrpSpPr>
        <p:grpSpPr>
          <a:xfrm>
            <a:off x="4424400" y="9479520"/>
            <a:ext cx="298800" cy="581040"/>
            <a:chOff x="0" y="0"/>
            <a:chExt cx="398400" cy="774720"/>
          </a:xfrm>
        </p:grpSpPr>
        <p:sp>
          <p:nvSpPr>
            <p:cNvPr id="69" name="Freeform 69"/>
            <p:cNvSpPr/>
            <p:nvPr/>
          </p:nvSpPr>
          <p:spPr>
            <a:xfrm>
              <a:off x="0" y="0"/>
              <a:ext cx="398399" cy="774700"/>
            </a:xfrm>
            <a:custGeom>
              <a:avLst/>
              <a:gdLst/>
              <a:ahLst/>
              <a:cxnLst/>
              <a:rect l="l" t="t" r="r" b="b"/>
              <a:pathLst>
                <a:path w="398399" h="774700">
                  <a:moveTo>
                    <a:pt x="204343" y="774700"/>
                  </a:moveTo>
                  <a:cubicBezTo>
                    <a:pt x="0" y="517652"/>
                    <a:pt x="0" y="253746"/>
                    <a:pt x="204343" y="0"/>
                  </a:cubicBezTo>
                  <a:cubicBezTo>
                    <a:pt x="398399" y="162433"/>
                    <a:pt x="398399" y="595376"/>
                    <a:pt x="204343" y="77470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70" name="Group 70"/>
          <p:cNvGrpSpPr/>
          <p:nvPr/>
        </p:nvGrpSpPr>
        <p:grpSpPr>
          <a:xfrm>
            <a:off x="2864160" y="9473760"/>
            <a:ext cx="295200" cy="594000"/>
            <a:chOff x="0" y="0"/>
            <a:chExt cx="393600" cy="792000"/>
          </a:xfrm>
        </p:grpSpPr>
        <p:sp>
          <p:nvSpPr>
            <p:cNvPr id="71" name="Freeform 71"/>
            <p:cNvSpPr/>
            <p:nvPr/>
          </p:nvSpPr>
          <p:spPr>
            <a:xfrm>
              <a:off x="0" y="0"/>
              <a:ext cx="393573" cy="791972"/>
            </a:xfrm>
            <a:custGeom>
              <a:avLst/>
              <a:gdLst/>
              <a:ahLst/>
              <a:cxnLst/>
              <a:rect l="l" t="t" r="r" b="b"/>
              <a:pathLst>
                <a:path w="393573" h="791972">
                  <a:moveTo>
                    <a:pt x="191770" y="791972"/>
                  </a:moveTo>
                  <a:cubicBezTo>
                    <a:pt x="0" y="599059"/>
                    <a:pt x="0" y="186182"/>
                    <a:pt x="191770" y="0"/>
                  </a:cubicBezTo>
                  <a:cubicBezTo>
                    <a:pt x="393573" y="345186"/>
                    <a:pt x="393573" y="446786"/>
                    <a:pt x="191770" y="791972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72" name="Group 72"/>
          <p:cNvGrpSpPr/>
          <p:nvPr/>
        </p:nvGrpSpPr>
        <p:grpSpPr>
          <a:xfrm>
            <a:off x="774720" y="9648720"/>
            <a:ext cx="562320" cy="637920"/>
            <a:chOff x="0" y="0"/>
            <a:chExt cx="749760" cy="850560"/>
          </a:xfrm>
        </p:grpSpPr>
        <p:sp>
          <p:nvSpPr>
            <p:cNvPr id="73" name="Freeform 73"/>
            <p:cNvSpPr/>
            <p:nvPr/>
          </p:nvSpPr>
          <p:spPr>
            <a:xfrm>
              <a:off x="0" y="0"/>
              <a:ext cx="749808" cy="850519"/>
            </a:xfrm>
            <a:custGeom>
              <a:avLst/>
              <a:gdLst/>
              <a:ahLst/>
              <a:cxnLst/>
              <a:rect l="l" t="t" r="r" b="b"/>
              <a:pathLst>
                <a:path w="749808" h="850519">
                  <a:moveTo>
                    <a:pt x="749808" y="850519"/>
                  </a:moveTo>
                  <a:cubicBezTo>
                    <a:pt x="486410" y="850519"/>
                    <a:pt x="263525" y="850519"/>
                    <a:pt x="0" y="850519"/>
                  </a:cubicBezTo>
                  <a:cubicBezTo>
                    <a:pt x="121539" y="567055"/>
                    <a:pt x="233045" y="283464"/>
                    <a:pt x="354584" y="0"/>
                  </a:cubicBezTo>
                  <a:cubicBezTo>
                    <a:pt x="364744" y="0"/>
                    <a:pt x="374904" y="0"/>
                    <a:pt x="395097" y="0"/>
                  </a:cubicBezTo>
                  <a:cubicBezTo>
                    <a:pt x="506603" y="280162"/>
                    <a:pt x="628142" y="560324"/>
                    <a:pt x="749681" y="850519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74" name="Group 74"/>
          <p:cNvGrpSpPr/>
          <p:nvPr/>
        </p:nvGrpSpPr>
        <p:grpSpPr>
          <a:xfrm>
            <a:off x="2330640" y="9645840"/>
            <a:ext cx="558720" cy="641520"/>
            <a:chOff x="0" y="0"/>
            <a:chExt cx="744960" cy="855360"/>
          </a:xfrm>
        </p:grpSpPr>
        <p:sp>
          <p:nvSpPr>
            <p:cNvPr id="75" name="Freeform 75"/>
            <p:cNvSpPr/>
            <p:nvPr/>
          </p:nvSpPr>
          <p:spPr>
            <a:xfrm>
              <a:off x="0" y="0"/>
              <a:ext cx="744982" cy="855345"/>
            </a:xfrm>
            <a:custGeom>
              <a:avLst/>
              <a:gdLst/>
              <a:ahLst/>
              <a:cxnLst/>
              <a:rect l="l" t="t" r="r" b="b"/>
              <a:pathLst>
                <a:path w="744982" h="855345">
                  <a:moveTo>
                    <a:pt x="382524" y="0"/>
                  </a:moveTo>
                  <a:cubicBezTo>
                    <a:pt x="503301" y="283972"/>
                    <a:pt x="624078" y="567944"/>
                    <a:pt x="744982" y="855345"/>
                  </a:cubicBezTo>
                  <a:cubicBezTo>
                    <a:pt x="483235" y="855345"/>
                    <a:pt x="251714" y="855345"/>
                    <a:pt x="0" y="855345"/>
                  </a:cubicBezTo>
                  <a:cubicBezTo>
                    <a:pt x="120777" y="564642"/>
                    <a:pt x="231521" y="283972"/>
                    <a:pt x="352298" y="0"/>
                  </a:cubicBezTo>
                  <a:cubicBezTo>
                    <a:pt x="362331" y="0"/>
                    <a:pt x="372491" y="0"/>
                    <a:pt x="382524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76" name="Group 76"/>
          <p:cNvGrpSpPr/>
          <p:nvPr/>
        </p:nvGrpSpPr>
        <p:grpSpPr>
          <a:xfrm>
            <a:off x="1555920" y="9645840"/>
            <a:ext cx="552240" cy="641520"/>
            <a:chOff x="0" y="0"/>
            <a:chExt cx="736320" cy="855360"/>
          </a:xfrm>
        </p:grpSpPr>
        <p:sp>
          <p:nvSpPr>
            <p:cNvPr id="77" name="Freeform 77"/>
            <p:cNvSpPr/>
            <p:nvPr/>
          </p:nvSpPr>
          <p:spPr>
            <a:xfrm>
              <a:off x="0" y="0"/>
              <a:ext cx="736346" cy="855345"/>
            </a:xfrm>
            <a:custGeom>
              <a:avLst/>
              <a:gdLst/>
              <a:ahLst/>
              <a:cxnLst/>
              <a:rect l="l" t="t" r="r" b="b"/>
              <a:pathLst>
                <a:path w="736346" h="855345">
                  <a:moveTo>
                    <a:pt x="383286" y="0"/>
                  </a:moveTo>
                  <a:cubicBezTo>
                    <a:pt x="504317" y="283972"/>
                    <a:pt x="615315" y="564642"/>
                    <a:pt x="736346" y="855345"/>
                  </a:cubicBezTo>
                  <a:cubicBezTo>
                    <a:pt x="494284" y="855345"/>
                    <a:pt x="262255" y="855345"/>
                    <a:pt x="0" y="855345"/>
                  </a:cubicBezTo>
                  <a:cubicBezTo>
                    <a:pt x="110998" y="567944"/>
                    <a:pt x="232029" y="283972"/>
                    <a:pt x="353060" y="0"/>
                  </a:cubicBezTo>
                  <a:cubicBezTo>
                    <a:pt x="363093" y="0"/>
                    <a:pt x="373253" y="0"/>
                    <a:pt x="383286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78" name="Group 78"/>
          <p:cNvGrpSpPr/>
          <p:nvPr/>
        </p:nvGrpSpPr>
        <p:grpSpPr>
          <a:xfrm>
            <a:off x="0" y="9645840"/>
            <a:ext cx="555840" cy="644400"/>
            <a:chOff x="0" y="0"/>
            <a:chExt cx="741120" cy="859200"/>
          </a:xfrm>
        </p:grpSpPr>
        <p:sp>
          <p:nvSpPr>
            <p:cNvPr id="79" name="Freeform 79"/>
            <p:cNvSpPr/>
            <p:nvPr/>
          </p:nvSpPr>
          <p:spPr>
            <a:xfrm>
              <a:off x="0" y="0"/>
              <a:ext cx="741172" cy="859155"/>
            </a:xfrm>
            <a:custGeom>
              <a:avLst/>
              <a:gdLst/>
              <a:ahLst/>
              <a:cxnLst/>
              <a:rect l="l" t="t" r="r" b="b"/>
              <a:pathLst>
                <a:path w="741172" h="859155">
                  <a:moveTo>
                    <a:pt x="385826" y="0"/>
                  </a:moveTo>
                  <a:cubicBezTo>
                    <a:pt x="507619" y="284099"/>
                    <a:pt x="619379" y="568325"/>
                    <a:pt x="741172" y="859155"/>
                  </a:cubicBezTo>
                  <a:cubicBezTo>
                    <a:pt x="487426" y="859155"/>
                    <a:pt x="253873" y="859155"/>
                    <a:pt x="0" y="859155"/>
                  </a:cubicBezTo>
                  <a:cubicBezTo>
                    <a:pt x="111633" y="571627"/>
                    <a:pt x="233553" y="287528"/>
                    <a:pt x="355346" y="3429"/>
                  </a:cubicBezTo>
                  <a:cubicBezTo>
                    <a:pt x="365506" y="0"/>
                    <a:pt x="375666" y="0"/>
                    <a:pt x="385826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80" name="Group 80"/>
          <p:cNvGrpSpPr/>
          <p:nvPr/>
        </p:nvGrpSpPr>
        <p:grpSpPr>
          <a:xfrm>
            <a:off x="2063520" y="9464400"/>
            <a:ext cx="311040" cy="603360"/>
            <a:chOff x="0" y="0"/>
            <a:chExt cx="414720" cy="804480"/>
          </a:xfrm>
        </p:grpSpPr>
        <p:sp>
          <p:nvSpPr>
            <p:cNvPr id="81" name="Freeform 81"/>
            <p:cNvSpPr/>
            <p:nvPr/>
          </p:nvSpPr>
          <p:spPr>
            <a:xfrm>
              <a:off x="0" y="0"/>
              <a:ext cx="414782" cy="804418"/>
            </a:xfrm>
            <a:custGeom>
              <a:avLst/>
              <a:gdLst/>
              <a:ahLst/>
              <a:cxnLst/>
              <a:rect l="l" t="t" r="r" b="b"/>
              <a:pathLst>
                <a:path w="414782" h="804418">
                  <a:moveTo>
                    <a:pt x="202311" y="804418"/>
                  </a:moveTo>
                  <a:cubicBezTo>
                    <a:pt x="0" y="425958"/>
                    <a:pt x="0" y="364998"/>
                    <a:pt x="202311" y="0"/>
                  </a:cubicBezTo>
                  <a:cubicBezTo>
                    <a:pt x="404622" y="267081"/>
                    <a:pt x="414782" y="537464"/>
                    <a:pt x="202311" y="804418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82" name="Group 82"/>
          <p:cNvGrpSpPr/>
          <p:nvPr/>
        </p:nvGrpSpPr>
        <p:grpSpPr>
          <a:xfrm>
            <a:off x="524160" y="9474480"/>
            <a:ext cx="295200" cy="594000"/>
            <a:chOff x="0" y="0"/>
            <a:chExt cx="393600" cy="792000"/>
          </a:xfrm>
        </p:grpSpPr>
        <p:sp>
          <p:nvSpPr>
            <p:cNvPr id="83" name="Freeform 83"/>
            <p:cNvSpPr/>
            <p:nvPr/>
          </p:nvSpPr>
          <p:spPr>
            <a:xfrm>
              <a:off x="0" y="0"/>
              <a:ext cx="393573" cy="791972"/>
            </a:xfrm>
            <a:custGeom>
              <a:avLst/>
              <a:gdLst/>
              <a:ahLst/>
              <a:cxnLst/>
              <a:rect l="l" t="t" r="r" b="b"/>
              <a:pathLst>
                <a:path w="393573" h="791972">
                  <a:moveTo>
                    <a:pt x="191770" y="791972"/>
                  </a:moveTo>
                  <a:cubicBezTo>
                    <a:pt x="0" y="599059"/>
                    <a:pt x="0" y="186182"/>
                    <a:pt x="191770" y="0"/>
                  </a:cubicBezTo>
                  <a:cubicBezTo>
                    <a:pt x="393573" y="345186"/>
                    <a:pt x="393573" y="446786"/>
                    <a:pt x="191770" y="791972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84" name="Group 84"/>
          <p:cNvGrpSpPr/>
          <p:nvPr/>
        </p:nvGrpSpPr>
        <p:grpSpPr>
          <a:xfrm>
            <a:off x="1288800" y="9480240"/>
            <a:ext cx="298800" cy="581040"/>
            <a:chOff x="0" y="0"/>
            <a:chExt cx="398400" cy="774720"/>
          </a:xfrm>
        </p:grpSpPr>
        <p:sp>
          <p:nvSpPr>
            <p:cNvPr id="85" name="Freeform 85"/>
            <p:cNvSpPr/>
            <p:nvPr/>
          </p:nvSpPr>
          <p:spPr>
            <a:xfrm>
              <a:off x="0" y="0"/>
              <a:ext cx="398399" cy="774700"/>
            </a:xfrm>
            <a:custGeom>
              <a:avLst/>
              <a:gdLst/>
              <a:ahLst/>
              <a:cxnLst/>
              <a:rect l="l" t="t" r="r" b="b"/>
              <a:pathLst>
                <a:path w="398399" h="774700">
                  <a:moveTo>
                    <a:pt x="204343" y="774700"/>
                  </a:moveTo>
                  <a:cubicBezTo>
                    <a:pt x="0" y="517652"/>
                    <a:pt x="0" y="253746"/>
                    <a:pt x="204343" y="0"/>
                  </a:cubicBezTo>
                  <a:cubicBezTo>
                    <a:pt x="398399" y="162433"/>
                    <a:pt x="398399" y="595376"/>
                    <a:pt x="204343" y="77470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86" name="Group 86"/>
          <p:cNvGrpSpPr/>
          <p:nvPr/>
        </p:nvGrpSpPr>
        <p:grpSpPr>
          <a:xfrm>
            <a:off x="16173360" y="9663840"/>
            <a:ext cx="562320" cy="637920"/>
            <a:chOff x="0" y="0"/>
            <a:chExt cx="749760" cy="850560"/>
          </a:xfrm>
        </p:grpSpPr>
        <p:sp>
          <p:nvSpPr>
            <p:cNvPr id="87" name="Freeform 87"/>
            <p:cNvSpPr/>
            <p:nvPr/>
          </p:nvSpPr>
          <p:spPr>
            <a:xfrm>
              <a:off x="0" y="0"/>
              <a:ext cx="749808" cy="850519"/>
            </a:xfrm>
            <a:custGeom>
              <a:avLst/>
              <a:gdLst/>
              <a:ahLst/>
              <a:cxnLst/>
              <a:rect l="l" t="t" r="r" b="b"/>
              <a:pathLst>
                <a:path w="749808" h="850519">
                  <a:moveTo>
                    <a:pt x="749808" y="850519"/>
                  </a:moveTo>
                  <a:cubicBezTo>
                    <a:pt x="486410" y="850519"/>
                    <a:pt x="263525" y="850519"/>
                    <a:pt x="0" y="850519"/>
                  </a:cubicBezTo>
                  <a:cubicBezTo>
                    <a:pt x="121539" y="567055"/>
                    <a:pt x="233045" y="283464"/>
                    <a:pt x="354584" y="0"/>
                  </a:cubicBezTo>
                  <a:cubicBezTo>
                    <a:pt x="364744" y="0"/>
                    <a:pt x="374904" y="0"/>
                    <a:pt x="395097" y="0"/>
                  </a:cubicBezTo>
                  <a:cubicBezTo>
                    <a:pt x="506603" y="280162"/>
                    <a:pt x="628142" y="560324"/>
                    <a:pt x="749681" y="850519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88" name="Group 88"/>
          <p:cNvGrpSpPr/>
          <p:nvPr/>
        </p:nvGrpSpPr>
        <p:grpSpPr>
          <a:xfrm>
            <a:off x="17729280" y="9660960"/>
            <a:ext cx="558720" cy="641520"/>
            <a:chOff x="0" y="0"/>
            <a:chExt cx="744960" cy="855360"/>
          </a:xfrm>
        </p:grpSpPr>
        <p:sp>
          <p:nvSpPr>
            <p:cNvPr id="89" name="Freeform 89"/>
            <p:cNvSpPr/>
            <p:nvPr/>
          </p:nvSpPr>
          <p:spPr>
            <a:xfrm>
              <a:off x="0" y="0"/>
              <a:ext cx="744982" cy="855345"/>
            </a:xfrm>
            <a:custGeom>
              <a:avLst/>
              <a:gdLst/>
              <a:ahLst/>
              <a:cxnLst/>
              <a:rect l="l" t="t" r="r" b="b"/>
              <a:pathLst>
                <a:path w="744982" h="855345">
                  <a:moveTo>
                    <a:pt x="382524" y="0"/>
                  </a:moveTo>
                  <a:cubicBezTo>
                    <a:pt x="503301" y="283972"/>
                    <a:pt x="624078" y="567944"/>
                    <a:pt x="744982" y="855345"/>
                  </a:cubicBezTo>
                  <a:cubicBezTo>
                    <a:pt x="483235" y="855345"/>
                    <a:pt x="251714" y="855345"/>
                    <a:pt x="0" y="855345"/>
                  </a:cubicBezTo>
                  <a:cubicBezTo>
                    <a:pt x="120777" y="564642"/>
                    <a:pt x="231521" y="283972"/>
                    <a:pt x="352298" y="0"/>
                  </a:cubicBezTo>
                  <a:cubicBezTo>
                    <a:pt x="362331" y="0"/>
                    <a:pt x="372491" y="0"/>
                    <a:pt x="382524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90" name="Group 90"/>
          <p:cNvGrpSpPr/>
          <p:nvPr/>
        </p:nvGrpSpPr>
        <p:grpSpPr>
          <a:xfrm>
            <a:off x="16954560" y="9660960"/>
            <a:ext cx="552240" cy="641520"/>
            <a:chOff x="0" y="0"/>
            <a:chExt cx="736320" cy="855360"/>
          </a:xfrm>
        </p:grpSpPr>
        <p:sp>
          <p:nvSpPr>
            <p:cNvPr id="91" name="Freeform 91"/>
            <p:cNvSpPr/>
            <p:nvPr/>
          </p:nvSpPr>
          <p:spPr>
            <a:xfrm>
              <a:off x="0" y="0"/>
              <a:ext cx="736346" cy="855345"/>
            </a:xfrm>
            <a:custGeom>
              <a:avLst/>
              <a:gdLst/>
              <a:ahLst/>
              <a:cxnLst/>
              <a:rect l="l" t="t" r="r" b="b"/>
              <a:pathLst>
                <a:path w="736346" h="855345">
                  <a:moveTo>
                    <a:pt x="383286" y="0"/>
                  </a:moveTo>
                  <a:cubicBezTo>
                    <a:pt x="504317" y="283972"/>
                    <a:pt x="615315" y="564642"/>
                    <a:pt x="736346" y="855345"/>
                  </a:cubicBezTo>
                  <a:cubicBezTo>
                    <a:pt x="494284" y="855345"/>
                    <a:pt x="262255" y="855345"/>
                    <a:pt x="0" y="855345"/>
                  </a:cubicBezTo>
                  <a:cubicBezTo>
                    <a:pt x="110998" y="567944"/>
                    <a:pt x="232029" y="283972"/>
                    <a:pt x="353060" y="0"/>
                  </a:cubicBezTo>
                  <a:cubicBezTo>
                    <a:pt x="363093" y="0"/>
                    <a:pt x="373253" y="0"/>
                    <a:pt x="383286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92" name="Group 92"/>
          <p:cNvGrpSpPr/>
          <p:nvPr/>
        </p:nvGrpSpPr>
        <p:grpSpPr>
          <a:xfrm>
            <a:off x="15398640" y="9660960"/>
            <a:ext cx="555840" cy="644400"/>
            <a:chOff x="0" y="0"/>
            <a:chExt cx="741120" cy="859200"/>
          </a:xfrm>
        </p:grpSpPr>
        <p:sp>
          <p:nvSpPr>
            <p:cNvPr id="93" name="Freeform 93"/>
            <p:cNvSpPr/>
            <p:nvPr/>
          </p:nvSpPr>
          <p:spPr>
            <a:xfrm>
              <a:off x="0" y="0"/>
              <a:ext cx="741172" cy="859155"/>
            </a:xfrm>
            <a:custGeom>
              <a:avLst/>
              <a:gdLst/>
              <a:ahLst/>
              <a:cxnLst/>
              <a:rect l="l" t="t" r="r" b="b"/>
              <a:pathLst>
                <a:path w="741172" h="859155">
                  <a:moveTo>
                    <a:pt x="385826" y="0"/>
                  </a:moveTo>
                  <a:cubicBezTo>
                    <a:pt x="507619" y="284099"/>
                    <a:pt x="619379" y="568325"/>
                    <a:pt x="741172" y="859155"/>
                  </a:cubicBezTo>
                  <a:cubicBezTo>
                    <a:pt x="487426" y="859155"/>
                    <a:pt x="253873" y="859155"/>
                    <a:pt x="0" y="859155"/>
                  </a:cubicBezTo>
                  <a:cubicBezTo>
                    <a:pt x="111633" y="571627"/>
                    <a:pt x="233553" y="287528"/>
                    <a:pt x="355346" y="3429"/>
                  </a:cubicBezTo>
                  <a:cubicBezTo>
                    <a:pt x="365506" y="0"/>
                    <a:pt x="375666" y="0"/>
                    <a:pt x="385826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94" name="Group 94"/>
          <p:cNvGrpSpPr/>
          <p:nvPr/>
        </p:nvGrpSpPr>
        <p:grpSpPr>
          <a:xfrm>
            <a:off x="17462160" y="9479520"/>
            <a:ext cx="311040" cy="603360"/>
            <a:chOff x="0" y="0"/>
            <a:chExt cx="414720" cy="804480"/>
          </a:xfrm>
        </p:grpSpPr>
        <p:sp>
          <p:nvSpPr>
            <p:cNvPr id="95" name="Freeform 95"/>
            <p:cNvSpPr/>
            <p:nvPr/>
          </p:nvSpPr>
          <p:spPr>
            <a:xfrm>
              <a:off x="0" y="0"/>
              <a:ext cx="414782" cy="804418"/>
            </a:xfrm>
            <a:custGeom>
              <a:avLst/>
              <a:gdLst/>
              <a:ahLst/>
              <a:cxnLst/>
              <a:rect l="l" t="t" r="r" b="b"/>
              <a:pathLst>
                <a:path w="414782" h="804418">
                  <a:moveTo>
                    <a:pt x="202311" y="804418"/>
                  </a:moveTo>
                  <a:cubicBezTo>
                    <a:pt x="0" y="425958"/>
                    <a:pt x="0" y="364998"/>
                    <a:pt x="202311" y="0"/>
                  </a:cubicBezTo>
                  <a:cubicBezTo>
                    <a:pt x="404622" y="267081"/>
                    <a:pt x="414782" y="537464"/>
                    <a:pt x="202311" y="804418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96" name="Group 96"/>
          <p:cNvGrpSpPr/>
          <p:nvPr/>
        </p:nvGrpSpPr>
        <p:grpSpPr>
          <a:xfrm>
            <a:off x="15922800" y="9489600"/>
            <a:ext cx="295200" cy="594000"/>
            <a:chOff x="0" y="0"/>
            <a:chExt cx="393600" cy="792000"/>
          </a:xfrm>
        </p:grpSpPr>
        <p:sp>
          <p:nvSpPr>
            <p:cNvPr id="97" name="Freeform 97"/>
            <p:cNvSpPr/>
            <p:nvPr/>
          </p:nvSpPr>
          <p:spPr>
            <a:xfrm>
              <a:off x="0" y="0"/>
              <a:ext cx="393573" cy="791972"/>
            </a:xfrm>
            <a:custGeom>
              <a:avLst/>
              <a:gdLst/>
              <a:ahLst/>
              <a:cxnLst/>
              <a:rect l="l" t="t" r="r" b="b"/>
              <a:pathLst>
                <a:path w="393573" h="791972">
                  <a:moveTo>
                    <a:pt x="191770" y="791972"/>
                  </a:moveTo>
                  <a:cubicBezTo>
                    <a:pt x="0" y="599059"/>
                    <a:pt x="0" y="186182"/>
                    <a:pt x="191770" y="0"/>
                  </a:cubicBezTo>
                  <a:cubicBezTo>
                    <a:pt x="393573" y="345186"/>
                    <a:pt x="393573" y="446786"/>
                    <a:pt x="191770" y="791972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98" name="Group 98"/>
          <p:cNvGrpSpPr/>
          <p:nvPr/>
        </p:nvGrpSpPr>
        <p:grpSpPr>
          <a:xfrm>
            <a:off x="16688160" y="9496080"/>
            <a:ext cx="298800" cy="581040"/>
            <a:chOff x="0" y="0"/>
            <a:chExt cx="398400" cy="774720"/>
          </a:xfrm>
        </p:grpSpPr>
        <p:sp>
          <p:nvSpPr>
            <p:cNvPr id="99" name="Freeform 99"/>
            <p:cNvSpPr/>
            <p:nvPr/>
          </p:nvSpPr>
          <p:spPr>
            <a:xfrm>
              <a:off x="0" y="0"/>
              <a:ext cx="398399" cy="774700"/>
            </a:xfrm>
            <a:custGeom>
              <a:avLst/>
              <a:gdLst/>
              <a:ahLst/>
              <a:cxnLst/>
              <a:rect l="l" t="t" r="r" b="b"/>
              <a:pathLst>
                <a:path w="398399" h="774700">
                  <a:moveTo>
                    <a:pt x="204343" y="774700"/>
                  </a:moveTo>
                  <a:cubicBezTo>
                    <a:pt x="0" y="517652"/>
                    <a:pt x="0" y="253746"/>
                    <a:pt x="204343" y="0"/>
                  </a:cubicBezTo>
                  <a:cubicBezTo>
                    <a:pt x="398399" y="162433"/>
                    <a:pt x="398399" y="595376"/>
                    <a:pt x="204343" y="77470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00" name="Group 100"/>
          <p:cNvGrpSpPr/>
          <p:nvPr/>
        </p:nvGrpSpPr>
        <p:grpSpPr>
          <a:xfrm>
            <a:off x="15127200" y="9489600"/>
            <a:ext cx="295200" cy="594000"/>
            <a:chOff x="0" y="0"/>
            <a:chExt cx="393600" cy="792000"/>
          </a:xfrm>
        </p:grpSpPr>
        <p:sp>
          <p:nvSpPr>
            <p:cNvPr id="101" name="Freeform 101"/>
            <p:cNvSpPr/>
            <p:nvPr/>
          </p:nvSpPr>
          <p:spPr>
            <a:xfrm>
              <a:off x="0" y="0"/>
              <a:ext cx="393573" cy="791972"/>
            </a:xfrm>
            <a:custGeom>
              <a:avLst/>
              <a:gdLst/>
              <a:ahLst/>
              <a:cxnLst/>
              <a:rect l="l" t="t" r="r" b="b"/>
              <a:pathLst>
                <a:path w="393573" h="791972">
                  <a:moveTo>
                    <a:pt x="191770" y="791972"/>
                  </a:moveTo>
                  <a:cubicBezTo>
                    <a:pt x="0" y="599059"/>
                    <a:pt x="0" y="186182"/>
                    <a:pt x="191770" y="0"/>
                  </a:cubicBezTo>
                  <a:cubicBezTo>
                    <a:pt x="393573" y="345186"/>
                    <a:pt x="393573" y="446786"/>
                    <a:pt x="191770" y="791972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02" name="Group 102"/>
          <p:cNvGrpSpPr/>
          <p:nvPr/>
        </p:nvGrpSpPr>
        <p:grpSpPr>
          <a:xfrm>
            <a:off x="13037760" y="9664560"/>
            <a:ext cx="562320" cy="637920"/>
            <a:chOff x="0" y="0"/>
            <a:chExt cx="749760" cy="850560"/>
          </a:xfrm>
        </p:grpSpPr>
        <p:sp>
          <p:nvSpPr>
            <p:cNvPr id="103" name="Freeform 103"/>
            <p:cNvSpPr/>
            <p:nvPr/>
          </p:nvSpPr>
          <p:spPr>
            <a:xfrm>
              <a:off x="0" y="0"/>
              <a:ext cx="749808" cy="850519"/>
            </a:xfrm>
            <a:custGeom>
              <a:avLst/>
              <a:gdLst/>
              <a:ahLst/>
              <a:cxnLst/>
              <a:rect l="l" t="t" r="r" b="b"/>
              <a:pathLst>
                <a:path w="749808" h="850519">
                  <a:moveTo>
                    <a:pt x="749808" y="850519"/>
                  </a:moveTo>
                  <a:cubicBezTo>
                    <a:pt x="486410" y="850519"/>
                    <a:pt x="263525" y="850519"/>
                    <a:pt x="0" y="850519"/>
                  </a:cubicBezTo>
                  <a:cubicBezTo>
                    <a:pt x="121539" y="567055"/>
                    <a:pt x="233045" y="283464"/>
                    <a:pt x="354584" y="0"/>
                  </a:cubicBezTo>
                  <a:cubicBezTo>
                    <a:pt x="364744" y="0"/>
                    <a:pt x="374904" y="0"/>
                    <a:pt x="395097" y="0"/>
                  </a:cubicBezTo>
                  <a:cubicBezTo>
                    <a:pt x="506603" y="280162"/>
                    <a:pt x="628142" y="560324"/>
                    <a:pt x="749681" y="850519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04" name="Group 104"/>
          <p:cNvGrpSpPr/>
          <p:nvPr/>
        </p:nvGrpSpPr>
        <p:grpSpPr>
          <a:xfrm>
            <a:off x="14593680" y="9661680"/>
            <a:ext cx="558720" cy="641520"/>
            <a:chOff x="0" y="0"/>
            <a:chExt cx="744960" cy="855360"/>
          </a:xfrm>
        </p:grpSpPr>
        <p:sp>
          <p:nvSpPr>
            <p:cNvPr id="105" name="Freeform 105"/>
            <p:cNvSpPr/>
            <p:nvPr/>
          </p:nvSpPr>
          <p:spPr>
            <a:xfrm>
              <a:off x="0" y="0"/>
              <a:ext cx="744982" cy="855345"/>
            </a:xfrm>
            <a:custGeom>
              <a:avLst/>
              <a:gdLst/>
              <a:ahLst/>
              <a:cxnLst/>
              <a:rect l="l" t="t" r="r" b="b"/>
              <a:pathLst>
                <a:path w="744982" h="855345">
                  <a:moveTo>
                    <a:pt x="382524" y="0"/>
                  </a:moveTo>
                  <a:cubicBezTo>
                    <a:pt x="503301" y="283972"/>
                    <a:pt x="624078" y="567944"/>
                    <a:pt x="744982" y="855345"/>
                  </a:cubicBezTo>
                  <a:cubicBezTo>
                    <a:pt x="483235" y="855345"/>
                    <a:pt x="251714" y="855345"/>
                    <a:pt x="0" y="855345"/>
                  </a:cubicBezTo>
                  <a:cubicBezTo>
                    <a:pt x="120777" y="564642"/>
                    <a:pt x="231521" y="283972"/>
                    <a:pt x="352298" y="0"/>
                  </a:cubicBezTo>
                  <a:cubicBezTo>
                    <a:pt x="362331" y="0"/>
                    <a:pt x="372491" y="0"/>
                    <a:pt x="382524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06" name="Group 106"/>
          <p:cNvGrpSpPr/>
          <p:nvPr/>
        </p:nvGrpSpPr>
        <p:grpSpPr>
          <a:xfrm>
            <a:off x="13818960" y="9661680"/>
            <a:ext cx="552240" cy="641520"/>
            <a:chOff x="0" y="0"/>
            <a:chExt cx="736320" cy="855360"/>
          </a:xfrm>
        </p:grpSpPr>
        <p:sp>
          <p:nvSpPr>
            <p:cNvPr id="107" name="Freeform 107"/>
            <p:cNvSpPr/>
            <p:nvPr/>
          </p:nvSpPr>
          <p:spPr>
            <a:xfrm>
              <a:off x="0" y="0"/>
              <a:ext cx="736346" cy="855345"/>
            </a:xfrm>
            <a:custGeom>
              <a:avLst/>
              <a:gdLst/>
              <a:ahLst/>
              <a:cxnLst/>
              <a:rect l="l" t="t" r="r" b="b"/>
              <a:pathLst>
                <a:path w="736346" h="855345">
                  <a:moveTo>
                    <a:pt x="383286" y="0"/>
                  </a:moveTo>
                  <a:cubicBezTo>
                    <a:pt x="504317" y="283972"/>
                    <a:pt x="615315" y="564642"/>
                    <a:pt x="736346" y="855345"/>
                  </a:cubicBezTo>
                  <a:cubicBezTo>
                    <a:pt x="494284" y="855345"/>
                    <a:pt x="262255" y="855345"/>
                    <a:pt x="0" y="855345"/>
                  </a:cubicBezTo>
                  <a:cubicBezTo>
                    <a:pt x="110998" y="567944"/>
                    <a:pt x="232029" y="283972"/>
                    <a:pt x="353060" y="0"/>
                  </a:cubicBezTo>
                  <a:cubicBezTo>
                    <a:pt x="363093" y="0"/>
                    <a:pt x="373253" y="0"/>
                    <a:pt x="383286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08" name="Group 108"/>
          <p:cNvGrpSpPr/>
          <p:nvPr/>
        </p:nvGrpSpPr>
        <p:grpSpPr>
          <a:xfrm>
            <a:off x="12263040" y="9661680"/>
            <a:ext cx="555840" cy="644400"/>
            <a:chOff x="0" y="0"/>
            <a:chExt cx="741120" cy="859200"/>
          </a:xfrm>
        </p:grpSpPr>
        <p:sp>
          <p:nvSpPr>
            <p:cNvPr id="109" name="Freeform 109"/>
            <p:cNvSpPr/>
            <p:nvPr/>
          </p:nvSpPr>
          <p:spPr>
            <a:xfrm>
              <a:off x="0" y="0"/>
              <a:ext cx="741172" cy="859155"/>
            </a:xfrm>
            <a:custGeom>
              <a:avLst/>
              <a:gdLst/>
              <a:ahLst/>
              <a:cxnLst/>
              <a:rect l="l" t="t" r="r" b="b"/>
              <a:pathLst>
                <a:path w="741172" h="859155">
                  <a:moveTo>
                    <a:pt x="385826" y="0"/>
                  </a:moveTo>
                  <a:cubicBezTo>
                    <a:pt x="507619" y="284099"/>
                    <a:pt x="619379" y="568325"/>
                    <a:pt x="741172" y="859155"/>
                  </a:cubicBezTo>
                  <a:cubicBezTo>
                    <a:pt x="487426" y="859155"/>
                    <a:pt x="253873" y="859155"/>
                    <a:pt x="0" y="859155"/>
                  </a:cubicBezTo>
                  <a:cubicBezTo>
                    <a:pt x="111633" y="571627"/>
                    <a:pt x="233553" y="287528"/>
                    <a:pt x="355346" y="3429"/>
                  </a:cubicBezTo>
                  <a:cubicBezTo>
                    <a:pt x="365506" y="0"/>
                    <a:pt x="375666" y="0"/>
                    <a:pt x="385826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10" name="Group 110"/>
          <p:cNvGrpSpPr/>
          <p:nvPr/>
        </p:nvGrpSpPr>
        <p:grpSpPr>
          <a:xfrm>
            <a:off x="14327280" y="9480240"/>
            <a:ext cx="311040" cy="603360"/>
            <a:chOff x="0" y="0"/>
            <a:chExt cx="414720" cy="804480"/>
          </a:xfrm>
        </p:grpSpPr>
        <p:sp>
          <p:nvSpPr>
            <p:cNvPr id="111" name="Freeform 111"/>
            <p:cNvSpPr/>
            <p:nvPr/>
          </p:nvSpPr>
          <p:spPr>
            <a:xfrm>
              <a:off x="0" y="0"/>
              <a:ext cx="414782" cy="804418"/>
            </a:xfrm>
            <a:custGeom>
              <a:avLst/>
              <a:gdLst/>
              <a:ahLst/>
              <a:cxnLst/>
              <a:rect l="l" t="t" r="r" b="b"/>
              <a:pathLst>
                <a:path w="414782" h="804418">
                  <a:moveTo>
                    <a:pt x="202311" y="804418"/>
                  </a:moveTo>
                  <a:cubicBezTo>
                    <a:pt x="0" y="425958"/>
                    <a:pt x="0" y="364998"/>
                    <a:pt x="202311" y="0"/>
                  </a:cubicBezTo>
                  <a:cubicBezTo>
                    <a:pt x="404622" y="267081"/>
                    <a:pt x="414782" y="537464"/>
                    <a:pt x="202311" y="804418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12" name="Group 112"/>
          <p:cNvGrpSpPr/>
          <p:nvPr/>
        </p:nvGrpSpPr>
        <p:grpSpPr>
          <a:xfrm>
            <a:off x="12787200" y="9490320"/>
            <a:ext cx="295200" cy="594000"/>
            <a:chOff x="0" y="0"/>
            <a:chExt cx="393600" cy="792000"/>
          </a:xfrm>
        </p:grpSpPr>
        <p:sp>
          <p:nvSpPr>
            <p:cNvPr id="113" name="Freeform 113"/>
            <p:cNvSpPr/>
            <p:nvPr/>
          </p:nvSpPr>
          <p:spPr>
            <a:xfrm>
              <a:off x="0" y="0"/>
              <a:ext cx="393573" cy="791972"/>
            </a:xfrm>
            <a:custGeom>
              <a:avLst/>
              <a:gdLst/>
              <a:ahLst/>
              <a:cxnLst/>
              <a:rect l="l" t="t" r="r" b="b"/>
              <a:pathLst>
                <a:path w="393573" h="791972">
                  <a:moveTo>
                    <a:pt x="191770" y="791972"/>
                  </a:moveTo>
                  <a:cubicBezTo>
                    <a:pt x="0" y="599059"/>
                    <a:pt x="0" y="186182"/>
                    <a:pt x="191770" y="0"/>
                  </a:cubicBezTo>
                  <a:cubicBezTo>
                    <a:pt x="393573" y="345186"/>
                    <a:pt x="393573" y="446786"/>
                    <a:pt x="191770" y="791972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14" name="Group 114"/>
          <p:cNvGrpSpPr/>
          <p:nvPr/>
        </p:nvGrpSpPr>
        <p:grpSpPr>
          <a:xfrm>
            <a:off x="13552560" y="9496080"/>
            <a:ext cx="298800" cy="581040"/>
            <a:chOff x="0" y="0"/>
            <a:chExt cx="398400" cy="774720"/>
          </a:xfrm>
        </p:grpSpPr>
        <p:sp>
          <p:nvSpPr>
            <p:cNvPr id="115" name="Freeform 115"/>
            <p:cNvSpPr/>
            <p:nvPr/>
          </p:nvSpPr>
          <p:spPr>
            <a:xfrm>
              <a:off x="0" y="0"/>
              <a:ext cx="398399" cy="774700"/>
            </a:xfrm>
            <a:custGeom>
              <a:avLst/>
              <a:gdLst/>
              <a:ahLst/>
              <a:cxnLst/>
              <a:rect l="l" t="t" r="r" b="b"/>
              <a:pathLst>
                <a:path w="398399" h="774700">
                  <a:moveTo>
                    <a:pt x="204343" y="774700"/>
                  </a:moveTo>
                  <a:cubicBezTo>
                    <a:pt x="0" y="517652"/>
                    <a:pt x="0" y="253746"/>
                    <a:pt x="204343" y="0"/>
                  </a:cubicBezTo>
                  <a:cubicBezTo>
                    <a:pt x="398399" y="162433"/>
                    <a:pt x="398399" y="595376"/>
                    <a:pt x="204343" y="77470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16" name="Group 116"/>
          <p:cNvGrpSpPr/>
          <p:nvPr/>
        </p:nvGrpSpPr>
        <p:grpSpPr>
          <a:xfrm>
            <a:off x="10011600" y="9682560"/>
            <a:ext cx="562320" cy="637920"/>
            <a:chOff x="0" y="0"/>
            <a:chExt cx="749760" cy="850560"/>
          </a:xfrm>
        </p:grpSpPr>
        <p:sp>
          <p:nvSpPr>
            <p:cNvPr id="117" name="Freeform 117"/>
            <p:cNvSpPr/>
            <p:nvPr/>
          </p:nvSpPr>
          <p:spPr>
            <a:xfrm>
              <a:off x="0" y="0"/>
              <a:ext cx="749808" cy="850519"/>
            </a:xfrm>
            <a:custGeom>
              <a:avLst/>
              <a:gdLst/>
              <a:ahLst/>
              <a:cxnLst/>
              <a:rect l="l" t="t" r="r" b="b"/>
              <a:pathLst>
                <a:path w="749808" h="850519">
                  <a:moveTo>
                    <a:pt x="749808" y="850519"/>
                  </a:moveTo>
                  <a:cubicBezTo>
                    <a:pt x="486410" y="850519"/>
                    <a:pt x="263525" y="850519"/>
                    <a:pt x="0" y="850519"/>
                  </a:cubicBezTo>
                  <a:cubicBezTo>
                    <a:pt x="121539" y="567055"/>
                    <a:pt x="233045" y="283464"/>
                    <a:pt x="354584" y="0"/>
                  </a:cubicBezTo>
                  <a:cubicBezTo>
                    <a:pt x="364744" y="0"/>
                    <a:pt x="374904" y="0"/>
                    <a:pt x="395097" y="0"/>
                  </a:cubicBezTo>
                  <a:cubicBezTo>
                    <a:pt x="506603" y="280162"/>
                    <a:pt x="628142" y="560324"/>
                    <a:pt x="749681" y="850519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18" name="Group 118"/>
          <p:cNvGrpSpPr/>
          <p:nvPr/>
        </p:nvGrpSpPr>
        <p:grpSpPr>
          <a:xfrm>
            <a:off x="11566800" y="9678960"/>
            <a:ext cx="558720" cy="641520"/>
            <a:chOff x="0" y="0"/>
            <a:chExt cx="744960" cy="855360"/>
          </a:xfrm>
        </p:grpSpPr>
        <p:sp>
          <p:nvSpPr>
            <p:cNvPr id="119" name="Freeform 119"/>
            <p:cNvSpPr/>
            <p:nvPr/>
          </p:nvSpPr>
          <p:spPr>
            <a:xfrm>
              <a:off x="0" y="0"/>
              <a:ext cx="744982" cy="855345"/>
            </a:xfrm>
            <a:custGeom>
              <a:avLst/>
              <a:gdLst/>
              <a:ahLst/>
              <a:cxnLst/>
              <a:rect l="l" t="t" r="r" b="b"/>
              <a:pathLst>
                <a:path w="744982" h="855345">
                  <a:moveTo>
                    <a:pt x="382524" y="0"/>
                  </a:moveTo>
                  <a:cubicBezTo>
                    <a:pt x="503301" y="283972"/>
                    <a:pt x="624078" y="567944"/>
                    <a:pt x="744982" y="855345"/>
                  </a:cubicBezTo>
                  <a:cubicBezTo>
                    <a:pt x="483235" y="855345"/>
                    <a:pt x="251714" y="855345"/>
                    <a:pt x="0" y="855345"/>
                  </a:cubicBezTo>
                  <a:cubicBezTo>
                    <a:pt x="120777" y="564642"/>
                    <a:pt x="231521" y="283972"/>
                    <a:pt x="352298" y="0"/>
                  </a:cubicBezTo>
                  <a:cubicBezTo>
                    <a:pt x="362331" y="0"/>
                    <a:pt x="372491" y="0"/>
                    <a:pt x="382524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20" name="Group 120"/>
          <p:cNvGrpSpPr/>
          <p:nvPr/>
        </p:nvGrpSpPr>
        <p:grpSpPr>
          <a:xfrm>
            <a:off x="10792080" y="9678960"/>
            <a:ext cx="552240" cy="641520"/>
            <a:chOff x="0" y="0"/>
            <a:chExt cx="736320" cy="855360"/>
          </a:xfrm>
        </p:grpSpPr>
        <p:sp>
          <p:nvSpPr>
            <p:cNvPr id="121" name="Freeform 121"/>
            <p:cNvSpPr/>
            <p:nvPr/>
          </p:nvSpPr>
          <p:spPr>
            <a:xfrm>
              <a:off x="0" y="0"/>
              <a:ext cx="736346" cy="855345"/>
            </a:xfrm>
            <a:custGeom>
              <a:avLst/>
              <a:gdLst/>
              <a:ahLst/>
              <a:cxnLst/>
              <a:rect l="l" t="t" r="r" b="b"/>
              <a:pathLst>
                <a:path w="736346" h="855345">
                  <a:moveTo>
                    <a:pt x="383286" y="0"/>
                  </a:moveTo>
                  <a:cubicBezTo>
                    <a:pt x="504317" y="283972"/>
                    <a:pt x="615315" y="564642"/>
                    <a:pt x="736346" y="855345"/>
                  </a:cubicBezTo>
                  <a:cubicBezTo>
                    <a:pt x="494284" y="855345"/>
                    <a:pt x="262255" y="855345"/>
                    <a:pt x="0" y="855345"/>
                  </a:cubicBezTo>
                  <a:cubicBezTo>
                    <a:pt x="110998" y="567944"/>
                    <a:pt x="232029" y="283972"/>
                    <a:pt x="353060" y="0"/>
                  </a:cubicBezTo>
                  <a:cubicBezTo>
                    <a:pt x="363093" y="0"/>
                    <a:pt x="373253" y="0"/>
                    <a:pt x="383286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22" name="Group 122"/>
          <p:cNvGrpSpPr/>
          <p:nvPr/>
        </p:nvGrpSpPr>
        <p:grpSpPr>
          <a:xfrm>
            <a:off x="9236880" y="9678960"/>
            <a:ext cx="555840" cy="644400"/>
            <a:chOff x="0" y="0"/>
            <a:chExt cx="741120" cy="859200"/>
          </a:xfrm>
        </p:grpSpPr>
        <p:sp>
          <p:nvSpPr>
            <p:cNvPr id="123" name="Freeform 123"/>
            <p:cNvSpPr/>
            <p:nvPr/>
          </p:nvSpPr>
          <p:spPr>
            <a:xfrm>
              <a:off x="0" y="0"/>
              <a:ext cx="741172" cy="859155"/>
            </a:xfrm>
            <a:custGeom>
              <a:avLst/>
              <a:gdLst/>
              <a:ahLst/>
              <a:cxnLst/>
              <a:rect l="l" t="t" r="r" b="b"/>
              <a:pathLst>
                <a:path w="741172" h="859155">
                  <a:moveTo>
                    <a:pt x="385826" y="0"/>
                  </a:moveTo>
                  <a:cubicBezTo>
                    <a:pt x="507619" y="284099"/>
                    <a:pt x="619379" y="568325"/>
                    <a:pt x="741172" y="859155"/>
                  </a:cubicBezTo>
                  <a:cubicBezTo>
                    <a:pt x="487426" y="859155"/>
                    <a:pt x="253873" y="859155"/>
                    <a:pt x="0" y="859155"/>
                  </a:cubicBezTo>
                  <a:cubicBezTo>
                    <a:pt x="111633" y="571627"/>
                    <a:pt x="233553" y="287528"/>
                    <a:pt x="355346" y="3429"/>
                  </a:cubicBezTo>
                  <a:cubicBezTo>
                    <a:pt x="365506" y="0"/>
                    <a:pt x="375666" y="0"/>
                    <a:pt x="385826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24" name="Group 124"/>
          <p:cNvGrpSpPr/>
          <p:nvPr/>
        </p:nvGrpSpPr>
        <p:grpSpPr>
          <a:xfrm>
            <a:off x="11300400" y="9498240"/>
            <a:ext cx="311040" cy="603360"/>
            <a:chOff x="0" y="0"/>
            <a:chExt cx="414720" cy="804480"/>
          </a:xfrm>
        </p:grpSpPr>
        <p:sp>
          <p:nvSpPr>
            <p:cNvPr id="125" name="Freeform 125"/>
            <p:cNvSpPr/>
            <p:nvPr/>
          </p:nvSpPr>
          <p:spPr>
            <a:xfrm>
              <a:off x="0" y="0"/>
              <a:ext cx="414782" cy="804418"/>
            </a:xfrm>
            <a:custGeom>
              <a:avLst/>
              <a:gdLst/>
              <a:ahLst/>
              <a:cxnLst/>
              <a:rect l="l" t="t" r="r" b="b"/>
              <a:pathLst>
                <a:path w="414782" h="804418">
                  <a:moveTo>
                    <a:pt x="202311" y="804418"/>
                  </a:moveTo>
                  <a:cubicBezTo>
                    <a:pt x="0" y="425958"/>
                    <a:pt x="0" y="364998"/>
                    <a:pt x="202311" y="0"/>
                  </a:cubicBezTo>
                  <a:cubicBezTo>
                    <a:pt x="404622" y="267081"/>
                    <a:pt x="414782" y="537464"/>
                    <a:pt x="202311" y="804418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26" name="Group 126"/>
          <p:cNvGrpSpPr/>
          <p:nvPr/>
        </p:nvGrpSpPr>
        <p:grpSpPr>
          <a:xfrm>
            <a:off x="9760320" y="9507600"/>
            <a:ext cx="295200" cy="594000"/>
            <a:chOff x="0" y="0"/>
            <a:chExt cx="393600" cy="792000"/>
          </a:xfrm>
        </p:grpSpPr>
        <p:sp>
          <p:nvSpPr>
            <p:cNvPr id="127" name="Freeform 127"/>
            <p:cNvSpPr/>
            <p:nvPr/>
          </p:nvSpPr>
          <p:spPr>
            <a:xfrm>
              <a:off x="0" y="0"/>
              <a:ext cx="393573" cy="791972"/>
            </a:xfrm>
            <a:custGeom>
              <a:avLst/>
              <a:gdLst/>
              <a:ahLst/>
              <a:cxnLst/>
              <a:rect l="l" t="t" r="r" b="b"/>
              <a:pathLst>
                <a:path w="393573" h="791972">
                  <a:moveTo>
                    <a:pt x="191770" y="791972"/>
                  </a:moveTo>
                  <a:cubicBezTo>
                    <a:pt x="0" y="599059"/>
                    <a:pt x="0" y="186182"/>
                    <a:pt x="191770" y="0"/>
                  </a:cubicBezTo>
                  <a:cubicBezTo>
                    <a:pt x="393573" y="345186"/>
                    <a:pt x="393573" y="446786"/>
                    <a:pt x="191770" y="791972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28" name="Group 128"/>
          <p:cNvGrpSpPr/>
          <p:nvPr/>
        </p:nvGrpSpPr>
        <p:grpSpPr>
          <a:xfrm>
            <a:off x="10525680" y="9514080"/>
            <a:ext cx="298800" cy="581040"/>
            <a:chOff x="0" y="0"/>
            <a:chExt cx="398400" cy="774720"/>
          </a:xfrm>
        </p:grpSpPr>
        <p:sp>
          <p:nvSpPr>
            <p:cNvPr id="129" name="Freeform 129"/>
            <p:cNvSpPr/>
            <p:nvPr/>
          </p:nvSpPr>
          <p:spPr>
            <a:xfrm>
              <a:off x="0" y="0"/>
              <a:ext cx="398399" cy="774700"/>
            </a:xfrm>
            <a:custGeom>
              <a:avLst/>
              <a:gdLst/>
              <a:ahLst/>
              <a:cxnLst/>
              <a:rect l="l" t="t" r="r" b="b"/>
              <a:pathLst>
                <a:path w="398399" h="774700">
                  <a:moveTo>
                    <a:pt x="204343" y="774700"/>
                  </a:moveTo>
                  <a:cubicBezTo>
                    <a:pt x="0" y="517652"/>
                    <a:pt x="0" y="253746"/>
                    <a:pt x="204343" y="0"/>
                  </a:cubicBezTo>
                  <a:cubicBezTo>
                    <a:pt x="398399" y="162433"/>
                    <a:pt x="398399" y="595376"/>
                    <a:pt x="204343" y="77470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30" name="Group 130"/>
          <p:cNvGrpSpPr/>
          <p:nvPr/>
        </p:nvGrpSpPr>
        <p:grpSpPr>
          <a:xfrm>
            <a:off x="8964720" y="9507600"/>
            <a:ext cx="295200" cy="594000"/>
            <a:chOff x="0" y="0"/>
            <a:chExt cx="393600" cy="792000"/>
          </a:xfrm>
        </p:grpSpPr>
        <p:sp>
          <p:nvSpPr>
            <p:cNvPr id="131" name="Freeform 131"/>
            <p:cNvSpPr/>
            <p:nvPr/>
          </p:nvSpPr>
          <p:spPr>
            <a:xfrm>
              <a:off x="0" y="0"/>
              <a:ext cx="393573" cy="791972"/>
            </a:xfrm>
            <a:custGeom>
              <a:avLst/>
              <a:gdLst/>
              <a:ahLst/>
              <a:cxnLst/>
              <a:rect l="l" t="t" r="r" b="b"/>
              <a:pathLst>
                <a:path w="393573" h="791972">
                  <a:moveTo>
                    <a:pt x="191770" y="791972"/>
                  </a:moveTo>
                  <a:cubicBezTo>
                    <a:pt x="0" y="599059"/>
                    <a:pt x="0" y="186182"/>
                    <a:pt x="191770" y="0"/>
                  </a:cubicBezTo>
                  <a:cubicBezTo>
                    <a:pt x="393573" y="345186"/>
                    <a:pt x="393573" y="446786"/>
                    <a:pt x="191770" y="791972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32" name="Group 132"/>
          <p:cNvGrpSpPr/>
          <p:nvPr/>
        </p:nvGrpSpPr>
        <p:grpSpPr>
          <a:xfrm>
            <a:off x="6876000" y="9683280"/>
            <a:ext cx="562320" cy="637920"/>
            <a:chOff x="0" y="0"/>
            <a:chExt cx="749760" cy="850560"/>
          </a:xfrm>
        </p:grpSpPr>
        <p:sp>
          <p:nvSpPr>
            <p:cNvPr id="133" name="Freeform 133"/>
            <p:cNvSpPr/>
            <p:nvPr/>
          </p:nvSpPr>
          <p:spPr>
            <a:xfrm>
              <a:off x="0" y="0"/>
              <a:ext cx="749808" cy="850519"/>
            </a:xfrm>
            <a:custGeom>
              <a:avLst/>
              <a:gdLst/>
              <a:ahLst/>
              <a:cxnLst/>
              <a:rect l="l" t="t" r="r" b="b"/>
              <a:pathLst>
                <a:path w="749808" h="850519">
                  <a:moveTo>
                    <a:pt x="749808" y="850519"/>
                  </a:moveTo>
                  <a:cubicBezTo>
                    <a:pt x="486410" y="850519"/>
                    <a:pt x="263525" y="850519"/>
                    <a:pt x="0" y="850519"/>
                  </a:cubicBezTo>
                  <a:cubicBezTo>
                    <a:pt x="121539" y="567055"/>
                    <a:pt x="233045" y="283464"/>
                    <a:pt x="354584" y="0"/>
                  </a:cubicBezTo>
                  <a:cubicBezTo>
                    <a:pt x="364744" y="0"/>
                    <a:pt x="374904" y="0"/>
                    <a:pt x="395097" y="0"/>
                  </a:cubicBezTo>
                  <a:cubicBezTo>
                    <a:pt x="506603" y="280162"/>
                    <a:pt x="628142" y="560324"/>
                    <a:pt x="749681" y="850519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34" name="Group 134"/>
          <p:cNvGrpSpPr/>
          <p:nvPr/>
        </p:nvGrpSpPr>
        <p:grpSpPr>
          <a:xfrm>
            <a:off x="8431200" y="9679680"/>
            <a:ext cx="558720" cy="641520"/>
            <a:chOff x="0" y="0"/>
            <a:chExt cx="744960" cy="855360"/>
          </a:xfrm>
        </p:grpSpPr>
        <p:sp>
          <p:nvSpPr>
            <p:cNvPr id="135" name="Freeform 135"/>
            <p:cNvSpPr/>
            <p:nvPr/>
          </p:nvSpPr>
          <p:spPr>
            <a:xfrm>
              <a:off x="0" y="0"/>
              <a:ext cx="744982" cy="855345"/>
            </a:xfrm>
            <a:custGeom>
              <a:avLst/>
              <a:gdLst/>
              <a:ahLst/>
              <a:cxnLst/>
              <a:rect l="l" t="t" r="r" b="b"/>
              <a:pathLst>
                <a:path w="744982" h="855345">
                  <a:moveTo>
                    <a:pt x="382524" y="0"/>
                  </a:moveTo>
                  <a:cubicBezTo>
                    <a:pt x="503301" y="283972"/>
                    <a:pt x="624078" y="567944"/>
                    <a:pt x="744982" y="855345"/>
                  </a:cubicBezTo>
                  <a:cubicBezTo>
                    <a:pt x="483235" y="855345"/>
                    <a:pt x="251714" y="855345"/>
                    <a:pt x="0" y="855345"/>
                  </a:cubicBezTo>
                  <a:cubicBezTo>
                    <a:pt x="120777" y="564642"/>
                    <a:pt x="231521" y="283972"/>
                    <a:pt x="352298" y="0"/>
                  </a:cubicBezTo>
                  <a:cubicBezTo>
                    <a:pt x="362331" y="0"/>
                    <a:pt x="372491" y="0"/>
                    <a:pt x="382524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36" name="Group 136"/>
          <p:cNvGrpSpPr/>
          <p:nvPr/>
        </p:nvGrpSpPr>
        <p:grpSpPr>
          <a:xfrm>
            <a:off x="7656480" y="9679680"/>
            <a:ext cx="552240" cy="641520"/>
            <a:chOff x="0" y="0"/>
            <a:chExt cx="736320" cy="855360"/>
          </a:xfrm>
        </p:grpSpPr>
        <p:sp>
          <p:nvSpPr>
            <p:cNvPr id="137" name="Freeform 137"/>
            <p:cNvSpPr/>
            <p:nvPr/>
          </p:nvSpPr>
          <p:spPr>
            <a:xfrm>
              <a:off x="0" y="0"/>
              <a:ext cx="736346" cy="855345"/>
            </a:xfrm>
            <a:custGeom>
              <a:avLst/>
              <a:gdLst/>
              <a:ahLst/>
              <a:cxnLst/>
              <a:rect l="l" t="t" r="r" b="b"/>
              <a:pathLst>
                <a:path w="736346" h="855345">
                  <a:moveTo>
                    <a:pt x="383286" y="0"/>
                  </a:moveTo>
                  <a:cubicBezTo>
                    <a:pt x="504317" y="283972"/>
                    <a:pt x="615315" y="564642"/>
                    <a:pt x="736346" y="855345"/>
                  </a:cubicBezTo>
                  <a:cubicBezTo>
                    <a:pt x="494284" y="855345"/>
                    <a:pt x="262255" y="855345"/>
                    <a:pt x="0" y="855345"/>
                  </a:cubicBezTo>
                  <a:cubicBezTo>
                    <a:pt x="110998" y="567944"/>
                    <a:pt x="232029" y="283972"/>
                    <a:pt x="353060" y="0"/>
                  </a:cubicBezTo>
                  <a:cubicBezTo>
                    <a:pt x="363093" y="0"/>
                    <a:pt x="373253" y="0"/>
                    <a:pt x="383286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38" name="Group 138"/>
          <p:cNvGrpSpPr/>
          <p:nvPr/>
        </p:nvGrpSpPr>
        <p:grpSpPr>
          <a:xfrm>
            <a:off x="6101280" y="9679680"/>
            <a:ext cx="555840" cy="644400"/>
            <a:chOff x="0" y="0"/>
            <a:chExt cx="741120" cy="859200"/>
          </a:xfrm>
        </p:grpSpPr>
        <p:sp>
          <p:nvSpPr>
            <p:cNvPr id="139" name="Freeform 139"/>
            <p:cNvSpPr/>
            <p:nvPr/>
          </p:nvSpPr>
          <p:spPr>
            <a:xfrm>
              <a:off x="0" y="0"/>
              <a:ext cx="741172" cy="859155"/>
            </a:xfrm>
            <a:custGeom>
              <a:avLst/>
              <a:gdLst/>
              <a:ahLst/>
              <a:cxnLst/>
              <a:rect l="l" t="t" r="r" b="b"/>
              <a:pathLst>
                <a:path w="741172" h="859155">
                  <a:moveTo>
                    <a:pt x="385826" y="0"/>
                  </a:moveTo>
                  <a:cubicBezTo>
                    <a:pt x="507619" y="284099"/>
                    <a:pt x="619379" y="568325"/>
                    <a:pt x="741172" y="859155"/>
                  </a:cubicBezTo>
                  <a:cubicBezTo>
                    <a:pt x="487426" y="859155"/>
                    <a:pt x="253873" y="859155"/>
                    <a:pt x="0" y="859155"/>
                  </a:cubicBezTo>
                  <a:cubicBezTo>
                    <a:pt x="111633" y="571627"/>
                    <a:pt x="233553" y="287528"/>
                    <a:pt x="355346" y="3429"/>
                  </a:cubicBezTo>
                  <a:cubicBezTo>
                    <a:pt x="365506" y="0"/>
                    <a:pt x="375666" y="0"/>
                    <a:pt x="385826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40" name="Group 140"/>
          <p:cNvGrpSpPr/>
          <p:nvPr/>
        </p:nvGrpSpPr>
        <p:grpSpPr>
          <a:xfrm>
            <a:off x="8164800" y="9498960"/>
            <a:ext cx="311040" cy="603360"/>
            <a:chOff x="0" y="0"/>
            <a:chExt cx="414720" cy="804480"/>
          </a:xfrm>
        </p:grpSpPr>
        <p:sp>
          <p:nvSpPr>
            <p:cNvPr id="141" name="Freeform 141"/>
            <p:cNvSpPr/>
            <p:nvPr/>
          </p:nvSpPr>
          <p:spPr>
            <a:xfrm>
              <a:off x="0" y="0"/>
              <a:ext cx="414782" cy="804418"/>
            </a:xfrm>
            <a:custGeom>
              <a:avLst/>
              <a:gdLst/>
              <a:ahLst/>
              <a:cxnLst/>
              <a:rect l="l" t="t" r="r" b="b"/>
              <a:pathLst>
                <a:path w="414782" h="804418">
                  <a:moveTo>
                    <a:pt x="202311" y="804418"/>
                  </a:moveTo>
                  <a:cubicBezTo>
                    <a:pt x="0" y="425958"/>
                    <a:pt x="0" y="364998"/>
                    <a:pt x="202311" y="0"/>
                  </a:cubicBezTo>
                  <a:cubicBezTo>
                    <a:pt x="404622" y="267081"/>
                    <a:pt x="414782" y="537464"/>
                    <a:pt x="202311" y="804418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42" name="Group 142"/>
          <p:cNvGrpSpPr/>
          <p:nvPr/>
        </p:nvGrpSpPr>
        <p:grpSpPr>
          <a:xfrm>
            <a:off x="6624720" y="9508320"/>
            <a:ext cx="295200" cy="594000"/>
            <a:chOff x="0" y="0"/>
            <a:chExt cx="393600" cy="792000"/>
          </a:xfrm>
        </p:grpSpPr>
        <p:sp>
          <p:nvSpPr>
            <p:cNvPr id="143" name="Freeform 143"/>
            <p:cNvSpPr/>
            <p:nvPr/>
          </p:nvSpPr>
          <p:spPr>
            <a:xfrm>
              <a:off x="0" y="0"/>
              <a:ext cx="393573" cy="791972"/>
            </a:xfrm>
            <a:custGeom>
              <a:avLst/>
              <a:gdLst/>
              <a:ahLst/>
              <a:cxnLst/>
              <a:rect l="l" t="t" r="r" b="b"/>
              <a:pathLst>
                <a:path w="393573" h="791972">
                  <a:moveTo>
                    <a:pt x="191770" y="791972"/>
                  </a:moveTo>
                  <a:cubicBezTo>
                    <a:pt x="0" y="599059"/>
                    <a:pt x="0" y="186182"/>
                    <a:pt x="191770" y="0"/>
                  </a:cubicBezTo>
                  <a:cubicBezTo>
                    <a:pt x="393573" y="345186"/>
                    <a:pt x="393573" y="446786"/>
                    <a:pt x="191770" y="791972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44" name="Group 144"/>
          <p:cNvGrpSpPr/>
          <p:nvPr/>
        </p:nvGrpSpPr>
        <p:grpSpPr>
          <a:xfrm>
            <a:off x="7390080" y="9514800"/>
            <a:ext cx="298800" cy="581040"/>
            <a:chOff x="0" y="0"/>
            <a:chExt cx="398400" cy="774720"/>
          </a:xfrm>
        </p:grpSpPr>
        <p:sp>
          <p:nvSpPr>
            <p:cNvPr id="145" name="Freeform 145"/>
            <p:cNvSpPr/>
            <p:nvPr/>
          </p:nvSpPr>
          <p:spPr>
            <a:xfrm>
              <a:off x="0" y="0"/>
              <a:ext cx="398399" cy="774700"/>
            </a:xfrm>
            <a:custGeom>
              <a:avLst/>
              <a:gdLst/>
              <a:ahLst/>
              <a:cxnLst/>
              <a:rect l="l" t="t" r="r" b="b"/>
              <a:pathLst>
                <a:path w="398399" h="774700">
                  <a:moveTo>
                    <a:pt x="204343" y="774700"/>
                  </a:moveTo>
                  <a:cubicBezTo>
                    <a:pt x="0" y="517652"/>
                    <a:pt x="0" y="253746"/>
                    <a:pt x="204343" y="0"/>
                  </a:cubicBezTo>
                  <a:cubicBezTo>
                    <a:pt x="398399" y="162433"/>
                    <a:pt x="398399" y="595376"/>
                    <a:pt x="204343" y="77470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91440" y="283155"/>
            <a:ext cx="18105120" cy="67018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3167" spc="45" dirty="0">
                <a:solidFill>
                  <a:srgbClr val="984807"/>
                </a:solidFill>
                <a:latin typeface="Montserrat"/>
                <a:cs typeface="B Nazanin" panose="00000400000000000000" pitchFamily="2" charset="-78"/>
              </a:rPr>
              <a:t>سبک اینفوگرافیک</a:t>
            </a:r>
            <a:endParaRPr lang="en-US" sz="3167" spc="45" dirty="0">
              <a:solidFill>
                <a:srgbClr val="984807"/>
              </a:solidFill>
              <a:latin typeface="Montserrat"/>
              <a:cs typeface="B Nazanin" panose="00000400000000000000" pitchFamily="2" charset="-78"/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91440" y="1156680"/>
            <a:ext cx="18105120" cy="38087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pc="18" dirty="0">
                <a:solidFill>
                  <a:srgbClr val="984807"/>
                </a:solidFill>
                <a:latin typeface="Montserrat"/>
                <a:cs typeface="B Nazanin" panose="00000400000000000000" pitchFamily="2" charset="-78"/>
              </a:rPr>
              <a:t>عنوان زیرنویس خود را در اینجا درج کنید</a:t>
            </a:r>
            <a:endParaRPr lang="en-US" spc="18" dirty="0">
              <a:solidFill>
                <a:srgbClr val="984807"/>
              </a:solidFill>
              <a:latin typeface="Montserrat"/>
              <a:cs typeface="B Nazanin" panose="00000400000000000000" pitchFamily="2" charset="-78"/>
            </a:endParaRPr>
          </a:p>
        </p:txBody>
      </p:sp>
      <p:grpSp>
        <p:nvGrpSpPr>
          <p:cNvPr id="4" name="Group 4"/>
          <p:cNvGrpSpPr/>
          <p:nvPr/>
        </p:nvGrpSpPr>
        <p:grpSpPr>
          <a:xfrm>
            <a:off x="2484000" y="3515040"/>
            <a:ext cx="6654960" cy="4002480"/>
            <a:chOff x="0" y="0"/>
            <a:chExt cx="8873280" cy="5336640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8872347" cy="5335651"/>
            </a:xfrm>
            <a:custGeom>
              <a:avLst/>
              <a:gdLst/>
              <a:ahLst/>
              <a:cxnLst/>
              <a:rect l="l" t="t" r="r" b="b"/>
              <a:pathLst>
                <a:path w="8872347" h="5335651">
                  <a:moveTo>
                    <a:pt x="8872347" y="797433"/>
                  </a:moveTo>
                  <a:lnTo>
                    <a:pt x="3292094" y="797433"/>
                  </a:lnTo>
                  <a:lnTo>
                    <a:pt x="3292094" y="0"/>
                  </a:lnTo>
                  <a:lnTo>
                    <a:pt x="0" y="2667889"/>
                  </a:lnTo>
                  <a:lnTo>
                    <a:pt x="3292094" y="5335651"/>
                  </a:lnTo>
                  <a:lnTo>
                    <a:pt x="3292094" y="4537202"/>
                  </a:lnTo>
                  <a:lnTo>
                    <a:pt x="8872347" y="4537202"/>
                  </a:lnTo>
                  <a:lnTo>
                    <a:pt x="8872347" y="797433"/>
                  </a:lnTo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6" name="Group 6"/>
          <p:cNvGrpSpPr/>
          <p:nvPr/>
        </p:nvGrpSpPr>
        <p:grpSpPr>
          <a:xfrm>
            <a:off x="7759440" y="4114800"/>
            <a:ext cx="2802960" cy="2802960"/>
            <a:chOff x="0" y="0"/>
            <a:chExt cx="3737280" cy="3737280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0" cy="0"/>
            </a:xfrm>
            <a:custGeom>
              <a:avLst/>
              <a:gdLst/>
              <a:ahLst/>
              <a:cxnLst/>
              <a:rect l="l" t="t" r="r" b="b"/>
              <a:pathLst>
                <a:path/>
              </a:pathLst>
            </a:custGeom>
            <a:solidFill>
              <a:srgbClr val="984807"/>
            </a:solidFill>
          </p:spPr>
        </p:sp>
      </p:grpSp>
      <p:grpSp>
        <p:nvGrpSpPr>
          <p:cNvPr id="8" name="Group 8"/>
          <p:cNvGrpSpPr/>
          <p:nvPr/>
        </p:nvGrpSpPr>
        <p:grpSpPr>
          <a:xfrm rot="-10800000">
            <a:off x="9149040" y="3514320"/>
            <a:ext cx="6654960" cy="4002480"/>
            <a:chOff x="0" y="0"/>
            <a:chExt cx="8873280" cy="5336640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8872347" cy="5335651"/>
            </a:xfrm>
            <a:custGeom>
              <a:avLst/>
              <a:gdLst/>
              <a:ahLst/>
              <a:cxnLst/>
              <a:rect l="l" t="t" r="r" b="b"/>
              <a:pathLst>
                <a:path w="8872347" h="5335651">
                  <a:moveTo>
                    <a:pt x="8872347" y="797433"/>
                  </a:moveTo>
                  <a:lnTo>
                    <a:pt x="3292094" y="797433"/>
                  </a:lnTo>
                  <a:lnTo>
                    <a:pt x="3292094" y="0"/>
                  </a:lnTo>
                  <a:lnTo>
                    <a:pt x="0" y="2667889"/>
                  </a:lnTo>
                  <a:lnTo>
                    <a:pt x="3292094" y="5335651"/>
                  </a:lnTo>
                  <a:lnTo>
                    <a:pt x="3292094" y="4537202"/>
                  </a:lnTo>
                  <a:lnTo>
                    <a:pt x="8872347" y="4537202"/>
                  </a:lnTo>
                  <a:lnTo>
                    <a:pt x="8872347" y="797433"/>
                  </a:lnTo>
                </a:path>
              </a:pathLst>
            </a:custGeom>
            <a:solidFill>
              <a:srgbClr val="984807"/>
            </a:solidFill>
          </p:spPr>
        </p:sp>
      </p:grpSp>
      <p:grpSp>
        <p:nvGrpSpPr>
          <p:cNvPr id="10" name="Group 10"/>
          <p:cNvGrpSpPr/>
          <p:nvPr/>
        </p:nvGrpSpPr>
        <p:grpSpPr>
          <a:xfrm>
            <a:off x="8006400" y="4402800"/>
            <a:ext cx="2227680" cy="2227680"/>
            <a:chOff x="0" y="0"/>
            <a:chExt cx="2970240" cy="2970240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0" cy="0"/>
            </a:xfrm>
            <a:custGeom>
              <a:avLst/>
              <a:gdLst/>
              <a:ahLst/>
              <a:cxnLst/>
              <a:rect l="l" t="t" r="r" b="b"/>
              <a:pathLst>
                <a:path/>
              </a:pathLst>
            </a:custGeom>
            <a:solidFill>
              <a:srgbClr val="FFFFFF"/>
            </a:solidFill>
          </p:spPr>
        </p:sp>
      </p:grpSp>
      <p:grpSp>
        <p:nvGrpSpPr>
          <p:cNvPr id="12" name="Group 12"/>
          <p:cNvGrpSpPr/>
          <p:nvPr/>
        </p:nvGrpSpPr>
        <p:grpSpPr>
          <a:xfrm>
            <a:off x="4828320" y="4344480"/>
            <a:ext cx="1163520" cy="1163520"/>
            <a:chOff x="0" y="0"/>
            <a:chExt cx="1551360" cy="1551360"/>
          </a:xfrm>
        </p:grpSpPr>
        <p:sp>
          <p:nvSpPr>
            <p:cNvPr id="13" name="Freeform 13"/>
            <p:cNvSpPr/>
            <p:nvPr/>
          </p:nvSpPr>
          <p:spPr>
            <a:xfrm>
              <a:off x="0" y="0"/>
              <a:ext cx="0" cy="0"/>
            </a:xfrm>
            <a:custGeom>
              <a:avLst/>
              <a:gdLst/>
              <a:ahLst/>
              <a:cxnLst/>
              <a:rect l="l" t="t" r="r" b="b"/>
              <a:pathLst>
                <a:path/>
              </a:pathLst>
            </a:custGeom>
            <a:solidFill>
              <a:srgbClr val="984807"/>
            </a:solidFill>
          </p:spPr>
        </p:sp>
      </p:grpSp>
      <p:grpSp>
        <p:nvGrpSpPr>
          <p:cNvPr id="14" name="Group 14"/>
          <p:cNvGrpSpPr/>
          <p:nvPr/>
        </p:nvGrpSpPr>
        <p:grpSpPr>
          <a:xfrm>
            <a:off x="6417360" y="4344480"/>
            <a:ext cx="1163520" cy="1163520"/>
            <a:chOff x="0" y="0"/>
            <a:chExt cx="1551360" cy="1551360"/>
          </a:xfrm>
        </p:grpSpPr>
        <p:sp>
          <p:nvSpPr>
            <p:cNvPr id="15" name="Freeform 15"/>
            <p:cNvSpPr/>
            <p:nvPr/>
          </p:nvSpPr>
          <p:spPr>
            <a:xfrm>
              <a:off x="0" y="0"/>
              <a:ext cx="0" cy="0"/>
            </a:xfrm>
            <a:custGeom>
              <a:avLst/>
              <a:gdLst/>
              <a:ahLst/>
              <a:cxnLst/>
              <a:rect l="l" t="t" r="r" b="b"/>
              <a:pathLst>
                <a:path/>
              </a:pathLst>
            </a:custGeom>
            <a:solidFill>
              <a:srgbClr val="984807"/>
            </a:solidFill>
          </p:spPr>
        </p:sp>
      </p:grpSp>
      <p:grpSp>
        <p:nvGrpSpPr>
          <p:cNvPr id="16" name="Group 16"/>
          <p:cNvGrpSpPr/>
          <p:nvPr/>
        </p:nvGrpSpPr>
        <p:grpSpPr>
          <a:xfrm>
            <a:off x="10659600" y="4344480"/>
            <a:ext cx="1163520" cy="1163520"/>
            <a:chOff x="0" y="0"/>
            <a:chExt cx="1551360" cy="1551360"/>
          </a:xfrm>
        </p:grpSpPr>
        <p:sp>
          <p:nvSpPr>
            <p:cNvPr id="17" name="Freeform 17"/>
            <p:cNvSpPr/>
            <p:nvPr/>
          </p:nvSpPr>
          <p:spPr>
            <a:xfrm>
              <a:off x="0" y="0"/>
              <a:ext cx="0" cy="0"/>
            </a:xfrm>
            <a:custGeom>
              <a:avLst/>
              <a:gdLst/>
              <a:ahLst/>
              <a:cxnLst/>
              <a:rect l="l" t="t" r="r" b="b"/>
              <a:pathLst>
                <a:path/>
              </a:pathLst>
            </a:custGeom>
            <a:solidFill>
              <a:srgbClr val="E79F05"/>
            </a:solidFill>
          </p:spPr>
        </p:sp>
      </p:grpSp>
      <p:grpSp>
        <p:nvGrpSpPr>
          <p:cNvPr id="18" name="Group 18"/>
          <p:cNvGrpSpPr/>
          <p:nvPr/>
        </p:nvGrpSpPr>
        <p:grpSpPr>
          <a:xfrm>
            <a:off x="12248640" y="4344480"/>
            <a:ext cx="1163520" cy="1163520"/>
            <a:chOff x="0" y="0"/>
            <a:chExt cx="1551360" cy="1551360"/>
          </a:xfrm>
        </p:grpSpPr>
        <p:sp>
          <p:nvSpPr>
            <p:cNvPr id="19" name="Freeform 19"/>
            <p:cNvSpPr/>
            <p:nvPr/>
          </p:nvSpPr>
          <p:spPr>
            <a:xfrm>
              <a:off x="0" y="0"/>
              <a:ext cx="0" cy="0"/>
            </a:xfrm>
            <a:custGeom>
              <a:avLst/>
              <a:gdLst/>
              <a:ahLst/>
              <a:cxnLst/>
              <a:rect l="l" t="t" r="r" b="b"/>
              <a:pathLst>
                <a:path/>
              </a:pathLst>
            </a:custGeom>
            <a:solidFill>
              <a:srgbClr val="E79F05"/>
            </a:solidFill>
          </p:spPr>
        </p:sp>
      </p:grpSp>
      <p:grpSp>
        <p:nvGrpSpPr>
          <p:cNvPr id="20" name="Group 20"/>
          <p:cNvGrpSpPr/>
          <p:nvPr/>
        </p:nvGrpSpPr>
        <p:grpSpPr>
          <a:xfrm>
            <a:off x="8521920" y="4913280"/>
            <a:ext cx="1196640" cy="1206720"/>
            <a:chOff x="0" y="0"/>
            <a:chExt cx="1595520" cy="1608960"/>
          </a:xfrm>
        </p:grpSpPr>
        <p:sp>
          <p:nvSpPr>
            <p:cNvPr id="21" name="Freeform 21"/>
            <p:cNvSpPr/>
            <p:nvPr/>
          </p:nvSpPr>
          <p:spPr>
            <a:xfrm>
              <a:off x="0" y="0"/>
              <a:ext cx="1595501" cy="1608963"/>
            </a:xfrm>
            <a:custGeom>
              <a:avLst/>
              <a:gdLst/>
              <a:ahLst/>
              <a:cxnLst/>
              <a:rect l="l" t="t" r="r" b="b"/>
              <a:pathLst>
                <a:path w="1595501" h="1608963">
                  <a:moveTo>
                    <a:pt x="867918" y="529209"/>
                  </a:moveTo>
                  <a:cubicBezTo>
                    <a:pt x="712724" y="487553"/>
                    <a:pt x="553085" y="579755"/>
                    <a:pt x="511556" y="734949"/>
                  </a:cubicBezTo>
                  <a:cubicBezTo>
                    <a:pt x="470027" y="890143"/>
                    <a:pt x="562102" y="1049782"/>
                    <a:pt x="717296" y="1091311"/>
                  </a:cubicBezTo>
                  <a:cubicBezTo>
                    <a:pt x="872490" y="1132840"/>
                    <a:pt x="1032129" y="1040765"/>
                    <a:pt x="1073658" y="885571"/>
                  </a:cubicBezTo>
                  <a:cubicBezTo>
                    <a:pt x="1115187" y="730377"/>
                    <a:pt x="1023112" y="570738"/>
                    <a:pt x="867918" y="529209"/>
                  </a:cubicBezTo>
                  <a:close/>
                  <a:moveTo>
                    <a:pt x="919734" y="335915"/>
                  </a:moveTo>
                  <a:cubicBezTo>
                    <a:pt x="1181735" y="406146"/>
                    <a:pt x="1337183" y="675386"/>
                    <a:pt x="1266952" y="937387"/>
                  </a:cubicBezTo>
                  <a:cubicBezTo>
                    <a:pt x="1196721" y="1199388"/>
                    <a:pt x="927481" y="1354836"/>
                    <a:pt x="665480" y="1284732"/>
                  </a:cubicBezTo>
                  <a:cubicBezTo>
                    <a:pt x="403479" y="1214628"/>
                    <a:pt x="248031" y="945261"/>
                    <a:pt x="318262" y="683260"/>
                  </a:cubicBezTo>
                  <a:cubicBezTo>
                    <a:pt x="388493" y="421259"/>
                    <a:pt x="657733" y="265811"/>
                    <a:pt x="919607" y="336042"/>
                  </a:cubicBezTo>
                  <a:close/>
                  <a:moveTo>
                    <a:pt x="938403" y="265811"/>
                  </a:moveTo>
                  <a:cubicBezTo>
                    <a:pt x="637667" y="185166"/>
                    <a:pt x="328549" y="363728"/>
                    <a:pt x="247904" y="664464"/>
                  </a:cubicBezTo>
                  <a:cubicBezTo>
                    <a:pt x="167259" y="965200"/>
                    <a:pt x="345821" y="1274445"/>
                    <a:pt x="646557" y="1354963"/>
                  </a:cubicBezTo>
                  <a:cubicBezTo>
                    <a:pt x="947293" y="1435481"/>
                    <a:pt x="1256411" y="1257046"/>
                    <a:pt x="1337056" y="956310"/>
                  </a:cubicBezTo>
                  <a:cubicBezTo>
                    <a:pt x="1417701" y="655574"/>
                    <a:pt x="1239266" y="346329"/>
                    <a:pt x="938530" y="265684"/>
                  </a:cubicBezTo>
                  <a:close/>
                  <a:moveTo>
                    <a:pt x="1595501" y="381000"/>
                  </a:moveTo>
                  <a:lnTo>
                    <a:pt x="1593088" y="389890"/>
                  </a:lnTo>
                  <a:lnTo>
                    <a:pt x="1590675" y="386080"/>
                  </a:lnTo>
                  <a:close/>
                  <a:moveTo>
                    <a:pt x="1118489" y="62865"/>
                  </a:moveTo>
                  <a:lnTo>
                    <a:pt x="1115060" y="262382"/>
                  </a:lnTo>
                  <a:lnTo>
                    <a:pt x="1108964" y="260731"/>
                  </a:lnTo>
                  <a:cubicBezTo>
                    <a:pt x="1158875" y="288798"/>
                    <a:pt x="1204087" y="323342"/>
                    <a:pt x="1242187" y="364236"/>
                  </a:cubicBezTo>
                  <a:lnTo>
                    <a:pt x="1419860" y="320040"/>
                  </a:lnTo>
                  <a:lnTo>
                    <a:pt x="1533779" y="534289"/>
                  </a:lnTo>
                  <a:lnTo>
                    <a:pt x="1407160" y="648462"/>
                  </a:lnTo>
                  <a:cubicBezTo>
                    <a:pt x="1423035" y="706247"/>
                    <a:pt x="1430528" y="766826"/>
                    <a:pt x="1427861" y="828421"/>
                  </a:cubicBezTo>
                  <a:lnTo>
                    <a:pt x="1585976" y="916178"/>
                  </a:lnTo>
                  <a:lnTo>
                    <a:pt x="1523238" y="1150620"/>
                  </a:lnTo>
                  <a:lnTo>
                    <a:pt x="1331341" y="1147445"/>
                  </a:lnTo>
                  <a:cubicBezTo>
                    <a:pt x="1307084" y="1187958"/>
                    <a:pt x="1277620" y="1224534"/>
                    <a:pt x="1244727" y="1257173"/>
                  </a:cubicBezTo>
                  <a:lnTo>
                    <a:pt x="1307719" y="1421638"/>
                  </a:lnTo>
                  <a:lnTo>
                    <a:pt x="1108964" y="1560830"/>
                  </a:lnTo>
                  <a:lnTo>
                    <a:pt x="958215" y="1429893"/>
                  </a:lnTo>
                  <a:lnTo>
                    <a:pt x="976503" y="1417066"/>
                  </a:lnTo>
                  <a:cubicBezTo>
                    <a:pt x="918718" y="1435735"/>
                    <a:pt x="857758" y="1444752"/>
                    <a:pt x="795401" y="1444371"/>
                  </a:cubicBezTo>
                  <a:lnTo>
                    <a:pt x="704088" y="1608963"/>
                  </a:lnTo>
                  <a:lnTo>
                    <a:pt x="469900" y="1546098"/>
                  </a:lnTo>
                  <a:lnTo>
                    <a:pt x="473075" y="1357884"/>
                  </a:lnTo>
                  <a:cubicBezTo>
                    <a:pt x="423418" y="1329563"/>
                    <a:pt x="378587" y="1295019"/>
                    <a:pt x="340614" y="1253998"/>
                  </a:cubicBezTo>
                  <a:lnTo>
                    <a:pt x="343662" y="1260475"/>
                  </a:lnTo>
                  <a:lnTo>
                    <a:pt x="147701" y="1298448"/>
                  </a:lnTo>
                  <a:lnTo>
                    <a:pt x="45085" y="1078611"/>
                  </a:lnTo>
                  <a:lnTo>
                    <a:pt x="177673" y="971169"/>
                  </a:lnTo>
                  <a:cubicBezTo>
                    <a:pt x="163576" y="919353"/>
                    <a:pt x="156083" y="865251"/>
                    <a:pt x="156083" y="810260"/>
                  </a:cubicBezTo>
                  <a:lnTo>
                    <a:pt x="0" y="723519"/>
                  </a:lnTo>
                  <a:lnTo>
                    <a:pt x="62738" y="489204"/>
                  </a:lnTo>
                  <a:lnTo>
                    <a:pt x="241554" y="492252"/>
                  </a:lnTo>
                  <a:cubicBezTo>
                    <a:pt x="265811" y="449453"/>
                    <a:pt x="295148" y="410337"/>
                    <a:pt x="328295" y="375412"/>
                  </a:cubicBezTo>
                  <a:lnTo>
                    <a:pt x="268478" y="190627"/>
                  </a:lnTo>
                  <a:lnTo>
                    <a:pt x="474218" y="61976"/>
                  </a:lnTo>
                  <a:lnTo>
                    <a:pt x="617855" y="200660"/>
                  </a:lnTo>
                  <a:lnTo>
                    <a:pt x="616458" y="201549"/>
                  </a:lnTo>
                  <a:cubicBezTo>
                    <a:pt x="672973" y="183769"/>
                    <a:pt x="732536" y="175514"/>
                    <a:pt x="793369" y="176276"/>
                  </a:cubicBezTo>
                  <a:lnTo>
                    <a:pt x="787273" y="174625"/>
                  </a:lnTo>
                  <a:lnTo>
                    <a:pt x="884047" y="0"/>
                  </a:lnTo>
                  <a:close/>
                </a:path>
              </a:pathLst>
            </a:custGeom>
            <a:solidFill>
              <a:srgbClr val="984807"/>
            </a:solidFill>
          </p:spPr>
        </p:sp>
      </p:grpSp>
      <p:grpSp>
        <p:nvGrpSpPr>
          <p:cNvPr id="22" name="Group 22"/>
          <p:cNvGrpSpPr/>
          <p:nvPr/>
        </p:nvGrpSpPr>
        <p:grpSpPr>
          <a:xfrm>
            <a:off x="5199120" y="4728240"/>
            <a:ext cx="421920" cy="394560"/>
            <a:chOff x="0" y="0"/>
            <a:chExt cx="562560" cy="526080"/>
          </a:xfrm>
        </p:grpSpPr>
        <p:sp>
          <p:nvSpPr>
            <p:cNvPr id="23" name="Freeform 23"/>
            <p:cNvSpPr/>
            <p:nvPr/>
          </p:nvSpPr>
          <p:spPr>
            <a:xfrm>
              <a:off x="0" y="-127"/>
              <a:ext cx="562610" cy="526034"/>
            </a:xfrm>
            <a:custGeom>
              <a:avLst/>
              <a:gdLst/>
              <a:ahLst/>
              <a:cxnLst/>
              <a:rect l="l" t="t" r="r" b="b"/>
              <a:pathLst>
                <a:path w="562610" h="526034">
                  <a:moveTo>
                    <a:pt x="273685" y="481838"/>
                  </a:moveTo>
                  <a:cubicBezTo>
                    <a:pt x="273685" y="481965"/>
                    <a:pt x="288798" y="484378"/>
                    <a:pt x="288798" y="481838"/>
                  </a:cubicBezTo>
                  <a:lnTo>
                    <a:pt x="288798" y="481584"/>
                  </a:lnTo>
                  <a:cubicBezTo>
                    <a:pt x="379349" y="451993"/>
                    <a:pt x="424434" y="433705"/>
                    <a:pt x="519430" y="470027"/>
                  </a:cubicBezTo>
                  <a:lnTo>
                    <a:pt x="521081" y="91567"/>
                  </a:lnTo>
                  <a:lnTo>
                    <a:pt x="495681" y="91567"/>
                  </a:lnTo>
                  <a:cubicBezTo>
                    <a:pt x="496062" y="203962"/>
                    <a:pt x="496443" y="316484"/>
                    <a:pt x="496824" y="428879"/>
                  </a:cubicBezTo>
                  <a:cubicBezTo>
                    <a:pt x="431292" y="402209"/>
                    <a:pt x="356362" y="423291"/>
                    <a:pt x="288798" y="479679"/>
                  </a:cubicBezTo>
                  <a:lnTo>
                    <a:pt x="288798" y="91567"/>
                  </a:lnTo>
                  <a:lnTo>
                    <a:pt x="288798" y="74803"/>
                  </a:lnTo>
                  <a:lnTo>
                    <a:pt x="288798" y="69850"/>
                  </a:lnTo>
                  <a:cubicBezTo>
                    <a:pt x="329311" y="26035"/>
                    <a:pt x="367411" y="508"/>
                    <a:pt x="417703" y="127"/>
                  </a:cubicBezTo>
                  <a:cubicBezTo>
                    <a:pt x="440563" y="0"/>
                    <a:pt x="466090" y="4953"/>
                    <a:pt x="495427" y="15875"/>
                  </a:cubicBezTo>
                  <a:cubicBezTo>
                    <a:pt x="495554" y="35433"/>
                    <a:pt x="495554" y="55118"/>
                    <a:pt x="495554" y="74676"/>
                  </a:cubicBezTo>
                  <a:lnTo>
                    <a:pt x="541782" y="74295"/>
                  </a:lnTo>
                  <a:lnTo>
                    <a:pt x="541782" y="128016"/>
                  </a:lnTo>
                  <a:lnTo>
                    <a:pt x="562610" y="128016"/>
                  </a:lnTo>
                  <a:lnTo>
                    <a:pt x="562610" y="526034"/>
                  </a:lnTo>
                  <a:lnTo>
                    <a:pt x="0" y="526034"/>
                  </a:lnTo>
                  <a:lnTo>
                    <a:pt x="0" y="128143"/>
                  </a:lnTo>
                  <a:lnTo>
                    <a:pt x="17780" y="128143"/>
                  </a:lnTo>
                  <a:lnTo>
                    <a:pt x="17780" y="74422"/>
                  </a:lnTo>
                  <a:lnTo>
                    <a:pt x="66929" y="74803"/>
                  </a:lnTo>
                  <a:cubicBezTo>
                    <a:pt x="67056" y="55245"/>
                    <a:pt x="67056" y="35560"/>
                    <a:pt x="67056" y="16002"/>
                  </a:cubicBezTo>
                  <a:cubicBezTo>
                    <a:pt x="96393" y="4953"/>
                    <a:pt x="121920" y="0"/>
                    <a:pt x="144780" y="127"/>
                  </a:cubicBezTo>
                  <a:cubicBezTo>
                    <a:pt x="195199" y="508"/>
                    <a:pt x="233299" y="26035"/>
                    <a:pt x="273685" y="69850"/>
                  </a:cubicBezTo>
                  <a:lnTo>
                    <a:pt x="273685" y="74803"/>
                  </a:lnTo>
                  <a:lnTo>
                    <a:pt x="273685" y="91567"/>
                  </a:lnTo>
                  <a:lnTo>
                    <a:pt x="273685" y="479679"/>
                  </a:lnTo>
                  <a:cubicBezTo>
                    <a:pt x="206121" y="423164"/>
                    <a:pt x="131191" y="402082"/>
                    <a:pt x="65659" y="428879"/>
                  </a:cubicBezTo>
                  <a:lnTo>
                    <a:pt x="66802" y="91567"/>
                  </a:lnTo>
                  <a:lnTo>
                    <a:pt x="41529" y="91567"/>
                  </a:lnTo>
                  <a:lnTo>
                    <a:pt x="39878" y="466725"/>
                  </a:lnTo>
                  <a:cubicBezTo>
                    <a:pt x="134239" y="427863"/>
                    <a:pt x="187833" y="455549"/>
                    <a:pt x="273812" y="481584"/>
                  </a:cubicBezTo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24" name="Group 24"/>
          <p:cNvGrpSpPr/>
          <p:nvPr/>
        </p:nvGrpSpPr>
        <p:grpSpPr>
          <a:xfrm>
            <a:off x="6765840" y="4646880"/>
            <a:ext cx="495360" cy="499680"/>
            <a:chOff x="0" y="0"/>
            <a:chExt cx="660480" cy="666240"/>
          </a:xfrm>
        </p:grpSpPr>
        <p:sp>
          <p:nvSpPr>
            <p:cNvPr id="25" name="Freeform 25"/>
            <p:cNvSpPr/>
            <p:nvPr/>
          </p:nvSpPr>
          <p:spPr>
            <a:xfrm>
              <a:off x="0" y="0"/>
              <a:ext cx="660527" cy="666369"/>
            </a:xfrm>
            <a:custGeom>
              <a:avLst/>
              <a:gdLst/>
              <a:ahLst/>
              <a:cxnLst/>
              <a:rect l="l" t="t" r="r" b="b"/>
              <a:pathLst>
                <a:path w="660527" h="666369">
                  <a:moveTo>
                    <a:pt x="321437" y="219583"/>
                  </a:moveTo>
                  <a:cubicBezTo>
                    <a:pt x="340741" y="219583"/>
                    <a:pt x="358902" y="223901"/>
                    <a:pt x="375031" y="232156"/>
                  </a:cubicBezTo>
                  <a:lnTo>
                    <a:pt x="331724" y="275463"/>
                  </a:lnTo>
                  <a:cubicBezTo>
                    <a:pt x="328422" y="274701"/>
                    <a:pt x="324993" y="274447"/>
                    <a:pt x="321437" y="274447"/>
                  </a:cubicBezTo>
                  <a:cubicBezTo>
                    <a:pt x="282702" y="274447"/>
                    <a:pt x="251206" y="305943"/>
                    <a:pt x="251206" y="344678"/>
                  </a:cubicBezTo>
                  <a:cubicBezTo>
                    <a:pt x="251206" y="383413"/>
                    <a:pt x="282575" y="414909"/>
                    <a:pt x="321437" y="414909"/>
                  </a:cubicBezTo>
                  <a:cubicBezTo>
                    <a:pt x="360299" y="414909"/>
                    <a:pt x="391668" y="383413"/>
                    <a:pt x="391668" y="344678"/>
                  </a:cubicBezTo>
                  <a:cubicBezTo>
                    <a:pt x="391668" y="338582"/>
                    <a:pt x="390906" y="332740"/>
                    <a:pt x="389255" y="327152"/>
                  </a:cubicBezTo>
                  <a:lnTo>
                    <a:pt x="431038" y="285369"/>
                  </a:lnTo>
                  <a:cubicBezTo>
                    <a:pt x="441198" y="302768"/>
                    <a:pt x="446532" y="323088"/>
                    <a:pt x="446532" y="344551"/>
                  </a:cubicBezTo>
                  <a:cubicBezTo>
                    <a:pt x="446532" y="413639"/>
                    <a:pt x="390525" y="469646"/>
                    <a:pt x="321564" y="469646"/>
                  </a:cubicBezTo>
                  <a:cubicBezTo>
                    <a:pt x="252603" y="469646"/>
                    <a:pt x="196596" y="413639"/>
                    <a:pt x="196596" y="344551"/>
                  </a:cubicBezTo>
                  <a:cubicBezTo>
                    <a:pt x="196596" y="275463"/>
                    <a:pt x="252603" y="219456"/>
                    <a:pt x="321564" y="219456"/>
                  </a:cubicBezTo>
                  <a:close/>
                  <a:moveTo>
                    <a:pt x="321564" y="119380"/>
                  </a:moveTo>
                  <a:cubicBezTo>
                    <a:pt x="368681" y="119380"/>
                    <a:pt x="412369" y="133858"/>
                    <a:pt x="448437" y="158623"/>
                  </a:cubicBezTo>
                  <a:lnTo>
                    <a:pt x="405257" y="201803"/>
                  </a:lnTo>
                  <a:cubicBezTo>
                    <a:pt x="381000" y="186690"/>
                    <a:pt x="352171" y="178435"/>
                    <a:pt x="321564" y="178435"/>
                  </a:cubicBezTo>
                  <a:cubicBezTo>
                    <a:pt x="229870" y="178435"/>
                    <a:pt x="155575" y="252730"/>
                    <a:pt x="155575" y="344551"/>
                  </a:cubicBezTo>
                  <a:cubicBezTo>
                    <a:pt x="155575" y="436372"/>
                    <a:pt x="229870" y="510667"/>
                    <a:pt x="321564" y="510667"/>
                  </a:cubicBezTo>
                  <a:cubicBezTo>
                    <a:pt x="413258" y="510667"/>
                    <a:pt x="487553" y="436372"/>
                    <a:pt x="487553" y="344551"/>
                  </a:cubicBezTo>
                  <a:cubicBezTo>
                    <a:pt x="487553" y="311531"/>
                    <a:pt x="477901" y="280924"/>
                    <a:pt x="461137" y="255270"/>
                  </a:cubicBezTo>
                  <a:lnTo>
                    <a:pt x="503682" y="212725"/>
                  </a:lnTo>
                  <a:cubicBezTo>
                    <a:pt x="530733" y="249682"/>
                    <a:pt x="546608" y="295275"/>
                    <a:pt x="546608" y="344678"/>
                  </a:cubicBezTo>
                  <a:cubicBezTo>
                    <a:pt x="546608" y="469011"/>
                    <a:pt x="445897" y="569849"/>
                    <a:pt x="321564" y="569849"/>
                  </a:cubicBezTo>
                  <a:cubicBezTo>
                    <a:pt x="197231" y="569849"/>
                    <a:pt x="96393" y="469011"/>
                    <a:pt x="96393" y="344678"/>
                  </a:cubicBezTo>
                  <a:cubicBezTo>
                    <a:pt x="96393" y="220345"/>
                    <a:pt x="197231" y="119507"/>
                    <a:pt x="321437" y="119507"/>
                  </a:cubicBezTo>
                  <a:close/>
                  <a:moveTo>
                    <a:pt x="321437" y="22987"/>
                  </a:moveTo>
                  <a:cubicBezTo>
                    <a:pt x="389128" y="22987"/>
                    <a:pt x="451993" y="43942"/>
                    <a:pt x="503809" y="79883"/>
                  </a:cubicBezTo>
                  <a:lnTo>
                    <a:pt x="505206" y="101981"/>
                  </a:lnTo>
                  <a:lnTo>
                    <a:pt x="475488" y="131699"/>
                  </a:lnTo>
                  <a:cubicBezTo>
                    <a:pt x="432308" y="100076"/>
                    <a:pt x="379095" y="81534"/>
                    <a:pt x="321564" y="81534"/>
                  </a:cubicBezTo>
                  <a:cubicBezTo>
                    <a:pt x="176149" y="81534"/>
                    <a:pt x="58420" y="199263"/>
                    <a:pt x="58420" y="344678"/>
                  </a:cubicBezTo>
                  <a:cubicBezTo>
                    <a:pt x="58420" y="490093"/>
                    <a:pt x="176149" y="607822"/>
                    <a:pt x="321437" y="607822"/>
                  </a:cubicBezTo>
                  <a:cubicBezTo>
                    <a:pt x="466725" y="607822"/>
                    <a:pt x="584454" y="489966"/>
                    <a:pt x="584454" y="344678"/>
                  </a:cubicBezTo>
                  <a:cubicBezTo>
                    <a:pt x="584454" y="284861"/>
                    <a:pt x="564515" y="229743"/>
                    <a:pt x="530606" y="185674"/>
                  </a:cubicBezTo>
                  <a:lnTo>
                    <a:pt x="557149" y="159131"/>
                  </a:lnTo>
                  <a:lnTo>
                    <a:pt x="584962" y="160909"/>
                  </a:lnTo>
                  <a:cubicBezTo>
                    <a:pt x="621538" y="212979"/>
                    <a:pt x="642874" y="276352"/>
                    <a:pt x="642874" y="344805"/>
                  </a:cubicBezTo>
                  <a:cubicBezTo>
                    <a:pt x="642874" y="522478"/>
                    <a:pt x="498983" y="666369"/>
                    <a:pt x="321437" y="666369"/>
                  </a:cubicBezTo>
                  <a:cubicBezTo>
                    <a:pt x="143891" y="666369"/>
                    <a:pt x="0" y="522224"/>
                    <a:pt x="0" y="344678"/>
                  </a:cubicBezTo>
                  <a:cubicBezTo>
                    <a:pt x="0" y="167132"/>
                    <a:pt x="143891" y="22987"/>
                    <a:pt x="321437" y="22987"/>
                  </a:cubicBezTo>
                  <a:close/>
                  <a:moveTo>
                    <a:pt x="598805" y="0"/>
                  </a:moveTo>
                  <a:lnTo>
                    <a:pt x="602488" y="58039"/>
                  </a:lnTo>
                  <a:lnTo>
                    <a:pt x="660527" y="61722"/>
                  </a:lnTo>
                  <a:lnTo>
                    <a:pt x="589407" y="132842"/>
                  </a:lnTo>
                  <a:lnTo>
                    <a:pt x="552831" y="130556"/>
                  </a:lnTo>
                  <a:lnTo>
                    <a:pt x="353695" y="329692"/>
                  </a:lnTo>
                  <a:cubicBezTo>
                    <a:pt x="355981" y="334137"/>
                    <a:pt x="357124" y="339217"/>
                    <a:pt x="357124" y="344551"/>
                  </a:cubicBezTo>
                  <a:cubicBezTo>
                    <a:pt x="357124" y="364236"/>
                    <a:pt x="341122" y="380238"/>
                    <a:pt x="321437" y="380238"/>
                  </a:cubicBezTo>
                  <a:cubicBezTo>
                    <a:pt x="301752" y="380238"/>
                    <a:pt x="285750" y="364236"/>
                    <a:pt x="285750" y="344551"/>
                  </a:cubicBezTo>
                  <a:cubicBezTo>
                    <a:pt x="285750" y="324866"/>
                    <a:pt x="301752" y="308864"/>
                    <a:pt x="321437" y="308864"/>
                  </a:cubicBezTo>
                  <a:lnTo>
                    <a:pt x="327533" y="310134"/>
                  </a:lnTo>
                  <a:lnTo>
                    <a:pt x="530098" y="107442"/>
                  </a:lnTo>
                  <a:lnTo>
                    <a:pt x="527812" y="71120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26" name="Group 26"/>
          <p:cNvGrpSpPr/>
          <p:nvPr/>
        </p:nvGrpSpPr>
        <p:grpSpPr>
          <a:xfrm>
            <a:off x="12625200" y="4762080"/>
            <a:ext cx="469440" cy="360720"/>
            <a:chOff x="0" y="0"/>
            <a:chExt cx="625920" cy="480960"/>
          </a:xfrm>
        </p:grpSpPr>
        <p:sp>
          <p:nvSpPr>
            <p:cNvPr id="27" name="Freeform 27"/>
            <p:cNvSpPr/>
            <p:nvPr/>
          </p:nvSpPr>
          <p:spPr>
            <a:xfrm>
              <a:off x="0" y="0"/>
              <a:ext cx="631825" cy="480949"/>
            </a:xfrm>
            <a:custGeom>
              <a:avLst/>
              <a:gdLst/>
              <a:ahLst/>
              <a:cxnLst/>
              <a:rect l="l" t="t" r="r" b="b"/>
              <a:pathLst>
                <a:path w="631825" h="480949">
                  <a:moveTo>
                    <a:pt x="376682" y="200787"/>
                  </a:moveTo>
                  <a:cubicBezTo>
                    <a:pt x="429895" y="200787"/>
                    <a:pt x="472948" y="243967"/>
                    <a:pt x="472948" y="297180"/>
                  </a:cubicBezTo>
                  <a:cubicBezTo>
                    <a:pt x="472948" y="350393"/>
                    <a:pt x="429768" y="393573"/>
                    <a:pt x="376682" y="393573"/>
                  </a:cubicBezTo>
                  <a:cubicBezTo>
                    <a:pt x="323596" y="393573"/>
                    <a:pt x="280416" y="350393"/>
                    <a:pt x="280416" y="297180"/>
                  </a:cubicBezTo>
                  <a:cubicBezTo>
                    <a:pt x="280416" y="243967"/>
                    <a:pt x="323596" y="200787"/>
                    <a:pt x="376682" y="200787"/>
                  </a:cubicBezTo>
                  <a:close/>
                  <a:moveTo>
                    <a:pt x="376682" y="162687"/>
                  </a:moveTo>
                  <a:cubicBezTo>
                    <a:pt x="302514" y="162687"/>
                    <a:pt x="242316" y="222885"/>
                    <a:pt x="242316" y="297053"/>
                  </a:cubicBezTo>
                  <a:cubicBezTo>
                    <a:pt x="242316" y="371221"/>
                    <a:pt x="302514" y="431419"/>
                    <a:pt x="376682" y="431419"/>
                  </a:cubicBezTo>
                  <a:cubicBezTo>
                    <a:pt x="450850" y="431419"/>
                    <a:pt x="511048" y="371221"/>
                    <a:pt x="511048" y="297053"/>
                  </a:cubicBezTo>
                  <a:cubicBezTo>
                    <a:pt x="511048" y="222885"/>
                    <a:pt x="450850" y="162687"/>
                    <a:pt x="376682" y="162687"/>
                  </a:cubicBezTo>
                  <a:close/>
                  <a:moveTo>
                    <a:pt x="218440" y="132842"/>
                  </a:moveTo>
                  <a:lnTo>
                    <a:pt x="218440" y="163195"/>
                  </a:lnTo>
                  <a:lnTo>
                    <a:pt x="260858" y="163195"/>
                  </a:lnTo>
                  <a:lnTo>
                    <a:pt x="260858" y="132842"/>
                  </a:lnTo>
                  <a:close/>
                  <a:moveTo>
                    <a:pt x="550291" y="123063"/>
                  </a:moveTo>
                  <a:lnTo>
                    <a:pt x="550291" y="163068"/>
                  </a:lnTo>
                  <a:lnTo>
                    <a:pt x="631825" y="163068"/>
                  </a:lnTo>
                  <a:lnTo>
                    <a:pt x="631825" y="123063"/>
                  </a:lnTo>
                  <a:close/>
                  <a:moveTo>
                    <a:pt x="313055" y="21209"/>
                  </a:moveTo>
                  <a:lnTo>
                    <a:pt x="313055" y="85090"/>
                  </a:lnTo>
                  <a:lnTo>
                    <a:pt x="440309" y="85090"/>
                  </a:lnTo>
                  <a:lnTo>
                    <a:pt x="440309" y="21209"/>
                  </a:lnTo>
                  <a:close/>
                  <a:moveTo>
                    <a:pt x="285242" y="0"/>
                  </a:moveTo>
                  <a:lnTo>
                    <a:pt x="467995" y="0"/>
                  </a:lnTo>
                  <a:cubicBezTo>
                    <a:pt x="477901" y="0"/>
                    <a:pt x="485902" y="8001"/>
                    <a:pt x="485902" y="17907"/>
                  </a:cubicBezTo>
                  <a:lnTo>
                    <a:pt x="485902" y="85090"/>
                  </a:lnTo>
                  <a:lnTo>
                    <a:pt x="576072" y="85090"/>
                  </a:lnTo>
                  <a:cubicBezTo>
                    <a:pt x="603631" y="85090"/>
                    <a:pt x="625983" y="107442"/>
                    <a:pt x="625983" y="135001"/>
                  </a:cubicBezTo>
                  <a:lnTo>
                    <a:pt x="625983" y="431038"/>
                  </a:lnTo>
                  <a:cubicBezTo>
                    <a:pt x="625983" y="458597"/>
                    <a:pt x="603631" y="480949"/>
                    <a:pt x="576072" y="480949"/>
                  </a:cubicBezTo>
                  <a:lnTo>
                    <a:pt x="49911" y="480949"/>
                  </a:lnTo>
                  <a:cubicBezTo>
                    <a:pt x="22352" y="480949"/>
                    <a:pt x="0" y="458597"/>
                    <a:pt x="0" y="431038"/>
                  </a:cubicBezTo>
                  <a:lnTo>
                    <a:pt x="0" y="134874"/>
                  </a:lnTo>
                  <a:cubicBezTo>
                    <a:pt x="0" y="107442"/>
                    <a:pt x="22352" y="85090"/>
                    <a:pt x="49911" y="85090"/>
                  </a:cubicBezTo>
                  <a:lnTo>
                    <a:pt x="60325" y="85090"/>
                  </a:lnTo>
                  <a:lnTo>
                    <a:pt x="60325" y="61468"/>
                  </a:lnTo>
                  <a:cubicBezTo>
                    <a:pt x="60325" y="56515"/>
                    <a:pt x="64389" y="52451"/>
                    <a:pt x="69215" y="52451"/>
                  </a:cubicBezTo>
                  <a:lnTo>
                    <a:pt x="160528" y="52451"/>
                  </a:lnTo>
                  <a:cubicBezTo>
                    <a:pt x="165481" y="52451"/>
                    <a:pt x="169418" y="56515"/>
                    <a:pt x="169418" y="61468"/>
                  </a:cubicBezTo>
                  <a:lnTo>
                    <a:pt x="169418" y="85090"/>
                  </a:lnTo>
                  <a:lnTo>
                    <a:pt x="267208" y="85090"/>
                  </a:lnTo>
                  <a:lnTo>
                    <a:pt x="267208" y="17907"/>
                  </a:lnTo>
                  <a:cubicBezTo>
                    <a:pt x="267208" y="8001"/>
                    <a:pt x="275209" y="0"/>
                    <a:pt x="285115" y="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28" name="Group 28"/>
          <p:cNvGrpSpPr/>
          <p:nvPr/>
        </p:nvGrpSpPr>
        <p:grpSpPr>
          <a:xfrm>
            <a:off x="10989360" y="4708800"/>
            <a:ext cx="503280" cy="434160"/>
            <a:chOff x="0" y="0"/>
            <a:chExt cx="671040" cy="578880"/>
          </a:xfrm>
        </p:grpSpPr>
        <p:sp>
          <p:nvSpPr>
            <p:cNvPr id="29" name="Freeform 29"/>
            <p:cNvSpPr/>
            <p:nvPr/>
          </p:nvSpPr>
          <p:spPr>
            <a:xfrm>
              <a:off x="0" y="0"/>
              <a:ext cx="671068" cy="578866"/>
            </a:xfrm>
            <a:custGeom>
              <a:avLst/>
              <a:gdLst/>
              <a:ahLst/>
              <a:cxnLst/>
              <a:rect l="l" t="t" r="r" b="b"/>
              <a:pathLst>
                <a:path w="671068" h="578866">
                  <a:moveTo>
                    <a:pt x="142240" y="126746"/>
                  </a:moveTo>
                  <a:cubicBezTo>
                    <a:pt x="126619" y="126746"/>
                    <a:pt x="113919" y="139446"/>
                    <a:pt x="113919" y="155067"/>
                  </a:cubicBezTo>
                  <a:cubicBezTo>
                    <a:pt x="113919" y="170688"/>
                    <a:pt x="126619" y="183388"/>
                    <a:pt x="142240" y="183388"/>
                  </a:cubicBezTo>
                  <a:cubicBezTo>
                    <a:pt x="157861" y="183388"/>
                    <a:pt x="170561" y="170688"/>
                    <a:pt x="170561" y="155067"/>
                  </a:cubicBezTo>
                  <a:cubicBezTo>
                    <a:pt x="170561" y="139446"/>
                    <a:pt x="157861" y="126746"/>
                    <a:pt x="142240" y="126746"/>
                  </a:cubicBezTo>
                  <a:close/>
                  <a:moveTo>
                    <a:pt x="328803" y="58293"/>
                  </a:moveTo>
                  <a:cubicBezTo>
                    <a:pt x="296672" y="58293"/>
                    <a:pt x="270510" y="84328"/>
                    <a:pt x="270510" y="116586"/>
                  </a:cubicBezTo>
                  <a:cubicBezTo>
                    <a:pt x="270510" y="148844"/>
                    <a:pt x="296545" y="174879"/>
                    <a:pt x="328803" y="174879"/>
                  </a:cubicBezTo>
                  <a:cubicBezTo>
                    <a:pt x="361061" y="174879"/>
                    <a:pt x="387096" y="148844"/>
                    <a:pt x="387096" y="116586"/>
                  </a:cubicBezTo>
                  <a:cubicBezTo>
                    <a:pt x="387096" y="84328"/>
                    <a:pt x="361061" y="58293"/>
                    <a:pt x="328803" y="58293"/>
                  </a:cubicBezTo>
                  <a:close/>
                  <a:moveTo>
                    <a:pt x="328803" y="0"/>
                  </a:moveTo>
                  <a:cubicBezTo>
                    <a:pt x="393192" y="0"/>
                    <a:pt x="445389" y="52197"/>
                    <a:pt x="445389" y="116586"/>
                  </a:cubicBezTo>
                  <a:cubicBezTo>
                    <a:pt x="445389" y="162814"/>
                    <a:pt x="418465" y="202692"/>
                    <a:pt x="379222" y="221234"/>
                  </a:cubicBezTo>
                  <a:lnTo>
                    <a:pt x="458851" y="221234"/>
                  </a:lnTo>
                  <a:cubicBezTo>
                    <a:pt x="491744" y="221234"/>
                    <a:pt x="518541" y="247904"/>
                    <a:pt x="518541" y="280797"/>
                  </a:cubicBezTo>
                  <a:lnTo>
                    <a:pt x="518541" y="305435"/>
                  </a:lnTo>
                  <a:lnTo>
                    <a:pt x="550164" y="305435"/>
                  </a:lnTo>
                  <a:cubicBezTo>
                    <a:pt x="557657" y="305435"/>
                    <a:pt x="564007" y="310642"/>
                    <a:pt x="565277" y="317754"/>
                  </a:cubicBezTo>
                  <a:lnTo>
                    <a:pt x="671068" y="229743"/>
                  </a:lnTo>
                  <a:lnTo>
                    <a:pt x="671068" y="570230"/>
                  </a:lnTo>
                  <a:lnTo>
                    <a:pt x="565150" y="482346"/>
                  </a:lnTo>
                  <a:cubicBezTo>
                    <a:pt x="563880" y="489458"/>
                    <a:pt x="557530" y="494665"/>
                    <a:pt x="550037" y="494665"/>
                  </a:cubicBezTo>
                  <a:lnTo>
                    <a:pt x="518541" y="494665"/>
                  </a:lnTo>
                  <a:lnTo>
                    <a:pt x="518541" y="519303"/>
                  </a:lnTo>
                  <a:cubicBezTo>
                    <a:pt x="518541" y="552196"/>
                    <a:pt x="491871" y="578866"/>
                    <a:pt x="458851" y="578866"/>
                  </a:cubicBezTo>
                  <a:lnTo>
                    <a:pt x="59690" y="578866"/>
                  </a:lnTo>
                  <a:cubicBezTo>
                    <a:pt x="26797" y="578866"/>
                    <a:pt x="0" y="552196"/>
                    <a:pt x="0" y="519303"/>
                  </a:cubicBezTo>
                  <a:lnTo>
                    <a:pt x="0" y="280797"/>
                  </a:lnTo>
                  <a:cubicBezTo>
                    <a:pt x="0" y="247904"/>
                    <a:pt x="26670" y="221234"/>
                    <a:pt x="59690" y="221234"/>
                  </a:cubicBezTo>
                  <a:lnTo>
                    <a:pt x="112776" y="221234"/>
                  </a:lnTo>
                  <a:cubicBezTo>
                    <a:pt x="87376" y="210058"/>
                    <a:pt x="69850" y="184658"/>
                    <a:pt x="69850" y="155194"/>
                  </a:cubicBezTo>
                  <a:cubicBezTo>
                    <a:pt x="69850" y="115189"/>
                    <a:pt x="102235" y="82804"/>
                    <a:pt x="142367" y="82804"/>
                  </a:cubicBezTo>
                  <a:cubicBezTo>
                    <a:pt x="182499" y="82804"/>
                    <a:pt x="214884" y="115189"/>
                    <a:pt x="214884" y="155194"/>
                  </a:cubicBezTo>
                  <a:cubicBezTo>
                    <a:pt x="214884" y="184658"/>
                    <a:pt x="197231" y="210058"/>
                    <a:pt x="171958" y="221234"/>
                  </a:cubicBezTo>
                  <a:lnTo>
                    <a:pt x="278511" y="221234"/>
                  </a:lnTo>
                  <a:cubicBezTo>
                    <a:pt x="239268" y="202819"/>
                    <a:pt x="212344" y="162814"/>
                    <a:pt x="212344" y="116586"/>
                  </a:cubicBezTo>
                  <a:cubicBezTo>
                    <a:pt x="212217" y="52197"/>
                    <a:pt x="264414" y="0"/>
                    <a:pt x="328803" y="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sp>
        <p:nvSpPr>
          <p:cNvPr id="30" name="TextBox 30"/>
          <p:cNvSpPr txBox="1"/>
          <p:nvPr/>
        </p:nvSpPr>
        <p:spPr>
          <a:xfrm>
            <a:off x="10650960" y="5985720"/>
            <a:ext cx="4015440" cy="33855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1600" spc="16" dirty="0">
                <a:solidFill>
                  <a:srgbClr val="FFFFFF"/>
                </a:solidFill>
                <a:latin typeface="Montserrat"/>
                <a:cs typeface="B Nazanin" panose="00000400000000000000" pitchFamily="2" charset="-78"/>
              </a:rPr>
              <a:t>آسان برای تغییر رنگ، عکس و متن.</a:t>
            </a:r>
            <a:endParaRPr lang="en-US" sz="1600" spc="16" dirty="0">
              <a:solidFill>
                <a:srgbClr val="FFFFFF"/>
              </a:solidFill>
              <a:latin typeface="Montserrat"/>
              <a:cs typeface="B Nazanin" panose="00000400000000000000" pitchFamily="2" charset="-78"/>
            </a:endParaRPr>
          </a:p>
        </p:txBody>
      </p:sp>
      <p:sp>
        <p:nvSpPr>
          <p:cNvPr id="31" name="TextBox 31"/>
          <p:cNvSpPr txBox="1"/>
          <p:nvPr/>
        </p:nvSpPr>
        <p:spPr>
          <a:xfrm>
            <a:off x="10650960" y="5551560"/>
            <a:ext cx="4015440" cy="33855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1600" spc="16" dirty="0">
                <a:solidFill>
                  <a:srgbClr val="FFFFFF"/>
                </a:solidFill>
                <a:latin typeface="Montserrat Bold"/>
                <a:cs typeface="B Nazanin" panose="00000400000000000000" pitchFamily="2" charset="-78"/>
              </a:rPr>
              <a:t>متن شما در اینجا</a:t>
            </a:r>
            <a:endParaRPr lang="en-US" sz="1600" spc="16" dirty="0">
              <a:solidFill>
                <a:srgbClr val="FFFFFF"/>
              </a:solidFill>
              <a:latin typeface="Montserrat Bold"/>
              <a:cs typeface="B Nazanin" panose="00000400000000000000" pitchFamily="2" charset="-78"/>
            </a:endParaRPr>
          </a:p>
        </p:txBody>
      </p:sp>
      <p:sp>
        <p:nvSpPr>
          <p:cNvPr id="32" name="TextBox 32"/>
          <p:cNvSpPr txBox="1"/>
          <p:nvPr/>
        </p:nvSpPr>
        <p:spPr>
          <a:xfrm>
            <a:off x="3481200" y="5985720"/>
            <a:ext cx="4015440" cy="33855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ct val="150000"/>
              </a:lnSpc>
            </a:pPr>
            <a:r>
              <a:rPr lang="fa-IR" sz="1600" spc="16" dirty="0">
                <a:solidFill>
                  <a:srgbClr val="FFFFFF"/>
                </a:solidFill>
                <a:latin typeface="Montserrat"/>
                <a:cs typeface="B Nazanin" panose="00000400000000000000" pitchFamily="2" charset="-78"/>
              </a:rPr>
              <a:t>آسان برای تغییر رنگ، عکس و متن.</a:t>
            </a:r>
            <a:endParaRPr lang="en-US" sz="1600" spc="16" dirty="0">
              <a:solidFill>
                <a:srgbClr val="FFFFFF"/>
              </a:solidFill>
              <a:latin typeface="Montserrat"/>
              <a:cs typeface="B Nazanin" panose="00000400000000000000" pitchFamily="2" charset="-78"/>
            </a:endParaRPr>
          </a:p>
        </p:txBody>
      </p:sp>
      <p:sp>
        <p:nvSpPr>
          <p:cNvPr id="33" name="TextBox 33"/>
          <p:cNvSpPr txBox="1"/>
          <p:nvPr/>
        </p:nvSpPr>
        <p:spPr>
          <a:xfrm>
            <a:off x="3481200" y="5551560"/>
            <a:ext cx="4015440" cy="33855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ct val="150000"/>
              </a:lnSpc>
            </a:pPr>
            <a:r>
              <a:rPr lang="fa-IR" sz="1600" spc="16" dirty="0">
                <a:solidFill>
                  <a:srgbClr val="FFFFFF"/>
                </a:solidFill>
                <a:latin typeface="Montserrat Bold"/>
                <a:cs typeface="B Nazanin" panose="00000400000000000000" pitchFamily="2" charset="-78"/>
              </a:rPr>
              <a:t>متن شما در اینجا</a:t>
            </a:r>
            <a:endParaRPr lang="en-US" sz="1600" spc="16" dirty="0">
              <a:solidFill>
                <a:srgbClr val="FFFFFF"/>
              </a:solidFill>
              <a:latin typeface="Montserrat Bold"/>
              <a:cs typeface="B Nazanin" panose="00000400000000000000" pitchFamily="2" charset="-78"/>
            </a:endParaRPr>
          </a:p>
        </p:txBody>
      </p:sp>
      <p:sp>
        <p:nvSpPr>
          <p:cNvPr id="34" name="TextBox 34"/>
          <p:cNvSpPr txBox="1"/>
          <p:nvPr/>
        </p:nvSpPr>
        <p:spPr>
          <a:xfrm>
            <a:off x="5501520" y="3113640"/>
            <a:ext cx="7266960" cy="70788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1600" spc="16" dirty="0">
                <a:solidFill>
                  <a:srgbClr val="404040"/>
                </a:solidFill>
                <a:latin typeface="Montserrat"/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en-US" sz="1600" spc="16" dirty="0">
              <a:solidFill>
                <a:srgbClr val="404040"/>
              </a:solidFill>
              <a:latin typeface="Montserrat"/>
              <a:cs typeface="B Nazanin" panose="00000400000000000000" pitchFamily="2" charset="-78"/>
            </a:endParaRPr>
          </a:p>
        </p:txBody>
      </p:sp>
      <p:sp>
        <p:nvSpPr>
          <p:cNvPr id="35" name="TextBox 35"/>
          <p:cNvSpPr txBox="1"/>
          <p:nvPr/>
        </p:nvSpPr>
        <p:spPr>
          <a:xfrm>
            <a:off x="5501520" y="2679480"/>
            <a:ext cx="7266960" cy="33855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1600" spc="16" dirty="0">
                <a:solidFill>
                  <a:srgbClr val="404040"/>
                </a:solidFill>
                <a:latin typeface="Montserrat Bold"/>
                <a:cs typeface="B Nazanin" panose="00000400000000000000" pitchFamily="2" charset="-78"/>
              </a:rPr>
              <a:t>متن شما در اینجا</a:t>
            </a:r>
            <a:endParaRPr lang="en-US" sz="1600" spc="16" dirty="0">
              <a:solidFill>
                <a:srgbClr val="404040"/>
              </a:solidFill>
              <a:latin typeface="Montserrat Bold"/>
              <a:cs typeface="B Nazanin" panose="00000400000000000000" pitchFamily="2" charset="-78"/>
            </a:endParaRPr>
          </a:p>
        </p:txBody>
      </p:sp>
      <p:sp>
        <p:nvSpPr>
          <p:cNvPr id="36" name="TextBox 36"/>
          <p:cNvSpPr txBox="1"/>
          <p:nvPr/>
        </p:nvSpPr>
        <p:spPr>
          <a:xfrm>
            <a:off x="4472676" y="8217000"/>
            <a:ext cx="8786124" cy="121187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pc="16" dirty="0">
                <a:solidFill>
                  <a:srgbClr val="404040"/>
                </a:solidFill>
                <a:latin typeface="Montserrat"/>
                <a:cs typeface="B Nazanin" panose="00000400000000000000" pitchFamily="2" charset="-78"/>
              </a:rPr>
              <a:t>ارائه پاورپوینت مدرنی را دریافت کنید که به زیبایی طراحی شده است. آسان برای تغییر رنگ، عکس و متن. شما به سادگی می توانید مخاطبان خود را تحت تاثیر قرار دهید و به ارائه های خود جذابیت و زیبایی بی نظیری اضافه کنید. ارائه پاورپوینت مدرنی را دریافت کنید که به زیبایی طراحی شده است</a:t>
            </a:r>
            <a:endParaRPr lang="en-US" spc="16" dirty="0">
              <a:solidFill>
                <a:srgbClr val="404040"/>
              </a:solidFill>
              <a:latin typeface="Montserrat"/>
              <a:cs typeface="B Nazanin" panose="00000400000000000000" pitchFamily="2" charset="-78"/>
            </a:endParaRPr>
          </a:p>
        </p:txBody>
      </p:sp>
      <p:sp>
        <p:nvSpPr>
          <p:cNvPr id="37" name="TextBox 37"/>
          <p:cNvSpPr txBox="1"/>
          <p:nvPr/>
        </p:nvSpPr>
        <p:spPr>
          <a:xfrm>
            <a:off x="5515920" y="7576200"/>
            <a:ext cx="7266960" cy="33855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1600" spc="19" dirty="0">
                <a:solidFill>
                  <a:srgbClr val="404040"/>
                </a:solidFill>
                <a:latin typeface="Montserrat Bold"/>
                <a:cs typeface="B Nazanin" panose="00000400000000000000" pitchFamily="2" charset="-78"/>
              </a:rPr>
              <a:t>متن شما در اینجا</a:t>
            </a:r>
            <a:endParaRPr lang="en-US" sz="1600" spc="19" dirty="0">
              <a:solidFill>
                <a:srgbClr val="404040"/>
              </a:solidFill>
              <a:latin typeface="Montserrat Bold"/>
              <a:cs typeface="B Nazanin" panose="00000400000000000000" pitchFamily="2" charset="-78"/>
            </a:endParaRPr>
          </a:p>
        </p:txBody>
      </p:sp>
      <p:sp>
        <p:nvSpPr>
          <p:cNvPr id="38" name="AutoShape 38"/>
          <p:cNvSpPr/>
          <p:nvPr/>
        </p:nvSpPr>
        <p:spPr>
          <a:xfrm rot="21903">
            <a:off x="265137" y="1720110"/>
            <a:ext cx="18081007" cy="0"/>
          </a:xfrm>
          <a:prstGeom prst="line">
            <a:avLst/>
          </a:prstGeom>
          <a:ln w="47625" cap="rnd">
            <a:solidFill>
              <a:srgbClr val="984603"/>
            </a:solidFill>
            <a:prstDash val="solid"/>
            <a:headEnd type="none" w="sm" len="sm"/>
            <a:tailEnd type="none" w="sm" len="sm"/>
          </a:ln>
        </p:spPr>
      </p:sp>
      <p:grpSp>
        <p:nvGrpSpPr>
          <p:cNvPr id="39" name="Group 39"/>
          <p:cNvGrpSpPr/>
          <p:nvPr/>
        </p:nvGrpSpPr>
        <p:grpSpPr>
          <a:xfrm>
            <a:off x="16811280" y="568080"/>
            <a:ext cx="1374480" cy="1009440"/>
            <a:chOff x="0" y="0"/>
            <a:chExt cx="1832640" cy="1345920"/>
          </a:xfrm>
        </p:grpSpPr>
        <p:sp>
          <p:nvSpPr>
            <p:cNvPr id="40" name="Freeform 40"/>
            <p:cNvSpPr/>
            <p:nvPr/>
          </p:nvSpPr>
          <p:spPr>
            <a:xfrm>
              <a:off x="0" y="0"/>
              <a:ext cx="1832737" cy="1345946"/>
            </a:xfrm>
            <a:custGeom>
              <a:avLst/>
              <a:gdLst/>
              <a:ahLst/>
              <a:cxnLst/>
              <a:rect l="l" t="t" r="r" b="b"/>
              <a:pathLst>
                <a:path w="1832737" h="1345946">
                  <a:moveTo>
                    <a:pt x="374396" y="560451"/>
                  </a:moveTo>
                  <a:cubicBezTo>
                    <a:pt x="449326" y="544703"/>
                    <a:pt x="520192" y="532765"/>
                    <a:pt x="595122" y="548640"/>
                  </a:cubicBezTo>
                  <a:cubicBezTo>
                    <a:pt x="823722" y="596011"/>
                    <a:pt x="969518" y="789432"/>
                    <a:pt x="945896" y="1026287"/>
                  </a:cubicBezTo>
                  <a:cubicBezTo>
                    <a:pt x="938022" y="1105281"/>
                    <a:pt x="961644" y="1117092"/>
                    <a:pt x="1024763" y="1109218"/>
                  </a:cubicBezTo>
                  <a:cubicBezTo>
                    <a:pt x="1095756" y="1105281"/>
                    <a:pt x="1166622" y="1113155"/>
                    <a:pt x="1237615" y="1109218"/>
                  </a:cubicBezTo>
                  <a:cubicBezTo>
                    <a:pt x="1292733" y="1105281"/>
                    <a:pt x="1316482" y="1117092"/>
                    <a:pt x="1328293" y="1176274"/>
                  </a:cubicBezTo>
                  <a:cubicBezTo>
                    <a:pt x="1347978" y="1278890"/>
                    <a:pt x="1442593" y="1345946"/>
                    <a:pt x="1545082" y="1345946"/>
                  </a:cubicBezTo>
                  <a:cubicBezTo>
                    <a:pt x="1651508" y="1345946"/>
                    <a:pt x="1738249" y="1274953"/>
                    <a:pt x="1765808" y="1172337"/>
                  </a:cubicBezTo>
                  <a:cubicBezTo>
                    <a:pt x="1769745" y="1144651"/>
                    <a:pt x="1769745" y="1121029"/>
                    <a:pt x="1801241" y="1101344"/>
                  </a:cubicBezTo>
                  <a:cubicBezTo>
                    <a:pt x="1832737" y="1085596"/>
                    <a:pt x="1824863" y="935609"/>
                    <a:pt x="1801241" y="935609"/>
                  </a:cubicBezTo>
                  <a:cubicBezTo>
                    <a:pt x="1714500" y="931672"/>
                    <a:pt x="1738122" y="872490"/>
                    <a:pt x="1742186" y="829056"/>
                  </a:cubicBezTo>
                  <a:cubicBezTo>
                    <a:pt x="1746123" y="726440"/>
                    <a:pt x="1718564" y="643509"/>
                    <a:pt x="1627886" y="588264"/>
                  </a:cubicBezTo>
                  <a:cubicBezTo>
                    <a:pt x="1549019" y="540893"/>
                    <a:pt x="1541145" y="513334"/>
                    <a:pt x="1580642" y="430403"/>
                  </a:cubicBezTo>
                  <a:cubicBezTo>
                    <a:pt x="1592453" y="402717"/>
                    <a:pt x="1604264" y="367284"/>
                    <a:pt x="1576705" y="351409"/>
                  </a:cubicBezTo>
                  <a:cubicBezTo>
                    <a:pt x="1553083" y="335661"/>
                    <a:pt x="1521587" y="355346"/>
                    <a:pt x="1501775" y="379095"/>
                  </a:cubicBezTo>
                  <a:cubicBezTo>
                    <a:pt x="1486027" y="394843"/>
                    <a:pt x="1478153" y="418592"/>
                    <a:pt x="1474216" y="442214"/>
                  </a:cubicBezTo>
                  <a:cubicBezTo>
                    <a:pt x="1454531" y="548767"/>
                    <a:pt x="1454531" y="548767"/>
                    <a:pt x="1340231" y="540893"/>
                  </a:cubicBezTo>
                  <a:cubicBezTo>
                    <a:pt x="1316609" y="536956"/>
                    <a:pt x="1292987" y="533019"/>
                    <a:pt x="1269238" y="533019"/>
                  </a:cubicBezTo>
                  <a:cubicBezTo>
                    <a:pt x="1229868" y="536956"/>
                    <a:pt x="1218057" y="517271"/>
                    <a:pt x="1214120" y="485648"/>
                  </a:cubicBezTo>
                  <a:cubicBezTo>
                    <a:pt x="1198372" y="379095"/>
                    <a:pt x="1178687" y="272542"/>
                    <a:pt x="1162939" y="165989"/>
                  </a:cubicBezTo>
                  <a:cubicBezTo>
                    <a:pt x="1159002" y="146304"/>
                    <a:pt x="1155065" y="126492"/>
                    <a:pt x="1166876" y="102870"/>
                  </a:cubicBezTo>
                  <a:cubicBezTo>
                    <a:pt x="1202055" y="19685"/>
                    <a:pt x="1190244" y="3937"/>
                    <a:pt x="1099566" y="3937"/>
                  </a:cubicBezTo>
                  <a:cubicBezTo>
                    <a:pt x="894588" y="0"/>
                    <a:pt x="685800" y="3937"/>
                    <a:pt x="476885" y="3937"/>
                  </a:cubicBezTo>
                  <a:cubicBezTo>
                    <a:pt x="433578" y="3937"/>
                    <a:pt x="390144" y="0"/>
                    <a:pt x="346837" y="3937"/>
                  </a:cubicBezTo>
                  <a:cubicBezTo>
                    <a:pt x="287782" y="7874"/>
                    <a:pt x="267970" y="51308"/>
                    <a:pt x="307467" y="94742"/>
                  </a:cubicBezTo>
                  <a:cubicBezTo>
                    <a:pt x="327152" y="118364"/>
                    <a:pt x="327152" y="138176"/>
                    <a:pt x="331089" y="165735"/>
                  </a:cubicBezTo>
                  <a:cubicBezTo>
                    <a:pt x="331089" y="244729"/>
                    <a:pt x="331089" y="323596"/>
                    <a:pt x="331089" y="402590"/>
                  </a:cubicBezTo>
                  <a:cubicBezTo>
                    <a:pt x="342900" y="402590"/>
                    <a:pt x="350774" y="398653"/>
                    <a:pt x="362585" y="398653"/>
                  </a:cubicBezTo>
                  <a:cubicBezTo>
                    <a:pt x="366522" y="394716"/>
                    <a:pt x="370459" y="394716"/>
                    <a:pt x="378333" y="390779"/>
                  </a:cubicBezTo>
                  <a:cubicBezTo>
                    <a:pt x="370459" y="394716"/>
                    <a:pt x="366522" y="394716"/>
                    <a:pt x="362585" y="398653"/>
                  </a:cubicBezTo>
                  <a:cubicBezTo>
                    <a:pt x="350774" y="398653"/>
                    <a:pt x="342900" y="402590"/>
                    <a:pt x="331089" y="402590"/>
                  </a:cubicBezTo>
                  <a:cubicBezTo>
                    <a:pt x="335026" y="446024"/>
                    <a:pt x="319278" y="469646"/>
                    <a:pt x="275971" y="485521"/>
                  </a:cubicBezTo>
                  <a:cubicBezTo>
                    <a:pt x="197104" y="513207"/>
                    <a:pt x="138049" y="560451"/>
                    <a:pt x="90678" y="627634"/>
                  </a:cubicBezTo>
                  <a:cubicBezTo>
                    <a:pt x="55245" y="655320"/>
                    <a:pt x="35560" y="690753"/>
                    <a:pt x="19685" y="726313"/>
                  </a:cubicBezTo>
                  <a:cubicBezTo>
                    <a:pt x="0" y="793369"/>
                    <a:pt x="15748" y="813054"/>
                    <a:pt x="90678" y="805180"/>
                  </a:cubicBezTo>
                  <a:cubicBezTo>
                    <a:pt x="161671" y="698627"/>
                    <a:pt x="244348" y="599948"/>
                    <a:pt x="374396" y="560451"/>
                  </a:cubicBezTo>
                  <a:close/>
                  <a:moveTo>
                    <a:pt x="1541018" y="1002538"/>
                  </a:moveTo>
                  <a:cubicBezTo>
                    <a:pt x="1604137" y="998601"/>
                    <a:pt x="1655318" y="1049909"/>
                    <a:pt x="1655318" y="1113028"/>
                  </a:cubicBezTo>
                  <a:cubicBezTo>
                    <a:pt x="1659255" y="1176147"/>
                    <a:pt x="1612011" y="1227455"/>
                    <a:pt x="1544955" y="1227455"/>
                  </a:cubicBezTo>
                  <a:cubicBezTo>
                    <a:pt x="1481836" y="1227455"/>
                    <a:pt x="1434592" y="1180084"/>
                    <a:pt x="1430655" y="1120902"/>
                  </a:cubicBezTo>
                  <a:cubicBezTo>
                    <a:pt x="1426718" y="1057783"/>
                    <a:pt x="1477899" y="1002538"/>
                    <a:pt x="1541018" y="1002538"/>
                  </a:cubicBezTo>
                  <a:close/>
                  <a:moveTo>
                    <a:pt x="610870" y="453898"/>
                  </a:moveTo>
                  <a:cubicBezTo>
                    <a:pt x="610870" y="453898"/>
                    <a:pt x="614807" y="453898"/>
                    <a:pt x="618744" y="449961"/>
                  </a:cubicBezTo>
                  <a:cubicBezTo>
                    <a:pt x="614807" y="453898"/>
                    <a:pt x="610870" y="453898"/>
                    <a:pt x="610870" y="453898"/>
                  </a:cubicBezTo>
                  <a:close/>
                  <a:moveTo>
                    <a:pt x="618744" y="449961"/>
                  </a:moveTo>
                  <a:cubicBezTo>
                    <a:pt x="622681" y="449961"/>
                    <a:pt x="622681" y="449961"/>
                    <a:pt x="622681" y="449961"/>
                  </a:cubicBezTo>
                  <a:cubicBezTo>
                    <a:pt x="622681" y="449961"/>
                    <a:pt x="622681" y="449961"/>
                    <a:pt x="618744" y="449961"/>
                  </a:cubicBezTo>
                  <a:close/>
                  <a:moveTo>
                    <a:pt x="788289" y="110490"/>
                  </a:moveTo>
                  <a:cubicBezTo>
                    <a:pt x="823722" y="114427"/>
                    <a:pt x="863219" y="110490"/>
                    <a:pt x="898652" y="110490"/>
                  </a:cubicBezTo>
                  <a:cubicBezTo>
                    <a:pt x="1064133" y="110490"/>
                    <a:pt x="1064133" y="110490"/>
                    <a:pt x="1091819" y="272288"/>
                  </a:cubicBezTo>
                  <a:cubicBezTo>
                    <a:pt x="1115441" y="410464"/>
                    <a:pt x="1135126" y="548640"/>
                    <a:pt x="1154938" y="686689"/>
                  </a:cubicBezTo>
                  <a:cubicBezTo>
                    <a:pt x="1158875" y="710311"/>
                    <a:pt x="1190371" y="757682"/>
                    <a:pt x="1147064" y="761619"/>
                  </a:cubicBezTo>
                  <a:cubicBezTo>
                    <a:pt x="1099820" y="769493"/>
                    <a:pt x="1040638" y="797179"/>
                    <a:pt x="1005205" y="733933"/>
                  </a:cubicBezTo>
                  <a:cubicBezTo>
                    <a:pt x="950087" y="627380"/>
                    <a:pt x="871220" y="544449"/>
                    <a:pt x="760857" y="493141"/>
                  </a:cubicBezTo>
                  <a:cubicBezTo>
                    <a:pt x="729361" y="481330"/>
                    <a:pt x="721487" y="461518"/>
                    <a:pt x="721487" y="426085"/>
                  </a:cubicBezTo>
                  <a:cubicBezTo>
                    <a:pt x="725424" y="343154"/>
                    <a:pt x="725424" y="260350"/>
                    <a:pt x="721487" y="173482"/>
                  </a:cubicBezTo>
                  <a:cubicBezTo>
                    <a:pt x="717550" y="122174"/>
                    <a:pt x="737235" y="102489"/>
                    <a:pt x="788543" y="110363"/>
                  </a:cubicBezTo>
                  <a:close/>
                  <a:moveTo>
                    <a:pt x="417703" y="134239"/>
                  </a:moveTo>
                  <a:cubicBezTo>
                    <a:pt x="417703" y="126365"/>
                    <a:pt x="421640" y="122428"/>
                    <a:pt x="421640" y="118491"/>
                  </a:cubicBezTo>
                  <a:cubicBezTo>
                    <a:pt x="492633" y="118491"/>
                    <a:pt x="559562" y="114554"/>
                    <a:pt x="630555" y="114554"/>
                  </a:cubicBezTo>
                  <a:cubicBezTo>
                    <a:pt x="630555" y="122428"/>
                    <a:pt x="634492" y="126365"/>
                    <a:pt x="638429" y="134239"/>
                  </a:cubicBezTo>
                  <a:cubicBezTo>
                    <a:pt x="638429" y="146050"/>
                    <a:pt x="638429" y="157861"/>
                    <a:pt x="642366" y="169799"/>
                  </a:cubicBezTo>
                  <a:cubicBezTo>
                    <a:pt x="638429" y="157988"/>
                    <a:pt x="638429" y="146177"/>
                    <a:pt x="638429" y="134239"/>
                  </a:cubicBezTo>
                  <a:cubicBezTo>
                    <a:pt x="626618" y="232918"/>
                    <a:pt x="630555" y="335534"/>
                    <a:pt x="634492" y="434213"/>
                  </a:cubicBezTo>
                  <a:cubicBezTo>
                    <a:pt x="630555" y="438150"/>
                    <a:pt x="630555" y="438150"/>
                    <a:pt x="630555" y="442087"/>
                  </a:cubicBezTo>
                  <a:cubicBezTo>
                    <a:pt x="618744" y="446024"/>
                    <a:pt x="606933" y="446024"/>
                    <a:pt x="595122" y="449961"/>
                  </a:cubicBezTo>
                  <a:cubicBezTo>
                    <a:pt x="547878" y="461772"/>
                    <a:pt x="504444" y="414401"/>
                    <a:pt x="457200" y="442087"/>
                  </a:cubicBezTo>
                  <a:cubicBezTo>
                    <a:pt x="421767" y="438150"/>
                    <a:pt x="417830" y="418465"/>
                    <a:pt x="421767" y="386842"/>
                  </a:cubicBezTo>
                  <a:cubicBezTo>
                    <a:pt x="421767" y="303911"/>
                    <a:pt x="417830" y="217170"/>
                    <a:pt x="417830" y="134239"/>
                  </a:cubicBezTo>
                  <a:cubicBezTo>
                    <a:pt x="413893" y="142113"/>
                    <a:pt x="409956" y="149987"/>
                    <a:pt x="409956" y="161925"/>
                  </a:cubicBezTo>
                  <a:cubicBezTo>
                    <a:pt x="409956" y="150114"/>
                    <a:pt x="413893" y="142240"/>
                    <a:pt x="417830" y="134239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41" name="Group 41"/>
          <p:cNvGrpSpPr/>
          <p:nvPr/>
        </p:nvGrpSpPr>
        <p:grpSpPr>
          <a:xfrm>
            <a:off x="16913520" y="1002960"/>
            <a:ext cx="590400" cy="609840"/>
            <a:chOff x="0" y="0"/>
            <a:chExt cx="787200" cy="813120"/>
          </a:xfrm>
        </p:grpSpPr>
        <p:sp>
          <p:nvSpPr>
            <p:cNvPr id="42" name="Freeform 42"/>
            <p:cNvSpPr/>
            <p:nvPr/>
          </p:nvSpPr>
          <p:spPr>
            <a:xfrm>
              <a:off x="0" y="0"/>
              <a:ext cx="787273" cy="813181"/>
            </a:xfrm>
            <a:custGeom>
              <a:avLst/>
              <a:gdLst/>
              <a:ahLst/>
              <a:cxnLst/>
              <a:rect l="l" t="t" r="r" b="b"/>
              <a:pathLst>
                <a:path w="787273" h="813181">
                  <a:moveTo>
                    <a:pt x="31496" y="517144"/>
                  </a:moveTo>
                  <a:cubicBezTo>
                    <a:pt x="43307" y="568452"/>
                    <a:pt x="66929" y="611886"/>
                    <a:pt x="102362" y="651383"/>
                  </a:cubicBezTo>
                  <a:cubicBezTo>
                    <a:pt x="228346" y="789559"/>
                    <a:pt x="432943" y="813181"/>
                    <a:pt x="586486" y="710565"/>
                  </a:cubicBezTo>
                  <a:cubicBezTo>
                    <a:pt x="736092" y="604012"/>
                    <a:pt x="787273" y="406654"/>
                    <a:pt x="708533" y="240792"/>
                  </a:cubicBezTo>
                  <a:cubicBezTo>
                    <a:pt x="625856" y="75057"/>
                    <a:pt x="440817" y="0"/>
                    <a:pt x="255778" y="59182"/>
                  </a:cubicBezTo>
                  <a:cubicBezTo>
                    <a:pt x="259715" y="82804"/>
                    <a:pt x="271526" y="98679"/>
                    <a:pt x="287274" y="114427"/>
                  </a:cubicBezTo>
                  <a:cubicBezTo>
                    <a:pt x="271526" y="98679"/>
                    <a:pt x="259715" y="82804"/>
                    <a:pt x="255778" y="59182"/>
                  </a:cubicBezTo>
                  <a:cubicBezTo>
                    <a:pt x="216408" y="70993"/>
                    <a:pt x="180975" y="82804"/>
                    <a:pt x="153416" y="118364"/>
                  </a:cubicBezTo>
                  <a:cubicBezTo>
                    <a:pt x="125857" y="126238"/>
                    <a:pt x="106172" y="146050"/>
                    <a:pt x="94361" y="165735"/>
                  </a:cubicBezTo>
                  <a:cubicBezTo>
                    <a:pt x="70866" y="225044"/>
                    <a:pt x="3937" y="264414"/>
                    <a:pt x="19685" y="343408"/>
                  </a:cubicBezTo>
                  <a:cubicBezTo>
                    <a:pt x="3937" y="355219"/>
                    <a:pt x="3937" y="371094"/>
                    <a:pt x="11811" y="390779"/>
                  </a:cubicBezTo>
                  <a:cubicBezTo>
                    <a:pt x="11811" y="402590"/>
                    <a:pt x="11811" y="410464"/>
                    <a:pt x="11811" y="422402"/>
                  </a:cubicBezTo>
                  <a:cubicBezTo>
                    <a:pt x="15748" y="430276"/>
                    <a:pt x="23622" y="438150"/>
                    <a:pt x="27559" y="446024"/>
                  </a:cubicBezTo>
                  <a:cubicBezTo>
                    <a:pt x="23622" y="438150"/>
                    <a:pt x="15748" y="430276"/>
                    <a:pt x="11811" y="422402"/>
                  </a:cubicBezTo>
                  <a:cubicBezTo>
                    <a:pt x="0" y="449961"/>
                    <a:pt x="7874" y="473710"/>
                    <a:pt x="27559" y="493395"/>
                  </a:cubicBezTo>
                  <a:cubicBezTo>
                    <a:pt x="23622" y="497332"/>
                    <a:pt x="27559" y="501269"/>
                    <a:pt x="31496" y="505206"/>
                  </a:cubicBezTo>
                  <a:cubicBezTo>
                    <a:pt x="31496" y="505206"/>
                    <a:pt x="27559" y="513080"/>
                    <a:pt x="27559" y="513080"/>
                  </a:cubicBezTo>
                  <a:cubicBezTo>
                    <a:pt x="27559" y="513080"/>
                    <a:pt x="31496" y="517017"/>
                    <a:pt x="31496" y="517017"/>
                  </a:cubicBezTo>
                  <a:close/>
                  <a:moveTo>
                    <a:pt x="385699" y="228981"/>
                  </a:moveTo>
                  <a:cubicBezTo>
                    <a:pt x="381762" y="209296"/>
                    <a:pt x="373888" y="201295"/>
                    <a:pt x="366014" y="189484"/>
                  </a:cubicBezTo>
                  <a:cubicBezTo>
                    <a:pt x="373888" y="201295"/>
                    <a:pt x="381762" y="209169"/>
                    <a:pt x="385699" y="228981"/>
                  </a:cubicBezTo>
                  <a:cubicBezTo>
                    <a:pt x="499872" y="264541"/>
                    <a:pt x="551053" y="319786"/>
                    <a:pt x="547116" y="410591"/>
                  </a:cubicBezTo>
                  <a:cubicBezTo>
                    <a:pt x="543179" y="489585"/>
                    <a:pt x="499872" y="536956"/>
                    <a:pt x="429006" y="568452"/>
                  </a:cubicBezTo>
                  <a:cubicBezTo>
                    <a:pt x="377825" y="592074"/>
                    <a:pt x="326644" y="556641"/>
                    <a:pt x="279400" y="560578"/>
                  </a:cubicBezTo>
                  <a:cubicBezTo>
                    <a:pt x="279400" y="560578"/>
                    <a:pt x="275463" y="560578"/>
                    <a:pt x="275463" y="560578"/>
                  </a:cubicBezTo>
                  <a:cubicBezTo>
                    <a:pt x="283337" y="540893"/>
                    <a:pt x="263652" y="532892"/>
                    <a:pt x="251841" y="521081"/>
                  </a:cubicBezTo>
                  <a:cubicBezTo>
                    <a:pt x="180975" y="446024"/>
                    <a:pt x="192786" y="355346"/>
                    <a:pt x="275463" y="268478"/>
                  </a:cubicBezTo>
                  <a:cubicBezTo>
                    <a:pt x="306959" y="248793"/>
                    <a:pt x="346329" y="232918"/>
                    <a:pt x="385699" y="228981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43" name="Group 43"/>
          <p:cNvGrpSpPr/>
          <p:nvPr/>
        </p:nvGrpSpPr>
        <p:grpSpPr>
          <a:xfrm>
            <a:off x="187920" y="588960"/>
            <a:ext cx="1374480" cy="1009440"/>
            <a:chOff x="0" y="0"/>
            <a:chExt cx="1832640" cy="1345920"/>
          </a:xfrm>
        </p:grpSpPr>
        <p:sp>
          <p:nvSpPr>
            <p:cNvPr id="44" name="Freeform 44"/>
            <p:cNvSpPr/>
            <p:nvPr/>
          </p:nvSpPr>
          <p:spPr>
            <a:xfrm>
              <a:off x="0" y="0"/>
              <a:ext cx="1832737" cy="1345946"/>
            </a:xfrm>
            <a:custGeom>
              <a:avLst/>
              <a:gdLst/>
              <a:ahLst/>
              <a:cxnLst/>
              <a:rect l="l" t="t" r="r" b="b"/>
              <a:pathLst>
                <a:path w="1832737" h="1345946">
                  <a:moveTo>
                    <a:pt x="374396" y="560451"/>
                  </a:moveTo>
                  <a:cubicBezTo>
                    <a:pt x="449326" y="544703"/>
                    <a:pt x="520192" y="532765"/>
                    <a:pt x="595122" y="548640"/>
                  </a:cubicBezTo>
                  <a:cubicBezTo>
                    <a:pt x="823722" y="596011"/>
                    <a:pt x="969518" y="789432"/>
                    <a:pt x="945896" y="1026287"/>
                  </a:cubicBezTo>
                  <a:cubicBezTo>
                    <a:pt x="938022" y="1105281"/>
                    <a:pt x="961644" y="1117092"/>
                    <a:pt x="1024763" y="1109218"/>
                  </a:cubicBezTo>
                  <a:cubicBezTo>
                    <a:pt x="1095756" y="1105281"/>
                    <a:pt x="1166622" y="1113155"/>
                    <a:pt x="1237615" y="1109218"/>
                  </a:cubicBezTo>
                  <a:cubicBezTo>
                    <a:pt x="1292733" y="1105281"/>
                    <a:pt x="1316482" y="1117092"/>
                    <a:pt x="1328293" y="1176274"/>
                  </a:cubicBezTo>
                  <a:cubicBezTo>
                    <a:pt x="1347978" y="1278890"/>
                    <a:pt x="1442593" y="1345946"/>
                    <a:pt x="1545082" y="1345946"/>
                  </a:cubicBezTo>
                  <a:cubicBezTo>
                    <a:pt x="1651508" y="1345946"/>
                    <a:pt x="1738249" y="1274953"/>
                    <a:pt x="1765808" y="1172337"/>
                  </a:cubicBezTo>
                  <a:cubicBezTo>
                    <a:pt x="1769745" y="1144651"/>
                    <a:pt x="1769745" y="1121029"/>
                    <a:pt x="1801241" y="1101344"/>
                  </a:cubicBezTo>
                  <a:cubicBezTo>
                    <a:pt x="1832737" y="1085596"/>
                    <a:pt x="1824863" y="935609"/>
                    <a:pt x="1801241" y="935609"/>
                  </a:cubicBezTo>
                  <a:cubicBezTo>
                    <a:pt x="1714500" y="931672"/>
                    <a:pt x="1738122" y="872490"/>
                    <a:pt x="1742186" y="829056"/>
                  </a:cubicBezTo>
                  <a:cubicBezTo>
                    <a:pt x="1746123" y="726440"/>
                    <a:pt x="1718564" y="643509"/>
                    <a:pt x="1627886" y="588264"/>
                  </a:cubicBezTo>
                  <a:cubicBezTo>
                    <a:pt x="1549019" y="540893"/>
                    <a:pt x="1541145" y="513334"/>
                    <a:pt x="1580642" y="430403"/>
                  </a:cubicBezTo>
                  <a:cubicBezTo>
                    <a:pt x="1592453" y="402717"/>
                    <a:pt x="1604264" y="367284"/>
                    <a:pt x="1576705" y="351409"/>
                  </a:cubicBezTo>
                  <a:cubicBezTo>
                    <a:pt x="1553083" y="335661"/>
                    <a:pt x="1521587" y="355346"/>
                    <a:pt x="1501775" y="379095"/>
                  </a:cubicBezTo>
                  <a:cubicBezTo>
                    <a:pt x="1486027" y="394843"/>
                    <a:pt x="1478153" y="418592"/>
                    <a:pt x="1474216" y="442214"/>
                  </a:cubicBezTo>
                  <a:cubicBezTo>
                    <a:pt x="1454531" y="548767"/>
                    <a:pt x="1454531" y="548767"/>
                    <a:pt x="1340231" y="540893"/>
                  </a:cubicBezTo>
                  <a:cubicBezTo>
                    <a:pt x="1316609" y="536956"/>
                    <a:pt x="1292987" y="533019"/>
                    <a:pt x="1269238" y="533019"/>
                  </a:cubicBezTo>
                  <a:cubicBezTo>
                    <a:pt x="1229868" y="536956"/>
                    <a:pt x="1218057" y="517271"/>
                    <a:pt x="1214120" y="485648"/>
                  </a:cubicBezTo>
                  <a:cubicBezTo>
                    <a:pt x="1198372" y="379095"/>
                    <a:pt x="1178687" y="272542"/>
                    <a:pt x="1162939" y="165989"/>
                  </a:cubicBezTo>
                  <a:cubicBezTo>
                    <a:pt x="1159002" y="146304"/>
                    <a:pt x="1155065" y="126492"/>
                    <a:pt x="1166876" y="102870"/>
                  </a:cubicBezTo>
                  <a:cubicBezTo>
                    <a:pt x="1202055" y="19685"/>
                    <a:pt x="1190244" y="3937"/>
                    <a:pt x="1099566" y="3937"/>
                  </a:cubicBezTo>
                  <a:cubicBezTo>
                    <a:pt x="894588" y="0"/>
                    <a:pt x="685800" y="3937"/>
                    <a:pt x="476885" y="3937"/>
                  </a:cubicBezTo>
                  <a:cubicBezTo>
                    <a:pt x="433578" y="3937"/>
                    <a:pt x="390144" y="0"/>
                    <a:pt x="346837" y="3937"/>
                  </a:cubicBezTo>
                  <a:cubicBezTo>
                    <a:pt x="287782" y="7874"/>
                    <a:pt x="267970" y="51308"/>
                    <a:pt x="307467" y="94742"/>
                  </a:cubicBezTo>
                  <a:cubicBezTo>
                    <a:pt x="327152" y="118364"/>
                    <a:pt x="327152" y="138176"/>
                    <a:pt x="331089" y="165735"/>
                  </a:cubicBezTo>
                  <a:cubicBezTo>
                    <a:pt x="331089" y="244729"/>
                    <a:pt x="331089" y="323596"/>
                    <a:pt x="331089" y="402590"/>
                  </a:cubicBezTo>
                  <a:cubicBezTo>
                    <a:pt x="342900" y="402590"/>
                    <a:pt x="350774" y="398653"/>
                    <a:pt x="362585" y="398653"/>
                  </a:cubicBezTo>
                  <a:cubicBezTo>
                    <a:pt x="366522" y="394716"/>
                    <a:pt x="370459" y="394716"/>
                    <a:pt x="378333" y="390779"/>
                  </a:cubicBezTo>
                  <a:cubicBezTo>
                    <a:pt x="370459" y="394716"/>
                    <a:pt x="366522" y="394716"/>
                    <a:pt x="362585" y="398653"/>
                  </a:cubicBezTo>
                  <a:cubicBezTo>
                    <a:pt x="350774" y="398653"/>
                    <a:pt x="342900" y="402590"/>
                    <a:pt x="331089" y="402590"/>
                  </a:cubicBezTo>
                  <a:cubicBezTo>
                    <a:pt x="335026" y="446024"/>
                    <a:pt x="319278" y="469646"/>
                    <a:pt x="275971" y="485521"/>
                  </a:cubicBezTo>
                  <a:cubicBezTo>
                    <a:pt x="197104" y="513207"/>
                    <a:pt x="138049" y="560451"/>
                    <a:pt x="90678" y="627634"/>
                  </a:cubicBezTo>
                  <a:cubicBezTo>
                    <a:pt x="55245" y="655320"/>
                    <a:pt x="35560" y="690753"/>
                    <a:pt x="19685" y="726313"/>
                  </a:cubicBezTo>
                  <a:cubicBezTo>
                    <a:pt x="0" y="793369"/>
                    <a:pt x="15748" y="813054"/>
                    <a:pt x="90678" y="805180"/>
                  </a:cubicBezTo>
                  <a:cubicBezTo>
                    <a:pt x="161671" y="698627"/>
                    <a:pt x="244348" y="599948"/>
                    <a:pt x="374396" y="560451"/>
                  </a:cubicBezTo>
                  <a:close/>
                  <a:moveTo>
                    <a:pt x="1541018" y="1002538"/>
                  </a:moveTo>
                  <a:cubicBezTo>
                    <a:pt x="1604137" y="998601"/>
                    <a:pt x="1655318" y="1049909"/>
                    <a:pt x="1655318" y="1113028"/>
                  </a:cubicBezTo>
                  <a:cubicBezTo>
                    <a:pt x="1659255" y="1176147"/>
                    <a:pt x="1612011" y="1227455"/>
                    <a:pt x="1544955" y="1227455"/>
                  </a:cubicBezTo>
                  <a:cubicBezTo>
                    <a:pt x="1481836" y="1227455"/>
                    <a:pt x="1434592" y="1180084"/>
                    <a:pt x="1430655" y="1120902"/>
                  </a:cubicBezTo>
                  <a:cubicBezTo>
                    <a:pt x="1426718" y="1057783"/>
                    <a:pt x="1477899" y="1002538"/>
                    <a:pt x="1541018" y="1002538"/>
                  </a:cubicBezTo>
                  <a:close/>
                  <a:moveTo>
                    <a:pt x="610870" y="453898"/>
                  </a:moveTo>
                  <a:cubicBezTo>
                    <a:pt x="610870" y="453898"/>
                    <a:pt x="614807" y="453898"/>
                    <a:pt x="618744" y="449961"/>
                  </a:cubicBezTo>
                  <a:cubicBezTo>
                    <a:pt x="614807" y="453898"/>
                    <a:pt x="610870" y="453898"/>
                    <a:pt x="610870" y="453898"/>
                  </a:cubicBezTo>
                  <a:close/>
                  <a:moveTo>
                    <a:pt x="618744" y="449961"/>
                  </a:moveTo>
                  <a:cubicBezTo>
                    <a:pt x="622681" y="449961"/>
                    <a:pt x="622681" y="449961"/>
                    <a:pt x="622681" y="449961"/>
                  </a:cubicBezTo>
                  <a:cubicBezTo>
                    <a:pt x="622681" y="449961"/>
                    <a:pt x="622681" y="449961"/>
                    <a:pt x="618744" y="449961"/>
                  </a:cubicBezTo>
                  <a:close/>
                  <a:moveTo>
                    <a:pt x="788289" y="110490"/>
                  </a:moveTo>
                  <a:cubicBezTo>
                    <a:pt x="823722" y="114427"/>
                    <a:pt x="863219" y="110490"/>
                    <a:pt x="898652" y="110490"/>
                  </a:cubicBezTo>
                  <a:cubicBezTo>
                    <a:pt x="1064133" y="110490"/>
                    <a:pt x="1064133" y="110490"/>
                    <a:pt x="1091819" y="272288"/>
                  </a:cubicBezTo>
                  <a:cubicBezTo>
                    <a:pt x="1115441" y="410464"/>
                    <a:pt x="1135126" y="548640"/>
                    <a:pt x="1154938" y="686689"/>
                  </a:cubicBezTo>
                  <a:cubicBezTo>
                    <a:pt x="1158875" y="710311"/>
                    <a:pt x="1190371" y="757682"/>
                    <a:pt x="1147064" y="761619"/>
                  </a:cubicBezTo>
                  <a:cubicBezTo>
                    <a:pt x="1099820" y="769493"/>
                    <a:pt x="1040638" y="797179"/>
                    <a:pt x="1005205" y="733933"/>
                  </a:cubicBezTo>
                  <a:cubicBezTo>
                    <a:pt x="950087" y="627380"/>
                    <a:pt x="871220" y="544449"/>
                    <a:pt x="760857" y="493141"/>
                  </a:cubicBezTo>
                  <a:cubicBezTo>
                    <a:pt x="729361" y="481330"/>
                    <a:pt x="721487" y="461518"/>
                    <a:pt x="721487" y="426085"/>
                  </a:cubicBezTo>
                  <a:cubicBezTo>
                    <a:pt x="725424" y="343154"/>
                    <a:pt x="725424" y="260350"/>
                    <a:pt x="721487" y="173482"/>
                  </a:cubicBezTo>
                  <a:cubicBezTo>
                    <a:pt x="717550" y="122174"/>
                    <a:pt x="737235" y="102489"/>
                    <a:pt x="788543" y="110363"/>
                  </a:cubicBezTo>
                  <a:close/>
                  <a:moveTo>
                    <a:pt x="417703" y="134239"/>
                  </a:moveTo>
                  <a:cubicBezTo>
                    <a:pt x="417703" y="126365"/>
                    <a:pt x="421640" y="122428"/>
                    <a:pt x="421640" y="118491"/>
                  </a:cubicBezTo>
                  <a:cubicBezTo>
                    <a:pt x="492633" y="118491"/>
                    <a:pt x="559562" y="114554"/>
                    <a:pt x="630555" y="114554"/>
                  </a:cubicBezTo>
                  <a:cubicBezTo>
                    <a:pt x="630555" y="122428"/>
                    <a:pt x="634492" y="126365"/>
                    <a:pt x="638429" y="134239"/>
                  </a:cubicBezTo>
                  <a:cubicBezTo>
                    <a:pt x="638429" y="146050"/>
                    <a:pt x="638429" y="157861"/>
                    <a:pt x="642366" y="169799"/>
                  </a:cubicBezTo>
                  <a:cubicBezTo>
                    <a:pt x="638429" y="157988"/>
                    <a:pt x="638429" y="146177"/>
                    <a:pt x="638429" y="134239"/>
                  </a:cubicBezTo>
                  <a:cubicBezTo>
                    <a:pt x="626618" y="232918"/>
                    <a:pt x="630555" y="335534"/>
                    <a:pt x="634492" y="434213"/>
                  </a:cubicBezTo>
                  <a:cubicBezTo>
                    <a:pt x="630555" y="438150"/>
                    <a:pt x="630555" y="438150"/>
                    <a:pt x="630555" y="442087"/>
                  </a:cubicBezTo>
                  <a:cubicBezTo>
                    <a:pt x="618744" y="446024"/>
                    <a:pt x="606933" y="446024"/>
                    <a:pt x="595122" y="449961"/>
                  </a:cubicBezTo>
                  <a:cubicBezTo>
                    <a:pt x="547878" y="461772"/>
                    <a:pt x="504444" y="414401"/>
                    <a:pt x="457200" y="442087"/>
                  </a:cubicBezTo>
                  <a:cubicBezTo>
                    <a:pt x="421767" y="438150"/>
                    <a:pt x="417830" y="418465"/>
                    <a:pt x="421767" y="386842"/>
                  </a:cubicBezTo>
                  <a:cubicBezTo>
                    <a:pt x="421767" y="303911"/>
                    <a:pt x="417830" y="217170"/>
                    <a:pt x="417830" y="134239"/>
                  </a:cubicBezTo>
                  <a:cubicBezTo>
                    <a:pt x="413893" y="142113"/>
                    <a:pt x="409956" y="149987"/>
                    <a:pt x="409956" y="161925"/>
                  </a:cubicBezTo>
                  <a:cubicBezTo>
                    <a:pt x="409956" y="150114"/>
                    <a:pt x="413893" y="142240"/>
                    <a:pt x="417830" y="134239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45" name="Group 45"/>
          <p:cNvGrpSpPr/>
          <p:nvPr/>
        </p:nvGrpSpPr>
        <p:grpSpPr>
          <a:xfrm>
            <a:off x="289440" y="1023840"/>
            <a:ext cx="590400" cy="609840"/>
            <a:chOff x="0" y="0"/>
            <a:chExt cx="787200" cy="813120"/>
          </a:xfrm>
        </p:grpSpPr>
        <p:sp>
          <p:nvSpPr>
            <p:cNvPr id="46" name="Freeform 46"/>
            <p:cNvSpPr/>
            <p:nvPr/>
          </p:nvSpPr>
          <p:spPr>
            <a:xfrm>
              <a:off x="0" y="0"/>
              <a:ext cx="787273" cy="813181"/>
            </a:xfrm>
            <a:custGeom>
              <a:avLst/>
              <a:gdLst/>
              <a:ahLst/>
              <a:cxnLst/>
              <a:rect l="l" t="t" r="r" b="b"/>
              <a:pathLst>
                <a:path w="787273" h="813181">
                  <a:moveTo>
                    <a:pt x="31496" y="517144"/>
                  </a:moveTo>
                  <a:cubicBezTo>
                    <a:pt x="43307" y="568452"/>
                    <a:pt x="66929" y="611886"/>
                    <a:pt x="102362" y="651383"/>
                  </a:cubicBezTo>
                  <a:cubicBezTo>
                    <a:pt x="228346" y="789559"/>
                    <a:pt x="432943" y="813181"/>
                    <a:pt x="586486" y="710565"/>
                  </a:cubicBezTo>
                  <a:cubicBezTo>
                    <a:pt x="736092" y="604012"/>
                    <a:pt x="787273" y="406654"/>
                    <a:pt x="708533" y="240792"/>
                  </a:cubicBezTo>
                  <a:cubicBezTo>
                    <a:pt x="625856" y="75057"/>
                    <a:pt x="440817" y="0"/>
                    <a:pt x="255778" y="59182"/>
                  </a:cubicBezTo>
                  <a:cubicBezTo>
                    <a:pt x="259715" y="82804"/>
                    <a:pt x="271526" y="98679"/>
                    <a:pt x="287274" y="114427"/>
                  </a:cubicBezTo>
                  <a:cubicBezTo>
                    <a:pt x="271526" y="98679"/>
                    <a:pt x="259715" y="82804"/>
                    <a:pt x="255778" y="59182"/>
                  </a:cubicBezTo>
                  <a:cubicBezTo>
                    <a:pt x="216408" y="70993"/>
                    <a:pt x="180975" y="82804"/>
                    <a:pt x="153416" y="118364"/>
                  </a:cubicBezTo>
                  <a:cubicBezTo>
                    <a:pt x="125857" y="126238"/>
                    <a:pt x="106172" y="146050"/>
                    <a:pt x="94361" y="165735"/>
                  </a:cubicBezTo>
                  <a:cubicBezTo>
                    <a:pt x="70866" y="225044"/>
                    <a:pt x="3937" y="264414"/>
                    <a:pt x="19685" y="343408"/>
                  </a:cubicBezTo>
                  <a:cubicBezTo>
                    <a:pt x="3937" y="355219"/>
                    <a:pt x="3937" y="371094"/>
                    <a:pt x="11811" y="390779"/>
                  </a:cubicBezTo>
                  <a:cubicBezTo>
                    <a:pt x="11811" y="402590"/>
                    <a:pt x="11811" y="410464"/>
                    <a:pt x="11811" y="422402"/>
                  </a:cubicBezTo>
                  <a:cubicBezTo>
                    <a:pt x="15748" y="430276"/>
                    <a:pt x="23622" y="438150"/>
                    <a:pt x="27559" y="446024"/>
                  </a:cubicBezTo>
                  <a:cubicBezTo>
                    <a:pt x="23622" y="438150"/>
                    <a:pt x="15748" y="430276"/>
                    <a:pt x="11811" y="422402"/>
                  </a:cubicBezTo>
                  <a:cubicBezTo>
                    <a:pt x="0" y="449961"/>
                    <a:pt x="7874" y="473710"/>
                    <a:pt x="27559" y="493395"/>
                  </a:cubicBezTo>
                  <a:cubicBezTo>
                    <a:pt x="23622" y="497332"/>
                    <a:pt x="27559" y="501269"/>
                    <a:pt x="31496" y="505206"/>
                  </a:cubicBezTo>
                  <a:cubicBezTo>
                    <a:pt x="31496" y="505206"/>
                    <a:pt x="27559" y="513080"/>
                    <a:pt x="27559" y="513080"/>
                  </a:cubicBezTo>
                  <a:cubicBezTo>
                    <a:pt x="27559" y="513080"/>
                    <a:pt x="31496" y="517017"/>
                    <a:pt x="31496" y="517017"/>
                  </a:cubicBezTo>
                  <a:close/>
                  <a:moveTo>
                    <a:pt x="385699" y="228981"/>
                  </a:moveTo>
                  <a:cubicBezTo>
                    <a:pt x="381762" y="209296"/>
                    <a:pt x="373888" y="201295"/>
                    <a:pt x="366014" y="189484"/>
                  </a:cubicBezTo>
                  <a:cubicBezTo>
                    <a:pt x="373888" y="201295"/>
                    <a:pt x="381762" y="209169"/>
                    <a:pt x="385699" y="228981"/>
                  </a:cubicBezTo>
                  <a:cubicBezTo>
                    <a:pt x="499872" y="264541"/>
                    <a:pt x="551053" y="319786"/>
                    <a:pt x="547116" y="410591"/>
                  </a:cubicBezTo>
                  <a:cubicBezTo>
                    <a:pt x="543179" y="489585"/>
                    <a:pt x="499872" y="536956"/>
                    <a:pt x="429006" y="568452"/>
                  </a:cubicBezTo>
                  <a:cubicBezTo>
                    <a:pt x="377825" y="592074"/>
                    <a:pt x="326644" y="556641"/>
                    <a:pt x="279400" y="560578"/>
                  </a:cubicBezTo>
                  <a:cubicBezTo>
                    <a:pt x="279400" y="560578"/>
                    <a:pt x="275463" y="560578"/>
                    <a:pt x="275463" y="560578"/>
                  </a:cubicBezTo>
                  <a:cubicBezTo>
                    <a:pt x="283337" y="540893"/>
                    <a:pt x="263652" y="532892"/>
                    <a:pt x="251841" y="521081"/>
                  </a:cubicBezTo>
                  <a:cubicBezTo>
                    <a:pt x="180975" y="446024"/>
                    <a:pt x="192786" y="355346"/>
                    <a:pt x="275463" y="268478"/>
                  </a:cubicBezTo>
                  <a:cubicBezTo>
                    <a:pt x="306959" y="248793"/>
                    <a:pt x="346329" y="232918"/>
                    <a:pt x="385699" y="228981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47" name="Group 47"/>
          <p:cNvGrpSpPr/>
          <p:nvPr/>
        </p:nvGrpSpPr>
        <p:grpSpPr>
          <a:xfrm>
            <a:off x="15114960" y="1266480"/>
            <a:ext cx="311760" cy="534960"/>
            <a:chOff x="0" y="0"/>
            <a:chExt cx="415680" cy="713280"/>
          </a:xfrm>
        </p:grpSpPr>
        <p:sp>
          <p:nvSpPr>
            <p:cNvPr id="48" name="Freeform 48"/>
            <p:cNvSpPr/>
            <p:nvPr/>
          </p:nvSpPr>
          <p:spPr>
            <a:xfrm>
              <a:off x="0" y="0"/>
              <a:ext cx="415671" cy="713359"/>
            </a:xfrm>
            <a:custGeom>
              <a:avLst/>
              <a:gdLst/>
              <a:ahLst/>
              <a:cxnLst/>
              <a:rect l="l" t="t" r="r" b="b"/>
              <a:pathLst>
                <a:path w="415671" h="713359">
                  <a:moveTo>
                    <a:pt x="415671" y="644271"/>
                  </a:moveTo>
                  <a:cubicBezTo>
                    <a:pt x="398399" y="641350"/>
                    <a:pt x="378206" y="638556"/>
                    <a:pt x="357886" y="635635"/>
                  </a:cubicBezTo>
                  <a:cubicBezTo>
                    <a:pt x="329057" y="632714"/>
                    <a:pt x="331851" y="615442"/>
                    <a:pt x="331851" y="595376"/>
                  </a:cubicBezTo>
                  <a:cubicBezTo>
                    <a:pt x="331851" y="511937"/>
                    <a:pt x="331851" y="428498"/>
                    <a:pt x="331851" y="342265"/>
                  </a:cubicBezTo>
                  <a:cubicBezTo>
                    <a:pt x="331851" y="304927"/>
                    <a:pt x="337566" y="273177"/>
                    <a:pt x="357886" y="241554"/>
                  </a:cubicBezTo>
                  <a:cubicBezTo>
                    <a:pt x="406908" y="166751"/>
                    <a:pt x="386715" y="68961"/>
                    <a:pt x="320421" y="14351"/>
                  </a:cubicBezTo>
                  <a:cubicBezTo>
                    <a:pt x="303149" y="0"/>
                    <a:pt x="294386" y="0"/>
                    <a:pt x="280035" y="11557"/>
                  </a:cubicBezTo>
                  <a:cubicBezTo>
                    <a:pt x="216535" y="63373"/>
                    <a:pt x="187706" y="161163"/>
                    <a:pt x="231013" y="224409"/>
                  </a:cubicBezTo>
                  <a:cubicBezTo>
                    <a:pt x="288798" y="304927"/>
                    <a:pt x="257048" y="388366"/>
                    <a:pt x="268478" y="483235"/>
                  </a:cubicBezTo>
                  <a:cubicBezTo>
                    <a:pt x="187706" y="422783"/>
                    <a:pt x="184785" y="417068"/>
                    <a:pt x="181864" y="339471"/>
                  </a:cubicBezTo>
                  <a:cubicBezTo>
                    <a:pt x="176149" y="276225"/>
                    <a:pt x="127000" y="218694"/>
                    <a:pt x="60579" y="201422"/>
                  </a:cubicBezTo>
                  <a:cubicBezTo>
                    <a:pt x="43307" y="198501"/>
                    <a:pt x="31750" y="201422"/>
                    <a:pt x="25908" y="218694"/>
                  </a:cubicBezTo>
                  <a:cubicBezTo>
                    <a:pt x="0" y="276098"/>
                    <a:pt x="14478" y="359537"/>
                    <a:pt x="66421" y="391160"/>
                  </a:cubicBezTo>
                  <a:cubicBezTo>
                    <a:pt x="141478" y="431419"/>
                    <a:pt x="178943" y="511937"/>
                    <a:pt x="254000" y="549402"/>
                  </a:cubicBezTo>
                  <a:cubicBezTo>
                    <a:pt x="280035" y="563753"/>
                    <a:pt x="265557" y="592582"/>
                    <a:pt x="265557" y="612648"/>
                  </a:cubicBezTo>
                  <a:cubicBezTo>
                    <a:pt x="268478" y="632841"/>
                    <a:pt x="256921" y="632841"/>
                    <a:pt x="242443" y="635635"/>
                  </a:cubicBezTo>
                  <a:cubicBezTo>
                    <a:pt x="239522" y="635635"/>
                    <a:pt x="239522" y="635635"/>
                    <a:pt x="239522" y="635635"/>
                  </a:cubicBezTo>
                  <a:cubicBezTo>
                    <a:pt x="239522" y="641350"/>
                    <a:pt x="236601" y="647192"/>
                    <a:pt x="230886" y="652907"/>
                  </a:cubicBezTo>
                  <a:cubicBezTo>
                    <a:pt x="256921" y="661543"/>
                    <a:pt x="265557" y="687451"/>
                    <a:pt x="262636" y="710438"/>
                  </a:cubicBezTo>
                  <a:cubicBezTo>
                    <a:pt x="297307" y="707517"/>
                    <a:pt x="331978" y="707517"/>
                    <a:pt x="366522" y="713359"/>
                  </a:cubicBezTo>
                  <a:cubicBezTo>
                    <a:pt x="366522" y="687451"/>
                    <a:pt x="383794" y="655828"/>
                    <a:pt x="415544" y="650113"/>
                  </a:cubicBezTo>
                  <a:cubicBezTo>
                    <a:pt x="415544" y="650113"/>
                    <a:pt x="415544" y="647192"/>
                    <a:pt x="415544" y="644398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49" name="Group 49"/>
          <p:cNvGrpSpPr/>
          <p:nvPr/>
        </p:nvGrpSpPr>
        <p:grpSpPr>
          <a:xfrm>
            <a:off x="15392880" y="1540080"/>
            <a:ext cx="142560" cy="190800"/>
            <a:chOff x="0" y="0"/>
            <a:chExt cx="190080" cy="254400"/>
          </a:xfrm>
        </p:grpSpPr>
        <p:sp>
          <p:nvSpPr>
            <p:cNvPr id="50" name="Freeform 50"/>
            <p:cNvSpPr/>
            <p:nvPr/>
          </p:nvSpPr>
          <p:spPr>
            <a:xfrm>
              <a:off x="0" y="0"/>
              <a:ext cx="190119" cy="254381"/>
            </a:xfrm>
            <a:custGeom>
              <a:avLst/>
              <a:gdLst/>
              <a:ahLst/>
              <a:cxnLst/>
              <a:rect l="l" t="t" r="r" b="b"/>
              <a:pathLst>
                <a:path w="190119" h="254381">
                  <a:moveTo>
                    <a:pt x="132461" y="2921"/>
                  </a:moveTo>
                  <a:cubicBezTo>
                    <a:pt x="54737" y="14478"/>
                    <a:pt x="0" y="78105"/>
                    <a:pt x="0" y="159004"/>
                  </a:cubicBezTo>
                  <a:cubicBezTo>
                    <a:pt x="0" y="242824"/>
                    <a:pt x="14351" y="254381"/>
                    <a:pt x="89281" y="216789"/>
                  </a:cubicBezTo>
                  <a:cubicBezTo>
                    <a:pt x="158369" y="182118"/>
                    <a:pt x="190119" y="104013"/>
                    <a:pt x="169926" y="26035"/>
                  </a:cubicBezTo>
                  <a:cubicBezTo>
                    <a:pt x="164211" y="5842"/>
                    <a:pt x="152654" y="0"/>
                    <a:pt x="132461" y="2921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51" name="Group 51"/>
          <p:cNvGrpSpPr/>
          <p:nvPr/>
        </p:nvGrpSpPr>
        <p:grpSpPr>
          <a:xfrm>
            <a:off x="13525920" y="1256400"/>
            <a:ext cx="311760" cy="534960"/>
            <a:chOff x="0" y="0"/>
            <a:chExt cx="415680" cy="713280"/>
          </a:xfrm>
        </p:grpSpPr>
        <p:sp>
          <p:nvSpPr>
            <p:cNvPr id="52" name="Freeform 52"/>
            <p:cNvSpPr/>
            <p:nvPr/>
          </p:nvSpPr>
          <p:spPr>
            <a:xfrm>
              <a:off x="0" y="0"/>
              <a:ext cx="415671" cy="713359"/>
            </a:xfrm>
            <a:custGeom>
              <a:avLst/>
              <a:gdLst/>
              <a:ahLst/>
              <a:cxnLst/>
              <a:rect l="l" t="t" r="r" b="b"/>
              <a:pathLst>
                <a:path w="415671" h="713359">
                  <a:moveTo>
                    <a:pt x="415671" y="644271"/>
                  </a:moveTo>
                  <a:cubicBezTo>
                    <a:pt x="398399" y="641350"/>
                    <a:pt x="378206" y="638556"/>
                    <a:pt x="357886" y="635635"/>
                  </a:cubicBezTo>
                  <a:cubicBezTo>
                    <a:pt x="329057" y="632714"/>
                    <a:pt x="331851" y="615442"/>
                    <a:pt x="331851" y="595376"/>
                  </a:cubicBezTo>
                  <a:cubicBezTo>
                    <a:pt x="331851" y="511937"/>
                    <a:pt x="331851" y="428498"/>
                    <a:pt x="331851" y="342265"/>
                  </a:cubicBezTo>
                  <a:cubicBezTo>
                    <a:pt x="331851" y="304927"/>
                    <a:pt x="337566" y="273177"/>
                    <a:pt x="357886" y="241554"/>
                  </a:cubicBezTo>
                  <a:cubicBezTo>
                    <a:pt x="406908" y="166751"/>
                    <a:pt x="386715" y="68961"/>
                    <a:pt x="320421" y="14351"/>
                  </a:cubicBezTo>
                  <a:cubicBezTo>
                    <a:pt x="303149" y="0"/>
                    <a:pt x="294386" y="0"/>
                    <a:pt x="280035" y="11557"/>
                  </a:cubicBezTo>
                  <a:cubicBezTo>
                    <a:pt x="216535" y="63373"/>
                    <a:pt x="187706" y="161163"/>
                    <a:pt x="231013" y="224409"/>
                  </a:cubicBezTo>
                  <a:cubicBezTo>
                    <a:pt x="288798" y="304927"/>
                    <a:pt x="257048" y="388366"/>
                    <a:pt x="268478" y="483235"/>
                  </a:cubicBezTo>
                  <a:cubicBezTo>
                    <a:pt x="187706" y="422783"/>
                    <a:pt x="184785" y="417068"/>
                    <a:pt x="181864" y="339471"/>
                  </a:cubicBezTo>
                  <a:cubicBezTo>
                    <a:pt x="176149" y="276225"/>
                    <a:pt x="127000" y="218694"/>
                    <a:pt x="60579" y="201422"/>
                  </a:cubicBezTo>
                  <a:cubicBezTo>
                    <a:pt x="43307" y="198501"/>
                    <a:pt x="31750" y="201422"/>
                    <a:pt x="25908" y="218694"/>
                  </a:cubicBezTo>
                  <a:cubicBezTo>
                    <a:pt x="0" y="276098"/>
                    <a:pt x="14478" y="359537"/>
                    <a:pt x="66421" y="391160"/>
                  </a:cubicBezTo>
                  <a:cubicBezTo>
                    <a:pt x="141478" y="431419"/>
                    <a:pt x="178943" y="511937"/>
                    <a:pt x="254000" y="549402"/>
                  </a:cubicBezTo>
                  <a:cubicBezTo>
                    <a:pt x="280035" y="563753"/>
                    <a:pt x="265557" y="592582"/>
                    <a:pt x="265557" y="612648"/>
                  </a:cubicBezTo>
                  <a:cubicBezTo>
                    <a:pt x="268478" y="632841"/>
                    <a:pt x="256921" y="632841"/>
                    <a:pt x="242443" y="635635"/>
                  </a:cubicBezTo>
                  <a:cubicBezTo>
                    <a:pt x="239522" y="635635"/>
                    <a:pt x="239522" y="635635"/>
                    <a:pt x="239522" y="635635"/>
                  </a:cubicBezTo>
                  <a:cubicBezTo>
                    <a:pt x="239522" y="641350"/>
                    <a:pt x="236601" y="647192"/>
                    <a:pt x="230886" y="652907"/>
                  </a:cubicBezTo>
                  <a:cubicBezTo>
                    <a:pt x="256921" y="661543"/>
                    <a:pt x="265557" y="687451"/>
                    <a:pt x="262636" y="710438"/>
                  </a:cubicBezTo>
                  <a:cubicBezTo>
                    <a:pt x="297307" y="707517"/>
                    <a:pt x="331978" y="707517"/>
                    <a:pt x="366522" y="713359"/>
                  </a:cubicBezTo>
                  <a:cubicBezTo>
                    <a:pt x="366522" y="687451"/>
                    <a:pt x="383794" y="655828"/>
                    <a:pt x="415544" y="650113"/>
                  </a:cubicBezTo>
                  <a:cubicBezTo>
                    <a:pt x="415544" y="650113"/>
                    <a:pt x="415544" y="647192"/>
                    <a:pt x="415544" y="644398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53" name="Group 53"/>
          <p:cNvGrpSpPr/>
          <p:nvPr/>
        </p:nvGrpSpPr>
        <p:grpSpPr>
          <a:xfrm>
            <a:off x="13803840" y="1530000"/>
            <a:ext cx="142560" cy="190800"/>
            <a:chOff x="0" y="0"/>
            <a:chExt cx="190080" cy="254400"/>
          </a:xfrm>
        </p:grpSpPr>
        <p:sp>
          <p:nvSpPr>
            <p:cNvPr id="54" name="Freeform 54"/>
            <p:cNvSpPr/>
            <p:nvPr/>
          </p:nvSpPr>
          <p:spPr>
            <a:xfrm>
              <a:off x="0" y="0"/>
              <a:ext cx="190119" cy="254381"/>
            </a:xfrm>
            <a:custGeom>
              <a:avLst/>
              <a:gdLst/>
              <a:ahLst/>
              <a:cxnLst/>
              <a:rect l="l" t="t" r="r" b="b"/>
              <a:pathLst>
                <a:path w="190119" h="254381">
                  <a:moveTo>
                    <a:pt x="132461" y="2921"/>
                  </a:moveTo>
                  <a:cubicBezTo>
                    <a:pt x="54737" y="14478"/>
                    <a:pt x="0" y="78105"/>
                    <a:pt x="0" y="159004"/>
                  </a:cubicBezTo>
                  <a:cubicBezTo>
                    <a:pt x="0" y="242824"/>
                    <a:pt x="14351" y="254381"/>
                    <a:pt x="89281" y="216789"/>
                  </a:cubicBezTo>
                  <a:cubicBezTo>
                    <a:pt x="158369" y="182118"/>
                    <a:pt x="190119" y="104013"/>
                    <a:pt x="169926" y="26035"/>
                  </a:cubicBezTo>
                  <a:cubicBezTo>
                    <a:pt x="164211" y="5842"/>
                    <a:pt x="152654" y="0"/>
                    <a:pt x="132461" y="2921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55" name="Group 55"/>
          <p:cNvGrpSpPr/>
          <p:nvPr/>
        </p:nvGrpSpPr>
        <p:grpSpPr>
          <a:xfrm>
            <a:off x="11911680" y="1256400"/>
            <a:ext cx="311760" cy="534960"/>
            <a:chOff x="0" y="0"/>
            <a:chExt cx="415680" cy="713280"/>
          </a:xfrm>
        </p:grpSpPr>
        <p:sp>
          <p:nvSpPr>
            <p:cNvPr id="56" name="Freeform 56"/>
            <p:cNvSpPr/>
            <p:nvPr/>
          </p:nvSpPr>
          <p:spPr>
            <a:xfrm>
              <a:off x="0" y="0"/>
              <a:ext cx="415671" cy="713359"/>
            </a:xfrm>
            <a:custGeom>
              <a:avLst/>
              <a:gdLst/>
              <a:ahLst/>
              <a:cxnLst/>
              <a:rect l="l" t="t" r="r" b="b"/>
              <a:pathLst>
                <a:path w="415671" h="713359">
                  <a:moveTo>
                    <a:pt x="415671" y="644271"/>
                  </a:moveTo>
                  <a:cubicBezTo>
                    <a:pt x="398399" y="641350"/>
                    <a:pt x="378206" y="638556"/>
                    <a:pt x="357886" y="635635"/>
                  </a:cubicBezTo>
                  <a:cubicBezTo>
                    <a:pt x="329057" y="632714"/>
                    <a:pt x="331851" y="615442"/>
                    <a:pt x="331851" y="595376"/>
                  </a:cubicBezTo>
                  <a:cubicBezTo>
                    <a:pt x="331851" y="511937"/>
                    <a:pt x="331851" y="428498"/>
                    <a:pt x="331851" y="342265"/>
                  </a:cubicBezTo>
                  <a:cubicBezTo>
                    <a:pt x="331851" y="304927"/>
                    <a:pt x="337566" y="273177"/>
                    <a:pt x="357886" y="241554"/>
                  </a:cubicBezTo>
                  <a:cubicBezTo>
                    <a:pt x="406908" y="166751"/>
                    <a:pt x="386715" y="68961"/>
                    <a:pt x="320421" y="14351"/>
                  </a:cubicBezTo>
                  <a:cubicBezTo>
                    <a:pt x="303149" y="0"/>
                    <a:pt x="294386" y="0"/>
                    <a:pt x="280035" y="11557"/>
                  </a:cubicBezTo>
                  <a:cubicBezTo>
                    <a:pt x="216535" y="63373"/>
                    <a:pt x="187706" y="161163"/>
                    <a:pt x="231013" y="224409"/>
                  </a:cubicBezTo>
                  <a:cubicBezTo>
                    <a:pt x="288798" y="304927"/>
                    <a:pt x="257048" y="388366"/>
                    <a:pt x="268478" y="483235"/>
                  </a:cubicBezTo>
                  <a:cubicBezTo>
                    <a:pt x="187706" y="422783"/>
                    <a:pt x="184785" y="417068"/>
                    <a:pt x="181864" y="339471"/>
                  </a:cubicBezTo>
                  <a:cubicBezTo>
                    <a:pt x="176149" y="276225"/>
                    <a:pt x="127000" y="218694"/>
                    <a:pt x="60579" y="201422"/>
                  </a:cubicBezTo>
                  <a:cubicBezTo>
                    <a:pt x="43307" y="198501"/>
                    <a:pt x="31750" y="201422"/>
                    <a:pt x="25908" y="218694"/>
                  </a:cubicBezTo>
                  <a:cubicBezTo>
                    <a:pt x="0" y="276098"/>
                    <a:pt x="14478" y="359537"/>
                    <a:pt x="66421" y="391160"/>
                  </a:cubicBezTo>
                  <a:cubicBezTo>
                    <a:pt x="141478" y="431419"/>
                    <a:pt x="178943" y="511937"/>
                    <a:pt x="254000" y="549402"/>
                  </a:cubicBezTo>
                  <a:cubicBezTo>
                    <a:pt x="280035" y="563753"/>
                    <a:pt x="265557" y="592582"/>
                    <a:pt x="265557" y="612648"/>
                  </a:cubicBezTo>
                  <a:cubicBezTo>
                    <a:pt x="268478" y="632841"/>
                    <a:pt x="256921" y="632841"/>
                    <a:pt x="242443" y="635635"/>
                  </a:cubicBezTo>
                  <a:cubicBezTo>
                    <a:pt x="239522" y="635635"/>
                    <a:pt x="239522" y="635635"/>
                    <a:pt x="239522" y="635635"/>
                  </a:cubicBezTo>
                  <a:cubicBezTo>
                    <a:pt x="239522" y="641350"/>
                    <a:pt x="236601" y="647192"/>
                    <a:pt x="230886" y="652907"/>
                  </a:cubicBezTo>
                  <a:cubicBezTo>
                    <a:pt x="256921" y="661543"/>
                    <a:pt x="265557" y="687451"/>
                    <a:pt x="262636" y="710438"/>
                  </a:cubicBezTo>
                  <a:cubicBezTo>
                    <a:pt x="297307" y="707517"/>
                    <a:pt x="331978" y="707517"/>
                    <a:pt x="366522" y="713359"/>
                  </a:cubicBezTo>
                  <a:cubicBezTo>
                    <a:pt x="366522" y="687451"/>
                    <a:pt x="383794" y="655828"/>
                    <a:pt x="415544" y="650113"/>
                  </a:cubicBezTo>
                  <a:cubicBezTo>
                    <a:pt x="415544" y="650113"/>
                    <a:pt x="415544" y="647192"/>
                    <a:pt x="415544" y="644398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57" name="Group 57"/>
          <p:cNvGrpSpPr/>
          <p:nvPr/>
        </p:nvGrpSpPr>
        <p:grpSpPr>
          <a:xfrm>
            <a:off x="12189600" y="1530000"/>
            <a:ext cx="142560" cy="190800"/>
            <a:chOff x="0" y="0"/>
            <a:chExt cx="190080" cy="254400"/>
          </a:xfrm>
        </p:grpSpPr>
        <p:sp>
          <p:nvSpPr>
            <p:cNvPr id="58" name="Freeform 58"/>
            <p:cNvSpPr/>
            <p:nvPr/>
          </p:nvSpPr>
          <p:spPr>
            <a:xfrm>
              <a:off x="0" y="0"/>
              <a:ext cx="190119" cy="254381"/>
            </a:xfrm>
            <a:custGeom>
              <a:avLst/>
              <a:gdLst/>
              <a:ahLst/>
              <a:cxnLst/>
              <a:rect l="l" t="t" r="r" b="b"/>
              <a:pathLst>
                <a:path w="190119" h="254381">
                  <a:moveTo>
                    <a:pt x="132461" y="2921"/>
                  </a:moveTo>
                  <a:cubicBezTo>
                    <a:pt x="54737" y="14478"/>
                    <a:pt x="0" y="78105"/>
                    <a:pt x="0" y="159004"/>
                  </a:cubicBezTo>
                  <a:cubicBezTo>
                    <a:pt x="0" y="242824"/>
                    <a:pt x="14351" y="254381"/>
                    <a:pt x="89281" y="216789"/>
                  </a:cubicBezTo>
                  <a:cubicBezTo>
                    <a:pt x="158369" y="182118"/>
                    <a:pt x="190119" y="104013"/>
                    <a:pt x="169926" y="26035"/>
                  </a:cubicBezTo>
                  <a:cubicBezTo>
                    <a:pt x="164211" y="5842"/>
                    <a:pt x="152654" y="0"/>
                    <a:pt x="132461" y="2921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59" name="Group 59"/>
          <p:cNvGrpSpPr/>
          <p:nvPr/>
        </p:nvGrpSpPr>
        <p:grpSpPr>
          <a:xfrm>
            <a:off x="3129120" y="1258560"/>
            <a:ext cx="311760" cy="534960"/>
            <a:chOff x="0" y="0"/>
            <a:chExt cx="415680" cy="713280"/>
          </a:xfrm>
        </p:grpSpPr>
        <p:sp>
          <p:nvSpPr>
            <p:cNvPr id="60" name="Freeform 60"/>
            <p:cNvSpPr/>
            <p:nvPr/>
          </p:nvSpPr>
          <p:spPr>
            <a:xfrm>
              <a:off x="0" y="0"/>
              <a:ext cx="415671" cy="713359"/>
            </a:xfrm>
            <a:custGeom>
              <a:avLst/>
              <a:gdLst/>
              <a:ahLst/>
              <a:cxnLst/>
              <a:rect l="l" t="t" r="r" b="b"/>
              <a:pathLst>
                <a:path w="415671" h="713359">
                  <a:moveTo>
                    <a:pt x="415671" y="644271"/>
                  </a:moveTo>
                  <a:cubicBezTo>
                    <a:pt x="398399" y="641350"/>
                    <a:pt x="378206" y="638556"/>
                    <a:pt x="357886" y="635635"/>
                  </a:cubicBezTo>
                  <a:cubicBezTo>
                    <a:pt x="329057" y="632714"/>
                    <a:pt x="331851" y="615442"/>
                    <a:pt x="331851" y="595376"/>
                  </a:cubicBezTo>
                  <a:cubicBezTo>
                    <a:pt x="331851" y="511937"/>
                    <a:pt x="331851" y="428498"/>
                    <a:pt x="331851" y="342265"/>
                  </a:cubicBezTo>
                  <a:cubicBezTo>
                    <a:pt x="331851" y="304927"/>
                    <a:pt x="337566" y="273177"/>
                    <a:pt x="357886" y="241554"/>
                  </a:cubicBezTo>
                  <a:cubicBezTo>
                    <a:pt x="406908" y="166751"/>
                    <a:pt x="386715" y="68961"/>
                    <a:pt x="320421" y="14351"/>
                  </a:cubicBezTo>
                  <a:cubicBezTo>
                    <a:pt x="303149" y="0"/>
                    <a:pt x="294386" y="0"/>
                    <a:pt x="280035" y="11557"/>
                  </a:cubicBezTo>
                  <a:cubicBezTo>
                    <a:pt x="216535" y="63373"/>
                    <a:pt x="187706" y="161163"/>
                    <a:pt x="231013" y="224409"/>
                  </a:cubicBezTo>
                  <a:cubicBezTo>
                    <a:pt x="288798" y="304927"/>
                    <a:pt x="257048" y="388366"/>
                    <a:pt x="268478" y="483235"/>
                  </a:cubicBezTo>
                  <a:cubicBezTo>
                    <a:pt x="187706" y="422783"/>
                    <a:pt x="184785" y="417068"/>
                    <a:pt x="181864" y="339471"/>
                  </a:cubicBezTo>
                  <a:cubicBezTo>
                    <a:pt x="176149" y="276225"/>
                    <a:pt x="127000" y="218694"/>
                    <a:pt x="60579" y="201422"/>
                  </a:cubicBezTo>
                  <a:cubicBezTo>
                    <a:pt x="43307" y="198501"/>
                    <a:pt x="31750" y="201422"/>
                    <a:pt x="25908" y="218694"/>
                  </a:cubicBezTo>
                  <a:cubicBezTo>
                    <a:pt x="0" y="276098"/>
                    <a:pt x="14478" y="359537"/>
                    <a:pt x="66421" y="391160"/>
                  </a:cubicBezTo>
                  <a:cubicBezTo>
                    <a:pt x="141478" y="431419"/>
                    <a:pt x="178943" y="511937"/>
                    <a:pt x="254000" y="549402"/>
                  </a:cubicBezTo>
                  <a:cubicBezTo>
                    <a:pt x="280035" y="563753"/>
                    <a:pt x="265557" y="592582"/>
                    <a:pt x="265557" y="612648"/>
                  </a:cubicBezTo>
                  <a:cubicBezTo>
                    <a:pt x="268478" y="632841"/>
                    <a:pt x="256921" y="632841"/>
                    <a:pt x="242443" y="635635"/>
                  </a:cubicBezTo>
                  <a:cubicBezTo>
                    <a:pt x="239522" y="635635"/>
                    <a:pt x="239522" y="635635"/>
                    <a:pt x="239522" y="635635"/>
                  </a:cubicBezTo>
                  <a:cubicBezTo>
                    <a:pt x="239522" y="641350"/>
                    <a:pt x="236601" y="647192"/>
                    <a:pt x="230886" y="652907"/>
                  </a:cubicBezTo>
                  <a:cubicBezTo>
                    <a:pt x="256921" y="661543"/>
                    <a:pt x="265557" y="687451"/>
                    <a:pt x="262636" y="710438"/>
                  </a:cubicBezTo>
                  <a:cubicBezTo>
                    <a:pt x="297307" y="707517"/>
                    <a:pt x="331978" y="707517"/>
                    <a:pt x="366522" y="713359"/>
                  </a:cubicBezTo>
                  <a:cubicBezTo>
                    <a:pt x="366522" y="687451"/>
                    <a:pt x="383794" y="655828"/>
                    <a:pt x="415544" y="650113"/>
                  </a:cubicBezTo>
                  <a:cubicBezTo>
                    <a:pt x="415544" y="650113"/>
                    <a:pt x="415544" y="647192"/>
                    <a:pt x="415544" y="644398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61" name="Group 61"/>
          <p:cNvGrpSpPr/>
          <p:nvPr/>
        </p:nvGrpSpPr>
        <p:grpSpPr>
          <a:xfrm>
            <a:off x="3407040" y="1531440"/>
            <a:ext cx="142560" cy="190800"/>
            <a:chOff x="0" y="0"/>
            <a:chExt cx="190080" cy="254400"/>
          </a:xfrm>
        </p:grpSpPr>
        <p:sp>
          <p:nvSpPr>
            <p:cNvPr id="62" name="Freeform 62"/>
            <p:cNvSpPr/>
            <p:nvPr/>
          </p:nvSpPr>
          <p:spPr>
            <a:xfrm>
              <a:off x="0" y="0"/>
              <a:ext cx="190119" cy="254381"/>
            </a:xfrm>
            <a:custGeom>
              <a:avLst/>
              <a:gdLst/>
              <a:ahLst/>
              <a:cxnLst/>
              <a:rect l="l" t="t" r="r" b="b"/>
              <a:pathLst>
                <a:path w="190119" h="254381">
                  <a:moveTo>
                    <a:pt x="132461" y="2921"/>
                  </a:moveTo>
                  <a:cubicBezTo>
                    <a:pt x="54737" y="14478"/>
                    <a:pt x="0" y="78105"/>
                    <a:pt x="0" y="159004"/>
                  </a:cubicBezTo>
                  <a:cubicBezTo>
                    <a:pt x="0" y="242824"/>
                    <a:pt x="14351" y="254381"/>
                    <a:pt x="89281" y="216789"/>
                  </a:cubicBezTo>
                  <a:cubicBezTo>
                    <a:pt x="158369" y="182118"/>
                    <a:pt x="190119" y="104013"/>
                    <a:pt x="169926" y="26035"/>
                  </a:cubicBezTo>
                  <a:cubicBezTo>
                    <a:pt x="164211" y="5842"/>
                    <a:pt x="152654" y="0"/>
                    <a:pt x="132461" y="2921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63" name="Group 63"/>
          <p:cNvGrpSpPr/>
          <p:nvPr/>
        </p:nvGrpSpPr>
        <p:grpSpPr>
          <a:xfrm>
            <a:off x="2316960" y="1261440"/>
            <a:ext cx="311760" cy="534960"/>
            <a:chOff x="0" y="0"/>
            <a:chExt cx="415680" cy="713280"/>
          </a:xfrm>
        </p:grpSpPr>
        <p:sp>
          <p:nvSpPr>
            <p:cNvPr id="64" name="Freeform 64"/>
            <p:cNvSpPr/>
            <p:nvPr/>
          </p:nvSpPr>
          <p:spPr>
            <a:xfrm>
              <a:off x="0" y="0"/>
              <a:ext cx="415671" cy="713359"/>
            </a:xfrm>
            <a:custGeom>
              <a:avLst/>
              <a:gdLst/>
              <a:ahLst/>
              <a:cxnLst/>
              <a:rect l="l" t="t" r="r" b="b"/>
              <a:pathLst>
                <a:path w="415671" h="713359">
                  <a:moveTo>
                    <a:pt x="415671" y="644271"/>
                  </a:moveTo>
                  <a:cubicBezTo>
                    <a:pt x="398399" y="641350"/>
                    <a:pt x="378206" y="638556"/>
                    <a:pt x="357886" y="635635"/>
                  </a:cubicBezTo>
                  <a:cubicBezTo>
                    <a:pt x="329057" y="632714"/>
                    <a:pt x="331851" y="615442"/>
                    <a:pt x="331851" y="595376"/>
                  </a:cubicBezTo>
                  <a:cubicBezTo>
                    <a:pt x="331851" y="511937"/>
                    <a:pt x="331851" y="428498"/>
                    <a:pt x="331851" y="342265"/>
                  </a:cubicBezTo>
                  <a:cubicBezTo>
                    <a:pt x="331851" y="304927"/>
                    <a:pt x="337566" y="273177"/>
                    <a:pt x="357886" y="241554"/>
                  </a:cubicBezTo>
                  <a:cubicBezTo>
                    <a:pt x="406908" y="166751"/>
                    <a:pt x="386715" y="68961"/>
                    <a:pt x="320421" y="14351"/>
                  </a:cubicBezTo>
                  <a:cubicBezTo>
                    <a:pt x="303149" y="0"/>
                    <a:pt x="294386" y="0"/>
                    <a:pt x="280035" y="11557"/>
                  </a:cubicBezTo>
                  <a:cubicBezTo>
                    <a:pt x="216535" y="63373"/>
                    <a:pt x="187706" y="161163"/>
                    <a:pt x="231013" y="224409"/>
                  </a:cubicBezTo>
                  <a:cubicBezTo>
                    <a:pt x="288798" y="304927"/>
                    <a:pt x="257048" y="388366"/>
                    <a:pt x="268478" y="483235"/>
                  </a:cubicBezTo>
                  <a:cubicBezTo>
                    <a:pt x="187706" y="422783"/>
                    <a:pt x="184785" y="417068"/>
                    <a:pt x="181864" y="339471"/>
                  </a:cubicBezTo>
                  <a:cubicBezTo>
                    <a:pt x="176149" y="276225"/>
                    <a:pt x="127000" y="218694"/>
                    <a:pt x="60579" y="201422"/>
                  </a:cubicBezTo>
                  <a:cubicBezTo>
                    <a:pt x="43307" y="198501"/>
                    <a:pt x="31750" y="201422"/>
                    <a:pt x="25908" y="218694"/>
                  </a:cubicBezTo>
                  <a:cubicBezTo>
                    <a:pt x="0" y="276098"/>
                    <a:pt x="14478" y="359537"/>
                    <a:pt x="66421" y="391160"/>
                  </a:cubicBezTo>
                  <a:cubicBezTo>
                    <a:pt x="141478" y="431419"/>
                    <a:pt x="178943" y="511937"/>
                    <a:pt x="254000" y="549402"/>
                  </a:cubicBezTo>
                  <a:cubicBezTo>
                    <a:pt x="280035" y="563753"/>
                    <a:pt x="265557" y="592582"/>
                    <a:pt x="265557" y="612648"/>
                  </a:cubicBezTo>
                  <a:cubicBezTo>
                    <a:pt x="268478" y="632841"/>
                    <a:pt x="256921" y="632841"/>
                    <a:pt x="242443" y="635635"/>
                  </a:cubicBezTo>
                  <a:cubicBezTo>
                    <a:pt x="239522" y="635635"/>
                    <a:pt x="239522" y="635635"/>
                    <a:pt x="239522" y="635635"/>
                  </a:cubicBezTo>
                  <a:cubicBezTo>
                    <a:pt x="239522" y="641350"/>
                    <a:pt x="236601" y="647192"/>
                    <a:pt x="230886" y="652907"/>
                  </a:cubicBezTo>
                  <a:cubicBezTo>
                    <a:pt x="256921" y="661543"/>
                    <a:pt x="265557" y="687451"/>
                    <a:pt x="262636" y="710438"/>
                  </a:cubicBezTo>
                  <a:cubicBezTo>
                    <a:pt x="297307" y="707517"/>
                    <a:pt x="331978" y="707517"/>
                    <a:pt x="366522" y="713359"/>
                  </a:cubicBezTo>
                  <a:cubicBezTo>
                    <a:pt x="366522" y="687451"/>
                    <a:pt x="383794" y="655828"/>
                    <a:pt x="415544" y="650113"/>
                  </a:cubicBezTo>
                  <a:cubicBezTo>
                    <a:pt x="415544" y="650113"/>
                    <a:pt x="415544" y="647192"/>
                    <a:pt x="415544" y="644398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65" name="Group 65"/>
          <p:cNvGrpSpPr/>
          <p:nvPr/>
        </p:nvGrpSpPr>
        <p:grpSpPr>
          <a:xfrm>
            <a:off x="2594880" y="1534320"/>
            <a:ext cx="142560" cy="190800"/>
            <a:chOff x="0" y="0"/>
            <a:chExt cx="190080" cy="254400"/>
          </a:xfrm>
        </p:grpSpPr>
        <p:sp>
          <p:nvSpPr>
            <p:cNvPr id="66" name="Freeform 66"/>
            <p:cNvSpPr/>
            <p:nvPr/>
          </p:nvSpPr>
          <p:spPr>
            <a:xfrm>
              <a:off x="0" y="0"/>
              <a:ext cx="190119" cy="254381"/>
            </a:xfrm>
            <a:custGeom>
              <a:avLst/>
              <a:gdLst/>
              <a:ahLst/>
              <a:cxnLst/>
              <a:rect l="l" t="t" r="r" b="b"/>
              <a:pathLst>
                <a:path w="190119" h="254381">
                  <a:moveTo>
                    <a:pt x="132461" y="2921"/>
                  </a:moveTo>
                  <a:cubicBezTo>
                    <a:pt x="54737" y="14478"/>
                    <a:pt x="0" y="78105"/>
                    <a:pt x="0" y="159004"/>
                  </a:cubicBezTo>
                  <a:cubicBezTo>
                    <a:pt x="0" y="242824"/>
                    <a:pt x="14351" y="254381"/>
                    <a:pt x="89281" y="216789"/>
                  </a:cubicBezTo>
                  <a:cubicBezTo>
                    <a:pt x="158369" y="182118"/>
                    <a:pt x="190119" y="104013"/>
                    <a:pt x="169926" y="26035"/>
                  </a:cubicBezTo>
                  <a:cubicBezTo>
                    <a:pt x="164211" y="5842"/>
                    <a:pt x="152654" y="0"/>
                    <a:pt x="132461" y="2921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67" name="Group 67"/>
          <p:cNvGrpSpPr/>
          <p:nvPr/>
        </p:nvGrpSpPr>
        <p:grpSpPr>
          <a:xfrm>
            <a:off x="3910320" y="9648000"/>
            <a:ext cx="562320" cy="637920"/>
            <a:chOff x="0" y="0"/>
            <a:chExt cx="749760" cy="850560"/>
          </a:xfrm>
        </p:grpSpPr>
        <p:sp>
          <p:nvSpPr>
            <p:cNvPr id="68" name="Freeform 68"/>
            <p:cNvSpPr/>
            <p:nvPr/>
          </p:nvSpPr>
          <p:spPr>
            <a:xfrm>
              <a:off x="0" y="0"/>
              <a:ext cx="749808" cy="850519"/>
            </a:xfrm>
            <a:custGeom>
              <a:avLst/>
              <a:gdLst/>
              <a:ahLst/>
              <a:cxnLst/>
              <a:rect l="l" t="t" r="r" b="b"/>
              <a:pathLst>
                <a:path w="749808" h="850519">
                  <a:moveTo>
                    <a:pt x="749808" y="850519"/>
                  </a:moveTo>
                  <a:cubicBezTo>
                    <a:pt x="486410" y="850519"/>
                    <a:pt x="263525" y="850519"/>
                    <a:pt x="0" y="850519"/>
                  </a:cubicBezTo>
                  <a:cubicBezTo>
                    <a:pt x="121539" y="567055"/>
                    <a:pt x="233045" y="283464"/>
                    <a:pt x="354584" y="0"/>
                  </a:cubicBezTo>
                  <a:cubicBezTo>
                    <a:pt x="364744" y="0"/>
                    <a:pt x="374904" y="0"/>
                    <a:pt x="395097" y="0"/>
                  </a:cubicBezTo>
                  <a:cubicBezTo>
                    <a:pt x="506603" y="280162"/>
                    <a:pt x="628142" y="560324"/>
                    <a:pt x="749681" y="850519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69" name="Group 69"/>
          <p:cNvGrpSpPr/>
          <p:nvPr/>
        </p:nvGrpSpPr>
        <p:grpSpPr>
          <a:xfrm>
            <a:off x="5466240" y="9645120"/>
            <a:ext cx="558720" cy="641520"/>
            <a:chOff x="0" y="0"/>
            <a:chExt cx="744960" cy="855360"/>
          </a:xfrm>
        </p:grpSpPr>
        <p:sp>
          <p:nvSpPr>
            <p:cNvPr id="70" name="Freeform 70"/>
            <p:cNvSpPr/>
            <p:nvPr/>
          </p:nvSpPr>
          <p:spPr>
            <a:xfrm>
              <a:off x="0" y="0"/>
              <a:ext cx="744982" cy="855345"/>
            </a:xfrm>
            <a:custGeom>
              <a:avLst/>
              <a:gdLst/>
              <a:ahLst/>
              <a:cxnLst/>
              <a:rect l="l" t="t" r="r" b="b"/>
              <a:pathLst>
                <a:path w="744982" h="855345">
                  <a:moveTo>
                    <a:pt x="382524" y="0"/>
                  </a:moveTo>
                  <a:cubicBezTo>
                    <a:pt x="503301" y="283972"/>
                    <a:pt x="624078" y="567944"/>
                    <a:pt x="744982" y="855345"/>
                  </a:cubicBezTo>
                  <a:cubicBezTo>
                    <a:pt x="483235" y="855345"/>
                    <a:pt x="251714" y="855345"/>
                    <a:pt x="0" y="855345"/>
                  </a:cubicBezTo>
                  <a:cubicBezTo>
                    <a:pt x="120777" y="564642"/>
                    <a:pt x="231521" y="283972"/>
                    <a:pt x="352298" y="0"/>
                  </a:cubicBezTo>
                  <a:cubicBezTo>
                    <a:pt x="362331" y="0"/>
                    <a:pt x="372491" y="0"/>
                    <a:pt x="382524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71" name="Group 71"/>
          <p:cNvGrpSpPr/>
          <p:nvPr/>
        </p:nvGrpSpPr>
        <p:grpSpPr>
          <a:xfrm>
            <a:off x="4691520" y="9645120"/>
            <a:ext cx="552240" cy="641520"/>
            <a:chOff x="0" y="0"/>
            <a:chExt cx="736320" cy="855360"/>
          </a:xfrm>
        </p:grpSpPr>
        <p:sp>
          <p:nvSpPr>
            <p:cNvPr id="72" name="Freeform 72"/>
            <p:cNvSpPr/>
            <p:nvPr/>
          </p:nvSpPr>
          <p:spPr>
            <a:xfrm>
              <a:off x="0" y="0"/>
              <a:ext cx="736346" cy="855345"/>
            </a:xfrm>
            <a:custGeom>
              <a:avLst/>
              <a:gdLst/>
              <a:ahLst/>
              <a:cxnLst/>
              <a:rect l="l" t="t" r="r" b="b"/>
              <a:pathLst>
                <a:path w="736346" h="855345">
                  <a:moveTo>
                    <a:pt x="383286" y="0"/>
                  </a:moveTo>
                  <a:cubicBezTo>
                    <a:pt x="504317" y="283972"/>
                    <a:pt x="615315" y="564642"/>
                    <a:pt x="736346" y="855345"/>
                  </a:cubicBezTo>
                  <a:cubicBezTo>
                    <a:pt x="494284" y="855345"/>
                    <a:pt x="262255" y="855345"/>
                    <a:pt x="0" y="855345"/>
                  </a:cubicBezTo>
                  <a:cubicBezTo>
                    <a:pt x="110998" y="567944"/>
                    <a:pt x="232029" y="283972"/>
                    <a:pt x="353060" y="0"/>
                  </a:cubicBezTo>
                  <a:cubicBezTo>
                    <a:pt x="363093" y="0"/>
                    <a:pt x="373253" y="0"/>
                    <a:pt x="383286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73" name="Group 73"/>
          <p:cNvGrpSpPr/>
          <p:nvPr/>
        </p:nvGrpSpPr>
        <p:grpSpPr>
          <a:xfrm>
            <a:off x="3135600" y="9645120"/>
            <a:ext cx="555840" cy="644400"/>
            <a:chOff x="0" y="0"/>
            <a:chExt cx="741120" cy="859200"/>
          </a:xfrm>
        </p:grpSpPr>
        <p:sp>
          <p:nvSpPr>
            <p:cNvPr id="74" name="Freeform 74"/>
            <p:cNvSpPr/>
            <p:nvPr/>
          </p:nvSpPr>
          <p:spPr>
            <a:xfrm>
              <a:off x="0" y="0"/>
              <a:ext cx="741172" cy="859155"/>
            </a:xfrm>
            <a:custGeom>
              <a:avLst/>
              <a:gdLst/>
              <a:ahLst/>
              <a:cxnLst/>
              <a:rect l="l" t="t" r="r" b="b"/>
              <a:pathLst>
                <a:path w="741172" h="859155">
                  <a:moveTo>
                    <a:pt x="385826" y="0"/>
                  </a:moveTo>
                  <a:cubicBezTo>
                    <a:pt x="507619" y="284099"/>
                    <a:pt x="619379" y="568325"/>
                    <a:pt x="741172" y="859155"/>
                  </a:cubicBezTo>
                  <a:cubicBezTo>
                    <a:pt x="487426" y="859155"/>
                    <a:pt x="253873" y="859155"/>
                    <a:pt x="0" y="859155"/>
                  </a:cubicBezTo>
                  <a:cubicBezTo>
                    <a:pt x="111633" y="571627"/>
                    <a:pt x="233553" y="287528"/>
                    <a:pt x="355346" y="3429"/>
                  </a:cubicBezTo>
                  <a:cubicBezTo>
                    <a:pt x="365506" y="0"/>
                    <a:pt x="375666" y="0"/>
                    <a:pt x="385826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75" name="Group 75"/>
          <p:cNvGrpSpPr/>
          <p:nvPr/>
        </p:nvGrpSpPr>
        <p:grpSpPr>
          <a:xfrm>
            <a:off x="5199120" y="9463680"/>
            <a:ext cx="311040" cy="603360"/>
            <a:chOff x="0" y="0"/>
            <a:chExt cx="414720" cy="804480"/>
          </a:xfrm>
        </p:grpSpPr>
        <p:sp>
          <p:nvSpPr>
            <p:cNvPr id="76" name="Freeform 76"/>
            <p:cNvSpPr/>
            <p:nvPr/>
          </p:nvSpPr>
          <p:spPr>
            <a:xfrm>
              <a:off x="0" y="0"/>
              <a:ext cx="414782" cy="804418"/>
            </a:xfrm>
            <a:custGeom>
              <a:avLst/>
              <a:gdLst/>
              <a:ahLst/>
              <a:cxnLst/>
              <a:rect l="l" t="t" r="r" b="b"/>
              <a:pathLst>
                <a:path w="414782" h="804418">
                  <a:moveTo>
                    <a:pt x="202311" y="804418"/>
                  </a:moveTo>
                  <a:cubicBezTo>
                    <a:pt x="0" y="425958"/>
                    <a:pt x="0" y="364998"/>
                    <a:pt x="202311" y="0"/>
                  </a:cubicBezTo>
                  <a:cubicBezTo>
                    <a:pt x="404622" y="267081"/>
                    <a:pt x="414782" y="537464"/>
                    <a:pt x="202311" y="804418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77" name="Group 77"/>
          <p:cNvGrpSpPr/>
          <p:nvPr/>
        </p:nvGrpSpPr>
        <p:grpSpPr>
          <a:xfrm>
            <a:off x="3659040" y="9473760"/>
            <a:ext cx="295200" cy="594000"/>
            <a:chOff x="0" y="0"/>
            <a:chExt cx="393600" cy="792000"/>
          </a:xfrm>
        </p:grpSpPr>
        <p:sp>
          <p:nvSpPr>
            <p:cNvPr id="78" name="Freeform 78"/>
            <p:cNvSpPr/>
            <p:nvPr/>
          </p:nvSpPr>
          <p:spPr>
            <a:xfrm>
              <a:off x="0" y="0"/>
              <a:ext cx="393573" cy="791972"/>
            </a:xfrm>
            <a:custGeom>
              <a:avLst/>
              <a:gdLst/>
              <a:ahLst/>
              <a:cxnLst/>
              <a:rect l="l" t="t" r="r" b="b"/>
              <a:pathLst>
                <a:path w="393573" h="791972">
                  <a:moveTo>
                    <a:pt x="191770" y="791972"/>
                  </a:moveTo>
                  <a:cubicBezTo>
                    <a:pt x="0" y="599059"/>
                    <a:pt x="0" y="186182"/>
                    <a:pt x="191770" y="0"/>
                  </a:cubicBezTo>
                  <a:cubicBezTo>
                    <a:pt x="393573" y="345186"/>
                    <a:pt x="393573" y="446786"/>
                    <a:pt x="191770" y="791972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79" name="Group 79"/>
          <p:cNvGrpSpPr/>
          <p:nvPr/>
        </p:nvGrpSpPr>
        <p:grpSpPr>
          <a:xfrm>
            <a:off x="4424400" y="9479520"/>
            <a:ext cx="298800" cy="581040"/>
            <a:chOff x="0" y="0"/>
            <a:chExt cx="398400" cy="774720"/>
          </a:xfrm>
        </p:grpSpPr>
        <p:sp>
          <p:nvSpPr>
            <p:cNvPr id="80" name="Freeform 80"/>
            <p:cNvSpPr/>
            <p:nvPr/>
          </p:nvSpPr>
          <p:spPr>
            <a:xfrm>
              <a:off x="0" y="0"/>
              <a:ext cx="398399" cy="774700"/>
            </a:xfrm>
            <a:custGeom>
              <a:avLst/>
              <a:gdLst/>
              <a:ahLst/>
              <a:cxnLst/>
              <a:rect l="l" t="t" r="r" b="b"/>
              <a:pathLst>
                <a:path w="398399" h="774700">
                  <a:moveTo>
                    <a:pt x="204343" y="774700"/>
                  </a:moveTo>
                  <a:cubicBezTo>
                    <a:pt x="0" y="517652"/>
                    <a:pt x="0" y="253746"/>
                    <a:pt x="204343" y="0"/>
                  </a:cubicBezTo>
                  <a:cubicBezTo>
                    <a:pt x="398399" y="162433"/>
                    <a:pt x="398399" y="595376"/>
                    <a:pt x="204343" y="77470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81" name="Group 81"/>
          <p:cNvGrpSpPr/>
          <p:nvPr/>
        </p:nvGrpSpPr>
        <p:grpSpPr>
          <a:xfrm>
            <a:off x="2864160" y="9473760"/>
            <a:ext cx="295200" cy="594000"/>
            <a:chOff x="0" y="0"/>
            <a:chExt cx="393600" cy="792000"/>
          </a:xfrm>
        </p:grpSpPr>
        <p:sp>
          <p:nvSpPr>
            <p:cNvPr id="82" name="Freeform 82"/>
            <p:cNvSpPr/>
            <p:nvPr/>
          </p:nvSpPr>
          <p:spPr>
            <a:xfrm>
              <a:off x="0" y="0"/>
              <a:ext cx="393573" cy="791972"/>
            </a:xfrm>
            <a:custGeom>
              <a:avLst/>
              <a:gdLst/>
              <a:ahLst/>
              <a:cxnLst/>
              <a:rect l="l" t="t" r="r" b="b"/>
              <a:pathLst>
                <a:path w="393573" h="791972">
                  <a:moveTo>
                    <a:pt x="191770" y="791972"/>
                  </a:moveTo>
                  <a:cubicBezTo>
                    <a:pt x="0" y="599059"/>
                    <a:pt x="0" y="186182"/>
                    <a:pt x="191770" y="0"/>
                  </a:cubicBezTo>
                  <a:cubicBezTo>
                    <a:pt x="393573" y="345186"/>
                    <a:pt x="393573" y="446786"/>
                    <a:pt x="191770" y="791972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83" name="Group 83"/>
          <p:cNvGrpSpPr/>
          <p:nvPr/>
        </p:nvGrpSpPr>
        <p:grpSpPr>
          <a:xfrm>
            <a:off x="774720" y="9648720"/>
            <a:ext cx="562320" cy="637920"/>
            <a:chOff x="0" y="0"/>
            <a:chExt cx="749760" cy="850560"/>
          </a:xfrm>
        </p:grpSpPr>
        <p:sp>
          <p:nvSpPr>
            <p:cNvPr id="84" name="Freeform 84"/>
            <p:cNvSpPr/>
            <p:nvPr/>
          </p:nvSpPr>
          <p:spPr>
            <a:xfrm>
              <a:off x="0" y="0"/>
              <a:ext cx="749808" cy="850519"/>
            </a:xfrm>
            <a:custGeom>
              <a:avLst/>
              <a:gdLst/>
              <a:ahLst/>
              <a:cxnLst/>
              <a:rect l="l" t="t" r="r" b="b"/>
              <a:pathLst>
                <a:path w="749808" h="850519">
                  <a:moveTo>
                    <a:pt x="749808" y="850519"/>
                  </a:moveTo>
                  <a:cubicBezTo>
                    <a:pt x="486410" y="850519"/>
                    <a:pt x="263525" y="850519"/>
                    <a:pt x="0" y="850519"/>
                  </a:cubicBezTo>
                  <a:cubicBezTo>
                    <a:pt x="121539" y="567055"/>
                    <a:pt x="233045" y="283464"/>
                    <a:pt x="354584" y="0"/>
                  </a:cubicBezTo>
                  <a:cubicBezTo>
                    <a:pt x="364744" y="0"/>
                    <a:pt x="374904" y="0"/>
                    <a:pt x="395097" y="0"/>
                  </a:cubicBezTo>
                  <a:cubicBezTo>
                    <a:pt x="506603" y="280162"/>
                    <a:pt x="628142" y="560324"/>
                    <a:pt x="749681" y="850519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85" name="Group 85"/>
          <p:cNvGrpSpPr/>
          <p:nvPr/>
        </p:nvGrpSpPr>
        <p:grpSpPr>
          <a:xfrm>
            <a:off x="2330640" y="9645840"/>
            <a:ext cx="558720" cy="641520"/>
            <a:chOff x="0" y="0"/>
            <a:chExt cx="744960" cy="855360"/>
          </a:xfrm>
        </p:grpSpPr>
        <p:sp>
          <p:nvSpPr>
            <p:cNvPr id="86" name="Freeform 86"/>
            <p:cNvSpPr/>
            <p:nvPr/>
          </p:nvSpPr>
          <p:spPr>
            <a:xfrm>
              <a:off x="0" y="0"/>
              <a:ext cx="744982" cy="855345"/>
            </a:xfrm>
            <a:custGeom>
              <a:avLst/>
              <a:gdLst/>
              <a:ahLst/>
              <a:cxnLst/>
              <a:rect l="l" t="t" r="r" b="b"/>
              <a:pathLst>
                <a:path w="744982" h="855345">
                  <a:moveTo>
                    <a:pt x="382524" y="0"/>
                  </a:moveTo>
                  <a:cubicBezTo>
                    <a:pt x="503301" y="283972"/>
                    <a:pt x="624078" y="567944"/>
                    <a:pt x="744982" y="855345"/>
                  </a:cubicBezTo>
                  <a:cubicBezTo>
                    <a:pt x="483235" y="855345"/>
                    <a:pt x="251714" y="855345"/>
                    <a:pt x="0" y="855345"/>
                  </a:cubicBezTo>
                  <a:cubicBezTo>
                    <a:pt x="120777" y="564642"/>
                    <a:pt x="231521" y="283972"/>
                    <a:pt x="352298" y="0"/>
                  </a:cubicBezTo>
                  <a:cubicBezTo>
                    <a:pt x="362331" y="0"/>
                    <a:pt x="372491" y="0"/>
                    <a:pt x="382524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87" name="Group 87"/>
          <p:cNvGrpSpPr/>
          <p:nvPr/>
        </p:nvGrpSpPr>
        <p:grpSpPr>
          <a:xfrm>
            <a:off x="1555920" y="9645840"/>
            <a:ext cx="552240" cy="641520"/>
            <a:chOff x="0" y="0"/>
            <a:chExt cx="736320" cy="855360"/>
          </a:xfrm>
        </p:grpSpPr>
        <p:sp>
          <p:nvSpPr>
            <p:cNvPr id="88" name="Freeform 88"/>
            <p:cNvSpPr/>
            <p:nvPr/>
          </p:nvSpPr>
          <p:spPr>
            <a:xfrm>
              <a:off x="0" y="0"/>
              <a:ext cx="736346" cy="855345"/>
            </a:xfrm>
            <a:custGeom>
              <a:avLst/>
              <a:gdLst/>
              <a:ahLst/>
              <a:cxnLst/>
              <a:rect l="l" t="t" r="r" b="b"/>
              <a:pathLst>
                <a:path w="736346" h="855345">
                  <a:moveTo>
                    <a:pt x="383286" y="0"/>
                  </a:moveTo>
                  <a:cubicBezTo>
                    <a:pt x="504317" y="283972"/>
                    <a:pt x="615315" y="564642"/>
                    <a:pt x="736346" y="855345"/>
                  </a:cubicBezTo>
                  <a:cubicBezTo>
                    <a:pt x="494284" y="855345"/>
                    <a:pt x="262255" y="855345"/>
                    <a:pt x="0" y="855345"/>
                  </a:cubicBezTo>
                  <a:cubicBezTo>
                    <a:pt x="110998" y="567944"/>
                    <a:pt x="232029" y="283972"/>
                    <a:pt x="353060" y="0"/>
                  </a:cubicBezTo>
                  <a:cubicBezTo>
                    <a:pt x="363093" y="0"/>
                    <a:pt x="373253" y="0"/>
                    <a:pt x="383286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89" name="Group 89"/>
          <p:cNvGrpSpPr/>
          <p:nvPr/>
        </p:nvGrpSpPr>
        <p:grpSpPr>
          <a:xfrm>
            <a:off x="0" y="9645840"/>
            <a:ext cx="555840" cy="644400"/>
            <a:chOff x="0" y="0"/>
            <a:chExt cx="741120" cy="859200"/>
          </a:xfrm>
        </p:grpSpPr>
        <p:sp>
          <p:nvSpPr>
            <p:cNvPr id="90" name="Freeform 90"/>
            <p:cNvSpPr/>
            <p:nvPr/>
          </p:nvSpPr>
          <p:spPr>
            <a:xfrm>
              <a:off x="0" y="0"/>
              <a:ext cx="741172" cy="859155"/>
            </a:xfrm>
            <a:custGeom>
              <a:avLst/>
              <a:gdLst/>
              <a:ahLst/>
              <a:cxnLst/>
              <a:rect l="l" t="t" r="r" b="b"/>
              <a:pathLst>
                <a:path w="741172" h="859155">
                  <a:moveTo>
                    <a:pt x="385826" y="0"/>
                  </a:moveTo>
                  <a:cubicBezTo>
                    <a:pt x="507619" y="284099"/>
                    <a:pt x="619379" y="568325"/>
                    <a:pt x="741172" y="859155"/>
                  </a:cubicBezTo>
                  <a:cubicBezTo>
                    <a:pt x="487426" y="859155"/>
                    <a:pt x="253873" y="859155"/>
                    <a:pt x="0" y="859155"/>
                  </a:cubicBezTo>
                  <a:cubicBezTo>
                    <a:pt x="111633" y="571627"/>
                    <a:pt x="233553" y="287528"/>
                    <a:pt x="355346" y="3429"/>
                  </a:cubicBezTo>
                  <a:cubicBezTo>
                    <a:pt x="365506" y="0"/>
                    <a:pt x="375666" y="0"/>
                    <a:pt x="385826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91" name="Group 91"/>
          <p:cNvGrpSpPr/>
          <p:nvPr/>
        </p:nvGrpSpPr>
        <p:grpSpPr>
          <a:xfrm>
            <a:off x="2063520" y="9464400"/>
            <a:ext cx="311040" cy="603360"/>
            <a:chOff x="0" y="0"/>
            <a:chExt cx="414720" cy="804480"/>
          </a:xfrm>
        </p:grpSpPr>
        <p:sp>
          <p:nvSpPr>
            <p:cNvPr id="92" name="Freeform 92"/>
            <p:cNvSpPr/>
            <p:nvPr/>
          </p:nvSpPr>
          <p:spPr>
            <a:xfrm>
              <a:off x="0" y="0"/>
              <a:ext cx="414782" cy="804418"/>
            </a:xfrm>
            <a:custGeom>
              <a:avLst/>
              <a:gdLst/>
              <a:ahLst/>
              <a:cxnLst/>
              <a:rect l="l" t="t" r="r" b="b"/>
              <a:pathLst>
                <a:path w="414782" h="804418">
                  <a:moveTo>
                    <a:pt x="202311" y="804418"/>
                  </a:moveTo>
                  <a:cubicBezTo>
                    <a:pt x="0" y="425958"/>
                    <a:pt x="0" y="364998"/>
                    <a:pt x="202311" y="0"/>
                  </a:cubicBezTo>
                  <a:cubicBezTo>
                    <a:pt x="404622" y="267081"/>
                    <a:pt x="414782" y="537464"/>
                    <a:pt x="202311" y="804418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93" name="Group 93"/>
          <p:cNvGrpSpPr/>
          <p:nvPr/>
        </p:nvGrpSpPr>
        <p:grpSpPr>
          <a:xfrm>
            <a:off x="524160" y="9474480"/>
            <a:ext cx="295200" cy="594000"/>
            <a:chOff x="0" y="0"/>
            <a:chExt cx="393600" cy="792000"/>
          </a:xfrm>
        </p:grpSpPr>
        <p:sp>
          <p:nvSpPr>
            <p:cNvPr id="94" name="Freeform 94"/>
            <p:cNvSpPr/>
            <p:nvPr/>
          </p:nvSpPr>
          <p:spPr>
            <a:xfrm>
              <a:off x="0" y="0"/>
              <a:ext cx="393573" cy="791972"/>
            </a:xfrm>
            <a:custGeom>
              <a:avLst/>
              <a:gdLst/>
              <a:ahLst/>
              <a:cxnLst/>
              <a:rect l="l" t="t" r="r" b="b"/>
              <a:pathLst>
                <a:path w="393573" h="791972">
                  <a:moveTo>
                    <a:pt x="191770" y="791972"/>
                  </a:moveTo>
                  <a:cubicBezTo>
                    <a:pt x="0" y="599059"/>
                    <a:pt x="0" y="186182"/>
                    <a:pt x="191770" y="0"/>
                  </a:cubicBezTo>
                  <a:cubicBezTo>
                    <a:pt x="393573" y="345186"/>
                    <a:pt x="393573" y="446786"/>
                    <a:pt x="191770" y="791972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95" name="Group 95"/>
          <p:cNvGrpSpPr/>
          <p:nvPr/>
        </p:nvGrpSpPr>
        <p:grpSpPr>
          <a:xfrm>
            <a:off x="1288800" y="9480240"/>
            <a:ext cx="298800" cy="581040"/>
            <a:chOff x="0" y="0"/>
            <a:chExt cx="398400" cy="774720"/>
          </a:xfrm>
        </p:grpSpPr>
        <p:sp>
          <p:nvSpPr>
            <p:cNvPr id="96" name="Freeform 96"/>
            <p:cNvSpPr/>
            <p:nvPr/>
          </p:nvSpPr>
          <p:spPr>
            <a:xfrm>
              <a:off x="0" y="0"/>
              <a:ext cx="398399" cy="774700"/>
            </a:xfrm>
            <a:custGeom>
              <a:avLst/>
              <a:gdLst/>
              <a:ahLst/>
              <a:cxnLst/>
              <a:rect l="l" t="t" r="r" b="b"/>
              <a:pathLst>
                <a:path w="398399" h="774700">
                  <a:moveTo>
                    <a:pt x="204343" y="774700"/>
                  </a:moveTo>
                  <a:cubicBezTo>
                    <a:pt x="0" y="517652"/>
                    <a:pt x="0" y="253746"/>
                    <a:pt x="204343" y="0"/>
                  </a:cubicBezTo>
                  <a:cubicBezTo>
                    <a:pt x="398399" y="162433"/>
                    <a:pt x="398399" y="595376"/>
                    <a:pt x="204343" y="77470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97" name="Group 97"/>
          <p:cNvGrpSpPr/>
          <p:nvPr/>
        </p:nvGrpSpPr>
        <p:grpSpPr>
          <a:xfrm>
            <a:off x="16173360" y="9663840"/>
            <a:ext cx="562320" cy="637920"/>
            <a:chOff x="0" y="0"/>
            <a:chExt cx="749760" cy="850560"/>
          </a:xfrm>
        </p:grpSpPr>
        <p:sp>
          <p:nvSpPr>
            <p:cNvPr id="98" name="Freeform 98"/>
            <p:cNvSpPr/>
            <p:nvPr/>
          </p:nvSpPr>
          <p:spPr>
            <a:xfrm>
              <a:off x="0" y="0"/>
              <a:ext cx="749808" cy="850519"/>
            </a:xfrm>
            <a:custGeom>
              <a:avLst/>
              <a:gdLst/>
              <a:ahLst/>
              <a:cxnLst/>
              <a:rect l="l" t="t" r="r" b="b"/>
              <a:pathLst>
                <a:path w="749808" h="850519">
                  <a:moveTo>
                    <a:pt x="749808" y="850519"/>
                  </a:moveTo>
                  <a:cubicBezTo>
                    <a:pt x="486410" y="850519"/>
                    <a:pt x="263525" y="850519"/>
                    <a:pt x="0" y="850519"/>
                  </a:cubicBezTo>
                  <a:cubicBezTo>
                    <a:pt x="121539" y="567055"/>
                    <a:pt x="233045" y="283464"/>
                    <a:pt x="354584" y="0"/>
                  </a:cubicBezTo>
                  <a:cubicBezTo>
                    <a:pt x="364744" y="0"/>
                    <a:pt x="374904" y="0"/>
                    <a:pt x="395097" y="0"/>
                  </a:cubicBezTo>
                  <a:cubicBezTo>
                    <a:pt x="506603" y="280162"/>
                    <a:pt x="628142" y="560324"/>
                    <a:pt x="749681" y="850519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99" name="Group 99"/>
          <p:cNvGrpSpPr/>
          <p:nvPr/>
        </p:nvGrpSpPr>
        <p:grpSpPr>
          <a:xfrm>
            <a:off x="17729280" y="9660960"/>
            <a:ext cx="558720" cy="641520"/>
            <a:chOff x="0" y="0"/>
            <a:chExt cx="744960" cy="855360"/>
          </a:xfrm>
        </p:grpSpPr>
        <p:sp>
          <p:nvSpPr>
            <p:cNvPr id="100" name="Freeform 100"/>
            <p:cNvSpPr/>
            <p:nvPr/>
          </p:nvSpPr>
          <p:spPr>
            <a:xfrm>
              <a:off x="0" y="0"/>
              <a:ext cx="744982" cy="855345"/>
            </a:xfrm>
            <a:custGeom>
              <a:avLst/>
              <a:gdLst/>
              <a:ahLst/>
              <a:cxnLst/>
              <a:rect l="l" t="t" r="r" b="b"/>
              <a:pathLst>
                <a:path w="744982" h="855345">
                  <a:moveTo>
                    <a:pt x="382524" y="0"/>
                  </a:moveTo>
                  <a:cubicBezTo>
                    <a:pt x="503301" y="283972"/>
                    <a:pt x="624078" y="567944"/>
                    <a:pt x="744982" y="855345"/>
                  </a:cubicBezTo>
                  <a:cubicBezTo>
                    <a:pt x="483235" y="855345"/>
                    <a:pt x="251714" y="855345"/>
                    <a:pt x="0" y="855345"/>
                  </a:cubicBezTo>
                  <a:cubicBezTo>
                    <a:pt x="120777" y="564642"/>
                    <a:pt x="231521" y="283972"/>
                    <a:pt x="352298" y="0"/>
                  </a:cubicBezTo>
                  <a:cubicBezTo>
                    <a:pt x="362331" y="0"/>
                    <a:pt x="372491" y="0"/>
                    <a:pt x="382524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01" name="Group 101"/>
          <p:cNvGrpSpPr/>
          <p:nvPr/>
        </p:nvGrpSpPr>
        <p:grpSpPr>
          <a:xfrm>
            <a:off x="16954560" y="9660960"/>
            <a:ext cx="552240" cy="641520"/>
            <a:chOff x="0" y="0"/>
            <a:chExt cx="736320" cy="855360"/>
          </a:xfrm>
        </p:grpSpPr>
        <p:sp>
          <p:nvSpPr>
            <p:cNvPr id="102" name="Freeform 102"/>
            <p:cNvSpPr/>
            <p:nvPr/>
          </p:nvSpPr>
          <p:spPr>
            <a:xfrm>
              <a:off x="0" y="0"/>
              <a:ext cx="736346" cy="855345"/>
            </a:xfrm>
            <a:custGeom>
              <a:avLst/>
              <a:gdLst/>
              <a:ahLst/>
              <a:cxnLst/>
              <a:rect l="l" t="t" r="r" b="b"/>
              <a:pathLst>
                <a:path w="736346" h="855345">
                  <a:moveTo>
                    <a:pt x="383286" y="0"/>
                  </a:moveTo>
                  <a:cubicBezTo>
                    <a:pt x="504317" y="283972"/>
                    <a:pt x="615315" y="564642"/>
                    <a:pt x="736346" y="855345"/>
                  </a:cubicBezTo>
                  <a:cubicBezTo>
                    <a:pt x="494284" y="855345"/>
                    <a:pt x="262255" y="855345"/>
                    <a:pt x="0" y="855345"/>
                  </a:cubicBezTo>
                  <a:cubicBezTo>
                    <a:pt x="110998" y="567944"/>
                    <a:pt x="232029" y="283972"/>
                    <a:pt x="353060" y="0"/>
                  </a:cubicBezTo>
                  <a:cubicBezTo>
                    <a:pt x="363093" y="0"/>
                    <a:pt x="373253" y="0"/>
                    <a:pt x="383286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03" name="Group 103"/>
          <p:cNvGrpSpPr/>
          <p:nvPr/>
        </p:nvGrpSpPr>
        <p:grpSpPr>
          <a:xfrm>
            <a:off x="15398640" y="9660960"/>
            <a:ext cx="555840" cy="644400"/>
            <a:chOff x="0" y="0"/>
            <a:chExt cx="741120" cy="859200"/>
          </a:xfrm>
        </p:grpSpPr>
        <p:sp>
          <p:nvSpPr>
            <p:cNvPr id="104" name="Freeform 104"/>
            <p:cNvSpPr/>
            <p:nvPr/>
          </p:nvSpPr>
          <p:spPr>
            <a:xfrm>
              <a:off x="0" y="0"/>
              <a:ext cx="741172" cy="859155"/>
            </a:xfrm>
            <a:custGeom>
              <a:avLst/>
              <a:gdLst/>
              <a:ahLst/>
              <a:cxnLst/>
              <a:rect l="l" t="t" r="r" b="b"/>
              <a:pathLst>
                <a:path w="741172" h="859155">
                  <a:moveTo>
                    <a:pt x="385826" y="0"/>
                  </a:moveTo>
                  <a:cubicBezTo>
                    <a:pt x="507619" y="284099"/>
                    <a:pt x="619379" y="568325"/>
                    <a:pt x="741172" y="859155"/>
                  </a:cubicBezTo>
                  <a:cubicBezTo>
                    <a:pt x="487426" y="859155"/>
                    <a:pt x="253873" y="859155"/>
                    <a:pt x="0" y="859155"/>
                  </a:cubicBezTo>
                  <a:cubicBezTo>
                    <a:pt x="111633" y="571627"/>
                    <a:pt x="233553" y="287528"/>
                    <a:pt x="355346" y="3429"/>
                  </a:cubicBezTo>
                  <a:cubicBezTo>
                    <a:pt x="365506" y="0"/>
                    <a:pt x="375666" y="0"/>
                    <a:pt x="385826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05" name="Group 105"/>
          <p:cNvGrpSpPr/>
          <p:nvPr/>
        </p:nvGrpSpPr>
        <p:grpSpPr>
          <a:xfrm>
            <a:off x="17462160" y="9479520"/>
            <a:ext cx="311040" cy="603360"/>
            <a:chOff x="0" y="0"/>
            <a:chExt cx="414720" cy="804480"/>
          </a:xfrm>
        </p:grpSpPr>
        <p:sp>
          <p:nvSpPr>
            <p:cNvPr id="106" name="Freeform 106"/>
            <p:cNvSpPr/>
            <p:nvPr/>
          </p:nvSpPr>
          <p:spPr>
            <a:xfrm>
              <a:off x="0" y="0"/>
              <a:ext cx="414782" cy="804418"/>
            </a:xfrm>
            <a:custGeom>
              <a:avLst/>
              <a:gdLst/>
              <a:ahLst/>
              <a:cxnLst/>
              <a:rect l="l" t="t" r="r" b="b"/>
              <a:pathLst>
                <a:path w="414782" h="804418">
                  <a:moveTo>
                    <a:pt x="202311" y="804418"/>
                  </a:moveTo>
                  <a:cubicBezTo>
                    <a:pt x="0" y="425958"/>
                    <a:pt x="0" y="364998"/>
                    <a:pt x="202311" y="0"/>
                  </a:cubicBezTo>
                  <a:cubicBezTo>
                    <a:pt x="404622" y="267081"/>
                    <a:pt x="414782" y="537464"/>
                    <a:pt x="202311" y="804418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07" name="Group 107"/>
          <p:cNvGrpSpPr/>
          <p:nvPr/>
        </p:nvGrpSpPr>
        <p:grpSpPr>
          <a:xfrm>
            <a:off x="15922800" y="9489600"/>
            <a:ext cx="295200" cy="594000"/>
            <a:chOff x="0" y="0"/>
            <a:chExt cx="393600" cy="792000"/>
          </a:xfrm>
        </p:grpSpPr>
        <p:sp>
          <p:nvSpPr>
            <p:cNvPr id="108" name="Freeform 108"/>
            <p:cNvSpPr/>
            <p:nvPr/>
          </p:nvSpPr>
          <p:spPr>
            <a:xfrm>
              <a:off x="0" y="0"/>
              <a:ext cx="393573" cy="791972"/>
            </a:xfrm>
            <a:custGeom>
              <a:avLst/>
              <a:gdLst/>
              <a:ahLst/>
              <a:cxnLst/>
              <a:rect l="l" t="t" r="r" b="b"/>
              <a:pathLst>
                <a:path w="393573" h="791972">
                  <a:moveTo>
                    <a:pt x="191770" y="791972"/>
                  </a:moveTo>
                  <a:cubicBezTo>
                    <a:pt x="0" y="599059"/>
                    <a:pt x="0" y="186182"/>
                    <a:pt x="191770" y="0"/>
                  </a:cubicBezTo>
                  <a:cubicBezTo>
                    <a:pt x="393573" y="345186"/>
                    <a:pt x="393573" y="446786"/>
                    <a:pt x="191770" y="791972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09" name="Group 109"/>
          <p:cNvGrpSpPr/>
          <p:nvPr/>
        </p:nvGrpSpPr>
        <p:grpSpPr>
          <a:xfrm>
            <a:off x="16688160" y="9496080"/>
            <a:ext cx="298800" cy="581040"/>
            <a:chOff x="0" y="0"/>
            <a:chExt cx="398400" cy="774720"/>
          </a:xfrm>
        </p:grpSpPr>
        <p:sp>
          <p:nvSpPr>
            <p:cNvPr id="110" name="Freeform 110"/>
            <p:cNvSpPr/>
            <p:nvPr/>
          </p:nvSpPr>
          <p:spPr>
            <a:xfrm>
              <a:off x="0" y="0"/>
              <a:ext cx="398399" cy="774700"/>
            </a:xfrm>
            <a:custGeom>
              <a:avLst/>
              <a:gdLst/>
              <a:ahLst/>
              <a:cxnLst/>
              <a:rect l="l" t="t" r="r" b="b"/>
              <a:pathLst>
                <a:path w="398399" h="774700">
                  <a:moveTo>
                    <a:pt x="204343" y="774700"/>
                  </a:moveTo>
                  <a:cubicBezTo>
                    <a:pt x="0" y="517652"/>
                    <a:pt x="0" y="253746"/>
                    <a:pt x="204343" y="0"/>
                  </a:cubicBezTo>
                  <a:cubicBezTo>
                    <a:pt x="398399" y="162433"/>
                    <a:pt x="398399" y="595376"/>
                    <a:pt x="204343" y="77470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11" name="Group 111"/>
          <p:cNvGrpSpPr/>
          <p:nvPr/>
        </p:nvGrpSpPr>
        <p:grpSpPr>
          <a:xfrm>
            <a:off x="15127200" y="9489600"/>
            <a:ext cx="295200" cy="594000"/>
            <a:chOff x="0" y="0"/>
            <a:chExt cx="393600" cy="792000"/>
          </a:xfrm>
        </p:grpSpPr>
        <p:sp>
          <p:nvSpPr>
            <p:cNvPr id="112" name="Freeform 112"/>
            <p:cNvSpPr/>
            <p:nvPr/>
          </p:nvSpPr>
          <p:spPr>
            <a:xfrm>
              <a:off x="0" y="0"/>
              <a:ext cx="393573" cy="791972"/>
            </a:xfrm>
            <a:custGeom>
              <a:avLst/>
              <a:gdLst/>
              <a:ahLst/>
              <a:cxnLst/>
              <a:rect l="l" t="t" r="r" b="b"/>
              <a:pathLst>
                <a:path w="393573" h="791972">
                  <a:moveTo>
                    <a:pt x="191770" y="791972"/>
                  </a:moveTo>
                  <a:cubicBezTo>
                    <a:pt x="0" y="599059"/>
                    <a:pt x="0" y="186182"/>
                    <a:pt x="191770" y="0"/>
                  </a:cubicBezTo>
                  <a:cubicBezTo>
                    <a:pt x="393573" y="345186"/>
                    <a:pt x="393573" y="446786"/>
                    <a:pt x="191770" y="791972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13" name="Group 113"/>
          <p:cNvGrpSpPr/>
          <p:nvPr/>
        </p:nvGrpSpPr>
        <p:grpSpPr>
          <a:xfrm>
            <a:off x="13037760" y="9664560"/>
            <a:ext cx="562320" cy="637920"/>
            <a:chOff x="0" y="0"/>
            <a:chExt cx="749760" cy="850560"/>
          </a:xfrm>
        </p:grpSpPr>
        <p:sp>
          <p:nvSpPr>
            <p:cNvPr id="114" name="Freeform 114"/>
            <p:cNvSpPr/>
            <p:nvPr/>
          </p:nvSpPr>
          <p:spPr>
            <a:xfrm>
              <a:off x="0" y="0"/>
              <a:ext cx="749808" cy="850519"/>
            </a:xfrm>
            <a:custGeom>
              <a:avLst/>
              <a:gdLst/>
              <a:ahLst/>
              <a:cxnLst/>
              <a:rect l="l" t="t" r="r" b="b"/>
              <a:pathLst>
                <a:path w="749808" h="850519">
                  <a:moveTo>
                    <a:pt x="749808" y="850519"/>
                  </a:moveTo>
                  <a:cubicBezTo>
                    <a:pt x="486410" y="850519"/>
                    <a:pt x="263525" y="850519"/>
                    <a:pt x="0" y="850519"/>
                  </a:cubicBezTo>
                  <a:cubicBezTo>
                    <a:pt x="121539" y="567055"/>
                    <a:pt x="233045" y="283464"/>
                    <a:pt x="354584" y="0"/>
                  </a:cubicBezTo>
                  <a:cubicBezTo>
                    <a:pt x="364744" y="0"/>
                    <a:pt x="374904" y="0"/>
                    <a:pt x="395097" y="0"/>
                  </a:cubicBezTo>
                  <a:cubicBezTo>
                    <a:pt x="506603" y="280162"/>
                    <a:pt x="628142" y="560324"/>
                    <a:pt x="749681" y="850519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15" name="Group 115"/>
          <p:cNvGrpSpPr/>
          <p:nvPr/>
        </p:nvGrpSpPr>
        <p:grpSpPr>
          <a:xfrm>
            <a:off x="14593680" y="9661680"/>
            <a:ext cx="558720" cy="641520"/>
            <a:chOff x="0" y="0"/>
            <a:chExt cx="744960" cy="855360"/>
          </a:xfrm>
        </p:grpSpPr>
        <p:sp>
          <p:nvSpPr>
            <p:cNvPr id="116" name="Freeform 116"/>
            <p:cNvSpPr/>
            <p:nvPr/>
          </p:nvSpPr>
          <p:spPr>
            <a:xfrm>
              <a:off x="0" y="0"/>
              <a:ext cx="744982" cy="855345"/>
            </a:xfrm>
            <a:custGeom>
              <a:avLst/>
              <a:gdLst/>
              <a:ahLst/>
              <a:cxnLst/>
              <a:rect l="l" t="t" r="r" b="b"/>
              <a:pathLst>
                <a:path w="744982" h="855345">
                  <a:moveTo>
                    <a:pt x="382524" y="0"/>
                  </a:moveTo>
                  <a:cubicBezTo>
                    <a:pt x="503301" y="283972"/>
                    <a:pt x="624078" y="567944"/>
                    <a:pt x="744982" y="855345"/>
                  </a:cubicBezTo>
                  <a:cubicBezTo>
                    <a:pt x="483235" y="855345"/>
                    <a:pt x="251714" y="855345"/>
                    <a:pt x="0" y="855345"/>
                  </a:cubicBezTo>
                  <a:cubicBezTo>
                    <a:pt x="120777" y="564642"/>
                    <a:pt x="231521" y="283972"/>
                    <a:pt x="352298" y="0"/>
                  </a:cubicBezTo>
                  <a:cubicBezTo>
                    <a:pt x="362331" y="0"/>
                    <a:pt x="372491" y="0"/>
                    <a:pt x="382524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17" name="Group 117"/>
          <p:cNvGrpSpPr/>
          <p:nvPr/>
        </p:nvGrpSpPr>
        <p:grpSpPr>
          <a:xfrm>
            <a:off x="13818960" y="9661680"/>
            <a:ext cx="552240" cy="641520"/>
            <a:chOff x="0" y="0"/>
            <a:chExt cx="736320" cy="855360"/>
          </a:xfrm>
        </p:grpSpPr>
        <p:sp>
          <p:nvSpPr>
            <p:cNvPr id="118" name="Freeform 118"/>
            <p:cNvSpPr/>
            <p:nvPr/>
          </p:nvSpPr>
          <p:spPr>
            <a:xfrm>
              <a:off x="0" y="0"/>
              <a:ext cx="736346" cy="855345"/>
            </a:xfrm>
            <a:custGeom>
              <a:avLst/>
              <a:gdLst/>
              <a:ahLst/>
              <a:cxnLst/>
              <a:rect l="l" t="t" r="r" b="b"/>
              <a:pathLst>
                <a:path w="736346" h="855345">
                  <a:moveTo>
                    <a:pt x="383286" y="0"/>
                  </a:moveTo>
                  <a:cubicBezTo>
                    <a:pt x="504317" y="283972"/>
                    <a:pt x="615315" y="564642"/>
                    <a:pt x="736346" y="855345"/>
                  </a:cubicBezTo>
                  <a:cubicBezTo>
                    <a:pt x="494284" y="855345"/>
                    <a:pt x="262255" y="855345"/>
                    <a:pt x="0" y="855345"/>
                  </a:cubicBezTo>
                  <a:cubicBezTo>
                    <a:pt x="110998" y="567944"/>
                    <a:pt x="232029" y="283972"/>
                    <a:pt x="353060" y="0"/>
                  </a:cubicBezTo>
                  <a:cubicBezTo>
                    <a:pt x="363093" y="0"/>
                    <a:pt x="373253" y="0"/>
                    <a:pt x="383286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19" name="Group 119"/>
          <p:cNvGrpSpPr/>
          <p:nvPr/>
        </p:nvGrpSpPr>
        <p:grpSpPr>
          <a:xfrm>
            <a:off x="12263040" y="9661680"/>
            <a:ext cx="555840" cy="644400"/>
            <a:chOff x="0" y="0"/>
            <a:chExt cx="741120" cy="859200"/>
          </a:xfrm>
        </p:grpSpPr>
        <p:sp>
          <p:nvSpPr>
            <p:cNvPr id="120" name="Freeform 120"/>
            <p:cNvSpPr/>
            <p:nvPr/>
          </p:nvSpPr>
          <p:spPr>
            <a:xfrm>
              <a:off x="0" y="0"/>
              <a:ext cx="741172" cy="859155"/>
            </a:xfrm>
            <a:custGeom>
              <a:avLst/>
              <a:gdLst/>
              <a:ahLst/>
              <a:cxnLst/>
              <a:rect l="l" t="t" r="r" b="b"/>
              <a:pathLst>
                <a:path w="741172" h="859155">
                  <a:moveTo>
                    <a:pt x="385826" y="0"/>
                  </a:moveTo>
                  <a:cubicBezTo>
                    <a:pt x="507619" y="284099"/>
                    <a:pt x="619379" y="568325"/>
                    <a:pt x="741172" y="859155"/>
                  </a:cubicBezTo>
                  <a:cubicBezTo>
                    <a:pt x="487426" y="859155"/>
                    <a:pt x="253873" y="859155"/>
                    <a:pt x="0" y="859155"/>
                  </a:cubicBezTo>
                  <a:cubicBezTo>
                    <a:pt x="111633" y="571627"/>
                    <a:pt x="233553" y="287528"/>
                    <a:pt x="355346" y="3429"/>
                  </a:cubicBezTo>
                  <a:cubicBezTo>
                    <a:pt x="365506" y="0"/>
                    <a:pt x="375666" y="0"/>
                    <a:pt x="385826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21" name="Group 121"/>
          <p:cNvGrpSpPr/>
          <p:nvPr/>
        </p:nvGrpSpPr>
        <p:grpSpPr>
          <a:xfrm>
            <a:off x="14327280" y="9480240"/>
            <a:ext cx="311040" cy="603360"/>
            <a:chOff x="0" y="0"/>
            <a:chExt cx="414720" cy="804480"/>
          </a:xfrm>
        </p:grpSpPr>
        <p:sp>
          <p:nvSpPr>
            <p:cNvPr id="122" name="Freeform 122"/>
            <p:cNvSpPr/>
            <p:nvPr/>
          </p:nvSpPr>
          <p:spPr>
            <a:xfrm>
              <a:off x="0" y="0"/>
              <a:ext cx="414782" cy="804418"/>
            </a:xfrm>
            <a:custGeom>
              <a:avLst/>
              <a:gdLst/>
              <a:ahLst/>
              <a:cxnLst/>
              <a:rect l="l" t="t" r="r" b="b"/>
              <a:pathLst>
                <a:path w="414782" h="804418">
                  <a:moveTo>
                    <a:pt x="202311" y="804418"/>
                  </a:moveTo>
                  <a:cubicBezTo>
                    <a:pt x="0" y="425958"/>
                    <a:pt x="0" y="364998"/>
                    <a:pt x="202311" y="0"/>
                  </a:cubicBezTo>
                  <a:cubicBezTo>
                    <a:pt x="404622" y="267081"/>
                    <a:pt x="414782" y="537464"/>
                    <a:pt x="202311" y="804418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23" name="Group 123"/>
          <p:cNvGrpSpPr/>
          <p:nvPr/>
        </p:nvGrpSpPr>
        <p:grpSpPr>
          <a:xfrm>
            <a:off x="12787200" y="9490320"/>
            <a:ext cx="295200" cy="594000"/>
            <a:chOff x="0" y="0"/>
            <a:chExt cx="393600" cy="792000"/>
          </a:xfrm>
        </p:grpSpPr>
        <p:sp>
          <p:nvSpPr>
            <p:cNvPr id="124" name="Freeform 124"/>
            <p:cNvSpPr/>
            <p:nvPr/>
          </p:nvSpPr>
          <p:spPr>
            <a:xfrm>
              <a:off x="0" y="0"/>
              <a:ext cx="393573" cy="791972"/>
            </a:xfrm>
            <a:custGeom>
              <a:avLst/>
              <a:gdLst/>
              <a:ahLst/>
              <a:cxnLst/>
              <a:rect l="l" t="t" r="r" b="b"/>
              <a:pathLst>
                <a:path w="393573" h="791972">
                  <a:moveTo>
                    <a:pt x="191770" y="791972"/>
                  </a:moveTo>
                  <a:cubicBezTo>
                    <a:pt x="0" y="599059"/>
                    <a:pt x="0" y="186182"/>
                    <a:pt x="191770" y="0"/>
                  </a:cubicBezTo>
                  <a:cubicBezTo>
                    <a:pt x="393573" y="345186"/>
                    <a:pt x="393573" y="446786"/>
                    <a:pt x="191770" y="791972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25" name="Group 125"/>
          <p:cNvGrpSpPr/>
          <p:nvPr/>
        </p:nvGrpSpPr>
        <p:grpSpPr>
          <a:xfrm>
            <a:off x="13552560" y="9496080"/>
            <a:ext cx="298800" cy="581040"/>
            <a:chOff x="0" y="0"/>
            <a:chExt cx="398400" cy="774720"/>
          </a:xfrm>
        </p:grpSpPr>
        <p:sp>
          <p:nvSpPr>
            <p:cNvPr id="126" name="Freeform 126"/>
            <p:cNvSpPr/>
            <p:nvPr/>
          </p:nvSpPr>
          <p:spPr>
            <a:xfrm>
              <a:off x="0" y="0"/>
              <a:ext cx="398399" cy="774700"/>
            </a:xfrm>
            <a:custGeom>
              <a:avLst/>
              <a:gdLst/>
              <a:ahLst/>
              <a:cxnLst/>
              <a:rect l="l" t="t" r="r" b="b"/>
              <a:pathLst>
                <a:path w="398399" h="774700">
                  <a:moveTo>
                    <a:pt x="204343" y="774700"/>
                  </a:moveTo>
                  <a:cubicBezTo>
                    <a:pt x="0" y="517652"/>
                    <a:pt x="0" y="253746"/>
                    <a:pt x="204343" y="0"/>
                  </a:cubicBezTo>
                  <a:cubicBezTo>
                    <a:pt x="398399" y="162433"/>
                    <a:pt x="398399" y="595376"/>
                    <a:pt x="204343" y="77470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27" name="Group 127"/>
          <p:cNvGrpSpPr/>
          <p:nvPr/>
        </p:nvGrpSpPr>
        <p:grpSpPr>
          <a:xfrm>
            <a:off x="10011600" y="9682560"/>
            <a:ext cx="562320" cy="637920"/>
            <a:chOff x="0" y="0"/>
            <a:chExt cx="749760" cy="850560"/>
          </a:xfrm>
        </p:grpSpPr>
        <p:sp>
          <p:nvSpPr>
            <p:cNvPr id="128" name="Freeform 128"/>
            <p:cNvSpPr/>
            <p:nvPr/>
          </p:nvSpPr>
          <p:spPr>
            <a:xfrm>
              <a:off x="0" y="0"/>
              <a:ext cx="749808" cy="850519"/>
            </a:xfrm>
            <a:custGeom>
              <a:avLst/>
              <a:gdLst/>
              <a:ahLst/>
              <a:cxnLst/>
              <a:rect l="l" t="t" r="r" b="b"/>
              <a:pathLst>
                <a:path w="749808" h="850519">
                  <a:moveTo>
                    <a:pt x="749808" y="850519"/>
                  </a:moveTo>
                  <a:cubicBezTo>
                    <a:pt x="486410" y="850519"/>
                    <a:pt x="263525" y="850519"/>
                    <a:pt x="0" y="850519"/>
                  </a:cubicBezTo>
                  <a:cubicBezTo>
                    <a:pt x="121539" y="567055"/>
                    <a:pt x="233045" y="283464"/>
                    <a:pt x="354584" y="0"/>
                  </a:cubicBezTo>
                  <a:cubicBezTo>
                    <a:pt x="364744" y="0"/>
                    <a:pt x="374904" y="0"/>
                    <a:pt x="395097" y="0"/>
                  </a:cubicBezTo>
                  <a:cubicBezTo>
                    <a:pt x="506603" y="280162"/>
                    <a:pt x="628142" y="560324"/>
                    <a:pt x="749681" y="850519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29" name="Group 129"/>
          <p:cNvGrpSpPr/>
          <p:nvPr/>
        </p:nvGrpSpPr>
        <p:grpSpPr>
          <a:xfrm>
            <a:off x="11566800" y="9678960"/>
            <a:ext cx="558720" cy="641520"/>
            <a:chOff x="0" y="0"/>
            <a:chExt cx="744960" cy="855360"/>
          </a:xfrm>
        </p:grpSpPr>
        <p:sp>
          <p:nvSpPr>
            <p:cNvPr id="130" name="Freeform 130"/>
            <p:cNvSpPr/>
            <p:nvPr/>
          </p:nvSpPr>
          <p:spPr>
            <a:xfrm>
              <a:off x="0" y="0"/>
              <a:ext cx="744982" cy="855345"/>
            </a:xfrm>
            <a:custGeom>
              <a:avLst/>
              <a:gdLst/>
              <a:ahLst/>
              <a:cxnLst/>
              <a:rect l="l" t="t" r="r" b="b"/>
              <a:pathLst>
                <a:path w="744982" h="855345">
                  <a:moveTo>
                    <a:pt x="382524" y="0"/>
                  </a:moveTo>
                  <a:cubicBezTo>
                    <a:pt x="503301" y="283972"/>
                    <a:pt x="624078" y="567944"/>
                    <a:pt x="744982" y="855345"/>
                  </a:cubicBezTo>
                  <a:cubicBezTo>
                    <a:pt x="483235" y="855345"/>
                    <a:pt x="251714" y="855345"/>
                    <a:pt x="0" y="855345"/>
                  </a:cubicBezTo>
                  <a:cubicBezTo>
                    <a:pt x="120777" y="564642"/>
                    <a:pt x="231521" y="283972"/>
                    <a:pt x="352298" y="0"/>
                  </a:cubicBezTo>
                  <a:cubicBezTo>
                    <a:pt x="362331" y="0"/>
                    <a:pt x="372491" y="0"/>
                    <a:pt x="382524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31" name="Group 131"/>
          <p:cNvGrpSpPr/>
          <p:nvPr/>
        </p:nvGrpSpPr>
        <p:grpSpPr>
          <a:xfrm>
            <a:off x="10792080" y="9678960"/>
            <a:ext cx="552240" cy="641520"/>
            <a:chOff x="0" y="0"/>
            <a:chExt cx="736320" cy="855360"/>
          </a:xfrm>
        </p:grpSpPr>
        <p:sp>
          <p:nvSpPr>
            <p:cNvPr id="132" name="Freeform 132"/>
            <p:cNvSpPr/>
            <p:nvPr/>
          </p:nvSpPr>
          <p:spPr>
            <a:xfrm>
              <a:off x="0" y="0"/>
              <a:ext cx="736346" cy="855345"/>
            </a:xfrm>
            <a:custGeom>
              <a:avLst/>
              <a:gdLst/>
              <a:ahLst/>
              <a:cxnLst/>
              <a:rect l="l" t="t" r="r" b="b"/>
              <a:pathLst>
                <a:path w="736346" h="855345">
                  <a:moveTo>
                    <a:pt x="383286" y="0"/>
                  </a:moveTo>
                  <a:cubicBezTo>
                    <a:pt x="504317" y="283972"/>
                    <a:pt x="615315" y="564642"/>
                    <a:pt x="736346" y="855345"/>
                  </a:cubicBezTo>
                  <a:cubicBezTo>
                    <a:pt x="494284" y="855345"/>
                    <a:pt x="262255" y="855345"/>
                    <a:pt x="0" y="855345"/>
                  </a:cubicBezTo>
                  <a:cubicBezTo>
                    <a:pt x="110998" y="567944"/>
                    <a:pt x="232029" y="283972"/>
                    <a:pt x="353060" y="0"/>
                  </a:cubicBezTo>
                  <a:cubicBezTo>
                    <a:pt x="363093" y="0"/>
                    <a:pt x="373253" y="0"/>
                    <a:pt x="383286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33" name="Group 133"/>
          <p:cNvGrpSpPr/>
          <p:nvPr/>
        </p:nvGrpSpPr>
        <p:grpSpPr>
          <a:xfrm>
            <a:off x="9236880" y="9678960"/>
            <a:ext cx="555840" cy="644400"/>
            <a:chOff x="0" y="0"/>
            <a:chExt cx="741120" cy="859200"/>
          </a:xfrm>
        </p:grpSpPr>
        <p:sp>
          <p:nvSpPr>
            <p:cNvPr id="134" name="Freeform 134"/>
            <p:cNvSpPr/>
            <p:nvPr/>
          </p:nvSpPr>
          <p:spPr>
            <a:xfrm>
              <a:off x="0" y="0"/>
              <a:ext cx="741172" cy="859155"/>
            </a:xfrm>
            <a:custGeom>
              <a:avLst/>
              <a:gdLst/>
              <a:ahLst/>
              <a:cxnLst/>
              <a:rect l="l" t="t" r="r" b="b"/>
              <a:pathLst>
                <a:path w="741172" h="859155">
                  <a:moveTo>
                    <a:pt x="385826" y="0"/>
                  </a:moveTo>
                  <a:cubicBezTo>
                    <a:pt x="507619" y="284099"/>
                    <a:pt x="619379" y="568325"/>
                    <a:pt x="741172" y="859155"/>
                  </a:cubicBezTo>
                  <a:cubicBezTo>
                    <a:pt x="487426" y="859155"/>
                    <a:pt x="253873" y="859155"/>
                    <a:pt x="0" y="859155"/>
                  </a:cubicBezTo>
                  <a:cubicBezTo>
                    <a:pt x="111633" y="571627"/>
                    <a:pt x="233553" y="287528"/>
                    <a:pt x="355346" y="3429"/>
                  </a:cubicBezTo>
                  <a:cubicBezTo>
                    <a:pt x="365506" y="0"/>
                    <a:pt x="375666" y="0"/>
                    <a:pt x="385826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35" name="Group 135"/>
          <p:cNvGrpSpPr/>
          <p:nvPr/>
        </p:nvGrpSpPr>
        <p:grpSpPr>
          <a:xfrm>
            <a:off x="11300400" y="9498240"/>
            <a:ext cx="311040" cy="603360"/>
            <a:chOff x="0" y="0"/>
            <a:chExt cx="414720" cy="804480"/>
          </a:xfrm>
        </p:grpSpPr>
        <p:sp>
          <p:nvSpPr>
            <p:cNvPr id="136" name="Freeform 136"/>
            <p:cNvSpPr/>
            <p:nvPr/>
          </p:nvSpPr>
          <p:spPr>
            <a:xfrm>
              <a:off x="0" y="0"/>
              <a:ext cx="414782" cy="804418"/>
            </a:xfrm>
            <a:custGeom>
              <a:avLst/>
              <a:gdLst/>
              <a:ahLst/>
              <a:cxnLst/>
              <a:rect l="l" t="t" r="r" b="b"/>
              <a:pathLst>
                <a:path w="414782" h="804418">
                  <a:moveTo>
                    <a:pt x="202311" y="804418"/>
                  </a:moveTo>
                  <a:cubicBezTo>
                    <a:pt x="0" y="425958"/>
                    <a:pt x="0" y="364998"/>
                    <a:pt x="202311" y="0"/>
                  </a:cubicBezTo>
                  <a:cubicBezTo>
                    <a:pt x="404622" y="267081"/>
                    <a:pt x="414782" y="537464"/>
                    <a:pt x="202311" y="804418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37" name="Group 137"/>
          <p:cNvGrpSpPr/>
          <p:nvPr/>
        </p:nvGrpSpPr>
        <p:grpSpPr>
          <a:xfrm>
            <a:off x="9760320" y="9507600"/>
            <a:ext cx="295200" cy="594000"/>
            <a:chOff x="0" y="0"/>
            <a:chExt cx="393600" cy="792000"/>
          </a:xfrm>
        </p:grpSpPr>
        <p:sp>
          <p:nvSpPr>
            <p:cNvPr id="138" name="Freeform 138"/>
            <p:cNvSpPr/>
            <p:nvPr/>
          </p:nvSpPr>
          <p:spPr>
            <a:xfrm>
              <a:off x="0" y="0"/>
              <a:ext cx="393573" cy="791972"/>
            </a:xfrm>
            <a:custGeom>
              <a:avLst/>
              <a:gdLst/>
              <a:ahLst/>
              <a:cxnLst/>
              <a:rect l="l" t="t" r="r" b="b"/>
              <a:pathLst>
                <a:path w="393573" h="791972">
                  <a:moveTo>
                    <a:pt x="191770" y="791972"/>
                  </a:moveTo>
                  <a:cubicBezTo>
                    <a:pt x="0" y="599059"/>
                    <a:pt x="0" y="186182"/>
                    <a:pt x="191770" y="0"/>
                  </a:cubicBezTo>
                  <a:cubicBezTo>
                    <a:pt x="393573" y="345186"/>
                    <a:pt x="393573" y="446786"/>
                    <a:pt x="191770" y="791972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39" name="Group 139"/>
          <p:cNvGrpSpPr/>
          <p:nvPr/>
        </p:nvGrpSpPr>
        <p:grpSpPr>
          <a:xfrm>
            <a:off x="10525680" y="9514080"/>
            <a:ext cx="298800" cy="581040"/>
            <a:chOff x="0" y="0"/>
            <a:chExt cx="398400" cy="774720"/>
          </a:xfrm>
        </p:grpSpPr>
        <p:sp>
          <p:nvSpPr>
            <p:cNvPr id="140" name="Freeform 140"/>
            <p:cNvSpPr/>
            <p:nvPr/>
          </p:nvSpPr>
          <p:spPr>
            <a:xfrm>
              <a:off x="0" y="0"/>
              <a:ext cx="398399" cy="774700"/>
            </a:xfrm>
            <a:custGeom>
              <a:avLst/>
              <a:gdLst/>
              <a:ahLst/>
              <a:cxnLst/>
              <a:rect l="l" t="t" r="r" b="b"/>
              <a:pathLst>
                <a:path w="398399" h="774700">
                  <a:moveTo>
                    <a:pt x="204343" y="774700"/>
                  </a:moveTo>
                  <a:cubicBezTo>
                    <a:pt x="0" y="517652"/>
                    <a:pt x="0" y="253746"/>
                    <a:pt x="204343" y="0"/>
                  </a:cubicBezTo>
                  <a:cubicBezTo>
                    <a:pt x="398399" y="162433"/>
                    <a:pt x="398399" y="595376"/>
                    <a:pt x="204343" y="77470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41" name="Group 141"/>
          <p:cNvGrpSpPr/>
          <p:nvPr/>
        </p:nvGrpSpPr>
        <p:grpSpPr>
          <a:xfrm>
            <a:off x="8964720" y="9507600"/>
            <a:ext cx="295200" cy="594000"/>
            <a:chOff x="0" y="0"/>
            <a:chExt cx="393600" cy="792000"/>
          </a:xfrm>
        </p:grpSpPr>
        <p:sp>
          <p:nvSpPr>
            <p:cNvPr id="142" name="Freeform 142"/>
            <p:cNvSpPr/>
            <p:nvPr/>
          </p:nvSpPr>
          <p:spPr>
            <a:xfrm>
              <a:off x="0" y="0"/>
              <a:ext cx="393573" cy="791972"/>
            </a:xfrm>
            <a:custGeom>
              <a:avLst/>
              <a:gdLst/>
              <a:ahLst/>
              <a:cxnLst/>
              <a:rect l="l" t="t" r="r" b="b"/>
              <a:pathLst>
                <a:path w="393573" h="791972">
                  <a:moveTo>
                    <a:pt x="191770" y="791972"/>
                  </a:moveTo>
                  <a:cubicBezTo>
                    <a:pt x="0" y="599059"/>
                    <a:pt x="0" y="186182"/>
                    <a:pt x="191770" y="0"/>
                  </a:cubicBezTo>
                  <a:cubicBezTo>
                    <a:pt x="393573" y="345186"/>
                    <a:pt x="393573" y="446786"/>
                    <a:pt x="191770" y="791972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43" name="Group 143"/>
          <p:cNvGrpSpPr/>
          <p:nvPr/>
        </p:nvGrpSpPr>
        <p:grpSpPr>
          <a:xfrm>
            <a:off x="6876000" y="9683280"/>
            <a:ext cx="562320" cy="637920"/>
            <a:chOff x="0" y="0"/>
            <a:chExt cx="749760" cy="850560"/>
          </a:xfrm>
        </p:grpSpPr>
        <p:sp>
          <p:nvSpPr>
            <p:cNvPr id="144" name="Freeform 144"/>
            <p:cNvSpPr/>
            <p:nvPr/>
          </p:nvSpPr>
          <p:spPr>
            <a:xfrm>
              <a:off x="0" y="0"/>
              <a:ext cx="749808" cy="850519"/>
            </a:xfrm>
            <a:custGeom>
              <a:avLst/>
              <a:gdLst/>
              <a:ahLst/>
              <a:cxnLst/>
              <a:rect l="l" t="t" r="r" b="b"/>
              <a:pathLst>
                <a:path w="749808" h="850519">
                  <a:moveTo>
                    <a:pt x="749808" y="850519"/>
                  </a:moveTo>
                  <a:cubicBezTo>
                    <a:pt x="486410" y="850519"/>
                    <a:pt x="263525" y="850519"/>
                    <a:pt x="0" y="850519"/>
                  </a:cubicBezTo>
                  <a:cubicBezTo>
                    <a:pt x="121539" y="567055"/>
                    <a:pt x="233045" y="283464"/>
                    <a:pt x="354584" y="0"/>
                  </a:cubicBezTo>
                  <a:cubicBezTo>
                    <a:pt x="364744" y="0"/>
                    <a:pt x="374904" y="0"/>
                    <a:pt x="395097" y="0"/>
                  </a:cubicBezTo>
                  <a:cubicBezTo>
                    <a:pt x="506603" y="280162"/>
                    <a:pt x="628142" y="560324"/>
                    <a:pt x="749681" y="850519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45" name="Group 145"/>
          <p:cNvGrpSpPr/>
          <p:nvPr/>
        </p:nvGrpSpPr>
        <p:grpSpPr>
          <a:xfrm>
            <a:off x="8431200" y="9679680"/>
            <a:ext cx="558720" cy="641520"/>
            <a:chOff x="0" y="0"/>
            <a:chExt cx="744960" cy="855360"/>
          </a:xfrm>
        </p:grpSpPr>
        <p:sp>
          <p:nvSpPr>
            <p:cNvPr id="146" name="Freeform 146"/>
            <p:cNvSpPr/>
            <p:nvPr/>
          </p:nvSpPr>
          <p:spPr>
            <a:xfrm>
              <a:off x="0" y="0"/>
              <a:ext cx="744982" cy="855345"/>
            </a:xfrm>
            <a:custGeom>
              <a:avLst/>
              <a:gdLst/>
              <a:ahLst/>
              <a:cxnLst/>
              <a:rect l="l" t="t" r="r" b="b"/>
              <a:pathLst>
                <a:path w="744982" h="855345">
                  <a:moveTo>
                    <a:pt x="382524" y="0"/>
                  </a:moveTo>
                  <a:cubicBezTo>
                    <a:pt x="503301" y="283972"/>
                    <a:pt x="624078" y="567944"/>
                    <a:pt x="744982" y="855345"/>
                  </a:cubicBezTo>
                  <a:cubicBezTo>
                    <a:pt x="483235" y="855345"/>
                    <a:pt x="251714" y="855345"/>
                    <a:pt x="0" y="855345"/>
                  </a:cubicBezTo>
                  <a:cubicBezTo>
                    <a:pt x="120777" y="564642"/>
                    <a:pt x="231521" y="283972"/>
                    <a:pt x="352298" y="0"/>
                  </a:cubicBezTo>
                  <a:cubicBezTo>
                    <a:pt x="362331" y="0"/>
                    <a:pt x="372491" y="0"/>
                    <a:pt x="382524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47" name="Group 147"/>
          <p:cNvGrpSpPr/>
          <p:nvPr/>
        </p:nvGrpSpPr>
        <p:grpSpPr>
          <a:xfrm>
            <a:off x="7656480" y="9679680"/>
            <a:ext cx="552240" cy="641520"/>
            <a:chOff x="0" y="0"/>
            <a:chExt cx="736320" cy="855360"/>
          </a:xfrm>
        </p:grpSpPr>
        <p:sp>
          <p:nvSpPr>
            <p:cNvPr id="148" name="Freeform 148"/>
            <p:cNvSpPr/>
            <p:nvPr/>
          </p:nvSpPr>
          <p:spPr>
            <a:xfrm>
              <a:off x="0" y="0"/>
              <a:ext cx="736346" cy="855345"/>
            </a:xfrm>
            <a:custGeom>
              <a:avLst/>
              <a:gdLst/>
              <a:ahLst/>
              <a:cxnLst/>
              <a:rect l="l" t="t" r="r" b="b"/>
              <a:pathLst>
                <a:path w="736346" h="855345">
                  <a:moveTo>
                    <a:pt x="383286" y="0"/>
                  </a:moveTo>
                  <a:cubicBezTo>
                    <a:pt x="504317" y="283972"/>
                    <a:pt x="615315" y="564642"/>
                    <a:pt x="736346" y="855345"/>
                  </a:cubicBezTo>
                  <a:cubicBezTo>
                    <a:pt x="494284" y="855345"/>
                    <a:pt x="262255" y="855345"/>
                    <a:pt x="0" y="855345"/>
                  </a:cubicBezTo>
                  <a:cubicBezTo>
                    <a:pt x="110998" y="567944"/>
                    <a:pt x="232029" y="283972"/>
                    <a:pt x="353060" y="0"/>
                  </a:cubicBezTo>
                  <a:cubicBezTo>
                    <a:pt x="363093" y="0"/>
                    <a:pt x="373253" y="0"/>
                    <a:pt x="383286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49" name="Group 149"/>
          <p:cNvGrpSpPr/>
          <p:nvPr/>
        </p:nvGrpSpPr>
        <p:grpSpPr>
          <a:xfrm>
            <a:off x="6101280" y="9679680"/>
            <a:ext cx="555840" cy="644400"/>
            <a:chOff x="0" y="0"/>
            <a:chExt cx="741120" cy="859200"/>
          </a:xfrm>
        </p:grpSpPr>
        <p:sp>
          <p:nvSpPr>
            <p:cNvPr id="150" name="Freeform 150"/>
            <p:cNvSpPr/>
            <p:nvPr/>
          </p:nvSpPr>
          <p:spPr>
            <a:xfrm>
              <a:off x="0" y="0"/>
              <a:ext cx="741172" cy="859155"/>
            </a:xfrm>
            <a:custGeom>
              <a:avLst/>
              <a:gdLst/>
              <a:ahLst/>
              <a:cxnLst/>
              <a:rect l="l" t="t" r="r" b="b"/>
              <a:pathLst>
                <a:path w="741172" h="859155">
                  <a:moveTo>
                    <a:pt x="385826" y="0"/>
                  </a:moveTo>
                  <a:cubicBezTo>
                    <a:pt x="507619" y="284099"/>
                    <a:pt x="619379" y="568325"/>
                    <a:pt x="741172" y="859155"/>
                  </a:cubicBezTo>
                  <a:cubicBezTo>
                    <a:pt x="487426" y="859155"/>
                    <a:pt x="253873" y="859155"/>
                    <a:pt x="0" y="859155"/>
                  </a:cubicBezTo>
                  <a:cubicBezTo>
                    <a:pt x="111633" y="571627"/>
                    <a:pt x="233553" y="287528"/>
                    <a:pt x="355346" y="3429"/>
                  </a:cubicBezTo>
                  <a:cubicBezTo>
                    <a:pt x="365506" y="0"/>
                    <a:pt x="375666" y="0"/>
                    <a:pt x="385826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51" name="Group 151"/>
          <p:cNvGrpSpPr/>
          <p:nvPr/>
        </p:nvGrpSpPr>
        <p:grpSpPr>
          <a:xfrm>
            <a:off x="8164800" y="9498960"/>
            <a:ext cx="311040" cy="603360"/>
            <a:chOff x="0" y="0"/>
            <a:chExt cx="414720" cy="804480"/>
          </a:xfrm>
        </p:grpSpPr>
        <p:sp>
          <p:nvSpPr>
            <p:cNvPr id="152" name="Freeform 152"/>
            <p:cNvSpPr/>
            <p:nvPr/>
          </p:nvSpPr>
          <p:spPr>
            <a:xfrm>
              <a:off x="0" y="0"/>
              <a:ext cx="414782" cy="804418"/>
            </a:xfrm>
            <a:custGeom>
              <a:avLst/>
              <a:gdLst/>
              <a:ahLst/>
              <a:cxnLst/>
              <a:rect l="l" t="t" r="r" b="b"/>
              <a:pathLst>
                <a:path w="414782" h="804418">
                  <a:moveTo>
                    <a:pt x="202311" y="804418"/>
                  </a:moveTo>
                  <a:cubicBezTo>
                    <a:pt x="0" y="425958"/>
                    <a:pt x="0" y="364998"/>
                    <a:pt x="202311" y="0"/>
                  </a:cubicBezTo>
                  <a:cubicBezTo>
                    <a:pt x="404622" y="267081"/>
                    <a:pt x="414782" y="537464"/>
                    <a:pt x="202311" y="804418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53" name="Group 153"/>
          <p:cNvGrpSpPr/>
          <p:nvPr/>
        </p:nvGrpSpPr>
        <p:grpSpPr>
          <a:xfrm>
            <a:off x="6624720" y="9508320"/>
            <a:ext cx="295200" cy="594000"/>
            <a:chOff x="0" y="0"/>
            <a:chExt cx="393600" cy="792000"/>
          </a:xfrm>
        </p:grpSpPr>
        <p:sp>
          <p:nvSpPr>
            <p:cNvPr id="154" name="Freeform 154"/>
            <p:cNvSpPr/>
            <p:nvPr/>
          </p:nvSpPr>
          <p:spPr>
            <a:xfrm>
              <a:off x="0" y="0"/>
              <a:ext cx="393573" cy="791972"/>
            </a:xfrm>
            <a:custGeom>
              <a:avLst/>
              <a:gdLst/>
              <a:ahLst/>
              <a:cxnLst/>
              <a:rect l="l" t="t" r="r" b="b"/>
              <a:pathLst>
                <a:path w="393573" h="791972">
                  <a:moveTo>
                    <a:pt x="191770" y="791972"/>
                  </a:moveTo>
                  <a:cubicBezTo>
                    <a:pt x="0" y="599059"/>
                    <a:pt x="0" y="186182"/>
                    <a:pt x="191770" y="0"/>
                  </a:cubicBezTo>
                  <a:cubicBezTo>
                    <a:pt x="393573" y="345186"/>
                    <a:pt x="393573" y="446786"/>
                    <a:pt x="191770" y="791972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55" name="Group 155"/>
          <p:cNvGrpSpPr/>
          <p:nvPr/>
        </p:nvGrpSpPr>
        <p:grpSpPr>
          <a:xfrm>
            <a:off x="7390080" y="9514800"/>
            <a:ext cx="298800" cy="581040"/>
            <a:chOff x="0" y="0"/>
            <a:chExt cx="398400" cy="774720"/>
          </a:xfrm>
        </p:grpSpPr>
        <p:sp>
          <p:nvSpPr>
            <p:cNvPr id="156" name="Freeform 156"/>
            <p:cNvSpPr/>
            <p:nvPr/>
          </p:nvSpPr>
          <p:spPr>
            <a:xfrm>
              <a:off x="0" y="0"/>
              <a:ext cx="398399" cy="774700"/>
            </a:xfrm>
            <a:custGeom>
              <a:avLst/>
              <a:gdLst/>
              <a:ahLst/>
              <a:cxnLst/>
              <a:rect l="l" t="t" r="r" b="b"/>
              <a:pathLst>
                <a:path w="398399" h="774700">
                  <a:moveTo>
                    <a:pt x="204343" y="774700"/>
                  </a:moveTo>
                  <a:cubicBezTo>
                    <a:pt x="0" y="517652"/>
                    <a:pt x="0" y="253746"/>
                    <a:pt x="204343" y="0"/>
                  </a:cubicBezTo>
                  <a:cubicBezTo>
                    <a:pt x="398399" y="162433"/>
                    <a:pt x="398399" y="595376"/>
                    <a:pt x="204343" y="77470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91440" y="399795"/>
            <a:ext cx="18105120" cy="48731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801"/>
              </a:lnSpc>
            </a:pPr>
            <a:r>
              <a:rPr lang="fa-IR" sz="3167" spc="45" dirty="0">
                <a:solidFill>
                  <a:srgbClr val="984807"/>
                </a:solidFill>
                <a:latin typeface="Montserrat"/>
                <a:cs typeface="B Nazanin" panose="00000700000000000000" pitchFamily="2" charset="-78"/>
              </a:rPr>
              <a:t>سبک اینفوگرافیک</a:t>
            </a:r>
            <a:endParaRPr lang="en-US" sz="3167" spc="45" dirty="0">
              <a:solidFill>
                <a:srgbClr val="984807"/>
              </a:solidFill>
              <a:latin typeface="Montserrat"/>
              <a:cs typeface="B Nazanin" panose="00000700000000000000" pitchFamily="2" charset="-78"/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91440" y="1156680"/>
            <a:ext cx="18105120" cy="19236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545"/>
              </a:lnSpc>
            </a:pPr>
            <a:r>
              <a:rPr lang="fa-IR" sz="1288" spc="18" dirty="0">
                <a:solidFill>
                  <a:srgbClr val="984807"/>
                </a:solidFill>
                <a:latin typeface="Montserrat"/>
                <a:cs typeface="B Nazanin" panose="00000700000000000000" pitchFamily="2" charset="-78"/>
              </a:rPr>
              <a:t>عنوان زیرنویس خود را در اینجا درج کنید</a:t>
            </a:r>
            <a:endParaRPr lang="en-US" sz="1288" spc="18" dirty="0">
              <a:solidFill>
                <a:srgbClr val="984807"/>
              </a:solidFill>
              <a:latin typeface="Montserrat"/>
              <a:cs typeface="B Nazanin" panose="00000700000000000000" pitchFamily="2" charset="-78"/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10243440" y="2778120"/>
            <a:ext cx="6585840" cy="70788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1600" spc="16" dirty="0">
                <a:solidFill>
                  <a:srgbClr val="984807"/>
                </a:solidFill>
                <a:latin typeface="Montserrat"/>
                <a:cs typeface="B Nazanin" panose="00000700000000000000" pitchFamily="2" charset="-78"/>
              </a:rPr>
              <a:t>این قالب پاورپوینت دارای طراحی تمیز و خنثی است که می تواند با هر محتوایی سازگار شود و بخش های مختلف بازار را برآورده کند.</a:t>
            </a:r>
            <a:endParaRPr lang="en-US" sz="1600" spc="16" dirty="0">
              <a:solidFill>
                <a:srgbClr val="984807"/>
              </a:solidFill>
              <a:latin typeface="Montserrat"/>
              <a:cs typeface="B Nazanin" panose="00000700000000000000" pitchFamily="2" charset="-78"/>
            </a:endParaRPr>
          </a:p>
        </p:txBody>
      </p:sp>
      <p:grpSp>
        <p:nvGrpSpPr>
          <p:cNvPr id="5" name="Group 5"/>
          <p:cNvGrpSpPr/>
          <p:nvPr/>
        </p:nvGrpSpPr>
        <p:grpSpPr>
          <a:xfrm>
            <a:off x="10296000" y="4075200"/>
            <a:ext cx="3024000" cy="492480"/>
            <a:chOff x="0" y="0"/>
            <a:chExt cx="4032000" cy="656640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4031996" cy="656590"/>
            </a:xfrm>
            <a:custGeom>
              <a:avLst/>
              <a:gdLst/>
              <a:ahLst/>
              <a:cxnLst/>
              <a:rect l="l" t="t" r="r" b="b"/>
              <a:pathLst>
                <a:path w="4031996" h="656590">
                  <a:moveTo>
                    <a:pt x="0" y="0"/>
                  </a:moveTo>
                  <a:lnTo>
                    <a:pt x="4031996" y="0"/>
                  </a:lnTo>
                  <a:lnTo>
                    <a:pt x="4031996" y="656590"/>
                  </a:lnTo>
                  <a:lnTo>
                    <a:pt x="0" y="656590"/>
                  </a:lnTo>
                  <a:close/>
                </a:path>
              </a:pathLst>
            </a:custGeom>
            <a:solidFill>
              <a:srgbClr val="984807"/>
            </a:solidFill>
          </p:spPr>
        </p:sp>
        <p:sp>
          <p:nvSpPr>
            <p:cNvPr id="7" name="TextBox 7"/>
            <p:cNvSpPr txBox="1"/>
            <p:nvPr/>
          </p:nvSpPr>
          <p:spPr>
            <a:xfrm>
              <a:off x="0" y="0"/>
              <a:ext cx="4032000" cy="65664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679"/>
                </a:lnSpc>
              </a:pPr>
              <a:r>
                <a:rPr lang="fa-IR" sz="1600" spc="19" dirty="0">
                  <a:solidFill>
                    <a:srgbClr val="FFFFFF"/>
                  </a:solidFill>
                  <a:latin typeface="Montserrat Bold"/>
                  <a:cs typeface="B Nazanin" panose="00000700000000000000" pitchFamily="2" charset="-78"/>
                </a:rPr>
                <a:t>فهرست</a:t>
              </a:r>
              <a:endParaRPr lang="en-US" sz="1600" spc="19" dirty="0">
                <a:solidFill>
                  <a:srgbClr val="FFFFFF"/>
                </a:solidFill>
                <a:latin typeface="Montserrat Bold"/>
                <a:cs typeface="B Nazanin" panose="00000700000000000000" pitchFamily="2" charset="-78"/>
              </a:endParaRPr>
            </a:p>
          </p:txBody>
        </p:sp>
      </p:grpSp>
      <p:sp>
        <p:nvSpPr>
          <p:cNvPr id="8" name="TextBox 8"/>
          <p:cNvSpPr txBox="1"/>
          <p:nvPr/>
        </p:nvSpPr>
        <p:spPr>
          <a:xfrm>
            <a:off x="1026720" y="2452680"/>
            <a:ext cx="5433840" cy="3039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160"/>
              </a:lnSpc>
            </a:pPr>
            <a:r>
              <a:rPr lang="fa-IR" sz="2400" spc="25" dirty="0">
                <a:solidFill>
                  <a:srgbClr val="404040"/>
                </a:solidFill>
                <a:latin typeface="Montserrat Bold"/>
                <a:cs typeface="B Nazanin" panose="00000700000000000000" pitchFamily="2" charset="-78"/>
              </a:rPr>
              <a:t>ارائه پاورپوینت مدرن</a:t>
            </a:r>
            <a:endParaRPr lang="en-US" sz="2400" spc="25" dirty="0">
              <a:solidFill>
                <a:srgbClr val="404040"/>
              </a:solidFill>
              <a:latin typeface="Montserrat Bold"/>
              <a:cs typeface="B Nazanin" panose="00000700000000000000" pitchFamily="2" charset="-78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1026720" y="3675240"/>
            <a:ext cx="5577840" cy="19620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1439"/>
              </a:lnSpc>
            </a:pPr>
            <a:r>
              <a:rPr lang="fa-IR" sz="1600" spc="16" dirty="0">
                <a:solidFill>
                  <a:srgbClr val="404040"/>
                </a:solidFill>
                <a:latin typeface="Montserrat"/>
                <a:cs typeface="B Nazanin" panose="00000700000000000000" pitchFamily="2" charset="-78"/>
              </a:rPr>
              <a:t>آسان برای تغییر رنگ، عکس و متن</a:t>
            </a:r>
            <a:endParaRPr lang="en-US" sz="1600" spc="16" dirty="0">
              <a:solidFill>
                <a:srgbClr val="404040"/>
              </a:solidFill>
              <a:latin typeface="Montserrat"/>
              <a:cs typeface="B Nazanin" panose="00000700000000000000" pitchFamily="2" charset="-78"/>
            </a:endParaRPr>
          </a:p>
        </p:txBody>
      </p:sp>
      <p:sp>
        <p:nvSpPr>
          <p:cNvPr id="10" name="TextBox 10"/>
          <p:cNvSpPr txBox="1"/>
          <p:nvPr/>
        </p:nvSpPr>
        <p:spPr>
          <a:xfrm>
            <a:off x="10291680" y="6883560"/>
            <a:ext cx="6825600" cy="270073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ct val="200000"/>
              </a:lnSpc>
            </a:pPr>
            <a:r>
              <a:rPr lang="fa-IR" spc="16" dirty="0">
                <a:solidFill>
                  <a:srgbClr val="404040"/>
                </a:solidFill>
                <a:latin typeface="Montserrat"/>
                <a:cs typeface="B Nazanin" panose="00000700000000000000" pitchFamily="2" charset="-78"/>
              </a:rPr>
              <a:t>ارائه پاورپوینت مدرنی را دریافت کنید که به زیبایی طراحی شده است. آسان برای تغییر رنگ، عکس و متن. شما به سادگی می توانید مخاطبان خود را تحت تاثیر قرار دهید و به ارائه های خود جذابیت و زیبایی بی نظیری اضافه کنید. ارائه پاورپوینت مدرنی را دریافت کنید که به زیبایی طراحی شده است. آسان برای تغییر رنگ، عکس و متن.</a:t>
            </a:r>
            <a:endParaRPr lang="en-US" spc="16" dirty="0">
              <a:solidFill>
                <a:srgbClr val="404040"/>
              </a:solidFill>
              <a:latin typeface="Montserrat"/>
              <a:cs typeface="B Nazanin" panose="00000700000000000000" pitchFamily="2" charset="-78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10291680" y="6194520"/>
            <a:ext cx="6825600" cy="25583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1679"/>
              </a:lnSpc>
            </a:pPr>
            <a:r>
              <a:rPr lang="fa-IR" sz="2400" spc="19" dirty="0">
                <a:solidFill>
                  <a:srgbClr val="404040"/>
                </a:solidFill>
                <a:latin typeface="Montserrat Bold"/>
                <a:cs typeface="B Nazanin" panose="00000700000000000000" pitchFamily="2" charset="-78"/>
              </a:rPr>
              <a:t>متن شما در اینجا</a:t>
            </a:r>
            <a:endParaRPr lang="en-US" sz="2400" spc="19" dirty="0">
              <a:solidFill>
                <a:srgbClr val="404040"/>
              </a:solidFill>
              <a:latin typeface="Montserrat Bold"/>
              <a:cs typeface="B Nazanin" panose="00000700000000000000" pitchFamily="2" charset="-78"/>
            </a:endParaRPr>
          </a:p>
        </p:txBody>
      </p:sp>
      <p:sp>
        <p:nvSpPr>
          <p:cNvPr id="12" name="Freeform 12"/>
          <p:cNvSpPr/>
          <p:nvPr/>
        </p:nvSpPr>
        <p:spPr>
          <a:xfrm>
            <a:off x="847440" y="5143680"/>
            <a:ext cx="8585280" cy="4781520"/>
          </a:xfrm>
          <a:custGeom>
            <a:avLst/>
            <a:gdLst/>
            <a:ahLst/>
            <a:cxnLst/>
            <a:rect l="l" t="t" r="r" b="b"/>
            <a:pathLst>
              <a:path w="8585280" h="4781520">
                <a:moveTo>
                  <a:pt x="0" y="0"/>
                </a:moveTo>
                <a:lnTo>
                  <a:pt x="8585280" y="0"/>
                </a:lnTo>
                <a:lnTo>
                  <a:pt x="8585280" y="4781520"/>
                </a:lnTo>
                <a:lnTo>
                  <a:pt x="0" y="478152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t="-9898" r="-197" b="-10098"/>
            </a:stretch>
          </a:blipFill>
        </p:spPr>
      </p:sp>
      <p:sp>
        <p:nvSpPr>
          <p:cNvPr id="13" name="AutoShape 13"/>
          <p:cNvSpPr/>
          <p:nvPr/>
        </p:nvSpPr>
        <p:spPr>
          <a:xfrm rot="21903">
            <a:off x="4497" y="1720110"/>
            <a:ext cx="18081007" cy="0"/>
          </a:xfrm>
          <a:prstGeom prst="line">
            <a:avLst/>
          </a:prstGeom>
          <a:ln w="47625" cap="rnd">
            <a:solidFill>
              <a:srgbClr val="984603"/>
            </a:solidFill>
            <a:prstDash val="solid"/>
            <a:headEnd type="none" w="sm" len="sm"/>
            <a:tailEnd type="none" w="sm" len="sm"/>
          </a:ln>
        </p:spPr>
      </p:sp>
      <p:grpSp>
        <p:nvGrpSpPr>
          <p:cNvPr id="14" name="Group 14"/>
          <p:cNvGrpSpPr/>
          <p:nvPr/>
        </p:nvGrpSpPr>
        <p:grpSpPr>
          <a:xfrm>
            <a:off x="16551360" y="568080"/>
            <a:ext cx="1374480" cy="1009440"/>
            <a:chOff x="0" y="0"/>
            <a:chExt cx="1832640" cy="1345920"/>
          </a:xfrm>
        </p:grpSpPr>
        <p:sp>
          <p:nvSpPr>
            <p:cNvPr id="15" name="Freeform 15"/>
            <p:cNvSpPr/>
            <p:nvPr/>
          </p:nvSpPr>
          <p:spPr>
            <a:xfrm>
              <a:off x="0" y="0"/>
              <a:ext cx="1832737" cy="1345946"/>
            </a:xfrm>
            <a:custGeom>
              <a:avLst/>
              <a:gdLst/>
              <a:ahLst/>
              <a:cxnLst/>
              <a:rect l="l" t="t" r="r" b="b"/>
              <a:pathLst>
                <a:path w="1832737" h="1345946">
                  <a:moveTo>
                    <a:pt x="374396" y="560451"/>
                  </a:moveTo>
                  <a:cubicBezTo>
                    <a:pt x="449326" y="544703"/>
                    <a:pt x="520192" y="532765"/>
                    <a:pt x="595122" y="548640"/>
                  </a:cubicBezTo>
                  <a:cubicBezTo>
                    <a:pt x="823722" y="596011"/>
                    <a:pt x="969518" y="789432"/>
                    <a:pt x="945896" y="1026287"/>
                  </a:cubicBezTo>
                  <a:cubicBezTo>
                    <a:pt x="938022" y="1105281"/>
                    <a:pt x="961644" y="1117092"/>
                    <a:pt x="1024763" y="1109218"/>
                  </a:cubicBezTo>
                  <a:cubicBezTo>
                    <a:pt x="1095756" y="1105281"/>
                    <a:pt x="1166622" y="1113155"/>
                    <a:pt x="1237615" y="1109218"/>
                  </a:cubicBezTo>
                  <a:cubicBezTo>
                    <a:pt x="1292733" y="1105281"/>
                    <a:pt x="1316482" y="1117092"/>
                    <a:pt x="1328293" y="1176274"/>
                  </a:cubicBezTo>
                  <a:cubicBezTo>
                    <a:pt x="1347978" y="1278890"/>
                    <a:pt x="1442593" y="1345946"/>
                    <a:pt x="1545082" y="1345946"/>
                  </a:cubicBezTo>
                  <a:cubicBezTo>
                    <a:pt x="1651508" y="1345946"/>
                    <a:pt x="1738249" y="1274953"/>
                    <a:pt x="1765808" y="1172337"/>
                  </a:cubicBezTo>
                  <a:cubicBezTo>
                    <a:pt x="1769745" y="1144651"/>
                    <a:pt x="1769745" y="1121029"/>
                    <a:pt x="1801241" y="1101344"/>
                  </a:cubicBezTo>
                  <a:cubicBezTo>
                    <a:pt x="1832737" y="1085596"/>
                    <a:pt x="1824863" y="935609"/>
                    <a:pt x="1801241" y="935609"/>
                  </a:cubicBezTo>
                  <a:cubicBezTo>
                    <a:pt x="1714500" y="931672"/>
                    <a:pt x="1738122" y="872490"/>
                    <a:pt x="1742186" y="829056"/>
                  </a:cubicBezTo>
                  <a:cubicBezTo>
                    <a:pt x="1746123" y="726440"/>
                    <a:pt x="1718564" y="643509"/>
                    <a:pt x="1627886" y="588264"/>
                  </a:cubicBezTo>
                  <a:cubicBezTo>
                    <a:pt x="1549019" y="540893"/>
                    <a:pt x="1541145" y="513334"/>
                    <a:pt x="1580642" y="430403"/>
                  </a:cubicBezTo>
                  <a:cubicBezTo>
                    <a:pt x="1592453" y="402717"/>
                    <a:pt x="1604264" y="367284"/>
                    <a:pt x="1576705" y="351409"/>
                  </a:cubicBezTo>
                  <a:cubicBezTo>
                    <a:pt x="1553083" y="335661"/>
                    <a:pt x="1521587" y="355346"/>
                    <a:pt x="1501775" y="379095"/>
                  </a:cubicBezTo>
                  <a:cubicBezTo>
                    <a:pt x="1486027" y="394843"/>
                    <a:pt x="1478153" y="418592"/>
                    <a:pt x="1474216" y="442214"/>
                  </a:cubicBezTo>
                  <a:cubicBezTo>
                    <a:pt x="1454531" y="548767"/>
                    <a:pt x="1454531" y="548767"/>
                    <a:pt x="1340231" y="540893"/>
                  </a:cubicBezTo>
                  <a:cubicBezTo>
                    <a:pt x="1316609" y="536956"/>
                    <a:pt x="1292987" y="533019"/>
                    <a:pt x="1269238" y="533019"/>
                  </a:cubicBezTo>
                  <a:cubicBezTo>
                    <a:pt x="1229868" y="536956"/>
                    <a:pt x="1218057" y="517271"/>
                    <a:pt x="1214120" y="485648"/>
                  </a:cubicBezTo>
                  <a:cubicBezTo>
                    <a:pt x="1198372" y="379095"/>
                    <a:pt x="1178687" y="272542"/>
                    <a:pt x="1162939" y="165989"/>
                  </a:cubicBezTo>
                  <a:cubicBezTo>
                    <a:pt x="1159002" y="146304"/>
                    <a:pt x="1155065" y="126492"/>
                    <a:pt x="1166876" y="102870"/>
                  </a:cubicBezTo>
                  <a:cubicBezTo>
                    <a:pt x="1202055" y="19685"/>
                    <a:pt x="1190244" y="3937"/>
                    <a:pt x="1099566" y="3937"/>
                  </a:cubicBezTo>
                  <a:cubicBezTo>
                    <a:pt x="894588" y="0"/>
                    <a:pt x="685800" y="3937"/>
                    <a:pt x="476885" y="3937"/>
                  </a:cubicBezTo>
                  <a:cubicBezTo>
                    <a:pt x="433578" y="3937"/>
                    <a:pt x="390144" y="0"/>
                    <a:pt x="346837" y="3937"/>
                  </a:cubicBezTo>
                  <a:cubicBezTo>
                    <a:pt x="287782" y="7874"/>
                    <a:pt x="267970" y="51308"/>
                    <a:pt x="307467" y="94742"/>
                  </a:cubicBezTo>
                  <a:cubicBezTo>
                    <a:pt x="327152" y="118364"/>
                    <a:pt x="327152" y="138176"/>
                    <a:pt x="331089" y="165735"/>
                  </a:cubicBezTo>
                  <a:cubicBezTo>
                    <a:pt x="331089" y="244729"/>
                    <a:pt x="331089" y="323596"/>
                    <a:pt x="331089" y="402590"/>
                  </a:cubicBezTo>
                  <a:cubicBezTo>
                    <a:pt x="342900" y="402590"/>
                    <a:pt x="350774" y="398653"/>
                    <a:pt x="362585" y="398653"/>
                  </a:cubicBezTo>
                  <a:cubicBezTo>
                    <a:pt x="366522" y="394716"/>
                    <a:pt x="370459" y="394716"/>
                    <a:pt x="378333" y="390779"/>
                  </a:cubicBezTo>
                  <a:cubicBezTo>
                    <a:pt x="370459" y="394716"/>
                    <a:pt x="366522" y="394716"/>
                    <a:pt x="362585" y="398653"/>
                  </a:cubicBezTo>
                  <a:cubicBezTo>
                    <a:pt x="350774" y="398653"/>
                    <a:pt x="342900" y="402590"/>
                    <a:pt x="331089" y="402590"/>
                  </a:cubicBezTo>
                  <a:cubicBezTo>
                    <a:pt x="335026" y="446024"/>
                    <a:pt x="319278" y="469646"/>
                    <a:pt x="275971" y="485521"/>
                  </a:cubicBezTo>
                  <a:cubicBezTo>
                    <a:pt x="197104" y="513207"/>
                    <a:pt x="138049" y="560451"/>
                    <a:pt x="90678" y="627634"/>
                  </a:cubicBezTo>
                  <a:cubicBezTo>
                    <a:pt x="55245" y="655320"/>
                    <a:pt x="35560" y="690753"/>
                    <a:pt x="19685" y="726313"/>
                  </a:cubicBezTo>
                  <a:cubicBezTo>
                    <a:pt x="0" y="793369"/>
                    <a:pt x="15748" y="813054"/>
                    <a:pt x="90678" y="805180"/>
                  </a:cubicBezTo>
                  <a:cubicBezTo>
                    <a:pt x="161671" y="698627"/>
                    <a:pt x="244348" y="599948"/>
                    <a:pt x="374396" y="560451"/>
                  </a:cubicBezTo>
                  <a:close/>
                  <a:moveTo>
                    <a:pt x="1541018" y="1002538"/>
                  </a:moveTo>
                  <a:cubicBezTo>
                    <a:pt x="1604137" y="998601"/>
                    <a:pt x="1655318" y="1049909"/>
                    <a:pt x="1655318" y="1113028"/>
                  </a:cubicBezTo>
                  <a:cubicBezTo>
                    <a:pt x="1659255" y="1176147"/>
                    <a:pt x="1612011" y="1227455"/>
                    <a:pt x="1544955" y="1227455"/>
                  </a:cubicBezTo>
                  <a:cubicBezTo>
                    <a:pt x="1481836" y="1227455"/>
                    <a:pt x="1434592" y="1180084"/>
                    <a:pt x="1430655" y="1120902"/>
                  </a:cubicBezTo>
                  <a:cubicBezTo>
                    <a:pt x="1426718" y="1057783"/>
                    <a:pt x="1477899" y="1002538"/>
                    <a:pt x="1541018" y="1002538"/>
                  </a:cubicBezTo>
                  <a:close/>
                  <a:moveTo>
                    <a:pt x="610870" y="453898"/>
                  </a:moveTo>
                  <a:cubicBezTo>
                    <a:pt x="610870" y="453898"/>
                    <a:pt x="614807" y="453898"/>
                    <a:pt x="618744" y="449961"/>
                  </a:cubicBezTo>
                  <a:cubicBezTo>
                    <a:pt x="614807" y="453898"/>
                    <a:pt x="610870" y="453898"/>
                    <a:pt x="610870" y="453898"/>
                  </a:cubicBezTo>
                  <a:close/>
                  <a:moveTo>
                    <a:pt x="618744" y="449961"/>
                  </a:moveTo>
                  <a:cubicBezTo>
                    <a:pt x="622681" y="449961"/>
                    <a:pt x="622681" y="449961"/>
                    <a:pt x="622681" y="449961"/>
                  </a:cubicBezTo>
                  <a:cubicBezTo>
                    <a:pt x="622681" y="449961"/>
                    <a:pt x="622681" y="449961"/>
                    <a:pt x="618744" y="449961"/>
                  </a:cubicBezTo>
                  <a:close/>
                  <a:moveTo>
                    <a:pt x="788289" y="110490"/>
                  </a:moveTo>
                  <a:cubicBezTo>
                    <a:pt x="823722" y="114427"/>
                    <a:pt x="863219" y="110490"/>
                    <a:pt x="898652" y="110490"/>
                  </a:cubicBezTo>
                  <a:cubicBezTo>
                    <a:pt x="1064133" y="110490"/>
                    <a:pt x="1064133" y="110490"/>
                    <a:pt x="1091819" y="272288"/>
                  </a:cubicBezTo>
                  <a:cubicBezTo>
                    <a:pt x="1115441" y="410464"/>
                    <a:pt x="1135126" y="548640"/>
                    <a:pt x="1154938" y="686689"/>
                  </a:cubicBezTo>
                  <a:cubicBezTo>
                    <a:pt x="1158875" y="710311"/>
                    <a:pt x="1190371" y="757682"/>
                    <a:pt x="1147064" y="761619"/>
                  </a:cubicBezTo>
                  <a:cubicBezTo>
                    <a:pt x="1099820" y="769493"/>
                    <a:pt x="1040638" y="797179"/>
                    <a:pt x="1005205" y="733933"/>
                  </a:cubicBezTo>
                  <a:cubicBezTo>
                    <a:pt x="950087" y="627380"/>
                    <a:pt x="871220" y="544449"/>
                    <a:pt x="760857" y="493141"/>
                  </a:cubicBezTo>
                  <a:cubicBezTo>
                    <a:pt x="729361" y="481330"/>
                    <a:pt x="721487" y="461518"/>
                    <a:pt x="721487" y="426085"/>
                  </a:cubicBezTo>
                  <a:cubicBezTo>
                    <a:pt x="725424" y="343154"/>
                    <a:pt x="725424" y="260350"/>
                    <a:pt x="721487" y="173482"/>
                  </a:cubicBezTo>
                  <a:cubicBezTo>
                    <a:pt x="717550" y="122174"/>
                    <a:pt x="737235" y="102489"/>
                    <a:pt x="788543" y="110363"/>
                  </a:cubicBezTo>
                  <a:close/>
                  <a:moveTo>
                    <a:pt x="417703" y="134239"/>
                  </a:moveTo>
                  <a:cubicBezTo>
                    <a:pt x="417703" y="126365"/>
                    <a:pt x="421640" y="122428"/>
                    <a:pt x="421640" y="118491"/>
                  </a:cubicBezTo>
                  <a:cubicBezTo>
                    <a:pt x="492633" y="118491"/>
                    <a:pt x="559562" y="114554"/>
                    <a:pt x="630555" y="114554"/>
                  </a:cubicBezTo>
                  <a:cubicBezTo>
                    <a:pt x="630555" y="122428"/>
                    <a:pt x="634492" y="126365"/>
                    <a:pt x="638429" y="134239"/>
                  </a:cubicBezTo>
                  <a:cubicBezTo>
                    <a:pt x="638429" y="146050"/>
                    <a:pt x="638429" y="157861"/>
                    <a:pt x="642366" y="169799"/>
                  </a:cubicBezTo>
                  <a:cubicBezTo>
                    <a:pt x="638429" y="157988"/>
                    <a:pt x="638429" y="146177"/>
                    <a:pt x="638429" y="134239"/>
                  </a:cubicBezTo>
                  <a:cubicBezTo>
                    <a:pt x="626618" y="232918"/>
                    <a:pt x="630555" y="335534"/>
                    <a:pt x="634492" y="434213"/>
                  </a:cubicBezTo>
                  <a:cubicBezTo>
                    <a:pt x="630555" y="438150"/>
                    <a:pt x="630555" y="438150"/>
                    <a:pt x="630555" y="442087"/>
                  </a:cubicBezTo>
                  <a:cubicBezTo>
                    <a:pt x="618744" y="446024"/>
                    <a:pt x="606933" y="446024"/>
                    <a:pt x="595122" y="449961"/>
                  </a:cubicBezTo>
                  <a:cubicBezTo>
                    <a:pt x="547878" y="461772"/>
                    <a:pt x="504444" y="414401"/>
                    <a:pt x="457200" y="442087"/>
                  </a:cubicBezTo>
                  <a:cubicBezTo>
                    <a:pt x="421767" y="438150"/>
                    <a:pt x="417830" y="418465"/>
                    <a:pt x="421767" y="386842"/>
                  </a:cubicBezTo>
                  <a:cubicBezTo>
                    <a:pt x="421767" y="303911"/>
                    <a:pt x="417830" y="217170"/>
                    <a:pt x="417830" y="134239"/>
                  </a:cubicBezTo>
                  <a:cubicBezTo>
                    <a:pt x="413893" y="142113"/>
                    <a:pt x="409956" y="149987"/>
                    <a:pt x="409956" y="161925"/>
                  </a:cubicBezTo>
                  <a:cubicBezTo>
                    <a:pt x="409956" y="150114"/>
                    <a:pt x="413893" y="142240"/>
                    <a:pt x="417830" y="134239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16" name="Group 16"/>
          <p:cNvGrpSpPr/>
          <p:nvPr/>
        </p:nvGrpSpPr>
        <p:grpSpPr>
          <a:xfrm>
            <a:off x="16652880" y="1002960"/>
            <a:ext cx="590400" cy="609840"/>
            <a:chOff x="0" y="0"/>
            <a:chExt cx="787200" cy="813120"/>
          </a:xfrm>
        </p:grpSpPr>
        <p:sp>
          <p:nvSpPr>
            <p:cNvPr id="17" name="Freeform 17"/>
            <p:cNvSpPr/>
            <p:nvPr/>
          </p:nvSpPr>
          <p:spPr>
            <a:xfrm>
              <a:off x="0" y="0"/>
              <a:ext cx="787273" cy="813181"/>
            </a:xfrm>
            <a:custGeom>
              <a:avLst/>
              <a:gdLst/>
              <a:ahLst/>
              <a:cxnLst/>
              <a:rect l="l" t="t" r="r" b="b"/>
              <a:pathLst>
                <a:path w="787273" h="813181">
                  <a:moveTo>
                    <a:pt x="31496" y="517144"/>
                  </a:moveTo>
                  <a:cubicBezTo>
                    <a:pt x="43307" y="568452"/>
                    <a:pt x="66929" y="611886"/>
                    <a:pt x="102362" y="651383"/>
                  </a:cubicBezTo>
                  <a:cubicBezTo>
                    <a:pt x="228346" y="789559"/>
                    <a:pt x="432943" y="813181"/>
                    <a:pt x="586486" y="710565"/>
                  </a:cubicBezTo>
                  <a:cubicBezTo>
                    <a:pt x="736092" y="604012"/>
                    <a:pt x="787273" y="406654"/>
                    <a:pt x="708533" y="240792"/>
                  </a:cubicBezTo>
                  <a:cubicBezTo>
                    <a:pt x="625856" y="75057"/>
                    <a:pt x="440817" y="0"/>
                    <a:pt x="255778" y="59182"/>
                  </a:cubicBezTo>
                  <a:cubicBezTo>
                    <a:pt x="259715" y="82804"/>
                    <a:pt x="271526" y="98679"/>
                    <a:pt x="287274" y="114427"/>
                  </a:cubicBezTo>
                  <a:cubicBezTo>
                    <a:pt x="271526" y="98679"/>
                    <a:pt x="259715" y="82804"/>
                    <a:pt x="255778" y="59182"/>
                  </a:cubicBezTo>
                  <a:cubicBezTo>
                    <a:pt x="216408" y="70993"/>
                    <a:pt x="180975" y="82804"/>
                    <a:pt x="153416" y="118364"/>
                  </a:cubicBezTo>
                  <a:cubicBezTo>
                    <a:pt x="125857" y="126238"/>
                    <a:pt x="106172" y="146050"/>
                    <a:pt x="94361" y="165735"/>
                  </a:cubicBezTo>
                  <a:cubicBezTo>
                    <a:pt x="70866" y="225044"/>
                    <a:pt x="3937" y="264414"/>
                    <a:pt x="19685" y="343408"/>
                  </a:cubicBezTo>
                  <a:cubicBezTo>
                    <a:pt x="3937" y="355219"/>
                    <a:pt x="3937" y="371094"/>
                    <a:pt x="11811" y="390779"/>
                  </a:cubicBezTo>
                  <a:cubicBezTo>
                    <a:pt x="11811" y="402590"/>
                    <a:pt x="11811" y="410464"/>
                    <a:pt x="11811" y="422402"/>
                  </a:cubicBezTo>
                  <a:cubicBezTo>
                    <a:pt x="15748" y="430276"/>
                    <a:pt x="23622" y="438150"/>
                    <a:pt x="27559" y="446024"/>
                  </a:cubicBezTo>
                  <a:cubicBezTo>
                    <a:pt x="23622" y="438150"/>
                    <a:pt x="15748" y="430276"/>
                    <a:pt x="11811" y="422402"/>
                  </a:cubicBezTo>
                  <a:cubicBezTo>
                    <a:pt x="0" y="449961"/>
                    <a:pt x="7874" y="473710"/>
                    <a:pt x="27559" y="493395"/>
                  </a:cubicBezTo>
                  <a:cubicBezTo>
                    <a:pt x="23622" y="497332"/>
                    <a:pt x="27559" y="501269"/>
                    <a:pt x="31496" y="505206"/>
                  </a:cubicBezTo>
                  <a:cubicBezTo>
                    <a:pt x="31496" y="505206"/>
                    <a:pt x="27559" y="513080"/>
                    <a:pt x="27559" y="513080"/>
                  </a:cubicBezTo>
                  <a:cubicBezTo>
                    <a:pt x="27559" y="513080"/>
                    <a:pt x="31496" y="517017"/>
                    <a:pt x="31496" y="517017"/>
                  </a:cubicBezTo>
                  <a:close/>
                  <a:moveTo>
                    <a:pt x="385699" y="228981"/>
                  </a:moveTo>
                  <a:cubicBezTo>
                    <a:pt x="381762" y="209296"/>
                    <a:pt x="373888" y="201295"/>
                    <a:pt x="366014" y="189484"/>
                  </a:cubicBezTo>
                  <a:cubicBezTo>
                    <a:pt x="373888" y="201295"/>
                    <a:pt x="381762" y="209169"/>
                    <a:pt x="385699" y="228981"/>
                  </a:cubicBezTo>
                  <a:cubicBezTo>
                    <a:pt x="499872" y="264541"/>
                    <a:pt x="551053" y="319786"/>
                    <a:pt x="547116" y="410591"/>
                  </a:cubicBezTo>
                  <a:cubicBezTo>
                    <a:pt x="543179" y="489585"/>
                    <a:pt x="499872" y="536956"/>
                    <a:pt x="429006" y="568452"/>
                  </a:cubicBezTo>
                  <a:cubicBezTo>
                    <a:pt x="377825" y="592074"/>
                    <a:pt x="326644" y="556641"/>
                    <a:pt x="279400" y="560578"/>
                  </a:cubicBezTo>
                  <a:cubicBezTo>
                    <a:pt x="279400" y="560578"/>
                    <a:pt x="275463" y="560578"/>
                    <a:pt x="275463" y="560578"/>
                  </a:cubicBezTo>
                  <a:cubicBezTo>
                    <a:pt x="283337" y="540893"/>
                    <a:pt x="263652" y="532892"/>
                    <a:pt x="251841" y="521081"/>
                  </a:cubicBezTo>
                  <a:cubicBezTo>
                    <a:pt x="180975" y="446024"/>
                    <a:pt x="192786" y="355346"/>
                    <a:pt x="275463" y="268478"/>
                  </a:cubicBezTo>
                  <a:cubicBezTo>
                    <a:pt x="306959" y="248793"/>
                    <a:pt x="346329" y="232918"/>
                    <a:pt x="385699" y="228981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18" name="Group 18"/>
          <p:cNvGrpSpPr/>
          <p:nvPr/>
        </p:nvGrpSpPr>
        <p:grpSpPr>
          <a:xfrm>
            <a:off x="-72720" y="588960"/>
            <a:ext cx="1374480" cy="1009440"/>
            <a:chOff x="0" y="0"/>
            <a:chExt cx="1832640" cy="1345920"/>
          </a:xfrm>
        </p:grpSpPr>
        <p:sp>
          <p:nvSpPr>
            <p:cNvPr id="19" name="Freeform 19"/>
            <p:cNvSpPr/>
            <p:nvPr/>
          </p:nvSpPr>
          <p:spPr>
            <a:xfrm>
              <a:off x="0" y="0"/>
              <a:ext cx="1832737" cy="1345946"/>
            </a:xfrm>
            <a:custGeom>
              <a:avLst/>
              <a:gdLst/>
              <a:ahLst/>
              <a:cxnLst/>
              <a:rect l="l" t="t" r="r" b="b"/>
              <a:pathLst>
                <a:path w="1832737" h="1345946">
                  <a:moveTo>
                    <a:pt x="374396" y="560451"/>
                  </a:moveTo>
                  <a:cubicBezTo>
                    <a:pt x="449326" y="544703"/>
                    <a:pt x="520192" y="532765"/>
                    <a:pt x="595122" y="548640"/>
                  </a:cubicBezTo>
                  <a:cubicBezTo>
                    <a:pt x="823722" y="596011"/>
                    <a:pt x="969518" y="789432"/>
                    <a:pt x="945896" y="1026287"/>
                  </a:cubicBezTo>
                  <a:cubicBezTo>
                    <a:pt x="938022" y="1105281"/>
                    <a:pt x="961644" y="1117092"/>
                    <a:pt x="1024763" y="1109218"/>
                  </a:cubicBezTo>
                  <a:cubicBezTo>
                    <a:pt x="1095756" y="1105281"/>
                    <a:pt x="1166622" y="1113155"/>
                    <a:pt x="1237615" y="1109218"/>
                  </a:cubicBezTo>
                  <a:cubicBezTo>
                    <a:pt x="1292733" y="1105281"/>
                    <a:pt x="1316482" y="1117092"/>
                    <a:pt x="1328293" y="1176274"/>
                  </a:cubicBezTo>
                  <a:cubicBezTo>
                    <a:pt x="1347978" y="1278890"/>
                    <a:pt x="1442593" y="1345946"/>
                    <a:pt x="1545082" y="1345946"/>
                  </a:cubicBezTo>
                  <a:cubicBezTo>
                    <a:pt x="1651508" y="1345946"/>
                    <a:pt x="1738249" y="1274953"/>
                    <a:pt x="1765808" y="1172337"/>
                  </a:cubicBezTo>
                  <a:cubicBezTo>
                    <a:pt x="1769745" y="1144651"/>
                    <a:pt x="1769745" y="1121029"/>
                    <a:pt x="1801241" y="1101344"/>
                  </a:cubicBezTo>
                  <a:cubicBezTo>
                    <a:pt x="1832737" y="1085596"/>
                    <a:pt x="1824863" y="935609"/>
                    <a:pt x="1801241" y="935609"/>
                  </a:cubicBezTo>
                  <a:cubicBezTo>
                    <a:pt x="1714500" y="931672"/>
                    <a:pt x="1738122" y="872490"/>
                    <a:pt x="1742186" y="829056"/>
                  </a:cubicBezTo>
                  <a:cubicBezTo>
                    <a:pt x="1746123" y="726440"/>
                    <a:pt x="1718564" y="643509"/>
                    <a:pt x="1627886" y="588264"/>
                  </a:cubicBezTo>
                  <a:cubicBezTo>
                    <a:pt x="1549019" y="540893"/>
                    <a:pt x="1541145" y="513334"/>
                    <a:pt x="1580642" y="430403"/>
                  </a:cubicBezTo>
                  <a:cubicBezTo>
                    <a:pt x="1592453" y="402717"/>
                    <a:pt x="1604264" y="367284"/>
                    <a:pt x="1576705" y="351409"/>
                  </a:cubicBezTo>
                  <a:cubicBezTo>
                    <a:pt x="1553083" y="335661"/>
                    <a:pt x="1521587" y="355346"/>
                    <a:pt x="1501775" y="379095"/>
                  </a:cubicBezTo>
                  <a:cubicBezTo>
                    <a:pt x="1486027" y="394843"/>
                    <a:pt x="1478153" y="418592"/>
                    <a:pt x="1474216" y="442214"/>
                  </a:cubicBezTo>
                  <a:cubicBezTo>
                    <a:pt x="1454531" y="548767"/>
                    <a:pt x="1454531" y="548767"/>
                    <a:pt x="1340231" y="540893"/>
                  </a:cubicBezTo>
                  <a:cubicBezTo>
                    <a:pt x="1316609" y="536956"/>
                    <a:pt x="1292987" y="533019"/>
                    <a:pt x="1269238" y="533019"/>
                  </a:cubicBezTo>
                  <a:cubicBezTo>
                    <a:pt x="1229868" y="536956"/>
                    <a:pt x="1218057" y="517271"/>
                    <a:pt x="1214120" y="485648"/>
                  </a:cubicBezTo>
                  <a:cubicBezTo>
                    <a:pt x="1198372" y="379095"/>
                    <a:pt x="1178687" y="272542"/>
                    <a:pt x="1162939" y="165989"/>
                  </a:cubicBezTo>
                  <a:cubicBezTo>
                    <a:pt x="1159002" y="146304"/>
                    <a:pt x="1155065" y="126492"/>
                    <a:pt x="1166876" y="102870"/>
                  </a:cubicBezTo>
                  <a:cubicBezTo>
                    <a:pt x="1202055" y="19685"/>
                    <a:pt x="1190244" y="3937"/>
                    <a:pt x="1099566" y="3937"/>
                  </a:cubicBezTo>
                  <a:cubicBezTo>
                    <a:pt x="894588" y="0"/>
                    <a:pt x="685800" y="3937"/>
                    <a:pt x="476885" y="3937"/>
                  </a:cubicBezTo>
                  <a:cubicBezTo>
                    <a:pt x="433578" y="3937"/>
                    <a:pt x="390144" y="0"/>
                    <a:pt x="346837" y="3937"/>
                  </a:cubicBezTo>
                  <a:cubicBezTo>
                    <a:pt x="287782" y="7874"/>
                    <a:pt x="267970" y="51308"/>
                    <a:pt x="307467" y="94742"/>
                  </a:cubicBezTo>
                  <a:cubicBezTo>
                    <a:pt x="327152" y="118364"/>
                    <a:pt x="327152" y="138176"/>
                    <a:pt x="331089" y="165735"/>
                  </a:cubicBezTo>
                  <a:cubicBezTo>
                    <a:pt x="331089" y="244729"/>
                    <a:pt x="331089" y="323596"/>
                    <a:pt x="331089" y="402590"/>
                  </a:cubicBezTo>
                  <a:cubicBezTo>
                    <a:pt x="342900" y="402590"/>
                    <a:pt x="350774" y="398653"/>
                    <a:pt x="362585" y="398653"/>
                  </a:cubicBezTo>
                  <a:cubicBezTo>
                    <a:pt x="366522" y="394716"/>
                    <a:pt x="370459" y="394716"/>
                    <a:pt x="378333" y="390779"/>
                  </a:cubicBezTo>
                  <a:cubicBezTo>
                    <a:pt x="370459" y="394716"/>
                    <a:pt x="366522" y="394716"/>
                    <a:pt x="362585" y="398653"/>
                  </a:cubicBezTo>
                  <a:cubicBezTo>
                    <a:pt x="350774" y="398653"/>
                    <a:pt x="342900" y="402590"/>
                    <a:pt x="331089" y="402590"/>
                  </a:cubicBezTo>
                  <a:cubicBezTo>
                    <a:pt x="335026" y="446024"/>
                    <a:pt x="319278" y="469646"/>
                    <a:pt x="275971" y="485521"/>
                  </a:cubicBezTo>
                  <a:cubicBezTo>
                    <a:pt x="197104" y="513207"/>
                    <a:pt x="138049" y="560451"/>
                    <a:pt x="90678" y="627634"/>
                  </a:cubicBezTo>
                  <a:cubicBezTo>
                    <a:pt x="55245" y="655320"/>
                    <a:pt x="35560" y="690753"/>
                    <a:pt x="19685" y="726313"/>
                  </a:cubicBezTo>
                  <a:cubicBezTo>
                    <a:pt x="0" y="793369"/>
                    <a:pt x="15748" y="813054"/>
                    <a:pt x="90678" y="805180"/>
                  </a:cubicBezTo>
                  <a:cubicBezTo>
                    <a:pt x="161671" y="698627"/>
                    <a:pt x="244348" y="599948"/>
                    <a:pt x="374396" y="560451"/>
                  </a:cubicBezTo>
                  <a:close/>
                  <a:moveTo>
                    <a:pt x="1541018" y="1002538"/>
                  </a:moveTo>
                  <a:cubicBezTo>
                    <a:pt x="1604137" y="998601"/>
                    <a:pt x="1655318" y="1049909"/>
                    <a:pt x="1655318" y="1113028"/>
                  </a:cubicBezTo>
                  <a:cubicBezTo>
                    <a:pt x="1659255" y="1176147"/>
                    <a:pt x="1612011" y="1227455"/>
                    <a:pt x="1544955" y="1227455"/>
                  </a:cubicBezTo>
                  <a:cubicBezTo>
                    <a:pt x="1481836" y="1227455"/>
                    <a:pt x="1434592" y="1180084"/>
                    <a:pt x="1430655" y="1120902"/>
                  </a:cubicBezTo>
                  <a:cubicBezTo>
                    <a:pt x="1426718" y="1057783"/>
                    <a:pt x="1477899" y="1002538"/>
                    <a:pt x="1541018" y="1002538"/>
                  </a:cubicBezTo>
                  <a:close/>
                  <a:moveTo>
                    <a:pt x="610870" y="453898"/>
                  </a:moveTo>
                  <a:cubicBezTo>
                    <a:pt x="610870" y="453898"/>
                    <a:pt x="614807" y="453898"/>
                    <a:pt x="618744" y="449961"/>
                  </a:cubicBezTo>
                  <a:cubicBezTo>
                    <a:pt x="614807" y="453898"/>
                    <a:pt x="610870" y="453898"/>
                    <a:pt x="610870" y="453898"/>
                  </a:cubicBezTo>
                  <a:close/>
                  <a:moveTo>
                    <a:pt x="618744" y="449961"/>
                  </a:moveTo>
                  <a:cubicBezTo>
                    <a:pt x="622681" y="449961"/>
                    <a:pt x="622681" y="449961"/>
                    <a:pt x="622681" y="449961"/>
                  </a:cubicBezTo>
                  <a:cubicBezTo>
                    <a:pt x="622681" y="449961"/>
                    <a:pt x="622681" y="449961"/>
                    <a:pt x="618744" y="449961"/>
                  </a:cubicBezTo>
                  <a:close/>
                  <a:moveTo>
                    <a:pt x="788289" y="110490"/>
                  </a:moveTo>
                  <a:cubicBezTo>
                    <a:pt x="823722" y="114427"/>
                    <a:pt x="863219" y="110490"/>
                    <a:pt x="898652" y="110490"/>
                  </a:cubicBezTo>
                  <a:cubicBezTo>
                    <a:pt x="1064133" y="110490"/>
                    <a:pt x="1064133" y="110490"/>
                    <a:pt x="1091819" y="272288"/>
                  </a:cubicBezTo>
                  <a:cubicBezTo>
                    <a:pt x="1115441" y="410464"/>
                    <a:pt x="1135126" y="548640"/>
                    <a:pt x="1154938" y="686689"/>
                  </a:cubicBezTo>
                  <a:cubicBezTo>
                    <a:pt x="1158875" y="710311"/>
                    <a:pt x="1190371" y="757682"/>
                    <a:pt x="1147064" y="761619"/>
                  </a:cubicBezTo>
                  <a:cubicBezTo>
                    <a:pt x="1099820" y="769493"/>
                    <a:pt x="1040638" y="797179"/>
                    <a:pt x="1005205" y="733933"/>
                  </a:cubicBezTo>
                  <a:cubicBezTo>
                    <a:pt x="950087" y="627380"/>
                    <a:pt x="871220" y="544449"/>
                    <a:pt x="760857" y="493141"/>
                  </a:cubicBezTo>
                  <a:cubicBezTo>
                    <a:pt x="729361" y="481330"/>
                    <a:pt x="721487" y="461518"/>
                    <a:pt x="721487" y="426085"/>
                  </a:cubicBezTo>
                  <a:cubicBezTo>
                    <a:pt x="725424" y="343154"/>
                    <a:pt x="725424" y="260350"/>
                    <a:pt x="721487" y="173482"/>
                  </a:cubicBezTo>
                  <a:cubicBezTo>
                    <a:pt x="717550" y="122174"/>
                    <a:pt x="737235" y="102489"/>
                    <a:pt x="788543" y="110363"/>
                  </a:cubicBezTo>
                  <a:close/>
                  <a:moveTo>
                    <a:pt x="417703" y="134239"/>
                  </a:moveTo>
                  <a:cubicBezTo>
                    <a:pt x="417703" y="126365"/>
                    <a:pt x="421640" y="122428"/>
                    <a:pt x="421640" y="118491"/>
                  </a:cubicBezTo>
                  <a:cubicBezTo>
                    <a:pt x="492633" y="118491"/>
                    <a:pt x="559562" y="114554"/>
                    <a:pt x="630555" y="114554"/>
                  </a:cubicBezTo>
                  <a:cubicBezTo>
                    <a:pt x="630555" y="122428"/>
                    <a:pt x="634492" y="126365"/>
                    <a:pt x="638429" y="134239"/>
                  </a:cubicBezTo>
                  <a:cubicBezTo>
                    <a:pt x="638429" y="146050"/>
                    <a:pt x="638429" y="157861"/>
                    <a:pt x="642366" y="169799"/>
                  </a:cubicBezTo>
                  <a:cubicBezTo>
                    <a:pt x="638429" y="157988"/>
                    <a:pt x="638429" y="146177"/>
                    <a:pt x="638429" y="134239"/>
                  </a:cubicBezTo>
                  <a:cubicBezTo>
                    <a:pt x="626618" y="232918"/>
                    <a:pt x="630555" y="335534"/>
                    <a:pt x="634492" y="434213"/>
                  </a:cubicBezTo>
                  <a:cubicBezTo>
                    <a:pt x="630555" y="438150"/>
                    <a:pt x="630555" y="438150"/>
                    <a:pt x="630555" y="442087"/>
                  </a:cubicBezTo>
                  <a:cubicBezTo>
                    <a:pt x="618744" y="446024"/>
                    <a:pt x="606933" y="446024"/>
                    <a:pt x="595122" y="449961"/>
                  </a:cubicBezTo>
                  <a:cubicBezTo>
                    <a:pt x="547878" y="461772"/>
                    <a:pt x="504444" y="414401"/>
                    <a:pt x="457200" y="442087"/>
                  </a:cubicBezTo>
                  <a:cubicBezTo>
                    <a:pt x="421767" y="438150"/>
                    <a:pt x="417830" y="418465"/>
                    <a:pt x="421767" y="386842"/>
                  </a:cubicBezTo>
                  <a:cubicBezTo>
                    <a:pt x="421767" y="303911"/>
                    <a:pt x="417830" y="217170"/>
                    <a:pt x="417830" y="134239"/>
                  </a:cubicBezTo>
                  <a:cubicBezTo>
                    <a:pt x="413893" y="142113"/>
                    <a:pt x="409956" y="149987"/>
                    <a:pt x="409956" y="161925"/>
                  </a:cubicBezTo>
                  <a:cubicBezTo>
                    <a:pt x="409956" y="150114"/>
                    <a:pt x="413893" y="142240"/>
                    <a:pt x="417830" y="134239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20" name="Group 20"/>
          <p:cNvGrpSpPr/>
          <p:nvPr/>
        </p:nvGrpSpPr>
        <p:grpSpPr>
          <a:xfrm>
            <a:off x="28800" y="1023840"/>
            <a:ext cx="590400" cy="609840"/>
            <a:chOff x="0" y="0"/>
            <a:chExt cx="787200" cy="813120"/>
          </a:xfrm>
        </p:grpSpPr>
        <p:sp>
          <p:nvSpPr>
            <p:cNvPr id="21" name="Freeform 21"/>
            <p:cNvSpPr/>
            <p:nvPr/>
          </p:nvSpPr>
          <p:spPr>
            <a:xfrm>
              <a:off x="0" y="0"/>
              <a:ext cx="787273" cy="813181"/>
            </a:xfrm>
            <a:custGeom>
              <a:avLst/>
              <a:gdLst/>
              <a:ahLst/>
              <a:cxnLst/>
              <a:rect l="l" t="t" r="r" b="b"/>
              <a:pathLst>
                <a:path w="787273" h="813181">
                  <a:moveTo>
                    <a:pt x="31496" y="517144"/>
                  </a:moveTo>
                  <a:cubicBezTo>
                    <a:pt x="43307" y="568452"/>
                    <a:pt x="66929" y="611886"/>
                    <a:pt x="102362" y="651383"/>
                  </a:cubicBezTo>
                  <a:cubicBezTo>
                    <a:pt x="228346" y="789559"/>
                    <a:pt x="432943" y="813181"/>
                    <a:pt x="586486" y="710565"/>
                  </a:cubicBezTo>
                  <a:cubicBezTo>
                    <a:pt x="736092" y="604012"/>
                    <a:pt x="787273" y="406654"/>
                    <a:pt x="708533" y="240792"/>
                  </a:cubicBezTo>
                  <a:cubicBezTo>
                    <a:pt x="625856" y="75057"/>
                    <a:pt x="440817" y="0"/>
                    <a:pt x="255778" y="59182"/>
                  </a:cubicBezTo>
                  <a:cubicBezTo>
                    <a:pt x="259715" y="82804"/>
                    <a:pt x="271526" y="98679"/>
                    <a:pt x="287274" y="114427"/>
                  </a:cubicBezTo>
                  <a:cubicBezTo>
                    <a:pt x="271526" y="98679"/>
                    <a:pt x="259715" y="82804"/>
                    <a:pt x="255778" y="59182"/>
                  </a:cubicBezTo>
                  <a:cubicBezTo>
                    <a:pt x="216408" y="70993"/>
                    <a:pt x="180975" y="82804"/>
                    <a:pt x="153416" y="118364"/>
                  </a:cubicBezTo>
                  <a:cubicBezTo>
                    <a:pt x="125857" y="126238"/>
                    <a:pt x="106172" y="146050"/>
                    <a:pt x="94361" y="165735"/>
                  </a:cubicBezTo>
                  <a:cubicBezTo>
                    <a:pt x="70866" y="225044"/>
                    <a:pt x="3937" y="264414"/>
                    <a:pt x="19685" y="343408"/>
                  </a:cubicBezTo>
                  <a:cubicBezTo>
                    <a:pt x="3937" y="355219"/>
                    <a:pt x="3937" y="371094"/>
                    <a:pt x="11811" y="390779"/>
                  </a:cubicBezTo>
                  <a:cubicBezTo>
                    <a:pt x="11811" y="402590"/>
                    <a:pt x="11811" y="410464"/>
                    <a:pt x="11811" y="422402"/>
                  </a:cubicBezTo>
                  <a:cubicBezTo>
                    <a:pt x="15748" y="430276"/>
                    <a:pt x="23622" y="438150"/>
                    <a:pt x="27559" y="446024"/>
                  </a:cubicBezTo>
                  <a:cubicBezTo>
                    <a:pt x="23622" y="438150"/>
                    <a:pt x="15748" y="430276"/>
                    <a:pt x="11811" y="422402"/>
                  </a:cubicBezTo>
                  <a:cubicBezTo>
                    <a:pt x="0" y="449961"/>
                    <a:pt x="7874" y="473710"/>
                    <a:pt x="27559" y="493395"/>
                  </a:cubicBezTo>
                  <a:cubicBezTo>
                    <a:pt x="23622" y="497332"/>
                    <a:pt x="27559" y="501269"/>
                    <a:pt x="31496" y="505206"/>
                  </a:cubicBezTo>
                  <a:cubicBezTo>
                    <a:pt x="31496" y="505206"/>
                    <a:pt x="27559" y="513080"/>
                    <a:pt x="27559" y="513080"/>
                  </a:cubicBezTo>
                  <a:cubicBezTo>
                    <a:pt x="27559" y="513080"/>
                    <a:pt x="31496" y="517017"/>
                    <a:pt x="31496" y="517017"/>
                  </a:cubicBezTo>
                  <a:close/>
                  <a:moveTo>
                    <a:pt x="385699" y="228981"/>
                  </a:moveTo>
                  <a:cubicBezTo>
                    <a:pt x="381762" y="209296"/>
                    <a:pt x="373888" y="201295"/>
                    <a:pt x="366014" y="189484"/>
                  </a:cubicBezTo>
                  <a:cubicBezTo>
                    <a:pt x="373888" y="201295"/>
                    <a:pt x="381762" y="209169"/>
                    <a:pt x="385699" y="228981"/>
                  </a:cubicBezTo>
                  <a:cubicBezTo>
                    <a:pt x="499872" y="264541"/>
                    <a:pt x="551053" y="319786"/>
                    <a:pt x="547116" y="410591"/>
                  </a:cubicBezTo>
                  <a:cubicBezTo>
                    <a:pt x="543179" y="489585"/>
                    <a:pt x="499872" y="536956"/>
                    <a:pt x="429006" y="568452"/>
                  </a:cubicBezTo>
                  <a:cubicBezTo>
                    <a:pt x="377825" y="592074"/>
                    <a:pt x="326644" y="556641"/>
                    <a:pt x="279400" y="560578"/>
                  </a:cubicBezTo>
                  <a:cubicBezTo>
                    <a:pt x="279400" y="560578"/>
                    <a:pt x="275463" y="560578"/>
                    <a:pt x="275463" y="560578"/>
                  </a:cubicBezTo>
                  <a:cubicBezTo>
                    <a:pt x="283337" y="540893"/>
                    <a:pt x="263652" y="532892"/>
                    <a:pt x="251841" y="521081"/>
                  </a:cubicBezTo>
                  <a:cubicBezTo>
                    <a:pt x="180975" y="446024"/>
                    <a:pt x="192786" y="355346"/>
                    <a:pt x="275463" y="268478"/>
                  </a:cubicBezTo>
                  <a:cubicBezTo>
                    <a:pt x="306959" y="248793"/>
                    <a:pt x="346329" y="232918"/>
                    <a:pt x="385699" y="228981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22" name="Group 22"/>
          <p:cNvGrpSpPr/>
          <p:nvPr/>
        </p:nvGrpSpPr>
        <p:grpSpPr>
          <a:xfrm>
            <a:off x="14855040" y="1266480"/>
            <a:ext cx="311760" cy="534960"/>
            <a:chOff x="0" y="0"/>
            <a:chExt cx="415680" cy="713280"/>
          </a:xfrm>
        </p:grpSpPr>
        <p:sp>
          <p:nvSpPr>
            <p:cNvPr id="23" name="Freeform 23"/>
            <p:cNvSpPr/>
            <p:nvPr/>
          </p:nvSpPr>
          <p:spPr>
            <a:xfrm>
              <a:off x="0" y="0"/>
              <a:ext cx="415671" cy="713359"/>
            </a:xfrm>
            <a:custGeom>
              <a:avLst/>
              <a:gdLst/>
              <a:ahLst/>
              <a:cxnLst/>
              <a:rect l="l" t="t" r="r" b="b"/>
              <a:pathLst>
                <a:path w="415671" h="713359">
                  <a:moveTo>
                    <a:pt x="415671" y="644271"/>
                  </a:moveTo>
                  <a:cubicBezTo>
                    <a:pt x="398399" y="641350"/>
                    <a:pt x="378206" y="638556"/>
                    <a:pt x="357886" y="635635"/>
                  </a:cubicBezTo>
                  <a:cubicBezTo>
                    <a:pt x="329057" y="632714"/>
                    <a:pt x="331851" y="615442"/>
                    <a:pt x="331851" y="595376"/>
                  </a:cubicBezTo>
                  <a:cubicBezTo>
                    <a:pt x="331851" y="511937"/>
                    <a:pt x="331851" y="428498"/>
                    <a:pt x="331851" y="342265"/>
                  </a:cubicBezTo>
                  <a:cubicBezTo>
                    <a:pt x="331851" y="304927"/>
                    <a:pt x="337566" y="273177"/>
                    <a:pt x="357886" y="241554"/>
                  </a:cubicBezTo>
                  <a:cubicBezTo>
                    <a:pt x="406908" y="166751"/>
                    <a:pt x="386715" y="68961"/>
                    <a:pt x="320421" y="14351"/>
                  </a:cubicBezTo>
                  <a:cubicBezTo>
                    <a:pt x="303149" y="0"/>
                    <a:pt x="294386" y="0"/>
                    <a:pt x="280035" y="11557"/>
                  </a:cubicBezTo>
                  <a:cubicBezTo>
                    <a:pt x="216535" y="63373"/>
                    <a:pt x="187706" y="161163"/>
                    <a:pt x="231013" y="224409"/>
                  </a:cubicBezTo>
                  <a:cubicBezTo>
                    <a:pt x="288798" y="304927"/>
                    <a:pt x="257048" y="388366"/>
                    <a:pt x="268478" y="483235"/>
                  </a:cubicBezTo>
                  <a:cubicBezTo>
                    <a:pt x="187706" y="422783"/>
                    <a:pt x="184785" y="417068"/>
                    <a:pt x="181864" y="339471"/>
                  </a:cubicBezTo>
                  <a:cubicBezTo>
                    <a:pt x="176149" y="276225"/>
                    <a:pt x="127000" y="218694"/>
                    <a:pt x="60579" y="201422"/>
                  </a:cubicBezTo>
                  <a:cubicBezTo>
                    <a:pt x="43307" y="198501"/>
                    <a:pt x="31750" y="201422"/>
                    <a:pt x="25908" y="218694"/>
                  </a:cubicBezTo>
                  <a:cubicBezTo>
                    <a:pt x="0" y="276098"/>
                    <a:pt x="14478" y="359537"/>
                    <a:pt x="66421" y="391160"/>
                  </a:cubicBezTo>
                  <a:cubicBezTo>
                    <a:pt x="141478" y="431419"/>
                    <a:pt x="178943" y="511937"/>
                    <a:pt x="254000" y="549402"/>
                  </a:cubicBezTo>
                  <a:cubicBezTo>
                    <a:pt x="280035" y="563753"/>
                    <a:pt x="265557" y="592582"/>
                    <a:pt x="265557" y="612648"/>
                  </a:cubicBezTo>
                  <a:cubicBezTo>
                    <a:pt x="268478" y="632841"/>
                    <a:pt x="256921" y="632841"/>
                    <a:pt x="242443" y="635635"/>
                  </a:cubicBezTo>
                  <a:cubicBezTo>
                    <a:pt x="239522" y="635635"/>
                    <a:pt x="239522" y="635635"/>
                    <a:pt x="239522" y="635635"/>
                  </a:cubicBezTo>
                  <a:cubicBezTo>
                    <a:pt x="239522" y="641350"/>
                    <a:pt x="236601" y="647192"/>
                    <a:pt x="230886" y="652907"/>
                  </a:cubicBezTo>
                  <a:cubicBezTo>
                    <a:pt x="256921" y="661543"/>
                    <a:pt x="265557" y="687451"/>
                    <a:pt x="262636" y="710438"/>
                  </a:cubicBezTo>
                  <a:cubicBezTo>
                    <a:pt x="297307" y="707517"/>
                    <a:pt x="331978" y="707517"/>
                    <a:pt x="366522" y="713359"/>
                  </a:cubicBezTo>
                  <a:cubicBezTo>
                    <a:pt x="366522" y="687451"/>
                    <a:pt x="383794" y="655828"/>
                    <a:pt x="415544" y="650113"/>
                  </a:cubicBezTo>
                  <a:cubicBezTo>
                    <a:pt x="415544" y="650113"/>
                    <a:pt x="415544" y="647192"/>
                    <a:pt x="415544" y="644398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24" name="Group 24"/>
          <p:cNvGrpSpPr/>
          <p:nvPr/>
        </p:nvGrpSpPr>
        <p:grpSpPr>
          <a:xfrm>
            <a:off x="15132240" y="1540080"/>
            <a:ext cx="142560" cy="190800"/>
            <a:chOff x="0" y="0"/>
            <a:chExt cx="190080" cy="254400"/>
          </a:xfrm>
        </p:grpSpPr>
        <p:sp>
          <p:nvSpPr>
            <p:cNvPr id="25" name="Freeform 25"/>
            <p:cNvSpPr/>
            <p:nvPr/>
          </p:nvSpPr>
          <p:spPr>
            <a:xfrm>
              <a:off x="0" y="0"/>
              <a:ext cx="190119" cy="254381"/>
            </a:xfrm>
            <a:custGeom>
              <a:avLst/>
              <a:gdLst/>
              <a:ahLst/>
              <a:cxnLst/>
              <a:rect l="l" t="t" r="r" b="b"/>
              <a:pathLst>
                <a:path w="190119" h="254381">
                  <a:moveTo>
                    <a:pt x="132461" y="2921"/>
                  </a:moveTo>
                  <a:cubicBezTo>
                    <a:pt x="54737" y="14478"/>
                    <a:pt x="0" y="78105"/>
                    <a:pt x="0" y="159004"/>
                  </a:cubicBezTo>
                  <a:cubicBezTo>
                    <a:pt x="0" y="242824"/>
                    <a:pt x="14351" y="254381"/>
                    <a:pt x="89281" y="216789"/>
                  </a:cubicBezTo>
                  <a:cubicBezTo>
                    <a:pt x="158369" y="182118"/>
                    <a:pt x="190119" y="104013"/>
                    <a:pt x="169926" y="26035"/>
                  </a:cubicBezTo>
                  <a:cubicBezTo>
                    <a:pt x="164211" y="5842"/>
                    <a:pt x="152654" y="0"/>
                    <a:pt x="132461" y="2921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26" name="Group 26"/>
          <p:cNvGrpSpPr/>
          <p:nvPr/>
        </p:nvGrpSpPr>
        <p:grpSpPr>
          <a:xfrm>
            <a:off x="13265280" y="1256400"/>
            <a:ext cx="311760" cy="534960"/>
            <a:chOff x="0" y="0"/>
            <a:chExt cx="415680" cy="713280"/>
          </a:xfrm>
        </p:grpSpPr>
        <p:sp>
          <p:nvSpPr>
            <p:cNvPr id="27" name="Freeform 27"/>
            <p:cNvSpPr/>
            <p:nvPr/>
          </p:nvSpPr>
          <p:spPr>
            <a:xfrm>
              <a:off x="0" y="0"/>
              <a:ext cx="415671" cy="713359"/>
            </a:xfrm>
            <a:custGeom>
              <a:avLst/>
              <a:gdLst/>
              <a:ahLst/>
              <a:cxnLst/>
              <a:rect l="l" t="t" r="r" b="b"/>
              <a:pathLst>
                <a:path w="415671" h="713359">
                  <a:moveTo>
                    <a:pt x="415671" y="644271"/>
                  </a:moveTo>
                  <a:cubicBezTo>
                    <a:pt x="398399" y="641350"/>
                    <a:pt x="378206" y="638556"/>
                    <a:pt x="357886" y="635635"/>
                  </a:cubicBezTo>
                  <a:cubicBezTo>
                    <a:pt x="329057" y="632714"/>
                    <a:pt x="331851" y="615442"/>
                    <a:pt x="331851" y="595376"/>
                  </a:cubicBezTo>
                  <a:cubicBezTo>
                    <a:pt x="331851" y="511937"/>
                    <a:pt x="331851" y="428498"/>
                    <a:pt x="331851" y="342265"/>
                  </a:cubicBezTo>
                  <a:cubicBezTo>
                    <a:pt x="331851" y="304927"/>
                    <a:pt x="337566" y="273177"/>
                    <a:pt x="357886" y="241554"/>
                  </a:cubicBezTo>
                  <a:cubicBezTo>
                    <a:pt x="406908" y="166751"/>
                    <a:pt x="386715" y="68961"/>
                    <a:pt x="320421" y="14351"/>
                  </a:cubicBezTo>
                  <a:cubicBezTo>
                    <a:pt x="303149" y="0"/>
                    <a:pt x="294386" y="0"/>
                    <a:pt x="280035" y="11557"/>
                  </a:cubicBezTo>
                  <a:cubicBezTo>
                    <a:pt x="216535" y="63373"/>
                    <a:pt x="187706" y="161163"/>
                    <a:pt x="231013" y="224409"/>
                  </a:cubicBezTo>
                  <a:cubicBezTo>
                    <a:pt x="288798" y="304927"/>
                    <a:pt x="257048" y="388366"/>
                    <a:pt x="268478" y="483235"/>
                  </a:cubicBezTo>
                  <a:cubicBezTo>
                    <a:pt x="187706" y="422783"/>
                    <a:pt x="184785" y="417068"/>
                    <a:pt x="181864" y="339471"/>
                  </a:cubicBezTo>
                  <a:cubicBezTo>
                    <a:pt x="176149" y="276225"/>
                    <a:pt x="127000" y="218694"/>
                    <a:pt x="60579" y="201422"/>
                  </a:cubicBezTo>
                  <a:cubicBezTo>
                    <a:pt x="43307" y="198501"/>
                    <a:pt x="31750" y="201422"/>
                    <a:pt x="25908" y="218694"/>
                  </a:cubicBezTo>
                  <a:cubicBezTo>
                    <a:pt x="0" y="276098"/>
                    <a:pt x="14478" y="359537"/>
                    <a:pt x="66421" y="391160"/>
                  </a:cubicBezTo>
                  <a:cubicBezTo>
                    <a:pt x="141478" y="431419"/>
                    <a:pt x="178943" y="511937"/>
                    <a:pt x="254000" y="549402"/>
                  </a:cubicBezTo>
                  <a:cubicBezTo>
                    <a:pt x="280035" y="563753"/>
                    <a:pt x="265557" y="592582"/>
                    <a:pt x="265557" y="612648"/>
                  </a:cubicBezTo>
                  <a:cubicBezTo>
                    <a:pt x="268478" y="632841"/>
                    <a:pt x="256921" y="632841"/>
                    <a:pt x="242443" y="635635"/>
                  </a:cubicBezTo>
                  <a:cubicBezTo>
                    <a:pt x="239522" y="635635"/>
                    <a:pt x="239522" y="635635"/>
                    <a:pt x="239522" y="635635"/>
                  </a:cubicBezTo>
                  <a:cubicBezTo>
                    <a:pt x="239522" y="641350"/>
                    <a:pt x="236601" y="647192"/>
                    <a:pt x="230886" y="652907"/>
                  </a:cubicBezTo>
                  <a:cubicBezTo>
                    <a:pt x="256921" y="661543"/>
                    <a:pt x="265557" y="687451"/>
                    <a:pt x="262636" y="710438"/>
                  </a:cubicBezTo>
                  <a:cubicBezTo>
                    <a:pt x="297307" y="707517"/>
                    <a:pt x="331978" y="707517"/>
                    <a:pt x="366522" y="713359"/>
                  </a:cubicBezTo>
                  <a:cubicBezTo>
                    <a:pt x="366522" y="687451"/>
                    <a:pt x="383794" y="655828"/>
                    <a:pt x="415544" y="650113"/>
                  </a:cubicBezTo>
                  <a:cubicBezTo>
                    <a:pt x="415544" y="650113"/>
                    <a:pt x="415544" y="647192"/>
                    <a:pt x="415544" y="644398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28" name="Group 28"/>
          <p:cNvGrpSpPr/>
          <p:nvPr/>
        </p:nvGrpSpPr>
        <p:grpSpPr>
          <a:xfrm>
            <a:off x="13543200" y="1530000"/>
            <a:ext cx="142560" cy="190800"/>
            <a:chOff x="0" y="0"/>
            <a:chExt cx="190080" cy="254400"/>
          </a:xfrm>
        </p:grpSpPr>
        <p:sp>
          <p:nvSpPr>
            <p:cNvPr id="29" name="Freeform 29"/>
            <p:cNvSpPr/>
            <p:nvPr/>
          </p:nvSpPr>
          <p:spPr>
            <a:xfrm>
              <a:off x="0" y="0"/>
              <a:ext cx="190119" cy="254381"/>
            </a:xfrm>
            <a:custGeom>
              <a:avLst/>
              <a:gdLst/>
              <a:ahLst/>
              <a:cxnLst/>
              <a:rect l="l" t="t" r="r" b="b"/>
              <a:pathLst>
                <a:path w="190119" h="254381">
                  <a:moveTo>
                    <a:pt x="132461" y="2921"/>
                  </a:moveTo>
                  <a:cubicBezTo>
                    <a:pt x="54737" y="14478"/>
                    <a:pt x="0" y="78105"/>
                    <a:pt x="0" y="159004"/>
                  </a:cubicBezTo>
                  <a:cubicBezTo>
                    <a:pt x="0" y="242824"/>
                    <a:pt x="14351" y="254381"/>
                    <a:pt x="89281" y="216789"/>
                  </a:cubicBezTo>
                  <a:cubicBezTo>
                    <a:pt x="158369" y="182118"/>
                    <a:pt x="190119" y="104013"/>
                    <a:pt x="169926" y="26035"/>
                  </a:cubicBezTo>
                  <a:cubicBezTo>
                    <a:pt x="164211" y="5842"/>
                    <a:pt x="152654" y="0"/>
                    <a:pt x="132461" y="2921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30" name="Group 30"/>
          <p:cNvGrpSpPr/>
          <p:nvPr/>
        </p:nvGrpSpPr>
        <p:grpSpPr>
          <a:xfrm>
            <a:off x="11651040" y="1256400"/>
            <a:ext cx="311760" cy="534960"/>
            <a:chOff x="0" y="0"/>
            <a:chExt cx="415680" cy="713280"/>
          </a:xfrm>
        </p:grpSpPr>
        <p:sp>
          <p:nvSpPr>
            <p:cNvPr id="31" name="Freeform 31"/>
            <p:cNvSpPr/>
            <p:nvPr/>
          </p:nvSpPr>
          <p:spPr>
            <a:xfrm>
              <a:off x="0" y="0"/>
              <a:ext cx="415671" cy="713359"/>
            </a:xfrm>
            <a:custGeom>
              <a:avLst/>
              <a:gdLst/>
              <a:ahLst/>
              <a:cxnLst/>
              <a:rect l="l" t="t" r="r" b="b"/>
              <a:pathLst>
                <a:path w="415671" h="713359">
                  <a:moveTo>
                    <a:pt x="415671" y="644271"/>
                  </a:moveTo>
                  <a:cubicBezTo>
                    <a:pt x="398399" y="641350"/>
                    <a:pt x="378206" y="638556"/>
                    <a:pt x="357886" y="635635"/>
                  </a:cubicBezTo>
                  <a:cubicBezTo>
                    <a:pt x="329057" y="632714"/>
                    <a:pt x="331851" y="615442"/>
                    <a:pt x="331851" y="595376"/>
                  </a:cubicBezTo>
                  <a:cubicBezTo>
                    <a:pt x="331851" y="511937"/>
                    <a:pt x="331851" y="428498"/>
                    <a:pt x="331851" y="342265"/>
                  </a:cubicBezTo>
                  <a:cubicBezTo>
                    <a:pt x="331851" y="304927"/>
                    <a:pt x="337566" y="273177"/>
                    <a:pt x="357886" y="241554"/>
                  </a:cubicBezTo>
                  <a:cubicBezTo>
                    <a:pt x="406908" y="166751"/>
                    <a:pt x="386715" y="68961"/>
                    <a:pt x="320421" y="14351"/>
                  </a:cubicBezTo>
                  <a:cubicBezTo>
                    <a:pt x="303149" y="0"/>
                    <a:pt x="294386" y="0"/>
                    <a:pt x="280035" y="11557"/>
                  </a:cubicBezTo>
                  <a:cubicBezTo>
                    <a:pt x="216535" y="63373"/>
                    <a:pt x="187706" y="161163"/>
                    <a:pt x="231013" y="224409"/>
                  </a:cubicBezTo>
                  <a:cubicBezTo>
                    <a:pt x="288798" y="304927"/>
                    <a:pt x="257048" y="388366"/>
                    <a:pt x="268478" y="483235"/>
                  </a:cubicBezTo>
                  <a:cubicBezTo>
                    <a:pt x="187706" y="422783"/>
                    <a:pt x="184785" y="417068"/>
                    <a:pt x="181864" y="339471"/>
                  </a:cubicBezTo>
                  <a:cubicBezTo>
                    <a:pt x="176149" y="276225"/>
                    <a:pt x="127000" y="218694"/>
                    <a:pt x="60579" y="201422"/>
                  </a:cubicBezTo>
                  <a:cubicBezTo>
                    <a:pt x="43307" y="198501"/>
                    <a:pt x="31750" y="201422"/>
                    <a:pt x="25908" y="218694"/>
                  </a:cubicBezTo>
                  <a:cubicBezTo>
                    <a:pt x="0" y="276098"/>
                    <a:pt x="14478" y="359537"/>
                    <a:pt x="66421" y="391160"/>
                  </a:cubicBezTo>
                  <a:cubicBezTo>
                    <a:pt x="141478" y="431419"/>
                    <a:pt x="178943" y="511937"/>
                    <a:pt x="254000" y="549402"/>
                  </a:cubicBezTo>
                  <a:cubicBezTo>
                    <a:pt x="280035" y="563753"/>
                    <a:pt x="265557" y="592582"/>
                    <a:pt x="265557" y="612648"/>
                  </a:cubicBezTo>
                  <a:cubicBezTo>
                    <a:pt x="268478" y="632841"/>
                    <a:pt x="256921" y="632841"/>
                    <a:pt x="242443" y="635635"/>
                  </a:cubicBezTo>
                  <a:cubicBezTo>
                    <a:pt x="239522" y="635635"/>
                    <a:pt x="239522" y="635635"/>
                    <a:pt x="239522" y="635635"/>
                  </a:cubicBezTo>
                  <a:cubicBezTo>
                    <a:pt x="239522" y="641350"/>
                    <a:pt x="236601" y="647192"/>
                    <a:pt x="230886" y="652907"/>
                  </a:cubicBezTo>
                  <a:cubicBezTo>
                    <a:pt x="256921" y="661543"/>
                    <a:pt x="265557" y="687451"/>
                    <a:pt x="262636" y="710438"/>
                  </a:cubicBezTo>
                  <a:cubicBezTo>
                    <a:pt x="297307" y="707517"/>
                    <a:pt x="331978" y="707517"/>
                    <a:pt x="366522" y="713359"/>
                  </a:cubicBezTo>
                  <a:cubicBezTo>
                    <a:pt x="366522" y="687451"/>
                    <a:pt x="383794" y="655828"/>
                    <a:pt x="415544" y="650113"/>
                  </a:cubicBezTo>
                  <a:cubicBezTo>
                    <a:pt x="415544" y="650113"/>
                    <a:pt x="415544" y="647192"/>
                    <a:pt x="415544" y="644398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32" name="Group 32"/>
          <p:cNvGrpSpPr/>
          <p:nvPr/>
        </p:nvGrpSpPr>
        <p:grpSpPr>
          <a:xfrm>
            <a:off x="11928960" y="1530000"/>
            <a:ext cx="142560" cy="190800"/>
            <a:chOff x="0" y="0"/>
            <a:chExt cx="190080" cy="254400"/>
          </a:xfrm>
        </p:grpSpPr>
        <p:sp>
          <p:nvSpPr>
            <p:cNvPr id="33" name="Freeform 33"/>
            <p:cNvSpPr/>
            <p:nvPr/>
          </p:nvSpPr>
          <p:spPr>
            <a:xfrm>
              <a:off x="0" y="0"/>
              <a:ext cx="190119" cy="254381"/>
            </a:xfrm>
            <a:custGeom>
              <a:avLst/>
              <a:gdLst/>
              <a:ahLst/>
              <a:cxnLst/>
              <a:rect l="l" t="t" r="r" b="b"/>
              <a:pathLst>
                <a:path w="190119" h="254381">
                  <a:moveTo>
                    <a:pt x="132461" y="2921"/>
                  </a:moveTo>
                  <a:cubicBezTo>
                    <a:pt x="54737" y="14478"/>
                    <a:pt x="0" y="78105"/>
                    <a:pt x="0" y="159004"/>
                  </a:cubicBezTo>
                  <a:cubicBezTo>
                    <a:pt x="0" y="242824"/>
                    <a:pt x="14351" y="254381"/>
                    <a:pt x="89281" y="216789"/>
                  </a:cubicBezTo>
                  <a:cubicBezTo>
                    <a:pt x="158369" y="182118"/>
                    <a:pt x="190119" y="104013"/>
                    <a:pt x="169926" y="26035"/>
                  </a:cubicBezTo>
                  <a:cubicBezTo>
                    <a:pt x="164211" y="5842"/>
                    <a:pt x="152654" y="0"/>
                    <a:pt x="132461" y="2921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34" name="Group 34"/>
          <p:cNvGrpSpPr/>
          <p:nvPr/>
        </p:nvGrpSpPr>
        <p:grpSpPr>
          <a:xfrm>
            <a:off x="2868480" y="1258560"/>
            <a:ext cx="311760" cy="534960"/>
            <a:chOff x="0" y="0"/>
            <a:chExt cx="415680" cy="713280"/>
          </a:xfrm>
        </p:grpSpPr>
        <p:sp>
          <p:nvSpPr>
            <p:cNvPr id="35" name="Freeform 35"/>
            <p:cNvSpPr/>
            <p:nvPr/>
          </p:nvSpPr>
          <p:spPr>
            <a:xfrm>
              <a:off x="0" y="0"/>
              <a:ext cx="415671" cy="713359"/>
            </a:xfrm>
            <a:custGeom>
              <a:avLst/>
              <a:gdLst/>
              <a:ahLst/>
              <a:cxnLst/>
              <a:rect l="l" t="t" r="r" b="b"/>
              <a:pathLst>
                <a:path w="415671" h="713359">
                  <a:moveTo>
                    <a:pt x="415671" y="644271"/>
                  </a:moveTo>
                  <a:cubicBezTo>
                    <a:pt x="398399" y="641350"/>
                    <a:pt x="378206" y="638556"/>
                    <a:pt x="357886" y="635635"/>
                  </a:cubicBezTo>
                  <a:cubicBezTo>
                    <a:pt x="329057" y="632714"/>
                    <a:pt x="331851" y="615442"/>
                    <a:pt x="331851" y="595376"/>
                  </a:cubicBezTo>
                  <a:cubicBezTo>
                    <a:pt x="331851" y="511937"/>
                    <a:pt x="331851" y="428498"/>
                    <a:pt x="331851" y="342265"/>
                  </a:cubicBezTo>
                  <a:cubicBezTo>
                    <a:pt x="331851" y="304927"/>
                    <a:pt x="337566" y="273177"/>
                    <a:pt x="357886" y="241554"/>
                  </a:cubicBezTo>
                  <a:cubicBezTo>
                    <a:pt x="406908" y="166751"/>
                    <a:pt x="386715" y="68961"/>
                    <a:pt x="320421" y="14351"/>
                  </a:cubicBezTo>
                  <a:cubicBezTo>
                    <a:pt x="303149" y="0"/>
                    <a:pt x="294386" y="0"/>
                    <a:pt x="280035" y="11557"/>
                  </a:cubicBezTo>
                  <a:cubicBezTo>
                    <a:pt x="216535" y="63373"/>
                    <a:pt x="187706" y="161163"/>
                    <a:pt x="231013" y="224409"/>
                  </a:cubicBezTo>
                  <a:cubicBezTo>
                    <a:pt x="288798" y="304927"/>
                    <a:pt x="257048" y="388366"/>
                    <a:pt x="268478" y="483235"/>
                  </a:cubicBezTo>
                  <a:cubicBezTo>
                    <a:pt x="187706" y="422783"/>
                    <a:pt x="184785" y="417068"/>
                    <a:pt x="181864" y="339471"/>
                  </a:cubicBezTo>
                  <a:cubicBezTo>
                    <a:pt x="176149" y="276225"/>
                    <a:pt x="127000" y="218694"/>
                    <a:pt x="60579" y="201422"/>
                  </a:cubicBezTo>
                  <a:cubicBezTo>
                    <a:pt x="43307" y="198501"/>
                    <a:pt x="31750" y="201422"/>
                    <a:pt x="25908" y="218694"/>
                  </a:cubicBezTo>
                  <a:cubicBezTo>
                    <a:pt x="0" y="276098"/>
                    <a:pt x="14478" y="359537"/>
                    <a:pt x="66421" y="391160"/>
                  </a:cubicBezTo>
                  <a:cubicBezTo>
                    <a:pt x="141478" y="431419"/>
                    <a:pt x="178943" y="511937"/>
                    <a:pt x="254000" y="549402"/>
                  </a:cubicBezTo>
                  <a:cubicBezTo>
                    <a:pt x="280035" y="563753"/>
                    <a:pt x="265557" y="592582"/>
                    <a:pt x="265557" y="612648"/>
                  </a:cubicBezTo>
                  <a:cubicBezTo>
                    <a:pt x="268478" y="632841"/>
                    <a:pt x="256921" y="632841"/>
                    <a:pt x="242443" y="635635"/>
                  </a:cubicBezTo>
                  <a:cubicBezTo>
                    <a:pt x="239522" y="635635"/>
                    <a:pt x="239522" y="635635"/>
                    <a:pt x="239522" y="635635"/>
                  </a:cubicBezTo>
                  <a:cubicBezTo>
                    <a:pt x="239522" y="641350"/>
                    <a:pt x="236601" y="647192"/>
                    <a:pt x="230886" y="652907"/>
                  </a:cubicBezTo>
                  <a:cubicBezTo>
                    <a:pt x="256921" y="661543"/>
                    <a:pt x="265557" y="687451"/>
                    <a:pt x="262636" y="710438"/>
                  </a:cubicBezTo>
                  <a:cubicBezTo>
                    <a:pt x="297307" y="707517"/>
                    <a:pt x="331978" y="707517"/>
                    <a:pt x="366522" y="713359"/>
                  </a:cubicBezTo>
                  <a:cubicBezTo>
                    <a:pt x="366522" y="687451"/>
                    <a:pt x="383794" y="655828"/>
                    <a:pt x="415544" y="650113"/>
                  </a:cubicBezTo>
                  <a:cubicBezTo>
                    <a:pt x="415544" y="650113"/>
                    <a:pt x="415544" y="647192"/>
                    <a:pt x="415544" y="644398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36" name="Group 36"/>
          <p:cNvGrpSpPr/>
          <p:nvPr/>
        </p:nvGrpSpPr>
        <p:grpSpPr>
          <a:xfrm>
            <a:off x="3146400" y="1531440"/>
            <a:ext cx="142560" cy="190800"/>
            <a:chOff x="0" y="0"/>
            <a:chExt cx="190080" cy="254400"/>
          </a:xfrm>
        </p:grpSpPr>
        <p:sp>
          <p:nvSpPr>
            <p:cNvPr id="37" name="Freeform 37"/>
            <p:cNvSpPr/>
            <p:nvPr/>
          </p:nvSpPr>
          <p:spPr>
            <a:xfrm>
              <a:off x="0" y="0"/>
              <a:ext cx="190119" cy="254381"/>
            </a:xfrm>
            <a:custGeom>
              <a:avLst/>
              <a:gdLst/>
              <a:ahLst/>
              <a:cxnLst/>
              <a:rect l="l" t="t" r="r" b="b"/>
              <a:pathLst>
                <a:path w="190119" h="254381">
                  <a:moveTo>
                    <a:pt x="132461" y="2921"/>
                  </a:moveTo>
                  <a:cubicBezTo>
                    <a:pt x="54737" y="14478"/>
                    <a:pt x="0" y="78105"/>
                    <a:pt x="0" y="159004"/>
                  </a:cubicBezTo>
                  <a:cubicBezTo>
                    <a:pt x="0" y="242824"/>
                    <a:pt x="14351" y="254381"/>
                    <a:pt x="89281" y="216789"/>
                  </a:cubicBezTo>
                  <a:cubicBezTo>
                    <a:pt x="158369" y="182118"/>
                    <a:pt x="190119" y="104013"/>
                    <a:pt x="169926" y="26035"/>
                  </a:cubicBezTo>
                  <a:cubicBezTo>
                    <a:pt x="164211" y="5842"/>
                    <a:pt x="152654" y="0"/>
                    <a:pt x="132461" y="2921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38" name="Group 38"/>
          <p:cNvGrpSpPr/>
          <p:nvPr/>
        </p:nvGrpSpPr>
        <p:grpSpPr>
          <a:xfrm>
            <a:off x="2056320" y="1261440"/>
            <a:ext cx="311760" cy="534960"/>
            <a:chOff x="0" y="0"/>
            <a:chExt cx="415680" cy="713280"/>
          </a:xfrm>
        </p:grpSpPr>
        <p:sp>
          <p:nvSpPr>
            <p:cNvPr id="39" name="Freeform 39"/>
            <p:cNvSpPr/>
            <p:nvPr/>
          </p:nvSpPr>
          <p:spPr>
            <a:xfrm>
              <a:off x="0" y="0"/>
              <a:ext cx="415671" cy="713359"/>
            </a:xfrm>
            <a:custGeom>
              <a:avLst/>
              <a:gdLst/>
              <a:ahLst/>
              <a:cxnLst/>
              <a:rect l="l" t="t" r="r" b="b"/>
              <a:pathLst>
                <a:path w="415671" h="713359">
                  <a:moveTo>
                    <a:pt x="415671" y="644271"/>
                  </a:moveTo>
                  <a:cubicBezTo>
                    <a:pt x="398399" y="641350"/>
                    <a:pt x="378206" y="638556"/>
                    <a:pt x="357886" y="635635"/>
                  </a:cubicBezTo>
                  <a:cubicBezTo>
                    <a:pt x="329057" y="632714"/>
                    <a:pt x="331851" y="615442"/>
                    <a:pt x="331851" y="595376"/>
                  </a:cubicBezTo>
                  <a:cubicBezTo>
                    <a:pt x="331851" y="511937"/>
                    <a:pt x="331851" y="428498"/>
                    <a:pt x="331851" y="342265"/>
                  </a:cubicBezTo>
                  <a:cubicBezTo>
                    <a:pt x="331851" y="304927"/>
                    <a:pt x="337566" y="273177"/>
                    <a:pt x="357886" y="241554"/>
                  </a:cubicBezTo>
                  <a:cubicBezTo>
                    <a:pt x="406908" y="166751"/>
                    <a:pt x="386715" y="68961"/>
                    <a:pt x="320421" y="14351"/>
                  </a:cubicBezTo>
                  <a:cubicBezTo>
                    <a:pt x="303149" y="0"/>
                    <a:pt x="294386" y="0"/>
                    <a:pt x="280035" y="11557"/>
                  </a:cubicBezTo>
                  <a:cubicBezTo>
                    <a:pt x="216535" y="63373"/>
                    <a:pt x="187706" y="161163"/>
                    <a:pt x="231013" y="224409"/>
                  </a:cubicBezTo>
                  <a:cubicBezTo>
                    <a:pt x="288798" y="304927"/>
                    <a:pt x="257048" y="388366"/>
                    <a:pt x="268478" y="483235"/>
                  </a:cubicBezTo>
                  <a:cubicBezTo>
                    <a:pt x="187706" y="422783"/>
                    <a:pt x="184785" y="417068"/>
                    <a:pt x="181864" y="339471"/>
                  </a:cubicBezTo>
                  <a:cubicBezTo>
                    <a:pt x="176149" y="276225"/>
                    <a:pt x="127000" y="218694"/>
                    <a:pt x="60579" y="201422"/>
                  </a:cubicBezTo>
                  <a:cubicBezTo>
                    <a:pt x="43307" y="198501"/>
                    <a:pt x="31750" y="201422"/>
                    <a:pt x="25908" y="218694"/>
                  </a:cubicBezTo>
                  <a:cubicBezTo>
                    <a:pt x="0" y="276098"/>
                    <a:pt x="14478" y="359537"/>
                    <a:pt x="66421" y="391160"/>
                  </a:cubicBezTo>
                  <a:cubicBezTo>
                    <a:pt x="141478" y="431419"/>
                    <a:pt x="178943" y="511937"/>
                    <a:pt x="254000" y="549402"/>
                  </a:cubicBezTo>
                  <a:cubicBezTo>
                    <a:pt x="280035" y="563753"/>
                    <a:pt x="265557" y="592582"/>
                    <a:pt x="265557" y="612648"/>
                  </a:cubicBezTo>
                  <a:cubicBezTo>
                    <a:pt x="268478" y="632841"/>
                    <a:pt x="256921" y="632841"/>
                    <a:pt x="242443" y="635635"/>
                  </a:cubicBezTo>
                  <a:cubicBezTo>
                    <a:pt x="239522" y="635635"/>
                    <a:pt x="239522" y="635635"/>
                    <a:pt x="239522" y="635635"/>
                  </a:cubicBezTo>
                  <a:cubicBezTo>
                    <a:pt x="239522" y="641350"/>
                    <a:pt x="236601" y="647192"/>
                    <a:pt x="230886" y="652907"/>
                  </a:cubicBezTo>
                  <a:cubicBezTo>
                    <a:pt x="256921" y="661543"/>
                    <a:pt x="265557" y="687451"/>
                    <a:pt x="262636" y="710438"/>
                  </a:cubicBezTo>
                  <a:cubicBezTo>
                    <a:pt x="297307" y="707517"/>
                    <a:pt x="331978" y="707517"/>
                    <a:pt x="366522" y="713359"/>
                  </a:cubicBezTo>
                  <a:cubicBezTo>
                    <a:pt x="366522" y="687451"/>
                    <a:pt x="383794" y="655828"/>
                    <a:pt x="415544" y="650113"/>
                  </a:cubicBezTo>
                  <a:cubicBezTo>
                    <a:pt x="415544" y="650113"/>
                    <a:pt x="415544" y="647192"/>
                    <a:pt x="415544" y="644398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40" name="Group 40"/>
          <p:cNvGrpSpPr/>
          <p:nvPr/>
        </p:nvGrpSpPr>
        <p:grpSpPr>
          <a:xfrm>
            <a:off x="2334240" y="1534320"/>
            <a:ext cx="142560" cy="190800"/>
            <a:chOff x="0" y="0"/>
            <a:chExt cx="190080" cy="254400"/>
          </a:xfrm>
        </p:grpSpPr>
        <p:sp>
          <p:nvSpPr>
            <p:cNvPr id="41" name="Freeform 41"/>
            <p:cNvSpPr/>
            <p:nvPr/>
          </p:nvSpPr>
          <p:spPr>
            <a:xfrm>
              <a:off x="0" y="0"/>
              <a:ext cx="190119" cy="254381"/>
            </a:xfrm>
            <a:custGeom>
              <a:avLst/>
              <a:gdLst/>
              <a:ahLst/>
              <a:cxnLst/>
              <a:rect l="l" t="t" r="r" b="b"/>
              <a:pathLst>
                <a:path w="190119" h="254381">
                  <a:moveTo>
                    <a:pt x="132461" y="2921"/>
                  </a:moveTo>
                  <a:cubicBezTo>
                    <a:pt x="54737" y="14478"/>
                    <a:pt x="0" y="78105"/>
                    <a:pt x="0" y="159004"/>
                  </a:cubicBezTo>
                  <a:cubicBezTo>
                    <a:pt x="0" y="242824"/>
                    <a:pt x="14351" y="254381"/>
                    <a:pt x="89281" y="216789"/>
                  </a:cubicBezTo>
                  <a:cubicBezTo>
                    <a:pt x="158369" y="182118"/>
                    <a:pt x="190119" y="104013"/>
                    <a:pt x="169926" y="26035"/>
                  </a:cubicBezTo>
                  <a:cubicBezTo>
                    <a:pt x="164211" y="5842"/>
                    <a:pt x="152654" y="0"/>
                    <a:pt x="132461" y="2921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91440" y="283155"/>
            <a:ext cx="18105120" cy="43601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1727"/>
              </a:lnSpc>
            </a:pPr>
            <a:r>
              <a:rPr lang="en-US" sz="1439" spc="20">
                <a:solidFill>
                  <a:srgbClr val="92D050"/>
                </a:solidFill>
                <a:latin typeface="Montserrat"/>
                <a:cs typeface="B Nazanin" panose="00000400000000000000" pitchFamily="2" charset="-78"/>
              </a:rPr>
              <a:t>Table </a:t>
            </a:r>
          </a:p>
          <a:p>
            <a:pPr algn="r" rtl="1">
              <a:lnSpc>
                <a:spcPts val="1727"/>
              </a:lnSpc>
            </a:pPr>
            <a:r>
              <a:rPr lang="en-US" sz="1439" spc="20">
                <a:solidFill>
                  <a:srgbClr val="92D050"/>
                </a:solidFill>
                <a:latin typeface="Montserrat"/>
                <a:cs typeface="B Nazanin" panose="00000400000000000000" pitchFamily="2" charset="-78"/>
              </a:rPr>
              <a:t>Style</a:t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772560" y="4301640"/>
            <a:ext cx="3776400" cy="4231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2000" spc="18" dirty="0">
                <a:solidFill>
                  <a:srgbClr val="000000"/>
                </a:solidFill>
                <a:latin typeface="Montserrat"/>
                <a:cs typeface="B Nazanin" panose="00000400000000000000" pitchFamily="2" charset="-78"/>
              </a:rPr>
              <a:t>عنوان زیرنویس خود را در اینجا درج کنید</a:t>
            </a:r>
            <a:endParaRPr lang="en-US" sz="2000" spc="18" dirty="0">
              <a:solidFill>
                <a:srgbClr val="000000"/>
              </a:solidFill>
              <a:latin typeface="Montserrat"/>
              <a:cs typeface="B Nazanin" panose="00000400000000000000" pitchFamily="2" charset="-78"/>
            </a:endParaRPr>
          </a:p>
        </p:txBody>
      </p:sp>
      <p:graphicFrame>
        <p:nvGraphicFramePr>
          <p:cNvPr id="4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73927171"/>
              </p:ext>
            </p:extLst>
          </p:nvPr>
        </p:nvGraphicFramePr>
        <p:xfrm>
          <a:off x="4610880" y="735840"/>
          <a:ext cx="13029840" cy="8791920"/>
        </p:xfrm>
        <a:graphic>
          <a:graphicData uri="http://schemas.openxmlformats.org/drawingml/2006/table">
            <a:tbl>
              <a:tblPr/>
              <a:tblGrid>
                <a:gridCol w="486864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7201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0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36008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72088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095840">
                <a:tc>
                  <a:txBody>
                    <a:bodyPr/>
                    <a:lstStyle/>
                    <a:p>
                      <a:pPr algn="ctr" rtl="0">
                        <a:lnSpc>
                          <a:spcPct val="150000"/>
                        </a:lnSpc>
                        <a:defRPr/>
                      </a:pPr>
                      <a:r>
                        <a:rPr lang="fa-IR" sz="1800" spc="19" dirty="0">
                          <a:solidFill>
                            <a:schemeClr val="tx2"/>
                          </a:solidFill>
                          <a:latin typeface="Montserrat Bold"/>
                          <a:cs typeface="B Nazanin" panose="00000400000000000000" pitchFamily="2" charset="-78"/>
                        </a:rPr>
                        <a:t>محتوا در اینجا</a:t>
                      </a:r>
                    </a:p>
                    <a:p>
                      <a:pPr algn="ctr" rtl="0">
                        <a:lnSpc>
                          <a:spcPct val="150000"/>
                        </a:lnSpc>
                        <a:defRPr/>
                      </a:pPr>
                      <a:r>
                        <a:rPr lang="fa-IR" sz="1800" spc="19" dirty="0">
                          <a:solidFill>
                            <a:schemeClr val="tx2"/>
                          </a:solidFill>
                          <a:latin typeface="Montserrat Bold"/>
                          <a:cs typeface="B Nazanin" panose="00000400000000000000" pitchFamily="2" charset="-78"/>
                        </a:rPr>
                        <a:t>پاورپوینت ساده</a:t>
                      </a:r>
                      <a:endParaRPr lang="en-US" sz="1800" spc="16" dirty="0">
                        <a:solidFill>
                          <a:schemeClr val="tx2"/>
                        </a:solidFill>
                        <a:latin typeface="Montserra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algn="ctr" rtl="0">
                        <a:lnSpc>
                          <a:spcPct val="150000"/>
                        </a:lnSpc>
                        <a:defRPr/>
                      </a:pPr>
                      <a:r>
                        <a:rPr lang="fa-IR" sz="1800" spc="19" dirty="0">
                          <a:solidFill>
                            <a:schemeClr val="tx2"/>
                          </a:solidFill>
                          <a:latin typeface="Montserrat Bold"/>
                          <a:cs typeface="B Nazanin" panose="00000400000000000000" pitchFamily="2" charset="-78"/>
                        </a:rPr>
                        <a:t>محتوا در اینجا</a:t>
                      </a:r>
                    </a:p>
                    <a:p>
                      <a:pPr algn="ctr" rtl="0">
                        <a:lnSpc>
                          <a:spcPct val="150000"/>
                        </a:lnSpc>
                        <a:defRPr/>
                      </a:pPr>
                      <a:r>
                        <a:rPr lang="fa-IR" sz="1800" spc="19" dirty="0">
                          <a:solidFill>
                            <a:schemeClr val="tx2"/>
                          </a:solidFill>
                          <a:latin typeface="Montserrat Bold"/>
                          <a:cs typeface="B Nazanin" panose="00000400000000000000" pitchFamily="2" charset="-78"/>
                        </a:rPr>
                        <a:t>پاورپوینت ساده</a:t>
                      </a:r>
                      <a:endParaRPr lang="en-US" sz="1800" spc="16" dirty="0">
                        <a:solidFill>
                          <a:schemeClr val="tx2"/>
                        </a:solidFill>
                        <a:latin typeface="Montserra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ts val="1679"/>
                        </a:lnSpc>
                        <a:defRPr/>
                      </a:pPr>
                      <a:r>
                        <a:rPr lang="en-US" sz="1399" spc="19">
                          <a:solidFill>
                            <a:srgbClr val="FFFFFF"/>
                          </a:solidFill>
                          <a:latin typeface="Montserrat Bold"/>
                        </a:rPr>
                        <a:t>Content  Here</a:t>
                      </a:r>
                      <a:endParaRPr lang="en-US" sz="1100"/>
                    </a:p>
                    <a:p>
                      <a:pPr algn="ctr">
                        <a:lnSpc>
                          <a:spcPts val="1439"/>
                        </a:lnSpc>
                      </a:pPr>
                      <a:r>
                        <a:rPr lang="en-US" sz="1200" spc="16">
                          <a:solidFill>
                            <a:srgbClr val="FFFFFF"/>
                          </a:solidFill>
                          <a:latin typeface="Montserrat"/>
                        </a:rPr>
                        <a:t>Simple PowerPoint</a:t>
                      </a:r>
                    </a:p>
                  </a:txBody>
                  <a:tcPr marL="0" marR="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ts val="1679"/>
                        </a:lnSpc>
                        <a:defRPr/>
                      </a:pPr>
                      <a:r>
                        <a:rPr lang="en-US" sz="1399" spc="19">
                          <a:solidFill>
                            <a:srgbClr val="FFFFFF"/>
                          </a:solidFill>
                          <a:latin typeface="Montserrat Bold"/>
                        </a:rPr>
                        <a:t>Content  Here</a:t>
                      </a:r>
                      <a:endParaRPr lang="en-US" sz="1100"/>
                    </a:p>
                    <a:p>
                      <a:pPr algn="ctr">
                        <a:lnSpc>
                          <a:spcPts val="1439"/>
                        </a:lnSpc>
                      </a:pPr>
                      <a:r>
                        <a:rPr lang="en-US" sz="1200" spc="16">
                          <a:solidFill>
                            <a:srgbClr val="FFFFFF"/>
                          </a:solidFill>
                          <a:latin typeface="Montserrat"/>
                        </a:rPr>
                        <a:t>Simple PowerPoint</a:t>
                      </a:r>
                    </a:p>
                  </a:txBody>
                  <a:tcPr marL="0" marR="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ts val="1679"/>
                        </a:lnSpc>
                        <a:defRPr/>
                      </a:pPr>
                      <a:r>
                        <a:rPr lang="en-US" sz="1399" spc="19">
                          <a:solidFill>
                            <a:srgbClr val="FFFFFF"/>
                          </a:solidFill>
                          <a:latin typeface="Montserrat Bold"/>
                        </a:rPr>
                        <a:t>Content  Here</a:t>
                      </a:r>
                      <a:endParaRPr lang="en-US" sz="1100"/>
                    </a:p>
                    <a:p>
                      <a:pPr algn="ctr">
                        <a:lnSpc>
                          <a:spcPts val="1439"/>
                        </a:lnSpc>
                      </a:pPr>
                      <a:r>
                        <a:rPr lang="en-US" sz="1200" spc="16">
                          <a:solidFill>
                            <a:srgbClr val="FFFFFF"/>
                          </a:solidFill>
                          <a:latin typeface="Montserrat"/>
                        </a:rPr>
                        <a:t>Simple PowerPoint</a:t>
                      </a:r>
                    </a:p>
                  </a:txBody>
                  <a:tcPr marL="0" marR="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11680">
                <a:tc rowSpan="2">
                  <a:txBody>
                    <a:bodyPr/>
                    <a:lstStyle/>
                    <a:p>
                      <a:pPr algn="ctr" rtl="0">
                        <a:lnSpc>
                          <a:spcPct val="150000"/>
                        </a:lnSpc>
                        <a:defRPr/>
                      </a:pPr>
                      <a:r>
                        <a:rPr lang="fa-IR" sz="1800" spc="16" dirty="0">
                          <a:solidFill>
                            <a:srgbClr val="404040"/>
                          </a:solidFill>
                          <a:latin typeface="Montserrat"/>
                          <a:cs typeface="B Nazanin" panose="00000400000000000000" pitchFamily="2" charset="-78"/>
                        </a:rPr>
                        <a:t>شما به سادگی می توانید مخاطبان خود را تحت تاثیر قرار دهید و به ارائه های خود جذابیت و زیبایی بی نظیری اضافه کنید.</a:t>
                      </a:r>
                      <a:r>
                        <a:rPr lang="en-US" sz="1800" spc="16" dirty="0">
                          <a:solidFill>
                            <a:srgbClr val="404040"/>
                          </a:solidFill>
                          <a:latin typeface="Montserrat"/>
                          <a:cs typeface="B Nazanin" panose="00000400000000000000" pitchFamily="2" charset="-78"/>
                        </a:rPr>
                        <a:t> </a:t>
                      </a:r>
                    </a:p>
                  </a:txBody>
                  <a:tcPr marL="0" marR="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50000"/>
                        </a:lnSpc>
                        <a:defRPr/>
                      </a:pPr>
                      <a:r>
                        <a:rPr lang="fa-IR" sz="1800" spc="16" dirty="0">
                          <a:solidFill>
                            <a:srgbClr val="404040"/>
                          </a:solidFill>
                          <a:latin typeface="Montserrat"/>
                          <a:cs typeface="B Nazanin" panose="00000400000000000000" pitchFamily="2" charset="-78"/>
                        </a:rPr>
                        <a:t>محتوا در اینجا</a:t>
                      </a:r>
                      <a:endParaRPr lang="en-US" sz="1800" dirty="0"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rtl="0">
                        <a:lnSpc>
                          <a:spcPct val="150000"/>
                        </a:lnSpc>
                        <a:defRPr/>
                      </a:pPr>
                      <a:r>
                        <a:rPr lang="fa-IR" sz="1800" spc="16" dirty="0">
                          <a:solidFill>
                            <a:srgbClr val="404040"/>
                          </a:solidFill>
                          <a:latin typeface="Montserrat"/>
                          <a:cs typeface="B Nazanin" panose="00000400000000000000" pitchFamily="2" charset="-78"/>
                        </a:rPr>
                        <a:t>پاورپوینت ساده</a:t>
                      </a:r>
                      <a:endParaRPr lang="en-US" sz="1800" dirty="0"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ts val="1439"/>
                        </a:lnSpc>
                        <a:defRPr/>
                      </a:pPr>
                      <a:r>
                        <a:rPr lang="en-US" sz="1200" spc="16">
                          <a:solidFill>
                            <a:srgbClr val="404040"/>
                          </a:solidFill>
                          <a:latin typeface="Montserrat"/>
                        </a:rPr>
                        <a:t>Simple PowerPoint</a:t>
                      </a:r>
                      <a:endParaRPr lang="en-US" sz="1100"/>
                    </a:p>
                  </a:txBody>
                  <a:tcPr marL="0" marR="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50000"/>
                        </a:lnSpc>
                        <a:defRPr/>
                      </a:pPr>
                      <a:r>
                        <a:rPr lang="fa-IR" sz="1800" spc="16" dirty="0">
                          <a:solidFill>
                            <a:srgbClr val="404040"/>
                          </a:solidFill>
                          <a:latin typeface="Montserrat"/>
                          <a:cs typeface="B Nazanin" panose="00000400000000000000" pitchFamily="2" charset="-78"/>
                        </a:rPr>
                        <a:t>پاورپوینت ساده</a:t>
                      </a:r>
                      <a:endParaRPr lang="en-US" sz="1800" dirty="0"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11680">
                <a:tc vMerge="1">
                  <a:txBody>
                    <a:bodyPr/>
                    <a:lstStyle/>
                    <a:p>
                      <a:pPr algn="ctr">
                        <a:lnSpc>
                          <a:spcPts val="1439"/>
                        </a:lnSpc>
                        <a:defRPr/>
                      </a:pPr>
                      <a:r>
                        <a:rPr lang="en-US" sz="1200" spc="16">
                          <a:solidFill>
                            <a:srgbClr val="404040"/>
                          </a:solidFill>
                          <a:latin typeface="Montserrat"/>
                        </a:rPr>
                        <a:t>You can simply impress your audience and add a unique zing and appeal to your Presentations . </a:t>
                      </a:r>
                      <a:endParaRPr lang="en-US" sz="1100"/>
                    </a:p>
                    <a:p>
                      <a:pPr marL="144780" lvl="1" indent="-72390" algn="l">
                        <a:lnSpc>
                          <a:spcPts val="1439"/>
                        </a:lnSpc>
                        <a:buFont typeface="Arial"/>
                        <a:buChar char="•"/>
                      </a:pPr>
                      <a:r>
                        <a:rPr lang="en-US" sz="1200" spc="16">
                          <a:solidFill>
                            <a:srgbClr val="404040"/>
                          </a:solidFill>
                          <a:latin typeface="Montserrat"/>
                        </a:rPr>
                        <a:t> </a:t>
                      </a:r>
                    </a:p>
                  </a:txBody>
                  <a:tcPr marL="0" marR="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50000"/>
                        </a:lnSpc>
                        <a:defRPr/>
                      </a:pPr>
                      <a:r>
                        <a:rPr lang="fa-IR" sz="1800" spc="16" dirty="0">
                          <a:solidFill>
                            <a:srgbClr val="404040"/>
                          </a:solidFill>
                          <a:latin typeface="Montserrat"/>
                          <a:cs typeface="B Nazanin" panose="00000400000000000000" pitchFamily="2" charset="-78"/>
                        </a:rPr>
                        <a:t>پاورپوینت ساده</a:t>
                      </a:r>
                      <a:endParaRPr lang="en-US" sz="1800" dirty="0"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rtl="0">
                        <a:lnSpc>
                          <a:spcPct val="150000"/>
                        </a:lnSpc>
                        <a:defRPr/>
                      </a:pPr>
                      <a:r>
                        <a:rPr lang="fa-IR" sz="1800" spc="16" dirty="0">
                          <a:solidFill>
                            <a:srgbClr val="404040"/>
                          </a:solidFill>
                          <a:latin typeface="Montserrat"/>
                          <a:cs typeface="B Nazanin" panose="00000400000000000000" pitchFamily="2" charset="-78"/>
                        </a:rPr>
                        <a:t>اضافه کردن متن</a:t>
                      </a:r>
                      <a:endParaRPr lang="en-US" sz="1800" dirty="0"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ts val="1439"/>
                        </a:lnSpc>
                        <a:defRPr/>
                      </a:pPr>
                      <a:r>
                        <a:rPr lang="en-US" sz="1200" spc="16">
                          <a:solidFill>
                            <a:srgbClr val="404040"/>
                          </a:solidFill>
                          <a:latin typeface="Montserrat"/>
                        </a:rPr>
                        <a:t>Add Text</a:t>
                      </a:r>
                      <a:endParaRPr lang="en-US" sz="1100"/>
                    </a:p>
                  </a:txBody>
                  <a:tcPr marL="0" marR="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50000"/>
                        </a:lnSpc>
                        <a:defRPr/>
                      </a:pPr>
                      <a:r>
                        <a:rPr lang="fa-IR" sz="1800" spc="16" dirty="0">
                          <a:solidFill>
                            <a:srgbClr val="404040"/>
                          </a:solidFill>
                          <a:latin typeface="Montserrat"/>
                          <a:cs typeface="B Nazanin" panose="00000400000000000000" pitchFamily="2" charset="-78"/>
                        </a:rPr>
                        <a:t>اضافه کردن متن</a:t>
                      </a:r>
                      <a:endParaRPr lang="en-US" sz="1800" dirty="0"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11680">
                <a:tc rowSpan="2">
                  <a:txBody>
                    <a:bodyPr/>
                    <a:lstStyle/>
                    <a:p>
                      <a:pPr algn="ctr" rtl="0">
                        <a:lnSpc>
                          <a:spcPct val="150000"/>
                        </a:lnSpc>
                        <a:defRPr/>
                      </a:pPr>
                      <a:r>
                        <a:rPr lang="fa-IR" sz="1800" spc="16" dirty="0">
                          <a:solidFill>
                            <a:srgbClr val="404040"/>
                          </a:solidFill>
                          <a:latin typeface="Montserrat"/>
                          <a:cs typeface="B Nazanin" panose="00000400000000000000" pitchFamily="2" charset="-78"/>
                        </a:rPr>
                        <a:t>شما به سادگی می توانید مخاطبان خود را تحت تاثیر قرار دهید و یک محصول منحصر به فرد اضافه کنید</a:t>
                      </a:r>
                      <a:r>
                        <a:rPr lang="en-US" sz="1800" spc="16" dirty="0">
                          <a:solidFill>
                            <a:srgbClr val="404040"/>
                          </a:solidFill>
                          <a:latin typeface="Montserrat"/>
                          <a:cs typeface="B Nazanin" panose="00000400000000000000" pitchFamily="2" charset="-78"/>
                        </a:rPr>
                        <a:t> </a:t>
                      </a:r>
                    </a:p>
                  </a:txBody>
                  <a:tcPr marL="0" marR="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rtl="0">
                        <a:lnSpc>
                          <a:spcPct val="150000"/>
                        </a:lnSpc>
                        <a:defRPr/>
                      </a:pPr>
                      <a:r>
                        <a:rPr lang="fa-IR" sz="1800" spc="16" dirty="0">
                          <a:solidFill>
                            <a:srgbClr val="404040"/>
                          </a:solidFill>
                          <a:latin typeface="Montserrat"/>
                          <a:cs typeface="B Nazanin" panose="00000400000000000000" pitchFamily="2" charset="-78"/>
                        </a:rPr>
                        <a:t>محتوا در اینجا</a:t>
                      </a:r>
                      <a:endParaRPr lang="en-US" sz="1800" dirty="0"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ts val="1439"/>
                        </a:lnSpc>
                        <a:defRPr/>
                      </a:pPr>
                      <a:r>
                        <a:rPr lang="en-US" sz="1200" spc="16">
                          <a:solidFill>
                            <a:srgbClr val="404040"/>
                          </a:solidFill>
                          <a:latin typeface="Montserrat"/>
                        </a:rPr>
                        <a:t>Content  Here</a:t>
                      </a:r>
                      <a:endParaRPr lang="en-US" sz="1100"/>
                    </a:p>
                  </a:txBody>
                  <a:tcPr marL="0" marR="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rtl="0">
                        <a:lnSpc>
                          <a:spcPct val="150000"/>
                        </a:lnSpc>
                        <a:defRPr/>
                      </a:pPr>
                      <a:r>
                        <a:rPr lang="fa-IR" sz="1800" spc="16" dirty="0">
                          <a:solidFill>
                            <a:srgbClr val="404040"/>
                          </a:solidFill>
                          <a:latin typeface="Montserrat"/>
                          <a:cs typeface="B Nazanin" panose="00000400000000000000" pitchFamily="2" charset="-78"/>
                        </a:rPr>
                        <a:t>محتوا در اینجا</a:t>
                      </a:r>
                      <a:endParaRPr lang="en-US" sz="1800" dirty="0"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ts val="1439"/>
                        </a:lnSpc>
                        <a:defRPr/>
                      </a:pPr>
                      <a:r>
                        <a:rPr lang="en-US" sz="1200" spc="16">
                          <a:solidFill>
                            <a:srgbClr val="404040"/>
                          </a:solidFill>
                          <a:latin typeface="Montserrat"/>
                        </a:rPr>
                        <a:t>Content  Here</a:t>
                      </a:r>
                      <a:endParaRPr lang="en-US" sz="1100"/>
                    </a:p>
                  </a:txBody>
                  <a:tcPr marL="0" marR="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11680">
                <a:tc vMerge="1">
                  <a:txBody>
                    <a:bodyPr/>
                    <a:lstStyle/>
                    <a:p>
                      <a:pPr algn="ctr">
                        <a:lnSpc>
                          <a:spcPts val="1439"/>
                        </a:lnSpc>
                        <a:defRPr/>
                      </a:pPr>
                      <a:r>
                        <a:rPr lang="en-US" sz="1200" spc="16">
                          <a:solidFill>
                            <a:srgbClr val="404040"/>
                          </a:solidFill>
                          <a:latin typeface="Montserrat"/>
                        </a:rPr>
                        <a:t>You can simply impress your audience and add a unique</a:t>
                      </a:r>
                      <a:endParaRPr lang="en-US" sz="1100"/>
                    </a:p>
                    <a:p>
                      <a:pPr marL="144780" lvl="1" indent="-72390" algn="ctr">
                        <a:lnSpc>
                          <a:spcPts val="1439"/>
                        </a:lnSpc>
                        <a:buFont typeface="Arial"/>
                        <a:buChar char="•"/>
                      </a:pPr>
                      <a:r>
                        <a:rPr lang="en-US" sz="1200" spc="16">
                          <a:solidFill>
                            <a:srgbClr val="404040"/>
                          </a:solidFill>
                          <a:latin typeface="Montserrat"/>
                        </a:rPr>
                        <a:t> </a:t>
                      </a:r>
                    </a:p>
                  </a:txBody>
                  <a:tcPr marL="0" marR="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rtl="0">
                        <a:lnSpc>
                          <a:spcPct val="150000"/>
                        </a:lnSpc>
                        <a:defRPr/>
                      </a:pPr>
                      <a:r>
                        <a:rPr lang="fa-IR" sz="1800" spc="16" dirty="0">
                          <a:solidFill>
                            <a:srgbClr val="404040"/>
                          </a:solidFill>
                          <a:latin typeface="Montserrat"/>
                          <a:cs typeface="B Nazanin" panose="00000400000000000000" pitchFamily="2" charset="-78"/>
                        </a:rPr>
                        <a:t>اضافه کردن متن</a:t>
                      </a:r>
                      <a:endParaRPr lang="en-US" sz="1800" dirty="0"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ts val="1439"/>
                        </a:lnSpc>
                        <a:defRPr/>
                      </a:pPr>
                      <a:r>
                        <a:rPr lang="en-US" sz="1200" spc="16">
                          <a:solidFill>
                            <a:srgbClr val="404040"/>
                          </a:solidFill>
                          <a:latin typeface="Montserrat"/>
                        </a:rPr>
                        <a:t>Add Text</a:t>
                      </a:r>
                      <a:endParaRPr lang="en-US" sz="1100"/>
                    </a:p>
                  </a:txBody>
                  <a:tcPr marL="0" marR="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rtl="0">
                        <a:lnSpc>
                          <a:spcPct val="150000"/>
                        </a:lnSpc>
                        <a:defRPr/>
                      </a:pPr>
                      <a:r>
                        <a:rPr lang="fa-IR" sz="1800" spc="16" dirty="0">
                          <a:solidFill>
                            <a:srgbClr val="404040"/>
                          </a:solidFill>
                          <a:latin typeface="Montserrat"/>
                          <a:cs typeface="B Nazanin" panose="00000400000000000000" pitchFamily="2" charset="-78"/>
                        </a:rPr>
                        <a:t>اضافه کردن متن</a:t>
                      </a:r>
                      <a:endParaRPr lang="en-US" sz="1800" dirty="0"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ts val="1439"/>
                        </a:lnSpc>
                        <a:defRPr/>
                      </a:pPr>
                      <a:r>
                        <a:rPr lang="en-US" sz="1200" spc="16">
                          <a:solidFill>
                            <a:srgbClr val="404040"/>
                          </a:solidFill>
                          <a:latin typeface="Montserrat"/>
                        </a:rPr>
                        <a:t>Add Text</a:t>
                      </a:r>
                      <a:endParaRPr lang="en-US" sz="1100"/>
                    </a:p>
                  </a:txBody>
                  <a:tcPr marL="0" marR="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141280">
                <a:tc>
                  <a:txBody>
                    <a:bodyPr/>
                    <a:lstStyle/>
                    <a:p>
                      <a:pPr algn="ctr" rtl="0">
                        <a:lnSpc>
                          <a:spcPct val="150000"/>
                        </a:lnSpc>
                        <a:defRPr/>
                      </a:pPr>
                      <a:r>
                        <a:rPr lang="fa-IR" sz="1800" spc="16" dirty="0">
                          <a:solidFill>
                            <a:srgbClr val="404040"/>
                          </a:solidFill>
                          <a:latin typeface="Montserrat"/>
                          <a:cs typeface="B Nazanin" panose="00000400000000000000" pitchFamily="2" charset="-78"/>
                        </a:rPr>
                        <a:t>شما به سادگی می توانید مخاطبان خود را تحت تاثیر قرار دهید و به ارائه های خود جذابیت و زیبایی بی نظیری اضافه کنید.</a:t>
                      </a:r>
                      <a:r>
                        <a:rPr lang="en-US" sz="1800" spc="16" dirty="0">
                          <a:solidFill>
                            <a:srgbClr val="404040"/>
                          </a:solidFill>
                          <a:latin typeface="Montserrat"/>
                          <a:cs typeface="B Nazanin" panose="00000400000000000000" pitchFamily="2" charset="-78"/>
                        </a:rPr>
                        <a:t> </a:t>
                      </a:r>
                    </a:p>
                  </a:txBody>
                  <a:tcPr marL="0" marR="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50000"/>
                        </a:lnSpc>
                        <a:defRPr/>
                      </a:pPr>
                      <a:r>
                        <a:rPr lang="fa-IR" sz="1800" spc="16" dirty="0">
                          <a:solidFill>
                            <a:srgbClr val="404040"/>
                          </a:solidFill>
                          <a:latin typeface="Montserrat"/>
                          <a:cs typeface="B Nazanin" panose="00000400000000000000" pitchFamily="2" charset="-78"/>
                        </a:rPr>
                        <a:t>پاورپوینت ساده</a:t>
                      </a:r>
                      <a:endParaRPr lang="en-US" sz="1800" dirty="0"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rtl="0">
                        <a:lnSpc>
                          <a:spcPct val="150000"/>
                        </a:lnSpc>
                        <a:defRPr/>
                      </a:pPr>
                      <a:r>
                        <a:rPr lang="fa-IR" sz="1800" spc="16" dirty="0">
                          <a:solidFill>
                            <a:srgbClr val="404040"/>
                          </a:solidFill>
                          <a:latin typeface="Montserrat"/>
                          <a:cs typeface="B Nazanin" panose="00000400000000000000" pitchFamily="2" charset="-78"/>
                        </a:rPr>
                        <a:t>پاورپوینت ساده</a:t>
                      </a:r>
                      <a:endParaRPr lang="en-US" sz="1800" dirty="0"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ts val="1439"/>
                        </a:lnSpc>
                        <a:defRPr/>
                      </a:pPr>
                      <a:r>
                        <a:rPr lang="en-US" sz="1200" spc="16">
                          <a:solidFill>
                            <a:srgbClr val="404040"/>
                          </a:solidFill>
                          <a:latin typeface="Montserrat"/>
                        </a:rPr>
                        <a:t>Simple PowerPoint</a:t>
                      </a:r>
                      <a:endParaRPr lang="en-US" sz="1100"/>
                    </a:p>
                  </a:txBody>
                  <a:tcPr marL="0" marR="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50000"/>
                        </a:lnSpc>
                        <a:defRPr/>
                      </a:pPr>
                      <a:r>
                        <a:rPr lang="fa-IR" sz="1800" spc="16" dirty="0">
                          <a:solidFill>
                            <a:srgbClr val="404040"/>
                          </a:solidFill>
                          <a:latin typeface="Montserrat"/>
                          <a:cs typeface="B Nazanin" panose="00000400000000000000" pitchFamily="2" charset="-78"/>
                        </a:rPr>
                        <a:t>پاورپوینت ساده</a:t>
                      </a:r>
                      <a:endParaRPr lang="en-US" sz="1800" dirty="0"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108080">
                <a:tc>
                  <a:txBody>
                    <a:bodyPr/>
                    <a:lstStyle/>
                    <a:p>
                      <a:pPr algn="ctr" rtl="0">
                        <a:lnSpc>
                          <a:spcPct val="150000"/>
                        </a:lnSpc>
                        <a:defRPr/>
                      </a:pPr>
                      <a:r>
                        <a:rPr lang="fa-IR" sz="1800" spc="16" dirty="0">
                          <a:solidFill>
                            <a:schemeClr val="tx2"/>
                          </a:solidFill>
                          <a:latin typeface="Montserrat"/>
                          <a:cs typeface="B Nazanin" panose="00000400000000000000" pitchFamily="2" charset="-78"/>
                        </a:rPr>
                        <a:t>محتوا در اینجا</a:t>
                      </a:r>
                      <a:endParaRPr lang="en-US" sz="1800" dirty="0">
                        <a:solidFill>
                          <a:schemeClr val="tx2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50000"/>
                        </a:lnSpc>
                        <a:defRPr/>
                      </a:pPr>
                      <a:r>
                        <a:rPr lang="fa-IR" sz="1800" spc="16" dirty="0">
                          <a:solidFill>
                            <a:schemeClr val="tx2"/>
                          </a:solidFill>
                          <a:latin typeface="Montserrat"/>
                          <a:cs typeface="B Nazanin" panose="00000400000000000000" pitchFamily="2" charset="-78"/>
                        </a:rPr>
                        <a:t>محتوا در اینجا</a:t>
                      </a:r>
                      <a:endParaRPr lang="en-US" sz="1800" dirty="0">
                        <a:solidFill>
                          <a:schemeClr val="tx2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rtl="0">
                        <a:lnSpc>
                          <a:spcPct val="150000"/>
                        </a:lnSpc>
                        <a:defRPr/>
                      </a:pPr>
                      <a:r>
                        <a:rPr lang="fa-IR" sz="1800" spc="16" dirty="0">
                          <a:solidFill>
                            <a:schemeClr val="tx2"/>
                          </a:solidFill>
                          <a:latin typeface="Montserrat"/>
                          <a:cs typeface="B Nazanin" panose="00000400000000000000" pitchFamily="2" charset="-78"/>
                        </a:rPr>
                        <a:t>محتوا در اینجا</a:t>
                      </a:r>
                      <a:endParaRPr lang="en-US" sz="1800" dirty="0">
                        <a:solidFill>
                          <a:schemeClr val="tx2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ts val="1439"/>
                        </a:lnSpc>
                        <a:defRPr/>
                      </a:pPr>
                      <a:r>
                        <a:rPr lang="en-US" sz="1200" spc="16">
                          <a:solidFill>
                            <a:srgbClr val="FFFFFF"/>
                          </a:solidFill>
                          <a:latin typeface="Montserrat"/>
                        </a:rPr>
                        <a:t>Content  Here</a:t>
                      </a:r>
                      <a:endParaRPr lang="en-US" sz="1100"/>
                    </a:p>
                  </a:txBody>
                  <a:tcPr marL="0" marR="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50000"/>
                        </a:lnSpc>
                        <a:defRPr/>
                      </a:pPr>
                      <a:r>
                        <a:rPr lang="fa-IR" sz="1800" spc="16" dirty="0">
                          <a:solidFill>
                            <a:schemeClr val="tx2"/>
                          </a:solidFill>
                          <a:latin typeface="Montserrat"/>
                          <a:cs typeface="B Nazanin" panose="00000400000000000000" pitchFamily="2" charset="-78"/>
                        </a:rPr>
                        <a:t>محتوا در اینجا</a:t>
                      </a:r>
                      <a:endParaRPr lang="en-US" sz="1800" dirty="0">
                        <a:solidFill>
                          <a:schemeClr val="tx2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5" name="Group 5"/>
          <p:cNvGrpSpPr/>
          <p:nvPr/>
        </p:nvGrpSpPr>
        <p:grpSpPr>
          <a:xfrm>
            <a:off x="1022400" y="6683040"/>
            <a:ext cx="2031840" cy="2901600"/>
            <a:chOff x="0" y="0"/>
            <a:chExt cx="2709120" cy="3868800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2709164" cy="3868674"/>
            </a:xfrm>
            <a:custGeom>
              <a:avLst/>
              <a:gdLst/>
              <a:ahLst/>
              <a:cxnLst/>
              <a:rect l="l" t="t" r="r" b="b"/>
              <a:pathLst>
                <a:path w="2709164" h="3868674">
                  <a:moveTo>
                    <a:pt x="748030" y="30353"/>
                  </a:moveTo>
                  <a:cubicBezTo>
                    <a:pt x="586359" y="0"/>
                    <a:pt x="475107" y="60579"/>
                    <a:pt x="414401" y="212090"/>
                  </a:cubicBezTo>
                  <a:cubicBezTo>
                    <a:pt x="333629" y="393954"/>
                    <a:pt x="252730" y="585851"/>
                    <a:pt x="171831" y="767715"/>
                  </a:cubicBezTo>
                  <a:cubicBezTo>
                    <a:pt x="0" y="1151509"/>
                    <a:pt x="0" y="1151509"/>
                    <a:pt x="353822" y="1353566"/>
                  </a:cubicBezTo>
                  <a:cubicBezTo>
                    <a:pt x="384175" y="1363726"/>
                    <a:pt x="404368" y="1383919"/>
                    <a:pt x="424561" y="1393952"/>
                  </a:cubicBezTo>
                  <a:cubicBezTo>
                    <a:pt x="545846" y="1434338"/>
                    <a:pt x="586359" y="1505077"/>
                    <a:pt x="525653" y="1636395"/>
                  </a:cubicBezTo>
                  <a:cubicBezTo>
                    <a:pt x="434721" y="1848485"/>
                    <a:pt x="515493" y="2020189"/>
                    <a:pt x="687451" y="2151507"/>
                  </a:cubicBezTo>
                  <a:cubicBezTo>
                    <a:pt x="879475" y="2303018"/>
                    <a:pt x="1071626" y="2444496"/>
                    <a:pt x="1273810" y="2575814"/>
                  </a:cubicBezTo>
                  <a:cubicBezTo>
                    <a:pt x="1354709" y="2636393"/>
                    <a:pt x="1385062" y="2686939"/>
                    <a:pt x="1374902" y="2787904"/>
                  </a:cubicBezTo>
                  <a:cubicBezTo>
                    <a:pt x="1334516" y="3050540"/>
                    <a:pt x="1314196" y="3313176"/>
                    <a:pt x="1283970" y="3565652"/>
                  </a:cubicBezTo>
                  <a:cubicBezTo>
                    <a:pt x="1263777" y="3747516"/>
                    <a:pt x="1374902" y="3838448"/>
                    <a:pt x="1526540" y="3848481"/>
                  </a:cubicBezTo>
                  <a:cubicBezTo>
                    <a:pt x="1688338" y="3868674"/>
                    <a:pt x="1809623" y="3818128"/>
                    <a:pt x="1829816" y="3636391"/>
                  </a:cubicBezTo>
                  <a:cubicBezTo>
                    <a:pt x="1880362" y="3272790"/>
                    <a:pt x="1941068" y="2919222"/>
                    <a:pt x="1991614" y="2555494"/>
                  </a:cubicBezTo>
                  <a:cubicBezTo>
                    <a:pt x="2011807" y="2444369"/>
                    <a:pt x="1971421" y="2363597"/>
                    <a:pt x="1890522" y="2292858"/>
                  </a:cubicBezTo>
                  <a:cubicBezTo>
                    <a:pt x="1718691" y="2141347"/>
                    <a:pt x="1556893" y="1979676"/>
                    <a:pt x="1385062" y="1828165"/>
                  </a:cubicBezTo>
                  <a:cubicBezTo>
                    <a:pt x="1314323" y="1757426"/>
                    <a:pt x="1304163" y="1707007"/>
                    <a:pt x="1374902" y="1626108"/>
                  </a:cubicBezTo>
                  <a:cubicBezTo>
                    <a:pt x="1455801" y="1545336"/>
                    <a:pt x="1526540" y="1444244"/>
                    <a:pt x="1597279" y="1353312"/>
                  </a:cubicBezTo>
                  <a:cubicBezTo>
                    <a:pt x="1627632" y="1353312"/>
                    <a:pt x="1647825" y="1353312"/>
                    <a:pt x="1668018" y="1353312"/>
                  </a:cubicBezTo>
                  <a:cubicBezTo>
                    <a:pt x="1556766" y="1767459"/>
                    <a:pt x="1839849" y="1949323"/>
                    <a:pt x="2092579" y="2151253"/>
                  </a:cubicBezTo>
                  <a:cubicBezTo>
                    <a:pt x="2153285" y="2211832"/>
                    <a:pt x="2224024" y="2262378"/>
                    <a:pt x="2294763" y="2322957"/>
                  </a:cubicBezTo>
                  <a:cubicBezTo>
                    <a:pt x="2395855" y="2413889"/>
                    <a:pt x="2496947" y="2464435"/>
                    <a:pt x="2608072" y="2353310"/>
                  </a:cubicBezTo>
                  <a:cubicBezTo>
                    <a:pt x="2709164" y="2242185"/>
                    <a:pt x="2699004" y="2121027"/>
                    <a:pt x="2597912" y="2030095"/>
                  </a:cubicBezTo>
                  <a:cubicBezTo>
                    <a:pt x="2223897" y="1706880"/>
                    <a:pt x="2102612" y="1302766"/>
                    <a:pt x="2132965" y="828040"/>
                  </a:cubicBezTo>
                  <a:cubicBezTo>
                    <a:pt x="2132965" y="767461"/>
                    <a:pt x="2112772" y="706882"/>
                    <a:pt x="2112772" y="646176"/>
                  </a:cubicBezTo>
                  <a:cubicBezTo>
                    <a:pt x="2092579" y="423926"/>
                    <a:pt x="1971294" y="282575"/>
                    <a:pt x="1758950" y="232029"/>
                  </a:cubicBezTo>
                  <a:cubicBezTo>
                    <a:pt x="1425321" y="161671"/>
                    <a:pt x="1091692" y="90932"/>
                    <a:pt x="748030" y="30353"/>
                  </a:cubicBezTo>
                  <a:close/>
                  <a:moveTo>
                    <a:pt x="970407" y="797941"/>
                  </a:moveTo>
                  <a:cubicBezTo>
                    <a:pt x="919861" y="888873"/>
                    <a:pt x="859155" y="979805"/>
                    <a:pt x="798576" y="1060577"/>
                  </a:cubicBezTo>
                  <a:cubicBezTo>
                    <a:pt x="778383" y="1090930"/>
                    <a:pt x="758190" y="1121156"/>
                    <a:pt x="748030" y="1141349"/>
                  </a:cubicBezTo>
                  <a:cubicBezTo>
                    <a:pt x="606552" y="1141349"/>
                    <a:pt x="545846" y="1020191"/>
                    <a:pt x="596392" y="929259"/>
                  </a:cubicBezTo>
                  <a:cubicBezTo>
                    <a:pt x="646938" y="838327"/>
                    <a:pt x="707644" y="757555"/>
                    <a:pt x="748030" y="666623"/>
                  </a:cubicBezTo>
                  <a:cubicBezTo>
                    <a:pt x="808736" y="515112"/>
                    <a:pt x="909828" y="585851"/>
                    <a:pt x="990600" y="626237"/>
                  </a:cubicBezTo>
                  <a:cubicBezTo>
                    <a:pt x="1122045" y="686816"/>
                    <a:pt x="990600" y="747395"/>
                    <a:pt x="970407" y="797941"/>
                  </a:cubicBezTo>
                  <a:close/>
                </a:path>
              </a:pathLst>
            </a:custGeom>
            <a:solidFill>
              <a:srgbClr val="00B050"/>
            </a:solidFill>
          </p:spPr>
        </p:sp>
      </p:grpSp>
      <p:grpSp>
        <p:nvGrpSpPr>
          <p:cNvPr id="7" name="Group 7"/>
          <p:cNvGrpSpPr/>
          <p:nvPr/>
        </p:nvGrpSpPr>
        <p:grpSpPr>
          <a:xfrm>
            <a:off x="2689200" y="8033040"/>
            <a:ext cx="1632240" cy="1524240"/>
            <a:chOff x="0" y="0"/>
            <a:chExt cx="2176320" cy="2032320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2176399" cy="2032254"/>
            </a:xfrm>
            <a:custGeom>
              <a:avLst/>
              <a:gdLst/>
              <a:ahLst/>
              <a:cxnLst/>
              <a:rect l="l" t="t" r="r" b="b"/>
              <a:pathLst>
                <a:path w="2176399" h="2032254">
                  <a:moveTo>
                    <a:pt x="2024507" y="40386"/>
                  </a:moveTo>
                  <a:cubicBezTo>
                    <a:pt x="1842262" y="101092"/>
                    <a:pt x="1660144" y="161671"/>
                    <a:pt x="1467739" y="202184"/>
                  </a:cubicBezTo>
                  <a:cubicBezTo>
                    <a:pt x="1315847" y="232537"/>
                    <a:pt x="1234948" y="303276"/>
                    <a:pt x="1204595" y="454914"/>
                  </a:cubicBezTo>
                  <a:cubicBezTo>
                    <a:pt x="1174242" y="566166"/>
                    <a:pt x="1153922" y="727964"/>
                    <a:pt x="1073023" y="778510"/>
                  </a:cubicBezTo>
                  <a:cubicBezTo>
                    <a:pt x="971804" y="839216"/>
                    <a:pt x="860425" y="707771"/>
                    <a:pt x="759206" y="647065"/>
                  </a:cubicBezTo>
                  <a:cubicBezTo>
                    <a:pt x="617474" y="566166"/>
                    <a:pt x="587121" y="697611"/>
                    <a:pt x="536575" y="748157"/>
                  </a:cubicBezTo>
                  <a:cubicBezTo>
                    <a:pt x="465709" y="839216"/>
                    <a:pt x="587248" y="839216"/>
                    <a:pt x="627634" y="869442"/>
                  </a:cubicBezTo>
                  <a:cubicBezTo>
                    <a:pt x="688340" y="909828"/>
                    <a:pt x="739013" y="950341"/>
                    <a:pt x="809879" y="970534"/>
                  </a:cubicBezTo>
                  <a:cubicBezTo>
                    <a:pt x="941451" y="1021080"/>
                    <a:pt x="951611" y="1081786"/>
                    <a:pt x="840232" y="1182878"/>
                  </a:cubicBezTo>
                  <a:cubicBezTo>
                    <a:pt x="556768" y="1425702"/>
                    <a:pt x="283464" y="1678432"/>
                    <a:pt x="0" y="1931162"/>
                  </a:cubicBezTo>
                  <a:cubicBezTo>
                    <a:pt x="20193" y="1961515"/>
                    <a:pt x="50673" y="2001901"/>
                    <a:pt x="70866" y="2032254"/>
                  </a:cubicBezTo>
                  <a:cubicBezTo>
                    <a:pt x="738886" y="2032254"/>
                    <a:pt x="1396873" y="2032254"/>
                    <a:pt x="2065020" y="2032254"/>
                  </a:cubicBezTo>
                  <a:cubicBezTo>
                    <a:pt x="2166239" y="2032254"/>
                    <a:pt x="2176399" y="1981708"/>
                    <a:pt x="2176399" y="1910969"/>
                  </a:cubicBezTo>
                  <a:cubicBezTo>
                    <a:pt x="2176399" y="1314450"/>
                    <a:pt x="2176399" y="717804"/>
                    <a:pt x="2176399" y="131445"/>
                  </a:cubicBezTo>
                  <a:cubicBezTo>
                    <a:pt x="2176272" y="0"/>
                    <a:pt x="2125726" y="0"/>
                    <a:pt x="2024507" y="40386"/>
                  </a:cubicBezTo>
                  <a:close/>
                </a:path>
              </a:pathLst>
            </a:custGeom>
            <a:solidFill>
              <a:srgbClr val="00B050"/>
            </a:solidFill>
          </p:spPr>
        </p:sp>
      </p:grpSp>
      <p:grpSp>
        <p:nvGrpSpPr>
          <p:cNvPr id="9" name="Group 9"/>
          <p:cNvGrpSpPr/>
          <p:nvPr/>
        </p:nvGrpSpPr>
        <p:grpSpPr>
          <a:xfrm>
            <a:off x="2371680" y="6175440"/>
            <a:ext cx="758880" cy="758880"/>
            <a:chOff x="0" y="0"/>
            <a:chExt cx="1011840" cy="1011840"/>
          </a:xfrm>
        </p:grpSpPr>
        <p:sp>
          <p:nvSpPr>
            <p:cNvPr id="10" name="Freeform 10"/>
            <p:cNvSpPr/>
            <p:nvPr/>
          </p:nvSpPr>
          <p:spPr>
            <a:xfrm>
              <a:off x="0" y="0"/>
              <a:ext cx="1011682" cy="1011936"/>
            </a:xfrm>
            <a:custGeom>
              <a:avLst/>
              <a:gdLst/>
              <a:ahLst/>
              <a:cxnLst/>
              <a:rect l="l" t="t" r="r" b="b"/>
              <a:pathLst>
                <a:path w="1011682" h="1011936">
                  <a:moveTo>
                    <a:pt x="526161" y="10160"/>
                  </a:moveTo>
                  <a:cubicBezTo>
                    <a:pt x="242824" y="0"/>
                    <a:pt x="0" y="212471"/>
                    <a:pt x="0" y="495808"/>
                  </a:cubicBezTo>
                  <a:cubicBezTo>
                    <a:pt x="0" y="779145"/>
                    <a:pt x="212471" y="1001776"/>
                    <a:pt x="485648" y="1001776"/>
                  </a:cubicBezTo>
                  <a:cubicBezTo>
                    <a:pt x="768985" y="1011936"/>
                    <a:pt x="991616" y="809498"/>
                    <a:pt x="1001649" y="526161"/>
                  </a:cubicBezTo>
                  <a:cubicBezTo>
                    <a:pt x="1011682" y="242824"/>
                    <a:pt x="809498" y="20193"/>
                    <a:pt x="526161" y="10160"/>
                  </a:cubicBezTo>
                  <a:close/>
                </a:path>
              </a:pathLst>
            </a:custGeom>
            <a:solidFill>
              <a:srgbClr val="00B050"/>
            </a:solidFill>
          </p:spPr>
        </p:sp>
      </p:grpSp>
      <p:grpSp>
        <p:nvGrpSpPr>
          <p:cNvPr id="11" name="Group 11"/>
          <p:cNvGrpSpPr/>
          <p:nvPr/>
        </p:nvGrpSpPr>
        <p:grpSpPr>
          <a:xfrm>
            <a:off x="1038240" y="8426160"/>
            <a:ext cx="720720" cy="993600"/>
            <a:chOff x="0" y="0"/>
            <a:chExt cx="960960" cy="1324800"/>
          </a:xfrm>
        </p:grpSpPr>
        <p:sp>
          <p:nvSpPr>
            <p:cNvPr id="12" name="Freeform 12"/>
            <p:cNvSpPr/>
            <p:nvPr/>
          </p:nvSpPr>
          <p:spPr>
            <a:xfrm>
              <a:off x="0" y="0"/>
              <a:ext cx="961009" cy="1324864"/>
            </a:xfrm>
            <a:custGeom>
              <a:avLst/>
              <a:gdLst/>
              <a:ahLst/>
              <a:cxnLst/>
              <a:rect l="l" t="t" r="r" b="b"/>
              <a:pathLst>
                <a:path w="961009" h="1324864">
                  <a:moveTo>
                    <a:pt x="313563" y="1314704"/>
                  </a:moveTo>
                  <a:cubicBezTo>
                    <a:pt x="424815" y="1324864"/>
                    <a:pt x="505714" y="1264158"/>
                    <a:pt x="556387" y="1163066"/>
                  </a:cubicBezTo>
                  <a:cubicBezTo>
                    <a:pt x="677799" y="930529"/>
                    <a:pt x="799211" y="697865"/>
                    <a:pt x="920496" y="465328"/>
                  </a:cubicBezTo>
                  <a:cubicBezTo>
                    <a:pt x="961009" y="394589"/>
                    <a:pt x="961009" y="354076"/>
                    <a:pt x="900303" y="303530"/>
                  </a:cubicBezTo>
                  <a:cubicBezTo>
                    <a:pt x="778891" y="222631"/>
                    <a:pt x="657479" y="131572"/>
                    <a:pt x="546227" y="40640"/>
                  </a:cubicBezTo>
                  <a:cubicBezTo>
                    <a:pt x="485521" y="0"/>
                    <a:pt x="445135" y="0"/>
                    <a:pt x="424815" y="70739"/>
                  </a:cubicBezTo>
                  <a:cubicBezTo>
                    <a:pt x="303403" y="374142"/>
                    <a:pt x="161798" y="667512"/>
                    <a:pt x="60706" y="970788"/>
                  </a:cubicBezTo>
                  <a:cubicBezTo>
                    <a:pt x="0" y="1162939"/>
                    <a:pt x="121412" y="1314704"/>
                    <a:pt x="313563" y="1314704"/>
                  </a:cubicBezTo>
                  <a:close/>
                </a:path>
              </a:pathLst>
            </a:custGeom>
            <a:solidFill>
              <a:srgbClr val="00B050"/>
            </a:solidFill>
          </p:spPr>
        </p:sp>
      </p:grpSp>
      <p:sp>
        <p:nvSpPr>
          <p:cNvPr id="13" name="AutoShape 13"/>
          <p:cNvSpPr/>
          <p:nvPr/>
        </p:nvSpPr>
        <p:spPr>
          <a:xfrm rot="21903">
            <a:off x="4497" y="10102350"/>
            <a:ext cx="18081007" cy="0"/>
          </a:xfrm>
          <a:prstGeom prst="line">
            <a:avLst/>
          </a:prstGeom>
          <a:ln w="47625" cap="rnd">
            <a:solidFill>
              <a:srgbClr val="984603"/>
            </a:solidFill>
            <a:prstDash val="solid"/>
            <a:headEnd type="none" w="sm" len="sm"/>
            <a:tailEnd type="none" w="sm" len="sm"/>
          </a:ln>
        </p:spPr>
      </p:sp>
      <p:grpSp>
        <p:nvGrpSpPr>
          <p:cNvPr id="14" name="Group 14"/>
          <p:cNvGrpSpPr/>
          <p:nvPr/>
        </p:nvGrpSpPr>
        <p:grpSpPr>
          <a:xfrm>
            <a:off x="14855040" y="9649440"/>
            <a:ext cx="311760" cy="534960"/>
            <a:chOff x="0" y="0"/>
            <a:chExt cx="415680" cy="713280"/>
          </a:xfrm>
        </p:grpSpPr>
        <p:sp>
          <p:nvSpPr>
            <p:cNvPr id="15" name="Freeform 15"/>
            <p:cNvSpPr/>
            <p:nvPr/>
          </p:nvSpPr>
          <p:spPr>
            <a:xfrm>
              <a:off x="0" y="0"/>
              <a:ext cx="415671" cy="713359"/>
            </a:xfrm>
            <a:custGeom>
              <a:avLst/>
              <a:gdLst/>
              <a:ahLst/>
              <a:cxnLst/>
              <a:rect l="l" t="t" r="r" b="b"/>
              <a:pathLst>
                <a:path w="415671" h="713359">
                  <a:moveTo>
                    <a:pt x="415671" y="644271"/>
                  </a:moveTo>
                  <a:cubicBezTo>
                    <a:pt x="398399" y="641350"/>
                    <a:pt x="378206" y="638556"/>
                    <a:pt x="357886" y="635635"/>
                  </a:cubicBezTo>
                  <a:cubicBezTo>
                    <a:pt x="329057" y="632714"/>
                    <a:pt x="331851" y="615442"/>
                    <a:pt x="331851" y="595376"/>
                  </a:cubicBezTo>
                  <a:cubicBezTo>
                    <a:pt x="331851" y="511937"/>
                    <a:pt x="331851" y="428498"/>
                    <a:pt x="331851" y="342265"/>
                  </a:cubicBezTo>
                  <a:cubicBezTo>
                    <a:pt x="331851" y="304927"/>
                    <a:pt x="337566" y="273177"/>
                    <a:pt x="357886" y="241554"/>
                  </a:cubicBezTo>
                  <a:cubicBezTo>
                    <a:pt x="406908" y="166751"/>
                    <a:pt x="386715" y="68961"/>
                    <a:pt x="320421" y="14351"/>
                  </a:cubicBezTo>
                  <a:cubicBezTo>
                    <a:pt x="303149" y="0"/>
                    <a:pt x="294386" y="0"/>
                    <a:pt x="280035" y="11557"/>
                  </a:cubicBezTo>
                  <a:cubicBezTo>
                    <a:pt x="216535" y="63373"/>
                    <a:pt x="187706" y="161163"/>
                    <a:pt x="231013" y="224409"/>
                  </a:cubicBezTo>
                  <a:cubicBezTo>
                    <a:pt x="288798" y="304927"/>
                    <a:pt x="257048" y="388366"/>
                    <a:pt x="268478" y="483235"/>
                  </a:cubicBezTo>
                  <a:cubicBezTo>
                    <a:pt x="187706" y="422783"/>
                    <a:pt x="184785" y="417068"/>
                    <a:pt x="181864" y="339471"/>
                  </a:cubicBezTo>
                  <a:cubicBezTo>
                    <a:pt x="176149" y="276225"/>
                    <a:pt x="127000" y="218694"/>
                    <a:pt x="60579" y="201422"/>
                  </a:cubicBezTo>
                  <a:cubicBezTo>
                    <a:pt x="43307" y="198501"/>
                    <a:pt x="31750" y="201422"/>
                    <a:pt x="25908" y="218694"/>
                  </a:cubicBezTo>
                  <a:cubicBezTo>
                    <a:pt x="0" y="276098"/>
                    <a:pt x="14478" y="359537"/>
                    <a:pt x="66421" y="391160"/>
                  </a:cubicBezTo>
                  <a:cubicBezTo>
                    <a:pt x="141478" y="431419"/>
                    <a:pt x="178943" y="511937"/>
                    <a:pt x="254000" y="549402"/>
                  </a:cubicBezTo>
                  <a:cubicBezTo>
                    <a:pt x="280035" y="563753"/>
                    <a:pt x="265557" y="592582"/>
                    <a:pt x="265557" y="612648"/>
                  </a:cubicBezTo>
                  <a:cubicBezTo>
                    <a:pt x="268478" y="632841"/>
                    <a:pt x="256921" y="632841"/>
                    <a:pt x="242443" y="635635"/>
                  </a:cubicBezTo>
                  <a:cubicBezTo>
                    <a:pt x="239522" y="635635"/>
                    <a:pt x="239522" y="635635"/>
                    <a:pt x="239522" y="635635"/>
                  </a:cubicBezTo>
                  <a:cubicBezTo>
                    <a:pt x="239522" y="641350"/>
                    <a:pt x="236601" y="647192"/>
                    <a:pt x="230886" y="652907"/>
                  </a:cubicBezTo>
                  <a:cubicBezTo>
                    <a:pt x="256921" y="661543"/>
                    <a:pt x="265557" y="687451"/>
                    <a:pt x="262636" y="710438"/>
                  </a:cubicBezTo>
                  <a:cubicBezTo>
                    <a:pt x="297307" y="707517"/>
                    <a:pt x="331978" y="707517"/>
                    <a:pt x="366522" y="713359"/>
                  </a:cubicBezTo>
                  <a:cubicBezTo>
                    <a:pt x="366522" y="687451"/>
                    <a:pt x="383794" y="655828"/>
                    <a:pt x="415544" y="650113"/>
                  </a:cubicBezTo>
                  <a:cubicBezTo>
                    <a:pt x="415544" y="650113"/>
                    <a:pt x="415544" y="647192"/>
                    <a:pt x="415544" y="644398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6" name="Group 16"/>
          <p:cNvGrpSpPr/>
          <p:nvPr/>
        </p:nvGrpSpPr>
        <p:grpSpPr>
          <a:xfrm>
            <a:off x="15132240" y="9922320"/>
            <a:ext cx="142560" cy="190800"/>
            <a:chOff x="0" y="0"/>
            <a:chExt cx="190080" cy="254400"/>
          </a:xfrm>
        </p:grpSpPr>
        <p:sp>
          <p:nvSpPr>
            <p:cNvPr id="17" name="Freeform 17"/>
            <p:cNvSpPr/>
            <p:nvPr/>
          </p:nvSpPr>
          <p:spPr>
            <a:xfrm>
              <a:off x="0" y="0"/>
              <a:ext cx="190119" cy="254381"/>
            </a:xfrm>
            <a:custGeom>
              <a:avLst/>
              <a:gdLst/>
              <a:ahLst/>
              <a:cxnLst/>
              <a:rect l="l" t="t" r="r" b="b"/>
              <a:pathLst>
                <a:path w="190119" h="254381">
                  <a:moveTo>
                    <a:pt x="132461" y="2921"/>
                  </a:moveTo>
                  <a:cubicBezTo>
                    <a:pt x="54737" y="14478"/>
                    <a:pt x="0" y="78105"/>
                    <a:pt x="0" y="159004"/>
                  </a:cubicBezTo>
                  <a:cubicBezTo>
                    <a:pt x="0" y="242824"/>
                    <a:pt x="14351" y="254381"/>
                    <a:pt x="89281" y="216789"/>
                  </a:cubicBezTo>
                  <a:cubicBezTo>
                    <a:pt x="158369" y="182118"/>
                    <a:pt x="190119" y="104013"/>
                    <a:pt x="169926" y="26035"/>
                  </a:cubicBezTo>
                  <a:cubicBezTo>
                    <a:pt x="164211" y="5842"/>
                    <a:pt x="152654" y="0"/>
                    <a:pt x="132461" y="2921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8" name="Group 18"/>
          <p:cNvGrpSpPr/>
          <p:nvPr/>
        </p:nvGrpSpPr>
        <p:grpSpPr>
          <a:xfrm>
            <a:off x="13265280" y="9639360"/>
            <a:ext cx="311760" cy="534960"/>
            <a:chOff x="0" y="0"/>
            <a:chExt cx="415680" cy="713280"/>
          </a:xfrm>
        </p:grpSpPr>
        <p:sp>
          <p:nvSpPr>
            <p:cNvPr id="19" name="Freeform 19"/>
            <p:cNvSpPr/>
            <p:nvPr/>
          </p:nvSpPr>
          <p:spPr>
            <a:xfrm>
              <a:off x="0" y="0"/>
              <a:ext cx="415671" cy="713359"/>
            </a:xfrm>
            <a:custGeom>
              <a:avLst/>
              <a:gdLst/>
              <a:ahLst/>
              <a:cxnLst/>
              <a:rect l="l" t="t" r="r" b="b"/>
              <a:pathLst>
                <a:path w="415671" h="713359">
                  <a:moveTo>
                    <a:pt x="415671" y="644271"/>
                  </a:moveTo>
                  <a:cubicBezTo>
                    <a:pt x="398399" y="641350"/>
                    <a:pt x="378206" y="638556"/>
                    <a:pt x="357886" y="635635"/>
                  </a:cubicBezTo>
                  <a:cubicBezTo>
                    <a:pt x="329057" y="632714"/>
                    <a:pt x="331851" y="615442"/>
                    <a:pt x="331851" y="595376"/>
                  </a:cubicBezTo>
                  <a:cubicBezTo>
                    <a:pt x="331851" y="511937"/>
                    <a:pt x="331851" y="428498"/>
                    <a:pt x="331851" y="342265"/>
                  </a:cubicBezTo>
                  <a:cubicBezTo>
                    <a:pt x="331851" y="304927"/>
                    <a:pt x="337566" y="273177"/>
                    <a:pt x="357886" y="241554"/>
                  </a:cubicBezTo>
                  <a:cubicBezTo>
                    <a:pt x="406908" y="166751"/>
                    <a:pt x="386715" y="68961"/>
                    <a:pt x="320421" y="14351"/>
                  </a:cubicBezTo>
                  <a:cubicBezTo>
                    <a:pt x="303149" y="0"/>
                    <a:pt x="294386" y="0"/>
                    <a:pt x="280035" y="11557"/>
                  </a:cubicBezTo>
                  <a:cubicBezTo>
                    <a:pt x="216535" y="63373"/>
                    <a:pt x="187706" y="161163"/>
                    <a:pt x="231013" y="224409"/>
                  </a:cubicBezTo>
                  <a:cubicBezTo>
                    <a:pt x="288798" y="304927"/>
                    <a:pt x="257048" y="388366"/>
                    <a:pt x="268478" y="483235"/>
                  </a:cubicBezTo>
                  <a:cubicBezTo>
                    <a:pt x="187706" y="422783"/>
                    <a:pt x="184785" y="417068"/>
                    <a:pt x="181864" y="339471"/>
                  </a:cubicBezTo>
                  <a:cubicBezTo>
                    <a:pt x="176149" y="276225"/>
                    <a:pt x="127000" y="218694"/>
                    <a:pt x="60579" y="201422"/>
                  </a:cubicBezTo>
                  <a:cubicBezTo>
                    <a:pt x="43307" y="198501"/>
                    <a:pt x="31750" y="201422"/>
                    <a:pt x="25908" y="218694"/>
                  </a:cubicBezTo>
                  <a:cubicBezTo>
                    <a:pt x="0" y="276098"/>
                    <a:pt x="14478" y="359537"/>
                    <a:pt x="66421" y="391160"/>
                  </a:cubicBezTo>
                  <a:cubicBezTo>
                    <a:pt x="141478" y="431419"/>
                    <a:pt x="178943" y="511937"/>
                    <a:pt x="254000" y="549402"/>
                  </a:cubicBezTo>
                  <a:cubicBezTo>
                    <a:pt x="280035" y="563753"/>
                    <a:pt x="265557" y="592582"/>
                    <a:pt x="265557" y="612648"/>
                  </a:cubicBezTo>
                  <a:cubicBezTo>
                    <a:pt x="268478" y="632841"/>
                    <a:pt x="256921" y="632841"/>
                    <a:pt x="242443" y="635635"/>
                  </a:cubicBezTo>
                  <a:cubicBezTo>
                    <a:pt x="239522" y="635635"/>
                    <a:pt x="239522" y="635635"/>
                    <a:pt x="239522" y="635635"/>
                  </a:cubicBezTo>
                  <a:cubicBezTo>
                    <a:pt x="239522" y="641350"/>
                    <a:pt x="236601" y="647192"/>
                    <a:pt x="230886" y="652907"/>
                  </a:cubicBezTo>
                  <a:cubicBezTo>
                    <a:pt x="256921" y="661543"/>
                    <a:pt x="265557" y="687451"/>
                    <a:pt x="262636" y="710438"/>
                  </a:cubicBezTo>
                  <a:cubicBezTo>
                    <a:pt x="297307" y="707517"/>
                    <a:pt x="331978" y="707517"/>
                    <a:pt x="366522" y="713359"/>
                  </a:cubicBezTo>
                  <a:cubicBezTo>
                    <a:pt x="366522" y="687451"/>
                    <a:pt x="383794" y="655828"/>
                    <a:pt x="415544" y="650113"/>
                  </a:cubicBezTo>
                  <a:cubicBezTo>
                    <a:pt x="415544" y="650113"/>
                    <a:pt x="415544" y="647192"/>
                    <a:pt x="415544" y="644398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20" name="Group 20"/>
          <p:cNvGrpSpPr/>
          <p:nvPr/>
        </p:nvGrpSpPr>
        <p:grpSpPr>
          <a:xfrm>
            <a:off x="13543200" y="9912240"/>
            <a:ext cx="142560" cy="190800"/>
            <a:chOff x="0" y="0"/>
            <a:chExt cx="190080" cy="254400"/>
          </a:xfrm>
        </p:grpSpPr>
        <p:sp>
          <p:nvSpPr>
            <p:cNvPr id="21" name="Freeform 21"/>
            <p:cNvSpPr/>
            <p:nvPr/>
          </p:nvSpPr>
          <p:spPr>
            <a:xfrm>
              <a:off x="0" y="0"/>
              <a:ext cx="190119" cy="254381"/>
            </a:xfrm>
            <a:custGeom>
              <a:avLst/>
              <a:gdLst/>
              <a:ahLst/>
              <a:cxnLst/>
              <a:rect l="l" t="t" r="r" b="b"/>
              <a:pathLst>
                <a:path w="190119" h="254381">
                  <a:moveTo>
                    <a:pt x="132461" y="2921"/>
                  </a:moveTo>
                  <a:cubicBezTo>
                    <a:pt x="54737" y="14478"/>
                    <a:pt x="0" y="78105"/>
                    <a:pt x="0" y="159004"/>
                  </a:cubicBezTo>
                  <a:cubicBezTo>
                    <a:pt x="0" y="242824"/>
                    <a:pt x="14351" y="254381"/>
                    <a:pt x="89281" y="216789"/>
                  </a:cubicBezTo>
                  <a:cubicBezTo>
                    <a:pt x="158369" y="182118"/>
                    <a:pt x="190119" y="104013"/>
                    <a:pt x="169926" y="26035"/>
                  </a:cubicBezTo>
                  <a:cubicBezTo>
                    <a:pt x="164211" y="5842"/>
                    <a:pt x="152654" y="0"/>
                    <a:pt x="132461" y="2921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22" name="Group 22"/>
          <p:cNvGrpSpPr/>
          <p:nvPr/>
        </p:nvGrpSpPr>
        <p:grpSpPr>
          <a:xfrm>
            <a:off x="11651040" y="9639360"/>
            <a:ext cx="311760" cy="534960"/>
            <a:chOff x="0" y="0"/>
            <a:chExt cx="415680" cy="713280"/>
          </a:xfrm>
        </p:grpSpPr>
        <p:sp>
          <p:nvSpPr>
            <p:cNvPr id="23" name="Freeform 23"/>
            <p:cNvSpPr/>
            <p:nvPr/>
          </p:nvSpPr>
          <p:spPr>
            <a:xfrm>
              <a:off x="0" y="0"/>
              <a:ext cx="415671" cy="713359"/>
            </a:xfrm>
            <a:custGeom>
              <a:avLst/>
              <a:gdLst/>
              <a:ahLst/>
              <a:cxnLst/>
              <a:rect l="l" t="t" r="r" b="b"/>
              <a:pathLst>
                <a:path w="415671" h="713359">
                  <a:moveTo>
                    <a:pt x="415671" y="644271"/>
                  </a:moveTo>
                  <a:cubicBezTo>
                    <a:pt x="398399" y="641350"/>
                    <a:pt x="378206" y="638556"/>
                    <a:pt x="357886" y="635635"/>
                  </a:cubicBezTo>
                  <a:cubicBezTo>
                    <a:pt x="329057" y="632714"/>
                    <a:pt x="331851" y="615442"/>
                    <a:pt x="331851" y="595376"/>
                  </a:cubicBezTo>
                  <a:cubicBezTo>
                    <a:pt x="331851" y="511937"/>
                    <a:pt x="331851" y="428498"/>
                    <a:pt x="331851" y="342265"/>
                  </a:cubicBezTo>
                  <a:cubicBezTo>
                    <a:pt x="331851" y="304927"/>
                    <a:pt x="337566" y="273177"/>
                    <a:pt x="357886" y="241554"/>
                  </a:cubicBezTo>
                  <a:cubicBezTo>
                    <a:pt x="406908" y="166751"/>
                    <a:pt x="386715" y="68961"/>
                    <a:pt x="320421" y="14351"/>
                  </a:cubicBezTo>
                  <a:cubicBezTo>
                    <a:pt x="303149" y="0"/>
                    <a:pt x="294386" y="0"/>
                    <a:pt x="280035" y="11557"/>
                  </a:cubicBezTo>
                  <a:cubicBezTo>
                    <a:pt x="216535" y="63373"/>
                    <a:pt x="187706" y="161163"/>
                    <a:pt x="231013" y="224409"/>
                  </a:cubicBezTo>
                  <a:cubicBezTo>
                    <a:pt x="288798" y="304927"/>
                    <a:pt x="257048" y="388366"/>
                    <a:pt x="268478" y="483235"/>
                  </a:cubicBezTo>
                  <a:cubicBezTo>
                    <a:pt x="187706" y="422783"/>
                    <a:pt x="184785" y="417068"/>
                    <a:pt x="181864" y="339471"/>
                  </a:cubicBezTo>
                  <a:cubicBezTo>
                    <a:pt x="176149" y="276225"/>
                    <a:pt x="127000" y="218694"/>
                    <a:pt x="60579" y="201422"/>
                  </a:cubicBezTo>
                  <a:cubicBezTo>
                    <a:pt x="43307" y="198501"/>
                    <a:pt x="31750" y="201422"/>
                    <a:pt x="25908" y="218694"/>
                  </a:cubicBezTo>
                  <a:cubicBezTo>
                    <a:pt x="0" y="276098"/>
                    <a:pt x="14478" y="359537"/>
                    <a:pt x="66421" y="391160"/>
                  </a:cubicBezTo>
                  <a:cubicBezTo>
                    <a:pt x="141478" y="431419"/>
                    <a:pt x="178943" y="511937"/>
                    <a:pt x="254000" y="549402"/>
                  </a:cubicBezTo>
                  <a:cubicBezTo>
                    <a:pt x="280035" y="563753"/>
                    <a:pt x="265557" y="592582"/>
                    <a:pt x="265557" y="612648"/>
                  </a:cubicBezTo>
                  <a:cubicBezTo>
                    <a:pt x="268478" y="632841"/>
                    <a:pt x="256921" y="632841"/>
                    <a:pt x="242443" y="635635"/>
                  </a:cubicBezTo>
                  <a:cubicBezTo>
                    <a:pt x="239522" y="635635"/>
                    <a:pt x="239522" y="635635"/>
                    <a:pt x="239522" y="635635"/>
                  </a:cubicBezTo>
                  <a:cubicBezTo>
                    <a:pt x="239522" y="641350"/>
                    <a:pt x="236601" y="647192"/>
                    <a:pt x="230886" y="652907"/>
                  </a:cubicBezTo>
                  <a:cubicBezTo>
                    <a:pt x="256921" y="661543"/>
                    <a:pt x="265557" y="687451"/>
                    <a:pt x="262636" y="710438"/>
                  </a:cubicBezTo>
                  <a:cubicBezTo>
                    <a:pt x="297307" y="707517"/>
                    <a:pt x="331978" y="707517"/>
                    <a:pt x="366522" y="713359"/>
                  </a:cubicBezTo>
                  <a:cubicBezTo>
                    <a:pt x="366522" y="687451"/>
                    <a:pt x="383794" y="655828"/>
                    <a:pt x="415544" y="650113"/>
                  </a:cubicBezTo>
                  <a:cubicBezTo>
                    <a:pt x="415544" y="650113"/>
                    <a:pt x="415544" y="647192"/>
                    <a:pt x="415544" y="644398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24" name="Group 24"/>
          <p:cNvGrpSpPr/>
          <p:nvPr/>
        </p:nvGrpSpPr>
        <p:grpSpPr>
          <a:xfrm>
            <a:off x="11928960" y="9912240"/>
            <a:ext cx="142560" cy="190800"/>
            <a:chOff x="0" y="0"/>
            <a:chExt cx="190080" cy="254400"/>
          </a:xfrm>
        </p:grpSpPr>
        <p:sp>
          <p:nvSpPr>
            <p:cNvPr id="25" name="Freeform 25"/>
            <p:cNvSpPr/>
            <p:nvPr/>
          </p:nvSpPr>
          <p:spPr>
            <a:xfrm>
              <a:off x="0" y="0"/>
              <a:ext cx="190119" cy="254381"/>
            </a:xfrm>
            <a:custGeom>
              <a:avLst/>
              <a:gdLst/>
              <a:ahLst/>
              <a:cxnLst/>
              <a:rect l="l" t="t" r="r" b="b"/>
              <a:pathLst>
                <a:path w="190119" h="254381">
                  <a:moveTo>
                    <a:pt x="132461" y="2921"/>
                  </a:moveTo>
                  <a:cubicBezTo>
                    <a:pt x="54737" y="14478"/>
                    <a:pt x="0" y="78105"/>
                    <a:pt x="0" y="159004"/>
                  </a:cubicBezTo>
                  <a:cubicBezTo>
                    <a:pt x="0" y="242824"/>
                    <a:pt x="14351" y="254381"/>
                    <a:pt x="89281" y="216789"/>
                  </a:cubicBezTo>
                  <a:cubicBezTo>
                    <a:pt x="158369" y="182118"/>
                    <a:pt x="190119" y="104013"/>
                    <a:pt x="169926" y="26035"/>
                  </a:cubicBezTo>
                  <a:cubicBezTo>
                    <a:pt x="164211" y="5842"/>
                    <a:pt x="152654" y="0"/>
                    <a:pt x="132461" y="2921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26" name="Group 26"/>
          <p:cNvGrpSpPr/>
          <p:nvPr/>
        </p:nvGrpSpPr>
        <p:grpSpPr>
          <a:xfrm>
            <a:off x="2868480" y="9640800"/>
            <a:ext cx="311760" cy="534960"/>
            <a:chOff x="0" y="0"/>
            <a:chExt cx="415680" cy="713280"/>
          </a:xfrm>
        </p:grpSpPr>
        <p:sp>
          <p:nvSpPr>
            <p:cNvPr id="27" name="Freeform 27"/>
            <p:cNvSpPr/>
            <p:nvPr/>
          </p:nvSpPr>
          <p:spPr>
            <a:xfrm>
              <a:off x="0" y="0"/>
              <a:ext cx="415671" cy="713359"/>
            </a:xfrm>
            <a:custGeom>
              <a:avLst/>
              <a:gdLst/>
              <a:ahLst/>
              <a:cxnLst/>
              <a:rect l="l" t="t" r="r" b="b"/>
              <a:pathLst>
                <a:path w="415671" h="713359">
                  <a:moveTo>
                    <a:pt x="415671" y="644271"/>
                  </a:moveTo>
                  <a:cubicBezTo>
                    <a:pt x="398399" y="641350"/>
                    <a:pt x="378206" y="638556"/>
                    <a:pt x="357886" y="635635"/>
                  </a:cubicBezTo>
                  <a:cubicBezTo>
                    <a:pt x="329057" y="632714"/>
                    <a:pt x="331851" y="615442"/>
                    <a:pt x="331851" y="595376"/>
                  </a:cubicBezTo>
                  <a:cubicBezTo>
                    <a:pt x="331851" y="511937"/>
                    <a:pt x="331851" y="428498"/>
                    <a:pt x="331851" y="342265"/>
                  </a:cubicBezTo>
                  <a:cubicBezTo>
                    <a:pt x="331851" y="304927"/>
                    <a:pt x="337566" y="273177"/>
                    <a:pt x="357886" y="241554"/>
                  </a:cubicBezTo>
                  <a:cubicBezTo>
                    <a:pt x="406908" y="166751"/>
                    <a:pt x="386715" y="68961"/>
                    <a:pt x="320421" y="14351"/>
                  </a:cubicBezTo>
                  <a:cubicBezTo>
                    <a:pt x="303149" y="0"/>
                    <a:pt x="294386" y="0"/>
                    <a:pt x="280035" y="11557"/>
                  </a:cubicBezTo>
                  <a:cubicBezTo>
                    <a:pt x="216535" y="63373"/>
                    <a:pt x="187706" y="161163"/>
                    <a:pt x="231013" y="224409"/>
                  </a:cubicBezTo>
                  <a:cubicBezTo>
                    <a:pt x="288798" y="304927"/>
                    <a:pt x="257048" y="388366"/>
                    <a:pt x="268478" y="483235"/>
                  </a:cubicBezTo>
                  <a:cubicBezTo>
                    <a:pt x="187706" y="422783"/>
                    <a:pt x="184785" y="417068"/>
                    <a:pt x="181864" y="339471"/>
                  </a:cubicBezTo>
                  <a:cubicBezTo>
                    <a:pt x="176149" y="276225"/>
                    <a:pt x="127000" y="218694"/>
                    <a:pt x="60579" y="201422"/>
                  </a:cubicBezTo>
                  <a:cubicBezTo>
                    <a:pt x="43307" y="198501"/>
                    <a:pt x="31750" y="201422"/>
                    <a:pt x="25908" y="218694"/>
                  </a:cubicBezTo>
                  <a:cubicBezTo>
                    <a:pt x="0" y="276098"/>
                    <a:pt x="14478" y="359537"/>
                    <a:pt x="66421" y="391160"/>
                  </a:cubicBezTo>
                  <a:cubicBezTo>
                    <a:pt x="141478" y="431419"/>
                    <a:pt x="178943" y="511937"/>
                    <a:pt x="254000" y="549402"/>
                  </a:cubicBezTo>
                  <a:cubicBezTo>
                    <a:pt x="280035" y="563753"/>
                    <a:pt x="265557" y="592582"/>
                    <a:pt x="265557" y="612648"/>
                  </a:cubicBezTo>
                  <a:cubicBezTo>
                    <a:pt x="268478" y="632841"/>
                    <a:pt x="256921" y="632841"/>
                    <a:pt x="242443" y="635635"/>
                  </a:cubicBezTo>
                  <a:cubicBezTo>
                    <a:pt x="239522" y="635635"/>
                    <a:pt x="239522" y="635635"/>
                    <a:pt x="239522" y="635635"/>
                  </a:cubicBezTo>
                  <a:cubicBezTo>
                    <a:pt x="239522" y="641350"/>
                    <a:pt x="236601" y="647192"/>
                    <a:pt x="230886" y="652907"/>
                  </a:cubicBezTo>
                  <a:cubicBezTo>
                    <a:pt x="256921" y="661543"/>
                    <a:pt x="265557" y="687451"/>
                    <a:pt x="262636" y="710438"/>
                  </a:cubicBezTo>
                  <a:cubicBezTo>
                    <a:pt x="297307" y="707517"/>
                    <a:pt x="331978" y="707517"/>
                    <a:pt x="366522" y="713359"/>
                  </a:cubicBezTo>
                  <a:cubicBezTo>
                    <a:pt x="366522" y="687451"/>
                    <a:pt x="383794" y="655828"/>
                    <a:pt x="415544" y="650113"/>
                  </a:cubicBezTo>
                  <a:cubicBezTo>
                    <a:pt x="415544" y="650113"/>
                    <a:pt x="415544" y="647192"/>
                    <a:pt x="415544" y="644398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28" name="Group 28"/>
          <p:cNvGrpSpPr/>
          <p:nvPr/>
        </p:nvGrpSpPr>
        <p:grpSpPr>
          <a:xfrm>
            <a:off x="3146400" y="9913680"/>
            <a:ext cx="142560" cy="190800"/>
            <a:chOff x="0" y="0"/>
            <a:chExt cx="190080" cy="254400"/>
          </a:xfrm>
        </p:grpSpPr>
        <p:sp>
          <p:nvSpPr>
            <p:cNvPr id="29" name="Freeform 29"/>
            <p:cNvSpPr/>
            <p:nvPr/>
          </p:nvSpPr>
          <p:spPr>
            <a:xfrm>
              <a:off x="0" y="0"/>
              <a:ext cx="190119" cy="254381"/>
            </a:xfrm>
            <a:custGeom>
              <a:avLst/>
              <a:gdLst/>
              <a:ahLst/>
              <a:cxnLst/>
              <a:rect l="l" t="t" r="r" b="b"/>
              <a:pathLst>
                <a:path w="190119" h="254381">
                  <a:moveTo>
                    <a:pt x="132461" y="2921"/>
                  </a:moveTo>
                  <a:cubicBezTo>
                    <a:pt x="54737" y="14478"/>
                    <a:pt x="0" y="78105"/>
                    <a:pt x="0" y="159004"/>
                  </a:cubicBezTo>
                  <a:cubicBezTo>
                    <a:pt x="0" y="242824"/>
                    <a:pt x="14351" y="254381"/>
                    <a:pt x="89281" y="216789"/>
                  </a:cubicBezTo>
                  <a:cubicBezTo>
                    <a:pt x="158369" y="182118"/>
                    <a:pt x="190119" y="104013"/>
                    <a:pt x="169926" y="26035"/>
                  </a:cubicBezTo>
                  <a:cubicBezTo>
                    <a:pt x="164211" y="5842"/>
                    <a:pt x="152654" y="0"/>
                    <a:pt x="132461" y="2921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30" name="Group 30"/>
          <p:cNvGrpSpPr/>
          <p:nvPr/>
        </p:nvGrpSpPr>
        <p:grpSpPr>
          <a:xfrm>
            <a:off x="2056320" y="9643680"/>
            <a:ext cx="311760" cy="534960"/>
            <a:chOff x="0" y="0"/>
            <a:chExt cx="415680" cy="713280"/>
          </a:xfrm>
        </p:grpSpPr>
        <p:sp>
          <p:nvSpPr>
            <p:cNvPr id="31" name="Freeform 31"/>
            <p:cNvSpPr/>
            <p:nvPr/>
          </p:nvSpPr>
          <p:spPr>
            <a:xfrm>
              <a:off x="0" y="0"/>
              <a:ext cx="415671" cy="713359"/>
            </a:xfrm>
            <a:custGeom>
              <a:avLst/>
              <a:gdLst/>
              <a:ahLst/>
              <a:cxnLst/>
              <a:rect l="l" t="t" r="r" b="b"/>
              <a:pathLst>
                <a:path w="415671" h="713359">
                  <a:moveTo>
                    <a:pt x="415671" y="644271"/>
                  </a:moveTo>
                  <a:cubicBezTo>
                    <a:pt x="398399" y="641350"/>
                    <a:pt x="378206" y="638556"/>
                    <a:pt x="357886" y="635635"/>
                  </a:cubicBezTo>
                  <a:cubicBezTo>
                    <a:pt x="329057" y="632714"/>
                    <a:pt x="331851" y="615442"/>
                    <a:pt x="331851" y="595376"/>
                  </a:cubicBezTo>
                  <a:cubicBezTo>
                    <a:pt x="331851" y="511937"/>
                    <a:pt x="331851" y="428498"/>
                    <a:pt x="331851" y="342265"/>
                  </a:cubicBezTo>
                  <a:cubicBezTo>
                    <a:pt x="331851" y="304927"/>
                    <a:pt x="337566" y="273177"/>
                    <a:pt x="357886" y="241554"/>
                  </a:cubicBezTo>
                  <a:cubicBezTo>
                    <a:pt x="406908" y="166751"/>
                    <a:pt x="386715" y="68961"/>
                    <a:pt x="320421" y="14351"/>
                  </a:cubicBezTo>
                  <a:cubicBezTo>
                    <a:pt x="303149" y="0"/>
                    <a:pt x="294386" y="0"/>
                    <a:pt x="280035" y="11557"/>
                  </a:cubicBezTo>
                  <a:cubicBezTo>
                    <a:pt x="216535" y="63373"/>
                    <a:pt x="187706" y="161163"/>
                    <a:pt x="231013" y="224409"/>
                  </a:cubicBezTo>
                  <a:cubicBezTo>
                    <a:pt x="288798" y="304927"/>
                    <a:pt x="257048" y="388366"/>
                    <a:pt x="268478" y="483235"/>
                  </a:cubicBezTo>
                  <a:cubicBezTo>
                    <a:pt x="187706" y="422783"/>
                    <a:pt x="184785" y="417068"/>
                    <a:pt x="181864" y="339471"/>
                  </a:cubicBezTo>
                  <a:cubicBezTo>
                    <a:pt x="176149" y="276225"/>
                    <a:pt x="127000" y="218694"/>
                    <a:pt x="60579" y="201422"/>
                  </a:cubicBezTo>
                  <a:cubicBezTo>
                    <a:pt x="43307" y="198501"/>
                    <a:pt x="31750" y="201422"/>
                    <a:pt x="25908" y="218694"/>
                  </a:cubicBezTo>
                  <a:cubicBezTo>
                    <a:pt x="0" y="276098"/>
                    <a:pt x="14478" y="359537"/>
                    <a:pt x="66421" y="391160"/>
                  </a:cubicBezTo>
                  <a:cubicBezTo>
                    <a:pt x="141478" y="431419"/>
                    <a:pt x="178943" y="511937"/>
                    <a:pt x="254000" y="549402"/>
                  </a:cubicBezTo>
                  <a:cubicBezTo>
                    <a:pt x="280035" y="563753"/>
                    <a:pt x="265557" y="592582"/>
                    <a:pt x="265557" y="612648"/>
                  </a:cubicBezTo>
                  <a:cubicBezTo>
                    <a:pt x="268478" y="632841"/>
                    <a:pt x="256921" y="632841"/>
                    <a:pt x="242443" y="635635"/>
                  </a:cubicBezTo>
                  <a:cubicBezTo>
                    <a:pt x="239522" y="635635"/>
                    <a:pt x="239522" y="635635"/>
                    <a:pt x="239522" y="635635"/>
                  </a:cubicBezTo>
                  <a:cubicBezTo>
                    <a:pt x="239522" y="641350"/>
                    <a:pt x="236601" y="647192"/>
                    <a:pt x="230886" y="652907"/>
                  </a:cubicBezTo>
                  <a:cubicBezTo>
                    <a:pt x="256921" y="661543"/>
                    <a:pt x="265557" y="687451"/>
                    <a:pt x="262636" y="710438"/>
                  </a:cubicBezTo>
                  <a:cubicBezTo>
                    <a:pt x="297307" y="707517"/>
                    <a:pt x="331978" y="707517"/>
                    <a:pt x="366522" y="713359"/>
                  </a:cubicBezTo>
                  <a:cubicBezTo>
                    <a:pt x="366522" y="687451"/>
                    <a:pt x="383794" y="655828"/>
                    <a:pt x="415544" y="650113"/>
                  </a:cubicBezTo>
                  <a:cubicBezTo>
                    <a:pt x="415544" y="650113"/>
                    <a:pt x="415544" y="647192"/>
                    <a:pt x="415544" y="644398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32" name="Group 32"/>
          <p:cNvGrpSpPr/>
          <p:nvPr/>
        </p:nvGrpSpPr>
        <p:grpSpPr>
          <a:xfrm>
            <a:off x="2334240" y="9916560"/>
            <a:ext cx="142560" cy="190800"/>
            <a:chOff x="0" y="0"/>
            <a:chExt cx="190080" cy="254400"/>
          </a:xfrm>
        </p:grpSpPr>
        <p:sp>
          <p:nvSpPr>
            <p:cNvPr id="33" name="Freeform 33"/>
            <p:cNvSpPr/>
            <p:nvPr/>
          </p:nvSpPr>
          <p:spPr>
            <a:xfrm>
              <a:off x="0" y="0"/>
              <a:ext cx="190119" cy="254381"/>
            </a:xfrm>
            <a:custGeom>
              <a:avLst/>
              <a:gdLst/>
              <a:ahLst/>
              <a:cxnLst/>
              <a:rect l="l" t="t" r="r" b="b"/>
              <a:pathLst>
                <a:path w="190119" h="254381">
                  <a:moveTo>
                    <a:pt x="132461" y="2921"/>
                  </a:moveTo>
                  <a:cubicBezTo>
                    <a:pt x="54737" y="14478"/>
                    <a:pt x="0" y="78105"/>
                    <a:pt x="0" y="159004"/>
                  </a:cubicBezTo>
                  <a:cubicBezTo>
                    <a:pt x="0" y="242824"/>
                    <a:pt x="14351" y="254381"/>
                    <a:pt x="89281" y="216789"/>
                  </a:cubicBezTo>
                  <a:cubicBezTo>
                    <a:pt x="158369" y="182118"/>
                    <a:pt x="190119" y="104013"/>
                    <a:pt x="169926" y="26035"/>
                  </a:cubicBezTo>
                  <a:cubicBezTo>
                    <a:pt x="164211" y="5842"/>
                    <a:pt x="152654" y="0"/>
                    <a:pt x="132461" y="2921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86328" y="5322168"/>
            <a:ext cx="6740064" cy="4868064"/>
          </a:xfrm>
          <a:prstGeom prst="rect">
            <a:avLst/>
          </a:prstGeom>
        </p:spPr>
      </p:pic>
      <p:sp>
        <p:nvSpPr>
          <p:cNvPr id="3" name="TextBox 3"/>
          <p:cNvSpPr txBox="1"/>
          <p:nvPr/>
        </p:nvSpPr>
        <p:spPr>
          <a:xfrm>
            <a:off x="91440" y="283155"/>
            <a:ext cx="18105120" cy="4231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2000" spc="45" dirty="0">
                <a:solidFill>
                  <a:srgbClr val="984807"/>
                </a:solidFill>
                <a:latin typeface="Montserrat"/>
                <a:cs typeface="B Nazanin" panose="00000400000000000000" pitchFamily="2" charset="-78"/>
              </a:rPr>
              <a:t>سبک نمودار</a:t>
            </a:r>
            <a:endParaRPr lang="en-US" sz="2000" spc="45" dirty="0">
              <a:solidFill>
                <a:srgbClr val="984807"/>
              </a:solidFill>
              <a:latin typeface="Montserrat"/>
              <a:cs typeface="B Nazanin" panose="00000400000000000000" pitchFamily="2" charset="-78"/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91440" y="1156680"/>
            <a:ext cx="18105120" cy="4231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2000" spc="18" dirty="0">
                <a:solidFill>
                  <a:srgbClr val="984807"/>
                </a:solidFill>
                <a:latin typeface="Montserrat"/>
                <a:cs typeface="B Nazanin" panose="00000400000000000000" pitchFamily="2" charset="-78"/>
              </a:rPr>
              <a:t>عنوان زیرنویس خود را در اینجا درج کنید</a:t>
            </a:r>
            <a:endParaRPr lang="en-US" sz="2000" spc="18" dirty="0">
              <a:solidFill>
                <a:srgbClr val="984807"/>
              </a:solidFill>
              <a:latin typeface="Montserrat"/>
              <a:cs typeface="B Nazanin" panose="00000400000000000000" pitchFamily="2" charset="-78"/>
            </a:endParaRPr>
          </a:p>
        </p:txBody>
      </p:sp>
      <p:pic>
        <p:nvPicPr>
          <p:cNvPr id="5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7608" y="1621368"/>
            <a:ext cx="6740064" cy="4868064"/>
          </a:xfrm>
          <a:prstGeom prst="rect">
            <a:avLst/>
          </a:prstGeom>
        </p:spPr>
      </p:pic>
      <p:grpSp>
        <p:nvGrpSpPr>
          <p:cNvPr id="6" name="Group 6"/>
          <p:cNvGrpSpPr/>
          <p:nvPr/>
        </p:nvGrpSpPr>
        <p:grpSpPr>
          <a:xfrm>
            <a:off x="14290560" y="2864880"/>
            <a:ext cx="2380320" cy="2380320"/>
            <a:chOff x="0" y="0"/>
            <a:chExt cx="3173760" cy="3173760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0" cy="0"/>
            </a:xfrm>
            <a:custGeom>
              <a:avLst/>
              <a:gdLst/>
              <a:ahLst/>
              <a:cxnLst/>
              <a:rect l="l" t="t" r="r" b="b"/>
              <a:pathLst>
                <a:path/>
              </a:pathLst>
            </a:custGeom>
            <a:solidFill>
              <a:srgbClr val="984807"/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14566320" y="3140640"/>
            <a:ext cx="1828800" cy="1828800"/>
            <a:chOff x="0" y="0"/>
            <a:chExt cx="2438400" cy="2438400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0" cy="0"/>
            </a:xfrm>
            <a:custGeom>
              <a:avLst/>
              <a:gdLst/>
              <a:ahLst/>
              <a:cxnLst/>
              <a:rect l="l" t="t" r="r" b="b"/>
              <a:pathLst>
                <a:path/>
              </a:pathLst>
            </a:custGeom>
            <a:solidFill>
              <a:srgbClr val="984807"/>
            </a:solidFill>
          </p:spPr>
        </p:sp>
      </p:grpSp>
      <p:grpSp>
        <p:nvGrpSpPr>
          <p:cNvPr id="10" name="Group 10"/>
          <p:cNvGrpSpPr/>
          <p:nvPr/>
        </p:nvGrpSpPr>
        <p:grpSpPr>
          <a:xfrm>
            <a:off x="15068160" y="3642480"/>
            <a:ext cx="824400" cy="824400"/>
            <a:chOff x="0" y="0"/>
            <a:chExt cx="1099200" cy="1099200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1099312" cy="1099185"/>
            </a:xfrm>
            <a:custGeom>
              <a:avLst/>
              <a:gdLst/>
              <a:ahLst/>
              <a:cxnLst/>
              <a:rect l="l" t="t" r="r" b="b"/>
              <a:pathLst>
                <a:path w="1099312" h="1099185">
                  <a:moveTo>
                    <a:pt x="480187" y="660781"/>
                  </a:moveTo>
                  <a:lnTo>
                    <a:pt x="284353" y="974344"/>
                  </a:lnTo>
                  <a:cubicBezTo>
                    <a:pt x="445389" y="1074928"/>
                    <a:pt x="649351" y="1075817"/>
                    <a:pt x="811276" y="976630"/>
                  </a:cubicBezTo>
                  <a:lnTo>
                    <a:pt x="617982" y="661289"/>
                  </a:lnTo>
                  <a:cubicBezTo>
                    <a:pt x="598170" y="673862"/>
                    <a:pt x="574675" y="680974"/>
                    <a:pt x="549529" y="680974"/>
                  </a:cubicBezTo>
                  <a:cubicBezTo>
                    <a:pt x="524002" y="680974"/>
                    <a:pt x="500126" y="673608"/>
                    <a:pt x="480060" y="660781"/>
                  </a:cubicBezTo>
                  <a:close/>
                  <a:moveTo>
                    <a:pt x="549529" y="458343"/>
                  </a:moveTo>
                  <a:cubicBezTo>
                    <a:pt x="499110" y="458343"/>
                    <a:pt x="458216" y="499237"/>
                    <a:pt x="458216" y="549656"/>
                  </a:cubicBezTo>
                  <a:cubicBezTo>
                    <a:pt x="458216" y="600075"/>
                    <a:pt x="499110" y="640969"/>
                    <a:pt x="549529" y="640969"/>
                  </a:cubicBezTo>
                  <a:cubicBezTo>
                    <a:pt x="599948" y="640969"/>
                    <a:pt x="640842" y="600075"/>
                    <a:pt x="640842" y="549656"/>
                  </a:cubicBezTo>
                  <a:cubicBezTo>
                    <a:pt x="640842" y="499237"/>
                    <a:pt x="599948" y="458343"/>
                    <a:pt x="549529" y="458343"/>
                  </a:cubicBezTo>
                  <a:close/>
                  <a:moveTo>
                    <a:pt x="788543" y="109601"/>
                  </a:moveTo>
                  <a:lnTo>
                    <a:pt x="612013" y="434721"/>
                  </a:lnTo>
                  <a:cubicBezTo>
                    <a:pt x="653161" y="456438"/>
                    <a:pt x="680974" y="499872"/>
                    <a:pt x="680974" y="549656"/>
                  </a:cubicBezTo>
                  <a:lnTo>
                    <a:pt x="680466" y="554228"/>
                  </a:lnTo>
                  <a:lnTo>
                    <a:pt x="1049909" y="567055"/>
                  </a:lnTo>
                  <a:cubicBezTo>
                    <a:pt x="1056513" y="377317"/>
                    <a:pt x="955294" y="200279"/>
                    <a:pt x="788416" y="109601"/>
                  </a:cubicBezTo>
                  <a:close/>
                  <a:moveTo>
                    <a:pt x="314452" y="107569"/>
                  </a:moveTo>
                  <a:cubicBezTo>
                    <a:pt x="146812" y="196596"/>
                    <a:pt x="44069" y="372872"/>
                    <a:pt x="49022" y="562610"/>
                  </a:cubicBezTo>
                  <a:lnTo>
                    <a:pt x="418592" y="552958"/>
                  </a:lnTo>
                  <a:cubicBezTo>
                    <a:pt x="418211" y="551815"/>
                    <a:pt x="418211" y="550672"/>
                    <a:pt x="418211" y="549529"/>
                  </a:cubicBezTo>
                  <a:cubicBezTo>
                    <a:pt x="418211" y="499237"/>
                    <a:pt x="446405" y="455549"/>
                    <a:pt x="488188" y="434086"/>
                  </a:cubicBezTo>
                  <a:close/>
                  <a:moveTo>
                    <a:pt x="549656" y="0"/>
                  </a:moveTo>
                  <a:cubicBezTo>
                    <a:pt x="853186" y="0"/>
                    <a:pt x="1099312" y="246126"/>
                    <a:pt x="1099312" y="549656"/>
                  </a:cubicBezTo>
                  <a:cubicBezTo>
                    <a:pt x="1099312" y="853186"/>
                    <a:pt x="853186" y="1099185"/>
                    <a:pt x="549656" y="1099185"/>
                  </a:cubicBezTo>
                  <a:cubicBezTo>
                    <a:pt x="246126" y="1099185"/>
                    <a:pt x="0" y="853186"/>
                    <a:pt x="0" y="549656"/>
                  </a:cubicBezTo>
                  <a:cubicBezTo>
                    <a:pt x="0" y="246126"/>
                    <a:pt x="246126" y="0"/>
                    <a:pt x="549656" y="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sp>
        <p:nvSpPr>
          <p:cNvPr id="12" name="TextBox 12"/>
          <p:cNvSpPr txBox="1"/>
          <p:nvPr/>
        </p:nvSpPr>
        <p:spPr>
          <a:xfrm>
            <a:off x="7363440" y="3084840"/>
            <a:ext cx="6554880" cy="12118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ct val="150000"/>
              </a:lnSpc>
            </a:pPr>
            <a:r>
              <a:rPr lang="fa-IR" spc="16" dirty="0">
                <a:solidFill>
                  <a:srgbClr val="404040"/>
                </a:solidFill>
                <a:latin typeface="Montserrat"/>
                <a:cs typeface="B Nazanin" panose="00000400000000000000" pitchFamily="2" charset="-78"/>
              </a:rPr>
              <a:t>ارائه پاورپوینت مدرنی را دریافت کنید که به زیبایی طراحی شده است. آسان برای تغییر رنگ، عکس و متن. شما به سادگی می توانید مخاطبان خود را تحت تاثیر قرار دهید و به ارائه های خود جذابیت و زیبایی بی نظیری اضافه کنید.</a:t>
            </a:r>
            <a:endParaRPr lang="en-US" spc="16" dirty="0">
              <a:solidFill>
                <a:srgbClr val="404040"/>
              </a:solidFill>
              <a:latin typeface="Montserrat"/>
              <a:cs typeface="B Nazanin" panose="00000400000000000000" pitchFamily="2" charset="-78"/>
            </a:endParaRPr>
          </a:p>
        </p:txBody>
      </p:sp>
      <p:sp>
        <p:nvSpPr>
          <p:cNvPr id="13" name="TextBox 13"/>
          <p:cNvSpPr txBox="1"/>
          <p:nvPr/>
        </p:nvSpPr>
        <p:spPr>
          <a:xfrm>
            <a:off x="4299120" y="6786360"/>
            <a:ext cx="6554880" cy="12118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pc="16" dirty="0">
                <a:solidFill>
                  <a:srgbClr val="404040"/>
                </a:solidFill>
                <a:latin typeface="Montserrat"/>
                <a:cs typeface="B Nazanin" panose="00000400000000000000" pitchFamily="2" charset="-78"/>
              </a:rPr>
              <a:t>ارائه پاورپوینت مدرنی را دریافت کنید که به زیبایی طراحی شده است. آسان برای تغییر رنگ، عکس و متن. شما به سادگی می توانید مخاطبان خود را تحت تاثیر قرار دهید و به ارائه های خود جذابیت و زیبایی بی نظیری اضافه کنید.</a:t>
            </a:r>
            <a:endParaRPr lang="en-US" spc="16" dirty="0">
              <a:solidFill>
                <a:srgbClr val="404040"/>
              </a:solidFill>
              <a:latin typeface="Montserrat"/>
              <a:cs typeface="B Nazanin" panose="00000400000000000000" pitchFamily="2" charset="-78"/>
            </a:endParaRPr>
          </a:p>
        </p:txBody>
      </p:sp>
      <p:grpSp>
        <p:nvGrpSpPr>
          <p:cNvPr id="14" name="Group 14"/>
          <p:cNvGrpSpPr/>
          <p:nvPr/>
        </p:nvGrpSpPr>
        <p:grpSpPr>
          <a:xfrm>
            <a:off x="1069200" y="6565680"/>
            <a:ext cx="2380320" cy="2380320"/>
            <a:chOff x="0" y="0"/>
            <a:chExt cx="3173760" cy="3173760"/>
          </a:xfrm>
        </p:grpSpPr>
        <p:sp>
          <p:nvSpPr>
            <p:cNvPr id="15" name="Freeform 15"/>
            <p:cNvSpPr/>
            <p:nvPr/>
          </p:nvSpPr>
          <p:spPr>
            <a:xfrm>
              <a:off x="0" y="0"/>
              <a:ext cx="0" cy="0"/>
            </a:xfrm>
            <a:custGeom>
              <a:avLst/>
              <a:gdLst/>
              <a:ahLst/>
              <a:cxnLst/>
              <a:rect l="l" t="t" r="r" b="b"/>
              <a:pathLst>
                <a:path/>
              </a:pathLst>
            </a:custGeom>
            <a:solidFill>
              <a:srgbClr val="984807"/>
            </a:solidFill>
          </p:spPr>
        </p:sp>
      </p:grpSp>
      <p:grpSp>
        <p:nvGrpSpPr>
          <p:cNvPr id="16" name="Group 16"/>
          <p:cNvGrpSpPr/>
          <p:nvPr/>
        </p:nvGrpSpPr>
        <p:grpSpPr>
          <a:xfrm>
            <a:off x="1344960" y="6841440"/>
            <a:ext cx="1828800" cy="1828800"/>
            <a:chOff x="0" y="0"/>
            <a:chExt cx="2438400" cy="2438400"/>
          </a:xfrm>
        </p:grpSpPr>
        <p:sp>
          <p:nvSpPr>
            <p:cNvPr id="17" name="Freeform 17"/>
            <p:cNvSpPr/>
            <p:nvPr/>
          </p:nvSpPr>
          <p:spPr>
            <a:xfrm>
              <a:off x="0" y="0"/>
              <a:ext cx="0" cy="0"/>
            </a:xfrm>
            <a:custGeom>
              <a:avLst/>
              <a:gdLst/>
              <a:ahLst/>
              <a:cxnLst/>
              <a:rect l="l" t="t" r="r" b="b"/>
              <a:pathLst>
                <a:path/>
              </a:pathLst>
            </a:custGeom>
            <a:solidFill>
              <a:srgbClr val="984807"/>
            </a:solidFill>
          </p:spPr>
        </p:sp>
      </p:grpSp>
      <p:grpSp>
        <p:nvGrpSpPr>
          <p:cNvPr id="18" name="Group 18"/>
          <p:cNvGrpSpPr/>
          <p:nvPr/>
        </p:nvGrpSpPr>
        <p:grpSpPr>
          <a:xfrm>
            <a:off x="1871280" y="7392960"/>
            <a:ext cx="776160" cy="726480"/>
            <a:chOff x="0" y="0"/>
            <a:chExt cx="1034880" cy="968640"/>
          </a:xfrm>
        </p:grpSpPr>
        <p:sp>
          <p:nvSpPr>
            <p:cNvPr id="19" name="Freeform 19"/>
            <p:cNvSpPr/>
            <p:nvPr/>
          </p:nvSpPr>
          <p:spPr>
            <a:xfrm>
              <a:off x="0" y="-254"/>
              <a:ext cx="1034923" cy="968629"/>
            </a:xfrm>
            <a:custGeom>
              <a:avLst/>
              <a:gdLst/>
              <a:ahLst/>
              <a:cxnLst/>
              <a:rect l="l" t="t" r="r" b="b"/>
              <a:pathLst>
                <a:path w="1034923" h="968629">
                  <a:moveTo>
                    <a:pt x="503555" y="887222"/>
                  </a:moveTo>
                  <a:cubicBezTo>
                    <a:pt x="503555" y="887349"/>
                    <a:pt x="531241" y="891794"/>
                    <a:pt x="531241" y="887222"/>
                  </a:cubicBezTo>
                  <a:lnTo>
                    <a:pt x="531241" y="886714"/>
                  </a:lnTo>
                  <a:cubicBezTo>
                    <a:pt x="697865" y="832231"/>
                    <a:pt x="780796" y="798703"/>
                    <a:pt x="955421" y="865378"/>
                  </a:cubicBezTo>
                  <a:lnTo>
                    <a:pt x="958469" y="168529"/>
                  </a:lnTo>
                  <a:lnTo>
                    <a:pt x="911987" y="168529"/>
                  </a:lnTo>
                  <a:cubicBezTo>
                    <a:pt x="912622" y="375539"/>
                    <a:pt x="913384" y="582549"/>
                    <a:pt x="914019" y="789559"/>
                  </a:cubicBezTo>
                  <a:cubicBezTo>
                    <a:pt x="793496" y="740410"/>
                    <a:pt x="655701" y="779145"/>
                    <a:pt x="531368" y="883158"/>
                  </a:cubicBezTo>
                  <a:lnTo>
                    <a:pt x="531368" y="168529"/>
                  </a:lnTo>
                  <a:lnTo>
                    <a:pt x="531368" y="137668"/>
                  </a:lnTo>
                  <a:lnTo>
                    <a:pt x="531368" y="128651"/>
                  </a:lnTo>
                  <a:cubicBezTo>
                    <a:pt x="605790" y="48006"/>
                    <a:pt x="675767" y="889"/>
                    <a:pt x="768477" y="254"/>
                  </a:cubicBezTo>
                  <a:cubicBezTo>
                    <a:pt x="810641" y="0"/>
                    <a:pt x="857377" y="9271"/>
                    <a:pt x="911479" y="29337"/>
                  </a:cubicBezTo>
                  <a:cubicBezTo>
                    <a:pt x="911606" y="65405"/>
                    <a:pt x="911733" y="101600"/>
                    <a:pt x="911860" y="137668"/>
                  </a:cubicBezTo>
                  <a:lnTo>
                    <a:pt x="996823" y="137033"/>
                  </a:lnTo>
                  <a:lnTo>
                    <a:pt x="996823" y="235966"/>
                  </a:lnTo>
                  <a:lnTo>
                    <a:pt x="1034923" y="235966"/>
                  </a:lnTo>
                  <a:lnTo>
                    <a:pt x="1034923" y="968629"/>
                  </a:lnTo>
                  <a:lnTo>
                    <a:pt x="0" y="968629"/>
                  </a:lnTo>
                  <a:lnTo>
                    <a:pt x="0" y="235966"/>
                  </a:lnTo>
                  <a:lnTo>
                    <a:pt x="32766" y="235966"/>
                  </a:lnTo>
                  <a:lnTo>
                    <a:pt x="32766" y="137033"/>
                  </a:lnTo>
                  <a:lnTo>
                    <a:pt x="123063" y="137668"/>
                  </a:lnTo>
                  <a:cubicBezTo>
                    <a:pt x="123190" y="101600"/>
                    <a:pt x="123317" y="65405"/>
                    <a:pt x="123444" y="29337"/>
                  </a:cubicBezTo>
                  <a:cubicBezTo>
                    <a:pt x="177419" y="9271"/>
                    <a:pt x="224282" y="0"/>
                    <a:pt x="266319" y="254"/>
                  </a:cubicBezTo>
                  <a:cubicBezTo>
                    <a:pt x="359029" y="889"/>
                    <a:pt x="429133" y="48006"/>
                    <a:pt x="503555" y="128651"/>
                  </a:cubicBezTo>
                  <a:lnTo>
                    <a:pt x="503555" y="137668"/>
                  </a:lnTo>
                  <a:lnTo>
                    <a:pt x="503555" y="168529"/>
                  </a:lnTo>
                  <a:lnTo>
                    <a:pt x="503555" y="883158"/>
                  </a:lnTo>
                  <a:cubicBezTo>
                    <a:pt x="379349" y="779145"/>
                    <a:pt x="241427" y="740410"/>
                    <a:pt x="120904" y="789559"/>
                  </a:cubicBezTo>
                  <a:lnTo>
                    <a:pt x="122936" y="168529"/>
                  </a:lnTo>
                  <a:lnTo>
                    <a:pt x="76327" y="168529"/>
                  </a:lnTo>
                  <a:lnTo>
                    <a:pt x="73279" y="859409"/>
                  </a:lnTo>
                  <a:cubicBezTo>
                    <a:pt x="247015" y="787654"/>
                    <a:pt x="345567" y="838708"/>
                    <a:pt x="503555" y="886714"/>
                  </a:cubicBezTo>
                </a:path>
              </a:pathLst>
            </a:custGeom>
            <a:solidFill>
              <a:srgbClr val="FFFFFF"/>
            </a:solidFill>
          </p:spPr>
        </p:sp>
      </p:grpSp>
      <p:sp>
        <p:nvSpPr>
          <p:cNvPr id="20" name="AutoShape 20"/>
          <p:cNvSpPr/>
          <p:nvPr/>
        </p:nvSpPr>
        <p:spPr>
          <a:xfrm rot="21903">
            <a:off x="265137" y="1720110"/>
            <a:ext cx="18081007" cy="0"/>
          </a:xfrm>
          <a:prstGeom prst="line">
            <a:avLst/>
          </a:prstGeom>
          <a:ln w="47625" cap="rnd">
            <a:solidFill>
              <a:srgbClr val="984603"/>
            </a:solidFill>
            <a:prstDash val="solid"/>
            <a:headEnd type="none" w="sm" len="sm"/>
            <a:tailEnd type="none" w="sm" len="sm"/>
          </a:ln>
        </p:spPr>
      </p:sp>
      <p:grpSp>
        <p:nvGrpSpPr>
          <p:cNvPr id="21" name="Group 21"/>
          <p:cNvGrpSpPr/>
          <p:nvPr/>
        </p:nvGrpSpPr>
        <p:grpSpPr>
          <a:xfrm>
            <a:off x="16811280" y="568080"/>
            <a:ext cx="1374480" cy="1009440"/>
            <a:chOff x="0" y="0"/>
            <a:chExt cx="1832640" cy="1345920"/>
          </a:xfrm>
        </p:grpSpPr>
        <p:sp>
          <p:nvSpPr>
            <p:cNvPr id="22" name="Freeform 22"/>
            <p:cNvSpPr/>
            <p:nvPr/>
          </p:nvSpPr>
          <p:spPr>
            <a:xfrm>
              <a:off x="0" y="0"/>
              <a:ext cx="1832737" cy="1345946"/>
            </a:xfrm>
            <a:custGeom>
              <a:avLst/>
              <a:gdLst/>
              <a:ahLst/>
              <a:cxnLst/>
              <a:rect l="l" t="t" r="r" b="b"/>
              <a:pathLst>
                <a:path w="1832737" h="1345946">
                  <a:moveTo>
                    <a:pt x="374396" y="560451"/>
                  </a:moveTo>
                  <a:cubicBezTo>
                    <a:pt x="449326" y="544703"/>
                    <a:pt x="520192" y="532765"/>
                    <a:pt x="595122" y="548640"/>
                  </a:cubicBezTo>
                  <a:cubicBezTo>
                    <a:pt x="823722" y="596011"/>
                    <a:pt x="969518" y="789432"/>
                    <a:pt x="945896" y="1026287"/>
                  </a:cubicBezTo>
                  <a:cubicBezTo>
                    <a:pt x="938022" y="1105281"/>
                    <a:pt x="961644" y="1117092"/>
                    <a:pt x="1024763" y="1109218"/>
                  </a:cubicBezTo>
                  <a:cubicBezTo>
                    <a:pt x="1095756" y="1105281"/>
                    <a:pt x="1166622" y="1113155"/>
                    <a:pt x="1237615" y="1109218"/>
                  </a:cubicBezTo>
                  <a:cubicBezTo>
                    <a:pt x="1292733" y="1105281"/>
                    <a:pt x="1316482" y="1117092"/>
                    <a:pt x="1328293" y="1176274"/>
                  </a:cubicBezTo>
                  <a:cubicBezTo>
                    <a:pt x="1347978" y="1278890"/>
                    <a:pt x="1442593" y="1345946"/>
                    <a:pt x="1545082" y="1345946"/>
                  </a:cubicBezTo>
                  <a:cubicBezTo>
                    <a:pt x="1651508" y="1345946"/>
                    <a:pt x="1738249" y="1274953"/>
                    <a:pt x="1765808" y="1172337"/>
                  </a:cubicBezTo>
                  <a:cubicBezTo>
                    <a:pt x="1769745" y="1144651"/>
                    <a:pt x="1769745" y="1121029"/>
                    <a:pt x="1801241" y="1101344"/>
                  </a:cubicBezTo>
                  <a:cubicBezTo>
                    <a:pt x="1832737" y="1085596"/>
                    <a:pt x="1824863" y="935609"/>
                    <a:pt x="1801241" y="935609"/>
                  </a:cubicBezTo>
                  <a:cubicBezTo>
                    <a:pt x="1714500" y="931672"/>
                    <a:pt x="1738122" y="872490"/>
                    <a:pt x="1742186" y="829056"/>
                  </a:cubicBezTo>
                  <a:cubicBezTo>
                    <a:pt x="1746123" y="726440"/>
                    <a:pt x="1718564" y="643509"/>
                    <a:pt x="1627886" y="588264"/>
                  </a:cubicBezTo>
                  <a:cubicBezTo>
                    <a:pt x="1549019" y="540893"/>
                    <a:pt x="1541145" y="513334"/>
                    <a:pt x="1580642" y="430403"/>
                  </a:cubicBezTo>
                  <a:cubicBezTo>
                    <a:pt x="1592453" y="402717"/>
                    <a:pt x="1604264" y="367284"/>
                    <a:pt x="1576705" y="351409"/>
                  </a:cubicBezTo>
                  <a:cubicBezTo>
                    <a:pt x="1553083" y="335661"/>
                    <a:pt x="1521587" y="355346"/>
                    <a:pt x="1501775" y="379095"/>
                  </a:cubicBezTo>
                  <a:cubicBezTo>
                    <a:pt x="1486027" y="394843"/>
                    <a:pt x="1478153" y="418592"/>
                    <a:pt x="1474216" y="442214"/>
                  </a:cubicBezTo>
                  <a:cubicBezTo>
                    <a:pt x="1454531" y="548767"/>
                    <a:pt x="1454531" y="548767"/>
                    <a:pt x="1340231" y="540893"/>
                  </a:cubicBezTo>
                  <a:cubicBezTo>
                    <a:pt x="1316609" y="536956"/>
                    <a:pt x="1292987" y="533019"/>
                    <a:pt x="1269238" y="533019"/>
                  </a:cubicBezTo>
                  <a:cubicBezTo>
                    <a:pt x="1229868" y="536956"/>
                    <a:pt x="1218057" y="517271"/>
                    <a:pt x="1214120" y="485648"/>
                  </a:cubicBezTo>
                  <a:cubicBezTo>
                    <a:pt x="1198372" y="379095"/>
                    <a:pt x="1178687" y="272542"/>
                    <a:pt x="1162939" y="165989"/>
                  </a:cubicBezTo>
                  <a:cubicBezTo>
                    <a:pt x="1159002" y="146304"/>
                    <a:pt x="1155065" y="126492"/>
                    <a:pt x="1166876" y="102870"/>
                  </a:cubicBezTo>
                  <a:cubicBezTo>
                    <a:pt x="1202055" y="19685"/>
                    <a:pt x="1190244" y="3937"/>
                    <a:pt x="1099566" y="3937"/>
                  </a:cubicBezTo>
                  <a:cubicBezTo>
                    <a:pt x="894588" y="0"/>
                    <a:pt x="685800" y="3937"/>
                    <a:pt x="476885" y="3937"/>
                  </a:cubicBezTo>
                  <a:cubicBezTo>
                    <a:pt x="433578" y="3937"/>
                    <a:pt x="390144" y="0"/>
                    <a:pt x="346837" y="3937"/>
                  </a:cubicBezTo>
                  <a:cubicBezTo>
                    <a:pt x="287782" y="7874"/>
                    <a:pt x="267970" y="51308"/>
                    <a:pt x="307467" y="94742"/>
                  </a:cubicBezTo>
                  <a:cubicBezTo>
                    <a:pt x="327152" y="118364"/>
                    <a:pt x="327152" y="138176"/>
                    <a:pt x="331089" y="165735"/>
                  </a:cubicBezTo>
                  <a:cubicBezTo>
                    <a:pt x="331089" y="244729"/>
                    <a:pt x="331089" y="323596"/>
                    <a:pt x="331089" y="402590"/>
                  </a:cubicBezTo>
                  <a:cubicBezTo>
                    <a:pt x="342900" y="402590"/>
                    <a:pt x="350774" y="398653"/>
                    <a:pt x="362585" y="398653"/>
                  </a:cubicBezTo>
                  <a:cubicBezTo>
                    <a:pt x="366522" y="394716"/>
                    <a:pt x="370459" y="394716"/>
                    <a:pt x="378333" y="390779"/>
                  </a:cubicBezTo>
                  <a:cubicBezTo>
                    <a:pt x="370459" y="394716"/>
                    <a:pt x="366522" y="394716"/>
                    <a:pt x="362585" y="398653"/>
                  </a:cubicBezTo>
                  <a:cubicBezTo>
                    <a:pt x="350774" y="398653"/>
                    <a:pt x="342900" y="402590"/>
                    <a:pt x="331089" y="402590"/>
                  </a:cubicBezTo>
                  <a:cubicBezTo>
                    <a:pt x="335026" y="446024"/>
                    <a:pt x="319278" y="469646"/>
                    <a:pt x="275971" y="485521"/>
                  </a:cubicBezTo>
                  <a:cubicBezTo>
                    <a:pt x="197104" y="513207"/>
                    <a:pt x="138049" y="560451"/>
                    <a:pt x="90678" y="627634"/>
                  </a:cubicBezTo>
                  <a:cubicBezTo>
                    <a:pt x="55245" y="655320"/>
                    <a:pt x="35560" y="690753"/>
                    <a:pt x="19685" y="726313"/>
                  </a:cubicBezTo>
                  <a:cubicBezTo>
                    <a:pt x="0" y="793369"/>
                    <a:pt x="15748" y="813054"/>
                    <a:pt x="90678" y="805180"/>
                  </a:cubicBezTo>
                  <a:cubicBezTo>
                    <a:pt x="161671" y="698627"/>
                    <a:pt x="244348" y="599948"/>
                    <a:pt x="374396" y="560451"/>
                  </a:cubicBezTo>
                  <a:close/>
                  <a:moveTo>
                    <a:pt x="1541018" y="1002538"/>
                  </a:moveTo>
                  <a:cubicBezTo>
                    <a:pt x="1604137" y="998601"/>
                    <a:pt x="1655318" y="1049909"/>
                    <a:pt x="1655318" y="1113028"/>
                  </a:cubicBezTo>
                  <a:cubicBezTo>
                    <a:pt x="1659255" y="1176147"/>
                    <a:pt x="1612011" y="1227455"/>
                    <a:pt x="1544955" y="1227455"/>
                  </a:cubicBezTo>
                  <a:cubicBezTo>
                    <a:pt x="1481836" y="1227455"/>
                    <a:pt x="1434592" y="1180084"/>
                    <a:pt x="1430655" y="1120902"/>
                  </a:cubicBezTo>
                  <a:cubicBezTo>
                    <a:pt x="1426718" y="1057783"/>
                    <a:pt x="1477899" y="1002538"/>
                    <a:pt x="1541018" y="1002538"/>
                  </a:cubicBezTo>
                  <a:close/>
                  <a:moveTo>
                    <a:pt x="610870" y="453898"/>
                  </a:moveTo>
                  <a:cubicBezTo>
                    <a:pt x="610870" y="453898"/>
                    <a:pt x="614807" y="453898"/>
                    <a:pt x="618744" y="449961"/>
                  </a:cubicBezTo>
                  <a:cubicBezTo>
                    <a:pt x="614807" y="453898"/>
                    <a:pt x="610870" y="453898"/>
                    <a:pt x="610870" y="453898"/>
                  </a:cubicBezTo>
                  <a:close/>
                  <a:moveTo>
                    <a:pt x="618744" y="449961"/>
                  </a:moveTo>
                  <a:cubicBezTo>
                    <a:pt x="622681" y="449961"/>
                    <a:pt x="622681" y="449961"/>
                    <a:pt x="622681" y="449961"/>
                  </a:cubicBezTo>
                  <a:cubicBezTo>
                    <a:pt x="622681" y="449961"/>
                    <a:pt x="622681" y="449961"/>
                    <a:pt x="618744" y="449961"/>
                  </a:cubicBezTo>
                  <a:close/>
                  <a:moveTo>
                    <a:pt x="788289" y="110490"/>
                  </a:moveTo>
                  <a:cubicBezTo>
                    <a:pt x="823722" y="114427"/>
                    <a:pt x="863219" y="110490"/>
                    <a:pt x="898652" y="110490"/>
                  </a:cubicBezTo>
                  <a:cubicBezTo>
                    <a:pt x="1064133" y="110490"/>
                    <a:pt x="1064133" y="110490"/>
                    <a:pt x="1091819" y="272288"/>
                  </a:cubicBezTo>
                  <a:cubicBezTo>
                    <a:pt x="1115441" y="410464"/>
                    <a:pt x="1135126" y="548640"/>
                    <a:pt x="1154938" y="686689"/>
                  </a:cubicBezTo>
                  <a:cubicBezTo>
                    <a:pt x="1158875" y="710311"/>
                    <a:pt x="1190371" y="757682"/>
                    <a:pt x="1147064" y="761619"/>
                  </a:cubicBezTo>
                  <a:cubicBezTo>
                    <a:pt x="1099820" y="769493"/>
                    <a:pt x="1040638" y="797179"/>
                    <a:pt x="1005205" y="733933"/>
                  </a:cubicBezTo>
                  <a:cubicBezTo>
                    <a:pt x="950087" y="627380"/>
                    <a:pt x="871220" y="544449"/>
                    <a:pt x="760857" y="493141"/>
                  </a:cubicBezTo>
                  <a:cubicBezTo>
                    <a:pt x="729361" y="481330"/>
                    <a:pt x="721487" y="461518"/>
                    <a:pt x="721487" y="426085"/>
                  </a:cubicBezTo>
                  <a:cubicBezTo>
                    <a:pt x="725424" y="343154"/>
                    <a:pt x="725424" y="260350"/>
                    <a:pt x="721487" y="173482"/>
                  </a:cubicBezTo>
                  <a:cubicBezTo>
                    <a:pt x="717550" y="122174"/>
                    <a:pt x="737235" y="102489"/>
                    <a:pt x="788543" y="110363"/>
                  </a:cubicBezTo>
                  <a:close/>
                  <a:moveTo>
                    <a:pt x="417703" y="134239"/>
                  </a:moveTo>
                  <a:cubicBezTo>
                    <a:pt x="417703" y="126365"/>
                    <a:pt x="421640" y="122428"/>
                    <a:pt x="421640" y="118491"/>
                  </a:cubicBezTo>
                  <a:cubicBezTo>
                    <a:pt x="492633" y="118491"/>
                    <a:pt x="559562" y="114554"/>
                    <a:pt x="630555" y="114554"/>
                  </a:cubicBezTo>
                  <a:cubicBezTo>
                    <a:pt x="630555" y="122428"/>
                    <a:pt x="634492" y="126365"/>
                    <a:pt x="638429" y="134239"/>
                  </a:cubicBezTo>
                  <a:cubicBezTo>
                    <a:pt x="638429" y="146050"/>
                    <a:pt x="638429" y="157861"/>
                    <a:pt x="642366" y="169799"/>
                  </a:cubicBezTo>
                  <a:cubicBezTo>
                    <a:pt x="638429" y="157988"/>
                    <a:pt x="638429" y="146177"/>
                    <a:pt x="638429" y="134239"/>
                  </a:cubicBezTo>
                  <a:cubicBezTo>
                    <a:pt x="626618" y="232918"/>
                    <a:pt x="630555" y="335534"/>
                    <a:pt x="634492" y="434213"/>
                  </a:cubicBezTo>
                  <a:cubicBezTo>
                    <a:pt x="630555" y="438150"/>
                    <a:pt x="630555" y="438150"/>
                    <a:pt x="630555" y="442087"/>
                  </a:cubicBezTo>
                  <a:cubicBezTo>
                    <a:pt x="618744" y="446024"/>
                    <a:pt x="606933" y="446024"/>
                    <a:pt x="595122" y="449961"/>
                  </a:cubicBezTo>
                  <a:cubicBezTo>
                    <a:pt x="547878" y="461772"/>
                    <a:pt x="504444" y="414401"/>
                    <a:pt x="457200" y="442087"/>
                  </a:cubicBezTo>
                  <a:cubicBezTo>
                    <a:pt x="421767" y="438150"/>
                    <a:pt x="417830" y="418465"/>
                    <a:pt x="421767" y="386842"/>
                  </a:cubicBezTo>
                  <a:cubicBezTo>
                    <a:pt x="421767" y="303911"/>
                    <a:pt x="417830" y="217170"/>
                    <a:pt x="417830" y="134239"/>
                  </a:cubicBezTo>
                  <a:cubicBezTo>
                    <a:pt x="413893" y="142113"/>
                    <a:pt x="409956" y="149987"/>
                    <a:pt x="409956" y="161925"/>
                  </a:cubicBezTo>
                  <a:cubicBezTo>
                    <a:pt x="409956" y="150114"/>
                    <a:pt x="413893" y="142240"/>
                    <a:pt x="417830" y="134239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23" name="Group 23"/>
          <p:cNvGrpSpPr/>
          <p:nvPr/>
        </p:nvGrpSpPr>
        <p:grpSpPr>
          <a:xfrm>
            <a:off x="16913520" y="1002960"/>
            <a:ext cx="590400" cy="609840"/>
            <a:chOff x="0" y="0"/>
            <a:chExt cx="787200" cy="813120"/>
          </a:xfrm>
        </p:grpSpPr>
        <p:sp>
          <p:nvSpPr>
            <p:cNvPr id="24" name="Freeform 24"/>
            <p:cNvSpPr/>
            <p:nvPr/>
          </p:nvSpPr>
          <p:spPr>
            <a:xfrm>
              <a:off x="0" y="0"/>
              <a:ext cx="787273" cy="813181"/>
            </a:xfrm>
            <a:custGeom>
              <a:avLst/>
              <a:gdLst/>
              <a:ahLst/>
              <a:cxnLst/>
              <a:rect l="l" t="t" r="r" b="b"/>
              <a:pathLst>
                <a:path w="787273" h="813181">
                  <a:moveTo>
                    <a:pt x="31496" y="517144"/>
                  </a:moveTo>
                  <a:cubicBezTo>
                    <a:pt x="43307" y="568452"/>
                    <a:pt x="66929" y="611886"/>
                    <a:pt x="102362" y="651383"/>
                  </a:cubicBezTo>
                  <a:cubicBezTo>
                    <a:pt x="228346" y="789559"/>
                    <a:pt x="432943" y="813181"/>
                    <a:pt x="586486" y="710565"/>
                  </a:cubicBezTo>
                  <a:cubicBezTo>
                    <a:pt x="736092" y="604012"/>
                    <a:pt x="787273" y="406654"/>
                    <a:pt x="708533" y="240792"/>
                  </a:cubicBezTo>
                  <a:cubicBezTo>
                    <a:pt x="625856" y="75057"/>
                    <a:pt x="440817" y="0"/>
                    <a:pt x="255778" y="59182"/>
                  </a:cubicBezTo>
                  <a:cubicBezTo>
                    <a:pt x="259715" y="82804"/>
                    <a:pt x="271526" y="98679"/>
                    <a:pt x="287274" y="114427"/>
                  </a:cubicBezTo>
                  <a:cubicBezTo>
                    <a:pt x="271526" y="98679"/>
                    <a:pt x="259715" y="82804"/>
                    <a:pt x="255778" y="59182"/>
                  </a:cubicBezTo>
                  <a:cubicBezTo>
                    <a:pt x="216408" y="70993"/>
                    <a:pt x="180975" y="82804"/>
                    <a:pt x="153416" y="118364"/>
                  </a:cubicBezTo>
                  <a:cubicBezTo>
                    <a:pt x="125857" y="126238"/>
                    <a:pt x="106172" y="146050"/>
                    <a:pt x="94361" y="165735"/>
                  </a:cubicBezTo>
                  <a:cubicBezTo>
                    <a:pt x="70866" y="225044"/>
                    <a:pt x="3937" y="264414"/>
                    <a:pt x="19685" y="343408"/>
                  </a:cubicBezTo>
                  <a:cubicBezTo>
                    <a:pt x="3937" y="355219"/>
                    <a:pt x="3937" y="371094"/>
                    <a:pt x="11811" y="390779"/>
                  </a:cubicBezTo>
                  <a:cubicBezTo>
                    <a:pt x="11811" y="402590"/>
                    <a:pt x="11811" y="410464"/>
                    <a:pt x="11811" y="422402"/>
                  </a:cubicBezTo>
                  <a:cubicBezTo>
                    <a:pt x="15748" y="430276"/>
                    <a:pt x="23622" y="438150"/>
                    <a:pt x="27559" y="446024"/>
                  </a:cubicBezTo>
                  <a:cubicBezTo>
                    <a:pt x="23622" y="438150"/>
                    <a:pt x="15748" y="430276"/>
                    <a:pt x="11811" y="422402"/>
                  </a:cubicBezTo>
                  <a:cubicBezTo>
                    <a:pt x="0" y="449961"/>
                    <a:pt x="7874" y="473710"/>
                    <a:pt x="27559" y="493395"/>
                  </a:cubicBezTo>
                  <a:cubicBezTo>
                    <a:pt x="23622" y="497332"/>
                    <a:pt x="27559" y="501269"/>
                    <a:pt x="31496" y="505206"/>
                  </a:cubicBezTo>
                  <a:cubicBezTo>
                    <a:pt x="31496" y="505206"/>
                    <a:pt x="27559" y="513080"/>
                    <a:pt x="27559" y="513080"/>
                  </a:cubicBezTo>
                  <a:cubicBezTo>
                    <a:pt x="27559" y="513080"/>
                    <a:pt x="31496" y="517017"/>
                    <a:pt x="31496" y="517017"/>
                  </a:cubicBezTo>
                  <a:close/>
                  <a:moveTo>
                    <a:pt x="385699" y="228981"/>
                  </a:moveTo>
                  <a:cubicBezTo>
                    <a:pt x="381762" y="209296"/>
                    <a:pt x="373888" y="201295"/>
                    <a:pt x="366014" y="189484"/>
                  </a:cubicBezTo>
                  <a:cubicBezTo>
                    <a:pt x="373888" y="201295"/>
                    <a:pt x="381762" y="209169"/>
                    <a:pt x="385699" y="228981"/>
                  </a:cubicBezTo>
                  <a:cubicBezTo>
                    <a:pt x="499872" y="264541"/>
                    <a:pt x="551053" y="319786"/>
                    <a:pt x="547116" y="410591"/>
                  </a:cubicBezTo>
                  <a:cubicBezTo>
                    <a:pt x="543179" y="489585"/>
                    <a:pt x="499872" y="536956"/>
                    <a:pt x="429006" y="568452"/>
                  </a:cubicBezTo>
                  <a:cubicBezTo>
                    <a:pt x="377825" y="592074"/>
                    <a:pt x="326644" y="556641"/>
                    <a:pt x="279400" y="560578"/>
                  </a:cubicBezTo>
                  <a:cubicBezTo>
                    <a:pt x="279400" y="560578"/>
                    <a:pt x="275463" y="560578"/>
                    <a:pt x="275463" y="560578"/>
                  </a:cubicBezTo>
                  <a:cubicBezTo>
                    <a:pt x="283337" y="540893"/>
                    <a:pt x="263652" y="532892"/>
                    <a:pt x="251841" y="521081"/>
                  </a:cubicBezTo>
                  <a:cubicBezTo>
                    <a:pt x="180975" y="446024"/>
                    <a:pt x="192786" y="355346"/>
                    <a:pt x="275463" y="268478"/>
                  </a:cubicBezTo>
                  <a:cubicBezTo>
                    <a:pt x="306959" y="248793"/>
                    <a:pt x="346329" y="232918"/>
                    <a:pt x="385699" y="228981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25" name="Group 25"/>
          <p:cNvGrpSpPr/>
          <p:nvPr/>
        </p:nvGrpSpPr>
        <p:grpSpPr>
          <a:xfrm>
            <a:off x="187920" y="588960"/>
            <a:ext cx="1374480" cy="1009440"/>
            <a:chOff x="0" y="0"/>
            <a:chExt cx="1832640" cy="1345920"/>
          </a:xfrm>
        </p:grpSpPr>
        <p:sp>
          <p:nvSpPr>
            <p:cNvPr id="26" name="Freeform 26"/>
            <p:cNvSpPr/>
            <p:nvPr/>
          </p:nvSpPr>
          <p:spPr>
            <a:xfrm>
              <a:off x="0" y="0"/>
              <a:ext cx="1832737" cy="1345946"/>
            </a:xfrm>
            <a:custGeom>
              <a:avLst/>
              <a:gdLst/>
              <a:ahLst/>
              <a:cxnLst/>
              <a:rect l="l" t="t" r="r" b="b"/>
              <a:pathLst>
                <a:path w="1832737" h="1345946">
                  <a:moveTo>
                    <a:pt x="374396" y="560451"/>
                  </a:moveTo>
                  <a:cubicBezTo>
                    <a:pt x="449326" y="544703"/>
                    <a:pt x="520192" y="532765"/>
                    <a:pt x="595122" y="548640"/>
                  </a:cubicBezTo>
                  <a:cubicBezTo>
                    <a:pt x="823722" y="596011"/>
                    <a:pt x="969518" y="789432"/>
                    <a:pt x="945896" y="1026287"/>
                  </a:cubicBezTo>
                  <a:cubicBezTo>
                    <a:pt x="938022" y="1105281"/>
                    <a:pt x="961644" y="1117092"/>
                    <a:pt x="1024763" y="1109218"/>
                  </a:cubicBezTo>
                  <a:cubicBezTo>
                    <a:pt x="1095756" y="1105281"/>
                    <a:pt x="1166622" y="1113155"/>
                    <a:pt x="1237615" y="1109218"/>
                  </a:cubicBezTo>
                  <a:cubicBezTo>
                    <a:pt x="1292733" y="1105281"/>
                    <a:pt x="1316482" y="1117092"/>
                    <a:pt x="1328293" y="1176274"/>
                  </a:cubicBezTo>
                  <a:cubicBezTo>
                    <a:pt x="1347978" y="1278890"/>
                    <a:pt x="1442593" y="1345946"/>
                    <a:pt x="1545082" y="1345946"/>
                  </a:cubicBezTo>
                  <a:cubicBezTo>
                    <a:pt x="1651508" y="1345946"/>
                    <a:pt x="1738249" y="1274953"/>
                    <a:pt x="1765808" y="1172337"/>
                  </a:cubicBezTo>
                  <a:cubicBezTo>
                    <a:pt x="1769745" y="1144651"/>
                    <a:pt x="1769745" y="1121029"/>
                    <a:pt x="1801241" y="1101344"/>
                  </a:cubicBezTo>
                  <a:cubicBezTo>
                    <a:pt x="1832737" y="1085596"/>
                    <a:pt x="1824863" y="935609"/>
                    <a:pt x="1801241" y="935609"/>
                  </a:cubicBezTo>
                  <a:cubicBezTo>
                    <a:pt x="1714500" y="931672"/>
                    <a:pt x="1738122" y="872490"/>
                    <a:pt x="1742186" y="829056"/>
                  </a:cubicBezTo>
                  <a:cubicBezTo>
                    <a:pt x="1746123" y="726440"/>
                    <a:pt x="1718564" y="643509"/>
                    <a:pt x="1627886" y="588264"/>
                  </a:cubicBezTo>
                  <a:cubicBezTo>
                    <a:pt x="1549019" y="540893"/>
                    <a:pt x="1541145" y="513334"/>
                    <a:pt x="1580642" y="430403"/>
                  </a:cubicBezTo>
                  <a:cubicBezTo>
                    <a:pt x="1592453" y="402717"/>
                    <a:pt x="1604264" y="367284"/>
                    <a:pt x="1576705" y="351409"/>
                  </a:cubicBezTo>
                  <a:cubicBezTo>
                    <a:pt x="1553083" y="335661"/>
                    <a:pt x="1521587" y="355346"/>
                    <a:pt x="1501775" y="379095"/>
                  </a:cubicBezTo>
                  <a:cubicBezTo>
                    <a:pt x="1486027" y="394843"/>
                    <a:pt x="1478153" y="418592"/>
                    <a:pt x="1474216" y="442214"/>
                  </a:cubicBezTo>
                  <a:cubicBezTo>
                    <a:pt x="1454531" y="548767"/>
                    <a:pt x="1454531" y="548767"/>
                    <a:pt x="1340231" y="540893"/>
                  </a:cubicBezTo>
                  <a:cubicBezTo>
                    <a:pt x="1316609" y="536956"/>
                    <a:pt x="1292987" y="533019"/>
                    <a:pt x="1269238" y="533019"/>
                  </a:cubicBezTo>
                  <a:cubicBezTo>
                    <a:pt x="1229868" y="536956"/>
                    <a:pt x="1218057" y="517271"/>
                    <a:pt x="1214120" y="485648"/>
                  </a:cubicBezTo>
                  <a:cubicBezTo>
                    <a:pt x="1198372" y="379095"/>
                    <a:pt x="1178687" y="272542"/>
                    <a:pt x="1162939" y="165989"/>
                  </a:cubicBezTo>
                  <a:cubicBezTo>
                    <a:pt x="1159002" y="146304"/>
                    <a:pt x="1155065" y="126492"/>
                    <a:pt x="1166876" y="102870"/>
                  </a:cubicBezTo>
                  <a:cubicBezTo>
                    <a:pt x="1202055" y="19685"/>
                    <a:pt x="1190244" y="3937"/>
                    <a:pt x="1099566" y="3937"/>
                  </a:cubicBezTo>
                  <a:cubicBezTo>
                    <a:pt x="894588" y="0"/>
                    <a:pt x="685800" y="3937"/>
                    <a:pt x="476885" y="3937"/>
                  </a:cubicBezTo>
                  <a:cubicBezTo>
                    <a:pt x="433578" y="3937"/>
                    <a:pt x="390144" y="0"/>
                    <a:pt x="346837" y="3937"/>
                  </a:cubicBezTo>
                  <a:cubicBezTo>
                    <a:pt x="287782" y="7874"/>
                    <a:pt x="267970" y="51308"/>
                    <a:pt x="307467" y="94742"/>
                  </a:cubicBezTo>
                  <a:cubicBezTo>
                    <a:pt x="327152" y="118364"/>
                    <a:pt x="327152" y="138176"/>
                    <a:pt x="331089" y="165735"/>
                  </a:cubicBezTo>
                  <a:cubicBezTo>
                    <a:pt x="331089" y="244729"/>
                    <a:pt x="331089" y="323596"/>
                    <a:pt x="331089" y="402590"/>
                  </a:cubicBezTo>
                  <a:cubicBezTo>
                    <a:pt x="342900" y="402590"/>
                    <a:pt x="350774" y="398653"/>
                    <a:pt x="362585" y="398653"/>
                  </a:cubicBezTo>
                  <a:cubicBezTo>
                    <a:pt x="366522" y="394716"/>
                    <a:pt x="370459" y="394716"/>
                    <a:pt x="378333" y="390779"/>
                  </a:cubicBezTo>
                  <a:cubicBezTo>
                    <a:pt x="370459" y="394716"/>
                    <a:pt x="366522" y="394716"/>
                    <a:pt x="362585" y="398653"/>
                  </a:cubicBezTo>
                  <a:cubicBezTo>
                    <a:pt x="350774" y="398653"/>
                    <a:pt x="342900" y="402590"/>
                    <a:pt x="331089" y="402590"/>
                  </a:cubicBezTo>
                  <a:cubicBezTo>
                    <a:pt x="335026" y="446024"/>
                    <a:pt x="319278" y="469646"/>
                    <a:pt x="275971" y="485521"/>
                  </a:cubicBezTo>
                  <a:cubicBezTo>
                    <a:pt x="197104" y="513207"/>
                    <a:pt x="138049" y="560451"/>
                    <a:pt x="90678" y="627634"/>
                  </a:cubicBezTo>
                  <a:cubicBezTo>
                    <a:pt x="55245" y="655320"/>
                    <a:pt x="35560" y="690753"/>
                    <a:pt x="19685" y="726313"/>
                  </a:cubicBezTo>
                  <a:cubicBezTo>
                    <a:pt x="0" y="793369"/>
                    <a:pt x="15748" y="813054"/>
                    <a:pt x="90678" y="805180"/>
                  </a:cubicBezTo>
                  <a:cubicBezTo>
                    <a:pt x="161671" y="698627"/>
                    <a:pt x="244348" y="599948"/>
                    <a:pt x="374396" y="560451"/>
                  </a:cubicBezTo>
                  <a:close/>
                  <a:moveTo>
                    <a:pt x="1541018" y="1002538"/>
                  </a:moveTo>
                  <a:cubicBezTo>
                    <a:pt x="1604137" y="998601"/>
                    <a:pt x="1655318" y="1049909"/>
                    <a:pt x="1655318" y="1113028"/>
                  </a:cubicBezTo>
                  <a:cubicBezTo>
                    <a:pt x="1659255" y="1176147"/>
                    <a:pt x="1612011" y="1227455"/>
                    <a:pt x="1544955" y="1227455"/>
                  </a:cubicBezTo>
                  <a:cubicBezTo>
                    <a:pt x="1481836" y="1227455"/>
                    <a:pt x="1434592" y="1180084"/>
                    <a:pt x="1430655" y="1120902"/>
                  </a:cubicBezTo>
                  <a:cubicBezTo>
                    <a:pt x="1426718" y="1057783"/>
                    <a:pt x="1477899" y="1002538"/>
                    <a:pt x="1541018" y="1002538"/>
                  </a:cubicBezTo>
                  <a:close/>
                  <a:moveTo>
                    <a:pt x="610870" y="453898"/>
                  </a:moveTo>
                  <a:cubicBezTo>
                    <a:pt x="610870" y="453898"/>
                    <a:pt x="614807" y="453898"/>
                    <a:pt x="618744" y="449961"/>
                  </a:cubicBezTo>
                  <a:cubicBezTo>
                    <a:pt x="614807" y="453898"/>
                    <a:pt x="610870" y="453898"/>
                    <a:pt x="610870" y="453898"/>
                  </a:cubicBezTo>
                  <a:close/>
                  <a:moveTo>
                    <a:pt x="618744" y="449961"/>
                  </a:moveTo>
                  <a:cubicBezTo>
                    <a:pt x="622681" y="449961"/>
                    <a:pt x="622681" y="449961"/>
                    <a:pt x="622681" y="449961"/>
                  </a:cubicBezTo>
                  <a:cubicBezTo>
                    <a:pt x="622681" y="449961"/>
                    <a:pt x="622681" y="449961"/>
                    <a:pt x="618744" y="449961"/>
                  </a:cubicBezTo>
                  <a:close/>
                  <a:moveTo>
                    <a:pt x="788289" y="110490"/>
                  </a:moveTo>
                  <a:cubicBezTo>
                    <a:pt x="823722" y="114427"/>
                    <a:pt x="863219" y="110490"/>
                    <a:pt x="898652" y="110490"/>
                  </a:cubicBezTo>
                  <a:cubicBezTo>
                    <a:pt x="1064133" y="110490"/>
                    <a:pt x="1064133" y="110490"/>
                    <a:pt x="1091819" y="272288"/>
                  </a:cubicBezTo>
                  <a:cubicBezTo>
                    <a:pt x="1115441" y="410464"/>
                    <a:pt x="1135126" y="548640"/>
                    <a:pt x="1154938" y="686689"/>
                  </a:cubicBezTo>
                  <a:cubicBezTo>
                    <a:pt x="1158875" y="710311"/>
                    <a:pt x="1190371" y="757682"/>
                    <a:pt x="1147064" y="761619"/>
                  </a:cubicBezTo>
                  <a:cubicBezTo>
                    <a:pt x="1099820" y="769493"/>
                    <a:pt x="1040638" y="797179"/>
                    <a:pt x="1005205" y="733933"/>
                  </a:cubicBezTo>
                  <a:cubicBezTo>
                    <a:pt x="950087" y="627380"/>
                    <a:pt x="871220" y="544449"/>
                    <a:pt x="760857" y="493141"/>
                  </a:cubicBezTo>
                  <a:cubicBezTo>
                    <a:pt x="729361" y="481330"/>
                    <a:pt x="721487" y="461518"/>
                    <a:pt x="721487" y="426085"/>
                  </a:cubicBezTo>
                  <a:cubicBezTo>
                    <a:pt x="725424" y="343154"/>
                    <a:pt x="725424" y="260350"/>
                    <a:pt x="721487" y="173482"/>
                  </a:cubicBezTo>
                  <a:cubicBezTo>
                    <a:pt x="717550" y="122174"/>
                    <a:pt x="737235" y="102489"/>
                    <a:pt x="788543" y="110363"/>
                  </a:cubicBezTo>
                  <a:close/>
                  <a:moveTo>
                    <a:pt x="417703" y="134239"/>
                  </a:moveTo>
                  <a:cubicBezTo>
                    <a:pt x="417703" y="126365"/>
                    <a:pt x="421640" y="122428"/>
                    <a:pt x="421640" y="118491"/>
                  </a:cubicBezTo>
                  <a:cubicBezTo>
                    <a:pt x="492633" y="118491"/>
                    <a:pt x="559562" y="114554"/>
                    <a:pt x="630555" y="114554"/>
                  </a:cubicBezTo>
                  <a:cubicBezTo>
                    <a:pt x="630555" y="122428"/>
                    <a:pt x="634492" y="126365"/>
                    <a:pt x="638429" y="134239"/>
                  </a:cubicBezTo>
                  <a:cubicBezTo>
                    <a:pt x="638429" y="146050"/>
                    <a:pt x="638429" y="157861"/>
                    <a:pt x="642366" y="169799"/>
                  </a:cubicBezTo>
                  <a:cubicBezTo>
                    <a:pt x="638429" y="157988"/>
                    <a:pt x="638429" y="146177"/>
                    <a:pt x="638429" y="134239"/>
                  </a:cubicBezTo>
                  <a:cubicBezTo>
                    <a:pt x="626618" y="232918"/>
                    <a:pt x="630555" y="335534"/>
                    <a:pt x="634492" y="434213"/>
                  </a:cubicBezTo>
                  <a:cubicBezTo>
                    <a:pt x="630555" y="438150"/>
                    <a:pt x="630555" y="438150"/>
                    <a:pt x="630555" y="442087"/>
                  </a:cubicBezTo>
                  <a:cubicBezTo>
                    <a:pt x="618744" y="446024"/>
                    <a:pt x="606933" y="446024"/>
                    <a:pt x="595122" y="449961"/>
                  </a:cubicBezTo>
                  <a:cubicBezTo>
                    <a:pt x="547878" y="461772"/>
                    <a:pt x="504444" y="414401"/>
                    <a:pt x="457200" y="442087"/>
                  </a:cubicBezTo>
                  <a:cubicBezTo>
                    <a:pt x="421767" y="438150"/>
                    <a:pt x="417830" y="418465"/>
                    <a:pt x="421767" y="386842"/>
                  </a:cubicBezTo>
                  <a:cubicBezTo>
                    <a:pt x="421767" y="303911"/>
                    <a:pt x="417830" y="217170"/>
                    <a:pt x="417830" y="134239"/>
                  </a:cubicBezTo>
                  <a:cubicBezTo>
                    <a:pt x="413893" y="142113"/>
                    <a:pt x="409956" y="149987"/>
                    <a:pt x="409956" y="161925"/>
                  </a:cubicBezTo>
                  <a:cubicBezTo>
                    <a:pt x="409956" y="150114"/>
                    <a:pt x="413893" y="142240"/>
                    <a:pt x="417830" y="134239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27" name="Group 27"/>
          <p:cNvGrpSpPr/>
          <p:nvPr/>
        </p:nvGrpSpPr>
        <p:grpSpPr>
          <a:xfrm>
            <a:off x="289440" y="1023840"/>
            <a:ext cx="590400" cy="609840"/>
            <a:chOff x="0" y="0"/>
            <a:chExt cx="787200" cy="813120"/>
          </a:xfrm>
        </p:grpSpPr>
        <p:sp>
          <p:nvSpPr>
            <p:cNvPr id="28" name="Freeform 28"/>
            <p:cNvSpPr/>
            <p:nvPr/>
          </p:nvSpPr>
          <p:spPr>
            <a:xfrm>
              <a:off x="0" y="0"/>
              <a:ext cx="787273" cy="813181"/>
            </a:xfrm>
            <a:custGeom>
              <a:avLst/>
              <a:gdLst/>
              <a:ahLst/>
              <a:cxnLst/>
              <a:rect l="l" t="t" r="r" b="b"/>
              <a:pathLst>
                <a:path w="787273" h="813181">
                  <a:moveTo>
                    <a:pt x="31496" y="517144"/>
                  </a:moveTo>
                  <a:cubicBezTo>
                    <a:pt x="43307" y="568452"/>
                    <a:pt x="66929" y="611886"/>
                    <a:pt x="102362" y="651383"/>
                  </a:cubicBezTo>
                  <a:cubicBezTo>
                    <a:pt x="228346" y="789559"/>
                    <a:pt x="432943" y="813181"/>
                    <a:pt x="586486" y="710565"/>
                  </a:cubicBezTo>
                  <a:cubicBezTo>
                    <a:pt x="736092" y="604012"/>
                    <a:pt x="787273" y="406654"/>
                    <a:pt x="708533" y="240792"/>
                  </a:cubicBezTo>
                  <a:cubicBezTo>
                    <a:pt x="625856" y="75057"/>
                    <a:pt x="440817" y="0"/>
                    <a:pt x="255778" y="59182"/>
                  </a:cubicBezTo>
                  <a:cubicBezTo>
                    <a:pt x="259715" y="82804"/>
                    <a:pt x="271526" y="98679"/>
                    <a:pt x="287274" y="114427"/>
                  </a:cubicBezTo>
                  <a:cubicBezTo>
                    <a:pt x="271526" y="98679"/>
                    <a:pt x="259715" y="82804"/>
                    <a:pt x="255778" y="59182"/>
                  </a:cubicBezTo>
                  <a:cubicBezTo>
                    <a:pt x="216408" y="70993"/>
                    <a:pt x="180975" y="82804"/>
                    <a:pt x="153416" y="118364"/>
                  </a:cubicBezTo>
                  <a:cubicBezTo>
                    <a:pt x="125857" y="126238"/>
                    <a:pt x="106172" y="146050"/>
                    <a:pt x="94361" y="165735"/>
                  </a:cubicBezTo>
                  <a:cubicBezTo>
                    <a:pt x="70866" y="225044"/>
                    <a:pt x="3937" y="264414"/>
                    <a:pt x="19685" y="343408"/>
                  </a:cubicBezTo>
                  <a:cubicBezTo>
                    <a:pt x="3937" y="355219"/>
                    <a:pt x="3937" y="371094"/>
                    <a:pt x="11811" y="390779"/>
                  </a:cubicBezTo>
                  <a:cubicBezTo>
                    <a:pt x="11811" y="402590"/>
                    <a:pt x="11811" y="410464"/>
                    <a:pt x="11811" y="422402"/>
                  </a:cubicBezTo>
                  <a:cubicBezTo>
                    <a:pt x="15748" y="430276"/>
                    <a:pt x="23622" y="438150"/>
                    <a:pt x="27559" y="446024"/>
                  </a:cubicBezTo>
                  <a:cubicBezTo>
                    <a:pt x="23622" y="438150"/>
                    <a:pt x="15748" y="430276"/>
                    <a:pt x="11811" y="422402"/>
                  </a:cubicBezTo>
                  <a:cubicBezTo>
                    <a:pt x="0" y="449961"/>
                    <a:pt x="7874" y="473710"/>
                    <a:pt x="27559" y="493395"/>
                  </a:cubicBezTo>
                  <a:cubicBezTo>
                    <a:pt x="23622" y="497332"/>
                    <a:pt x="27559" y="501269"/>
                    <a:pt x="31496" y="505206"/>
                  </a:cubicBezTo>
                  <a:cubicBezTo>
                    <a:pt x="31496" y="505206"/>
                    <a:pt x="27559" y="513080"/>
                    <a:pt x="27559" y="513080"/>
                  </a:cubicBezTo>
                  <a:cubicBezTo>
                    <a:pt x="27559" y="513080"/>
                    <a:pt x="31496" y="517017"/>
                    <a:pt x="31496" y="517017"/>
                  </a:cubicBezTo>
                  <a:close/>
                  <a:moveTo>
                    <a:pt x="385699" y="228981"/>
                  </a:moveTo>
                  <a:cubicBezTo>
                    <a:pt x="381762" y="209296"/>
                    <a:pt x="373888" y="201295"/>
                    <a:pt x="366014" y="189484"/>
                  </a:cubicBezTo>
                  <a:cubicBezTo>
                    <a:pt x="373888" y="201295"/>
                    <a:pt x="381762" y="209169"/>
                    <a:pt x="385699" y="228981"/>
                  </a:cubicBezTo>
                  <a:cubicBezTo>
                    <a:pt x="499872" y="264541"/>
                    <a:pt x="551053" y="319786"/>
                    <a:pt x="547116" y="410591"/>
                  </a:cubicBezTo>
                  <a:cubicBezTo>
                    <a:pt x="543179" y="489585"/>
                    <a:pt x="499872" y="536956"/>
                    <a:pt x="429006" y="568452"/>
                  </a:cubicBezTo>
                  <a:cubicBezTo>
                    <a:pt x="377825" y="592074"/>
                    <a:pt x="326644" y="556641"/>
                    <a:pt x="279400" y="560578"/>
                  </a:cubicBezTo>
                  <a:cubicBezTo>
                    <a:pt x="279400" y="560578"/>
                    <a:pt x="275463" y="560578"/>
                    <a:pt x="275463" y="560578"/>
                  </a:cubicBezTo>
                  <a:cubicBezTo>
                    <a:pt x="283337" y="540893"/>
                    <a:pt x="263652" y="532892"/>
                    <a:pt x="251841" y="521081"/>
                  </a:cubicBezTo>
                  <a:cubicBezTo>
                    <a:pt x="180975" y="446024"/>
                    <a:pt x="192786" y="355346"/>
                    <a:pt x="275463" y="268478"/>
                  </a:cubicBezTo>
                  <a:cubicBezTo>
                    <a:pt x="306959" y="248793"/>
                    <a:pt x="346329" y="232918"/>
                    <a:pt x="385699" y="228981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29" name="Group 29"/>
          <p:cNvGrpSpPr/>
          <p:nvPr/>
        </p:nvGrpSpPr>
        <p:grpSpPr>
          <a:xfrm>
            <a:off x="15114960" y="1266480"/>
            <a:ext cx="311760" cy="534960"/>
            <a:chOff x="0" y="0"/>
            <a:chExt cx="415680" cy="713280"/>
          </a:xfrm>
        </p:grpSpPr>
        <p:sp>
          <p:nvSpPr>
            <p:cNvPr id="30" name="Freeform 30"/>
            <p:cNvSpPr/>
            <p:nvPr/>
          </p:nvSpPr>
          <p:spPr>
            <a:xfrm>
              <a:off x="0" y="0"/>
              <a:ext cx="415671" cy="713359"/>
            </a:xfrm>
            <a:custGeom>
              <a:avLst/>
              <a:gdLst/>
              <a:ahLst/>
              <a:cxnLst/>
              <a:rect l="l" t="t" r="r" b="b"/>
              <a:pathLst>
                <a:path w="415671" h="713359">
                  <a:moveTo>
                    <a:pt x="415671" y="644271"/>
                  </a:moveTo>
                  <a:cubicBezTo>
                    <a:pt x="398399" y="641350"/>
                    <a:pt x="378206" y="638556"/>
                    <a:pt x="357886" y="635635"/>
                  </a:cubicBezTo>
                  <a:cubicBezTo>
                    <a:pt x="329057" y="632714"/>
                    <a:pt x="331851" y="615442"/>
                    <a:pt x="331851" y="595376"/>
                  </a:cubicBezTo>
                  <a:cubicBezTo>
                    <a:pt x="331851" y="511937"/>
                    <a:pt x="331851" y="428498"/>
                    <a:pt x="331851" y="342265"/>
                  </a:cubicBezTo>
                  <a:cubicBezTo>
                    <a:pt x="331851" y="304927"/>
                    <a:pt x="337566" y="273177"/>
                    <a:pt x="357886" y="241554"/>
                  </a:cubicBezTo>
                  <a:cubicBezTo>
                    <a:pt x="406908" y="166751"/>
                    <a:pt x="386715" y="68961"/>
                    <a:pt x="320421" y="14351"/>
                  </a:cubicBezTo>
                  <a:cubicBezTo>
                    <a:pt x="303149" y="0"/>
                    <a:pt x="294386" y="0"/>
                    <a:pt x="280035" y="11557"/>
                  </a:cubicBezTo>
                  <a:cubicBezTo>
                    <a:pt x="216535" y="63373"/>
                    <a:pt x="187706" y="161163"/>
                    <a:pt x="231013" y="224409"/>
                  </a:cubicBezTo>
                  <a:cubicBezTo>
                    <a:pt x="288798" y="304927"/>
                    <a:pt x="257048" y="388366"/>
                    <a:pt x="268478" y="483235"/>
                  </a:cubicBezTo>
                  <a:cubicBezTo>
                    <a:pt x="187706" y="422783"/>
                    <a:pt x="184785" y="417068"/>
                    <a:pt x="181864" y="339471"/>
                  </a:cubicBezTo>
                  <a:cubicBezTo>
                    <a:pt x="176149" y="276225"/>
                    <a:pt x="127000" y="218694"/>
                    <a:pt x="60579" y="201422"/>
                  </a:cubicBezTo>
                  <a:cubicBezTo>
                    <a:pt x="43307" y="198501"/>
                    <a:pt x="31750" y="201422"/>
                    <a:pt x="25908" y="218694"/>
                  </a:cubicBezTo>
                  <a:cubicBezTo>
                    <a:pt x="0" y="276098"/>
                    <a:pt x="14478" y="359537"/>
                    <a:pt x="66421" y="391160"/>
                  </a:cubicBezTo>
                  <a:cubicBezTo>
                    <a:pt x="141478" y="431419"/>
                    <a:pt x="178943" y="511937"/>
                    <a:pt x="254000" y="549402"/>
                  </a:cubicBezTo>
                  <a:cubicBezTo>
                    <a:pt x="280035" y="563753"/>
                    <a:pt x="265557" y="592582"/>
                    <a:pt x="265557" y="612648"/>
                  </a:cubicBezTo>
                  <a:cubicBezTo>
                    <a:pt x="268478" y="632841"/>
                    <a:pt x="256921" y="632841"/>
                    <a:pt x="242443" y="635635"/>
                  </a:cubicBezTo>
                  <a:cubicBezTo>
                    <a:pt x="239522" y="635635"/>
                    <a:pt x="239522" y="635635"/>
                    <a:pt x="239522" y="635635"/>
                  </a:cubicBezTo>
                  <a:cubicBezTo>
                    <a:pt x="239522" y="641350"/>
                    <a:pt x="236601" y="647192"/>
                    <a:pt x="230886" y="652907"/>
                  </a:cubicBezTo>
                  <a:cubicBezTo>
                    <a:pt x="256921" y="661543"/>
                    <a:pt x="265557" y="687451"/>
                    <a:pt x="262636" y="710438"/>
                  </a:cubicBezTo>
                  <a:cubicBezTo>
                    <a:pt x="297307" y="707517"/>
                    <a:pt x="331978" y="707517"/>
                    <a:pt x="366522" y="713359"/>
                  </a:cubicBezTo>
                  <a:cubicBezTo>
                    <a:pt x="366522" y="687451"/>
                    <a:pt x="383794" y="655828"/>
                    <a:pt x="415544" y="650113"/>
                  </a:cubicBezTo>
                  <a:cubicBezTo>
                    <a:pt x="415544" y="650113"/>
                    <a:pt x="415544" y="647192"/>
                    <a:pt x="415544" y="644398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31" name="Group 31"/>
          <p:cNvGrpSpPr/>
          <p:nvPr/>
        </p:nvGrpSpPr>
        <p:grpSpPr>
          <a:xfrm>
            <a:off x="15392880" y="1540080"/>
            <a:ext cx="142560" cy="190800"/>
            <a:chOff x="0" y="0"/>
            <a:chExt cx="190080" cy="254400"/>
          </a:xfrm>
        </p:grpSpPr>
        <p:sp>
          <p:nvSpPr>
            <p:cNvPr id="32" name="Freeform 32"/>
            <p:cNvSpPr/>
            <p:nvPr/>
          </p:nvSpPr>
          <p:spPr>
            <a:xfrm>
              <a:off x="0" y="0"/>
              <a:ext cx="190119" cy="254381"/>
            </a:xfrm>
            <a:custGeom>
              <a:avLst/>
              <a:gdLst/>
              <a:ahLst/>
              <a:cxnLst/>
              <a:rect l="l" t="t" r="r" b="b"/>
              <a:pathLst>
                <a:path w="190119" h="254381">
                  <a:moveTo>
                    <a:pt x="132461" y="2921"/>
                  </a:moveTo>
                  <a:cubicBezTo>
                    <a:pt x="54737" y="14478"/>
                    <a:pt x="0" y="78105"/>
                    <a:pt x="0" y="159004"/>
                  </a:cubicBezTo>
                  <a:cubicBezTo>
                    <a:pt x="0" y="242824"/>
                    <a:pt x="14351" y="254381"/>
                    <a:pt x="89281" y="216789"/>
                  </a:cubicBezTo>
                  <a:cubicBezTo>
                    <a:pt x="158369" y="182118"/>
                    <a:pt x="190119" y="104013"/>
                    <a:pt x="169926" y="26035"/>
                  </a:cubicBezTo>
                  <a:cubicBezTo>
                    <a:pt x="164211" y="5842"/>
                    <a:pt x="152654" y="0"/>
                    <a:pt x="132461" y="2921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33" name="Group 33"/>
          <p:cNvGrpSpPr/>
          <p:nvPr/>
        </p:nvGrpSpPr>
        <p:grpSpPr>
          <a:xfrm>
            <a:off x="13525920" y="1256400"/>
            <a:ext cx="311760" cy="534960"/>
            <a:chOff x="0" y="0"/>
            <a:chExt cx="415680" cy="713280"/>
          </a:xfrm>
        </p:grpSpPr>
        <p:sp>
          <p:nvSpPr>
            <p:cNvPr id="34" name="Freeform 34"/>
            <p:cNvSpPr/>
            <p:nvPr/>
          </p:nvSpPr>
          <p:spPr>
            <a:xfrm>
              <a:off x="0" y="0"/>
              <a:ext cx="415671" cy="713359"/>
            </a:xfrm>
            <a:custGeom>
              <a:avLst/>
              <a:gdLst/>
              <a:ahLst/>
              <a:cxnLst/>
              <a:rect l="l" t="t" r="r" b="b"/>
              <a:pathLst>
                <a:path w="415671" h="713359">
                  <a:moveTo>
                    <a:pt x="415671" y="644271"/>
                  </a:moveTo>
                  <a:cubicBezTo>
                    <a:pt x="398399" y="641350"/>
                    <a:pt x="378206" y="638556"/>
                    <a:pt x="357886" y="635635"/>
                  </a:cubicBezTo>
                  <a:cubicBezTo>
                    <a:pt x="329057" y="632714"/>
                    <a:pt x="331851" y="615442"/>
                    <a:pt x="331851" y="595376"/>
                  </a:cubicBezTo>
                  <a:cubicBezTo>
                    <a:pt x="331851" y="511937"/>
                    <a:pt x="331851" y="428498"/>
                    <a:pt x="331851" y="342265"/>
                  </a:cubicBezTo>
                  <a:cubicBezTo>
                    <a:pt x="331851" y="304927"/>
                    <a:pt x="337566" y="273177"/>
                    <a:pt x="357886" y="241554"/>
                  </a:cubicBezTo>
                  <a:cubicBezTo>
                    <a:pt x="406908" y="166751"/>
                    <a:pt x="386715" y="68961"/>
                    <a:pt x="320421" y="14351"/>
                  </a:cubicBezTo>
                  <a:cubicBezTo>
                    <a:pt x="303149" y="0"/>
                    <a:pt x="294386" y="0"/>
                    <a:pt x="280035" y="11557"/>
                  </a:cubicBezTo>
                  <a:cubicBezTo>
                    <a:pt x="216535" y="63373"/>
                    <a:pt x="187706" y="161163"/>
                    <a:pt x="231013" y="224409"/>
                  </a:cubicBezTo>
                  <a:cubicBezTo>
                    <a:pt x="288798" y="304927"/>
                    <a:pt x="257048" y="388366"/>
                    <a:pt x="268478" y="483235"/>
                  </a:cubicBezTo>
                  <a:cubicBezTo>
                    <a:pt x="187706" y="422783"/>
                    <a:pt x="184785" y="417068"/>
                    <a:pt x="181864" y="339471"/>
                  </a:cubicBezTo>
                  <a:cubicBezTo>
                    <a:pt x="176149" y="276225"/>
                    <a:pt x="127000" y="218694"/>
                    <a:pt x="60579" y="201422"/>
                  </a:cubicBezTo>
                  <a:cubicBezTo>
                    <a:pt x="43307" y="198501"/>
                    <a:pt x="31750" y="201422"/>
                    <a:pt x="25908" y="218694"/>
                  </a:cubicBezTo>
                  <a:cubicBezTo>
                    <a:pt x="0" y="276098"/>
                    <a:pt x="14478" y="359537"/>
                    <a:pt x="66421" y="391160"/>
                  </a:cubicBezTo>
                  <a:cubicBezTo>
                    <a:pt x="141478" y="431419"/>
                    <a:pt x="178943" y="511937"/>
                    <a:pt x="254000" y="549402"/>
                  </a:cubicBezTo>
                  <a:cubicBezTo>
                    <a:pt x="280035" y="563753"/>
                    <a:pt x="265557" y="592582"/>
                    <a:pt x="265557" y="612648"/>
                  </a:cubicBezTo>
                  <a:cubicBezTo>
                    <a:pt x="268478" y="632841"/>
                    <a:pt x="256921" y="632841"/>
                    <a:pt x="242443" y="635635"/>
                  </a:cubicBezTo>
                  <a:cubicBezTo>
                    <a:pt x="239522" y="635635"/>
                    <a:pt x="239522" y="635635"/>
                    <a:pt x="239522" y="635635"/>
                  </a:cubicBezTo>
                  <a:cubicBezTo>
                    <a:pt x="239522" y="641350"/>
                    <a:pt x="236601" y="647192"/>
                    <a:pt x="230886" y="652907"/>
                  </a:cubicBezTo>
                  <a:cubicBezTo>
                    <a:pt x="256921" y="661543"/>
                    <a:pt x="265557" y="687451"/>
                    <a:pt x="262636" y="710438"/>
                  </a:cubicBezTo>
                  <a:cubicBezTo>
                    <a:pt x="297307" y="707517"/>
                    <a:pt x="331978" y="707517"/>
                    <a:pt x="366522" y="713359"/>
                  </a:cubicBezTo>
                  <a:cubicBezTo>
                    <a:pt x="366522" y="687451"/>
                    <a:pt x="383794" y="655828"/>
                    <a:pt x="415544" y="650113"/>
                  </a:cubicBezTo>
                  <a:cubicBezTo>
                    <a:pt x="415544" y="650113"/>
                    <a:pt x="415544" y="647192"/>
                    <a:pt x="415544" y="644398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35" name="Group 35"/>
          <p:cNvGrpSpPr/>
          <p:nvPr/>
        </p:nvGrpSpPr>
        <p:grpSpPr>
          <a:xfrm>
            <a:off x="13803840" y="1530000"/>
            <a:ext cx="142560" cy="190800"/>
            <a:chOff x="0" y="0"/>
            <a:chExt cx="190080" cy="254400"/>
          </a:xfrm>
        </p:grpSpPr>
        <p:sp>
          <p:nvSpPr>
            <p:cNvPr id="36" name="Freeform 36"/>
            <p:cNvSpPr/>
            <p:nvPr/>
          </p:nvSpPr>
          <p:spPr>
            <a:xfrm>
              <a:off x="0" y="0"/>
              <a:ext cx="190119" cy="254381"/>
            </a:xfrm>
            <a:custGeom>
              <a:avLst/>
              <a:gdLst/>
              <a:ahLst/>
              <a:cxnLst/>
              <a:rect l="l" t="t" r="r" b="b"/>
              <a:pathLst>
                <a:path w="190119" h="254381">
                  <a:moveTo>
                    <a:pt x="132461" y="2921"/>
                  </a:moveTo>
                  <a:cubicBezTo>
                    <a:pt x="54737" y="14478"/>
                    <a:pt x="0" y="78105"/>
                    <a:pt x="0" y="159004"/>
                  </a:cubicBezTo>
                  <a:cubicBezTo>
                    <a:pt x="0" y="242824"/>
                    <a:pt x="14351" y="254381"/>
                    <a:pt x="89281" y="216789"/>
                  </a:cubicBezTo>
                  <a:cubicBezTo>
                    <a:pt x="158369" y="182118"/>
                    <a:pt x="190119" y="104013"/>
                    <a:pt x="169926" y="26035"/>
                  </a:cubicBezTo>
                  <a:cubicBezTo>
                    <a:pt x="164211" y="5842"/>
                    <a:pt x="152654" y="0"/>
                    <a:pt x="132461" y="2921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37" name="Group 37"/>
          <p:cNvGrpSpPr/>
          <p:nvPr/>
        </p:nvGrpSpPr>
        <p:grpSpPr>
          <a:xfrm>
            <a:off x="11911680" y="1256400"/>
            <a:ext cx="311760" cy="534960"/>
            <a:chOff x="0" y="0"/>
            <a:chExt cx="415680" cy="713280"/>
          </a:xfrm>
        </p:grpSpPr>
        <p:sp>
          <p:nvSpPr>
            <p:cNvPr id="38" name="Freeform 38"/>
            <p:cNvSpPr/>
            <p:nvPr/>
          </p:nvSpPr>
          <p:spPr>
            <a:xfrm>
              <a:off x="0" y="0"/>
              <a:ext cx="415671" cy="713359"/>
            </a:xfrm>
            <a:custGeom>
              <a:avLst/>
              <a:gdLst/>
              <a:ahLst/>
              <a:cxnLst/>
              <a:rect l="l" t="t" r="r" b="b"/>
              <a:pathLst>
                <a:path w="415671" h="713359">
                  <a:moveTo>
                    <a:pt x="415671" y="644271"/>
                  </a:moveTo>
                  <a:cubicBezTo>
                    <a:pt x="398399" y="641350"/>
                    <a:pt x="378206" y="638556"/>
                    <a:pt x="357886" y="635635"/>
                  </a:cubicBezTo>
                  <a:cubicBezTo>
                    <a:pt x="329057" y="632714"/>
                    <a:pt x="331851" y="615442"/>
                    <a:pt x="331851" y="595376"/>
                  </a:cubicBezTo>
                  <a:cubicBezTo>
                    <a:pt x="331851" y="511937"/>
                    <a:pt x="331851" y="428498"/>
                    <a:pt x="331851" y="342265"/>
                  </a:cubicBezTo>
                  <a:cubicBezTo>
                    <a:pt x="331851" y="304927"/>
                    <a:pt x="337566" y="273177"/>
                    <a:pt x="357886" y="241554"/>
                  </a:cubicBezTo>
                  <a:cubicBezTo>
                    <a:pt x="406908" y="166751"/>
                    <a:pt x="386715" y="68961"/>
                    <a:pt x="320421" y="14351"/>
                  </a:cubicBezTo>
                  <a:cubicBezTo>
                    <a:pt x="303149" y="0"/>
                    <a:pt x="294386" y="0"/>
                    <a:pt x="280035" y="11557"/>
                  </a:cubicBezTo>
                  <a:cubicBezTo>
                    <a:pt x="216535" y="63373"/>
                    <a:pt x="187706" y="161163"/>
                    <a:pt x="231013" y="224409"/>
                  </a:cubicBezTo>
                  <a:cubicBezTo>
                    <a:pt x="288798" y="304927"/>
                    <a:pt x="257048" y="388366"/>
                    <a:pt x="268478" y="483235"/>
                  </a:cubicBezTo>
                  <a:cubicBezTo>
                    <a:pt x="187706" y="422783"/>
                    <a:pt x="184785" y="417068"/>
                    <a:pt x="181864" y="339471"/>
                  </a:cubicBezTo>
                  <a:cubicBezTo>
                    <a:pt x="176149" y="276225"/>
                    <a:pt x="127000" y="218694"/>
                    <a:pt x="60579" y="201422"/>
                  </a:cubicBezTo>
                  <a:cubicBezTo>
                    <a:pt x="43307" y="198501"/>
                    <a:pt x="31750" y="201422"/>
                    <a:pt x="25908" y="218694"/>
                  </a:cubicBezTo>
                  <a:cubicBezTo>
                    <a:pt x="0" y="276098"/>
                    <a:pt x="14478" y="359537"/>
                    <a:pt x="66421" y="391160"/>
                  </a:cubicBezTo>
                  <a:cubicBezTo>
                    <a:pt x="141478" y="431419"/>
                    <a:pt x="178943" y="511937"/>
                    <a:pt x="254000" y="549402"/>
                  </a:cubicBezTo>
                  <a:cubicBezTo>
                    <a:pt x="280035" y="563753"/>
                    <a:pt x="265557" y="592582"/>
                    <a:pt x="265557" y="612648"/>
                  </a:cubicBezTo>
                  <a:cubicBezTo>
                    <a:pt x="268478" y="632841"/>
                    <a:pt x="256921" y="632841"/>
                    <a:pt x="242443" y="635635"/>
                  </a:cubicBezTo>
                  <a:cubicBezTo>
                    <a:pt x="239522" y="635635"/>
                    <a:pt x="239522" y="635635"/>
                    <a:pt x="239522" y="635635"/>
                  </a:cubicBezTo>
                  <a:cubicBezTo>
                    <a:pt x="239522" y="641350"/>
                    <a:pt x="236601" y="647192"/>
                    <a:pt x="230886" y="652907"/>
                  </a:cubicBezTo>
                  <a:cubicBezTo>
                    <a:pt x="256921" y="661543"/>
                    <a:pt x="265557" y="687451"/>
                    <a:pt x="262636" y="710438"/>
                  </a:cubicBezTo>
                  <a:cubicBezTo>
                    <a:pt x="297307" y="707517"/>
                    <a:pt x="331978" y="707517"/>
                    <a:pt x="366522" y="713359"/>
                  </a:cubicBezTo>
                  <a:cubicBezTo>
                    <a:pt x="366522" y="687451"/>
                    <a:pt x="383794" y="655828"/>
                    <a:pt x="415544" y="650113"/>
                  </a:cubicBezTo>
                  <a:cubicBezTo>
                    <a:pt x="415544" y="650113"/>
                    <a:pt x="415544" y="647192"/>
                    <a:pt x="415544" y="644398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39" name="Group 39"/>
          <p:cNvGrpSpPr/>
          <p:nvPr/>
        </p:nvGrpSpPr>
        <p:grpSpPr>
          <a:xfrm>
            <a:off x="12189600" y="1530000"/>
            <a:ext cx="142560" cy="190800"/>
            <a:chOff x="0" y="0"/>
            <a:chExt cx="190080" cy="254400"/>
          </a:xfrm>
        </p:grpSpPr>
        <p:sp>
          <p:nvSpPr>
            <p:cNvPr id="40" name="Freeform 40"/>
            <p:cNvSpPr/>
            <p:nvPr/>
          </p:nvSpPr>
          <p:spPr>
            <a:xfrm>
              <a:off x="0" y="0"/>
              <a:ext cx="190119" cy="254381"/>
            </a:xfrm>
            <a:custGeom>
              <a:avLst/>
              <a:gdLst/>
              <a:ahLst/>
              <a:cxnLst/>
              <a:rect l="l" t="t" r="r" b="b"/>
              <a:pathLst>
                <a:path w="190119" h="254381">
                  <a:moveTo>
                    <a:pt x="132461" y="2921"/>
                  </a:moveTo>
                  <a:cubicBezTo>
                    <a:pt x="54737" y="14478"/>
                    <a:pt x="0" y="78105"/>
                    <a:pt x="0" y="159004"/>
                  </a:cubicBezTo>
                  <a:cubicBezTo>
                    <a:pt x="0" y="242824"/>
                    <a:pt x="14351" y="254381"/>
                    <a:pt x="89281" y="216789"/>
                  </a:cubicBezTo>
                  <a:cubicBezTo>
                    <a:pt x="158369" y="182118"/>
                    <a:pt x="190119" y="104013"/>
                    <a:pt x="169926" y="26035"/>
                  </a:cubicBezTo>
                  <a:cubicBezTo>
                    <a:pt x="164211" y="5842"/>
                    <a:pt x="152654" y="0"/>
                    <a:pt x="132461" y="2921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41" name="Group 41"/>
          <p:cNvGrpSpPr/>
          <p:nvPr/>
        </p:nvGrpSpPr>
        <p:grpSpPr>
          <a:xfrm>
            <a:off x="3129120" y="1258560"/>
            <a:ext cx="311760" cy="534960"/>
            <a:chOff x="0" y="0"/>
            <a:chExt cx="415680" cy="713280"/>
          </a:xfrm>
        </p:grpSpPr>
        <p:sp>
          <p:nvSpPr>
            <p:cNvPr id="42" name="Freeform 42"/>
            <p:cNvSpPr/>
            <p:nvPr/>
          </p:nvSpPr>
          <p:spPr>
            <a:xfrm>
              <a:off x="0" y="0"/>
              <a:ext cx="415671" cy="713359"/>
            </a:xfrm>
            <a:custGeom>
              <a:avLst/>
              <a:gdLst/>
              <a:ahLst/>
              <a:cxnLst/>
              <a:rect l="l" t="t" r="r" b="b"/>
              <a:pathLst>
                <a:path w="415671" h="713359">
                  <a:moveTo>
                    <a:pt x="415671" y="644271"/>
                  </a:moveTo>
                  <a:cubicBezTo>
                    <a:pt x="398399" y="641350"/>
                    <a:pt x="378206" y="638556"/>
                    <a:pt x="357886" y="635635"/>
                  </a:cubicBezTo>
                  <a:cubicBezTo>
                    <a:pt x="329057" y="632714"/>
                    <a:pt x="331851" y="615442"/>
                    <a:pt x="331851" y="595376"/>
                  </a:cubicBezTo>
                  <a:cubicBezTo>
                    <a:pt x="331851" y="511937"/>
                    <a:pt x="331851" y="428498"/>
                    <a:pt x="331851" y="342265"/>
                  </a:cubicBezTo>
                  <a:cubicBezTo>
                    <a:pt x="331851" y="304927"/>
                    <a:pt x="337566" y="273177"/>
                    <a:pt x="357886" y="241554"/>
                  </a:cubicBezTo>
                  <a:cubicBezTo>
                    <a:pt x="406908" y="166751"/>
                    <a:pt x="386715" y="68961"/>
                    <a:pt x="320421" y="14351"/>
                  </a:cubicBezTo>
                  <a:cubicBezTo>
                    <a:pt x="303149" y="0"/>
                    <a:pt x="294386" y="0"/>
                    <a:pt x="280035" y="11557"/>
                  </a:cubicBezTo>
                  <a:cubicBezTo>
                    <a:pt x="216535" y="63373"/>
                    <a:pt x="187706" y="161163"/>
                    <a:pt x="231013" y="224409"/>
                  </a:cubicBezTo>
                  <a:cubicBezTo>
                    <a:pt x="288798" y="304927"/>
                    <a:pt x="257048" y="388366"/>
                    <a:pt x="268478" y="483235"/>
                  </a:cubicBezTo>
                  <a:cubicBezTo>
                    <a:pt x="187706" y="422783"/>
                    <a:pt x="184785" y="417068"/>
                    <a:pt x="181864" y="339471"/>
                  </a:cubicBezTo>
                  <a:cubicBezTo>
                    <a:pt x="176149" y="276225"/>
                    <a:pt x="127000" y="218694"/>
                    <a:pt x="60579" y="201422"/>
                  </a:cubicBezTo>
                  <a:cubicBezTo>
                    <a:pt x="43307" y="198501"/>
                    <a:pt x="31750" y="201422"/>
                    <a:pt x="25908" y="218694"/>
                  </a:cubicBezTo>
                  <a:cubicBezTo>
                    <a:pt x="0" y="276098"/>
                    <a:pt x="14478" y="359537"/>
                    <a:pt x="66421" y="391160"/>
                  </a:cubicBezTo>
                  <a:cubicBezTo>
                    <a:pt x="141478" y="431419"/>
                    <a:pt x="178943" y="511937"/>
                    <a:pt x="254000" y="549402"/>
                  </a:cubicBezTo>
                  <a:cubicBezTo>
                    <a:pt x="280035" y="563753"/>
                    <a:pt x="265557" y="592582"/>
                    <a:pt x="265557" y="612648"/>
                  </a:cubicBezTo>
                  <a:cubicBezTo>
                    <a:pt x="268478" y="632841"/>
                    <a:pt x="256921" y="632841"/>
                    <a:pt x="242443" y="635635"/>
                  </a:cubicBezTo>
                  <a:cubicBezTo>
                    <a:pt x="239522" y="635635"/>
                    <a:pt x="239522" y="635635"/>
                    <a:pt x="239522" y="635635"/>
                  </a:cubicBezTo>
                  <a:cubicBezTo>
                    <a:pt x="239522" y="641350"/>
                    <a:pt x="236601" y="647192"/>
                    <a:pt x="230886" y="652907"/>
                  </a:cubicBezTo>
                  <a:cubicBezTo>
                    <a:pt x="256921" y="661543"/>
                    <a:pt x="265557" y="687451"/>
                    <a:pt x="262636" y="710438"/>
                  </a:cubicBezTo>
                  <a:cubicBezTo>
                    <a:pt x="297307" y="707517"/>
                    <a:pt x="331978" y="707517"/>
                    <a:pt x="366522" y="713359"/>
                  </a:cubicBezTo>
                  <a:cubicBezTo>
                    <a:pt x="366522" y="687451"/>
                    <a:pt x="383794" y="655828"/>
                    <a:pt x="415544" y="650113"/>
                  </a:cubicBezTo>
                  <a:cubicBezTo>
                    <a:pt x="415544" y="650113"/>
                    <a:pt x="415544" y="647192"/>
                    <a:pt x="415544" y="644398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43" name="Group 43"/>
          <p:cNvGrpSpPr/>
          <p:nvPr/>
        </p:nvGrpSpPr>
        <p:grpSpPr>
          <a:xfrm>
            <a:off x="3407040" y="1531440"/>
            <a:ext cx="142560" cy="190800"/>
            <a:chOff x="0" y="0"/>
            <a:chExt cx="190080" cy="254400"/>
          </a:xfrm>
        </p:grpSpPr>
        <p:sp>
          <p:nvSpPr>
            <p:cNvPr id="44" name="Freeform 44"/>
            <p:cNvSpPr/>
            <p:nvPr/>
          </p:nvSpPr>
          <p:spPr>
            <a:xfrm>
              <a:off x="0" y="0"/>
              <a:ext cx="190119" cy="254381"/>
            </a:xfrm>
            <a:custGeom>
              <a:avLst/>
              <a:gdLst/>
              <a:ahLst/>
              <a:cxnLst/>
              <a:rect l="l" t="t" r="r" b="b"/>
              <a:pathLst>
                <a:path w="190119" h="254381">
                  <a:moveTo>
                    <a:pt x="132461" y="2921"/>
                  </a:moveTo>
                  <a:cubicBezTo>
                    <a:pt x="54737" y="14478"/>
                    <a:pt x="0" y="78105"/>
                    <a:pt x="0" y="159004"/>
                  </a:cubicBezTo>
                  <a:cubicBezTo>
                    <a:pt x="0" y="242824"/>
                    <a:pt x="14351" y="254381"/>
                    <a:pt x="89281" y="216789"/>
                  </a:cubicBezTo>
                  <a:cubicBezTo>
                    <a:pt x="158369" y="182118"/>
                    <a:pt x="190119" y="104013"/>
                    <a:pt x="169926" y="26035"/>
                  </a:cubicBezTo>
                  <a:cubicBezTo>
                    <a:pt x="164211" y="5842"/>
                    <a:pt x="152654" y="0"/>
                    <a:pt x="132461" y="2921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45" name="Group 45"/>
          <p:cNvGrpSpPr/>
          <p:nvPr/>
        </p:nvGrpSpPr>
        <p:grpSpPr>
          <a:xfrm>
            <a:off x="2316960" y="1261440"/>
            <a:ext cx="311760" cy="534960"/>
            <a:chOff x="0" y="0"/>
            <a:chExt cx="415680" cy="713280"/>
          </a:xfrm>
        </p:grpSpPr>
        <p:sp>
          <p:nvSpPr>
            <p:cNvPr id="46" name="Freeform 46"/>
            <p:cNvSpPr/>
            <p:nvPr/>
          </p:nvSpPr>
          <p:spPr>
            <a:xfrm>
              <a:off x="0" y="0"/>
              <a:ext cx="415671" cy="713359"/>
            </a:xfrm>
            <a:custGeom>
              <a:avLst/>
              <a:gdLst/>
              <a:ahLst/>
              <a:cxnLst/>
              <a:rect l="l" t="t" r="r" b="b"/>
              <a:pathLst>
                <a:path w="415671" h="713359">
                  <a:moveTo>
                    <a:pt x="415671" y="644271"/>
                  </a:moveTo>
                  <a:cubicBezTo>
                    <a:pt x="398399" y="641350"/>
                    <a:pt x="378206" y="638556"/>
                    <a:pt x="357886" y="635635"/>
                  </a:cubicBezTo>
                  <a:cubicBezTo>
                    <a:pt x="329057" y="632714"/>
                    <a:pt x="331851" y="615442"/>
                    <a:pt x="331851" y="595376"/>
                  </a:cubicBezTo>
                  <a:cubicBezTo>
                    <a:pt x="331851" y="511937"/>
                    <a:pt x="331851" y="428498"/>
                    <a:pt x="331851" y="342265"/>
                  </a:cubicBezTo>
                  <a:cubicBezTo>
                    <a:pt x="331851" y="304927"/>
                    <a:pt x="337566" y="273177"/>
                    <a:pt x="357886" y="241554"/>
                  </a:cubicBezTo>
                  <a:cubicBezTo>
                    <a:pt x="406908" y="166751"/>
                    <a:pt x="386715" y="68961"/>
                    <a:pt x="320421" y="14351"/>
                  </a:cubicBezTo>
                  <a:cubicBezTo>
                    <a:pt x="303149" y="0"/>
                    <a:pt x="294386" y="0"/>
                    <a:pt x="280035" y="11557"/>
                  </a:cubicBezTo>
                  <a:cubicBezTo>
                    <a:pt x="216535" y="63373"/>
                    <a:pt x="187706" y="161163"/>
                    <a:pt x="231013" y="224409"/>
                  </a:cubicBezTo>
                  <a:cubicBezTo>
                    <a:pt x="288798" y="304927"/>
                    <a:pt x="257048" y="388366"/>
                    <a:pt x="268478" y="483235"/>
                  </a:cubicBezTo>
                  <a:cubicBezTo>
                    <a:pt x="187706" y="422783"/>
                    <a:pt x="184785" y="417068"/>
                    <a:pt x="181864" y="339471"/>
                  </a:cubicBezTo>
                  <a:cubicBezTo>
                    <a:pt x="176149" y="276225"/>
                    <a:pt x="127000" y="218694"/>
                    <a:pt x="60579" y="201422"/>
                  </a:cubicBezTo>
                  <a:cubicBezTo>
                    <a:pt x="43307" y="198501"/>
                    <a:pt x="31750" y="201422"/>
                    <a:pt x="25908" y="218694"/>
                  </a:cubicBezTo>
                  <a:cubicBezTo>
                    <a:pt x="0" y="276098"/>
                    <a:pt x="14478" y="359537"/>
                    <a:pt x="66421" y="391160"/>
                  </a:cubicBezTo>
                  <a:cubicBezTo>
                    <a:pt x="141478" y="431419"/>
                    <a:pt x="178943" y="511937"/>
                    <a:pt x="254000" y="549402"/>
                  </a:cubicBezTo>
                  <a:cubicBezTo>
                    <a:pt x="280035" y="563753"/>
                    <a:pt x="265557" y="592582"/>
                    <a:pt x="265557" y="612648"/>
                  </a:cubicBezTo>
                  <a:cubicBezTo>
                    <a:pt x="268478" y="632841"/>
                    <a:pt x="256921" y="632841"/>
                    <a:pt x="242443" y="635635"/>
                  </a:cubicBezTo>
                  <a:cubicBezTo>
                    <a:pt x="239522" y="635635"/>
                    <a:pt x="239522" y="635635"/>
                    <a:pt x="239522" y="635635"/>
                  </a:cubicBezTo>
                  <a:cubicBezTo>
                    <a:pt x="239522" y="641350"/>
                    <a:pt x="236601" y="647192"/>
                    <a:pt x="230886" y="652907"/>
                  </a:cubicBezTo>
                  <a:cubicBezTo>
                    <a:pt x="256921" y="661543"/>
                    <a:pt x="265557" y="687451"/>
                    <a:pt x="262636" y="710438"/>
                  </a:cubicBezTo>
                  <a:cubicBezTo>
                    <a:pt x="297307" y="707517"/>
                    <a:pt x="331978" y="707517"/>
                    <a:pt x="366522" y="713359"/>
                  </a:cubicBezTo>
                  <a:cubicBezTo>
                    <a:pt x="366522" y="687451"/>
                    <a:pt x="383794" y="655828"/>
                    <a:pt x="415544" y="650113"/>
                  </a:cubicBezTo>
                  <a:cubicBezTo>
                    <a:pt x="415544" y="650113"/>
                    <a:pt x="415544" y="647192"/>
                    <a:pt x="415544" y="644398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47" name="Group 47"/>
          <p:cNvGrpSpPr/>
          <p:nvPr/>
        </p:nvGrpSpPr>
        <p:grpSpPr>
          <a:xfrm>
            <a:off x="2594880" y="1534320"/>
            <a:ext cx="142560" cy="190800"/>
            <a:chOff x="0" y="0"/>
            <a:chExt cx="190080" cy="254400"/>
          </a:xfrm>
        </p:grpSpPr>
        <p:sp>
          <p:nvSpPr>
            <p:cNvPr id="48" name="Freeform 48"/>
            <p:cNvSpPr/>
            <p:nvPr/>
          </p:nvSpPr>
          <p:spPr>
            <a:xfrm>
              <a:off x="0" y="0"/>
              <a:ext cx="190119" cy="254381"/>
            </a:xfrm>
            <a:custGeom>
              <a:avLst/>
              <a:gdLst/>
              <a:ahLst/>
              <a:cxnLst/>
              <a:rect l="l" t="t" r="r" b="b"/>
              <a:pathLst>
                <a:path w="190119" h="254381">
                  <a:moveTo>
                    <a:pt x="132461" y="2921"/>
                  </a:moveTo>
                  <a:cubicBezTo>
                    <a:pt x="54737" y="14478"/>
                    <a:pt x="0" y="78105"/>
                    <a:pt x="0" y="159004"/>
                  </a:cubicBezTo>
                  <a:cubicBezTo>
                    <a:pt x="0" y="242824"/>
                    <a:pt x="14351" y="254381"/>
                    <a:pt x="89281" y="216789"/>
                  </a:cubicBezTo>
                  <a:cubicBezTo>
                    <a:pt x="158369" y="182118"/>
                    <a:pt x="190119" y="104013"/>
                    <a:pt x="169926" y="26035"/>
                  </a:cubicBezTo>
                  <a:cubicBezTo>
                    <a:pt x="164211" y="5842"/>
                    <a:pt x="152654" y="0"/>
                    <a:pt x="132461" y="2921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49" name="Group 49"/>
          <p:cNvGrpSpPr/>
          <p:nvPr/>
        </p:nvGrpSpPr>
        <p:grpSpPr>
          <a:xfrm>
            <a:off x="3910320" y="9648000"/>
            <a:ext cx="562320" cy="637920"/>
            <a:chOff x="0" y="0"/>
            <a:chExt cx="749760" cy="850560"/>
          </a:xfrm>
        </p:grpSpPr>
        <p:sp>
          <p:nvSpPr>
            <p:cNvPr id="50" name="Freeform 50"/>
            <p:cNvSpPr/>
            <p:nvPr/>
          </p:nvSpPr>
          <p:spPr>
            <a:xfrm>
              <a:off x="0" y="0"/>
              <a:ext cx="749808" cy="850519"/>
            </a:xfrm>
            <a:custGeom>
              <a:avLst/>
              <a:gdLst/>
              <a:ahLst/>
              <a:cxnLst/>
              <a:rect l="l" t="t" r="r" b="b"/>
              <a:pathLst>
                <a:path w="749808" h="850519">
                  <a:moveTo>
                    <a:pt x="749808" y="850519"/>
                  </a:moveTo>
                  <a:cubicBezTo>
                    <a:pt x="486410" y="850519"/>
                    <a:pt x="263525" y="850519"/>
                    <a:pt x="0" y="850519"/>
                  </a:cubicBezTo>
                  <a:cubicBezTo>
                    <a:pt x="121539" y="567055"/>
                    <a:pt x="233045" y="283464"/>
                    <a:pt x="354584" y="0"/>
                  </a:cubicBezTo>
                  <a:cubicBezTo>
                    <a:pt x="364744" y="0"/>
                    <a:pt x="374904" y="0"/>
                    <a:pt x="395097" y="0"/>
                  </a:cubicBezTo>
                  <a:cubicBezTo>
                    <a:pt x="506603" y="280162"/>
                    <a:pt x="628142" y="560324"/>
                    <a:pt x="749681" y="850519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51" name="Group 51"/>
          <p:cNvGrpSpPr/>
          <p:nvPr/>
        </p:nvGrpSpPr>
        <p:grpSpPr>
          <a:xfrm>
            <a:off x="5466240" y="9645120"/>
            <a:ext cx="558720" cy="641520"/>
            <a:chOff x="0" y="0"/>
            <a:chExt cx="744960" cy="855360"/>
          </a:xfrm>
        </p:grpSpPr>
        <p:sp>
          <p:nvSpPr>
            <p:cNvPr id="52" name="Freeform 52"/>
            <p:cNvSpPr/>
            <p:nvPr/>
          </p:nvSpPr>
          <p:spPr>
            <a:xfrm>
              <a:off x="0" y="0"/>
              <a:ext cx="744982" cy="855345"/>
            </a:xfrm>
            <a:custGeom>
              <a:avLst/>
              <a:gdLst/>
              <a:ahLst/>
              <a:cxnLst/>
              <a:rect l="l" t="t" r="r" b="b"/>
              <a:pathLst>
                <a:path w="744982" h="855345">
                  <a:moveTo>
                    <a:pt x="382524" y="0"/>
                  </a:moveTo>
                  <a:cubicBezTo>
                    <a:pt x="503301" y="283972"/>
                    <a:pt x="624078" y="567944"/>
                    <a:pt x="744982" y="855345"/>
                  </a:cubicBezTo>
                  <a:cubicBezTo>
                    <a:pt x="483235" y="855345"/>
                    <a:pt x="251714" y="855345"/>
                    <a:pt x="0" y="855345"/>
                  </a:cubicBezTo>
                  <a:cubicBezTo>
                    <a:pt x="120777" y="564642"/>
                    <a:pt x="231521" y="283972"/>
                    <a:pt x="352298" y="0"/>
                  </a:cubicBezTo>
                  <a:cubicBezTo>
                    <a:pt x="362331" y="0"/>
                    <a:pt x="372491" y="0"/>
                    <a:pt x="382524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53" name="Group 53"/>
          <p:cNvGrpSpPr/>
          <p:nvPr/>
        </p:nvGrpSpPr>
        <p:grpSpPr>
          <a:xfrm>
            <a:off x="4691520" y="9645120"/>
            <a:ext cx="552240" cy="641520"/>
            <a:chOff x="0" y="0"/>
            <a:chExt cx="736320" cy="855360"/>
          </a:xfrm>
        </p:grpSpPr>
        <p:sp>
          <p:nvSpPr>
            <p:cNvPr id="54" name="Freeform 54"/>
            <p:cNvSpPr/>
            <p:nvPr/>
          </p:nvSpPr>
          <p:spPr>
            <a:xfrm>
              <a:off x="0" y="0"/>
              <a:ext cx="736346" cy="855345"/>
            </a:xfrm>
            <a:custGeom>
              <a:avLst/>
              <a:gdLst/>
              <a:ahLst/>
              <a:cxnLst/>
              <a:rect l="l" t="t" r="r" b="b"/>
              <a:pathLst>
                <a:path w="736346" h="855345">
                  <a:moveTo>
                    <a:pt x="383286" y="0"/>
                  </a:moveTo>
                  <a:cubicBezTo>
                    <a:pt x="504317" y="283972"/>
                    <a:pt x="615315" y="564642"/>
                    <a:pt x="736346" y="855345"/>
                  </a:cubicBezTo>
                  <a:cubicBezTo>
                    <a:pt x="494284" y="855345"/>
                    <a:pt x="262255" y="855345"/>
                    <a:pt x="0" y="855345"/>
                  </a:cubicBezTo>
                  <a:cubicBezTo>
                    <a:pt x="110998" y="567944"/>
                    <a:pt x="232029" y="283972"/>
                    <a:pt x="353060" y="0"/>
                  </a:cubicBezTo>
                  <a:cubicBezTo>
                    <a:pt x="363093" y="0"/>
                    <a:pt x="373253" y="0"/>
                    <a:pt x="383286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55" name="Group 55"/>
          <p:cNvGrpSpPr/>
          <p:nvPr/>
        </p:nvGrpSpPr>
        <p:grpSpPr>
          <a:xfrm>
            <a:off x="3135600" y="9645120"/>
            <a:ext cx="555840" cy="644400"/>
            <a:chOff x="0" y="0"/>
            <a:chExt cx="741120" cy="859200"/>
          </a:xfrm>
        </p:grpSpPr>
        <p:sp>
          <p:nvSpPr>
            <p:cNvPr id="56" name="Freeform 56"/>
            <p:cNvSpPr/>
            <p:nvPr/>
          </p:nvSpPr>
          <p:spPr>
            <a:xfrm>
              <a:off x="0" y="0"/>
              <a:ext cx="741172" cy="859155"/>
            </a:xfrm>
            <a:custGeom>
              <a:avLst/>
              <a:gdLst/>
              <a:ahLst/>
              <a:cxnLst/>
              <a:rect l="l" t="t" r="r" b="b"/>
              <a:pathLst>
                <a:path w="741172" h="859155">
                  <a:moveTo>
                    <a:pt x="385826" y="0"/>
                  </a:moveTo>
                  <a:cubicBezTo>
                    <a:pt x="507619" y="284099"/>
                    <a:pt x="619379" y="568325"/>
                    <a:pt x="741172" y="859155"/>
                  </a:cubicBezTo>
                  <a:cubicBezTo>
                    <a:pt x="487426" y="859155"/>
                    <a:pt x="253873" y="859155"/>
                    <a:pt x="0" y="859155"/>
                  </a:cubicBezTo>
                  <a:cubicBezTo>
                    <a:pt x="111633" y="571627"/>
                    <a:pt x="233553" y="287528"/>
                    <a:pt x="355346" y="3429"/>
                  </a:cubicBezTo>
                  <a:cubicBezTo>
                    <a:pt x="365506" y="0"/>
                    <a:pt x="375666" y="0"/>
                    <a:pt x="385826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57" name="Group 57"/>
          <p:cNvGrpSpPr/>
          <p:nvPr/>
        </p:nvGrpSpPr>
        <p:grpSpPr>
          <a:xfrm>
            <a:off x="5199120" y="9463680"/>
            <a:ext cx="311040" cy="603360"/>
            <a:chOff x="0" y="0"/>
            <a:chExt cx="414720" cy="804480"/>
          </a:xfrm>
        </p:grpSpPr>
        <p:sp>
          <p:nvSpPr>
            <p:cNvPr id="58" name="Freeform 58"/>
            <p:cNvSpPr/>
            <p:nvPr/>
          </p:nvSpPr>
          <p:spPr>
            <a:xfrm>
              <a:off x="0" y="0"/>
              <a:ext cx="414782" cy="804418"/>
            </a:xfrm>
            <a:custGeom>
              <a:avLst/>
              <a:gdLst/>
              <a:ahLst/>
              <a:cxnLst/>
              <a:rect l="l" t="t" r="r" b="b"/>
              <a:pathLst>
                <a:path w="414782" h="804418">
                  <a:moveTo>
                    <a:pt x="202311" y="804418"/>
                  </a:moveTo>
                  <a:cubicBezTo>
                    <a:pt x="0" y="425958"/>
                    <a:pt x="0" y="364998"/>
                    <a:pt x="202311" y="0"/>
                  </a:cubicBezTo>
                  <a:cubicBezTo>
                    <a:pt x="404622" y="267081"/>
                    <a:pt x="414782" y="537464"/>
                    <a:pt x="202311" y="804418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59" name="Group 59"/>
          <p:cNvGrpSpPr/>
          <p:nvPr/>
        </p:nvGrpSpPr>
        <p:grpSpPr>
          <a:xfrm>
            <a:off x="3659040" y="9473760"/>
            <a:ext cx="295200" cy="594000"/>
            <a:chOff x="0" y="0"/>
            <a:chExt cx="393600" cy="792000"/>
          </a:xfrm>
        </p:grpSpPr>
        <p:sp>
          <p:nvSpPr>
            <p:cNvPr id="60" name="Freeform 60"/>
            <p:cNvSpPr/>
            <p:nvPr/>
          </p:nvSpPr>
          <p:spPr>
            <a:xfrm>
              <a:off x="0" y="0"/>
              <a:ext cx="393573" cy="791972"/>
            </a:xfrm>
            <a:custGeom>
              <a:avLst/>
              <a:gdLst/>
              <a:ahLst/>
              <a:cxnLst/>
              <a:rect l="l" t="t" r="r" b="b"/>
              <a:pathLst>
                <a:path w="393573" h="791972">
                  <a:moveTo>
                    <a:pt x="191770" y="791972"/>
                  </a:moveTo>
                  <a:cubicBezTo>
                    <a:pt x="0" y="599059"/>
                    <a:pt x="0" y="186182"/>
                    <a:pt x="191770" y="0"/>
                  </a:cubicBezTo>
                  <a:cubicBezTo>
                    <a:pt x="393573" y="345186"/>
                    <a:pt x="393573" y="446786"/>
                    <a:pt x="191770" y="791972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61" name="Group 61"/>
          <p:cNvGrpSpPr/>
          <p:nvPr/>
        </p:nvGrpSpPr>
        <p:grpSpPr>
          <a:xfrm>
            <a:off x="4424400" y="9479520"/>
            <a:ext cx="298800" cy="581040"/>
            <a:chOff x="0" y="0"/>
            <a:chExt cx="398400" cy="774720"/>
          </a:xfrm>
        </p:grpSpPr>
        <p:sp>
          <p:nvSpPr>
            <p:cNvPr id="62" name="Freeform 62"/>
            <p:cNvSpPr/>
            <p:nvPr/>
          </p:nvSpPr>
          <p:spPr>
            <a:xfrm>
              <a:off x="0" y="0"/>
              <a:ext cx="398399" cy="774700"/>
            </a:xfrm>
            <a:custGeom>
              <a:avLst/>
              <a:gdLst/>
              <a:ahLst/>
              <a:cxnLst/>
              <a:rect l="l" t="t" r="r" b="b"/>
              <a:pathLst>
                <a:path w="398399" h="774700">
                  <a:moveTo>
                    <a:pt x="204343" y="774700"/>
                  </a:moveTo>
                  <a:cubicBezTo>
                    <a:pt x="0" y="517652"/>
                    <a:pt x="0" y="253746"/>
                    <a:pt x="204343" y="0"/>
                  </a:cubicBezTo>
                  <a:cubicBezTo>
                    <a:pt x="398399" y="162433"/>
                    <a:pt x="398399" y="595376"/>
                    <a:pt x="204343" y="77470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63" name="Group 63"/>
          <p:cNvGrpSpPr/>
          <p:nvPr/>
        </p:nvGrpSpPr>
        <p:grpSpPr>
          <a:xfrm>
            <a:off x="2864160" y="9473760"/>
            <a:ext cx="295200" cy="594000"/>
            <a:chOff x="0" y="0"/>
            <a:chExt cx="393600" cy="792000"/>
          </a:xfrm>
        </p:grpSpPr>
        <p:sp>
          <p:nvSpPr>
            <p:cNvPr id="64" name="Freeform 64"/>
            <p:cNvSpPr/>
            <p:nvPr/>
          </p:nvSpPr>
          <p:spPr>
            <a:xfrm>
              <a:off x="0" y="0"/>
              <a:ext cx="393573" cy="791972"/>
            </a:xfrm>
            <a:custGeom>
              <a:avLst/>
              <a:gdLst/>
              <a:ahLst/>
              <a:cxnLst/>
              <a:rect l="l" t="t" r="r" b="b"/>
              <a:pathLst>
                <a:path w="393573" h="791972">
                  <a:moveTo>
                    <a:pt x="191770" y="791972"/>
                  </a:moveTo>
                  <a:cubicBezTo>
                    <a:pt x="0" y="599059"/>
                    <a:pt x="0" y="186182"/>
                    <a:pt x="191770" y="0"/>
                  </a:cubicBezTo>
                  <a:cubicBezTo>
                    <a:pt x="393573" y="345186"/>
                    <a:pt x="393573" y="446786"/>
                    <a:pt x="191770" y="791972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65" name="Group 65"/>
          <p:cNvGrpSpPr/>
          <p:nvPr/>
        </p:nvGrpSpPr>
        <p:grpSpPr>
          <a:xfrm>
            <a:off x="774720" y="9648720"/>
            <a:ext cx="562320" cy="637920"/>
            <a:chOff x="0" y="0"/>
            <a:chExt cx="749760" cy="850560"/>
          </a:xfrm>
        </p:grpSpPr>
        <p:sp>
          <p:nvSpPr>
            <p:cNvPr id="66" name="Freeform 66"/>
            <p:cNvSpPr/>
            <p:nvPr/>
          </p:nvSpPr>
          <p:spPr>
            <a:xfrm>
              <a:off x="0" y="0"/>
              <a:ext cx="749808" cy="850519"/>
            </a:xfrm>
            <a:custGeom>
              <a:avLst/>
              <a:gdLst/>
              <a:ahLst/>
              <a:cxnLst/>
              <a:rect l="l" t="t" r="r" b="b"/>
              <a:pathLst>
                <a:path w="749808" h="850519">
                  <a:moveTo>
                    <a:pt x="749808" y="850519"/>
                  </a:moveTo>
                  <a:cubicBezTo>
                    <a:pt x="486410" y="850519"/>
                    <a:pt x="263525" y="850519"/>
                    <a:pt x="0" y="850519"/>
                  </a:cubicBezTo>
                  <a:cubicBezTo>
                    <a:pt x="121539" y="567055"/>
                    <a:pt x="233045" y="283464"/>
                    <a:pt x="354584" y="0"/>
                  </a:cubicBezTo>
                  <a:cubicBezTo>
                    <a:pt x="364744" y="0"/>
                    <a:pt x="374904" y="0"/>
                    <a:pt x="395097" y="0"/>
                  </a:cubicBezTo>
                  <a:cubicBezTo>
                    <a:pt x="506603" y="280162"/>
                    <a:pt x="628142" y="560324"/>
                    <a:pt x="749681" y="850519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67" name="Group 67"/>
          <p:cNvGrpSpPr/>
          <p:nvPr/>
        </p:nvGrpSpPr>
        <p:grpSpPr>
          <a:xfrm>
            <a:off x="2330640" y="9645840"/>
            <a:ext cx="558720" cy="641520"/>
            <a:chOff x="0" y="0"/>
            <a:chExt cx="744960" cy="855360"/>
          </a:xfrm>
        </p:grpSpPr>
        <p:sp>
          <p:nvSpPr>
            <p:cNvPr id="68" name="Freeform 68"/>
            <p:cNvSpPr/>
            <p:nvPr/>
          </p:nvSpPr>
          <p:spPr>
            <a:xfrm>
              <a:off x="0" y="0"/>
              <a:ext cx="744982" cy="855345"/>
            </a:xfrm>
            <a:custGeom>
              <a:avLst/>
              <a:gdLst/>
              <a:ahLst/>
              <a:cxnLst/>
              <a:rect l="l" t="t" r="r" b="b"/>
              <a:pathLst>
                <a:path w="744982" h="855345">
                  <a:moveTo>
                    <a:pt x="382524" y="0"/>
                  </a:moveTo>
                  <a:cubicBezTo>
                    <a:pt x="503301" y="283972"/>
                    <a:pt x="624078" y="567944"/>
                    <a:pt x="744982" y="855345"/>
                  </a:cubicBezTo>
                  <a:cubicBezTo>
                    <a:pt x="483235" y="855345"/>
                    <a:pt x="251714" y="855345"/>
                    <a:pt x="0" y="855345"/>
                  </a:cubicBezTo>
                  <a:cubicBezTo>
                    <a:pt x="120777" y="564642"/>
                    <a:pt x="231521" y="283972"/>
                    <a:pt x="352298" y="0"/>
                  </a:cubicBezTo>
                  <a:cubicBezTo>
                    <a:pt x="362331" y="0"/>
                    <a:pt x="372491" y="0"/>
                    <a:pt x="382524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69" name="Group 69"/>
          <p:cNvGrpSpPr/>
          <p:nvPr/>
        </p:nvGrpSpPr>
        <p:grpSpPr>
          <a:xfrm>
            <a:off x="1555920" y="9645840"/>
            <a:ext cx="552240" cy="641520"/>
            <a:chOff x="0" y="0"/>
            <a:chExt cx="736320" cy="855360"/>
          </a:xfrm>
        </p:grpSpPr>
        <p:sp>
          <p:nvSpPr>
            <p:cNvPr id="70" name="Freeform 70"/>
            <p:cNvSpPr/>
            <p:nvPr/>
          </p:nvSpPr>
          <p:spPr>
            <a:xfrm>
              <a:off x="0" y="0"/>
              <a:ext cx="736346" cy="855345"/>
            </a:xfrm>
            <a:custGeom>
              <a:avLst/>
              <a:gdLst/>
              <a:ahLst/>
              <a:cxnLst/>
              <a:rect l="l" t="t" r="r" b="b"/>
              <a:pathLst>
                <a:path w="736346" h="855345">
                  <a:moveTo>
                    <a:pt x="383286" y="0"/>
                  </a:moveTo>
                  <a:cubicBezTo>
                    <a:pt x="504317" y="283972"/>
                    <a:pt x="615315" y="564642"/>
                    <a:pt x="736346" y="855345"/>
                  </a:cubicBezTo>
                  <a:cubicBezTo>
                    <a:pt x="494284" y="855345"/>
                    <a:pt x="262255" y="855345"/>
                    <a:pt x="0" y="855345"/>
                  </a:cubicBezTo>
                  <a:cubicBezTo>
                    <a:pt x="110998" y="567944"/>
                    <a:pt x="232029" y="283972"/>
                    <a:pt x="353060" y="0"/>
                  </a:cubicBezTo>
                  <a:cubicBezTo>
                    <a:pt x="363093" y="0"/>
                    <a:pt x="373253" y="0"/>
                    <a:pt x="383286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71" name="Group 71"/>
          <p:cNvGrpSpPr/>
          <p:nvPr/>
        </p:nvGrpSpPr>
        <p:grpSpPr>
          <a:xfrm>
            <a:off x="0" y="9645840"/>
            <a:ext cx="555840" cy="644400"/>
            <a:chOff x="0" y="0"/>
            <a:chExt cx="741120" cy="859200"/>
          </a:xfrm>
        </p:grpSpPr>
        <p:sp>
          <p:nvSpPr>
            <p:cNvPr id="72" name="Freeform 72"/>
            <p:cNvSpPr/>
            <p:nvPr/>
          </p:nvSpPr>
          <p:spPr>
            <a:xfrm>
              <a:off x="0" y="0"/>
              <a:ext cx="741172" cy="859155"/>
            </a:xfrm>
            <a:custGeom>
              <a:avLst/>
              <a:gdLst/>
              <a:ahLst/>
              <a:cxnLst/>
              <a:rect l="l" t="t" r="r" b="b"/>
              <a:pathLst>
                <a:path w="741172" h="859155">
                  <a:moveTo>
                    <a:pt x="385826" y="0"/>
                  </a:moveTo>
                  <a:cubicBezTo>
                    <a:pt x="507619" y="284099"/>
                    <a:pt x="619379" y="568325"/>
                    <a:pt x="741172" y="859155"/>
                  </a:cubicBezTo>
                  <a:cubicBezTo>
                    <a:pt x="487426" y="859155"/>
                    <a:pt x="253873" y="859155"/>
                    <a:pt x="0" y="859155"/>
                  </a:cubicBezTo>
                  <a:cubicBezTo>
                    <a:pt x="111633" y="571627"/>
                    <a:pt x="233553" y="287528"/>
                    <a:pt x="355346" y="3429"/>
                  </a:cubicBezTo>
                  <a:cubicBezTo>
                    <a:pt x="365506" y="0"/>
                    <a:pt x="375666" y="0"/>
                    <a:pt x="385826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73" name="Group 73"/>
          <p:cNvGrpSpPr/>
          <p:nvPr/>
        </p:nvGrpSpPr>
        <p:grpSpPr>
          <a:xfrm>
            <a:off x="2063520" y="9464400"/>
            <a:ext cx="311040" cy="603360"/>
            <a:chOff x="0" y="0"/>
            <a:chExt cx="414720" cy="804480"/>
          </a:xfrm>
        </p:grpSpPr>
        <p:sp>
          <p:nvSpPr>
            <p:cNvPr id="74" name="Freeform 74"/>
            <p:cNvSpPr/>
            <p:nvPr/>
          </p:nvSpPr>
          <p:spPr>
            <a:xfrm>
              <a:off x="0" y="0"/>
              <a:ext cx="414782" cy="804418"/>
            </a:xfrm>
            <a:custGeom>
              <a:avLst/>
              <a:gdLst/>
              <a:ahLst/>
              <a:cxnLst/>
              <a:rect l="l" t="t" r="r" b="b"/>
              <a:pathLst>
                <a:path w="414782" h="804418">
                  <a:moveTo>
                    <a:pt x="202311" y="804418"/>
                  </a:moveTo>
                  <a:cubicBezTo>
                    <a:pt x="0" y="425958"/>
                    <a:pt x="0" y="364998"/>
                    <a:pt x="202311" y="0"/>
                  </a:cubicBezTo>
                  <a:cubicBezTo>
                    <a:pt x="404622" y="267081"/>
                    <a:pt x="414782" y="537464"/>
                    <a:pt x="202311" y="804418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75" name="Group 75"/>
          <p:cNvGrpSpPr/>
          <p:nvPr/>
        </p:nvGrpSpPr>
        <p:grpSpPr>
          <a:xfrm>
            <a:off x="524160" y="9474480"/>
            <a:ext cx="295200" cy="594000"/>
            <a:chOff x="0" y="0"/>
            <a:chExt cx="393600" cy="792000"/>
          </a:xfrm>
        </p:grpSpPr>
        <p:sp>
          <p:nvSpPr>
            <p:cNvPr id="76" name="Freeform 76"/>
            <p:cNvSpPr/>
            <p:nvPr/>
          </p:nvSpPr>
          <p:spPr>
            <a:xfrm>
              <a:off x="0" y="0"/>
              <a:ext cx="393573" cy="791972"/>
            </a:xfrm>
            <a:custGeom>
              <a:avLst/>
              <a:gdLst/>
              <a:ahLst/>
              <a:cxnLst/>
              <a:rect l="l" t="t" r="r" b="b"/>
              <a:pathLst>
                <a:path w="393573" h="791972">
                  <a:moveTo>
                    <a:pt x="191770" y="791972"/>
                  </a:moveTo>
                  <a:cubicBezTo>
                    <a:pt x="0" y="599059"/>
                    <a:pt x="0" y="186182"/>
                    <a:pt x="191770" y="0"/>
                  </a:cubicBezTo>
                  <a:cubicBezTo>
                    <a:pt x="393573" y="345186"/>
                    <a:pt x="393573" y="446786"/>
                    <a:pt x="191770" y="791972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77" name="Group 77"/>
          <p:cNvGrpSpPr/>
          <p:nvPr/>
        </p:nvGrpSpPr>
        <p:grpSpPr>
          <a:xfrm>
            <a:off x="1288800" y="9480240"/>
            <a:ext cx="298800" cy="581040"/>
            <a:chOff x="0" y="0"/>
            <a:chExt cx="398400" cy="774720"/>
          </a:xfrm>
        </p:grpSpPr>
        <p:sp>
          <p:nvSpPr>
            <p:cNvPr id="78" name="Freeform 78"/>
            <p:cNvSpPr/>
            <p:nvPr/>
          </p:nvSpPr>
          <p:spPr>
            <a:xfrm>
              <a:off x="0" y="0"/>
              <a:ext cx="398399" cy="774700"/>
            </a:xfrm>
            <a:custGeom>
              <a:avLst/>
              <a:gdLst/>
              <a:ahLst/>
              <a:cxnLst/>
              <a:rect l="l" t="t" r="r" b="b"/>
              <a:pathLst>
                <a:path w="398399" h="774700">
                  <a:moveTo>
                    <a:pt x="204343" y="774700"/>
                  </a:moveTo>
                  <a:cubicBezTo>
                    <a:pt x="0" y="517652"/>
                    <a:pt x="0" y="253746"/>
                    <a:pt x="204343" y="0"/>
                  </a:cubicBezTo>
                  <a:cubicBezTo>
                    <a:pt x="398399" y="162433"/>
                    <a:pt x="398399" y="595376"/>
                    <a:pt x="204343" y="77470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79" name="Group 79"/>
          <p:cNvGrpSpPr/>
          <p:nvPr/>
        </p:nvGrpSpPr>
        <p:grpSpPr>
          <a:xfrm>
            <a:off x="16173360" y="9663840"/>
            <a:ext cx="562320" cy="637920"/>
            <a:chOff x="0" y="0"/>
            <a:chExt cx="749760" cy="850560"/>
          </a:xfrm>
        </p:grpSpPr>
        <p:sp>
          <p:nvSpPr>
            <p:cNvPr id="80" name="Freeform 80"/>
            <p:cNvSpPr/>
            <p:nvPr/>
          </p:nvSpPr>
          <p:spPr>
            <a:xfrm>
              <a:off x="0" y="0"/>
              <a:ext cx="749808" cy="850519"/>
            </a:xfrm>
            <a:custGeom>
              <a:avLst/>
              <a:gdLst/>
              <a:ahLst/>
              <a:cxnLst/>
              <a:rect l="l" t="t" r="r" b="b"/>
              <a:pathLst>
                <a:path w="749808" h="850519">
                  <a:moveTo>
                    <a:pt x="749808" y="850519"/>
                  </a:moveTo>
                  <a:cubicBezTo>
                    <a:pt x="486410" y="850519"/>
                    <a:pt x="263525" y="850519"/>
                    <a:pt x="0" y="850519"/>
                  </a:cubicBezTo>
                  <a:cubicBezTo>
                    <a:pt x="121539" y="567055"/>
                    <a:pt x="233045" y="283464"/>
                    <a:pt x="354584" y="0"/>
                  </a:cubicBezTo>
                  <a:cubicBezTo>
                    <a:pt x="364744" y="0"/>
                    <a:pt x="374904" y="0"/>
                    <a:pt x="395097" y="0"/>
                  </a:cubicBezTo>
                  <a:cubicBezTo>
                    <a:pt x="506603" y="280162"/>
                    <a:pt x="628142" y="560324"/>
                    <a:pt x="749681" y="850519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81" name="Group 81"/>
          <p:cNvGrpSpPr/>
          <p:nvPr/>
        </p:nvGrpSpPr>
        <p:grpSpPr>
          <a:xfrm>
            <a:off x="17729280" y="9660960"/>
            <a:ext cx="558720" cy="641520"/>
            <a:chOff x="0" y="0"/>
            <a:chExt cx="744960" cy="855360"/>
          </a:xfrm>
        </p:grpSpPr>
        <p:sp>
          <p:nvSpPr>
            <p:cNvPr id="82" name="Freeform 82"/>
            <p:cNvSpPr/>
            <p:nvPr/>
          </p:nvSpPr>
          <p:spPr>
            <a:xfrm>
              <a:off x="0" y="0"/>
              <a:ext cx="744982" cy="855345"/>
            </a:xfrm>
            <a:custGeom>
              <a:avLst/>
              <a:gdLst/>
              <a:ahLst/>
              <a:cxnLst/>
              <a:rect l="l" t="t" r="r" b="b"/>
              <a:pathLst>
                <a:path w="744982" h="855345">
                  <a:moveTo>
                    <a:pt x="382524" y="0"/>
                  </a:moveTo>
                  <a:cubicBezTo>
                    <a:pt x="503301" y="283972"/>
                    <a:pt x="624078" y="567944"/>
                    <a:pt x="744982" y="855345"/>
                  </a:cubicBezTo>
                  <a:cubicBezTo>
                    <a:pt x="483235" y="855345"/>
                    <a:pt x="251714" y="855345"/>
                    <a:pt x="0" y="855345"/>
                  </a:cubicBezTo>
                  <a:cubicBezTo>
                    <a:pt x="120777" y="564642"/>
                    <a:pt x="231521" y="283972"/>
                    <a:pt x="352298" y="0"/>
                  </a:cubicBezTo>
                  <a:cubicBezTo>
                    <a:pt x="362331" y="0"/>
                    <a:pt x="372491" y="0"/>
                    <a:pt x="382524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83" name="Group 83"/>
          <p:cNvGrpSpPr/>
          <p:nvPr/>
        </p:nvGrpSpPr>
        <p:grpSpPr>
          <a:xfrm>
            <a:off x="16954560" y="9660960"/>
            <a:ext cx="552240" cy="641520"/>
            <a:chOff x="0" y="0"/>
            <a:chExt cx="736320" cy="855360"/>
          </a:xfrm>
        </p:grpSpPr>
        <p:sp>
          <p:nvSpPr>
            <p:cNvPr id="84" name="Freeform 84"/>
            <p:cNvSpPr/>
            <p:nvPr/>
          </p:nvSpPr>
          <p:spPr>
            <a:xfrm>
              <a:off x="0" y="0"/>
              <a:ext cx="736346" cy="855345"/>
            </a:xfrm>
            <a:custGeom>
              <a:avLst/>
              <a:gdLst/>
              <a:ahLst/>
              <a:cxnLst/>
              <a:rect l="l" t="t" r="r" b="b"/>
              <a:pathLst>
                <a:path w="736346" h="855345">
                  <a:moveTo>
                    <a:pt x="383286" y="0"/>
                  </a:moveTo>
                  <a:cubicBezTo>
                    <a:pt x="504317" y="283972"/>
                    <a:pt x="615315" y="564642"/>
                    <a:pt x="736346" y="855345"/>
                  </a:cubicBezTo>
                  <a:cubicBezTo>
                    <a:pt x="494284" y="855345"/>
                    <a:pt x="262255" y="855345"/>
                    <a:pt x="0" y="855345"/>
                  </a:cubicBezTo>
                  <a:cubicBezTo>
                    <a:pt x="110998" y="567944"/>
                    <a:pt x="232029" y="283972"/>
                    <a:pt x="353060" y="0"/>
                  </a:cubicBezTo>
                  <a:cubicBezTo>
                    <a:pt x="363093" y="0"/>
                    <a:pt x="373253" y="0"/>
                    <a:pt x="383286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85" name="Group 85"/>
          <p:cNvGrpSpPr/>
          <p:nvPr/>
        </p:nvGrpSpPr>
        <p:grpSpPr>
          <a:xfrm>
            <a:off x="15398640" y="9660960"/>
            <a:ext cx="555840" cy="644400"/>
            <a:chOff x="0" y="0"/>
            <a:chExt cx="741120" cy="859200"/>
          </a:xfrm>
        </p:grpSpPr>
        <p:sp>
          <p:nvSpPr>
            <p:cNvPr id="86" name="Freeform 86"/>
            <p:cNvSpPr/>
            <p:nvPr/>
          </p:nvSpPr>
          <p:spPr>
            <a:xfrm>
              <a:off x="0" y="0"/>
              <a:ext cx="741172" cy="859155"/>
            </a:xfrm>
            <a:custGeom>
              <a:avLst/>
              <a:gdLst/>
              <a:ahLst/>
              <a:cxnLst/>
              <a:rect l="l" t="t" r="r" b="b"/>
              <a:pathLst>
                <a:path w="741172" h="859155">
                  <a:moveTo>
                    <a:pt x="385826" y="0"/>
                  </a:moveTo>
                  <a:cubicBezTo>
                    <a:pt x="507619" y="284099"/>
                    <a:pt x="619379" y="568325"/>
                    <a:pt x="741172" y="859155"/>
                  </a:cubicBezTo>
                  <a:cubicBezTo>
                    <a:pt x="487426" y="859155"/>
                    <a:pt x="253873" y="859155"/>
                    <a:pt x="0" y="859155"/>
                  </a:cubicBezTo>
                  <a:cubicBezTo>
                    <a:pt x="111633" y="571627"/>
                    <a:pt x="233553" y="287528"/>
                    <a:pt x="355346" y="3429"/>
                  </a:cubicBezTo>
                  <a:cubicBezTo>
                    <a:pt x="365506" y="0"/>
                    <a:pt x="375666" y="0"/>
                    <a:pt x="385826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87" name="Group 87"/>
          <p:cNvGrpSpPr/>
          <p:nvPr/>
        </p:nvGrpSpPr>
        <p:grpSpPr>
          <a:xfrm>
            <a:off x="17462160" y="9479520"/>
            <a:ext cx="311040" cy="603360"/>
            <a:chOff x="0" y="0"/>
            <a:chExt cx="414720" cy="804480"/>
          </a:xfrm>
        </p:grpSpPr>
        <p:sp>
          <p:nvSpPr>
            <p:cNvPr id="88" name="Freeform 88"/>
            <p:cNvSpPr/>
            <p:nvPr/>
          </p:nvSpPr>
          <p:spPr>
            <a:xfrm>
              <a:off x="0" y="0"/>
              <a:ext cx="414782" cy="804418"/>
            </a:xfrm>
            <a:custGeom>
              <a:avLst/>
              <a:gdLst/>
              <a:ahLst/>
              <a:cxnLst/>
              <a:rect l="l" t="t" r="r" b="b"/>
              <a:pathLst>
                <a:path w="414782" h="804418">
                  <a:moveTo>
                    <a:pt x="202311" y="804418"/>
                  </a:moveTo>
                  <a:cubicBezTo>
                    <a:pt x="0" y="425958"/>
                    <a:pt x="0" y="364998"/>
                    <a:pt x="202311" y="0"/>
                  </a:cubicBezTo>
                  <a:cubicBezTo>
                    <a:pt x="404622" y="267081"/>
                    <a:pt x="414782" y="537464"/>
                    <a:pt x="202311" y="804418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89" name="Group 89"/>
          <p:cNvGrpSpPr/>
          <p:nvPr/>
        </p:nvGrpSpPr>
        <p:grpSpPr>
          <a:xfrm>
            <a:off x="15922800" y="9489600"/>
            <a:ext cx="295200" cy="594000"/>
            <a:chOff x="0" y="0"/>
            <a:chExt cx="393600" cy="792000"/>
          </a:xfrm>
        </p:grpSpPr>
        <p:sp>
          <p:nvSpPr>
            <p:cNvPr id="90" name="Freeform 90"/>
            <p:cNvSpPr/>
            <p:nvPr/>
          </p:nvSpPr>
          <p:spPr>
            <a:xfrm>
              <a:off x="0" y="0"/>
              <a:ext cx="393573" cy="791972"/>
            </a:xfrm>
            <a:custGeom>
              <a:avLst/>
              <a:gdLst/>
              <a:ahLst/>
              <a:cxnLst/>
              <a:rect l="l" t="t" r="r" b="b"/>
              <a:pathLst>
                <a:path w="393573" h="791972">
                  <a:moveTo>
                    <a:pt x="191770" y="791972"/>
                  </a:moveTo>
                  <a:cubicBezTo>
                    <a:pt x="0" y="599059"/>
                    <a:pt x="0" y="186182"/>
                    <a:pt x="191770" y="0"/>
                  </a:cubicBezTo>
                  <a:cubicBezTo>
                    <a:pt x="393573" y="345186"/>
                    <a:pt x="393573" y="446786"/>
                    <a:pt x="191770" y="791972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91" name="Group 91"/>
          <p:cNvGrpSpPr/>
          <p:nvPr/>
        </p:nvGrpSpPr>
        <p:grpSpPr>
          <a:xfrm>
            <a:off x="16688160" y="9496080"/>
            <a:ext cx="298800" cy="581040"/>
            <a:chOff x="0" y="0"/>
            <a:chExt cx="398400" cy="774720"/>
          </a:xfrm>
        </p:grpSpPr>
        <p:sp>
          <p:nvSpPr>
            <p:cNvPr id="92" name="Freeform 92"/>
            <p:cNvSpPr/>
            <p:nvPr/>
          </p:nvSpPr>
          <p:spPr>
            <a:xfrm>
              <a:off x="0" y="0"/>
              <a:ext cx="398399" cy="774700"/>
            </a:xfrm>
            <a:custGeom>
              <a:avLst/>
              <a:gdLst/>
              <a:ahLst/>
              <a:cxnLst/>
              <a:rect l="l" t="t" r="r" b="b"/>
              <a:pathLst>
                <a:path w="398399" h="774700">
                  <a:moveTo>
                    <a:pt x="204343" y="774700"/>
                  </a:moveTo>
                  <a:cubicBezTo>
                    <a:pt x="0" y="517652"/>
                    <a:pt x="0" y="253746"/>
                    <a:pt x="204343" y="0"/>
                  </a:cubicBezTo>
                  <a:cubicBezTo>
                    <a:pt x="398399" y="162433"/>
                    <a:pt x="398399" y="595376"/>
                    <a:pt x="204343" y="77470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93" name="Group 93"/>
          <p:cNvGrpSpPr/>
          <p:nvPr/>
        </p:nvGrpSpPr>
        <p:grpSpPr>
          <a:xfrm>
            <a:off x="15127200" y="9489600"/>
            <a:ext cx="295200" cy="594000"/>
            <a:chOff x="0" y="0"/>
            <a:chExt cx="393600" cy="792000"/>
          </a:xfrm>
        </p:grpSpPr>
        <p:sp>
          <p:nvSpPr>
            <p:cNvPr id="94" name="Freeform 94"/>
            <p:cNvSpPr/>
            <p:nvPr/>
          </p:nvSpPr>
          <p:spPr>
            <a:xfrm>
              <a:off x="0" y="0"/>
              <a:ext cx="393573" cy="791972"/>
            </a:xfrm>
            <a:custGeom>
              <a:avLst/>
              <a:gdLst/>
              <a:ahLst/>
              <a:cxnLst/>
              <a:rect l="l" t="t" r="r" b="b"/>
              <a:pathLst>
                <a:path w="393573" h="791972">
                  <a:moveTo>
                    <a:pt x="191770" y="791972"/>
                  </a:moveTo>
                  <a:cubicBezTo>
                    <a:pt x="0" y="599059"/>
                    <a:pt x="0" y="186182"/>
                    <a:pt x="191770" y="0"/>
                  </a:cubicBezTo>
                  <a:cubicBezTo>
                    <a:pt x="393573" y="345186"/>
                    <a:pt x="393573" y="446786"/>
                    <a:pt x="191770" y="791972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95" name="Group 95"/>
          <p:cNvGrpSpPr/>
          <p:nvPr/>
        </p:nvGrpSpPr>
        <p:grpSpPr>
          <a:xfrm>
            <a:off x="13037760" y="9664560"/>
            <a:ext cx="562320" cy="637920"/>
            <a:chOff x="0" y="0"/>
            <a:chExt cx="749760" cy="850560"/>
          </a:xfrm>
        </p:grpSpPr>
        <p:sp>
          <p:nvSpPr>
            <p:cNvPr id="96" name="Freeform 96"/>
            <p:cNvSpPr/>
            <p:nvPr/>
          </p:nvSpPr>
          <p:spPr>
            <a:xfrm>
              <a:off x="0" y="0"/>
              <a:ext cx="749808" cy="850519"/>
            </a:xfrm>
            <a:custGeom>
              <a:avLst/>
              <a:gdLst/>
              <a:ahLst/>
              <a:cxnLst/>
              <a:rect l="l" t="t" r="r" b="b"/>
              <a:pathLst>
                <a:path w="749808" h="850519">
                  <a:moveTo>
                    <a:pt x="749808" y="850519"/>
                  </a:moveTo>
                  <a:cubicBezTo>
                    <a:pt x="486410" y="850519"/>
                    <a:pt x="263525" y="850519"/>
                    <a:pt x="0" y="850519"/>
                  </a:cubicBezTo>
                  <a:cubicBezTo>
                    <a:pt x="121539" y="567055"/>
                    <a:pt x="233045" y="283464"/>
                    <a:pt x="354584" y="0"/>
                  </a:cubicBezTo>
                  <a:cubicBezTo>
                    <a:pt x="364744" y="0"/>
                    <a:pt x="374904" y="0"/>
                    <a:pt x="395097" y="0"/>
                  </a:cubicBezTo>
                  <a:cubicBezTo>
                    <a:pt x="506603" y="280162"/>
                    <a:pt x="628142" y="560324"/>
                    <a:pt x="749681" y="850519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97" name="Group 97"/>
          <p:cNvGrpSpPr/>
          <p:nvPr/>
        </p:nvGrpSpPr>
        <p:grpSpPr>
          <a:xfrm>
            <a:off x="14593680" y="9661680"/>
            <a:ext cx="558720" cy="641520"/>
            <a:chOff x="0" y="0"/>
            <a:chExt cx="744960" cy="855360"/>
          </a:xfrm>
        </p:grpSpPr>
        <p:sp>
          <p:nvSpPr>
            <p:cNvPr id="98" name="Freeform 98"/>
            <p:cNvSpPr/>
            <p:nvPr/>
          </p:nvSpPr>
          <p:spPr>
            <a:xfrm>
              <a:off x="0" y="0"/>
              <a:ext cx="744982" cy="855345"/>
            </a:xfrm>
            <a:custGeom>
              <a:avLst/>
              <a:gdLst/>
              <a:ahLst/>
              <a:cxnLst/>
              <a:rect l="l" t="t" r="r" b="b"/>
              <a:pathLst>
                <a:path w="744982" h="855345">
                  <a:moveTo>
                    <a:pt x="382524" y="0"/>
                  </a:moveTo>
                  <a:cubicBezTo>
                    <a:pt x="503301" y="283972"/>
                    <a:pt x="624078" y="567944"/>
                    <a:pt x="744982" y="855345"/>
                  </a:cubicBezTo>
                  <a:cubicBezTo>
                    <a:pt x="483235" y="855345"/>
                    <a:pt x="251714" y="855345"/>
                    <a:pt x="0" y="855345"/>
                  </a:cubicBezTo>
                  <a:cubicBezTo>
                    <a:pt x="120777" y="564642"/>
                    <a:pt x="231521" y="283972"/>
                    <a:pt x="352298" y="0"/>
                  </a:cubicBezTo>
                  <a:cubicBezTo>
                    <a:pt x="362331" y="0"/>
                    <a:pt x="372491" y="0"/>
                    <a:pt x="382524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99" name="Group 99"/>
          <p:cNvGrpSpPr/>
          <p:nvPr/>
        </p:nvGrpSpPr>
        <p:grpSpPr>
          <a:xfrm>
            <a:off x="13818960" y="9661680"/>
            <a:ext cx="552240" cy="641520"/>
            <a:chOff x="0" y="0"/>
            <a:chExt cx="736320" cy="855360"/>
          </a:xfrm>
        </p:grpSpPr>
        <p:sp>
          <p:nvSpPr>
            <p:cNvPr id="100" name="Freeform 100"/>
            <p:cNvSpPr/>
            <p:nvPr/>
          </p:nvSpPr>
          <p:spPr>
            <a:xfrm>
              <a:off x="0" y="0"/>
              <a:ext cx="736346" cy="855345"/>
            </a:xfrm>
            <a:custGeom>
              <a:avLst/>
              <a:gdLst/>
              <a:ahLst/>
              <a:cxnLst/>
              <a:rect l="l" t="t" r="r" b="b"/>
              <a:pathLst>
                <a:path w="736346" h="855345">
                  <a:moveTo>
                    <a:pt x="383286" y="0"/>
                  </a:moveTo>
                  <a:cubicBezTo>
                    <a:pt x="504317" y="283972"/>
                    <a:pt x="615315" y="564642"/>
                    <a:pt x="736346" y="855345"/>
                  </a:cubicBezTo>
                  <a:cubicBezTo>
                    <a:pt x="494284" y="855345"/>
                    <a:pt x="262255" y="855345"/>
                    <a:pt x="0" y="855345"/>
                  </a:cubicBezTo>
                  <a:cubicBezTo>
                    <a:pt x="110998" y="567944"/>
                    <a:pt x="232029" y="283972"/>
                    <a:pt x="353060" y="0"/>
                  </a:cubicBezTo>
                  <a:cubicBezTo>
                    <a:pt x="363093" y="0"/>
                    <a:pt x="373253" y="0"/>
                    <a:pt x="383286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01" name="Group 101"/>
          <p:cNvGrpSpPr/>
          <p:nvPr/>
        </p:nvGrpSpPr>
        <p:grpSpPr>
          <a:xfrm>
            <a:off x="12263040" y="9661680"/>
            <a:ext cx="555840" cy="644400"/>
            <a:chOff x="0" y="0"/>
            <a:chExt cx="741120" cy="859200"/>
          </a:xfrm>
        </p:grpSpPr>
        <p:sp>
          <p:nvSpPr>
            <p:cNvPr id="102" name="Freeform 102"/>
            <p:cNvSpPr/>
            <p:nvPr/>
          </p:nvSpPr>
          <p:spPr>
            <a:xfrm>
              <a:off x="0" y="0"/>
              <a:ext cx="741172" cy="859155"/>
            </a:xfrm>
            <a:custGeom>
              <a:avLst/>
              <a:gdLst/>
              <a:ahLst/>
              <a:cxnLst/>
              <a:rect l="l" t="t" r="r" b="b"/>
              <a:pathLst>
                <a:path w="741172" h="859155">
                  <a:moveTo>
                    <a:pt x="385826" y="0"/>
                  </a:moveTo>
                  <a:cubicBezTo>
                    <a:pt x="507619" y="284099"/>
                    <a:pt x="619379" y="568325"/>
                    <a:pt x="741172" y="859155"/>
                  </a:cubicBezTo>
                  <a:cubicBezTo>
                    <a:pt x="487426" y="859155"/>
                    <a:pt x="253873" y="859155"/>
                    <a:pt x="0" y="859155"/>
                  </a:cubicBezTo>
                  <a:cubicBezTo>
                    <a:pt x="111633" y="571627"/>
                    <a:pt x="233553" y="287528"/>
                    <a:pt x="355346" y="3429"/>
                  </a:cubicBezTo>
                  <a:cubicBezTo>
                    <a:pt x="365506" y="0"/>
                    <a:pt x="375666" y="0"/>
                    <a:pt x="385826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03" name="Group 103"/>
          <p:cNvGrpSpPr/>
          <p:nvPr/>
        </p:nvGrpSpPr>
        <p:grpSpPr>
          <a:xfrm>
            <a:off x="14327280" y="9480240"/>
            <a:ext cx="311040" cy="603360"/>
            <a:chOff x="0" y="0"/>
            <a:chExt cx="414720" cy="804480"/>
          </a:xfrm>
        </p:grpSpPr>
        <p:sp>
          <p:nvSpPr>
            <p:cNvPr id="104" name="Freeform 104"/>
            <p:cNvSpPr/>
            <p:nvPr/>
          </p:nvSpPr>
          <p:spPr>
            <a:xfrm>
              <a:off x="0" y="0"/>
              <a:ext cx="414782" cy="804418"/>
            </a:xfrm>
            <a:custGeom>
              <a:avLst/>
              <a:gdLst/>
              <a:ahLst/>
              <a:cxnLst/>
              <a:rect l="l" t="t" r="r" b="b"/>
              <a:pathLst>
                <a:path w="414782" h="804418">
                  <a:moveTo>
                    <a:pt x="202311" y="804418"/>
                  </a:moveTo>
                  <a:cubicBezTo>
                    <a:pt x="0" y="425958"/>
                    <a:pt x="0" y="364998"/>
                    <a:pt x="202311" y="0"/>
                  </a:cubicBezTo>
                  <a:cubicBezTo>
                    <a:pt x="404622" y="267081"/>
                    <a:pt x="414782" y="537464"/>
                    <a:pt x="202311" y="804418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05" name="Group 105"/>
          <p:cNvGrpSpPr/>
          <p:nvPr/>
        </p:nvGrpSpPr>
        <p:grpSpPr>
          <a:xfrm>
            <a:off x="12787200" y="9490320"/>
            <a:ext cx="295200" cy="594000"/>
            <a:chOff x="0" y="0"/>
            <a:chExt cx="393600" cy="792000"/>
          </a:xfrm>
        </p:grpSpPr>
        <p:sp>
          <p:nvSpPr>
            <p:cNvPr id="106" name="Freeform 106"/>
            <p:cNvSpPr/>
            <p:nvPr/>
          </p:nvSpPr>
          <p:spPr>
            <a:xfrm>
              <a:off x="0" y="0"/>
              <a:ext cx="393573" cy="791972"/>
            </a:xfrm>
            <a:custGeom>
              <a:avLst/>
              <a:gdLst/>
              <a:ahLst/>
              <a:cxnLst/>
              <a:rect l="l" t="t" r="r" b="b"/>
              <a:pathLst>
                <a:path w="393573" h="791972">
                  <a:moveTo>
                    <a:pt x="191770" y="791972"/>
                  </a:moveTo>
                  <a:cubicBezTo>
                    <a:pt x="0" y="599059"/>
                    <a:pt x="0" y="186182"/>
                    <a:pt x="191770" y="0"/>
                  </a:cubicBezTo>
                  <a:cubicBezTo>
                    <a:pt x="393573" y="345186"/>
                    <a:pt x="393573" y="446786"/>
                    <a:pt x="191770" y="791972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07" name="Group 107"/>
          <p:cNvGrpSpPr/>
          <p:nvPr/>
        </p:nvGrpSpPr>
        <p:grpSpPr>
          <a:xfrm>
            <a:off x="13552560" y="9496080"/>
            <a:ext cx="298800" cy="581040"/>
            <a:chOff x="0" y="0"/>
            <a:chExt cx="398400" cy="774720"/>
          </a:xfrm>
        </p:grpSpPr>
        <p:sp>
          <p:nvSpPr>
            <p:cNvPr id="108" name="Freeform 108"/>
            <p:cNvSpPr/>
            <p:nvPr/>
          </p:nvSpPr>
          <p:spPr>
            <a:xfrm>
              <a:off x="0" y="0"/>
              <a:ext cx="398399" cy="774700"/>
            </a:xfrm>
            <a:custGeom>
              <a:avLst/>
              <a:gdLst/>
              <a:ahLst/>
              <a:cxnLst/>
              <a:rect l="l" t="t" r="r" b="b"/>
              <a:pathLst>
                <a:path w="398399" h="774700">
                  <a:moveTo>
                    <a:pt x="204343" y="774700"/>
                  </a:moveTo>
                  <a:cubicBezTo>
                    <a:pt x="0" y="517652"/>
                    <a:pt x="0" y="253746"/>
                    <a:pt x="204343" y="0"/>
                  </a:cubicBezTo>
                  <a:cubicBezTo>
                    <a:pt x="398399" y="162433"/>
                    <a:pt x="398399" y="595376"/>
                    <a:pt x="204343" y="77470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09" name="Group 109"/>
          <p:cNvGrpSpPr/>
          <p:nvPr/>
        </p:nvGrpSpPr>
        <p:grpSpPr>
          <a:xfrm>
            <a:off x="10011600" y="9682560"/>
            <a:ext cx="562320" cy="637920"/>
            <a:chOff x="0" y="0"/>
            <a:chExt cx="749760" cy="850560"/>
          </a:xfrm>
        </p:grpSpPr>
        <p:sp>
          <p:nvSpPr>
            <p:cNvPr id="110" name="Freeform 110"/>
            <p:cNvSpPr/>
            <p:nvPr/>
          </p:nvSpPr>
          <p:spPr>
            <a:xfrm>
              <a:off x="0" y="0"/>
              <a:ext cx="749808" cy="850519"/>
            </a:xfrm>
            <a:custGeom>
              <a:avLst/>
              <a:gdLst/>
              <a:ahLst/>
              <a:cxnLst/>
              <a:rect l="l" t="t" r="r" b="b"/>
              <a:pathLst>
                <a:path w="749808" h="850519">
                  <a:moveTo>
                    <a:pt x="749808" y="850519"/>
                  </a:moveTo>
                  <a:cubicBezTo>
                    <a:pt x="486410" y="850519"/>
                    <a:pt x="263525" y="850519"/>
                    <a:pt x="0" y="850519"/>
                  </a:cubicBezTo>
                  <a:cubicBezTo>
                    <a:pt x="121539" y="567055"/>
                    <a:pt x="233045" y="283464"/>
                    <a:pt x="354584" y="0"/>
                  </a:cubicBezTo>
                  <a:cubicBezTo>
                    <a:pt x="364744" y="0"/>
                    <a:pt x="374904" y="0"/>
                    <a:pt x="395097" y="0"/>
                  </a:cubicBezTo>
                  <a:cubicBezTo>
                    <a:pt x="506603" y="280162"/>
                    <a:pt x="628142" y="560324"/>
                    <a:pt x="749681" y="850519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11" name="Group 111"/>
          <p:cNvGrpSpPr/>
          <p:nvPr/>
        </p:nvGrpSpPr>
        <p:grpSpPr>
          <a:xfrm>
            <a:off x="11566800" y="9678960"/>
            <a:ext cx="558720" cy="641520"/>
            <a:chOff x="0" y="0"/>
            <a:chExt cx="744960" cy="855360"/>
          </a:xfrm>
        </p:grpSpPr>
        <p:sp>
          <p:nvSpPr>
            <p:cNvPr id="112" name="Freeform 112"/>
            <p:cNvSpPr/>
            <p:nvPr/>
          </p:nvSpPr>
          <p:spPr>
            <a:xfrm>
              <a:off x="0" y="0"/>
              <a:ext cx="744982" cy="855345"/>
            </a:xfrm>
            <a:custGeom>
              <a:avLst/>
              <a:gdLst/>
              <a:ahLst/>
              <a:cxnLst/>
              <a:rect l="l" t="t" r="r" b="b"/>
              <a:pathLst>
                <a:path w="744982" h="855345">
                  <a:moveTo>
                    <a:pt x="382524" y="0"/>
                  </a:moveTo>
                  <a:cubicBezTo>
                    <a:pt x="503301" y="283972"/>
                    <a:pt x="624078" y="567944"/>
                    <a:pt x="744982" y="855345"/>
                  </a:cubicBezTo>
                  <a:cubicBezTo>
                    <a:pt x="483235" y="855345"/>
                    <a:pt x="251714" y="855345"/>
                    <a:pt x="0" y="855345"/>
                  </a:cubicBezTo>
                  <a:cubicBezTo>
                    <a:pt x="120777" y="564642"/>
                    <a:pt x="231521" y="283972"/>
                    <a:pt x="352298" y="0"/>
                  </a:cubicBezTo>
                  <a:cubicBezTo>
                    <a:pt x="362331" y="0"/>
                    <a:pt x="372491" y="0"/>
                    <a:pt x="382524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13" name="Group 113"/>
          <p:cNvGrpSpPr/>
          <p:nvPr/>
        </p:nvGrpSpPr>
        <p:grpSpPr>
          <a:xfrm>
            <a:off x="10792080" y="9678960"/>
            <a:ext cx="552240" cy="641520"/>
            <a:chOff x="0" y="0"/>
            <a:chExt cx="736320" cy="855360"/>
          </a:xfrm>
        </p:grpSpPr>
        <p:sp>
          <p:nvSpPr>
            <p:cNvPr id="114" name="Freeform 114"/>
            <p:cNvSpPr/>
            <p:nvPr/>
          </p:nvSpPr>
          <p:spPr>
            <a:xfrm>
              <a:off x="0" y="0"/>
              <a:ext cx="736346" cy="855345"/>
            </a:xfrm>
            <a:custGeom>
              <a:avLst/>
              <a:gdLst/>
              <a:ahLst/>
              <a:cxnLst/>
              <a:rect l="l" t="t" r="r" b="b"/>
              <a:pathLst>
                <a:path w="736346" h="855345">
                  <a:moveTo>
                    <a:pt x="383286" y="0"/>
                  </a:moveTo>
                  <a:cubicBezTo>
                    <a:pt x="504317" y="283972"/>
                    <a:pt x="615315" y="564642"/>
                    <a:pt x="736346" y="855345"/>
                  </a:cubicBezTo>
                  <a:cubicBezTo>
                    <a:pt x="494284" y="855345"/>
                    <a:pt x="262255" y="855345"/>
                    <a:pt x="0" y="855345"/>
                  </a:cubicBezTo>
                  <a:cubicBezTo>
                    <a:pt x="110998" y="567944"/>
                    <a:pt x="232029" y="283972"/>
                    <a:pt x="353060" y="0"/>
                  </a:cubicBezTo>
                  <a:cubicBezTo>
                    <a:pt x="363093" y="0"/>
                    <a:pt x="373253" y="0"/>
                    <a:pt x="383286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15" name="Group 115"/>
          <p:cNvGrpSpPr/>
          <p:nvPr/>
        </p:nvGrpSpPr>
        <p:grpSpPr>
          <a:xfrm>
            <a:off x="9236880" y="9678960"/>
            <a:ext cx="555840" cy="644400"/>
            <a:chOff x="0" y="0"/>
            <a:chExt cx="741120" cy="859200"/>
          </a:xfrm>
        </p:grpSpPr>
        <p:sp>
          <p:nvSpPr>
            <p:cNvPr id="116" name="Freeform 116"/>
            <p:cNvSpPr/>
            <p:nvPr/>
          </p:nvSpPr>
          <p:spPr>
            <a:xfrm>
              <a:off x="0" y="0"/>
              <a:ext cx="741172" cy="859155"/>
            </a:xfrm>
            <a:custGeom>
              <a:avLst/>
              <a:gdLst/>
              <a:ahLst/>
              <a:cxnLst/>
              <a:rect l="l" t="t" r="r" b="b"/>
              <a:pathLst>
                <a:path w="741172" h="859155">
                  <a:moveTo>
                    <a:pt x="385826" y="0"/>
                  </a:moveTo>
                  <a:cubicBezTo>
                    <a:pt x="507619" y="284099"/>
                    <a:pt x="619379" y="568325"/>
                    <a:pt x="741172" y="859155"/>
                  </a:cubicBezTo>
                  <a:cubicBezTo>
                    <a:pt x="487426" y="859155"/>
                    <a:pt x="253873" y="859155"/>
                    <a:pt x="0" y="859155"/>
                  </a:cubicBezTo>
                  <a:cubicBezTo>
                    <a:pt x="111633" y="571627"/>
                    <a:pt x="233553" y="287528"/>
                    <a:pt x="355346" y="3429"/>
                  </a:cubicBezTo>
                  <a:cubicBezTo>
                    <a:pt x="365506" y="0"/>
                    <a:pt x="375666" y="0"/>
                    <a:pt x="385826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17" name="Group 117"/>
          <p:cNvGrpSpPr/>
          <p:nvPr/>
        </p:nvGrpSpPr>
        <p:grpSpPr>
          <a:xfrm>
            <a:off x="11300400" y="9498240"/>
            <a:ext cx="311040" cy="603360"/>
            <a:chOff x="0" y="0"/>
            <a:chExt cx="414720" cy="804480"/>
          </a:xfrm>
        </p:grpSpPr>
        <p:sp>
          <p:nvSpPr>
            <p:cNvPr id="118" name="Freeform 118"/>
            <p:cNvSpPr/>
            <p:nvPr/>
          </p:nvSpPr>
          <p:spPr>
            <a:xfrm>
              <a:off x="0" y="0"/>
              <a:ext cx="414782" cy="804418"/>
            </a:xfrm>
            <a:custGeom>
              <a:avLst/>
              <a:gdLst/>
              <a:ahLst/>
              <a:cxnLst/>
              <a:rect l="l" t="t" r="r" b="b"/>
              <a:pathLst>
                <a:path w="414782" h="804418">
                  <a:moveTo>
                    <a:pt x="202311" y="804418"/>
                  </a:moveTo>
                  <a:cubicBezTo>
                    <a:pt x="0" y="425958"/>
                    <a:pt x="0" y="364998"/>
                    <a:pt x="202311" y="0"/>
                  </a:cubicBezTo>
                  <a:cubicBezTo>
                    <a:pt x="404622" y="267081"/>
                    <a:pt x="414782" y="537464"/>
                    <a:pt x="202311" y="804418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19" name="Group 119"/>
          <p:cNvGrpSpPr/>
          <p:nvPr/>
        </p:nvGrpSpPr>
        <p:grpSpPr>
          <a:xfrm>
            <a:off x="9760320" y="9507600"/>
            <a:ext cx="295200" cy="594000"/>
            <a:chOff x="0" y="0"/>
            <a:chExt cx="393600" cy="792000"/>
          </a:xfrm>
        </p:grpSpPr>
        <p:sp>
          <p:nvSpPr>
            <p:cNvPr id="120" name="Freeform 120"/>
            <p:cNvSpPr/>
            <p:nvPr/>
          </p:nvSpPr>
          <p:spPr>
            <a:xfrm>
              <a:off x="0" y="0"/>
              <a:ext cx="393573" cy="791972"/>
            </a:xfrm>
            <a:custGeom>
              <a:avLst/>
              <a:gdLst/>
              <a:ahLst/>
              <a:cxnLst/>
              <a:rect l="l" t="t" r="r" b="b"/>
              <a:pathLst>
                <a:path w="393573" h="791972">
                  <a:moveTo>
                    <a:pt x="191770" y="791972"/>
                  </a:moveTo>
                  <a:cubicBezTo>
                    <a:pt x="0" y="599059"/>
                    <a:pt x="0" y="186182"/>
                    <a:pt x="191770" y="0"/>
                  </a:cubicBezTo>
                  <a:cubicBezTo>
                    <a:pt x="393573" y="345186"/>
                    <a:pt x="393573" y="446786"/>
                    <a:pt x="191770" y="791972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21" name="Group 121"/>
          <p:cNvGrpSpPr/>
          <p:nvPr/>
        </p:nvGrpSpPr>
        <p:grpSpPr>
          <a:xfrm>
            <a:off x="10525680" y="9514080"/>
            <a:ext cx="298800" cy="581040"/>
            <a:chOff x="0" y="0"/>
            <a:chExt cx="398400" cy="774720"/>
          </a:xfrm>
        </p:grpSpPr>
        <p:sp>
          <p:nvSpPr>
            <p:cNvPr id="122" name="Freeform 122"/>
            <p:cNvSpPr/>
            <p:nvPr/>
          </p:nvSpPr>
          <p:spPr>
            <a:xfrm>
              <a:off x="0" y="0"/>
              <a:ext cx="398399" cy="774700"/>
            </a:xfrm>
            <a:custGeom>
              <a:avLst/>
              <a:gdLst/>
              <a:ahLst/>
              <a:cxnLst/>
              <a:rect l="l" t="t" r="r" b="b"/>
              <a:pathLst>
                <a:path w="398399" h="774700">
                  <a:moveTo>
                    <a:pt x="204343" y="774700"/>
                  </a:moveTo>
                  <a:cubicBezTo>
                    <a:pt x="0" y="517652"/>
                    <a:pt x="0" y="253746"/>
                    <a:pt x="204343" y="0"/>
                  </a:cubicBezTo>
                  <a:cubicBezTo>
                    <a:pt x="398399" y="162433"/>
                    <a:pt x="398399" y="595376"/>
                    <a:pt x="204343" y="77470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23" name="Group 123"/>
          <p:cNvGrpSpPr/>
          <p:nvPr/>
        </p:nvGrpSpPr>
        <p:grpSpPr>
          <a:xfrm>
            <a:off x="8964720" y="9507600"/>
            <a:ext cx="295200" cy="594000"/>
            <a:chOff x="0" y="0"/>
            <a:chExt cx="393600" cy="792000"/>
          </a:xfrm>
        </p:grpSpPr>
        <p:sp>
          <p:nvSpPr>
            <p:cNvPr id="124" name="Freeform 124"/>
            <p:cNvSpPr/>
            <p:nvPr/>
          </p:nvSpPr>
          <p:spPr>
            <a:xfrm>
              <a:off x="0" y="0"/>
              <a:ext cx="393573" cy="791972"/>
            </a:xfrm>
            <a:custGeom>
              <a:avLst/>
              <a:gdLst/>
              <a:ahLst/>
              <a:cxnLst/>
              <a:rect l="l" t="t" r="r" b="b"/>
              <a:pathLst>
                <a:path w="393573" h="791972">
                  <a:moveTo>
                    <a:pt x="191770" y="791972"/>
                  </a:moveTo>
                  <a:cubicBezTo>
                    <a:pt x="0" y="599059"/>
                    <a:pt x="0" y="186182"/>
                    <a:pt x="191770" y="0"/>
                  </a:cubicBezTo>
                  <a:cubicBezTo>
                    <a:pt x="393573" y="345186"/>
                    <a:pt x="393573" y="446786"/>
                    <a:pt x="191770" y="791972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25" name="Group 125"/>
          <p:cNvGrpSpPr/>
          <p:nvPr/>
        </p:nvGrpSpPr>
        <p:grpSpPr>
          <a:xfrm>
            <a:off x="6876000" y="9683280"/>
            <a:ext cx="562320" cy="637920"/>
            <a:chOff x="0" y="0"/>
            <a:chExt cx="749760" cy="850560"/>
          </a:xfrm>
        </p:grpSpPr>
        <p:sp>
          <p:nvSpPr>
            <p:cNvPr id="126" name="Freeform 126"/>
            <p:cNvSpPr/>
            <p:nvPr/>
          </p:nvSpPr>
          <p:spPr>
            <a:xfrm>
              <a:off x="0" y="0"/>
              <a:ext cx="749808" cy="850519"/>
            </a:xfrm>
            <a:custGeom>
              <a:avLst/>
              <a:gdLst/>
              <a:ahLst/>
              <a:cxnLst/>
              <a:rect l="l" t="t" r="r" b="b"/>
              <a:pathLst>
                <a:path w="749808" h="850519">
                  <a:moveTo>
                    <a:pt x="749808" y="850519"/>
                  </a:moveTo>
                  <a:cubicBezTo>
                    <a:pt x="486410" y="850519"/>
                    <a:pt x="263525" y="850519"/>
                    <a:pt x="0" y="850519"/>
                  </a:cubicBezTo>
                  <a:cubicBezTo>
                    <a:pt x="121539" y="567055"/>
                    <a:pt x="233045" y="283464"/>
                    <a:pt x="354584" y="0"/>
                  </a:cubicBezTo>
                  <a:cubicBezTo>
                    <a:pt x="364744" y="0"/>
                    <a:pt x="374904" y="0"/>
                    <a:pt x="395097" y="0"/>
                  </a:cubicBezTo>
                  <a:cubicBezTo>
                    <a:pt x="506603" y="280162"/>
                    <a:pt x="628142" y="560324"/>
                    <a:pt x="749681" y="850519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27" name="Group 127"/>
          <p:cNvGrpSpPr/>
          <p:nvPr/>
        </p:nvGrpSpPr>
        <p:grpSpPr>
          <a:xfrm>
            <a:off x="8431200" y="9679680"/>
            <a:ext cx="558720" cy="641520"/>
            <a:chOff x="0" y="0"/>
            <a:chExt cx="744960" cy="855360"/>
          </a:xfrm>
        </p:grpSpPr>
        <p:sp>
          <p:nvSpPr>
            <p:cNvPr id="128" name="Freeform 128"/>
            <p:cNvSpPr/>
            <p:nvPr/>
          </p:nvSpPr>
          <p:spPr>
            <a:xfrm>
              <a:off x="0" y="0"/>
              <a:ext cx="744982" cy="855345"/>
            </a:xfrm>
            <a:custGeom>
              <a:avLst/>
              <a:gdLst/>
              <a:ahLst/>
              <a:cxnLst/>
              <a:rect l="l" t="t" r="r" b="b"/>
              <a:pathLst>
                <a:path w="744982" h="855345">
                  <a:moveTo>
                    <a:pt x="382524" y="0"/>
                  </a:moveTo>
                  <a:cubicBezTo>
                    <a:pt x="503301" y="283972"/>
                    <a:pt x="624078" y="567944"/>
                    <a:pt x="744982" y="855345"/>
                  </a:cubicBezTo>
                  <a:cubicBezTo>
                    <a:pt x="483235" y="855345"/>
                    <a:pt x="251714" y="855345"/>
                    <a:pt x="0" y="855345"/>
                  </a:cubicBezTo>
                  <a:cubicBezTo>
                    <a:pt x="120777" y="564642"/>
                    <a:pt x="231521" y="283972"/>
                    <a:pt x="352298" y="0"/>
                  </a:cubicBezTo>
                  <a:cubicBezTo>
                    <a:pt x="362331" y="0"/>
                    <a:pt x="372491" y="0"/>
                    <a:pt x="382524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29" name="Group 129"/>
          <p:cNvGrpSpPr/>
          <p:nvPr/>
        </p:nvGrpSpPr>
        <p:grpSpPr>
          <a:xfrm>
            <a:off x="7656480" y="9679680"/>
            <a:ext cx="552240" cy="641520"/>
            <a:chOff x="0" y="0"/>
            <a:chExt cx="736320" cy="855360"/>
          </a:xfrm>
        </p:grpSpPr>
        <p:sp>
          <p:nvSpPr>
            <p:cNvPr id="130" name="Freeform 130"/>
            <p:cNvSpPr/>
            <p:nvPr/>
          </p:nvSpPr>
          <p:spPr>
            <a:xfrm>
              <a:off x="0" y="0"/>
              <a:ext cx="736346" cy="855345"/>
            </a:xfrm>
            <a:custGeom>
              <a:avLst/>
              <a:gdLst/>
              <a:ahLst/>
              <a:cxnLst/>
              <a:rect l="l" t="t" r="r" b="b"/>
              <a:pathLst>
                <a:path w="736346" h="855345">
                  <a:moveTo>
                    <a:pt x="383286" y="0"/>
                  </a:moveTo>
                  <a:cubicBezTo>
                    <a:pt x="504317" y="283972"/>
                    <a:pt x="615315" y="564642"/>
                    <a:pt x="736346" y="855345"/>
                  </a:cubicBezTo>
                  <a:cubicBezTo>
                    <a:pt x="494284" y="855345"/>
                    <a:pt x="262255" y="855345"/>
                    <a:pt x="0" y="855345"/>
                  </a:cubicBezTo>
                  <a:cubicBezTo>
                    <a:pt x="110998" y="567944"/>
                    <a:pt x="232029" y="283972"/>
                    <a:pt x="353060" y="0"/>
                  </a:cubicBezTo>
                  <a:cubicBezTo>
                    <a:pt x="363093" y="0"/>
                    <a:pt x="373253" y="0"/>
                    <a:pt x="383286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31" name="Group 131"/>
          <p:cNvGrpSpPr/>
          <p:nvPr/>
        </p:nvGrpSpPr>
        <p:grpSpPr>
          <a:xfrm>
            <a:off x="6101280" y="9679680"/>
            <a:ext cx="555840" cy="644400"/>
            <a:chOff x="0" y="0"/>
            <a:chExt cx="741120" cy="859200"/>
          </a:xfrm>
        </p:grpSpPr>
        <p:sp>
          <p:nvSpPr>
            <p:cNvPr id="132" name="Freeform 132"/>
            <p:cNvSpPr/>
            <p:nvPr/>
          </p:nvSpPr>
          <p:spPr>
            <a:xfrm>
              <a:off x="0" y="0"/>
              <a:ext cx="741172" cy="859155"/>
            </a:xfrm>
            <a:custGeom>
              <a:avLst/>
              <a:gdLst/>
              <a:ahLst/>
              <a:cxnLst/>
              <a:rect l="l" t="t" r="r" b="b"/>
              <a:pathLst>
                <a:path w="741172" h="859155">
                  <a:moveTo>
                    <a:pt x="385826" y="0"/>
                  </a:moveTo>
                  <a:cubicBezTo>
                    <a:pt x="507619" y="284099"/>
                    <a:pt x="619379" y="568325"/>
                    <a:pt x="741172" y="859155"/>
                  </a:cubicBezTo>
                  <a:cubicBezTo>
                    <a:pt x="487426" y="859155"/>
                    <a:pt x="253873" y="859155"/>
                    <a:pt x="0" y="859155"/>
                  </a:cubicBezTo>
                  <a:cubicBezTo>
                    <a:pt x="111633" y="571627"/>
                    <a:pt x="233553" y="287528"/>
                    <a:pt x="355346" y="3429"/>
                  </a:cubicBezTo>
                  <a:cubicBezTo>
                    <a:pt x="365506" y="0"/>
                    <a:pt x="375666" y="0"/>
                    <a:pt x="385826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33" name="Group 133"/>
          <p:cNvGrpSpPr/>
          <p:nvPr/>
        </p:nvGrpSpPr>
        <p:grpSpPr>
          <a:xfrm>
            <a:off x="8164800" y="9498960"/>
            <a:ext cx="311040" cy="603360"/>
            <a:chOff x="0" y="0"/>
            <a:chExt cx="414720" cy="804480"/>
          </a:xfrm>
        </p:grpSpPr>
        <p:sp>
          <p:nvSpPr>
            <p:cNvPr id="134" name="Freeform 134"/>
            <p:cNvSpPr/>
            <p:nvPr/>
          </p:nvSpPr>
          <p:spPr>
            <a:xfrm>
              <a:off x="0" y="0"/>
              <a:ext cx="414782" cy="804418"/>
            </a:xfrm>
            <a:custGeom>
              <a:avLst/>
              <a:gdLst/>
              <a:ahLst/>
              <a:cxnLst/>
              <a:rect l="l" t="t" r="r" b="b"/>
              <a:pathLst>
                <a:path w="414782" h="804418">
                  <a:moveTo>
                    <a:pt x="202311" y="804418"/>
                  </a:moveTo>
                  <a:cubicBezTo>
                    <a:pt x="0" y="425958"/>
                    <a:pt x="0" y="364998"/>
                    <a:pt x="202311" y="0"/>
                  </a:cubicBezTo>
                  <a:cubicBezTo>
                    <a:pt x="404622" y="267081"/>
                    <a:pt x="414782" y="537464"/>
                    <a:pt x="202311" y="804418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35" name="Group 135"/>
          <p:cNvGrpSpPr/>
          <p:nvPr/>
        </p:nvGrpSpPr>
        <p:grpSpPr>
          <a:xfrm>
            <a:off x="6624720" y="9508320"/>
            <a:ext cx="295200" cy="594000"/>
            <a:chOff x="0" y="0"/>
            <a:chExt cx="393600" cy="792000"/>
          </a:xfrm>
        </p:grpSpPr>
        <p:sp>
          <p:nvSpPr>
            <p:cNvPr id="136" name="Freeform 136"/>
            <p:cNvSpPr/>
            <p:nvPr/>
          </p:nvSpPr>
          <p:spPr>
            <a:xfrm>
              <a:off x="0" y="0"/>
              <a:ext cx="393573" cy="791972"/>
            </a:xfrm>
            <a:custGeom>
              <a:avLst/>
              <a:gdLst/>
              <a:ahLst/>
              <a:cxnLst/>
              <a:rect l="l" t="t" r="r" b="b"/>
              <a:pathLst>
                <a:path w="393573" h="791972">
                  <a:moveTo>
                    <a:pt x="191770" y="791972"/>
                  </a:moveTo>
                  <a:cubicBezTo>
                    <a:pt x="0" y="599059"/>
                    <a:pt x="0" y="186182"/>
                    <a:pt x="191770" y="0"/>
                  </a:cubicBezTo>
                  <a:cubicBezTo>
                    <a:pt x="393573" y="345186"/>
                    <a:pt x="393573" y="446786"/>
                    <a:pt x="191770" y="791972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37" name="Group 137"/>
          <p:cNvGrpSpPr/>
          <p:nvPr/>
        </p:nvGrpSpPr>
        <p:grpSpPr>
          <a:xfrm>
            <a:off x="7390080" y="9514800"/>
            <a:ext cx="298800" cy="581040"/>
            <a:chOff x="0" y="0"/>
            <a:chExt cx="398400" cy="774720"/>
          </a:xfrm>
        </p:grpSpPr>
        <p:sp>
          <p:nvSpPr>
            <p:cNvPr id="138" name="Freeform 138"/>
            <p:cNvSpPr/>
            <p:nvPr/>
          </p:nvSpPr>
          <p:spPr>
            <a:xfrm>
              <a:off x="0" y="0"/>
              <a:ext cx="398399" cy="774700"/>
            </a:xfrm>
            <a:custGeom>
              <a:avLst/>
              <a:gdLst/>
              <a:ahLst/>
              <a:cxnLst/>
              <a:rect l="l" t="t" r="r" b="b"/>
              <a:pathLst>
                <a:path w="398399" h="774700">
                  <a:moveTo>
                    <a:pt x="204343" y="774700"/>
                  </a:moveTo>
                  <a:cubicBezTo>
                    <a:pt x="0" y="517652"/>
                    <a:pt x="0" y="253746"/>
                    <a:pt x="204343" y="0"/>
                  </a:cubicBezTo>
                  <a:cubicBezTo>
                    <a:pt x="398399" y="162433"/>
                    <a:pt x="398399" y="595376"/>
                    <a:pt x="204343" y="77470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225360" y="165600"/>
            <a:ext cx="9691200" cy="9698400"/>
          </a:xfrm>
          <a:custGeom>
            <a:avLst/>
            <a:gdLst/>
            <a:ahLst/>
            <a:cxnLst/>
            <a:rect l="l" t="t" r="r" b="b"/>
            <a:pathLst>
              <a:path w="9691200" h="9698400">
                <a:moveTo>
                  <a:pt x="0" y="0"/>
                </a:moveTo>
                <a:lnTo>
                  <a:pt x="9691200" y="0"/>
                </a:lnTo>
                <a:lnTo>
                  <a:pt x="9691200" y="9698400"/>
                </a:lnTo>
                <a:lnTo>
                  <a:pt x="0" y="969840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r="-4867" b="-57184"/>
            </a:stretch>
          </a:blipFill>
        </p:spPr>
      </p:sp>
      <p:sp>
        <p:nvSpPr>
          <p:cNvPr id="3" name="TextBox 3"/>
          <p:cNvSpPr txBox="1"/>
          <p:nvPr/>
        </p:nvSpPr>
        <p:spPr>
          <a:xfrm>
            <a:off x="10243440" y="1443960"/>
            <a:ext cx="6729840" cy="50783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2400" spc="46" dirty="0">
                <a:solidFill>
                  <a:srgbClr val="984807"/>
                </a:solidFill>
                <a:latin typeface="Montserrat Bold"/>
                <a:cs typeface="B Nazanin" panose="00000400000000000000" pitchFamily="2" charset="-78"/>
              </a:rPr>
              <a:t>نمونه کارها ارائه طراحی شده</a:t>
            </a:r>
            <a:endParaRPr lang="en-US" sz="2400" spc="46" dirty="0">
              <a:solidFill>
                <a:srgbClr val="404040"/>
              </a:solidFill>
              <a:latin typeface="Montserrat Bold"/>
              <a:cs typeface="B Nazanin" panose="00000400000000000000" pitchFamily="2" charset="-78"/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10387440" y="5621400"/>
            <a:ext cx="6441840" cy="270073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200000"/>
              </a:lnSpc>
            </a:pPr>
            <a:r>
              <a:rPr lang="fa-IR" spc="16" dirty="0">
                <a:solidFill>
                  <a:srgbClr val="404040"/>
                </a:solidFill>
                <a:latin typeface="Montserrat"/>
                <a:cs typeface="B Nazanin" panose="00000400000000000000" pitchFamily="2" charset="-78"/>
              </a:rPr>
              <a:t>ارائه پاورپوینت مدرنی را دریافت کنید که به زیبایی طراحی شده است. آسان برای تغییر رنگ، عکس و متن. شما به سادگی می توانید مخاطبان خود را تحت تاثیر قرار دهید و به ارائه های خود جذابیت و زیبایی بی نظیری اضافه کنید. ارائه پاورپوینت مدرنی را دریافت کنید که به زیبایی طراحی شده است. آسان برای تغییر رنگ، عکس و متن.</a:t>
            </a:r>
            <a:endParaRPr lang="en-US" spc="16" dirty="0">
              <a:solidFill>
                <a:srgbClr val="404040"/>
              </a:solidFill>
              <a:latin typeface="Montserrat"/>
              <a:cs typeface="B Nazanin" panose="00000400000000000000" pitchFamily="2" charset="-78"/>
            </a:endParaRPr>
          </a:p>
        </p:txBody>
      </p:sp>
      <p:sp>
        <p:nvSpPr>
          <p:cNvPr id="5" name="AutoShape 5"/>
          <p:cNvSpPr/>
          <p:nvPr/>
        </p:nvSpPr>
        <p:spPr>
          <a:xfrm rot="21903">
            <a:off x="148497" y="10102350"/>
            <a:ext cx="18081007" cy="0"/>
          </a:xfrm>
          <a:prstGeom prst="line">
            <a:avLst/>
          </a:prstGeom>
          <a:ln w="47625" cap="rnd">
            <a:solidFill>
              <a:srgbClr val="984603"/>
            </a:solidFill>
            <a:prstDash val="solid"/>
            <a:headEnd type="none" w="sm" len="sm"/>
            <a:tailEnd type="none" w="sm" len="sm"/>
          </a:ln>
        </p:spPr>
      </p:sp>
      <p:grpSp>
        <p:nvGrpSpPr>
          <p:cNvPr id="6" name="Group 6"/>
          <p:cNvGrpSpPr/>
          <p:nvPr/>
        </p:nvGrpSpPr>
        <p:grpSpPr>
          <a:xfrm>
            <a:off x="16695360" y="8951040"/>
            <a:ext cx="1374480" cy="1009440"/>
            <a:chOff x="0" y="0"/>
            <a:chExt cx="1832640" cy="1345920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1832737" cy="1345946"/>
            </a:xfrm>
            <a:custGeom>
              <a:avLst/>
              <a:gdLst/>
              <a:ahLst/>
              <a:cxnLst/>
              <a:rect l="l" t="t" r="r" b="b"/>
              <a:pathLst>
                <a:path w="1832737" h="1345946">
                  <a:moveTo>
                    <a:pt x="374396" y="560451"/>
                  </a:moveTo>
                  <a:cubicBezTo>
                    <a:pt x="449326" y="544703"/>
                    <a:pt x="520192" y="532765"/>
                    <a:pt x="595122" y="548640"/>
                  </a:cubicBezTo>
                  <a:cubicBezTo>
                    <a:pt x="823722" y="596011"/>
                    <a:pt x="969518" y="789432"/>
                    <a:pt x="945896" y="1026287"/>
                  </a:cubicBezTo>
                  <a:cubicBezTo>
                    <a:pt x="938022" y="1105281"/>
                    <a:pt x="961644" y="1117092"/>
                    <a:pt x="1024763" y="1109218"/>
                  </a:cubicBezTo>
                  <a:cubicBezTo>
                    <a:pt x="1095756" y="1105281"/>
                    <a:pt x="1166622" y="1113155"/>
                    <a:pt x="1237615" y="1109218"/>
                  </a:cubicBezTo>
                  <a:cubicBezTo>
                    <a:pt x="1292733" y="1105281"/>
                    <a:pt x="1316482" y="1117092"/>
                    <a:pt x="1328293" y="1176274"/>
                  </a:cubicBezTo>
                  <a:cubicBezTo>
                    <a:pt x="1347978" y="1278890"/>
                    <a:pt x="1442593" y="1345946"/>
                    <a:pt x="1545082" y="1345946"/>
                  </a:cubicBezTo>
                  <a:cubicBezTo>
                    <a:pt x="1651508" y="1345946"/>
                    <a:pt x="1738249" y="1274953"/>
                    <a:pt x="1765808" y="1172337"/>
                  </a:cubicBezTo>
                  <a:cubicBezTo>
                    <a:pt x="1769745" y="1144651"/>
                    <a:pt x="1769745" y="1121029"/>
                    <a:pt x="1801241" y="1101344"/>
                  </a:cubicBezTo>
                  <a:cubicBezTo>
                    <a:pt x="1832737" y="1085596"/>
                    <a:pt x="1824863" y="935609"/>
                    <a:pt x="1801241" y="935609"/>
                  </a:cubicBezTo>
                  <a:cubicBezTo>
                    <a:pt x="1714500" y="931672"/>
                    <a:pt x="1738122" y="872490"/>
                    <a:pt x="1742186" y="829056"/>
                  </a:cubicBezTo>
                  <a:cubicBezTo>
                    <a:pt x="1746123" y="726440"/>
                    <a:pt x="1718564" y="643509"/>
                    <a:pt x="1627886" y="588264"/>
                  </a:cubicBezTo>
                  <a:cubicBezTo>
                    <a:pt x="1549019" y="540893"/>
                    <a:pt x="1541145" y="513334"/>
                    <a:pt x="1580642" y="430403"/>
                  </a:cubicBezTo>
                  <a:cubicBezTo>
                    <a:pt x="1592453" y="402717"/>
                    <a:pt x="1604264" y="367284"/>
                    <a:pt x="1576705" y="351409"/>
                  </a:cubicBezTo>
                  <a:cubicBezTo>
                    <a:pt x="1553083" y="335661"/>
                    <a:pt x="1521587" y="355346"/>
                    <a:pt x="1501775" y="379095"/>
                  </a:cubicBezTo>
                  <a:cubicBezTo>
                    <a:pt x="1486027" y="394843"/>
                    <a:pt x="1478153" y="418592"/>
                    <a:pt x="1474216" y="442214"/>
                  </a:cubicBezTo>
                  <a:cubicBezTo>
                    <a:pt x="1454531" y="548767"/>
                    <a:pt x="1454531" y="548767"/>
                    <a:pt x="1340231" y="540893"/>
                  </a:cubicBezTo>
                  <a:cubicBezTo>
                    <a:pt x="1316609" y="536956"/>
                    <a:pt x="1292987" y="533019"/>
                    <a:pt x="1269238" y="533019"/>
                  </a:cubicBezTo>
                  <a:cubicBezTo>
                    <a:pt x="1229868" y="536956"/>
                    <a:pt x="1218057" y="517271"/>
                    <a:pt x="1214120" y="485648"/>
                  </a:cubicBezTo>
                  <a:cubicBezTo>
                    <a:pt x="1198372" y="379095"/>
                    <a:pt x="1178687" y="272542"/>
                    <a:pt x="1162939" y="165989"/>
                  </a:cubicBezTo>
                  <a:cubicBezTo>
                    <a:pt x="1159002" y="146304"/>
                    <a:pt x="1155065" y="126492"/>
                    <a:pt x="1166876" y="102870"/>
                  </a:cubicBezTo>
                  <a:cubicBezTo>
                    <a:pt x="1202055" y="19685"/>
                    <a:pt x="1190244" y="3937"/>
                    <a:pt x="1099566" y="3937"/>
                  </a:cubicBezTo>
                  <a:cubicBezTo>
                    <a:pt x="894588" y="0"/>
                    <a:pt x="685800" y="3937"/>
                    <a:pt x="476885" y="3937"/>
                  </a:cubicBezTo>
                  <a:cubicBezTo>
                    <a:pt x="433578" y="3937"/>
                    <a:pt x="390144" y="0"/>
                    <a:pt x="346837" y="3937"/>
                  </a:cubicBezTo>
                  <a:cubicBezTo>
                    <a:pt x="287782" y="7874"/>
                    <a:pt x="267970" y="51308"/>
                    <a:pt x="307467" y="94742"/>
                  </a:cubicBezTo>
                  <a:cubicBezTo>
                    <a:pt x="327152" y="118364"/>
                    <a:pt x="327152" y="138176"/>
                    <a:pt x="331089" y="165735"/>
                  </a:cubicBezTo>
                  <a:cubicBezTo>
                    <a:pt x="331089" y="244729"/>
                    <a:pt x="331089" y="323596"/>
                    <a:pt x="331089" y="402590"/>
                  </a:cubicBezTo>
                  <a:cubicBezTo>
                    <a:pt x="342900" y="402590"/>
                    <a:pt x="350774" y="398653"/>
                    <a:pt x="362585" y="398653"/>
                  </a:cubicBezTo>
                  <a:cubicBezTo>
                    <a:pt x="366522" y="394716"/>
                    <a:pt x="370459" y="394716"/>
                    <a:pt x="378333" y="390779"/>
                  </a:cubicBezTo>
                  <a:cubicBezTo>
                    <a:pt x="370459" y="394716"/>
                    <a:pt x="366522" y="394716"/>
                    <a:pt x="362585" y="398653"/>
                  </a:cubicBezTo>
                  <a:cubicBezTo>
                    <a:pt x="350774" y="398653"/>
                    <a:pt x="342900" y="402590"/>
                    <a:pt x="331089" y="402590"/>
                  </a:cubicBezTo>
                  <a:cubicBezTo>
                    <a:pt x="335026" y="446024"/>
                    <a:pt x="319278" y="469646"/>
                    <a:pt x="275971" y="485521"/>
                  </a:cubicBezTo>
                  <a:cubicBezTo>
                    <a:pt x="197104" y="513207"/>
                    <a:pt x="138049" y="560451"/>
                    <a:pt x="90678" y="627634"/>
                  </a:cubicBezTo>
                  <a:cubicBezTo>
                    <a:pt x="55245" y="655320"/>
                    <a:pt x="35560" y="690753"/>
                    <a:pt x="19685" y="726313"/>
                  </a:cubicBezTo>
                  <a:cubicBezTo>
                    <a:pt x="0" y="793369"/>
                    <a:pt x="15748" y="813054"/>
                    <a:pt x="90678" y="805180"/>
                  </a:cubicBezTo>
                  <a:cubicBezTo>
                    <a:pt x="161671" y="698627"/>
                    <a:pt x="244348" y="599948"/>
                    <a:pt x="374396" y="560451"/>
                  </a:cubicBezTo>
                  <a:close/>
                  <a:moveTo>
                    <a:pt x="1541018" y="1002538"/>
                  </a:moveTo>
                  <a:cubicBezTo>
                    <a:pt x="1604137" y="998601"/>
                    <a:pt x="1655318" y="1049909"/>
                    <a:pt x="1655318" y="1113028"/>
                  </a:cubicBezTo>
                  <a:cubicBezTo>
                    <a:pt x="1659255" y="1176147"/>
                    <a:pt x="1612011" y="1227455"/>
                    <a:pt x="1544955" y="1227455"/>
                  </a:cubicBezTo>
                  <a:cubicBezTo>
                    <a:pt x="1481836" y="1227455"/>
                    <a:pt x="1434592" y="1180084"/>
                    <a:pt x="1430655" y="1120902"/>
                  </a:cubicBezTo>
                  <a:cubicBezTo>
                    <a:pt x="1426718" y="1057783"/>
                    <a:pt x="1477899" y="1002538"/>
                    <a:pt x="1541018" y="1002538"/>
                  </a:cubicBezTo>
                  <a:close/>
                  <a:moveTo>
                    <a:pt x="610870" y="453898"/>
                  </a:moveTo>
                  <a:cubicBezTo>
                    <a:pt x="610870" y="453898"/>
                    <a:pt x="614807" y="453898"/>
                    <a:pt x="618744" y="449961"/>
                  </a:cubicBezTo>
                  <a:cubicBezTo>
                    <a:pt x="614807" y="453898"/>
                    <a:pt x="610870" y="453898"/>
                    <a:pt x="610870" y="453898"/>
                  </a:cubicBezTo>
                  <a:close/>
                  <a:moveTo>
                    <a:pt x="618744" y="449961"/>
                  </a:moveTo>
                  <a:cubicBezTo>
                    <a:pt x="622681" y="449961"/>
                    <a:pt x="622681" y="449961"/>
                    <a:pt x="622681" y="449961"/>
                  </a:cubicBezTo>
                  <a:cubicBezTo>
                    <a:pt x="622681" y="449961"/>
                    <a:pt x="622681" y="449961"/>
                    <a:pt x="618744" y="449961"/>
                  </a:cubicBezTo>
                  <a:close/>
                  <a:moveTo>
                    <a:pt x="788289" y="110490"/>
                  </a:moveTo>
                  <a:cubicBezTo>
                    <a:pt x="823722" y="114427"/>
                    <a:pt x="863219" y="110490"/>
                    <a:pt x="898652" y="110490"/>
                  </a:cubicBezTo>
                  <a:cubicBezTo>
                    <a:pt x="1064133" y="110490"/>
                    <a:pt x="1064133" y="110490"/>
                    <a:pt x="1091819" y="272288"/>
                  </a:cubicBezTo>
                  <a:cubicBezTo>
                    <a:pt x="1115441" y="410464"/>
                    <a:pt x="1135126" y="548640"/>
                    <a:pt x="1154938" y="686689"/>
                  </a:cubicBezTo>
                  <a:cubicBezTo>
                    <a:pt x="1158875" y="710311"/>
                    <a:pt x="1190371" y="757682"/>
                    <a:pt x="1147064" y="761619"/>
                  </a:cubicBezTo>
                  <a:cubicBezTo>
                    <a:pt x="1099820" y="769493"/>
                    <a:pt x="1040638" y="797179"/>
                    <a:pt x="1005205" y="733933"/>
                  </a:cubicBezTo>
                  <a:cubicBezTo>
                    <a:pt x="950087" y="627380"/>
                    <a:pt x="871220" y="544449"/>
                    <a:pt x="760857" y="493141"/>
                  </a:cubicBezTo>
                  <a:cubicBezTo>
                    <a:pt x="729361" y="481330"/>
                    <a:pt x="721487" y="461518"/>
                    <a:pt x="721487" y="426085"/>
                  </a:cubicBezTo>
                  <a:cubicBezTo>
                    <a:pt x="725424" y="343154"/>
                    <a:pt x="725424" y="260350"/>
                    <a:pt x="721487" y="173482"/>
                  </a:cubicBezTo>
                  <a:cubicBezTo>
                    <a:pt x="717550" y="122174"/>
                    <a:pt x="737235" y="102489"/>
                    <a:pt x="788543" y="110363"/>
                  </a:cubicBezTo>
                  <a:close/>
                  <a:moveTo>
                    <a:pt x="417703" y="134239"/>
                  </a:moveTo>
                  <a:cubicBezTo>
                    <a:pt x="417703" y="126365"/>
                    <a:pt x="421640" y="122428"/>
                    <a:pt x="421640" y="118491"/>
                  </a:cubicBezTo>
                  <a:cubicBezTo>
                    <a:pt x="492633" y="118491"/>
                    <a:pt x="559562" y="114554"/>
                    <a:pt x="630555" y="114554"/>
                  </a:cubicBezTo>
                  <a:cubicBezTo>
                    <a:pt x="630555" y="122428"/>
                    <a:pt x="634492" y="126365"/>
                    <a:pt x="638429" y="134239"/>
                  </a:cubicBezTo>
                  <a:cubicBezTo>
                    <a:pt x="638429" y="146050"/>
                    <a:pt x="638429" y="157861"/>
                    <a:pt x="642366" y="169799"/>
                  </a:cubicBezTo>
                  <a:cubicBezTo>
                    <a:pt x="638429" y="157988"/>
                    <a:pt x="638429" y="146177"/>
                    <a:pt x="638429" y="134239"/>
                  </a:cubicBezTo>
                  <a:cubicBezTo>
                    <a:pt x="626618" y="232918"/>
                    <a:pt x="630555" y="335534"/>
                    <a:pt x="634492" y="434213"/>
                  </a:cubicBezTo>
                  <a:cubicBezTo>
                    <a:pt x="630555" y="438150"/>
                    <a:pt x="630555" y="438150"/>
                    <a:pt x="630555" y="442087"/>
                  </a:cubicBezTo>
                  <a:cubicBezTo>
                    <a:pt x="618744" y="446024"/>
                    <a:pt x="606933" y="446024"/>
                    <a:pt x="595122" y="449961"/>
                  </a:cubicBezTo>
                  <a:cubicBezTo>
                    <a:pt x="547878" y="461772"/>
                    <a:pt x="504444" y="414401"/>
                    <a:pt x="457200" y="442087"/>
                  </a:cubicBezTo>
                  <a:cubicBezTo>
                    <a:pt x="421767" y="438150"/>
                    <a:pt x="417830" y="418465"/>
                    <a:pt x="421767" y="386842"/>
                  </a:cubicBezTo>
                  <a:cubicBezTo>
                    <a:pt x="421767" y="303911"/>
                    <a:pt x="417830" y="217170"/>
                    <a:pt x="417830" y="134239"/>
                  </a:cubicBezTo>
                  <a:cubicBezTo>
                    <a:pt x="413893" y="142113"/>
                    <a:pt x="409956" y="149987"/>
                    <a:pt x="409956" y="161925"/>
                  </a:cubicBezTo>
                  <a:cubicBezTo>
                    <a:pt x="409956" y="150114"/>
                    <a:pt x="413893" y="142240"/>
                    <a:pt x="417830" y="134239"/>
                  </a:cubicBezTo>
                  <a:close/>
                </a:path>
              </a:pathLst>
            </a:custGeom>
            <a:solidFill>
              <a:srgbClr val="00B050"/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16796880" y="9385920"/>
            <a:ext cx="590400" cy="609840"/>
            <a:chOff x="0" y="0"/>
            <a:chExt cx="787200" cy="813120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787273" cy="813181"/>
            </a:xfrm>
            <a:custGeom>
              <a:avLst/>
              <a:gdLst/>
              <a:ahLst/>
              <a:cxnLst/>
              <a:rect l="l" t="t" r="r" b="b"/>
              <a:pathLst>
                <a:path w="787273" h="813181">
                  <a:moveTo>
                    <a:pt x="31496" y="517144"/>
                  </a:moveTo>
                  <a:cubicBezTo>
                    <a:pt x="43307" y="568452"/>
                    <a:pt x="66929" y="611886"/>
                    <a:pt x="102362" y="651383"/>
                  </a:cubicBezTo>
                  <a:cubicBezTo>
                    <a:pt x="228346" y="789559"/>
                    <a:pt x="432943" y="813181"/>
                    <a:pt x="586486" y="710565"/>
                  </a:cubicBezTo>
                  <a:cubicBezTo>
                    <a:pt x="736092" y="604012"/>
                    <a:pt x="787273" y="406654"/>
                    <a:pt x="708533" y="240792"/>
                  </a:cubicBezTo>
                  <a:cubicBezTo>
                    <a:pt x="625856" y="75057"/>
                    <a:pt x="440817" y="0"/>
                    <a:pt x="255778" y="59182"/>
                  </a:cubicBezTo>
                  <a:cubicBezTo>
                    <a:pt x="259715" y="82804"/>
                    <a:pt x="271526" y="98679"/>
                    <a:pt x="287274" y="114427"/>
                  </a:cubicBezTo>
                  <a:cubicBezTo>
                    <a:pt x="271526" y="98679"/>
                    <a:pt x="259715" y="82804"/>
                    <a:pt x="255778" y="59182"/>
                  </a:cubicBezTo>
                  <a:cubicBezTo>
                    <a:pt x="216408" y="70993"/>
                    <a:pt x="180975" y="82804"/>
                    <a:pt x="153416" y="118364"/>
                  </a:cubicBezTo>
                  <a:cubicBezTo>
                    <a:pt x="125857" y="126238"/>
                    <a:pt x="106172" y="146050"/>
                    <a:pt x="94361" y="165735"/>
                  </a:cubicBezTo>
                  <a:cubicBezTo>
                    <a:pt x="70866" y="225044"/>
                    <a:pt x="3937" y="264414"/>
                    <a:pt x="19685" y="343408"/>
                  </a:cubicBezTo>
                  <a:cubicBezTo>
                    <a:pt x="3937" y="355219"/>
                    <a:pt x="3937" y="371094"/>
                    <a:pt x="11811" y="390779"/>
                  </a:cubicBezTo>
                  <a:cubicBezTo>
                    <a:pt x="11811" y="402590"/>
                    <a:pt x="11811" y="410464"/>
                    <a:pt x="11811" y="422402"/>
                  </a:cubicBezTo>
                  <a:cubicBezTo>
                    <a:pt x="15748" y="430276"/>
                    <a:pt x="23622" y="438150"/>
                    <a:pt x="27559" y="446024"/>
                  </a:cubicBezTo>
                  <a:cubicBezTo>
                    <a:pt x="23622" y="438150"/>
                    <a:pt x="15748" y="430276"/>
                    <a:pt x="11811" y="422402"/>
                  </a:cubicBezTo>
                  <a:cubicBezTo>
                    <a:pt x="0" y="449961"/>
                    <a:pt x="7874" y="473710"/>
                    <a:pt x="27559" y="493395"/>
                  </a:cubicBezTo>
                  <a:cubicBezTo>
                    <a:pt x="23622" y="497332"/>
                    <a:pt x="27559" y="501269"/>
                    <a:pt x="31496" y="505206"/>
                  </a:cubicBezTo>
                  <a:cubicBezTo>
                    <a:pt x="31496" y="505206"/>
                    <a:pt x="27559" y="513080"/>
                    <a:pt x="27559" y="513080"/>
                  </a:cubicBezTo>
                  <a:cubicBezTo>
                    <a:pt x="27559" y="513080"/>
                    <a:pt x="31496" y="517017"/>
                    <a:pt x="31496" y="517017"/>
                  </a:cubicBezTo>
                  <a:close/>
                  <a:moveTo>
                    <a:pt x="385699" y="228981"/>
                  </a:moveTo>
                  <a:cubicBezTo>
                    <a:pt x="381762" y="209296"/>
                    <a:pt x="373888" y="201295"/>
                    <a:pt x="366014" y="189484"/>
                  </a:cubicBezTo>
                  <a:cubicBezTo>
                    <a:pt x="373888" y="201295"/>
                    <a:pt x="381762" y="209169"/>
                    <a:pt x="385699" y="228981"/>
                  </a:cubicBezTo>
                  <a:cubicBezTo>
                    <a:pt x="499872" y="264541"/>
                    <a:pt x="551053" y="319786"/>
                    <a:pt x="547116" y="410591"/>
                  </a:cubicBezTo>
                  <a:cubicBezTo>
                    <a:pt x="543179" y="489585"/>
                    <a:pt x="499872" y="536956"/>
                    <a:pt x="429006" y="568452"/>
                  </a:cubicBezTo>
                  <a:cubicBezTo>
                    <a:pt x="377825" y="592074"/>
                    <a:pt x="326644" y="556641"/>
                    <a:pt x="279400" y="560578"/>
                  </a:cubicBezTo>
                  <a:cubicBezTo>
                    <a:pt x="279400" y="560578"/>
                    <a:pt x="275463" y="560578"/>
                    <a:pt x="275463" y="560578"/>
                  </a:cubicBezTo>
                  <a:cubicBezTo>
                    <a:pt x="283337" y="540893"/>
                    <a:pt x="263652" y="532892"/>
                    <a:pt x="251841" y="521081"/>
                  </a:cubicBezTo>
                  <a:cubicBezTo>
                    <a:pt x="180975" y="446024"/>
                    <a:pt x="192786" y="355346"/>
                    <a:pt x="275463" y="268478"/>
                  </a:cubicBezTo>
                  <a:cubicBezTo>
                    <a:pt x="306959" y="248793"/>
                    <a:pt x="346329" y="232918"/>
                    <a:pt x="385699" y="228981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10" name="Group 10"/>
          <p:cNvGrpSpPr/>
          <p:nvPr/>
        </p:nvGrpSpPr>
        <p:grpSpPr>
          <a:xfrm>
            <a:off x="71280" y="8971200"/>
            <a:ext cx="1374480" cy="1009440"/>
            <a:chOff x="0" y="0"/>
            <a:chExt cx="1832640" cy="1345920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1832737" cy="1345946"/>
            </a:xfrm>
            <a:custGeom>
              <a:avLst/>
              <a:gdLst/>
              <a:ahLst/>
              <a:cxnLst/>
              <a:rect l="l" t="t" r="r" b="b"/>
              <a:pathLst>
                <a:path w="1832737" h="1345946">
                  <a:moveTo>
                    <a:pt x="374396" y="560451"/>
                  </a:moveTo>
                  <a:cubicBezTo>
                    <a:pt x="449326" y="544703"/>
                    <a:pt x="520192" y="532765"/>
                    <a:pt x="595122" y="548640"/>
                  </a:cubicBezTo>
                  <a:cubicBezTo>
                    <a:pt x="823722" y="596011"/>
                    <a:pt x="969518" y="789432"/>
                    <a:pt x="945896" y="1026287"/>
                  </a:cubicBezTo>
                  <a:cubicBezTo>
                    <a:pt x="938022" y="1105281"/>
                    <a:pt x="961644" y="1117092"/>
                    <a:pt x="1024763" y="1109218"/>
                  </a:cubicBezTo>
                  <a:cubicBezTo>
                    <a:pt x="1095756" y="1105281"/>
                    <a:pt x="1166622" y="1113155"/>
                    <a:pt x="1237615" y="1109218"/>
                  </a:cubicBezTo>
                  <a:cubicBezTo>
                    <a:pt x="1292733" y="1105281"/>
                    <a:pt x="1316482" y="1117092"/>
                    <a:pt x="1328293" y="1176274"/>
                  </a:cubicBezTo>
                  <a:cubicBezTo>
                    <a:pt x="1347978" y="1278890"/>
                    <a:pt x="1442593" y="1345946"/>
                    <a:pt x="1545082" y="1345946"/>
                  </a:cubicBezTo>
                  <a:cubicBezTo>
                    <a:pt x="1651508" y="1345946"/>
                    <a:pt x="1738249" y="1274953"/>
                    <a:pt x="1765808" y="1172337"/>
                  </a:cubicBezTo>
                  <a:cubicBezTo>
                    <a:pt x="1769745" y="1144651"/>
                    <a:pt x="1769745" y="1121029"/>
                    <a:pt x="1801241" y="1101344"/>
                  </a:cubicBezTo>
                  <a:cubicBezTo>
                    <a:pt x="1832737" y="1085596"/>
                    <a:pt x="1824863" y="935609"/>
                    <a:pt x="1801241" y="935609"/>
                  </a:cubicBezTo>
                  <a:cubicBezTo>
                    <a:pt x="1714500" y="931672"/>
                    <a:pt x="1738122" y="872490"/>
                    <a:pt x="1742186" y="829056"/>
                  </a:cubicBezTo>
                  <a:cubicBezTo>
                    <a:pt x="1746123" y="726440"/>
                    <a:pt x="1718564" y="643509"/>
                    <a:pt x="1627886" y="588264"/>
                  </a:cubicBezTo>
                  <a:cubicBezTo>
                    <a:pt x="1549019" y="540893"/>
                    <a:pt x="1541145" y="513334"/>
                    <a:pt x="1580642" y="430403"/>
                  </a:cubicBezTo>
                  <a:cubicBezTo>
                    <a:pt x="1592453" y="402717"/>
                    <a:pt x="1604264" y="367284"/>
                    <a:pt x="1576705" y="351409"/>
                  </a:cubicBezTo>
                  <a:cubicBezTo>
                    <a:pt x="1553083" y="335661"/>
                    <a:pt x="1521587" y="355346"/>
                    <a:pt x="1501775" y="379095"/>
                  </a:cubicBezTo>
                  <a:cubicBezTo>
                    <a:pt x="1486027" y="394843"/>
                    <a:pt x="1478153" y="418592"/>
                    <a:pt x="1474216" y="442214"/>
                  </a:cubicBezTo>
                  <a:cubicBezTo>
                    <a:pt x="1454531" y="548767"/>
                    <a:pt x="1454531" y="548767"/>
                    <a:pt x="1340231" y="540893"/>
                  </a:cubicBezTo>
                  <a:cubicBezTo>
                    <a:pt x="1316609" y="536956"/>
                    <a:pt x="1292987" y="533019"/>
                    <a:pt x="1269238" y="533019"/>
                  </a:cubicBezTo>
                  <a:cubicBezTo>
                    <a:pt x="1229868" y="536956"/>
                    <a:pt x="1218057" y="517271"/>
                    <a:pt x="1214120" y="485648"/>
                  </a:cubicBezTo>
                  <a:cubicBezTo>
                    <a:pt x="1198372" y="379095"/>
                    <a:pt x="1178687" y="272542"/>
                    <a:pt x="1162939" y="165989"/>
                  </a:cubicBezTo>
                  <a:cubicBezTo>
                    <a:pt x="1159002" y="146304"/>
                    <a:pt x="1155065" y="126492"/>
                    <a:pt x="1166876" y="102870"/>
                  </a:cubicBezTo>
                  <a:cubicBezTo>
                    <a:pt x="1202055" y="19685"/>
                    <a:pt x="1190244" y="3937"/>
                    <a:pt x="1099566" y="3937"/>
                  </a:cubicBezTo>
                  <a:cubicBezTo>
                    <a:pt x="894588" y="0"/>
                    <a:pt x="685800" y="3937"/>
                    <a:pt x="476885" y="3937"/>
                  </a:cubicBezTo>
                  <a:cubicBezTo>
                    <a:pt x="433578" y="3937"/>
                    <a:pt x="390144" y="0"/>
                    <a:pt x="346837" y="3937"/>
                  </a:cubicBezTo>
                  <a:cubicBezTo>
                    <a:pt x="287782" y="7874"/>
                    <a:pt x="267970" y="51308"/>
                    <a:pt x="307467" y="94742"/>
                  </a:cubicBezTo>
                  <a:cubicBezTo>
                    <a:pt x="327152" y="118364"/>
                    <a:pt x="327152" y="138176"/>
                    <a:pt x="331089" y="165735"/>
                  </a:cubicBezTo>
                  <a:cubicBezTo>
                    <a:pt x="331089" y="244729"/>
                    <a:pt x="331089" y="323596"/>
                    <a:pt x="331089" y="402590"/>
                  </a:cubicBezTo>
                  <a:cubicBezTo>
                    <a:pt x="342900" y="402590"/>
                    <a:pt x="350774" y="398653"/>
                    <a:pt x="362585" y="398653"/>
                  </a:cubicBezTo>
                  <a:cubicBezTo>
                    <a:pt x="366522" y="394716"/>
                    <a:pt x="370459" y="394716"/>
                    <a:pt x="378333" y="390779"/>
                  </a:cubicBezTo>
                  <a:cubicBezTo>
                    <a:pt x="370459" y="394716"/>
                    <a:pt x="366522" y="394716"/>
                    <a:pt x="362585" y="398653"/>
                  </a:cubicBezTo>
                  <a:cubicBezTo>
                    <a:pt x="350774" y="398653"/>
                    <a:pt x="342900" y="402590"/>
                    <a:pt x="331089" y="402590"/>
                  </a:cubicBezTo>
                  <a:cubicBezTo>
                    <a:pt x="335026" y="446024"/>
                    <a:pt x="319278" y="469646"/>
                    <a:pt x="275971" y="485521"/>
                  </a:cubicBezTo>
                  <a:cubicBezTo>
                    <a:pt x="197104" y="513207"/>
                    <a:pt x="138049" y="560451"/>
                    <a:pt x="90678" y="627634"/>
                  </a:cubicBezTo>
                  <a:cubicBezTo>
                    <a:pt x="55245" y="655320"/>
                    <a:pt x="35560" y="690753"/>
                    <a:pt x="19685" y="726313"/>
                  </a:cubicBezTo>
                  <a:cubicBezTo>
                    <a:pt x="0" y="793369"/>
                    <a:pt x="15748" y="813054"/>
                    <a:pt x="90678" y="805180"/>
                  </a:cubicBezTo>
                  <a:cubicBezTo>
                    <a:pt x="161671" y="698627"/>
                    <a:pt x="244348" y="599948"/>
                    <a:pt x="374396" y="560451"/>
                  </a:cubicBezTo>
                  <a:close/>
                  <a:moveTo>
                    <a:pt x="1541018" y="1002538"/>
                  </a:moveTo>
                  <a:cubicBezTo>
                    <a:pt x="1604137" y="998601"/>
                    <a:pt x="1655318" y="1049909"/>
                    <a:pt x="1655318" y="1113028"/>
                  </a:cubicBezTo>
                  <a:cubicBezTo>
                    <a:pt x="1659255" y="1176147"/>
                    <a:pt x="1612011" y="1227455"/>
                    <a:pt x="1544955" y="1227455"/>
                  </a:cubicBezTo>
                  <a:cubicBezTo>
                    <a:pt x="1481836" y="1227455"/>
                    <a:pt x="1434592" y="1180084"/>
                    <a:pt x="1430655" y="1120902"/>
                  </a:cubicBezTo>
                  <a:cubicBezTo>
                    <a:pt x="1426718" y="1057783"/>
                    <a:pt x="1477899" y="1002538"/>
                    <a:pt x="1541018" y="1002538"/>
                  </a:cubicBezTo>
                  <a:close/>
                  <a:moveTo>
                    <a:pt x="610870" y="453898"/>
                  </a:moveTo>
                  <a:cubicBezTo>
                    <a:pt x="610870" y="453898"/>
                    <a:pt x="614807" y="453898"/>
                    <a:pt x="618744" y="449961"/>
                  </a:cubicBezTo>
                  <a:cubicBezTo>
                    <a:pt x="614807" y="453898"/>
                    <a:pt x="610870" y="453898"/>
                    <a:pt x="610870" y="453898"/>
                  </a:cubicBezTo>
                  <a:close/>
                  <a:moveTo>
                    <a:pt x="618744" y="449961"/>
                  </a:moveTo>
                  <a:cubicBezTo>
                    <a:pt x="622681" y="449961"/>
                    <a:pt x="622681" y="449961"/>
                    <a:pt x="622681" y="449961"/>
                  </a:cubicBezTo>
                  <a:cubicBezTo>
                    <a:pt x="622681" y="449961"/>
                    <a:pt x="622681" y="449961"/>
                    <a:pt x="618744" y="449961"/>
                  </a:cubicBezTo>
                  <a:close/>
                  <a:moveTo>
                    <a:pt x="788289" y="110490"/>
                  </a:moveTo>
                  <a:cubicBezTo>
                    <a:pt x="823722" y="114427"/>
                    <a:pt x="863219" y="110490"/>
                    <a:pt x="898652" y="110490"/>
                  </a:cubicBezTo>
                  <a:cubicBezTo>
                    <a:pt x="1064133" y="110490"/>
                    <a:pt x="1064133" y="110490"/>
                    <a:pt x="1091819" y="272288"/>
                  </a:cubicBezTo>
                  <a:cubicBezTo>
                    <a:pt x="1115441" y="410464"/>
                    <a:pt x="1135126" y="548640"/>
                    <a:pt x="1154938" y="686689"/>
                  </a:cubicBezTo>
                  <a:cubicBezTo>
                    <a:pt x="1158875" y="710311"/>
                    <a:pt x="1190371" y="757682"/>
                    <a:pt x="1147064" y="761619"/>
                  </a:cubicBezTo>
                  <a:cubicBezTo>
                    <a:pt x="1099820" y="769493"/>
                    <a:pt x="1040638" y="797179"/>
                    <a:pt x="1005205" y="733933"/>
                  </a:cubicBezTo>
                  <a:cubicBezTo>
                    <a:pt x="950087" y="627380"/>
                    <a:pt x="871220" y="544449"/>
                    <a:pt x="760857" y="493141"/>
                  </a:cubicBezTo>
                  <a:cubicBezTo>
                    <a:pt x="729361" y="481330"/>
                    <a:pt x="721487" y="461518"/>
                    <a:pt x="721487" y="426085"/>
                  </a:cubicBezTo>
                  <a:cubicBezTo>
                    <a:pt x="725424" y="343154"/>
                    <a:pt x="725424" y="260350"/>
                    <a:pt x="721487" y="173482"/>
                  </a:cubicBezTo>
                  <a:cubicBezTo>
                    <a:pt x="717550" y="122174"/>
                    <a:pt x="737235" y="102489"/>
                    <a:pt x="788543" y="110363"/>
                  </a:cubicBezTo>
                  <a:close/>
                  <a:moveTo>
                    <a:pt x="417703" y="134239"/>
                  </a:moveTo>
                  <a:cubicBezTo>
                    <a:pt x="417703" y="126365"/>
                    <a:pt x="421640" y="122428"/>
                    <a:pt x="421640" y="118491"/>
                  </a:cubicBezTo>
                  <a:cubicBezTo>
                    <a:pt x="492633" y="118491"/>
                    <a:pt x="559562" y="114554"/>
                    <a:pt x="630555" y="114554"/>
                  </a:cubicBezTo>
                  <a:cubicBezTo>
                    <a:pt x="630555" y="122428"/>
                    <a:pt x="634492" y="126365"/>
                    <a:pt x="638429" y="134239"/>
                  </a:cubicBezTo>
                  <a:cubicBezTo>
                    <a:pt x="638429" y="146050"/>
                    <a:pt x="638429" y="157861"/>
                    <a:pt x="642366" y="169799"/>
                  </a:cubicBezTo>
                  <a:cubicBezTo>
                    <a:pt x="638429" y="157988"/>
                    <a:pt x="638429" y="146177"/>
                    <a:pt x="638429" y="134239"/>
                  </a:cubicBezTo>
                  <a:cubicBezTo>
                    <a:pt x="626618" y="232918"/>
                    <a:pt x="630555" y="335534"/>
                    <a:pt x="634492" y="434213"/>
                  </a:cubicBezTo>
                  <a:cubicBezTo>
                    <a:pt x="630555" y="438150"/>
                    <a:pt x="630555" y="438150"/>
                    <a:pt x="630555" y="442087"/>
                  </a:cubicBezTo>
                  <a:cubicBezTo>
                    <a:pt x="618744" y="446024"/>
                    <a:pt x="606933" y="446024"/>
                    <a:pt x="595122" y="449961"/>
                  </a:cubicBezTo>
                  <a:cubicBezTo>
                    <a:pt x="547878" y="461772"/>
                    <a:pt x="504444" y="414401"/>
                    <a:pt x="457200" y="442087"/>
                  </a:cubicBezTo>
                  <a:cubicBezTo>
                    <a:pt x="421767" y="438150"/>
                    <a:pt x="417830" y="418465"/>
                    <a:pt x="421767" y="386842"/>
                  </a:cubicBezTo>
                  <a:cubicBezTo>
                    <a:pt x="421767" y="303911"/>
                    <a:pt x="417830" y="217170"/>
                    <a:pt x="417830" y="134239"/>
                  </a:cubicBezTo>
                  <a:cubicBezTo>
                    <a:pt x="413893" y="142113"/>
                    <a:pt x="409956" y="149987"/>
                    <a:pt x="409956" y="161925"/>
                  </a:cubicBezTo>
                  <a:cubicBezTo>
                    <a:pt x="409956" y="150114"/>
                    <a:pt x="413893" y="142240"/>
                    <a:pt x="417830" y="134239"/>
                  </a:cubicBezTo>
                  <a:close/>
                </a:path>
              </a:pathLst>
            </a:custGeom>
            <a:solidFill>
              <a:srgbClr val="00B050"/>
            </a:solidFill>
          </p:spPr>
        </p:sp>
      </p:grpSp>
      <p:grpSp>
        <p:nvGrpSpPr>
          <p:cNvPr id="12" name="Group 12"/>
          <p:cNvGrpSpPr/>
          <p:nvPr/>
        </p:nvGrpSpPr>
        <p:grpSpPr>
          <a:xfrm>
            <a:off x="172800" y="9406080"/>
            <a:ext cx="590400" cy="609840"/>
            <a:chOff x="0" y="0"/>
            <a:chExt cx="787200" cy="813120"/>
          </a:xfrm>
        </p:grpSpPr>
        <p:sp>
          <p:nvSpPr>
            <p:cNvPr id="13" name="Freeform 13"/>
            <p:cNvSpPr/>
            <p:nvPr/>
          </p:nvSpPr>
          <p:spPr>
            <a:xfrm>
              <a:off x="0" y="0"/>
              <a:ext cx="787273" cy="813181"/>
            </a:xfrm>
            <a:custGeom>
              <a:avLst/>
              <a:gdLst/>
              <a:ahLst/>
              <a:cxnLst/>
              <a:rect l="l" t="t" r="r" b="b"/>
              <a:pathLst>
                <a:path w="787273" h="813181">
                  <a:moveTo>
                    <a:pt x="31496" y="517144"/>
                  </a:moveTo>
                  <a:cubicBezTo>
                    <a:pt x="43307" y="568452"/>
                    <a:pt x="66929" y="611886"/>
                    <a:pt x="102362" y="651383"/>
                  </a:cubicBezTo>
                  <a:cubicBezTo>
                    <a:pt x="228346" y="789559"/>
                    <a:pt x="432943" y="813181"/>
                    <a:pt x="586486" y="710565"/>
                  </a:cubicBezTo>
                  <a:cubicBezTo>
                    <a:pt x="736092" y="604012"/>
                    <a:pt x="787273" y="406654"/>
                    <a:pt x="708533" y="240792"/>
                  </a:cubicBezTo>
                  <a:cubicBezTo>
                    <a:pt x="625856" y="75057"/>
                    <a:pt x="440817" y="0"/>
                    <a:pt x="255778" y="59182"/>
                  </a:cubicBezTo>
                  <a:cubicBezTo>
                    <a:pt x="259715" y="82804"/>
                    <a:pt x="271526" y="98679"/>
                    <a:pt x="287274" y="114427"/>
                  </a:cubicBezTo>
                  <a:cubicBezTo>
                    <a:pt x="271526" y="98679"/>
                    <a:pt x="259715" y="82804"/>
                    <a:pt x="255778" y="59182"/>
                  </a:cubicBezTo>
                  <a:cubicBezTo>
                    <a:pt x="216408" y="70993"/>
                    <a:pt x="180975" y="82804"/>
                    <a:pt x="153416" y="118364"/>
                  </a:cubicBezTo>
                  <a:cubicBezTo>
                    <a:pt x="125857" y="126238"/>
                    <a:pt x="106172" y="146050"/>
                    <a:pt x="94361" y="165735"/>
                  </a:cubicBezTo>
                  <a:cubicBezTo>
                    <a:pt x="70866" y="225044"/>
                    <a:pt x="3937" y="264414"/>
                    <a:pt x="19685" y="343408"/>
                  </a:cubicBezTo>
                  <a:cubicBezTo>
                    <a:pt x="3937" y="355219"/>
                    <a:pt x="3937" y="371094"/>
                    <a:pt x="11811" y="390779"/>
                  </a:cubicBezTo>
                  <a:cubicBezTo>
                    <a:pt x="11811" y="402590"/>
                    <a:pt x="11811" y="410464"/>
                    <a:pt x="11811" y="422402"/>
                  </a:cubicBezTo>
                  <a:cubicBezTo>
                    <a:pt x="15748" y="430276"/>
                    <a:pt x="23622" y="438150"/>
                    <a:pt x="27559" y="446024"/>
                  </a:cubicBezTo>
                  <a:cubicBezTo>
                    <a:pt x="23622" y="438150"/>
                    <a:pt x="15748" y="430276"/>
                    <a:pt x="11811" y="422402"/>
                  </a:cubicBezTo>
                  <a:cubicBezTo>
                    <a:pt x="0" y="449961"/>
                    <a:pt x="7874" y="473710"/>
                    <a:pt x="27559" y="493395"/>
                  </a:cubicBezTo>
                  <a:cubicBezTo>
                    <a:pt x="23622" y="497332"/>
                    <a:pt x="27559" y="501269"/>
                    <a:pt x="31496" y="505206"/>
                  </a:cubicBezTo>
                  <a:cubicBezTo>
                    <a:pt x="31496" y="505206"/>
                    <a:pt x="27559" y="513080"/>
                    <a:pt x="27559" y="513080"/>
                  </a:cubicBezTo>
                  <a:cubicBezTo>
                    <a:pt x="27559" y="513080"/>
                    <a:pt x="31496" y="517017"/>
                    <a:pt x="31496" y="517017"/>
                  </a:cubicBezTo>
                  <a:close/>
                  <a:moveTo>
                    <a:pt x="385699" y="228981"/>
                  </a:moveTo>
                  <a:cubicBezTo>
                    <a:pt x="381762" y="209296"/>
                    <a:pt x="373888" y="201295"/>
                    <a:pt x="366014" y="189484"/>
                  </a:cubicBezTo>
                  <a:cubicBezTo>
                    <a:pt x="373888" y="201295"/>
                    <a:pt x="381762" y="209169"/>
                    <a:pt x="385699" y="228981"/>
                  </a:cubicBezTo>
                  <a:cubicBezTo>
                    <a:pt x="499872" y="264541"/>
                    <a:pt x="551053" y="319786"/>
                    <a:pt x="547116" y="410591"/>
                  </a:cubicBezTo>
                  <a:cubicBezTo>
                    <a:pt x="543179" y="489585"/>
                    <a:pt x="499872" y="536956"/>
                    <a:pt x="429006" y="568452"/>
                  </a:cubicBezTo>
                  <a:cubicBezTo>
                    <a:pt x="377825" y="592074"/>
                    <a:pt x="326644" y="556641"/>
                    <a:pt x="279400" y="560578"/>
                  </a:cubicBezTo>
                  <a:cubicBezTo>
                    <a:pt x="279400" y="560578"/>
                    <a:pt x="275463" y="560578"/>
                    <a:pt x="275463" y="560578"/>
                  </a:cubicBezTo>
                  <a:cubicBezTo>
                    <a:pt x="283337" y="540893"/>
                    <a:pt x="263652" y="532892"/>
                    <a:pt x="251841" y="521081"/>
                  </a:cubicBezTo>
                  <a:cubicBezTo>
                    <a:pt x="180975" y="446024"/>
                    <a:pt x="192786" y="355346"/>
                    <a:pt x="275463" y="268478"/>
                  </a:cubicBezTo>
                  <a:cubicBezTo>
                    <a:pt x="306959" y="248793"/>
                    <a:pt x="346329" y="232918"/>
                    <a:pt x="385699" y="228981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14" name="Group 14"/>
          <p:cNvGrpSpPr/>
          <p:nvPr/>
        </p:nvGrpSpPr>
        <p:grpSpPr>
          <a:xfrm>
            <a:off x="14999040" y="9649440"/>
            <a:ext cx="311760" cy="534960"/>
            <a:chOff x="0" y="0"/>
            <a:chExt cx="415680" cy="713280"/>
          </a:xfrm>
        </p:grpSpPr>
        <p:sp>
          <p:nvSpPr>
            <p:cNvPr id="15" name="Freeform 15"/>
            <p:cNvSpPr/>
            <p:nvPr/>
          </p:nvSpPr>
          <p:spPr>
            <a:xfrm>
              <a:off x="0" y="0"/>
              <a:ext cx="415671" cy="713359"/>
            </a:xfrm>
            <a:custGeom>
              <a:avLst/>
              <a:gdLst/>
              <a:ahLst/>
              <a:cxnLst/>
              <a:rect l="l" t="t" r="r" b="b"/>
              <a:pathLst>
                <a:path w="415671" h="713359">
                  <a:moveTo>
                    <a:pt x="415671" y="644271"/>
                  </a:moveTo>
                  <a:cubicBezTo>
                    <a:pt x="398399" y="641350"/>
                    <a:pt x="378206" y="638556"/>
                    <a:pt x="357886" y="635635"/>
                  </a:cubicBezTo>
                  <a:cubicBezTo>
                    <a:pt x="329057" y="632714"/>
                    <a:pt x="331851" y="615442"/>
                    <a:pt x="331851" y="595376"/>
                  </a:cubicBezTo>
                  <a:cubicBezTo>
                    <a:pt x="331851" y="511937"/>
                    <a:pt x="331851" y="428498"/>
                    <a:pt x="331851" y="342265"/>
                  </a:cubicBezTo>
                  <a:cubicBezTo>
                    <a:pt x="331851" y="304927"/>
                    <a:pt x="337566" y="273177"/>
                    <a:pt x="357886" y="241554"/>
                  </a:cubicBezTo>
                  <a:cubicBezTo>
                    <a:pt x="406908" y="166751"/>
                    <a:pt x="386715" y="68961"/>
                    <a:pt x="320421" y="14351"/>
                  </a:cubicBezTo>
                  <a:cubicBezTo>
                    <a:pt x="303149" y="0"/>
                    <a:pt x="294386" y="0"/>
                    <a:pt x="280035" y="11557"/>
                  </a:cubicBezTo>
                  <a:cubicBezTo>
                    <a:pt x="216535" y="63373"/>
                    <a:pt x="187706" y="161163"/>
                    <a:pt x="231013" y="224409"/>
                  </a:cubicBezTo>
                  <a:cubicBezTo>
                    <a:pt x="288798" y="304927"/>
                    <a:pt x="257048" y="388366"/>
                    <a:pt x="268478" y="483235"/>
                  </a:cubicBezTo>
                  <a:cubicBezTo>
                    <a:pt x="187706" y="422783"/>
                    <a:pt x="184785" y="417068"/>
                    <a:pt x="181864" y="339471"/>
                  </a:cubicBezTo>
                  <a:cubicBezTo>
                    <a:pt x="176149" y="276225"/>
                    <a:pt x="127000" y="218694"/>
                    <a:pt x="60579" y="201422"/>
                  </a:cubicBezTo>
                  <a:cubicBezTo>
                    <a:pt x="43307" y="198501"/>
                    <a:pt x="31750" y="201422"/>
                    <a:pt x="25908" y="218694"/>
                  </a:cubicBezTo>
                  <a:cubicBezTo>
                    <a:pt x="0" y="276098"/>
                    <a:pt x="14478" y="359537"/>
                    <a:pt x="66421" y="391160"/>
                  </a:cubicBezTo>
                  <a:cubicBezTo>
                    <a:pt x="141478" y="431419"/>
                    <a:pt x="178943" y="511937"/>
                    <a:pt x="254000" y="549402"/>
                  </a:cubicBezTo>
                  <a:cubicBezTo>
                    <a:pt x="280035" y="563753"/>
                    <a:pt x="265557" y="592582"/>
                    <a:pt x="265557" y="612648"/>
                  </a:cubicBezTo>
                  <a:cubicBezTo>
                    <a:pt x="268478" y="632841"/>
                    <a:pt x="256921" y="632841"/>
                    <a:pt x="242443" y="635635"/>
                  </a:cubicBezTo>
                  <a:cubicBezTo>
                    <a:pt x="239522" y="635635"/>
                    <a:pt x="239522" y="635635"/>
                    <a:pt x="239522" y="635635"/>
                  </a:cubicBezTo>
                  <a:cubicBezTo>
                    <a:pt x="239522" y="641350"/>
                    <a:pt x="236601" y="647192"/>
                    <a:pt x="230886" y="652907"/>
                  </a:cubicBezTo>
                  <a:cubicBezTo>
                    <a:pt x="256921" y="661543"/>
                    <a:pt x="265557" y="687451"/>
                    <a:pt x="262636" y="710438"/>
                  </a:cubicBezTo>
                  <a:cubicBezTo>
                    <a:pt x="297307" y="707517"/>
                    <a:pt x="331978" y="707517"/>
                    <a:pt x="366522" y="713359"/>
                  </a:cubicBezTo>
                  <a:cubicBezTo>
                    <a:pt x="366522" y="687451"/>
                    <a:pt x="383794" y="655828"/>
                    <a:pt x="415544" y="650113"/>
                  </a:cubicBezTo>
                  <a:cubicBezTo>
                    <a:pt x="415544" y="650113"/>
                    <a:pt x="415544" y="647192"/>
                    <a:pt x="415544" y="644398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6" name="Group 16"/>
          <p:cNvGrpSpPr/>
          <p:nvPr/>
        </p:nvGrpSpPr>
        <p:grpSpPr>
          <a:xfrm>
            <a:off x="15276240" y="9922320"/>
            <a:ext cx="142560" cy="190800"/>
            <a:chOff x="0" y="0"/>
            <a:chExt cx="190080" cy="254400"/>
          </a:xfrm>
        </p:grpSpPr>
        <p:sp>
          <p:nvSpPr>
            <p:cNvPr id="17" name="Freeform 17"/>
            <p:cNvSpPr/>
            <p:nvPr/>
          </p:nvSpPr>
          <p:spPr>
            <a:xfrm>
              <a:off x="0" y="0"/>
              <a:ext cx="190119" cy="254381"/>
            </a:xfrm>
            <a:custGeom>
              <a:avLst/>
              <a:gdLst/>
              <a:ahLst/>
              <a:cxnLst/>
              <a:rect l="l" t="t" r="r" b="b"/>
              <a:pathLst>
                <a:path w="190119" h="254381">
                  <a:moveTo>
                    <a:pt x="132461" y="2921"/>
                  </a:moveTo>
                  <a:cubicBezTo>
                    <a:pt x="54737" y="14478"/>
                    <a:pt x="0" y="78105"/>
                    <a:pt x="0" y="159004"/>
                  </a:cubicBezTo>
                  <a:cubicBezTo>
                    <a:pt x="0" y="242824"/>
                    <a:pt x="14351" y="254381"/>
                    <a:pt x="89281" y="216789"/>
                  </a:cubicBezTo>
                  <a:cubicBezTo>
                    <a:pt x="158369" y="182118"/>
                    <a:pt x="190119" y="104013"/>
                    <a:pt x="169926" y="26035"/>
                  </a:cubicBezTo>
                  <a:cubicBezTo>
                    <a:pt x="164211" y="5842"/>
                    <a:pt x="152654" y="0"/>
                    <a:pt x="132461" y="2921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8" name="Group 18"/>
          <p:cNvGrpSpPr/>
          <p:nvPr/>
        </p:nvGrpSpPr>
        <p:grpSpPr>
          <a:xfrm>
            <a:off x="13409280" y="9639360"/>
            <a:ext cx="311760" cy="534960"/>
            <a:chOff x="0" y="0"/>
            <a:chExt cx="415680" cy="713280"/>
          </a:xfrm>
        </p:grpSpPr>
        <p:sp>
          <p:nvSpPr>
            <p:cNvPr id="19" name="Freeform 19"/>
            <p:cNvSpPr/>
            <p:nvPr/>
          </p:nvSpPr>
          <p:spPr>
            <a:xfrm>
              <a:off x="0" y="0"/>
              <a:ext cx="415671" cy="713359"/>
            </a:xfrm>
            <a:custGeom>
              <a:avLst/>
              <a:gdLst/>
              <a:ahLst/>
              <a:cxnLst/>
              <a:rect l="l" t="t" r="r" b="b"/>
              <a:pathLst>
                <a:path w="415671" h="713359">
                  <a:moveTo>
                    <a:pt x="415671" y="644271"/>
                  </a:moveTo>
                  <a:cubicBezTo>
                    <a:pt x="398399" y="641350"/>
                    <a:pt x="378206" y="638556"/>
                    <a:pt x="357886" y="635635"/>
                  </a:cubicBezTo>
                  <a:cubicBezTo>
                    <a:pt x="329057" y="632714"/>
                    <a:pt x="331851" y="615442"/>
                    <a:pt x="331851" y="595376"/>
                  </a:cubicBezTo>
                  <a:cubicBezTo>
                    <a:pt x="331851" y="511937"/>
                    <a:pt x="331851" y="428498"/>
                    <a:pt x="331851" y="342265"/>
                  </a:cubicBezTo>
                  <a:cubicBezTo>
                    <a:pt x="331851" y="304927"/>
                    <a:pt x="337566" y="273177"/>
                    <a:pt x="357886" y="241554"/>
                  </a:cubicBezTo>
                  <a:cubicBezTo>
                    <a:pt x="406908" y="166751"/>
                    <a:pt x="386715" y="68961"/>
                    <a:pt x="320421" y="14351"/>
                  </a:cubicBezTo>
                  <a:cubicBezTo>
                    <a:pt x="303149" y="0"/>
                    <a:pt x="294386" y="0"/>
                    <a:pt x="280035" y="11557"/>
                  </a:cubicBezTo>
                  <a:cubicBezTo>
                    <a:pt x="216535" y="63373"/>
                    <a:pt x="187706" y="161163"/>
                    <a:pt x="231013" y="224409"/>
                  </a:cubicBezTo>
                  <a:cubicBezTo>
                    <a:pt x="288798" y="304927"/>
                    <a:pt x="257048" y="388366"/>
                    <a:pt x="268478" y="483235"/>
                  </a:cubicBezTo>
                  <a:cubicBezTo>
                    <a:pt x="187706" y="422783"/>
                    <a:pt x="184785" y="417068"/>
                    <a:pt x="181864" y="339471"/>
                  </a:cubicBezTo>
                  <a:cubicBezTo>
                    <a:pt x="176149" y="276225"/>
                    <a:pt x="127000" y="218694"/>
                    <a:pt x="60579" y="201422"/>
                  </a:cubicBezTo>
                  <a:cubicBezTo>
                    <a:pt x="43307" y="198501"/>
                    <a:pt x="31750" y="201422"/>
                    <a:pt x="25908" y="218694"/>
                  </a:cubicBezTo>
                  <a:cubicBezTo>
                    <a:pt x="0" y="276098"/>
                    <a:pt x="14478" y="359537"/>
                    <a:pt x="66421" y="391160"/>
                  </a:cubicBezTo>
                  <a:cubicBezTo>
                    <a:pt x="141478" y="431419"/>
                    <a:pt x="178943" y="511937"/>
                    <a:pt x="254000" y="549402"/>
                  </a:cubicBezTo>
                  <a:cubicBezTo>
                    <a:pt x="280035" y="563753"/>
                    <a:pt x="265557" y="592582"/>
                    <a:pt x="265557" y="612648"/>
                  </a:cubicBezTo>
                  <a:cubicBezTo>
                    <a:pt x="268478" y="632841"/>
                    <a:pt x="256921" y="632841"/>
                    <a:pt x="242443" y="635635"/>
                  </a:cubicBezTo>
                  <a:cubicBezTo>
                    <a:pt x="239522" y="635635"/>
                    <a:pt x="239522" y="635635"/>
                    <a:pt x="239522" y="635635"/>
                  </a:cubicBezTo>
                  <a:cubicBezTo>
                    <a:pt x="239522" y="641350"/>
                    <a:pt x="236601" y="647192"/>
                    <a:pt x="230886" y="652907"/>
                  </a:cubicBezTo>
                  <a:cubicBezTo>
                    <a:pt x="256921" y="661543"/>
                    <a:pt x="265557" y="687451"/>
                    <a:pt x="262636" y="710438"/>
                  </a:cubicBezTo>
                  <a:cubicBezTo>
                    <a:pt x="297307" y="707517"/>
                    <a:pt x="331978" y="707517"/>
                    <a:pt x="366522" y="713359"/>
                  </a:cubicBezTo>
                  <a:cubicBezTo>
                    <a:pt x="366522" y="687451"/>
                    <a:pt x="383794" y="655828"/>
                    <a:pt x="415544" y="650113"/>
                  </a:cubicBezTo>
                  <a:cubicBezTo>
                    <a:pt x="415544" y="650113"/>
                    <a:pt x="415544" y="647192"/>
                    <a:pt x="415544" y="644398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20" name="Group 20"/>
          <p:cNvGrpSpPr/>
          <p:nvPr/>
        </p:nvGrpSpPr>
        <p:grpSpPr>
          <a:xfrm>
            <a:off x="13687200" y="9912240"/>
            <a:ext cx="142560" cy="190800"/>
            <a:chOff x="0" y="0"/>
            <a:chExt cx="190080" cy="254400"/>
          </a:xfrm>
        </p:grpSpPr>
        <p:sp>
          <p:nvSpPr>
            <p:cNvPr id="21" name="Freeform 21"/>
            <p:cNvSpPr/>
            <p:nvPr/>
          </p:nvSpPr>
          <p:spPr>
            <a:xfrm>
              <a:off x="0" y="0"/>
              <a:ext cx="190119" cy="254381"/>
            </a:xfrm>
            <a:custGeom>
              <a:avLst/>
              <a:gdLst/>
              <a:ahLst/>
              <a:cxnLst/>
              <a:rect l="l" t="t" r="r" b="b"/>
              <a:pathLst>
                <a:path w="190119" h="254381">
                  <a:moveTo>
                    <a:pt x="132461" y="2921"/>
                  </a:moveTo>
                  <a:cubicBezTo>
                    <a:pt x="54737" y="14478"/>
                    <a:pt x="0" y="78105"/>
                    <a:pt x="0" y="159004"/>
                  </a:cubicBezTo>
                  <a:cubicBezTo>
                    <a:pt x="0" y="242824"/>
                    <a:pt x="14351" y="254381"/>
                    <a:pt x="89281" y="216789"/>
                  </a:cubicBezTo>
                  <a:cubicBezTo>
                    <a:pt x="158369" y="182118"/>
                    <a:pt x="190119" y="104013"/>
                    <a:pt x="169926" y="26035"/>
                  </a:cubicBezTo>
                  <a:cubicBezTo>
                    <a:pt x="164211" y="5842"/>
                    <a:pt x="152654" y="0"/>
                    <a:pt x="132461" y="2921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22" name="Group 22"/>
          <p:cNvGrpSpPr/>
          <p:nvPr/>
        </p:nvGrpSpPr>
        <p:grpSpPr>
          <a:xfrm>
            <a:off x="11795040" y="9639360"/>
            <a:ext cx="311760" cy="534960"/>
            <a:chOff x="0" y="0"/>
            <a:chExt cx="415680" cy="713280"/>
          </a:xfrm>
        </p:grpSpPr>
        <p:sp>
          <p:nvSpPr>
            <p:cNvPr id="23" name="Freeform 23"/>
            <p:cNvSpPr/>
            <p:nvPr/>
          </p:nvSpPr>
          <p:spPr>
            <a:xfrm>
              <a:off x="0" y="0"/>
              <a:ext cx="415671" cy="713359"/>
            </a:xfrm>
            <a:custGeom>
              <a:avLst/>
              <a:gdLst/>
              <a:ahLst/>
              <a:cxnLst/>
              <a:rect l="l" t="t" r="r" b="b"/>
              <a:pathLst>
                <a:path w="415671" h="713359">
                  <a:moveTo>
                    <a:pt x="415671" y="644271"/>
                  </a:moveTo>
                  <a:cubicBezTo>
                    <a:pt x="398399" y="641350"/>
                    <a:pt x="378206" y="638556"/>
                    <a:pt x="357886" y="635635"/>
                  </a:cubicBezTo>
                  <a:cubicBezTo>
                    <a:pt x="329057" y="632714"/>
                    <a:pt x="331851" y="615442"/>
                    <a:pt x="331851" y="595376"/>
                  </a:cubicBezTo>
                  <a:cubicBezTo>
                    <a:pt x="331851" y="511937"/>
                    <a:pt x="331851" y="428498"/>
                    <a:pt x="331851" y="342265"/>
                  </a:cubicBezTo>
                  <a:cubicBezTo>
                    <a:pt x="331851" y="304927"/>
                    <a:pt x="337566" y="273177"/>
                    <a:pt x="357886" y="241554"/>
                  </a:cubicBezTo>
                  <a:cubicBezTo>
                    <a:pt x="406908" y="166751"/>
                    <a:pt x="386715" y="68961"/>
                    <a:pt x="320421" y="14351"/>
                  </a:cubicBezTo>
                  <a:cubicBezTo>
                    <a:pt x="303149" y="0"/>
                    <a:pt x="294386" y="0"/>
                    <a:pt x="280035" y="11557"/>
                  </a:cubicBezTo>
                  <a:cubicBezTo>
                    <a:pt x="216535" y="63373"/>
                    <a:pt x="187706" y="161163"/>
                    <a:pt x="231013" y="224409"/>
                  </a:cubicBezTo>
                  <a:cubicBezTo>
                    <a:pt x="288798" y="304927"/>
                    <a:pt x="257048" y="388366"/>
                    <a:pt x="268478" y="483235"/>
                  </a:cubicBezTo>
                  <a:cubicBezTo>
                    <a:pt x="187706" y="422783"/>
                    <a:pt x="184785" y="417068"/>
                    <a:pt x="181864" y="339471"/>
                  </a:cubicBezTo>
                  <a:cubicBezTo>
                    <a:pt x="176149" y="276225"/>
                    <a:pt x="127000" y="218694"/>
                    <a:pt x="60579" y="201422"/>
                  </a:cubicBezTo>
                  <a:cubicBezTo>
                    <a:pt x="43307" y="198501"/>
                    <a:pt x="31750" y="201422"/>
                    <a:pt x="25908" y="218694"/>
                  </a:cubicBezTo>
                  <a:cubicBezTo>
                    <a:pt x="0" y="276098"/>
                    <a:pt x="14478" y="359537"/>
                    <a:pt x="66421" y="391160"/>
                  </a:cubicBezTo>
                  <a:cubicBezTo>
                    <a:pt x="141478" y="431419"/>
                    <a:pt x="178943" y="511937"/>
                    <a:pt x="254000" y="549402"/>
                  </a:cubicBezTo>
                  <a:cubicBezTo>
                    <a:pt x="280035" y="563753"/>
                    <a:pt x="265557" y="592582"/>
                    <a:pt x="265557" y="612648"/>
                  </a:cubicBezTo>
                  <a:cubicBezTo>
                    <a:pt x="268478" y="632841"/>
                    <a:pt x="256921" y="632841"/>
                    <a:pt x="242443" y="635635"/>
                  </a:cubicBezTo>
                  <a:cubicBezTo>
                    <a:pt x="239522" y="635635"/>
                    <a:pt x="239522" y="635635"/>
                    <a:pt x="239522" y="635635"/>
                  </a:cubicBezTo>
                  <a:cubicBezTo>
                    <a:pt x="239522" y="641350"/>
                    <a:pt x="236601" y="647192"/>
                    <a:pt x="230886" y="652907"/>
                  </a:cubicBezTo>
                  <a:cubicBezTo>
                    <a:pt x="256921" y="661543"/>
                    <a:pt x="265557" y="687451"/>
                    <a:pt x="262636" y="710438"/>
                  </a:cubicBezTo>
                  <a:cubicBezTo>
                    <a:pt x="297307" y="707517"/>
                    <a:pt x="331978" y="707517"/>
                    <a:pt x="366522" y="713359"/>
                  </a:cubicBezTo>
                  <a:cubicBezTo>
                    <a:pt x="366522" y="687451"/>
                    <a:pt x="383794" y="655828"/>
                    <a:pt x="415544" y="650113"/>
                  </a:cubicBezTo>
                  <a:cubicBezTo>
                    <a:pt x="415544" y="650113"/>
                    <a:pt x="415544" y="647192"/>
                    <a:pt x="415544" y="644398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24" name="Group 24"/>
          <p:cNvGrpSpPr/>
          <p:nvPr/>
        </p:nvGrpSpPr>
        <p:grpSpPr>
          <a:xfrm>
            <a:off x="12072960" y="9912240"/>
            <a:ext cx="142560" cy="190800"/>
            <a:chOff x="0" y="0"/>
            <a:chExt cx="190080" cy="254400"/>
          </a:xfrm>
        </p:grpSpPr>
        <p:sp>
          <p:nvSpPr>
            <p:cNvPr id="25" name="Freeform 25"/>
            <p:cNvSpPr/>
            <p:nvPr/>
          </p:nvSpPr>
          <p:spPr>
            <a:xfrm>
              <a:off x="0" y="0"/>
              <a:ext cx="190119" cy="254381"/>
            </a:xfrm>
            <a:custGeom>
              <a:avLst/>
              <a:gdLst/>
              <a:ahLst/>
              <a:cxnLst/>
              <a:rect l="l" t="t" r="r" b="b"/>
              <a:pathLst>
                <a:path w="190119" h="254381">
                  <a:moveTo>
                    <a:pt x="132461" y="2921"/>
                  </a:moveTo>
                  <a:cubicBezTo>
                    <a:pt x="54737" y="14478"/>
                    <a:pt x="0" y="78105"/>
                    <a:pt x="0" y="159004"/>
                  </a:cubicBezTo>
                  <a:cubicBezTo>
                    <a:pt x="0" y="242824"/>
                    <a:pt x="14351" y="254381"/>
                    <a:pt x="89281" y="216789"/>
                  </a:cubicBezTo>
                  <a:cubicBezTo>
                    <a:pt x="158369" y="182118"/>
                    <a:pt x="190119" y="104013"/>
                    <a:pt x="169926" y="26035"/>
                  </a:cubicBezTo>
                  <a:cubicBezTo>
                    <a:pt x="164211" y="5842"/>
                    <a:pt x="152654" y="0"/>
                    <a:pt x="132461" y="2921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26" name="Group 26"/>
          <p:cNvGrpSpPr/>
          <p:nvPr/>
        </p:nvGrpSpPr>
        <p:grpSpPr>
          <a:xfrm>
            <a:off x="3012480" y="9640800"/>
            <a:ext cx="311760" cy="534960"/>
            <a:chOff x="0" y="0"/>
            <a:chExt cx="415680" cy="713280"/>
          </a:xfrm>
        </p:grpSpPr>
        <p:sp>
          <p:nvSpPr>
            <p:cNvPr id="27" name="Freeform 27"/>
            <p:cNvSpPr/>
            <p:nvPr/>
          </p:nvSpPr>
          <p:spPr>
            <a:xfrm>
              <a:off x="0" y="0"/>
              <a:ext cx="415671" cy="713359"/>
            </a:xfrm>
            <a:custGeom>
              <a:avLst/>
              <a:gdLst/>
              <a:ahLst/>
              <a:cxnLst/>
              <a:rect l="l" t="t" r="r" b="b"/>
              <a:pathLst>
                <a:path w="415671" h="713359">
                  <a:moveTo>
                    <a:pt x="415671" y="644271"/>
                  </a:moveTo>
                  <a:cubicBezTo>
                    <a:pt x="398399" y="641350"/>
                    <a:pt x="378206" y="638556"/>
                    <a:pt x="357886" y="635635"/>
                  </a:cubicBezTo>
                  <a:cubicBezTo>
                    <a:pt x="329057" y="632714"/>
                    <a:pt x="331851" y="615442"/>
                    <a:pt x="331851" y="595376"/>
                  </a:cubicBezTo>
                  <a:cubicBezTo>
                    <a:pt x="331851" y="511937"/>
                    <a:pt x="331851" y="428498"/>
                    <a:pt x="331851" y="342265"/>
                  </a:cubicBezTo>
                  <a:cubicBezTo>
                    <a:pt x="331851" y="304927"/>
                    <a:pt x="337566" y="273177"/>
                    <a:pt x="357886" y="241554"/>
                  </a:cubicBezTo>
                  <a:cubicBezTo>
                    <a:pt x="406908" y="166751"/>
                    <a:pt x="386715" y="68961"/>
                    <a:pt x="320421" y="14351"/>
                  </a:cubicBezTo>
                  <a:cubicBezTo>
                    <a:pt x="303149" y="0"/>
                    <a:pt x="294386" y="0"/>
                    <a:pt x="280035" y="11557"/>
                  </a:cubicBezTo>
                  <a:cubicBezTo>
                    <a:pt x="216535" y="63373"/>
                    <a:pt x="187706" y="161163"/>
                    <a:pt x="231013" y="224409"/>
                  </a:cubicBezTo>
                  <a:cubicBezTo>
                    <a:pt x="288798" y="304927"/>
                    <a:pt x="257048" y="388366"/>
                    <a:pt x="268478" y="483235"/>
                  </a:cubicBezTo>
                  <a:cubicBezTo>
                    <a:pt x="187706" y="422783"/>
                    <a:pt x="184785" y="417068"/>
                    <a:pt x="181864" y="339471"/>
                  </a:cubicBezTo>
                  <a:cubicBezTo>
                    <a:pt x="176149" y="276225"/>
                    <a:pt x="127000" y="218694"/>
                    <a:pt x="60579" y="201422"/>
                  </a:cubicBezTo>
                  <a:cubicBezTo>
                    <a:pt x="43307" y="198501"/>
                    <a:pt x="31750" y="201422"/>
                    <a:pt x="25908" y="218694"/>
                  </a:cubicBezTo>
                  <a:cubicBezTo>
                    <a:pt x="0" y="276098"/>
                    <a:pt x="14478" y="359537"/>
                    <a:pt x="66421" y="391160"/>
                  </a:cubicBezTo>
                  <a:cubicBezTo>
                    <a:pt x="141478" y="431419"/>
                    <a:pt x="178943" y="511937"/>
                    <a:pt x="254000" y="549402"/>
                  </a:cubicBezTo>
                  <a:cubicBezTo>
                    <a:pt x="280035" y="563753"/>
                    <a:pt x="265557" y="592582"/>
                    <a:pt x="265557" y="612648"/>
                  </a:cubicBezTo>
                  <a:cubicBezTo>
                    <a:pt x="268478" y="632841"/>
                    <a:pt x="256921" y="632841"/>
                    <a:pt x="242443" y="635635"/>
                  </a:cubicBezTo>
                  <a:cubicBezTo>
                    <a:pt x="239522" y="635635"/>
                    <a:pt x="239522" y="635635"/>
                    <a:pt x="239522" y="635635"/>
                  </a:cubicBezTo>
                  <a:cubicBezTo>
                    <a:pt x="239522" y="641350"/>
                    <a:pt x="236601" y="647192"/>
                    <a:pt x="230886" y="652907"/>
                  </a:cubicBezTo>
                  <a:cubicBezTo>
                    <a:pt x="256921" y="661543"/>
                    <a:pt x="265557" y="687451"/>
                    <a:pt x="262636" y="710438"/>
                  </a:cubicBezTo>
                  <a:cubicBezTo>
                    <a:pt x="297307" y="707517"/>
                    <a:pt x="331978" y="707517"/>
                    <a:pt x="366522" y="713359"/>
                  </a:cubicBezTo>
                  <a:cubicBezTo>
                    <a:pt x="366522" y="687451"/>
                    <a:pt x="383794" y="655828"/>
                    <a:pt x="415544" y="650113"/>
                  </a:cubicBezTo>
                  <a:cubicBezTo>
                    <a:pt x="415544" y="650113"/>
                    <a:pt x="415544" y="647192"/>
                    <a:pt x="415544" y="644398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28" name="Group 28"/>
          <p:cNvGrpSpPr/>
          <p:nvPr/>
        </p:nvGrpSpPr>
        <p:grpSpPr>
          <a:xfrm>
            <a:off x="3290400" y="9913680"/>
            <a:ext cx="142560" cy="190800"/>
            <a:chOff x="0" y="0"/>
            <a:chExt cx="190080" cy="254400"/>
          </a:xfrm>
        </p:grpSpPr>
        <p:sp>
          <p:nvSpPr>
            <p:cNvPr id="29" name="Freeform 29"/>
            <p:cNvSpPr/>
            <p:nvPr/>
          </p:nvSpPr>
          <p:spPr>
            <a:xfrm>
              <a:off x="0" y="0"/>
              <a:ext cx="190119" cy="254381"/>
            </a:xfrm>
            <a:custGeom>
              <a:avLst/>
              <a:gdLst/>
              <a:ahLst/>
              <a:cxnLst/>
              <a:rect l="l" t="t" r="r" b="b"/>
              <a:pathLst>
                <a:path w="190119" h="254381">
                  <a:moveTo>
                    <a:pt x="132461" y="2921"/>
                  </a:moveTo>
                  <a:cubicBezTo>
                    <a:pt x="54737" y="14478"/>
                    <a:pt x="0" y="78105"/>
                    <a:pt x="0" y="159004"/>
                  </a:cubicBezTo>
                  <a:cubicBezTo>
                    <a:pt x="0" y="242824"/>
                    <a:pt x="14351" y="254381"/>
                    <a:pt x="89281" y="216789"/>
                  </a:cubicBezTo>
                  <a:cubicBezTo>
                    <a:pt x="158369" y="182118"/>
                    <a:pt x="190119" y="104013"/>
                    <a:pt x="169926" y="26035"/>
                  </a:cubicBezTo>
                  <a:cubicBezTo>
                    <a:pt x="164211" y="5842"/>
                    <a:pt x="152654" y="0"/>
                    <a:pt x="132461" y="2921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30" name="Group 30"/>
          <p:cNvGrpSpPr/>
          <p:nvPr/>
        </p:nvGrpSpPr>
        <p:grpSpPr>
          <a:xfrm>
            <a:off x="2200320" y="9643680"/>
            <a:ext cx="311760" cy="534960"/>
            <a:chOff x="0" y="0"/>
            <a:chExt cx="415680" cy="713280"/>
          </a:xfrm>
        </p:grpSpPr>
        <p:sp>
          <p:nvSpPr>
            <p:cNvPr id="31" name="Freeform 31"/>
            <p:cNvSpPr/>
            <p:nvPr/>
          </p:nvSpPr>
          <p:spPr>
            <a:xfrm>
              <a:off x="0" y="0"/>
              <a:ext cx="415671" cy="713359"/>
            </a:xfrm>
            <a:custGeom>
              <a:avLst/>
              <a:gdLst/>
              <a:ahLst/>
              <a:cxnLst/>
              <a:rect l="l" t="t" r="r" b="b"/>
              <a:pathLst>
                <a:path w="415671" h="713359">
                  <a:moveTo>
                    <a:pt x="415671" y="644271"/>
                  </a:moveTo>
                  <a:cubicBezTo>
                    <a:pt x="398399" y="641350"/>
                    <a:pt x="378206" y="638556"/>
                    <a:pt x="357886" y="635635"/>
                  </a:cubicBezTo>
                  <a:cubicBezTo>
                    <a:pt x="329057" y="632714"/>
                    <a:pt x="331851" y="615442"/>
                    <a:pt x="331851" y="595376"/>
                  </a:cubicBezTo>
                  <a:cubicBezTo>
                    <a:pt x="331851" y="511937"/>
                    <a:pt x="331851" y="428498"/>
                    <a:pt x="331851" y="342265"/>
                  </a:cubicBezTo>
                  <a:cubicBezTo>
                    <a:pt x="331851" y="304927"/>
                    <a:pt x="337566" y="273177"/>
                    <a:pt x="357886" y="241554"/>
                  </a:cubicBezTo>
                  <a:cubicBezTo>
                    <a:pt x="406908" y="166751"/>
                    <a:pt x="386715" y="68961"/>
                    <a:pt x="320421" y="14351"/>
                  </a:cubicBezTo>
                  <a:cubicBezTo>
                    <a:pt x="303149" y="0"/>
                    <a:pt x="294386" y="0"/>
                    <a:pt x="280035" y="11557"/>
                  </a:cubicBezTo>
                  <a:cubicBezTo>
                    <a:pt x="216535" y="63373"/>
                    <a:pt x="187706" y="161163"/>
                    <a:pt x="231013" y="224409"/>
                  </a:cubicBezTo>
                  <a:cubicBezTo>
                    <a:pt x="288798" y="304927"/>
                    <a:pt x="257048" y="388366"/>
                    <a:pt x="268478" y="483235"/>
                  </a:cubicBezTo>
                  <a:cubicBezTo>
                    <a:pt x="187706" y="422783"/>
                    <a:pt x="184785" y="417068"/>
                    <a:pt x="181864" y="339471"/>
                  </a:cubicBezTo>
                  <a:cubicBezTo>
                    <a:pt x="176149" y="276225"/>
                    <a:pt x="127000" y="218694"/>
                    <a:pt x="60579" y="201422"/>
                  </a:cubicBezTo>
                  <a:cubicBezTo>
                    <a:pt x="43307" y="198501"/>
                    <a:pt x="31750" y="201422"/>
                    <a:pt x="25908" y="218694"/>
                  </a:cubicBezTo>
                  <a:cubicBezTo>
                    <a:pt x="0" y="276098"/>
                    <a:pt x="14478" y="359537"/>
                    <a:pt x="66421" y="391160"/>
                  </a:cubicBezTo>
                  <a:cubicBezTo>
                    <a:pt x="141478" y="431419"/>
                    <a:pt x="178943" y="511937"/>
                    <a:pt x="254000" y="549402"/>
                  </a:cubicBezTo>
                  <a:cubicBezTo>
                    <a:pt x="280035" y="563753"/>
                    <a:pt x="265557" y="592582"/>
                    <a:pt x="265557" y="612648"/>
                  </a:cubicBezTo>
                  <a:cubicBezTo>
                    <a:pt x="268478" y="632841"/>
                    <a:pt x="256921" y="632841"/>
                    <a:pt x="242443" y="635635"/>
                  </a:cubicBezTo>
                  <a:cubicBezTo>
                    <a:pt x="239522" y="635635"/>
                    <a:pt x="239522" y="635635"/>
                    <a:pt x="239522" y="635635"/>
                  </a:cubicBezTo>
                  <a:cubicBezTo>
                    <a:pt x="239522" y="641350"/>
                    <a:pt x="236601" y="647192"/>
                    <a:pt x="230886" y="652907"/>
                  </a:cubicBezTo>
                  <a:cubicBezTo>
                    <a:pt x="256921" y="661543"/>
                    <a:pt x="265557" y="687451"/>
                    <a:pt x="262636" y="710438"/>
                  </a:cubicBezTo>
                  <a:cubicBezTo>
                    <a:pt x="297307" y="707517"/>
                    <a:pt x="331978" y="707517"/>
                    <a:pt x="366522" y="713359"/>
                  </a:cubicBezTo>
                  <a:cubicBezTo>
                    <a:pt x="366522" y="687451"/>
                    <a:pt x="383794" y="655828"/>
                    <a:pt x="415544" y="650113"/>
                  </a:cubicBezTo>
                  <a:cubicBezTo>
                    <a:pt x="415544" y="650113"/>
                    <a:pt x="415544" y="647192"/>
                    <a:pt x="415544" y="644398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32" name="Group 32"/>
          <p:cNvGrpSpPr/>
          <p:nvPr/>
        </p:nvGrpSpPr>
        <p:grpSpPr>
          <a:xfrm>
            <a:off x="2478240" y="9916560"/>
            <a:ext cx="142560" cy="190800"/>
            <a:chOff x="0" y="0"/>
            <a:chExt cx="190080" cy="254400"/>
          </a:xfrm>
        </p:grpSpPr>
        <p:sp>
          <p:nvSpPr>
            <p:cNvPr id="33" name="Freeform 33"/>
            <p:cNvSpPr/>
            <p:nvPr/>
          </p:nvSpPr>
          <p:spPr>
            <a:xfrm>
              <a:off x="0" y="0"/>
              <a:ext cx="190119" cy="254381"/>
            </a:xfrm>
            <a:custGeom>
              <a:avLst/>
              <a:gdLst/>
              <a:ahLst/>
              <a:cxnLst/>
              <a:rect l="l" t="t" r="r" b="b"/>
              <a:pathLst>
                <a:path w="190119" h="254381">
                  <a:moveTo>
                    <a:pt x="132461" y="2921"/>
                  </a:moveTo>
                  <a:cubicBezTo>
                    <a:pt x="54737" y="14478"/>
                    <a:pt x="0" y="78105"/>
                    <a:pt x="0" y="159004"/>
                  </a:cubicBezTo>
                  <a:cubicBezTo>
                    <a:pt x="0" y="242824"/>
                    <a:pt x="14351" y="254381"/>
                    <a:pt x="89281" y="216789"/>
                  </a:cubicBezTo>
                  <a:cubicBezTo>
                    <a:pt x="158369" y="182118"/>
                    <a:pt x="190119" y="104013"/>
                    <a:pt x="169926" y="26035"/>
                  </a:cubicBezTo>
                  <a:cubicBezTo>
                    <a:pt x="164211" y="5842"/>
                    <a:pt x="152654" y="0"/>
                    <a:pt x="132461" y="2921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91440" y="283155"/>
            <a:ext cx="18105120" cy="4231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2000" spc="45" dirty="0">
                <a:solidFill>
                  <a:srgbClr val="984807"/>
                </a:solidFill>
                <a:latin typeface="Montserrat"/>
                <a:cs typeface="B Nazanin" panose="00000400000000000000" pitchFamily="2" charset="-78"/>
              </a:rPr>
              <a:t>سبک اینفوگرافیک</a:t>
            </a:r>
            <a:endParaRPr lang="en-US" sz="2000" spc="45" dirty="0">
              <a:solidFill>
                <a:srgbClr val="984807"/>
              </a:solidFill>
              <a:latin typeface="Montserrat"/>
              <a:cs typeface="B Nazanin" panose="00000400000000000000" pitchFamily="2" charset="-78"/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91440" y="1444680"/>
            <a:ext cx="18105120" cy="4231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2000" spc="18" dirty="0">
                <a:solidFill>
                  <a:srgbClr val="984807"/>
                </a:solidFill>
                <a:latin typeface="Montserrat"/>
                <a:cs typeface="B Nazanin" panose="00000400000000000000" pitchFamily="2" charset="-78"/>
              </a:rPr>
              <a:t>عنوان زیرنویس خود را در اینجا درج کنید</a:t>
            </a:r>
            <a:endParaRPr lang="en-US" sz="2000" spc="18" dirty="0">
              <a:solidFill>
                <a:srgbClr val="984807"/>
              </a:solidFill>
              <a:latin typeface="Montserrat"/>
              <a:cs typeface="B Nazanin" panose="00000400000000000000" pitchFamily="2" charset="-78"/>
            </a:endParaRPr>
          </a:p>
        </p:txBody>
      </p:sp>
      <p:grpSp>
        <p:nvGrpSpPr>
          <p:cNvPr id="4" name="Group 4"/>
          <p:cNvGrpSpPr/>
          <p:nvPr/>
        </p:nvGrpSpPr>
        <p:grpSpPr>
          <a:xfrm>
            <a:off x="7022160" y="3950640"/>
            <a:ext cx="4244400" cy="4244400"/>
            <a:chOff x="0" y="0"/>
            <a:chExt cx="5659200" cy="5659200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0" cy="0"/>
            </a:xfrm>
            <a:custGeom>
              <a:avLst/>
              <a:gdLst/>
              <a:ahLst/>
              <a:cxnLst/>
              <a:rect l="l" t="t" r="r" b="b"/>
              <a:pathLst>
                <a:path/>
              </a:pathLst>
            </a:custGeom>
            <a:solidFill>
              <a:srgbClr val="984807"/>
            </a:solidFill>
          </p:spPr>
        </p:sp>
      </p:grpSp>
      <p:grpSp>
        <p:nvGrpSpPr>
          <p:cNvPr id="6" name="Group 6"/>
          <p:cNvGrpSpPr/>
          <p:nvPr/>
        </p:nvGrpSpPr>
        <p:grpSpPr>
          <a:xfrm>
            <a:off x="10026720" y="2738880"/>
            <a:ext cx="2371680" cy="2371680"/>
            <a:chOff x="0" y="0"/>
            <a:chExt cx="3162240" cy="3162240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0" cy="0"/>
            </a:xfrm>
            <a:custGeom>
              <a:avLst/>
              <a:gdLst/>
              <a:ahLst/>
              <a:cxnLst/>
              <a:rect l="l" t="t" r="r" b="b"/>
              <a:pathLst>
                <a:path/>
              </a:pathLst>
            </a:custGeom>
            <a:solidFill>
              <a:srgbClr val="E79F05"/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10026720" y="6985440"/>
            <a:ext cx="2371680" cy="2371680"/>
            <a:chOff x="0" y="0"/>
            <a:chExt cx="3162240" cy="3162240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0" cy="0"/>
            </a:xfrm>
            <a:custGeom>
              <a:avLst/>
              <a:gdLst/>
              <a:ahLst/>
              <a:cxnLst/>
              <a:rect l="l" t="t" r="r" b="b"/>
              <a:pathLst>
                <a:path/>
              </a:pathLst>
            </a:custGeom>
            <a:solidFill>
              <a:srgbClr val="E79F05"/>
            </a:solidFill>
          </p:spPr>
        </p:sp>
      </p:grpSp>
      <p:grpSp>
        <p:nvGrpSpPr>
          <p:cNvPr id="10" name="Group 10"/>
          <p:cNvGrpSpPr/>
          <p:nvPr/>
        </p:nvGrpSpPr>
        <p:grpSpPr>
          <a:xfrm>
            <a:off x="5886000" y="6985440"/>
            <a:ext cx="2371680" cy="2371680"/>
            <a:chOff x="0" y="0"/>
            <a:chExt cx="3162240" cy="3162240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0" cy="0"/>
            </a:xfrm>
            <a:custGeom>
              <a:avLst/>
              <a:gdLst/>
              <a:ahLst/>
              <a:cxnLst/>
              <a:rect l="l" t="t" r="r" b="b"/>
              <a:pathLst>
                <a:path/>
              </a:pathLst>
            </a:custGeom>
            <a:solidFill>
              <a:srgbClr val="E79F05"/>
            </a:solidFill>
          </p:spPr>
        </p:sp>
      </p:grpSp>
      <p:grpSp>
        <p:nvGrpSpPr>
          <p:cNvPr id="12" name="Group 12"/>
          <p:cNvGrpSpPr/>
          <p:nvPr/>
        </p:nvGrpSpPr>
        <p:grpSpPr>
          <a:xfrm>
            <a:off x="5886000" y="2738880"/>
            <a:ext cx="2371680" cy="2371680"/>
            <a:chOff x="0" y="0"/>
            <a:chExt cx="3162240" cy="3162240"/>
          </a:xfrm>
        </p:grpSpPr>
        <p:sp>
          <p:nvSpPr>
            <p:cNvPr id="13" name="Freeform 13"/>
            <p:cNvSpPr/>
            <p:nvPr/>
          </p:nvSpPr>
          <p:spPr>
            <a:xfrm>
              <a:off x="0" y="0"/>
              <a:ext cx="0" cy="0"/>
            </a:xfrm>
            <a:custGeom>
              <a:avLst/>
              <a:gdLst/>
              <a:ahLst/>
              <a:cxnLst/>
              <a:rect l="l" t="t" r="r" b="b"/>
              <a:pathLst>
                <a:path/>
              </a:pathLst>
            </a:custGeom>
            <a:solidFill>
              <a:srgbClr val="E79F05"/>
            </a:solidFill>
          </p:spPr>
        </p:sp>
      </p:grpSp>
      <p:grpSp>
        <p:nvGrpSpPr>
          <p:cNvPr id="14" name="Group 14"/>
          <p:cNvGrpSpPr/>
          <p:nvPr/>
        </p:nvGrpSpPr>
        <p:grpSpPr>
          <a:xfrm>
            <a:off x="10564560" y="3257280"/>
            <a:ext cx="1296000" cy="1296000"/>
            <a:chOff x="0" y="0"/>
            <a:chExt cx="1728000" cy="1728000"/>
          </a:xfrm>
        </p:grpSpPr>
        <p:sp>
          <p:nvSpPr>
            <p:cNvPr id="15" name="Freeform 15"/>
            <p:cNvSpPr/>
            <p:nvPr/>
          </p:nvSpPr>
          <p:spPr>
            <a:xfrm>
              <a:off x="0" y="0"/>
              <a:ext cx="0" cy="0"/>
            </a:xfrm>
            <a:custGeom>
              <a:avLst/>
              <a:gdLst/>
              <a:ahLst/>
              <a:cxnLst/>
              <a:rect l="l" t="t" r="r" b="b"/>
              <a:pathLst>
                <a:path/>
              </a:pathLst>
            </a:custGeom>
            <a:solidFill>
              <a:srgbClr val="984807"/>
            </a:solidFill>
          </p:spPr>
        </p:sp>
      </p:grpSp>
      <p:grpSp>
        <p:nvGrpSpPr>
          <p:cNvPr id="16" name="Group 16"/>
          <p:cNvGrpSpPr/>
          <p:nvPr/>
        </p:nvGrpSpPr>
        <p:grpSpPr>
          <a:xfrm>
            <a:off x="6423840" y="7523280"/>
            <a:ext cx="1296000" cy="1296000"/>
            <a:chOff x="0" y="0"/>
            <a:chExt cx="1728000" cy="1728000"/>
          </a:xfrm>
        </p:grpSpPr>
        <p:sp>
          <p:nvSpPr>
            <p:cNvPr id="17" name="Freeform 17"/>
            <p:cNvSpPr/>
            <p:nvPr/>
          </p:nvSpPr>
          <p:spPr>
            <a:xfrm>
              <a:off x="0" y="0"/>
              <a:ext cx="0" cy="0"/>
            </a:xfrm>
            <a:custGeom>
              <a:avLst/>
              <a:gdLst/>
              <a:ahLst/>
              <a:cxnLst/>
              <a:rect l="l" t="t" r="r" b="b"/>
              <a:pathLst>
                <a:path/>
              </a:pathLst>
            </a:custGeom>
            <a:solidFill>
              <a:srgbClr val="984807"/>
            </a:solidFill>
          </p:spPr>
        </p:sp>
      </p:grpSp>
      <p:grpSp>
        <p:nvGrpSpPr>
          <p:cNvPr id="18" name="Group 18"/>
          <p:cNvGrpSpPr/>
          <p:nvPr/>
        </p:nvGrpSpPr>
        <p:grpSpPr>
          <a:xfrm>
            <a:off x="6423840" y="3276720"/>
            <a:ext cx="1296000" cy="1296000"/>
            <a:chOff x="0" y="0"/>
            <a:chExt cx="1728000" cy="1728000"/>
          </a:xfrm>
        </p:grpSpPr>
        <p:sp>
          <p:nvSpPr>
            <p:cNvPr id="19" name="Freeform 19"/>
            <p:cNvSpPr/>
            <p:nvPr/>
          </p:nvSpPr>
          <p:spPr>
            <a:xfrm>
              <a:off x="0" y="0"/>
              <a:ext cx="0" cy="0"/>
            </a:xfrm>
            <a:custGeom>
              <a:avLst/>
              <a:gdLst/>
              <a:ahLst/>
              <a:cxnLst/>
              <a:rect l="l" t="t" r="r" b="b"/>
              <a:pathLst>
                <a:path/>
              </a:pathLst>
            </a:custGeom>
            <a:solidFill>
              <a:srgbClr val="984807"/>
            </a:solidFill>
          </p:spPr>
        </p:sp>
      </p:grpSp>
      <p:grpSp>
        <p:nvGrpSpPr>
          <p:cNvPr id="20" name="Group 20"/>
          <p:cNvGrpSpPr/>
          <p:nvPr/>
        </p:nvGrpSpPr>
        <p:grpSpPr>
          <a:xfrm>
            <a:off x="10568160" y="7523280"/>
            <a:ext cx="1296000" cy="1296000"/>
            <a:chOff x="0" y="0"/>
            <a:chExt cx="1728000" cy="1728000"/>
          </a:xfrm>
        </p:grpSpPr>
        <p:sp>
          <p:nvSpPr>
            <p:cNvPr id="21" name="Freeform 21"/>
            <p:cNvSpPr/>
            <p:nvPr/>
          </p:nvSpPr>
          <p:spPr>
            <a:xfrm>
              <a:off x="0" y="0"/>
              <a:ext cx="0" cy="0"/>
            </a:xfrm>
            <a:custGeom>
              <a:avLst/>
              <a:gdLst/>
              <a:ahLst/>
              <a:cxnLst/>
              <a:rect l="l" t="t" r="r" b="b"/>
              <a:pathLst>
                <a:path/>
              </a:pathLst>
            </a:custGeom>
            <a:solidFill>
              <a:srgbClr val="984807"/>
            </a:solidFill>
          </p:spPr>
        </p:sp>
      </p:grpSp>
      <p:grpSp>
        <p:nvGrpSpPr>
          <p:cNvPr id="22" name="Group 22"/>
          <p:cNvGrpSpPr/>
          <p:nvPr/>
        </p:nvGrpSpPr>
        <p:grpSpPr>
          <a:xfrm>
            <a:off x="6749280" y="3623040"/>
            <a:ext cx="645120" cy="604080"/>
            <a:chOff x="0" y="0"/>
            <a:chExt cx="860160" cy="805440"/>
          </a:xfrm>
        </p:grpSpPr>
        <p:sp>
          <p:nvSpPr>
            <p:cNvPr id="23" name="Freeform 23"/>
            <p:cNvSpPr/>
            <p:nvPr/>
          </p:nvSpPr>
          <p:spPr>
            <a:xfrm>
              <a:off x="0" y="-254"/>
              <a:ext cx="860171" cy="805434"/>
            </a:xfrm>
            <a:custGeom>
              <a:avLst/>
              <a:gdLst/>
              <a:ahLst/>
              <a:cxnLst/>
              <a:rect l="l" t="t" r="r" b="b"/>
              <a:pathLst>
                <a:path w="860171" h="805434">
                  <a:moveTo>
                    <a:pt x="418592" y="737870"/>
                  </a:moveTo>
                  <a:cubicBezTo>
                    <a:pt x="418592" y="737997"/>
                    <a:pt x="441579" y="741680"/>
                    <a:pt x="441579" y="737870"/>
                  </a:cubicBezTo>
                  <a:lnTo>
                    <a:pt x="441579" y="737362"/>
                  </a:lnTo>
                  <a:cubicBezTo>
                    <a:pt x="580136" y="692023"/>
                    <a:pt x="648970" y="664083"/>
                    <a:pt x="794131" y="719709"/>
                  </a:cubicBezTo>
                  <a:lnTo>
                    <a:pt x="796671" y="140208"/>
                  </a:lnTo>
                  <a:lnTo>
                    <a:pt x="757936" y="140208"/>
                  </a:lnTo>
                  <a:cubicBezTo>
                    <a:pt x="758444" y="312293"/>
                    <a:pt x="759079" y="484505"/>
                    <a:pt x="759587" y="656590"/>
                  </a:cubicBezTo>
                  <a:cubicBezTo>
                    <a:pt x="659384" y="615696"/>
                    <a:pt x="544830" y="647954"/>
                    <a:pt x="441579" y="734441"/>
                  </a:cubicBezTo>
                  <a:lnTo>
                    <a:pt x="441579" y="140208"/>
                  </a:lnTo>
                  <a:lnTo>
                    <a:pt x="441579" y="114554"/>
                  </a:lnTo>
                  <a:lnTo>
                    <a:pt x="441579" y="106934"/>
                  </a:lnTo>
                  <a:cubicBezTo>
                    <a:pt x="503428" y="40005"/>
                    <a:pt x="561721" y="762"/>
                    <a:pt x="638810" y="254"/>
                  </a:cubicBezTo>
                  <a:cubicBezTo>
                    <a:pt x="673862" y="0"/>
                    <a:pt x="712724" y="7747"/>
                    <a:pt x="757682" y="24384"/>
                  </a:cubicBezTo>
                  <a:cubicBezTo>
                    <a:pt x="757809" y="54356"/>
                    <a:pt x="757936" y="84455"/>
                    <a:pt x="757936" y="114427"/>
                  </a:cubicBezTo>
                  <a:lnTo>
                    <a:pt x="828548" y="113919"/>
                  </a:lnTo>
                  <a:lnTo>
                    <a:pt x="828548" y="196215"/>
                  </a:lnTo>
                  <a:lnTo>
                    <a:pt x="860171" y="196215"/>
                  </a:lnTo>
                  <a:lnTo>
                    <a:pt x="860171" y="805434"/>
                  </a:lnTo>
                  <a:lnTo>
                    <a:pt x="0" y="805434"/>
                  </a:lnTo>
                  <a:lnTo>
                    <a:pt x="0" y="196215"/>
                  </a:lnTo>
                  <a:lnTo>
                    <a:pt x="27178" y="196215"/>
                  </a:lnTo>
                  <a:lnTo>
                    <a:pt x="27178" y="114046"/>
                  </a:lnTo>
                  <a:lnTo>
                    <a:pt x="102235" y="114554"/>
                  </a:lnTo>
                  <a:cubicBezTo>
                    <a:pt x="102362" y="84582"/>
                    <a:pt x="102489" y="54483"/>
                    <a:pt x="102489" y="24511"/>
                  </a:cubicBezTo>
                  <a:cubicBezTo>
                    <a:pt x="147447" y="7747"/>
                    <a:pt x="186309" y="0"/>
                    <a:pt x="221361" y="254"/>
                  </a:cubicBezTo>
                  <a:cubicBezTo>
                    <a:pt x="298450" y="762"/>
                    <a:pt x="356743" y="40005"/>
                    <a:pt x="418592" y="106934"/>
                  </a:cubicBezTo>
                  <a:lnTo>
                    <a:pt x="418592" y="114554"/>
                  </a:lnTo>
                  <a:lnTo>
                    <a:pt x="418592" y="140208"/>
                  </a:lnTo>
                  <a:lnTo>
                    <a:pt x="418592" y="734441"/>
                  </a:lnTo>
                  <a:cubicBezTo>
                    <a:pt x="315214" y="647954"/>
                    <a:pt x="200787" y="615696"/>
                    <a:pt x="100457" y="656590"/>
                  </a:cubicBezTo>
                  <a:lnTo>
                    <a:pt x="102108" y="140208"/>
                  </a:lnTo>
                  <a:lnTo>
                    <a:pt x="63500" y="140208"/>
                  </a:lnTo>
                  <a:lnTo>
                    <a:pt x="60960" y="714629"/>
                  </a:lnTo>
                  <a:cubicBezTo>
                    <a:pt x="205232" y="655066"/>
                    <a:pt x="287147" y="697484"/>
                    <a:pt x="418592" y="737362"/>
                  </a:cubicBezTo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24" name="Group 24"/>
          <p:cNvGrpSpPr/>
          <p:nvPr/>
        </p:nvGrpSpPr>
        <p:grpSpPr>
          <a:xfrm rot="2700000">
            <a:off x="6827760" y="7732080"/>
            <a:ext cx="488880" cy="876240"/>
            <a:chOff x="0" y="0"/>
            <a:chExt cx="651840" cy="1168320"/>
          </a:xfrm>
        </p:grpSpPr>
        <p:sp>
          <p:nvSpPr>
            <p:cNvPr id="25" name="Freeform 25"/>
            <p:cNvSpPr/>
            <p:nvPr/>
          </p:nvSpPr>
          <p:spPr>
            <a:xfrm>
              <a:off x="-127" y="0"/>
              <a:ext cx="652145" cy="1168400"/>
            </a:xfrm>
            <a:custGeom>
              <a:avLst/>
              <a:gdLst/>
              <a:ahLst/>
              <a:cxnLst/>
              <a:rect l="l" t="t" r="r" b="b"/>
              <a:pathLst>
                <a:path w="652145" h="1168400">
                  <a:moveTo>
                    <a:pt x="326263" y="0"/>
                  </a:moveTo>
                  <a:cubicBezTo>
                    <a:pt x="371221" y="1397"/>
                    <a:pt x="418592" y="35179"/>
                    <a:pt x="422783" y="90043"/>
                  </a:cubicBezTo>
                  <a:cubicBezTo>
                    <a:pt x="433324" y="159131"/>
                    <a:pt x="374904" y="176022"/>
                    <a:pt x="391414" y="259080"/>
                  </a:cubicBezTo>
                  <a:lnTo>
                    <a:pt x="652018" y="259080"/>
                  </a:lnTo>
                  <a:lnTo>
                    <a:pt x="652018" y="519176"/>
                  </a:lnTo>
                  <a:cubicBezTo>
                    <a:pt x="571500" y="534035"/>
                    <a:pt x="554101" y="477139"/>
                    <a:pt x="485902" y="487553"/>
                  </a:cubicBezTo>
                  <a:cubicBezTo>
                    <a:pt x="431038" y="491617"/>
                    <a:pt x="397256" y="539115"/>
                    <a:pt x="395859" y="583946"/>
                  </a:cubicBezTo>
                  <a:cubicBezTo>
                    <a:pt x="396748" y="623443"/>
                    <a:pt x="431800" y="681609"/>
                    <a:pt x="497078" y="682117"/>
                  </a:cubicBezTo>
                  <a:cubicBezTo>
                    <a:pt x="576072" y="673989"/>
                    <a:pt x="564515" y="635254"/>
                    <a:pt x="652145" y="638810"/>
                  </a:cubicBezTo>
                  <a:lnTo>
                    <a:pt x="652145" y="910717"/>
                  </a:lnTo>
                  <a:lnTo>
                    <a:pt x="380746" y="910717"/>
                  </a:lnTo>
                  <a:cubicBezTo>
                    <a:pt x="376809" y="999871"/>
                    <a:pt x="415925" y="987679"/>
                    <a:pt x="424053" y="1067181"/>
                  </a:cubicBezTo>
                  <a:cubicBezTo>
                    <a:pt x="423545" y="1132459"/>
                    <a:pt x="365379" y="1167384"/>
                    <a:pt x="325882" y="1168400"/>
                  </a:cubicBezTo>
                  <a:cubicBezTo>
                    <a:pt x="280924" y="1167003"/>
                    <a:pt x="233553" y="1133221"/>
                    <a:pt x="229362" y="1078357"/>
                  </a:cubicBezTo>
                  <a:cubicBezTo>
                    <a:pt x="218948" y="1009650"/>
                    <a:pt x="276606" y="992505"/>
                    <a:pt x="260858" y="910844"/>
                  </a:cubicBezTo>
                  <a:lnTo>
                    <a:pt x="127" y="910844"/>
                  </a:lnTo>
                  <a:lnTo>
                    <a:pt x="127" y="643255"/>
                  </a:lnTo>
                  <a:cubicBezTo>
                    <a:pt x="83566" y="626364"/>
                    <a:pt x="100457" y="685038"/>
                    <a:pt x="169672" y="674497"/>
                  </a:cubicBezTo>
                  <a:cubicBezTo>
                    <a:pt x="224536" y="670433"/>
                    <a:pt x="258318" y="622935"/>
                    <a:pt x="259715" y="578104"/>
                  </a:cubicBezTo>
                  <a:cubicBezTo>
                    <a:pt x="258826" y="538607"/>
                    <a:pt x="223774" y="480441"/>
                    <a:pt x="158496" y="479933"/>
                  </a:cubicBezTo>
                  <a:cubicBezTo>
                    <a:pt x="78486" y="488188"/>
                    <a:pt x="91440" y="527812"/>
                    <a:pt x="0" y="523240"/>
                  </a:cubicBezTo>
                  <a:lnTo>
                    <a:pt x="0" y="259080"/>
                  </a:lnTo>
                  <a:lnTo>
                    <a:pt x="271399" y="259080"/>
                  </a:lnTo>
                  <a:cubicBezTo>
                    <a:pt x="275844" y="168402"/>
                    <a:pt x="236347" y="181102"/>
                    <a:pt x="228092" y="101219"/>
                  </a:cubicBezTo>
                  <a:cubicBezTo>
                    <a:pt x="228600" y="35941"/>
                    <a:pt x="286766" y="889"/>
                    <a:pt x="326263" y="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26" name="Group 26"/>
          <p:cNvGrpSpPr/>
          <p:nvPr/>
        </p:nvGrpSpPr>
        <p:grpSpPr>
          <a:xfrm rot="-5400000">
            <a:off x="10858320" y="3521520"/>
            <a:ext cx="709200" cy="768240"/>
            <a:chOff x="0" y="0"/>
            <a:chExt cx="945600" cy="1024320"/>
          </a:xfrm>
        </p:grpSpPr>
        <p:sp>
          <p:nvSpPr>
            <p:cNvPr id="27" name="Freeform 27"/>
            <p:cNvSpPr/>
            <p:nvPr/>
          </p:nvSpPr>
          <p:spPr>
            <a:xfrm>
              <a:off x="0" y="0"/>
              <a:ext cx="735330" cy="1024382"/>
            </a:xfrm>
            <a:custGeom>
              <a:avLst/>
              <a:gdLst/>
              <a:ahLst/>
              <a:cxnLst/>
              <a:rect l="l" t="t" r="r" b="b"/>
              <a:pathLst>
                <a:path w="735330" h="1024382">
                  <a:moveTo>
                    <a:pt x="410718" y="204851"/>
                  </a:moveTo>
                  <a:lnTo>
                    <a:pt x="210185" y="512191"/>
                  </a:lnTo>
                  <a:lnTo>
                    <a:pt x="410591" y="819531"/>
                  </a:lnTo>
                  <a:lnTo>
                    <a:pt x="200406" y="819531"/>
                  </a:lnTo>
                  <a:lnTo>
                    <a:pt x="0" y="512191"/>
                  </a:lnTo>
                  <a:lnTo>
                    <a:pt x="200406" y="204851"/>
                  </a:lnTo>
                  <a:close/>
                  <a:moveTo>
                    <a:pt x="735330" y="512191"/>
                  </a:moveTo>
                  <a:lnTo>
                    <a:pt x="604393" y="1024382"/>
                  </a:lnTo>
                  <a:lnTo>
                    <a:pt x="563118" y="962279"/>
                  </a:lnTo>
                  <a:lnTo>
                    <a:pt x="350647" y="962279"/>
                  </a:lnTo>
                  <a:cubicBezTo>
                    <a:pt x="344043" y="979043"/>
                    <a:pt x="327660" y="990727"/>
                    <a:pt x="308610" y="990727"/>
                  </a:cubicBezTo>
                  <a:cubicBezTo>
                    <a:pt x="291846" y="990727"/>
                    <a:pt x="277241" y="981583"/>
                    <a:pt x="269875" y="967740"/>
                  </a:cubicBezTo>
                  <a:lnTo>
                    <a:pt x="95504" y="1002157"/>
                  </a:lnTo>
                  <a:lnTo>
                    <a:pt x="95504" y="888238"/>
                  </a:lnTo>
                  <a:lnTo>
                    <a:pt x="270002" y="922655"/>
                  </a:lnTo>
                  <a:cubicBezTo>
                    <a:pt x="277241" y="908812"/>
                    <a:pt x="291846" y="899668"/>
                    <a:pt x="308737" y="899668"/>
                  </a:cubicBezTo>
                  <a:cubicBezTo>
                    <a:pt x="327787" y="899668"/>
                    <a:pt x="344170" y="911479"/>
                    <a:pt x="350774" y="928116"/>
                  </a:cubicBezTo>
                  <a:lnTo>
                    <a:pt x="540258" y="928116"/>
                  </a:lnTo>
                  <a:lnTo>
                    <a:pt x="263144" y="512191"/>
                  </a:lnTo>
                  <a:lnTo>
                    <a:pt x="604393" y="0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28" name="Group 28"/>
          <p:cNvGrpSpPr/>
          <p:nvPr/>
        </p:nvGrpSpPr>
        <p:grpSpPr>
          <a:xfrm rot="2700000">
            <a:off x="11106000" y="7732080"/>
            <a:ext cx="218880" cy="877680"/>
            <a:chOff x="0" y="0"/>
            <a:chExt cx="291840" cy="1170240"/>
          </a:xfrm>
        </p:grpSpPr>
        <p:sp>
          <p:nvSpPr>
            <p:cNvPr id="29" name="Freeform 29"/>
            <p:cNvSpPr/>
            <p:nvPr/>
          </p:nvSpPr>
          <p:spPr>
            <a:xfrm>
              <a:off x="0" y="0"/>
              <a:ext cx="352679" cy="1581531"/>
            </a:xfrm>
            <a:custGeom>
              <a:avLst/>
              <a:gdLst/>
              <a:ahLst/>
              <a:cxnLst/>
              <a:rect l="l" t="t" r="r" b="b"/>
              <a:pathLst>
                <a:path w="352679" h="1581531">
                  <a:moveTo>
                    <a:pt x="78232" y="1059180"/>
                  </a:moveTo>
                  <a:lnTo>
                    <a:pt x="213614" y="1059180"/>
                  </a:lnTo>
                  <a:lnTo>
                    <a:pt x="145923" y="1170178"/>
                  </a:lnTo>
                  <a:close/>
                  <a:moveTo>
                    <a:pt x="12065" y="829818"/>
                  </a:moveTo>
                  <a:cubicBezTo>
                    <a:pt x="43434" y="828802"/>
                    <a:pt x="69469" y="814197"/>
                    <a:pt x="77724" y="794385"/>
                  </a:cubicBezTo>
                  <a:cubicBezTo>
                    <a:pt x="85852" y="815086"/>
                    <a:pt x="113792" y="830072"/>
                    <a:pt x="146812" y="830072"/>
                  </a:cubicBezTo>
                  <a:cubicBezTo>
                    <a:pt x="179832" y="830072"/>
                    <a:pt x="207772" y="815086"/>
                    <a:pt x="215900" y="794385"/>
                  </a:cubicBezTo>
                  <a:cubicBezTo>
                    <a:pt x="223901" y="813816"/>
                    <a:pt x="249174" y="828294"/>
                    <a:pt x="279781" y="829691"/>
                  </a:cubicBezTo>
                  <a:lnTo>
                    <a:pt x="218821" y="1030478"/>
                  </a:lnTo>
                  <a:lnTo>
                    <a:pt x="72898" y="1030478"/>
                  </a:lnTo>
                  <a:close/>
                  <a:moveTo>
                    <a:pt x="288798" y="359791"/>
                  </a:moveTo>
                  <a:lnTo>
                    <a:pt x="352679" y="359791"/>
                  </a:lnTo>
                  <a:lnTo>
                    <a:pt x="352679" y="1000633"/>
                  </a:lnTo>
                  <a:cubicBezTo>
                    <a:pt x="350901" y="1001141"/>
                    <a:pt x="349123" y="1001268"/>
                    <a:pt x="347218" y="1001268"/>
                  </a:cubicBezTo>
                  <a:cubicBezTo>
                    <a:pt x="314960" y="1001268"/>
                    <a:pt x="288798" y="973963"/>
                    <a:pt x="288798" y="940181"/>
                  </a:cubicBezTo>
                  <a:close/>
                  <a:moveTo>
                    <a:pt x="148336" y="940181"/>
                  </a:moveTo>
                  <a:lnTo>
                    <a:pt x="265176" y="940181"/>
                  </a:lnTo>
                  <a:lnTo>
                    <a:pt x="265176" y="1523111"/>
                  </a:lnTo>
                  <a:cubicBezTo>
                    <a:pt x="265176" y="1555369"/>
                    <a:pt x="239014" y="1581531"/>
                    <a:pt x="206756" y="1581531"/>
                  </a:cubicBezTo>
                  <a:cubicBezTo>
                    <a:pt x="174498" y="1581531"/>
                    <a:pt x="148336" y="1555369"/>
                    <a:pt x="148336" y="1523111"/>
                  </a:cubicBezTo>
                  <a:close/>
                  <a:moveTo>
                    <a:pt x="0" y="159131"/>
                  </a:moveTo>
                  <a:lnTo>
                    <a:pt x="63881" y="159131"/>
                  </a:lnTo>
                  <a:lnTo>
                    <a:pt x="63881" y="739267"/>
                  </a:lnTo>
                  <a:cubicBezTo>
                    <a:pt x="63881" y="773049"/>
                    <a:pt x="37719" y="800354"/>
                    <a:pt x="5461" y="800354"/>
                  </a:cubicBezTo>
                  <a:cubicBezTo>
                    <a:pt x="3556" y="800354"/>
                    <a:pt x="1778" y="800227"/>
                    <a:pt x="0" y="799719"/>
                  </a:cubicBezTo>
                  <a:close/>
                  <a:moveTo>
                    <a:pt x="20320" y="20320"/>
                  </a:moveTo>
                  <a:cubicBezTo>
                    <a:pt x="32766" y="7747"/>
                    <a:pt x="50165" y="0"/>
                    <a:pt x="69215" y="0"/>
                  </a:cubicBezTo>
                  <a:lnTo>
                    <a:pt x="222631" y="0"/>
                  </a:lnTo>
                  <a:cubicBezTo>
                    <a:pt x="260858" y="0"/>
                    <a:pt x="291846" y="30988"/>
                    <a:pt x="291846" y="69215"/>
                  </a:cubicBezTo>
                  <a:cubicBezTo>
                    <a:pt x="291846" y="92329"/>
                    <a:pt x="291846" y="115316"/>
                    <a:pt x="291846" y="138430"/>
                  </a:cubicBezTo>
                  <a:lnTo>
                    <a:pt x="0" y="138430"/>
                  </a:lnTo>
                  <a:lnTo>
                    <a:pt x="0" y="69215"/>
                  </a:lnTo>
                  <a:cubicBezTo>
                    <a:pt x="0" y="50165"/>
                    <a:pt x="7747" y="32766"/>
                    <a:pt x="20320" y="2032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30" name="Group 30"/>
          <p:cNvGrpSpPr/>
          <p:nvPr/>
        </p:nvGrpSpPr>
        <p:grpSpPr>
          <a:xfrm rot="-5400000">
            <a:off x="7747200" y="4638240"/>
            <a:ext cx="2819520" cy="2821680"/>
            <a:chOff x="0" y="0"/>
            <a:chExt cx="3759360" cy="3762240"/>
          </a:xfrm>
        </p:grpSpPr>
        <p:sp>
          <p:nvSpPr>
            <p:cNvPr id="31" name="Freeform 31"/>
            <p:cNvSpPr/>
            <p:nvPr/>
          </p:nvSpPr>
          <p:spPr>
            <a:xfrm>
              <a:off x="0" y="0"/>
              <a:ext cx="3759454" cy="3762248"/>
            </a:xfrm>
            <a:custGeom>
              <a:avLst/>
              <a:gdLst/>
              <a:ahLst/>
              <a:cxnLst/>
              <a:rect l="l" t="t" r="r" b="b"/>
              <a:pathLst>
                <a:path w="3759454" h="3762248">
                  <a:moveTo>
                    <a:pt x="901700" y="2766568"/>
                  </a:moveTo>
                  <a:cubicBezTo>
                    <a:pt x="668909" y="2663190"/>
                    <a:pt x="454914" y="2519553"/>
                    <a:pt x="271526" y="2338959"/>
                  </a:cubicBezTo>
                  <a:cubicBezTo>
                    <a:pt x="350520" y="2624836"/>
                    <a:pt x="505206" y="2879090"/>
                    <a:pt x="712851" y="3079369"/>
                  </a:cubicBezTo>
                  <a:cubicBezTo>
                    <a:pt x="788035" y="2981071"/>
                    <a:pt x="850519" y="2875915"/>
                    <a:pt x="901700" y="2766695"/>
                  </a:cubicBezTo>
                  <a:close/>
                  <a:moveTo>
                    <a:pt x="924687" y="1018413"/>
                  </a:moveTo>
                  <a:cubicBezTo>
                    <a:pt x="870458" y="898017"/>
                    <a:pt x="803910" y="781939"/>
                    <a:pt x="721868" y="674116"/>
                  </a:cubicBezTo>
                  <a:cubicBezTo>
                    <a:pt x="494792" y="889889"/>
                    <a:pt x="329565" y="1169924"/>
                    <a:pt x="254381" y="1484884"/>
                  </a:cubicBezTo>
                  <a:cubicBezTo>
                    <a:pt x="446913" y="1286764"/>
                    <a:pt x="675005" y="1129411"/>
                    <a:pt x="924687" y="1018540"/>
                  </a:cubicBezTo>
                  <a:close/>
                  <a:moveTo>
                    <a:pt x="1104265" y="1974850"/>
                  </a:moveTo>
                  <a:lnTo>
                    <a:pt x="267970" y="1974850"/>
                  </a:lnTo>
                  <a:cubicBezTo>
                    <a:pt x="463931" y="2222500"/>
                    <a:pt x="714756" y="2414905"/>
                    <a:pt x="996442" y="2541397"/>
                  </a:cubicBezTo>
                  <a:cubicBezTo>
                    <a:pt x="1059688" y="2357628"/>
                    <a:pt x="1096264" y="2166747"/>
                    <a:pt x="1104265" y="1974850"/>
                  </a:cubicBezTo>
                  <a:close/>
                  <a:moveTo>
                    <a:pt x="1104646" y="1762379"/>
                  </a:moveTo>
                  <a:cubicBezTo>
                    <a:pt x="1096391" y="1588262"/>
                    <a:pt x="1064895" y="1415161"/>
                    <a:pt x="1011174" y="1247521"/>
                  </a:cubicBezTo>
                  <a:cubicBezTo>
                    <a:pt x="751586" y="1365504"/>
                    <a:pt x="518668" y="1539875"/>
                    <a:pt x="332232" y="1762379"/>
                  </a:cubicBezTo>
                  <a:close/>
                  <a:moveTo>
                    <a:pt x="962279" y="2968625"/>
                  </a:moveTo>
                  <a:cubicBezTo>
                    <a:pt x="741807" y="2960370"/>
                    <a:pt x="526542" y="2918079"/>
                    <a:pt x="322453" y="2846070"/>
                  </a:cubicBezTo>
                  <a:cubicBezTo>
                    <a:pt x="262509" y="2975483"/>
                    <a:pt x="188595" y="3099816"/>
                    <a:pt x="98933" y="3215640"/>
                  </a:cubicBezTo>
                  <a:cubicBezTo>
                    <a:pt x="342519" y="3401314"/>
                    <a:pt x="639318" y="3520313"/>
                    <a:pt x="962279" y="3547364"/>
                  </a:cubicBezTo>
                  <a:close/>
                  <a:moveTo>
                    <a:pt x="962279" y="2553589"/>
                  </a:moveTo>
                  <a:lnTo>
                    <a:pt x="1312672" y="2553589"/>
                  </a:lnTo>
                  <a:cubicBezTo>
                    <a:pt x="1304417" y="2771902"/>
                    <a:pt x="1262761" y="2989072"/>
                    <a:pt x="1189609" y="3197860"/>
                  </a:cubicBezTo>
                  <a:cubicBezTo>
                    <a:pt x="1363726" y="3258439"/>
                    <a:pt x="1546987" y="3294380"/>
                    <a:pt x="1734566" y="3302635"/>
                  </a:cubicBezTo>
                  <a:close/>
                  <a:moveTo>
                    <a:pt x="1734566" y="2388870"/>
                  </a:moveTo>
                  <a:cubicBezTo>
                    <a:pt x="1552067" y="2399284"/>
                    <a:pt x="1373886" y="2435860"/>
                    <a:pt x="1204849" y="2496312"/>
                  </a:cubicBezTo>
                  <a:cubicBezTo>
                    <a:pt x="1268095" y="2689352"/>
                    <a:pt x="1304544" y="2889123"/>
                    <a:pt x="1312799" y="3090037"/>
                  </a:cubicBezTo>
                  <a:lnTo>
                    <a:pt x="1734566" y="3090037"/>
                  </a:lnTo>
                  <a:close/>
                  <a:moveTo>
                    <a:pt x="1734566" y="2243963"/>
                  </a:moveTo>
                  <a:cubicBezTo>
                    <a:pt x="1415923" y="2270633"/>
                    <a:pt x="1122934" y="2386838"/>
                    <a:pt x="881126" y="2568067"/>
                  </a:cubicBezTo>
                  <a:cubicBezTo>
                    <a:pt x="977519" y="2693162"/>
                    <a:pt x="1055370" y="2828417"/>
                    <a:pt x="1118108" y="2968498"/>
                  </a:cubicBezTo>
                  <a:cubicBezTo>
                    <a:pt x="1314577" y="2897632"/>
                    <a:pt x="1521968" y="2855468"/>
                    <a:pt x="1734566" y="2845054"/>
                  </a:cubicBezTo>
                  <a:close/>
                  <a:moveTo>
                    <a:pt x="2537460" y="1171067"/>
                  </a:moveTo>
                  <a:cubicBezTo>
                    <a:pt x="2349373" y="1104138"/>
                    <a:pt x="2150618" y="1065403"/>
                    <a:pt x="1947037" y="1059053"/>
                  </a:cubicBezTo>
                  <a:lnTo>
                    <a:pt x="1947037" y="1762379"/>
                  </a:lnTo>
                  <a:lnTo>
                    <a:pt x="2435479" y="1762379"/>
                  </a:lnTo>
                  <a:cubicBezTo>
                    <a:pt x="2441829" y="1562608"/>
                    <a:pt x="2476373" y="1363599"/>
                    <a:pt x="2537333" y="1171067"/>
                  </a:cubicBezTo>
                  <a:close/>
                  <a:moveTo>
                    <a:pt x="2559558" y="2595626"/>
                  </a:moveTo>
                  <a:cubicBezTo>
                    <a:pt x="2488438" y="2394458"/>
                    <a:pt x="2447163" y="2185416"/>
                    <a:pt x="2437384" y="1974850"/>
                  </a:cubicBezTo>
                  <a:lnTo>
                    <a:pt x="1947037" y="1974850"/>
                  </a:lnTo>
                  <a:lnTo>
                    <a:pt x="1947037" y="2723388"/>
                  </a:lnTo>
                  <a:cubicBezTo>
                    <a:pt x="2159000" y="2714244"/>
                    <a:pt x="2365502" y="2669921"/>
                    <a:pt x="2559558" y="2595753"/>
                  </a:cubicBezTo>
                  <a:close/>
                  <a:moveTo>
                    <a:pt x="2858770" y="527431"/>
                  </a:moveTo>
                  <a:cubicBezTo>
                    <a:pt x="2601341" y="338963"/>
                    <a:pt x="2287270" y="224155"/>
                    <a:pt x="1946910" y="211201"/>
                  </a:cubicBezTo>
                  <a:lnTo>
                    <a:pt x="1946910" y="814197"/>
                  </a:lnTo>
                  <a:cubicBezTo>
                    <a:pt x="2179701" y="820420"/>
                    <a:pt x="2407031" y="864489"/>
                    <a:pt x="2621915" y="941070"/>
                  </a:cubicBezTo>
                  <a:cubicBezTo>
                    <a:pt x="2684907" y="797052"/>
                    <a:pt x="2763520" y="658114"/>
                    <a:pt x="2858770" y="527304"/>
                  </a:cubicBezTo>
                  <a:close/>
                  <a:moveTo>
                    <a:pt x="2888107" y="3212719"/>
                  </a:moveTo>
                  <a:cubicBezTo>
                    <a:pt x="2792349" y="3090672"/>
                    <a:pt x="2713736" y="2959227"/>
                    <a:pt x="2650744" y="2822321"/>
                  </a:cubicBezTo>
                  <a:cubicBezTo>
                    <a:pt x="2427986" y="2908173"/>
                    <a:pt x="2190623" y="2958719"/>
                    <a:pt x="1946910" y="2967990"/>
                  </a:cubicBezTo>
                  <a:lnTo>
                    <a:pt x="1946910" y="3550920"/>
                  </a:lnTo>
                  <a:cubicBezTo>
                    <a:pt x="2300224" y="3537458"/>
                    <a:pt x="2625344" y="3414141"/>
                    <a:pt x="2888107" y="3212719"/>
                  </a:cubicBezTo>
                  <a:close/>
                  <a:moveTo>
                    <a:pt x="3397504" y="1762125"/>
                  </a:moveTo>
                  <a:cubicBezTo>
                    <a:pt x="3213735" y="1542669"/>
                    <a:pt x="2985008" y="1370203"/>
                    <a:pt x="2730627" y="1251585"/>
                  </a:cubicBezTo>
                  <a:cubicBezTo>
                    <a:pt x="2679446" y="1418082"/>
                    <a:pt x="2650109" y="1589659"/>
                    <a:pt x="2643632" y="1762125"/>
                  </a:cubicBezTo>
                  <a:close/>
                  <a:moveTo>
                    <a:pt x="2657475" y="1974596"/>
                  </a:moveTo>
                  <a:lnTo>
                    <a:pt x="2645664" y="1974596"/>
                  </a:lnTo>
                  <a:cubicBezTo>
                    <a:pt x="2655062" y="2156333"/>
                    <a:pt x="2690114" y="2336800"/>
                    <a:pt x="2749677" y="2510917"/>
                  </a:cubicBezTo>
                  <a:cubicBezTo>
                    <a:pt x="3004312" y="2383917"/>
                    <a:pt x="3231388" y="2202688"/>
                    <a:pt x="3411347" y="1974596"/>
                  </a:cubicBezTo>
                  <a:close/>
                  <a:moveTo>
                    <a:pt x="3508629" y="1515745"/>
                  </a:moveTo>
                  <a:cubicBezTo>
                    <a:pt x="3436620" y="1182243"/>
                    <a:pt x="3263519" y="886587"/>
                    <a:pt x="3022854" y="662051"/>
                  </a:cubicBezTo>
                  <a:cubicBezTo>
                    <a:pt x="2937764" y="774573"/>
                    <a:pt x="2869438" y="895858"/>
                    <a:pt x="2814193" y="1021461"/>
                  </a:cubicBezTo>
                  <a:cubicBezTo>
                    <a:pt x="3073781" y="1138682"/>
                    <a:pt x="3310001" y="1305941"/>
                    <a:pt x="3508756" y="1515745"/>
                  </a:cubicBezTo>
                  <a:close/>
                  <a:moveTo>
                    <a:pt x="3510280" y="2239137"/>
                  </a:moveTo>
                  <a:cubicBezTo>
                    <a:pt x="3319399" y="2447544"/>
                    <a:pt x="3092069" y="2616073"/>
                    <a:pt x="2841371" y="2737612"/>
                  </a:cubicBezTo>
                  <a:cubicBezTo>
                    <a:pt x="2896489" y="2856611"/>
                    <a:pt x="2964561" y="2970911"/>
                    <a:pt x="3047365" y="3077337"/>
                  </a:cubicBezTo>
                  <a:cubicBezTo>
                    <a:pt x="3276727" y="2853690"/>
                    <a:pt x="3441573" y="2564257"/>
                    <a:pt x="3510280" y="2239137"/>
                  </a:cubicBezTo>
                  <a:close/>
                  <a:moveTo>
                    <a:pt x="3759454" y="1880870"/>
                  </a:moveTo>
                  <a:cubicBezTo>
                    <a:pt x="3759454" y="2919730"/>
                    <a:pt x="2917317" y="3761994"/>
                    <a:pt x="1878584" y="3761994"/>
                  </a:cubicBezTo>
                  <a:cubicBezTo>
                    <a:pt x="871093" y="3762248"/>
                    <a:pt x="48641" y="2970276"/>
                    <a:pt x="2286" y="1974850"/>
                  </a:cubicBezTo>
                  <a:lnTo>
                    <a:pt x="0" y="1974850"/>
                  </a:lnTo>
                  <a:lnTo>
                    <a:pt x="0" y="1762379"/>
                  </a:lnTo>
                  <a:lnTo>
                    <a:pt x="3302" y="1762379"/>
                  </a:lnTo>
                  <a:cubicBezTo>
                    <a:pt x="59563" y="826389"/>
                    <a:pt x="802132" y="76073"/>
                    <a:pt x="1734566" y="7239"/>
                  </a:cubicBezTo>
                  <a:lnTo>
                    <a:pt x="1734566" y="0"/>
                  </a:lnTo>
                  <a:lnTo>
                    <a:pt x="1878457" y="0"/>
                  </a:lnTo>
                  <a:lnTo>
                    <a:pt x="1947037" y="0"/>
                  </a:lnTo>
                  <a:lnTo>
                    <a:pt x="1947037" y="3429"/>
                  </a:lnTo>
                  <a:cubicBezTo>
                    <a:pt x="2954147" y="37338"/>
                    <a:pt x="3759327" y="865124"/>
                    <a:pt x="3759327" y="1881124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sp>
        <p:nvSpPr>
          <p:cNvPr id="32" name="TextBox 32"/>
          <p:cNvSpPr txBox="1"/>
          <p:nvPr/>
        </p:nvSpPr>
        <p:spPr>
          <a:xfrm>
            <a:off x="1458720" y="3318840"/>
            <a:ext cx="4176000" cy="12118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ct val="150000"/>
              </a:lnSpc>
            </a:pPr>
            <a:r>
              <a:rPr lang="fa-IR" spc="16" dirty="0">
                <a:solidFill>
                  <a:srgbClr val="404040"/>
                </a:solidFill>
                <a:latin typeface="Montserrat"/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en-US" spc="16" dirty="0">
              <a:solidFill>
                <a:srgbClr val="404040"/>
              </a:solidFill>
              <a:latin typeface="Montserrat"/>
              <a:cs typeface="B Nazanin" panose="00000400000000000000" pitchFamily="2" charset="-78"/>
            </a:endParaRPr>
          </a:p>
        </p:txBody>
      </p:sp>
      <p:sp>
        <p:nvSpPr>
          <p:cNvPr id="33" name="TextBox 33"/>
          <p:cNvSpPr txBox="1"/>
          <p:nvPr/>
        </p:nvSpPr>
        <p:spPr>
          <a:xfrm>
            <a:off x="1419841" y="2884680"/>
            <a:ext cx="4176000" cy="4231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ct val="150000"/>
              </a:lnSpc>
            </a:pPr>
            <a:r>
              <a:rPr lang="fa-IR" sz="2000" b="1" spc="16" dirty="0">
                <a:solidFill>
                  <a:srgbClr val="404040"/>
                </a:solidFill>
                <a:latin typeface="Montserrat Bold"/>
                <a:cs typeface="B Nazanin" panose="00000400000000000000" pitchFamily="2" charset="-78"/>
              </a:rPr>
              <a:t>متن شما در اینجا</a:t>
            </a:r>
            <a:endParaRPr lang="en-US" sz="2000" b="1" spc="16" dirty="0">
              <a:solidFill>
                <a:srgbClr val="404040"/>
              </a:solidFill>
              <a:latin typeface="Montserrat Bold"/>
              <a:cs typeface="B Nazanin" panose="00000400000000000000" pitchFamily="2" charset="-78"/>
            </a:endParaRPr>
          </a:p>
        </p:txBody>
      </p:sp>
      <p:sp>
        <p:nvSpPr>
          <p:cNvPr id="34" name="TextBox 34"/>
          <p:cNvSpPr txBox="1"/>
          <p:nvPr/>
        </p:nvSpPr>
        <p:spPr>
          <a:xfrm>
            <a:off x="1458720" y="7579080"/>
            <a:ext cx="4176000" cy="12118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ct val="150000"/>
              </a:lnSpc>
            </a:pPr>
            <a:r>
              <a:rPr lang="fa-IR" spc="16" dirty="0">
                <a:solidFill>
                  <a:srgbClr val="404040"/>
                </a:solidFill>
                <a:latin typeface="Montserrat"/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en-US" spc="16" dirty="0">
              <a:solidFill>
                <a:srgbClr val="404040"/>
              </a:solidFill>
              <a:latin typeface="Montserrat"/>
              <a:cs typeface="B Nazanin" panose="00000400000000000000" pitchFamily="2" charset="-78"/>
            </a:endParaRPr>
          </a:p>
        </p:txBody>
      </p:sp>
      <p:sp>
        <p:nvSpPr>
          <p:cNvPr id="35" name="TextBox 35"/>
          <p:cNvSpPr txBox="1"/>
          <p:nvPr/>
        </p:nvSpPr>
        <p:spPr>
          <a:xfrm>
            <a:off x="1458720" y="7144920"/>
            <a:ext cx="4176000" cy="4231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ct val="150000"/>
              </a:lnSpc>
            </a:pPr>
            <a:r>
              <a:rPr lang="fa-IR" sz="2000" b="1" spc="16" dirty="0">
                <a:solidFill>
                  <a:srgbClr val="404040"/>
                </a:solidFill>
                <a:latin typeface="Montserrat Bold"/>
                <a:cs typeface="B Nazanin" panose="00000400000000000000" pitchFamily="2" charset="-78"/>
              </a:rPr>
              <a:t>متن شما در اینجا</a:t>
            </a:r>
            <a:endParaRPr lang="en-US" sz="2000" b="1" spc="16" dirty="0">
              <a:solidFill>
                <a:srgbClr val="404040"/>
              </a:solidFill>
              <a:latin typeface="Montserrat Bold"/>
              <a:cs typeface="B Nazanin" panose="00000400000000000000" pitchFamily="2" charset="-78"/>
            </a:endParaRPr>
          </a:p>
        </p:txBody>
      </p:sp>
      <p:sp>
        <p:nvSpPr>
          <p:cNvPr id="36" name="TextBox 36"/>
          <p:cNvSpPr txBox="1"/>
          <p:nvPr/>
        </p:nvSpPr>
        <p:spPr>
          <a:xfrm>
            <a:off x="12692160" y="3318840"/>
            <a:ext cx="4425840" cy="12118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pc="16" dirty="0">
                <a:solidFill>
                  <a:srgbClr val="404040"/>
                </a:solidFill>
                <a:latin typeface="Montserrat"/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en-US" spc="16" dirty="0">
              <a:solidFill>
                <a:srgbClr val="404040"/>
              </a:solidFill>
              <a:latin typeface="Montserrat"/>
              <a:cs typeface="B Nazanin" panose="00000400000000000000" pitchFamily="2" charset="-78"/>
            </a:endParaRPr>
          </a:p>
        </p:txBody>
      </p:sp>
      <p:sp>
        <p:nvSpPr>
          <p:cNvPr id="37" name="TextBox 37"/>
          <p:cNvSpPr txBox="1"/>
          <p:nvPr/>
        </p:nvSpPr>
        <p:spPr>
          <a:xfrm>
            <a:off x="12692160" y="2884680"/>
            <a:ext cx="4425840" cy="4231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2000" b="1" spc="16" dirty="0">
                <a:solidFill>
                  <a:srgbClr val="404040"/>
                </a:solidFill>
                <a:latin typeface="Montserrat Bold"/>
                <a:cs typeface="B Nazanin" panose="00000400000000000000" pitchFamily="2" charset="-78"/>
              </a:rPr>
              <a:t>متن شما در اینجا</a:t>
            </a:r>
            <a:endParaRPr lang="en-US" sz="2000" b="1" spc="16" dirty="0">
              <a:solidFill>
                <a:srgbClr val="404040"/>
              </a:solidFill>
              <a:latin typeface="Montserrat Bold"/>
              <a:cs typeface="B Nazanin" panose="00000400000000000000" pitchFamily="2" charset="-78"/>
            </a:endParaRPr>
          </a:p>
        </p:txBody>
      </p:sp>
      <p:sp>
        <p:nvSpPr>
          <p:cNvPr id="38" name="TextBox 38"/>
          <p:cNvSpPr txBox="1"/>
          <p:nvPr/>
        </p:nvSpPr>
        <p:spPr>
          <a:xfrm>
            <a:off x="12692160" y="7579080"/>
            <a:ext cx="4425840" cy="12118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pc="16" dirty="0">
                <a:solidFill>
                  <a:srgbClr val="404040"/>
                </a:solidFill>
                <a:latin typeface="Montserrat"/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en-US" spc="16" dirty="0">
              <a:solidFill>
                <a:srgbClr val="404040"/>
              </a:solidFill>
              <a:latin typeface="Montserrat"/>
              <a:cs typeface="B Nazanin" panose="00000400000000000000" pitchFamily="2" charset="-78"/>
            </a:endParaRPr>
          </a:p>
        </p:txBody>
      </p:sp>
      <p:sp>
        <p:nvSpPr>
          <p:cNvPr id="39" name="TextBox 39"/>
          <p:cNvSpPr txBox="1"/>
          <p:nvPr/>
        </p:nvSpPr>
        <p:spPr>
          <a:xfrm>
            <a:off x="12692160" y="7144920"/>
            <a:ext cx="4425840" cy="4231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2000" spc="16" dirty="0">
                <a:solidFill>
                  <a:srgbClr val="404040"/>
                </a:solidFill>
                <a:latin typeface="Montserrat Bold"/>
                <a:cs typeface="B Nazanin" panose="00000400000000000000" pitchFamily="2" charset="-78"/>
              </a:rPr>
              <a:t>متن شما در اینجا</a:t>
            </a:r>
            <a:endParaRPr lang="en-US" sz="2000" spc="16" dirty="0">
              <a:solidFill>
                <a:srgbClr val="404040"/>
              </a:solidFill>
              <a:latin typeface="Montserrat Bold"/>
              <a:cs typeface="B Nazanin" panose="00000400000000000000" pitchFamily="2" charset="-78"/>
            </a:endParaRPr>
          </a:p>
        </p:txBody>
      </p:sp>
      <p:grpSp>
        <p:nvGrpSpPr>
          <p:cNvPr id="40" name="Group 40"/>
          <p:cNvGrpSpPr/>
          <p:nvPr/>
        </p:nvGrpSpPr>
        <p:grpSpPr>
          <a:xfrm>
            <a:off x="3910320" y="9648000"/>
            <a:ext cx="562320" cy="637920"/>
            <a:chOff x="0" y="0"/>
            <a:chExt cx="749760" cy="850560"/>
          </a:xfrm>
        </p:grpSpPr>
        <p:sp>
          <p:nvSpPr>
            <p:cNvPr id="41" name="Freeform 41"/>
            <p:cNvSpPr/>
            <p:nvPr/>
          </p:nvSpPr>
          <p:spPr>
            <a:xfrm>
              <a:off x="0" y="0"/>
              <a:ext cx="749808" cy="850519"/>
            </a:xfrm>
            <a:custGeom>
              <a:avLst/>
              <a:gdLst/>
              <a:ahLst/>
              <a:cxnLst/>
              <a:rect l="l" t="t" r="r" b="b"/>
              <a:pathLst>
                <a:path w="749808" h="850519">
                  <a:moveTo>
                    <a:pt x="749808" y="850519"/>
                  </a:moveTo>
                  <a:cubicBezTo>
                    <a:pt x="486410" y="850519"/>
                    <a:pt x="263525" y="850519"/>
                    <a:pt x="0" y="850519"/>
                  </a:cubicBezTo>
                  <a:cubicBezTo>
                    <a:pt x="121539" y="567055"/>
                    <a:pt x="233045" y="283464"/>
                    <a:pt x="354584" y="0"/>
                  </a:cubicBezTo>
                  <a:cubicBezTo>
                    <a:pt x="364744" y="0"/>
                    <a:pt x="374904" y="0"/>
                    <a:pt x="395097" y="0"/>
                  </a:cubicBezTo>
                  <a:cubicBezTo>
                    <a:pt x="506603" y="280162"/>
                    <a:pt x="628142" y="560324"/>
                    <a:pt x="749681" y="850519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42" name="Group 42"/>
          <p:cNvGrpSpPr/>
          <p:nvPr/>
        </p:nvGrpSpPr>
        <p:grpSpPr>
          <a:xfrm>
            <a:off x="5466240" y="9645120"/>
            <a:ext cx="558720" cy="641520"/>
            <a:chOff x="0" y="0"/>
            <a:chExt cx="744960" cy="855360"/>
          </a:xfrm>
        </p:grpSpPr>
        <p:sp>
          <p:nvSpPr>
            <p:cNvPr id="43" name="Freeform 43"/>
            <p:cNvSpPr/>
            <p:nvPr/>
          </p:nvSpPr>
          <p:spPr>
            <a:xfrm>
              <a:off x="0" y="0"/>
              <a:ext cx="744982" cy="855345"/>
            </a:xfrm>
            <a:custGeom>
              <a:avLst/>
              <a:gdLst/>
              <a:ahLst/>
              <a:cxnLst/>
              <a:rect l="l" t="t" r="r" b="b"/>
              <a:pathLst>
                <a:path w="744982" h="855345">
                  <a:moveTo>
                    <a:pt x="382524" y="0"/>
                  </a:moveTo>
                  <a:cubicBezTo>
                    <a:pt x="503301" y="283972"/>
                    <a:pt x="624078" y="567944"/>
                    <a:pt x="744982" y="855345"/>
                  </a:cubicBezTo>
                  <a:cubicBezTo>
                    <a:pt x="483235" y="855345"/>
                    <a:pt x="251714" y="855345"/>
                    <a:pt x="0" y="855345"/>
                  </a:cubicBezTo>
                  <a:cubicBezTo>
                    <a:pt x="120777" y="564642"/>
                    <a:pt x="231521" y="283972"/>
                    <a:pt x="352298" y="0"/>
                  </a:cubicBezTo>
                  <a:cubicBezTo>
                    <a:pt x="362331" y="0"/>
                    <a:pt x="372491" y="0"/>
                    <a:pt x="382524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44" name="Group 44"/>
          <p:cNvGrpSpPr/>
          <p:nvPr/>
        </p:nvGrpSpPr>
        <p:grpSpPr>
          <a:xfrm>
            <a:off x="4691520" y="9645120"/>
            <a:ext cx="552240" cy="641520"/>
            <a:chOff x="0" y="0"/>
            <a:chExt cx="736320" cy="855360"/>
          </a:xfrm>
        </p:grpSpPr>
        <p:sp>
          <p:nvSpPr>
            <p:cNvPr id="45" name="Freeform 45"/>
            <p:cNvSpPr/>
            <p:nvPr/>
          </p:nvSpPr>
          <p:spPr>
            <a:xfrm>
              <a:off x="0" y="0"/>
              <a:ext cx="736346" cy="855345"/>
            </a:xfrm>
            <a:custGeom>
              <a:avLst/>
              <a:gdLst/>
              <a:ahLst/>
              <a:cxnLst/>
              <a:rect l="l" t="t" r="r" b="b"/>
              <a:pathLst>
                <a:path w="736346" h="855345">
                  <a:moveTo>
                    <a:pt x="383286" y="0"/>
                  </a:moveTo>
                  <a:cubicBezTo>
                    <a:pt x="504317" y="283972"/>
                    <a:pt x="615315" y="564642"/>
                    <a:pt x="736346" y="855345"/>
                  </a:cubicBezTo>
                  <a:cubicBezTo>
                    <a:pt x="494284" y="855345"/>
                    <a:pt x="262255" y="855345"/>
                    <a:pt x="0" y="855345"/>
                  </a:cubicBezTo>
                  <a:cubicBezTo>
                    <a:pt x="110998" y="567944"/>
                    <a:pt x="232029" y="283972"/>
                    <a:pt x="353060" y="0"/>
                  </a:cubicBezTo>
                  <a:cubicBezTo>
                    <a:pt x="363093" y="0"/>
                    <a:pt x="373253" y="0"/>
                    <a:pt x="383286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46" name="Group 46"/>
          <p:cNvGrpSpPr/>
          <p:nvPr/>
        </p:nvGrpSpPr>
        <p:grpSpPr>
          <a:xfrm>
            <a:off x="3135600" y="9645120"/>
            <a:ext cx="555840" cy="644400"/>
            <a:chOff x="0" y="0"/>
            <a:chExt cx="741120" cy="859200"/>
          </a:xfrm>
        </p:grpSpPr>
        <p:sp>
          <p:nvSpPr>
            <p:cNvPr id="47" name="Freeform 47"/>
            <p:cNvSpPr/>
            <p:nvPr/>
          </p:nvSpPr>
          <p:spPr>
            <a:xfrm>
              <a:off x="0" y="0"/>
              <a:ext cx="741172" cy="859155"/>
            </a:xfrm>
            <a:custGeom>
              <a:avLst/>
              <a:gdLst/>
              <a:ahLst/>
              <a:cxnLst/>
              <a:rect l="l" t="t" r="r" b="b"/>
              <a:pathLst>
                <a:path w="741172" h="859155">
                  <a:moveTo>
                    <a:pt x="385826" y="0"/>
                  </a:moveTo>
                  <a:cubicBezTo>
                    <a:pt x="507619" y="284099"/>
                    <a:pt x="619379" y="568325"/>
                    <a:pt x="741172" y="859155"/>
                  </a:cubicBezTo>
                  <a:cubicBezTo>
                    <a:pt x="487426" y="859155"/>
                    <a:pt x="253873" y="859155"/>
                    <a:pt x="0" y="859155"/>
                  </a:cubicBezTo>
                  <a:cubicBezTo>
                    <a:pt x="111633" y="571627"/>
                    <a:pt x="233553" y="287528"/>
                    <a:pt x="355346" y="3429"/>
                  </a:cubicBezTo>
                  <a:cubicBezTo>
                    <a:pt x="365506" y="0"/>
                    <a:pt x="375666" y="0"/>
                    <a:pt x="385826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48" name="Group 48"/>
          <p:cNvGrpSpPr/>
          <p:nvPr/>
        </p:nvGrpSpPr>
        <p:grpSpPr>
          <a:xfrm>
            <a:off x="5199120" y="9463680"/>
            <a:ext cx="311040" cy="603360"/>
            <a:chOff x="0" y="0"/>
            <a:chExt cx="414720" cy="804480"/>
          </a:xfrm>
        </p:grpSpPr>
        <p:sp>
          <p:nvSpPr>
            <p:cNvPr id="49" name="Freeform 49"/>
            <p:cNvSpPr/>
            <p:nvPr/>
          </p:nvSpPr>
          <p:spPr>
            <a:xfrm>
              <a:off x="0" y="0"/>
              <a:ext cx="414782" cy="804418"/>
            </a:xfrm>
            <a:custGeom>
              <a:avLst/>
              <a:gdLst/>
              <a:ahLst/>
              <a:cxnLst/>
              <a:rect l="l" t="t" r="r" b="b"/>
              <a:pathLst>
                <a:path w="414782" h="804418">
                  <a:moveTo>
                    <a:pt x="202311" y="804418"/>
                  </a:moveTo>
                  <a:cubicBezTo>
                    <a:pt x="0" y="425958"/>
                    <a:pt x="0" y="364998"/>
                    <a:pt x="202311" y="0"/>
                  </a:cubicBezTo>
                  <a:cubicBezTo>
                    <a:pt x="404622" y="267081"/>
                    <a:pt x="414782" y="537464"/>
                    <a:pt x="202311" y="804418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50" name="Group 50"/>
          <p:cNvGrpSpPr/>
          <p:nvPr/>
        </p:nvGrpSpPr>
        <p:grpSpPr>
          <a:xfrm>
            <a:off x="3659040" y="9473760"/>
            <a:ext cx="295200" cy="594000"/>
            <a:chOff x="0" y="0"/>
            <a:chExt cx="393600" cy="792000"/>
          </a:xfrm>
        </p:grpSpPr>
        <p:sp>
          <p:nvSpPr>
            <p:cNvPr id="51" name="Freeform 51"/>
            <p:cNvSpPr/>
            <p:nvPr/>
          </p:nvSpPr>
          <p:spPr>
            <a:xfrm>
              <a:off x="0" y="0"/>
              <a:ext cx="393573" cy="791972"/>
            </a:xfrm>
            <a:custGeom>
              <a:avLst/>
              <a:gdLst/>
              <a:ahLst/>
              <a:cxnLst/>
              <a:rect l="l" t="t" r="r" b="b"/>
              <a:pathLst>
                <a:path w="393573" h="791972">
                  <a:moveTo>
                    <a:pt x="191770" y="791972"/>
                  </a:moveTo>
                  <a:cubicBezTo>
                    <a:pt x="0" y="599059"/>
                    <a:pt x="0" y="186182"/>
                    <a:pt x="191770" y="0"/>
                  </a:cubicBezTo>
                  <a:cubicBezTo>
                    <a:pt x="393573" y="345186"/>
                    <a:pt x="393573" y="446786"/>
                    <a:pt x="191770" y="791972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52" name="Group 52"/>
          <p:cNvGrpSpPr/>
          <p:nvPr/>
        </p:nvGrpSpPr>
        <p:grpSpPr>
          <a:xfrm>
            <a:off x="4424400" y="9479520"/>
            <a:ext cx="298800" cy="581040"/>
            <a:chOff x="0" y="0"/>
            <a:chExt cx="398400" cy="774720"/>
          </a:xfrm>
        </p:grpSpPr>
        <p:sp>
          <p:nvSpPr>
            <p:cNvPr id="53" name="Freeform 53"/>
            <p:cNvSpPr/>
            <p:nvPr/>
          </p:nvSpPr>
          <p:spPr>
            <a:xfrm>
              <a:off x="0" y="0"/>
              <a:ext cx="398399" cy="774700"/>
            </a:xfrm>
            <a:custGeom>
              <a:avLst/>
              <a:gdLst/>
              <a:ahLst/>
              <a:cxnLst/>
              <a:rect l="l" t="t" r="r" b="b"/>
              <a:pathLst>
                <a:path w="398399" h="774700">
                  <a:moveTo>
                    <a:pt x="204343" y="774700"/>
                  </a:moveTo>
                  <a:cubicBezTo>
                    <a:pt x="0" y="517652"/>
                    <a:pt x="0" y="253746"/>
                    <a:pt x="204343" y="0"/>
                  </a:cubicBezTo>
                  <a:cubicBezTo>
                    <a:pt x="398399" y="162433"/>
                    <a:pt x="398399" y="595376"/>
                    <a:pt x="204343" y="77470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54" name="Group 54"/>
          <p:cNvGrpSpPr/>
          <p:nvPr/>
        </p:nvGrpSpPr>
        <p:grpSpPr>
          <a:xfrm>
            <a:off x="2864160" y="9473760"/>
            <a:ext cx="295200" cy="594000"/>
            <a:chOff x="0" y="0"/>
            <a:chExt cx="393600" cy="792000"/>
          </a:xfrm>
        </p:grpSpPr>
        <p:sp>
          <p:nvSpPr>
            <p:cNvPr id="55" name="Freeform 55"/>
            <p:cNvSpPr/>
            <p:nvPr/>
          </p:nvSpPr>
          <p:spPr>
            <a:xfrm>
              <a:off x="0" y="0"/>
              <a:ext cx="393573" cy="791972"/>
            </a:xfrm>
            <a:custGeom>
              <a:avLst/>
              <a:gdLst/>
              <a:ahLst/>
              <a:cxnLst/>
              <a:rect l="l" t="t" r="r" b="b"/>
              <a:pathLst>
                <a:path w="393573" h="791972">
                  <a:moveTo>
                    <a:pt x="191770" y="791972"/>
                  </a:moveTo>
                  <a:cubicBezTo>
                    <a:pt x="0" y="599059"/>
                    <a:pt x="0" y="186182"/>
                    <a:pt x="191770" y="0"/>
                  </a:cubicBezTo>
                  <a:cubicBezTo>
                    <a:pt x="393573" y="345186"/>
                    <a:pt x="393573" y="446786"/>
                    <a:pt x="191770" y="791972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56" name="Group 56"/>
          <p:cNvGrpSpPr/>
          <p:nvPr/>
        </p:nvGrpSpPr>
        <p:grpSpPr>
          <a:xfrm>
            <a:off x="774720" y="9648720"/>
            <a:ext cx="562320" cy="637920"/>
            <a:chOff x="0" y="0"/>
            <a:chExt cx="749760" cy="850560"/>
          </a:xfrm>
        </p:grpSpPr>
        <p:sp>
          <p:nvSpPr>
            <p:cNvPr id="57" name="Freeform 57"/>
            <p:cNvSpPr/>
            <p:nvPr/>
          </p:nvSpPr>
          <p:spPr>
            <a:xfrm>
              <a:off x="0" y="0"/>
              <a:ext cx="749808" cy="850519"/>
            </a:xfrm>
            <a:custGeom>
              <a:avLst/>
              <a:gdLst/>
              <a:ahLst/>
              <a:cxnLst/>
              <a:rect l="l" t="t" r="r" b="b"/>
              <a:pathLst>
                <a:path w="749808" h="850519">
                  <a:moveTo>
                    <a:pt x="749808" y="850519"/>
                  </a:moveTo>
                  <a:cubicBezTo>
                    <a:pt x="486410" y="850519"/>
                    <a:pt x="263525" y="850519"/>
                    <a:pt x="0" y="850519"/>
                  </a:cubicBezTo>
                  <a:cubicBezTo>
                    <a:pt x="121539" y="567055"/>
                    <a:pt x="233045" y="283464"/>
                    <a:pt x="354584" y="0"/>
                  </a:cubicBezTo>
                  <a:cubicBezTo>
                    <a:pt x="364744" y="0"/>
                    <a:pt x="374904" y="0"/>
                    <a:pt x="395097" y="0"/>
                  </a:cubicBezTo>
                  <a:cubicBezTo>
                    <a:pt x="506603" y="280162"/>
                    <a:pt x="628142" y="560324"/>
                    <a:pt x="749681" y="850519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58" name="Group 58"/>
          <p:cNvGrpSpPr/>
          <p:nvPr/>
        </p:nvGrpSpPr>
        <p:grpSpPr>
          <a:xfrm>
            <a:off x="2330640" y="9645840"/>
            <a:ext cx="558720" cy="641520"/>
            <a:chOff x="0" y="0"/>
            <a:chExt cx="744960" cy="855360"/>
          </a:xfrm>
        </p:grpSpPr>
        <p:sp>
          <p:nvSpPr>
            <p:cNvPr id="59" name="Freeform 59"/>
            <p:cNvSpPr/>
            <p:nvPr/>
          </p:nvSpPr>
          <p:spPr>
            <a:xfrm>
              <a:off x="0" y="0"/>
              <a:ext cx="744982" cy="855345"/>
            </a:xfrm>
            <a:custGeom>
              <a:avLst/>
              <a:gdLst/>
              <a:ahLst/>
              <a:cxnLst/>
              <a:rect l="l" t="t" r="r" b="b"/>
              <a:pathLst>
                <a:path w="744982" h="855345">
                  <a:moveTo>
                    <a:pt x="382524" y="0"/>
                  </a:moveTo>
                  <a:cubicBezTo>
                    <a:pt x="503301" y="283972"/>
                    <a:pt x="624078" y="567944"/>
                    <a:pt x="744982" y="855345"/>
                  </a:cubicBezTo>
                  <a:cubicBezTo>
                    <a:pt x="483235" y="855345"/>
                    <a:pt x="251714" y="855345"/>
                    <a:pt x="0" y="855345"/>
                  </a:cubicBezTo>
                  <a:cubicBezTo>
                    <a:pt x="120777" y="564642"/>
                    <a:pt x="231521" y="283972"/>
                    <a:pt x="352298" y="0"/>
                  </a:cubicBezTo>
                  <a:cubicBezTo>
                    <a:pt x="362331" y="0"/>
                    <a:pt x="372491" y="0"/>
                    <a:pt x="382524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60" name="Group 60"/>
          <p:cNvGrpSpPr/>
          <p:nvPr/>
        </p:nvGrpSpPr>
        <p:grpSpPr>
          <a:xfrm>
            <a:off x="1555920" y="9645840"/>
            <a:ext cx="552240" cy="641520"/>
            <a:chOff x="0" y="0"/>
            <a:chExt cx="736320" cy="855360"/>
          </a:xfrm>
        </p:grpSpPr>
        <p:sp>
          <p:nvSpPr>
            <p:cNvPr id="61" name="Freeform 61"/>
            <p:cNvSpPr/>
            <p:nvPr/>
          </p:nvSpPr>
          <p:spPr>
            <a:xfrm>
              <a:off x="0" y="0"/>
              <a:ext cx="736346" cy="855345"/>
            </a:xfrm>
            <a:custGeom>
              <a:avLst/>
              <a:gdLst/>
              <a:ahLst/>
              <a:cxnLst/>
              <a:rect l="l" t="t" r="r" b="b"/>
              <a:pathLst>
                <a:path w="736346" h="855345">
                  <a:moveTo>
                    <a:pt x="383286" y="0"/>
                  </a:moveTo>
                  <a:cubicBezTo>
                    <a:pt x="504317" y="283972"/>
                    <a:pt x="615315" y="564642"/>
                    <a:pt x="736346" y="855345"/>
                  </a:cubicBezTo>
                  <a:cubicBezTo>
                    <a:pt x="494284" y="855345"/>
                    <a:pt x="262255" y="855345"/>
                    <a:pt x="0" y="855345"/>
                  </a:cubicBezTo>
                  <a:cubicBezTo>
                    <a:pt x="110998" y="567944"/>
                    <a:pt x="232029" y="283972"/>
                    <a:pt x="353060" y="0"/>
                  </a:cubicBezTo>
                  <a:cubicBezTo>
                    <a:pt x="363093" y="0"/>
                    <a:pt x="373253" y="0"/>
                    <a:pt x="383286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62" name="Group 62"/>
          <p:cNvGrpSpPr/>
          <p:nvPr/>
        </p:nvGrpSpPr>
        <p:grpSpPr>
          <a:xfrm>
            <a:off x="0" y="9645840"/>
            <a:ext cx="555840" cy="644400"/>
            <a:chOff x="0" y="0"/>
            <a:chExt cx="741120" cy="859200"/>
          </a:xfrm>
        </p:grpSpPr>
        <p:sp>
          <p:nvSpPr>
            <p:cNvPr id="63" name="Freeform 63"/>
            <p:cNvSpPr/>
            <p:nvPr/>
          </p:nvSpPr>
          <p:spPr>
            <a:xfrm>
              <a:off x="0" y="0"/>
              <a:ext cx="741172" cy="859155"/>
            </a:xfrm>
            <a:custGeom>
              <a:avLst/>
              <a:gdLst/>
              <a:ahLst/>
              <a:cxnLst/>
              <a:rect l="l" t="t" r="r" b="b"/>
              <a:pathLst>
                <a:path w="741172" h="859155">
                  <a:moveTo>
                    <a:pt x="385826" y="0"/>
                  </a:moveTo>
                  <a:cubicBezTo>
                    <a:pt x="507619" y="284099"/>
                    <a:pt x="619379" y="568325"/>
                    <a:pt x="741172" y="859155"/>
                  </a:cubicBezTo>
                  <a:cubicBezTo>
                    <a:pt x="487426" y="859155"/>
                    <a:pt x="253873" y="859155"/>
                    <a:pt x="0" y="859155"/>
                  </a:cubicBezTo>
                  <a:cubicBezTo>
                    <a:pt x="111633" y="571627"/>
                    <a:pt x="233553" y="287528"/>
                    <a:pt x="355346" y="3429"/>
                  </a:cubicBezTo>
                  <a:cubicBezTo>
                    <a:pt x="365506" y="0"/>
                    <a:pt x="375666" y="0"/>
                    <a:pt x="385826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64" name="Group 64"/>
          <p:cNvGrpSpPr/>
          <p:nvPr/>
        </p:nvGrpSpPr>
        <p:grpSpPr>
          <a:xfrm>
            <a:off x="2063520" y="9464400"/>
            <a:ext cx="311040" cy="603360"/>
            <a:chOff x="0" y="0"/>
            <a:chExt cx="414720" cy="804480"/>
          </a:xfrm>
        </p:grpSpPr>
        <p:sp>
          <p:nvSpPr>
            <p:cNvPr id="65" name="Freeform 65"/>
            <p:cNvSpPr/>
            <p:nvPr/>
          </p:nvSpPr>
          <p:spPr>
            <a:xfrm>
              <a:off x="0" y="0"/>
              <a:ext cx="414782" cy="804418"/>
            </a:xfrm>
            <a:custGeom>
              <a:avLst/>
              <a:gdLst/>
              <a:ahLst/>
              <a:cxnLst/>
              <a:rect l="l" t="t" r="r" b="b"/>
              <a:pathLst>
                <a:path w="414782" h="804418">
                  <a:moveTo>
                    <a:pt x="202311" y="804418"/>
                  </a:moveTo>
                  <a:cubicBezTo>
                    <a:pt x="0" y="425958"/>
                    <a:pt x="0" y="364998"/>
                    <a:pt x="202311" y="0"/>
                  </a:cubicBezTo>
                  <a:cubicBezTo>
                    <a:pt x="404622" y="267081"/>
                    <a:pt x="414782" y="537464"/>
                    <a:pt x="202311" y="804418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66" name="Group 66"/>
          <p:cNvGrpSpPr/>
          <p:nvPr/>
        </p:nvGrpSpPr>
        <p:grpSpPr>
          <a:xfrm>
            <a:off x="524160" y="9474480"/>
            <a:ext cx="295200" cy="594000"/>
            <a:chOff x="0" y="0"/>
            <a:chExt cx="393600" cy="792000"/>
          </a:xfrm>
        </p:grpSpPr>
        <p:sp>
          <p:nvSpPr>
            <p:cNvPr id="67" name="Freeform 67"/>
            <p:cNvSpPr/>
            <p:nvPr/>
          </p:nvSpPr>
          <p:spPr>
            <a:xfrm>
              <a:off x="0" y="0"/>
              <a:ext cx="393573" cy="791972"/>
            </a:xfrm>
            <a:custGeom>
              <a:avLst/>
              <a:gdLst/>
              <a:ahLst/>
              <a:cxnLst/>
              <a:rect l="l" t="t" r="r" b="b"/>
              <a:pathLst>
                <a:path w="393573" h="791972">
                  <a:moveTo>
                    <a:pt x="191770" y="791972"/>
                  </a:moveTo>
                  <a:cubicBezTo>
                    <a:pt x="0" y="599059"/>
                    <a:pt x="0" y="186182"/>
                    <a:pt x="191770" y="0"/>
                  </a:cubicBezTo>
                  <a:cubicBezTo>
                    <a:pt x="393573" y="345186"/>
                    <a:pt x="393573" y="446786"/>
                    <a:pt x="191770" y="791972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68" name="Group 68"/>
          <p:cNvGrpSpPr/>
          <p:nvPr/>
        </p:nvGrpSpPr>
        <p:grpSpPr>
          <a:xfrm>
            <a:off x="1288800" y="9480240"/>
            <a:ext cx="298800" cy="581040"/>
            <a:chOff x="0" y="0"/>
            <a:chExt cx="398400" cy="774720"/>
          </a:xfrm>
        </p:grpSpPr>
        <p:sp>
          <p:nvSpPr>
            <p:cNvPr id="69" name="Freeform 69"/>
            <p:cNvSpPr/>
            <p:nvPr/>
          </p:nvSpPr>
          <p:spPr>
            <a:xfrm>
              <a:off x="0" y="0"/>
              <a:ext cx="398399" cy="774700"/>
            </a:xfrm>
            <a:custGeom>
              <a:avLst/>
              <a:gdLst/>
              <a:ahLst/>
              <a:cxnLst/>
              <a:rect l="l" t="t" r="r" b="b"/>
              <a:pathLst>
                <a:path w="398399" h="774700">
                  <a:moveTo>
                    <a:pt x="204343" y="774700"/>
                  </a:moveTo>
                  <a:cubicBezTo>
                    <a:pt x="0" y="517652"/>
                    <a:pt x="0" y="253746"/>
                    <a:pt x="204343" y="0"/>
                  </a:cubicBezTo>
                  <a:cubicBezTo>
                    <a:pt x="398399" y="162433"/>
                    <a:pt x="398399" y="595376"/>
                    <a:pt x="204343" y="77470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70" name="Group 70"/>
          <p:cNvGrpSpPr/>
          <p:nvPr/>
        </p:nvGrpSpPr>
        <p:grpSpPr>
          <a:xfrm>
            <a:off x="16173360" y="9663840"/>
            <a:ext cx="562320" cy="637920"/>
            <a:chOff x="0" y="0"/>
            <a:chExt cx="749760" cy="850560"/>
          </a:xfrm>
        </p:grpSpPr>
        <p:sp>
          <p:nvSpPr>
            <p:cNvPr id="71" name="Freeform 71"/>
            <p:cNvSpPr/>
            <p:nvPr/>
          </p:nvSpPr>
          <p:spPr>
            <a:xfrm>
              <a:off x="0" y="0"/>
              <a:ext cx="749808" cy="850519"/>
            </a:xfrm>
            <a:custGeom>
              <a:avLst/>
              <a:gdLst/>
              <a:ahLst/>
              <a:cxnLst/>
              <a:rect l="l" t="t" r="r" b="b"/>
              <a:pathLst>
                <a:path w="749808" h="850519">
                  <a:moveTo>
                    <a:pt x="749808" y="850519"/>
                  </a:moveTo>
                  <a:cubicBezTo>
                    <a:pt x="486410" y="850519"/>
                    <a:pt x="263525" y="850519"/>
                    <a:pt x="0" y="850519"/>
                  </a:cubicBezTo>
                  <a:cubicBezTo>
                    <a:pt x="121539" y="567055"/>
                    <a:pt x="233045" y="283464"/>
                    <a:pt x="354584" y="0"/>
                  </a:cubicBezTo>
                  <a:cubicBezTo>
                    <a:pt x="364744" y="0"/>
                    <a:pt x="374904" y="0"/>
                    <a:pt x="395097" y="0"/>
                  </a:cubicBezTo>
                  <a:cubicBezTo>
                    <a:pt x="506603" y="280162"/>
                    <a:pt x="628142" y="560324"/>
                    <a:pt x="749681" y="850519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72" name="Group 72"/>
          <p:cNvGrpSpPr/>
          <p:nvPr/>
        </p:nvGrpSpPr>
        <p:grpSpPr>
          <a:xfrm>
            <a:off x="17729280" y="9660960"/>
            <a:ext cx="558720" cy="641520"/>
            <a:chOff x="0" y="0"/>
            <a:chExt cx="744960" cy="855360"/>
          </a:xfrm>
        </p:grpSpPr>
        <p:sp>
          <p:nvSpPr>
            <p:cNvPr id="73" name="Freeform 73"/>
            <p:cNvSpPr/>
            <p:nvPr/>
          </p:nvSpPr>
          <p:spPr>
            <a:xfrm>
              <a:off x="0" y="0"/>
              <a:ext cx="744982" cy="855345"/>
            </a:xfrm>
            <a:custGeom>
              <a:avLst/>
              <a:gdLst/>
              <a:ahLst/>
              <a:cxnLst/>
              <a:rect l="l" t="t" r="r" b="b"/>
              <a:pathLst>
                <a:path w="744982" h="855345">
                  <a:moveTo>
                    <a:pt x="382524" y="0"/>
                  </a:moveTo>
                  <a:cubicBezTo>
                    <a:pt x="503301" y="283972"/>
                    <a:pt x="624078" y="567944"/>
                    <a:pt x="744982" y="855345"/>
                  </a:cubicBezTo>
                  <a:cubicBezTo>
                    <a:pt x="483235" y="855345"/>
                    <a:pt x="251714" y="855345"/>
                    <a:pt x="0" y="855345"/>
                  </a:cubicBezTo>
                  <a:cubicBezTo>
                    <a:pt x="120777" y="564642"/>
                    <a:pt x="231521" y="283972"/>
                    <a:pt x="352298" y="0"/>
                  </a:cubicBezTo>
                  <a:cubicBezTo>
                    <a:pt x="362331" y="0"/>
                    <a:pt x="372491" y="0"/>
                    <a:pt x="382524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74" name="Group 74"/>
          <p:cNvGrpSpPr/>
          <p:nvPr/>
        </p:nvGrpSpPr>
        <p:grpSpPr>
          <a:xfrm>
            <a:off x="16954560" y="9660960"/>
            <a:ext cx="552240" cy="641520"/>
            <a:chOff x="0" y="0"/>
            <a:chExt cx="736320" cy="855360"/>
          </a:xfrm>
        </p:grpSpPr>
        <p:sp>
          <p:nvSpPr>
            <p:cNvPr id="75" name="Freeform 75"/>
            <p:cNvSpPr/>
            <p:nvPr/>
          </p:nvSpPr>
          <p:spPr>
            <a:xfrm>
              <a:off x="0" y="0"/>
              <a:ext cx="736346" cy="855345"/>
            </a:xfrm>
            <a:custGeom>
              <a:avLst/>
              <a:gdLst/>
              <a:ahLst/>
              <a:cxnLst/>
              <a:rect l="l" t="t" r="r" b="b"/>
              <a:pathLst>
                <a:path w="736346" h="855345">
                  <a:moveTo>
                    <a:pt x="383286" y="0"/>
                  </a:moveTo>
                  <a:cubicBezTo>
                    <a:pt x="504317" y="283972"/>
                    <a:pt x="615315" y="564642"/>
                    <a:pt x="736346" y="855345"/>
                  </a:cubicBezTo>
                  <a:cubicBezTo>
                    <a:pt x="494284" y="855345"/>
                    <a:pt x="262255" y="855345"/>
                    <a:pt x="0" y="855345"/>
                  </a:cubicBezTo>
                  <a:cubicBezTo>
                    <a:pt x="110998" y="567944"/>
                    <a:pt x="232029" y="283972"/>
                    <a:pt x="353060" y="0"/>
                  </a:cubicBezTo>
                  <a:cubicBezTo>
                    <a:pt x="363093" y="0"/>
                    <a:pt x="373253" y="0"/>
                    <a:pt x="383286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76" name="Group 76"/>
          <p:cNvGrpSpPr/>
          <p:nvPr/>
        </p:nvGrpSpPr>
        <p:grpSpPr>
          <a:xfrm>
            <a:off x="15398640" y="9660960"/>
            <a:ext cx="555840" cy="644400"/>
            <a:chOff x="0" y="0"/>
            <a:chExt cx="741120" cy="859200"/>
          </a:xfrm>
        </p:grpSpPr>
        <p:sp>
          <p:nvSpPr>
            <p:cNvPr id="77" name="Freeform 77"/>
            <p:cNvSpPr/>
            <p:nvPr/>
          </p:nvSpPr>
          <p:spPr>
            <a:xfrm>
              <a:off x="0" y="0"/>
              <a:ext cx="741172" cy="859155"/>
            </a:xfrm>
            <a:custGeom>
              <a:avLst/>
              <a:gdLst/>
              <a:ahLst/>
              <a:cxnLst/>
              <a:rect l="l" t="t" r="r" b="b"/>
              <a:pathLst>
                <a:path w="741172" h="859155">
                  <a:moveTo>
                    <a:pt x="385826" y="0"/>
                  </a:moveTo>
                  <a:cubicBezTo>
                    <a:pt x="507619" y="284099"/>
                    <a:pt x="619379" y="568325"/>
                    <a:pt x="741172" y="859155"/>
                  </a:cubicBezTo>
                  <a:cubicBezTo>
                    <a:pt x="487426" y="859155"/>
                    <a:pt x="253873" y="859155"/>
                    <a:pt x="0" y="859155"/>
                  </a:cubicBezTo>
                  <a:cubicBezTo>
                    <a:pt x="111633" y="571627"/>
                    <a:pt x="233553" y="287528"/>
                    <a:pt x="355346" y="3429"/>
                  </a:cubicBezTo>
                  <a:cubicBezTo>
                    <a:pt x="365506" y="0"/>
                    <a:pt x="375666" y="0"/>
                    <a:pt x="385826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78" name="Group 78"/>
          <p:cNvGrpSpPr/>
          <p:nvPr/>
        </p:nvGrpSpPr>
        <p:grpSpPr>
          <a:xfrm>
            <a:off x="17462160" y="9479520"/>
            <a:ext cx="311040" cy="603360"/>
            <a:chOff x="0" y="0"/>
            <a:chExt cx="414720" cy="804480"/>
          </a:xfrm>
        </p:grpSpPr>
        <p:sp>
          <p:nvSpPr>
            <p:cNvPr id="79" name="Freeform 79"/>
            <p:cNvSpPr/>
            <p:nvPr/>
          </p:nvSpPr>
          <p:spPr>
            <a:xfrm>
              <a:off x="0" y="0"/>
              <a:ext cx="414782" cy="804418"/>
            </a:xfrm>
            <a:custGeom>
              <a:avLst/>
              <a:gdLst/>
              <a:ahLst/>
              <a:cxnLst/>
              <a:rect l="l" t="t" r="r" b="b"/>
              <a:pathLst>
                <a:path w="414782" h="804418">
                  <a:moveTo>
                    <a:pt x="202311" y="804418"/>
                  </a:moveTo>
                  <a:cubicBezTo>
                    <a:pt x="0" y="425958"/>
                    <a:pt x="0" y="364998"/>
                    <a:pt x="202311" y="0"/>
                  </a:cubicBezTo>
                  <a:cubicBezTo>
                    <a:pt x="404622" y="267081"/>
                    <a:pt x="414782" y="537464"/>
                    <a:pt x="202311" y="804418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80" name="Group 80"/>
          <p:cNvGrpSpPr/>
          <p:nvPr/>
        </p:nvGrpSpPr>
        <p:grpSpPr>
          <a:xfrm>
            <a:off x="15922800" y="9489600"/>
            <a:ext cx="295200" cy="594000"/>
            <a:chOff x="0" y="0"/>
            <a:chExt cx="393600" cy="792000"/>
          </a:xfrm>
        </p:grpSpPr>
        <p:sp>
          <p:nvSpPr>
            <p:cNvPr id="81" name="Freeform 81"/>
            <p:cNvSpPr/>
            <p:nvPr/>
          </p:nvSpPr>
          <p:spPr>
            <a:xfrm>
              <a:off x="0" y="0"/>
              <a:ext cx="393573" cy="791972"/>
            </a:xfrm>
            <a:custGeom>
              <a:avLst/>
              <a:gdLst/>
              <a:ahLst/>
              <a:cxnLst/>
              <a:rect l="l" t="t" r="r" b="b"/>
              <a:pathLst>
                <a:path w="393573" h="791972">
                  <a:moveTo>
                    <a:pt x="191770" y="791972"/>
                  </a:moveTo>
                  <a:cubicBezTo>
                    <a:pt x="0" y="599059"/>
                    <a:pt x="0" y="186182"/>
                    <a:pt x="191770" y="0"/>
                  </a:cubicBezTo>
                  <a:cubicBezTo>
                    <a:pt x="393573" y="345186"/>
                    <a:pt x="393573" y="446786"/>
                    <a:pt x="191770" y="791972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82" name="Group 82"/>
          <p:cNvGrpSpPr/>
          <p:nvPr/>
        </p:nvGrpSpPr>
        <p:grpSpPr>
          <a:xfrm>
            <a:off x="16688160" y="9496080"/>
            <a:ext cx="298800" cy="581040"/>
            <a:chOff x="0" y="0"/>
            <a:chExt cx="398400" cy="774720"/>
          </a:xfrm>
        </p:grpSpPr>
        <p:sp>
          <p:nvSpPr>
            <p:cNvPr id="83" name="Freeform 83"/>
            <p:cNvSpPr/>
            <p:nvPr/>
          </p:nvSpPr>
          <p:spPr>
            <a:xfrm>
              <a:off x="0" y="0"/>
              <a:ext cx="398399" cy="774700"/>
            </a:xfrm>
            <a:custGeom>
              <a:avLst/>
              <a:gdLst/>
              <a:ahLst/>
              <a:cxnLst/>
              <a:rect l="l" t="t" r="r" b="b"/>
              <a:pathLst>
                <a:path w="398399" h="774700">
                  <a:moveTo>
                    <a:pt x="204343" y="774700"/>
                  </a:moveTo>
                  <a:cubicBezTo>
                    <a:pt x="0" y="517652"/>
                    <a:pt x="0" y="253746"/>
                    <a:pt x="204343" y="0"/>
                  </a:cubicBezTo>
                  <a:cubicBezTo>
                    <a:pt x="398399" y="162433"/>
                    <a:pt x="398399" y="595376"/>
                    <a:pt x="204343" y="77470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84" name="Group 84"/>
          <p:cNvGrpSpPr/>
          <p:nvPr/>
        </p:nvGrpSpPr>
        <p:grpSpPr>
          <a:xfrm>
            <a:off x="15127200" y="9489600"/>
            <a:ext cx="295200" cy="594000"/>
            <a:chOff x="0" y="0"/>
            <a:chExt cx="393600" cy="792000"/>
          </a:xfrm>
        </p:grpSpPr>
        <p:sp>
          <p:nvSpPr>
            <p:cNvPr id="85" name="Freeform 85"/>
            <p:cNvSpPr/>
            <p:nvPr/>
          </p:nvSpPr>
          <p:spPr>
            <a:xfrm>
              <a:off x="0" y="0"/>
              <a:ext cx="393573" cy="791972"/>
            </a:xfrm>
            <a:custGeom>
              <a:avLst/>
              <a:gdLst/>
              <a:ahLst/>
              <a:cxnLst/>
              <a:rect l="l" t="t" r="r" b="b"/>
              <a:pathLst>
                <a:path w="393573" h="791972">
                  <a:moveTo>
                    <a:pt x="191770" y="791972"/>
                  </a:moveTo>
                  <a:cubicBezTo>
                    <a:pt x="0" y="599059"/>
                    <a:pt x="0" y="186182"/>
                    <a:pt x="191770" y="0"/>
                  </a:cubicBezTo>
                  <a:cubicBezTo>
                    <a:pt x="393573" y="345186"/>
                    <a:pt x="393573" y="446786"/>
                    <a:pt x="191770" y="791972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86" name="Group 86"/>
          <p:cNvGrpSpPr/>
          <p:nvPr/>
        </p:nvGrpSpPr>
        <p:grpSpPr>
          <a:xfrm>
            <a:off x="13037760" y="9664560"/>
            <a:ext cx="562320" cy="637920"/>
            <a:chOff x="0" y="0"/>
            <a:chExt cx="749760" cy="850560"/>
          </a:xfrm>
        </p:grpSpPr>
        <p:sp>
          <p:nvSpPr>
            <p:cNvPr id="87" name="Freeform 87"/>
            <p:cNvSpPr/>
            <p:nvPr/>
          </p:nvSpPr>
          <p:spPr>
            <a:xfrm>
              <a:off x="0" y="0"/>
              <a:ext cx="749808" cy="850519"/>
            </a:xfrm>
            <a:custGeom>
              <a:avLst/>
              <a:gdLst/>
              <a:ahLst/>
              <a:cxnLst/>
              <a:rect l="l" t="t" r="r" b="b"/>
              <a:pathLst>
                <a:path w="749808" h="850519">
                  <a:moveTo>
                    <a:pt x="749808" y="850519"/>
                  </a:moveTo>
                  <a:cubicBezTo>
                    <a:pt x="486410" y="850519"/>
                    <a:pt x="263525" y="850519"/>
                    <a:pt x="0" y="850519"/>
                  </a:cubicBezTo>
                  <a:cubicBezTo>
                    <a:pt x="121539" y="567055"/>
                    <a:pt x="233045" y="283464"/>
                    <a:pt x="354584" y="0"/>
                  </a:cubicBezTo>
                  <a:cubicBezTo>
                    <a:pt x="364744" y="0"/>
                    <a:pt x="374904" y="0"/>
                    <a:pt x="395097" y="0"/>
                  </a:cubicBezTo>
                  <a:cubicBezTo>
                    <a:pt x="506603" y="280162"/>
                    <a:pt x="628142" y="560324"/>
                    <a:pt x="749681" y="850519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88" name="Group 88"/>
          <p:cNvGrpSpPr/>
          <p:nvPr/>
        </p:nvGrpSpPr>
        <p:grpSpPr>
          <a:xfrm>
            <a:off x="14593680" y="9661680"/>
            <a:ext cx="558720" cy="641520"/>
            <a:chOff x="0" y="0"/>
            <a:chExt cx="744960" cy="855360"/>
          </a:xfrm>
        </p:grpSpPr>
        <p:sp>
          <p:nvSpPr>
            <p:cNvPr id="89" name="Freeform 89"/>
            <p:cNvSpPr/>
            <p:nvPr/>
          </p:nvSpPr>
          <p:spPr>
            <a:xfrm>
              <a:off x="0" y="0"/>
              <a:ext cx="744982" cy="855345"/>
            </a:xfrm>
            <a:custGeom>
              <a:avLst/>
              <a:gdLst/>
              <a:ahLst/>
              <a:cxnLst/>
              <a:rect l="l" t="t" r="r" b="b"/>
              <a:pathLst>
                <a:path w="744982" h="855345">
                  <a:moveTo>
                    <a:pt x="382524" y="0"/>
                  </a:moveTo>
                  <a:cubicBezTo>
                    <a:pt x="503301" y="283972"/>
                    <a:pt x="624078" y="567944"/>
                    <a:pt x="744982" y="855345"/>
                  </a:cubicBezTo>
                  <a:cubicBezTo>
                    <a:pt x="483235" y="855345"/>
                    <a:pt x="251714" y="855345"/>
                    <a:pt x="0" y="855345"/>
                  </a:cubicBezTo>
                  <a:cubicBezTo>
                    <a:pt x="120777" y="564642"/>
                    <a:pt x="231521" y="283972"/>
                    <a:pt x="352298" y="0"/>
                  </a:cubicBezTo>
                  <a:cubicBezTo>
                    <a:pt x="362331" y="0"/>
                    <a:pt x="372491" y="0"/>
                    <a:pt x="382524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90" name="Group 90"/>
          <p:cNvGrpSpPr/>
          <p:nvPr/>
        </p:nvGrpSpPr>
        <p:grpSpPr>
          <a:xfrm>
            <a:off x="13818960" y="9661680"/>
            <a:ext cx="552240" cy="641520"/>
            <a:chOff x="0" y="0"/>
            <a:chExt cx="736320" cy="855360"/>
          </a:xfrm>
        </p:grpSpPr>
        <p:sp>
          <p:nvSpPr>
            <p:cNvPr id="91" name="Freeform 91"/>
            <p:cNvSpPr/>
            <p:nvPr/>
          </p:nvSpPr>
          <p:spPr>
            <a:xfrm>
              <a:off x="0" y="0"/>
              <a:ext cx="736346" cy="855345"/>
            </a:xfrm>
            <a:custGeom>
              <a:avLst/>
              <a:gdLst/>
              <a:ahLst/>
              <a:cxnLst/>
              <a:rect l="l" t="t" r="r" b="b"/>
              <a:pathLst>
                <a:path w="736346" h="855345">
                  <a:moveTo>
                    <a:pt x="383286" y="0"/>
                  </a:moveTo>
                  <a:cubicBezTo>
                    <a:pt x="504317" y="283972"/>
                    <a:pt x="615315" y="564642"/>
                    <a:pt x="736346" y="855345"/>
                  </a:cubicBezTo>
                  <a:cubicBezTo>
                    <a:pt x="494284" y="855345"/>
                    <a:pt x="262255" y="855345"/>
                    <a:pt x="0" y="855345"/>
                  </a:cubicBezTo>
                  <a:cubicBezTo>
                    <a:pt x="110998" y="567944"/>
                    <a:pt x="232029" y="283972"/>
                    <a:pt x="353060" y="0"/>
                  </a:cubicBezTo>
                  <a:cubicBezTo>
                    <a:pt x="363093" y="0"/>
                    <a:pt x="373253" y="0"/>
                    <a:pt x="383286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92" name="Group 92"/>
          <p:cNvGrpSpPr/>
          <p:nvPr/>
        </p:nvGrpSpPr>
        <p:grpSpPr>
          <a:xfrm>
            <a:off x="12263040" y="9661680"/>
            <a:ext cx="555840" cy="644400"/>
            <a:chOff x="0" y="0"/>
            <a:chExt cx="741120" cy="859200"/>
          </a:xfrm>
        </p:grpSpPr>
        <p:sp>
          <p:nvSpPr>
            <p:cNvPr id="93" name="Freeform 93"/>
            <p:cNvSpPr/>
            <p:nvPr/>
          </p:nvSpPr>
          <p:spPr>
            <a:xfrm>
              <a:off x="0" y="0"/>
              <a:ext cx="741172" cy="859155"/>
            </a:xfrm>
            <a:custGeom>
              <a:avLst/>
              <a:gdLst/>
              <a:ahLst/>
              <a:cxnLst/>
              <a:rect l="l" t="t" r="r" b="b"/>
              <a:pathLst>
                <a:path w="741172" h="859155">
                  <a:moveTo>
                    <a:pt x="385826" y="0"/>
                  </a:moveTo>
                  <a:cubicBezTo>
                    <a:pt x="507619" y="284099"/>
                    <a:pt x="619379" y="568325"/>
                    <a:pt x="741172" y="859155"/>
                  </a:cubicBezTo>
                  <a:cubicBezTo>
                    <a:pt x="487426" y="859155"/>
                    <a:pt x="253873" y="859155"/>
                    <a:pt x="0" y="859155"/>
                  </a:cubicBezTo>
                  <a:cubicBezTo>
                    <a:pt x="111633" y="571627"/>
                    <a:pt x="233553" y="287528"/>
                    <a:pt x="355346" y="3429"/>
                  </a:cubicBezTo>
                  <a:cubicBezTo>
                    <a:pt x="365506" y="0"/>
                    <a:pt x="375666" y="0"/>
                    <a:pt x="385826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94" name="Group 94"/>
          <p:cNvGrpSpPr/>
          <p:nvPr/>
        </p:nvGrpSpPr>
        <p:grpSpPr>
          <a:xfrm>
            <a:off x="14327280" y="9480240"/>
            <a:ext cx="311040" cy="603360"/>
            <a:chOff x="0" y="0"/>
            <a:chExt cx="414720" cy="804480"/>
          </a:xfrm>
        </p:grpSpPr>
        <p:sp>
          <p:nvSpPr>
            <p:cNvPr id="95" name="Freeform 95"/>
            <p:cNvSpPr/>
            <p:nvPr/>
          </p:nvSpPr>
          <p:spPr>
            <a:xfrm>
              <a:off x="0" y="0"/>
              <a:ext cx="414782" cy="804418"/>
            </a:xfrm>
            <a:custGeom>
              <a:avLst/>
              <a:gdLst/>
              <a:ahLst/>
              <a:cxnLst/>
              <a:rect l="l" t="t" r="r" b="b"/>
              <a:pathLst>
                <a:path w="414782" h="804418">
                  <a:moveTo>
                    <a:pt x="202311" y="804418"/>
                  </a:moveTo>
                  <a:cubicBezTo>
                    <a:pt x="0" y="425958"/>
                    <a:pt x="0" y="364998"/>
                    <a:pt x="202311" y="0"/>
                  </a:cubicBezTo>
                  <a:cubicBezTo>
                    <a:pt x="404622" y="267081"/>
                    <a:pt x="414782" y="537464"/>
                    <a:pt x="202311" y="804418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96" name="Group 96"/>
          <p:cNvGrpSpPr/>
          <p:nvPr/>
        </p:nvGrpSpPr>
        <p:grpSpPr>
          <a:xfrm>
            <a:off x="12787200" y="9490320"/>
            <a:ext cx="295200" cy="594000"/>
            <a:chOff x="0" y="0"/>
            <a:chExt cx="393600" cy="792000"/>
          </a:xfrm>
        </p:grpSpPr>
        <p:sp>
          <p:nvSpPr>
            <p:cNvPr id="97" name="Freeform 97"/>
            <p:cNvSpPr/>
            <p:nvPr/>
          </p:nvSpPr>
          <p:spPr>
            <a:xfrm>
              <a:off x="0" y="0"/>
              <a:ext cx="393573" cy="791972"/>
            </a:xfrm>
            <a:custGeom>
              <a:avLst/>
              <a:gdLst/>
              <a:ahLst/>
              <a:cxnLst/>
              <a:rect l="l" t="t" r="r" b="b"/>
              <a:pathLst>
                <a:path w="393573" h="791972">
                  <a:moveTo>
                    <a:pt x="191770" y="791972"/>
                  </a:moveTo>
                  <a:cubicBezTo>
                    <a:pt x="0" y="599059"/>
                    <a:pt x="0" y="186182"/>
                    <a:pt x="191770" y="0"/>
                  </a:cubicBezTo>
                  <a:cubicBezTo>
                    <a:pt x="393573" y="345186"/>
                    <a:pt x="393573" y="446786"/>
                    <a:pt x="191770" y="791972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98" name="Group 98"/>
          <p:cNvGrpSpPr/>
          <p:nvPr/>
        </p:nvGrpSpPr>
        <p:grpSpPr>
          <a:xfrm>
            <a:off x="13552560" y="9496080"/>
            <a:ext cx="298800" cy="581040"/>
            <a:chOff x="0" y="0"/>
            <a:chExt cx="398400" cy="774720"/>
          </a:xfrm>
        </p:grpSpPr>
        <p:sp>
          <p:nvSpPr>
            <p:cNvPr id="99" name="Freeform 99"/>
            <p:cNvSpPr/>
            <p:nvPr/>
          </p:nvSpPr>
          <p:spPr>
            <a:xfrm>
              <a:off x="0" y="0"/>
              <a:ext cx="398399" cy="774700"/>
            </a:xfrm>
            <a:custGeom>
              <a:avLst/>
              <a:gdLst/>
              <a:ahLst/>
              <a:cxnLst/>
              <a:rect l="l" t="t" r="r" b="b"/>
              <a:pathLst>
                <a:path w="398399" h="774700">
                  <a:moveTo>
                    <a:pt x="204343" y="774700"/>
                  </a:moveTo>
                  <a:cubicBezTo>
                    <a:pt x="0" y="517652"/>
                    <a:pt x="0" y="253746"/>
                    <a:pt x="204343" y="0"/>
                  </a:cubicBezTo>
                  <a:cubicBezTo>
                    <a:pt x="398399" y="162433"/>
                    <a:pt x="398399" y="595376"/>
                    <a:pt x="204343" y="77470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00" name="Group 100"/>
          <p:cNvGrpSpPr/>
          <p:nvPr/>
        </p:nvGrpSpPr>
        <p:grpSpPr>
          <a:xfrm>
            <a:off x="10011600" y="9682560"/>
            <a:ext cx="562320" cy="637920"/>
            <a:chOff x="0" y="0"/>
            <a:chExt cx="749760" cy="850560"/>
          </a:xfrm>
        </p:grpSpPr>
        <p:sp>
          <p:nvSpPr>
            <p:cNvPr id="101" name="Freeform 101"/>
            <p:cNvSpPr/>
            <p:nvPr/>
          </p:nvSpPr>
          <p:spPr>
            <a:xfrm>
              <a:off x="0" y="0"/>
              <a:ext cx="749808" cy="850519"/>
            </a:xfrm>
            <a:custGeom>
              <a:avLst/>
              <a:gdLst/>
              <a:ahLst/>
              <a:cxnLst/>
              <a:rect l="l" t="t" r="r" b="b"/>
              <a:pathLst>
                <a:path w="749808" h="850519">
                  <a:moveTo>
                    <a:pt x="749808" y="850519"/>
                  </a:moveTo>
                  <a:cubicBezTo>
                    <a:pt x="486410" y="850519"/>
                    <a:pt x="263525" y="850519"/>
                    <a:pt x="0" y="850519"/>
                  </a:cubicBezTo>
                  <a:cubicBezTo>
                    <a:pt x="121539" y="567055"/>
                    <a:pt x="233045" y="283464"/>
                    <a:pt x="354584" y="0"/>
                  </a:cubicBezTo>
                  <a:cubicBezTo>
                    <a:pt x="364744" y="0"/>
                    <a:pt x="374904" y="0"/>
                    <a:pt x="395097" y="0"/>
                  </a:cubicBezTo>
                  <a:cubicBezTo>
                    <a:pt x="506603" y="280162"/>
                    <a:pt x="628142" y="560324"/>
                    <a:pt x="749681" y="850519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02" name="Group 102"/>
          <p:cNvGrpSpPr/>
          <p:nvPr/>
        </p:nvGrpSpPr>
        <p:grpSpPr>
          <a:xfrm>
            <a:off x="11566800" y="9678960"/>
            <a:ext cx="558720" cy="641520"/>
            <a:chOff x="0" y="0"/>
            <a:chExt cx="744960" cy="855360"/>
          </a:xfrm>
        </p:grpSpPr>
        <p:sp>
          <p:nvSpPr>
            <p:cNvPr id="103" name="Freeform 103"/>
            <p:cNvSpPr/>
            <p:nvPr/>
          </p:nvSpPr>
          <p:spPr>
            <a:xfrm>
              <a:off x="0" y="0"/>
              <a:ext cx="744982" cy="855345"/>
            </a:xfrm>
            <a:custGeom>
              <a:avLst/>
              <a:gdLst/>
              <a:ahLst/>
              <a:cxnLst/>
              <a:rect l="l" t="t" r="r" b="b"/>
              <a:pathLst>
                <a:path w="744982" h="855345">
                  <a:moveTo>
                    <a:pt x="382524" y="0"/>
                  </a:moveTo>
                  <a:cubicBezTo>
                    <a:pt x="503301" y="283972"/>
                    <a:pt x="624078" y="567944"/>
                    <a:pt x="744982" y="855345"/>
                  </a:cubicBezTo>
                  <a:cubicBezTo>
                    <a:pt x="483235" y="855345"/>
                    <a:pt x="251714" y="855345"/>
                    <a:pt x="0" y="855345"/>
                  </a:cubicBezTo>
                  <a:cubicBezTo>
                    <a:pt x="120777" y="564642"/>
                    <a:pt x="231521" y="283972"/>
                    <a:pt x="352298" y="0"/>
                  </a:cubicBezTo>
                  <a:cubicBezTo>
                    <a:pt x="362331" y="0"/>
                    <a:pt x="372491" y="0"/>
                    <a:pt x="382524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04" name="Group 104"/>
          <p:cNvGrpSpPr/>
          <p:nvPr/>
        </p:nvGrpSpPr>
        <p:grpSpPr>
          <a:xfrm>
            <a:off x="10792080" y="9678960"/>
            <a:ext cx="552240" cy="641520"/>
            <a:chOff x="0" y="0"/>
            <a:chExt cx="736320" cy="855360"/>
          </a:xfrm>
        </p:grpSpPr>
        <p:sp>
          <p:nvSpPr>
            <p:cNvPr id="105" name="Freeform 105"/>
            <p:cNvSpPr/>
            <p:nvPr/>
          </p:nvSpPr>
          <p:spPr>
            <a:xfrm>
              <a:off x="0" y="0"/>
              <a:ext cx="736346" cy="855345"/>
            </a:xfrm>
            <a:custGeom>
              <a:avLst/>
              <a:gdLst/>
              <a:ahLst/>
              <a:cxnLst/>
              <a:rect l="l" t="t" r="r" b="b"/>
              <a:pathLst>
                <a:path w="736346" h="855345">
                  <a:moveTo>
                    <a:pt x="383286" y="0"/>
                  </a:moveTo>
                  <a:cubicBezTo>
                    <a:pt x="504317" y="283972"/>
                    <a:pt x="615315" y="564642"/>
                    <a:pt x="736346" y="855345"/>
                  </a:cubicBezTo>
                  <a:cubicBezTo>
                    <a:pt x="494284" y="855345"/>
                    <a:pt x="262255" y="855345"/>
                    <a:pt x="0" y="855345"/>
                  </a:cubicBezTo>
                  <a:cubicBezTo>
                    <a:pt x="110998" y="567944"/>
                    <a:pt x="232029" y="283972"/>
                    <a:pt x="353060" y="0"/>
                  </a:cubicBezTo>
                  <a:cubicBezTo>
                    <a:pt x="363093" y="0"/>
                    <a:pt x="373253" y="0"/>
                    <a:pt x="383286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06" name="Group 106"/>
          <p:cNvGrpSpPr/>
          <p:nvPr/>
        </p:nvGrpSpPr>
        <p:grpSpPr>
          <a:xfrm>
            <a:off x="9236880" y="9678960"/>
            <a:ext cx="555840" cy="644400"/>
            <a:chOff x="0" y="0"/>
            <a:chExt cx="741120" cy="859200"/>
          </a:xfrm>
        </p:grpSpPr>
        <p:sp>
          <p:nvSpPr>
            <p:cNvPr id="107" name="Freeform 107"/>
            <p:cNvSpPr/>
            <p:nvPr/>
          </p:nvSpPr>
          <p:spPr>
            <a:xfrm>
              <a:off x="0" y="0"/>
              <a:ext cx="741172" cy="859155"/>
            </a:xfrm>
            <a:custGeom>
              <a:avLst/>
              <a:gdLst/>
              <a:ahLst/>
              <a:cxnLst/>
              <a:rect l="l" t="t" r="r" b="b"/>
              <a:pathLst>
                <a:path w="741172" h="859155">
                  <a:moveTo>
                    <a:pt x="385826" y="0"/>
                  </a:moveTo>
                  <a:cubicBezTo>
                    <a:pt x="507619" y="284099"/>
                    <a:pt x="619379" y="568325"/>
                    <a:pt x="741172" y="859155"/>
                  </a:cubicBezTo>
                  <a:cubicBezTo>
                    <a:pt x="487426" y="859155"/>
                    <a:pt x="253873" y="859155"/>
                    <a:pt x="0" y="859155"/>
                  </a:cubicBezTo>
                  <a:cubicBezTo>
                    <a:pt x="111633" y="571627"/>
                    <a:pt x="233553" y="287528"/>
                    <a:pt x="355346" y="3429"/>
                  </a:cubicBezTo>
                  <a:cubicBezTo>
                    <a:pt x="365506" y="0"/>
                    <a:pt x="375666" y="0"/>
                    <a:pt x="385826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08" name="Group 108"/>
          <p:cNvGrpSpPr/>
          <p:nvPr/>
        </p:nvGrpSpPr>
        <p:grpSpPr>
          <a:xfrm>
            <a:off x="11300400" y="9498240"/>
            <a:ext cx="311040" cy="603360"/>
            <a:chOff x="0" y="0"/>
            <a:chExt cx="414720" cy="804480"/>
          </a:xfrm>
        </p:grpSpPr>
        <p:sp>
          <p:nvSpPr>
            <p:cNvPr id="109" name="Freeform 109"/>
            <p:cNvSpPr/>
            <p:nvPr/>
          </p:nvSpPr>
          <p:spPr>
            <a:xfrm>
              <a:off x="0" y="0"/>
              <a:ext cx="414782" cy="804418"/>
            </a:xfrm>
            <a:custGeom>
              <a:avLst/>
              <a:gdLst/>
              <a:ahLst/>
              <a:cxnLst/>
              <a:rect l="l" t="t" r="r" b="b"/>
              <a:pathLst>
                <a:path w="414782" h="804418">
                  <a:moveTo>
                    <a:pt x="202311" y="804418"/>
                  </a:moveTo>
                  <a:cubicBezTo>
                    <a:pt x="0" y="425958"/>
                    <a:pt x="0" y="364998"/>
                    <a:pt x="202311" y="0"/>
                  </a:cubicBezTo>
                  <a:cubicBezTo>
                    <a:pt x="404622" y="267081"/>
                    <a:pt x="414782" y="537464"/>
                    <a:pt x="202311" y="804418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10" name="Group 110"/>
          <p:cNvGrpSpPr/>
          <p:nvPr/>
        </p:nvGrpSpPr>
        <p:grpSpPr>
          <a:xfrm>
            <a:off x="9760320" y="9507600"/>
            <a:ext cx="295200" cy="594000"/>
            <a:chOff x="0" y="0"/>
            <a:chExt cx="393600" cy="792000"/>
          </a:xfrm>
        </p:grpSpPr>
        <p:sp>
          <p:nvSpPr>
            <p:cNvPr id="111" name="Freeform 111"/>
            <p:cNvSpPr/>
            <p:nvPr/>
          </p:nvSpPr>
          <p:spPr>
            <a:xfrm>
              <a:off x="0" y="0"/>
              <a:ext cx="393573" cy="791972"/>
            </a:xfrm>
            <a:custGeom>
              <a:avLst/>
              <a:gdLst/>
              <a:ahLst/>
              <a:cxnLst/>
              <a:rect l="l" t="t" r="r" b="b"/>
              <a:pathLst>
                <a:path w="393573" h="791972">
                  <a:moveTo>
                    <a:pt x="191770" y="791972"/>
                  </a:moveTo>
                  <a:cubicBezTo>
                    <a:pt x="0" y="599059"/>
                    <a:pt x="0" y="186182"/>
                    <a:pt x="191770" y="0"/>
                  </a:cubicBezTo>
                  <a:cubicBezTo>
                    <a:pt x="393573" y="345186"/>
                    <a:pt x="393573" y="446786"/>
                    <a:pt x="191770" y="791972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12" name="Group 112"/>
          <p:cNvGrpSpPr/>
          <p:nvPr/>
        </p:nvGrpSpPr>
        <p:grpSpPr>
          <a:xfrm>
            <a:off x="10525680" y="9514080"/>
            <a:ext cx="298800" cy="581040"/>
            <a:chOff x="0" y="0"/>
            <a:chExt cx="398400" cy="774720"/>
          </a:xfrm>
        </p:grpSpPr>
        <p:sp>
          <p:nvSpPr>
            <p:cNvPr id="113" name="Freeform 113"/>
            <p:cNvSpPr/>
            <p:nvPr/>
          </p:nvSpPr>
          <p:spPr>
            <a:xfrm>
              <a:off x="0" y="0"/>
              <a:ext cx="398399" cy="774700"/>
            </a:xfrm>
            <a:custGeom>
              <a:avLst/>
              <a:gdLst/>
              <a:ahLst/>
              <a:cxnLst/>
              <a:rect l="l" t="t" r="r" b="b"/>
              <a:pathLst>
                <a:path w="398399" h="774700">
                  <a:moveTo>
                    <a:pt x="204343" y="774700"/>
                  </a:moveTo>
                  <a:cubicBezTo>
                    <a:pt x="0" y="517652"/>
                    <a:pt x="0" y="253746"/>
                    <a:pt x="204343" y="0"/>
                  </a:cubicBezTo>
                  <a:cubicBezTo>
                    <a:pt x="398399" y="162433"/>
                    <a:pt x="398399" y="595376"/>
                    <a:pt x="204343" y="77470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14" name="Group 114"/>
          <p:cNvGrpSpPr/>
          <p:nvPr/>
        </p:nvGrpSpPr>
        <p:grpSpPr>
          <a:xfrm>
            <a:off x="8964720" y="9507600"/>
            <a:ext cx="295200" cy="594000"/>
            <a:chOff x="0" y="0"/>
            <a:chExt cx="393600" cy="792000"/>
          </a:xfrm>
        </p:grpSpPr>
        <p:sp>
          <p:nvSpPr>
            <p:cNvPr id="115" name="Freeform 115"/>
            <p:cNvSpPr/>
            <p:nvPr/>
          </p:nvSpPr>
          <p:spPr>
            <a:xfrm>
              <a:off x="0" y="0"/>
              <a:ext cx="393573" cy="791972"/>
            </a:xfrm>
            <a:custGeom>
              <a:avLst/>
              <a:gdLst/>
              <a:ahLst/>
              <a:cxnLst/>
              <a:rect l="l" t="t" r="r" b="b"/>
              <a:pathLst>
                <a:path w="393573" h="791972">
                  <a:moveTo>
                    <a:pt x="191770" y="791972"/>
                  </a:moveTo>
                  <a:cubicBezTo>
                    <a:pt x="0" y="599059"/>
                    <a:pt x="0" y="186182"/>
                    <a:pt x="191770" y="0"/>
                  </a:cubicBezTo>
                  <a:cubicBezTo>
                    <a:pt x="393573" y="345186"/>
                    <a:pt x="393573" y="446786"/>
                    <a:pt x="191770" y="791972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16" name="Group 116"/>
          <p:cNvGrpSpPr/>
          <p:nvPr/>
        </p:nvGrpSpPr>
        <p:grpSpPr>
          <a:xfrm>
            <a:off x="6876000" y="9683280"/>
            <a:ext cx="562320" cy="637920"/>
            <a:chOff x="0" y="0"/>
            <a:chExt cx="749760" cy="850560"/>
          </a:xfrm>
        </p:grpSpPr>
        <p:sp>
          <p:nvSpPr>
            <p:cNvPr id="117" name="Freeform 117"/>
            <p:cNvSpPr/>
            <p:nvPr/>
          </p:nvSpPr>
          <p:spPr>
            <a:xfrm>
              <a:off x="0" y="0"/>
              <a:ext cx="749808" cy="850519"/>
            </a:xfrm>
            <a:custGeom>
              <a:avLst/>
              <a:gdLst/>
              <a:ahLst/>
              <a:cxnLst/>
              <a:rect l="l" t="t" r="r" b="b"/>
              <a:pathLst>
                <a:path w="749808" h="850519">
                  <a:moveTo>
                    <a:pt x="749808" y="850519"/>
                  </a:moveTo>
                  <a:cubicBezTo>
                    <a:pt x="486410" y="850519"/>
                    <a:pt x="263525" y="850519"/>
                    <a:pt x="0" y="850519"/>
                  </a:cubicBezTo>
                  <a:cubicBezTo>
                    <a:pt x="121539" y="567055"/>
                    <a:pt x="233045" y="283464"/>
                    <a:pt x="354584" y="0"/>
                  </a:cubicBezTo>
                  <a:cubicBezTo>
                    <a:pt x="364744" y="0"/>
                    <a:pt x="374904" y="0"/>
                    <a:pt x="395097" y="0"/>
                  </a:cubicBezTo>
                  <a:cubicBezTo>
                    <a:pt x="506603" y="280162"/>
                    <a:pt x="628142" y="560324"/>
                    <a:pt x="749681" y="850519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18" name="Group 118"/>
          <p:cNvGrpSpPr/>
          <p:nvPr/>
        </p:nvGrpSpPr>
        <p:grpSpPr>
          <a:xfrm>
            <a:off x="8431200" y="9679680"/>
            <a:ext cx="558720" cy="641520"/>
            <a:chOff x="0" y="0"/>
            <a:chExt cx="744960" cy="855360"/>
          </a:xfrm>
        </p:grpSpPr>
        <p:sp>
          <p:nvSpPr>
            <p:cNvPr id="119" name="Freeform 119"/>
            <p:cNvSpPr/>
            <p:nvPr/>
          </p:nvSpPr>
          <p:spPr>
            <a:xfrm>
              <a:off x="0" y="0"/>
              <a:ext cx="744982" cy="855345"/>
            </a:xfrm>
            <a:custGeom>
              <a:avLst/>
              <a:gdLst/>
              <a:ahLst/>
              <a:cxnLst/>
              <a:rect l="l" t="t" r="r" b="b"/>
              <a:pathLst>
                <a:path w="744982" h="855345">
                  <a:moveTo>
                    <a:pt x="382524" y="0"/>
                  </a:moveTo>
                  <a:cubicBezTo>
                    <a:pt x="503301" y="283972"/>
                    <a:pt x="624078" y="567944"/>
                    <a:pt x="744982" y="855345"/>
                  </a:cubicBezTo>
                  <a:cubicBezTo>
                    <a:pt x="483235" y="855345"/>
                    <a:pt x="251714" y="855345"/>
                    <a:pt x="0" y="855345"/>
                  </a:cubicBezTo>
                  <a:cubicBezTo>
                    <a:pt x="120777" y="564642"/>
                    <a:pt x="231521" y="283972"/>
                    <a:pt x="352298" y="0"/>
                  </a:cubicBezTo>
                  <a:cubicBezTo>
                    <a:pt x="362331" y="0"/>
                    <a:pt x="372491" y="0"/>
                    <a:pt x="382524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20" name="Group 120"/>
          <p:cNvGrpSpPr/>
          <p:nvPr/>
        </p:nvGrpSpPr>
        <p:grpSpPr>
          <a:xfrm>
            <a:off x="7656480" y="9679680"/>
            <a:ext cx="552240" cy="641520"/>
            <a:chOff x="0" y="0"/>
            <a:chExt cx="736320" cy="855360"/>
          </a:xfrm>
        </p:grpSpPr>
        <p:sp>
          <p:nvSpPr>
            <p:cNvPr id="121" name="Freeform 121"/>
            <p:cNvSpPr/>
            <p:nvPr/>
          </p:nvSpPr>
          <p:spPr>
            <a:xfrm>
              <a:off x="0" y="0"/>
              <a:ext cx="736346" cy="855345"/>
            </a:xfrm>
            <a:custGeom>
              <a:avLst/>
              <a:gdLst/>
              <a:ahLst/>
              <a:cxnLst/>
              <a:rect l="l" t="t" r="r" b="b"/>
              <a:pathLst>
                <a:path w="736346" h="855345">
                  <a:moveTo>
                    <a:pt x="383286" y="0"/>
                  </a:moveTo>
                  <a:cubicBezTo>
                    <a:pt x="504317" y="283972"/>
                    <a:pt x="615315" y="564642"/>
                    <a:pt x="736346" y="855345"/>
                  </a:cubicBezTo>
                  <a:cubicBezTo>
                    <a:pt x="494284" y="855345"/>
                    <a:pt x="262255" y="855345"/>
                    <a:pt x="0" y="855345"/>
                  </a:cubicBezTo>
                  <a:cubicBezTo>
                    <a:pt x="110998" y="567944"/>
                    <a:pt x="232029" y="283972"/>
                    <a:pt x="353060" y="0"/>
                  </a:cubicBezTo>
                  <a:cubicBezTo>
                    <a:pt x="363093" y="0"/>
                    <a:pt x="373253" y="0"/>
                    <a:pt x="383286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22" name="Group 122"/>
          <p:cNvGrpSpPr/>
          <p:nvPr/>
        </p:nvGrpSpPr>
        <p:grpSpPr>
          <a:xfrm>
            <a:off x="6101280" y="9679680"/>
            <a:ext cx="555840" cy="644400"/>
            <a:chOff x="0" y="0"/>
            <a:chExt cx="741120" cy="859200"/>
          </a:xfrm>
        </p:grpSpPr>
        <p:sp>
          <p:nvSpPr>
            <p:cNvPr id="123" name="Freeform 123"/>
            <p:cNvSpPr/>
            <p:nvPr/>
          </p:nvSpPr>
          <p:spPr>
            <a:xfrm>
              <a:off x="0" y="0"/>
              <a:ext cx="741172" cy="859155"/>
            </a:xfrm>
            <a:custGeom>
              <a:avLst/>
              <a:gdLst/>
              <a:ahLst/>
              <a:cxnLst/>
              <a:rect l="l" t="t" r="r" b="b"/>
              <a:pathLst>
                <a:path w="741172" h="859155">
                  <a:moveTo>
                    <a:pt x="385826" y="0"/>
                  </a:moveTo>
                  <a:cubicBezTo>
                    <a:pt x="507619" y="284099"/>
                    <a:pt x="619379" y="568325"/>
                    <a:pt x="741172" y="859155"/>
                  </a:cubicBezTo>
                  <a:cubicBezTo>
                    <a:pt x="487426" y="859155"/>
                    <a:pt x="253873" y="859155"/>
                    <a:pt x="0" y="859155"/>
                  </a:cubicBezTo>
                  <a:cubicBezTo>
                    <a:pt x="111633" y="571627"/>
                    <a:pt x="233553" y="287528"/>
                    <a:pt x="355346" y="3429"/>
                  </a:cubicBezTo>
                  <a:cubicBezTo>
                    <a:pt x="365506" y="0"/>
                    <a:pt x="375666" y="0"/>
                    <a:pt x="385826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24" name="Group 124"/>
          <p:cNvGrpSpPr/>
          <p:nvPr/>
        </p:nvGrpSpPr>
        <p:grpSpPr>
          <a:xfrm>
            <a:off x="8164800" y="9498960"/>
            <a:ext cx="311040" cy="603360"/>
            <a:chOff x="0" y="0"/>
            <a:chExt cx="414720" cy="804480"/>
          </a:xfrm>
        </p:grpSpPr>
        <p:sp>
          <p:nvSpPr>
            <p:cNvPr id="125" name="Freeform 125"/>
            <p:cNvSpPr/>
            <p:nvPr/>
          </p:nvSpPr>
          <p:spPr>
            <a:xfrm>
              <a:off x="0" y="0"/>
              <a:ext cx="414782" cy="804418"/>
            </a:xfrm>
            <a:custGeom>
              <a:avLst/>
              <a:gdLst/>
              <a:ahLst/>
              <a:cxnLst/>
              <a:rect l="l" t="t" r="r" b="b"/>
              <a:pathLst>
                <a:path w="414782" h="804418">
                  <a:moveTo>
                    <a:pt x="202311" y="804418"/>
                  </a:moveTo>
                  <a:cubicBezTo>
                    <a:pt x="0" y="425958"/>
                    <a:pt x="0" y="364998"/>
                    <a:pt x="202311" y="0"/>
                  </a:cubicBezTo>
                  <a:cubicBezTo>
                    <a:pt x="404622" y="267081"/>
                    <a:pt x="414782" y="537464"/>
                    <a:pt x="202311" y="804418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26" name="Group 126"/>
          <p:cNvGrpSpPr/>
          <p:nvPr/>
        </p:nvGrpSpPr>
        <p:grpSpPr>
          <a:xfrm>
            <a:off x="6624720" y="9508320"/>
            <a:ext cx="295200" cy="594000"/>
            <a:chOff x="0" y="0"/>
            <a:chExt cx="393600" cy="792000"/>
          </a:xfrm>
        </p:grpSpPr>
        <p:sp>
          <p:nvSpPr>
            <p:cNvPr id="127" name="Freeform 127"/>
            <p:cNvSpPr/>
            <p:nvPr/>
          </p:nvSpPr>
          <p:spPr>
            <a:xfrm>
              <a:off x="0" y="0"/>
              <a:ext cx="393573" cy="791972"/>
            </a:xfrm>
            <a:custGeom>
              <a:avLst/>
              <a:gdLst/>
              <a:ahLst/>
              <a:cxnLst/>
              <a:rect l="l" t="t" r="r" b="b"/>
              <a:pathLst>
                <a:path w="393573" h="791972">
                  <a:moveTo>
                    <a:pt x="191770" y="791972"/>
                  </a:moveTo>
                  <a:cubicBezTo>
                    <a:pt x="0" y="599059"/>
                    <a:pt x="0" y="186182"/>
                    <a:pt x="191770" y="0"/>
                  </a:cubicBezTo>
                  <a:cubicBezTo>
                    <a:pt x="393573" y="345186"/>
                    <a:pt x="393573" y="446786"/>
                    <a:pt x="191770" y="791972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28" name="Group 128"/>
          <p:cNvGrpSpPr/>
          <p:nvPr/>
        </p:nvGrpSpPr>
        <p:grpSpPr>
          <a:xfrm>
            <a:off x="7390080" y="9514800"/>
            <a:ext cx="298800" cy="581040"/>
            <a:chOff x="0" y="0"/>
            <a:chExt cx="398400" cy="774720"/>
          </a:xfrm>
        </p:grpSpPr>
        <p:sp>
          <p:nvSpPr>
            <p:cNvPr id="129" name="Freeform 129"/>
            <p:cNvSpPr/>
            <p:nvPr/>
          </p:nvSpPr>
          <p:spPr>
            <a:xfrm>
              <a:off x="0" y="0"/>
              <a:ext cx="398399" cy="774700"/>
            </a:xfrm>
            <a:custGeom>
              <a:avLst/>
              <a:gdLst/>
              <a:ahLst/>
              <a:cxnLst/>
              <a:rect l="l" t="t" r="r" b="b"/>
              <a:pathLst>
                <a:path w="398399" h="774700">
                  <a:moveTo>
                    <a:pt x="204343" y="774700"/>
                  </a:moveTo>
                  <a:cubicBezTo>
                    <a:pt x="0" y="517652"/>
                    <a:pt x="0" y="253746"/>
                    <a:pt x="204343" y="0"/>
                  </a:cubicBezTo>
                  <a:cubicBezTo>
                    <a:pt x="398399" y="162433"/>
                    <a:pt x="398399" y="595376"/>
                    <a:pt x="204343" y="77470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065600" y="6696720"/>
            <a:ext cx="8334720" cy="2970000"/>
            <a:chOff x="0" y="0"/>
            <a:chExt cx="11112960" cy="396000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11112881" cy="3959860"/>
            </a:xfrm>
            <a:custGeom>
              <a:avLst/>
              <a:gdLst/>
              <a:ahLst/>
              <a:cxnLst/>
              <a:rect l="l" t="t" r="r" b="b"/>
              <a:pathLst>
                <a:path w="11112881" h="3959860">
                  <a:moveTo>
                    <a:pt x="3043047" y="3836797"/>
                  </a:moveTo>
                  <a:lnTo>
                    <a:pt x="3076067" y="3855720"/>
                  </a:lnTo>
                  <a:lnTo>
                    <a:pt x="3109087" y="3886454"/>
                  </a:lnTo>
                  <a:lnTo>
                    <a:pt x="3142107" y="3914902"/>
                  </a:lnTo>
                  <a:lnTo>
                    <a:pt x="3179826" y="3936238"/>
                  </a:lnTo>
                  <a:lnTo>
                    <a:pt x="3179826" y="3955161"/>
                  </a:lnTo>
                  <a:lnTo>
                    <a:pt x="3158617" y="3955161"/>
                  </a:lnTo>
                  <a:lnTo>
                    <a:pt x="3137408" y="3959860"/>
                  </a:lnTo>
                  <a:lnTo>
                    <a:pt x="3104388" y="3959860"/>
                  </a:lnTo>
                  <a:lnTo>
                    <a:pt x="3076067" y="3952748"/>
                  </a:lnTo>
                  <a:lnTo>
                    <a:pt x="3059557" y="3948049"/>
                  </a:lnTo>
                  <a:lnTo>
                    <a:pt x="3052445" y="3914902"/>
                  </a:lnTo>
                  <a:lnTo>
                    <a:pt x="3043047" y="3872230"/>
                  </a:lnTo>
                  <a:lnTo>
                    <a:pt x="3043047" y="3836670"/>
                  </a:lnTo>
                  <a:close/>
                  <a:moveTo>
                    <a:pt x="3307207" y="3765677"/>
                  </a:moveTo>
                  <a:lnTo>
                    <a:pt x="3340227" y="3772789"/>
                  </a:lnTo>
                  <a:lnTo>
                    <a:pt x="3377946" y="3787013"/>
                  </a:lnTo>
                  <a:lnTo>
                    <a:pt x="3406267" y="3798824"/>
                  </a:lnTo>
                  <a:lnTo>
                    <a:pt x="3396869" y="3798824"/>
                  </a:lnTo>
                  <a:lnTo>
                    <a:pt x="3368548" y="3815461"/>
                  </a:lnTo>
                  <a:lnTo>
                    <a:pt x="3340227" y="3827272"/>
                  </a:lnTo>
                  <a:lnTo>
                    <a:pt x="3307207" y="3836797"/>
                  </a:lnTo>
                  <a:lnTo>
                    <a:pt x="3307207" y="3820160"/>
                  </a:lnTo>
                  <a:lnTo>
                    <a:pt x="3311906" y="3815461"/>
                  </a:lnTo>
                  <a:lnTo>
                    <a:pt x="3319018" y="3810762"/>
                  </a:lnTo>
                  <a:lnTo>
                    <a:pt x="3323717" y="3806063"/>
                  </a:lnTo>
                  <a:lnTo>
                    <a:pt x="3323717" y="3803650"/>
                  </a:lnTo>
                  <a:lnTo>
                    <a:pt x="3328416" y="3798951"/>
                  </a:lnTo>
                  <a:lnTo>
                    <a:pt x="3330829" y="3789426"/>
                  </a:lnTo>
                  <a:lnTo>
                    <a:pt x="3323717" y="3789426"/>
                  </a:lnTo>
                  <a:lnTo>
                    <a:pt x="3302508" y="3810762"/>
                  </a:lnTo>
                  <a:lnTo>
                    <a:pt x="3283585" y="3822573"/>
                  </a:lnTo>
                  <a:lnTo>
                    <a:pt x="3262376" y="3827272"/>
                  </a:lnTo>
                  <a:lnTo>
                    <a:pt x="3234055" y="3836797"/>
                  </a:lnTo>
                  <a:lnTo>
                    <a:pt x="3234055" y="3798951"/>
                  </a:lnTo>
                  <a:lnTo>
                    <a:pt x="3257677" y="3789426"/>
                  </a:lnTo>
                  <a:lnTo>
                    <a:pt x="3283585" y="3777615"/>
                  </a:lnTo>
                  <a:lnTo>
                    <a:pt x="3307207" y="3765804"/>
                  </a:lnTo>
                  <a:close/>
                  <a:moveTo>
                    <a:pt x="3241167" y="3299206"/>
                  </a:moveTo>
                  <a:lnTo>
                    <a:pt x="3250565" y="3306318"/>
                  </a:lnTo>
                  <a:lnTo>
                    <a:pt x="3257677" y="3311017"/>
                  </a:lnTo>
                  <a:lnTo>
                    <a:pt x="3262376" y="3315716"/>
                  </a:lnTo>
                  <a:lnTo>
                    <a:pt x="3267075" y="3322828"/>
                  </a:lnTo>
                  <a:lnTo>
                    <a:pt x="3267075" y="3332353"/>
                  </a:lnTo>
                  <a:lnTo>
                    <a:pt x="3269488" y="3344164"/>
                  </a:lnTo>
                  <a:lnTo>
                    <a:pt x="3250565" y="3344164"/>
                  </a:lnTo>
                  <a:lnTo>
                    <a:pt x="3245866" y="3334639"/>
                  </a:lnTo>
                  <a:lnTo>
                    <a:pt x="3241167" y="3327527"/>
                  </a:lnTo>
                  <a:lnTo>
                    <a:pt x="3241167" y="3322828"/>
                  </a:lnTo>
                  <a:lnTo>
                    <a:pt x="3236468" y="3318129"/>
                  </a:lnTo>
                  <a:lnTo>
                    <a:pt x="3241167" y="3311017"/>
                  </a:lnTo>
                  <a:lnTo>
                    <a:pt x="3241167" y="3299206"/>
                  </a:lnTo>
                  <a:close/>
                  <a:moveTo>
                    <a:pt x="10117455" y="3244723"/>
                  </a:moveTo>
                  <a:lnTo>
                    <a:pt x="10129266" y="3277870"/>
                  </a:lnTo>
                  <a:lnTo>
                    <a:pt x="10133965" y="3315716"/>
                  </a:lnTo>
                  <a:lnTo>
                    <a:pt x="10124567" y="3351276"/>
                  </a:lnTo>
                  <a:lnTo>
                    <a:pt x="10105644" y="3372612"/>
                  </a:lnTo>
                  <a:lnTo>
                    <a:pt x="10084435" y="3384423"/>
                  </a:lnTo>
                  <a:lnTo>
                    <a:pt x="10056114" y="3398647"/>
                  </a:lnTo>
                  <a:lnTo>
                    <a:pt x="10044303" y="3348863"/>
                  </a:lnTo>
                  <a:lnTo>
                    <a:pt x="10027793" y="3299079"/>
                  </a:lnTo>
                  <a:lnTo>
                    <a:pt x="10011283" y="3254121"/>
                  </a:lnTo>
                  <a:lnTo>
                    <a:pt x="10044303" y="3254121"/>
                  </a:lnTo>
                  <a:lnTo>
                    <a:pt x="10072624" y="3270758"/>
                  </a:lnTo>
                  <a:lnTo>
                    <a:pt x="10096246" y="3266059"/>
                  </a:lnTo>
                  <a:lnTo>
                    <a:pt x="10117455" y="3244723"/>
                  </a:lnTo>
                  <a:close/>
                  <a:moveTo>
                    <a:pt x="10796778" y="3237611"/>
                  </a:moveTo>
                  <a:lnTo>
                    <a:pt x="10803890" y="3240024"/>
                  </a:lnTo>
                  <a:lnTo>
                    <a:pt x="10813288" y="3244723"/>
                  </a:lnTo>
                  <a:lnTo>
                    <a:pt x="10817987" y="3249422"/>
                  </a:lnTo>
                  <a:lnTo>
                    <a:pt x="10820400" y="3254121"/>
                  </a:lnTo>
                  <a:lnTo>
                    <a:pt x="10825099" y="3256534"/>
                  </a:lnTo>
                  <a:lnTo>
                    <a:pt x="10834497" y="3266059"/>
                  </a:lnTo>
                  <a:lnTo>
                    <a:pt x="10834497" y="3261360"/>
                  </a:lnTo>
                  <a:lnTo>
                    <a:pt x="10836910" y="3256661"/>
                  </a:lnTo>
                  <a:lnTo>
                    <a:pt x="10841609" y="3249549"/>
                  </a:lnTo>
                  <a:lnTo>
                    <a:pt x="10841609" y="3244850"/>
                  </a:lnTo>
                  <a:lnTo>
                    <a:pt x="10846308" y="3244850"/>
                  </a:lnTo>
                  <a:lnTo>
                    <a:pt x="10851007" y="3244850"/>
                  </a:lnTo>
                  <a:lnTo>
                    <a:pt x="10851007" y="3254375"/>
                  </a:lnTo>
                  <a:lnTo>
                    <a:pt x="10853420" y="3261487"/>
                  </a:lnTo>
                  <a:lnTo>
                    <a:pt x="10858119" y="3273298"/>
                  </a:lnTo>
                  <a:lnTo>
                    <a:pt x="10858119" y="3287522"/>
                  </a:lnTo>
                  <a:lnTo>
                    <a:pt x="10858119" y="3299333"/>
                  </a:lnTo>
                  <a:lnTo>
                    <a:pt x="10829798" y="3332480"/>
                  </a:lnTo>
                  <a:lnTo>
                    <a:pt x="10803890" y="3372739"/>
                  </a:lnTo>
                  <a:lnTo>
                    <a:pt x="10813288" y="3398774"/>
                  </a:lnTo>
                  <a:lnTo>
                    <a:pt x="10808589" y="3405886"/>
                  </a:lnTo>
                  <a:lnTo>
                    <a:pt x="10796778" y="3415411"/>
                  </a:lnTo>
                  <a:lnTo>
                    <a:pt x="10784967" y="3417824"/>
                  </a:lnTo>
                  <a:lnTo>
                    <a:pt x="10773156" y="3422523"/>
                  </a:lnTo>
                  <a:lnTo>
                    <a:pt x="10759059" y="3432048"/>
                  </a:lnTo>
                  <a:lnTo>
                    <a:pt x="10751947" y="3434461"/>
                  </a:lnTo>
                  <a:lnTo>
                    <a:pt x="10742549" y="3448685"/>
                  </a:lnTo>
                  <a:lnTo>
                    <a:pt x="10742549" y="3460496"/>
                  </a:lnTo>
                  <a:lnTo>
                    <a:pt x="10740136" y="3472307"/>
                  </a:lnTo>
                  <a:lnTo>
                    <a:pt x="10740136" y="3484118"/>
                  </a:lnTo>
                  <a:lnTo>
                    <a:pt x="10735437" y="3500755"/>
                  </a:lnTo>
                  <a:lnTo>
                    <a:pt x="10726039" y="3510280"/>
                  </a:lnTo>
                  <a:lnTo>
                    <a:pt x="10714228" y="3517392"/>
                  </a:lnTo>
                  <a:lnTo>
                    <a:pt x="10702417" y="3526917"/>
                  </a:lnTo>
                  <a:lnTo>
                    <a:pt x="10690606" y="3534029"/>
                  </a:lnTo>
                  <a:lnTo>
                    <a:pt x="10676509" y="3545840"/>
                  </a:lnTo>
                  <a:lnTo>
                    <a:pt x="10659999" y="3545840"/>
                  </a:lnTo>
                  <a:lnTo>
                    <a:pt x="10641076" y="3531616"/>
                  </a:lnTo>
                  <a:lnTo>
                    <a:pt x="10619867" y="3517392"/>
                  </a:lnTo>
                  <a:lnTo>
                    <a:pt x="10603357" y="3505581"/>
                  </a:lnTo>
                  <a:lnTo>
                    <a:pt x="10586847" y="3481959"/>
                  </a:lnTo>
                  <a:lnTo>
                    <a:pt x="10598658" y="3472434"/>
                  </a:lnTo>
                  <a:lnTo>
                    <a:pt x="10603357" y="3460623"/>
                  </a:lnTo>
                  <a:lnTo>
                    <a:pt x="10608056" y="3451098"/>
                  </a:lnTo>
                  <a:lnTo>
                    <a:pt x="10610469" y="3439287"/>
                  </a:lnTo>
                  <a:lnTo>
                    <a:pt x="10615168" y="3427476"/>
                  </a:lnTo>
                  <a:lnTo>
                    <a:pt x="10624566" y="3417951"/>
                  </a:lnTo>
                  <a:lnTo>
                    <a:pt x="10648188" y="3410839"/>
                  </a:lnTo>
                  <a:lnTo>
                    <a:pt x="10674096" y="3406140"/>
                  </a:lnTo>
                  <a:lnTo>
                    <a:pt x="10697718" y="3399028"/>
                  </a:lnTo>
                  <a:lnTo>
                    <a:pt x="10709529" y="3384804"/>
                  </a:lnTo>
                  <a:lnTo>
                    <a:pt x="10730738" y="3356356"/>
                  </a:lnTo>
                  <a:lnTo>
                    <a:pt x="10747248" y="3323209"/>
                  </a:lnTo>
                  <a:lnTo>
                    <a:pt x="10768457" y="3290062"/>
                  </a:lnTo>
                  <a:lnTo>
                    <a:pt x="10784967" y="3256915"/>
                  </a:lnTo>
                  <a:lnTo>
                    <a:pt x="10796778" y="3237992"/>
                  </a:lnTo>
                  <a:close/>
                  <a:moveTo>
                    <a:pt x="10780268" y="2934843"/>
                  </a:moveTo>
                  <a:lnTo>
                    <a:pt x="10796778" y="2934843"/>
                  </a:lnTo>
                  <a:lnTo>
                    <a:pt x="10834497" y="2972689"/>
                  </a:lnTo>
                  <a:lnTo>
                    <a:pt x="10867517" y="3005836"/>
                  </a:lnTo>
                  <a:lnTo>
                    <a:pt x="10900537" y="3043682"/>
                  </a:lnTo>
                  <a:lnTo>
                    <a:pt x="10924159" y="3091053"/>
                  </a:lnTo>
                  <a:lnTo>
                    <a:pt x="10935970" y="3091053"/>
                  </a:lnTo>
                  <a:lnTo>
                    <a:pt x="10950067" y="3091053"/>
                  </a:lnTo>
                  <a:lnTo>
                    <a:pt x="10957179" y="3091053"/>
                  </a:lnTo>
                  <a:lnTo>
                    <a:pt x="10961878" y="3091053"/>
                  </a:lnTo>
                  <a:lnTo>
                    <a:pt x="10968990" y="3091053"/>
                  </a:lnTo>
                  <a:lnTo>
                    <a:pt x="10978388" y="3083941"/>
                  </a:lnTo>
                  <a:lnTo>
                    <a:pt x="10983087" y="3076829"/>
                  </a:lnTo>
                  <a:lnTo>
                    <a:pt x="10985500" y="3062605"/>
                  </a:lnTo>
                  <a:lnTo>
                    <a:pt x="10994898" y="3062605"/>
                  </a:lnTo>
                  <a:lnTo>
                    <a:pt x="10994898" y="3117088"/>
                  </a:lnTo>
                  <a:lnTo>
                    <a:pt x="10990199" y="3128899"/>
                  </a:lnTo>
                  <a:lnTo>
                    <a:pt x="10985500" y="3140710"/>
                  </a:lnTo>
                  <a:lnTo>
                    <a:pt x="10983087" y="3154934"/>
                  </a:lnTo>
                  <a:lnTo>
                    <a:pt x="10978388" y="3162046"/>
                  </a:lnTo>
                  <a:lnTo>
                    <a:pt x="10950067" y="3162046"/>
                  </a:lnTo>
                  <a:lnTo>
                    <a:pt x="10950067" y="3190494"/>
                  </a:lnTo>
                  <a:lnTo>
                    <a:pt x="10924159" y="3216529"/>
                  </a:lnTo>
                  <a:lnTo>
                    <a:pt x="10902950" y="3240151"/>
                  </a:lnTo>
                  <a:lnTo>
                    <a:pt x="10879328" y="3266186"/>
                  </a:lnTo>
                  <a:lnTo>
                    <a:pt x="10879328" y="3254375"/>
                  </a:lnTo>
                  <a:lnTo>
                    <a:pt x="10874629" y="3244850"/>
                  </a:lnTo>
                  <a:lnTo>
                    <a:pt x="10874629" y="3237738"/>
                  </a:lnTo>
                  <a:lnTo>
                    <a:pt x="10874629" y="3223514"/>
                  </a:lnTo>
                  <a:lnTo>
                    <a:pt x="10879328" y="3216402"/>
                  </a:lnTo>
                  <a:lnTo>
                    <a:pt x="10879328" y="3206877"/>
                  </a:lnTo>
                  <a:lnTo>
                    <a:pt x="10879328" y="3199765"/>
                  </a:lnTo>
                  <a:lnTo>
                    <a:pt x="10874629" y="3195066"/>
                  </a:lnTo>
                  <a:lnTo>
                    <a:pt x="10867517" y="3190367"/>
                  </a:lnTo>
                  <a:lnTo>
                    <a:pt x="10858119" y="3187954"/>
                  </a:lnTo>
                  <a:lnTo>
                    <a:pt x="10851007" y="3183255"/>
                  </a:lnTo>
                  <a:lnTo>
                    <a:pt x="10841609" y="3178556"/>
                  </a:lnTo>
                  <a:lnTo>
                    <a:pt x="10834497" y="3173857"/>
                  </a:lnTo>
                  <a:lnTo>
                    <a:pt x="10829798" y="3171444"/>
                  </a:lnTo>
                  <a:lnTo>
                    <a:pt x="10829798" y="3166745"/>
                  </a:lnTo>
                  <a:lnTo>
                    <a:pt x="10834497" y="3162046"/>
                  </a:lnTo>
                  <a:lnTo>
                    <a:pt x="10841609" y="3150235"/>
                  </a:lnTo>
                  <a:lnTo>
                    <a:pt x="10853420" y="3140710"/>
                  </a:lnTo>
                  <a:lnTo>
                    <a:pt x="10867517" y="3128899"/>
                  </a:lnTo>
                  <a:lnTo>
                    <a:pt x="10879328" y="3117088"/>
                  </a:lnTo>
                  <a:lnTo>
                    <a:pt x="10862818" y="3100451"/>
                  </a:lnTo>
                  <a:lnTo>
                    <a:pt x="10846308" y="3072003"/>
                  </a:lnTo>
                  <a:lnTo>
                    <a:pt x="10820400" y="3029331"/>
                  </a:lnTo>
                  <a:lnTo>
                    <a:pt x="10801477" y="2993771"/>
                  </a:lnTo>
                  <a:lnTo>
                    <a:pt x="10789666" y="2960624"/>
                  </a:lnTo>
                  <a:lnTo>
                    <a:pt x="10780268" y="2934589"/>
                  </a:lnTo>
                  <a:close/>
                  <a:moveTo>
                    <a:pt x="10631678" y="2501138"/>
                  </a:moveTo>
                  <a:lnTo>
                    <a:pt x="10652887" y="2501138"/>
                  </a:lnTo>
                  <a:lnTo>
                    <a:pt x="10690606" y="2529586"/>
                  </a:lnTo>
                  <a:lnTo>
                    <a:pt x="10735437" y="2555621"/>
                  </a:lnTo>
                  <a:lnTo>
                    <a:pt x="10735437" y="2579243"/>
                  </a:lnTo>
                  <a:lnTo>
                    <a:pt x="10707116" y="2579243"/>
                  </a:lnTo>
                  <a:lnTo>
                    <a:pt x="10685907" y="2562606"/>
                  </a:lnTo>
                  <a:lnTo>
                    <a:pt x="10664698" y="2545969"/>
                  </a:lnTo>
                  <a:lnTo>
                    <a:pt x="10648188" y="2524633"/>
                  </a:lnTo>
                  <a:lnTo>
                    <a:pt x="10631678" y="2501011"/>
                  </a:lnTo>
                  <a:close/>
                  <a:moveTo>
                    <a:pt x="11068050" y="2356485"/>
                  </a:moveTo>
                  <a:lnTo>
                    <a:pt x="11077448" y="2356485"/>
                  </a:lnTo>
                  <a:lnTo>
                    <a:pt x="11084560" y="2361184"/>
                  </a:lnTo>
                  <a:lnTo>
                    <a:pt x="11089259" y="2363597"/>
                  </a:lnTo>
                  <a:lnTo>
                    <a:pt x="11089259" y="2368296"/>
                  </a:lnTo>
                  <a:lnTo>
                    <a:pt x="11093958" y="2372995"/>
                  </a:lnTo>
                  <a:lnTo>
                    <a:pt x="11096371" y="2380107"/>
                  </a:lnTo>
                  <a:lnTo>
                    <a:pt x="11105769" y="2394331"/>
                  </a:lnTo>
                  <a:lnTo>
                    <a:pt x="11110468" y="2408555"/>
                  </a:lnTo>
                  <a:lnTo>
                    <a:pt x="11112881" y="2425192"/>
                  </a:lnTo>
                  <a:lnTo>
                    <a:pt x="11096371" y="2425192"/>
                  </a:lnTo>
                  <a:lnTo>
                    <a:pt x="11096371" y="2408555"/>
                  </a:lnTo>
                  <a:lnTo>
                    <a:pt x="11084560" y="2401443"/>
                  </a:lnTo>
                  <a:lnTo>
                    <a:pt x="11079861" y="2389632"/>
                  </a:lnTo>
                  <a:lnTo>
                    <a:pt x="11077448" y="2380107"/>
                  </a:lnTo>
                  <a:lnTo>
                    <a:pt x="11072749" y="2368296"/>
                  </a:lnTo>
                  <a:lnTo>
                    <a:pt x="11068050" y="2356485"/>
                  </a:lnTo>
                  <a:close/>
                  <a:moveTo>
                    <a:pt x="10690606" y="2306701"/>
                  </a:moveTo>
                  <a:lnTo>
                    <a:pt x="10697718" y="2306701"/>
                  </a:lnTo>
                  <a:lnTo>
                    <a:pt x="10702417" y="2311400"/>
                  </a:lnTo>
                  <a:lnTo>
                    <a:pt x="10702417" y="2313813"/>
                  </a:lnTo>
                  <a:lnTo>
                    <a:pt x="10707116" y="2313813"/>
                  </a:lnTo>
                  <a:lnTo>
                    <a:pt x="10709529" y="2313813"/>
                  </a:lnTo>
                  <a:lnTo>
                    <a:pt x="10714228" y="2318512"/>
                  </a:lnTo>
                  <a:lnTo>
                    <a:pt x="10718927" y="2330323"/>
                  </a:lnTo>
                  <a:lnTo>
                    <a:pt x="10718927" y="2344547"/>
                  </a:lnTo>
                  <a:lnTo>
                    <a:pt x="10723626" y="2351659"/>
                  </a:lnTo>
                  <a:lnTo>
                    <a:pt x="10726039" y="2361184"/>
                  </a:lnTo>
                  <a:lnTo>
                    <a:pt x="10730738" y="2368296"/>
                  </a:lnTo>
                  <a:lnTo>
                    <a:pt x="10735437" y="2380107"/>
                  </a:lnTo>
                  <a:lnTo>
                    <a:pt x="10707116" y="2380107"/>
                  </a:lnTo>
                  <a:lnTo>
                    <a:pt x="10702417" y="2361184"/>
                  </a:lnTo>
                  <a:lnTo>
                    <a:pt x="10693019" y="2346960"/>
                  </a:lnTo>
                  <a:lnTo>
                    <a:pt x="10690606" y="2330323"/>
                  </a:lnTo>
                  <a:lnTo>
                    <a:pt x="10690606" y="2306701"/>
                  </a:lnTo>
                  <a:close/>
                  <a:moveTo>
                    <a:pt x="6857365" y="2290064"/>
                  </a:moveTo>
                  <a:lnTo>
                    <a:pt x="6857365" y="2306701"/>
                  </a:lnTo>
                  <a:lnTo>
                    <a:pt x="6876288" y="2351659"/>
                  </a:lnTo>
                  <a:lnTo>
                    <a:pt x="6876288" y="2401443"/>
                  </a:lnTo>
                  <a:lnTo>
                    <a:pt x="6864477" y="2446401"/>
                  </a:lnTo>
                  <a:lnTo>
                    <a:pt x="6843268" y="2491359"/>
                  </a:lnTo>
                  <a:lnTo>
                    <a:pt x="6819647" y="2534031"/>
                  </a:lnTo>
                  <a:lnTo>
                    <a:pt x="6798437" y="2574290"/>
                  </a:lnTo>
                  <a:lnTo>
                    <a:pt x="6781927" y="2607437"/>
                  </a:lnTo>
                  <a:lnTo>
                    <a:pt x="6774815" y="2650109"/>
                  </a:lnTo>
                  <a:lnTo>
                    <a:pt x="6770116" y="2685669"/>
                  </a:lnTo>
                  <a:lnTo>
                    <a:pt x="6765417" y="2716403"/>
                  </a:lnTo>
                  <a:lnTo>
                    <a:pt x="6748907" y="2740025"/>
                  </a:lnTo>
                  <a:lnTo>
                    <a:pt x="6720586" y="2761361"/>
                  </a:lnTo>
                  <a:lnTo>
                    <a:pt x="6720586" y="2751836"/>
                  </a:lnTo>
                  <a:lnTo>
                    <a:pt x="6704076" y="2749423"/>
                  </a:lnTo>
                  <a:lnTo>
                    <a:pt x="6692265" y="2744724"/>
                  </a:lnTo>
                  <a:lnTo>
                    <a:pt x="6680454" y="2735199"/>
                  </a:lnTo>
                  <a:lnTo>
                    <a:pt x="6671056" y="2723388"/>
                  </a:lnTo>
                  <a:lnTo>
                    <a:pt x="6666357" y="2706751"/>
                  </a:lnTo>
                  <a:lnTo>
                    <a:pt x="6649848" y="2673604"/>
                  </a:lnTo>
                  <a:lnTo>
                    <a:pt x="6647435" y="2640457"/>
                  </a:lnTo>
                  <a:lnTo>
                    <a:pt x="6659245" y="2612009"/>
                  </a:lnTo>
                  <a:lnTo>
                    <a:pt x="6671056" y="2578862"/>
                  </a:lnTo>
                  <a:lnTo>
                    <a:pt x="6682867" y="2545715"/>
                  </a:lnTo>
                  <a:lnTo>
                    <a:pt x="6682867" y="2524760"/>
                  </a:lnTo>
                  <a:lnTo>
                    <a:pt x="6680454" y="2491613"/>
                  </a:lnTo>
                  <a:lnTo>
                    <a:pt x="6675755" y="2458466"/>
                  </a:lnTo>
                  <a:lnTo>
                    <a:pt x="6675755" y="2425319"/>
                  </a:lnTo>
                  <a:lnTo>
                    <a:pt x="6720586" y="2425319"/>
                  </a:lnTo>
                  <a:lnTo>
                    <a:pt x="6732398" y="2406396"/>
                  </a:lnTo>
                  <a:lnTo>
                    <a:pt x="6758305" y="2380361"/>
                  </a:lnTo>
                  <a:lnTo>
                    <a:pt x="6781927" y="2351913"/>
                  </a:lnTo>
                  <a:lnTo>
                    <a:pt x="6810248" y="2323465"/>
                  </a:lnTo>
                  <a:lnTo>
                    <a:pt x="6836156" y="2302129"/>
                  </a:lnTo>
                  <a:lnTo>
                    <a:pt x="6857365" y="2290318"/>
                  </a:lnTo>
                  <a:close/>
                  <a:moveTo>
                    <a:pt x="10508997" y="2162429"/>
                  </a:moveTo>
                  <a:lnTo>
                    <a:pt x="10542016" y="2174240"/>
                  </a:lnTo>
                  <a:lnTo>
                    <a:pt x="10542016" y="2190877"/>
                  </a:lnTo>
                  <a:lnTo>
                    <a:pt x="10516108" y="2190877"/>
                  </a:lnTo>
                  <a:lnTo>
                    <a:pt x="10516108" y="2181352"/>
                  </a:lnTo>
                  <a:lnTo>
                    <a:pt x="10513695" y="2178939"/>
                  </a:lnTo>
                  <a:lnTo>
                    <a:pt x="10513695" y="2174240"/>
                  </a:lnTo>
                  <a:lnTo>
                    <a:pt x="10508997" y="2174240"/>
                  </a:lnTo>
                  <a:lnTo>
                    <a:pt x="10508997" y="2169541"/>
                  </a:lnTo>
                  <a:lnTo>
                    <a:pt x="10508997" y="2162429"/>
                  </a:lnTo>
                  <a:close/>
                  <a:moveTo>
                    <a:pt x="9919208" y="2152904"/>
                  </a:moveTo>
                  <a:lnTo>
                    <a:pt x="9928606" y="2152904"/>
                  </a:lnTo>
                  <a:lnTo>
                    <a:pt x="9931019" y="2174240"/>
                  </a:lnTo>
                  <a:lnTo>
                    <a:pt x="9935718" y="2202688"/>
                  </a:lnTo>
                  <a:lnTo>
                    <a:pt x="9947529" y="2235835"/>
                  </a:lnTo>
                  <a:lnTo>
                    <a:pt x="9956927" y="2264283"/>
                  </a:lnTo>
                  <a:lnTo>
                    <a:pt x="9964039" y="2280920"/>
                  </a:lnTo>
                  <a:lnTo>
                    <a:pt x="9968738" y="2285619"/>
                  </a:lnTo>
                  <a:lnTo>
                    <a:pt x="9980549" y="2290318"/>
                  </a:lnTo>
                  <a:lnTo>
                    <a:pt x="9989948" y="2290318"/>
                  </a:lnTo>
                  <a:lnTo>
                    <a:pt x="10001758" y="2295017"/>
                  </a:lnTo>
                  <a:lnTo>
                    <a:pt x="10011156" y="2295017"/>
                  </a:lnTo>
                  <a:lnTo>
                    <a:pt x="10018268" y="2297430"/>
                  </a:lnTo>
                  <a:lnTo>
                    <a:pt x="10018268" y="2311654"/>
                  </a:lnTo>
                  <a:lnTo>
                    <a:pt x="10027666" y="2340102"/>
                  </a:lnTo>
                  <a:lnTo>
                    <a:pt x="10034778" y="2373249"/>
                  </a:lnTo>
                  <a:lnTo>
                    <a:pt x="10046589" y="2413508"/>
                  </a:lnTo>
                  <a:lnTo>
                    <a:pt x="10055987" y="2441956"/>
                  </a:lnTo>
                  <a:lnTo>
                    <a:pt x="10063099" y="2463292"/>
                  </a:lnTo>
                  <a:lnTo>
                    <a:pt x="10084308" y="2463292"/>
                  </a:lnTo>
                  <a:lnTo>
                    <a:pt x="10096119" y="2467991"/>
                  </a:lnTo>
                  <a:lnTo>
                    <a:pt x="10110216" y="2472690"/>
                  </a:lnTo>
                  <a:lnTo>
                    <a:pt x="10117328" y="2479802"/>
                  </a:lnTo>
                  <a:lnTo>
                    <a:pt x="10124440" y="2491613"/>
                  </a:lnTo>
                  <a:lnTo>
                    <a:pt x="10145649" y="2522347"/>
                  </a:lnTo>
                  <a:lnTo>
                    <a:pt x="10155048" y="2562606"/>
                  </a:lnTo>
                  <a:lnTo>
                    <a:pt x="10199878" y="2562606"/>
                  </a:lnTo>
                  <a:lnTo>
                    <a:pt x="10216388" y="2605278"/>
                  </a:lnTo>
                  <a:lnTo>
                    <a:pt x="10240011" y="2633726"/>
                  </a:lnTo>
                  <a:lnTo>
                    <a:pt x="10261219" y="2662174"/>
                  </a:lnTo>
                  <a:lnTo>
                    <a:pt x="10282428" y="2700020"/>
                  </a:lnTo>
                  <a:lnTo>
                    <a:pt x="10289540" y="2761615"/>
                  </a:lnTo>
                  <a:lnTo>
                    <a:pt x="10287127" y="2811399"/>
                  </a:lnTo>
                  <a:lnTo>
                    <a:pt x="10273030" y="2861183"/>
                  </a:lnTo>
                  <a:lnTo>
                    <a:pt x="10254107" y="2906141"/>
                  </a:lnTo>
                  <a:lnTo>
                    <a:pt x="10232898" y="2955925"/>
                  </a:lnTo>
                  <a:lnTo>
                    <a:pt x="10206990" y="3010408"/>
                  </a:lnTo>
                  <a:lnTo>
                    <a:pt x="10199878" y="3043555"/>
                  </a:lnTo>
                  <a:lnTo>
                    <a:pt x="10188067" y="3076702"/>
                  </a:lnTo>
                  <a:lnTo>
                    <a:pt x="10178669" y="3112262"/>
                  </a:lnTo>
                  <a:lnTo>
                    <a:pt x="10166858" y="3140710"/>
                  </a:lnTo>
                  <a:lnTo>
                    <a:pt x="10145649" y="3162046"/>
                  </a:lnTo>
                  <a:lnTo>
                    <a:pt x="10122027" y="3173857"/>
                  </a:lnTo>
                  <a:lnTo>
                    <a:pt x="10093706" y="3188081"/>
                  </a:lnTo>
                  <a:lnTo>
                    <a:pt x="10063099" y="3199892"/>
                  </a:lnTo>
                  <a:lnTo>
                    <a:pt x="10044176" y="3207004"/>
                  </a:lnTo>
                  <a:lnTo>
                    <a:pt x="10018268" y="3188081"/>
                  </a:lnTo>
                  <a:lnTo>
                    <a:pt x="9989948" y="3162046"/>
                  </a:lnTo>
                  <a:lnTo>
                    <a:pt x="9968738" y="3178683"/>
                  </a:lnTo>
                  <a:lnTo>
                    <a:pt x="9945116" y="3188208"/>
                  </a:lnTo>
                  <a:lnTo>
                    <a:pt x="9914510" y="3183509"/>
                  </a:lnTo>
                  <a:lnTo>
                    <a:pt x="9883902" y="3178810"/>
                  </a:lnTo>
                  <a:lnTo>
                    <a:pt x="9846183" y="3174111"/>
                  </a:lnTo>
                  <a:lnTo>
                    <a:pt x="9829673" y="3091180"/>
                  </a:lnTo>
                  <a:lnTo>
                    <a:pt x="9817862" y="3088767"/>
                  </a:lnTo>
                  <a:lnTo>
                    <a:pt x="9803765" y="3084068"/>
                  </a:lnTo>
                  <a:lnTo>
                    <a:pt x="9791954" y="3079369"/>
                  </a:lnTo>
                  <a:lnTo>
                    <a:pt x="9784842" y="3072257"/>
                  </a:lnTo>
                  <a:lnTo>
                    <a:pt x="9775444" y="3067558"/>
                  </a:lnTo>
                  <a:lnTo>
                    <a:pt x="9770745" y="3062859"/>
                  </a:lnTo>
                  <a:lnTo>
                    <a:pt x="9770745" y="3060446"/>
                  </a:lnTo>
                  <a:lnTo>
                    <a:pt x="9775444" y="3055747"/>
                  </a:lnTo>
                  <a:lnTo>
                    <a:pt x="9775444" y="3051048"/>
                  </a:lnTo>
                  <a:lnTo>
                    <a:pt x="9775444" y="3046349"/>
                  </a:lnTo>
                  <a:lnTo>
                    <a:pt x="9770745" y="3043936"/>
                  </a:lnTo>
                  <a:lnTo>
                    <a:pt x="9768332" y="3039237"/>
                  </a:lnTo>
                  <a:lnTo>
                    <a:pt x="9754236" y="3034538"/>
                  </a:lnTo>
                  <a:lnTo>
                    <a:pt x="9751823" y="3039237"/>
                  </a:lnTo>
                  <a:lnTo>
                    <a:pt x="9751823" y="3043936"/>
                  </a:lnTo>
                  <a:lnTo>
                    <a:pt x="9747123" y="3046349"/>
                  </a:lnTo>
                  <a:lnTo>
                    <a:pt x="9742424" y="3046349"/>
                  </a:lnTo>
                  <a:lnTo>
                    <a:pt x="9737725" y="3046349"/>
                  </a:lnTo>
                  <a:lnTo>
                    <a:pt x="9737725" y="3034538"/>
                  </a:lnTo>
                  <a:lnTo>
                    <a:pt x="9725914" y="3034538"/>
                  </a:lnTo>
                  <a:lnTo>
                    <a:pt x="9725914" y="3027426"/>
                  </a:lnTo>
                  <a:lnTo>
                    <a:pt x="9742424" y="3017901"/>
                  </a:lnTo>
                  <a:lnTo>
                    <a:pt x="9754236" y="3006090"/>
                  </a:lnTo>
                  <a:lnTo>
                    <a:pt x="9763633" y="2994279"/>
                  </a:lnTo>
                  <a:lnTo>
                    <a:pt x="9754236" y="2994279"/>
                  </a:lnTo>
                  <a:lnTo>
                    <a:pt x="9754236" y="2979420"/>
                  </a:lnTo>
                  <a:lnTo>
                    <a:pt x="9735312" y="3000756"/>
                  </a:lnTo>
                  <a:lnTo>
                    <a:pt x="9714103" y="3012567"/>
                  </a:lnTo>
                  <a:lnTo>
                    <a:pt x="9681083" y="3026791"/>
                  </a:lnTo>
                  <a:lnTo>
                    <a:pt x="9669273" y="3000756"/>
                  </a:lnTo>
                  <a:lnTo>
                    <a:pt x="9652762" y="2977134"/>
                  </a:lnTo>
                  <a:lnTo>
                    <a:pt x="9631553" y="2955798"/>
                  </a:lnTo>
                  <a:lnTo>
                    <a:pt x="9603232" y="2939161"/>
                  </a:lnTo>
                  <a:lnTo>
                    <a:pt x="9565513" y="2934462"/>
                  </a:lnTo>
                  <a:lnTo>
                    <a:pt x="9541891" y="2927350"/>
                  </a:lnTo>
                  <a:lnTo>
                    <a:pt x="9508872" y="2922651"/>
                  </a:lnTo>
                  <a:lnTo>
                    <a:pt x="9461754" y="2927350"/>
                  </a:lnTo>
                  <a:lnTo>
                    <a:pt x="9416923" y="2929763"/>
                  </a:lnTo>
                  <a:lnTo>
                    <a:pt x="9372092" y="2939288"/>
                  </a:lnTo>
                  <a:lnTo>
                    <a:pt x="9331961" y="2946400"/>
                  </a:lnTo>
                  <a:lnTo>
                    <a:pt x="9301353" y="2955925"/>
                  </a:lnTo>
                  <a:lnTo>
                    <a:pt x="9284843" y="3010408"/>
                  </a:lnTo>
                  <a:lnTo>
                    <a:pt x="9244711" y="3010408"/>
                  </a:lnTo>
                  <a:lnTo>
                    <a:pt x="9206992" y="3005709"/>
                  </a:lnTo>
                  <a:lnTo>
                    <a:pt x="9166861" y="3010408"/>
                  </a:lnTo>
                  <a:lnTo>
                    <a:pt x="9138539" y="3017520"/>
                  </a:lnTo>
                  <a:lnTo>
                    <a:pt x="9107932" y="3029331"/>
                  </a:lnTo>
                  <a:lnTo>
                    <a:pt x="9084311" y="3043555"/>
                  </a:lnTo>
                  <a:lnTo>
                    <a:pt x="9055989" y="3045968"/>
                  </a:lnTo>
                  <a:lnTo>
                    <a:pt x="9022969" y="3045968"/>
                  </a:lnTo>
                  <a:lnTo>
                    <a:pt x="9013572" y="3029331"/>
                  </a:lnTo>
                  <a:lnTo>
                    <a:pt x="9006460" y="3017520"/>
                  </a:lnTo>
                  <a:lnTo>
                    <a:pt x="8992362" y="3005709"/>
                  </a:lnTo>
                  <a:lnTo>
                    <a:pt x="8985250" y="2993898"/>
                  </a:lnTo>
                  <a:lnTo>
                    <a:pt x="9006460" y="2963164"/>
                  </a:lnTo>
                  <a:lnTo>
                    <a:pt x="9008873" y="2927604"/>
                  </a:lnTo>
                  <a:lnTo>
                    <a:pt x="9006460" y="2884932"/>
                  </a:lnTo>
                  <a:lnTo>
                    <a:pt x="8989949" y="2844673"/>
                  </a:lnTo>
                  <a:lnTo>
                    <a:pt x="8973439" y="2799715"/>
                  </a:lnTo>
                  <a:lnTo>
                    <a:pt x="8952230" y="2757043"/>
                  </a:lnTo>
                  <a:lnTo>
                    <a:pt x="8940419" y="2719197"/>
                  </a:lnTo>
                  <a:lnTo>
                    <a:pt x="8931022" y="2690749"/>
                  </a:lnTo>
                  <a:lnTo>
                    <a:pt x="8940419" y="2690749"/>
                  </a:lnTo>
                  <a:lnTo>
                    <a:pt x="8947531" y="2695448"/>
                  </a:lnTo>
                  <a:lnTo>
                    <a:pt x="8952230" y="2695448"/>
                  </a:lnTo>
                  <a:lnTo>
                    <a:pt x="8956929" y="2700147"/>
                  </a:lnTo>
                  <a:lnTo>
                    <a:pt x="8961628" y="2695448"/>
                  </a:lnTo>
                  <a:lnTo>
                    <a:pt x="8964041" y="2690749"/>
                  </a:lnTo>
                  <a:lnTo>
                    <a:pt x="8968740" y="2683637"/>
                  </a:lnTo>
                  <a:lnTo>
                    <a:pt x="8947531" y="2662301"/>
                  </a:lnTo>
                  <a:lnTo>
                    <a:pt x="8940419" y="2636266"/>
                  </a:lnTo>
                  <a:lnTo>
                    <a:pt x="8931022" y="2607818"/>
                  </a:lnTo>
                  <a:lnTo>
                    <a:pt x="8952230" y="2584196"/>
                  </a:lnTo>
                  <a:lnTo>
                    <a:pt x="8968740" y="2558161"/>
                  </a:lnTo>
                  <a:lnTo>
                    <a:pt x="8985250" y="2534539"/>
                  </a:lnTo>
                  <a:lnTo>
                    <a:pt x="9008873" y="2513203"/>
                  </a:lnTo>
                  <a:lnTo>
                    <a:pt x="9039479" y="2501392"/>
                  </a:lnTo>
                  <a:lnTo>
                    <a:pt x="9058402" y="2501392"/>
                  </a:lnTo>
                  <a:lnTo>
                    <a:pt x="9091423" y="2496693"/>
                  </a:lnTo>
                  <a:lnTo>
                    <a:pt x="9133840" y="2489581"/>
                  </a:lnTo>
                  <a:lnTo>
                    <a:pt x="9171560" y="2480056"/>
                  </a:lnTo>
                  <a:lnTo>
                    <a:pt x="9204579" y="2472944"/>
                  </a:lnTo>
                  <a:lnTo>
                    <a:pt x="9216390" y="2442210"/>
                  </a:lnTo>
                  <a:lnTo>
                    <a:pt x="9235313" y="2409063"/>
                  </a:lnTo>
                  <a:lnTo>
                    <a:pt x="9261222" y="2385441"/>
                  </a:lnTo>
                  <a:lnTo>
                    <a:pt x="9294241" y="2373630"/>
                  </a:lnTo>
                  <a:lnTo>
                    <a:pt x="9294241" y="2345182"/>
                  </a:lnTo>
                  <a:lnTo>
                    <a:pt x="9310751" y="2335657"/>
                  </a:lnTo>
                  <a:lnTo>
                    <a:pt x="9331961" y="2314321"/>
                  </a:lnTo>
                  <a:lnTo>
                    <a:pt x="9355582" y="2295398"/>
                  </a:lnTo>
                  <a:lnTo>
                    <a:pt x="9381490" y="2278761"/>
                  </a:lnTo>
                  <a:lnTo>
                    <a:pt x="9405112" y="2264537"/>
                  </a:lnTo>
                  <a:lnTo>
                    <a:pt x="9421623" y="2274062"/>
                  </a:lnTo>
                  <a:lnTo>
                    <a:pt x="9426322" y="2278761"/>
                  </a:lnTo>
                  <a:lnTo>
                    <a:pt x="9426322" y="2285873"/>
                  </a:lnTo>
                  <a:lnTo>
                    <a:pt x="9426322" y="2295398"/>
                  </a:lnTo>
                  <a:lnTo>
                    <a:pt x="9431020" y="2307209"/>
                  </a:lnTo>
                  <a:lnTo>
                    <a:pt x="9442831" y="2311908"/>
                  </a:lnTo>
                  <a:lnTo>
                    <a:pt x="9454642" y="2311908"/>
                  </a:lnTo>
                  <a:lnTo>
                    <a:pt x="9461754" y="2314321"/>
                  </a:lnTo>
                  <a:lnTo>
                    <a:pt x="9475851" y="2319020"/>
                  </a:lnTo>
                  <a:lnTo>
                    <a:pt x="9482963" y="2281174"/>
                  </a:lnTo>
                  <a:lnTo>
                    <a:pt x="9494774" y="2262251"/>
                  </a:lnTo>
                  <a:lnTo>
                    <a:pt x="9511285" y="2248027"/>
                  </a:lnTo>
                  <a:lnTo>
                    <a:pt x="9532493" y="2236216"/>
                  </a:lnTo>
                  <a:lnTo>
                    <a:pt x="9553702" y="2229104"/>
                  </a:lnTo>
                  <a:lnTo>
                    <a:pt x="9574911" y="2207768"/>
                  </a:lnTo>
                  <a:lnTo>
                    <a:pt x="9565513" y="2203069"/>
                  </a:lnTo>
                  <a:lnTo>
                    <a:pt x="9565513" y="2198370"/>
                  </a:lnTo>
                  <a:lnTo>
                    <a:pt x="9560814" y="2195957"/>
                  </a:lnTo>
                  <a:lnTo>
                    <a:pt x="9558401" y="2191258"/>
                  </a:lnTo>
                  <a:lnTo>
                    <a:pt x="9591422" y="2191258"/>
                  </a:lnTo>
                  <a:lnTo>
                    <a:pt x="9624441" y="2207895"/>
                  </a:lnTo>
                  <a:lnTo>
                    <a:pt x="9659874" y="2212594"/>
                  </a:lnTo>
                  <a:lnTo>
                    <a:pt x="9697593" y="2212594"/>
                  </a:lnTo>
                  <a:lnTo>
                    <a:pt x="9737725" y="2207895"/>
                  </a:lnTo>
                  <a:lnTo>
                    <a:pt x="9737725" y="2229231"/>
                  </a:lnTo>
                  <a:lnTo>
                    <a:pt x="9709404" y="2264791"/>
                  </a:lnTo>
                  <a:lnTo>
                    <a:pt x="9692894" y="2319274"/>
                  </a:lnTo>
                  <a:lnTo>
                    <a:pt x="9721215" y="2335911"/>
                  </a:lnTo>
                  <a:lnTo>
                    <a:pt x="9758935" y="2357247"/>
                  </a:lnTo>
                  <a:lnTo>
                    <a:pt x="9796653" y="2378583"/>
                  </a:lnTo>
                  <a:lnTo>
                    <a:pt x="9834373" y="2390394"/>
                  </a:lnTo>
                  <a:lnTo>
                    <a:pt x="9862693" y="2390394"/>
                  </a:lnTo>
                  <a:lnTo>
                    <a:pt x="9883902" y="2357247"/>
                  </a:lnTo>
                  <a:lnTo>
                    <a:pt x="9895713" y="2302764"/>
                  </a:lnTo>
                  <a:lnTo>
                    <a:pt x="9898126" y="2248281"/>
                  </a:lnTo>
                  <a:lnTo>
                    <a:pt x="9907524" y="2196211"/>
                  </a:lnTo>
                  <a:lnTo>
                    <a:pt x="9919336" y="2153539"/>
                  </a:lnTo>
                  <a:close/>
                  <a:moveTo>
                    <a:pt x="10471277" y="2125091"/>
                  </a:moveTo>
                  <a:lnTo>
                    <a:pt x="10480675" y="2134616"/>
                  </a:lnTo>
                  <a:lnTo>
                    <a:pt x="10487787" y="2141728"/>
                  </a:lnTo>
                  <a:lnTo>
                    <a:pt x="10497185" y="2146427"/>
                  </a:lnTo>
                  <a:lnTo>
                    <a:pt x="10497185" y="2163064"/>
                  </a:lnTo>
                  <a:lnTo>
                    <a:pt x="10480675" y="2163064"/>
                  </a:lnTo>
                  <a:lnTo>
                    <a:pt x="10475976" y="2163064"/>
                  </a:lnTo>
                  <a:lnTo>
                    <a:pt x="10471277" y="2158365"/>
                  </a:lnTo>
                  <a:lnTo>
                    <a:pt x="10466578" y="2158365"/>
                  </a:lnTo>
                  <a:lnTo>
                    <a:pt x="10464165" y="2158365"/>
                  </a:lnTo>
                  <a:lnTo>
                    <a:pt x="10450068" y="2153666"/>
                  </a:lnTo>
                  <a:lnTo>
                    <a:pt x="10454767" y="2146554"/>
                  </a:lnTo>
                  <a:lnTo>
                    <a:pt x="10454767" y="2137029"/>
                  </a:lnTo>
                  <a:lnTo>
                    <a:pt x="10454767" y="2134616"/>
                  </a:lnTo>
                  <a:lnTo>
                    <a:pt x="10459466" y="2134616"/>
                  </a:lnTo>
                  <a:lnTo>
                    <a:pt x="10464165" y="2134616"/>
                  </a:lnTo>
                  <a:lnTo>
                    <a:pt x="10471277" y="2125091"/>
                  </a:lnTo>
                  <a:close/>
                  <a:moveTo>
                    <a:pt x="9121902" y="2125091"/>
                  </a:moveTo>
                  <a:lnTo>
                    <a:pt x="9138412" y="2129790"/>
                  </a:lnTo>
                  <a:lnTo>
                    <a:pt x="9150223" y="2129790"/>
                  </a:lnTo>
                  <a:lnTo>
                    <a:pt x="9162035" y="2129790"/>
                  </a:lnTo>
                  <a:lnTo>
                    <a:pt x="9171432" y="2134489"/>
                  </a:lnTo>
                  <a:lnTo>
                    <a:pt x="9183243" y="2136902"/>
                  </a:lnTo>
                  <a:lnTo>
                    <a:pt x="9183243" y="2153539"/>
                  </a:lnTo>
                  <a:lnTo>
                    <a:pt x="9173845" y="2153539"/>
                  </a:lnTo>
                  <a:lnTo>
                    <a:pt x="9173845" y="2163064"/>
                  </a:lnTo>
                  <a:lnTo>
                    <a:pt x="9162035" y="2158365"/>
                  </a:lnTo>
                  <a:lnTo>
                    <a:pt x="9150223" y="2153666"/>
                  </a:lnTo>
                  <a:lnTo>
                    <a:pt x="9138412" y="2146554"/>
                  </a:lnTo>
                  <a:lnTo>
                    <a:pt x="9129014" y="2137029"/>
                  </a:lnTo>
                  <a:lnTo>
                    <a:pt x="9121902" y="2125218"/>
                  </a:lnTo>
                  <a:close/>
                  <a:moveTo>
                    <a:pt x="10480675" y="2101596"/>
                  </a:moveTo>
                  <a:lnTo>
                    <a:pt x="10508997" y="2101596"/>
                  </a:lnTo>
                  <a:lnTo>
                    <a:pt x="10525506" y="2153666"/>
                  </a:lnTo>
                  <a:lnTo>
                    <a:pt x="10508997" y="2153666"/>
                  </a:lnTo>
                  <a:lnTo>
                    <a:pt x="10508997" y="2146554"/>
                  </a:lnTo>
                  <a:lnTo>
                    <a:pt x="10497185" y="2137029"/>
                  </a:lnTo>
                  <a:lnTo>
                    <a:pt x="10492486" y="2129917"/>
                  </a:lnTo>
                  <a:lnTo>
                    <a:pt x="10487787" y="2120392"/>
                  </a:lnTo>
                  <a:lnTo>
                    <a:pt x="10483088" y="2113280"/>
                  </a:lnTo>
                  <a:lnTo>
                    <a:pt x="10480675" y="2101469"/>
                  </a:lnTo>
                  <a:close/>
                  <a:moveTo>
                    <a:pt x="9348343" y="2091944"/>
                  </a:moveTo>
                  <a:lnTo>
                    <a:pt x="9393174" y="2091944"/>
                  </a:lnTo>
                  <a:lnTo>
                    <a:pt x="9393174" y="2101469"/>
                  </a:lnTo>
                  <a:lnTo>
                    <a:pt x="9383776" y="2101469"/>
                  </a:lnTo>
                  <a:lnTo>
                    <a:pt x="9355455" y="2120392"/>
                  </a:lnTo>
                  <a:lnTo>
                    <a:pt x="9322435" y="2141728"/>
                  </a:lnTo>
                  <a:lnTo>
                    <a:pt x="9294114" y="2163064"/>
                  </a:lnTo>
                  <a:lnTo>
                    <a:pt x="9284716" y="2163064"/>
                  </a:lnTo>
                  <a:lnTo>
                    <a:pt x="9282303" y="2158365"/>
                  </a:lnTo>
                  <a:lnTo>
                    <a:pt x="9277604" y="2158365"/>
                  </a:lnTo>
                  <a:lnTo>
                    <a:pt x="9272905" y="2153666"/>
                  </a:lnTo>
                  <a:lnTo>
                    <a:pt x="9265793" y="2153666"/>
                  </a:lnTo>
                  <a:lnTo>
                    <a:pt x="9265793" y="2146554"/>
                  </a:lnTo>
                  <a:lnTo>
                    <a:pt x="9305925" y="2120519"/>
                  </a:lnTo>
                  <a:lnTo>
                    <a:pt x="9348343" y="2092071"/>
                  </a:lnTo>
                  <a:close/>
                  <a:moveTo>
                    <a:pt x="9239885" y="2080260"/>
                  </a:moveTo>
                  <a:lnTo>
                    <a:pt x="9249283" y="2087372"/>
                  </a:lnTo>
                  <a:lnTo>
                    <a:pt x="9251697" y="2087372"/>
                  </a:lnTo>
                  <a:lnTo>
                    <a:pt x="9251697" y="2092071"/>
                  </a:lnTo>
                  <a:lnTo>
                    <a:pt x="9251697" y="2101596"/>
                  </a:lnTo>
                  <a:lnTo>
                    <a:pt x="9256395" y="2108708"/>
                  </a:lnTo>
                  <a:lnTo>
                    <a:pt x="9239885" y="2108708"/>
                  </a:lnTo>
                  <a:lnTo>
                    <a:pt x="9211564" y="2118233"/>
                  </a:lnTo>
                  <a:lnTo>
                    <a:pt x="9178544" y="2118233"/>
                  </a:lnTo>
                  <a:lnTo>
                    <a:pt x="9150223" y="2108708"/>
                  </a:lnTo>
                  <a:lnTo>
                    <a:pt x="9150223" y="2104009"/>
                  </a:lnTo>
                  <a:lnTo>
                    <a:pt x="9154922" y="2104009"/>
                  </a:lnTo>
                  <a:lnTo>
                    <a:pt x="9157335" y="2101596"/>
                  </a:lnTo>
                  <a:lnTo>
                    <a:pt x="9178544" y="2092071"/>
                  </a:lnTo>
                  <a:lnTo>
                    <a:pt x="9199753" y="2092071"/>
                  </a:lnTo>
                  <a:lnTo>
                    <a:pt x="9218676" y="2092071"/>
                  </a:lnTo>
                  <a:lnTo>
                    <a:pt x="9239885" y="2080260"/>
                  </a:lnTo>
                  <a:close/>
                  <a:moveTo>
                    <a:pt x="9084183" y="2080260"/>
                  </a:moveTo>
                  <a:lnTo>
                    <a:pt x="9100693" y="2084959"/>
                  </a:lnTo>
                  <a:lnTo>
                    <a:pt x="9107805" y="2087372"/>
                  </a:lnTo>
                  <a:lnTo>
                    <a:pt x="9117203" y="2092071"/>
                  </a:lnTo>
                  <a:lnTo>
                    <a:pt x="9124315" y="2101596"/>
                  </a:lnTo>
                  <a:lnTo>
                    <a:pt x="9129014" y="2108708"/>
                  </a:lnTo>
                  <a:lnTo>
                    <a:pt x="9121902" y="2108708"/>
                  </a:lnTo>
                  <a:lnTo>
                    <a:pt x="9100693" y="2118233"/>
                  </a:lnTo>
                  <a:lnTo>
                    <a:pt x="9074785" y="2118233"/>
                  </a:lnTo>
                  <a:lnTo>
                    <a:pt x="9046464" y="2118233"/>
                  </a:lnTo>
                  <a:lnTo>
                    <a:pt x="9046464" y="2101596"/>
                  </a:lnTo>
                  <a:lnTo>
                    <a:pt x="9058275" y="2096897"/>
                  </a:lnTo>
                  <a:lnTo>
                    <a:pt x="9072372" y="2092198"/>
                  </a:lnTo>
                  <a:lnTo>
                    <a:pt x="9074785" y="2087499"/>
                  </a:lnTo>
                  <a:lnTo>
                    <a:pt x="9084183" y="2080387"/>
                  </a:lnTo>
                  <a:close/>
                  <a:moveTo>
                    <a:pt x="10405237" y="2063750"/>
                  </a:moveTo>
                  <a:lnTo>
                    <a:pt x="10421747" y="2070862"/>
                  </a:lnTo>
                  <a:lnTo>
                    <a:pt x="10431145" y="2075561"/>
                  </a:lnTo>
                  <a:lnTo>
                    <a:pt x="10442956" y="2085086"/>
                  </a:lnTo>
                  <a:lnTo>
                    <a:pt x="10450068" y="2092198"/>
                  </a:lnTo>
                  <a:lnTo>
                    <a:pt x="10454767" y="2104009"/>
                  </a:lnTo>
                  <a:lnTo>
                    <a:pt x="10464165" y="2118233"/>
                  </a:lnTo>
                  <a:lnTo>
                    <a:pt x="10450068" y="2118233"/>
                  </a:lnTo>
                  <a:lnTo>
                    <a:pt x="10442956" y="2108708"/>
                  </a:lnTo>
                  <a:lnTo>
                    <a:pt x="10431145" y="2101596"/>
                  </a:lnTo>
                  <a:lnTo>
                    <a:pt x="10421747" y="2092071"/>
                  </a:lnTo>
                  <a:lnTo>
                    <a:pt x="10414635" y="2080260"/>
                  </a:lnTo>
                  <a:lnTo>
                    <a:pt x="10405237" y="2063623"/>
                  </a:lnTo>
                  <a:close/>
                  <a:moveTo>
                    <a:pt x="10343896" y="2046986"/>
                  </a:moveTo>
                  <a:lnTo>
                    <a:pt x="10351008" y="2046986"/>
                  </a:lnTo>
                  <a:lnTo>
                    <a:pt x="10355707" y="2051685"/>
                  </a:lnTo>
                  <a:lnTo>
                    <a:pt x="10360406" y="2051685"/>
                  </a:lnTo>
                  <a:lnTo>
                    <a:pt x="10365105" y="2054098"/>
                  </a:lnTo>
                  <a:lnTo>
                    <a:pt x="10365105" y="2058797"/>
                  </a:lnTo>
                  <a:lnTo>
                    <a:pt x="10372217" y="2063496"/>
                  </a:lnTo>
                  <a:lnTo>
                    <a:pt x="10381615" y="2063496"/>
                  </a:lnTo>
                  <a:lnTo>
                    <a:pt x="10381615" y="2070608"/>
                  </a:lnTo>
                  <a:lnTo>
                    <a:pt x="10367518" y="2068195"/>
                  </a:lnTo>
                  <a:lnTo>
                    <a:pt x="10360406" y="2063496"/>
                  </a:lnTo>
                  <a:lnTo>
                    <a:pt x="10355707" y="2058797"/>
                  </a:lnTo>
                  <a:lnTo>
                    <a:pt x="10351008" y="2054098"/>
                  </a:lnTo>
                  <a:lnTo>
                    <a:pt x="10343896" y="2046986"/>
                  </a:lnTo>
                  <a:close/>
                  <a:moveTo>
                    <a:pt x="9626727" y="2002028"/>
                  </a:moveTo>
                  <a:lnTo>
                    <a:pt x="9657334" y="2009140"/>
                  </a:lnTo>
                  <a:lnTo>
                    <a:pt x="9657334" y="2025777"/>
                  </a:lnTo>
                  <a:lnTo>
                    <a:pt x="9636125" y="2037588"/>
                  </a:lnTo>
                  <a:lnTo>
                    <a:pt x="9631426" y="2042287"/>
                  </a:lnTo>
                  <a:lnTo>
                    <a:pt x="9626727" y="2046986"/>
                  </a:lnTo>
                  <a:lnTo>
                    <a:pt x="9626727" y="2002028"/>
                  </a:lnTo>
                  <a:close/>
                  <a:moveTo>
                    <a:pt x="10289540" y="1954657"/>
                  </a:moveTo>
                  <a:lnTo>
                    <a:pt x="10315448" y="1971294"/>
                  </a:lnTo>
                  <a:lnTo>
                    <a:pt x="10331958" y="1997329"/>
                  </a:lnTo>
                  <a:lnTo>
                    <a:pt x="10343769" y="2025777"/>
                  </a:lnTo>
                  <a:lnTo>
                    <a:pt x="10336657" y="2025777"/>
                  </a:lnTo>
                  <a:lnTo>
                    <a:pt x="10336657" y="2037588"/>
                  </a:lnTo>
                  <a:lnTo>
                    <a:pt x="10306050" y="2025777"/>
                  </a:lnTo>
                  <a:lnTo>
                    <a:pt x="10298938" y="2004441"/>
                  </a:lnTo>
                  <a:lnTo>
                    <a:pt x="10294239" y="1985518"/>
                  </a:lnTo>
                  <a:lnTo>
                    <a:pt x="10289540" y="1954784"/>
                  </a:lnTo>
                  <a:close/>
                  <a:moveTo>
                    <a:pt x="10216388" y="1954784"/>
                  </a:moveTo>
                  <a:lnTo>
                    <a:pt x="10237597" y="1954784"/>
                  </a:lnTo>
                  <a:lnTo>
                    <a:pt x="10237597" y="2002155"/>
                  </a:lnTo>
                  <a:lnTo>
                    <a:pt x="10155047" y="2025777"/>
                  </a:lnTo>
                  <a:lnTo>
                    <a:pt x="10140950" y="2021078"/>
                  </a:lnTo>
                  <a:lnTo>
                    <a:pt x="10129139" y="2018665"/>
                  </a:lnTo>
                  <a:lnTo>
                    <a:pt x="10112629" y="2013966"/>
                  </a:lnTo>
                  <a:lnTo>
                    <a:pt x="10100818" y="2009267"/>
                  </a:lnTo>
                  <a:lnTo>
                    <a:pt x="10100818" y="1992630"/>
                  </a:lnTo>
                  <a:lnTo>
                    <a:pt x="10150348" y="1987931"/>
                  </a:lnTo>
                  <a:lnTo>
                    <a:pt x="10188067" y="1976120"/>
                  </a:lnTo>
                  <a:lnTo>
                    <a:pt x="10216388" y="1954784"/>
                  </a:lnTo>
                  <a:close/>
                  <a:moveTo>
                    <a:pt x="9355328" y="1919224"/>
                  </a:moveTo>
                  <a:lnTo>
                    <a:pt x="9393047" y="1919224"/>
                  </a:lnTo>
                  <a:lnTo>
                    <a:pt x="9397746" y="1923923"/>
                  </a:lnTo>
                  <a:lnTo>
                    <a:pt x="9400159" y="1926336"/>
                  </a:lnTo>
                  <a:lnTo>
                    <a:pt x="9400159" y="1942973"/>
                  </a:lnTo>
                  <a:lnTo>
                    <a:pt x="9355328" y="1942973"/>
                  </a:lnTo>
                  <a:lnTo>
                    <a:pt x="9355328" y="1919351"/>
                  </a:lnTo>
                  <a:close/>
                  <a:moveTo>
                    <a:pt x="9421368" y="1909826"/>
                  </a:moveTo>
                  <a:lnTo>
                    <a:pt x="9511030" y="1919351"/>
                  </a:lnTo>
                  <a:lnTo>
                    <a:pt x="9511030" y="1926463"/>
                  </a:lnTo>
                  <a:lnTo>
                    <a:pt x="9515729" y="1935988"/>
                  </a:lnTo>
                  <a:lnTo>
                    <a:pt x="9515729" y="1943100"/>
                  </a:lnTo>
                  <a:lnTo>
                    <a:pt x="9520428" y="1954911"/>
                  </a:lnTo>
                  <a:lnTo>
                    <a:pt x="9511030" y="1954911"/>
                  </a:lnTo>
                  <a:lnTo>
                    <a:pt x="9487408" y="1940687"/>
                  </a:lnTo>
                  <a:lnTo>
                    <a:pt x="9459087" y="1935988"/>
                  </a:lnTo>
                  <a:lnTo>
                    <a:pt x="9421368" y="1935988"/>
                  </a:lnTo>
                  <a:lnTo>
                    <a:pt x="9421368" y="1909953"/>
                  </a:lnTo>
                  <a:close/>
                  <a:moveTo>
                    <a:pt x="10171557" y="1891030"/>
                  </a:moveTo>
                  <a:lnTo>
                    <a:pt x="10216388" y="1891030"/>
                  </a:lnTo>
                  <a:lnTo>
                    <a:pt x="10237597" y="1914652"/>
                  </a:lnTo>
                  <a:lnTo>
                    <a:pt x="10254107" y="1940687"/>
                  </a:lnTo>
                  <a:lnTo>
                    <a:pt x="10261219" y="1971421"/>
                  </a:lnTo>
                  <a:lnTo>
                    <a:pt x="10254107" y="1971421"/>
                  </a:lnTo>
                  <a:lnTo>
                    <a:pt x="10232898" y="1952498"/>
                  </a:lnTo>
                  <a:lnTo>
                    <a:pt x="10211689" y="1931162"/>
                  </a:lnTo>
                  <a:lnTo>
                    <a:pt x="10188067" y="1914525"/>
                  </a:lnTo>
                  <a:lnTo>
                    <a:pt x="10171557" y="1890903"/>
                  </a:lnTo>
                  <a:close/>
                  <a:moveTo>
                    <a:pt x="9570085" y="1841119"/>
                  </a:moveTo>
                  <a:lnTo>
                    <a:pt x="9593707" y="1841119"/>
                  </a:lnTo>
                  <a:lnTo>
                    <a:pt x="9626727" y="1843532"/>
                  </a:lnTo>
                  <a:lnTo>
                    <a:pt x="9636125" y="1874266"/>
                  </a:lnTo>
                  <a:lnTo>
                    <a:pt x="9647936" y="1897888"/>
                  </a:lnTo>
                  <a:lnTo>
                    <a:pt x="9664446" y="1919224"/>
                  </a:lnTo>
                  <a:lnTo>
                    <a:pt x="9664446" y="1926336"/>
                  </a:lnTo>
                  <a:lnTo>
                    <a:pt x="9671558" y="1926336"/>
                  </a:lnTo>
                  <a:lnTo>
                    <a:pt x="9671558" y="1919224"/>
                  </a:lnTo>
                  <a:lnTo>
                    <a:pt x="9692767" y="1897888"/>
                  </a:lnTo>
                  <a:lnTo>
                    <a:pt x="9713976" y="1886077"/>
                  </a:lnTo>
                  <a:lnTo>
                    <a:pt x="9742297" y="1876552"/>
                  </a:lnTo>
                  <a:lnTo>
                    <a:pt x="9784715" y="1874139"/>
                  </a:lnTo>
                  <a:lnTo>
                    <a:pt x="9817735" y="1893062"/>
                  </a:lnTo>
                  <a:lnTo>
                    <a:pt x="9857867" y="1909699"/>
                  </a:lnTo>
                  <a:lnTo>
                    <a:pt x="9907397" y="1926336"/>
                  </a:lnTo>
                  <a:lnTo>
                    <a:pt x="9947529" y="1952371"/>
                  </a:lnTo>
                  <a:lnTo>
                    <a:pt x="9980549" y="1975993"/>
                  </a:lnTo>
                  <a:lnTo>
                    <a:pt x="9997059" y="2009140"/>
                  </a:lnTo>
                  <a:lnTo>
                    <a:pt x="10027666" y="2013839"/>
                  </a:lnTo>
                  <a:lnTo>
                    <a:pt x="10046589" y="2020951"/>
                  </a:lnTo>
                  <a:lnTo>
                    <a:pt x="10072497" y="2025650"/>
                  </a:lnTo>
                  <a:lnTo>
                    <a:pt x="10072497" y="2046986"/>
                  </a:lnTo>
                  <a:lnTo>
                    <a:pt x="10067798" y="2046986"/>
                  </a:lnTo>
                  <a:lnTo>
                    <a:pt x="10060686" y="2051685"/>
                  </a:lnTo>
                  <a:lnTo>
                    <a:pt x="10051288" y="2051685"/>
                  </a:lnTo>
                  <a:lnTo>
                    <a:pt x="10046589" y="2054098"/>
                  </a:lnTo>
                  <a:lnTo>
                    <a:pt x="10044176" y="2058797"/>
                  </a:lnTo>
                  <a:lnTo>
                    <a:pt x="10046589" y="2058797"/>
                  </a:lnTo>
                  <a:lnTo>
                    <a:pt x="10055987" y="2063496"/>
                  </a:lnTo>
                  <a:lnTo>
                    <a:pt x="10084308" y="2103755"/>
                  </a:lnTo>
                  <a:lnTo>
                    <a:pt x="10124440" y="2136902"/>
                  </a:lnTo>
                  <a:lnTo>
                    <a:pt x="10171557" y="2162937"/>
                  </a:lnTo>
                  <a:lnTo>
                    <a:pt x="10171557" y="2181860"/>
                  </a:lnTo>
                  <a:lnTo>
                    <a:pt x="10117328" y="2181860"/>
                  </a:lnTo>
                  <a:lnTo>
                    <a:pt x="10110216" y="2174748"/>
                  </a:lnTo>
                  <a:lnTo>
                    <a:pt x="10100818" y="2170049"/>
                  </a:lnTo>
                  <a:lnTo>
                    <a:pt x="10093706" y="2170049"/>
                  </a:lnTo>
                  <a:lnTo>
                    <a:pt x="10084308" y="2170049"/>
                  </a:lnTo>
                  <a:lnTo>
                    <a:pt x="10077196" y="2167636"/>
                  </a:lnTo>
                  <a:lnTo>
                    <a:pt x="10063099" y="2162937"/>
                  </a:lnTo>
                  <a:lnTo>
                    <a:pt x="10051288" y="2153412"/>
                  </a:lnTo>
                  <a:lnTo>
                    <a:pt x="10044176" y="2146300"/>
                  </a:lnTo>
                  <a:lnTo>
                    <a:pt x="10034778" y="2129663"/>
                  </a:lnTo>
                  <a:lnTo>
                    <a:pt x="10027666" y="2117852"/>
                  </a:lnTo>
                  <a:lnTo>
                    <a:pt x="10018268" y="2108327"/>
                  </a:lnTo>
                  <a:lnTo>
                    <a:pt x="9985248" y="2091690"/>
                  </a:lnTo>
                  <a:lnTo>
                    <a:pt x="9961626" y="2091690"/>
                  </a:lnTo>
                  <a:lnTo>
                    <a:pt x="9931019" y="2101215"/>
                  </a:lnTo>
                  <a:lnTo>
                    <a:pt x="9902698" y="2117852"/>
                  </a:lnTo>
                  <a:lnTo>
                    <a:pt x="9874377" y="2124964"/>
                  </a:lnTo>
                  <a:lnTo>
                    <a:pt x="9846056" y="2108327"/>
                  </a:lnTo>
                  <a:lnTo>
                    <a:pt x="9817735" y="2101215"/>
                  </a:lnTo>
                  <a:lnTo>
                    <a:pt x="9787128" y="2096516"/>
                  </a:lnTo>
                  <a:lnTo>
                    <a:pt x="9746996" y="2101215"/>
                  </a:lnTo>
                  <a:lnTo>
                    <a:pt x="9751695" y="2084578"/>
                  </a:lnTo>
                  <a:lnTo>
                    <a:pt x="9754108" y="2070354"/>
                  </a:lnTo>
                  <a:lnTo>
                    <a:pt x="9758807" y="2063242"/>
                  </a:lnTo>
                  <a:lnTo>
                    <a:pt x="9763506" y="2053717"/>
                  </a:lnTo>
                  <a:lnTo>
                    <a:pt x="9768205" y="2046605"/>
                  </a:lnTo>
                  <a:lnTo>
                    <a:pt x="9763506" y="2037080"/>
                  </a:lnTo>
                  <a:lnTo>
                    <a:pt x="9742297" y="2001520"/>
                  </a:lnTo>
                  <a:lnTo>
                    <a:pt x="9713976" y="1980184"/>
                  </a:lnTo>
                  <a:lnTo>
                    <a:pt x="9680956" y="1970659"/>
                  </a:lnTo>
                  <a:lnTo>
                    <a:pt x="9643237" y="1958848"/>
                  </a:lnTo>
                  <a:lnTo>
                    <a:pt x="9607804" y="1951736"/>
                  </a:lnTo>
                  <a:lnTo>
                    <a:pt x="9577197" y="1935099"/>
                  </a:lnTo>
                  <a:lnTo>
                    <a:pt x="9558274" y="1909064"/>
                  </a:lnTo>
                  <a:lnTo>
                    <a:pt x="9565386" y="1906651"/>
                  </a:lnTo>
                  <a:lnTo>
                    <a:pt x="9570085" y="1906651"/>
                  </a:lnTo>
                  <a:lnTo>
                    <a:pt x="9574784" y="1901952"/>
                  </a:lnTo>
                  <a:lnTo>
                    <a:pt x="9577197" y="1897253"/>
                  </a:lnTo>
                  <a:lnTo>
                    <a:pt x="9581896" y="1890141"/>
                  </a:lnTo>
                  <a:lnTo>
                    <a:pt x="9558274" y="1885442"/>
                  </a:lnTo>
                  <a:lnTo>
                    <a:pt x="9532366" y="1873631"/>
                  </a:lnTo>
                  <a:lnTo>
                    <a:pt x="9511157" y="1864106"/>
                  </a:lnTo>
                  <a:lnTo>
                    <a:pt x="9511157" y="1842770"/>
                  </a:lnTo>
                  <a:lnTo>
                    <a:pt x="9544177" y="1840357"/>
                  </a:lnTo>
                  <a:lnTo>
                    <a:pt x="9570085" y="1840357"/>
                  </a:lnTo>
                  <a:close/>
                  <a:moveTo>
                    <a:pt x="3639820" y="1790573"/>
                  </a:moveTo>
                  <a:lnTo>
                    <a:pt x="3623310" y="1819021"/>
                  </a:lnTo>
                  <a:lnTo>
                    <a:pt x="3611499" y="1819021"/>
                  </a:lnTo>
                  <a:lnTo>
                    <a:pt x="3611499" y="1826133"/>
                  </a:lnTo>
                  <a:lnTo>
                    <a:pt x="3637407" y="1835658"/>
                  </a:lnTo>
                  <a:lnTo>
                    <a:pt x="3661029" y="1847469"/>
                  </a:lnTo>
                  <a:lnTo>
                    <a:pt x="3677539" y="1859280"/>
                  </a:lnTo>
                  <a:lnTo>
                    <a:pt x="3686937" y="1863979"/>
                  </a:lnTo>
                  <a:lnTo>
                    <a:pt x="3689350" y="1859280"/>
                  </a:lnTo>
                  <a:lnTo>
                    <a:pt x="3689350" y="1856867"/>
                  </a:lnTo>
                  <a:lnTo>
                    <a:pt x="3694049" y="1852168"/>
                  </a:lnTo>
                  <a:lnTo>
                    <a:pt x="3694049" y="1842643"/>
                  </a:lnTo>
                  <a:lnTo>
                    <a:pt x="3677539" y="1842643"/>
                  </a:lnTo>
                  <a:lnTo>
                    <a:pt x="3672840" y="1842643"/>
                  </a:lnTo>
                  <a:lnTo>
                    <a:pt x="3670427" y="1840230"/>
                  </a:lnTo>
                  <a:lnTo>
                    <a:pt x="3665728" y="1840230"/>
                  </a:lnTo>
                  <a:lnTo>
                    <a:pt x="3656330" y="1840230"/>
                  </a:lnTo>
                  <a:lnTo>
                    <a:pt x="3649218" y="1835531"/>
                  </a:lnTo>
                  <a:lnTo>
                    <a:pt x="3649218" y="1790573"/>
                  </a:lnTo>
                  <a:lnTo>
                    <a:pt x="3639820" y="1790573"/>
                  </a:lnTo>
                  <a:close/>
                  <a:moveTo>
                    <a:pt x="9322562" y="1759839"/>
                  </a:moveTo>
                  <a:lnTo>
                    <a:pt x="9327261" y="1759839"/>
                  </a:lnTo>
                  <a:lnTo>
                    <a:pt x="9327261" y="1764538"/>
                  </a:lnTo>
                  <a:lnTo>
                    <a:pt x="9327261" y="1769237"/>
                  </a:lnTo>
                  <a:lnTo>
                    <a:pt x="9331960" y="1769237"/>
                  </a:lnTo>
                  <a:lnTo>
                    <a:pt x="9331960" y="1773936"/>
                  </a:lnTo>
                  <a:lnTo>
                    <a:pt x="9339072" y="1773936"/>
                  </a:lnTo>
                  <a:lnTo>
                    <a:pt x="9334373" y="1776349"/>
                  </a:lnTo>
                  <a:lnTo>
                    <a:pt x="9331960" y="1776349"/>
                  </a:lnTo>
                  <a:lnTo>
                    <a:pt x="9331960" y="1781048"/>
                  </a:lnTo>
                  <a:lnTo>
                    <a:pt x="9317863" y="1792859"/>
                  </a:lnTo>
                  <a:lnTo>
                    <a:pt x="9306052" y="1807083"/>
                  </a:lnTo>
                  <a:lnTo>
                    <a:pt x="9294241" y="1818894"/>
                  </a:lnTo>
                  <a:lnTo>
                    <a:pt x="9249410" y="1814195"/>
                  </a:lnTo>
                  <a:lnTo>
                    <a:pt x="9211691" y="1814195"/>
                  </a:lnTo>
                  <a:lnTo>
                    <a:pt x="9166860" y="1818894"/>
                  </a:lnTo>
                  <a:lnTo>
                    <a:pt x="9166860" y="1842516"/>
                  </a:lnTo>
                  <a:lnTo>
                    <a:pt x="9173972" y="1847215"/>
                  </a:lnTo>
                  <a:lnTo>
                    <a:pt x="9173972" y="1851914"/>
                  </a:lnTo>
                  <a:lnTo>
                    <a:pt x="9178671" y="1856613"/>
                  </a:lnTo>
                  <a:lnTo>
                    <a:pt x="9183370" y="1863725"/>
                  </a:lnTo>
                  <a:lnTo>
                    <a:pt x="9228201" y="1847088"/>
                  </a:lnTo>
                  <a:lnTo>
                    <a:pt x="9273032" y="1835277"/>
                  </a:lnTo>
                  <a:lnTo>
                    <a:pt x="9273032" y="1856613"/>
                  </a:lnTo>
                  <a:lnTo>
                    <a:pt x="9265920" y="1856613"/>
                  </a:lnTo>
                  <a:lnTo>
                    <a:pt x="9251823" y="1863725"/>
                  </a:lnTo>
                  <a:lnTo>
                    <a:pt x="9235313" y="1873250"/>
                  </a:lnTo>
                  <a:lnTo>
                    <a:pt x="9218803" y="1880362"/>
                  </a:lnTo>
                  <a:lnTo>
                    <a:pt x="9232900" y="1908810"/>
                  </a:lnTo>
                  <a:lnTo>
                    <a:pt x="9249410" y="1934845"/>
                  </a:lnTo>
                  <a:lnTo>
                    <a:pt x="9256522" y="1958467"/>
                  </a:lnTo>
                  <a:lnTo>
                    <a:pt x="9265920" y="2001139"/>
                  </a:lnTo>
                  <a:lnTo>
                    <a:pt x="9256522" y="2001139"/>
                  </a:lnTo>
                  <a:lnTo>
                    <a:pt x="9256522" y="2008251"/>
                  </a:lnTo>
                  <a:lnTo>
                    <a:pt x="9249410" y="2003552"/>
                  </a:lnTo>
                  <a:lnTo>
                    <a:pt x="9244711" y="2003552"/>
                  </a:lnTo>
                  <a:lnTo>
                    <a:pt x="9244711" y="2001139"/>
                  </a:lnTo>
                  <a:lnTo>
                    <a:pt x="9240012" y="2001139"/>
                  </a:lnTo>
                  <a:lnTo>
                    <a:pt x="9216390" y="1975104"/>
                  </a:lnTo>
                  <a:lnTo>
                    <a:pt x="9195181" y="1946656"/>
                  </a:lnTo>
                  <a:lnTo>
                    <a:pt x="9173972" y="1918208"/>
                  </a:lnTo>
                  <a:lnTo>
                    <a:pt x="9173972" y="2008251"/>
                  </a:lnTo>
                  <a:lnTo>
                    <a:pt x="9138539" y="2008251"/>
                  </a:lnTo>
                  <a:lnTo>
                    <a:pt x="9138539" y="2003552"/>
                  </a:lnTo>
                  <a:lnTo>
                    <a:pt x="9133840" y="2003552"/>
                  </a:lnTo>
                  <a:lnTo>
                    <a:pt x="9133840" y="2001139"/>
                  </a:lnTo>
                  <a:lnTo>
                    <a:pt x="9129141" y="2001139"/>
                  </a:lnTo>
                  <a:lnTo>
                    <a:pt x="9133840" y="1970405"/>
                  </a:lnTo>
                  <a:lnTo>
                    <a:pt x="9129141" y="1953768"/>
                  </a:lnTo>
                  <a:lnTo>
                    <a:pt x="9122029" y="1939544"/>
                  </a:lnTo>
                  <a:lnTo>
                    <a:pt x="9112631" y="1918208"/>
                  </a:lnTo>
                  <a:lnTo>
                    <a:pt x="9112631" y="1896872"/>
                  </a:lnTo>
                  <a:lnTo>
                    <a:pt x="9124442" y="1873250"/>
                  </a:lnTo>
                  <a:lnTo>
                    <a:pt x="9140952" y="1840103"/>
                  </a:lnTo>
                  <a:lnTo>
                    <a:pt x="9157462" y="1809369"/>
                  </a:lnTo>
                  <a:lnTo>
                    <a:pt x="9173972" y="1785747"/>
                  </a:lnTo>
                  <a:lnTo>
                    <a:pt x="9183370" y="1773936"/>
                  </a:lnTo>
                  <a:lnTo>
                    <a:pt x="9223502" y="1785747"/>
                  </a:lnTo>
                  <a:lnTo>
                    <a:pt x="9249410" y="1785747"/>
                  </a:lnTo>
                  <a:lnTo>
                    <a:pt x="9268333" y="1781048"/>
                  </a:lnTo>
                  <a:lnTo>
                    <a:pt x="9294241" y="1773936"/>
                  </a:lnTo>
                  <a:lnTo>
                    <a:pt x="9317863" y="1759712"/>
                  </a:lnTo>
                  <a:lnTo>
                    <a:pt x="9322562" y="1759712"/>
                  </a:lnTo>
                  <a:close/>
                  <a:moveTo>
                    <a:pt x="9409811" y="1752600"/>
                  </a:moveTo>
                  <a:lnTo>
                    <a:pt x="9426321" y="1759712"/>
                  </a:lnTo>
                  <a:lnTo>
                    <a:pt x="9433433" y="1764411"/>
                  </a:lnTo>
                  <a:lnTo>
                    <a:pt x="9442831" y="1773936"/>
                  </a:lnTo>
                  <a:lnTo>
                    <a:pt x="9445244" y="1781048"/>
                  </a:lnTo>
                  <a:lnTo>
                    <a:pt x="9445244" y="1797685"/>
                  </a:lnTo>
                  <a:lnTo>
                    <a:pt x="9445244" y="1819021"/>
                  </a:lnTo>
                  <a:lnTo>
                    <a:pt x="9438132" y="1823720"/>
                  </a:lnTo>
                  <a:lnTo>
                    <a:pt x="9433433" y="1826133"/>
                  </a:lnTo>
                  <a:lnTo>
                    <a:pt x="9433433" y="1830832"/>
                  </a:lnTo>
                  <a:lnTo>
                    <a:pt x="9433433" y="1835531"/>
                  </a:lnTo>
                  <a:lnTo>
                    <a:pt x="9433433" y="1840230"/>
                  </a:lnTo>
                  <a:lnTo>
                    <a:pt x="9433433" y="1842643"/>
                  </a:lnTo>
                  <a:lnTo>
                    <a:pt x="9431020" y="1847342"/>
                  </a:lnTo>
                  <a:lnTo>
                    <a:pt x="9421622" y="1856867"/>
                  </a:lnTo>
                  <a:lnTo>
                    <a:pt x="9421622" y="1835531"/>
                  </a:lnTo>
                  <a:lnTo>
                    <a:pt x="9405112" y="1809496"/>
                  </a:lnTo>
                  <a:lnTo>
                    <a:pt x="9405112" y="1781048"/>
                  </a:lnTo>
                  <a:lnTo>
                    <a:pt x="9409811" y="1752600"/>
                  </a:lnTo>
                  <a:close/>
                  <a:moveTo>
                    <a:pt x="8334121" y="1636522"/>
                  </a:moveTo>
                  <a:lnTo>
                    <a:pt x="8411972" y="1646047"/>
                  </a:lnTo>
                  <a:lnTo>
                    <a:pt x="8442579" y="1681607"/>
                  </a:lnTo>
                  <a:lnTo>
                    <a:pt x="8475599" y="1702943"/>
                  </a:lnTo>
                  <a:lnTo>
                    <a:pt x="8508619" y="1724279"/>
                  </a:lnTo>
                  <a:lnTo>
                    <a:pt x="8548751" y="1743202"/>
                  </a:lnTo>
                  <a:lnTo>
                    <a:pt x="8560562" y="1752727"/>
                  </a:lnTo>
                  <a:lnTo>
                    <a:pt x="8560562" y="1757426"/>
                  </a:lnTo>
                  <a:lnTo>
                    <a:pt x="8565261" y="1757426"/>
                  </a:lnTo>
                  <a:lnTo>
                    <a:pt x="8581771" y="1774063"/>
                  </a:lnTo>
                  <a:lnTo>
                    <a:pt x="8610092" y="1807210"/>
                  </a:lnTo>
                  <a:lnTo>
                    <a:pt x="8636000" y="1842770"/>
                  </a:lnTo>
                  <a:lnTo>
                    <a:pt x="8664321" y="1885442"/>
                  </a:lnTo>
                  <a:lnTo>
                    <a:pt x="8704453" y="1918589"/>
                  </a:lnTo>
                  <a:lnTo>
                    <a:pt x="8697341" y="1958848"/>
                  </a:lnTo>
                  <a:lnTo>
                    <a:pt x="8697341" y="2008632"/>
                  </a:lnTo>
                  <a:lnTo>
                    <a:pt x="8730361" y="2013331"/>
                  </a:lnTo>
                  <a:lnTo>
                    <a:pt x="8751570" y="2020443"/>
                  </a:lnTo>
                  <a:lnTo>
                    <a:pt x="8765667" y="2034667"/>
                  </a:lnTo>
                  <a:lnTo>
                    <a:pt x="8786876" y="2046478"/>
                  </a:lnTo>
                  <a:lnTo>
                    <a:pt x="8812784" y="2046478"/>
                  </a:lnTo>
                  <a:lnTo>
                    <a:pt x="8831707" y="2036953"/>
                  </a:lnTo>
                  <a:lnTo>
                    <a:pt x="8848217" y="2029841"/>
                  </a:lnTo>
                  <a:lnTo>
                    <a:pt x="8864727" y="2025142"/>
                  </a:lnTo>
                  <a:lnTo>
                    <a:pt x="8902446" y="2036953"/>
                  </a:lnTo>
                  <a:lnTo>
                    <a:pt x="8944864" y="2053590"/>
                  </a:lnTo>
                  <a:lnTo>
                    <a:pt x="8984996" y="2074926"/>
                  </a:lnTo>
                  <a:lnTo>
                    <a:pt x="9022715" y="2091563"/>
                  </a:lnTo>
                  <a:lnTo>
                    <a:pt x="9018016" y="2091563"/>
                  </a:lnTo>
                  <a:lnTo>
                    <a:pt x="9013317" y="2096262"/>
                  </a:lnTo>
                  <a:lnTo>
                    <a:pt x="9008618" y="2096262"/>
                  </a:lnTo>
                  <a:lnTo>
                    <a:pt x="9001506" y="2100961"/>
                  </a:lnTo>
                  <a:lnTo>
                    <a:pt x="8977884" y="2108073"/>
                  </a:lnTo>
                  <a:lnTo>
                    <a:pt x="8930767" y="2108073"/>
                  </a:lnTo>
                  <a:lnTo>
                    <a:pt x="8878824" y="2100961"/>
                  </a:lnTo>
                  <a:lnTo>
                    <a:pt x="8824595" y="2086737"/>
                  </a:lnTo>
                  <a:lnTo>
                    <a:pt x="8765667" y="2074926"/>
                  </a:lnTo>
                  <a:lnTo>
                    <a:pt x="8720836" y="2063115"/>
                  </a:lnTo>
                  <a:lnTo>
                    <a:pt x="8685403" y="2046478"/>
                  </a:lnTo>
                  <a:lnTo>
                    <a:pt x="8668893" y="2036953"/>
                  </a:lnTo>
                  <a:lnTo>
                    <a:pt x="8676005" y="2029841"/>
                  </a:lnTo>
                  <a:lnTo>
                    <a:pt x="8680704" y="2025142"/>
                  </a:lnTo>
                  <a:lnTo>
                    <a:pt x="8685403" y="2018030"/>
                  </a:lnTo>
                  <a:lnTo>
                    <a:pt x="8635873" y="2003806"/>
                  </a:lnTo>
                  <a:lnTo>
                    <a:pt x="8593455" y="1980184"/>
                  </a:lnTo>
                  <a:lnTo>
                    <a:pt x="8555736" y="1942338"/>
                  </a:lnTo>
                  <a:lnTo>
                    <a:pt x="8527415" y="1902079"/>
                  </a:lnTo>
                  <a:lnTo>
                    <a:pt x="8499094" y="1857121"/>
                  </a:lnTo>
                  <a:lnTo>
                    <a:pt x="8475472" y="1809750"/>
                  </a:lnTo>
                  <a:lnTo>
                    <a:pt x="8449564" y="1774190"/>
                  </a:lnTo>
                  <a:lnTo>
                    <a:pt x="8425942" y="1743456"/>
                  </a:lnTo>
                  <a:lnTo>
                    <a:pt x="8400034" y="1724533"/>
                  </a:lnTo>
                  <a:lnTo>
                    <a:pt x="8371713" y="1698498"/>
                  </a:lnTo>
                  <a:lnTo>
                    <a:pt x="8345805" y="1674876"/>
                  </a:lnTo>
                  <a:lnTo>
                    <a:pt x="8333994" y="1637030"/>
                  </a:lnTo>
                  <a:close/>
                  <a:moveTo>
                    <a:pt x="9039352" y="1592072"/>
                  </a:moveTo>
                  <a:lnTo>
                    <a:pt x="9062974" y="1599184"/>
                  </a:lnTo>
                  <a:lnTo>
                    <a:pt x="9091295" y="1615821"/>
                  </a:lnTo>
                  <a:lnTo>
                    <a:pt x="9117203" y="1641856"/>
                  </a:lnTo>
                  <a:lnTo>
                    <a:pt x="9129014" y="1663192"/>
                  </a:lnTo>
                  <a:lnTo>
                    <a:pt x="9117203" y="1670304"/>
                  </a:lnTo>
                  <a:lnTo>
                    <a:pt x="9105392" y="1682115"/>
                  </a:lnTo>
                  <a:lnTo>
                    <a:pt x="9091295" y="1691640"/>
                  </a:lnTo>
                  <a:lnTo>
                    <a:pt x="9074785" y="1698752"/>
                  </a:lnTo>
                  <a:lnTo>
                    <a:pt x="9088882" y="1736598"/>
                  </a:lnTo>
                  <a:lnTo>
                    <a:pt x="9105392" y="1765046"/>
                  </a:lnTo>
                  <a:lnTo>
                    <a:pt x="9121902" y="1798193"/>
                  </a:lnTo>
                  <a:lnTo>
                    <a:pt x="9107805" y="1802892"/>
                  </a:lnTo>
                  <a:lnTo>
                    <a:pt x="9100693" y="1802892"/>
                  </a:lnTo>
                  <a:lnTo>
                    <a:pt x="9095994" y="1802892"/>
                  </a:lnTo>
                  <a:lnTo>
                    <a:pt x="9091295" y="1807591"/>
                  </a:lnTo>
                  <a:lnTo>
                    <a:pt x="9088882" y="1810004"/>
                  </a:lnTo>
                  <a:lnTo>
                    <a:pt x="9084183" y="1819529"/>
                  </a:lnTo>
                  <a:lnTo>
                    <a:pt x="9062974" y="1857375"/>
                  </a:lnTo>
                  <a:lnTo>
                    <a:pt x="9051163" y="1902333"/>
                  </a:lnTo>
                  <a:lnTo>
                    <a:pt x="9029954" y="1942592"/>
                  </a:lnTo>
                  <a:lnTo>
                    <a:pt x="9018143" y="1952117"/>
                  </a:lnTo>
                  <a:lnTo>
                    <a:pt x="9006332" y="1952117"/>
                  </a:lnTo>
                  <a:lnTo>
                    <a:pt x="8992235" y="1954530"/>
                  </a:lnTo>
                  <a:lnTo>
                    <a:pt x="8978138" y="1954530"/>
                  </a:lnTo>
                  <a:lnTo>
                    <a:pt x="8952230" y="1940306"/>
                  </a:lnTo>
                  <a:lnTo>
                    <a:pt x="8928608" y="1935607"/>
                  </a:lnTo>
                  <a:lnTo>
                    <a:pt x="8898001" y="1935607"/>
                  </a:lnTo>
                  <a:lnTo>
                    <a:pt x="8869680" y="1930908"/>
                  </a:lnTo>
                  <a:lnTo>
                    <a:pt x="8841359" y="1919097"/>
                  </a:lnTo>
                  <a:lnTo>
                    <a:pt x="8813038" y="1881251"/>
                  </a:lnTo>
                  <a:lnTo>
                    <a:pt x="8791829" y="1831467"/>
                  </a:lnTo>
                  <a:lnTo>
                    <a:pt x="8787130" y="1774571"/>
                  </a:lnTo>
                  <a:lnTo>
                    <a:pt x="8808339" y="1765046"/>
                  </a:lnTo>
                  <a:lnTo>
                    <a:pt x="8824849" y="1765046"/>
                  </a:lnTo>
                  <a:lnTo>
                    <a:pt x="8841359" y="1769745"/>
                  </a:lnTo>
                  <a:lnTo>
                    <a:pt x="8857869" y="1760220"/>
                  </a:lnTo>
                  <a:lnTo>
                    <a:pt x="8879078" y="1727073"/>
                  </a:lnTo>
                  <a:lnTo>
                    <a:pt x="8931021" y="1719961"/>
                  </a:lnTo>
                  <a:lnTo>
                    <a:pt x="8940419" y="1712849"/>
                  </a:lnTo>
                  <a:lnTo>
                    <a:pt x="8947531" y="1703324"/>
                  </a:lnTo>
                  <a:lnTo>
                    <a:pt x="8947531" y="1698625"/>
                  </a:lnTo>
                  <a:lnTo>
                    <a:pt x="8952230" y="1696212"/>
                  </a:lnTo>
                  <a:lnTo>
                    <a:pt x="8952230" y="1691513"/>
                  </a:lnTo>
                  <a:lnTo>
                    <a:pt x="8952230" y="1686814"/>
                  </a:lnTo>
                  <a:lnTo>
                    <a:pt x="8956929" y="1682115"/>
                  </a:lnTo>
                  <a:lnTo>
                    <a:pt x="8964041" y="1682115"/>
                  </a:lnTo>
                  <a:lnTo>
                    <a:pt x="8978138" y="1682115"/>
                  </a:lnTo>
                  <a:lnTo>
                    <a:pt x="8992235" y="1682115"/>
                  </a:lnTo>
                  <a:lnTo>
                    <a:pt x="9001633" y="1653667"/>
                  </a:lnTo>
                  <a:lnTo>
                    <a:pt x="9013444" y="1632331"/>
                  </a:lnTo>
                  <a:lnTo>
                    <a:pt x="9025255" y="1613408"/>
                  </a:lnTo>
                  <a:lnTo>
                    <a:pt x="9039352" y="1592072"/>
                  </a:lnTo>
                  <a:close/>
                  <a:moveTo>
                    <a:pt x="7852791" y="1537589"/>
                  </a:moveTo>
                  <a:lnTo>
                    <a:pt x="7876413" y="1554226"/>
                  </a:lnTo>
                  <a:lnTo>
                    <a:pt x="7890510" y="1582674"/>
                  </a:lnTo>
                  <a:lnTo>
                    <a:pt x="7890510" y="1625346"/>
                  </a:lnTo>
                  <a:lnTo>
                    <a:pt x="7890510" y="1630045"/>
                  </a:lnTo>
                  <a:lnTo>
                    <a:pt x="7892923" y="1630045"/>
                  </a:lnTo>
                  <a:lnTo>
                    <a:pt x="7897622" y="1632458"/>
                  </a:lnTo>
                  <a:lnTo>
                    <a:pt x="7897622" y="1637157"/>
                  </a:lnTo>
                  <a:lnTo>
                    <a:pt x="7897622" y="1646682"/>
                  </a:lnTo>
                  <a:lnTo>
                    <a:pt x="7890510" y="1646682"/>
                  </a:lnTo>
                  <a:lnTo>
                    <a:pt x="7881112" y="1649095"/>
                  </a:lnTo>
                  <a:lnTo>
                    <a:pt x="7876413" y="1658620"/>
                  </a:lnTo>
                  <a:lnTo>
                    <a:pt x="7869301" y="1663319"/>
                  </a:lnTo>
                  <a:lnTo>
                    <a:pt x="7864602" y="1663319"/>
                  </a:lnTo>
                  <a:lnTo>
                    <a:pt x="7859903" y="1658620"/>
                  </a:lnTo>
                  <a:lnTo>
                    <a:pt x="7857490" y="1658620"/>
                  </a:lnTo>
                  <a:lnTo>
                    <a:pt x="7852791" y="1653921"/>
                  </a:lnTo>
                  <a:lnTo>
                    <a:pt x="7836281" y="1620774"/>
                  </a:lnTo>
                  <a:lnTo>
                    <a:pt x="7836281" y="1570990"/>
                  </a:lnTo>
                  <a:lnTo>
                    <a:pt x="7840980" y="1563878"/>
                  </a:lnTo>
                  <a:lnTo>
                    <a:pt x="7845679" y="1559179"/>
                  </a:lnTo>
                  <a:lnTo>
                    <a:pt x="7848092" y="1549654"/>
                  </a:lnTo>
                  <a:lnTo>
                    <a:pt x="7852791" y="1537843"/>
                  </a:lnTo>
                  <a:close/>
                  <a:moveTo>
                    <a:pt x="9331833" y="1488059"/>
                  </a:moveTo>
                  <a:lnTo>
                    <a:pt x="9350756" y="1509395"/>
                  </a:lnTo>
                  <a:lnTo>
                    <a:pt x="9364853" y="1533017"/>
                  </a:lnTo>
                  <a:lnTo>
                    <a:pt x="9364853" y="1570863"/>
                  </a:lnTo>
                  <a:lnTo>
                    <a:pt x="9367266" y="1580388"/>
                  </a:lnTo>
                  <a:lnTo>
                    <a:pt x="9371965" y="1580388"/>
                  </a:lnTo>
                  <a:lnTo>
                    <a:pt x="9371965" y="1582801"/>
                  </a:lnTo>
                  <a:lnTo>
                    <a:pt x="9367266" y="1582801"/>
                  </a:lnTo>
                  <a:lnTo>
                    <a:pt x="9364853" y="1592326"/>
                  </a:lnTo>
                  <a:lnTo>
                    <a:pt x="9364853" y="1599438"/>
                  </a:lnTo>
                  <a:lnTo>
                    <a:pt x="9360154" y="1599438"/>
                  </a:lnTo>
                  <a:lnTo>
                    <a:pt x="9360154" y="1604137"/>
                  </a:lnTo>
                  <a:lnTo>
                    <a:pt x="9355455" y="1604137"/>
                  </a:lnTo>
                  <a:lnTo>
                    <a:pt x="9348343" y="1608836"/>
                  </a:lnTo>
                  <a:lnTo>
                    <a:pt x="9343644" y="1599311"/>
                  </a:lnTo>
                  <a:lnTo>
                    <a:pt x="9343644" y="1596898"/>
                  </a:lnTo>
                  <a:lnTo>
                    <a:pt x="9338945" y="1596898"/>
                  </a:lnTo>
                  <a:lnTo>
                    <a:pt x="9334246" y="1596898"/>
                  </a:lnTo>
                  <a:lnTo>
                    <a:pt x="9331833" y="1592199"/>
                  </a:lnTo>
                  <a:lnTo>
                    <a:pt x="9331833" y="1599311"/>
                  </a:lnTo>
                  <a:lnTo>
                    <a:pt x="9334246" y="1604010"/>
                  </a:lnTo>
                  <a:lnTo>
                    <a:pt x="9338945" y="1608709"/>
                  </a:lnTo>
                  <a:lnTo>
                    <a:pt x="9343644" y="1613408"/>
                  </a:lnTo>
                  <a:lnTo>
                    <a:pt x="9338945" y="1615821"/>
                  </a:lnTo>
                  <a:lnTo>
                    <a:pt x="9338945" y="1620520"/>
                  </a:lnTo>
                  <a:lnTo>
                    <a:pt x="9338945" y="1625219"/>
                  </a:lnTo>
                  <a:lnTo>
                    <a:pt x="9338945" y="1637030"/>
                  </a:lnTo>
                  <a:lnTo>
                    <a:pt x="9317736" y="1637030"/>
                  </a:lnTo>
                  <a:lnTo>
                    <a:pt x="9317736" y="1625219"/>
                  </a:lnTo>
                  <a:lnTo>
                    <a:pt x="9305925" y="1620520"/>
                  </a:lnTo>
                  <a:lnTo>
                    <a:pt x="9294114" y="1613408"/>
                  </a:lnTo>
                  <a:lnTo>
                    <a:pt x="9289415" y="1603883"/>
                  </a:lnTo>
                  <a:lnTo>
                    <a:pt x="9284716" y="1592072"/>
                  </a:lnTo>
                  <a:lnTo>
                    <a:pt x="9282303" y="1580261"/>
                  </a:lnTo>
                  <a:lnTo>
                    <a:pt x="9272905" y="1563624"/>
                  </a:lnTo>
                  <a:lnTo>
                    <a:pt x="9261094" y="1570736"/>
                  </a:lnTo>
                  <a:lnTo>
                    <a:pt x="9244584" y="1580261"/>
                  </a:lnTo>
                  <a:lnTo>
                    <a:pt x="9228074" y="1582674"/>
                  </a:lnTo>
                  <a:lnTo>
                    <a:pt x="9211564" y="1592199"/>
                  </a:lnTo>
                  <a:lnTo>
                    <a:pt x="9211564" y="1570863"/>
                  </a:lnTo>
                  <a:lnTo>
                    <a:pt x="9216263" y="1566164"/>
                  </a:lnTo>
                  <a:lnTo>
                    <a:pt x="9216263" y="1563751"/>
                  </a:lnTo>
                  <a:lnTo>
                    <a:pt x="9218676" y="1563751"/>
                  </a:lnTo>
                  <a:lnTo>
                    <a:pt x="9218676" y="1554226"/>
                  </a:lnTo>
                  <a:lnTo>
                    <a:pt x="9251696" y="1542415"/>
                  </a:lnTo>
                  <a:lnTo>
                    <a:pt x="9282303" y="1532890"/>
                  </a:lnTo>
                  <a:lnTo>
                    <a:pt x="9310624" y="1516253"/>
                  </a:lnTo>
                  <a:lnTo>
                    <a:pt x="9331833" y="1487805"/>
                  </a:lnTo>
                  <a:close/>
                  <a:moveTo>
                    <a:pt x="2932049" y="1487805"/>
                  </a:moveTo>
                  <a:lnTo>
                    <a:pt x="2936748" y="1499616"/>
                  </a:lnTo>
                  <a:lnTo>
                    <a:pt x="2936748" y="1504315"/>
                  </a:lnTo>
                  <a:lnTo>
                    <a:pt x="2936748" y="1509014"/>
                  </a:lnTo>
                  <a:lnTo>
                    <a:pt x="2941447" y="1513713"/>
                  </a:lnTo>
                  <a:lnTo>
                    <a:pt x="2943860" y="1513713"/>
                  </a:lnTo>
                  <a:lnTo>
                    <a:pt x="2953258" y="1516126"/>
                  </a:lnTo>
                  <a:lnTo>
                    <a:pt x="2953258" y="1499489"/>
                  </a:lnTo>
                  <a:lnTo>
                    <a:pt x="2932049" y="1487678"/>
                  </a:lnTo>
                  <a:close/>
                  <a:moveTo>
                    <a:pt x="9129014" y="1442720"/>
                  </a:moveTo>
                  <a:lnTo>
                    <a:pt x="9138412" y="1452245"/>
                  </a:lnTo>
                  <a:lnTo>
                    <a:pt x="9140825" y="1452245"/>
                  </a:lnTo>
                  <a:lnTo>
                    <a:pt x="9145524" y="1452245"/>
                  </a:lnTo>
                  <a:lnTo>
                    <a:pt x="9145524" y="1454658"/>
                  </a:lnTo>
                  <a:lnTo>
                    <a:pt x="9145524" y="1464183"/>
                  </a:lnTo>
                  <a:lnTo>
                    <a:pt x="9150223" y="1471295"/>
                  </a:lnTo>
                  <a:lnTo>
                    <a:pt x="9124315" y="1492631"/>
                  </a:lnTo>
                  <a:lnTo>
                    <a:pt x="9107805" y="1513967"/>
                  </a:lnTo>
                  <a:lnTo>
                    <a:pt x="9088882" y="1530604"/>
                  </a:lnTo>
                  <a:lnTo>
                    <a:pt x="9058275" y="1547241"/>
                  </a:lnTo>
                  <a:lnTo>
                    <a:pt x="9058275" y="1537716"/>
                  </a:lnTo>
                  <a:lnTo>
                    <a:pt x="9084183" y="1509268"/>
                  </a:lnTo>
                  <a:lnTo>
                    <a:pt x="9112504" y="1480820"/>
                  </a:lnTo>
                  <a:lnTo>
                    <a:pt x="9129014" y="1442974"/>
                  </a:lnTo>
                  <a:close/>
                  <a:moveTo>
                    <a:pt x="3234055" y="1224534"/>
                  </a:moveTo>
                  <a:lnTo>
                    <a:pt x="3250565" y="1226947"/>
                  </a:lnTo>
                  <a:lnTo>
                    <a:pt x="3269488" y="1236472"/>
                  </a:lnTo>
                  <a:lnTo>
                    <a:pt x="3262376" y="1241171"/>
                  </a:lnTo>
                  <a:lnTo>
                    <a:pt x="3257677" y="1248283"/>
                  </a:lnTo>
                  <a:lnTo>
                    <a:pt x="3250565" y="1252982"/>
                  </a:lnTo>
                  <a:lnTo>
                    <a:pt x="3236468" y="1252982"/>
                  </a:lnTo>
                  <a:lnTo>
                    <a:pt x="3224657" y="1248283"/>
                  </a:lnTo>
                  <a:lnTo>
                    <a:pt x="3212846" y="1248283"/>
                  </a:lnTo>
                  <a:lnTo>
                    <a:pt x="3201035" y="1248283"/>
                  </a:lnTo>
                  <a:lnTo>
                    <a:pt x="3186938" y="1252982"/>
                  </a:lnTo>
                  <a:lnTo>
                    <a:pt x="3186938" y="1226820"/>
                  </a:lnTo>
                  <a:lnTo>
                    <a:pt x="3217545" y="1224407"/>
                  </a:lnTo>
                  <a:lnTo>
                    <a:pt x="3234055" y="1224407"/>
                  </a:lnTo>
                  <a:close/>
                  <a:moveTo>
                    <a:pt x="9228074" y="1198372"/>
                  </a:moveTo>
                  <a:lnTo>
                    <a:pt x="9228074" y="1241044"/>
                  </a:lnTo>
                  <a:lnTo>
                    <a:pt x="9223375" y="1269492"/>
                  </a:lnTo>
                  <a:lnTo>
                    <a:pt x="9216263" y="1293114"/>
                  </a:lnTo>
                  <a:lnTo>
                    <a:pt x="9211564" y="1335786"/>
                  </a:lnTo>
                  <a:lnTo>
                    <a:pt x="9218676" y="1335786"/>
                  </a:lnTo>
                  <a:lnTo>
                    <a:pt x="9218676" y="1342898"/>
                  </a:lnTo>
                  <a:lnTo>
                    <a:pt x="9235186" y="1342898"/>
                  </a:lnTo>
                  <a:lnTo>
                    <a:pt x="9244584" y="1342898"/>
                  </a:lnTo>
                  <a:lnTo>
                    <a:pt x="9251696" y="1342898"/>
                  </a:lnTo>
                  <a:lnTo>
                    <a:pt x="9261094" y="1347597"/>
                  </a:lnTo>
                  <a:lnTo>
                    <a:pt x="9268206" y="1352296"/>
                  </a:lnTo>
                  <a:lnTo>
                    <a:pt x="9284716" y="1354709"/>
                  </a:lnTo>
                  <a:lnTo>
                    <a:pt x="9294114" y="1385443"/>
                  </a:lnTo>
                  <a:lnTo>
                    <a:pt x="9310624" y="1404366"/>
                  </a:lnTo>
                  <a:lnTo>
                    <a:pt x="9331833" y="1425702"/>
                  </a:lnTo>
                  <a:lnTo>
                    <a:pt x="9348343" y="1454150"/>
                  </a:lnTo>
                  <a:lnTo>
                    <a:pt x="9334246" y="1458849"/>
                  </a:lnTo>
                  <a:lnTo>
                    <a:pt x="9327134" y="1463548"/>
                  </a:lnTo>
                  <a:lnTo>
                    <a:pt x="9322435" y="1463548"/>
                  </a:lnTo>
                  <a:lnTo>
                    <a:pt x="9322435" y="1468247"/>
                  </a:lnTo>
                  <a:lnTo>
                    <a:pt x="9322435" y="1470660"/>
                  </a:lnTo>
                  <a:lnTo>
                    <a:pt x="9322435" y="1475359"/>
                  </a:lnTo>
                  <a:lnTo>
                    <a:pt x="9315323" y="1475359"/>
                  </a:lnTo>
                  <a:lnTo>
                    <a:pt x="9301226" y="1480058"/>
                  </a:lnTo>
                  <a:lnTo>
                    <a:pt x="9298813" y="1470533"/>
                  </a:lnTo>
                  <a:lnTo>
                    <a:pt x="9298813" y="1468120"/>
                  </a:lnTo>
                  <a:lnTo>
                    <a:pt x="9294114" y="1468120"/>
                  </a:lnTo>
                  <a:lnTo>
                    <a:pt x="9289415" y="1468120"/>
                  </a:lnTo>
                  <a:lnTo>
                    <a:pt x="9284716" y="1463421"/>
                  </a:lnTo>
                  <a:lnTo>
                    <a:pt x="9277604" y="1480058"/>
                  </a:lnTo>
                  <a:lnTo>
                    <a:pt x="9272905" y="1491869"/>
                  </a:lnTo>
                  <a:lnTo>
                    <a:pt x="9265793" y="1503680"/>
                  </a:lnTo>
                  <a:lnTo>
                    <a:pt x="9251696" y="1508379"/>
                  </a:lnTo>
                  <a:lnTo>
                    <a:pt x="9239885" y="1515491"/>
                  </a:lnTo>
                  <a:lnTo>
                    <a:pt x="9239885" y="1508379"/>
                  </a:lnTo>
                  <a:lnTo>
                    <a:pt x="9232773" y="1498854"/>
                  </a:lnTo>
                  <a:lnTo>
                    <a:pt x="9232773" y="1491742"/>
                  </a:lnTo>
                  <a:lnTo>
                    <a:pt x="9232773" y="1487043"/>
                  </a:lnTo>
                  <a:lnTo>
                    <a:pt x="9232773" y="1484630"/>
                  </a:lnTo>
                  <a:lnTo>
                    <a:pt x="9232773" y="1479931"/>
                  </a:lnTo>
                  <a:lnTo>
                    <a:pt x="9228074" y="1475232"/>
                  </a:lnTo>
                  <a:lnTo>
                    <a:pt x="9223375" y="1475232"/>
                  </a:lnTo>
                  <a:lnTo>
                    <a:pt x="9211564" y="1470533"/>
                  </a:lnTo>
                  <a:lnTo>
                    <a:pt x="9211564" y="1458722"/>
                  </a:lnTo>
                  <a:lnTo>
                    <a:pt x="9211564" y="1446911"/>
                  </a:lnTo>
                  <a:lnTo>
                    <a:pt x="9216263" y="1437386"/>
                  </a:lnTo>
                  <a:lnTo>
                    <a:pt x="9216263" y="1434973"/>
                  </a:lnTo>
                  <a:lnTo>
                    <a:pt x="9218676" y="1430274"/>
                  </a:lnTo>
                  <a:lnTo>
                    <a:pt x="9228074" y="1430274"/>
                  </a:lnTo>
                  <a:lnTo>
                    <a:pt x="9239885" y="1425575"/>
                  </a:lnTo>
                  <a:lnTo>
                    <a:pt x="9256395" y="1425575"/>
                  </a:lnTo>
                  <a:lnTo>
                    <a:pt x="9256395" y="1454023"/>
                  </a:lnTo>
                  <a:lnTo>
                    <a:pt x="9284716" y="1454023"/>
                  </a:lnTo>
                  <a:lnTo>
                    <a:pt x="9284716" y="1446911"/>
                  </a:lnTo>
                  <a:lnTo>
                    <a:pt x="9289415" y="1437386"/>
                  </a:lnTo>
                  <a:lnTo>
                    <a:pt x="9294114" y="1434973"/>
                  </a:lnTo>
                  <a:lnTo>
                    <a:pt x="9294114" y="1430274"/>
                  </a:lnTo>
                  <a:lnTo>
                    <a:pt x="9298813" y="1425575"/>
                  </a:lnTo>
                  <a:lnTo>
                    <a:pt x="9301226" y="1418463"/>
                  </a:lnTo>
                  <a:lnTo>
                    <a:pt x="9294114" y="1418463"/>
                  </a:lnTo>
                  <a:lnTo>
                    <a:pt x="9251696" y="1385316"/>
                  </a:lnTo>
                  <a:lnTo>
                    <a:pt x="9204579" y="1363980"/>
                  </a:lnTo>
                  <a:lnTo>
                    <a:pt x="9204579" y="1380617"/>
                  </a:lnTo>
                  <a:lnTo>
                    <a:pt x="9199880" y="1392428"/>
                  </a:lnTo>
                  <a:lnTo>
                    <a:pt x="9195181" y="1404239"/>
                  </a:lnTo>
                  <a:lnTo>
                    <a:pt x="9195181" y="1418463"/>
                  </a:lnTo>
                  <a:lnTo>
                    <a:pt x="9190482" y="1413764"/>
                  </a:lnTo>
                  <a:lnTo>
                    <a:pt x="9188069" y="1409065"/>
                  </a:lnTo>
                  <a:lnTo>
                    <a:pt x="9188069" y="1404366"/>
                  </a:lnTo>
                  <a:lnTo>
                    <a:pt x="9183370" y="1401953"/>
                  </a:lnTo>
                  <a:lnTo>
                    <a:pt x="9171559" y="1371219"/>
                  </a:lnTo>
                  <a:lnTo>
                    <a:pt x="9157462" y="1335659"/>
                  </a:lnTo>
                  <a:lnTo>
                    <a:pt x="9155049" y="1288288"/>
                  </a:lnTo>
                  <a:lnTo>
                    <a:pt x="9157462" y="1248029"/>
                  </a:lnTo>
                  <a:lnTo>
                    <a:pt x="9173972" y="1207770"/>
                  </a:lnTo>
                  <a:lnTo>
                    <a:pt x="9188069" y="1203071"/>
                  </a:lnTo>
                  <a:lnTo>
                    <a:pt x="9199880" y="1198372"/>
                  </a:lnTo>
                  <a:lnTo>
                    <a:pt x="9211691" y="1198372"/>
                  </a:lnTo>
                  <a:lnTo>
                    <a:pt x="9228201" y="1198372"/>
                  </a:lnTo>
                  <a:close/>
                  <a:moveTo>
                    <a:pt x="3080766" y="1198372"/>
                  </a:moveTo>
                  <a:lnTo>
                    <a:pt x="3097276" y="1198372"/>
                  </a:lnTo>
                  <a:lnTo>
                    <a:pt x="3113786" y="1203071"/>
                  </a:lnTo>
                  <a:lnTo>
                    <a:pt x="3130296" y="1203071"/>
                  </a:lnTo>
                  <a:lnTo>
                    <a:pt x="3142107" y="1207770"/>
                  </a:lnTo>
                  <a:lnTo>
                    <a:pt x="3142107" y="1226820"/>
                  </a:lnTo>
                  <a:lnTo>
                    <a:pt x="3080766" y="1226820"/>
                  </a:lnTo>
                  <a:lnTo>
                    <a:pt x="3080766" y="1198372"/>
                  </a:lnTo>
                  <a:close/>
                  <a:moveTo>
                    <a:pt x="2734056" y="1198372"/>
                  </a:moveTo>
                  <a:lnTo>
                    <a:pt x="2755265" y="1203071"/>
                  </a:lnTo>
                  <a:lnTo>
                    <a:pt x="2767076" y="1210183"/>
                  </a:lnTo>
                  <a:lnTo>
                    <a:pt x="2783586" y="1219708"/>
                  </a:lnTo>
                  <a:lnTo>
                    <a:pt x="2797683" y="1226820"/>
                  </a:lnTo>
                  <a:lnTo>
                    <a:pt x="2797683" y="1236345"/>
                  </a:lnTo>
                  <a:lnTo>
                    <a:pt x="2781173" y="1236345"/>
                  </a:lnTo>
                  <a:lnTo>
                    <a:pt x="2767076" y="1241044"/>
                  </a:lnTo>
                  <a:lnTo>
                    <a:pt x="2755265" y="1243457"/>
                  </a:lnTo>
                  <a:lnTo>
                    <a:pt x="2748153" y="1241044"/>
                  </a:lnTo>
                  <a:lnTo>
                    <a:pt x="2731643" y="1241044"/>
                  </a:lnTo>
                  <a:lnTo>
                    <a:pt x="2717546" y="1236345"/>
                  </a:lnTo>
                  <a:lnTo>
                    <a:pt x="2717546" y="1207897"/>
                  </a:lnTo>
                  <a:lnTo>
                    <a:pt x="2722245" y="1207897"/>
                  </a:lnTo>
                  <a:lnTo>
                    <a:pt x="2726944" y="1203198"/>
                  </a:lnTo>
                  <a:lnTo>
                    <a:pt x="2731643" y="1203198"/>
                  </a:lnTo>
                  <a:lnTo>
                    <a:pt x="2734056" y="1198499"/>
                  </a:lnTo>
                  <a:close/>
                  <a:moveTo>
                    <a:pt x="2877947" y="1160653"/>
                  </a:moveTo>
                  <a:lnTo>
                    <a:pt x="2927477" y="1165352"/>
                  </a:lnTo>
                  <a:lnTo>
                    <a:pt x="2969895" y="1174877"/>
                  </a:lnTo>
                  <a:lnTo>
                    <a:pt x="3002915" y="1186688"/>
                  </a:lnTo>
                  <a:lnTo>
                    <a:pt x="3043047" y="1198499"/>
                  </a:lnTo>
                  <a:lnTo>
                    <a:pt x="3043047" y="1219835"/>
                  </a:lnTo>
                  <a:lnTo>
                    <a:pt x="3026537" y="1219835"/>
                  </a:lnTo>
                  <a:lnTo>
                    <a:pt x="3019425" y="1224534"/>
                  </a:lnTo>
                  <a:lnTo>
                    <a:pt x="3007614" y="1226947"/>
                  </a:lnTo>
                  <a:lnTo>
                    <a:pt x="2998216" y="1231646"/>
                  </a:lnTo>
                  <a:lnTo>
                    <a:pt x="2991104" y="1236345"/>
                  </a:lnTo>
                  <a:lnTo>
                    <a:pt x="2977007" y="1236345"/>
                  </a:lnTo>
                  <a:lnTo>
                    <a:pt x="2977007" y="1231646"/>
                  </a:lnTo>
                  <a:lnTo>
                    <a:pt x="2977007" y="1226947"/>
                  </a:lnTo>
                  <a:lnTo>
                    <a:pt x="2974594" y="1224534"/>
                  </a:lnTo>
                  <a:lnTo>
                    <a:pt x="2969895" y="1219835"/>
                  </a:lnTo>
                  <a:lnTo>
                    <a:pt x="2965196" y="1215136"/>
                  </a:lnTo>
                  <a:lnTo>
                    <a:pt x="2960497" y="1219835"/>
                  </a:lnTo>
                  <a:lnTo>
                    <a:pt x="2953385" y="1243457"/>
                  </a:lnTo>
                  <a:lnTo>
                    <a:pt x="2941574" y="1243457"/>
                  </a:lnTo>
                  <a:lnTo>
                    <a:pt x="2910967" y="1241044"/>
                  </a:lnTo>
                  <a:lnTo>
                    <a:pt x="2877947" y="1236345"/>
                  </a:lnTo>
                  <a:lnTo>
                    <a:pt x="2854325" y="1236345"/>
                  </a:lnTo>
                  <a:lnTo>
                    <a:pt x="2842514" y="1207897"/>
                  </a:lnTo>
                  <a:lnTo>
                    <a:pt x="2863723" y="1207897"/>
                  </a:lnTo>
                  <a:lnTo>
                    <a:pt x="2877820" y="1207897"/>
                  </a:lnTo>
                  <a:lnTo>
                    <a:pt x="2894330" y="1203198"/>
                  </a:lnTo>
                  <a:lnTo>
                    <a:pt x="2908427" y="1198499"/>
                  </a:lnTo>
                  <a:lnTo>
                    <a:pt x="2899029" y="1193800"/>
                  </a:lnTo>
                  <a:lnTo>
                    <a:pt x="2891917" y="1186688"/>
                  </a:lnTo>
                  <a:lnTo>
                    <a:pt x="2887218" y="1181989"/>
                  </a:lnTo>
                  <a:lnTo>
                    <a:pt x="2882519" y="1174877"/>
                  </a:lnTo>
                  <a:lnTo>
                    <a:pt x="2877820" y="1160653"/>
                  </a:lnTo>
                  <a:close/>
                  <a:moveTo>
                    <a:pt x="235839" y="1070483"/>
                  </a:moveTo>
                  <a:lnTo>
                    <a:pt x="273558" y="1082294"/>
                  </a:lnTo>
                  <a:lnTo>
                    <a:pt x="301879" y="1098931"/>
                  </a:lnTo>
                  <a:lnTo>
                    <a:pt x="334899" y="1115568"/>
                  </a:lnTo>
                  <a:lnTo>
                    <a:pt x="334899" y="1125093"/>
                  </a:lnTo>
                  <a:lnTo>
                    <a:pt x="325501" y="1125093"/>
                  </a:lnTo>
                  <a:lnTo>
                    <a:pt x="297180" y="1143889"/>
                  </a:lnTo>
                  <a:lnTo>
                    <a:pt x="268859" y="1148588"/>
                  </a:lnTo>
                  <a:lnTo>
                    <a:pt x="242951" y="1153287"/>
                  </a:lnTo>
                  <a:lnTo>
                    <a:pt x="214630" y="1160399"/>
                  </a:lnTo>
                  <a:lnTo>
                    <a:pt x="214630" y="1153287"/>
                  </a:lnTo>
                  <a:lnTo>
                    <a:pt x="207518" y="1153287"/>
                  </a:lnTo>
                  <a:lnTo>
                    <a:pt x="214630" y="1131951"/>
                  </a:lnTo>
                  <a:lnTo>
                    <a:pt x="214630" y="1110742"/>
                  </a:lnTo>
                  <a:lnTo>
                    <a:pt x="214630" y="1082421"/>
                  </a:lnTo>
                  <a:lnTo>
                    <a:pt x="224028" y="1077722"/>
                  </a:lnTo>
                  <a:lnTo>
                    <a:pt x="226441" y="1077722"/>
                  </a:lnTo>
                  <a:lnTo>
                    <a:pt x="226441" y="1075309"/>
                  </a:lnTo>
                  <a:lnTo>
                    <a:pt x="231140" y="1075309"/>
                  </a:lnTo>
                  <a:lnTo>
                    <a:pt x="235839" y="1070610"/>
                  </a:lnTo>
                  <a:close/>
                  <a:moveTo>
                    <a:pt x="2590038" y="1044575"/>
                  </a:moveTo>
                  <a:lnTo>
                    <a:pt x="2656078" y="1058799"/>
                  </a:lnTo>
                  <a:lnTo>
                    <a:pt x="2715006" y="1077722"/>
                  </a:lnTo>
                  <a:lnTo>
                    <a:pt x="2759837" y="1099058"/>
                  </a:lnTo>
                  <a:lnTo>
                    <a:pt x="2804668" y="1120394"/>
                  </a:lnTo>
                  <a:lnTo>
                    <a:pt x="2854198" y="1144016"/>
                  </a:lnTo>
                  <a:lnTo>
                    <a:pt x="2854198" y="1160653"/>
                  </a:lnTo>
                  <a:lnTo>
                    <a:pt x="2832989" y="1160653"/>
                  </a:lnTo>
                  <a:lnTo>
                    <a:pt x="2809367" y="1170178"/>
                  </a:lnTo>
                  <a:lnTo>
                    <a:pt x="2781046" y="1177290"/>
                  </a:lnTo>
                  <a:lnTo>
                    <a:pt x="2750439" y="1181989"/>
                  </a:lnTo>
                  <a:lnTo>
                    <a:pt x="2755138" y="1174877"/>
                  </a:lnTo>
                  <a:lnTo>
                    <a:pt x="2755138" y="1165352"/>
                  </a:lnTo>
                  <a:lnTo>
                    <a:pt x="2755138" y="1160653"/>
                  </a:lnTo>
                  <a:lnTo>
                    <a:pt x="2755138" y="1158240"/>
                  </a:lnTo>
                  <a:lnTo>
                    <a:pt x="2755138" y="1153541"/>
                  </a:lnTo>
                  <a:lnTo>
                    <a:pt x="2750439" y="1144016"/>
                  </a:lnTo>
                  <a:lnTo>
                    <a:pt x="2689098" y="1127379"/>
                  </a:lnTo>
                  <a:lnTo>
                    <a:pt x="2632456" y="1098931"/>
                  </a:lnTo>
                  <a:lnTo>
                    <a:pt x="2571115" y="1070483"/>
                  </a:lnTo>
                  <a:lnTo>
                    <a:pt x="2557018" y="1082294"/>
                  </a:lnTo>
                  <a:lnTo>
                    <a:pt x="2549906" y="1094105"/>
                  </a:lnTo>
                  <a:lnTo>
                    <a:pt x="2538095" y="1108329"/>
                  </a:lnTo>
                  <a:lnTo>
                    <a:pt x="2523998" y="1103630"/>
                  </a:lnTo>
                  <a:lnTo>
                    <a:pt x="2507488" y="1094105"/>
                  </a:lnTo>
                  <a:lnTo>
                    <a:pt x="2500376" y="1091692"/>
                  </a:lnTo>
                  <a:lnTo>
                    <a:pt x="2516886" y="1091692"/>
                  </a:lnTo>
                  <a:lnTo>
                    <a:pt x="2528697" y="1075055"/>
                  </a:lnTo>
                  <a:lnTo>
                    <a:pt x="2540508" y="1065530"/>
                  </a:lnTo>
                  <a:lnTo>
                    <a:pt x="2554605" y="1053719"/>
                  </a:lnTo>
                  <a:lnTo>
                    <a:pt x="2566416" y="1053719"/>
                  </a:lnTo>
                  <a:lnTo>
                    <a:pt x="2573528" y="1049020"/>
                  </a:lnTo>
                  <a:lnTo>
                    <a:pt x="2582926" y="1049020"/>
                  </a:lnTo>
                  <a:lnTo>
                    <a:pt x="2590038" y="1044321"/>
                  </a:lnTo>
                  <a:close/>
                  <a:moveTo>
                    <a:pt x="181610" y="1025525"/>
                  </a:moveTo>
                  <a:lnTo>
                    <a:pt x="214630" y="1037336"/>
                  </a:lnTo>
                  <a:lnTo>
                    <a:pt x="214630" y="1044448"/>
                  </a:lnTo>
                  <a:lnTo>
                    <a:pt x="207518" y="1044448"/>
                  </a:lnTo>
                  <a:lnTo>
                    <a:pt x="181610" y="1053973"/>
                  </a:lnTo>
                  <a:lnTo>
                    <a:pt x="157988" y="1053973"/>
                  </a:lnTo>
                  <a:lnTo>
                    <a:pt x="136779" y="1053973"/>
                  </a:lnTo>
                  <a:lnTo>
                    <a:pt x="136779" y="1037336"/>
                  </a:lnTo>
                  <a:lnTo>
                    <a:pt x="148590" y="1032637"/>
                  </a:lnTo>
                  <a:lnTo>
                    <a:pt x="160401" y="1032637"/>
                  </a:lnTo>
                  <a:lnTo>
                    <a:pt x="169799" y="1030224"/>
                  </a:lnTo>
                  <a:lnTo>
                    <a:pt x="181610" y="1025525"/>
                  </a:lnTo>
                  <a:close/>
                  <a:moveTo>
                    <a:pt x="0" y="987679"/>
                  </a:moveTo>
                  <a:lnTo>
                    <a:pt x="14097" y="992378"/>
                  </a:lnTo>
                  <a:lnTo>
                    <a:pt x="30607" y="992378"/>
                  </a:lnTo>
                  <a:lnTo>
                    <a:pt x="37719" y="992378"/>
                  </a:lnTo>
                  <a:lnTo>
                    <a:pt x="49530" y="997077"/>
                  </a:lnTo>
                  <a:lnTo>
                    <a:pt x="63627" y="999490"/>
                  </a:lnTo>
                  <a:lnTo>
                    <a:pt x="63627" y="1016000"/>
                  </a:lnTo>
                  <a:lnTo>
                    <a:pt x="54229" y="1016000"/>
                  </a:lnTo>
                  <a:lnTo>
                    <a:pt x="42418" y="1020699"/>
                  </a:lnTo>
                  <a:lnTo>
                    <a:pt x="30607" y="1025398"/>
                  </a:lnTo>
                  <a:lnTo>
                    <a:pt x="16510" y="1025398"/>
                  </a:lnTo>
                  <a:lnTo>
                    <a:pt x="0" y="1025398"/>
                  </a:lnTo>
                  <a:lnTo>
                    <a:pt x="0" y="987679"/>
                  </a:lnTo>
                  <a:close/>
                  <a:moveTo>
                    <a:pt x="2717546" y="980567"/>
                  </a:moveTo>
                  <a:lnTo>
                    <a:pt x="2731643" y="987679"/>
                  </a:lnTo>
                  <a:lnTo>
                    <a:pt x="2738755" y="997204"/>
                  </a:lnTo>
                  <a:lnTo>
                    <a:pt x="2748153" y="1004316"/>
                  </a:lnTo>
                  <a:lnTo>
                    <a:pt x="2750566" y="1016127"/>
                  </a:lnTo>
                  <a:lnTo>
                    <a:pt x="2750566" y="1037463"/>
                  </a:lnTo>
                  <a:lnTo>
                    <a:pt x="2734056" y="1037463"/>
                  </a:lnTo>
                  <a:lnTo>
                    <a:pt x="2731643" y="1025652"/>
                  </a:lnTo>
                  <a:lnTo>
                    <a:pt x="2726944" y="1020953"/>
                  </a:lnTo>
                  <a:lnTo>
                    <a:pt x="2722245" y="1013841"/>
                  </a:lnTo>
                  <a:lnTo>
                    <a:pt x="2717546" y="1004316"/>
                  </a:lnTo>
                  <a:lnTo>
                    <a:pt x="2717546" y="997204"/>
                  </a:lnTo>
                  <a:lnTo>
                    <a:pt x="2717546" y="980567"/>
                  </a:lnTo>
                  <a:close/>
                  <a:moveTo>
                    <a:pt x="9211691" y="963930"/>
                  </a:moveTo>
                  <a:lnTo>
                    <a:pt x="9218803" y="971042"/>
                  </a:lnTo>
                  <a:lnTo>
                    <a:pt x="9223502" y="980567"/>
                  </a:lnTo>
                  <a:lnTo>
                    <a:pt x="9228201" y="987679"/>
                  </a:lnTo>
                  <a:lnTo>
                    <a:pt x="9228201" y="999490"/>
                  </a:lnTo>
                  <a:lnTo>
                    <a:pt x="9228201" y="1016000"/>
                  </a:lnTo>
                  <a:lnTo>
                    <a:pt x="9195181" y="1098931"/>
                  </a:lnTo>
                  <a:lnTo>
                    <a:pt x="9178672" y="1077595"/>
                  </a:lnTo>
                  <a:lnTo>
                    <a:pt x="9171560" y="1058672"/>
                  </a:lnTo>
                  <a:lnTo>
                    <a:pt x="9166860" y="1025525"/>
                  </a:lnTo>
                  <a:lnTo>
                    <a:pt x="9211691" y="963930"/>
                  </a:lnTo>
                  <a:close/>
                  <a:moveTo>
                    <a:pt x="2698623" y="926084"/>
                  </a:moveTo>
                  <a:lnTo>
                    <a:pt x="2750566" y="926084"/>
                  </a:lnTo>
                  <a:lnTo>
                    <a:pt x="2755265" y="933196"/>
                  </a:lnTo>
                  <a:lnTo>
                    <a:pt x="2764663" y="937895"/>
                  </a:lnTo>
                  <a:lnTo>
                    <a:pt x="2764663" y="942594"/>
                  </a:lnTo>
                  <a:lnTo>
                    <a:pt x="2767076" y="947293"/>
                  </a:lnTo>
                  <a:lnTo>
                    <a:pt x="2767076" y="949706"/>
                  </a:lnTo>
                  <a:lnTo>
                    <a:pt x="2764663" y="954405"/>
                  </a:lnTo>
                  <a:lnTo>
                    <a:pt x="2764663" y="963930"/>
                  </a:lnTo>
                  <a:lnTo>
                    <a:pt x="2750566" y="954405"/>
                  </a:lnTo>
                  <a:lnTo>
                    <a:pt x="2738755" y="949706"/>
                  </a:lnTo>
                  <a:lnTo>
                    <a:pt x="2726944" y="949706"/>
                  </a:lnTo>
                  <a:lnTo>
                    <a:pt x="2717546" y="947293"/>
                  </a:lnTo>
                  <a:lnTo>
                    <a:pt x="2710434" y="947293"/>
                  </a:lnTo>
                  <a:lnTo>
                    <a:pt x="2701036" y="942594"/>
                  </a:lnTo>
                  <a:lnTo>
                    <a:pt x="2698623" y="933069"/>
                  </a:lnTo>
                  <a:lnTo>
                    <a:pt x="2698623" y="925957"/>
                  </a:lnTo>
                  <a:close/>
                  <a:moveTo>
                    <a:pt x="9475851" y="772160"/>
                  </a:moveTo>
                  <a:lnTo>
                    <a:pt x="9482963" y="776859"/>
                  </a:lnTo>
                  <a:lnTo>
                    <a:pt x="9487662" y="776859"/>
                  </a:lnTo>
                  <a:lnTo>
                    <a:pt x="9487662" y="781558"/>
                  </a:lnTo>
                  <a:lnTo>
                    <a:pt x="9492361" y="788670"/>
                  </a:lnTo>
                  <a:lnTo>
                    <a:pt x="9492361" y="798195"/>
                  </a:lnTo>
                  <a:lnTo>
                    <a:pt x="9487662" y="810006"/>
                  </a:lnTo>
                  <a:lnTo>
                    <a:pt x="9478264" y="821817"/>
                  </a:lnTo>
                  <a:lnTo>
                    <a:pt x="9475851" y="833628"/>
                  </a:lnTo>
                  <a:lnTo>
                    <a:pt x="9454642" y="833628"/>
                  </a:lnTo>
                  <a:lnTo>
                    <a:pt x="9454642" y="805307"/>
                  </a:lnTo>
                  <a:lnTo>
                    <a:pt x="9461754" y="802894"/>
                  </a:lnTo>
                  <a:lnTo>
                    <a:pt x="9466453" y="793369"/>
                  </a:lnTo>
                  <a:lnTo>
                    <a:pt x="9471152" y="786257"/>
                  </a:lnTo>
                  <a:lnTo>
                    <a:pt x="9475851" y="772033"/>
                  </a:lnTo>
                  <a:close/>
                  <a:moveTo>
                    <a:pt x="9364980" y="660654"/>
                  </a:moveTo>
                  <a:lnTo>
                    <a:pt x="9393301" y="660654"/>
                  </a:lnTo>
                  <a:lnTo>
                    <a:pt x="9393301" y="689102"/>
                  </a:lnTo>
                  <a:lnTo>
                    <a:pt x="9355582" y="689102"/>
                  </a:lnTo>
                  <a:lnTo>
                    <a:pt x="9355582" y="670306"/>
                  </a:lnTo>
                  <a:lnTo>
                    <a:pt x="9364980" y="670306"/>
                  </a:lnTo>
                  <a:lnTo>
                    <a:pt x="9364980" y="660781"/>
                  </a:lnTo>
                  <a:close/>
                  <a:moveTo>
                    <a:pt x="6366764" y="582676"/>
                  </a:moveTo>
                  <a:lnTo>
                    <a:pt x="6387973" y="582676"/>
                  </a:lnTo>
                  <a:lnTo>
                    <a:pt x="6378575" y="594487"/>
                  </a:lnTo>
                  <a:lnTo>
                    <a:pt x="6371463" y="604012"/>
                  </a:lnTo>
                  <a:lnTo>
                    <a:pt x="6362065" y="611124"/>
                  </a:lnTo>
                  <a:lnTo>
                    <a:pt x="6354953" y="620649"/>
                  </a:lnTo>
                  <a:lnTo>
                    <a:pt x="6340856" y="627761"/>
                  </a:lnTo>
                  <a:lnTo>
                    <a:pt x="6333744" y="627761"/>
                  </a:lnTo>
                  <a:lnTo>
                    <a:pt x="6333744" y="632460"/>
                  </a:lnTo>
                  <a:lnTo>
                    <a:pt x="6329045" y="632460"/>
                  </a:lnTo>
                  <a:lnTo>
                    <a:pt x="6321933" y="632460"/>
                  </a:lnTo>
                  <a:lnTo>
                    <a:pt x="6312535" y="637159"/>
                  </a:lnTo>
                  <a:lnTo>
                    <a:pt x="6305423" y="606425"/>
                  </a:lnTo>
                  <a:lnTo>
                    <a:pt x="6321933" y="604012"/>
                  </a:lnTo>
                  <a:lnTo>
                    <a:pt x="6338443" y="594487"/>
                  </a:lnTo>
                  <a:lnTo>
                    <a:pt x="6354953" y="589788"/>
                  </a:lnTo>
                  <a:lnTo>
                    <a:pt x="6366764" y="582676"/>
                  </a:lnTo>
                  <a:close/>
                  <a:moveTo>
                    <a:pt x="6024753" y="570865"/>
                  </a:moveTo>
                  <a:lnTo>
                    <a:pt x="6045962" y="577977"/>
                  </a:lnTo>
                  <a:lnTo>
                    <a:pt x="6069584" y="587502"/>
                  </a:lnTo>
                  <a:lnTo>
                    <a:pt x="6097905" y="594614"/>
                  </a:lnTo>
                  <a:lnTo>
                    <a:pt x="6114415" y="606425"/>
                  </a:lnTo>
                  <a:lnTo>
                    <a:pt x="6048375" y="606425"/>
                  </a:lnTo>
                  <a:lnTo>
                    <a:pt x="6041263" y="604012"/>
                  </a:lnTo>
                  <a:lnTo>
                    <a:pt x="6036564" y="604012"/>
                  </a:lnTo>
                  <a:lnTo>
                    <a:pt x="6029452" y="599313"/>
                  </a:lnTo>
                  <a:lnTo>
                    <a:pt x="6012942" y="599313"/>
                  </a:lnTo>
                  <a:lnTo>
                    <a:pt x="6012942" y="589788"/>
                  </a:lnTo>
                  <a:lnTo>
                    <a:pt x="6017641" y="587375"/>
                  </a:lnTo>
                  <a:lnTo>
                    <a:pt x="6020054" y="582676"/>
                  </a:lnTo>
                  <a:lnTo>
                    <a:pt x="6020054" y="577850"/>
                  </a:lnTo>
                  <a:lnTo>
                    <a:pt x="6024753" y="570738"/>
                  </a:lnTo>
                  <a:close/>
                  <a:moveTo>
                    <a:pt x="5288788" y="409702"/>
                  </a:moveTo>
                  <a:lnTo>
                    <a:pt x="5345430" y="409702"/>
                  </a:lnTo>
                  <a:lnTo>
                    <a:pt x="5345430" y="416814"/>
                  </a:lnTo>
                  <a:lnTo>
                    <a:pt x="5333619" y="421513"/>
                  </a:lnTo>
                  <a:lnTo>
                    <a:pt x="5328920" y="426212"/>
                  </a:lnTo>
                  <a:lnTo>
                    <a:pt x="5321808" y="428625"/>
                  </a:lnTo>
                  <a:lnTo>
                    <a:pt x="5312410" y="433324"/>
                  </a:lnTo>
                  <a:lnTo>
                    <a:pt x="5300599" y="433324"/>
                  </a:lnTo>
                  <a:lnTo>
                    <a:pt x="5288788" y="409702"/>
                  </a:lnTo>
                  <a:close/>
                  <a:moveTo>
                    <a:pt x="6161532" y="362331"/>
                  </a:moveTo>
                  <a:lnTo>
                    <a:pt x="6156833" y="367030"/>
                  </a:lnTo>
                  <a:lnTo>
                    <a:pt x="6152134" y="371729"/>
                  </a:lnTo>
                  <a:lnTo>
                    <a:pt x="6147435" y="371729"/>
                  </a:lnTo>
                  <a:lnTo>
                    <a:pt x="6147435" y="376428"/>
                  </a:lnTo>
                  <a:lnTo>
                    <a:pt x="6145022" y="378841"/>
                  </a:lnTo>
                  <a:lnTo>
                    <a:pt x="6140323" y="388366"/>
                  </a:lnTo>
                  <a:lnTo>
                    <a:pt x="6147435" y="388366"/>
                  </a:lnTo>
                  <a:lnTo>
                    <a:pt x="6161532" y="383667"/>
                  </a:lnTo>
                  <a:lnTo>
                    <a:pt x="6168644" y="378968"/>
                  </a:lnTo>
                  <a:lnTo>
                    <a:pt x="6178042" y="376555"/>
                  </a:lnTo>
                  <a:lnTo>
                    <a:pt x="6185154" y="371856"/>
                  </a:lnTo>
                  <a:lnTo>
                    <a:pt x="6194552" y="362331"/>
                  </a:lnTo>
                  <a:lnTo>
                    <a:pt x="6161532" y="362331"/>
                  </a:lnTo>
                  <a:close/>
                  <a:moveTo>
                    <a:pt x="5571744" y="362331"/>
                  </a:moveTo>
                  <a:lnTo>
                    <a:pt x="5576443" y="400177"/>
                  </a:lnTo>
                  <a:lnTo>
                    <a:pt x="5581142" y="445135"/>
                  </a:lnTo>
                  <a:lnTo>
                    <a:pt x="5560060" y="445135"/>
                  </a:lnTo>
                  <a:lnTo>
                    <a:pt x="5555361" y="449834"/>
                  </a:lnTo>
                  <a:lnTo>
                    <a:pt x="5548249" y="449834"/>
                  </a:lnTo>
                  <a:lnTo>
                    <a:pt x="5538851" y="449834"/>
                  </a:lnTo>
                  <a:lnTo>
                    <a:pt x="5527040" y="454533"/>
                  </a:lnTo>
                  <a:lnTo>
                    <a:pt x="5522341" y="421386"/>
                  </a:lnTo>
                  <a:lnTo>
                    <a:pt x="5522341" y="388366"/>
                  </a:lnTo>
                  <a:lnTo>
                    <a:pt x="5527040" y="371729"/>
                  </a:lnTo>
                  <a:lnTo>
                    <a:pt x="5534152" y="367030"/>
                  </a:lnTo>
                  <a:lnTo>
                    <a:pt x="5543550" y="362331"/>
                  </a:lnTo>
                  <a:lnTo>
                    <a:pt x="5555361" y="362331"/>
                  </a:lnTo>
                  <a:lnTo>
                    <a:pt x="5571871" y="362331"/>
                  </a:lnTo>
                  <a:close/>
                  <a:moveTo>
                    <a:pt x="5550662" y="281813"/>
                  </a:moveTo>
                  <a:lnTo>
                    <a:pt x="5571871" y="281813"/>
                  </a:lnTo>
                  <a:lnTo>
                    <a:pt x="5567172" y="298450"/>
                  </a:lnTo>
                  <a:lnTo>
                    <a:pt x="5567172" y="310261"/>
                  </a:lnTo>
                  <a:lnTo>
                    <a:pt x="5567172" y="322072"/>
                  </a:lnTo>
                  <a:lnTo>
                    <a:pt x="5564759" y="331597"/>
                  </a:lnTo>
                  <a:lnTo>
                    <a:pt x="5560060" y="343408"/>
                  </a:lnTo>
                  <a:lnTo>
                    <a:pt x="5543550" y="343408"/>
                  </a:lnTo>
                  <a:lnTo>
                    <a:pt x="5543550" y="326898"/>
                  </a:lnTo>
                  <a:lnTo>
                    <a:pt x="5548249" y="310261"/>
                  </a:lnTo>
                  <a:lnTo>
                    <a:pt x="5548249" y="293624"/>
                  </a:lnTo>
                  <a:lnTo>
                    <a:pt x="5550662" y="281813"/>
                  </a:lnTo>
                  <a:close/>
                  <a:moveTo>
                    <a:pt x="9891140" y="168148"/>
                  </a:moveTo>
                  <a:lnTo>
                    <a:pt x="9912350" y="198882"/>
                  </a:lnTo>
                  <a:lnTo>
                    <a:pt x="9931273" y="215519"/>
                  </a:lnTo>
                  <a:lnTo>
                    <a:pt x="9957181" y="222631"/>
                  </a:lnTo>
                  <a:lnTo>
                    <a:pt x="9973690" y="232156"/>
                  </a:lnTo>
                  <a:lnTo>
                    <a:pt x="9990201" y="243967"/>
                  </a:lnTo>
                  <a:lnTo>
                    <a:pt x="9994900" y="251079"/>
                  </a:lnTo>
                  <a:lnTo>
                    <a:pt x="9997313" y="260604"/>
                  </a:lnTo>
                  <a:lnTo>
                    <a:pt x="9997313" y="267716"/>
                  </a:lnTo>
                  <a:lnTo>
                    <a:pt x="9997313" y="281940"/>
                  </a:lnTo>
                  <a:lnTo>
                    <a:pt x="9968992" y="289052"/>
                  </a:lnTo>
                  <a:lnTo>
                    <a:pt x="9947783" y="305689"/>
                  </a:lnTo>
                  <a:lnTo>
                    <a:pt x="9931273" y="322326"/>
                  </a:lnTo>
                  <a:lnTo>
                    <a:pt x="9907651" y="334137"/>
                  </a:lnTo>
                  <a:lnTo>
                    <a:pt x="9898252" y="322326"/>
                  </a:lnTo>
                  <a:lnTo>
                    <a:pt x="9891140" y="317627"/>
                  </a:lnTo>
                  <a:lnTo>
                    <a:pt x="9884028" y="315214"/>
                  </a:lnTo>
                  <a:lnTo>
                    <a:pt x="9874631" y="317627"/>
                  </a:lnTo>
                  <a:lnTo>
                    <a:pt x="9867519" y="322326"/>
                  </a:lnTo>
                  <a:lnTo>
                    <a:pt x="9862820" y="331851"/>
                  </a:lnTo>
                  <a:lnTo>
                    <a:pt x="9853422" y="334264"/>
                  </a:lnTo>
                  <a:lnTo>
                    <a:pt x="9867519" y="384048"/>
                  </a:lnTo>
                  <a:lnTo>
                    <a:pt x="9869932" y="421894"/>
                  </a:lnTo>
                  <a:lnTo>
                    <a:pt x="9869932" y="450342"/>
                  </a:lnTo>
                  <a:lnTo>
                    <a:pt x="9867519" y="478790"/>
                  </a:lnTo>
                  <a:lnTo>
                    <a:pt x="9858121" y="509524"/>
                  </a:lnTo>
                  <a:lnTo>
                    <a:pt x="9851009" y="549783"/>
                  </a:lnTo>
                  <a:lnTo>
                    <a:pt x="9846310" y="599567"/>
                  </a:lnTo>
                  <a:lnTo>
                    <a:pt x="9792081" y="628015"/>
                  </a:lnTo>
                  <a:lnTo>
                    <a:pt x="9730739" y="656463"/>
                  </a:lnTo>
                  <a:lnTo>
                    <a:pt x="9671812" y="682498"/>
                  </a:lnTo>
                  <a:lnTo>
                    <a:pt x="9660001" y="661162"/>
                  </a:lnTo>
                  <a:lnTo>
                    <a:pt x="9648189" y="644525"/>
                  </a:lnTo>
                  <a:lnTo>
                    <a:pt x="9643490" y="661162"/>
                  </a:lnTo>
                  <a:lnTo>
                    <a:pt x="9643490" y="670687"/>
                  </a:lnTo>
                  <a:lnTo>
                    <a:pt x="9641077" y="682498"/>
                  </a:lnTo>
                  <a:lnTo>
                    <a:pt x="9636378" y="689610"/>
                  </a:lnTo>
                  <a:lnTo>
                    <a:pt x="9624568" y="689610"/>
                  </a:lnTo>
                  <a:lnTo>
                    <a:pt x="9615170" y="689610"/>
                  </a:lnTo>
                  <a:lnTo>
                    <a:pt x="9610471" y="694309"/>
                  </a:lnTo>
                  <a:lnTo>
                    <a:pt x="9608058" y="694309"/>
                  </a:lnTo>
                  <a:lnTo>
                    <a:pt x="9603359" y="699008"/>
                  </a:lnTo>
                  <a:lnTo>
                    <a:pt x="9598660" y="703707"/>
                  </a:lnTo>
                  <a:lnTo>
                    <a:pt x="9586849" y="703707"/>
                  </a:lnTo>
                  <a:lnTo>
                    <a:pt x="9575038" y="706120"/>
                  </a:lnTo>
                  <a:lnTo>
                    <a:pt x="9570339" y="699008"/>
                  </a:lnTo>
                  <a:lnTo>
                    <a:pt x="9570339" y="687197"/>
                  </a:lnTo>
                  <a:lnTo>
                    <a:pt x="9570339" y="682498"/>
                  </a:lnTo>
                  <a:lnTo>
                    <a:pt x="9570339" y="672973"/>
                  </a:lnTo>
                  <a:lnTo>
                    <a:pt x="9570339" y="670560"/>
                  </a:lnTo>
                  <a:lnTo>
                    <a:pt x="9560940" y="670560"/>
                  </a:lnTo>
                  <a:lnTo>
                    <a:pt x="9553828" y="665861"/>
                  </a:lnTo>
                  <a:lnTo>
                    <a:pt x="9537319" y="661162"/>
                  </a:lnTo>
                  <a:lnTo>
                    <a:pt x="9537319" y="670687"/>
                  </a:lnTo>
                  <a:lnTo>
                    <a:pt x="9544431" y="682498"/>
                  </a:lnTo>
                  <a:lnTo>
                    <a:pt x="9553828" y="687197"/>
                  </a:lnTo>
                  <a:lnTo>
                    <a:pt x="9553828" y="694309"/>
                  </a:lnTo>
                  <a:lnTo>
                    <a:pt x="9553828" y="706120"/>
                  </a:lnTo>
                  <a:lnTo>
                    <a:pt x="9558527" y="727456"/>
                  </a:lnTo>
                  <a:lnTo>
                    <a:pt x="9544431" y="739267"/>
                  </a:lnTo>
                  <a:lnTo>
                    <a:pt x="9537319" y="755904"/>
                  </a:lnTo>
                  <a:lnTo>
                    <a:pt x="9527921" y="772541"/>
                  </a:lnTo>
                  <a:lnTo>
                    <a:pt x="9499600" y="772541"/>
                  </a:lnTo>
                  <a:lnTo>
                    <a:pt x="9494901" y="739394"/>
                  </a:lnTo>
                  <a:lnTo>
                    <a:pt x="9492488" y="722757"/>
                  </a:lnTo>
                  <a:lnTo>
                    <a:pt x="9483089" y="706120"/>
                  </a:lnTo>
                  <a:lnTo>
                    <a:pt x="9475977" y="682498"/>
                  </a:lnTo>
                  <a:lnTo>
                    <a:pt x="9499600" y="682498"/>
                  </a:lnTo>
                  <a:lnTo>
                    <a:pt x="9527921" y="644652"/>
                  </a:lnTo>
                  <a:lnTo>
                    <a:pt x="9565639" y="611505"/>
                  </a:lnTo>
                  <a:lnTo>
                    <a:pt x="9610471" y="590169"/>
                  </a:lnTo>
                  <a:lnTo>
                    <a:pt x="9626981" y="587756"/>
                  </a:lnTo>
                  <a:lnTo>
                    <a:pt x="9643490" y="587756"/>
                  </a:lnTo>
                  <a:lnTo>
                    <a:pt x="9657588" y="590169"/>
                  </a:lnTo>
                  <a:lnTo>
                    <a:pt x="9664700" y="590169"/>
                  </a:lnTo>
                  <a:lnTo>
                    <a:pt x="9671812" y="590169"/>
                  </a:lnTo>
                  <a:lnTo>
                    <a:pt x="9681210" y="578358"/>
                  </a:lnTo>
                  <a:lnTo>
                    <a:pt x="9688322" y="566547"/>
                  </a:lnTo>
                  <a:lnTo>
                    <a:pt x="9693021" y="554736"/>
                  </a:lnTo>
                  <a:lnTo>
                    <a:pt x="9697720" y="545211"/>
                  </a:lnTo>
                  <a:lnTo>
                    <a:pt x="9704832" y="533400"/>
                  </a:lnTo>
                  <a:lnTo>
                    <a:pt x="9718928" y="526288"/>
                  </a:lnTo>
                  <a:lnTo>
                    <a:pt x="9721342" y="533400"/>
                  </a:lnTo>
                  <a:lnTo>
                    <a:pt x="9726040" y="538099"/>
                  </a:lnTo>
                  <a:lnTo>
                    <a:pt x="9730739" y="538099"/>
                  </a:lnTo>
                  <a:lnTo>
                    <a:pt x="9735439" y="538099"/>
                  </a:lnTo>
                  <a:lnTo>
                    <a:pt x="9737851" y="533400"/>
                  </a:lnTo>
                  <a:lnTo>
                    <a:pt x="9770872" y="504952"/>
                  </a:lnTo>
                  <a:lnTo>
                    <a:pt x="9792081" y="478917"/>
                  </a:lnTo>
                  <a:lnTo>
                    <a:pt x="9801478" y="450469"/>
                  </a:lnTo>
                  <a:lnTo>
                    <a:pt x="9808590" y="417322"/>
                  </a:lnTo>
                  <a:lnTo>
                    <a:pt x="9820401" y="388874"/>
                  </a:lnTo>
                  <a:lnTo>
                    <a:pt x="9846310" y="351028"/>
                  </a:lnTo>
                  <a:lnTo>
                    <a:pt x="9829800" y="351028"/>
                  </a:lnTo>
                  <a:lnTo>
                    <a:pt x="9817989" y="343916"/>
                  </a:lnTo>
                  <a:lnTo>
                    <a:pt x="9813289" y="334391"/>
                  </a:lnTo>
                  <a:lnTo>
                    <a:pt x="9808590" y="327279"/>
                  </a:lnTo>
                  <a:lnTo>
                    <a:pt x="9808590" y="310261"/>
                  </a:lnTo>
                  <a:lnTo>
                    <a:pt x="9808590" y="288925"/>
                  </a:lnTo>
                  <a:lnTo>
                    <a:pt x="9813289" y="284226"/>
                  </a:lnTo>
                  <a:lnTo>
                    <a:pt x="9817989" y="281813"/>
                  </a:lnTo>
                  <a:lnTo>
                    <a:pt x="9817989" y="277114"/>
                  </a:lnTo>
                  <a:lnTo>
                    <a:pt x="9817989" y="272415"/>
                  </a:lnTo>
                  <a:lnTo>
                    <a:pt x="9834499" y="267716"/>
                  </a:lnTo>
                  <a:lnTo>
                    <a:pt x="9846310" y="267716"/>
                  </a:lnTo>
                  <a:lnTo>
                    <a:pt x="9853422" y="265303"/>
                  </a:lnTo>
                  <a:lnTo>
                    <a:pt x="9862820" y="265303"/>
                  </a:lnTo>
                  <a:lnTo>
                    <a:pt x="9862820" y="222631"/>
                  </a:lnTo>
                  <a:lnTo>
                    <a:pt x="9869932" y="189484"/>
                  </a:lnTo>
                  <a:lnTo>
                    <a:pt x="9891140" y="168148"/>
                  </a:lnTo>
                  <a:close/>
                  <a:moveTo>
                    <a:pt x="5694553" y="161036"/>
                  </a:moveTo>
                  <a:lnTo>
                    <a:pt x="5692140" y="165735"/>
                  </a:lnTo>
                  <a:lnTo>
                    <a:pt x="5687441" y="165735"/>
                  </a:lnTo>
                  <a:lnTo>
                    <a:pt x="5682742" y="165735"/>
                  </a:lnTo>
                  <a:lnTo>
                    <a:pt x="5682742" y="168148"/>
                  </a:lnTo>
                  <a:lnTo>
                    <a:pt x="5678043" y="168148"/>
                  </a:lnTo>
                  <a:lnTo>
                    <a:pt x="5670931" y="177673"/>
                  </a:lnTo>
                  <a:lnTo>
                    <a:pt x="5661533" y="182372"/>
                  </a:lnTo>
                  <a:lnTo>
                    <a:pt x="5661533" y="184785"/>
                  </a:lnTo>
                  <a:lnTo>
                    <a:pt x="5661533" y="194310"/>
                  </a:lnTo>
                  <a:lnTo>
                    <a:pt x="5661533" y="201422"/>
                  </a:lnTo>
                  <a:lnTo>
                    <a:pt x="5661533" y="215646"/>
                  </a:lnTo>
                  <a:lnTo>
                    <a:pt x="5694553" y="248793"/>
                  </a:lnTo>
                  <a:lnTo>
                    <a:pt x="5725160" y="284353"/>
                  </a:lnTo>
                  <a:lnTo>
                    <a:pt x="5753481" y="327025"/>
                  </a:lnTo>
                  <a:lnTo>
                    <a:pt x="5786501" y="327025"/>
                  </a:lnTo>
                  <a:lnTo>
                    <a:pt x="5786501" y="350520"/>
                  </a:lnTo>
                  <a:lnTo>
                    <a:pt x="5819521" y="362331"/>
                  </a:lnTo>
                  <a:lnTo>
                    <a:pt x="5843143" y="378968"/>
                  </a:lnTo>
                  <a:lnTo>
                    <a:pt x="5869051" y="400304"/>
                  </a:lnTo>
                  <a:lnTo>
                    <a:pt x="5869051" y="409829"/>
                  </a:lnTo>
                  <a:lnTo>
                    <a:pt x="5859653" y="409829"/>
                  </a:lnTo>
                  <a:lnTo>
                    <a:pt x="5852541" y="409829"/>
                  </a:lnTo>
                  <a:lnTo>
                    <a:pt x="5843143" y="409829"/>
                  </a:lnTo>
                  <a:lnTo>
                    <a:pt x="5838444" y="409829"/>
                  </a:lnTo>
                  <a:lnTo>
                    <a:pt x="5831332" y="405130"/>
                  </a:lnTo>
                  <a:lnTo>
                    <a:pt x="5819521" y="400431"/>
                  </a:lnTo>
                  <a:lnTo>
                    <a:pt x="5807710" y="400431"/>
                  </a:lnTo>
                  <a:lnTo>
                    <a:pt x="5807710" y="412242"/>
                  </a:lnTo>
                  <a:lnTo>
                    <a:pt x="5810122" y="421767"/>
                  </a:lnTo>
                  <a:lnTo>
                    <a:pt x="5814822" y="428879"/>
                  </a:lnTo>
                  <a:lnTo>
                    <a:pt x="5814822" y="433578"/>
                  </a:lnTo>
                  <a:lnTo>
                    <a:pt x="5819521" y="443103"/>
                  </a:lnTo>
                  <a:lnTo>
                    <a:pt x="5821934" y="454914"/>
                  </a:lnTo>
                  <a:lnTo>
                    <a:pt x="5810122" y="462026"/>
                  </a:lnTo>
                  <a:lnTo>
                    <a:pt x="5803011" y="471551"/>
                  </a:lnTo>
                  <a:lnTo>
                    <a:pt x="5793613" y="483362"/>
                  </a:lnTo>
                  <a:lnTo>
                    <a:pt x="5786501" y="499999"/>
                  </a:lnTo>
                  <a:lnTo>
                    <a:pt x="5760593" y="499999"/>
                  </a:lnTo>
                  <a:lnTo>
                    <a:pt x="5760593" y="554482"/>
                  </a:lnTo>
                  <a:lnTo>
                    <a:pt x="5741670" y="554482"/>
                  </a:lnTo>
                  <a:lnTo>
                    <a:pt x="5720461" y="537845"/>
                  </a:lnTo>
                  <a:lnTo>
                    <a:pt x="5694553" y="528320"/>
                  </a:lnTo>
                  <a:lnTo>
                    <a:pt x="5675630" y="516509"/>
                  </a:lnTo>
                  <a:lnTo>
                    <a:pt x="5661533" y="488061"/>
                  </a:lnTo>
                  <a:lnTo>
                    <a:pt x="5694553" y="492760"/>
                  </a:lnTo>
                  <a:lnTo>
                    <a:pt x="5727573" y="488061"/>
                  </a:lnTo>
                  <a:lnTo>
                    <a:pt x="5753481" y="478536"/>
                  </a:lnTo>
                  <a:lnTo>
                    <a:pt x="5769991" y="461899"/>
                  </a:lnTo>
                  <a:lnTo>
                    <a:pt x="5774690" y="459486"/>
                  </a:lnTo>
                  <a:lnTo>
                    <a:pt x="5774690" y="454787"/>
                  </a:lnTo>
                  <a:lnTo>
                    <a:pt x="5777103" y="450088"/>
                  </a:lnTo>
                  <a:lnTo>
                    <a:pt x="5777103" y="442976"/>
                  </a:lnTo>
                  <a:lnTo>
                    <a:pt x="5777103" y="433451"/>
                  </a:lnTo>
                  <a:lnTo>
                    <a:pt x="5715762" y="388493"/>
                  </a:lnTo>
                  <a:lnTo>
                    <a:pt x="5649722" y="343535"/>
                  </a:lnTo>
                  <a:lnTo>
                    <a:pt x="5628513" y="317500"/>
                  </a:lnTo>
                  <a:lnTo>
                    <a:pt x="5609590" y="293878"/>
                  </a:lnTo>
                  <a:lnTo>
                    <a:pt x="5593080" y="265430"/>
                  </a:lnTo>
                  <a:lnTo>
                    <a:pt x="5567172" y="239395"/>
                  </a:lnTo>
                  <a:lnTo>
                    <a:pt x="5534152" y="227584"/>
                  </a:lnTo>
                  <a:lnTo>
                    <a:pt x="5505831" y="251206"/>
                  </a:lnTo>
                  <a:lnTo>
                    <a:pt x="5468112" y="272542"/>
                  </a:lnTo>
                  <a:lnTo>
                    <a:pt x="5423281" y="282067"/>
                  </a:lnTo>
                  <a:lnTo>
                    <a:pt x="5418582" y="272542"/>
                  </a:lnTo>
                  <a:lnTo>
                    <a:pt x="5416169" y="265430"/>
                  </a:lnTo>
                  <a:lnTo>
                    <a:pt x="5411470" y="260731"/>
                  </a:lnTo>
                  <a:lnTo>
                    <a:pt x="5402072" y="260731"/>
                  </a:lnTo>
                  <a:lnTo>
                    <a:pt x="5399659" y="260731"/>
                  </a:lnTo>
                  <a:lnTo>
                    <a:pt x="5390261" y="265430"/>
                  </a:lnTo>
                  <a:lnTo>
                    <a:pt x="5369052" y="282067"/>
                  </a:lnTo>
                  <a:lnTo>
                    <a:pt x="5361940" y="305689"/>
                  </a:lnTo>
                  <a:lnTo>
                    <a:pt x="5357241" y="331724"/>
                  </a:lnTo>
                  <a:lnTo>
                    <a:pt x="5345430" y="350647"/>
                  </a:lnTo>
                  <a:lnTo>
                    <a:pt x="5300599" y="350647"/>
                  </a:lnTo>
                  <a:lnTo>
                    <a:pt x="5284089" y="371983"/>
                  </a:lnTo>
                  <a:lnTo>
                    <a:pt x="5272278" y="395605"/>
                  </a:lnTo>
                  <a:lnTo>
                    <a:pt x="5262880" y="426339"/>
                  </a:lnTo>
                  <a:lnTo>
                    <a:pt x="5258181" y="428752"/>
                  </a:lnTo>
                  <a:lnTo>
                    <a:pt x="5258181" y="438277"/>
                  </a:lnTo>
                  <a:lnTo>
                    <a:pt x="5262880" y="442976"/>
                  </a:lnTo>
                  <a:lnTo>
                    <a:pt x="5267579" y="445389"/>
                  </a:lnTo>
                  <a:lnTo>
                    <a:pt x="5274691" y="454914"/>
                  </a:lnTo>
                  <a:lnTo>
                    <a:pt x="5279390" y="462026"/>
                  </a:lnTo>
                  <a:lnTo>
                    <a:pt x="5267579" y="462026"/>
                  </a:lnTo>
                  <a:lnTo>
                    <a:pt x="5262880" y="466725"/>
                  </a:lnTo>
                  <a:lnTo>
                    <a:pt x="5258181" y="466725"/>
                  </a:lnTo>
                  <a:lnTo>
                    <a:pt x="5255768" y="471424"/>
                  </a:lnTo>
                  <a:lnTo>
                    <a:pt x="5251069" y="476123"/>
                  </a:lnTo>
                  <a:lnTo>
                    <a:pt x="5241671" y="478536"/>
                  </a:lnTo>
                  <a:lnTo>
                    <a:pt x="5241671" y="488061"/>
                  </a:lnTo>
                  <a:lnTo>
                    <a:pt x="5241671" y="492760"/>
                  </a:lnTo>
                  <a:lnTo>
                    <a:pt x="5241671" y="495173"/>
                  </a:lnTo>
                  <a:lnTo>
                    <a:pt x="5241671" y="509270"/>
                  </a:lnTo>
                  <a:lnTo>
                    <a:pt x="5213350" y="511683"/>
                  </a:lnTo>
                  <a:lnTo>
                    <a:pt x="5201539" y="521208"/>
                  </a:lnTo>
                  <a:lnTo>
                    <a:pt x="5192141" y="528320"/>
                  </a:lnTo>
                  <a:lnTo>
                    <a:pt x="5185029" y="542544"/>
                  </a:lnTo>
                  <a:lnTo>
                    <a:pt x="5173218" y="554355"/>
                  </a:lnTo>
                  <a:lnTo>
                    <a:pt x="5159121" y="559054"/>
                  </a:lnTo>
                  <a:lnTo>
                    <a:pt x="5152009" y="559054"/>
                  </a:lnTo>
                  <a:lnTo>
                    <a:pt x="5140198" y="554355"/>
                  </a:lnTo>
                  <a:lnTo>
                    <a:pt x="5130800" y="549656"/>
                  </a:lnTo>
                  <a:lnTo>
                    <a:pt x="5123688" y="544957"/>
                  </a:lnTo>
                  <a:lnTo>
                    <a:pt x="5118989" y="544957"/>
                  </a:lnTo>
                  <a:lnTo>
                    <a:pt x="5111877" y="549656"/>
                  </a:lnTo>
                  <a:lnTo>
                    <a:pt x="5102479" y="554355"/>
                  </a:lnTo>
                  <a:lnTo>
                    <a:pt x="5095367" y="559054"/>
                  </a:lnTo>
                  <a:lnTo>
                    <a:pt x="5081270" y="561467"/>
                  </a:lnTo>
                  <a:lnTo>
                    <a:pt x="5081270" y="582803"/>
                  </a:lnTo>
                  <a:lnTo>
                    <a:pt x="5196840" y="599440"/>
                  </a:lnTo>
                  <a:lnTo>
                    <a:pt x="5229860" y="582803"/>
                  </a:lnTo>
                  <a:lnTo>
                    <a:pt x="5262880" y="561467"/>
                  </a:lnTo>
                  <a:lnTo>
                    <a:pt x="5288788" y="544830"/>
                  </a:lnTo>
                  <a:lnTo>
                    <a:pt x="5324221" y="537718"/>
                  </a:lnTo>
                  <a:lnTo>
                    <a:pt x="5378450" y="528193"/>
                  </a:lnTo>
                  <a:lnTo>
                    <a:pt x="5435092" y="525780"/>
                  </a:lnTo>
                  <a:lnTo>
                    <a:pt x="5498846" y="525780"/>
                  </a:lnTo>
                  <a:lnTo>
                    <a:pt x="5550789" y="525780"/>
                  </a:lnTo>
                  <a:lnTo>
                    <a:pt x="5595620" y="528193"/>
                  </a:lnTo>
                  <a:lnTo>
                    <a:pt x="5616829" y="532892"/>
                  </a:lnTo>
                  <a:lnTo>
                    <a:pt x="5626100" y="532892"/>
                  </a:lnTo>
                  <a:lnTo>
                    <a:pt x="5612003" y="570738"/>
                  </a:lnTo>
                  <a:lnTo>
                    <a:pt x="5604891" y="610997"/>
                  </a:lnTo>
                  <a:lnTo>
                    <a:pt x="5595493" y="653669"/>
                  </a:lnTo>
                  <a:lnTo>
                    <a:pt x="5609590" y="660781"/>
                  </a:lnTo>
                  <a:lnTo>
                    <a:pt x="5612003" y="670306"/>
                  </a:lnTo>
                  <a:lnTo>
                    <a:pt x="5621401" y="677418"/>
                  </a:lnTo>
                  <a:lnTo>
                    <a:pt x="5626100" y="682117"/>
                  </a:lnTo>
                  <a:lnTo>
                    <a:pt x="5633212" y="689229"/>
                  </a:lnTo>
                  <a:lnTo>
                    <a:pt x="5661533" y="698754"/>
                  </a:lnTo>
                  <a:lnTo>
                    <a:pt x="5694553" y="698754"/>
                  </a:lnTo>
                  <a:lnTo>
                    <a:pt x="5727573" y="703453"/>
                  </a:lnTo>
                  <a:lnTo>
                    <a:pt x="5760593" y="720090"/>
                  </a:lnTo>
                  <a:lnTo>
                    <a:pt x="5769991" y="753237"/>
                  </a:lnTo>
                  <a:lnTo>
                    <a:pt x="5786501" y="760349"/>
                  </a:lnTo>
                  <a:lnTo>
                    <a:pt x="5810123" y="769874"/>
                  </a:lnTo>
                  <a:lnTo>
                    <a:pt x="5843143" y="776986"/>
                  </a:lnTo>
                  <a:lnTo>
                    <a:pt x="5871464" y="786511"/>
                  </a:lnTo>
                  <a:lnTo>
                    <a:pt x="5887974" y="788924"/>
                  </a:lnTo>
                  <a:lnTo>
                    <a:pt x="5892673" y="765302"/>
                  </a:lnTo>
                  <a:lnTo>
                    <a:pt x="5902071" y="743966"/>
                  </a:lnTo>
                  <a:lnTo>
                    <a:pt x="5909183" y="722630"/>
                  </a:lnTo>
                  <a:lnTo>
                    <a:pt x="5935091" y="705993"/>
                  </a:lnTo>
                  <a:lnTo>
                    <a:pt x="5970524" y="698881"/>
                  </a:lnTo>
                  <a:lnTo>
                    <a:pt x="6003544" y="705993"/>
                  </a:lnTo>
                  <a:lnTo>
                    <a:pt x="6036564" y="722630"/>
                  </a:lnTo>
                  <a:lnTo>
                    <a:pt x="6069584" y="736854"/>
                  </a:lnTo>
                  <a:lnTo>
                    <a:pt x="6086094" y="739267"/>
                  </a:lnTo>
                  <a:lnTo>
                    <a:pt x="6119114" y="743966"/>
                  </a:lnTo>
                  <a:lnTo>
                    <a:pt x="6152134" y="753491"/>
                  </a:lnTo>
                  <a:lnTo>
                    <a:pt x="6185154" y="755904"/>
                  </a:lnTo>
                  <a:lnTo>
                    <a:pt x="6211062" y="760603"/>
                  </a:lnTo>
                  <a:lnTo>
                    <a:pt x="6222873" y="765302"/>
                  </a:lnTo>
                  <a:lnTo>
                    <a:pt x="6229985" y="760603"/>
                  </a:lnTo>
                  <a:lnTo>
                    <a:pt x="6234684" y="753491"/>
                  </a:lnTo>
                  <a:lnTo>
                    <a:pt x="6239383" y="748792"/>
                  </a:lnTo>
                  <a:lnTo>
                    <a:pt x="6246495" y="739267"/>
                  </a:lnTo>
                  <a:lnTo>
                    <a:pt x="6255893" y="736854"/>
                  </a:lnTo>
                  <a:lnTo>
                    <a:pt x="6263005" y="736854"/>
                  </a:lnTo>
                  <a:lnTo>
                    <a:pt x="6274816" y="736854"/>
                  </a:lnTo>
                  <a:lnTo>
                    <a:pt x="6305423" y="743966"/>
                  </a:lnTo>
                  <a:lnTo>
                    <a:pt x="6329045" y="755777"/>
                  </a:lnTo>
                  <a:lnTo>
                    <a:pt x="6357366" y="753364"/>
                  </a:lnTo>
                  <a:lnTo>
                    <a:pt x="6387973" y="743839"/>
                  </a:lnTo>
                  <a:lnTo>
                    <a:pt x="6390386" y="710692"/>
                  </a:lnTo>
                  <a:lnTo>
                    <a:pt x="6406896" y="670433"/>
                  </a:lnTo>
                  <a:lnTo>
                    <a:pt x="6420993" y="632587"/>
                  </a:lnTo>
                  <a:lnTo>
                    <a:pt x="6428105" y="599440"/>
                  </a:lnTo>
                  <a:lnTo>
                    <a:pt x="6420993" y="570992"/>
                  </a:lnTo>
                  <a:lnTo>
                    <a:pt x="6416294" y="561467"/>
                  </a:lnTo>
                  <a:lnTo>
                    <a:pt x="6416294" y="554355"/>
                  </a:lnTo>
                  <a:lnTo>
                    <a:pt x="6411595" y="549656"/>
                  </a:lnTo>
                  <a:lnTo>
                    <a:pt x="6406896" y="544957"/>
                  </a:lnTo>
                  <a:lnTo>
                    <a:pt x="6399784" y="544957"/>
                  </a:lnTo>
                  <a:lnTo>
                    <a:pt x="6390386" y="544957"/>
                  </a:lnTo>
                  <a:lnTo>
                    <a:pt x="6373876" y="544957"/>
                  </a:lnTo>
                  <a:lnTo>
                    <a:pt x="6354953" y="561594"/>
                  </a:lnTo>
                  <a:lnTo>
                    <a:pt x="6338443" y="566293"/>
                  </a:lnTo>
                  <a:lnTo>
                    <a:pt x="6321933" y="561594"/>
                  </a:lnTo>
                  <a:lnTo>
                    <a:pt x="6305423" y="554482"/>
                  </a:lnTo>
                  <a:lnTo>
                    <a:pt x="6284214" y="544957"/>
                  </a:lnTo>
                  <a:lnTo>
                    <a:pt x="6272403" y="542544"/>
                  </a:lnTo>
                  <a:lnTo>
                    <a:pt x="6263005" y="544957"/>
                  </a:lnTo>
                  <a:lnTo>
                    <a:pt x="6251194" y="549656"/>
                  </a:lnTo>
                  <a:lnTo>
                    <a:pt x="6246495" y="559181"/>
                  </a:lnTo>
                  <a:lnTo>
                    <a:pt x="6239383" y="566293"/>
                  </a:lnTo>
                  <a:lnTo>
                    <a:pt x="6229985" y="570992"/>
                  </a:lnTo>
                  <a:lnTo>
                    <a:pt x="6194552" y="561467"/>
                  </a:lnTo>
                  <a:lnTo>
                    <a:pt x="6156833" y="537845"/>
                  </a:lnTo>
                  <a:lnTo>
                    <a:pt x="6128512" y="499999"/>
                  </a:lnTo>
                  <a:lnTo>
                    <a:pt x="6114415" y="462153"/>
                  </a:lnTo>
                  <a:lnTo>
                    <a:pt x="6114415" y="455041"/>
                  </a:lnTo>
                  <a:lnTo>
                    <a:pt x="6114415" y="445516"/>
                  </a:lnTo>
                  <a:lnTo>
                    <a:pt x="6114415" y="438404"/>
                  </a:lnTo>
                  <a:lnTo>
                    <a:pt x="6114415" y="428879"/>
                  </a:lnTo>
                  <a:lnTo>
                    <a:pt x="6114415" y="421767"/>
                  </a:lnTo>
                  <a:lnTo>
                    <a:pt x="6119114" y="412242"/>
                  </a:lnTo>
                  <a:lnTo>
                    <a:pt x="6123813" y="400431"/>
                  </a:lnTo>
                  <a:lnTo>
                    <a:pt x="6114415" y="393319"/>
                  </a:lnTo>
                  <a:lnTo>
                    <a:pt x="6107303" y="388620"/>
                  </a:lnTo>
                  <a:lnTo>
                    <a:pt x="6102604" y="383921"/>
                  </a:lnTo>
                  <a:lnTo>
                    <a:pt x="6097905" y="379222"/>
                  </a:lnTo>
                  <a:lnTo>
                    <a:pt x="6090793" y="376809"/>
                  </a:lnTo>
                  <a:lnTo>
                    <a:pt x="6078982" y="372110"/>
                  </a:lnTo>
                  <a:lnTo>
                    <a:pt x="6074283" y="367411"/>
                  </a:lnTo>
                  <a:lnTo>
                    <a:pt x="6069584" y="367411"/>
                  </a:lnTo>
                  <a:lnTo>
                    <a:pt x="6064885" y="362712"/>
                  </a:lnTo>
                  <a:lnTo>
                    <a:pt x="6057773" y="362712"/>
                  </a:lnTo>
                  <a:lnTo>
                    <a:pt x="6048375" y="362712"/>
                  </a:lnTo>
                  <a:lnTo>
                    <a:pt x="6048375" y="372237"/>
                  </a:lnTo>
                  <a:lnTo>
                    <a:pt x="6041263" y="372237"/>
                  </a:lnTo>
                  <a:lnTo>
                    <a:pt x="6041263" y="384048"/>
                  </a:lnTo>
                  <a:lnTo>
                    <a:pt x="6045962" y="393573"/>
                  </a:lnTo>
                  <a:lnTo>
                    <a:pt x="6045962" y="395986"/>
                  </a:lnTo>
                  <a:lnTo>
                    <a:pt x="6045962" y="400685"/>
                  </a:lnTo>
                  <a:lnTo>
                    <a:pt x="6041263" y="405384"/>
                  </a:lnTo>
                  <a:lnTo>
                    <a:pt x="6036564" y="405384"/>
                  </a:lnTo>
                  <a:lnTo>
                    <a:pt x="6029452" y="405384"/>
                  </a:lnTo>
                  <a:lnTo>
                    <a:pt x="6012942" y="410083"/>
                  </a:lnTo>
                  <a:lnTo>
                    <a:pt x="6008243" y="400558"/>
                  </a:lnTo>
                  <a:lnTo>
                    <a:pt x="6003544" y="395859"/>
                  </a:lnTo>
                  <a:lnTo>
                    <a:pt x="6003544" y="393446"/>
                  </a:lnTo>
                  <a:lnTo>
                    <a:pt x="5996432" y="388747"/>
                  </a:lnTo>
                  <a:lnTo>
                    <a:pt x="5996432" y="400558"/>
                  </a:lnTo>
                  <a:lnTo>
                    <a:pt x="6017641" y="426593"/>
                  </a:lnTo>
                  <a:lnTo>
                    <a:pt x="6034151" y="462153"/>
                  </a:lnTo>
                  <a:lnTo>
                    <a:pt x="6041263" y="499999"/>
                  </a:lnTo>
                  <a:lnTo>
                    <a:pt x="6029452" y="509524"/>
                  </a:lnTo>
                  <a:lnTo>
                    <a:pt x="6020054" y="511937"/>
                  </a:lnTo>
                  <a:lnTo>
                    <a:pt x="6017641" y="521462"/>
                  </a:lnTo>
                  <a:lnTo>
                    <a:pt x="6012942" y="528574"/>
                  </a:lnTo>
                  <a:lnTo>
                    <a:pt x="6012942" y="533273"/>
                  </a:lnTo>
                  <a:lnTo>
                    <a:pt x="6008243" y="542798"/>
                  </a:lnTo>
                  <a:lnTo>
                    <a:pt x="6003544" y="545211"/>
                  </a:lnTo>
                  <a:lnTo>
                    <a:pt x="5991733" y="549910"/>
                  </a:lnTo>
                  <a:lnTo>
                    <a:pt x="5979922" y="554609"/>
                  </a:lnTo>
                  <a:lnTo>
                    <a:pt x="5975223" y="549910"/>
                  </a:lnTo>
                  <a:lnTo>
                    <a:pt x="5970524" y="549910"/>
                  </a:lnTo>
                  <a:lnTo>
                    <a:pt x="5968111" y="545211"/>
                  </a:lnTo>
                  <a:lnTo>
                    <a:pt x="5958713" y="545211"/>
                  </a:lnTo>
                  <a:lnTo>
                    <a:pt x="5920994" y="433832"/>
                  </a:lnTo>
                  <a:lnTo>
                    <a:pt x="5913882" y="429133"/>
                  </a:lnTo>
                  <a:lnTo>
                    <a:pt x="5904484" y="422021"/>
                  </a:lnTo>
                  <a:lnTo>
                    <a:pt x="5892673" y="412496"/>
                  </a:lnTo>
                  <a:lnTo>
                    <a:pt x="5885561" y="410083"/>
                  </a:lnTo>
                  <a:lnTo>
                    <a:pt x="5876163" y="400558"/>
                  </a:lnTo>
                  <a:lnTo>
                    <a:pt x="5871464" y="376936"/>
                  </a:lnTo>
                  <a:lnTo>
                    <a:pt x="5876163" y="355600"/>
                  </a:lnTo>
                  <a:lnTo>
                    <a:pt x="5880862" y="338963"/>
                  </a:lnTo>
                  <a:lnTo>
                    <a:pt x="5880862" y="322072"/>
                  </a:lnTo>
                  <a:lnTo>
                    <a:pt x="5869051" y="310261"/>
                  </a:lnTo>
                  <a:lnTo>
                    <a:pt x="5838444" y="288925"/>
                  </a:lnTo>
                  <a:lnTo>
                    <a:pt x="5814822" y="277114"/>
                  </a:lnTo>
                  <a:lnTo>
                    <a:pt x="5793613" y="272415"/>
                  </a:lnTo>
                  <a:lnTo>
                    <a:pt x="5774690" y="260604"/>
                  </a:lnTo>
                  <a:lnTo>
                    <a:pt x="5758180" y="234569"/>
                  </a:lnTo>
                  <a:lnTo>
                    <a:pt x="5741670" y="189611"/>
                  </a:lnTo>
                  <a:lnTo>
                    <a:pt x="5708650" y="199136"/>
                  </a:lnTo>
                  <a:lnTo>
                    <a:pt x="5703951" y="184912"/>
                  </a:lnTo>
                  <a:lnTo>
                    <a:pt x="5703951" y="177800"/>
                  </a:lnTo>
                  <a:lnTo>
                    <a:pt x="5699252" y="168275"/>
                  </a:lnTo>
                  <a:lnTo>
                    <a:pt x="5694553" y="161163"/>
                  </a:lnTo>
                  <a:close/>
                  <a:moveTo>
                    <a:pt x="2870962" y="151638"/>
                  </a:moveTo>
                  <a:lnTo>
                    <a:pt x="2866263" y="161163"/>
                  </a:lnTo>
                  <a:lnTo>
                    <a:pt x="2859151" y="168275"/>
                  </a:lnTo>
                  <a:lnTo>
                    <a:pt x="2854452" y="172974"/>
                  </a:lnTo>
                  <a:lnTo>
                    <a:pt x="2849753" y="177673"/>
                  </a:lnTo>
                  <a:lnTo>
                    <a:pt x="2849753" y="182372"/>
                  </a:lnTo>
                  <a:lnTo>
                    <a:pt x="2854452" y="184785"/>
                  </a:lnTo>
                  <a:lnTo>
                    <a:pt x="2863850" y="189484"/>
                  </a:lnTo>
                  <a:lnTo>
                    <a:pt x="2866263" y="177673"/>
                  </a:lnTo>
                  <a:lnTo>
                    <a:pt x="2866263" y="172974"/>
                  </a:lnTo>
                  <a:lnTo>
                    <a:pt x="2870962" y="165862"/>
                  </a:lnTo>
                  <a:lnTo>
                    <a:pt x="2875661" y="161163"/>
                  </a:lnTo>
                  <a:lnTo>
                    <a:pt x="2878074" y="151638"/>
                  </a:lnTo>
                  <a:lnTo>
                    <a:pt x="2870962" y="151638"/>
                  </a:lnTo>
                  <a:close/>
                  <a:moveTo>
                    <a:pt x="6260719" y="116078"/>
                  </a:moveTo>
                  <a:lnTo>
                    <a:pt x="6251321" y="135001"/>
                  </a:lnTo>
                  <a:lnTo>
                    <a:pt x="6234811" y="165735"/>
                  </a:lnTo>
                  <a:lnTo>
                    <a:pt x="6213602" y="198882"/>
                  </a:lnTo>
                  <a:lnTo>
                    <a:pt x="6194679" y="232029"/>
                  </a:lnTo>
                  <a:lnTo>
                    <a:pt x="6178169" y="260477"/>
                  </a:lnTo>
                  <a:lnTo>
                    <a:pt x="6168771" y="284099"/>
                  </a:lnTo>
                  <a:lnTo>
                    <a:pt x="6168771" y="298450"/>
                  </a:lnTo>
                  <a:lnTo>
                    <a:pt x="6173470" y="315087"/>
                  </a:lnTo>
                  <a:lnTo>
                    <a:pt x="6173470" y="322199"/>
                  </a:lnTo>
                  <a:lnTo>
                    <a:pt x="6178169" y="331724"/>
                  </a:lnTo>
                  <a:lnTo>
                    <a:pt x="6185281" y="334137"/>
                  </a:lnTo>
                  <a:lnTo>
                    <a:pt x="6194679" y="338836"/>
                  </a:lnTo>
                  <a:lnTo>
                    <a:pt x="6206490" y="343535"/>
                  </a:lnTo>
                  <a:lnTo>
                    <a:pt x="6239510" y="355346"/>
                  </a:lnTo>
                  <a:lnTo>
                    <a:pt x="6272530" y="350647"/>
                  </a:lnTo>
                  <a:lnTo>
                    <a:pt x="6300851" y="338836"/>
                  </a:lnTo>
                  <a:lnTo>
                    <a:pt x="6333871" y="322199"/>
                  </a:lnTo>
                  <a:lnTo>
                    <a:pt x="6366891" y="317500"/>
                  </a:lnTo>
                  <a:lnTo>
                    <a:pt x="6399911" y="317500"/>
                  </a:lnTo>
                  <a:lnTo>
                    <a:pt x="6421120" y="331724"/>
                  </a:lnTo>
                  <a:lnTo>
                    <a:pt x="6437630" y="343535"/>
                  </a:lnTo>
                  <a:lnTo>
                    <a:pt x="6456553" y="350647"/>
                  </a:lnTo>
                  <a:lnTo>
                    <a:pt x="6506083" y="360172"/>
                  </a:lnTo>
                  <a:lnTo>
                    <a:pt x="6555613" y="355473"/>
                  </a:lnTo>
                  <a:lnTo>
                    <a:pt x="6600444" y="343662"/>
                  </a:lnTo>
                  <a:lnTo>
                    <a:pt x="6614541" y="317627"/>
                  </a:lnTo>
                  <a:lnTo>
                    <a:pt x="6600444" y="317627"/>
                  </a:lnTo>
                  <a:lnTo>
                    <a:pt x="6581521" y="284480"/>
                  </a:lnTo>
                  <a:lnTo>
                    <a:pt x="6548501" y="256032"/>
                  </a:lnTo>
                  <a:lnTo>
                    <a:pt x="6501384" y="227584"/>
                  </a:lnTo>
                  <a:lnTo>
                    <a:pt x="6456553" y="201549"/>
                  </a:lnTo>
                  <a:lnTo>
                    <a:pt x="6421120" y="189738"/>
                  </a:lnTo>
                  <a:lnTo>
                    <a:pt x="6399911" y="206375"/>
                  </a:lnTo>
                  <a:lnTo>
                    <a:pt x="6371590" y="218186"/>
                  </a:lnTo>
                  <a:lnTo>
                    <a:pt x="6350381" y="215773"/>
                  </a:lnTo>
                  <a:lnTo>
                    <a:pt x="6338570" y="199136"/>
                  </a:lnTo>
                  <a:lnTo>
                    <a:pt x="6322060" y="182499"/>
                  </a:lnTo>
                  <a:lnTo>
                    <a:pt x="6312662" y="161163"/>
                  </a:lnTo>
                  <a:lnTo>
                    <a:pt x="6340983" y="151638"/>
                  </a:lnTo>
                  <a:lnTo>
                    <a:pt x="6338570" y="149225"/>
                  </a:lnTo>
                  <a:lnTo>
                    <a:pt x="6333871" y="149225"/>
                  </a:lnTo>
                  <a:lnTo>
                    <a:pt x="6329172" y="149225"/>
                  </a:lnTo>
                  <a:lnTo>
                    <a:pt x="6322060" y="144526"/>
                  </a:lnTo>
                  <a:lnTo>
                    <a:pt x="6307963" y="132715"/>
                  </a:lnTo>
                  <a:lnTo>
                    <a:pt x="6296152" y="128016"/>
                  </a:lnTo>
                  <a:lnTo>
                    <a:pt x="6279642" y="120904"/>
                  </a:lnTo>
                  <a:lnTo>
                    <a:pt x="6260719" y="116205"/>
                  </a:lnTo>
                  <a:close/>
                  <a:moveTo>
                    <a:pt x="6918833" y="106680"/>
                  </a:moveTo>
                  <a:lnTo>
                    <a:pt x="6892925" y="128016"/>
                  </a:lnTo>
                  <a:lnTo>
                    <a:pt x="6864604" y="139827"/>
                  </a:lnTo>
                  <a:lnTo>
                    <a:pt x="6836283" y="151638"/>
                  </a:lnTo>
                  <a:lnTo>
                    <a:pt x="6810375" y="172974"/>
                  </a:lnTo>
                  <a:lnTo>
                    <a:pt x="6793865" y="199009"/>
                  </a:lnTo>
                  <a:lnTo>
                    <a:pt x="6786753" y="234569"/>
                  </a:lnTo>
                  <a:lnTo>
                    <a:pt x="6798564" y="272415"/>
                  </a:lnTo>
                  <a:lnTo>
                    <a:pt x="6824472" y="310261"/>
                  </a:lnTo>
                  <a:lnTo>
                    <a:pt x="6848094" y="348107"/>
                  </a:lnTo>
                  <a:lnTo>
                    <a:pt x="6876415" y="378841"/>
                  </a:lnTo>
                  <a:lnTo>
                    <a:pt x="6892925" y="409575"/>
                  </a:lnTo>
                  <a:lnTo>
                    <a:pt x="6864604" y="409575"/>
                  </a:lnTo>
                  <a:lnTo>
                    <a:pt x="6864604" y="461645"/>
                  </a:lnTo>
                  <a:lnTo>
                    <a:pt x="6874002" y="499491"/>
                  </a:lnTo>
                  <a:lnTo>
                    <a:pt x="6897624" y="520827"/>
                  </a:lnTo>
                  <a:lnTo>
                    <a:pt x="6940042" y="527939"/>
                  </a:lnTo>
                  <a:lnTo>
                    <a:pt x="7001383" y="525526"/>
                  </a:lnTo>
                  <a:lnTo>
                    <a:pt x="6996684" y="478155"/>
                  </a:lnTo>
                  <a:lnTo>
                    <a:pt x="6987286" y="449707"/>
                  </a:lnTo>
                  <a:lnTo>
                    <a:pt x="6975475" y="426085"/>
                  </a:lnTo>
                  <a:lnTo>
                    <a:pt x="6970776" y="400050"/>
                  </a:lnTo>
                  <a:lnTo>
                    <a:pt x="6975475" y="362204"/>
                  </a:lnTo>
                  <a:lnTo>
                    <a:pt x="6984873" y="366903"/>
                  </a:lnTo>
                  <a:lnTo>
                    <a:pt x="6991985" y="366903"/>
                  </a:lnTo>
                  <a:lnTo>
                    <a:pt x="7001383" y="366903"/>
                  </a:lnTo>
                  <a:lnTo>
                    <a:pt x="7008495" y="366903"/>
                  </a:lnTo>
                  <a:lnTo>
                    <a:pt x="7020306" y="362204"/>
                  </a:lnTo>
                  <a:lnTo>
                    <a:pt x="7013194" y="355092"/>
                  </a:lnTo>
                  <a:lnTo>
                    <a:pt x="7003796" y="350393"/>
                  </a:lnTo>
                  <a:lnTo>
                    <a:pt x="7001383" y="347980"/>
                  </a:lnTo>
                  <a:lnTo>
                    <a:pt x="6991985" y="338455"/>
                  </a:lnTo>
                  <a:lnTo>
                    <a:pt x="6984873" y="333756"/>
                  </a:lnTo>
                  <a:lnTo>
                    <a:pt x="6980174" y="338455"/>
                  </a:lnTo>
                  <a:lnTo>
                    <a:pt x="6980174" y="347980"/>
                  </a:lnTo>
                  <a:lnTo>
                    <a:pt x="6975475" y="355092"/>
                  </a:lnTo>
                  <a:lnTo>
                    <a:pt x="6975475" y="359791"/>
                  </a:lnTo>
                  <a:lnTo>
                    <a:pt x="6970776" y="362204"/>
                  </a:lnTo>
                  <a:lnTo>
                    <a:pt x="6968363" y="359791"/>
                  </a:lnTo>
                  <a:lnTo>
                    <a:pt x="6963664" y="350266"/>
                  </a:lnTo>
                  <a:lnTo>
                    <a:pt x="6951853" y="331343"/>
                  </a:lnTo>
                  <a:lnTo>
                    <a:pt x="6940042" y="310007"/>
                  </a:lnTo>
                  <a:lnTo>
                    <a:pt x="6942455" y="300482"/>
                  </a:lnTo>
                  <a:lnTo>
                    <a:pt x="6947154" y="300482"/>
                  </a:lnTo>
                  <a:lnTo>
                    <a:pt x="6951853" y="298069"/>
                  </a:lnTo>
                  <a:lnTo>
                    <a:pt x="6954266" y="288544"/>
                  </a:lnTo>
                  <a:lnTo>
                    <a:pt x="6918833" y="267208"/>
                  </a:lnTo>
                  <a:lnTo>
                    <a:pt x="6890512" y="234061"/>
                  </a:lnTo>
                  <a:lnTo>
                    <a:pt x="6874002" y="198501"/>
                  </a:lnTo>
                  <a:lnTo>
                    <a:pt x="6918833" y="193802"/>
                  </a:lnTo>
                  <a:lnTo>
                    <a:pt x="6951853" y="181991"/>
                  </a:lnTo>
                  <a:lnTo>
                    <a:pt x="6968363" y="151257"/>
                  </a:lnTo>
                  <a:lnTo>
                    <a:pt x="6975475" y="115697"/>
                  </a:lnTo>
                  <a:lnTo>
                    <a:pt x="6963664" y="110998"/>
                  </a:lnTo>
                  <a:lnTo>
                    <a:pt x="6951853" y="110998"/>
                  </a:lnTo>
                  <a:lnTo>
                    <a:pt x="6940042" y="106299"/>
                  </a:lnTo>
                  <a:lnTo>
                    <a:pt x="6918833" y="106299"/>
                  </a:lnTo>
                  <a:close/>
                  <a:moveTo>
                    <a:pt x="6477762" y="99187"/>
                  </a:moveTo>
                  <a:lnTo>
                    <a:pt x="6444742" y="115824"/>
                  </a:lnTo>
                  <a:lnTo>
                    <a:pt x="6404610" y="127635"/>
                  </a:lnTo>
                  <a:lnTo>
                    <a:pt x="6404610" y="160782"/>
                  </a:lnTo>
                  <a:lnTo>
                    <a:pt x="6421120" y="165481"/>
                  </a:lnTo>
                  <a:lnTo>
                    <a:pt x="6440043" y="167894"/>
                  </a:lnTo>
                  <a:lnTo>
                    <a:pt x="6465951" y="167894"/>
                  </a:lnTo>
                  <a:lnTo>
                    <a:pt x="6465951" y="151638"/>
                  </a:lnTo>
                  <a:lnTo>
                    <a:pt x="6473063" y="139827"/>
                  </a:lnTo>
                  <a:lnTo>
                    <a:pt x="6477762" y="128016"/>
                  </a:lnTo>
                  <a:lnTo>
                    <a:pt x="6477762" y="116078"/>
                  </a:lnTo>
                  <a:lnTo>
                    <a:pt x="6477762" y="106553"/>
                  </a:lnTo>
                  <a:lnTo>
                    <a:pt x="6477762" y="99441"/>
                  </a:lnTo>
                  <a:close/>
                  <a:moveTo>
                    <a:pt x="3278886" y="78105"/>
                  </a:moveTo>
                  <a:lnTo>
                    <a:pt x="3285998" y="99441"/>
                  </a:lnTo>
                  <a:lnTo>
                    <a:pt x="3290697" y="127889"/>
                  </a:lnTo>
                  <a:lnTo>
                    <a:pt x="3295396" y="151511"/>
                  </a:lnTo>
                  <a:lnTo>
                    <a:pt x="3290697" y="156210"/>
                  </a:lnTo>
                  <a:lnTo>
                    <a:pt x="3285998" y="156210"/>
                  </a:lnTo>
                  <a:lnTo>
                    <a:pt x="3283585" y="156210"/>
                  </a:lnTo>
                  <a:lnTo>
                    <a:pt x="3283585" y="160909"/>
                  </a:lnTo>
                  <a:lnTo>
                    <a:pt x="3278886" y="160909"/>
                  </a:lnTo>
                  <a:lnTo>
                    <a:pt x="3262376" y="160909"/>
                  </a:lnTo>
                  <a:lnTo>
                    <a:pt x="3257677" y="156210"/>
                  </a:lnTo>
                  <a:lnTo>
                    <a:pt x="3257677" y="151511"/>
                  </a:lnTo>
                  <a:lnTo>
                    <a:pt x="3257677" y="149098"/>
                  </a:lnTo>
                  <a:lnTo>
                    <a:pt x="3252978" y="149098"/>
                  </a:lnTo>
                  <a:lnTo>
                    <a:pt x="3250565" y="144399"/>
                  </a:lnTo>
                  <a:lnTo>
                    <a:pt x="3278886" y="78105"/>
                  </a:lnTo>
                  <a:close/>
                  <a:moveTo>
                    <a:pt x="2363597" y="0"/>
                  </a:moveTo>
                  <a:lnTo>
                    <a:pt x="2344674" y="28448"/>
                  </a:lnTo>
                  <a:lnTo>
                    <a:pt x="2323465" y="54483"/>
                  </a:lnTo>
                  <a:lnTo>
                    <a:pt x="2311654" y="90043"/>
                  </a:lnTo>
                  <a:lnTo>
                    <a:pt x="2335276" y="87630"/>
                  </a:lnTo>
                  <a:lnTo>
                    <a:pt x="2351786" y="94742"/>
                  </a:lnTo>
                  <a:lnTo>
                    <a:pt x="2363597" y="106553"/>
                  </a:lnTo>
                  <a:lnTo>
                    <a:pt x="2380107" y="127889"/>
                  </a:lnTo>
                  <a:lnTo>
                    <a:pt x="2384806" y="111252"/>
                  </a:lnTo>
                  <a:lnTo>
                    <a:pt x="2384806" y="99441"/>
                  </a:lnTo>
                  <a:lnTo>
                    <a:pt x="2389505" y="89916"/>
                  </a:lnTo>
                  <a:lnTo>
                    <a:pt x="2389505" y="78105"/>
                  </a:lnTo>
                  <a:lnTo>
                    <a:pt x="2410714" y="78105"/>
                  </a:lnTo>
                  <a:lnTo>
                    <a:pt x="2422525" y="106553"/>
                  </a:lnTo>
                  <a:lnTo>
                    <a:pt x="2441448" y="116078"/>
                  </a:lnTo>
                  <a:lnTo>
                    <a:pt x="2457958" y="123190"/>
                  </a:lnTo>
                  <a:lnTo>
                    <a:pt x="2474468" y="132715"/>
                  </a:lnTo>
                  <a:lnTo>
                    <a:pt x="2490978" y="151638"/>
                  </a:lnTo>
                  <a:lnTo>
                    <a:pt x="2474468" y="177673"/>
                  </a:lnTo>
                  <a:lnTo>
                    <a:pt x="2455545" y="206121"/>
                  </a:lnTo>
                  <a:lnTo>
                    <a:pt x="2439035" y="243967"/>
                  </a:lnTo>
                  <a:lnTo>
                    <a:pt x="2424938" y="277114"/>
                  </a:lnTo>
                  <a:lnTo>
                    <a:pt x="2424938" y="298450"/>
                  </a:lnTo>
                  <a:lnTo>
                    <a:pt x="2429637" y="310261"/>
                  </a:lnTo>
                  <a:lnTo>
                    <a:pt x="2429637" y="317373"/>
                  </a:lnTo>
                  <a:lnTo>
                    <a:pt x="2434336" y="322072"/>
                  </a:lnTo>
                  <a:lnTo>
                    <a:pt x="2439035" y="326771"/>
                  </a:lnTo>
                  <a:lnTo>
                    <a:pt x="2441448" y="331470"/>
                  </a:lnTo>
                  <a:lnTo>
                    <a:pt x="2455545" y="333883"/>
                  </a:lnTo>
                  <a:lnTo>
                    <a:pt x="2455545" y="326771"/>
                  </a:lnTo>
                  <a:lnTo>
                    <a:pt x="2462657" y="310134"/>
                  </a:lnTo>
                  <a:lnTo>
                    <a:pt x="2474468" y="284099"/>
                  </a:lnTo>
                  <a:lnTo>
                    <a:pt x="2488565" y="250952"/>
                  </a:lnTo>
                  <a:lnTo>
                    <a:pt x="2500376" y="222504"/>
                  </a:lnTo>
                  <a:lnTo>
                    <a:pt x="2512187" y="198882"/>
                  </a:lnTo>
                  <a:lnTo>
                    <a:pt x="2516886" y="182245"/>
                  </a:lnTo>
                  <a:lnTo>
                    <a:pt x="2545207" y="182245"/>
                  </a:lnTo>
                  <a:lnTo>
                    <a:pt x="2549906" y="227203"/>
                  </a:lnTo>
                  <a:lnTo>
                    <a:pt x="2549906" y="267462"/>
                  </a:lnTo>
                  <a:lnTo>
                    <a:pt x="2549906" y="317246"/>
                  </a:lnTo>
                  <a:lnTo>
                    <a:pt x="2554605" y="371729"/>
                  </a:lnTo>
                  <a:lnTo>
                    <a:pt x="2606548" y="378841"/>
                  </a:lnTo>
                  <a:lnTo>
                    <a:pt x="2627757" y="348107"/>
                  </a:lnTo>
                  <a:lnTo>
                    <a:pt x="2665476" y="326771"/>
                  </a:lnTo>
                  <a:lnTo>
                    <a:pt x="2705608" y="305435"/>
                  </a:lnTo>
                  <a:lnTo>
                    <a:pt x="2748026" y="288798"/>
                  </a:lnTo>
                  <a:lnTo>
                    <a:pt x="2788158" y="272161"/>
                  </a:lnTo>
                  <a:lnTo>
                    <a:pt x="2825877" y="250825"/>
                  </a:lnTo>
                  <a:lnTo>
                    <a:pt x="2842387" y="227203"/>
                  </a:lnTo>
                  <a:lnTo>
                    <a:pt x="2832989" y="227203"/>
                  </a:lnTo>
                  <a:lnTo>
                    <a:pt x="2830576" y="217678"/>
                  </a:lnTo>
                  <a:lnTo>
                    <a:pt x="2830576" y="215265"/>
                  </a:lnTo>
                  <a:lnTo>
                    <a:pt x="2825877" y="210566"/>
                  </a:lnTo>
                  <a:lnTo>
                    <a:pt x="2821178" y="210566"/>
                  </a:lnTo>
                  <a:lnTo>
                    <a:pt x="2816479" y="210566"/>
                  </a:lnTo>
                  <a:lnTo>
                    <a:pt x="2809367" y="205867"/>
                  </a:lnTo>
                  <a:lnTo>
                    <a:pt x="2792857" y="217678"/>
                  </a:lnTo>
                  <a:lnTo>
                    <a:pt x="2764536" y="234315"/>
                  </a:lnTo>
                  <a:lnTo>
                    <a:pt x="2731516" y="260350"/>
                  </a:lnTo>
                  <a:lnTo>
                    <a:pt x="2689098" y="281686"/>
                  </a:lnTo>
                  <a:lnTo>
                    <a:pt x="2651379" y="305308"/>
                  </a:lnTo>
                  <a:lnTo>
                    <a:pt x="2615946" y="321945"/>
                  </a:lnTo>
                  <a:lnTo>
                    <a:pt x="2590038" y="331470"/>
                  </a:lnTo>
                  <a:lnTo>
                    <a:pt x="2582926" y="333883"/>
                  </a:lnTo>
                  <a:lnTo>
                    <a:pt x="2578227" y="331470"/>
                  </a:lnTo>
                  <a:lnTo>
                    <a:pt x="2573528" y="326771"/>
                  </a:lnTo>
                  <a:lnTo>
                    <a:pt x="2573528" y="322072"/>
                  </a:lnTo>
                  <a:lnTo>
                    <a:pt x="2573528" y="317373"/>
                  </a:lnTo>
                  <a:lnTo>
                    <a:pt x="2571115" y="310261"/>
                  </a:lnTo>
                  <a:lnTo>
                    <a:pt x="2582926" y="288925"/>
                  </a:lnTo>
                  <a:lnTo>
                    <a:pt x="2582926" y="272415"/>
                  </a:lnTo>
                  <a:lnTo>
                    <a:pt x="2578227" y="260604"/>
                  </a:lnTo>
                  <a:lnTo>
                    <a:pt x="2573528" y="239268"/>
                  </a:lnTo>
                  <a:lnTo>
                    <a:pt x="2582926" y="215646"/>
                  </a:lnTo>
                  <a:lnTo>
                    <a:pt x="2587625" y="210947"/>
                  </a:lnTo>
                  <a:lnTo>
                    <a:pt x="2590038" y="206248"/>
                  </a:lnTo>
                  <a:lnTo>
                    <a:pt x="2594737" y="201549"/>
                  </a:lnTo>
                  <a:lnTo>
                    <a:pt x="2599436" y="201549"/>
                  </a:lnTo>
                  <a:lnTo>
                    <a:pt x="2604135" y="201549"/>
                  </a:lnTo>
                  <a:lnTo>
                    <a:pt x="2606548" y="199136"/>
                  </a:lnTo>
                  <a:lnTo>
                    <a:pt x="2611247" y="194437"/>
                  </a:lnTo>
                  <a:lnTo>
                    <a:pt x="2611247" y="184912"/>
                  </a:lnTo>
                  <a:lnTo>
                    <a:pt x="2615946" y="173101"/>
                  </a:lnTo>
                  <a:lnTo>
                    <a:pt x="2615946" y="151638"/>
                  </a:lnTo>
                  <a:lnTo>
                    <a:pt x="2594864" y="139700"/>
                  </a:lnTo>
                  <a:lnTo>
                    <a:pt x="2573655" y="135001"/>
                  </a:lnTo>
                  <a:lnTo>
                    <a:pt x="2557145" y="135001"/>
                  </a:lnTo>
                  <a:lnTo>
                    <a:pt x="2538222" y="127889"/>
                  </a:lnTo>
                  <a:lnTo>
                    <a:pt x="2507615" y="106553"/>
                  </a:lnTo>
                  <a:lnTo>
                    <a:pt x="2488692" y="87630"/>
                  </a:lnTo>
                  <a:lnTo>
                    <a:pt x="2474595" y="61595"/>
                  </a:lnTo>
                  <a:lnTo>
                    <a:pt x="2458085" y="37973"/>
                  </a:lnTo>
                  <a:lnTo>
                    <a:pt x="2439162" y="21336"/>
                  </a:lnTo>
                  <a:lnTo>
                    <a:pt x="2406142" y="4699"/>
                  </a:lnTo>
                  <a:lnTo>
                    <a:pt x="2363597" y="0"/>
                  </a:ln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4" name="Group 4"/>
          <p:cNvGrpSpPr/>
          <p:nvPr/>
        </p:nvGrpSpPr>
        <p:grpSpPr>
          <a:xfrm>
            <a:off x="869040" y="5400000"/>
            <a:ext cx="8578800" cy="4304160"/>
            <a:chOff x="0" y="0"/>
            <a:chExt cx="11438400" cy="5738880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11438382" cy="5738495"/>
            </a:xfrm>
            <a:custGeom>
              <a:avLst/>
              <a:gdLst/>
              <a:ahLst/>
              <a:cxnLst/>
              <a:rect l="l" t="t" r="r" b="b"/>
              <a:pathLst>
                <a:path w="11438382" h="5738495">
                  <a:moveTo>
                    <a:pt x="3465195" y="1684020"/>
                  </a:moveTo>
                  <a:lnTo>
                    <a:pt x="3495802" y="1686433"/>
                  </a:lnTo>
                  <a:lnTo>
                    <a:pt x="3514725" y="1691132"/>
                  </a:lnTo>
                  <a:lnTo>
                    <a:pt x="3540633" y="1700657"/>
                  </a:lnTo>
                  <a:lnTo>
                    <a:pt x="3540633" y="1719580"/>
                  </a:lnTo>
                  <a:lnTo>
                    <a:pt x="3531235" y="1719580"/>
                  </a:lnTo>
                  <a:lnTo>
                    <a:pt x="3524123" y="1724279"/>
                  </a:lnTo>
                  <a:lnTo>
                    <a:pt x="3514725" y="1724279"/>
                  </a:lnTo>
                  <a:lnTo>
                    <a:pt x="3507613" y="1724279"/>
                  </a:lnTo>
                  <a:lnTo>
                    <a:pt x="3495802" y="1728978"/>
                  </a:lnTo>
                  <a:lnTo>
                    <a:pt x="3486404" y="1717167"/>
                  </a:lnTo>
                  <a:lnTo>
                    <a:pt x="3481705" y="1712468"/>
                  </a:lnTo>
                  <a:lnTo>
                    <a:pt x="3479292" y="1702943"/>
                  </a:lnTo>
                  <a:lnTo>
                    <a:pt x="3474593" y="1695831"/>
                  </a:lnTo>
                  <a:lnTo>
                    <a:pt x="3465195" y="1684020"/>
                  </a:lnTo>
                  <a:close/>
                  <a:moveTo>
                    <a:pt x="3658616" y="1636649"/>
                  </a:moveTo>
                  <a:lnTo>
                    <a:pt x="3684524" y="1636649"/>
                  </a:lnTo>
                  <a:lnTo>
                    <a:pt x="3684524" y="1669796"/>
                  </a:lnTo>
                  <a:lnTo>
                    <a:pt x="3684524" y="1700530"/>
                  </a:lnTo>
                  <a:lnTo>
                    <a:pt x="3689223" y="1724152"/>
                  </a:lnTo>
                  <a:lnTo>
                    <a:pt x="3691636" y="1752600"/>
                  </a:lnTo>
                  <a:lnTo>
                    <a:pt x="3738753" y="1752600"/>
                  </a:lnTo>
                  <a:lnTo>
                    <a:pt x="3738753" y="1799971"/>
                  </a:lnTo>
                  <a:lnTo>
                    <a:pt x="3757676" y="1799971"/>
                  </a:lnTo>
                  <a:lnTo>
                    <a:pt x="3762375" y="1802384"/>
                  </a:lnTo>
                  <a:lnTo>
                    <a:pt x="3767074" y="1802384"/>
                  </a:lnTo>
                  <a:lnTo>
                    <a:pt x="3771773" y="1802384"/>
                  </a:lnTo>
                  <a:lnTo>
                    <a:pt x="3774186" y="1802384"/>
                  </a:lnTo>
                  <a:lnTo>
                    <a:pt x="3778885" y="1802384"/>
                  </a:lnTo>
                  <a:lnTo>
                    <a:pt x="3783584" y="1807083"/>
                  </a:lnTo>
                  <a:lnTo>
                    <a:pt x="3778885" y="1833118"/>
                  </a:lnTo>
                  <a:lnTo>
                    <a:pt x="3771773" y="1861566"/>
                  </a:lnTo>
                  <a:lnTo>
                    <a:pt x="3767074" y="1890014"/>
                  </a:lnTo>
                  <a:lnTo>
                    <a:pt x="3757676" y="1890014"/>
                  </a:lnTo>
                  <a:lnTo>
                    <a:pt x="3755263" y="1880489"/>
                  </a:lnTo>
                  <a:lnTo>
                    <a:pt x="3755263" y="1878076"/>
                  </a:lnTo>
                  <a:lnTo>
                    <a:pt x="3755263" y="1873377"/>
                  </a:lnTo>
                  <a:lnTo>
                    <a:pt x="3750564" y="1868678"/>
                  </a:lnTo>
                  <a:lnTo>
                    <a:pt x="3750564" y="1863979"/>
                  </a:lnTo>
                  <a:lnTo>
                    <a:pt x="3745865" y="1873504"/>
                  </a:lnTo>
                  <a:lnTo>
                    <a:pt x="3741166" y="1873504"/>
                  </a:lnTo>
                  <a:lnTo>
                    <a:pt x="3741166" y="1878203"/>
                  </a:lnTo>
                  <a:lnTo>
                    <a:pt x="3738753" y="1878203"/>
                  </a:lnTo>
                  <a:lnTo>
                    <a:pt x="3729355" y="1880616"/>
                  </a:lnTo>
                  <a:lnTo>
                    <a:pt x="3729355" y="1863979"/>
                  </a:lnTo>
                  <a:lnTo>
                    <a:pt x="3734054" y="1861566"/>
                  </a:lnTo>
                  <a:lnTo>
                    <a:pt x="3734054" y="1856867"/>
                  </a:lnTo>
                  <a:lnTo>
                    <a:pt x="3738753" y="1852168"/>
                  </a:lnTo>
                  <a:lnTo>
                    <a:pt x="3738753" y="1845056"/>
                  </a:lnTo>
                  <a:lnTo>
                    <a:pt x="3738753" y="1835531"/>
                  </a:lnTo>
                  <a:lnTo>
                    <a:pt x="3729355" y="1835531"/>
                  </a:lnTo>
                  <a:lnTo>
                    <a:pt x="3712845" y="1852168"/>
                  </a:lnTo>
                  <a:lnTo>
                    <a:pt x="3696335" y="1868805"/>
                  </a:lnTo>
                  <a:lnTo>
                    <a:pt x="3675126" y="1880616"/>
                  </a:lnTo>
                  <a:lnTo>
                    <a:pt x="3675126" y="1868805"/>
                  </a:lnTo>
                  <a:lnTo>
                    <a:pt x="3675126" y="1856994"/>
                  </a:lnTo>
                  <a:lnTo>
                    <a:pt x="3675126" y="1852295"/>
                  </a:lnTo>
                  <a:lnTo>
                    <a:pt x="3672713" y="1849882"/>
                  </a:lnTo>
                  <a:lnTo>
                    <a:pt x="3663315" y="1845183"/>
                  </a:lnTo>
                  <a:lnTo>
                    <a:pt x="3651504" y="1845183"/>
                  </a:lnTo>
                  <a:lnTo>
                    <a:pt x="3630295" y="1845183"/>
                  </a:lnTo>
                  <a:lnTo>
                    <a:pt x="3623183" y="1845183"/>
                  </a:lnTo>
                  <a:lnTo>
                    <a:pt x="3613785" y="1845183"/>
                  </a:lnTo>
                  <a:lnTo>
                    <a:pt x="3601974" y="1840484"/>
                  </a:lnTo>
                  <a:lnTo>
                    <a:pt x="3590163" y="1840484"/>
                  </a:lnTo>
                  <a:lnTo>
                    <a:pt x="3578352" y="1835785"/>
                  </a:lnTo>
                  <a:lnTo>
                    <a:pt x="3568954" y="1828673"/>
                  </a:lnTo>
                  <a:lnTo>
                    <a:pt x="3592576" y="1795526"/>
                  </a:lnTo>
                  <a:lnTo>
                    <a:pt x="3618484" y="1745742"/>
                  </a:lnTo>
                  <a:lnTo>
                    <a:pt x="3634994" y="1691259"/>
                  </a:lnTo>
                  <a:lnTo>
                    <a:pt x="3658616" y="1636776"/>
                  </a:lnTo>
                  <a:close/>
                  <a:moveTo>
                    <a:pt x="2877820" y="1492123"/>
                  </a:moveTo>
                  <a:lnTo>
                    <a:pt x="2913253" y="1492123"/>
                  </a:lnTo>
                  <a:lnTo>
                    <a:pt x="2913253" y="1508760"/>
                  </a:lnTo>
                  <a:lnTo>
                    <a:pt x="2906141" y="1508760"/>
                  </a:lnTo>
                  <a:lnTo>
                    <a:pt x="2901442" y="1513459"/>
                  </a:lnTo>
                  <a:lnTo>
                    <a:pt x="2899029" y="1513459"/>
                  </a:lnTo>
                  <a:lnTo>
                    <a:pt x="2894330" y="1513459"/>
                  </a:lnTo>
                  <a:lnTo>
                    <a:pt x="2889631" y="1518158"/>
                  </a:lnTo>
                  <a:lnTo>
                    <a:pt x="2877820" y="1518158"/>
                  </a:lnTo>
                  <a:lnTo>
                    <a:pt x="2877820" y="1492123"/>
                  </a:lnTo>
                  <a:close/>
                  <a:moveTo>
                    <a:pt x="1214882" y="1473200"/>
                  </a:moveTo>
                  <a:lnTo>
                    <a:pt x="1231392" y="1473200"/>
                  </a:lnTo>
                  <a:lnTo>
                    <a:pt x="1238504" y="1475613"/>
                  </a:lnTo>
                  <a:lnTo>
                    <a:pt x="1247902" y="1480312"/>
                  </a:lnTo>
                  <a:lnTo>
                    <a:pt x="1259713" y="1480312"/>
                  </a:lnTo>
                  <a:lnTo>
                    <a:pt x="1276223" y="1480312"/>
                  </a:lnTo>
                  <a:lnTo>
                    <a:pt x="1280922" y="1513459"/>
                  </a:lnTo>
                  <a:lnTo>
                    <a:pt x="1288034" y="1539494"/>
                  </a:lnTo>
                  <a:lnTo>
                    <a:pt x="1292733" y="1572641"/>
                  </a:lnTo>
                  <a:lnTo>
                    <a:pt x="1276223" y="1572641"/>
                  </a:lnTo>
                  <a:lnTo>
                    <a:pt x="1266825" y="1558417"/>
                  </a:lnTo>
                  <a:lnTo>
                    <a:pt x="1259713" y="1551305"/>
                  </a:lnTo>
                  <a:lnTo>
                    <a:pt x="1247902" y="1541780"/>
                  </a:lnTo>
                  <a:lnTo>
                    <a:pt x="1238504" y="1534668"/>
                  </a:lnTo>
                  <a:lnTo>
                    <a:pt x="1231392" y="1522857"/>
                  </a:lnTo>
                  <a:lnTo>
                    <a:pt x="1221994" y="1508633"/>
                  </a:lnTo>
                  <a:lnTo>
                    <a:pt x="1217295" y="1501521"/>
                  </a:lnTo>
                  <a:lnTo>
                    <a:pt x="1214882" y="1491996"/>
                  </a:lnTo>
                  <a:lnTo>
                    <a:pt x="1214882" y="1484884"/>
                  </a:lnTo>
                  <a:lnTo>
                    <a:pt x="1214882" y="1473200"/>
                  </a:lnTo>
                  <a:close/>
                  <a:moveTo>
                    <a:pt x="10152889" y="1442466"/>
                  </a:moveTo>
                  <a:lnTo>
                    <a:pt x="10157588" y="1447165"/>
                  </a:lnTo>
                  <a:lnTo>
                    <a:pt x="10157588" y="1451864"/>
                  </a:lnTo>
                  <a:lnTo>
                    <a:pt x="10160001" y="1451864"/>
                  </a:lnTo>
                  <a:lnTo>
                    <a:pt x="10160001" y="1456563"/>
                  </a:lnTo>
                  <a:lnTo>
                    <a:pt x="10174098" y="1485011"/>
                  </a:lnTo>
                  <a:lnTo>
                    <a:pt x="10174098" y="1522857"/>
                  </a:lnTo>
                  <a:lnTo>
                    <a:pt x="10174098" y="1558417"/>
                  </a:lnTo>
                  <a:lnTo>
                    <a:pt x="10181210" y="1601089"/>
                  </a:lnTo>
                  <a:lnTo>
                    <a:pt x="10193020" y="1641348"/>
                  </a:lnTo>
                  <a:lnTo>
                    <a:pt x="10214229" y="1686306"/>
                  </a:lnTo>
                  <a:lnTo>
                    <a:pt x="10226040" y="1736090"/>
                  </a:lnTo>
                  <a:lnTo>
                    <a:pt x="10169399" y="1728978"/>
                  </a:lnTo>
                  <a:lnTo>
                    <a:pt x="10169399" y="1766824"/>
                  </a:lnTo>
                  <a:lnTo>
                    <a:pt x="10176511" y="1795272"/>
                  </a:lnTo>
                  <a:lnTo>
                    <a:pt x="10181210" y="1823720"/>
                  </a:lnTo>
                  <a:lnTo>
                    <a:pt x="10190607" y="1863979"/>
                  </a:lnTo>
                  <a:lnTo>
                    <a:pt x="10176511" y="1863979"/>
                  </a:lnTo>
                  <a:lnTo>
                    <a:pt x="10169399" y="1863979"/>
                  </a:lnTo>
                  <a:lnTo>
                    <a:pt x="10157588" y="1868678"/>
                  </a:lnTo>
                  <a:lnTo>
                    <a:pt x="10152889" y="1868678"/>
                  </a:lnTo>
                  <a:lnTo>
                    <a:pt x="10145776" y="1873377"/>
                  </a:lnTo>
                  <a:lnTo>
                    <a:pt x="10136378" y="1849755"/>
                  </a:lnTo>
                  <a:lnTo>
                    <a:pt x="10131679" y="1802384"/>
                  </a:lnTo>
                  <a:lnTo>
                    <a:pt x="10131679" y="1750314"/>
                  </a:lnTo>
                  <a:lnTo>
                    <a:pt x="10131679" y="1691132"/>
                  </a:lnTo>
                  <a:lnTo>
                    <a:pt x="10131679" y="1636649"/>
                  </a:lnTo>
                  <a:lnTo>
                    <a:pt x="10124567" y="1601089"/>
                  </a:lnTo>
                  <a:lnTo>
                    <a:pt x="10124567" y="1508760"/>
                  </a:lnTo>
                  <a:lnTo>
                    <a:pt x="10131679" y="1496949"/>
                  </a:lnTo>
                  <a:lnTo>
                    <a:pt x="10136378" y="1489837"/>
                  </a:lnTo>
                  <a:lnTo>
                    <a:pt x="10141077" y="1480312"/>
                  </a:lnTo>
                  <a:lnTo>
                    <a:pt x="10145776" y="1473200"/>
                  </a:lnTo>
                  <a:lnTo>
                    <a:pt x="10148189" y="1458976"/>
                  </a:lnTo>
                  <a:lnTo>
                    <a:pt x="10152889" y="1442339"/>
                  </a:lnTo>
                  <a:close/>
                  <a:moveTo>
                    <a:pt x="5314697" y="1409192"/>
                  </a:moveTo>
                  <a:lnTo>
                    <a:pt x="5324094" y="1458976"/>
                  </a:lnTo>
                  <a:lnTo>
                    <a:pt x="5319395" y="1508760"/>
                  </a:lnTo>
                  <a:lnTo>
                    <a:pt x="5307585" y="1563243"/>
                  </a:lnTo>
                  <a:lnTo>
                    <a:pt x="5274564" y="1579880"/>
                  </a:lnTo>
                  <a:lnTo>
                    <a:pt x="5243957" y="1589405"/>
                  </a:lnTo>
                  <a:lnTo>
                    <a:pt x="5199126" y="1591818"/>
                  </a:lnTo>
                  <a:lnTo>
                    <a:pt x="5199126" y="1572895"/>
                  </a:lnTo>
                  <a:lnTo>
                    <a:pt x="5210937" y="1542161"/>
                  </a:lnTo>
                  <a:lnTo>
                    <a:pt x="5210937" y="1506601"/>
                  </a:lnTo>
                  <a:lnTo>
                    <a:pt x="5208525" y="1463929"/>
                  </a:lnTo>
                  <a:lnTo>
                    <a:pt x="5232147" y="1442593"/>
                  </a:lnTo>
                  <a:lnTo>
                    <a:pt x="5253356" y="1425956"/>
                  </a:lnTo>
                  <a:lnTo>
                    <a:pt x="5276978" y="1414145"/>
                  </a:lnTo>
                  <a:lnTo>
                    <a:pt x="5314697" y="1409446"/>
                  </a:lnTo>
                  <a:close/>
                  <a:moveTo>
                    <a:pt x="5904485" y="1345438"/>
                  </a:moveTo>
                  <a:lnTo>
                    <a:pt x="5911597" y="1352550"/>
                  </a:lnTo>
                  <a:lnTo>
                    <a:pt x="5916295" y="1357249"/>
                  </a:lnTo>
                  <a:lnTo>
                    <a:pt x="5920994" y="1361948"/>
                  </a:lnTo>
                  <a:lnTo>
                    <a:pt x="5920994" y="1369060"/>
                  </a:lnTo>
                  <a:lnTo>
                    <a:pt x="5920994" y="1378585"/>
                  </a:lnTo>
                  <a:lnTo>
                    <a:pt x="5923407" y="1390396"/>
                  </a:lnTo>
                  <a:lnTo>
                    <a:pt x="5920994" y="1397508"/>
                  </a:lnTo>
                  <a:lnTo>
                    <a:pt x="5916295" y="1402207"/>
                  </a:lnTo>
                  <a:lnTo>
                    <a:pt x="5916295" y="1406906"/>
                  </a:lnTo>
                  <a:lnTo>
                    <a:pt x="5916295" y="1409319"/>
                  </a:lnTo>
                  <a:lnTo>
                    <a:pt x="5916295" y="1414018"/>
                  </a:lnTo>
                  <a:lnTo>
                    <a:pt x="5911597" y="1418717"/>
                  </a:lnTo>
                  <a:lnTo>
                    <a:pt x="5906898" y="1423416"/>
                  </a:lnTo>
                  <a:lnTo>
                    <a:pt x="5904485" y="1423416"/>
                  </a:lnTo>
                  <a:lnTo>
                    <a:pt x="5899786" y="1423416"/>
                  </a:lnTo>
                  <a:lnTo>
                    <a:pt x="5895087" y="1425829"/>
                  </a:lnTo>
                  <a:lnTo>
                    <a:pt x="5887975" y="1425829"/>
                  </a:lnTo>
                  <a:lnTo>
                    <a:pt x="5873878" y="1397381"/>
                  </a:lnTo>
                  <a:lnTo>
                    <a:pt x="5866766" y="1385570"/>
                  </a:lnTo>
                  <a:lnTo>
                    <a:pt x="5866766" y="1380871"/>
                  </a:lnTo>
                  <a:lnTo>
                    <a:pt x="5871464" y="1378458"/>
                  </a:lnTo>
                  <a:lnTo>
                    <a:pt x="5887974" y="1368933"/>
                  </a:lnTo>
                  <a:lnTo>
                    <a:pt x="5904485" y="1345311"/>
                  </a:lnTo>
                  <a:close/>
                  <a:moveTo>
                    <a:pt x="6093206" y="1252982"/>
                  </a:moveTo>
                  <a:lnTo>
                    <a:pt x="6105018" y="1257681"/>
                  </a:lnTo>
                  <a:lnTo>
                    <a:pt x="6109717" y="1257681"/>
                  </a:lnTo>
                  <a:lnTo>
                    <a:pt x="6114416" y="1257681"/>
                  </a:lnTo>
                  <a:lnTo>
                    <a:pt x="6116829" y="1262380"/>
                  </a:lnTo>
                  <a:lnTo>
                    <a:pt x="6121400" y="1262380"/>
                  </a:lnTo>
                  <a:lnTo>
                    <a:pt x="6114288" y="1274191"/>
                  </a:lnTo>
                  <a:lnTo>
                    <a:pt x="6109589" y="1286002"/>
                  </a:lnTo>
                  <a:lnTo>
                    <a:pt x="6104890" y="1297813"/>
                  </a:lnTo>
                  <a:lnTo>
                    <a:pt x="6097778" y="1312037"/>
                  </a:lnTo>
                  <a:lnTo>
                    <a:pt x="6083681" y="1319149"/>
                  </a:lnTo>
                  <a:lnTo>
                    <a:pt x="6083681" y="1307338"/>
                  </a:lnTo>
                  <a:lnTo>
                    <a:pt x="6081268" y="1307338"/>
                  </a:lnTo>
                  <a:lnTo>
                    <a:pt x="6081268" y="1302639"/>
                  </a:lnTo>
                  <a:lnTo>
                    <a:pt x="6081268" y="1297940"/>
                  </a:lnTo>
                  <a:lnTo>
                    <a:pt x="6076569" y="1290828"/>
                  </a:lnTo>
                  <a:lnTo>
                    <a:pt x="6083681" y="1281303"/>
                  </a:lnTo>
                  <a:lnTo>
                    <a:pt x="6088380" y="1274191"/>
                  </a:lnTo>
                  <a:lnTo>
                    <a:pt x="6093079" y="1264666"/>
                  </a:lnTo>
                  <a:lnTo>
                    <a:pt x="6093079" y="1252855"/>
                  </a:lnTo>
                  <a:close/>
                  <a:moveTo>
                    <a:pt x="580263" y="1245870"/>
                  </a:moveTo>
                  <a:lnTo>
                    <a:pt x="592074" y="1264793"/>
                  </a:lnTo>
                  <a:lnTo>
                    <a:pt x="592074" y="1281430"/>
                  </a:lnTo>
                  <a:lnTo>
                    <a:pt x="580263" y="1302766"/>
                  </a:lnTo>
                  <a:lnTo>
                    <a:pt x="563753" y="1314577"/>
                  </a:lnTo>
                  <a:lnTo>
                    <a:pt x="547243" y="1324102"/>
                  </a:lnTo>
                  <a:lnTo>
                    <a:pt x="542544" y="1328801"/>
                  </a:lnTo>
                  <a:lnTo>
                    <a:pt x="535432" y="1319276"/>
                  </a:lnTo>
                  <a:lnTo>
                    <a:pt x="530733" y="1312164"/>
                  </a:lnTo>
                  <a:lnTo>
                    <a:pt x="526034" y="1297940"/>
                  </a:lnTo>
                  <a:lnTo>
                    <a:pt x="526034" y="1286129"/>
                  </a:lnTo>
                  <a:lnTo>
                    <a:pt x="521335" y="1274318"/>
                  </a:lnTo>
                  <a:lnTo>
                    <a:pt x="551942" y="1262507"/>
                  </a:lnTo>
                  <a:lnTo>
                    <a:pt x="559054" y="1257808"/>
                  </a:lnTo>
                  <a:lnTo>
                    <a:pt x="570865" y="1253109"/>
                  </a:lnTo>
                  <a:lnTo>
                    <a:pt x="580263" y="1245997"/>
                  </a:lnTo>
                  <a:close/>
                  <a:moveTo>
                    <a:pt x="6241669" y="1191514"/>
                  </a:moveTo>
                  <a:lnTo>
                    <a:pt x="6274689" y="1208151"/>
                  </a:lnTo>
                  <a:lnTo>
                    <a:pt x="6274689" y="1219962"/>
                  </a:lnTo>
                  <a:lnTo>
                    <a:pt x="6265291" y="1219962"/>
                  </a:lnTo>
                  <a:lnTo>
                    <a:pt x="6262878" y="1224661"/>
                  </a:lnTo>
                  <a:lnTo>
                    <a:pt x="6253480" y="1229360"/>
                  </a:lnTo>
                  <a:lnTo>
                    <a:pt x="6248781" y="1236472"/>
                  </a:lnTo>
                  <a:lnTo>
                    <a:pt x="6241669" y="1231773"/>
                  </a:lnTo>
                  <a:lnTo>
                    <a:pt x="6236970" y="1231773"/>
                  </a:lnTo>
                  <a:lnTo>
                    <a:pt x="6232271" y="1229360"/>
                  </a:lnTo>
                  <a:lnTo>
                    <a:pt x="6229858" y="1229360"/>
                  </a:lnTo>
                  <a:lnTo>
                    <a:pt x="6229858" y="1219835"/>
                  </a:lnTo>
                  <a:lnTo>
                    <a:pt x="6229858" y="1212723"/>
                  </a:lnTo>
                  <a:lnTo>
                    <a:pt x="6229858" y="1208024"/>
                  </a:lnTo>
                  <a:lnTo>
                    <a:pt x="6232271" y="1198499"/>
                  </a:lnTo>
                  <a:lnTo>
                    <a:pt x="6241669" y="1191387"/>
                  </a:lnTo>
                  <a:close/>
                  <a:moveTo>
                    <a:pt x="5359400" y="1170051"/>
                  </a:moveTo>
                  <a:lnTo>
                    <a:pt x="5401818" y="1174750"/>
                  </a:lnTo>
                  <a:lnTo>
                    <a:pt x="5434838" y="1181862"/>
                  </a:lnTo>
                  <a:lnTo>
                    <a:pt x="5425440" y="1198499"/>
                  </a:lnTo>
                  <a:lnTo>
                    <a:pt x="5420741" y="1212723"/>
                  </a:lnTo>
                  <a:lnTo>
                    <a:pt x="5413629" y="1224534"/>
                  </a:lnTo>
                  <a:lnTo>
                    <a:pt x="5404231" y="1236345"/>
                  </a:lnTo>
                  <a:lnTo>
                    <a:pt x="5425440" y="1236345"/>
                  </a:lnTo>
                  <a:lnTo>
                    <a:pt x="5434838" y="1229233"/>
                  </a:lnTo>
                  <a:lnTo>
                    <a:pt x="5437251" y="1224534"/>
                  </a:lnTo>
                  <a:lnTo>
                    <a:pt x="5446649" y="1219835"/>
                  </a:lnTo>
                  <a:lnTo>
                    <a:pt x="5458460" y="1219835"/>
                  </a:lnTo>
                  <a:lnTo>
                    <a:pt x="5458460" y="1236472"/>
                  </a:lnTo>
                  <a:lnTo>
                    <a:pt x="5470271" y="1264920"/>
                  </a:lnTo>
                  <a:lnTo>
                    <a:pt x="5463159" y="1290955"/>
                  </a:lnTo>
                  <a:lnTo>
                    <a:pt x="5451348" y="1312291"/>
                  </a:lnTo>
                  <a:lnTo>
                    <a:pt x="5441950" y="1328928"/>
                  </a:lnTo>
                  <a:lnTo>
                    <a:pt x="5463159" y="1347851"/>
                  </a:lnTo>
                  <a:lnTo>
                    <a:pt x="5484368" y="1378585"/>
                  </a:lnTo>
                  <a:lnTo>
                    <a:pt x="5512689" y="1409319"/>
                  </a:lnTo>
                  <a:lnTo>
                    <a:pt x="5536311" y="1447165"/>
                  </a:lnTo>
                  <a:lnTo>
                    <a:pt x="5557520" y="1489837"/>
                  </a:lnTo>
                  <a:lnTo>
                    <a:pt x="5574030" y="1525397"/>
                  </a:lnTo>
                  <a:lnTo>
                    <a:pt x="5578729" y="1556131"/>
                  </a:lnTo>
                  <a:lnTo>
                    <a:pt x="5569331" y="1584579"/>
                  </a:lnTo>
                  <a:lnTo>
                    <a:pt x="5550408" y="1601216"/>
                  </a:lnTo>
                  <a:lnTo>
                    <a:pt x="5524500" y="1617853"/>
                  </a:lnTo>
                  <a:lnTo>
                    <a:pt x="5484368" y="1634490"/>
                  </a:lnTo>
                  <a:lnTo>
                    <a:pt x="5434838" y="1646301"/>
                  </a:lnTo>
                  <a:lnTo>
                    <a:pt x="5390007" y="1658112"/>
                  </a:lnTo>
                  <a:lnTo>
                    <a:pt x="5352288" y="1662811"/>
                  </a:lnTo>
                  <a:lnTo>
                    <a:pt x="5352288" y="1653286"/>
                  </a:lnTo>
                  <a:lnTo>
                    <a:pt x="5375910" y="1617726"/>
                  </a:lnTo>
                  <a:lnTo>
                    <a:pt x="5397119" y="1579880"/>
                  </a:lnTo>
                  <a:lnTo>
                    <a:pt x="5385308" y="1579880"/>
                  </a:lnTo>
                  <a:lnTo>
                    <a:pt x="5375910" y="1579880"/>
                  </a:lnTo>
                  <a:lnTo>
                    <a:pt x="5368798" y="1575181"/>
                  </a:lnTo>
                  <a:lnTo>
                    <a:pt x="5368798" y="1572768"/>
                  </a:lnTo>
                  <a:lnTo>
                    <a:pt x="5364099" y="1568069"/>
                  </a:lnTo>
                  <a:lnTo>
                    <a:pt x="5364099" y="1558544"/>
                  </a:lnTo>
                  <a:lnTo>
                    <a:pt x="5359400" y="1546733"/>
                  </a:lnTo>
                  <a:lnTo>
                    <a:pt x="5390007" y="1539621"/>
                  </a:lnTo>
                  <a:lnTo>
                    <a:pt x="5380609" y="1530096"/>
                  </a:lnTo>
                  <a:lnTo>
                    <a:pt x="5380609" y="1525397"/>
                  </a:lnTo>
                  <a:lnTo>
                    <a:pt x="5375910" y="1522984"/>
                  </a:lnTo>
                  <a:lnTo>
                    <a:pt x="5375910" y="1518285"/>
                  </a:lnTo>
                  <a:lnTo>
                    <a:pt x="5380609" y="1508760"/>
                  </a:lnTo>
                  <a:lnTo>
                    <a:pt x="5385308" y="1492123"/>
                  </a:lnTo>
                  <a:lnTo>
                    <a:pt x="5397119" y="1480312"/>
                  </a:lnTo>
                  <a:lnTo>
                    <a:pt x="5404231" y="1473200"/>
                  </a:lnTo>
                  <a:lnTo>
                    <a:pt x="5420741" y="1463675"/>
                  </a:lnTo>
                  <a:lnTo>
                    <a:pt x="5434838" y="1456563"/>
                  </a:lnTo>
                  <a:lnTo>
                    <a:pt x="5430139" y="1447038"/>
                  </a:lnTo>
                  <a:lnTo>
                    <a:pt x="5430139" y="1442339"/>
                  </a:lnTo>
                  <a:lnTo>
                    <a:pt x="5425440" y="1439926"/>
                  </a:lnTo>
                  <a:lnTo>
                    <a:pt x="5425440" y="1435227"/>
                  </a:lnTo>
                  <a:lnTo>
                    <a:pt x="5420741" y="1425702"/>
                  </a:lnTo>
                  <a:lnTo>
                    <a:pt x="5418328" y="1425702"/>
                  </a:lnTo>
                  <a:lnTo>
                    <a:pt x="5418328" y="1423289"/>
                  </a:lnTo>
                  <a:lnTo>
                    <a:pt x="5413629" y="1423289"/>
                  </a:lnTo>
                  <a:lnTo>
                    <a:pt x="5404231" y="1418590"/>
                  </a:lnTo>
                  <a:lnTo>
                    <a:pt x="5397119" y="1413891"/>
                  </a:lnTo>
                  <a:lnTo>
                    <a:pt x="5392420" y="1413891"/>
                  </a:lnTo>
                  <a:lnTo>
                    <a:pt x="5385308" y="1413891"/>
                  </a:lnTo>
                  <a:lnTo>
                    <a:pt x="5375910" y="1409192"/>
                  </a:lnTo>
                  <a:lnTo>
                    <a:pt x="5368798" y="1409192"/>
                  </a:lnTo>
                  <a:lnTo>
                    <a:pt x="5368798" y="1406779"/>
                  </a:lnTo>
                  <a:lnTo>
                    <a:pt x="5364099" y="1402080"/>
                  </a:lnTo>
                  <a:lnTo>
                    <a:pt x="5364099" y="1397381"/>
                  </a:lnTo>
                  <a:lnTo>
                    <a:pt x="5364099" y="1390269"/>
                  </a:lnTo>
                  <a:lnTo>
                    <a:pt x="5359400" y="1380744"/>
                  </a:lnTo>
                  <a:lnTo>
                    <a:pt x="5364099" y="1378331"/>
                  </a:lnTo>
                  <a:lnTo>
                    <a:pt x="5364099" y="1373632"/>
                  </a:lnTo>
                  <a:lnTo>
                    <a:pt x="5368798" y="1368933"/>
                  </a:lnTo>
                  <a:lnTo>
                    <a:pt x="5368798" y="1364234"/>
                  </a:lnTo>
                  <a:lnTo>
                    <a:pt x="5368798" y="1357122"/>
                  </a:lnTo>
                  <a:lnTo>
                    <a:pt x="5359400" y="1357122"/>
                  </a:lnTo>
                  <a:lnTo>
                    <a:pt x="5356987" y="1364234"/>
                  </a:lnTo>
                  <a:lnTo>
                    <a:pt x="5356987" y="1368933"/>
                  </a:lnTo>
                  <a:lnTo>
                    <a:pt x="5356987" y="1373632"/>
                  </a:lnTo>
                  <a:lnTo>
                    <a:pt x="5352288" y="1373632"/>
                  </a:lnTo>
                  <a:lnTo>
                    <a:pt x="5347589" y="1378331"/>
                  </a:lnTo>
                  <a:lnTo>
                    <a:pt x="5342890" y="1380744"/>
                  </a:lnTo>
                  <a:lnTo>
                    <a:pt x="5335778" y="1340485"/>
                  </a:lnTo>
                  <a:lnTo>
                    <a:pt x="5326380" y="1302639"/>
                  </a:lnTo>
                  <a:lnTo>
                    <a:pt x="5323967" y="1274191"/>
                  </a:lnTo>
                  <a:lnTo>
                    <a:pt x="5331079" y="1252855"/>
                  </a:lnTo>
                  <a:lnTo>
                    <a:pt x="5342890" y="1231519"/>
                  </a:lnTo>
                  <a:lnTo>
                    <a:pt x="5356987" y="1207897"/>
                  </a:lnTo>
                  <a:lnTo>
                    <a:pt x="5359400" y="1170051"/>
                  </a:lnTo>
                  <a:close/>
                  <a:moveTo>
                    <a:pt x="68453" y="1084834"/>
                  </a:moveTo>
                  <a:lnTo>
                    <a:pt x="115570" y="1084834"/>
                  </a:lnTo>
                  <a:lnTo>
                    <a:pt x="115570" y="1101471"/>
                  </a:lnTo>
                  <a:lnTo>
                    <a:pt x="106172" y="1101471"/>
                  </a:lnTo>
                  <a:lnTo>
                    <a:pt x="106172" y="1108583"/>
                  </a:lnTo>
                  <a:lnTo>
                    <a:pt x="94361" y="1103884"/>
                  </a:lnTo>
                  <a:lnTo>
                    <a:pt x="84963" y="1096772"/>
                  </a:lnTo>
                  <a:lnTo>
                    <a:pt x="77851" y="1092073"/>
                  </a:lnTo>
                  <a:lnTo>
                    <a:pt x="68453" y="1084961"/>
                  </a:lnTo>
                  <a:close/>
                  <a:moveTo>
                    <a:pt x="2922651" y="954532"/>
                  </a:moveTo>
                  <a:lnTo>
                    <a:pt x="2934462" y="964057"/>
                  </a:lnTo>
                  <a:lnTo>
                    <a:pt x="2946273" y="975868"/>
                  </a:lnTo>
                  <a:lnTo>
                    <a:pt x="2955671" y="992505"/>
                  </a:lnTo>
                  <a:lnTo>
                    <a:pt x="2960370" y="1009142"/>
                  </a:lnTo>
                  <a:lnTo>
                    <a:pt x="2950972" y="1009142"/>
                  </a:lnTo>
                  <a:lnTo>
                    <a:pt x="2943860" y="1013841"/>
                  </a:lnTo>
                  <a:lnTo>
                    <a:pt x="2939161" y="1013841"/>
                  </a:lnTo>
                  <a:lnTo>
                    <a:pt x="2927350" y="1018540"/>
                  </a:lnTo>
                  <a:lnTo>
                    <a:pt x="2913253" y="1018540"/>
                  </a:lnTo>
                  <a:lnTo>
                    <a:pt x="2913253" y="1009015"/>
                  </a:lnTo>
                  <a:lnTo>
                    <a:pt x="2910840" y="1009015"/>
                  </a:lnTo>
                  <a:lnTo>
                    <a:pt x="2910840" y="1004316"/>
                  </a:lnTo>
                  <a:lnTo>
                    <a:pt x="2906141" y="1001903"/>
                  </a:lnTo>
                  <a:lnTo>
                    <a:pt x="2910840" y="992378"/>
                  </a:lnTo>
                  <a:lnTo>
                    <a:pt x="2910840" y="987679"/>
                  </a:lnTo>
                  <a:lnTo>
                    <a:pt x="2910840" y="985266"/>
                  </a:lnTo>
                  <a:lnTo>
                    <a:pt x="2913253" y="980567"/>
                  </a:lnTo>
                  <a:lnTo>
                    <a:pt x="2922651" y="954532"/>
                  </a:lnTo>
                  <a:close/>
                  <a:moveTo>
                    <a:pt x="2851912" y="926084"/>
                  </a:moveTo>
                  <a:lnTo>
                    <a:pt x="2861310" y="935609"/>
                  </a:lnTo>
                  <a:lnTo>
                    <a:pt x="2866009" y="940308"/>
                  </a:lnTo>
                  <a:lnTo>
                    <a:pt x="2866009" y="942721"/>
                  </a:lnTo>
                  <a:lnTo>
                    <a:pt x="2868422" y="952246"/>
                  </a:lnTo>
                  <a:lnTo>
                    <a:pt x="2868422" y="959358"/>
                  </a:lnTo>
                  <a:lnTo>
                    <a:pt x="2868422" y="971169"/>
                  </a:lnTo>
                  <a:lnTo>
                    <a:pt x="2861310" y="971169"/>
                  </a:lnTo>
                  <a:lnTo>
                    <a:pt x="2861310" y="980694"/>
                  </a:lnTo>
                  <a:lnTo>
                    <a:pt x="2844800" y="975995"/>
                  </a:lnTo>
                  <a:lnTo>
                    <a:pt x="2828290" y="971296"/>
                  </a:lnTo>
                  <a:lnTo>
                    <a:pt x="2816479" y="964184"/>
                  </a:lnTo>
                  <a:lnTo>
                    <a:pt x="2807081" y="964184"/>
                  </a:lnTo>
                  <a:lnTo>
                    <a:pt x="2807081" y="954659"/>
                  </a:lnTo>
                  <a:lnTo>
                    <a:pt x="2823591" y="947547"/>
                  </a:lnTo>
                  <a:lnTo>
                    <a:pt x="2840101" y="940435"/>
                  </a:lnTo>
                  <a:lnTo>
                    <a:pt x="2851912" y="926211"/>
                  </a:lnTo>
                  <a:close/>
                  <a:moveTo>
                    <a:pt x="3033522" y="852805"/>
                  </a:moveTo>
                  <a:lnTo>
                    <a:pt x="3042920" y="857504"/>
                  </a:lnTo>
                  <a:lnTo>
                    <a:pt x="3045333" y="859917"/>
                  </a:lnTo>
                  <a:lnTo>
                    <a:pt x="3050032" y="864616"/>
                  </a:lnTo>
                  <a:lnTo>
                    <a:pt x="3059430" y="864616"/>
                  </a:lnTo>
                  <a:lnTo>
                    <a:pt x="3059430" y="869315"/>
                  </a:lnTo>
                  <a:lnTo>
                    <a:pt x="3059430" y="874014"/>
                  </a:lnTo>
                  <a:lnTo>
                    <a:pt x="3054731" y="876427"/>
                  </a:lnTo>
                  <a:lnTo>
                    <a:pt x="3050032" y="881126"/>
                  </a:lnTo>
                  <a:lnTo>
                    <a:pt x="3045333" y="885825"/>
                  </a:lnTo>
                  <a:lnTo>
                    <a:pt x="3042920" y="885825"/>
                  </a:lnTo>
                  <a:lnTo>
                    <a:pt x="3038221" y="890524"/>
                  </a:lnTo>
                  <a:lnTo>
                    <a:pt x="3033522" y="890524"/>
                  </a:lnTo>
                  <a:lnTo>
                    <a:pt x="3026410" y="890524"/>
                  </a:lnTo>
                  <a:lnTo>
                    <a:pt x="3026410" y="876300"/>
                  </a:lnTo>
                  <a:lnTo>
                    <a:pt x="3026410" y="869188"/>
                  </a:lnTo>
                  <a:lnTo>
                    <a:pt x="3028823" y="864489"/>
                  </a:lnTo>
                  <a:lnTo>
                    <a:pt x="3033522" y="852678"/>
                  </a:lnTo>
                  <a:close/>
                  <a:moveTo>
                    <a:pt x="0" y="807720"/>
                  </a:moveTo>
                  <a:lnTo>
                    <a:pt x="40132" y="814832"/>
                  </a:lnTo>
                  <a:lnTo>
                    <a:pt x="68453" y="826643"/>
                  </a:lnTo>
                  <a:lnTo>
                    <a:pt x="89662" y="852678"/>
                  </a:lnTo>
                  <a:lnTo>
                    <a:pt x="82550" y="859790"/>
                  </a:lnTo>
                  <a:lnTo>
                    <a:pt x="73152" y="859790"/>
                  </a:lnTo>
                  <a:lnTo>
                    <a:pt x="68453" y="864489"/>
                  </a:lnTo>
                  <a:lnTo>
                    <a:pt x="66040" y="869188"/>
                  </a:lnTo>
                  <a:lnTo>
                    <a:pt x="51943" y="873887"/>
                  </a:lnTo>
                  <a:lnTo>
                    <a:pt x="44831" y="864362"/>
                  </a:lnTo>
                  <a:lnTo>
                    <a:pt x="33020" y="857250"/>
                  </a:lnTo>
                  <a:lnTo>
                    <a:pt x="23622" y="847725"/>
                  </a:lnTo>
                  <a:lnTo>
                    <a:pt x="11811" y="843026"/>
                  </a:lnTo>
                  <a:lnTo>
                    <a:pt x="7112" y="840613"/>
                  </a:lnTo>
                  <a:lnTo>
                    <a:pt x="0" y="831342"/>
                  </a:lnTo>
                  <a:lnTo>
                    <a:pt x="0" y="824230"/>
                  </a:lnTo>
                  <a:lnTo>
                    <a:pt x="0" y="807720"/>
                  </a:lnTo>
                  <a:close/>
                  <a:moveTo>
                    <a:pt x="2778760" y="708279"/>
                  </a:moveTo>
                  <a:lnTo>
                    <a:pt x="2778760" y="727202"/>
                  </a:lnTo>
                  <a:lnTo>
                    <a:pt x="2783459" y="736727"/>
                  </a:lnTo>
                  <a:lnTo>
                    <a:pt x="2785872" y="743839"/>
                  </a:lnTo>
                  <a:lnTo>
                    <a:pt x="2785872" y="758063"/>
                  </a:lnTo>
                  <a:lnTo>
                    <a:pt x="2785872" y="774700"/>
                  </a:lnTo>
                  <a:lnTo>
                    <a:pt x="2832989" y="774700"/>
                  </a:lnTo>
                  <a:lnTo>
                    <a:pt x="2873121" y="819658"/>
                  </a:lnTo>
                  <a:lnTo>
                    <a:pt x="2913253" y="864616"/>
                  </a:lnTo>
                  <a:lnTo>
                    <a:pt x="2913253" y="869315"/>
                  </a:lnTo>
                  <a:lnTo>
                    <a:pt x="2910840" y="874014"/>
                  </a:lnTo>
                  <a:lnTo>
                    <a:pt x="2910840" y="876300"/>
                  </a:lnTo>
                  <a:lnTo>
                    <a:pt x="2906141" y="880999"/>
                  </a:lnTo>
                  <a:lnTo>
                    <a:pt x="2899029" y="890524"/>
                  </a:lnTo>
                  <a:lnTo>
                    <a:pt x="2894330" y="892937"/>
                  </a:lnTo>
                  <a:lnTo>
                    <a:pt x="2889631" y="897636"/>
                  </a:lnTo>
                  <a:lnTo>
                    <a:pt x="2884932" y="897636"/>
                  </a:lnTo>
                  <a:lnTo>
                    <a:pt x="2873121" y="897636"/>
                  </a:lnTo>
                  <a:lnTo>
                    <a:pt x="2861310" y="902335"/>
                  </a:lnTo>
                  <a:lnTo>
                    <a:pt x="2861310" y="890524"/>
                  </a:lnTo>
                  <a:lnTo>
                    <a:pt x="2861310" y="876300"/>
                  </a:lnTo>
                  <a:lnTo>
                    <a:pt x="2861310" y="869188"/>
                  </a:lnTo>
                  <a:lnTo>
                    <a:pt x="2861310" y="864489"/>
                  </a:lnTo>
                  <a:lnTo>
                    <a:pt x="2851912" y="857377"/>
                  </a:lnTo>
                  <a:lnTo>
                    <a:pt x="2844800" y="852678"/>
                  </a:lnTo>
                  <a:lnTo>
                    <a:pt x="2832989" y="843153"/>
                  </a:lnTo>
                  <a:lnTo>
                    <a:pt x="2818892" y="876300"/>
                  </a:lnTo>
                  <a:lnTo>
                    <a:pt x="2795270" y="897636"/>
                  </a:lnTo>
                  <a:lnTo>
                    <a:pt x="2762250" y="909447"/>
                  </a:lnTo>
                  <a:lnTo>
                    <a:pt x="2762250" y="897636"/>
                  </a:lnTo>
                  <a:lnTo>
                    <a:pt x="2762250" y="890524"/>
                  </a:lnTo>
                  <a:lnTo>
                    <a:pt x="2766949" y="880999"/>
                  </a:lnTo>
                  <a:lnTo>
                    <a:pt x="2762250" y="873887"/>
                  </a:lnTo>
                  <a:lnTo>
                    <a:pt x="2757551" y="864362"/>
                  </a:lnTo>
                  <a:lnTo>
                    <a:pt x="2752852" y="852551"/>
                  </a:lnTo>
                  <a:lnTo>
                    <a:pt x="2741041" y="847852"/>
                  </a:lnTo>
                  <a:lnTo>
                    <a:pt x="2733929" y="843153"/>
                  </a:lnTo>
                  <a:lnTo>
                    <a:pt x="2724531" y="843153"/>
                  </a:lnTo>
                  <a:lnTo>
                    <a:pt x="2717419" y="840740"/>
                  </a:lnTo>
                  <a:lnTo>
                    <a:pt x="2712720" y="840740"/>
                  </a:lnTo>
                  <a:lnTo>
                    <a:pt x="2703322" y="836041"/>
                  </a:lnTo>
                  <a:lnTo>
                    <a:pt x="2696210" y="826516"/>
                  </a:lnTo>
                  <a:lnTo>
                    <a:pt x="2719832" y="798068"/>
                  </a:lnTo>
                  <a:lnTo>
                    <a:pt x="2736342" y="764921"/>
                  </a:lnTo>
                  <a:lnTo>
                    <a:pt x="2752852" y="731774"/>
                  </a:lnTo>
                  <a:lnTo>
                    <a:pt x="2778760" y="708152"/>
                  </a:lnTo>
                  <a:close/>
                  <a:moveTo>
                    <a:pt x="5071618" y="637159"/>
                  </a:moveTo>
                  <a:lnTo>
                    <a:pt x="5076317" y="646684"/>
                  </a:lnTo>
                  <a:lnTo>
                    <a:pt x="5081016" y="653796"/>
                  </a:lnTo>
                  <a:lnTo>
                    <a:pt x="5083429" y="658495"/>
                  </a:lnTo>
                  <a:lnTo>
                    <a:pt x="5083429" y="665607"/>
                  </a:lnTo>
                  <a:lnTo>
                    <a:pt x="5088128" y="675132"/>
                  </a:lnTo>
                  <a:lnTo>
                    <a:pt x="5088128" y="691769"/>
                  </a:lnTo>
                  <a:lnTo>
                    <a:pt x="5088128" y="703580"/>
                  </a:lnTo>
                  <a:lnTo>
                    <a:pt x="5092827" y="736727"/>
                  </a:lnTo>
                  <a:lnTo>
                    <a:pt x="5097526" y="774573"/>
                  </a:lnTo>
                  <a:lnTo>
                    <a:pt x="5097526" y="807720"/>
                  </a:lnTo>
                  <a:lnTo>
                    <a:pt x="5050409" y="831342"/>
                  </a:lnTo>
                  <a:lnTo>
                    <a:pt x="4998466" y="852678"/>
                  </a:lnTo>
                  <a:lnTo>
                    <a:pt x="4948936" y="876300"/>
                  </a:lnTo>
                  <a:lnTo>
                    <a:pt x="4906518" y="909447"/>
                  </a:lnTo>
                  <a:lnTo>
                    <a:pt x="4894707" y="902335"/>
                  </a:lnTo>
                  <a:lnTo>
                    <a:pt x="4873498" y="892810"/>
                  </a:lnTo>
                  <a:lnTo>
                    <a:pt x="4845177" y="876300"/>
                  </a:lnTo>
                  <a:lnTo>
                    <a:pt x="4821555" y="864489"/>
                  </a:lnTo>
                  <a:lnTo>
                    <a:pt x="4800346" y="852678"/>
                  </a:lnTo>
                  <a:lnTo>
                    <a:pt x="4790948" y="843153"/>
                  </a:lnTo>
                  <a:lnTo>
                    <a:pt x="4795647" y="840740"/>
                  </a:lnTo>
                  <a:lnTo>
                    <a:pt x="4800346" y="836041"/>
                  </a:lnTo>
                  <a:lnTo>
                    <a:pt x="4805045" y="831342"/>
                  </a:lnTo>
                  <a:lnTo>
                    <a:pt x="4805045" y="826643"/>
                  </a:lnTo>
                  <a:lnTo>
                    <a:pt x="4807458" y="819531"/>
                  </a:lnTo>
                  <a:lnTo>
                    <a:pt x="4795647" y="810006"/>
                  </a:lnTo>
                  <a:lnTo>
                    <a:pt x="4779137" y="807593"/>
                  </a:lnTo>
                  <a:lnTo>
                    <a:pt x="4767326" y="798068"/>
                  </a:lnTo>
                  <a:lnTo>
                    <a:pt x="4755515" y="790956"/>
                  </a:lnTo>
                  <a:lnTo>
                    <a:pt x="4762627" y="790956"/>
                  </a:lnTo>
                  <a:lnTo>
                    <a:pt x="4772025" y="781431"/>
                  </a:lnTo>
                  <a:lnTo>
                    <a:pt x="4774438" y="776732"/>
                  </a:lnTo>
                  <a:lnTo>
                    <a:pt x="4779137" y="776732"/>
                  </a:lnTo>
                  <a:lnTo>
                    <a:pt x="4783836" y="774319"/>
                  </a:lnTo>
                  <a:lnTo>
                    <a:pt x="4795647" y="774319"/>
                  </a:lnTo>
                  <a:lnTo>
                    <a:pt x="4807458" y="774319"/>
                  </a:lnTo>
                  <a:lnTo>
                    <a:pt x="4807458" y="743712"/>
                  </a:lnTo>
                  <a:lnTo>
                    <a:pt x="4746117" y="743712"/>
                  </a:lnTo>
                  <a:lnTo>
                    <a:pt x="4734306" y="720090"/>
                  </a:lnTo>
                  <a:lnTo>
                    <a:pt x="4755515" y="703453"/>
                  </a:lnTo>
                  <a:lnTo>
                    <a:pt x="4772025" y="686816"/>
                  </a:lnTo>
                  <a:lnTo>
                    <a:pt x="4790948" y="679704"/>
                  </a:lnTo>
                  <a:lnTo>
                    <a:pt x="4823968" y="670179"/>
                  </a:lnTo>
                  <a:lnTo>
                    <a:pt x="4838065" y="681990"/>
                  </a:lnTo>
                  <a:lnTo>
                    <a:pt x="4845177" y="696214"/>
                  </a:lnTo>
                  <a:lnTo>
                    <a:pt x="4854575" y="703326"/>
                  </a:lnTo>
                  <a:lnTo>
                    <a:pt x="4861687" y="719963"/>
                  </a:lnTo>
                  <a:lnTo>
                    <a:pt x="4887595" y="698627"/>
                  </a:lnTo>
                  <a:lnTo>
                    <a:pt x="4911217" y="681990"/>
                  </a:lnTo>
                  <a:lnTo>
                    <a:pt x="4944237" y="670179"/>
                  </a:lnTo>
                  <a:lnTo>
                    <a:pt x="4948936" y="681990"/>
                  </a:lnTo>
                  <a:lnTo>
                    <a:pt x="4956048" y="686689"/>
                  </a:lnTo>
                  <a:lnTo>
                    <a:pt x="4956048" y="691388"/>
                  </a:lnTo>
                  <a:lnTo>
                    <a:pt x="4960747" y="691388"/>
                  </a:lnTo>
                  <a:lnTo>
                    <a:pt x="4965446" y="691388"/>
                  </a:lnTo>
                  <a:lnTo>
                    <a:pt x="4972558" y="691388"/>
                  </a:lnTo>
                  <a:lnTo>
                    <a:pt x="4993767" y="679577"/>
                  </a:lnTo>
                  <a:lnTo>
                    <a:pt x="5005578" y="665353"/>
                  </a:lnTo>
                  <a:lnTo>
                    <a:pt x="5022088" y="653542"/>
                  </a:lnTo>
                  <a:lnTo>
                    <a:pt x="5038598" y="641731"/>
                  </a:lnTo>
                  <a:lnTo>
                    <a:pt x="5071618" y="637032"/>
                  </a:lnTo>
                  <a:close/>
                  <a:moveTo>
                    <a:pt x="3071368" y="487934"/>
                  </a:moveTo>
                  <a:lnTo>
                    <a:pt x="3078480" y="492633"/>
                  </a:lnTo>
                  <a:lnTo>
                    <a:pt x="3083179" y="497332"/>
                  </a:lnTo>
                  <a:lnTo>
                    <a:pt x="3087878" y="497332"/>
                  </a:lnTo>
                  <a:lnTo>
                    <a:pt x="3092577" y="499745"/>
                  </a:lnTo>
                  <a:lnTo>
                    <a:pt x="3092577" y="504444"/>
                  </a:lnTo>
                  <a:lnTo>
                    <a:pt x="3092577" y="509143"/>
                  </a:lnTo>
                  <a:lnTo>
                    <a:pt x="3094990" y="516255"/>
                  </a:lnTo>
                  <a:lnTo>
                    <a:pt x="3104388" y="530479"/>
                  </a:lnTo>
                  <a:lnTo>
                    <a:pt x="3109087" y="542290"/>
                  </a:lnTo>
                  <a:lnTo>
                    <a:pt x="3111500" y="554101"/>
                  </a:lnTo>
                  <a:lnTo>
                    <a:pt x="3116199" y="570738"/>
                  </a:lnTo>
                  <a:lnTo>
                    <a:pt x="3104388" y="575437"/>
                  </a:lnTo>
                  <a:lnTo>
                    <a:pt x="3092577" y="580136"/>
                  </a:lnTo>
                  <a:lnTo>
                    <a:pt x="3078480" y="580136"/>
                  </a:lnTo>
                  <a:lnTo>
                    <a:pt x="3059557" y="582549"/>
                  </a:lnTo>
                  <a:lnTo>
                    <a:pt x="3054858" y="563626"/>
                  </a:lnTo>
                  <a:lnTo>
                    <a:pt x="3050159" y="542290"/>
                  </a:lnTo>
                  <a:lnTo>
                    <a:pt x="3050159" y="516382"/>
                  </a:lnTo>
                  <a:lnTo>
                    <a:pt x="3059557" y="509270"/>
                  </a:lnTo>
                  <a:lnTo>
                    <a:pt x="3061970" y="499745"/>
                  </a:lnTo>
                  <a:lnTo>
                    <a:pt x="3071368" y="487934"/>
                  </a:lnTo>
                  <a:close/>
                  <a:moveTo>
                    <a:pt x="3783711" y="419227"/>
                  </a:moveTo>
                  <a:lnTo>
                    <a:pt x="3800221" y="426339"/>
                  </a:lnTo>
                  <a:lnTo>
                    <a:pt x="3816731" y="435864"/>
                  </a:lnTo>
                  <a:lnTo>
                    <a:pt x="3823843" y="442976"/>
                  </a:lnTo>
                  <a:lnTo>
                    <a:pt x="3835654" y="452501"/>
                  </a:lnTo>
                  <a:lnTo>
                    <a:pt x="3849751" y="464312"/>
                  </a:lnTo>
                  <a:lnTo>
                    <a:pt x="3845052" y="471424"/>
                  </a:lnTo>
                  <a:lnTo>
                    <a:pt x="3845052" y="476123"/>
                  </a:lnTo>
                  <a:lnTo>
                    <a:pt x="3840353" y="476123"/>
                  </a:lnTo>
                  <a:lnTo>
                    <a:pt x="3840353" y="480822"/>
                  </a:lnTo>
                  <a:lnTo>
                    <a:pt x="3833241" y="487934"/>
                  </a:lnTo>
                  <a:lnTo>
                    <a:pt x="3833241" y="492633"/>
                  </a:lnTo>
                  <a:lnTo>
                    <a:pt x="3828542" y="492633"/>
                  </a:lnTo>
                  <a:lnTo>
                    <a:pt x="3823843" y="492633"/>
                  </a:lnTo>
                  <a:lnTo>
                    <a:pt x="3819144" y="497332"/>
                  </a:lnTo>
                  <a:lnTo>
                    <a:pt x="3812032" y="499745"/>
                  </a:lnTo>
                  <a:lnTo>
                    <a:pt x="3800221" y="487934"/>
                  </a:lnTo>
                  <a:lnTo>
                    <a:pt x="3788410" y="476123"/>
                  </a:lnTo>
                  <a:lnTo>
                    <a:pt x="3771900" y="464312"/>
                  </a:lnTo>
                  <a:lnTo>
                    <a:pt x="3757803" y="454787"/>
                  </a:lnTo>
                  <a:lnTo>
                    <a:pt x="3767201" y="426339"/>
                  </a:lnTo>
                  <a:lnTo>
                    <a:pt x="3774313" y="426339"/>
                  </a:lnTo>
                  <a:lnTo>
                    <a:pt x="3779012" y="421640"/>
                  </a:lnTo>
                  <a:lnTo>
                    <a:pt x="3783711" y="419227"/>
                  </a:lnTo>
                  <a:close/>
                  <a:moveTo>
                    <a:pt x="6989445" y="402590"/>
                  </a:moveTo>
                  <a:lnTo>
                    <a:pt x="7027163" y="402590"/>
                  </a:lnTo>
                  <a:lnTo>
                    <a:pt x="7027163" y="419227"/>
                  </a:lnTo>
                  <a:lnTo>
                    <a:pt x="7020051" y="419227"/>
                  </a:lnTo>
                  <a:lnTo>
                    <a:pt x="7010653" y="426339"/>
                  </a:lnTo>
                  <a:lnTo>
                    <a:pt x="7005955" y="426339"/>
                  </a:lnTo>
                  <a:lnTo>
                    <a:pt x="6998843" y="426339"/>
                  </a:lnTo>
                  <a:lnTo>
                    <a:pt x="6998843" y="421640"/>
                  </a:lnTo>
                  <a:lnTo>
                    <a:pt x="6994144" y="414528"/>
                  </a:lnTo>
                  <a:lnTo>
                    <a:pt x="6994144" y="409829"/>
                  </a:lnTo>
                  <a:lnTo>
                    <a:pt x="6989445" y="405130"/>
                  </a:lnTo>
                  <a:lnTo>
                    <a:pt x="6989445" y="402590"/>
                  </a:lnTo>
                  <a:close/>
                  <a:moveTo>
                    <a:pt x="2332990" y="352933"/>
                  </a:moveTo>
                  <a:lnTo>
                    <a:pt x="2370709" y="376555"/>
                  </a:lnTo>
                  <a:lnTo>
                    <a:pt x="2403729" y="405003"/>
                  </a:lnTo>
                  <a:lnTo>
                    <a:pt x="2436749" y="435737"/>
                  </a:lnTo>
                  <a:lnTo>
                    <a:pt x="2424938" y="435737"/>
                  </a:lnTo>
                  <a:lnTo>
                    <a:pt x="2415540" y="447548"/>
                  </a:lnTo>
                  <a:lnTo>
                    <a:pt x="2408428" y="452247"/>
                  </a:lnTo>
                  <a:lnTo>
                    <a:pt x="2396617" y="452247"/>
                  </a:lnTo>
                  <a:lnTo>
                    <a:pt x="2382520" y="454660"/>
                  </a:lnTo>
                  <a:lnTo>
                    <a:pt x="2363597" y="454660"/>
                  </a:lnTo>
                  <a:lnTo>
                    <a:pt x="2347087" y="438023"/>
                  </a:lnTo>
                  <a:lnTo>
                    <a:pt x="2330577" y="426212"/>
                  </a:lnTo>
                  <a:lnTo>
                    <a:pt x="2309368" y="419100"/>
                  </a:lnTo>
                  <a:lnTo>
                    <a:pt x="2309368" y="409575"/>
                  </a:lnTo>
                  <a:lnTo>
                    <a:pt x="2347087" y="388239"/>
                  </a:lnTo>
                  <a:lnTo>
                    <a:pt x="2342388" y="381127"/>
                  </a:lnTo>
                  <a:lnTo>
                    <a:pt x="2337689" y="376428"/>
                  </a:lnTo>
                  <a:lnTo>
                    <a:pt x="2337689" y="369316"/>
                  </a:lnTo>
                  <a:lnTo>
                    <a:pt x="2332990" y="352679"/>
                  </a:lnTo>
                  <a:close/>
                  <a:moveTo>
                    <a:pt x="11374755" y="236601"/>
                  </a:moveTo>
                  <a:lnTo>
                    <a:pt x="11384153" y="248412"/>
                  </a:lnTo>
                  <a:lnTo>
                    <a:pt x="11391265" y="257937"/>
                  </a:lnTo>
                  <a:lnTo>
                    <a:pt x="11400663" y="257937"/>
                  </a:lnTo>
                  <a:lnTo>
                    <a:pt x="11405362" y="260350"/>
                  </a:lnTo>
                  <a:lnTo>
                    <a:pt x="11407775" y="260350"/>
                  </a:lnTo>
                  <a:lnTo>
                    <a:pt x="11417173" y="260350"/>
                  </a:lnTo>
                  <a:lnTo>
                    <a:pt x="11421872" y="260350"/>
                  </a:lnTo>
                  <a:lnTo>
                    <a:pt x="11424285" y="260350"/>
                  </a:lnTo>
                  <a:lnTo>
                    <a:pt x="11433683" y="265049"/>
                  </a:lnTo>
                  <a:lnTo>
                    <a:pt x="11438382" y="272161"/>
                  </a:lnTo>
                  <a:lnTo>
                    <a:pt x="11421872" y="286385"/>
                  </a:lnTo>
                  <a:lnTo>
                    <a:pt x="11405362" y="298196"/>
                  </a:lnTo>
                  <a:lnTo>
                    <a:pt x="11322812" y="305308"/>
                  </a:lnTo>
                  <a:lnTo>
                    <a:pt x="11322812" y="272415"/>
                  </a:lnTo>
                  <a:lnTo>
                    <a:pt x="11334623" y="260604"/>
                  </a:lnTo>
                  <a:lnTo>
                    <a:pt x="11346434" y="253492"/>
                  </a:lnTo>
                  <a:lnTo>
                    <a:pt x="11358245" y="243967"/>
                  </a:lnTo>
                  <a:lnTo>
                    <a:pt x="11374755" y="236855"/>
                  </a:lnTo>
                  <a:close/>
                  <a:moveTo>
                    <a:pt x="2507615" y="170561"/>
                  </a:moveTo>
                  <a:lnTo>
                    <a:pt x="2510028" y="187198"/>
                  </a:lnTo>
                  <a:lnTo>
                    <a:pt x="2510028" y="199009"/>
                  </a:lnTo>
                  <a:lnTo>
                    <a:pt x="2514727" y="203708"/>
                  </a:lnTo>
                  <a:lnTo>
                    <a:pt x="2519426" y="208407"/>
                  </a:lnTo>
                  <a:lnTo>
                    <a:pt x="2524125" y="210820"/>
                  </a:lnTo>
                  <a:lnTo>
                    <a:pt x="2531237" y="220345"/>
                  </a:lnTo>
                  <a:lnTo>
                    <a:pt x="2535936" y="227457"/>
                  </a:lnTo>
                  <a:lnTo>
                    <a:pt x="2531237" y="236982"/>
                  </a:lnTo>
                  <a:lnTo>
                    <a:pt x="2526538" y="248793"/>
                  </a:lnTo>
                  <a:lnTo>
                    <a:pt x="2524125" y="258318"/>
                  </a:lnTo>
                  <a:lnTo>
                    <a:pt x="2519426" y="265430"/>
                  </a:lnTo>
                  <a:lnTo>
                    <a:pt x="2514727" y="282067"/>
                  </a:lnTo>
                  <a:lnTo>
                    <a:pt x="2531237" y="286766"/>
                  </a:lnTo>
                  <a:lnTo>
                    <a:pt x="2540635" y="293878"/>
                  </a:lnTo>
                  <a:lnTo>
                    <a:pt x="2547747" y="303403"/>
                  </a:lnTo>
                  <a:lnTo>
                    <a:pt x="2552446" y="310515"/>
                  </a:lnTo>
                  <a:lnTo>
                    <a:pt x="2552446" y="327152"/>
                  </a:lnTo>
                  <a:lnTo>
                    <a:pt x="2552446" y="343789"/>
                  </a:lnTo>
                  <a:lnTo>
                    <a:pt x="2540635" y="353314"/>
                  </a:lnTo>
                  <a:lnTo>
                    <a:pt x="2531237" y="360426"/>
                  </a:lnTo>
                  <a:lnTo>
                    <a:pt x="2526538" y="372237"/>
                  </a:lnTo>
                  <a:lnTo>
                    <a:pt x="2524125" y="386461"/>
                  </a:lnTo>
                  <a:lnTo>
                    <a:pt x="2514600" y="402590"/>
                  </a:lnTo>
                  <a:lnTo>
                    <a:pt x="2573528" y="402590"/>
                  </a:lnTo>
                  <a:lnTo>
                    <a:pt x="2573528" y="438150"/>
                  </a:lnTo>
                  <a:lnTo>
                    <a:pt x="2580640" y="471297"/>
                  </a:lnTo>
                  <a:lnTo>
                    <a:pt x="2606548" y="471297"/>
                  </a:lnTo>
                  <a:lnTo>
                    <a:pt x="2618359" y="459486"/>
                  </a:lnTo>
                  <a:lnTo>
                    <a:pt x="2630170" y="447675"/>
                  </a:lnTo>
                  <a:lnTo>
                    <a:pt x="2641981" y="435864"/>
                  </a:lnTo>
                  <a:lnTo>
                    <a:pt x="2663190" y="426339"/>
                  </a:lnTo>
                  <a:lnTo>
                    <a:pt x="2663190" y="452374"/>
                  </a:lnTo>
                  <a:lnTo>
                    <a:pt x="2658491" y="485521"/>
                  </a:lnTo>
                  <a:lnTo>
                    <a:pt x="2656078" y="513969"/>
                  </a:lnTo>
                  <a:lnTo>
                    <a:pt x="2656078" y="532892"/>
                  </a:lnTo>
                  <a:lnTo>
                    <a:pt x="2651379" y="547116"/>
                  </a:lnTo>
                  <a:lnTo>
                    <a:pt x="2658491" y="554228"/>
                  </a:lnTo>
                  <a:lnTo>
                    <a:pt x="2663190" y="558927"/>
                  </a:lnTo>
                  <a:lnTo>
                    <a:pt x="2667889" y="563626"/>
                  </a:lnTo>
                  <a:lnTo>
                    <a:pt x="2675001" y="566039"/>
                  </a:lnTo>
                  <a:lnTo>
                    <a:pt x="2686812" y="570738"/>
                  </a:lnTo>
                  <a:lnTo>
                    <a:pt x="2708021" y="537591"/>
                  </a:lnTo>
                  <a:lnTo>
                    <a:pt x="2724531" y="499745"/>
                  </a:lnTo>
                  <a:lnTo>
                    <a:pt x="2724531" y="471297"/>
                  </a:lnTo>
                  <a:lnTo>
                    <a:pt x="2719832" y="442849"/>
                  </a:lnTo>
                  <a:lnTo>
                    <a:pt x="2719832" y="414528"/>
                  </a:lnTo>
                  <a:lnTo>
                    <a:pt x="2729230" y="386080"/>
                  </a:lnTo>
                  <a:lnTo>
                    <a:pt x="2752852" y="364744"/>
                  </a:lnTo>
                  <a:lnTo>
                    <a:pt x="2762250" y="355219"/>
                  </a:lnTo>
                  <a:lnTo>
                    <a:pt x="2769362" y="355219"/>
                  </a:lnTo>
                  <a:lnTo>
                    <a:pt x="2778760" y="359918"/>
                  </a:lnTo>
                  <a:lnTo>
                    <a:pt x="2785872" y="364617"/>
                  </a:lnTo>
                  <a:lnTo>
                    <a:pt x="2790571" y="371729"/>
                  </a:lnTo>
                  <a:lnTo>
                    <a:pt x="2799969" y="381254"/>
                  </a:lnTo>
                  <a:lnTo>
                    <a:pt x="2802382" y="388366"/>
                  </a:lnTo>
                  <a:lnTo>
                    <a:pt x="2811780" y="393065"/>
                  </a:lnTo>
                  <a:lnTo>
                    <a:pt x="2816479" y="402590"/>
                  </a:lnTo>
                  <a:lnTo>
                    <a:pt x="2832989" y="402590"/>
                  </a:lnTo>
                  <a:lnTo>
                    <a:pt x="2851912" y="393065"/>
                  </a:lnTo>
                  <a:lnTo>
                    <a:pt x="2873121" y="388366"/>
                  </a:lnTo>
                  <a:lnTo>
                    <a:pt x="2889631" y="402590"/>
                  </a:lnTo>
                  <a:lnTo>
                    <a:pt x="2889631" y="435737"/>
                  </a:lnTo>
                  <a:lnTo>
                    <a:pt x="2889631" y="452374"/>
                  </a:lnTo>
                  <a:lnTo>
                    <a:pt x="2884932" y="480822"/>
                  </a:lnTo>
                  <a:lnTo>
                    <a:pt x="2882519" y="516382"/>
                  </a:lnTo>
                  <a:lnTo>
                    <a:pt x="2873121" y="559054"/>
                  </a:lnTo>
                  <a:lnTo>
                    <a:pt x="2866009" y="592201"/>
                  </a:lnTo>
                  <a:lnTo>
                    <a:pt x="2861310" y="615823"/>
                  </a:lnTo>
                  <a:lnTo>
                    <a:pt x="2844800" y="615823"/>
                  </a:lnTo>
                  <a:lnTo>
                    <a:pt x="2835402" y="613410"/>
                  </a:lnTo>
                  <a:lnTo>
                    <a:pt x="2828290" y="608711"/>
                  </a:lnTo>
                  <a:lnTo>
                    <a:pt x="2818892" y="604012"/>
                  </a:lnTo>
                  <a:lnTo>
                    <a:pt x="2807081" y="599313"/>
                  </a:lnTo>
                  <a:lnTo>
                    <a:pt x="2807081" y="608838"/>
                  </a:lnTo>
                  <a:lnTo>
                    <a:pt x="2811780" y="613537"/>
                  </a:lnTo>
                  <a:lnTo>
                    <a:pt x="2816479" y="615950"/>
                  </a:lnTo>
                  <a:lnTo>
                    <a:pt x="2818892" y="620649"/>
                  </a:lnTo>
                  <a:lnTo>
                    <a:pt x="2818892" y="625348"/>
                  </a:lnTo>
                  <a:lnTo>
                    <a:pt x="2823591" y="632460"/>
                  </a:lnTo>
                  <a:lnTo>
                    <a:pt x="2823591" y="646684"/>
                  </a:lnTo>
                  <a:lnTo>
                    <a:pt x="2708021" y="653796"/>
                  </a:lnTo>
                  <a:lnTo>
                    <a:pt x="2708021" y="663321"/>
                  </a:lnTo>
                  <a:lnTo>
                    <a:pt x="2717419" y="686943"/>
                  </a:lnTo>
                  <a:lnTo>
                    <a:pt x="2712720" y="712978"/>
                  </a:lnTo>
                  <a:lnTo>
                    <a:pt x="2708021" y="753237"/>
                  </a:lnTo>
                  <a:lnTo>
                    <a:pt x="2686812" y="753237"/>
                  </a:lnTo>
                  <a:lnTo>
                    <a:pt x="2658491" y="736600"/>
                  </a:lnTo>
                  <a:lnTo>
                    <a:pt x="2618359" y="727075"/>
                  </a:lnTo>
                  <a:lnTo>
                    <a:pt x="2618359" y="736600"/>
                  </a:lnTo>
                  <a:lnTo>
                    <a:pt x="2625471" y="736600"/>
                  </a:lnTo>
                  <a:lnTo>
                    <a:pt x="2634869" y="743712"/>
                  </a:lnTo>
                  <a:lnTo>
                    <a:pt x="2639568" y="748411"/>
                  </a:lnTo>
                  <a:lnTo>
                    <a:pt x="2641981" y="753110"/>
                  </a:lnTo>
                  <a:lnTo>
                    <a:pt x="2646680" y="757809"/>
                  </a:lnTo>
                  <a:lnTo>
                    <a:pt x="2651379" y="769620"/>
                  </a:lnTo>
                  <a:lnTo>
                    <a:pt x="2651379" y="781431"/>
                  </a:lnTo>
                  <a:lnTo>
                    <a:pt x="2646680" y="790956"/>
                  </a:lnTo>
                  <a:lnTo>
                    <a:pt x="2639568" y="798068"/>
                  </a:lnTo>
                  <a:lnTo>
                    <a:pt x="2634869" y="807593"/>
                  </a:lnTo>
                  <a:lnTo>
                    <a:pt x="2613660" y="824230"/>
                  </a:lnTo>
                  <a:lnTo>
                    <a:pt x="2597150" y="840867"/>
                  </a:lnTo>
                  <a:lnTo>
                    <a:pt x="2590038" y="859790"/>
                  </a:lnTo>
                  <a:lnTo>
                    <a:pt x="2580640" y="890524"/>
                  </a:lnTo>
                  <a:lnTo>
                    <a:pt x="2564130" y="890524"/>
                  </a:lnTo>
                  <a:lnTo>
                    <a:pt x="2552319" y="885825"/>
                  </a:lnTo>
                  <a:lnTo>
                    <a:pt x="2540508" y="881126"/>
                  </a:lnTo>
                  <a:lnTo>
                    <a:pt x="2531110" y="876427"/>
                  </a:lnTo>
                  <a:lnTo>
                    <a:pt x="2514600" y="874014"/>
                  </a:lnTo>
                  <a:lnTo>
                    <a:pt x="2514600" y="881126"/>
                  </a:lnTo>
                  <a:lnTo>
                    <a:pt x="2535809" y="881126"/>
                  </a:lnTo>
                  <a:lnTo>
                    <a:pt x="2540508" y="890651"/>
                  </a:lnTo>
                  <a:lnTo>
                    <a:pt x="2542921" y="897763"/>
                  </a:lnTo>
                  <a:lnTo>
                    <a:pt x="2547620" y="902462"/>
                  </a:lnTo>
                  <a:lnTo>
                    <a:pt x="2547620" y="909574"/>
                  </a:lnTo>
                  <a:lnTo>
                    <a:pt x="2552319" y="923798"/>
                  </a:lnTo>
                  <a:lnTo>
                    <a:pt x="2552319" y="935609"/>
                  </a:lnTo>
                  <a:lnTo>
                    <a:pt x="2514600" y="947420"/>
                  </a:lnTo>
                  <a:lnTo>
                    <a:pt x="2481580" y="968756"/>
                  </a:lnTo>
                  <a:lnTo>
                    <a:pt x="2460371" y="992378"/>
                  </a:lnTo>
                  <a:lnTo>
                    <a:pt x="2446274" y="1030224"/>
                  </a:lnTo>
                  <a:lnTo>
                    <a:pt x="2446274" y="1084707"/>
                  </a:lnTo>
                  <a:lnTo>
                    <a:pt x="2460371" y="1117854"/>
                  </a:lnTo>
                  <a:lnTo>
                    <a:pt x="2469769" y="1162812"/>
                  </a:lnTo>
                  <a:lnTo>
                    <a:pt x="2469769" y="1207770"/>
                  </a:lnTo>
                  <a:lnTo>
                    <a:pt x="2514600" y="1207770"/>
                  </a:lnTo>
                  <a:lnTo>
                    <a:pt x="2514600" y="1229106"/>
                  </a:lnTo>
                  <a:lnTo>
                    <a:pt x="2523998" y="1236218"/>
                  </a:lnTo>
                  <a:lnTo>
                    <a:pt x="2523998" y="1245743"/>
                  </a:lnTo>
                  <a:lnTo>
                    <a:pt x="2523998" y="1252855"/>
                  </a:lnTo>
                  <a:lnTo>
                    <a:pt x="2523998" y="1257554"/>
                  </a:lnTo>
                  <a:lnTo>
                    <a:pt x="2523998" y="1262253"/>
                  </a:lnTo>
                  <a:lnTo>
                    <a:pt x="2523998" y="1264666"/>
                  </a:lnTo>
                  <a:lnTo>
                    <a:pt x="2526411" y="1269365"/>
                  </a:lnTo>
                  <a:lnTo>
                    <a:pt x="2540508" y="1269365"/>
                  </a:lnTo>
                  <a:lnTo>
                    <a:pt x="2552319" y="1274064"/>
                  </a:lnTo>
                  <a:lnTo>
                    <a:pt x="2580640" y="1269365"/>
                  </a:lnTo>
                  <a:lnTo>
                    <a:pt x="2608961" y="1281176"/>
                  </a:lnTo>
                  <a:lnTo>
                    <a:pt x="2639568" y="1302512"/>
                  </a:lnTo>
                  <a:lnTo>
                    <a:pt x="2667889" y="1330960"/>
                  </a:lnTo>
                  <a:lnTo>
                    <a:pt x="2691511" y="1356995"/>
                  </a:lnTo>
                  <a:lnTo>
                    <a:pt x="2717419" y="1373632"/>
                  </a:lnTo>
                  <a:lnTo>
                    <a:pt x="2729230" y="1378331"/>
                  </a:lnTo>
                  <a:lnTo>
                    <a:pt x="2736342" y="1380744"/>
                  </a:lnTo>
                  <a:lnTo>
                    <a:pt x="2745740" y="1378331"/>
                  </a:lnTo>
                  <a:lnTo>
                    <a:pt x="2752852" y="1378331"/>
                  </a:lnTo>
                  <a:lnTo>
                    <a:pt x="2757551" y="1373632"/>
                  </a:lnTo>
                  <a:lnTo>
                    <a:pt x="2766949" y="1368933"/>
                  </a:lnTo>
                  <a:lnTo>
                    <a:pt x="2769362" y="1364234"/>
                  </a:lnTo>
                  <a:lnTo>
                    <a:pt x="2778760" y="1364234"/>
                  </a:lnTo>
                  <a:lnTo>
                    <a:pt x="2844800" y="1380871"/>
                  </a:lnTo>
                  <a:lnTo>
                    <a:pt x="2851912" y="1425829"/>
                  </a:lnTo>
                  <a:lnTo>
                    <a:pt x="2861310" y="1458976"/>
                  </a:lnTo>
                  <a:lnTo>
                    <a:pt x="2866009" y="1485011"/>
                  </a:lnTo>
                  <a:lnTo>
                    <a:pt x="2868422" y="1508633"/>
                  </a:lnTo>
                  <a:lnTo>
                    <a:pt x="2877820" y="1534668"/>
                  </a:lnTo>
                  <a:lnTo>
                    <a:pt x="2899029" y="1563116"/>
                  </a:lnTo>
                  <a:lnTo>
                    <a:pt x="2922651" y="1600962"/>
                  </a:lnTo>
                  <a:lnTo>
                    <a:pt x="2929763" y="1596263"/>
                  </a:lnTo>
                  <a:lnTo>
                    <a:pt x="2934462" y="1596263"/>
                  </a:lnTo>
                  <a:lnTo>
                    <a:pt x="2939161" y="1591564"/>
                  </a:lnTo>
                  <a:lnTo>
                    <a:pt x="2943860" y="1591564"/>
                  </a:lnTo>
                  <a:lnTo>
                    <a:pt x="2950972" y="1589151"/>
                  </a:lnTo>
                  <a:lnTo>
                    <a:pt x="2955671" y="1589151"/>
                  </a:lnTo>
                  <a:lnTo>
                    <a:pt x="2955671" y="1584452"/>
                  </a:lnTo>
                  <a:lnTo>
                    <a:pt x="2955671" y="1579753"/>
                  </a:lnTo>
                  <a:lnTo>
                    <a:pt x="2960370" y="1572641"/>
                  </a:lnTo>
                  <a:lnTo>
                    <a:pt x="2960370" y="1546606"/>
                  </a:lnTo>
                  <a:lnTo>
                    <a:pt x="2955671" y="1513459"/>
                  </a:lnTo>
                  <a:lnTo>
                    <a:pt x="2946273" y="1473200"/>
                  </a:lnTo>
                  <a:lnTo>
                    <a:pt x="2934462" y="1435354"/>
                  </a:lnTo>
                  <a:lnTo>
                    <a:pt x="2967482" y="1418717"/>
                  </a:lnTo>
                  <a:lnTo>
                    <a:pt x="3000502" y="1395095"/>
                  </a:lnTo>
                  <a:lnTo>
                    <a:pt x="3021711" y="1361948"/>
                  </a:lnTo>
                  <a:lnTo>
                    <a:pt x="3033522" y="1319276"/>
                  </a:lnTo>
                  <a:lnTo>
                    <a:pt x="3038221" y="1295654"/>
                  </a:lnTo>
                  <a:lnTo>
                    <a:pt x="3033522" y="1257808"/>
                  </a:lnTo>
                  <a:lnTo>
                    <a:pt x="3033522" y="1219835"/>
                  </a:lnTo>
                  <a:lnTo>
                    <a:pt x="3017012" y="1212723"/>
                  </a:lnTo>
                  <a:lnTo>
                    <a:pt x="3009900" y="1208024"/>
                  </a:lnTo>
                  <a:lnTo>
                    <a:pt x="3000502" y="1203325"/>
                  </a:lnTo>
                  <a:lnTo>
                    <a:pt x="2993390" y="1196213"/>
                  </a:lnTo>
                  <a:lnTo>
                    <a:pt x="2988691" y="1181989"/>
                  </a:lnTo>
                  <a:lnTo>
                    <a:pt x="3005201" y="1153541"/>
                  </a:lnTo>
                  <a:lnTo>
                    <a:pt x="3012313" y="1120394"/>
                  </a:lnTo>
                  <a:lnTo>
                    <a:pt x="3005201" y="1084834"/>
                  </a:lnTo>
                  <a:lnTo>
                    <a:pt x="2995803" y="1046988"/>
                  </a:lnTo>
                  <a:lnTo>
                    <a:pt x="2983992" y="1004316"/>
                  </a:lnTo>
                  <a:lnTo>
                    <a:pt x="2979293" y="964057"/>
                  </a:lnTo>
                  <a:lnTo>
                    <a:pt x="2988691" y="964057"/>
                  </a:lnTo>
                  <a:lnTo>
                    <a:pt x="2988691" y="954532"/>
                  </a:lnTo>
                  <a:lnTo>
                    <a:pt x="3045333" y="964057"/>
                  </a:lnTo>
                  <a:lnTo>
                    <a:pt x="3094863" y="964057"/>
                  </a:lnTo>
                  <a:lnTo>
                    <a:pt x="3149092" y="954532"/>
                  </a:lnTo>
                  <a:lnTo>
                    <a:pt x="3160903" y="975868"/>
                  </a:lnTo>
                  <a:lnTo>
                    <a:pt x="3172714" y="1004316"/>
                  </a:lnTo>
                  <a:lnTo>
                    <a:pt x="3186811" y="1025652"/>
                  </a:lnTo>
                  <a:lnTo>
                    <a:pt x="3198622" y="1035177"/>
                  </a:lnTo>
                  <a:lnTo>
                    <a:pt x="3205734" y="1037590"/>
                  </a:lnTo>
                  <a:lnTo>
                    <a:pt x="3219831" y="1037590"/>
                  </a:lnTo>
                  <a:lnTo>
                    <a:pt x="3231642" y="1042289"/>
                  </a:lnTo>
                  <a:lnTo>
                    <a:pt x="3243453" y="1046988"/>
                  </a:lnTo>
                  <a:lnTo>
                    <a:pt x="3252851" y="1054100"/>
                  </a:lnTo>
                  <a:lnTo>
                    <a:pt x="3255264" y="1075436"/>
                  </a:lnTo>
                  <a:lnTo>
                    <a:pt x="3264662" y="1113282"/>
                  </a:lnTo>
                  <a:lnTo>
                    <a:pt x="3269361" y="1146429"/>
                  </a:lnTo>
                  <a:lnTo>
                    <a:pt x="3276473" y="1170051"/>
                  </a:lnTo>
                  <a:lnTo>
                    <a:pt x="3281172" y="1174750"/>
                  </a:lnTo>
                  <a:lnTo>
                    <a:pt x="3288284" y="1181862"/>
                  </a:lnTo>
                  <a:lnTo>
                    <a:pt x="3297682" y="1186561"/>
                  </a:lnTo>
                  <a:lnTo>
                    <a:pt x="3304794" y="1196086"/>
                  </a:lnTo>
                  <a:lnTo>
                    <a:pt x="3318891" y="1198499"/>
                  </a:lnTo>
                  <a:lnTo>
                    <a:pt x="3321304" y="1208024"/>
                  </a:lnTo>
                  <a:lnTo>
                    <a:pt x="3354324" y="1181989"/>
                  </a:lnTo>
                  <a:lnTo>
                    <a:pt x="3380232" y="1151255"/>
                  </a:lnTo>
                  <a:lnTo>
                    <a:pt x="3399155" y="1118108"/>
                  </a:lnTo>
                  <a:lnTo>
                    <a:pt x="3432175" y="1092073"/>
                  </a:lnTo>
                  <a:lnTo>
                    <a:pt x="3436874" y="1120521"/>
                  </a:lnTo>
                  <a:lnTo>
                    <a:pt x="3448685" y="1137158"/>
                  </a:lnTo>
                  <a:lnTo>
                    <a:pt x="3465195" y="1153795"/>
                  </a:lnTo>
                  <a:lnTo>
                    <a:pt x="3481705" y="1170432"/>
                  </a:lnTo>
                  <a:lnTo>
                    <a:pt x="3495802" y="1191768"/>
                  </a:lnTo>
                  <a:lnTo>
                    <a:pt x="3495802" y="1198880"/>
                  </a:lnTo>
                  <a:lnTo>
                    <a:pt x="3495802" y="1208405"/>
                  </a:lnTo>
                  <a:lnTo>
                    <a:pt x="3491103" y="1213104"/>
                  </a:lnTo>
                  <a:lnTo>
                    <a:pt x="3491103" y="1220216"/>
                  </a:lnTo>
                  <a:lnTo>
                    <a:pt x="3486404" y="1229741"/>
                  </a:lnTo>
                  <a:lnTo>
                    <a:pt x="3491103" y="1236853"/>
                  </a:lnTo>
                  <a:lnTo>
                    <a:pt x="3495802" y="1246378"/>
                  </a:lnTo>
                  <a:lnTo>
                    <a:pt x="3498215" y="1248791"/>
                  </a:lnTo>
                  <a:lnTo>
                    <a:pt x="3507613" y="1248791"/>
                  </a:lnTo>
                  <a:lnTo>
                    <a:pt x="3514725" y="1248791"/>
                  </a:lnTo>
                  <a:lnTo>
                    <a:pt x="3519424" y="1248791"/>
                  </a:lnTo>
                  <a:lnTo>
                    <a:pt x="3528822" y="1248791"/>
                  </a:lnTo>
                  <a:lnTo>
                    <a:pt x="3531235" y="1253490"/>
                  </a:lnTo>
                  <a:lnTo>
                    <a:pt x="3545332" y="1286637"/>
                  </a:lnTo>
                  <a:lnTo>
                    <a:pt x="3545332" y="1312672"/>
                  </a:lnTo>
                  <a:lnTo>
                    <a:pt x="3540633" y="1336294"/>
                  </a:lnTo>
                  <a:lnTo>
                    <a:pt x="3547745" y="1357630"/>
                  </a:lnTo>
                  <a:lnTo>
                    <a:pt x="3578352" y="1381252"/>
                  </a:lnTo>
                  <a:lnTo>
                    <a:pt x="3552444" y="1431036"/>
                  </a:lnTo>
                  <a:lnTo>
                    <a:pt x="3524250" y="1473200"/>
                  </a:lnTo>
                  <a:lnTo>
                    <a:pt x="3531362" y="1473200"/>
                  </a:lnTo>
                  <a:lnTo>
                    <a:pt x="3557270" y="1447165"/>
                  </a:lnTo>
                  <a:lnTo>
                    <a:pt x="3580892" y="1425829"/>
                  </a:lnTo>
                  <a:lnTo>
                    <a:pt x="3602101" y="1402207"/>
                  </a:lnTo>
                  <a:lnTo>
                    <a:pt x="3630422" y="1409319"/>
                  </a:lnTo>
                  <a:lnTo>
                    <a:pt x="3646932" y="1425956"/>
                  </a:lnTo>
                  <a:lnTo>
                    <a:pt x="3663442" y="1447292"/>
                  </a:lnTo>
                  <a:lnTo>
                    <a:pt x="3668141" y="1480439"/>
                  </a:lnTo>
                  <a:lnTo>
                    <a:pt x="3705860" y="1480439"/>
                  </a:lnTo>
                  <a:lnTo>
                    <a:pt x="3705860" y="1492250"/>
                  </a:lnTo>
                  <a:lnTo>
                    <a:pt x="3708273" y="1501775"/>
                  </a:lnTo>
                  <a:lnTo>
                    <a:pt x="3708273" y="1513586"/>
                  </a:lnTo>
                  <a:lnTo>
                    <a:pt x="3712972" y="1525397"/>
                  </a:lnTo>
                  <a:lnTo>
                    <a:pt x="3708273" y="1539621"/>
                  </a:lnTo>
                  <a:lnTo>
                    <a:pt x="3708273" y="1546733"/>
                  </a:lnTo>
                  <a:lnTo>
                    <a:pt x="3708273" y="1556258"/>
                  </a:lnTo>
                  <a:lnTo>
                    <a:pt x="3712972" y="1558671"/>
                  </a:lnTo>
                  <a:lnTo>
                    <a:pt x="3712972" y="1568196"/>
                  </a:lnTo>
                  <a:lnTo>
                    <a:pt x="3712972" y="1572895"/>
                  </a:lnTo>
                  <a:lnTo>
                    <a:pt x="3712972" y="1580007"/>
                  </a:lnTo>
                  <a:lnTo>
                    <a:pt x="3668141" y="1612900"/>
                  </a:lnTo>
                  <a:lnTo>
                    <a:pt x="3618611" y="1634236"/>
                  </a:lnTo>
                  <a:lnTo>
                    <a:pt x="3561969" y="1646047"/>
                  </a:lnTo>
                  <a:lnTo>
                    <a:pt x="3503041" y="1653159"/>
                  </a:lnTo>
                  <a:lnTo>
                    <a:pt x="3446399" y="1662684"/>
                  </a:lnTo>
                  <a:lnTo>
                    <a:pt x="3387471" y="1669796"/>
                  </a:lnTo>
                  <a:lnTo>
                    <a:pt x="3337941" y="1686433"/>
                  </a:lnTo>
                  <a:lnTo>
                    <a:pt x="3293110" y="1707769"/>
                  </a:lnTo>
                  <a:lnTo>
                    <a:pt x="3260090" y="1745615"/>
                  </a:lnTo>
                  <a:lnTo>
                    <a:pt x="3269488" y="1745615"/>
                  </a:lnTo>
                  <a:lnTo>
                    <a:pt x="3309620" y="1717167"/>
                  </a:lnTo>
                  <a:lnTo>
                    <a:pt x="3359150" y="1695831"/>
                  </a:lnTo>
                  <a:lnTo>
                    <a:pt x="3413379" y="1684020"/>
                  </a:lnTo>
                  <a:lnTo>
                    <a:pt x="3415792" y="1691132"/>
                  </a:lnTo>
                  <a:lnTo>
                    <a:pt x="3420491" y="1700657"/>
                  </a:lnTo>
                  <a:lnTo>
                    <a:pt x="3425190" y="1703070"/>
                  </a:lnTo>
                  <a:lnTo>
                    <a:pt x="3432302" y="1707769"/>
                  </a:lnTo>
                  <a:lnTo>
                    <a:pt x="3441700" y="1712468"/>
                  </a:lnTo>
                  <a:lnTo>
                    <a:pt x="3448812" y="1719580"/>
                  </a:lnTo>
                  <a:lnTo>
                    <a:pt x="3437001" y="1740916"/>
                  </a:lnTo>
                  <a:lnTo>
                    <a:pt x="3429889" y="1757553"/>
                  </a:lnTo>
                  <a:lnTo>
                    <a:pt x="3425190" y="1774190"/>
                  </a:lnTo>
                  <a:lnTo>
                    <a:pt x="3420491" y="1800225"/>
                  </a:lnTo>
                  <a:lnTo>
                    <a:pt x="3453511" y="1816862"/>
                  </a:lnTo>
                  <a:lnTo>
                    <a:pt x="3474720" y="1840484"/>
                  </a:lnTo>
                  <a:lnTo>
                    <a:pt x="3491230" y="1864106"/>
                  </a:lnTo>
                  <a:lnTo>
                    <a:pt x="3512439" y="1890141"/>
                  </a:lnTo>
                  <a:lnTo>
                    <a:pt x="3512439" y="1897253"/>
                  </a:lnTo>
                  <a:lnTo>
                    <a:pt x="3512439" y="1901952"/>
                  </a:lnTo>
                  <a:lnTo>
                    <a:pt x="3507740" y="1901952"/>
                  </a:lnTo>
                  <a:lnTo>
                    <a:pt x="3507740" y="1906651"/>
                  </a:lnTo>
                  <a:lnTo>
                    <a:pt x="3503041" y="1911350"/>
                  </a:lnTo>
                  <a:lnTo>
                    <a:pt x="3479419" y="1939798"/>
                  </a:lnTo>
                  <a:lnTo>
                    <a:pt x="3446399" y="1963420"/>
                  </a:lnTo>
                  <a:lnTo>
                    <a:pt x="3403981" y="1980057"/>
                  </a:lnTo>
                  <a:lnTo>
                    <a:pt x="3403981" y="1944497"/>
                  </a:lnTo>
                  <a:lnTo>
                    <a:pt x="3425190" y="1930273"/>
                  </a:lnTo>
                  <a:lnTo>
                    <a:pt x="3441700" y="1918462"/>
                  </a:lnTo>
                  <a:lnTo>
                    <a:pt x="3458210" y="1897126"/>
                  </a:lnTo>
                  <a:lnTo>
                    <a:pt x="3441700" y="1890014"/>
                  </a:lnTo>
                  <a:lnTo>
                    <a:pt x="3441700" y="1880489"/>
                  </a:lnTo>
                  <a:lnTo>
                    <a:pt x="3437001" y="1880489"/>
                  </a:lnTo>
                  <a:lnTo>
                    <a:pt x="3432302" y="1880489"/>
                  </a:lnTo>
                  <a:lnTo>
                    <a:pt x="3432302" y="1885188"/>
                  </a:lnTo>
                  <a:lnTo>
                    <a:pt x="3432302" y="1889887"/>
                  </a:lnTo>
                  <a:lnTo>
                    <a:pt x="3403981" y="1911223"/>
                  </a:lnTo>
                  <a:lnTo>
                    <a:pt x="3366262" y="1927860"/>
                  </a:lnTo>
                  <a:lnTo>
                    <a:pt x="3335655" y="1939671"/>
                  </a:lnTo>
                  <a:lnTo>
                    <a:pt x="3302635" y="1956308"/>
                  </a:lnTo>
                  <a:lnTo>
                    <a:pt x="3272028" y="1977644"/>
                  </a:lnTo>
                  <a:lnTo>
                    <a:pt x="3253105" y="2006092"/>
                  </a:lnTo>
                  <a:lnTo>
                    <a:pt x="3239008" y="2046351"/>
                  </a:lnTo>
                  <a:lnTo>
                    <a:pt x="3253105" y="2051050"/>
                  </a:lnTo>
                  <a:lnTo>
                    <a:pt x="3269615" y="2055749"/>
                  </a:lnTo>
                  <a:lnTo>
                    <a:pt x="3276727" y="2062861"/>
                  </a:lnTo>
                  <a:lnTo>
                    <a:pt x="3260217" y="2062861"/>
                  </a:lnTo>
                  <a:lnTo>
                    <a:pt x="3236595" y="2084197"/>
                  </a:lnTo>
                  <a:lnTo>
                    <a:pt x="3203575" y="2091309"/>
                  </a:lnTo>
                  <a:lnTo>
                    <a:pt x="3172968" y="2096008"/>
                  </a:lnTo>
                  <a:lnTo>
                    <a:pt x="3139948" y="2100707"/>
                  </a:lnTo>
                  <a:lnTo>
                    <a:pt x="3116326" y="2167001"/>
                  </a:lnTo>
                  <a:lnTo>
                    <a:pt x="3088005" y="2237994"/>
                  </a:lnTo>
                  <a:lnTo>
                    <a:pt x="3078607" y="2228469"/>
                  </a:lnTo>
                  <a:lnTo>
                    <a:pt x="3076194" y="2223770"/>
                  </a:lnTo>
                  <a:lnTo>
                    <a:pt x="3066796" y="2221357"/>
                  </a:lnTo>
                  <a:lnTo>
                    <a:pt x="3062097" y="2216658"/>
                  </a:lnTo>
                  <a:lnTo>
                    <a:pt x="3050286" y="2207133"/>
                  </a:lnTo>
                  <a:lnTo>
                    <a:pt x="3050286" y="2228469"/>
                  </a:lnTo>
                  <a:lnTo>
                    <a:pt x="3054985" y="2237994"/>
                  </a:lnTo>
                  <a:lnTo>
                    <a:pt x="3062097" y="2261616"/>
                  </a:lnTo>
                  <a:lnTo>
                    <a:pt x="3071495" y="2290064"/>
                  </a:lnTo>
                  <a:lnTo>
                    <a:pt x="3078607" y="2316099"/>
                  </a:lnTo>
                  <a:lnTo>
                    <a:pt x="3078607" y="2327910"/>
                  </a:lnTo>
                  <a:lnTo>
                    <a:pt x="3045587" y="2349246"/>
                  </a:lnTo>
                  <a:lnTo>
                    <a:pt x="3010154" y="2368169"/>
                  </a:lnTo>
                  <a:lnTo>
                    <a:pt x="2972435" y="2394204"/>
                  </a:lnTo>
                  <a:lnTo>
                    <a:pt x="2934716" y="2417826"/>
                  </a:lnTo>
                  <a:lnTo>
                    <a:pt x="2911094" y="2450973"/>
                  </a:lnTo>
                  <a:lnTo>
                    <a:pt x="2899283" y="2493645"/>
                  </a:lnTo>
                  <a:lnTo>
                    <a:pt x="2885186" y="2526792"/>
                  </a:lnTo>
                  <a:lnTo>
                    <a:pt x="2889885" y="2567051"/>
                  </a:lnTo>
                  <a:lnTo>
                    <a:pt x="2901696" y="2612009"/>
                  </a:lnTo>
                  <a:lnTo>
                    <a:pt x="2918206" y="2659380"/>
                  </a:lnTo>
                  <a:lnTo>
                    <a:pt x="2934716" y="2704338"/>
                  </a:lnTo>
                  <a:lnTo>
                    <a:pt x="2944114" y="2744597"/>
                  </a:lnTo>
                  <a:lnTo>
                    <a:pt x="2934716" y="2744597"/>
                  </a:lnTo>
                  <a:lnTo>
                    <a:pt x="2934716" y="2754122"/>
                  </a:lnTo>
                  <a:lnTo>
                    <a:pt x="2906395" y="2744597"/>
                  </a:lnTo>
                  <a:lnTo>
                    <a:pt x="2894584" y="2709037"/>
                  </a:lnTo>
                  <a:lnTo>
                    <a:pt x="2873375" y="2661666"/>
                  </a:lnTo>
                  <a:lnTo>
                    <a:pt x="2849753" y="2611882"/>
                  </a:lnTo>
                  <a:lnTo>
                    <a:pt x="2823845" y="2576322"/>
                  </a:lnTo>
                  <a:lnTo>
                    <a:pt x="2800223" y="2554986"/>
                  </a:lnTo>
                  <a:lnTo>
                    <a:pt x="2769616" y="2550287"/>
                  </a:lnTo>
                  <a:lnTo>
                    <a:pt x="2734183" y="2533650"/>
                  </a:lnTo>
                  <a:lnTo>
                    <a:pt x="2691765" y="2517013"/>
                  </a:lnTo>
                  <a:lnTo>
                    <a:pt x="2642235" y="2509901"/>
                  </a:lnTo>
                  <a:lnTo>
                    <a:pt x="2642235" y="2517013"/>
                  </a:lnTo>
                  <a:lnTo>
                    <a:pt x="2635123" y="2517013"/>
                  </a:lnTo>
                  <a:lnTo>
                    <a:pt x="2639822" y="2531237"/>
                  </a:lnTo>
                  <a:lnTo>
                    <a:pt x="2646934" y="2543048"/>
                  </a:lnTo>
                  <a:lnTo>
                    <a:pt x="2651633" y="2550160"/>
                  </a:lnTo>
                  <a:lnTo>
                    <a:pt x="2656332" y="2559685"/>
                  </a:lnTo>
                  <a:lnTo>
                    <a:pt x="2663444" y="2571496"/>
                  </a:lnTo>
                  <a:lnTo>
                    <a:pt x="2625725" y="2571496"/>
                  </a:lnTo>
                  <a:lnTo>
                    <a:pt x="2597404" y="2559685"/>
                  </a:lnTo>
                  <a:lnTo>
                    <a:pt x="2559685" y="2550160"/>
                  </a:lnTo>
                  <a:lnTo>
                    <a:pt x="2524252" y="2550160"/>
                  </a:lnTo>
                  <a:lnTo>
                    <a:pt x="2486533" y="2554859"/>
                  </a:lnTo>
                  <a:lnTo>
                    <a:pt x="2460625" y="2561971"/>
                  </a:lnTo>
                  <a:lnTo>
                    <a:pt x="2432304" y="2576195"/>
                  </a:lnTo>
                  <a:lnTo>
                    <a:pt x="2408682" y="2592832"/>
                  </a:lnTo>
                  <a:lnTo>
                    <a:pt x="2392172" y="2616454"/>
                  </a:lnTo>
                  <a:lnTo>
                    <a:pt x="2382774" y="2637790"/>
                  </a:lnTo>
                  <a:lnTo>
                    <a:pt x="2387473" y="2654427"/>
                  </a:lnTo>
                  <a:lnTo>
                    <a:pt x="2387473" y="2675763"/>
                  </a:lnTo>
                  <a:lnTo>
                    <a:pt x="2380361" y="2699385"/>
                  </a:lnTo>
                  <a:lnTo>
                    <a:pt x="2363851" y="2753868"/>
                  </a:lnTo>
                  <a:lnTo>
                    <a:pt x="2363851" y="2794127"/>
                  </a:lnTo>
                  <a:lnTo>
                    <a:pt x="2366264" y="2836799"/>
                  </a:lnTo>
                  <a:lnTo>
                    <a:pt x="2382774" y="2877058"/>
                  </a:lnTo>
                  <a:lnTo>
                    <a:pt x="2408682" y="2926842"/>
                  </a:lnTo>
                  <a:lnTo>
                    <a:pt x="2437003" y="2931541"/>
                  </a:lnTo>
                  <a:lnTo>
                    <a:pt x="2453513" y="2936240"/>
                  </a:lnTo>
                  <a:lnTo>
                    <a:pt x="2460625" y="2943352"/>
                  </a:lnTo>
                  <a:lnTo>
                    <a:pt x="2470023" y="2948051"/>
                  </a:lnTo>
                  <a:lnTo>
                    <a:pt x="2481834" y="2952750"/>
                  </a:lnTo>
                  <a:lnTo>
                    <a:pt x="2503043" y="2943225"/>
                  </a:lnTo>
                  <a:lnTo>
                    <a:pt x="2536063" y="2926588"/>
                  </a:lnTo>
                  <a:lnTo>
                    <a:pt x="2543175" y="2921889"/>
                  </a:lnTo>
                  <a:lnTo>
                    <a:pt x="2547874" y="2921889"/>
                  </a:lnTo>
                  <a:lnTo>
                    <a:pt x="2557272" y="2921889"/>
                  </a:lnTo>
                  <a:lnTo>
                    <a:pt x="2559685" y="2921889"/>
                  </a:lnTo>
                  <a:lnTo>
                    <a:pt x="2564384" y="2921889"/>
                  </a:lnTo>
                  <a:lnTo>
                    <a:pt x="2564384" y="2919476"/>
                  </a:lnTo>
                  <a:lnTo>
                    <a:pt x="2573782" y="2909951"/>
                  </a:lnTo>
                  <a:lnTo>
                    <a:pt x="2576195" y="2898140"/>
                  </a:lnTo>
                  <a:lnTo>
                    <a:pt x="2580894" y="2886329"/>
                  </a:lnTo>
                  <a:lnTo>
                    <a:pt x="2585593" y="2872105"/>
                  </a:lnTo>
                  <a:lnTo>
                    <a:pt x="2590292" y="2864993"/>
                  </a:lnTo>
                  <a:lnTo>
                    <a:pt x="2609215" y="2843657"/>
                  </a:lnTo>
                  <a:lnTo>
                    <a:pt x="2635123" y="2831846"/>
                  </a:lnTo>
                  <a:lnTo>
                    <a:pt x="2672842" y="2827147"/>
                  </a:lnTo>
                  <a:lnTo>
                    <a:pt x="2675255" y="2836672"/>
                  </a:lnTo>
                  <a:lnTo>
                    <a:pt x="2679954" y="2839085"/>
                  </a:lnTo>
                  <a:lnTo>
                    <a:pt x="2679954" y="2843784"/>
                  </a:lnTo>
                  <a:lnTo>
                    <a:pt x="2684653" y="2843784"/>
                  </a:lnTo>
                  <a:lnTo>
                    <a:pt x="2684653" y="2839085"/>
                  </a:lnTo>
                  <a:lnTo>
                    <a:pt x="2687066" y="2839085"/>
                  </a:lnTo>
                  <a:lnTo>
                    <a:pt x="2696464" y="2839085"/>
                  </a:lnTo>
                  <a:lnTo>
                    <a:pt x="2708275" y="2836672"/>
                  </a:lnTo>
                  <a:lnTo>
                    <a:pt x="2708275" y="2872232"/>
                  </a:lnTo>
                  <a:lnTo>
                    <a:pt x="2691765" y="2888869"/>
                  </a:lnTo>
                  <a:lnTo>
                    <a:pt x="2679954" y="2919603"/>
                  </a:lnTo>
                  <a:lnTo>
                    <a:pt x="2668143" y="2959862"/>
                  </a:lnTo>
                  <a:lnTo>
                    <a:pt x="2656332" y="2997708"/>
                  </a:lnTo>
                  <a:lnTo>
                    <a:pt x="2642235" y="3026156"/>
                  </a:lnTo>
                  <a:lnTo>
                    <a:pt x="2684653" y="3026156"/>
                  </a:lnTo>
                  <a:lnTo>
                    <a:pt x="2720086" y="3021457"/>
                  </a:lnTo>
                  <a:lnTo>
                    <a:pt x="2753106" y="3021457"/>
                  </a:lnTo>
                  <a:lnTo>
                    <a:pt x="2783713" y="3026156"/>
                  </a:lnTo>
                  <a:lnTo>
                    <a:pt x="2802636" y="3037967"/>
                  </a:lnTo>
                  <a:lnTo>
                    <a:pt x="2819146" y="3064002"/>
                  </a:lnTo>
                  <a:lnTo>
                    <a:pt x="2823845" y="3099562"/>
                  </a:lnTo>
                  <a:lnTo>
                    <a:pt x="2816733" y="3125597"/>
                  </a:lnTo>
                  <a:lnTo>
                    <a:pt x="2807335" y="3158744"/>
                  </a:lnTo>
                  <a:lnTo>
                    <a:pt x="2807335" y="3191891"/>
                  </a:lnTo>
                  <a:lnTo>
                    <a:pt x="2828544" y="3213227"/>
                  </a:lnTo>
                  <a:lnTo>
                    <a:pt x="2840355" y="3227451"/>
                  </a:lnTo>
                  <a:lnTo>
                    <a:pt x="2856865" y="3244088"/>
                  </a:lnTo>
                  <a:lnTo>
                    <a:pt x="2882773" y="3258312"/>
                  </a:lnTo>
                  <a:lnTo>
                    <a:pt x="2913380" y="3265424"/>
                  </a:lnTo>
                  <a:lnTo>
                    <a:pt x="2929890" y="3244088"/>
                  </a:lnTo>
                  <a:lnTo>
                    <a:pt x="2951099" y="3236976"/>
                  </a:lnTo>
                  <a:lnTo>
                    <a:pt x="2988818" y="3236976"/>
                  </a:lnTo>
                  <a:lnTo>
                    <a:pt x="2993517" y="3244088"/>
                  </a:lnTo>
                  <a:lnTo>
                    <a:pt x="3000629" y="3253613"/>
                  </a:lnTo>
                  <a:lnTo>
                    <a:pt x="3005328" y="3258312"/>
                  </a:lnTo>
                  <a:lnTo>
                    <a:pt x="3010027" y="3258312"/>
                  </a:lnTo>
                  <a:lnTo>
                    <a:pt x="3021838" y="3260725"/>
                  </a:lnTo>
                  <a:lnTo>
                    <a:pt x="3033649" y="3265424"/>
                  </a:lnTo>
                  <a:lnTo>
                    <a:pt x="3050159" y="3232277"/>
                  </a:lnTo>
                  <a:lnTo>
                    <a:pt x="3071368" y="3208655"/>
                  </a:lnTo>
                  <a:lnTo>
                    <a:pt x="3094990" y="3187319"/>
                  </a:lnTo>
                  <a:lnTo>
                    <a:pt x="3125597" y="3170682"/>
                  </a:lnTo>
                  <a:lnTo>
                    <a:pt x="3170428" y="3163570"/>
                  </a:lnTo>
                  <a:lnTo>
                    <a:pt x="3177540" y="3158871"/>
                  </a:lnTo>
                  <a:lnTo>
                    <a:pt x="3182239" y="3158871"/>
                  </a:lnTo>
                  <a:lnTo>
                    <a:pt x="3189351" y="3158871"/>
                  </a:lnTo>
                  <a:lnTo>
                    <a:pt x="3194050" y="3158871"/>
                  </a:lnTo>
                  <a:lnTo>
                    <a:pt x="3203448" y="3163570"/>
                  </a:lnTo>
                  <a:lnTo>
                    <a:pt x="3215259" y="3163570"/>
                  </a:lnTo>
                  <a:lnTo>
                    <a:pt x="3210560" y="3170682"/>
                  </a:lnTo>
                  <a:lnTo>
                    <a:pt x="3210560" y="3180207"/>
                  </a:lnTo>
                  <a:lnTo>
                    <a:pt x="3205861" y="3180207"/>
                  </a:lnTo>
                  <a:lnTo>
                    <a:pt x="3205861" y="3182620"/>
                  </a:lnTo>
                  <a:lnTo>
                    <a:pt x="3210560" y="3182620"/>
                  </a:lnTo>
                  <a:lnTo>
                    <a:pt x="3215259" y="3187319"/>
                  </a:lnTo>
                  <a:lnTo>
                    <a:pt x="3222371" y="3192018"/>
                  </a:lnTo>
                  <a:lnTo>
                    <a:pt x="3222371" y="3182493"/>
                  </a:lnTo>
                  <a:lnTo>
                    <a:pt x="3231769" y="3175381"/>
                  </a:lnTo>
                  <a:lnTo>
                    <a:pt x="3236468" y="3170682"/>
                  </a:lnTo>
                  <a:lnTo>
                    <a:pt x="3238881" y="3165983"/>
                  </a:lnTo>
                  <a:lnTo>
                    <a:pt x="3243580" y="3163570"/>
                  </a:lnTo>
                  <a:lnTo>
                    <a:pt x="3252978" y="3158871"/>
                  </a:lnTo>
                  <a:lnTo>
                    <a:pt x="3260090" y="3154172"/>
                  </a:lnTo>
                  <a:lnTo>
                    <a:pt x="3297809" y="3187319"/>
                  </a:lnTo>
                  <a:lnTo>
                    <a:pt x="3347339" y="3203956"/>
                  </a:lnTo>
                  <a:lnTo>
                    <a:pt x="3396869" y="3208655"/>
                  </a:lnTo>
                  <a:lnTo>
                    <a:pt x="3453511" y="3203956"/>
                  </a:lnTo>
                  <a:lnTo>
                    <a:pt x="3512439" y="3199257"/>
                  </a:lnTo>
                  <a:lnTo>
                    <a:pt x="3512439" y="3208782"/>
                  </a:lnTo>
                  <a:lnTo>
                    <a:pt x="3512439" y="3213481"/>
                  </a:lnTo>
                  <a:lnTo>
                    <a:pt x="3507740" y="3215894"/>
                  </a:lnTo>
                  <a:lnTo>
                    <a:pt x="3507740" y="3220593"/>
                  </a:lnTo>
                  <a:lnTo>
                    <a:pt x="3503041" y="3227705"/>
                  </a:lnTo>
                  <a:lnTo>
                    <a:pt x="3531362" y="3237230"/>
                  </a:lnTo>
                  <a:lnTo>
                    <a:pt x="3547872" y="3249041"/>
                  </a:lnTo>
                  <a:lnTo>
                    <a:pt x="3564382" y="3260852"/>
                  </a:lnTo>
                  <a:lnTo>
                    <a:pt x="3592703" y="3275076"/>
                  </a:lnTo>
                  <a:lnTo>
                    <a:pt x="3592703" y="3298698"/>
                  </a:lnTo>
                  <a:lnTo>
                    <a:pt x="3623310" y="3308223"/>
                  </a:lnTo>
                  <a:lnTo>
                    <a:pt x="3642233" y="3310636"/>
                  </a:lnTo>
                  <a:lnTo>
                    <a:pt x="3658743" y="3327273"/>
                  </a:lnTo>
                  <a:lnTo>
                    <a:pt x="3668141" y="3353308"/>
                  </a:lnTo>
                  <a:lnTo>
                    <a:pt x="3717671" y="3358007"/>
                  </a:lnTo>
                  <a:lnTo>
                    <a:pt x="3757803" y="3360420"/>
                  </a:lnTo>
                  <a:lnTo>
                    <a:pt x="3812032" y="3365119"/>
                  </a:lnTo>
                  <a:lnTo>
                    <a:pt x="3849751" y="3414903"/>
                  </a:lnTo>
                  <a:lnTo>
                    <a:pt x="3894582" y="3459861"/>
                  </a:lnTo>
                  <a:lnTo>
                    <a:pt x="3944112" y="3497707"/>
                  </a:lnTo>
                  <a:lnTo>
                    <a:pt x="4000754" y="3526155"/>
                  </a:lnTo>
                  <a:lnTo>
                    <a:pt x="3998341" y="3542792"/>
                  </a:lnTo>
                  <a:lnTo>
                    <a:pt x="3988943" y="3552317"/>
                  </a:lnTo>
                  <a:lnTo>
                    <a:pt x="3981831" y="3564128"/>
                  </a:lnTo>
                  <a:lnTo>
                    <a:pt x="3972433" y="3571240"/>
                  </a:lnTo>
                  <a:lnTo>
                    <a:pt x="3965321" y="3585464"/>
                  </a:lnTo>
                  <a:lnTo>
                    <a:pt x="4017264" y="3585464"/>
                  </a:lnTo>
                  <a:lnTo>
                    <a:pt x="4066794" y="3602101"/>
                  </a:lnTo>
                  <a:lnTo>
                    <a:pt x="4076192" y="3630549"/>
                  </a:lnTo>
                  <a:lnTo>
                    <a:pt x="4088003" y="3625850"/>
                  </a:lnTo>
                  <a:lnTo>
                    <a:pt x="4095115" y="3621151"/>
                  </a:lnTo>
                  <a:lnTo>
                    <a:pt x="4109212" y="3625850"/>
                  </a:lnTo>
                  <a:lnTo>
                    <a:pt x="4111625" y="3625850"/>
                  </a:lnTo>
                  <a:lnTo>
                    <a:pt x="4121023" y="3630549"/>
                  </a:lnTo>
                  <a:lnTo>
                    <a:pt x="4128135" y="3635248"/>
                  </a:lnTo>
                  <a:lnTo>
                    <a:pt x="4137533" y="3637661"/>
                  </a:lnTo>
                  <a:lnTo>
                    <a:pt x="4264914" y="3647186"/>
                  </a:lnTo>
                  <a:lnTo>
                    <a:pt x="4276725" y="3658997"/>
                  </a:lnTo>
                  <a:lnTo>
                    <a:pt x="4286123" y="3682619"/>
                  </a:lnTo>
                  <a:lnTo>
                    <a:pt x="4288536" y="3703955"/>
                  </a:lnTo>
                  <a:lnTo>
                    <a:pt x="4302633" y="3720592"/>
                  </a:lnTo>
                  <a:lnTo>
                    <a:pt x="4321556" y="3725291"/>
                  </a:lnTo>
                  <a:lnTo>
                    <a:pt x="4342765" y="3725291"/>
                  </a:lnTo>
                  <a:lnTo>
                    <a:pt x="4359275" y="3720592"/>
                  </a:lnTo>
                  <a:lnTo>
                    <a:pt x="4371086" y="3737229"/>
                  </a:lnTo>
                  <a:lnTo>
                    <a:pt x="4385183" y="3749040"/>
                  </a:lnTo>
                  <a:lnTo>
                    <a:pt x="4392295" y="3763264"/>
                  </a:lnTo>
                  <a:lnTo>
                    <a:pt x="4396994" y="3779901"/>
                  </a:lnTo>
                  <a:lnTo>
                    <a:pt x="4401693" y="3798824"/>
                  </a:lnTo>
                  <a:lnTo>
                    <a:pt x="4371086" y="3836670"/>
                  </a:lnTo>
                  <a:lnTo>
                    <a:pt x="4338066" y="3881628"/>
                  </a:lnTo>
                  <a:lnTo>
                    <a:pt x="4305046" y="3931412"/>
                  </a:lnTo>
                  <a:lnTo>
                    <a:pt x="4276725" y="3981196"/>
                  </a:lnTo>
                  <a:lnTo>
                    <a:pt x="4257802" y="4019042"/>
                  </a:lnTo>
                  <a:lnTo>
                    <a:pt x="4257802" y="4042664"/>
                  </a:lnTo>
                  <a:lnTo>
                    <a:pt x="4260215" y="4075811"/>
                  </a:lnTo>
                  <a:lnTo>
                    <a:pt x="4269613" y="4113657"/>
                  </a:lnTo>
                  <a:lnTo>
                    <a:pt x="4264914" y="4146804"/>
                  </a:lnTo>
                  <a:lnTo>
                    <a:pt x="4257802" y="4168140"/>
                  </a:lnTo>
                  <a:lnTo>
                    <a:pt x="4241292" y="4201287"/>
                  </a:lnTo>
                  <a:lnTo>
                    <a:pt x="4220083" y="4236847"/>
                  </a:lnTo>
                  <a:lnTo>
                    <a:pt x="4198874" y="4274693"/>
                  </a:lnTo>
                  <a:lnTo>
                    <a:pt x="4177665" y="4303141"/>
                  </a:lnTo>
                  <a:lnTo>
                    <a:pt x="4165854" y="4319778"/>
                  </a:lnTo>
                  <a:lnTo>
                    <a:pt x="4142232" y="4329303"/>
                  </a:lnTo>
                  <a:lnTo>
                    <a:pt x="4104513" y="4334002"/>
                  </a:lnTo>
                  <a:lnTo>
                    <a:pt x="4066794" y="4336415"/>
                  </a:lnTo>
                  <a:lnTo>
                    <a:pt x="4031361" y="4345940"/>
                  </a:lnTo>
                  <a:lnTo>
                    <a:pt x="3998341" y="4357751"/>
                  </a:lnTo>
                  <a:lnTo>
                    <a:pt x="3977132" y="4381373"/>
                  </a:lnTo>
                  <a:lnTo>
                    <a:pt x="3967734" y="4395597"/>
                  </a:lnTo>
                  <a:lnTo>
                    <a:pt x="3967734" y="4402709"/>
                  </a:lnTo>
                  <a:lnTo>
                    <a:pt x="3967734" y="4412234"/>
                  </a:lnTo>
                  <a:lnTo>
                    <a:pt x="3972433" y="4424045"/>
                  </a:lnTo>
                  <a:lnTo>
                    <a:pt x="3977132" y="4435856"/>
                  </a:lnTo>
                  <a:lnTo>
                    <a:pt x="3948811" y="4435856"/>
                  </a:lnTo>
                  <a:lnTo>
                    <a:pt x="3944112" y="4490339"/>
                  </a:lnTo>
                  <a:lnTo>
                    <a:pt x="3934714" y="4535297"/>
                  </a:lnTo>
                  <a:lnTo>
                    <a:pt x="3918204" y="4573143"/>
                  </a:lnTo>
                  <a:lnTo>
                    <a:pt x="3901694" y="4608703"/>
                  </a:lnTo>
                  <a:lnTo>
                    <a:pt x="3885184" y="4656074"/>
                  </a:lnTo>
                  <a:lnTo>
                    <a:pt x="3873373" y="4656074"/>
                  </a:lnTo>
                  <a:lnTo>
                    <a:pt x="3873373" y="4639437"/>
                  </a:lnTo>
                  <a:lnTo>
                    <a:pt x="3873373" y="4629912"/>
                  </a:lnTo>
                  <a:lnTo>
                    <a:pt x="3868674" y="4618101"/>
                  </a:lnTo>
                  <a:lnTo>
                    <a:pt x="3866261" y="4608576"/>
                  </a:lnTo>
                  <a:lnTo>
                    <a:pt x="3861562" y="4613275"/>
                  </a:lnTo>
                  <a:lnTo>
                    <a:pt x="3856863" y="4613275"/>
                  </a:lnTo>
                  <a:lnTo>
                    <a:pt x="3852164" y="4617974"/>
                  </a:lnTo>
                  <a:lnTo>
                    <a:pt x="3849751" y="4617974"/>
                  </a:lnTo>
                  <a:lnTo>
                    <a:pt x="3828542" y="4667758"/>
                  </a:lnTo>
                  <a:lnTo>
                    <a:pt x="3804920" y="4700905"/>
                  </a:lnTo>
                  <a:lnTo>
                    <a:pt x="3779012" y="4729353"/>
                  </a:lnTo>
                  <a:lnTo>
                    <a:pt x="3750691" y="4762500"/>
                  </a:lnTo>
                  <a:lnTo>
                    <a:pt x="3691763" y="4750689"/>
                  </a:lnTo>
                  <a:lnTo>
                    <a:pt x="3639820" y="4738878"/>
                  </a:lnTo>
                  <a:lnTo>
                    <a:pt x="3639820" y="4755515"/>
                  </a:lnTo>
                  <a:lnTo>
                    <a:pt x="3668141" y="4772152"/>
                  </a:lnTo>
                  <a:lnTo>
                    <a:pt x="3679952" y="4795774"/>
                  </a:lnTo>
                  <a:lnTo>
                    <a:pt x="3684651" y="4819396"/>
                  </a:lnTo>
                  <a:lnTo>
                    <a:pt x="3679952" y="4850130"/>
                  </a:lnTo>
                  <a:lnTo>
                    <a:pt x="3675253" y="4883277"/>
                  </a:lnTo>
                  <a:lnTo>
                    <a:pt x="3602101" y="4885690"/>
                  </a:lnTo>
                  <a:lnTo>
                    <a:pt x="3540760" y="4902327"/>
                  </a:lnTo>
                  <a:lnTo>
                    <a:pt x="3536061" y="4911852"/>
                  </a:lnTo>
                  <a:lnTo>
                    <a:pt x="3531362" y="4923663"/>
                  </a:lnTo>
                  <a:lnTo>
                    <a:pt x="3531362" y="4940300"/>
                  </a:lnTo>
                  <a:lnTo>
                    <a:pt x="3531362" y="4956937"/>
                  </a:lnTo>
                  <a:lnTo>
                    <a:pt x="3528949" y="4966462"/>
                  </a:lnTo>
                  <a:lnTo>
                    <a:pt x="3528949" y="4968875"/>
                  </a:lnTo>
                  <a:lnTo>
                    <a:pt x="3528949" y="4978400"/>
                  </a:lnTo>
                  <a:lnTo>
                    <a:pt x="3528949" y="4985512"/>
                  </a:lnTo>
                  <a:lnTo>
                    <a:pt x="3531362" y="5002149"/>
                  </a:lnTo>
                  <a:lnTo>
                    <a:pt x="3512439" y="5002149"/>
                  </a:lnTo>
                  <a:lnTo>
                    <a:pt x="3486531" y="5006848"/>
                  </a:lnTo>
                  <a:lnTo>
                    <a:pt x="3453511" y="5006848"/>
                  </a:lnTo>
                  <a:lnTo>
                    <a:pt x="3420491" y="5011547"/>
                  </a:lnTo>
                  <a:lnTo>
                    <a:pt x="3420491" y="5028184"/>
                  </a:lnTo>
                  <a:lnTo>
                    <a:pt x="3437001" y="5035296"/>
                  </a:lnTo>
                  <a:lnTo>
                    <a:pt x="3448812" y="5044821"/>
                  </a:lnTo>
                  <a:lnTo>
                    <a:pt x="3458210" y="5047234"/>
                  </a:lnTo>
                  <a:lnTo>
                    <a:pt x="3465322" y="5051933"/>
                  </a:lnTo>
                  <a:lnTo>
                    <a:pt x="3474720" y="5061458"/>
                  </a:lnTo>
                  <a:lnTo>
                    <a:pt x="3479419" y="5068570"/>
                  </a:lnTo>
                  <a:lnTo>
                    <a:pt x="3486531" y="5080381"/>
                  </a:lnTo>
                  <a:lnTo>
                    <a:pt x="3470021" y="5085080"/>
                  </a:lnTo>
                  <a:lnTo>
                    <a:pt x="3458210" y="5089779"/>
                  </a:lnTo>
                  <a:lnTo>
                    <a:pt x="3446399" y="5094478"/>
                  </a:lnTo>
                  <a:lnTo>
                    <a:pt x="3437001" y="5096891"/>
                  </a:lnTo>
                  <a:lnTo>
                    <a:pt x="3432302" y="5111115"/>
                  </a:lnTo>
                  <a:lnTo>
                    <a:pt x="3420491" y="5134737"/>
                  </a:lnTo>
                  <a:lnTo>
                    <a:pt x="3413379" y="5160772"/>
                  </a:lnTo>
                  <a:lnTo>
                    <a:pt x="3403981" y="5184394"/>
                  </a:lnTo>
                  <a:lnTo>
                    <a:pt x="3396869" y="5189093"/>
                  </a:lnTo>
                  <a:lnTo>
                    <a:pt x="3392170" y="5189093"/>
                  </a:lnTo>
                  <a:lnTo>
                    <a:pt x="3380359" y="5193792"/>
                  </a:lnTo>
                  <a:lnTo>
                    <a:pt x="3366262" y="5193792"/>
                  </a:lnTo>
                  <a:lnTo>
                    <a:pt x="3366262" y="5205603"/>
                  </a:lnTo>
                  <a:lnTo>
                    <a:pt x="3366262" y="5212715"/>
                  </a:lnTo>
                  <a:lnTo>
                    <a:pt x="3366262" y="5217414"/>
                  </a:lnTo>
                  <a:lnTo>
                    <a:pt x="3363849" y="5222113"/>
                  </a:lnTo>
                  <a:lnTo>
                    <a:pt x="3366262" y="5226812"/>
                  </a:lnTo>
                  <a:lnTo>
                    <a:pt x="3366262" y="5229225"/>
                  </a:lnTo>
                  <a:lnTo>
                    <a:pt x="3375660" y="5245862"/>
                  </a:lnTo>
                  <a:lnTo>
                    <a:pt x="3382772" y="5260086"/>
                  </a:lnTo>
                  <a:lnTo>
                    <a:pt x="3396869" y="5267198"/>
                  </a:lnTo>
                  <a:lnTo>
                    <a:pt x="3408680" y="5274310"/>
                  </a:lnTo>
                  <a:lnTo>
                    <a:pt x="3420491" y="5283835"/>
                  </a:lnTo>
                  <a:lnTo>
                    <a:pt x="3413379" y="5312283"/>
                  </a:lnTo>
                  <a:lnTo>
                    <a:pt x="3380359" y="5328920"/>
                  </a:lnTo>
                  <a:lnTo>
                    <a:pt x="3347339" y="5362067"/>
                  </a:lnTo>
                  <a:lnTo>
                    <a:pt x="3319018" y="5404739"/>
                  </a:lnTo>
                  <a:lnTo>
                    <a:pt x="3297809" y="5444998"/>
                  </a:lnTo>
                  <a:lnTo>
                    <a:pt x="3285998" y="5482844"/>
                  </a:lnTo>
                  <a:lnTo>
                    <a:pt x="3297809" y="5494655"/>
                  </a:lnTo>
                  <a:lnTo>
                    <a:pt x="3309620" y="5506466"/>
                  </a:lnTo>
                  <a:lnTo>
                    <a:pt x="3319018" y="5518277"/>
                  </a:lnTo>
                  <a:lnTo>
                    <a:pt x="3321431" y="5539613"/>
                  </a:lnTo>
                  <a:lnTo>
                    <a:pt x="3302508" y="5544312"/>
                  </a:lnTo>
                  <a:lnTo>
                    <a:pt x="3271901" y="5560949"/>
                  </a:lnTo>
                  <a:lnTo>
                    <a:pt x="3243580" y="5584571"/>
                  </a:lnTo>
                  <a:lnTo>
                    <a:pt x="3222371" y="5610606"/>
                  </a:lnTo>
                  <a:lnTo>
                    <a:pt x="3219958" y="5617718"/>
                  </a:lnTo>
                  <a:lnTo>
                    <a:pt x="3215259" y="5627243"/>
                  </a:lnTo>
                  <a:lnTo>
                    <a:pt x="3215259" y="5634355"/>
                  </a:lnTo>
                  <a:lnTo>
                    <a:pt x="3215259" y="5648579"/>
                  </a:lnTo>
                  <a:lnTo>
                    <a:pt x="3222371" y="5648579"/>
                  </a:lnTo>
                  <a:lnTo>
                    <a:pt x="3222371" y="5639054"/>
                  </a:lnTo>
                  <a:lnTo>
                    <a:pt x="3248279" y="5610606"/>
                  </a:lnTo>
                  <a:lnTo>
                    <a:pt x="3269488" y="5582158"/>
                  </a:lnTo>
                  <a:lnTo>
                    <a:pt x="3276600" y="5584571"/>
                  </a:lnTo>
                  <a:lnTo>
                    <a:pt x="3281299" y="5584571"/>
                  </a:lnTo>
                  <a:lnTo>
                    <a:pt x="3281299" y="5589270"/>
                  </a:lnTo>
                  <a:lnTo>
                    <a:pt x="3285998" y="5593969"/>
                  </a:lnTo>
                  <a:lnTo>
                    <a:pt x="3293110" y="5615305"/>
                  </a:lnTo>
                  <a:lnTo>
                    <a:pt x="3297809" y="5638927"/>
                  </a:lnTo>
                  <a:lnTo>
                    <a:pt x="3302508" y="5667375"/>
                  </a:lnTo>
                  <a:lnTo>
                    <a:pt x="3304921" y="5693410"/>
                  </a:lnTo>
                  <a:lnTo>
                    <a:pt x="3319018" y="5693410"/>
                  </a:lnTo>
                  <a:lnTo>
                    <a:pt x="3321431" y="5693410"/>
                  </a:lnTo>
                  <a:lnTo>
                    <a:pt x="3330829" y="5693410"/>
                  </a:lnTo>
                  <a:lnTo>
                    <a:pt x="3330829" y="5698109"/>
                  </a:lnTo>
                  <a:lnTo>
                    <a:pt x="3335528" y="5698109"/>
                  </a:lnTo>
                  <a:lnTo>
                    <a:pt x="3335528" y="5700522"/>
                  </a:lnTo>
                  <a:lnTo>
                    <a:pt x="3342640" y="5710047"/>
                  </a:lnTo>
                  <a:lnTo>
                    <a:pt x="3335528" y="5714746"/>
                  </a:lnTo>
                  <a:lnTo>
                    <a:pt x="3330829" y="5717159"/>
                  </a:lnTo>
                  <a:lnTo>
                    <a:pt x="3330829" y="5721858"/>
                  </a:lnTo>
                  <a:lnTo>
                    <a:pt x="3326130" y="5721858"/>
                  </a:lnTo>
                  <a:lnTo>
                    <a:pt x="3321431" y="5726557"/>
                  </a:lnTo>
                  <a:lnTo>
                    <a:pt x="3314319" y="5728970"/>
                  </a:lnTo>
                  <a:lnTo>
                    <a:pt x="3276600" y="5738495"/>
                  </a:lnTo>
                  <a:lnTo>
                    <a:pt x="3238881" y="5728970"/>
                  </a:lnTo>
                  <a:lnTo>
                    <a:pt x="3203448" y="5710047"/>
                  </a:lnTo>
                  <a:lnTo>
                    <a:pt x="3165729" y="5681599"/>
                  </a:lnTo>
                  <a:lnTo>
                    <a:pt x="3132709" y="5648452"/>
                  </a:lnTo>
                  <a:lnTo>
                    <a:pt x="3109087" y="5615305"/>
                  </a:lnTo>
                  <a:lnTo>
                    <a:pt x="3094990" y="5582158"/>
                  </a:lnTo>
                  <a:lnTo>
                    <a:pt x="3104388" y="5582158"/>
                  </a:lnTo>
                  <a:lnTo>
                    <a:pt x="3132709" y="5610606"/>
                  </a:lnTo>
                  <a:lnTo>
                    <a:pt x="3161030" y="5634228"/>
                  </a:lnTo>
                  <a:lnTo>
                    <a:pt x="3194050" y="5655564"/>
                  </a:lnTo>
                  <a:lnTo>
                    <a:pt x="3194050" y="5638927"/>
                  </a:lnTo>
                  <a:lnTo>
                    <a:pt x="3149219" y="5615305"/>
                  </a:lnTo>
                  <a:lnTo>
                    <a:pt x="3111500" y="5582158"/>
                  </a:lnTo>
                  <a:lnTo>
                    <a:pt x="3087878" y="5534787"/>
                  </a:lnTo>
                  <a:lnTo>
                    <a:pt x="3071368" y="5482717"/>
                  </a:lnTo>
                  <a:lnTo>
                    <a:pt x="3061970" y="5428234"/>
                  </a:lnTo>
                  <a:lnTo>
                    <a:pt x="3066669" y="5366639"/>
                  </a:lnTo>
                  <a:lnTo>
                    <a:pt x="3071368" y="5307457"/>
                  </a:lnTo>
                  <a:lnTo>
                    <a:pt x="3083179" y="5255387"/>
                  </a:lnTo>
                  <a:lnTo>
                    <a:pt x="3099689" y="5205603"/>
                  </a:lnTo>
                  <a:lnTo>
                    <a:pt x="3116199" y="5162931"/>
                  </a:lnTo>
                  <a:lnTo>
                    <a:pt x="3139821" y="5162931"/>
                  </a:lnTo>
                  <a:lnTo>
                    <a:pt x="3161030" y="5080000"/>
                  </a:lnTo>
                  <a:lnTo>
                    <a:pt x="3149219" y="5080000"/>
                  </a:lnTo>
                  <a:lnTo>
                    <a:pt x="3149219" y="5072888"/>
                  </a:lnTo>
                  <a:lnTo>
                    <a:pt x="3139821" y="5080000"/>
                  </a:lnTo>
                  <a:lnTo>
                    <a:pt x="3132709" y="5089525"/>
                  </a:lnTo>
                  <a:lnTo>
                    <a:pt x="3128010" y="5096637"/>
                  </a:lnTo>
                  <a:lnTo>
                    <a:pt x="3120898" y="5106162"/>
                  </a:lnTo>
                  <a:lnTo>
                    <a:pt x="3104388" y="5110861"/>
                  </a:lnTo>
                  <a:lnTo>
                    <a:pt x="3104388" y="5101336"/>
                  </a:lnTo>
                  <a:lnTo>
                    <a:pt x="3132709" y="4928489"/>
                  </a:lnTo>
                  <a:lnTo>
                    <a:pt x="3128010" y="4911852"/>
                  </a:lnTo>
                  <a:lnTo>
                    <a:pt x="3120898" y="4883404"/>
                  </a:lnTo>
                  <a:lnTo>
                    <a:pt x="3125597" y="4857369"/>
                  </a:lnTo>
                  <a:lnTo>
                    <a:pt x="3153918" y="4757928"/>
                  </a:lnTo>
                  <a:lnTo>
                    <a:pt x="3177540" y="4656074"/>
                  </a:lnTo>
                  <a:lnTo>
                    <a:pt x="3198749" y="4544695"/>
                  </a:lnTo>
                  <a:lnTo>
                    <a:pt x="3222371" y="4435729"/>
                  </a:lnTo>
                  <a:lnTo>
                    <a:pt x="3236468" y="4364736"/>
                  </a:lnTo>
                  <a:lnTo>
                    <a:pt x="3238881" y="4291330"/>
                  </a:lnTo>
                  <a:lnTo>
                    <a:pt x="3243580" y="4220337"/>
                  </a:lnTo>
                  <a:lnTo>
                    <a:pt x="3252978" y="4154043"/>
                  </a:lnTo>
                  <a:lnTo>
                    <a:pt x="3170428" y="4123309"/>
                  </a:lnTo>
                  <a:lnTo>
                    <a:pt x="3099689" y="4075938"/>
                  </a:lnTo>
                  <a:lnTo>
                    <a:pt x="3043047" y="4014343"/>
                  </a:lnTo>
                  <a:lnTo>
                    <a:pt x="2995930" y="3948049"/>
                  </a:lnTo>
                  <a:lnTo>
                    <a:pt x="2979420" y="3910203"/>
                  </a:lnTo>
                  <a:lnTo>
                    <a:pt x="2967609" y="3874643"/>
                  </a:lnTo>
                  <a:lnTo>
                    <a:pt x="2955798" y="3831971"/>
                  </a:lnTo>
                  <a:lnTo>
                    <a:pt x="2939288" y="3798824"/>
                  </a:lnTo>
                  <a:lnTo>
                    <a:pt x="2913380" y="3775202"/>
                  </a:lnTo>
                  <a:lnTo>
                    <a:pt x="2906268" y="3765677"/>
                  </a:lnTo>
                  <a:lnTo>
                    <a:pt x="2894457" y="3765677"/>
                  </a:lnTo>
                  <a:lnTo>
                    <a:pt x="2885059" y="3763264"/>
                  </a:lnTo>
                  <a:lnTo>
                    <a:pt x="2877947" y="3753739"/>
                  </a:lnTo>
                  <a:lnTo>
                    <a:pt x="2868549" y="3746627"/>
                  </a:lnTo>
                  <a:lnTo>
                    <a:pt x="2877947" y="3729990"/>
                  </a:lnTo>
                  <a:lnTo>
                    <a:pt x="2877947" y="3715766"/>
                  </a:lnTo>
                  <a:lnTo>
                    <a:pt x="2877947" y="3699129"/>
                  </a:lnTo>
                  <a:lnTo>
                    <a:pt x="2877947" y="3683000"/>
                  </a:lnTo>
                  <a:lnTo>
                    <a:pt x="2899156" y="3671189"/>
                  </a:lnTo>
                  <a:lnTo>
                    <a:pt x="2913253" y="3659378"/>
                  </a:lnTo>
                  <a:lnTo>
                    <a:pt x="2934462" y="3647567"/>
                  </a:lnTo>
                  <a:lnTo>
                    <a:pt x="2934462" y="3638042"/>
                  </a:lnTo>
                  <a:lnTo>
                    <a:pt x="2913253" y="3638042"/>
                  </a:lnTo>
                  <a:lnTo>
                    <a:pt x="2901442" y="3635629"/>
                  </a:lnTo>
                  <a:lnTo>
                    <a:pt x="2889631" y="3635629"/>
                  </a:lnTo>
                  <a:lnTo>
                    <a:pt x="2877820" y="3630930"/>
                  </a:lnTo>
                  <a:lnTo>
                    <a:pt x="2894330" y="3593084"/>
                  </a:lnTo>
                  <a:lnTo>
                    <a:pt x="2906141" y="3555238"/>
                  </a:lnTo>
                  <a:lnTo>
                    <a:pt x="2922651" y="3519678"/>
                  </a:lnTo>
                  <a:lnTo>
                    <a:pt x="2950972" y="3488944"/>
                  </a:lnTo>
                  <a:lnTo>
                    <a:pt x="2983992" y="3460496"/>
                  </a:lnTo>
                  <a:lnTo>
                    <a:pt x="3012313" y="3427349"/>
                  </a:lnTo>
                  <a:lnTo>
                    <a:pt x="3009900" y="3403727"/>
                  </a:lnTo>
                  <a:lnTo>
                    <a:pt x="3009900" y="3370580"/>
                  </a:lnTo>
                  <a:lnTo>
                    <a:pt x="3005201" y="3337433"/>
                  </a:lnTo>
                  <a:lnTo>
                    <a:pt x="2993390" y="3316097"/>
                  </a:lnTo>
                  <a:lnTo>
                    <a:pt x="2976880" y="3292475"/>
                  </a:lnTo>
                  <a:lnTo>
                    <a:pt x="2960370" y="3266440"/>
                  </a:lnTo>
                  <a:lnTo>
                    <a:pt x="2943860" y="3266440"/>
                  </a:lnTo>
                  <a:lnTo>
                    <a:pt x="2939161" y="3271139"/>
                  </a:lnTo>
                  <a:lnTo>
                    <a:pt x="2934462" y="3275838"/>
                  </a:lnTo>
                  <a:lnTo>
                    <a:pt x="2929763" y="3278251"/>
                  </a:lnTo>
                  <a:lnTo>
                    <a:pt x="2922651" y="3282950"/>
                  </a:lnTo>
                  <a:lnTo>
                    <a:pt x="2927350" y="3292475"/>
                  </a:lnTo>
                  <a:lnTo>
                    <a:pt x="2927350" y="3299587"/>
                  </a:lnTo>
                  <a:lnTo>
                    <a:pt x="2927350" y="3304286"/>
                  </a:lnTo>
                  <a:lnTo>
                    <a:pt x="2922651" y="3311398"/>
                  </a:lnTo>
                  <a:lnTo>
                    <a:pt x="2917952" y="3311398"/>
                  </a:lnTo>
                  <a:lnTo>
                    <a:pt x="2913253" y="3316097"/>
                  </a:lnTo>
                  <a:lnTo>
                    <a:pt x="2910840" y="3316097"/>
                  </a:lnTo>
                  <a:lnTo>
                    <a:pt x="2906141" y="3316097"/>
                  </a:lnTo>
                  <a:lnTo>
                    <a:pt x="2899029" y="3320796"/>
                  </a:lnTo>
                  <a:lnTo>
                    <a:pt x="2877820" y="3304159"/>
                  </a:lnTo>
                  <a:lnTo>
                    <a:pt x="2840101" y="3282823"/>
                  </a:lnTo>
                  <a:lnTo>
                    <a:pt x="2802382" y="3261487"/>
                  </a:lnTo>
                  <a:lnTo>
                    <a:pt x="2766949" y="3244850"/>
                  </a:lnTo>
                  <a:lnTo>
                    <a:pt x="2741041" y="3237738"/>
                  </a:lnTo>
                  <a:lnTo>
                    <a:pt x="2719832" y="3187954"/>
                  </a:lnTo>
                  <a:lnTo>
                    <a:pt x="2700909" y="3159506"/>
                  </a:lnTo>
                  <a:lnTo>
                    <a:pt x="2679700" y="3138170"/>
                  </a:lnTo>
                  <a:lnTo>
                    <a:pt x="2658491" y="3131058"/>
                  </a:lnTo>
                  <a:lnTo>
                    <a:pt x="2625471" y="3121533"/>
                  </a:lnTo>
                  <a:lnTo>
                    <a:pt x="2590038" y="3109722"/>
                  </a:lnTo>
                  <a:lnTo>
                    <a:pt x="2542921" y="3093085"/>
                  </a:lnTo>
                  <a:lnTo>
                    <a:pt x="2514600" y="3071749"/>
                  </a:lnTo>
                  <a:lnTo>
                    <a:pt x="2490978" y="3050413"/>
                  </a:lnTo>
                  <a:lnTo>
                    <a:pt x="2453259" y="3033776"/>
                  </a:lnTo>
                  <a:lnTo>
                    <a:pt x="2429637" y="3033776"/>
                  </a:lnTo>
                  <a:lnTo>
                    <a:pt x="2413127" y="3043301"/>
                  </a:lnTo>
                  <a:lnTo>
                    <a:pt x="2399030" y="3050413"/>
                  </a:lnTo>
                  <a:lnTo>
                    <a:pt x="2382520" y="3059938"/>
                  </a:lnTo>
                  <a:lnTo>
                    <a:pt x="2363597" y="3055239"/>
                  </a:lnTo>
                  <a:lnTo>
                    <a:pt x="2354199" y="3050540"/>
                  </a:lnTo>
                  <a:lnTo>
                    <a:pt x="2347087" y="3043428"/>
                  </a:lnTo>
                  <a:lnTo>
                    <a:pt x="2337689" y="3033903"/>
                  </a:lnTo>
                  <a:lnTo>
                    <a:pt x="2325878" y="3022092"/>
                  </a:lnTo>
                  <a:lnTo>
                    <a:pt x="2316480" y="3014980"/>
                  </a:lnTo>
                  <a:lnTo>
                    <a:pt x="2309368" y="3010281"/>
                  </a:lnTo>
                  <a:lnTo>
                    <a:pt x="2255139" y="3000756"/>
                  </a:lnTo>
                  <a:lnTo>
                    <a:pt x="2248027" y="2993644"/>
                  </a:lnTo>
                  <a:lnTo>
                    <a:pt x="2238629" y="2986532"/>
                  </a:lnTo>
                  <a:lnTo>
                    <a:pt x="2231517" y="2977007"/>
                  </a:lnTo>
                  <a:lnTo>
                    <a:pt x="2222119" y="2969895"/>
                  </a:lnTo>
                  <a:lnTo>
                    <a:pt x="2219706" y="2965196"/>
                  </a:lnTo>
                  <a:lnTo>
                    <a:pt x="2172589" y="2972308"/>
                  </a:lnTo>
                  <a:lnTo>
                    <a:pt x="2165477" y="2969895"/>
                  </a:lnTo>
                  <a:lnTo>
                    <a:pt x="2153666" y="2953258"/>
                  </a:lnTo>
                  <a:lnTo>
                    <a:pt x="2132457" y="2936621"/>
                  </a:lnTo>
                  <a:lnTo>
                    <a:pt x="2115947" y="2915285"/>
                  </a:lnTo>
                  <a:lnTo>
                    <a:pt x="2099437" y="2898648"/>
                  </a:lnTo>
                  <a:lnTo>
                    <a:pt x="2090039" y="2889123"/>
                  </a:lnTo>
                  <a:lnTo>
                    <a:pt x="2106549" y="2837053"/>
                  </a:lnTo>
                  <a:lnTo>
                    <a:pt x="2061718" y="2787269"/>
                  </a:lnTo>
                  <a:lnTo>
                    <a:pt x="2021586" y="2732786"/>
                  </a:lnTo>
                  <a:lnTo>
                    <a:pt x="1979168" y="2675890"/>
                  </a:lnTo>
                  <a:lnTo>
                    <a:pt x="1939036" y="2616708"/>
                  </a:lnTo>
                  <a:lnTo>
                    <a:pt x="1929638" y="2612009"/>
                  </a:lnTo>
                  <a:lnTo>
                    <a:pt x="1917827" y="2609596"/>
                  </a:lnTo>
                  <a:lnTo>
                    <a:pt x="1910715" y="2609596"/>
                  </a:lnTo>
                  <a:lnTo>
                    <a:pt x="1896618" y="2604897"/>
                  </a:lnTo>
                  <a:lnTo>
                    <a:pt x="1894205" y="2600198"/>
                  </a:lnTo>
                  <a:lnTo>
                    <a:pt x="1877695" y="2578862"/>
                  </a:lnTo>
                  <a:lnTo>
                    <a:pt x="1868297" y="2555240"/>
                  </a:lnTo>
                  <a:lnTo>
                    <a:pt x="1861185" y="2531618"/>
                  </a:lnTo>
                  <a:lnTo>
                    <a:pt x="1847088" y="2505583"/>
                  </a:lnTo>
                  <a:lnTo>
                    <a:pt x="1828165" y="2493772"/>
                  </a:lnTo>
                  <a:lnTo>
                    <a:pt x="1818767" y="2484247"/>
                  </a:lnTo>
                  <a:lnTo>
                    <a:pt x="1811655" y="2477135"/>
                  </a:lnTo>
                  <a:lnTo>
                    <a:pt x="1802257" y="2472436"/>
                  </a:lnTo>
                  <a:lnTo>
                    <a:pt x="1802257" y="2517394"/>
                  </a:lnTo>
                  <a:lnTo>
                    <a:pt x="1814068" y="2534031"/>
                  </a:lnTo>
                  <a:lnTo>
                    <a:pt x="1839976" y="2562479"/>
                  </a:lnTo>
                  <a:lnTo>
                    <a:pt x="1863598" y="2595626"/>
                  </a:lnTo>
                  <a:lnTo>
                    <a:pt x="1894205" y="2638298"/>
                  </a:lnTo>
                  <a:lnTo>
                    <a:pt x="1917827" y="2678557"/>
                  </a:lnTo>
                  <a:lnTo>
                    <a:pt x="1943735" y="2721229"/>
                  </a:lnTo>
                  <a:lnTo>
                    <a:pt x="1962658" y="2759075"/>
                  </a:lnTo>
                  <a:lnTo>
                    <a:pt x="1972056" y="2782697"/>
                  </a:lnTo>
                  <a:lnTo>
                    <a:pt x="1972056" y="2799334"/>
                  </a:lnTo>
                  <a:lnTo>
                    <a:pt x="1967357" y="2806446"/>
                  </a:lnTo>
                  <a:lnTo>
                    <a:pt x="1962658" y="2811145"/>
                  </a:lnTo>
                  <a:lnTo>
                    <a:pt x="1962658" y="2815844"/>
                  </a:lnTo>
                  <a:lnTo>
                    <a:pt x="1955546" y="2820543"/>
                  </a:lnTo>
                  <a:lnTo>
                    <a:pt x="1955546" y="2803906"/>
                  </a:lnTo>
                  <a:lnTo>
                    <a:pt x="1950847" y="2789682"/>
                  </a:lnTo>
                  <a:lnTo>
                    <a:pt x="1950847" y="2782570"/>
                  </a:lnTo>
                  <a:lnTo>
                    <a:pt x="1946148" y="2773045"/>
                  </a:lnTo>
                  <a:lnTo>
                    <a:pt x="1939036" y="2773045"/>
                  </a:lnTo>
                  <a:lnTo>
                    <a:pt x="1934337" y="2773045"/>
                  </a:lnTo>
                  <a:lnTo>
                    <a:pt x="1929638" y="2773045"/>
                  </a:lnTo>
                  <a:lnTo>
                    <a:pt x="1927225" y="2773045"/>
                  </a:lnTo>
                  <a:lnTo>
                    <a:pt x="1922526" y="2773045"/>
                  </a:lnTo>
                  <a:lnTo>
                    <a:pt x="1910715" y="2773045"/>
                  </a:lnTo>
                  <a:lnTo>
                    <a:pt x="1901317" y="2744597"/>
                  </a:lnTo>
                  <a:lnTo>
                    <a:pt x="1894205" y="2716149"/>
                  </a:lnTo>
                  <a:lnTo>
                    <a:pt x="1880108" y="2692527"/>
                  </a:lnTo>
                  <a:lnTo>
                    <a:pt x="1861185" y="2671191"/>
                  </a:lnTo>
                  <a:lnTo>
                    <a:pt x="1835277" y="2654554"/>
                  </a:lnTo>
                  <a:lnTo>
                    <a:pt x="1811655" y="2637917"/>
                  </a:lnTo>
                  <a:lnTo>
                    <a:pt x="1790446" y="2609469"/>
                  </a:lnTo>
                  <a:lnTo>
                    <a:pt x="1797558" y="2604770"/>
                  </a:lnTo>
                  <a:lnTo>
                    <a:pt x="1802257" y="2604770"/>
                  </a:lnTo>
                  <a:lnTo>
                    <a:pt x="1806956" y="2604770"/>
                  </a:lnTo>
                  <a:lnTo>
                    <a:pt x="1806956" y="2600071"/>
                  </a:lnTo>
                  <a:lnTo>
                    <a:pt x="1806956" y="2595372"/>
                  </a:lnTo>
                  <a:lnTo>
                    <a:pt x="1811655" y="2592959"/>
                  </a:lnTo>
                  <a:lnTo>
                    <a:pt x="1781048" y="2571623"/>
                  </a:lnTo>
                  <a:lnTo>
                    <a:pt x="1766951" y="2545588"/>
                  </a:lnTo>
                  <a:lnTo>
                    <a:pt x="1752854" y="2517140"/>
                  </a:lnTo>
                  <a:lnTo>
                    <a:pt x="1745742" y="2483993"/>
                  </a:lnTo>
                  <a:lnTo>
                    <a:pt x="1729232" y="2455545"/>
                  </a:lnTo>
                  <a:lnTo>
                    <a:pt x="1708023" y="2431923"/>
                  </a:lnTo>
                  <a:lnTo>
                    <a:pt x="1684401" y="2417699"/>
                  </a:lnTo>
                  <a:lnTo>
                    <a:pt x="1653794" y="2405888"/>
                  </a:lnTo>
                  <a:lnTo>
                    <a:pt x="1630172" y="2389251"/>
                  </a:lnTo>
                  <a:lnTo>
                    <a:pt x="1613662" y="2367915"/>
                  </a:lnTo>
                  <a:lnTo>
                    <a:pt x="1604264" y="2344293"/>
                  </a:lnTo>
                  <a:lnTo>
                    <a:pt x="1592453" y="2318258"/>
                  </a:lnTo>
                  <a:lnTo>
                    <a:pt x="1564132" y="2277999"/>
                  </a:lnTo>
                  <a:lnTo>
                    <a:pt x="1540510" y="2249551"/>
                  </a:lnTo>
                  <a:lnTo>
                    <a:pt x="1514602" y="2223516"/>
                  </a:lnTo>
                  <a:lnTo>
                    <a:pt x="1498092" y="2195068"/>
                  </a:lnTo>
                  <a:lnTo>
                    <a:pt x="1486281" y="2157222"/>
                  </a:lnTo>
                  <a:lnTo>
                    <a:pt x="1476883" y="2107438"/>
                  </a:lnTo>
                  <a:lnTo>
                    <a:pt x="1474470" y="2038731"/>
                  </a:lnTo>
                  <a:lnTo>
                    <a:pt x="1474470" y="2022094"/>
                  </a:lnTo>
                  <a:lnTo>
                    <a:pt x="1476883" y="1988947"/>
                  </a:lnTo>
                  <a:lnTo>
                    <a:pt x="1476883" y="1943989"/>
                  </a:lnTo>
                  <a:lnTo>
                    <a:pt x="1476883" y="1889506"/>
                  </a:lnTo>
                  <a:lnTo>
                    <a:pt x="1476883" y="1839722"/>
                  </a:lnTo>
                  <a:lnTo>
                    <a:pt x="1481582" y="1799463"/>
                  </a:lnTo>
                  <a:lnTo>
                    <a:pt x="1486281" y="1773428"/>
                  </a:lnTo>
                  <a:lnTo>
                    <a:pt x="1498092" y="1768729"/>
                  </a:lnTo>
                  <a:lnTo>
                    <a:pt x="1507490" y="1768729"/>
                  </a:lnTo>
                  <a:lnTo>
                    <a:pt x="1514602" y="1768729"/>
                  </a:lnTo>
                  <a:lnTo>
                    <a:pt x="1524000" y="1768729"/>
                  </a:lnTo>
                  <a:lnTo>
                    <a:pt x="1531112" y="1773428"/>
                  </a:lnTo>
                  <a:lnTo>
                    <a:pt x="1535811" y="1782953"/>
                  </a:lnTo>
                  <a:lnTo>
                    <a:pt x="1542923" y="1790065"/>
                  </a:lnTo>
                  <a:lnTo>
                    <a:pt x="1547622" y="1799590"/>
                  </a:lnTo>
                  <a:lnTo>
                    <a:pt x="1547622" y="1752219"/>
                  </a:lnTo>
                  <a:lnTo>
                    <a:pt x="1519301" y="1719072"/>
                  </a:lnTo>
                  <a:lnTo>
                    <a:pt x="1486281" y="1685925"/>
                  </a:lnTo>
                  <a:lnTo>
                    <a:pt x="1448562" y="1662303"/>
                  </a:lnTo>
                  <a:lnTo>
                    <a:pt x="1448562" y="1683639"/>
                  </a:lnTo>
                  <a:lnTo>
                    <a:pt x="1465072" y="1695450"/>
                  </a:lnTo>
                  <a:lnTo>
                    <a:pt x="1481582" y="1707261"/>
                  </a:lnTo>
                  <a:lnTo>
                    <a:pt x="1498092" y="1719072"/>
                  </a:lnTo>
                  <a:lnTo>
                    <a:pt x="1509903" y="1735709"/>
                  </a:lnTo>
                  <a:lnTo>
                    <a:pt x="1509903" y="1745234"/>
                  </a:lnTo>
                  <a:lnTo>
                    <a:pt x="1507490" y="1745234"/>
                  </a:lnTo>
                  <a:lnTo>
                    <a:pt x="1507490" y="1749933"/>
                  </a:lnTo>
                  <a:lnTo>
                    <a:pt x="1502791" y="1752346"/>
                  </a:lnTo>
                  <a:lnTo>
                    <a:pt x="1493393" y="1757045"/>
                  </a:lnTo>
                  <a:lnTo>
                    <a:pt x="1490980" y="1761744"/>
                  </a:lnTo>
                  <a:lnTo>
                    <a:pt x="1476883" y="1761744"/>
                  </a:lnTo>
                  <a:lnTo>
                    <a:pt x="1465072" y="1761744"/>
                  </a:lnTo>
                  <a:lnTo>
                    <a:pt x="1460373" y="1761744"/>
                  </a:lnTo>
                  <a:lnTo>
                    <a:pt x="1460373" y="1757045"/>
                  </a:lnTo>
                  <a:lnTo>
                    <a:pt x="1457960" y="1757045"/>
                  </a:lnTo>
                  <a:lnTo>
                    <a:pt x="1448562" y="1752346"/>
                  </a:lnTo>
                  <a:lnTo>
                    <a:pt x="1420241" y="1716786"/>
                  </a:lnTo>
                  <a:lnTo>
                    <a:pt x="1394333" y="1678940"/>
                  </a:lnTo>
                  <a:lnTo>
                    <a:pt x="1375410" y="1636268"/>
                  </a:lnTo>
                  <a:lnTo>
                    <a:pt x="1394333" y="1636268"/>
                  </a:lnTo>
                  <a:lnTo>
                    <a:pt x="1403731" y="1640967"/>
                  </a:lnTo>
                  <a:lnTo>
                    <a:pt x="1410843" y="1640967"/>
                  </a:lnTo>
                  <a:lnTo>
                    <a:pt x="1420241" y="1640967"/>
                  </a:lnTo>
                  <a:lnTo>
                    <a:pt x="1427353" y="1636268"/>
                  </a:lnTo>
                  <a:lnTo>
                    <a:pt x="1394333" y="1624457"/>
                  </a:lnTo>
                  <a:lnTo>
                    <a:pt x="1375410" y="1605534"/>
                  </a:lnTo>
                  <a:lnTo>
                    <a:pt x="1358900" y="1579499"/>
                  </a:lnTo>
                  <a:lnTo>
                    <a:pt x="1344803" y="1551051"/>
                  </a:lnTo>
                  <a:lnTo>
                    <a:pt x="1337691" y="1522603"/>
                  </a:lnTo>
                  <a:lnTo>
                    <a:pt x="1325880" y="1496568"/>
                  </a:lnTo>
                  <a:lnTo>
                    <a:pt x="1309370" y="1475232"/>
                  </a:lnTo>
                  <a:lnTo>
                    <a:pt x="1283462" y="1463421"/>
                  </a:lnTo>
                  <a:lnTo>
                    <a:pt x="1292860" y="1408938"/>
                  </a:lnTo>
                  <a:lnTo>
                    <a:pt x="1264539" y="1378204"/>
                  </a:lnTo>
                  <a:lnTo>
                    <a:pt x="1238631" y="1340358"/>
                  </a:lnTo>
                  <a:lnTo>
                    <a:pt x="1217422" y="1302512"/>
                  </a:lnTo>
                  <a:lnTo>
                    <a:pt x="1189101" y="1264666"/>
                  </a:lnTo>
                  <a:lnTo>
                    <a:pt x="1156081" y="1236218"/>
                  </a:lnTo>
                  <a:lnTo>
                    <a:pt x="1111250" y="1214882"/>
                  </a:lnTo>
                  <a:lnTo>
                    <a:pt x="1057021" y="1203071"/>
                  </a:lnTo>
                  <a:lnTo>
                    <a:pt x="1012190" y="1181735"/>
                  </a:lnTo>
                  <a:lnTo>
                    <a:pt x="979170" y="1153287"/>
                  </a:lnTo>
                  <a:lnTo>
                    <a:pt x="941451" y="1120140"/>
                  </a:lnTo>
                  <a:lnTo>
                    <a:pt x="906018" y="1101217"/>
                  </a:lnTo>
                  <a:lnTo>
                    <a:pt x="830326" y="1101217"/>
                  </a:lnTo>
                  <a:lnTo>
                    <a:pt x="806704" y="1087120"/>
                  </a:lnTo>
                  <a:lnTo>
                    <a:pt x="785495" y="1070610"/>
                  </a:lnTo>
                  <a:lnTo>
                    <a:pt x="761873" y="1058799"/>
                  </a:lnTo>
                  <a:lnTo>
                    <a:pt x="724154" y="1054100"/>
                  </a:lnTo>
                  <a:lnTo>
                    <a:pt x="724154" y="1108583"/>
                  </a:lnTo>
                  <a:lnTo>
                    <a:pt x="681736" y="1129919"/>
                  </a:lnTo>
                  <a:lnTo>
                    <a:pt x="646303" y="1151255"/>
                  </a:lnTo>
                  <a:lnTo>
                    <a:pt x="596773" y="1163066"/>
                  </a:lnTo>
                  <a:lnTo>
                    <a:pt x="608584" y="1125220"/>
                  </a:lnTo>
                  <a:lnTo>
                    <a:pt x="625094" y="1087374"/>
                  </a:lnTo>
                  <a:lnTo>
                    <a:pt x="648716" y="1054227"/>
                  </a:lnTo>
                  <a:lnTo>
                    <a:pt x="669925" y="1018667"/>
                  </a:lnTo>
                  <a:lnTo>
                    <a:pt x="648716" y="1018667"/>
                  </a:lnTo>
                  <a:lnTo>
                    <a:pt x="648716" y="1025779"/>
                  </a:lnTo>
                  <a:lnTo>
                    <a:pt x="617982" y="1051560"/>
                  </a:lnTo>
                  <a:lnTo>
                    <a:pt x="592074" y="1084707"/>
                  </a:lnTo>
                  <a:lnTo>
                    <a:pt x="575564" y="1120267"/>
                  </a:lnTo>
                  <a:lnTo>
                    <a:pt x="563753" y="1158113"/>
                  </a:lnTo>
                  <a:lnTo>
                    <a:pt x="547243" y="1198372"/>
                  </a:lnTo>
                  <a:lnTo>
                    <a:pt x="521335" y="1236218"/>
                  </a:lnTo>
                  <a:lnTo>
                    <a:pt x="504825" y="1252855"/>
                  </a:lnTo>
                  <a:lnTo>
                    <a:pt x="471805" y="1278890"/>
                  </a:lnTo>
                  <a:lnTo>
                    <a:pt x="431673" y="1302512"/>
                  </a:lnTo>
                  <a:lnTo>
                    <a:pt x="382143" y="1330960"/>
                  </a:lnTo>
                  <a:lnTo>
                    <a:pt x="332613" y="1364107"/>
                  </a:lnTo>
                  <a:lnTo>
                    <a:pt x="283083" y="1394841"/>
                  </a:lnTo>
                  <a:lnTo>
                    <a:pt x="233553" y="1418463"/>
                  </a:lnTo>
                  <a:lnTo>
                    <a:pt x="195834" y="1435100"/>
                  </a:lnTo>
                  <a:lnTo>
                    <a:pt x="172212" y="1442212"/>
                  </a:lnTo>
                  <a:lnTo>
                    <a:pt x="172212" y="1435100"/>
                  </a:lnTo>
                  <a:lnTo>
                    <a:pt x="181610" y="1435100"/>
                  </a:lnTo>
                  <a:lnTo>
                    <a:pt x="209931" y="1406652"/>
                  </a:lnTo>
                  <a:lnTo>
                    <a:pt x="245364" y="1380617"/>
                  </a:lnTo>
                  <a:lnTo>
                    <a:pt x="287782" y="1356995"/>
                  </a:lnTo>
                  <a:lnTo>
                    <a:pt x="327914" y="1330960"/>
                  </a:lnTo>
                  <a:lnTo>
                    <a:pt x="365633" y="1302512"/>
                  </a:lnTo>
                  <a:lnTo>
                    <a:pt x="393954" y="1269365"/>
                  </a:lnTo>
                  <a:lnTo>
                    <a:pt x="415163" y="1231519"/>
                  </a:lnTo>
                  <a:lnTo>
                    <a:pt x="422275" y="1181735"/>
                  </a:lnTo>
                  <a:lnTo>
                    <a:pt x="391668" y="1191260"/>
                  </a:lnTo>
                  <a:lnTo>
                    <a:pt x="370459" y="1198372"/>
                  </a:lnTo>
                  <a:lnTo>
                    <a:pt x="342138" y="1207897"/>
                  </a:lnTo>
                  <a:lnTo>
                    <a:pt x="342138" y="1198372"/>
                  </a:lnTo>
                  <a:lnTo>
                    <a:pt x="342138" y="1191260"/>
                  </a:lnTo>
                  <a:lnTo>
                    <a:pt x="337439" y="1186561"/>
                  </a:lnTo>
                  <a:lnTo>
                    <a:pt x="332740" y="1186561"/>
                  </a:lnTo>
                  <a:lnTo>
                    <a:pt x="325628" y="1181862"/>
                  </a:lnTo>
                  <a:lnTo>
                    <a:pt x="320929" y="1186561"/>
                  </a:lnTo>
                  <a:lnTo>
                    <a:pt x="316230" y="1191260"/>
                  </a:lnTo>
                  <a:lnTo>
                    <a:pt x="311531" y="1195959"/>
                  </a:lnTo>
                  <a:lnTo>
                    <a:pt x="309118" y="1195959"/>
                  </a:lnTo>
                  <a:lnTo>
                    <a:pt x="299720" y="1198372"/>
                  </a:lnTo>
                  <a:lnTo>
                    <a:pt x="287909" y="1198372"/>
                  </a:lnTo>
                  <a:lnTo>
                    <a:pt x="283210" y="1174750"/>
                  </a:lnTo>
                  <a:lnTo>
                    <a:pt x="271399" y="1141603"/>
                  </a:lnTo>
                  <a:lnTo>
                    <a:pt x="262001" y="1117981"/>
                  </a:lnTo>
                  <a:lnTo>
                    <a:pt x="254889" y="1125093"/>
                  </a:lnTo>
                  <a:lnTo>
                    <a:pt x="250190" y="1129792"/>
                  </a:lnTo>
                  <a:lnTo>
                    <a:pt x="245491" y="1129792"/>
                  </a:lnTo>
                  <a:lnTo>
                    <a:pt x="238379" y="1129792"/>
                  </a:lnTo>
                  <a:lnTo>
                    <a:pt x="233680" y="1125093"/>
                  </a:lnTo>
                  <a:lnTo>
                    <a:pt x="193548" y="1096645"/>
                  </a:lnTo>
                  <a:lnTo>
                    <a:pt x="160528" y="1053973"/>
                  </a:lnTo>
                  <a:lnTo>
                    <a:pt x="134620" y="1009015"/>
                  </a:lnTo>
                  <a:lnTo>
                    <a:pt x="148717" y="985393"/>
                  </a:lnTo>
                  <a:lnTo>
                    <a:pt x="160528" y="954659"/>
                  </a:lnTo>
                  <a:lnTo>
                    <a:pt x="172339" y="931037"/>
                  </a:lnTo>
                  <a:lnTo>
                    <a:pt x="188849" y="909701"/>
                  </a:lnTo>
                  <a:lnTo>
                    <a:pt x="217170" y="893064"/>
                  </a:lnTo>
                  <a:lnTo>
                    <a:pt x="243078" y="885952"/>
                  </a:lnTo>
                  <a:lnTo>
                    <a:pt x="266700" y="874141"/>
                  </a:lnTo>
                  <a:lnTo>
                    <a:pt x="283210" y="857504"/>
                  </a:lnTo>
                  <a:lnTo>
                    <a:pt x="295021" y="831469"/>
                  </a:lnTo>
                  <a:lnTo>
                    <a:pt x="295021" y="791083"/>
                  </a:lnTo>
                  <a:lnTo>
                    <a:pt x="299720" y="786384"/>
                  </a:lnTo>
                  <a:lnTo>
                    <a:pt x="304419" y="786384"/>
                  </a:lnTo>
                  <a:lnTo>
                    <a:pt x="304419" y="781685"/>
                  </a:lnTo>
                  <a:lnTo>
                    <a:pt x="304419" y="776986"/>
                  </a:lnTo>
                  <a:lnTo>
                    <a:pt x="309118" y="774573"/>
                  </a:lnTo>
                  <a:lnTo>
                    <a:pt x="271272" y="774573"/>
                  </a:lnTo>
                  <a:lnTo>
                    <a:pt x="261874" y="781685"/>
                  </a:lnTo>
                  <a:lnTo>
                    <a:pt x="259461" y="786384"/>
                  </a:lnTo>
                  <a:lnTo>
                    <a:pt x="254762" y="791083"/>
                  </a:lnTo>
                  <a:lnTo>
                    <a:pt x="245364" y="793496"/>
                  </a:lnTo>
                  <a:lnTo>
                    <a:pt x="238252" y="798195"/>
                  </a:lnTo>
                  <a:lnTo>
                    <a:pt x="226441" y="798195"/>
                  </a:lnTo>
                  <a:lnTo>
                    <a:pt x="200533" y="791083"/>
                  </a:lnTo>
                  <a:lnTo>
                    <a:pt x="165100" y="776859"/>
                  </a:lnTo>
                  <a:lnTo>
                    <a:pt x="122682" y="769747"/>
                  </a:lnTo>
                  <a:lnTo>
                    <a:pt x="89662" y="753110"/>
                  </a:lnTo>
                  <a:lnTo>
                    <a:pt x="82550" y="691515"/>
                  </a:lnTo>
                  <a:lnTo>
                    <a:pt x="99060" y="691515"/>
                  </a:lnTo>
                  <a:lnTo>
                    <a:pt x="106172" y="686816"/>
                  </a:lnTo>
                  <a:lnTo>
                    <a:pt x="117983" y="682117"/>
                  </a:lnTo>
                  <a:lnTo>
                    <a:pt x="127381" y="679704"/>
                  </a:lnTo>
                  <a:lnTo>
                    <a:pt x="134493" y="679704"/>
                  </a:lnTo>
                  <a:lnTo>
                    <a:pt x="143891" y="670179"/>
                  </a:lnTo>
                  <a:lnTo>
                    <a:pt x="151003" y="663067"/>
                  </a:lnTo>
                  <a:lnTo>
                    <a:pt x="148590" y="658368"/>
                  </a:lnTo>
                  <a:lnTo>
                    <a:pt x="148590" y="653669"/>
                  </a:lnTo>
                  <a:lnTo>
                    <a:pt x="143891" y="646557"/>
                  </a:lnTo>
                  <a:lnTo>
                    <a:pt x="181610" y="646557"/>
                  </a:lnTo>
                  <a:lnTo>
                    <a:pt x="184023" y="641858"/>
                  </a:lnTo>
                  <a:lnTo>
                    <a:pt x="188722" y="641858"/>
                  </a:lnTo>
                  <a:lnTo>
                    <a:pt x="193421" y="637159"/>
                  </a:lnTo>
                  <a:lnTo>
                    <a:pt x="195834" y="637159"/>
                  </a:lnTo>
                  <a:lnTo>
                    <a:pt x="205232" y="637159"/>
                  </a:lnTo>
                  <a:lnTo>
                    <a:pt x="217043" y="648970"/>
                  </a:lnTo>
                  <a:lnTo>
                    <a:pt x="228854" y="658495"/>
                  </a:lnTo>
                  <a:lnTo>
                    <a:pt x="242951" y="670306"/>
                  </a:lnTo>
                  <a:lnTo>
                    <a:pt x="250063" y="682117"/>
                  </a:lnTo>
                  <a:lnTo>
                    <a:pt x="278384" y="670306"/>
                  </a:lnTo>
                  <a:lnTo>
                    <a:pt x="278384" y="653669"/>
                  </a:lnTo>
                  <a:lnTo>
                    <a:pt x="271272" y="641858"/>
                  </a:lnTo>
                  <a:lnTo>
                    <a:pt x="266573" y="630047"/>
                  </a:lnTo>
                  <a:lnTo>
                    <a:pt x="261874" y="615823"/>
                  </a:lnTo>
                  <a:lnTo>
                    <a:pt x="259461" y="604012"/>
                  </a:lnTo>
                  <a:lnTo>
                    <a:pt x="250063" y="592201"/>
                  </a:lnTo>
                  <a:lnTo>
                    <a:pt x="221742" y="559054"/>
                  </a:lnTo>
                  <a:lnTo>
                    <a:pt x="188722" y="533019"/>
                  </a:lnTo>
                  <a:lnTo>
                    <a:pt x="151003" y="509397"/>
                  </a:lnTo>
                  <a:lnTo>
                    <a:pt x="117983" y="485775"/>
                  </a:lnTo>
                  <a:lnTo>
                    <a:pt x="99060" y="447675"/>
                  </a:lnTo>
                  <a:lnTo>
                    <a:pt x="106172" y="435864"/>
                  </a:lnTo>
                  <a:lnTo>
                    <a:pt x="110871" y="421640"/>
                  </a:lnTo>
                  <a:lnTo>
                    <a:pt x="115570" y="409829"/>
                  </a:lnTo>
                  <a:lnTo>
                    <a:pt x="165100" y="414528"/>
                  </a:lnTo>
                  <a:lnTo>
                    <a:pt x="212217" y="409829"/>
                  </a:lnTo>
                  <a:lnTo>
                    <a:pt x="249936" y="388493"/>
                  </a:lnTo>
                  <a:lnTo>
                    <a:pt x="261747" y="360045"/>
                  </a:lnTo>
                  <a:lnTo>
                    <a:pt x="271145" y="331597"/>
                  </a:lnTo>
                  <a:lnTo>
                    <a:pt x="278257" y="305562"/>
                  </a:lnTo>
                  <a:lnTo>
                    <a:pt x="308864" y="281940"/>
                  </a:lnTo>
                  <a:lnTo>
                    <a:pt x="348996" y="260604"/>
                  </a:lnTo>
                  <a:lnTo>
                    <a:pt x="393827" y="248793"/>
                  </a:lnTo>
                  <a:lnTo>
                    <a:pt x="431546" y="232156"/>
                  </a:lnTo>
                  <a:lnTo>
                    <a:pt x="469265" y="208534"/>
                  </a:lnTo>
                  <a:lnTo>
                    <a:pt x="481076" y="215646"/>
                  </a:lnTo>
                  <a:lnTo>
                    <a:pt x="488188" y="220345"/>
                  </a:lnTo>
                  <a:lnTo>
                    <a:pt x="488188" y="227457"/>
                  </a:lnTo>
                  <a:lnTo>
                    <a:pt x="492887" y="232156"/>
                  </a:lnTo>
                  <a:lnTo>
                    <a:pt x="492887" y="241681"/>
                  </a:lnTo>
                  <a:lnTo>
                    <a:pt x="497586" y="244094"/>
                  </a:lnTo>
                  <a:lnTo>
                    <a:pt x="504698" y="253619"/>
                  </a:lnTo>
                  <a:lnTo>
                    <a:pt x="514096" y="260731"/>
                  </a:lnTo>
                  <a:lnTo>
                    <a:pt x="525907" y="260731"/>
                  </a:lnTo>
                  <a:lnTo>
                    <a:pt x="535305" y="260731"/>
                  </a:lnTo>
                  <a:lnTo>
                    <a:pt x="542417" y="258318"/>
                  </a:lnTo>
                  <a:lnTo>
                    <a:pt x="551815" y="253619"/>
                  </a:lnTo>
                  <a:lnTo>
                    <a:pt x="558927" y="253619"/>
                  </a:lnTo>
                  <a:lnTo>
                    <a:pt x="568325" y="253619"/>
                  </a:lnTo>
                  <a:lnTo>
                    <a:pt x="575437" y="258318"/>
                  </a:lnTo>
                  <a:lnTo>
                    <a:pt x="584835" y="265430"/>
                  </a:lnTo>
                  <a:lnTo>
                    <a:pt x="596646" y="277241"/>
                  </a:lnTo>
                  <a:lnTo>
                    <a:pt x="603758" y="286766"/>
                  </a:lnTo>
                  <a:lnTo>
                    <a:pt x="613156" y="293878"/>
                  </a:lnTo>
                  <a:lnTo>
                    <a:pt x="624967" y="298577"/>
                  </a:lnTo>
                  <a:lnTo>
                    <a:pt x="636778" y="303276"/>
                  </a:lnTo>
                  <a:lnTo>
                    <a:pt x="648589" y="298577"/>
                  </a:lnTo>
                  <a:lnTo>
                    <a:pt x="657987" y="298577"/>
                  </a:lnTo>
                  <a:lnTo>
                    <a:pt x="665099" y="293878"/>
                  </a:lnTo>
                  <a:lnTo>
                    <a:pt x="679196" y="289179"/>
                  </a:lnTo>
                  <a:lnTo>
                    <a:pt x="686308" y="289179"/>
                  </a:lnTo>
                  <a:lnTo>
                    <a:pt x="712216" y="298704"/>
                  </a:lnTo>
                  <a:lnTo>
                    <a:pt x="747649" y="310515"/>
                  </a:lnTo>
                  <a:lnTo>
                    <a:pt x="780669" y="327152"/>
                  </a:lnTo>
                  <a:lnTo>
                    <a:pt x="813689" y="336677"/>
                  </a:lnTo>
                  <a:lnTo>
                    <a:pt x="884428" y="327152"/>
                  </a:lnTo>
                  <a:lnTo>
                    <a:pt x="929259" y="348488"/>
                  </a:lnTo>
                  <a:lnTo>
                    <a:pt x="971677" y="376936"/>
                  </a:lnTo>
                  <a:lnTo>
                    <a:pt x="1011809" y="402971"/>
                  </a:lnTo>
                  <a:lnTo>
                    <a:pt x="1056640" y="426593"/>
                  </a:lnTo>
                  <a:lnTo>
                    <a:pt x="1110869" y="436118"/>
                  </a:lnTo>
                  <a:lnTo>
                    <a:pt x="1110869" y="419227"/>
                  </a:lnTo>
                  <a:lnTo>
                    <a:pt x="1099058" y="405003"/>
                  </a:lnTo>
                  <a:lnTo>
                    <a:pt x="1087247" y="388366"/>
                  </a:lnTo>
                  <a:lnTo>
                    <a:pt x="1073150" y="371729"/>
                  </a:lnTo>
                  <a:lnTo>
                    <a:pt x="1066038" y="352806"/>
                  </a:lnTo>
                  <a:lnTo>
                    <a:pt x="1115568" y="348107"/>
                  </a:lnTo>
                  <a:lnTo>
                    <a:pt x="1148588" y="338582"/>
                  </a:lnTo>
                  <a:lnTo>
                    <a:pt x="1176909" y="321945"/>
                  </a:lnTo>
                  <a:lnTo>
                    <a:pt x="1200531" y="305308"/>
                  </a:lnTo>
                  <a:lnTo>
                    <a:pt x="1226439" y="286385"/>
                  </a:lnTo>
                  <a:lnTo>
                    <a:pt x="1254760" y="272161"/>
                  </a:lnTo>
                  <a:lnTo>
                    <a:pt x="1292479" y="265049"/>
                  </a:lnTo>
                  <a:lnTo>
                    <a:pt x="1299591" y="269748"/>
                  </a:lnTo>
                  <a:lnTo>
                    <a:pt x="1313688" y="272161"/>
                  </a:lnTo>
                  <a:lnTo>
                    <a:pt x="1320800" y="276860"/>
                  </a:lnTo>
                  <a:lnTo>
                    <a:pt x="1327912" y="281559"/>
                  </a:lnTo>
                  <a:lnTo>
                    <a:pt x="1313815" y="281559"/>
                  </a:lnTo>
                  <a:lnTo>
                    <a:pt x="1271397" y="314706"/>
                  </a:lnTo>
                  <a:lnTo>
                    <a:pt x="1226566" y="343154"/>
                  </a:lnTo>
                  <a:lnTo>
                    <a:pt x="1177036" y="364490"/>
                  </a:lnTo>
                  <a:lnTo>
                    <a:pt x="1177036" y="381127"/>
                  </a:lnTo>
                  <a:lnTo>
                    <a:pt x="1221867" y="388239"/>
                  </a:lnTo>
                  <a:lnTo>
                    <a:pt x="1243076" y="364617"/>
                  </a:lnTo>
                  <a:lnTo>
                    <a:pt x="1264285" y="352806"/>
                  </a:lnTo>
                  <a:lnTo>
                    <a:pt x="1292606" y="348107"/>
                  </a:lnTo>
                  <a:lnTo>
                    <a:pt x="1320927" y="348107"/>
                  </a:lnTo>
                  <a:lnTo>
                    <a:pt x="1358646" y="343408"/>
                  </a:lnTo>
                  <a:lnTo>
                    <a:pt x="1361059" y="331597"/>
                  </a:lnTo>
                  <a:lnTo>
                    <a:pt x="1365758" y="319786"/>
                  </a:lnTo>
                  <a:lnTo>
                    <a:pt x="1375156" y="305562"/>
                  </a:lnTo>
                  <a:lnTo>
                    <a:pt x="1382268" y="298450"/>
                  </a:lnTo>
                  <a:lnTo>
                    <a:pt x="1394079" y="326898"/>
                  </a:lnTo>
                  <a:lnTo>
                    <a:pt x="1408176" y="348234"/>
                  </a:lnTo>
                  <a:lnTo>
                    <a:pt x="1427099" y="364871"/>
                  </a:lnTo>
                  <a:lnTo>
                    <a:pt x="1457706" y="371983"/>
                  </a:lnTo>
                  <a:lnTo>
                    <a:pt x="1464818" y="364871"/>
                  </a:lnTo>
                  <a:lnTo>
                    <a:pt x="1469517" y="360172"/>
                  </a:lnTo>
                  <a:lnTo>
                    <a:pt x="1476629" y="355473"/>
                  </a:lnTo>
                  <a:lnTo>
                    <a:pt x="1481328" y="353060"/>
                  </a:lnTo>
                  <a:lnTo>
                    <a:pt x="1490726" y="353060"/>
                  </a:lnTo>
                  <a:lnTo>
                    <a:pt x="1493139" y="353060"/>
                  </a:lnTo>
                  <a:lnTo>
                    <a:pt x="1502537" y="364871"/>
                  </a:lnTo>
                  <a:lnTo>
                    <a:pt x="1507236" y="371983"/>
                  </a:lnTo>
                  <a:lnTo>
                    <a:pt x="1509649" y="381508"/>
                  </a:lnTo>
                  <a:lnTo>
                    <a:pt x="1523746" y="376809"/>
                  </a:lnTo>
                  <a:lnTo>
                    <a:pt x="1535557" y="369697"/>
                  </a:lnTo>
                  <a:lnTo>
                    <a:pt x="1542669" y="360172"/>
                  </a:lnTo>
                  <a:lnTo>
                    <a:pt x="1554480" y="355473"/>
                  </a:lnTo>
                  <a:lnTo>
                    <a:pt x="1563878" y="353060"/>
                  </a:lnTo>
                  <a:lnTo>
                    <a:pt x="1608709" y="364871"/>
                  </a:lnTo>
                  <a:lnTo>
                    <a:pt x="1646428" y="393319"/>
                  </a:lnTo>
                  <a:lnTo>
                    <a:pt x="1684147" y="421767"/>
                  </a:lnTo>
                  <a:lnTo>
                    <a:pt x="1719580" y="447802"/>
                  </a:lnTo>
                  <a:lnTo>
                    <a:pt x="1733677" y="447802"/>
                  </a:lnTo>
                  <a:lnTo>
                    <a:pt x="1745488" y="447802"/>
                  </a:lnTo>
                  <a:lnTo>
                    <a:pt x="1752600" y="443103"/>
                  </a:lnTo>
                  <a:lnTo>
                    <a:pt x="1766697" y="438404"/>
                  </a:lnTo>
                  <a:lnTo>
                    <a:pt x="1773809" y="435991"/>
                  </a:lnTo>
                  <a:lnTo>
                    <a:pt x="1780921" y="435991"/>
                  </a:lnTo>
                  <a:lnTo>
                    <a:pt x="1790319" y="443103"/>
                  </a:lnTo>
                  <a:lnTo>
                    <a:pt x="1797431" y="452628"/>
                  </a:lnTo>
                  <a:lnTo>
                    <a:pt x="1806829" y="464439"/>
                  </a:lnTo>
                  <a:lnTo>
                    <a:pt x="1813941" y="481076"/>
                  </a:lnTo>
                  <a:lnTo>
                    <a:pt x="1818640" y="488188"/>
                  </a:lnTo>
                  <a:lnTo>
                    <a:pt x="1811528" y="492887"/>
                  </a:lnTo>
                  <a:lnTo>
                    <a:pt x="1802130" y="497586"/>
                  </a:lnTo>
                  <a:lnTo>
                    <a:pt x="1797431" y="499999"/>
                  </a:lnTo>
                  <a:lnTo>
                    <a:pt x="1797431" y="504698"/>
                  </a:lnTo>
                  <a:lnTo>
                    <a:pt x="1795018" y="509397"/>
                  </a:lnTo>
                  <a:lnTo>
                    <a:pt x="1790319" y="516509"/>
                  </a:lnTo>
                  <a:lnTo>
                    <a:pt x="1818640" y="516509"/>
                  </a:lnTo>
                  <a:lnTo>
                    <a:pt x="1856359" y="521208"/>
                  </a:lnTo>
                  <a:lnTo>
                    <a:pt x="1894078" y="521208"/>
                  </a:lnTo>
                  <a:lnTo>
                    <a:pt x="1927098" y="521208"/>
                  </a:lnTo>
                  <a:lnTo>
                    <a:pt x="1946021" y="525907"/>
                  </a:lnTo>
                  <a:lnTo>
                    <a:pt x="1967230" y="549529"/>
                  </a:lnTo>
                  <a:lnTo>
                    <a:pt x="1988439" y="575564"/>
                  </a:lnTo>
                  <a:lnTo>
                    <a:pt x="2007362" y="599186"/>
                  </a:lnTo>
                  <a:lnTo>
                    <a:pt x="2007362" y="516382"/>
                  </a:lnTo>
                  <a:lnTo>
                    <a:pt x="2028571" y="516382"/>
                  </a:lnTo>
                  <a:lnTo>
                    <a:pt x="2045081" y="516382"/>
                  </a:lnTo>
                  <a:lnTo>
                    <a:pt x="2056892" y="513969"/>
                  </a:lnTo>
                  <a:lnTo>
                    <a:pt x="2073402" y="509270"/>
                  </a:lnTo>
                  <a:lnTo>
                    <a:pt x="2073402" y="499745"/>
                  </a:lnTo>
                  <a:lnTo>
                    <a:pt x="2000250" y="499745"/>
                  </a:lnTo>
                  <a:lnTo>
                    <a:pt x="1995551" y="487934"/>
                  </a:lnTo>
                  <a:lnTo>
                    <a:pt x="1993138" y="485521"/>
                  </a:lnTo>
                  <a:lnTo>
                    <a:pt x="1988439" y="475996"/>
                  </a:lnTo>
                  <a:lnTo>
                    <a:pt x="1983740" y="468884"/>
                  </a:lnTo>
                  <a:lnTo>
                    <a:pt x="1983740" y="454787"/>
                  </a:lnTo>
                  <a:lnTo>
                    <a:pt x="1993138" y="454787"/>
                  </a:lnTo>
                  <a:lnTo>
                    <a:pt x="1993138" y="447675"/>
                  </a:lnTo>
                  <a:lnTo>
                    <a:pt x="2099310" y="435864"/>
                  </a:lnTo>
                  <a:lnTo>
                    <a:pt x="2099310" y="464312"/>
                  </a:lnTo>
                  <a:lnTo>
                    <a:pt x="2111121" y="471424"/>
                  </a:lnTo>
                  <a:lnTo>
                    <a:pt x="2120519" y="485648"/>
                  </a:lnTo>
                  <a:lnTo>
                    <a:pt x="2127631" y="492760"/>
                  </a:lnTo>
                  <a:lnTo>
                    <a:pt x="2137029" y="509397"/>
                  </a:lnTo>
                  <a:lnTo>
                    <a:pt x="2181860" y="509397"/>
                  </a:lnTo>
                  <a:lnTo>
                    <a:pt x="2210181" y="516509"/>
                  </a:lnTo>
                  <a:lnTo>
                    <a:pt x="2238502" y="521208"/>
                  </a:lnTo>
                  <a:lnTo>
                    <a:pt x="2266823" y="525907"/>
                  </a:lnTo>
                  <a:lnTo>
                    <a:pt x="2309241" y="525907"/>
                  </a:lnTo>
                  <a:lnTo>
                    <a:pt x="2313940" y="521208"/>
                  </a:lnTo>
                  <a:lnTo>
                    <a:pt x="2316353" y="516509"/>
                  </a:lnTo>
                  <a:lnTo>
                    <a:pt x="2321052" y="514096"/>
                  </a:lnTo>
                  <a:lnTo>
                    <a:pt x="2325751" y="509397"/>
                  </a:lnTo>
                  <a:lnTo>
                    <a:pt x="2325751" y="480822"/>
                  </a:lnTo>
                  <a:lnTo>
                    <a:pt x="2379980" y="480822"/>
                  </a:lnTo>
                  <a:lnTo>
                    <a:pt x="2396490" y="516382"/>
                  </a:lnTo>
                  <a:lnTo>
                    <a:pt x="2415413" y="554228"/>
                  </a:lnTo>
                  <a:lnTo>
                    <a:pt x="2420112" y="537591"/>
                  </a:lnTo>
                  <a:lnTo>
                    <a:pt x="2420112" y="530479"/>
                  </a:lnTo>
                  <a:lnTo>
                    <a:pt x="2424811" y="516255"/>
                  </a:lnTo>
                  <a:lnTo>
                    <a:pt x="2424811" y="509270"/>
                  </a:lnTo>
                  <a:lnTo>
                    <a:pt x="2453132" y="509270"/>
                  </a:lnTo>
                  <a:lnTo>
                    <a:pt x="2453132" y="476123"/>
                  </a:lnTo>
                  <a:lnTo>
                    <a:pt x="2453132" y="438150"/>
                  </a:lnTo>
                  <a:lnTo>
                    <a:pt x="2457831" y="405003"/>
                  </a:lnTo>
                  <a:lnTo>
                    <a:pt x="2453132" y="388366"/>
                  </a:lnTo>
                  <a:lnTo>
                    <a:pt x="2424811" y="355219"/>
                  </a:lnTo>
                  <a:lnTo>
                    <a:pt x="2403602" y="319659"/>
                  </a:lnTo>
                  <a:lnTo>
                    <a:pt x="2398903" y="276987"/>
                  </a:lnTo>
                  <a:lnTo>
                    <a:pt x="2408301" y="236728"/>
                  </a:lnTo>
                  <a:lnTo>
                    <a:pt x="2436622" y="191770"/>
                  </a:lnTo>
                  <a:lnTo>
                    <a:pt x="2457831" y="182245"/>
                  </a:lnTo>
                  <a:lnTo>
                    <a:pt x="2481453" y="175133"/>
                  </a:lnTo>
                  <a:lnTo>
                    <a:pt x="2507361" y="170434"/>
                  </a:lnTo>
                  <a:close/>
                  <a:moveTo>
                    <a:pt x="2007489" y="54483"/>
                  </a:moveTo>
                  <a:lnTo>
                    <a:pt x="2057019" y="87630"/>
                  </a:lnTo>
                  <a:lnTo>
                    <a:pt x="2087626" y="127889"/>
                  </a:lnTo>
                  <a:lnTo>
                    <a:pt x="2104136" y="177673"/>
                  </a:lnTo>
                  <a:lnTo>
                    <a:pt x="2115947" y="241681"/>
                  </a:lnTo>
                  <a:lnTo>
                    <a:pt x="2127758" y="305689"/>
                  </a:lnTo>
                  <a:lnTo>
                    <a:pt x="2165477" y="310388"/>
                  </a:lnTo>
                  <a:lnTo>
                    <a:pt x="2189099" y="315087"/>
                  </a:lnTo>
                  <a:lnTo>
                    <a:pt x="2210308" y="331724"/>
                  </a:lnTo>
                  <a:lnTo>
                    <a:pt x="2222119" y="353060"/>
                  </a:lnTo>
                  <a:lnTo>
                    <a:pt x="2226818" y="388620"/>
                  </a:lnTo>
                  <a:lnTo>
                    <a:pt x="2219706" y="388620"/>
                  </a:lnTo>
                  <a:lnTo>
                    <a:pt x="2215007" y="386207"/>
                  </a:lnTo>
                  <a:lnTo>
                    <a:pt x="2210308" y="381508"/>
                  </a:lnTo>
                  <a:lnTo>
                    <a:pt x="2205609" y="376809"/>
                  </a:lnTo>
                  <a:lnTo>
                    <a:pt x="2198497" y="372110"/>
                  </a:lnTo>
                  <a:lnTo>
                    <a:pt x="2198497" y="388747"/>
                  </a:lnTo>
                  <a:lnTo>
                    <a:pt x="2205609" y="398272"/>
                  </a:lnTo>
                  <a:lnTo>
                    <a:pt x="2210308" y="402971"/>
                  </a:lnTo>
                  <a:lnTo>
                    <a:pt x="2215007" y="402971"/>
                  </a:lnTo>
                  <a:lnTo>
                    <a:pt x="2215007" y="410083"/>
                  </a:lnTo>
                  <a:lnTo>
                    <a:pt x="2215007" y="414782"/>
                  </a:lnTo>
                  <a:lnTo>
                    <a:pt x="2219706" y="426593"/>
                  </a:lnTo>
                  <a:lnTo>
                    <a:pt x="2198497" y="431292"/>
                  </a:lnTo>
                  <a:lnTo>
                    <a:pt x="2177288" y="435991"/>
                  </a:lnTo>
                  <a:lnTo>
                    <a:pt x="2153666" y="435991"/>
                  </a:lnTo>
                  <a:lnTo>
                    <a:pt x="2111248" y="419354"/>
                  </a:lnTo>
                  <a:lnTo>
                    <a:pt x="2071116" y="414655"/>
                  </a:lnTo>
                  <a:lnTo>
                    <a:pt x="2023999" y="421767"/>
                  </a:lnTo>
                  <a:lnTo>
                    <a:pt x="1979168" y="435991"/>
                  </a:lnTo>
                  <a:lnTo>
                    <a:pt x="1934337" y="443103"/>
                  </a:lnTo>
                  <a:lnTo>
                    <a:pt x="1884807" y="443103"/>
                  </a:lnTo>
                  <a:lnTo>
                    <a:pt x="1828165" y="426466"/>
                  </a:lnTo>
                  <a:lnTo>
                    <a:pt x="1797558" y="419354"/>
                  </a:lnTo>
                  <a:lnTo>
                    <a:pt x="1773936" y="414655"/>
                  </a:lnTo>
                  <a:lnTo>
                    <a:pt x="1752727" y="409956"/>
                  </a:lnTo>
                  <a:lnTo>
                    <a:pt x="1733804" y="398145"/>
                  </a:lnTo>
                  <a:lnTo>
                    <a:pt x="1719707" y="372110"/>
                  </a:lnTo>
                  <a:lnTo>
                    <a:pt x="1729105" y="372110"/>
                  </a:lnTo>
                  <a:lnTo>
                    <a:pt x="1750314" y="353187"/>
                  </a:lnTo>
                  <a:lnTo>
                    <a:pt x="1780921" y="343662"/>
                  </a:lnTo>
                  <a:lnTo>
                    <a:pt x="1818640" y="338963"/>
                  </a:lnTo>
                  <a:lnTo>
                    <a:pt x="1856359" y="336550"/>
                  </a:lnTo>
                  <a:lnTo>
                    <a:pt x="1856359" y="327025"/>
                  </a:lnTo>
                  <a:lnTo>
                    <a:pt x="1839849" y="315214"/>
                  </a:lnTo>
                  <a:lnTo>
                    <a:pt x="1828038" y="305689"/>
                  </a:lnTo>
                  <a:lnTo>
                    <a:pt x="1811528" y="303276"/>
                  </a:lnTo>
                  <a:lnTo>
                    <a:pt x="1780921" y="298577"/>
                  </a:lnTo>
                  <a:lnTo>
                    <a:pt x="1766824" y="298577"/>
                  </a:lnTo>
                  <a:lnTo>
                    <a:pt x="1736217" y="298577"/>
                  </a:lnTo>
                  <a:lnTo>
                    <a:pt x="1700784" y="298577"/>
                  </a:lnTo>
                  <a:lnTo>
                    <a:pt x="1696085" y="272542"/>
                  </a:lnTo>
                  <a:lnTo>
                    <a:pt x="1684274" y="248920"/>
                  </a:lnTo>
                  <a:lnTo>
                    <a:pt x="1674876" y="227584"/>
                  </a:lnTo>
                  <a:lnTo>
                    <a:pt x="1667764" y="203962"/>
                  </a:lnTo>
                  <a:lnTo>
                    <a:pt x="1667764" y="161036"/>
                  </a:lnTo>
                  <a:lnTo>
                    <a:pt x="1684274" y="137414"/>
                  </a:lnTo>
                  <a:lnTo>
                    <a:pt x="1700784" y="108966"/>
                  </a:lnTo>
                  <a:lnTo>
                    <a:pt x="1719707" y="82931"/>
                  </a:lnTo>
                  <a:lnTo>
                    <a:pt x="1745615" y="66294"/>
                  </a:lnTo>
                  <a:lnTo>
                    <a:pt x="1773936" y="70993"/>
                  </a:lnTo>
                  <a:lnTo>
                    <a:pt x="1781048" y="70993"/>
                  </a:lnTo>
                  <a:lnTo>
                    <a:pt x="1781048" y="78105"/>
                  </a:lnTo>
                  <a:lnTo>
                    <a:pt x="1781048" y="82804"/>
                  </a:lnTo>
                  <a:lnTo>
                    <a:pt x="1778635" y="82804"/>
                  </a:lnTo>
                  <a:lnTo>
                    <a:pt x="1778635" y="87630"/>
                  </a:lnTo>
                  <a:lnTo>
                    <a:pt x="1781048" y="92329"/>
                  </a:lnTo>
                  <a:lnTo>
                    <a:pt x="1781048" y="99441"/>
                  </a:lnTo>
                  <a:lnTo>
                    <a:pt x="1802257" y="99441"/>
                  </a:lnTo>
                  <a:lnTo>
                    <a:pt x="1830578" y="99441"/>
                  </a:lnTo>
                  <a:lnTo>
                    <a:pt x="1856486" y="99441"/>
                  </a:lnTo>
                  <a:lnTo>
                    <a:pt x="1872996" y="99441"/>
                  </a:lnTo>
                  <a:lnTo>
                    <a:pt x="1880108" y="104140"/>
                  </a:lnTo>
                  <a:lnTo>
                    <a:pt x="1884807" y="108839"/>
                  </a:lnTo>
                  <a:lnTo>
                    <a:pt x="1889506" y="115951"/>
                  </a:lnTo>
                  <a:lnTo>
                    <a:pt x="1894205" y="125476"/>
                  </a:lnTo>
                  <a:lnTo>
                    <a:pt x="1901317" y="127889"/>
                  </a:lnTo>
                  <a:lnTo>
                    <a:pt x="1910715" y="137414"/>
                  </a:lnTo>
                  <a:lnTo>
                    <a:pt x="1913128" y="125603"/>
                  </a:lnTo>
                  <a:lnTo>
                    <a:pt x="1917827" y="120904"/>
                  </a:lnTo>
                  <a:lnTo>
                    <a:pt x="1927225" y="116205"/>
                  </a:lnTo>
                  <a:lnTo>
                    <a:pt x="1929638" y="111506"/>
                  </a:lnTo>
                  <a:lnTo>
                    <a:pt x="1943735" y="111506"/>
                  </a:lnTo>
                  <a:lnTo>
                    <a:pt x="1955546" y="109093"/>
                  </a:lnTo>
                  <a:lnTo>
                    <a:pt x="1972056" y="142240"/>
                  </a:lnTo>
                  <a:lnTo>
                    <a:pt x="1988566" y="165862"/>
                  </a:lnTo>
                  <a:lnTo>
                    <a:pt x="2000377" y="182499"/>
                  </a:lnTo>
                  <a:lnTo>
                    <a:pt x="2005076" y="170688"/>
                  </a:lnTo>
                  <a:lnTo>
                    <a:pt x="2007489" y="158877"/>
                  </a:lnTo>
                  <a:lnTo>
                    <a:pt x="2007489" y="144526"/>
                  </a:lnTo>
                  <a:lnTo>
                    <a:pt x="2007489" y="127889"/>
                  </a:lnTo>
                  <a:lnTo>
                    <a:pt x="1993392" y="104267"/>
                  </a:lnTo>
                  <a:lnTo>
                    <a:pt x="1995805" y="78232"/>
                  </a:lnTo>
                  <a:lnTo>
                    <a:pt x="2007616" y="54610"/>
                  </a:lnTo>
                  <a:close/>
                  <a:moveTo>
                    <a:pt x="2054733" y="16764"/>
                  </a:moveTo>
                  <a:lnTo>
                    <a:pt x="2073656" y="16764"/>
                  </a:lnTo>
                  <a:lnTo>
                    <a:pt x="2090166" y="21463"/>
                  </a:lnTo>
                  <a:lnTo>
                    <a:pt x="2106676" y="26162"/>
                  </a:lnTo>
                  <a:lnTo>
                    <a:pt x="2120773" y="33274"/>
                  </a:lnTo>
                  <a:lnTo>
                    <a:pt x="2123186" y="45085"/>
                  </a:lnTo>
                  <a:lnTo>
                    <a:pt x="2123186" y="54610"/>
                  </a:lnTo>
                  <a:lnTo>
                    <a:pt x="2127885" y="66421"/>
                  </a:lnTo>
                  <a:lnTo>
                    <a:pt x="2127885" y="82931"/>
                  </a:lnTo>
                  <a:lnTo>
                    <a:pt x="2116074" y="82931"/>
                  </a:lnTo>
                  <a:lnTo>
                    <a:pt x="2106676" y="87630"/>
                  </a:lnTo>
                  <a:lnTo>
                    <a:pt x="2094865" y="87630"/>
                  </a:lnTo>
                  <a:lnTo>
                    <a:pt x="2083054" y="92329"/>
                  </a:lnTo>
                  <a:lnTo>
                    <a:pt x="2061845" y="70993"/>
                  </a:lnTo>
                  <a:lnTo>
                    <a:pt x="2038223" y="54356"/>
                  </a:lnTo>
                  <a:lnTo>
                    <a:pt x="2054733" y="16510"/>
                  </a:lnTo>
                  <a:close/>
                  <a:moveTo>
                    <a:pt x="10063099" y="0"/>
                  </a:moveTo>
                  <a:lnTo>
                    <a:pt x="10107930" y="0"/>
                  </a:lnTo>
                  <a:lnTo>
                    <a:pt x="10145649" y="9525"/>
                  </a:lnTo>
                  <a:lnTo>
                    <a:pt x="10181082" y="16637"/>
                  </a:lnTo>
                  <a:lnTo>
                    <a:pt x="10190480" y="54483"/>
                  </a:lnTo>
                  <a:lnTo>
                    <a:pt x="10070211" y="54483"/>
                  </a:lnTo>
                  <a:lnTo>
                    <a:pt x="10065512" y="42672"/>
                  </a:lnTo>
                  <a:lnTo>
                    <a:pt x="10065512" y="30734"/>
                  </a:lnTo>
                  <a:lnTo>
                    <a:pt x="10063099" y="16510"/>
                  </a:lnTo>
                  <a:lnTo>
                    <a:pt x="10063099" y="0"/>
                  </a:ln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6" name="Group 6"/>
          <p:cNvGrpSpPr/>
          <p:nvPr/>
        </p:nvGrpSpPr>
        <p:grpSpPr>
          <a:xfrm>
            <a:off x="1939680" y="5045040"/>
            <a:ext cx="7699680" cy="3927600"/>
            <a:chOff x="0" y="0"/>
            <a:chExt cx="10266240" cy="5236800"/>
          </a:xfrm>
        </p:grpSpPr>
        <p:sp>
          <p:nvSpPr>
            <p:cNvPr id="7" name="Freeform 7"/>
            <p:cNvSpPr/>
            <p:nvPr/>
          </p:nvSpPr>
          <p:spPr>
            <a:xfrm>
              <a:off x="0" y="-127"/>
              <a:ext cx="10266172" cy="5238115"/>
            </a:xfrm>
            <a:custGeom>
              <a:avLst/>
              <a:gdLst/>
              <a:ahLst/>
              <a:cxnLst/>
              <a:rect l="l" t="t" r="r" b="b"/>
              <a:pathLst>
                <a:path w="10266172" h="5238115">
                  <a:moveTo>
                    <a:pt x="6362192" y="473837"/>
                  </a:moveTo>
                  <a:lnTo>
                    <a:pt x="6388100" y="483362"/>
                  </a:lnTo>
                  <a:lnTo>
                    <a:pt x="6388100" y="499999"/>
                  </a:lnTo>
                  <a:lnTo>
                    <a:pt x="6378702" y="499999"/>
                  </a:lnTo>
                  <a:lnTo>
                    <a:pt x="6374003" y="504698"/>
                  </a:lnTo>
                  <a:lnTo>
                    <a:pt x="6371590" y="507111"/>
                  </a:lnTo>
                  <a:lnTo>
                    <a:pt x="6366891" y="507111"/>
                  </a:lnTo>
                  <a:lnTo>
                    <a:pt x="6362192" y="507111"/>
                  </a:lnTo>
                  <a:lnTo>
                    <a:pt x="6355080" y="507111"/>
                  </a:lnTo>
                  <a:lnTo>
                    <a:pt x="6355080" y="495300"/>
                  </a:lnTo>
                  <a:lnTo>
                    <a:pt x="6355080" y="488188"/>
                  </a:lnTo>
                  <a:lnTo>
                    <a:pt x="6357493" y="483489"/>
                  </a:lnTo>
                  <a:lnTo>
                    <a:pt x="6362192" y="473964"/>
                  </a:lnTo>
                  <a:close/>
                  <a:moveTo>
                    <a:pt x="1325753" y="454914"/>
                  </a:moveTo>
                  <a:lnTo>
                    <a:pt x="1325753" y="462026"/>
                  </a:lnTo>
                  <a:lnTo>
                    <a:pt x="1335151" y="462026"/>
                  </a:lnTo>
                  <a:lnTo>
                    <a:pt x="1330452" y="504698"/>
                  </a:lnTo>
                  <a:lnTo>
                    <a:pt x="1335151" y="540258"/>
                  </a:lnTo>
                  <a:lnTo>
                    <a:pt x="1351661" y="573405"/>
                  </a:lnTo>
                  <a:lnTo>
                    <a:pt x="1358773" y="578104"/>
                  </a:lnTo>
                  <a:lnTo>
                    <a:pt x="1368171" y="578104"/>
                  </a:lnTo>
                  <a:lnTo>
                    <a:pt x="1375283" y="582803"/>
                  </a:lnTo>
                  <a:lnTo>
                    <a:pt x="1389380" y="582803"/>
                  </a:lnTo>
                  <a:lnTo>
                    <a:pt x="1389380" y="483362"/>
                  </a:lnTo>
                  <a:lnTo>
                    <a:pt x="1450721" y="483362"/>
                  </a:lnTo>
                  <a:lnTo>
                    <a:pt x="1462532" y="511810"/>
                  </a:lnTo>
                  <a:lnTo>
                    <a:pt x="1479042" y="540258"/>
                  </a:lnTo>
                  <a:lnTo>
                    <a:pt x="1495552" y="566293"/>
                  </a:lnTo>
                  <a:lnTo>
                    <a:pt x="1523873" y="573405"/>
                  </a:lnTo>
                  <a:lnTo>
                    <a:pt x="1523873" y="585216"/>
                  </a:lnTo>
                  <a:lnTo>
                    <a:pt x="1528572" y="611251"/>
                  </a:lnTo>
                  <a:lnTo>
                    <a:pt x="1533271" y="639699"/>
                  </a:lnTo>
                  <a:lnTo>
                    <a:pt x="1533271" y="656336"/>
                  </a:lnTo>
                  <a:lnTo>
                    <a:pt x="1540383" y="651637"/>
                  </a:lnTo>
                  <a:lnTo>
                    <a:pt x="1545082" y="651637"/>
                  </a:lnTo>
                  <a:lnTo>
                    <a:pt x="1549781" y="649224"/>
                  </a:lnTo>
                  <a:lnTo>
                    <a:pt x="1552194" y="644525"/>
                  </a:lnTo>
                  <a:lnTo>
                    <a:pt x="1556893" y="635000"/>
                  </a:lnTo>
                  <a:lnTo>
                    <a:pt x="1561592" y="623189"/>
                  </a:lnTo>
                  <a:lnTo>
                    <a:pt x="1566291" y="611378"/>
                  </a:lnTo>
                  <a:lnTo>
                    <a:pt x="1568704" y="601853"/>
                  </a:lnTo>
                  <a:lnTo>
                    <a:pt x="1578102" y="594741"/>
                  </a:lnTo>
                  <a:lnTo>
                    <a:pt x="1585214" y="590042"/>
                  </a:lnTo>
                  <a:lnTo>
                    <a:pt x="1599311" y="585343"/>
                  </a:lnTo>
                  <a:lnTo>
                    <a:pt x="1606423" y="578231"/>
                  </a:lnTo>
                  <a:lnTo>
                    <a:pt x="1615821" y="573532"/>
                  </a:lnTo>
                  <a:lnTo>
                    <a:pt x="1606423" y="573532"/>
                  </a:lnTo>
                  <a:lnTo>
                    <a:pt x="1606423" y="566420"/>
                  </a:lnTo>
                  <a:lnTo>
                    <a:pt x="1585214" y="573532"/>
                  </a:lnTo>
                  <a:lnTo>
                    <a:pt x="1573403" y="583057"/>
                  </a:lnTo>
                  <a:lnTo>
                    <a:pt x="1556893" y="594868"/>
                  </a:lnTo>
                  <a:lnTo>
                    <a:pt x="1533271" y="601980"/>
                  </a:lnTo>
                  <a:lnTo>
                    <a:pt x="1528572" y="566420"/>
                  </a:lnTo>
                  <a:lnTo>
                    <a:pt x="1523873" y="540385"/>
                  </a:lnTo>
                  <a:lnTo>
                    <a:pt x="1516761" y="519049"/>
                  </a:lnTo>
                  <a:lnTo>
                    <a:pt x="1507363" y="490601"/>
                  </a:lnTo>
                  <a:lnTo>
                    <a:pt x="1516761" y="488188"/>
                  </a:lnTo>
                  <a:lnTo>
                    <a:pt x="1519174" y="488188"/>
                  </a:lnTo>
                  <a:lnTo>
                    <a:pt x="1528572" y="483489"/>
                  </a:lnTo>
                  <a:lnTo>
                    <a:pt x="1540383" y="483489"/>
                  </a:lnTo>
                  <a:lnTo>
                    <a:pt x="1552194" y="490601"/>
                  </a:lnTo>
                  <a:lnTo>
                    <a:pt x="1561592" y="495300"/>
                  </a:lnTo>
                  <a:lnTo>
                    <a:pt x="1573403" y="499999"/>
                  </a:lnTo>
                  <a:lnTo>
                    <a:pt x="1585214" y="504698"/>
                  </a:lnTo>
                  <a:lnTo>
                    <a:pt x="1599311" y="507111"/>
                  </a:lnTo>
                  <a:lnTo>
                    <a:pt x="1615821" y="535559"/>
                  </a:lnTo>
                  <a:lnTo>
                    <a:pt x="1632331" y="568706"/>
                  </a:lnTo>
                  <a:lnTo>
                    <a:pt x="1644142" y="599440"/>
                  </a:lnTo>
                  <a:lnTo>
                    <a:pt x="1660652" y="618363"/>
                  </a:lnTo>
                  <a:lnTo>
                    <a:pt x="1667764" y="623062"/>
                  </a:lnTo>
                  <a:lnTo>
                    <a:pt x="1681861" y="623062"/>
                  </a:lnTo>
                  <a:lnTo>
                    <a:pt x="1693672" y="623062"/>
                  </a:lnTo>
                  <a:lnTo>
                    <a:pt x="1705483" y="623062"/>
                  </a:lnTo>
                  <a:lnTo>
                    <a:pt x="1712595" y="623062"/>
                  </a:lnTo>
                  <a:lnTo>
                    <a:pt x="1721993" y="627761"/>
                  </a:lnTo>
                  <a:lnTo>
                    <a:pt x="1762125" y="656209"/>
                  </a:lnTo>
                  <a:lnTo>
                    <a:pt x="1795145" y="694055"/>
                  </a:lnTo>
                  <a:lnTo>
                    <a:pt x="1832864" y="727202"/>
                  </a:lnTo>
                  <a:lnTo>
                    <a:pt x="1832864" y="755650"/>
                  </a:lnTo>
                  <a:lnTo>
                    <a:pt x="1865884" y="767461"/>
                  </a:lnTo>
                  <a:lnTo>
                    <a:pt x="1894205" y="784098"/>
                  </a:lnTo>
                  <a:lnTo>
                    <a:pt x="1910715" y="810133"/>
                  </a:lnTo>
                  <a:lnTo>
                    <a:pt x="1931924" y="838581"/>
                  </a:lnTo>
                  <a:lnTo>
                    <a:pt x="1948434" y="867029"/>
                  </a:lnTo>
                  <a:lnTo>
                    <a:pt x="1969643" y="893064"/>
                  </a:lnTo>
                  <a:lnTo>
                    <a:pt x="1955546" y="909701"/>
                  </a:lnTo>
                  <a:lnTo>
                    <a:pt x="1948434" y="916813"/>
                  </a:lnTo>
                  <a:lnTo>
                    <a:pt x="1943735" y="928624"/>
                  </a:lnTo>
                  <a:lnTo>
                    <a:pt x="1939036" y="938149"/>
                  </a:lnTo>
                  <a:lnTo>
                    <a:pt x="1955546" y="966597"/>
                  </a:lnTo>
                  <a:lnTo>
                    <a:pt x="1981454" y="987933"/>
                  </a:lnTo>
                  <a:lnTo>
                    <a:pt x="2014474" y="999744"/>
                  </a:lnTo>
                  <a:lnTo>
                    <a:pt x="2014474" y="1011555"/>
                  </a:lnTo>
                  <a:lnTo>
                    <a:pt x="2014474" y="1016254"/>
                  </a:lnTo>
                  <a:lnTo>
                    <a:pt x="2019173" y="1020953"/>
                  </a:lnTo>
                  <a:lnTo>
                    <a:pt x="2019173" y="1023366"/>
                  </a:lnTo>
                  <a:lnTo>
                    <a:pt x="2021586" y="1028065"/>
                  </a:lnTo>
                  <a:lnTo>
                    <a:pt x="2030984" y="1032764"/>
                  </a:lnTo>
                  <a:lnTo>
                    <a:pt x="2038096" y="1039876"/>
                  </a:lnTo>
                  <a:lnTo>
                    <a:pt x="2052193" y="1044575"/>
                  </a:lnTo>
                  <a:lnTo>
                    <a:pt x="2059305" y="1049274"/>
                  </a:lnTo>
                  <a:lnTo>
                    <a:pt x="2068703" y="1056386"/>
                  </a:lnTo>
                  <a:lnTo>
                    <a:pt x="2071116" y="1061085"/>
                  </a:lnTo>
                  <a:lnTo>
                    <a:pt x="2075815" y="1070610"/>
                  </a:lnTo>
                  <a:lnTo>
                    <a:pt x="2071116" y="1073023"/>
                  </a:lnTo>
                  <a:lnTo>
                    <a:pt x="2071116" y="1077722"/>
                  </a:lnTo>
                  <a:lnTo>
                    <a:pt x="2071116" y="1082421"/>
                  </a:lnTo>
                  <a:lnTo>
                    <a:pt x="2075815" y="1087120"/>
                  </a:lnTo>
                  <a:lnTo>
                    <a:pt x="2085213" y="1089533"/>
                  </a:lnTo>
                  <a:lnTo>
                    <a:pt x="2097024" y="1094232"/>
                  </a:lnTo>
                  <a:lnTo>
                    <a:pt x="2104136" y="1098931"/>
                  </a:lnTo>
                  <a:lnTo>
                    <a:pt x="2118233" y="1098931"/>
                  </a:lnTo>
                  <a:lnTo>
                    <a:pt x="2130044" y="1098931"/>
                  </a:lnTo>
                  <a:lnTo>
                    <a:pt x="2113534" y="1210310"/>
                  </a:lnTo>
                  <a:lnTo>
                    <a:pt x="2101723" y="1215009"/>
                  </a:lnTo>
                  <a:lnTo>
                    <a:pt x="2087626" y="1215009"/>
                  </a:lnTo>
                  <a:lnTo>
                    <a:pt x="2075815" y="1217422"/>
                  </a:lnTo>
                  <a:lnTo>
                    <a:pt x="2059305" y="1217422"/>
                  </a:lnTo>
                  <a:lnTo>
                    <a:pt x="2042795" y="1198499"/>
                  </a:lnTo>
                  <a:lnTo>
                    <a:pt x="2021586" y="1177163"/>
                  </a:lnTo>
                  <a:lnTo>
                    <a:pt x="2005076" y="1155827"/>
                  </a:lnTo>
                  <a:lnTo>
                    <a:pt x="1993265" y="1127379"/>
                  </a:lnTo>
                  <a:lnTo>
                    <a:pt x="1976755" y="1127379"/>
                  </a:lnTo>
                  <a:lnTo>
                    <a:pt x="1964944" y="1132078"/>
                  </a:lnTo>
                  <a:lnTo>
                    <a:pt x="1953133" y="1132078"/>
                  </a:lnTo>
                  <a:lnTo>
                    <a:pt x="1939036" y="1136777"/>
                  </a:lnTo>
                  <a:lnTo>
                    <a:pt x="1960245" y="1200785"/>
                  </a:lnTo>
                  <a:lnTo>
                    <a:pt x="1976755" y="1271778"/>
                  </a:lnTo>
                  <a:lnTo>
                    <a:pt x="2005076" y="1271778"/>
                  </a:lnTo>
                  <a:lnTo>
                    <a:pt x="2021586" y="1304925"/>
                  </a:lnTo>
                  <a:lnTo>
                    <a:pt x="2035683" y="1338072"/>
                  </a:lnTo>
                  <a:lnTo>
                    <a:pt x="2038096" y="1383030"/>
                  </a:lnTo>
                  <a:lnTo>
                    <a:pt x="2035683" y="1387729"/>
                  </a:lnTo>
                  <a:lnTo>
                    <a:pt x="2030984" y="1392428"/>
                  </a:lnTo>
                  <a:lnTo>
                    <a:pt x="2030984" y="1397127"/>
                  </a:lnTo>
                  <a:lnTo>
                    <a:pt x="2026285" y="1399540"/>
                  </a:lnTo>
                  <a:lnTo>
                    <a:pt x="2021586" y="1404239"/>
                  </a:lnTo>
                  <a:lnTo>
                    <a:pt x="2014474" y="1408938"/>
                  </a:lnTo>
                  <a:lnTo>
                    <a:pt x="1997964" y="1399413"/>
                  </a:lnTo>
                  <a:lnTo>
                    <a:pt x="1976755" y="1387602"/>
                  </a:lnTo>
                  <a:lnTo>
                    <a:pt x="1955546" y="1375791"/>
                  </a:lnTo>
                  <a:lnTo>
                    <a:pt x="1939036" y="1366266"/>
                  </a:lnTo>
                  <a:lnTo>
                    <a:pt x="1931924" y="1363853"/>
                  </a:lnTo>
                  <a:lnTo>
                    <a:pt x="1924812" y="1363853"/>
                  </a:lnTo>
                  <a:lnTo>
                    <a:pt x="1948434" y="1397000"/>
                  </a:lnTo>
                  <a:lnTo>
                    <a:pt x="1969643" y="1425448"/>
                  </a:lnTo>
                  <a:lnTo>
                    <a:pt x="1986153" y="1461008"/>
                  </a:lnTo>
                  <a:lnTo>
                    <a:pt x="1976755" y="1461008"/>
                  </a:lnTo>
                  <a:lnTo>
                    <a:pt x="1948434" y="1449197"/>
                  </a:lnTo>
                  <a:lnTo>
                    <a:pt x="1910715" y="1442085"/>
                  </a:lnTo>
                  <a:lnTo>
                    <a:pt x="1870583" y="1432560"/>
                  </a:lnTo>
                  <a:lnTo>
                    <a:pt x="1842262" y="1415923"/>
                  </a:lnTo>
                  <a:lnTo>
                    <a:pt x="1816354" y="1392301"/>
                  </a:lnTo>
                  <a:lnTo>
                    <a:pt x="1799844" y="1354455"/>
                  </a:lnTo>
                  <a:lnTo>
                    <a:pt x="1783334" y="1321308"/>
                  </a:lnTo>
                  <a:lnTo>
                    <a:pt x="1759712" y="1288161"/>
                  </a:lnTo>
                  <a:lnTo>
                    <a:pt x="1733804" y="1264539"/>
                  </a:lnTo>
                  <a:lnTo>
                    <a:pt x="1698371" y="1283462"/>
                  </a:lnTo>
                  <a:lnTo>
                    <a:pt x="1655953" y="1297686"/>
                  </a:lnTo>
                  <a:lnTo>
                    <a:pt x="1606423" y="1300099"/>
                  </a:lnTo>
                  <a:lnTo>
                    <a:pt x="1601724" y="1288288"/>
                  </a:lnTo>
                  <a:lnTo>
                    <a:pt x="1599311" y="1276477"/>
                  </a:lnTo>
                  <a:lnTo>
                    <a:pt x="1599311" y="1264666"/>
                  </a:lnTo>
                  <a:lnTo>
                    <a:pt x="1599311" y="1248029"/>
                  </a:lnTo>
                  <a:lnTo>
                    <a:pt x="1634744" y="1233805"/>
                  </a:lnTo>
                  <a:lnTo>
                    <a:pt x="1681861" y="1221994"/>
                  </a:lnTo>
                  <a:lnTo>
                    <a:pt x="1721993" y="1210183"/>
                  </a:lnTo>
                  <a:lnTo>
                    <a:pt x="1733804" y="1186561"/>
                  </a:lnTo>
                  <a:lnTo>
                    <a:pt x="1745615" y="1153414"/>
                  </a:lnTo>
                  <a:lnTo>
                    <a:pt x="1759712" y="1115568"/>
                  </a:lnTo>
                  <a:lnTo>
                    <a:pt x="1766824" y="1077722"/>
                  </a:lnTo>
                  <a:lnTo>
                    <a:pt x="1771523" y="1049274"/>
                  </a:lnTo>
                  <a:lnTo>
                    <a:pt x="1766824" y="1027938"/>
                  </a:lnTo>
                  <a:lnTo>
                    <a:pt x="1750314" y="999490"/>
                  </a:lnTo>
                  <a:lnTo>
                    <a:pt x="1729105" y="982853"/>
                  </a:lnTo>
                  <a:lnTo>
                    <a:pt x="1705483" y="966216"/>
                  </a:lnTo>
                  <a:lnTo>
                    <a:pt x="1688973" y="944880"/>
                  </a:lnTo>
                  <a:lnTo>
                    <a:pt x="1667764" y="845439"/>
                  </a:lnTo>
                  <a:lnTo>
                    <a:pt x="1634744" y="838327"/>
                  </a:lnTo>
                  <a:lnTo>
                    <a:pt x="1611122" y="821690"/>
                  </a:lnTo>
                  <a:lnTo>
                    <a:pt x="1589913" y="805053"/>
                  </a:lnTo>
                  <a:lnTo>
                    <a:pt x="1568704" y="800354"/>
                  </a:lnTo>
                  <a:lnTo>
                    <a:pt x="1549781" y="809879"/>
                  </a:lnTo>
                  <a:lnTo>
                    <a:pt x="1535684" y="821690"/>
                  </a:lnTo>
                  <a:lnTo>
                    <a:pt x="1523873" y="833501"/>
                  </a:lnTo>
                  <a:lnTo>
                    <a:pt x="1507363" y="845312"/>
                  </a:lnTo>
                  <a:lnTo>
                    <a:pt x="1479042" y="854837"/>
                  </a:lnTo>
                  <a:lnTo>
                    <a:pt x="1450721" y="838200"/>
                  </a:lnTo>
                  <a:lnTo>
                    <a:pt x="1413002" y="826389"/>
                  </a:lnTo>
                  <a:lnTo>
                    <a:pt x="1372870" y="816864"/>
                  </a:lnTo>
                  <a:lnTo>
                    <a:pt x="1335151" y="805053"/>
                  </a:lnTo>
                  <a:lnTo>
                    <a:pt x="1302131" y="793242"/>
                  </a:lnTo>
                  <a:lnTo>
                    <a:pt x="1276223" y="771906"/>
                  </a:lnTo>
                  <a:lnTo>
                    <a:pt x="1259713" y="738759"/>
                  </a:lnTo>
                  <a:lnTo>
                    <a:pt x="1264412" y="734060"/>
                  </a:lnTo>
                  <a:lnTo>
                    <a:pt x="1264412" y="731647"/>
                  </a:lnTo>
                  <a:lnTo>
                    <a:pt x="1269111" y="731647"/>
                  </a:lnTo>
                  <a:lnTo>
                    <a:pt x="1269111" y="726948"/>
                  </a:lnTo>
                  <a:lnTo>
                    <a:pt x="1269111" y="717423"/>
                  </a:lnTo>
                  <a:lnTo>
                    <a:pt x="1252601" y="715010"/>
                  </a:lnTo>
                  <a:lnTo>
                    <a:pt x="1236091" y="710311"/>
                  </a:lnTo>
                  <a:lnTo>
                    <a:pt x="1224280" y="700786"/>
                  </a:lnTo>
                  <a:lnTo>
                    <a:pt x="1214882" y="688975"/>
                  </a:lnTo>
                  <a:lnTo>
                    <a:pt x="1207770" y="672338"/>
                  </a:lnTo>
                  <a:lnTo>
                    <a:pt x="1228979" y="632079"/>
                  </a:lnTo>
                  <a:lnTo>
                    <a:pt x="1245489" y="577596"/>
                  </a:lnTo>
                  <a:lnTo>
                    <a:pt x="1252601" y="518414"/>
                  </a:lnTo>
                  <a:lnTo>
                    <a:pt x="1259713" y="461518"/>
                  </a:lnTo>
                  <a:lnTo>
                    <a:pt x="1325753" y="454406"/>
                  </a:lnTo>
                  <a:close/>
                  <a:moveTo>
                    <a:pt x="943610" y="445389"/>
                  </a:moveTo>
                  <a:lnTo>
                    <a:pt x="981329" y="445389"/>
                  </a:lnTo>
                  <a:lnTo>
                    <a:pt x="1002538" y="528320"/>
                  </a:lnTo>
                  <a:lnTo>
                    <a:pt x="1019048" y="618363"/>
                  </a:lnTo>
                  <a:lnTo>
                    <a:pt x="1009650" y="618363"/>
                  </a:lnTo>
                  <a:lnTo>
                    <a:pt x="997839" y="635000"/>
                  </a:lnTo>
                  <a:lnTo>
                    <a:pt x="971931" y="627888"/>
                  </a:lnTo>
                  <a:lnTo>
                    <a:pt x="964819" y="635000"/>
                  </a:lnTo>
                  <a:lnTo>
                    <a:pt x="964819" y="644525"/>
                  </a:lnTo>
                  <a:lnTo>
                    <a:pt x="964819" y="651637"/>
                  </a:lnTo>
                  <a:lnTo>
                    <a:pt x="964819" y="656336"/>
                  </a:lnTo>
                  <a:lnTo>
                    <a:pt x="960120" y="661035"/>
                  </a:lnTo>
                  <a:lnTo>
                    <a:pt x="955421" y="668147"/>
                  </a:lnTo>
                  <a:lnTo>
                    <a:pt x="943610" y="672846"/>
                  </a:lnTo>
                  <a:lnTo>
                    <a:pt x="931799" y="665734"/>
                  </a:lnTo>
                  <a:lnTo>
                    <a:pt x="915289" y="651510"/>
                  </a:lnTo>
                  <a:lnTo>
                    <a:pt x="898779" y="644398"/>
                  </a:lnTo>
                  <a:lnTo>
                    <a:pt x="898779" y="618363"/>
                  </a:lnTo>
                  <a:lnTo>
                    <a:pt x="844550" y="611251"/>
                  </a:lnTo>
                  <a:lnTo>
                    <a:pt x="853948" y="535432"/>
                  </a:lnTo>
                  <a:lnTo>
                    <a:pt x="870458" y="528320"/>
                  </a:lnTo>
                  <a:lnTo>
                    <a:pt x="886968" y="516509"/>
                  </a:lnTo>
                  <a:lnTo>
                    <a:pt x="898779" y="499872"/>
                  </a:lnTo>
                  <a:lnTo>
                    <a:pt x="886968" y="495173"/>
                  </a:lnTo>
                  <a:lnTo>
                    <a:pt x="877570" y="490474"/>
                  </a:lnTo>
                  <a:lnTo>
                    <a:pt x="870458" y="488061"/>
                  </a:lnTo>
                  <a:lnTo>
                    <a:pt x="861060" y="478536"/>
                  </a:lnTo>
                  <a:lnTo>
                    <a:pt x="856361" y="471424"/>
                  </a:lnTo>
                  <a:lnTo>
                    <a:pt x="853948" y="454787"/>
                  </a:lnTo>
                  <a:lnTo>
                    <a:pt x="898779" y="450088"/>
                  </a:lnTo>
                  <a:lnTo>
                    <a:pt x="943610" y="445389"/>
                  </a:lnTo>
                  <a:close/>
                  <a:moveTo>
                    <a:pt x="8636253" y="407543"/>
                  </a:moveTo>
                  <a:lnTo>
                    <a:pt x="8664575" y="421767"/>
                  </a:lnTo>
                  <a:lnTo>
                    <a:pt x="8664575" y="438277"/>
                  </a:lnTo>
                  <a:lnTo>
                    <a:pt x="8626856" y="438277"/>
                  </a:lnTo>
                  <a:lnTo>
                    <a:pt x="8636253" y="407543"/>
                  </a:lnTo>
                  <a:close/>
                  <a:moveTo>
                    <a:pt x="1033272" y="407543"/>
                  </a:moveTo>
                  <a:lnTo>
                    <a:pt x="1063879" y="412242"/>
                  </a:lnTo>
                  <a:lnTo>
                    <a:pt x="1096899" y="416941"/>
                  </a:lnTo>
                  <a:lnTo>
                    <a:pt x="1125220" y="421640"/>
                  </a:lnTo>
                  <a:lnTo>
                    <a:pt x="1146429" y="428752"/>
                  </a:lnTo>
                  <a:lnTo>
                    <a:pt x="1148842" y="438277"/>
                  </a:lnTo>
                  <a:lnTo>
                    <a:pt x="1148842" y="450088"/>
                  </a:lnTo>
                  <a:lnTo>
                    <a:pt x="1153541" y="466725"/>
                  </a:lnTo>
                  <a:lnTo>
                    <a:pt x="1153541" y="483362"/>
                  </a:lnTo>
                  <a:lnTo>
                    <a:pt x="1148842" y="490474"/>
                  </a:lnTo>
                  <a:lnTo>
                    <a:pt x="1146429" y="499999"/>
                  </a:lnTo>
                  <a:lnTo>
                    <a:pt x="1141730" y="511810"/>
                  </a:lnTo>
                  <a:lnTo>
                    <a:pt x="1132332" y="518922"/>
                  </a:lnTo>
                  <a:lnTo>
                    <a:pt x="1125220" y="523621"/>
                  </a:lnTo>
                  <a:lnTo>
                    <a:pt x="1115822" y="528320"/>
                  </a:lnTo>
                  <a:lnTo>
                    <a:pt x="1113409" y="533019"/>
                  </a:lnTo>
                  <a:lnTo>
                    <a:pt x="1104011" y="535432"/>
                  </a:lnTo>
                  <a:lnTo>
                    <a:pt x="1099312" y="544957"/>
                  </a:lnTo>
                  <a:lnTo>
                    <a:pt x="1104011" y="566293"/>
                  </a:lnTo>
                  <a:lnTo>
                    <a:pt x="1099312" y="589915"/>
                  </a:lnTo>
                  <a:lnTo>
                    <a:pt x="1096899" y="606552"/>
                  </a:lnTo>
                  <a:lnTo>
                    <a:pt x="1087501" y="618363"/>
                  </a:lnTo>
                  <a:lnTo>
                    <a:pt x="1080389" y="623062"/>
                  </a:lnTo>
                  <a:lnTo>
                    <a:pt x="1070991" y="627761"/>
                  </a:lnTo>
                  <a:lnTo>
                    <a:pt x="1059180" y="627761"/>
                  </a:lnTo>
                  <a:lnTo>
                    <a:pt x="1042670" y="627761"/>
                  </a:lnTo>
                  <a:lnTo>
                    <a:pt x="1033272" y="601726"/>
                  </a:lnTo>
                  <a:lnTo>
                    <a:pt x="1042670" y="578104"/>
                  </a:lnTo>
                  <a:lnTo>
                    <a:pt x="1042670" y="549656"/>
                  </a:lnTo>
                  <a:lnTo>
                    <a:pt x="1033272" y="516509"/>
                  </a:lnTo>
                  <a:lnTo>
                    <a:pt x="1030859" y="478663"/>
                  </a:lnTo>
                  <a:lnTo>
                    <a:pt x="1026160" y="445516"/>
                  </a:lnTo>
                  <a:lnTo>
                    <a:pt x="1033272" y="407670"/>
                  </a:lnTo>
                  <a:close/>
                  <a:moveTo>
                    <a:pt x="141605" y="405257"/>
                  </a:moveTo>
                  <a:lnTo>
                    <a:pt x="174625" y="407670"/>
                  </a:lnTo>
                  <a:lnTo>
                    <a:pt x="174625" y="438277"/>
                  </a:lnTo>
                  <a:lnTo>
                    <a:pt x="214630" y="438277"/>
                  </a:lnTo>
                  <a:lnTo>
                    <a:pt x="247650" y="438277"/>
                  </a:lnTo>
                  <a:lnTo>
                    <a:pt x="285369" y="438277"/>
                  </a:lnTo>
                  <a:lnTo>
                    <a:pt x="292481" y="454914"/>
                  </a:lnTo>
                  <a:lnTo>
                    <a:pt x="301879" y="473837"/>
                  </a:lnTo>
                  <a:lnTo>
                    <a:pt x="308991" y="495173"/>
                  </a:lnTo>
                  <a:lnTo>
                    <a:pt x="318389" y="511810"/>
                  </a:lnTo>
                  <a:lnTo>
                    <a:pt x="318389" y="518922"/>
                  </a:lnTo>
                  <a:lnTo>
                    <a:pt x="292481" y="549656"/>
                  </a:lnTo>
                  <a:lnTo>
                    <a:pt x="259461" y="561467"/>
                  </a:lnTo>
                  <a:lnTo>
                    <a:pt x="226441" y="573278"/>
                  </a:lnTo>
                  <a:lnTo>
                    <a:pt x="207518" y="611124"/>
                  </a:lnTo>
                  <a:lnTo>
                    <a:pt x="191008" y="644271"/>
                  </a:lnTo>
                  <a:lnTo>
                    <a:pt x="186309" y="682117"/>
                  </a:lnTo>
                  <a:lnTo>
                    <a:pt x="193421" y="717677"/>
                  </a:lnTo>
                  <a:lnTo>
                    <a:pt x="157988" y="722376"/>
                  </a:lnTo>
                  <a:lnTo>
                    <a:pt x="124968" y="734187"/>
                  </a:lnTo>
                  <a:lnTo>
                    <a:pt x="82550" y="745998"/>
                  </a:lnTo>
                  <a:lnTo>
                    <a:pt x="80137" y="738886"/>
                  </a:lnTo>
                  <a:lnTo>
                    <a:pt x="75438" y="731774"/>
                  </a:lnTo>
                  <a:lnTo>
                    <a:pt x="70739" y="727075"/>
                  </a:lnTo>
                  <a:lnTo>
                    <a:pt x="70739" y="717550"/>
                  </a:lnTo>
                  <a:lnTo>
                    <a:pt x="66040" y="710438"/>
                  </a:lnTo>
                  <a:lnTo>
                    <a:pt x="70739" y="705739"/>
                  </a:lnTo>
                  <a:lnTo>
                    <a:pt x="70739" y="701167"/>
                  </a:lnTo>
                  <a:lnTo>
                    <a:pt x="70739" y="698754"/>
                  </a:lnTo>
                  <a:lnTo>
                    <a:pt x="75438" y="689229"/>
                  </a:lnTo>
                  <a:lnTo>
                    <a:pt x="75438" y="682117"/>
                  </a:lnTo>
                  <a:lnTo>
                    <a:pt x="47117" y="682117"/>
                  </a:lnTo>
                  <a:lnTo>
                    <a:pt x="47117" y="668020"/>
                  </a:lnTo>
                  <a:lnTo>
                    <a:pt x="47117" y="665607"/>
                  </a:lnTo>
                  <a:lnTo>
                    <a:pt x="42418" y="660908"/>
                  </a:lnTo>
                  <a:lnTo>
                    <a:pt x="42418" y="656209"/>
                  </a:lnTo>
                  <a:lnTo>
                    <a:pt x="37719" y="651510"/>
                  </a:lnTo>
                  <a:lnTo>
                    <a:pt x="30607" y="644398"/>
                  </a:lnTo>
                  <a:lnTo>
                    <a:pt x="25908" y="644398"/>
                  </a:lnTo>
                  <a:lnTo>
                    <a:pt x="21209" y="644398"/>
                  </a:lnTo>
                  <a:lnTo>
                    <a:pt x="16510" y="644398"/>
                  </a:lnTo>
                  <a:lnTo>
                    <a:pt x="14097" y="644398"/>
                  </a:lnTo>
                  <a:lnTo>
                    <a:pt x="0" y="644398"/>
                  </a:lnTo>
                  <a:lnTo>
                    <a:pt x="0" y="618363"/>
                  </a:lnTo>
                  <a:lnTo>
                    <a:pt x="30607" y="585216"/>
                  </a:lnTo>
                  <a:lnTo>
                    <a:pt x="49530" y="540131"/>
                  </a:lnTo>
                  <a:lnTo>
                    <a:pt x="66040" y="490347"/>
                  </a:lnTo>
                  <a:lnTo>
                    <a:pt x="54229" y="483235"/>
                  </a:lnTo>
                  <a:lnTo>
                    <a:pt x="49530" y="471424"/>
                  </a:lnTo>
                  <a:lnTo>
                    <a:pt x="47117" y="461899"/>
                  </a:lnTo>
                  <a:lnTo>
                    <a:pt x="42418" y="445262"/>
                  </a:lnTo>
                  <a:lnTo>
                    <a:pt x="37719" y="428625"/>
                  </a:lnTo>
                  <a:lnTo>
                    <a:pt x="70739" y="421513"/>
                  </a:lnTo>
                  <a:lnTo>
                    <a:pt x="96647" y="416814"/>
                  </a:lnTo>
                  <a:lnTo>
                    <a:pt x="115570" y="407289"/>
                  </a:lnTo>
                  <a:lnTo>
                    <a:pt x="141478" y="404876"/>
                  </a:lnTo>
                  <a:close/>
                  <a:moveTo>
                    <a:pt x="3670554" y="307721"/>
                  </a:moveTo>
                  <a:lnTo>
                    <a:pt x="3705987" y="307721"/>
                  </a:lnTo>
                  <a:lnTo>
                    <a:pt x="3705987" y="317246"/>
                  </a:lnTo>
                  <a:lnTo>
                    <a:pt x="3698875" y="317246"/>
                  </a:lnTo>
                  <a:lnTo>
                    <a:pt x="3689477" y="321945"/>
                  </a:lnTo>
                  <a:lnTo>
                    <a:pt x="3687064" y="321945"/>
                  </a:lnTo>
                  <a:lnTo>
                    <a:pt x="3682365" y="321945"/>
                  </a:lnTo>
                  <a:lnTo>
                    <a:pt x="3677666" y="317246"/>
                  </a:lnTo>
                  <a:lnTo>
                    <a:pt x="3670554" y="307721"/>
                  </a:lnTo>
                  <a:close/>
                  <a:moveTo>
                    <a:pt x="1070991" y="307721"/>
                  </a:moveTo>
                  <a:lnTo>
                    <a:pt x="1080389" y="362204"/>
                  </a:lnTo>
                  <a:lnTo>
                    <a:pt x="1066292" y="371729"/>
                  </a:lnTo>
                  <a:lnTo>
                    <a:pt x="1059180" y="374142"/>
                  </a:lnTo>
                  <a:lnTo>
                    <a:pt x="1049782" y="378841"/>
                  </a:lnTo>
                  <a:lnTo>
                    <a:pt x="1037971" y="388366"/>
                  </a:lnTo>
                  <a:lnTo>
                    <a:pt x="1026160" y="390779"/>
                  </a:lnTo>
                  <a:lnTo>
                    <a:pt x="1021461" y="388366"/>
                  </a:lnTo>
                  <a:lnTo>
                    <a:pt x="1019048" y="388366"/>
                  </a:lnTo>
                  <a:lnTo>
                    <a:pt x="1014349" y="383667"/>
                  </a:lnTo>
                  <a:lnTo>
                    <a:pt x="1009650" y="383667"/>
                  </a:lnTo>
                  <a:lnTo>
                    <a:pt x="997839" y="383667"/>
                  </a:lnTo>
                  <a:lnTo>
                    <a:pt x="997839" y="374142"/>
                  </a:lnTo>
                  <a:lnTo>
                    <a:pt x="997839" y="371729"/>
                  </a:lnTo>
                  <a:lnTo>
                    <a:pt x="993140" y="371729"/>
                  </a:lnTo>
                  <a:lnTo>
                    <a:pt x="993140" y="367030"/>
                  </a:lnTo>
                  <a:lnTo>
                    <a:pt x="988441" y="362331"/>
                  </a:lnTo>
                  <a:lnTo>
                    <a:pt x="988441" y="345948"/>
                  </a:lnTo>
                  <a:lnTo>
                    <a:pt x="1009650" y="334137"/>
                  </a:lnTo>
                  <a:lnTo>
                    <a:pt x="1026160" y="322326"/>
                  </a:lnTo>
                  <a:lnTo>
                    <a:pt x="1042670" y="312801"/>
                  </a:lnTo>
                  <a:lnTo>
                    <a:pt x="1070991" y="308102"/>
                  </a:lnTo>
                  <a:close/>
                  <a:moveTo>
                    <a:pt x="257175" y="300990"/>
                  </a:moveTo>
                  <a:lnTo>
                    <a:pt x="264287" y="300990"/>
                  </a:lnTo>
                  <a:lnTo>
                    <a:pt x="273685" y="305689"/>
                  </a:lnTo>
                  <a:lnTo>
                    <a:pt x="276098" y="305689"/>
                  </a:lnTo>
                  <a:lnTo>
                    <a:pt x="280797" y="308102"/>
                  </a:lnTo>
                  <a:lnTo>
                    <a:pt x="285496" y="317627"/>
                  </a:lnTo>
                  <a:lnTo>
                    <a:pt x="257175" y="317627"/>
                  </a:lnTo>
                  <a:lnTo>
                    <a:pt x="257175" y="300990"/>
                  </a:lnTo>
                  <a:close/>
                  <a:moveTo>
                    <a:pt x="8832088" y="272542"/>
                  </a:moveTo>
                  <a:lnTo>
                    <a:pt x="8869807" y="277241"/>
                  </a:lnTo>
                  <a:lnTo>
                    <a:pt x="8907526" y="284353"/>
                  </a:lnTo>
                  <a:lnTo>
                    <a:pt x="8940546" y="296164"/>
                  </a:lnTo>
                  <a:lnTo>
                    <a:pt x="8964168" y="317500"/>
                  </a:lnTo>
                  <a:lnTo>
                    <a:pt x="8980678" y="345948"/>
                  </a:lnTo>
                  <a:lnTo>
                    <a:pt x="8990076" y="383794"/>
                  </a:lnTo>
                  <a:lnTo>
                    <a:pt x="8935847" y="374269"/>
                  </a:lnTo>
                  <a:lnTo>
                    <a:pt x="8886317" y="357632"/>
                  </a:lnTo>
                  <a:lnTo>
                    <a:pt x="8848598" y="334010"/>
                  </a:lnTo>
                  <a:lnTo>
                    <a:pt x="8824976" y="300863"/>
                  </a:lnTo>
                  <a:lnTo>
                    <a:pt x="8829675" y="296164"/>
                  </a:lnTo>
                  <a:lnTo>
                    <a:pt x="8829675" y="291465"/>
                  </a:lnTo>
                  <a:lnTo>
                    <a:pt x="8832088" y="289052"/>
                  </a:lnTo>
                  <a:lnTo>
                    <a:pt x="8832088" y="279527"/>
                  </a:lnTo>
                  <a:lnTo>
                    <a:pt x="8832088" y="272415"/>
                  </a:lnTo>
                  <a:close/>
                  <a:moveTo>
                    <a:pt x="905891" y="246507"/>
                  </a:moveTo>
                  <a:lnTo>
                    <a:pt x="919988" y="246507"/>
                  </a:lnTo>
                  <a:lnTo>
                    <a:pt x="922401" y="246507"/>
                  </a:lnTo>
                  <a:lnTo>
                    <a:pt x="927100" y="251206"/>
                  </a:lnTo>
                  <a:lnTo>
                    <a:pt x="931799" y="251206"/>
                  </a:lnTo>
                  <a:lnTo>
                    <a:pt x="936498" y="255905"/>
                  </a:lnTo>
                  <a:lnTo>
                    <a:pt x="938911" y="263017"/>
                  </a:lnTo>
                  <a:lnTo>
                    <a:pt x="943610" y="267716"/>
                  </a:lnTo>
                  <a:lnTo>
                    <a:pt x="943610" y="279527"/>
                  </a:lnTo>
                  <a:lnTo>
                    <a:pt x="943610" y="291338"/>
                  </a:lnTo>
                  <a:lnTo>
                    <a:pt x="936498" y="317373"/>
                  </a:lnTo>
                  <a:lnTo>
                    <a:pt x="931799" y="355219"/>
                  </a:lnTo>
                  <a:lnTo>
                    <a:pt x="927100" y="383794"/>
                  </a:lnTo>
                  <a:lnTo>
                    <a:pt x="915289" y="388493"/>
                  </a:lnTo>
                  <a:lnTo>
                    <a:pt x="905891" y="390906"/>
                  </a:lnTo>
                  <a:lnTo>
                    <a:pt x="898779" y="400431"/>
                  </a:lnTo>
                  <a:lnTo>
                    <a:pt x="889381" y="400431"/>
                  </a:lnTo>
                  <a:lnTo>
                    <a:pt x="889381" y="395732"/>
                  </a:lnTo>
                  <a:lnTo>
                    <a:pt x="886968" y="395732"/>
                  </a:lnTo>
                  <a:lnTo>
                    <a:pt x="882269" y="391033"/>
                  </a:lnTo>
                  <a:lnTo>
                    <a:pt x="872871" y="383921"/>
                  </a:lnTo>
                  <a:lnTo>
                    <a:pt x="870458" y="374396"/>
                  </a:lnTo>
                  <a:lnTo>
                    <a:pt x="870458" y="362585"/>
                  </a:lnTo>
                  <a:lnTo>
                    <a:pt x="870458" y="355473"/>
                  </a:lnTo>
                  <a:lnTo>
                    <a:pt x="861060" y="345948"/>
                  </a:lnTo>
                  <a:lnTo>
                    <a:pt x="844550" y="334137"/>
                  </a:lnTo>
                  <a:lnTo>
                    <a:pt x="823341" y="329438"/>
                  </a:lnTo>
                  <a:lnTo>
                    <a:pt x="804418" y="334137"/>
                  </a:lnTo>
                  <a:lnTo>
                    <a:pt x="783209" y="329438"/>
                  </a:lnTo>
                  <a:lnTo>
                    <a:pt x="762000" y="317500"/>
                  </a:lnTo>
                  <a:lnTo>
                    <a:pt x="745490" y="291465"/>
                  </a:lnTo>
                  <a:lnTo>
                    <a:pt x="754888" y="291465"/>
                  </a:lnTo>
                  <a:lnTo>
                    <a:pt x="759587" y="284353"/>
                  </a:lnTo>
                  <a:lnTo>
                    <a:pt x="762000" y="279654"/>
                  </a:lnTo>
                  <a:lnTo>
                    <a:pt x="762000" y="277241"/>
                  </a:lnTo>
                  <a:lnTo>
                    <a:pt x="766699" y="277241"/>
                  </a:lnTo>
                  <a:lnTo>
                    <a:pt x="771398" y="277241"/>
                  </a:lnTo>
                  <a:lnTo>
                    <a:pt x="778510" y="277241"/>
                  </a:lnTo>
                  <a:lnTo>
                    <a:pt x="792607" y="272542"/>
                  </a:lnTo>
                  <a:lnTo>
                    <a:pt x="816229" y="279654"/>
                  </a:lnTo>
                  <a:lnTo>
                    <a:pt x="844550" y="277241"/>
                  </a:lnTo>
                  <a:lnTo>
                    <a:pt x="877570" y="272542"/>
                  </a:lnTo>
                  <a:lnTo>
                    <a:pt x="905891" y="272542"/>
                  </a:lnTo>
                  <a:lnTo>
                    <a:pt x="905891" y="246507"/>
                  </a:lnTo>
                  <a:close/>
                  <a:moveTo>
                    <a:pt x="601599" y="239395"/>
                  </a:moveTo>
                  <a:lnTo>
                    <a:pt x="606298" y="246507"/>
                  </a:lnTo>
                  <a:lnTo>
                    <a:pt x="610997" y="251206"/>
                  </a:lnTo>
                  <a:lnTo>
                    <a:pt x="613410" y="260731"/>
                  </a:lnTo>
                  <a:lnTo>
                    <a:pt x="613410" y="267843"/>
                  </a:lnTo>
                  <a:lnTo>
                    <a:pt x="618109" y="277368"/>
                  </a:lnTo>
                  <a:lnTo>
                    <a:pt x="618109" y="291592"/>
                  </a:lnTo>
                  <a:lnTo>
                    <a:pt x="610997" y="291592"/>
                  </a:lnTo>
                  <a:lnTo>
                    <a:pt x="610997" y="301117"/>
                  </a:lnTo>
                  <a:lnTo>
                    <a:pt x="618109" y="301117"/>
                  </a:lnTo>
                  <a:lnTo>
                    <a:pt x="629920" y="305816"/>
                  </a:lnTo>
                  <a:lnTo>
                    <a:pt x="644017" y="308229"/>
                  </a:lnTo>
                  <a:lnTo>
                    <a:pt x="655828" y="308229"/>
                  </a:lnTo>
                  <a:lnTo>
                    <a:pt x="672338" y="308229"/>
                  </a:lnTo>
                  <a:lnTo>
                    <a:pt x="679450" y="301117"/>
                  </a:lnTo>
                  <a:lnTo>
                    <a:pt x="684149" y="296418"/>
                  </a:lnTo>
                  <a:lnTo>
                    <a:pt x="688848" y="296418"/>
                  </a:lnTo>
                  <a:lnTo>
                    <a:pt x="693547" y="296418"/>
                  </a:lnTo>
                  <a:lnTo>
                    <a:pt x="700659" y="301117"/>
                  </a:lnTo>
                  <a:lnTo>
                    <a:pt x="705358" y="305816"/>
                  </a:lnTo>
                  <a:lnTo>
                    <a:pt x="705358" y="308229"/>
                  </a:lnTo>
                  <a:lnTo>
                    <a:pt x="705358" y="312928"/>
                  </a:lnTo>
                  <a:lnTo>
                    <a:pt x="710057" y="317627"/>
                  </a:lnTo>
                  <a:lnTo>
                    <a:pt x="710057" y="324739"/>
                  </a:lnTo>
                  <a:lnTo>
                    <a:pt x="705358" y="334264"/>
                  </a:lnTo>
                  <a:lnTo>
                    <a:pt x="705358" y="338963"/>
                  </a:lnTo>
                  <a:lnTo>
                    <a:pt x="705358" y="341376"/>
                  </a:lnTo>
                  <a:lnTo>
                    <a:pt x="705358" y="346075"/>
                  </a:lnTo>
                  <a:lnTo>
                    <a:pt x="700659" y="355600"/>
                  </a:lnTo>
                  <a:lnTo>
                    <a:pt x="677037" y="367411"/>
                  </a:lnTo>
                  <a:lnTo>
                    <a:pt x="646303" y="367411"/>
                  </a:lnTo>
                  <a:lnTo>
                    <a:pt x="613283" y="367411"/>
                  </a:lnTo>
                  <a:lnTo>
                    <a:pt x="580263" y="374523"/>
                  </a:lnTo>
                  <a:lnTo>
                    <a:pt x="556641" y="391160"/>
                  </a:lnTo>
                  <a:lnTo>
                    <a:pt x="528320" y="412496"/>
                  </a:lnTo>
                  <a:lnTo>
                    <a:pt x="502412" y="433832"/>
                  </a:lnTo>
                  <a:lnTo>
                    <a:pt x="466979" y="445643"/>
                  </a:lnTo>
                  <a:lnTo>
                    <a:pt x="462280" y="438531"/>
                  </a:lnTo>
                  <a:lnTo>
                    <a:pt x="457581" y="429006"/>
                  </a:lnTo>
                  <a:lnTo>
                    <a:pt x="457581" y="421767"/>
                  </a:lnTo>
                  <a:lnTo>
                    <a:pt x="452882" y="407543"/>
                  </a:lnTo>
                  <a:lnTo>
                    <a:pt x="466979" y="400431"/>
                  </a:lnTo>
                  <a:lnTo>
                    <a:pt x="478790" y="390906"/>
                  </a:lnTo>
                  <a:lnTo>
                    <a:pt x="485902" y="379095"/>
                  </a:lnTo>
                  <a:lnTo>
                    <a:pt x="495300" y="367284"/>
                  </a:lnTo>
                  <a:lnTo>
                    <a:pt x="499999" y="355473"/>
                  </a:lnTo>
                  <a:lnTo>
                    <a:pt x="452882" y="355473"/>
                  </a:lnTo>
                  <a:lnTo>
                    <a:pt x="424561" y="367284"/>
                  </a:lnTo>
                  <a:lnTo>
                    <a:pt x="391541" y="371983"/>
                  </a:lnTo>
                  <a:lnTo>
                    <a:pt x="353822" y="367284"/>
                  </a:lnTo>
                  <a:lnTo>
                    <a:pt x="330200" y="355346"/>
                  </a:lnTo>
                  <a:lnTo>
                    <a:pt x="318389" y="355346"/>
                  </a:lnTo>
                  <a:lnTo>
                    <a:pt x="318389" y="345821"/>
                  </a:lnTo>
                  <a:lnTo>
                    <a:pt x="330200" y="341122"/>
                  </a:lnTo>
                  <a:lnTo>
                    <a:pt x="339598" y="338709"/>
                  </a:lnTo>
                  <a:lnTo>
                    <a:pt x="342011" y="334010"/>
                  </a:lnTo>
                  <a:lnTo>
                    <a:pt x="351409" y="329311"/>
                  </a:lnTo>
                  <a:lnTo>
                    <a:pt x="353822" y="317500"/>
                  </a:lnTo>
                  <a:lnTo>
                    <a:pt x="346710" y="317500"/>
                  </a:lnTo>
                  <a:lnTo>
                    <a:pt x="346710" y="307975"/>
                  </a:lnTo>
                  <a:lnTo>
                    <a:pt x="358521" y="307975"/>
                  </a:lnTo>
                  <a:lnTo>
                    <a:pt x="367919" y="305562"/>
                  </a:lnTo>
                  <a:lnTo>
                    <a:pt x="375031" y="305562"/>
                  </a:lnTo>
                  <a:lnTo>
                    <a:pt x="384429" y="300863"/>
                  </a:lnTo>
                  <a:lnTo>
                    <a:pt x="379730" y="296164"/>
                  </a:lnTo>
                  <a:lnTo>
                    <a:pt x="375031" y="291465"/>
                  </a:lnTo>
                  <a:lnTo>
                    <a:pt x="370332" y="289052"/>
                  </a:lnTo>
                  <a:lnTo>
                    <a:pt x="370332" y="284353"/>
                  </a:lnTo>
                  <a:lnTo>
                    <a:pt x="367919" y="279654"/>
                  </a:lnTo>
                  <a:lnTo>
                    <a:pt x="363220" y="272542"/>
                  </a:lnTo>
                  <a:lnTo>
                    <a:pt x="370332" y="272542"/>
                  </a:lnTo>
                  <a:lnTo>
                    <a:pt x="375031" y="267843"/>
                  </a:lnTo>
                  <a:lnTo>
                    <a:pt x="379730" y="267843"/>
                  </a:lnTo>
                  <a:lnTo>
                    <a:pt x="384429" y="263144"/>
                  </a:lnTo>
                  <a:lnTo>
                    <a:pt x="429260" y="277368"/>
                  </a:lnTo>
                  <a:lnTo>
                    <a:pt x="466979" y="291592"/>
                  </a:lnTo>
                  <a:lnTo>
                    <a:pt x="499999" y="308229"/>
                  </a:lnTo>
                  <a:lnTo>
                    <a:pt x="535432" y="322453"/>
                  </a:lnTo>
                  <a:lnTo>
                    <a:pt x="580263" y="324866"/>
                  </a:lnTo>
                  <a:lnTo>
                    <a:pt x="573151" y="305943"/>
                  </a:lnTo>
                  <a:lnTo>
                    <a:pt x="566039" y="289306"/>
                  </a:lnTo>
                  <a:lnTo>
                    <a:pt x="561340" y="277495"/>
                  </a:lnTo>
                  <a:lnTo>
                    <a:pt x="556641" y="246761"/>
                  </a:lnTo>
                  <a:lnTo>
                    <a:pt x="566039" y="244348"/>
                  </a:lnTo>
                  <a:lnTo>
                    <a:pt x="573151" y="239649"/>
                  </a:lnTo>
                  <a:lnTo>
                    <a:pt x="584962" y="239649"/>
                  </a:lnTo>
                  <a:lnTo>
                    <a:pt x="601472" y="239649"/>
                  </a:lnTo>
                  <a:close/>
                  <a:moveTo>
                    <a:pt x="1750314" y="189865"/>
                  </a:moveTo>
                  <a:lnTo>
                    <a:pt x="1778635" y="201676"/>
                  </a:lnTo>
                  <a:lnTo>
                    <a:pt x="1778635" y="211201"/>
                  </a:lnTo>
                  <a:lnTo>
                    <a:pt x="1766824" y="211201"/>
                  </a:lnTo>
                  <a:lnTo>
                    <a:pt x="1759712" y="211201"/>
                  </a:lnTo>
                  <a:lnTo>
                    <a:pt x="1755013" y="211201"/>
                  </a:lnTo>
                  <a:lnTo>
                    <a:pt x="1750314" y="206502"/>
                  </a:lnTo>
                  <a:lnTo>
                    <a:pt x="1750314" y="201803"/>
                  </a:lnTo>
                  <a:lnTo>
                    <a:pt x="1750314" y="189992"/>
                  </a:lnTo>
                  <a:close/>
                  <a:moveTo>
                    <a:pt x="330200" y="189611"/>
                  </a:moveTo>
                  <a:lnTo>
                    <a:pt x="330200" y="206248"/>
                  </a:lnTo>
                  <a:lnTo>
                    <a:pt x="330200" y="218059"/>
                  </a:lnTo>
                  <a:lnTo>
                    <a:pt x="334899" y="229870"/>
                  </a:lnTo>
                  <a:lnTo>
                    <a:pt x="330200" y="239395"/>
                  </a:lnTo>
                  <a:lnTo>
                    <a:pt x="330200" y="246507"/>
                  </a:lnTo>
                  <a:lnTo>
                    <a:pt x="318389" y="256032"/>
                  </a:lnTo>
                  <a:lnTo>
                    <a:pt x="306578" y="263144"/>
                  </a:lnTo>
                  <a:lnTo>
                    <a:pt x="292481" y="272669"/>
                  </a:lnTo>
                  <a:lnTo>
                    <a:pt x="285369" y="284480"/>
                  </a:lnTo>
                  <a:lnTo>
                    <a:pt x="268859" y="277368"/>
                  </a:lnTo>
                  <a:lnTo>
                    <a:pt x="259461" y="272669"/>
                  </a:lnTo>
                  <a:lnTo>
                    <a:pt x="252349" y="267970"/>
                  </a:lnTo>
                  <a:lnTo>
                    <a:pt x="247650" y="263271"/>
                  </a:lnTo>
                  <a:lnTo>
                    <a:pt x="240538" y="256159"/>
                  </a:lnTo>
                  <a:lnTo>
                    <a:pt x="235839" y="296418"/>
                  </a:lnTo>
                  <a:lnTo>
                    <a:pt x="224028" y="317754"/>
                  </a:lnTo>
                  <a:lnTo>
                    <a:pt x="193421" y="324866"/>
                  </a:lnTo>
                  <a:lnTo>
                    <a:pt x="169799" y="324866"/>
                  </a:lnTo>
                  <a:lnTo>
                    <a:pt x="143891" y="324866"/>
                  </a:lnTo>
                  <a:lnTo>
                    <a:pt x="113284" y="324866"/>
                  </a:lnTo>
                  <a:lnTo>
                    <a:pt x="113284" y="291465"/>
                  </a:lnTo>
                  <a:lnTo>
                    <a:pt x="158115" y="260731"/>
                  </a:lnTo>
                  <a:lnTo>
                    <a:pt x="207645" y="229997"/>
                  </a:lnTo>
                  <a:lnTo>
                    <a:pt x="264287" y="206375"/>
                  </a:lnTo>
                  <a:lnTo>
                    <a:pt x="330200" y="189611"/>
                  </a:lnTo>
                  <a:close/>
                  <a:moveTo>
                    <a:pt x="8659749" y="189611"/>
                  </a:moveTo>
                  <a:lnTo>
                    <a:pt x="8680958" y="189611"/>
                  </a:lnTo>
                  <a:lnTo>
                    <a:pt x="8688070" y="210947"/>
                  </a:lnTo>
                  <a:lnTo>
                    <a:pt x="8688070" y="234569"/>
                  </a:lnTo>
                  <a:lnTo>
                    <a:pt x="8688070" y="263017"/>
                  </a:lnTo>
                  <a:lnTo>
                    <a:pt x="8725789" y="251206"/>
                  </a:lnTo>
                  <a:lnTo>
                    <a:pt x="8754110" y="234569"/>
                  </a:lnTo>
                  <a:lnTo>
                    <a:pt x="8787130" y="217932"/>
                  </a:lnTo>
                  <a:lnTo>
                    <a:pt x="8787130" y="345948"/>
                  </a:lnTo>
                  <a:lnTo>
                    <a:pt x="8787130" y="350647"/>
                  </a:lnTo>
                  <a:lnTo>
                    <a:pt x="8782431" y="350647"/>
                  </a:lnTo>
                  <a:lnTo>
                    <a:pt x="8780018" y="355346"/>
                  </a:lnTo>
                  <a:lnTo>
                    <a:pt x="8749411" y="355346"/>
                  </a:lnTo>
                  <a:lnTo>
                    <a:pt x="8709279" y="357759"/>
                  </a:lnTo>
                  <a:lnTo>
                    <a:pt x="8669147" y="362458"/>
                  </a:lnTo>
                  <a:lnTo>
                    <a:pt x="8636127" y="367157"/>
                  </a:lnTo>
                  <a:lnTo>
                    <a:pt x="8610219" y="371856"/>
                  </a:lnTo>
                  <a:lnTo>
                    <a:pt x="8598408" y="374269"/>
                  </a:lnTo>
                  <a:lnTo>
                    <a:pt x="8570087" y="350647"/>
                  </a:lnTo>
                  <a:lnTo>
                    <a:pt x="8548878" y="317500"/>
                  </a:lnTo>
                  <a:lnTo>
                    <a:pt x="8537067" y="272542"/>
                  </a:lnTo>
                  <a:lnTo>
                    <a:pt x="8539480" y="260731"/>
                  </a:lnTo>
                  <a:lnTo>
                    <a:pt x="8544179" y="251206"/>
                  </a:lnTo>
                  <a:lnTo>
                    <a:pt x="8548878" y="244094"/>
                  </a:lnTo>
                  <a:lnTo>
                    <a:pt x="8553577" y="234569"/>
                  </a:lnTo>
                  <a:lnTo>
                    <a:pt x="8555990" y="227457"/>
                  </a:lnTo>
                  <a:lnTo>
                    <a:pt x="8572500" y="217932"/>
                  </a:lnTo>
                  <a:lnTo>
                    <a:pt x="8593709" y="206121"/>
                  </a:lnTo>
                  <a:lnTo>
                    <a:pt x="8626729" y="194310"/>
                  </a:lnTo>
                  <a:lnTo>
                    <a:pt x="8659749" y="189611"/>
                  </a:lnTo>
                  <a:close/>
                  <a:moveTo>
                    <a:pt x="1080389" y="172974"/>
                  </a:moveTo>
                  <a:lnTo>
                    <a:pt x="1087501" y="196596"/>
                  </a:lnTo>
                  <a:lnTo>
                    <a:pt x="1104011" y="206121"/>
                  </a:lnTo>
                  <a:lnTo>
                    <a:pt x="1129919" y="206121"/>
                  </a:lnTo>
                  <a:lnTo>
                    <a:pt x="1170051" y="201422"/>
                  </a:lnTo>
                  <a:lnTo>
                    <a:pt x="1170051" y="210947"/>
                  </a:lnTo>
                  <a:lnTo>
                    <a:pt x="1174750" y="222758"/>
                  </a:lnTo>
                  <a:lnTo>
                    <a:pt x="1179449" y="234569"/>
                  </a:lnTo>
                  <a:lnTo>
                    <a:pt x="1179449" y="244094"/>
                  </a:lnTo>
                  <a:lnTo>
                    <a:pt x="1179449" y="255905"/>
                  </a:lnTo>
                  <a:lnTo>
                    <a:pt x="1179449" y="263017"/>
                  </a:lnTo>
                  <a:lnTo>
                    <a:pt x="1224280" y="289052"/>
                  </a:lnTo>
                  <a:lnTo>
                    <a:pt x="1276223" y="300863"/>
                  </a:lnTo>
                  <a:lnTo>
                    <a:pt x="1335151" y="300863"/>
                  </a:lnTo>
                  <a:lnTo>
                    <a:pt x="1391793" y="300863"/>
                  </a:lnTo>
                  <a:lnTo>
                    <a:pt x="1455547" y="296164"/>
                  </a:lnTo>
                  <a:lnTo>
                    <a:pt x="1507490" y="300863"/>
                  </a:lnTo>
                  <a:lnTo>
                    <a:pt x="1507490" y="312674"/>
                  </a:lnTo>
                  <a:lnTo>
                    <a:pt x="1512189" y="324485"/>
                  </a:lnTo>
                  <a:lnTo>
                    <a:pt x="1516888" y="334010"/>
                  </a:lnTo>
                  <a:lnTo>
                    <a:pt x="1516888" y="338709"/>
                  </a:lnTo>
                  <a:lnTo>
                    <a:pt x="1516888" y="345821"/>
                  </a:lnTo>
                  <a:lnTo>
                    <a:pt x="1516888" y="355346"/>
                  </a:lnTo>
                  <a:lnTo>
                    <a:pt x="1507490" y="383794"/>
                  </a:lnTo>
                  <a:lnTo>
                    <a:pt x="1483868" y="383794"/>
                  </a:lnTo>
                  <a:lnTo>
                    <a:pt x="1455547" y="379095"/>
                  </a:lnTo>
                  <a:lnTo>
                    <a:pt x="1434338" y="374396"/>
                  </a:lnTo>
                  <a:lnTo>
                    <a:pt x="1424940" y="374396"/>
                  </a:lnTo>
                  <a:lnTo>
                    <a:pt x="1417828" y="379095"/>
                  </a:lnTo>
                  <a:lnTo>
                    <a:pt x="1413129" y="388620"/>
                  </a:lnTo>
                  <a:lnTo>
                    <a:pt x="1408430" y="391033"/>
                  </a:lnTo>
                  <a:lnTo>
                    <a:pt x="1401318" y="391033"/>
                  </a:lnTo>
                  <a:lnTo>
                    <a:pt x="1396619" y="395732"/>
                  </a:lnTo>
                  <a:lnTo>
                    <a:pt x="1384808" y="400431"/>
                  </a:lnTo>
                  <a:lnTo>
                    <a:pt x="1372997" y="400431"/>
                  </a:lnTo>
                  <a:lnTo>
                    <a:pt x="1358900" y="405130"/>
                  </a:lnTo>
                  <a:lnTo>
                    <a:pt x="1351788" y="407543"/>
                  </a:lnTo>
                  <a:lnTo>
                    <a:pt x="1339977" y="407543"/>
                  </a:lnTo>
                  <a:lnTo>
                    <a:pt x="1325880" y="407543"/>
                  </a:lnTo>
                  <a:lnTo>
                    <a:pt x="1318768" y="395732"/>
                  </a:lnTo>
                  <a:lnTo>
                    <a:pt x="1314069" y="383921"/>
                  </a:lnTo>
                  <a:lnTo>
                    <a:pt x="1306957" y="374396"/>
                  </a:lnTo>
                  <a:lnTo>
                    <a:pt x="1306957" y="383921"/>
                  </a:lnTo>
                  <a:lnTo>
                    <a:pt x="1297559" y="391033"/>
                  </a:lnTo>
                  <a:lnTo>
                    <a:pt x="1292860" y="400558"/>
                  </a:lnTo>
                  <a:lnTo>
                    <a:pt x="1290447" y="407670"/>
                  </a:lnTo>
                  <a:lnTo>
                    <a:pt x="1269111" y="407670"/>
                  </a:lnTo>
                  <a:lnTo>
                    <a:pt x="1259713" y="395859"/>
                  </a:lnTo>
                  <a:lnTo>
                    <a:pt x="1252601" y="379222"/>
                  </a:lnTo>
                  <a:lnTo>
                    <a:pt x="1245489" y="362585"/>
                  </a:lnTo>
                  <a:lnTo>
                    <a:pt x="1240790" y="374396"/>
                  </a:lnTo>
                  <a:lnTo>
                    <a:pt x="1236091" y="383921"/>
                  </a:lnTo>
                  <a:lnTo>
                    <a:pt x="1231392" y="388620"/>
                  </a:lnTo>
                  <a:lnTo>
                    <a:pt x="1224280" y="388620"/>
                  </a:lnTo>
                  <a:lnTo>
                    <a:pt x="1214882" y="383921"/>
                  </a:lnTo>
                  <a:lnTo>
                    <a:pt x="1207770" y="379222"/>
                  </a:lnTo>
                  <a:lnTo>
                    <a:pt x="1203071" y="374523"/>
                  </a:lnTo>
                  <a:lnTo>
                    <a:pt x="1203071" y="372110"/>
                  </a:lnTo>
                  <a:lnTo>
                    <a:pt x="1203071" y="367411"/>
                  </a:lnTo>
                  <a:lnTo>
                    <a:pt x="1203071" y="362712"/>
                  </a:lnTo>
                  <a:lnTo>
                    <a:pt x="1203071" y="358013"/>
                  </a:lnTo>
                  <a:lnTo>
                    <a:pt x="1198372" y="355600"/>
                  </a:lnTo>
                  <a:lnTo>
                    <a:pt x="1195959" y="355600"/>
                  </a:lnTo>
                  <a:lnTo>
                    <a:pt x="1191260" y="358013"/>
                  </a:lnTo>
                  <a:lnTo>
                    <a:pt x="1181862" y="358013"/>
                  </a:lnTo>
                  <a:lnTo>
                    <a:pt x="1170051" y="362712"/>
                  </a:lnTo>
                  <a:lnTo>
                    <a:pt x="1162939" y="362712"/>
                  </a:lnTo>
                  <a:lnTo>
                    <a:pt x="1148842" y="367411"/>
                  </a:lnTo>
                  <a:lnTo>
                    <a:pt x="1146429" y="362712"/>
                  </a:lnTo>
                  <a:lnTo>
                    <a:pt x="1141730" y="362712"/>
                  </a:lnTo>
                  <a:lnTo>
                    <a:pt x="1132332" y="358013"/>
                  </a:lnTo>
                  <a:lnTo>
                    <a:pt x="1129919" y="355600"/>
                  </a:lnTo>
                  <a:lnTo>
                    <a:pt x="1120521" y="350901"/>
                  </a:lnTo>
                  <a:lnTo>
                    <a:pt x="1115822" y="346202"/>
                  </a:lnTo>
                  <a:lnTo>
                    <a:pt x="1120521" y="322580"/>
                  </a:lnTo>
                  <a:lnTo>
                    <a:pt x="1115822" y="305943"/>
                  </a:lnTo>
                  <a:lnTo>
                    <a:pt x="1108710" y="291719"/>
                  </a:lnTo>
                  <a:lnTo>
                    <a:pt x="1099312" y="272796"/>
                  </a:lnTo>
                  <a:lnTo>
                    <a:pt x="1099312" y="246507"/>
                  </a:lnTo>
                  <a:lnTo>
                    <a:pt x="1059180" y="244094"/>
                  </a:lnTo>
                  <a:lnTo>
                    <a:pt x="1021461" y="229870"/>
                  </a:lnTo>
                  <a:lnTo>
                    <a:pt x="988441" y="218059"/>
                  </a:lnTo>
                  <a:lnTo>
                    <a:pt x="986028" y="213360"/>
                  </a:lnTo>
                  <a:lnTo>
                    <a:pt x="986028" y="210947"/>
                  </a:lnTo>
                  <a:lnTo>
                    <a:pt x="986028" y="206248"/>
                  </a:lnTo>
                  <a:lnTo>
                    <a:pt x="981329" y="201549"/>
                  </a:lnTo>
                  <a:lnTo>
                    <a:pt x="981329" y="189738"/>
                  </a:lnTo>
                  <a:lnTo>
                    <a:pt x="997839" y="185039"/>
                  </a:lnTo>
                  <a:lnTo>
                    <a:pt x="1019048" y="185039"/>
                  </a:lnTo>
                  <a:lnTo>
                    <a:pt x="1042670" y="180340"/>
                  </a:lnTo>
                  <a:lnTo>
                    <a:pt x="1049782" y="177927"/>
                  </a:lnTo>
                  <a:lnTo>
                    <a:pt x="1059180" y="177927"/>
                  </a:lnTo>
                  <a:lnTo>
                    <a:pt x="1066292" y="173228"/>
                  </a:lnTo>
                  <a:lnTo>
                    <a:pt x="1080389" y="173228"/>
                  </a:lnTo>
                  <a:close/>
                  <a:moveTo>
                    <a:pt x="889254" y="173228"/>
                  </a:moveTo>
                  <a:lnTo>
                    <a:pt x="964692" y="173228"/>
                  </a:lnTo>
                  <a:lnTo>
                    <a:pt x="964692" y="180340"/>
                  </a:lnTo>
                  <a:lnTo>
                    <a:pt x="969391" y="189865"/>
                  </a:lnTo>
                  <a:lnTo>
                    <a:pt x="969391" y="196977"/>
                  </a:lnTo>
                  <a:lnTo>
                    <a:pt x="971804" y="211201"/>
                  </a:lnTo>
                  <a:lnTo>
                    <a:pt x="953008" y="211201"/>
                  </a:lnTo>
                  <a:lnTo>
                    <a:pt x="943610" y="211201"/>
                  </a:lnTo>
                  <a:lnTo>
                    <a:pt x="936498" y="211201"/>
                  </a:lnTo>
                  <a:lnTo>
                    <a:pt x="919988" y="206502"/>
                  </a:lnTo>
                  <a:lnTo>
                    <a:pt x="905891" y="206502"/>
                  </a:lnTo>
                  <a:lnTo>
                    <a:pt x="889381" y="201803"/>
                  </a:lnTo>
                  <a:lnTo>
                    <a:pt x="889381" y="172974"/>
                  </a:lnTo>
                  <a:close/>
                  <a:moveTo>
                    <a:pt x="710057" y="163449"/>
                  </a:moveTo>
                  <a:lnTo>
                    <a:pt x="726567" y="172974"/>
                  </a:lnTo>
                  <a:lnTo>
                    <a:pt x="743077" y="180086"/>
                  </a:lnTo>
                  <a:lnTo>
                    <a:pt x="750189" y="194310"/>
                  </a:lnTo>
                  <a:lnTo>
                    <a:pt x="759587" y="210947"/>
                  </a:lnTo>
                  <a:lnTo>
                    <a:pt x="762000" y="227457"/>
                  </a:lnTo>
                  <a:lnTo>
                    <a:pt x="738378" y="227457"/>
                  </a:lnTo>
                  <a:lnTo>
                    <a:pt x="738378" y="217932"/>
                  </a:lnTo>
                  <a:lnTo>
                    <a:pt x="726567" y="210820"/>
                  </a:lnTo>
                  <a:lnTo>
                    <a:pt x="721868" y="201295"/>
                  </a:lnTo>
                  <a:lnTo>
                    <a:pt x="717169" y="194183"/>
                  </a:lnTo>
                  <a:lnTo>
                    <a:pt x="712470" y="179959"/>
                  </a:lnTo>
                  <a:lnTo>
                    <a:pt x="710057" y="163322"/>
                  </a:lnTo>
                  <a:close/>
                  <a:moveTo>
                    <a:pt x="1153541" y="144399"/>
                  </a:moveTo>
                  <a:lnTo>
                    <a:pt x="1191260" y="144399"/>
                  </a:lnTo>
                  <a:lnTo>
                    <a:pt x="1191260" y="163322"/>
                  </a:lnTo>
                  <a:lnTo>
                    <a:pt x="1153541" y="163322"/>
                  </a:lnTo>
                  <a:lnTo>
                    <a:pt x="1153541" y="144653"/>
                  </a:lnTo>
                  <a:close/>
                  <a:moveTo>
                    <a:pt x="452882" y="144653"/>
                  </a:moveTo>
                  <a:lnTo>
                    <a:pt x="474091" y="147066"/>
                  </a:lnTo>
                  <a:lnTo>
                    <a:pt x="490601" y="147066"/>
                  </a:lnTo>
                  <a:lnTo>
                    <a:pt x="507111" y="151765"/>
                  </a:lnTo>
                  <a:lnTo>
                    <a:pt x="518922" y="156464"/>
                  </a:lnTo>
                  <a:lnTo>
                    <a:pt x="511810" y="168275"/>
                  </a:lnTo>
                  <a:lnTo>
                    <a:pt x="502412" y="180086"/>
                  </a:lnTo>
                  <a:lnTo>
                    <a:pt x="495300" y="189611"/>
                  </a:lnTo>
                  <a:lnTo>
                    <a:pt x="483489" y="201422"/>
                  </a:lnTo>
                  <a:lnTo>
                    <a:pt x="469392" y="210947"/>
                  </a:lnTo>
                  <a:lnTo>
                    <a:pt x="457581" y="213360"/>
                  </a:lnTo>
                  <a:lnTo>
                    <a:pt x="450469" y="213360"/>
                  </a:lnTo>
                  <a:lnTo>
                    <a:pt x="436372" y="210947"/>
                  </a:lnTo>
                  <a:lnTo>
                    <a:pt x="429260" y="201422"/>
                  </a:lnTo>
                  <a:lnTo>
                    <a:pt x="424561" y="194310"/>
                  </a:lnTo>
                  <a:lnTo>
                    <a:pt x="419862" y="184785"/>
                  </a:lnTo>
                  <a:lnTo>
                    <a:pt x="419862" y="172974"/>
                  </a:lnTo>
                  <a:lnTo>
                    <a:pt x="436372" y="161163"/>
                  </a:lnTo>
                  <a:lnTo>
                    <a:pt x="452882" y="144526"/>
                  </a:lnTo>
                  <a:close/>
                  <a:moveTo>
                    <a:pt x="1026160" y="128016"/>
                  </a:moveTo>
                  <a:lnTo>
                    <a:pt x="1037971" y="128016"/>
                  </a:lnTo>
                  <a:lnTo>
                    <a:pt x="1047369" y="128016"/>
                  </a:lnTo>
                  <a:lnTo>
                    <a:pt x="1054481" y="128016"/>
                  </a:lnTo>
                  <a:lnTo>
                    <a:pt x="1059180" y="128016"/>
                  </a:lnTo>
                  <a:lnTo>
                    <a:pt x="1066292" y="128016"/>
                  </a:lnTo>
                  <a:lnTo>
                    <a:pt x="1075690" y="128016"/>
                  </a:lnTo>
                  <a:lnTo>
                    <a:pt x="1087501" y="128016"/>
                  </a:lnTo>
                  <a:lnTo>
                    <a:pt x="1087501" y="144653"/>
                  </a:lnTo>
                  <a:lnTo>
                    <a:pt x="1033272" y="156464"/>
                  </a:lnTo>
                  <a:lnTo>
                    <a:pt x="1026160" y="128016"/>
                  </a:lnTo>
                  <a:close/>
                  <a:moveTo>
                    <a:pt x="518922" y="101981"/>
                  </a:moveTo>
                  <a:lnTo>
                    <a:pt x="535432" y="106680"/>
                  </a:lnTo>
                  <a:lnTo>
                    <a:pt x="551942" y="111379"/>
                  </a:lnTo>
                  <a:lnTo>
                    <a:pt x="566039" y="118491"/>
                  </a:lnTo>
                  <a:lnTo>
                    <a:pt x="556641" y="118491"/>
                  </a:lnTo>
                  <a:lnTo>
                    <a:pt x="535432" y="128016"/>
                  </a:lnTo>
                  <a:lnTo>
                    <a:pt x="511937" y="128016"/>
                  </a:lnTo>
                  <a:lnTo>
                    <a:pt x="483616" y="128016"/>
                  </a:lnTo>
                  <a:lnTo>
                    <a:pt x="483616" y="118491"/>
                  </a:lnTo>
                  <a:lnTo>
                    <a:pt x="490728" y="118491"/>
                  </a:lnTo>
                  <a:lnTo>
                    <a:pt x="500126" y="111379"/>
                  </a:lnTo>
                  <a:lnTo>
                    <a:pt x="511937" y="106680"/>
                  </a:lnTo>
                  <a:lnTo>
                    <a:pt x="519049" y="101981"/>
                  </a:lnTo>
                  <a:close/>
                  <a:moveTo>
                    <a:pt x="6300851" y="97282"/>
                  </a:moveTo>
                  <a:lnTo>
                    <a:pt x="6340983" y="101981"/>
                  </a:lnTo>
                  <a:lnTo>
                    <a:pt x="6350381" y="111506"/>
                  </a:lnTo>
                  <a:lnTo>
                    <a:pt x="6355080" y="118618"/>
                  </a:lnTo>
                  <a:lnTo>
                    <a:pt x="6362192" y="128143"/>
                  </a:lnTo>
                  <a:lnTo>
                    <a:pt x="6357493" y="135255"/>
                  </a:lnTo>
                  <a:lnTo>
                    <a:pt x="6357493" y="139827"/>
                  </a:lnTo>
                  <a:lnTo>
                    <a:pt x="6355080" y="144526"/>
                  </a:lnTo>
                  <a:lnTo>
                    <a:pt x="6329172" y="177673"/>
                  </a:lnTo>
                  <a:lnTo>
                    <a:pt x="6296152" y="201295"/>
                  </a:lnTo>
                  <a:lnTo>
                    <a:pt x="6258433" y="222631"/>
                  </a:lnTo>
                  <a:lnTo>
                    <a:pt x="6213602" y="239268"/>
                  </a:lnTo>
                  <a:lnTo>
                    <a:pt x="6173470" y="255905"/>
                  </a:lnTo>
                  <a:lnTo>
                    <a:pt x="6135751" y="272542"/>
                  </a:lnTo>
                  <a:lnTo>
                    <a:pt x="6095619" y="305689"/>
                  </a:lnTo>
                  <a:lnTo>
                    <a:pt x="6048502" y="355473"/>
                  </a:lnTo>
                  <a:lnTo>
                    <a:pt x="6001385" y="412369"/>
                  </a:lnTo>
                  <a:lnTo>
                    <a:pt x="5954268" y="478663"/>
                  </a:lnTo>
                  <a:lnTo>
                    <a:pt x="5918835" y="544957"/>
                  </a:lnTo>
                  <a:lnTo>
                    <a:pt x="5892927" y="611251"/>
                  </a:lnTo>
                  <a:lnTo>
                    <a:pt x="5881116" y="672846"/>
                  </a:lnTo>
                  <a:lnTo>
                    <a:pt x="5885815" y="694182"/>
                  </a:lnTo>
                  <a:lnTo>
                    <a:pt x="5902325" y="717804"/>
                  </a:lnTo>
                  <a:lnTo>
                    <a:pt x="5921248" y="743839"/>
                  </a:lnTo>
                  <a:lnTo>
                    <a:pt x="5947156" y="762762"/>
                  </a:lnTo>
                  <a:lnTo>
                    <a:pt x="5947156" y="772287"/>
                  </a:lnTo>
                  <a:lnTo>
                    <a:pt x="5935345" y="772287"/>
                  </a:lnTo>
                  <a:lnTo>
                    <a:pt x="5925947" y="793623"/>
                  </a:lnTo>
                  <a:lnTo>
                    <a:pt x="5892927" y="779399"/>
                  </a:lnTo>
                  <a:lnTo>
                    <a:pt x="5855208" y="772287"/>
                  </a:lnTo>
                  <a:lnTo>
                    <a:pt x="5843397" y="739140"/>
                  </a:lnTo>
                  <a:lnTo>
                    <a:pt x="5822188" y="710692"/>
                  </a:lnTo>
                  <a:lnTo>
                    <a:pt x="5803265" y="689356"/>
                  </a:lnTo>
                  <a:lnTo>
                    <a:pt x="5782056" y="668020"/>
                  </a:lnTo>
                  <a:lnTo>
                    <a:pt x="5765546" y="634873"/>
                  </a:lnTo>
                  <a:lnTo>
                    <a:pt x="5789168" y="618236"/>
                  </a:lnTo>
                  <a:lnTo>
                    <a:pt x="5803265" y="611124"/>
                  </a:lnTo>
                  <a:lnTo>
                    <a:pt x="5803265" y="599313"/>
                  </a:lnTo>
                  <a:lnTo>
                    <a:pt x="5798566" y="589788"/>
                  </a:lnTo>
                  <a:lnTo>
                    <a:pt x="5793867" y="573151"/>
                  </a:lnTo>
                  <a:lnTo>
                    <a:pt x="5798566" y="556514"/>
                  </a:lnTo>
                  <a:lnTo>
                    <a:pt x="5810377" y="535178"/>
                  </a:lnTo>
                  <a:lnTo>
                    <a:pt x="5826887" y="523367"/>
                  </a:lnTo>
                  <a:lnTo>
                    <a:pt x="5843397" y="506730"/>
                  </a:lnTo>
                  <a:lnTo>
                    <a:pt x="5855208" y="483108"/>
                  </a:lnTo>
                  <a:lnTo>
                    <a:pt x="5848096" y="478409"/>
                  </a:lnTo>
                  <a:lnTo>
                    <a:pt x="5838698" y="473710"/>
                  </a:lnTo>
                  <a:lnTo>
                    <a:pt x="5838698" y="471297"/>
                  </a:lnTo>
                  <a:lnTo>
                    <a:pt x="5836285" y="471297"/>
                  </a:lnTo>
                  <a:lnTo>
                    <a:pt x="5836285" y="466598"/>
                  </a:lnTo>
                  <a:lnTo>
                    <a:pt x="5836285" y="461899"/>
                  </a:lnTo>
                  <a:lnTo>
                    <a:pt x="5855208" y="440563"/>
                  </a:lnTo>
                  <a:lnTo>
                    <a:pt x="5876417" y="421640"/>
                  </a:lnTo>
                  <a:lnTo>
                    <a:pt x="5888228" y="390906"/>
                  </a:lnTo>
                  <a:lnTo>
                    <a:pt x="5892927" y="383794"/>
                  </a:lnTo>
                  <a:lnTo>
                    <a:pt x="5888228" y="371983"/>
                  </a:lnTo>
                  <a:lnTo>
                    <a:pt x="5888228" y="362458"/>
                  </a:lnTo>
                  <a:lnTo>
                    <a:pt x="5885815" y="357759"/>
                  </a:lnTo>
                  <a:lnTo>
                    <a:pt x="5885815" y="345948"/>
                  </a:lnTo>
                  <a:lnTo>
                    <a:pt x="5885815" y="338836"/>
                  </a:lnTo>
                  <a:lnTo>
                    <a:pt x="5888228" y="324612"/>
                  </a:lnTo>
                  <a:lnTo>
                    <a:pt x="5921248" y="289052"/>
                  </a:lnTo>
                  <a:lnTo>
                    <a:pt x="5963666" y="251206"/>
                  </a:lnTo>
                  <a:lnTo>
                    <a:pt x="6015609" y="213360"/>
                  </a:lnTo>
                  <a:lnTo>
                    <a:pt x="6069838" y="184912"/>
                  </a:lnTo>
                  <a:lnTo>
                    <a:pt x="6114669" y="163576"/>
                  </a:lnTo>
                  <a:lnTo>
                    <a:pt x="6190107" y="163576"/>
                  </a:lnTo>
                  <a:lnTo>
                    <a:pt x="6213729" y="151765"/>
                  </a:lnTo>
                  <a:lnTo>
                    <a:pt x="6230239" y="139954"/>
                  </a:lnTo>
                  <a:lnTo>
                    <a:pt x="6242050" y="123317"/>
                  </a:lnTo>
                  <a:lnTo>
                    <a:pt x="6256147" y="113792"/>
                  </a:lnTo>
                  <a:lnTo>
                    <a:pt x="6272657" y="106680"/>
                  </a:lnTo>
                  <a:lnTo>
                    <a:pt x="6300978" y="97155"/>
                  </a:lnTo>
                  <a:close/>
                  <a:moveTo>
                    <a:pt x="943610" y="35687"/>
                  </a:moveTo>
                  <a:lnTo>
                    <a:pt x="981329" y="35687"/>
                  </a:lnTo>
                  <a:lnTo>
                    <a:pt x="993140" y="52197"/>
                  </a:lnTo>
                  <a:lnTo>
                    <a:pt x="1009650" y="68834"/>
                  </a:lnTo>
                  <a:lnTo>
                    <a:pt x="1026160" y="80645"/>
                  </a:lnTo>
                  <a:lnTo>
                    <a:pt x="1019048" y="90170"/>
                  </a:lnTo>
                  <a:lnTo>
                    <a:pt x="1014349" y="94869"/>
                  </a:lnTo>
                  <a:lnTo>
                    <a:pt x="1009650" y="97282"/>
                  </a:lnTo>
                  <a:lnTo>
                    <a:pt x="1004951" y="106807"/>
                  </a:lnTo>
                  <a:lnTo>
                    <a:pt x="1002538" y="113919"/>
                  </a:lnTo>
                  <a:lnTo>
                    <a:pt x="997839" y="128143"/>
                  </a:lnTo>
                  <a:lnTo>
                    <a:pt x="986028" y="128143"/>
                  </a:lnTo>
                  <a:lnTo>
                    <a:pt x="969518" y="128143"/>
                  </a:lnTo>
                  <a:lnTo>
                    <a:pt x="960120" y="123317"/>
                  </a:lnTo>
                  <a:lnTo>
                    <a:pt x="948309" y="123317"/>
                  </a:lnTo>
                  <a:lnTo>
                    <a:pt x="936498" y="118618"/>
                  </a:lnTo>
                  <a:lnTo>
                    <a:pt x="936498" y="101981"/>
                  </a:lnTo>
                  <a:lnTo>
                    <a:pt x="938911" y="90170"/>
                  </a:lnTo>
                  <a:lnTo>
                    <a:pt x="943610" y="73533"/>
                  </a:lnTo>
                  <a:lnTo>
                    <a:pt x="943610" y="57023"/>
                  </a:lnTo>
                  <a:lnTo>
                    <a:pt x="943610" y="35687"/>
                  </a:lnTo>
                  <a:close/>
                  <a:moveTo>
                    <a:pt x="7466203" y="127"/>
                  </a:moveTo>
                  <a:lnTo>
                    <a:pt x="7511035" y="127"/>
                  </a:lnTo>
                  <a:lnTo>
                    <a:pt x="7520432" y="11938"/>
                  </a:lnTo>
                  <a:lnTo>
                    <a:pt x="7522845" y="16637"/>
                  </a:lnTo>
                  <a:lnTo>
                    <a:pt x="7527544" y="23749"/>
                  </a:lnTo>
                  <a:lnTo>
                    <a:pt x="7536942" y="33274"/>
                  </a:lnTo>
                  <a:lnTo>
                    <a:pt x="7539355" y="45085"/>
                  </a:lnTo>
                  <a:lnTo>
                    <a:pt x="7527544" y="49784"/>
                  </a:lnTo>
                  <a:lnTo>
                    <a:pt x="7522845" y="52197"/>
                  </a:lnTo>
                  <a:lnTo>
                    <a:pt x="7515733" y="56896"/>
                  </a:lnTo>
                  <a:lnTo>
                    <a:pt x="7511035" y="64008"/>
                  </a:lnTo>
                  <a:lnTo>
                    <a:pt x="7506335" y="68707"/>
                  </a:lnTo>
                  <a:lnTo>
                    <a:pt x="7503922" y="80518"/>
                  </a:lnTo>
                  <a:lnTo>
                    <a:pt x="7536942" y="90043"/>
                  </a:lnTo>
                  <a:lnTo>
                    <a:pt x="7553452" y="97155"/>
                  </a:lnTo>
                  <a:lnTo>
                    <a:pt x="7569962" y="113792"/>
                  </a:lnTo>
                  <a:lnTo>
                    <a:pt x="7586472" y="135128"/>
                  </a:lnTo>
                  <a:lnTo>
                    <a:pt x="7614793" y="123317"/>
                  </a:lnTo>
                  <a:lnTo>
                    <a:pt x="7643114" y="118618"/>
                  </a:lnTo>
                  <a:lnTo>
                    <a:pt x="7676135" y="113919"/>
                  </a:lnTo>
                  <a:lnTo>
                    <a:pt x="7713853" y="102108"/>
                  </a:lnTo>
                  <a:lnTo>
                    <a:pt x="7716266" y="97409"/>
                  </a:lnTo>
                  <a:lnTo>
                    <a:pt x="7720965" y="102108"/>
                  </a:lnTo>
                  <a:lnTo>
                    <a:pt x="7720965" y="106807"/>
                  </a:lnTo>
                  <a:lnTo>
                    <a:pt x="7720965" y="111506"/>
                  </a:lnTo>
                  <a:lnTo>
                    <a:pt x="7753985" y="128143"/>
                  </a:lnTo>
                  <a:lnTo>
                    <a:pt x="7779893" y="147066"/>
                  </a:lnTo>
                  <a:lnTo>
                    <a:pt x="7798816" y="173101"/>
                  </a:lnTo>
                  <a:lnTo>
                    <a:pt x="7820025" y="201549"/>
                  </a:lnTo>
                  <a:lnTo>
                    <a:pt x="7820025" y="256032"/>
                  </a:lnTo>
                  <a:lnTo>
                    <a:pt x="7791704" y="277368"/>
                  </a:lnTo>
                  <a:lnTo>
                    <a:pt x="7779893" y="296291"/>
                  </a:lnTo>
                  <a:lnTo>
                    <a:pt x="7770495" y="317627"/>
                  </a:lnTo>
                  <a:lnTo>
                    <a:pt x="7758685" y="338963"/>
                  </a:lnTo>
                  <a:lnTo>
                    <a:pt x="7725664" y="357886"/>
                  </a:lnTo>
                  <a:lnTo>
                    <a:pt x="7687945" y="379222"/>
                  </a:lnTo>
                  <a:lnTo>
                    <a:pt x="7650226" y="405257"/>
                  </a:lnTo>
                  <a:lnTo>
                    <a:pt x="7621905" y="438404"/>
                  </a:lnTo>
                  <a:lnTo>
                    <a:pt x="7631303" y="438404"/>
                  </a:lnTo>
                  <a:lnTo>
                    <a:pt x="7659624" y="421767"/>
                  </a:lnTo>
                  <a:lnTo>
                    <a:pt x="7692644" y="417068"/>
                  </a:lnTo>
                  <a:lnTo>
                    <a:pt x="7730363" y="421767"/>
                  </a:lnTo>
                  <a:lnTo>
                    <a:pt x="7730363" y="428879"/>
                  </a:lnTo>
                  <a:lnTo>
                    <a:pt x="7725664" y="438404"/>
                  </a:lnTo>
                  <a:lnTo>
                    <a:pt x="7725664" y="440817"/>
                  </a:lnTo>
                  <a:lnTo>
                    <a:pt x="7725664" y="445516"/>
                  </a:lnTo>
                  <a:lnTo>
                    <a:pt x="7725664" y="450215"/>
                  </a:lnTo>
                  <a:lnTo>
                    <a:pt x="7730363" y="450215"/>
                  </a:lnTo>
                  <a:lnTo>
                    <a:pt x="7737475" y="454914"/>
                  </a:lnTo>
                  <a:lnTo>
                    <a:pt x="7749286" y="440690"/>
                  </a:lnTo>
                  <a:lnTo>
                    <a:pt x="7765797" y="428879"/>
                  </a:lnTo>
                  <a:lnTo>
                    <a:pt x="7782306" y="417068"/>
                  </a:lnTo>
                  <a:lnTo>
                    <a:pt x="7803515" y="407543"/>
                  </a:lnTo>
                  <a:lnTo>
                    <a:pt x="7803515" y="421767"/>
                  </a:lnTo>
                  <a:lnTo>
                    <a:pt x="7796403" y="433578"/>
                  </a:lnTo>
                  <a:lnTo>
                    <a:pt x="7791704" y="445389"/>
                  </a:lnTo>
                  <a:lnTo>
                    <a:pt x="7787005" y="462026"/>
                  </a:lnTo>
                  <a:lnTo>
                    <a:pt x="7782306" y="483362"/>
                  </a:lnTo>
                  <a:lnTo>
                    <a:pt x="7787005" y="488061"/>
                  </a:lnTo>
                  <a:lnTo>
                    <a:pt x="7791704" y="488061"/>
                  </a:lnTo>
                  <a:lnTo>
                    <a:pt x="7791704" y="490474"/>
                  </a:lnTo>
                  <a:lnTo>
                    <a:pt x="7812913" y="490474"/>
                  </a:lnTo>
                  <a:lnTo>
                    <a:pt x="7812913" y="462026"/>
                  </a:lnTo>
                  <a:lnTo>
                    <a:pt x="7853045" y="457327"/>
                  </a:lnTo>
                  <a:lnTo>
                    <a:pt x="7890764" y="457327"/>
                  </a:lnTo>
                  <a:lnTo>
                    <a:pt x="7919085" y="462026"/>
                  </a:lnTo>
                  <a:lnTo>
                    <a:pt x="7947406" y="483362"/>
                  </a:lnTo>
                  <a:lnTo>
                    <a:pt x="7947406" y="488061"/>
                  </a:lnTo>
                  <a:lnTo>
                    <a:pt x="7947406" y="499872"/>
                  </a:lnTo>
                  <a:lnTo>
                    <a:pt x="7952105" y="511683"/>
                  </a:lnTo>
                  <a:lnTo>
                    <a:pt x="7952105" y="523494"/>
                  </a:lnTo>
                  <a:lnTo>
                    <a:pt x="7956804" y="535305"/>
                  </a:lnTo>
                  <a:lnTo>
                    <a:pt x="8074787" y="544830"/>
                  </a:lnTo>
                  <a:lnTo>
                    <a:pt x="8084185" y="518795"/>
                  </a:lnTo>
                  <a:lnTo>
                    <a:pt x="8084185" y="511683"/>
                  </a:lnTo>
                  <a:lnTo>
                    <a:pt x="8084185" y="506984"/>
                  </a:lnTo>
                  <a:lnTo>
                    <a:pt x="8084185" y="499872"/>
                  </a:lnTo>
                  <a:lnTo>
                    <a:pt x="8084185" y="488061"/>
                  </a:lnTo>
                  <a:lnTo>
                    <a:pt x="8084185" y="473837"/>
                  </a:lnTo>
                  <a:lnTo>
                    <a:pt x="8091297" y="471424"/>
                  </a:lnTo>
                  <a:lnTo>
                    <a:pt x="8095997" y="471424"/>
                  </a:lnTo>
                  <a:lnTo>
                    <a:pt x="8095997" y="466725"/>
                  </a:lnTo>
                  <a:lnTo>
                    <a:pt x="8100695" y="462026"/>
                  </a:lnTo>
                  <a:lnTo>
                    <a:pt x="8124317" y="473837"/>
                  </a:lnTo>
                  <a:lnTo>
                    <a:pt x="8150225" y="488061"/>
                  </a:lnTo>
                  <a:lnTo>
                    <a:pt x="8173847" y="499872"/>
                  </a:lnTo>
                  <a:lnTo>
                    <a:pt x="8199755" y="478536"/>
                  </a:lnTo>
                  <a:lnTo>
                    <a:pt x="8228076" y="466725"/>
                  </a:lnTo>
                  <a:lnTo>
                    <a:pt x="8272907" y="462026"/>
                  </a:lnTo>
                  <a:lnTo>
                    <a:pt x="8272907" y="473837"/>
                  </a:lnTo>
                  <a:lnTo>
                    <a:pt x="8280019" y="473837"/>
                  </a:lnTo>
                  <a:lnTo>
                    <a:pt x="8301228" y="556768"/>
                  </a:lnTo>
                  <a:lnTo>
                    <a:pt x="8272907" y="585216"/>
                  </a:lnTo>
                  <a:lnTo>
                    <a:pt x="8256397" y="627888"/>
                  </a:lnTo>
                  <a:lnTo>
                    <a:pt x="8261097" y="635000"/>
                  </a:lnTo>
                  <a:lnTo>
                    <a:pt x="8265795" y="644525"/>
                  </a:lnTo>
                  <a:lnTo>
                    <a:pt x="8265795" y="651637"/>
                  </a:lnTo>
                  <a:lnTo>
                    <a:pt x="8268208" y="661162"/>
                  </a:lnTo>
                  <a:lnTo>
                    <a:pt x="8272907" y="672973"/>
                  </a:lnTo>
                  <a:lnTo>
                    <a:pt x="8294116" y="694309"/>
                  </a:lnTo>
                  <a:lnTo>
                    <a:pt x="8322437" y="710946"/>
                  </a:lnTo>
                  <a:lnTo>
                    <a:pt x="8346060" y="727583"/>
                  </a:lnTo>
                  <a:lnTo>
                    <a:pt x="8350758" y="722884"/>
                  </a:lnTo>
                  <a:lnTo>
                    <a:pt x="8355457" y="718185"/>
                  </a:lnTo>
                  <a:lnTo>
                    <a:pt x="8367268" y="699262"/>
                  </a:lnTo>
                  <a:lnTo>
                    <a:pt x="8376666" y="673227"/>
                  </a:lnTo>
                  <a:lnTo>
                    <a:pt x="8383778" y="649605"/>
                  </a:lnTo>
                  <a:lnTo>
                    <a:pt x="8400288" y="628269"/>
                  </a:lnTo>
                  <a:lnTo>
                    <a:pt x="8400288" y="649097"/>
                  </a:lnTo>
                  <a:lnTo>
                    <a:pt x="8404987" y="665734"/>
                  </a:lnTo>
                  <a:lnTo>
                    <a:pt x="8412099" y="677545"/>
                  </a:lnTo>
                  <a:lnTo>
                    <a:pt x="8426197" y="684657"/>
                  </a:lnTo>
                  <a:lnTo>
                    <a:pt x="8442706" y="689356"/>
                  </a:lnTo>
                  <a:lnTo>
                    <a:pt x="8461629" y="694055"/>
                  </a:lnTo>
                  <a:lnTo>
                    <a:pt x="8492236" y="644271"/>
                  </a:lnTo>
                  <a:lnTo>
                    <a:pt x="8504047" y="656082"/>
                  </a:lnTo>
                  <a:lnTo>
                    <a:pt x="8515858" y="665607"/>
                  </a:lnTo>
                  <a:lnTo>
                    <a:pt x="8522970" y="677418"/>
                  </a:lnTo>
                  <a:lnTo>
                    <a:pt x="8537067" y="684530"/>
                  </a:lnTo>
                  <a:lnTo>
                    <a:pt x="8553577" y="694055"/>
                  </a:lnTo>
                  <a:lnTo>
                    <a:pt x="8560689" y="684530"/>
                  </a:lnTo>
                  <a:lnTo>
                    <a:pt x="8570087" y="677418"/>
                  </a:lnTo>
                  <a:lnTo>
                    <a:pt x="8577199" y="677418"/>
                  </a:lnTo>
                  <a:lnTo>
                    <a:pt x="8581898" y="677418"/>
                  </a:lnTo>
                  <a:lnTo>
                    <a:pt x="8593710" y="677418"/>
                  </a:lnTo>
                  <a:lnTo>
                    <a:pt x="8603107" y="682117"/>
                  </a:lnTo>
                  <a:lnTo>
                    <a:pt x="8619617" y="682117"/>
                  </a:lnTo>
                  <a:lnTo>
                    <a:pt x="8614918" y="639445"/>
                  </a:lnTo>
                  <a:lnTo>
                    <a:pt x="8605520" y="610997"/>
                  </a:lnTo>
                  <a:lnTo>
                    <a:pt x="8598408" y="573151"/>
                  </a:lnTo>
                  <a:lnTo>
                    <a:pt x="8626729" y="566039"/>
                  </a:lnTo>
                  <a:lnTo>
                    <a:pt x="8652637" y="556514"/>
                  </a:lnTo>
                  <a:lnTo>
                    <a:pt x="8692769" y="556514"/>
                  </a:lnTo>
                  <a:lnTo>
                    <a:pt x="8737600" y="561213"/>
                  </a:lnTo>
                  <a:lnTo>
                    <a:pt x="8782431" y="573024"/>
                  </a:lnTo>
                  <a:lnTo>
                    <a:pt x="8824849" y="584835"/>
                  </a:lnTo>
                  <a:lnTo>
                    <a:pt x="8862568" y="599059"/>
                  </a:lnTo>
                  <a:lnTo>
                    <a:pt x="8879078" y="610870"/>
                  </a:lnTo>
                  <a:lnTo>
                    <a:pt x="8886190" y="617982"/>
                  </a:lnTo>
                  <a:lnTo>
                    <a:pt x="8890889" y="632206"/>
                  </a:lnTo>
                  <a:lnTo>
                    <a:pt x="8890889" y="639318"/>
                  </a:lnTo>
                  <a:lnTo>
                    <a:pt x="8895588" y="644017"/>
                  </a:lnTo>
                  <a:lnTo>
                    <a:pt x="8895588" y="651129"/>
                  </a:lnTo>
                  <a:lnTo>
                    <a:pt x="8902700" y="655828"/>
                  </a:lnTo>
                  <a:lnTo>
                    <a:pt x="8912098" y="660527"/>
                  </a:lnTo>
                  <a:lnTo>
                    <a:pt x="8923910" y="665226"/>
                  </a:lnTo>
                  <a:lnTo>
                    <a:pt x="8947531" y="655701"/>
                  </a:lnTo>
                  <a:lnTo>
                    <a:pt x="8975852" y="655701"/>
                  </a:lnTo>
                  <a:lnTo>
                    <a:pt x="9006460" y="655701"/>
                  </a:lnTo>
                  <a:lnTo>
                    <a:pt x="9018270" y="681736"/>
                  </a:lnTo>
                  <a:lnTo>
                    <a:pt x="9034780" y="705358"/>
                  </a:lnTo>
                  <a:lnTo>
                    <a:pt x="9058402" y="726694"/>
                  </a:lnTo>
                  <a:lnTo>
                    <a:pt x="9089010" y="738505"/>
                  </a:lnTo>
                  <a:lnTo>
                    <a:pt x="9117330" y="726694"/>
                  </a:lnTo>
                  <a:lnTo>
                    <a:pt x="9157462" y="726694"/>
                  </a:lnTo>
                  <a:lnTo>
                    <a:pt x="9195181" y="731393"/>
                  </a:lnTo>
                  <a:lnTo>
                    <a:pt x="9232900" y="738505"/>
                  </a:lnTo>
                  <a:lnTo>
                    <a:pt x="9261222" y="745617"/>
                  </a:lnTo>
                  <a:lnTo>
                    <a:pt x="9273032" y="783463"/>
                  </a:lnTo>
                  <a:lnTo>
                    <a:pt x="9277731" y="816610"/>
                  </a:lnTo>
                  <a:lnTo>
                    <a:pt x="9284843" y="845058"/>
                  </a:lnTo>
                  <a:lnTo>
                    <a:pt x="9294241" y="849757"/>
                  </a:lnTo>
                  <a:lnTo>
                    <a:pt x="9298940" y="859282"/>
                  </a:lnTo>
                  <a:lnTo>
                    <a:pt x="9306052" y="861695"/>
                  </a:lnTo>
                  <a:lnTo>
                    <a:pt x="9383903" y="854583"/>
                  </a:lnTo>
                  <a:lnTo>
                    <a:pt x="9461754" y="854583"/>
                  </a:lnTo>
                  <a:lnTo>
                    <a:pt x="9542018" y="854583"/>
                  </a:lnTo>
                  <a:lnTo>
                    <a:pt x="9549130" y="871220"/>
                  </a:lnTo>
                  <a:lnTo>
                    <a:pt x="9560941" y="883031"/>
                  </a:lnTo>
                  <a:lnTo>
                    <a:pt x="9575038" y="899668"/>
                  </a:lnTo>
                  <a:lnTo>
                    <a:pt x="9586849" y="909193"/>
                  </a:lnTo>
                  <a:lnTo>
                    <a:pt x="9603360" y="921004"/>
                  </a:lnTo>
                  <a:lnTo>
                    <a:pt x="9603360" y="909193"/>
                  </a:lnTo>
                  <a:lnTo>
                    <a:pt x="9608058" y="904494"/>
                  </a:lnTo>
                  <a:lnTo>
                    <a:pt x="9610472" y="894969"/>
                  </a:lnTo>
                  <a:lnTo>
                    <a:pt x="9610472" y="887857"/>
                  </a:lnTo>
                  <a:lnTo>
                    <a:pt x="9615170" y="876046"/>
                  </a:lnTo>
                  <a:lnTo>
                    <a:pt x="9608058" y="861822"/>
                  </a:lnTo>
                  <a:lnTo>
                    <a:pt x="9603360" y="854710"/>
                  </a:lnTo>
                  <a:lnTo>
                    <a:pt x="9598660" y="850011"/>
                  </a:lnTo>
                  <a:lnTo>
                    <a:pt x="9598660" y="842899"/>
                  </a:lnTo>
                  <a:lnTo>
                    <a:pt x="9603360" y="833374"/>
                  </a:lnTo>
                  <a:lnTo>
                    <a:pt x="9603360" y="821563"/>
                  </a:lnTo>
                  <a:lnTo>
                    <a:pt x="9603360" y="809752"/>
                  </a:lnTo>
                  <a:lnTo>
                    <a:pt x="9643491" y="816864"/>
                  </a:lnTo>
                  <a:lnTo>
                    <a:pt x="9671812" y="833501"/>
                  </a:lnTo>
                  <a:lnTo>
                    <a:pt x="9704832" y="845312"/>
                  </a:lnTo>
                  <a:lnTo>
                    <a:pt x="9718929" y="845312"/>
                  </a:lnTo>
                  <a:lnTo>
                    <a:pt x="9730740" y="845312"/>
                  </a:lnTo>
                  <a:lnTo>
                    <a:pt x="9742551" y="842899"/>
                  </a:lnTo>
                  <a:lnTo>
                    <a:pt x="9751949" y="833374"/>
                  </a:lnTo>
                  <a:lnTo>
                    <a:pt x="9759061" y="828675"/>
                  </a:lnTo>
                  <a:lnTo>
                    <a:pt x="9768460" y="826262"/>
                  </a:lnTo>
                  <a:lnTo>
                    <a:pt x="9902952" y="883158"/>
                  </a:lnTo>
                  <a:lnTo>
                    <a:pt x="9978390" y="961263"/>
                  </a:lnTo>
                  <a:lnTo>
                    <a:pt x="9990201" y="970788"/>
                  </a:lnTo>
                  <a:lnTo>
                    <a:pt x="10002012" y="970788"/>
                  </a:lnTo>
                  <a:lnTo>
                    <a:pt x="10013823" y="973201"/>
                  </a:lnTo>
                  <a:lnTo>
                    <a:pt x="10027920" y="973201"/>
                  </a:lnTo>
                  <a:lnTo>
                    <a:pt x="10039731" y="982726"/>
                  </a:lnTo>
                  <a:lnTo>
                    <a:pt x="10063353" y="1004062"/>
                  </a:lnTo>
                  <a:lnTo>
                    <a:pt x="10079863" y="1027684"/>
                  </a:lnTo>
                  <a:lnTo>
                    <a:pt x="10096373" y="1049020"/>
                  </a:lnTo>
                  <a:lnTo>
                    <a:pt x="10117582" y="1065657"/>
                  </a:lnTo>
                  <a:lnTo>
                    <a:pt x="10157714" y="1072769"/>
                  </a:lnTo>
                  <a:lnTo>
                    <a:pt x="10162413" y="1070356"/>
                  </a:lnTo>
                  <a:lnTo>
                    <a:pt x="10167112" y="1070356"/>
                  </a:lnTo>
                  <a:lnTo>
                    <a:pt x="10171811" y="1065657"/>
                  </a:lnTo>
                  <a:lnTo>
                    <a:pt x="10174224" y="1065657"/>
                  </a:lnTo>
                  <a:lnTo>
                    <a:pt x="10183623" y="1065657"/>
                  </a:lnTo>
                  <a:lnTo>
                    <a:pt x="10207244" y="1094105"/>
                  </a:lnTo>
                  <a:lnTo>
                    <a:pt x="10233152" y="1122553"/>
                  </a:lnTo>
                  <a:lnTo>
                    <a:pt x="10254361" y="1153287"/>
                  </a:lnTo>
                  <a:lnTo>
                    <a:pt x="10266172" y="1193546"/>
                  </a:lnTo>
                  <a:lnTo>
                    <a:pt x="10183622" y="1193546"/>
                  </a:lnTo>
                  <a:lnTo>
                    <a:pt x="10178923" y="1200658"/>
                  </a:lnTo>
                  <a:lnTo>
                    <a:pt x="10171811" y="1210183"/>
                  </a:lnTo>
                  <a:lnTo>
                    <a:pt x="10167112" y="1214882"/>
                  </a:lnTo>
                  <a:lnTo>
                    <a:pt x="10162413" y="1226693"/>
                  </a:lnTo>
                  <a:lnTo>
                    <a:pt x="10157714" y="1238504"/>
                  </a:lnTo>
                  <a:lnTo>
                    <a:pt x="10167112" y="1243203"/>
                  </a:lnTo>
                  <a:lnTo>
                    <a:pt x="10171811" y="1247902"/>
                  </a:lnTo>
                  <a:lnTo>
                    <a:pt x="10174224" y="1250315"/>
                  </a:lnTo>
                  <a:lnTo>
                    <a:pt x="10178923" y="1259840"/>
                  </a:lnTo>
                  <a:lnTo>
                    <a:pt x="10178923" y="1264539"/>
                  </a:lnTo>
                  <a:lnTo>
                    <a:pt x="10174224" y="1271651"/>
                  </a:lnTo>
                  <a:lnTo>
                    <a:pt x="10167112" y="1283462"/>
                  </a:lnTo>
                  <a:lnTo>
                    <a:pt x="10162413" y="1288161"/>
                  </a:lnTo>
                  <a:lnTo>
                    <a:pt x="10155301" y="1292860"/>
                  </a:lnTo>
                  <a:lnTo>
                    <a:pt x="10145903" y="1292860"/>
                  </a:lnTo>
                  <a:lnTo>
                    <a:pt x="10138791" y="1292860"/>
                  </a:lnTo>
                  <a:lnTo>
                    <a:pt x="10122281" y="1292860"/>
                  </a:lnTo>
                  <a:lnTo>
                    <a:pt x="10105772" y="1266825"/>
                  </a:lnTo>
                  <a:lnTo>
                    <a:pt x="10079863" y="1255014"/>
                  </a:lnTo>
                  <a:lnTo>
                    <a:pt x="10046843" y="1247902"/>
                  </a:lnTo>
                  <a:lnTo>
                    <a:pt x="10046843" y="1217549"/>
                  </a:lnTo>
                  <a:lnTo>
                    <a:pt x="10039731" y="1215136"/>
                  </a:lnTo>
                  <a:lnTo>
                    <a:pt x="10030333" y="1210437"/>
                  </a:lnTo>
                  <a:lnTo>
                    <a:pt x="10027920" y="1205738"/>
                  </a:lnTo>
                  <a:lnTo>
                    <a:pt x="10018523" y="1201039"/>
                  </a:lnTo>
                  <a:lnTo>
                    <a:pt x="10002012" y="1201039"/>
                  </a:lnTo>
                  <a:lnTo>
                    <a:pt x="9997313" y="1201039"/>
                  </a:lnTo>
                  <a:lnTo>
                    <a:pt x="9994900" y="1205738"/>
                  </a:lnTo>
                  <a:lnTo>
                    <a:pt x="9990201" y="1205738"/>
                  </a:lnTo>
                  <a:lnTo>
                    <a:pt x="9985502" y="1205738"/>
                  </a:lnTo>
                  <a:lnTo>
                    <a:pt x="9978390" y="1210437"/>
                  </a:lnTo>
                  <a:lnTo>
                    <a:pt x="9968992" y="1193800"/>
                  </a:lnTo>
                  <a:lnTo>
                    <a:pt x="9957181" y="1177163"/>
                  </a:lnTo>
                  <a:lnTo>
                    <a:pt x="9947783" y="1165352"/>
                  </a:lnTo>
                  <a:lnTo>
                    <a:pt x="9947783" y="1193800"/>
                  </a:lnTo>
                  <a:lnTo>
                    <a:pt x="9940672" y="1226947"/>
                  </a:lnTo>
                  <a:lnTo>
                    <a:pt x="9931273" y="1255395"/>
                  </a:lnTo>
                  <a:lnTo>
                    <a:pt x="9912350" y="1272032"/>
                  </a:lnTo>
                  <a:lnTo>
                    <a:pt x="9902952" y="1276731"/>
                  </a:lnTo>
                  <a:lnTo>
                    <a:pt x="9895840" y="1276731"/>
                  </a:lnTo>
                  <a:lnTo>
                    <a:pt x="9891141" y="1276731"/>
                  </a:lnTo>
                  <a:lnTo>
                    <a:pt x="9886442" y="1276731"/>
                  </a:lnTo>
                  <a:lnTo>
                    <a:pt x="9881743" y="1272032"/>
                  </a:lnTo>
                  <a:lnTo>
                    <a:pt x="9879330" y="1272032"/>
                  </a:lnTo>
                  <a:lnTo>
                    <a:pt x="9874631" y="1272032"/>
                  </a:lnTo>
                  <a:lnTo>
                    <a:pt x="9869932" y="1276731"/>
                  </a:lnTo>
                  <a:lnTo>
                    <a:pt x="9865233" y="1281430"/>
                  </a:lnTo>
                  <a:lnTo>
                    <a:pt x="9858122" y="1293241"/>
                  </a:lnTo>
                  <a:lnTo>
                    <a:pt x="9881743" y="1321689"/>
                  </a:lnTo>
                  <a:lnTo>
                    <a:pt x="9907651" y="1371473"/>
                  </a:lnTo>
                  <a:lnTo>
                    <a:pt x="9919462" y="1428369"/>
                  </a:lnTo>
                  <a:lnTo>
                    <a:pt x="9912350" y="1428369"/>
                  </a:lnTo>
                  <a:lnTo>
                    <a:pt x="9907651" y="1433068"/>
                  </a:lnTo>
                  <a:lnTo>
                    <a:pt x="9898253" y="1433068"/>
                  </a:lnTo>
                  <a:lnTo>
                    <a:pt x="9886442" y="1437767"/>
                  </a:lnTo>
                  <a:lnTo>
                    <a:pt x="9869932" y="1425956"/>
                  </a:lnTo>
                  <a:lnTo>
                    <a:pt x="9858122" y="1416431"/>
                  </a:lnTo>
                  <a:lnTo>
                    <a:pt x="9841611" y="1414018"/>
                  </a:lnTo>
                  <a:lnTo>
                    <a:pt x="9820402" y="1409319"/>
                  </a:lnTo>
                  <a:lnTo>
                    <a:pt x="9808591" y="1442466"/>
                  </a:lnTo>
                  <a:lnTo>
                    <a:pt x="9784969" y="1459103"/>
                  </a:lnTo>
                  <a:lnTo>
                    <a:pt x="9754362" y="1470914"/>
                  </a:lnTo>
                  <a:lnTo>
                    <a:pt x="9721342" y="1482725"/>
                  </a:lnTo>
                  <a:lnTo>
                    <a:pt x="9718929" y="1515872"/>
                  </a:lnTo>
                  <a:lnTo>
                    <a:pt x="9709531" y="1541907"/>
                  </a:lnTo>
                  <a:lnTo>
                    <a:pt x="9693022" y="1565529"/>
                  </a:lnTo>
                  <a:lnTo>
                    <a:pt x="9660001" y="1570228"/>
                  </a:lnTo>
                  <a:lnTo>
                    <a:pt x="9636379" y="1577340"/>
                  </a:lnTo>
                  <a:lnTo>
                    <a:pt x="9619869" y="1586865"/>
                  </a:lnTo>
                  <a:lnTo>
                    <a:pt x="9603360" y="1591564"/>
                  </a:lnTo>
                  <a:lnTo>
                    <a:pt x="9591548" y="1582039"/>
                  </a:lnTo>
                  <a:lnTo>
                    <a:pt x="9577451" y="1570228"/>
                  </a:lnTo>
                  <a:lnTo>
                    <a:pt x="9570339" y="1558417"/>
                  </a:lnTo>
                  <a:lnTo>
                    <a:pt x="9553829" y="1560830"/>
                  </a:lnTo>
                  <a:lnTo>
                    <a:pt x="9532620" y="1565529"/>
                  </a:lnTo>
                  <a:lnTo>
                    <a:pt x="9516110" y="1575054"/>
                  </a:lnTo>
                  <a:lnTo>
                    <a:pt x="9504299" y="1582166"/>
                  </a:lnTo>
                  <a:lnTo>
                    <a:pt x="9504299" y="1598803"/>
                  </a:lnTo>
                  <a:lnTo>
                    <a:pt x="9492488" y="1603502"/>
                  </a:lnTo>
                  <a:lnTo>
                    <a:pt x="9471279" y="1603502"/>
                  </a:lnTo>
                  <a:lnTo>
                    <a:pt x="9442958" y="1603502"/>
                  </a:lnTo>
                  <a:lnTo>
                    <a:pt x="9417050" y="1608201"/>
                  </a:lnTo>
                  <a:lnTo>
                    <a:pt x="9405239" y="1610614"/>
                  </a:lnTo>
                  <a:lnTo>
                    <a:pt x="9384030" y="1660398"/>
                  </a:lnTo>
                  <a:lnTo>
                    <a:pt x="9381617" y="1714881"/>
                  </a:lnTo>
                  <a:lnTo>
                    <a:pt x="9381617" y="1776476"/>
                  </a:lnTo>
                  <a:lnTo>
                    <a:pt x="9388729" y="1830959"/>
                  </a:lnTo>
                  <a:lnTo>
                    <a:pt x="9376918" y="1830959"/>
                  </a:lnTo>
                  <a:lnTo>
                    <a:pt x="9372219" y="1830959"/>
                  </a:lnTo>
                  <a:lnTo>
                    <a:pt x="9367520" y="1830959"/>
                  </a:lnTo>
                  <a:lnTo>
                    <a:pt x="9365107" y="1835658"/>
                  </a:lnTo>
                  <a:lnTo>
                    <a:pt x="9360408" y="1838071"/>
                  </a:lnTo>
                  <a:lnTo>
                    <a:pt x="9355710" y="1852295"/>
                  </a:lnTo>
                  <a:lnTo>
                    <a:pt x="9351010" y="1864106"/>
                  </a:lnTo>
                  <a:lnTo>
                    <a:pt x="9351010" y="1880743"/>
                  </a:lnTo>
                  <a:lnTo>
                    <a:pt x="9351010" y="1899666"/>
                  </a:lnTo>
                  <a:lnTo>
                    <a:pt x="9322689" y="1899666"/>
                  </a:lnTo>
                  <a:lnTo>
                    <a:pt x="9306179" y="1925701"/>
                  </a:lnTo>
                  <a:lnTo>
                    <a:pt x="9294368" y="1942338"/>
                  </a:lnTo>
                  <a:lnTo>
                    <a:pt x="9289669" y="1958975"/>
                  </a:lnTo>
                  <a:lnTo>
                    <a:pt x="9284970" y="1992122"/>
                  </a:lnTo>
                  <a:lnTo>
                    <a:pt x="9277858" y="1992122"/>
                  </a:lnTo>
                  <a:lnTo>
                    <a:pt x="9268460" y="1992122"/>
                  </a:lnTo>
                  <a:lnTo>
                    <a:pt x="9266048" y="1992122"/>
                  </a:lnTo>
                  <a:lnTo>
                    <a:pt x="9261348" y="1992122"/>
                  </a:lnTo>
                  <a:lnTo>
                    <a:pt x="9251950" y="1992122"/>
                  </a:lnTo>
                  <a:lnTo>
                    <a:pt x="9235440" y="2025269"/>
                  </a:lnTo>
                  <a:lnTo>
                    <a:pt x="9223629" y="2065528"/>
                  </a:lnTo>
                  <a:lnTo>
                    <a:pt x="9195308" y="2065528"/>
                  </a:lnTo>
                  <a:lnTo>
                    <a:pt x="9185910" y="2110486"/>
                  </a:lnTo>
                  <a:lnTo>
                    <a:pt x="9171813" y="2110486"/>
                  </a:lnTo>
                  <a:lnTo>
                    <a:pt x="9171813" y="2098675"/>
                  </a:lnTo>
                  <a:lnTo>
                    <a:pt x="9138793" y="2053717"/>
                  </a:lnTo>
                  <a:lnTo>
                    <a:pt x="9117585" y="1999234"/>
                  </a:lnTo>
                  <a:lnTo>
                    <a:pt x="9112885" y="1937639"/>
                  </a:lnTo>
                  <a:lnTo>
                    <a:pt x="9117585" y="1864233"/>
                  </a:lnTo>
                  <a:lnTo>
                    <a:pt x="9129395" y="1854708"/>
                  </a:lnTo>
                  <a:lnTo>
                    <a:pt x="9138793" y="1847596"/>
                  </a:lnTo>
                  <a:lnTo>
                    <a:pt x="9150604" y="1838071"/>
                  </a:lnTo>
                  <a:lnTo>
                    <a:pt x="9155303" y="1826260"/>
                  </a:lnTo>
                  <a:lnTo>
                    <a:pt x="9162415" y="1809623"/>
                  </a:lnTo>
                  <a:lnTo>
                    <a:pt x="9150604" y="1788287"/>
                  </a:lnTo>
                  <a:lnTo>
                    <a:pt x="9145905" y="1759839"/>
                  </a:lnTo>
                  <a:lnTo>
                    <a:pt x="9162415" y="1726692"/>
                  </a:lnTo>
                  <a:lnTo>
                    <a:pt x="9178925" y="1714881"/>
                  </a:lnTo>
                  <a:lnTo>
                    <a:pt x="9200135" y="1705356"/>
                  </a:lnTo>
                  <a:lnTo>
                    <a:pt x="9223756" y="1698244"/>
                  </a:lnTo>
                  <a:lnTo>
                    <a:pt x="9240266" y="1681607"/>
                  </a:lnTo>
                  <a:lnTo>
                    <a:pt x="9273286" y="1631823"/>
                  </a:lnTo>
                  <a:lnTo>
                    <a:pt x="9306306" y="1582039"/>
                  </a:lnTo>
                  <a:lnTo>
                    <a:pt x="9332214" y="1560703"/>
                  </a:lnTo>
                  <a:lnTo>
                    <a:pt x="9360535" y="1541780"/>
                  </a:lnTo>
                  <a:lnTo>
                    <a:pt x="9388856" y="1520444"/>
                  </a:lnTo>
                  <a:lnTo>
                    <a:pt x="9400667" y="1491996"/>
                  </a:lnTo>
                  <a:lnTo>
                    <a:pt x="9410065" y="1458849"/>
                  </a:lnTo>
                  <a:lnTo>
                    <a:pt x="9421876" y="1428115"/>
                  </a:lnTo>
                  <a:lnTo>
                    <a:pt x="9421876" y="1425702"/>
                  </a:lnTo>
                  <a:lnTo>
                    <a:pt x="9417177" y="1425702"/>
                  </a:lnTo>
                  <a:lnTo>
                    <a:pt x="9417177" y="1421003"/>
                  </a:lnTo>
                  <a:lnTo>
                    <a:pt x="9412478" y="1416304"/>
                  </a:lnTo>
                  <a:lnTo>
                    <a:pt x="9405366" y="1421003"/>
                  </a:lnTo>
                  <a:lnTo>
                    <a:pt x="9400667" y="1425702"/>
                  </a:lnTo>
                  <a:lnTo>
                    <a:pt x="9398254" y="1428115"/>
                  </a:lnTo>
                  <a:lnTo>
                    <a:pt x="9377045" y="1458849"/>
                  </a:lnTo>
                  <a:lnTo>
                    <a:pt x="9355836" y="1491996"/>
                  </a:lnTo>
                  <a:lnTo>
                    <a:pt x="9334627" y="1520444"/>
                  </a:lnTo>
                  <a:lnTo>
                    <a:pt x="9306306" y="1541780"/>
                  </a:lnTo>
                  <a:lnTo>
                    <a:pt x="9268587" y="1558417"/>
                  </a:lnTo>
                  <a:lnTo>
                    <a:pt x="9266174" y="1544193"/>
                  </a:lnTo>
                  <a:lnTo>
                    <a:pt x="9266174" y="1541780"/>
                  </a:lnTo>
                  <a:lnTo>
                    <a:pt x="9261475" y="1532255"/>
                  </a:lnTo>
                  <a:lnTo>
                    <a:pt x="9261475" y="1520444"/>
                  </a:lnTo>
                  <a:lnTo>
                    <a:pt x="9266174" y="1515745"/>
                  </a:lnTo>
                  <a:lnTo>
                    <a:pt x="9266174" y="1511046"/>
                  </a:lnTo>
                  <a:lnTo>
                    <a:pt x="9266174" y="1508633"/>
                  </a:lnTo>
                  <a:lnTo>
                    <a:pt x="9268587" y="1499108"/>
                  </a:lnTo>
                  <a:lnTo>
                    <a:pt x="9268587" y="1491996"/>
                  </a:lnTo>
                  <a:lnTo>
                    <a:pt x="9256776" y="1482471"/>
                  </a:lnTo>
                  <a:lnTo>
                    <a:pt x="9244965" y="1477772"/>
                  </a:lnTo>
                  <a:lnTo>
                    <a:pt x="9235567" y="1475359"/>
                  </a:lnTo>
                  <a:lnTo>
                    <a:pt x="9223756" y="1470660"/>
                  </a:lnTo>
                  <a:lnTo>
                    <a:pt x="9216644" y="1475359"/>
                  </a:lnTo>
                  <a:lnTo>
                    <a:pt x="9195435" y="1487170"/>
                  </a:lnTo>
                  <a:lnTo>
                    <a:pt x="9167114" y="1510792"/>
                  </a:lnTo>
                  <a:lnTo>
                    <a:pt x="9141206" y="1541526"/>
                  </a:lnTo>
                  <a:lnTo>
                    <a:pt x="9117585" y="1569974"/>
                  </a:lnTo>
                  <a:lnTo>
                    <a:pt x="9105773" y="1591310"/>
                  </a:lnTo>
                  <a:lnTo>
                    <a:pt x="9105773" y="1598422"/>
                  </a:lnTo>
                  <a:lnTo>
                    <a:pt x="9105773" y="1607947"/>
                  </a:lnTo>
                  <a:lnTo>
                    <a:pt x="9108186" y="1615059"/>
                  </a:lnTo>
                  <a:lnTo>
                    <a:pt x="9112885" y="1626870"/>
                  </a:lnTo>
                  <a:lnTo>
                    <a:pt x="9117585" y="1636395"/>
                  </a:lnTo>
                  <a:lnTo>
                    <a:pt x="9117585" y="1643507"/>
                  </a:lnTo>
                  <a:lnTo>
                    <a:pt x="9091676" y="1655318"/>
                  </a:lnTo>
                  <a:lnTo>
                    <a:pt x="9063355" y="1660017"/>
                  </a:lnTo>
                  <a:lnTo>
                    <a:pt x="9025636" y="1664716"/>
                  </a:lnTo>
                  <a:lnTo>
                    <a:pt x="8990203" y="1664716"/>
                  </a:lnTo>
                  <a:lnTo>
                    <a:pt x="8990203" y="1619758"/>
                  </a:lnTo>
                  <a:lnTo>
                    <a:pt x="8952485" y="1626870"/>
                  </a:lnTo>
                  <a:lnTo>
                    <a:pt x="8919464" y="1641094"/>
                  </a:lnTo>
                  <a:lnTo>
                    <a:pt x="8891143" y="1636395"/>
                  </a:lnTo>
                  <a:lnTo>
                    <a:pt x="8869935" y="1610360"/>
                  </a:lnTo>
                  <a:lnTo>
                    <a:pt x="8787385" y="1598549"/>
                  </a:lnTo>
                  <a:lnTo>
                    <a:pt x="8759063" y="1626997"/>
                  </a:lnTo>
                  <a:lnTo>
                    <a:pt x="8726043" y="1648333"/>
                  </a:lnTo>
                  <a:lnTo>
                    <a:pt x="8697723" y="1671955"/>
                  </a:lnTo>
                  <a:lnTo>
                    <a:pt x="8681212" y="1702689"/>
                  </a:lnTo>
                  <a:lnTo>
                    <a:pt x="8664702" y="1731137"/>
                  </a:lnTo>
                  <a:lnTo>
                    <a:pt x="8648192" y="1759585"/>
                  </a:lnTo>
                  <a:lnTo>
                    <a:pt x="8626983" y="1780921"/>
                  </a:lnTo>
                  <a:lnTo>
                    <a:pt x="8560943" y="1802257"/>
                  </a:lnTo>
                  <a:lnTo>
                    <a:pt x="8544433" y="1818894"/>
                  </a:lnTo>
                  <a:lnTo>
                    <a:pt x="8532623" y="1837817"/>
                  </a:lnTo>
                  <a:lnTo>
                    <a:pt x="8520811" y="1854454"/>
                  </a:lnTo>
                  <a:lnTo>
                    <a:pt x="8492490" y="1875790"/>
                  </a:lnTo>
                  <a:lnTo>
                    <a:pt x="8492490" y="1899412"/>
                  </a:lnTo>
                  <a:lnTo>
                    <a:pt x="8527923" y="1899412"/>
                  </a:lnTo>
                  <a:lnTo>
                    <a:pt x="8532623" y="1913636"/>
                  </a:lnTo>
                  <a:lnTo>
                    <a:pt x="8537322" y="1920748"/>
                  </a:lnTo>
                  <a:lnTo>
                    <a:pt x="8539735" y="1930273"/>
                  </a:lnTo>
                  <a:lnTo>
                    <a:pt x="8549132" y="1937385"/>
                  </a:lnTo>
                  <a:lnTo>
                    <a:pt x="8556244" y="1942084"/>
                  </a:lnTo>
                  <a:lnTo>
                    <a:pt x="8572754" y="1946783"/>
                  </a:lnTo>
                  <a:lnTo>
                    <a:pt x="8582152" y="1937258"/>
                  </a:lnTo>
                  <a:lnTo>
                    <a:pt x="8589264" y="1932559"/>
                  </a:lnTo>
                  <a:lnTo>
                    <a:pt x="8603361" y="1930146"/>
                  </a:lnTo>
                  <a:lnTo>
                    <a:pt x="8615173" y="1930146"/>
                  </a:lnTo>
                  <a:lnTo>
                    <a:pt x="8636381" y="1930146"/>
                  </a:lnTo>
                  <a:lnTo>
                    <a:pt x="8652891" y="1949069"/>
                  </a:lnTo>
                  <a:lnTo>
                    <a:pt x="8664702" y="1965706"/>
                  </a:lnTo>
                  <a:lnTo>
                    <a:pt x="8671814" y="1987042"/>
                  </a:lnTo>
                  <a:lnTo>
                    <a:pt x="8681212" y="2020189"/>
                  </a:lnTo>
                  <a:lnTo>
                    <a:pt x="8685911" y="2041525"/>
                  </a:lnTo>
                  <a:lnTo>
                    <a:pt x="8681212" y="2053336"/>
                  </a:lnTo>
                  <a:lnTo>
                    <a:pt x="8669401" y="2065147"/>
                  </a:lnTo>
                  <a:lnTo>
                    <a:pt x="8664702" y="2086483"/>
                  </a:lnTo>
                  <a:lnTo>
                    <a:pt x="8664702" y="2110105"/>
                  </a:lnTo>
                  <a:lnTo>
                    <a:pt x="8671814" y="2131441"/>
                  </a:lnTo>
                  <a:lnTo>
                    <a:pt x="8681212" y="2152777"/>
                  </a:lnTo>
                  <a:lnTo>
                    <a:pt x="8688324" y="2181225"/>
                  </a:lnTo>
                  <a:lnTo>
                    <a:pt x="8664702" y="2207260"/>
                  </a:lnTo>
                  <a:lnTo>
                    <a:pt x="8648192" y="2235708"/>
                  </a:lnTo>
                  <a:lnTo>
                    <a:pt x="8636381" y="2264156"/>
                  </a:lnTo>
                  <a:lnTo>
                    <a:pt x="8619872" y="2302002"/>
                  </a:lnTo>
                  <a:lnTo>
                    <a:pt x="8610473" y="2309114"/>
                  </a:lnTo>
                  <a:lnTo>
                    <a:pt x="8589264" y="2335149"/>
                  </a:lnTo>
                  <a:lnTo>
                    <a:pt x="8565642" y="2363597"/>
                  </a:lnTo>
                  <a:lnTo>
                    <a:pt x="8539735" y="2396744"/>
                  </a:lnTo>
                  <a:lnTo>
                    <a:pt x="8511413" y="2425192"/>
                  </a:lnTo>
                  <a:lnTo>
                    <a:pt x="8487791" y="2453640"/>
                  </a:lnTo>
                  <a:lnTo>
                    <a:pt x="8471281" y="2474976"/>
                  </a:lnTo>
                  <a:lnTo>
                    <a:pt x="8461883" y="2484501"/>
                  </a:lnTo>
                  <a:lnTo>
                    <a:pt x="8433562" y="2491613"/>
                  </a:lnTo>
                  <a:lnTo>
                    <a:pt x="8405241" y="2486914"/>
                  </a:lnTo>
                  <a:lnTo>
                    <a:pt x="8379333" y="2486914"/>
                  </a:lnTo>
                  <a:lnTo>
                    <a:pt x="8355711" y="2491613"/>
                  </a:lnTo>
                  <a:lnTo>
                    <a:pt x="8334502" y="2512949"/>
                  </a:lnTo>
                  <a:lnTo>
                    <a:pt x="8317992" y="2536571"/>
                  </a:lnTo>
                  <a:lnTo>
                    <a:pt x="8306181" y="2562606"/>
                  </a:lnTo>
                  <a:lnTo>
                    <a:pt x="8289672" y="2586228"/>
                  </a:lnTo>
                  <a:lnTo>
                    <a:pt x="8266049" y="2602865"/>
                  </a:lnTo>
                  <a:lnTo>
                    <a:pt x="8261350" y="2602865"/>
                  </a:lnTo>
                  <a:lnTo>
                    <a:pt x="8256651" y="2607564"/>
                  </a:lnTo>
                  <a:lnTo>
                    <a:pt x="8251952" y="2607564"/>
                  </a:lnTo>
                  <a:lnTo>
                    <a:pt x="8244840" y="2607564"/>
                  </a:lnTo>
                  <a:lnTo>
                    <a:pt x="8235442" y="2612263"/>
                  </a:lnTo>
                  <a:lnTo>
                    <a:pt x="8244840" y="2635885"/>
                  </a:lnTo>
                  <a:lnTo>
                    <a:pt x="8261350" y="2661920"/>
                  </a:lnTo>
                  <a:lnTo>
                    <a:pt x="8273161" y="2690368"/>
                  </a:lnTo>
                  <a:lnTo>
                    <a:pt x="8289672" y="2718816"/>
                  </a:lnTo>
                  <a:lnTo>
                    <a:pt x="8296783" y="2744851"/>
                  </a:lnTo>
                  <a:lnTo>
                    <a:pt x="8301482" y="2773299"/>
                  </a:lnTo>
                  <a:lnTo>
                    <a:pt x="8294370" y="2792222"/>
                  </a:lnTo>
                  <a:lnTo>
                    <a:pt x="8277860" y="2808859"/>
                  </a:lnTo>
                  <a:lnTo>
                    <a:pt x="8244840" y="2823083"/>
                  </a:lnTo>
                  <a:lnTo>
                    <a:pt x="8190611" y="2830195"/>
                  </a:lnTo>
                  <a:lnTo>
                    <a:pt x="8190611" y="2808859"/>
                  </a:lnTo>
                  <a:lnTo>
                    <a:pt x="8185912" y="2789936"/>
                  </a:lnTo>
                  <a:lnTo>
                    <a:pt x="8185912" y="2761488"/>
                  </a:lnTo>
                  <a:lnTo>
                    <a:pt x="8190611" y="2728341"/>
                  </a:lnTo>
                  <a:lnTo>
                    <a:pt x="8190611" y="2702306"/>
                  </a:lnTo>
                  <a:lnTo>
                    <a:pt x="8178800" y="2702306"/>
                  </a:lnTo>
                  <a:lnTo>
                    <a:pt x="8169402" y="2702306"/>
                  </a:lnTo>
                  <a:lnTo>
                    <a:pt x="8162290" y="2702306"/>
                  </a:lnTo>
                  <a:lnTo>
                    <a:pt x="8157591" y="2702306"/>
                  </a:lnTo>
                  <a:lnTo>
                    <a:pt x="8152892" y="2697607"/>
                  </a:lnTo>
                  <a:lnTo>
                    <a:pt x="8145780" y="2695194"/>
                  </a:lnTo>
                  <a:lnTo>
                    <a:pt x="8136382" y="2680970"/>
                  </a:lnTo>
                  <a:lnTo>
                    <a:pt x="8145780" y="2669159"/>
                  </a:lnTo>
                  <a:lnTo>
                    <a:pt x="8152892" y="2657348"/>
                  </a:lnTo>
                  <a:lnTo>
                    <a:pt x="8157591" y="2645537"/>
                  </a:lnTo>
                  <a:lnTo>
                    <a:pt x="8166989" y="2628900"/>
                  </a:lnTo>
                  <a:lnTo>
                    <a:pt x="8145780" y="2628900"/>
                  </a:lnTo>
                  <a:lnTo>
                    <a:pt x="8119873" y="2624201"/>
                  </a:lnTo>
                  <a:lnTo>
                    <a:pt x="8091551" y="2631313"/>
                  </a:lnTo>
                  <a:lnTo>
                    <a:pt x="8058531" y="2645537"/>
                  </a:lnTo>
                  <a:lnTo>
                    <a:pt x="8030210" y="2657348"/>
                  </a:lnTo>
                  <a:lnTo>
                    <a:pt x="8030210" y="2647823"/>
                  </a:lnTo>
                  <a:lnTo>
                    <a:pt x="8034910" y="2636012"/>
                  </a:lnTo>
                  <a:lnTo>
                    <a:pt x="8039608" y="2628900"/>
                  </a:lnTo>
                  <a:lnTo>
                    <a:pt x="8042022" y="2614676"/>
                  </a:lnTo>
                  <a:lnTo>
                    <a:pt x="8046720" y="2607564"/>
                  </a:lnTo>
                  <a:lnTo>
                    <a:pt x="8053832" y="2590927"/>
                  </a:lnTo>
                  <a:lnTo>
                    <a:pt x="8046720" y="2590927"/>
                  </a:lnTo>
                  <a:lnTo>
                    <a:pt x="8039608" y="2586228"/>
                  </a:lnTo>
                  <a:lnTo>
                    <a:pt x="8030210" y="2586228"/>
                  </a:lnTo>
                  <a:lnTo>
                    <a:pt x="8018399" y="2581529"/>
                  </a:lnTo>
                  <a:lnTo>
                    <a:pt x="7992491" y="2607564"/>
                  </a:lnTo>
                  <a:lnTo>
                    <a:pt x="7964170" y="2628900"/>
                  </a:lnTo>
                  <a:lnTo>
                    <a:pt x="7935849" y="2652522"/>
                  </a:lnTo>
                  <a:lnTo>
                    <a:pt x="7919339" y="2680970"/>
                  </a:lnTo>
                  <a:lnTo>
                    <a:pt x="7935849" y="2690495"/>
                  </a:lnTo>
                  <a:lnTo>
                    <a:pt x="7947660" y="2697607"/>
                  </a:lnTo>
                  <a:lnTo>
                    <a:pt x="7957058" y="2707132"/>
                  </a:lnTo>
                  <a:lnTo>
                    <a:pt x="7964170" y="2714244"/>
                  </a:lnTo>
                  <a:lnTo>
                    <a:pt x="7973568" y="2728468"/>
                  </a:lnTo>
                  <a:lnTo>
                    <a:pt x="7997190" y="2714244"/>
                  </a:lnTo>
                  <a:lnTo>
                    <a:pt x="8018399" y="2707132"/>
                  </a:lnTo>
                  <a:lnTo>
                    <a:pt x="8039608" y="2707132"/>
                  </a:lnTo>
                  <a:lnTo>
                    <a:pt x="8063230" y="2718943"/>
                  </a:lnTo>
                  <a:lnTo>
                    <a:pt x="8075041" y="2718943"/>
                  </a:lnTo>
                  <a:lnTo>
                    <a:pt x="8075041" y="2747391"/>
                  </a:lnTo>
                  <a:lnTo>
                    <a:pt x="8030210" y="2747391"/>
                  </a:lnTo>
                  <a:lnTo>
                    <a:pt x="8013700" y="2768727"/>
                  </a:lnTo>
                  <a:lnTo>
                    <a:pt x="7997190" y="2785364"/>
                  </a:lnTo>
                  <a:lnTo>
                    <a:pt x="7985379" y="2802001"/>
                  </a:lnTo>
                  <a:lnTo>
                    <a:pt x="7973568" y="2830449"/>
                  </a:lnTo>
                  <a:lnTo>
                    <a:pt x="8006588" y="2851785"/>
                  </a:lnTo>
                  <a:lnTo>
                    <a:pt x="8025511" y="2884932"/>
                  </a:lnTo>
                  <a:lnTo>
                    <a:pt x="8042022" y="2929890"/>
                  </a:lnTo>
                  <a:lnTo>
                    <a:pt x="8051419" y="2974848"/>
                  </a:lnTo>
                  <a:lnTo>
                    <a:pt x="8053832" y="3024632"/>
                  </a:lnTo>
                  <a:lnTo>
                    <a:pt x="8053832" y="3067304"/>
                  </a:lnTo>
                  <a:lnTo>
                    <a:pt x="8025511" y="3086227"/>
                  </a:lnTo>
                  <a:lnTo>
                    <a:pt x="8009001" y="3119374"/>
                  </a:lnTo>
                  <a:lnTo>
                    <a:pt x="7992491" y="3150108"/>
                  </a:lnTo>
                  <a:lnTo>
                    <a:pt x="7973568" y="3183255"/>
                  </a:lnTo>
                  <a:lnTo>
                    <a:pt x="7931150" y="3228213"/>
                  </a:lnTo>
                  <a:lnTo>
                    <a:pt x="7876922" y="3261360"/>
                  </a:lnTo>
                  <a:lnTo>
                    <a:pt x="7820279" y="3284982"/>
                  </a:lnTo>
                  <a:lnTo>
                    <a:pt x="7754239" y="3306318"/>
                  </a:lnTo>
                  <a:lnTo>
                    <a:pt x="7692898" y="3318129"/>
                  </a:lnTo>
                  <a:lnTo>
                    <a:pt x="7692898" y="3334766"/>
                  </a:lnTo>
                  <a:lnTo>
                    <a:pt x="7692898" y="3344291"/>
                  </a:lnTo>
                  <a:lnTo>
                    <a:pt x="7692898" y="3351403"/>
                  </a:lnTo>
                  <a:lnTo>
                    <a:pt x="7692898" y="3356102"/>
                  </a:lnTo>
                  <a:lnTo>
                    <a:pt x="7697598" y="3360801"/>
                  </a:lnTo>
                  <a:lnTo>
                    <a:pt x="7697598" y="3372612"/>
                  </a:lnTo>
                  <a:lnTo>
                    <a:pt x="7700010" y="3384423"/>
                  </a:lnTo>
                  <a:lnTo>
                    <a:pt x="7692898" y="3393948"/>
                  </a:lnTo>
                  <a:lnTo>
                    <a:pt x="7683500" y="3401060"/>
                  </a:lnTo>
                  <a:lnTo>
                    <a:pt x="7681087" y="3405759"/>
                  </a:lnTo>
                  <a:lnTo>
                    <a:pt x="7671689" y="3412871"/>
                  </a:lnTo>
                  <a:lnTo>
                    <a:pt x="7655179" y="3422396"/>
                  </a:lnTo>
                  <a:lnTo>
                    <a:pt x="7650480" y="3422396"/>
                  </a:lnTo>
                  <a:lnTo>
                    <a:pt x="7648067" y="3427095"/>
                  </a:lnTo>
                  <a:lnTo>
                    <a:pt x="7643368" y="3427095"/>
                  </a:lnTo>
                  <a:lnTo>
                    <a:pt x="7638669" y="3427095"/>
                  </a:lnTo>
                  <a:lnTo>
                    <a:pt x="7631557" y="3429508"/>
                  </a:lnTo>
                  <a:lnTo>
                    <a:pt x="7626858" y="3417697"/>
                  </a:lnTo>
                  <a:lnTo>
                    <a:pt x="7622160" y="3405886"/>
                  </a:lnTo>
                  <a:lnTo>
                    <a:pt x="7622160" y="3394075"/>
                  </a:lnTo>
                  <a:lnTo>
                    <a:pt x="7622160" y="3372739"/>
                  </a:lnTo>
                  <a:lnTo>
                    <a:pt x="7631557" y="3368040"/>
                  </a:lnTo>
                  <a:lnTo>
                    <a:pt x="7638669" y="3368040"/>
                  </a:lnTo>
                  <a:lnTo>
                    <a:pt x="7648067" y="3363341"/>
                  </a:lnTo>
                  <a:lnTo>
                    <a:pt x="7650480" y="3356229"/>
                  </a:lnTo>
                  <a:lnTo>
                    <a:pt x="7655179" y="3346704"/>
                  </a:lnTo>
                  <a:lnTo>
                    <a:pt x="7650480" y="3339592"/>
                  </a:lnTo>
                  <a:lnTo>
                    <a:pt x="7643368" y="3327781"/>
                  </a:lnTo>
                  <a:lnTo>
                    <a:pt x="7638669" y="3318256"/>
                  </a:lnTo>
                  <a:lnTo>
                    <a:pt x="7631557" y="3313557"/>
                  </a:lnTo>
                  <a:lnTo>
                    <a:pt x="7626858" y="3313557"/>
                  </a:lnTo>
                  <a:lnTo>
                    <a:pt x="7615048" y="3311144"/>
                  </a:lnTo>
                  <a:lnTo>
                    <a:pt x="7600950" y="3311144"/>
                  </a:lnTo>
                  <a:lnTo>
                    <a:pt x="7586853" y="3330067"/>
                  </a:lnTo>
                  <a:lnTo>
                    <a:pt x="7570343" y="3344291"/>
                  </a:lnTo>
                  <a:lnTo>
                    <a:pt x="7556247" y="3356102"/>
                  </a:lnTo>
                  <a:lnTo>
                    <a:pt x="7544435" y="3377438"/>
                  </a:lnTo>
                  <a:lnTo>
                    <a:pt x="7539736" y="3410585"/>
                  </a:lnTo>
                  <a:lnTo>
                    <a:pt x="7577455" y="3446145"/>
                  </a:lnTo>
                  <a:lnTo>
                    <a:pt x="7605776" y="3483991"/>
                  </a:lnTo>
                  <a:lnTo>
                    <a:pt x="7631685" y="3524250"/>
                  </a:lnTo>
                  <a:lnTo>
                    <a:pt x="7643495" y="3578733"/>
                  </a:lnTo>
                  <a:lnTo>
                    <a:pt x="7648194" y="3645027"/>
                  </a:lnTo>
                  <a:lnTo>
                    <a:pt x="7511415" y="3756406"/>
                  </a:lnTo>
                  <a:lnTo>
                    <a:pt x="7494905" y="3756406"/>
                  </a:lnTo>
                  <a:lnTo>
                    <a:pt x="7483094" y="3711448"/>
                  </a:lnTo>
                  <a:lnTo>
                    <a:pt x="7457186" y="3678301"/>
                  </a:lnTo>
                  <a:lnTo>
                    <a:pt x="7424166" y="3649853"/>
                  </a:lnTo>
                  <a:lnTo>
                    <a:pt x="7388733" y="3621405"/>
                  </a:lnTo>
                  <a:lnTo>
                    <a:pt x="7351014" y="3590671"/>
                  </a:lnTo>
                  <a:lnTo>
                    <a:pt x="7334504" y="3656965"/>
                  </a:lnTo>
                  <a:lnTo>
                    <a:pt x="7313295" y="3711448"/>
                  </a:lnTo>
                  <a:lnTo>
                    <a:pt x="7334504" y="3723259"/>
                  </a:lnTo>
                  <a:lnTo>
                    <a:pt x="7343902" y="3739896"/>
                  </a:lnTo>
                  <a:lnTo>
                    <a:pt x="7346315" y="3761232"/>
                  </a:lnTo>
                  <a:lnTo>
                    <a:pt x="7360412" y="3784854"/>
                  </a:lnTo>
                  <a:lnTo>
                    <a:pt x="7362825" y="3789553"/>
                  </a:lnTo>
                  <a:lnTo>
                    <a:pt x="7372223" y="3789553"/>
                  </a:lnTo>
                  <a:lnTo>
                    <a:pt x="7379335" y="3789553"/>
                  </a:lnTo>
                  <a:lnTo>
                    <a:pt x="7388733" y="3789553"/>
                  </a:lnTo>
                  <a:lnTo>
                    <a:pt x="7395845" y="3794252"/>
                  </a:lnTo>
                  <a:lnTo>
                    <a:pt x="7428865" y="3827399"/>
                  </a:lnTo>
                  <a:lnTo>
                    <a:pt x="7454773" y="3877183"/>
                  </a:lnTo>
                  <a:lnTo>
                    <a:pt x="7471283" y="3934079"/>
                  </a:lnTo>
                  <a:lnTo>
                    <a:pt x="7473697" y="3993261"/>
                  </a:lnTo>
                  <a:lnTo>
                    <a:pt x="7450074" y="3993261"/>
                  </a:lnTo>
                  <a:lnTo>
                    <a:pt x="7424166" y="3971925"/>
                  </a:lnTo>
                  <a:lnTo>
                    <a:pt x="7400544" y="3960114"/>
                  </a:lnTo>
                  <a:lnTo>
                    <a:pt x="7395845" y="3955415"/>
                  </a:lnTo>
                  <a:lnTo>
                    <a:pt x="7374636" y="3938778"/>
                  </a:lnTo>
                  <a:lnTo>
                    <a:pt x="7360539" y="3905631"/>
                  </a:lnTo>
                  <a:lnTo>
                    <a:pt x="7351141" y="3867785"/>
                  </a:lnTo>
                  <a:lnTo>
                    <a:pt x="7339330" y="3834638"/>
                  </a:lnTo>
                  <a:lnTo>
                    <a:pt x="7327519" y="3801491"/>
                  </a:lnTo>
                  <a:lnTo>
                    <a:pt x="7306310" y="3773043"/>
                  </a:lnTo>
                  <a:lnTo>
                    <a:pt x="7306310" y="3765931"/>
                  </a:lnTo>
                  <a:lnTo>
                    <a:pt x="7285101" y="3773043"/>
                  </a:lnTo>
                  <a:lnTo>
                    <a:pt x="7285101" y="3765931"/>
                  </a:lnTo>
                  <a:lnTo>
                    <a:pt x="7277989" y="3732784"/>
                  </a:lnTo>
                  <a:lnTo>
                    <a:pt x="7277989" y="3690112"/>
                  </a:lnTo>
                  <a:lnTo>
                    <a:pt x="7277989" y="3645154"/>
                  </a:lnTo>
                  <a:lnTo>
                    <a:pt x="7277989" y="3595370"/>
                  </a:lnTo>
                  <a:lnTo>
                    <a:pt x="7273290" y="3550412"/>
                  </a:lnTo>
                  <a:lnTo>
                    <a:pt x="7256780" y="3512566"/>
                  </a:lnTo>
                  <a:lnTo>
                    <a:pt x="7230873" y="3484118"/>
                  </a:lnTo>
                  <a:lnTo>
                    <a:pt x="7223760" y="3491230"/>
                  </a:lnTo>
                  <a:lnTo>
                    <a:pt x="7211949" y="3500755"/>
                  </a:lnTo>
                  <a:lnTo>
                    <a:pt x="7202551" y="3505454"/>
                  </a:lnTo>
                  <a:lnTo>
                    <a:pt x="7186041" y="3507867"/>
                  </a:lnTo>
                  <a:lnTo>
                    <a:pt x="7169531" y="3507867"/>
                  </a:lnTo>
                  <a:lnTo>
                    <a:pt x="7164832" y="3507867"/>
                  </a:lnTo>
                  <a:lnTo>
                    <a:pt x="7164832" y="3505454"/>
                  </a:lnTo>
                  <a:lnTo>
                    <a:pt x="7162419" y="3505454"/>
                  </a:lnTo>
                  <a:lnTo>
                    <a:pt x="7157720" y="3500755"/>
                  </a:lnTo>
                  <a:lnTo>
                    <a:pt x="7157720" y="3450971"/>
                  </a:lnTo>
                  <a:lnTo>
                    <a:pt x="7145910" y="3410712"/>
                  </a:lnTo>
                  <a:lnTo>
                    <a:pt x="7129399" y="3377565"/>
                  </a:lnTo>
                  <a:lnTo>
                    <a:pt x="7103491" y="3346831"/>
                  </a:lnTo>
                  <a:lnTo>
                    <a:pt x="7084568" y="3313684"/>
                  </a:lnTo>
                  <a:lnTo>
                    <a:pt x="7058660" y="3273425"/>
                  </a:lnTo>
                  <a:lnTo>
                    <a:pt x="7051548" y="3280537"/>
                  </a:lnTo>
                  <a:lnTo>
                    <a:pt x="7046849" y="3285236"/>
                  </a:lnTo>
                  <a:lnTo>
                    <a:pt x="7042150" y="3294761"/>
                  </a:lnTo>
                  <a:lnTo>
                    <a:pt x="7037451" y="3297174"/>
                  </a:lnTo>
                  <a:lnTo>
                    <a:pt x="7035038" y="3301873"/>
                  </a:lnTo>
                  <a:lnTo>
                    <a:pt x="6997319" y="3306572"/>
                  </a:lnTo>
                  <a:lnTo>
                    <a:pt x="6964299" y="3301873"/>
                  </a:lnTo>
                  <a:lnTo>
                    <a:pt x="6931279" y="3301873"/>
                  </a:lnTo>
                  <a:lnTo>
                    <a:pt x="6921881" y="3335020"/>
                  </a:lnTo>
                  <a:lnTo>
                    <a:pt x="6910070" y="3351657"/>
                  </a:lnTo>
                  <a:lnTo>
                    <a:pt x="6902958" y="3356356"/>
                  </a:lnTo>
                  <a:lnTo>
                    <a:pt x="6886448" y="3356356"/>
                  </a:lnTo>
                  <a:lnTo>
                    <a:pt x="6869938" y="3361055"/>
                  </a:lnTo>
                  <a:lnTo>
                    <a:pt x="6853428" y="3372866"/>
                  </a:lnTo>
                  <a:lnTo>
                    <a:pt x="6825107" y="3446272"/>
                  </a:lnTo>
                  <a:lnTo>
                    <a:pt x="6787388" y="3446272"/>
                  </a:lnTo>
                  <a:lnTo>
                    <a:pt x="6766179" y="3462909"/>
                  </a:lnTo>
                  <a:lnTo>
                    <a:pt x="6744970" y="3484245"/>
                  </a:lnTo>
                  <a:lnTo>
                    <a:pt x="6716649" y="3500882"/>
                  </a:lnTo>
                  <a:lnTo>
                    <a:pt x="6709537" y="3583813"/>
                  </a:lnTo>
                  <a:lnTo>
                    <a:pt x="6688328" y="3654806"/>
                  </a:lnTo>
                  <a:lnTo>
                    <a:pt x="6660007" y="3711702"/>
                  </a:lnTo>
                  <a:lnTo>
                    <a:pt x="6615176" y="3766185"/>
                  </a:lnTo>
                  <a:lnTo>
                    <a:pt x="6610477" y="3766185"/>
                  </a:lnTo>
                  <a:lnTo>
                    <a:pt x="6605778" y="3761486"/>
                  </a:lnTo>
                  <a:lnTo>
                    <a:pt x="6601079" y="3761486"/>
                  </a:lnTo>
                  <a:lnTo>
                    <a:pt x="6598666" y="3756787"/>
                  </a:lnTo>
                  <a:lnTo>
                    <a:pt x="6572758" y="3728339"/>
                  </a:lnTo>
                  <a:lnTo>
                    <a:pt x="6549136" y="3683381"/>
                  </a:lnTo>
                  <a:lnTo>
                    <a:pt x="6535039" y="3645535"/>
                  </a:lnTo>
                  <a:lnTo>
                    <a:pt x="6532626" y="3638423"/>
                  </a:lnTo>
                  <a:lnTo>
                    <a:pt x="6535039" y="3628898"/>
                  </a:lnTo>
                  <a:lnTo>
                    <a:pt x="6539738" y="3621786"/>
                  </a:lnTo>
                  <a:lnTo>
                    <a:pt x="6544437" y="3617087"/>
                  </a:lnTo>
                  <a:lnTo>
                    <a:pt x="6544437" y="3612388"/>
                  </a:lnTo>
                  <a:lnTo>
                    <a:pt x="6502019" y="3550793"/>
                  </a:lnTo>
                  <a:lnTo>
                    <a:pt x="6473698" y="3484499"/>
                  </a:lnTo>
                  <a:lnTo>
                    <a:pt x="6454775" y="3413506"/>
                  </a:lnTo>
                  <a:lnTo>
                    <a:pt x="6445377" y="3328289"/>
                  </a:lnTo>
                  <a:lnTo>
                    <a:pt x="6417056" y="3330702"/>
                  </a:lnTo>
                  <a:lnTo>
                    <a:pt x="6395847" y="3330702"/>
                  </a:lnTo>
                  <a:lnTo>
                    <a:pt x="6372225" y="3328289"/>
                  </a:lnTo>
                  <a:lnTo>
                    <a:pt x="6362827" y="3318764"/>
                  </a:lnTo>
                  <a:lnTo>
                    <a:pt x="6351016" y="3311652"/>
                  </a:lnTo>
                  <a:lnTo>
                    <a:pt x="6341618" y="3302127"/>
                  </a:lnTo>
                  <a:lnTo>
                    <a:pt x="6334506" y="3295015"/>
                  </a:lnTo>
                  <a:lnTo>
                    <a:pt x="6341618" y="3264281"/>
                  </a:lnTo>
                  <a:lnTo>
                    <a:pt x="6325108" y="3240659"/>
                  </a:lnTo>
                  <a:lnTo>
                    <a:pt x="6296787" y="3219323"/>
                  </a:lnTo>
                  <a:lnTo>
                    <a:pt x="6268466" y="3200400"/>
                  </a:lnTo>
                  <a:lnTo>
                    <a:pt x="6242558" y="3174365"/>
                  </a:lnTo>
                  <a:lnTo>
                    <a:pt x="6174105" y="3183890"/>
                  </a:lnTo>
                  <a:lnTo>
                    <a:pt x="6103366" y="3183890"/>
                  </a:lnTo>
                  <a:lnTo>
                    <a:pt x="6032627" y="3179191"/>
                  </a:lnTo>
                  <a:lnTo>
                    <a:pt x="5964174" y="3174492"/>
                  </a:lnTo>
                  <a:lnTo>
                    <a:pt x="5952363" y="3150870"/>
                  </a:lnTo>
                  <a:lnTo>
                    <a:pt x="5935853" y="3120136"/>
                  </a:lnTo>
                  <a:lnTo>
                    <a:pt x="5909945" y="3129661"/>
                  </a:lnTo>
                  <a:lnTo>
                    <a:pt x="5893435" y="3134360"/>
                  </a:lnTo>
                  <a:lnTo>
                    <a:pt x="5872226" y="3136773"/>
                  </a:lnTo>
                  <a:lnTo>
                    <a:pt x="5843905" y="3136773"/>
                  </a:lnTo>
                  <a:lnTo>
                    <a:pt x="5820283" y="3120136"/>
                  </a:lnTo>
                  <a:lnTo>
                    <a:pt x="5794375" y="3108325"/>
                  </a:lnTo>
                  <a:lnTo>
                    <a:pt x="5766054" y="3091688"/>
                  </a:lnTo>
                  <a:lnTo>
                    <a:pt x="5744845" y="3075051"/>
                  </a:lnTo>
                  <a:lnTo>
                    <a:pt x="5737733" y="3051429"/>
                  </a:lnTo>
                  <a:lnTo>
                    <a:pt x="5725922" y="3030093"/>
                  </a:lnTo>
                  <a:lnTo>
                    <a:pt x="5700014" y="3008757"/>
                  </a:lnTo>
                  <a:lnTo>
                    <a:pt x="5695315" y="3008757"/>
                  </a:lnTo>
                  <a:lnTo>
                    <a:pt x="5692902" y="3008757"/>
                  </a:lnTo>
                  <a:lnTo>
                    <a:pt x="5688203" y="3008757"/>
                  </a:lnTo>
                  <a:lnTo>
                    <a:pt x="5678805" y="3008757"/>
                  </a:lnTo>
                  <a:lnTo>
                    <a:pt x="5662295" y="3008757"/>
                  </a:lnTo>
                  <a:lnTo>
                    <a:pt x="5671693" y="3041904"/>
                  </a:lnTo>
                  <a:lnTo>
                    <a:pt x="5683504" y="3079750"/>
                  </a:lnTo>
                  <a:lnTo>
                    <a:pt x="5704713" y="3117596"/>
                  </a:lnTo>
                  <a:lnTo>
                    <a:pt x="5721223" y="3150743"/>
                  </a:lnTo>
                  <a:lnTo>
                    <a:pt x="5737733" y="3174365"/>
                  </a:lnTo>
                  <a:lnTo>
                    <a:pt x="5742432" y="3162554"/>
                  </a:lnTo>
                  <a:lnTo>
                    <a:pt x="5744845" y="3157855"/>
                  </a:lnTo>
                  <a:lnTo>
                    <a:pt x="5744845" y="3153156"/>
                  </a:lnTo>
                  <a:lnTo>
                    <a:pt x="5749544" y="3153156"/>
                  </a:lnTo>
                  <a:lnTo>
                    <a:pt x="5754243" y="3153156"/>
                  </a:lnTo>
                  <a:lnTo>
                    <a:pt x="5766054" y="3157855"/>
                  </a:lnTo>
                  <a:lnTo>
                    <a:pt x="5770753" y="3169666"/>
                  </a:lnTo>
                  <a:lnTo>
                    <a:pt x="5775452" y="3183890"/>
                  </a:lnTo>
                  <a:lnTo>
                    <a:pt x="5775452" y="3195701"/>
                  </a:lnTo>
                  <a:lnTo>
                    <a:pt x="5777865" y="3207512"/>
                  </a:lnTo>
                  <a:lnTo>
                    <a:pt x="5782564" y="3219323"/>
                  </a:lnTo>
                  <a:lnTo>
                    <a:pt x="5799074" y="3216910"/>
                  </a:lnTo>
                  <a:lnTo>
                    <a:pt x="5820283" y="3212211"/>
                  </a:lnTo>
                  <a:lnTo>
                    <a:pt x="5843905" y="3212211"/>
                  </a:lnTo>
                  <a:lnTo>
                    <a:pt x="5881624" y="3169539"/>
                  </a:lnTo>
                  <a:lnTo>
                    <a:pt x="5926455" y="3136392"/>
                  </a:lnTo>
                  <a:lnTo>
                    <a:pt x="5931154" y="3179064"/>
                  </a:lnTo>
                  <a:lnTo>
                    <a:pt x="5935853" y="3212211"/>
                  </a:lnTo>
                  <a:lnTo>
                    <a:pt x="5997194" y="3245358"/>
                  </a:lnTo>
                  <a:lnTo>
                    <a:pt x="6046724" y="3285617"/>
                  </a:lnTo>
                  <a:lnTo>
                    <a:pt x="6030214" y="3306953"/>
                  </a:lnTo>
                  <a:lnTo>
                    <a:pt x="6016117" y="3328289"/>
                  </a:lnTo>
                  <a:lnTo>
                    <a:pt x="6002020" y="3344926"/>
                  </a:lnTo>
                  <a:lnTo>
                    <a:pt x="5971413" y="3356737"/>
                  </a:lnTo>
                  <a:lnTo>
                    <a:pt x="5971413" y="3401695"/>
                  </a:lnTo>
                  <a:lnTo>
                    <a:pt x="5931281" y="3427730"/>
                  </a:lnTo>
                  <a:lnTo>
                    <a:pt x="5888863" y="3456178"/>
                  </a:lnTo>
                  <a:lnTo>
                    <a:pt x="5888863" y="3475101"/>
                  </a:lnTo>
                  <a:lnTo>
                    <a:pt x="5836920" y="3475101"/>
                  </a:lnTo>
                  <a:lnTo>
                    <a:pt x="5806313" y="3491738"/>
                  </a:lnTo>
                  <a:lnTo>
                    <a:pt x="5782691" y="3517773"/>
                  </a:lnTo>
                  <a:lnTo>
                    <a:pt x="5754370" y="3539109"/>
                  </a:lnTo>
                  <a:lnTo>
                    <a:pt x="5716651" y="3555746"/>
                  </a:lnTo>
                  <a:lnTo>
                    <a:pt x="5678932" y="3562858"/>
                  </a:lnTo>
                  <a:lnTo>
                    <a:pt x="5638800" y="3574669"/>
                  </a:lnTo>
                  <a:lnTo>
                    <a:pt x="5605780" y="3588893"/>
                  </a:lnTo>
                  <a:lnTo>
                    <a:pt x="5577459" y="3605530"/>
                  </a:lnTo>
                  <a:lnTo>
                    <a:pt x="5549138" y="3612642"/>
                  </a:lnTo>
                  <a:lnTo>
                    <a:pt x="5527040" y="3612642"/>
                  </a:lnTo>
                  <a:lnTo>
                    <a:pt x="5517642" y="3607943"/>
                  </a:lnTo>
                  <a:lnTo>
                    <a:pt x="5515229" y="3607943"/>
                  </a:lnTo>
                  <a:lnTo>
                    <a:pt x="5510530" y="3605530"/>
                  </a:lnTo>
                  <a:lnTo>
                    <a:pt x="5505831" y="3600831"/>
                  </a:lnTo>
                  <a:lnTo>
                    <a:pt x="5501132" y="3591306"/>
                  </a:lnTo>
                  <a:lnTo>
                    <a:pt x="5489321" y="3567684"/>
                  </a:lnTo>
                  <a:lnTo>
                    <a:pt x="5484622" y="3541649"/>
                  </a:lnTo>
                  <a:lnTo>
                    <a:pt x="5484622" y="3518027"/>
                  </a:lnTo>
                  <a:lnTo>
                    <a:pt x="5482209" y="3491992"/>
                  </a:lnTo>
                  <a:lnTo>
                    <a:pt x="5461000" y="3451733"/>
                  </a:lnTo>
                  <a:lnTo>
                    <a:pt x="5432679" y="3413887"/>
                  </a:lnTo>
                  <a:lnTo>
                    <a:pt x="5402072" y="3380740"/>
                  </a:lnTo>
                  <a:lnTo>
                    <a:pt x="5373751" y="3347593"/>
                  </a:lnTo>
                  <a:lnTo>
                    <a:pt x="5366639" y="3323971"/>
                  </a:lnTo>
                  <a:lnTo>
                    <a:pt x="5361940" y="3295523"/>
                  </a:lnTo>
                  <a:lnTo>
                    <a:pt x="5357241" y="3264789"/>
                  </a:lnTo>
                  <a:lnTo>
                    <a:pt x="5345430" y="3241167"/>
                  </a:lnTo>
                  <a:lnTo>
                    <a:pt x="5300599" y="3212719"/>
                  </a:lnTo>
                  <a:lnTo>
                    <a:pt x="5288788" y="3184271"/>
                  </a:lnTo>
                  <a:lnTo>
                    <a:pt x="5274691" y="3153537"/>
                  </a:lnTo>
                  <a:lnTo>
                    <a:pt x="5262880" y="3125089"/>
                  </a:lnTo>
                  <a:lnTo>
                    <a:pt x="5246370" y="3101467"/>
                  </a:lnTo>
                  <a:lnTo>
                    <a:pt x="5222748" y="3084830"/>
                  </a:lnTo>
                  <a:lnTo>
                    <a:pt x="5208651" y="3080131"/>
                  </a:lnTo>
                  <a:lnTo>
                    <a:pt x="5206238" y="3070606"/>
                  </a:lnTo>
                  <a:lnTo>
                    <a:pt x="5196840" y="3068193"/>
                  </a:lnTo>
                  <a:lnTo>
                    <a:pt x="5189728" y="3063494"/>
                  </a:lnTo>
                  <a:lnTo>
                    <a:pt x="5180330" y="3058795"/>
                  </a:lnTo>
                  <a:lnTo>
                    <a:pt x="5173218" y="3051683"/>
                  </a:lnTo>
                  <a:lnTo>
                    <a:pt x="5163820" y="3037459"/>
                  </a:lnTo>
                  <a:lnTo>
                    <a:pt x="5156708" y="3020822"/>
                  </a:lnTo>
                  <a:lnTo>
                    <a:pt x="5147310" y="3020822"/>
                  </a:lnTo>
                  <a:lnTo>
                    <a:pt x="5147310" y="3037459"/>
                  </a:lnTo>
                  <a:lnTo>
                    <a:pt x="5175631" y="3075305"/>
                  </a:lnTo>
                  <a:lnTo>
                    <a:pt x="5201539" y="3117977"/>
                  </a:lnTo>
                  <a:lnTo>
                    <a:pt x="5218049" y="3167761"/>
                  </a:lnTo>
                  <a:lnTo>
                    <a:pt x="5234559" y="3212719"/>
                  </a:lnTo>
                  <a:lnTo>
                    <a:pt x="5255768" y="3257677"/>
                  </a:lnTo>
                  <a:lnTo>
                    <a:pt x="5262880" y="3264789"/>
                  </a:lnTo>
                  <a:lnTo>
                    <a:pt x="5274691" y="3274314"/>
                  </a:lnTo>
                  <a:lnTo>
                    <a:pt x="5284089" y="3281426"/>
                  </a:lnTo>
                  <a:lnTo>
                    <a:pt x="5295900" y="3290951"/>
                  </a:lnTo>
                  <a:lnTo>
                    <a:pt x="5300599" y="3302762"/>
                  </a:lnTo>
                  <a:lnTo>
                    <a:pt x="5300599" y="3385693"/>
                  </a:lnTo>
                  <a:lnTo>
                    <a:pt x="5307711" y="3395218"/>
                  </a:lnTo>
                  <a:lnTo>
                    <a:pt x="5317109" y="3407029"/>
                  </a:lnTo>
                  <a:lnTo>
                    <a:pt x="5328920" y="3414141"/>
                  </a:lnTo>
                  <a:lnTo>
                    <a:pt x="5340731" y="3423666"/>
                  </a:lnTo>
                  <a:lnTo>
                    <a:pt x="5345430" y="3430778"/>
                  </a:lnTo>
                  <a:lnTo>
                    <a:pt x="5352542" y="3456813"/>
                  </a:lnTo>
                  <a:lnTo>
                    <a:pt x="5357241" y="3475736"/>
                  </a:lnTo>
                  <a:lnTo>
                    <a:pt x="5366639" y="3501771"/>
                  </a:lnTo>
                  <a:lnTo>
                    <a:pt x="5390261" y="3530219"/>
                  </a:lnTo>
                  <a:lnTo>
                    <a:pt x="5427980" y="3556254"/>
                  </a:lnTo>
                  <a:lnTo>
                    <a:pt x="5468112" y="3579876"/>
                  </a:lnTo>
                  <a:lnTo>
                    <a:pt x="5501132" y="3605911"/>
                  </a:lnTo>
                  <a:lnTo>
                    <a:pt x="5510530" y="3617722"/>
                  </a:lnTo>
                  <a:lnTo>
                    <a:pt x="5510530" y="3634359"/>
                  </a:lnTo>
                  <a:lnTo>
                    <a:pt x="5510530" y="3646170"/>
                  </a:lnTo>
                  <a:lnTo>
                    <a:pt x="5515229" y="3657981"/>
                  </a:lnTo>
                  <a:lnTo>
                    <a:pt x="5527040" y="3672205"/>
                  </a:lnTo>
                  <a:lnTo>
                    <a:pt x="5562473" y="3674618"/>
                  </a:lnTo>
                  <a:lnTo>
                    <a:pt x="5604891" y="3655695"/>
                  </a:lnTo>
                  <a:lnTo>
                    <a:pt x="5661533" y="3641471"/>
                  </a:lnTo>
                  <a:lnTo>
                    <a:pt x="5715762" y="3629660"/>
                  </a:lnTo>
                  <a:lnTo>
                    <a:pt x="5765292" y="3622548"/>
                  </a:lnTo>
                  <a:lnTo>
                    <a:pt x="5765292" y="3629660"/>
                  </a:lnTo>
                  <a:lnTo>
                    <a:pt x="5753481" y="3650996"/>
                  </a:lnTo>
                  <a:lnTo>
                    <a:pt x="5753481" y="3674618"/>
                  </a:lnTo>
                  <a:lnTo>
                    <a:pt x="5744083" y="3703066"/>
                  </a:lnTo>
                  <a:lnTo>
                    <a:pt x="5727573" y="3745738"/>
                  </a:lnTo>
                  <a:lnTo>
                    <a:pt x="5703951" y="3795522"/>
                  </a:lnTo>
                  <a:lnTo>
                    <a:pt x="5675630" y="3845306"/>
                  </a:lnTo>
                  <a:lnTo>
                    <a:pt x="5645023" y="3885565"/>
                  </a:lnTo>
                  <a:lnTo>
                    <a:pt x="5600192" y="3930523"/>
                  </a:lnTo>
                  <a:lnTo>
                    <a:pt x="5550662" y="3973195"/>
                  </a:lnTo>
                  <a:lnTo>
                    <a:pt x="5498719" y="4013454"/>
                  </a:lnTo>
                  <a:lnTo>
                    <a:pt x="5449189" y="4060825"/>
                  </a:lnTo>
                  <a:lnTo>
                    <a:pt x="5406771" y="4110609"/>
                  </a:lnTo>
                  <a:lnTo>
                    <a:pt x="5373751" y="4167505"/>
                  </a:lnTo>
                  <a:lnTo>
                    <a:pt x="5361940" y="4221988"/>
                  </a:lnTo>
                  <a:lnTo>
                    <a:pt x="5369052" y="4271772"/>
                  </a:lnTo>
                  <a:lnTo>
                    <a:pt x="5385562" y="4321556"/>
                  </a:lnTo>
                  <a:lnTo>
                    <a:pt x="5402072" y="4366514"/>
                  </a:lnTo>
                  <a:lnTo>
                    <a:pt x="5418582" y="4416298"/>
                  </a:lnTo>
                  <a:lnTo>
                    <a:pt x="5432679" y="4466082"/>
                  </a:lnTo>
                  <a:lnTo>
                    <a:pt x="5427980" y="4515866"/>
                  </a:lnTo>
                  <a:lnTo>
                    <a:pt x="5402072" y="4567936"/>
                  </a:lnTo>
                  <a:lnTo>
                    <a:pt x="5366639" y="4593971"/>
                  </a:lnTo>
                  <a:lnTo>
                    <a:pt x="5324221" y="4612894"/>
                  </a:lnTo>
                  <a:lnTo>
                    <a:pt x="5284089" y="4634230"/>
                  </a:lnTo>
                  <a:lnTo>
                    <a:pt x="5251069" y="4662678"/>
                  </a:lnTo>
                  <a:lnTo>
                    <a:pt x="5229860" y="4705350"/>
                  </a:lnTo>
                  <a:lnTo>
                    <a:pt x="5251069" y="4728972"/>
                  </a:lnTo>
                  <a:lnTo>
                    <a:pt x="5267579" y="4766818"/>
                  </a:lnTo>
                  <a:lnTo>
                    <a:pt x="5274691" y="4811776"/>
                  </a:lnTo>
                  <a:lnTo>
                    <a:pt x="5262880" y="4821301"/>
                  </a:lnTo>
                  <a:lnTo>
                    <a:pt x="5255768" y="4828413"/>
                  </a:lnTo>
                  <a:lnTo>
                    <a:pt x="5251069" y="4833112"/>
                  </a:lnTo>
                  <a:lnTo>
                    <a:pt x="5241671" y="4840224"/>
                  </a:lnTo>
                  <a:lnTo>
                    <a:pt x="5239258" y="4849749"/>
                  </a:lnTo>
                  <a:lnTo>
                    <a:pt x="5229860" y="4856861"/>
                  </a:lnTo>
                  <a:lnTo>
                    <a:pt x="5185029" y="4866386"/>
                  </a:lnTo>
                  <a:lnTo>
                    <a:pt x="5173218" y="4894834"/>
                  </a:lnTo>
                  <a:lnTo>
                    <a:pt x="5168519" y="4927981"/>
                  </a:lnTo>
                  <a:lnTo>
                    <a:pt x="5163820" y="4961128"/>
                  </a:lnTo>
                  <a:lnTo>
                    <a:pt x="5156708" y="4994275"/>
                  </a:lnTo>
                  <a:lnTo>
                    <a:pt x="5102479" y="5039233"/>
                  </a:lnTo>
                  <a:lnTo>
                    <a:pt x="5085969" y="5077079"/>
                  </a:lnTo>
                  <a:lnTo>
                    <a:pt x="5064760" y="5114925"/>
                  </a:lnTo>
                  <a:lnTo>
                    <a:pt x="5024628" y="5150485"/>
                  </a:lnTo>
                  <a:lnTo>
                    <a:pt x="4975098" y="5181219"/>
                  </a:lnTo>
                  <a:lnTo>
                    <a:pt x="4913757" y="5197856"/>
                  </a:lnTo>
                  <a:lnTo>
                    <a:pt x="4852416" y="5214493"/>
                  </a:lnTo>
                  <a:lnTo>
                    <a:pt x="4788662" y="5226304"/>
                  </a:lnTo>
                  <a:lnTo>
                    <a:pt x="4732020" y="5238115"/>
                  </a:lnTo>
                  <a:lnTo>
                    <a:pt x="4720209" y="5231003"/>
                  </a:lnTo>
                  <a:lnTo>
                    <a:pt x="4710811" y="5221478"/>
                  </a:lnTo>
                  <a:lnTo>
                    <a:pt x="4703699" y="5216779"/>
                  </a:lnTo>
                  <a:lnTo>
                    <a:pt x="4694301" y="5204968"/>
                  </a:lnTo>
                  <a:lnTo>
                    <a:pt x="4687189" y="5197856"/>
                  </a:lnTo>
                  <a:lnTo>
                    <a:pt x="4682490" y="5176520"/>
                  </a:lnTo>
                  <a:lnTo>
                    <a:pt x="4682490" y="5150485"/>
                  </a:lnTo>
                  <a:lnTo>
                    <a:pt x="4682490" y="5122037"/>
                  </a:lnTo>
                  <a:lnTo>
                    <a:pt x="4677791" y="5093589"/>
                  </a:lnTo>
                  <a:lnTo>
                    <a:pt x="4654169" y="5053330"/>
                  </a:lnTo>
                  <a:lnTo>
                    <a:pt x="4621149" y="5015484"/>
                  </a:lnTo>
                  <a:lnTo>
                    <a:pt x="4588129" y="4972812"/>
                  </a:lnTo>
                  <a:lnTo>
                    <a:pt x="4566920" y="4932553"/>
                  </a:lnTo>
                  <a:lnTo>
                    <a:pt x="4576318" y="4904105"/>
                  </a:lnTo>
                  <a:lnTo>
                    <a:pt x="4576318" y="4899406"/>
                  </a:lnTo>
                  <a:lnTo>
                    <a:pt x="4566920" y="4889881"/>
                  </a:lnTo>
                  <a:lnTo>
                    <a:pt x="4559808" y="4887468"/>
                  </a:lnTo>
                  <a:lnTo>
                    <a:pt x="4555109" y="4877943"/>
                  </a:lnTo>
                  <a:lnTo>
                    <a:pt x="4550410" y="4877943"/>
                  </a:lnTo>
                  <a:lnTo>
                    <a:pt x="4545711" y="4866132"/>
                  </a:lnTo>
                  <a:lnTo>
                    <a:pt x="4550410" y="4854321"/>
                  </a:lnTo>
                  <a:lnTo>
                    <a:pt x="4550410" y="4844796"/>
                  </a:lnTo>
                  <a:lnTo>
                    <a:pt x="4555109" y="4837684"/>
                  </a:lnTo>
                  <a:lnTo>
                    <a:pt x="4559808" y="4828159"/>
                  </a:lnTo>
                  <a:lnTo>
                    <a:pt x="4543298" y="4821047"/>
                  </a:lnTo>
                  <a:lnTo>
                    <a:pt x="4543298" y="4811522"/>
                  </a:lnTo>
                  <a:lnTo>
                    <a:pt x="4543298" y="4804410"/>
                  </a:lnTo>
                  <a:lnTo>
                    <a:pt x="4545711" y="4792599"/>
                  </a:lnTo>
                  <a:lnTo>
                    <a:pt x="4550410" y="4783074"/>
                  </a:lnTo>
                  <a:lnTo>
                    <a:pt x="4550410" y="4771263"/>
                  </a:lnTo>
                  <a:lnTo>
                    <a:pt x="4550410" y="4759452"/>
                  </a:lnTo>
                  <a:lnTo>
                    <a:pt x="4533900" y="4726305"/>
                  </a:lnTo>
                  <a:lnTo>
                    <a:pt x="4510278" y="4688459"/>
                  </a:lnTo>
                  <a:lnTo>
                    <a:pt x="4484370" y="4655312"/>
                  </a:lnTo>
                  <a:lnTo>
                    <a:pt x="4467860" y="4622165"/>
                  </a:lnTo>
                  <a:lnTo>
                    <a:pt x="4463161" y="4581906"/>
                  </a:lnTo>
                  <a:lnTo>
                    <a:pt x="4472559" y="4534535"/>
                  </a:lnTo>
                  <a:lnTo>
                    <a:pt x="4489069" y="4494276"/>
                  </a:lnTo>
                  <a:lnTo>
                    <a:pt x="4512691" y="4449318"/>
                  </a:lnTo>
                  <a:lnTo>
                    <a:pt x="4529201" y="4411472"/>
                  </a:lnTo>
                  <a:lnTo>
                    <a:pt x="4543298" y="4378325"/>
                  </a:lnTo>
                  <a:lnTo>
                    <a:pt x="4526788" y="4345178"/>
                  </a:lnTo>
                  <a:lnTo>
                    <a:pt x="4522089" y="4316730"/>
                  </a:lnTo>
                  <a:lnTo>
                    <a:pt x="4522089" y="4288282"/>
                  </a:lnTo>
                  <a:lnTo>
                    <a:pt x="4512691" y="4250436"/>
                  </a:lnTo>
                  <a:lnTo>
                    <a:pt x="4489069" y="4200652"/>
                  </a:lnTo>
                  <a:lnTo>
                    <a:pt x="4451350" y="4150868"/>
                  </a:lnTo>
                  <a:lnTo>
                    <a:pt x="4415917" y="4105910"/>
                  </a:lnTo>
                  <a:lnTo>
                    <a:pt x="4378198" y="4068064"/>
                  </a:lnTo>
                  <a:lnTo>
                    <a:pt x="4390009" y="4018280"/>
                  </a:lnTo>
                  <a:lnTo>
                    <a:pt x="4401820" y="3973322"/>
                  </a:lnTo>
                  <a:lnTo>
                    <a:pt x="4415917" y="3923538"/>
                  </a:lnTo>
                  <a:lnTo>
                    <a:pt x="4401820" y="3916426"/>
                  </a:lnTo>
                  <a:lnTo>
                    <a:pt x="4394708" y="3911727"/>
                  </a:lnTo>
                  <a:lnTo>
                    <a:pt x="4385310" y="3902202"/>
                  </a:lnTo>
                  <a:lnTo>
                    <a:pt x="4378198" y="3899789"/>
                  </a:lnTo>
                  <a:lnTo>
                    <a:pt x="4366387" y="3899789"/>
                  </a:lnTo>
                  <a:lnTo>
                    <a:pt x="4349877" y="3895090"/>
                  </a:lnTo>
                  <a:lnTo>
                    <a:pt x="4340479" y="3902202"/>
                  </a:lnTo>
                  <a:lnTo>
                    <a:pt x="4335780" y="3906901"/>
                  </a:lnTo>
                  <a:lnTo>
                    <a:pt x="4323969" y="3911600"/>
                  </a:lnTo>
                  <a:lnTo>
                    <a:pt x="4312158" y="3911600"/>
                  </a:lnTo>
                  <a:lnTo>
                    <a:pt x="4295648" y="3911600"/>
                  </a:lnTo>
                  <a:lnTo>
                    <a:pt x="4250817" y="3840607"/>
                  </a:lnTo>
                  <a:lnTo>
                    <a:pt x="4220210" y="3835908"/>
                  </a:lnTo>
                  <a:lnTo>
                    <a:pt x="4191889" y="3833495"/>
                  </a:lnTo>
                  <a:lnTo>
                    <a:pt x="4158869" y="3828796"/>
                  </a:lnTo>
                  <a:lnTo>
                    <a:pt x="4118737" y="3845433"/>
                  </a:lnTo>
                  <a:lnTo>
                    <a:pt x="4076319" y="3862070"/>
                  </a:lnTo>
                  <a:lnTo>
                    <a:pt x="4043299" y="3873881"/>
                  </a:lnTo>
                  <a:lnTo>
                    <a:pt x="3963035" y="3857244"/>
                  </a:lnTo>
                  <a:lnTo>
                    <a:pt x="3953637" y="3885692"/>
                  </a:lnTo>
                  <a:lnTo>
                    <a:pt x="3925316" y="3885692"/>
                  </a:lnTo>
                  <a:lnTo>
                    <a:pt x="3899408" y="3878580"/>
                  </a:lnTo>
                  <a:lnTo>
                    <a:pt x="3880485" y="3873881"/>
                  </a:lnTo>
                  <a:lnTo>
                    <a:pt x="3871087" y="3878580"/>
                  </a:lnTo>
                  <a:lnTo>
                    <a:pt x="3863975" y="3885692"/>
                  </a:lnTo>
                  <a:lnTo>
                    <a:pt x="3849878" y="3890391"/>
                  </a:lnTo>
                  <a:lnTo>
                    <a:pt x="3833368" y="3895090"/>
                  </a:lnTo>
                  <a:lnTo>
                    <a:pt x="3809746" y="3866642"/>
                  </a:lnTo>
                  <a:lnTo>
                    <a:pt x="3776726" y="3850005"/>
                  </a:lnTo>
                  <a:lnTo>
                    <a:pt x="3743706" y="3833368"/>
                  </a:lnTo>
                  <a:lnTo>
                    <a:pt x="3710686" y="3816731"/>
                  </a:lnTo>
                  <a:lnTo>
                    <a:pt x="3682365" y="3795395"/>
                  </a:lnTo>
                  <a:lnTo>
                    <a:pt x="3661156" y="3740912"/>
                  </a:lnTo>
                  <a:lnTo>
                    <a:pt x="3637534" y="3712464"/>
                  </a:lnTo>
                  <a:lnTo>
                    <a:pt x="3599815" y="3684016"/>
                  </a:lnTo>
                  <a:lnTo>
                    <a:pt x="3566795" y="3655568"/>
                  </a:lnTo>
                  <a:lnTo>
                    <a:pt x="3545586" y="3629533"/>
                  </a:lnTo>
                  <a:lnTo>
                    <a:pt x="3545586" y="3575050"/>
                  </a:lnTo>
                  <a:lnTo>
                    <a:pt x="3538474" y="3551428"/>
                  </a:lnTo>
                  <a:lnTo>
                    <a:pt x="3540887" y="3513582"/>
                  </a:lnTo>
                  <a:lnTo>
                    <a:pt x="3550285" y="3480435"/>
                  </a:lnTo>
                  <a:lnTo>
                    <a:pt x="3557397" y="3451987"/>
                  </a:lnTo>
                  <a:lnTo>
                    <a:pt x="3562096" y="3430651"/>
                  </a:lnTo>
                  <a:lnTo>
                    <a:pt x="3562096" y="3397504"/>
                  </a:lnTo>
                  <a:lnTo>
                    <a:pt x="3554984" y="3378581"/>
                  </a:lnTo>
                  <a:lnTo>
                    <a:pt x="3540887" y="3357245"/>
                  </a:lnTo>
                  <a:lnTo>
                    <a:pt x="3533775" y="3340608"/>
                  </a:lnTo>
                  <a:lnTo>
                    <a:pt x="3533775" y="3314573"/>
                  </a:lnTo>
                  <a:lnTo>
                    <a:pt x="3540887" y="3281426"/>
                  </a:lnTo>
                  <a:lnTo>
                    <a:pt x="3557397" y="3245866"/>
                  </a:lnTo>
                  <a:lnTo>
                    <a:pt x="3573907" y="3203194"/>
                  </a:lnTo>
                  <a:lnTo>
                    <a:pt x="3590417" y="3167634"/>
                  </a:lnTo>
                  <a:lnTo>
                    <a:pt x="3606927" y="3136900"/>
                  </a:lnTo>
                  <a:lnTo>
                    <a:pt x="3616325" y="3120263"/>
                  </a:lnTo>
                  <a:lnTo>
                    <a:pt x="3644646" y="3096641"/>
                  </a:lnTo>
                  <a:lnTo>
                    <a:pt x="3677666" y="3075305"/>
                  </a:lnTo>
                  <a:lnTo>
                    <a:pt x="3710686" y="3058668"/>
                  </a:lnTo>
                  <a:lnTo>
                    <a:pt x="3743706" y="3037332"/>
                  </a:lnTo>
                  <a:lnTo>
                    <a:pt x="3750818" y="3018409"/>
                  </a:lnTo>
                  <a:lnTo>
                    <a:pt x="3750818" y="2992374"/>
                  </a:lnTo>
                  <a:lnTo>
                    <a:pt x="3748405" y="2963926"/>
                  </a:lnTo>
                  <a:lnTo>
                    <a:pt x="3750818" y="2940304"/>
                  </a:lnTo>
                  <a:lnTo>
                    <a:pt x="3772027" y="2907157"/>
                  </a:lnTo>
                  <a:lnTo>
                    <a:pt x="3800348" y="2881122"/>
                  </a:lnTo>
                  <a:lnTo>
                    <a:pt x="3830955" y="2857500"/>
                  </a:lnTo>
                  <a:lnTo>
                    <a:pt x="3859276" y="2831465"/>
                  </a:lnTo>
                  <a:lnTo>
                    <a:pt x="3882898" y="2803017"/>
                  </a:lnTo>
                  <a:lnTo>
                    <a:pt x="3896995" y="2765171"/>
                  </a:lnTo>
                  <a:lnTo>
                    <a:pt x="3896995" y="2762758"/>
                  </a:lnTo>
                  <a:lnTo>
                    <a:pt x="3892296" y="2762758"/>
                  </a:lnTo>
                  <a:lnTo>
                    <a:pt x="3892296" y="2758059"/>
                  </a:lnTo>
                  <a:lnTo>
                    <a:pt x="3892296" y="2753360"/>
                  </a:lnTo>
                  <a:lnTo>
                    <a:pt x="3887597" y="2748661"/>
                  </a:lnTo>
                  <a:lnTo>
                    <a:pt x="3880485" y="2746248"/>
                  </a:lnTo>
                  <a:lnTo>
                    <a:pt x="3871087" y="2741549"/>
                  </a:lnTo>
                  <a:lnTo>
                    <a:pt x="3863975" y="2741549"/>
                  </a:lnTo>
                  <a:lnTo>
                    <a:pt x="3849878" y="2736850"/>
                  </a:lnTo>
                  <a:lnTo>
                    <a:pt x="3842766" y="2746375"/>
                  </a:lnTo>
                  <a:lnTo>
                    <a:pt x="3833368" y="2746375"/>
                  </a:lnTo>
                  <a:lnTo>
                    <a:pt x="3821557" y="2748788"/>
                  </a:lnTo>
                  <a:lnTo>
                    <a:pt x="3805047" y="2748788"/>
                  </a:lnTo>
                  <a:lnTo>
                    <a:pt x="3805047" y="2736977"/>
                  </a:lnTo>
                  <a:lnTo>
                    <a:pt x="3797935" y="2736977"/>
                  </a:lnTo>
                  <a:lnTo>
                    <a:pt x="3797935" y="2703830"/>
                  </a:lnTo>
                  <a:lnTo>
                    <a:pt x="3793236" y="2658872"/>
                  </a:lnTo>
                  <a:lnTo>
                    <a:pt x="3788537" y="2604389"/>
                  </a:lnTo>
                  <a:lnTo>
                    <a:pt x="3788537" y="2552319"/>
                  </a:lnTo>
                  <a:lnTo>
                    <a:pt x="3788537" y="2504948"/>
                  </a:lnTo>
                  <a:lnTo>
                    <a:pt x="3797935" y="2476500"/>
                  </a:lnTo>
                  <a:lnTo>
                    <a:pt x="3800348" y="2464689"/>
                  </a:lnTo>
                  <a:lnTo>
                    <a:pt x="3805047" y="2455164"/>
                  </a:lnTo>
                  <a:lnTo>
                    <a:pt x="3809746" y="2452751"/>
                  </a:lnTo>
                  <a:lnTo>
                    <a:pt x="3814445" y="2452751"/>
                  </a:lnTo>
                  <a:lnTo>
                    <a:pt x="3821557" y="2452751"/>
                  </a:lnTo>
                  <a:lnTo>
                    <a:pt x="3830955" y="2448052"/>
                  </a:lnTo>
                  <a:lnTo>
                    <a:pt x="3842766" y="2448052"/>
                  </a:lnTo>
                  <a:lnTo>
                    <a:pt x="3875786" y="2459863"/>
                  </a:lnTo>
                  <a:lnTo>
                    <a:pt x="3913505" y="2469388"/>
                  </a:lnTo>
                  <a:lnTo>
                    <a:pt x="3953637" y="2469388"/>
                  </a:lnTo>
                  <a:lnTo>
                    <a:pt x="3993769" y="2459863"/>
                  </a:lnTo>
                  <a:lnTo>
                    <a:pt x="4024376" y="2448052"/>
                  </a:lnTo>
                  <a:lnTo>
                    <a:pt x="4026789" y="2443353"/>
                  </a:lnTo>
                  <a:lnTo>
                    <a:pt x="4026789" y="2438654"/>
                  </a:lnTo>
                  <a:lnTo>
                    <a:pt x="4031488" y="2438654"/>
                  </a:lnTo>
                  <a:lnTo>
                    <a:pt x="4031488" y="2436241"/>
                  </a:lnTo>
                  <a:lnTo>
                    <a:pt x="4031488" y="2431542"/>
                  </a:lnTo>
                  <a:lnTo>
                    <a:pt x="4040886" y="2398395"/>
                  </a:lnTo>
                  <a:lnTo>
                    <a:pt x="4040886" y="2360549"/>
                  </a:lnTo>
                  <a:lnTo>
                    <a:pt x="4036187" y="2324989"/>
                  </a:lnTo>
                  <a:lnTo>
                    <a:pt x="4031488" y="2282317"/>
                  </a:lnTo>
                  <a:lnTo>
                    <a:pt x="4003167" y="2275205"/>
                  </a:lnTo>
                  <a:lnTo>
                    <a:pt x="3974846" y="2265680"/>
                  </a:lnTo>
                  <a:lnTo>
                    <a:pt x="3946525" y="2249043"/>
                  </a:lnTo>
                  <a:lnTo>
                    <a:pt x="3925316" y="2227707"/>
                  </a:lnTo>
                  <a:lnTo>
                    <a:pt x="3932428" y="2225294"/>
                  </a:lnTo>
                  <a:lnTo>
                    <a:pt x="3941826" y="2220595"/>
                  </a:lnTo>
                  <a:lnTo>
                    <a:pt x="3946525" y="2215896"/>
                  </a:lnTo>
                  <a:lnTo>
                    <a:pt x="3953637" y="2215896"/>
                  </a:lnTo>
                  <a:lnTo>
                    <a:pt x="3963035" y="2211197"/>
                  </a:lnTo>
                  <a:lnTo>
                    <a:pt x="3977132" y="2211197"/>
                  </a:lnTo>
                  <a:lnTo>
                    <a:pt x="3986530" y="2208784"/>
                  </a:lnTo>
                  <a:lnTo>
                    <a:pt x="3998341" y="2204085"/>
                  </a:lnTo>
                  <a:lnTo>
                    <a:pt x="4010152" y="2204085"/>
                  </a:lnTo>
                  <a:lnTo>
                    <a:pt x="4024249" y="2204085"/>
                  </a:lnTo>
                  <a:lnTo>
                    <a:pt x="4024249" y="2157857"/>
                  </a:lnTo>
                  <a:lnTo>
                    <a:pt x="4036060" y="2157857"/>
                  </a:lnTo>
                  <a:lnTo>
                    <a:pt x="4047871" y="2160270"/>
                  </a:lnTo>
                  <a:lnTo>
                    <a:pt x="4052570" y="2164969"/>
                  </a:lnTo>
                  <a:lnTo>
                    <a:pt x="4059682" y="2164969"/>
                  </a:lnTo>
                  <a:lnTo>
                    <a:pt x="4069080" y="2169668"/>
                  </a:lnTo>
                  <a:lnTo>
                    <a:pt x="4076192" y="2174367"/>
                  </a:lnTo>
                  <a:lnTo>
                    <a:pt x="4085590" y="2164842"/>
                  </a:lnTo>
                  <a:lnTo>
                    <a:pt x="4097401" y="2160143"/>
                  </a:lnTo>
                  <a:lnTo>
                    <a:pt x="4106799" y="2157730"/>
                  </a:lnTo>
                  <a:lnTo>
                    <a:pt x="4118610" y="2153031"/>
                  </a:lnTo>
                  <a:lnTo>
                    <a:pt x="4123309" y="2148332"/>
                  </a:lnTo>
                  <a:lnTo>
                    <a:pt x="4125722" y="2141220"/>
                  </a:lnTo>
                  <a:lnTo>
                    <a:pt x="4125722" y="2131695"/>
                  </a:lnTo>
                  <a:lnTo>
                    <a:pt x="4125722" y="2124583"/>
                  </a:lnTo>
                  <a:lnTo>
                    <a:pt x="4125722" y="2115058"/>
                  </a:lnTo>
                  <a:lnTo>
                    <a:pt x="4130421" y="2107946"/>
                  </a:lnTo>
                  <a:lnTo>
                    <a:pt x="4135120" y="2098421"/>
                  </a:lnTo>
                  <a:lnTo>
                    <a:pt x="4212971" y="2074799"/>
                  </a:lnTo>
                  <a:lnTo>
                    <a:pt x="4229481" y="2048764"/>
                  </a:lnTo>
                  <a:lnTo>
                    <a:pt x="4234180" y="2025142"/>
                  </a:lnTo>
                  <a:lnTo>
                    <a:pt x="4245991" y="1999107"/>
                  </a:lnTo>
                  <a:lnTo>
                    <a:pt x="4269613" y="1982470"/>
                  </a:lnTo>
                  <a:lnTo>
                    <a:pt x="4300220" y="1970659"/>
                  </a:lnTo>
                  <a:lnTo>
                    <a:pt x="4335653" y="1958848"/>
                  </a:lnTo>
                  <a:lnTo>
                    <a:pt x="4368673" y="1947037"/>
                  </a:lnTo>
                  <a:lnTo>
                    <a:pt x="4373372" y="1942338"/>
                  </a:lnTo>
                  <a:lnTo>
                    <a:pt x="4373372" y="1937639"/>
                  </a:lnTo>
                  <a:lnTo>
                    <a:pt x="4373372" y="1932940"/>
                  </a:lnTo>
                  <a:lnTo>
                    <a:pt x="4378071" y="1930527"/>
                  </a:lnTo>
                  <a:lnTo>
                    <a:pt x="4361561" y="1887855"/>
                  </a:lnTo>
                  <a:lnTo>
                    <a:pt x="4352163" y="1838071"/>
                  </a:lnTo>
                  <a:lnTo>
                    <a:pt x="4352163" y="1793113"/>
                  </a:lnTo>
                  <a:lnTo>
                    <a:pt x="4349750" y="1755267"/>
                  </a:lnTo>
                  <a:lnTo>
                    <a:pt x="4385183" y="1752854"/>
                  </a:lnTo>
                  <a:lnTo>
                    <a:pt x="4411091" y="1743329"/>
                  </a:lnTo>
                  <a:lnTo>
                    <a:pt x="4439412" y="1736217"/>
                  </a:lnTo>
                  <a:lnTo>
                    <a:pt x="4439412" y="1755140"/>
                  </a:lnTo>
                  <a:lnTo>
                    <a:pt x="4434713" y="1771777"/>
                  </a:lnTo>
                  <a:lnTo>
                    <a:pt x="4430014" y="1802511"/>
                  </a:lnTo>
                  <a:lnTo>
                    <a:pt x="4427601" y="1842770"/>
                  </a:lnTo>
                  <a:lnTo>
                    <a:pt x="4422902" y="1880616"/>
                  </a:lnTo>
                  <a:lnTo>
                    <a:pt x="4422902" y="1909064"/>
                  </a:lnTo>
                  <a:lnTo>
                    <a:pt x="4434713" y="1916176"/>
                  </a:lnTo>
                  <a:lnTo>
                    <a:pt x="4444111" y="1920875"/>
                  </a:lnTo>
                  <a:lnTo>
                    <a:pt x="4446524" y="1925574"/>
                  </a:lnTo>
                  <a:lnTo>
                    <a:pt x="4455922" y="1930273"/>
                  </a:lnTo>
                  <a:lnTo>
                    <a:pt x="4467733" y="1937385"/>
                  </a:lnTo>
                  <a:lnTo>
                    <a:pt x="4493641" y="1925574"/>
                  </a:lnTo>
                  <a:lnTo>
                    <a:pt x="4510151" y="1925574"/>
                  </a:lnTo>
                  <a:lnTo>
                    <a:pt x="4521962" y="1932686"/>
                  </a:lnTo>
                  <a:lnTo>
                    <a:pt x="4538472" y="1946910"/>
                  </a:lnTo>
                  <a:lnTo>
                    <a:pt x="4559681" y="1946910"/>
                  </a:lnTo>
                  <a:lnTo>
                    <a:pt x="4583303" y="1937385"/>
                  </a:lnTo>
                  <a:lnTo>
                    <a:pt x="4604512" y="1925574"/>
                  </a:lnTo>
                  <a:lnTo>
                    <a:pt x="4616323" y="1913763"/>
                  </a:lnTo>
                  <a:lnTo>
                    <a:pt x="4632833" y="1904238"/>
                  </a:lnTo>
                  <a:lnTo>
                    <a:pt x="4654042" y="1897126"/>
                  </a:lnTo>
                  <a:lnTo>
                    <a:pt x="4687062" y="1899539"/>
                  </a:lnTo>
                  <a:lnTo>
                    <a:pt x="4731893" y="1909064"/>
                  </a:lnTo>
                  <a:lnTo>
                    <a:pt x="4736592" y="1897253"/>
                  </a:lnTo>
                  <a:lnTo>
                    <a:pt x="4739005" y="1892554"/>
                  </a:lnTo>
                  <a:lnTo>
                    <a:pt x="4748403" y="1883029"/>
                  </a:lnTo>
                  <a:lnTo>
                    <a:pt x="4755515" y="1880616"/>
                  </a:lnTo>
                  <a:lnTo>
                    <a:pt x="4764913" y="1880616"/>
                  </a:lnTo>
                  <a:lnTo>
                    <a:pt x="4776724" y="1875917"/>
                  </a:lnTo>
                  <a:lnTo>
                    <a:pt x="4776724" y="1804924"/>
                  </a:lnTo>
                  <a:lnTo>
                    <a:pt x="4786122" y="1748028"/>
                  </a:lnTo>
                  <a:lnTo>
                    <a:pt x="4793234" y="1738503"/>
                  </a:lnTo>
                  <a:lnTo>
                    <a:pt x="4802632" y="1736090"/>
                  </a:lnTo>
                  <a:lnTo>
                    <a:pt x="4809744" y="1726565"/>
                  </a:lnTo>
                  <a:lnTo>
                    <a:pt x="4819142" y="1721866"/>
                  </a:lnTo>
                  <a:lnTo>
                    <a:pt x="4830953" y="1719453"/>
                  </a:lnTo>
                  <a:lnTo>
                    <a:pt x="4830953" y="1726565"/>
                  </a:lnTo>
                  <a:lnTo>
                    <a:pt x="4838065" y="1736090"/>
                  </a:lnTo>
                  <a:lnTo>
                    <a:pt x="4842764" y="1743202"/>
                  </a:lnTo>
                  <a:lnTo>
                    <a:pt x="4847463" y="1752727"/>
                  </a:lnTo>
                  <a:lnTo>
                    <a:pt x="4852162" y="1755140"/>
                  </a:lnTo>
                  <a:lnTo>
                    <a:pt x="4863973" y="1759839"/>
                  </a:lnTo>
                  <a:lnTo>
                    <a:pt x="4875784" y="1764538"/>
                  </a:lnTo>
                  <a:lnTo>
                    <a:pt x="4871085" y="1726692"/>
                  </a:lnTo>
                  <a:lnTo>
                    <a:pt x="4868672" y="1703070"/>
                  </a:lnTo>
                  <a:lnTo>
                    <a:pt x="4859274" y="1686433"/>
                  </a:lnTo>
                  <a:lnTo>
                    <a:pt x="4854575" y="1665097"/>
                  </a:lnTo>
                  <a:lnTo>
                    <a:pt x="4847463" y="1627251"/>
                  </a:lnTo>
                  <a:lnTo>
                    <a:pt x="4868672" y="1624838"/>
                  </a:lnTo>
                  <a:lnTo>
                    <a:pt x="4882769" y="1615313"/>
                  </a:lnTo>
                  <a:lnTo>
                    <a:pt x="4896866" y="1608201"/>
                  </a:lnTo>
                  <a:lnTo>
                    <a:pt x="4913376" y="1598676"/>
                  </a:lnTo>
                  <a:lnTo>
                    <a:pt x="4941697" y="1598676"/>
                  </a:lnTo>
                  <a:lnTo>
                    <a:pt x="4970018" y="1603375"/>
                  </a:lnTo>
                  <a:lnTo>
                    <a:pt x="4991227" y="1608074"/>
                  </a:lnTo>
                  <a:lnTo>
                    <a:pt x="5012436" y="1598549"/>
                  </a:lnTo>
                  <a:lnTo>
                    <a:pt x="5028946" y="1574927"/>
                  </a:lnTo>
                  <a:lnTo>
                    <a:pt x="5014849" y="1570228"/>
                  </a:lnTo>
                  <a:lnTo>
                    <a:pt x="5003038" y="1565529"/>
                  </a:lnTo>
                  <a:lnTo>
                    <a:pt x="4995926" y="1560830"/>
                  </a:lnTo>
                  <a:lnTo>
                    <a:pt x="4981829" y="1558417"/>
                  </a:lnTo>
                  <a:lnTo>
                    <a:pt x="4965319" y="1558417"/>
                  </a:lnTo>
                  <a:lnTo>
                    <a:pt x="4925187" y="1577340"/>
                  </a:lnTo>
                  <a:lnTo>
                    <a:pt x="4880356" y="1591564"/>
                  </a:lnTo>
                  <a:lnTo>
                    <a:pt x="4830826" y="1598676"/>
                  </a:lnTo>
                  <a:lnTo>
                    <a:pt x="4821428" y="1577340"/>
                  </a:lnTo>
                  <a:lnTo>
                    <a:pt x="4809617" y="1560703"/>
                  </a:lnTo>
                  <a:lnTo>
                    <a:pt x="4797806" y="1544066"/>
                  </a:lnTo>
                  <a:lnTo>
                    <a:pt x="4788408" y="1525143"/>
                  </a:lnTo>
                  <a:lnTo>
                    <a:pt x="4785995" y="1491996"/>
                  </a:lnTo>
                  <a:lnTo>
                    <a:pt x="4788408" y="1465961"/>
                  </a:lnTo>
                  <a:lnTo>
                    <a:pt x="4785995" y="1437513"/>
                  </a:lnTo>
                  <a:lnTo>
                    <a:pt x="4781296" y="1404366"/>
                  </a:lnTo>
                  <a:lnTo>
                    <a:pt x="4785995" y="1375918"/>
                  </a:lnTo>
                  <a:lnTo>
                    <a:pt x="4804918" y="1333246"/>
                  </a:lnTo>
                  <a:lnTo>
                    <a:pt x="4837938" y="1304798"/>
                  </a:lnTo>
                  <a:lnTo>
                    <a:pt x="4870958" y="1271651"/>
                  </a:lnTo>
                  <a:lnTo>
                    <a:pt x="4899279" y="1238504"/>
                  </a:lnTo>
                  <a:lnTo>
                    <a:pt x="4920488" y="1200658"/>
                  </a:lnTo>
                  <a:lnTo>
                    <a:pt x="4908677" y="1188847"/>
                  </a:lnTo>
                  <a:lnTo>
                    <a:pt x="4896866" y="1177036"/>
                  </a:lnTo>
                  <a:lnTo>
                    <a:pt x="4882769" y="1165225"/>
                  </a:lnTo>
                  <a:lnTo>
                    <a:pt x="4852162" y="1169924"/>
                  </a:lnTo>
                  <a:lnTo>
                    <a:pt x="4814443" y="1172337"/>
                  </a:lnTo>
                  <a:lnTo>
                    <a:pt x="4802632" y="1231519"/>
                  </a:lnTo>
                  <a:lnTo>
                    <a:pt x="4781423" y="1276477"/>
                  </a:lnTo>
                  <a:lnTo>
                    <a:pt x="4753102" y="1314323"/>
                  </a:lnTo>
                  <a:lnTo>
                    <a:pt x="4720082" y="1349883"/>
                  </a:lnTo>
                  <a:lnTo>
                    <a:pt x="4689475" y="1392555"/>
                  </a:lnTo>
                  <a:lnTo>
                    <a:pt x="4670552" y="1442339"/>
                  </a:lnTo>
                  <a:lnTo>
                    <a:pt x="4656455" y="1499235"/>
                  </a:lnTo>
                  <a:lnTo>
                    <a:pt x="4682363" y="1520571"/>
                  </a:lnTo>
                  <a:lnTo>
                    <a:pt x="4705985" y="1544193"/>
                  </a:lnTo>
                  <a:lnTo>
                    <a:pt x="4722495" y="1574927"/>
                  </a:lnTo>
                  <a:lnTo>
                    <a:pt x="4731893" y="1610487"/>
                  </a:lnTo>
                  <a:lnTo>
                    <a:pt x="4720082" y="1615186"/>
                  </a:lnTo>
                  <a:lnTo>
                    <a:pt x="4715383" y="1619885"/>
                  </a:lnTo>
                  <a:lnTo>
                    <a:pt x="4710684" y="1624584"/>
                  </a:lnTo>
                  <a:lnTo>
                    <a:pt x="4710684" y="1626997"/>
                  </a:lnTo>
                  <a:lnTo>
                    <a:pt x="4705985" y="1631696"/>
                  </a:lnTo>
                  <a:lnTo>
                    <a:pt x="4705985" y="1641221"/>
                  </a:lnTo>
                  <a:lnTo>
                    <a:pt x="4703572" y="1643634"/>
                  </a:lnTo>
                  <a:lnTo>
                    <a:pt x="4649343" y="1664970"/>
                  </a:lnTo>
                  <a:lnTo>
                    <a:pt x="4642231" y="1714754"/>
                  </a:lnTo>
                  <a:lnTo>
                    <a:pt x="4625721" y="1752600"/>
                  </a:lnTo>
                  <a:lnTo>
                    <a:pt x="4609211" y="1781048"/>
                  </a:lnTo>
                  <a:lnTo>
                    <a:pt x="4583303" y="1804670"/>
                  </a:lnTo>
                  <a:lnTo>
                    <a:pt x="4562094" y="1830705"/>
                  </a:lnTo>
                  <a:lnTo>
                    <a:pt x="4543171" y="1863852"/>
                  </a:lnTo>
                  <a:lnTo>
                    <a:pt x="4529074" y="1863852"/>
                  </a:lnTo>
                  <a:lnTo>
                    <a:pt x="4529074" y="1854327"/>
                  </a:lnTo>
                  <a:lnTo>
                    <a:pt x="4496054" y="1809369"/>
                  </a:lnTo>
                  <a:lnTo>
                    <a:pt x="4477131" y="1759585"/>
                  </a:lnTo>
                  <a:lnTo>
                    <a:pt x="4463034" y="1705102"/>
                  </a:lnTo>
                  <a:lnTo>
                    <a:pt x="4439412" y="1643507"/>
                  </a:lnTo>
                  <a:lnTo>
                    <a:pt x="4406392" y="1660144"/>
                  </a:lnTo>
                  <a:lnTo>
                    <a:pt x="4385183" y="1681480"/>
                  </a:lnTo>
                  <a:lnTo>
                    <a:pt x="4361561" y="1698117"/>
                  </a:lnTo>
                  <a:lnTo>
                    <a:pt x="4335653" y="1709928"/>
                  </a:lnTo>
                  <a:lnTo>
                    <a:pt x="4295521" y="1719453"/>
                  </a:lnTo>
                  <a:lnTo>
                    <a:pt x="4290822" y="1714754"/>
                  </a:lnTo>
                  <a:lnTo>
                    <a:pt x="4286123" y="1714754"/>
                  </a:lnTo>
                  <a:lnTo>
                    <a:pt x="4283710" y="1714754"/>
                  </a:lnTo>
                  <a:lnTo>
                    <a:pt x="4279011" y="1710055"/>
                  </a:lnTo>
                  <a:lnTo>
                    <a:pt x="4269613" y="1710055"/>
                  </a:lnTo>
                  <a:lnTo>
                    <a:pt x="4267200" y="1660271"/>
                  </a:lnTo>
                  <a:lnTo>
                    <a:pt x="4262501" y="1620012"/>
                  </a:lnTo>
                  <a:lnTo>
                    <a:pt x="4253103" y="1586865"/>
                  </a:lnTo>
                  <a:lnTo>
                    <a:pt x="4245991" y="1549019"/>
                  </a:lnTo>
                  <a:lnTo>
                    <a:pt x="4241292" y="1499235"/>
                  </a:lnTo>
                  <a:lnTo>
                    <a:pt x="4262501" y="1477899"/>
                  </a:lnTo>
                  <a:lnTo>
                    <a:pt x="4269613" y="1458976"/>
                  </a:lnTo>
                  <a:lnTo>
                    <a:pt x="4274312" y="1432941"/>
                  </a:lnTo>
                  <a:lnTo>
                    <a:pt x="4286123" y="1399794"/>
                  </a:lnTo>
                  <a:lnTo>
                    <a:pt x="4295521" y="1392682"/>
                  </a:lnTo>
                  <a:lnTo>
                    <a:pt x="4307332" y="1380871"/>
                  </a:lnTo>
                  <a:lnTo>
                    <a:pt x="4319143" y="1366647"/>
                  </a:lnTo>
                  <a:lnTo>
                    <a:pt x="4333240" y="1354836"/>
                  </a:lnTo>
                  <a:lnTo>
                    <a:pt x="4340352" y="1359535"/>
                  </a:lnTo>
                  <a:lnTo>
                    <a:pt x="4345051" y="1364234"/>
                  </a:lnTo>
                  <a:lnTo>
                    <a:pt x="4349750" y="1366647"/>
                  </a:lnTo>
                  <a:lnTo>
                    <a:pt x="4352163" y="1371346"/>
                  </a:lnTo>
                  <a:lnTo>
                    <a:pt x="4361561" y="1364234"/>
                  </a:lnTo>
                  <a:lnTo>
                    <a:pt x="4366260" y="1354709"/>
                  </a:lnTo>
                  <a:lnTo>
                    <a:pt x="4368673" y="1347597"/>
                  </a:lnTo>
                  <a:lnTo>
                    <a:pt x="4373372" y="1333373"/>
                  </a:lnTo>
                  <a:lnTo>
                    <a:pt x="4378071" y="1326261"/>
                  </a:lnTo>
                  <a:lnTo>
                    <a:pt x="4406392" y="1309624"/>
                  </a:lnTo>
                  <a:lnTo>
                    <a:pt x="4430014" y="1300099"/>
                  </a:lnTo>
                  <a:lnTo>
                    <a:pt x="4451223" y="1281176"/>
                  </a:lnTo>
                  <a:lnTo>
                    <a:pt x="4444111" y="1276477"/>
                  </a:lnTo>
                  <a:lnTo>
                    <a:pt x="4439412" y="1276477"/>
                  </a:lnTo>
                  <a:lnTo>
                    <a:pt x="4434713" y="1276477"/>
                  </a:lnTo>
                  <a:lnTo>
                    <a:pt x="4434713" y="1271778"/>
                  </a:lnTo>
                  <a:lnTo>
                    <a:pt x="4434713" y="1264666"/>
                  </a:lnTo>
                  <a:lnTo>
                    <a:pt x="4430014" y="1255141"/>
                  </a:lnTo>
                  <a:lnTo>
                    <a:pt x="4460621" y="1217295"/>
                  </a:lnTo>
                  <a:lnTo>
                    <a:pt x="4488942" y="1172337"/>
                  </a:lnTo>
                  <a:lnTo>
                    <a:pt x="4512564" y="1120267"/>
                  </a:lnTo>
                  <a:lnTo>
                    <a:pt x="4538472" y="1065784"/>
                  </a:lnTo>
                  <a:lnTo>
                    <a:pt x="4562094" y="1011301"/>
                  </a:lnTo>
                  <a:lnTo>
                    <a:pt x="4592701" y="961517"/>
                  </a:lnTo>
                  <a:lnTo>
                    <a:pt x="4621022" y="928370"/>
                  </a:lnTo>
                  <a:lnTo>
                    <a:pt x="4656455" y="909447"/>
                  </a:lnTo>
                  <a:lnTo>
                    <a:pt x="4656455" y="876427"/>
                  </a:lnTo>
                  <a:lnTo>
                    <a:pt x="4694174" y="876427"/>
                  </a:lnTo>
                  <a:lnTo>
                    <a:pt x="4715383" y="838581"/>
                  </a:lnTo>
                  <a:lnTo>
                    <a:pt x="4748403" y="812546"/>
                  </a:lnTo>
                  <a:lnTo>
                    <a:pt x="4793234" y="800735"/>
                  </a:lnTo>
                  <a:lnTo>
                    <a:pt x="4797933" y="805434"/>
                  </a:lnTo>
                  <a:lnTo>
                    <a:pt x="4802632" y="805434"/>
                  </a:lnTo>
                  <a:lnTo>
                    <a:pt x="4805045" y="805434"/>
                  </a:lnTo>
                  <a:lnTo>
                    <a:pt x="4814443" y="810133"/>
                  </a:lnTo>
                  <a:lnTo>
                    <a:pt x="4814443" y="779399"/>
                  </a:lnTo>
                  <a:lnTo>
                    <a:pt x="4826254" y="779399"/>
                  </a:lnTo>
                  <a:lnTo>
                    <a:pt x="4835652" y="779399"/>
                  </a:lnTo>
                  <a:lnTo>
                    <a:pt x="4842764" y="779399"/>
                  </a:lnTo>
                  <a:lnTo>
                    <a:pt x="4847463" y="779399"/>
                  </a:lnTo>
                  <a:lnTo>
                    <a:pt x="4852162" y="784098"/>
                  </a:lnTo>
                  <a:lnTo>
                    <a:pt x="4854575" y="784098"/>
                  </a:lnTo>
                  <a:lnTo>
                    <a:pt x="4868672" y="793623"/>
                  </a:lnTo>
                  <a:lnTo>
                    <a:pt x="4882769" y="760476"/>
                  </a:lnTo>
                  <a:lnTo>
                    <a:pt x="4908677" y="739140"/>
                  </a:lnTo>
                  <a:lnTo>
                    <a:pt x="4936998" y="732028"/>
                  </a:lnTo>
                  <a:lnTo>
                    <a:pt x="4974717" y="722503"/>
                  </a:lnTo>
                  <a:lnTo>
                    <a:pt x="5012436" y="717804"/>
                  </a:lnTo>
                  <a:lnTo>
                    <a:pt x="5028946" y="734441"/>
                  </a:lnTo>
                  <a:lnTo>
                    <a:pt x="5047869" y="743966"/>
                  </a:lnTo>
                  <a:lnTo>
                    <a:pt x="5064379" y="746379"/>
                  </a:lnTo>
                  <a:lnTo>
                    <a:pt x="5080889" y="751078"/>
                  </a:lnTo>
                  <a:lnTo>
                    <a:pt x="5094986" y="767715"/>
                  </a:lnTo>
                  <a:lnTo>
                    <a:pt x="5102098" y="800862"/>
                  </a:lnTo>
                  <a:lnTo>
                    <a:pt x="5097399" y="805561"/>
                  </a:lnTo>
                  <a:lnTo>
                    <a:pt x="5094986" y="810260"/>
                  </a:lnTo>
                  <a:lnTo>
                    <a:pt x="5090287" y="810260"/>
                  </a:lnTo>
                  <a:lnTo>
                    <a:pt x="5090287" y="812673"/>
                  </a:lnTo>
                  <a:lnTo>
                    <a:pt x="5085588" y="817372"/>
                  </a:lnTo>
                  <a:lnTo>
                    <a:pt x="5085588" y="826897"/>
                  </a:lnTo>
                  <a:lnTo>
                    <a:pt x="5090287" y="834009"/>
                  </a:lnTo>
                  <a:lnTo>
                    <a:pt x="5094986" y="834009"/>
                  </a:lnTo>
                  <a:lnTo>
                    <a:pt x="5097399" y="838708"/>
                  </a:lnTo>
                  <a:lnTo>
                    <a:pt x="5102098" y="845820"/>
                  </a:lnTo>
                  <a:lnTo>
                    <a:pt x="5130419" y="834009"/>
                  </a:lnTo>
                  <a:lnTo>
                    <a:pt x="5146929" y="829310"/>
                  </a:lnTo>
                  <a:lnTo>
                    <a:pt x="5158740" y="829310"/>
                  </a:lnTo>
                  <a:lnTo>
                    <a:pt x="5163439" y="838835"/>
                  </a:lnTo>
                  <a:lnTo>
                    <a:pt x="5168138" y="850646"/>
                  </a:lnTo>
                  <a:lnTo>
                    <a:pt x="5179949" y="862457"/>
                  </a:lnTo>
                  <a:lnTo>
                    <a:pt x="5191760" y="876681"/>
                  </a:lnTo>
                  <a:lnTo>
                    <a:pt x="5267198" y="883793"/>
                  </a:lnTo>
                  <a:lnTo>
                    <a:pt x="5295900" y="900176"/>
                  </a:lnTo>
                  <a:lnTo>
                    <a:pt x="5328920" y="926211"/>
                  </a:lnTo>
                  <a:lnTo>
                    <a:pt x="5361940" y="959358"/>
                  </a:lnTo>
                  <a:lnTo>
                    <a:pt x="5390261" y="994918"/>
                  </a:lnTo>
                  <a:lnTo>
                    <a:pt x="5416169" y="1032764"/>
                  </a:lnTo>
                  <a:lnTo>
                    <a:pt x="5423281" y="1070610"/>
                  </a:lnTo>
                  <a:lnTo>
                    <a:pt x="5418582" y="1106170"/>
                  </a:lnTo>
                  <a:lnTo>
                    <a:pt x="5390261" y="1136904"/>
                  </a:lnTo>
                  <a:lnTo>
                    <a:pt x="5352542" y="1155827"/>
                  </a:lnTo>
                  <a:lnTo>
                    <a:pt x="5312410" y="1155827"/>
                  </a:lnTo>
                  <a:lnTo>
                    <a:pt x="5274691" y="1139190"/>
                  </a:lnTo>
                  <a:lnTo>
                    <a:pt x="5241671" y="1122553"/>
                  </a:lnTo>
                  <a:lnTo>
                    <a:pt x="5208651" y="1110742"/>
                  </a:lnTo>
                  <a:lnTo>
                    <a:pt x="5213350" y="1139190"/>
                  </a:lnTo>
                  <a:lnTo>
                    <a:pt x="5218049" y="1177036"/>
                  </a:lnTo>
                  <a:lnTo>
                    <a:pt x="5222748" y="1217295"/>
                  </a:lnTo>
                  <a:lnTo>
                    <a:pt x="5229860" y="1250442"/>
                  </a:lnTo>
                  <a:lnTo>
                    <a:pt x="5239258" y="1271778"/>
                  </a:lnTo>
                  <a:lnTo>
                    <a:pt x="5246370" y="1283589"/>
                  </a:lnTo>
                  <a:lnTo>
                    <a:pt x="5258181" y="1288288"/>
                  </a:lnTo>
                  <a:lnTo>
                    <a:pt x="5267579" y="1297813"/>
                  </a:lnTo>
                  <a:lnTo>
                    <a:pt x="5284089" y="1300226"/>
                  </a:lnTo>
                  <a:lnTo>
                    <a:pt x="5279390" y="1271778"/>
                  </a:lnTo>
                  <a:lnTo>
                    <a:pt x="5274691" y="1250442"/>
                  </a:lnTo>
                  <a:lnTo>
                    <a:pt x="5274691" y="1227074"/>
                  </a:lnTo>
                  <a:lnTo>
                    <a:pt x="5284089" y="1227074"/>
                  </a:lnTo>
                  <a:lnTo>
                    <a:pt x="5284089" y="1217549"/>
                  </a:lnTo>
                  <a:lnTo>
                    <a:pt x="5312410" y="1234186"/>
                  </a:lnTo>
                  <a:lnTo>
                    <a:pt x="5340731" y="1250823"/>
                  </a:lnTo>
                  <a:lnTo>
                    <a:pt x="5373751" y="1265047"/>
                  </a:lnTo>
                  <a:lnTo>
                    <a:pt x="5378450" y="1255522"/>
                  </a:lnTo>
                  <a:lnTo>
                    <a:pt x="5383149" y="1248410"/>
                  </a:lnTo>
                  <a:lnTo>
                    <a:pt x="5385562" y="1243711"/>
                  </a:lnTo>
                  <a:lnTo>
                    <a:pt x="5390261" y="1231900"/>
                  </a:lnTo>
                  <a:lnTo>
                    <a:pt x="5390261" y="1217549"/>
                  </a:lnTo>
                  <a:lnTo>
                    <a:pt x="5385562" y="1215136"/>
                  </a:lnTo>
                  <a:lnTo>
                    <a:pt x="5383149" y="1210437"/>
                  </a:lnTo>
                  <a:lnTo>
                    <a:pt x="5378450" y="1205738"/>
                  </a:lnTo>
                  <a:lnTo>
                    <a:pt x="5378450" y="1201039"/>
                  </a:lnTo>
                  <a:lnTo>
                    <a:pt x="5378450" y="1193927"/>
                  </a:lnTo>
                  <a:lnTo>
                    <a:pt x="5373751" y="1182116"/>
                  </a:lnTo>
                  <a:lnTo>
                    <a:pt x="5411470" y="1165479"/>
                  </a:lnTo>
                  <a:lnTo>
                    <a:pt x="5435092" y="1139444"/>
                  </a:lnTo>
                  <a:lnTo>
                    <a:pt x="5456301" y="1110996"/>
                  </a:lnTo>
                  <a:lnTo>
                    <a:pt x="5468112" y="1115695"/>
                  </a:lnTo>
                  <a:lnTo>
                    <a:pt x="5484622" y="1120394"/>
                  </a:lnTo>
                  <a:lnTo>
                    <a:pt x="5501132" y="1122807"/>
                  </a:lnTo>
                  <a:lnTo>
                    <a:pt x="5517642" y="1127506"/>
                  </a:lnTo>
                  <a:lnTo>
                    <a:pt x="5510530" y="1037463"/>
                  </a:lnTo>
                  <a:lnTo>
                    <a:pt x="5494020" y="938022"/>
                  </a:lnTo>
                  <a:lnTo>
                    <a:pt x="5562473" y="938022"/>
                  </a:lnTo>
                  <a:lnTo>
                    <a:pt x="5578983" y="954659"/>
                  </a:lnTo>
                  <a:lnTo>
                    <a:pt x="5595493" y="978281"/>
                  </a:lnTo>
                  <a:lnTo>
                    <a:pt x="5609590" y="999617"/>
                  </a:lnTo>
                  <a:lnTo>
                    <a:pt x="5609590" y="1020953"/>
                  </a:lnTo>
                  <a:lnTo>
                    <a:pt x="5600192" y="1023366"/>
                  </a:lnTo>
                  <a:lnTo>
                    <a:pt x="5595493" y="1023366"/>
                  </a:lnTo>
                  <a:lnTo>
                    <a:pt x="5588381" y="1028065"/>
                  </a:lnTo>
                  <a:lnTo>
                    <a:pt x="5571871" y="1028065"/>
                  </a:lnTo>
                  <a:lnTo>
                    <a:pt x="5571871" y="1073023"/>
                  </a:lnTo>
                  <a:lnTo>
                    <a:pt x="5583682" y="1077722"/>
                  </a:lnTo>
                  <a:lnTo>
                    <a:pt x="5588381" y="1082421"/>
                  </a:lnTo>
                  <a:lnTo>
                    <a:pt x="5595493" y="1087120"/>
                  </a:lnTo>
                  <a:lnTo>
                    <a:pt x="5604891" y="1089533"/>
                  </a:lnTo>
                  <a:lnTo>
                    <a:pt x="5616702" y="1089533"/>
                  </a:lnTo>
                  <a:lnTo>
                    <a:pt x="5621401" y="1089533"/>
                  </a:lnTo>
                  <a:lnTo>
                    <a:pt x="5626100" y="1087120"/>
                  </a:lnTo>
                  <a:lnTo>
                    <a:pt x="5628513" y="1087120"/>
                  </a:lnTo>
                  <a:lnTo>
                    <a:pt x="5637911" y="1082421"/>
                  </a:lnTo>
                  <a:lnTo>
                    <a:pt x="5642610" y="1070610"/>
                  </a:lnTo>
                  <a:lnTo>
                    <a:pt x="5642610" y="1061085"/>
                  </a:lnTo>
                  <a:lnTo>
                    <a:pt x="5642610" y="1049274"/>
                  </a:lnTo>
                  <a:lnTo>
                    <a:pt x="5642610" y="1039749"/>
                  </a:lnTo>
                  <a:lnTo>
                    <a:pt x="5637911" y="1027938"/>
                  </a:lnTo>
                  <a:lnTo>
                    <a:pt x="5666232" y="990092"/>
                  </a:lnTo>
                  <a:lnTo>
                    <a:pt x="5699252" y="959358"/>
                  </a:lnTo>
                  <a:lnTo>
                    <a:pt x="5727573" y="921512"/>
                  </a:lnTo>
                  <a:lnTo>
                    <a:pt x="5741670" y="916813"/>
                  </a:lnTo>
                  <a:lnTo>
                    <a:pt x="5753481" y="916813"/>
                  </a:lnTo>
                  <a:lnTo>
                    <a:pt x="5758180" y="912114"/>
                  </a:lnTo>
                  <a:lnTo>
                    <a:pt x="5765292" y="916813"/>
                  </a:lnTo>
                  <a:lnTo>
                    <a:pt x="5774690" y="921512"/>
                  </a:lnTo>
                  <a:lnTo>
                    <a:pt x="5777103" y="928624"/>
                  </a:lnTo>
                  <a:lnTo>
                    <a:pt x="5781802" y="938149"/>
                  </a:lnTo>
                  <a:lnTo>
                    <a:pt x="5786501" y="942848"/>
                  </a:lnTo>
                  <a:lnTo>
                    <a:pt x="5788914" y="949960"/>
                  </a:lnTo>
                  <a:lnTo>
                    <a:pt x="5798312" y="954659"/>
                  </a:lnTo>
                  <a:lnTo>
                    <a:pt x="5798312" y="945134"/>
                  </a:lnTo>
                  <a:lnTo>
                    <a:pt x="5805424" y="938022"/>
                  </a:lnTo>
                  <a:lnTo>
                    <a:pt x="5810123" y="928497"/>
                  </a:lnTo>
                  <a:lnTo>
                    <a:pt x="5814822" y="921385"/>
                  </a:lnTo>
                  <a:lnTo>
                    <a:pt x="5814822" y="909574"/>
                  </a:lnTo>
                  <a:lnTo>
                    <a:pt x="5819521" y="892937"/>
                  </a:lnTo>
                  <a:lnTo>
                    <a:pt x="5854954" y="892937"/>
                  </a:lnTo>
                  <a:lnTo>
                    <a:pt x="5887974" y="900049"/>
                  </a:lnTo>
                  <a:lnTo>
                    <a:pt x="5918581" y="909574"/>
                  </a:lnTo>
                  <a:lnTo>
                    <a:pt x="5897372" y="926211"/>
                  </a:lnTo>
                  <a:lnTo>
                    <a:pt x="5876163" y="938022"/>
                  </a:lnTo>
                  <a:lnTo>
                    <a:pt x="5859653" y="949833"/>
                  </a:lnTo>
                  <a:lnTo>
                    <a:pt x="5843143" y="973455"/>
                  </a:lnTo>
                  <a:lnTo>
                    <a:pt x="5864352" y="973455"/>
                  </a:lnTo>
                  <a:lnTo>
                    <a:pt x="5876163" y="961644"/>
                  </a:lnTo>
                  <a:lnTo>
                    <a:pt x="5904484" y="949833"/>
                  </a:lnTo>
                  <a:lnTo>
                    <a:pt x="5935091" y="938022"/>
                  </a:lnTo>
                  <a:lnTo>
                    <a:pt x="5958713" y="928497"/>
                  </a:lnTo>
                  <a:lnTo>
                    <a:pt x="5984621" y="921385"/>
                  </a:lnTo>
                  <a:lnTo>
                    <a:pt x="5991733" y="921385"/>
                  </a:lnTo>
                  <a:lnTo>
                    <a:pt x="5996432" y="926084"/>
                  </a:lnTo>
                  <a:lnTo>
                    <a:pt x="6003544" y="933196"/>
                  </a:lnTo>
                  <a:lnTo>
                    <a:pt x="6008243" y="937895"/>
                  </a:lnTo>
                  <a:lnTo>
                    <a:pt x="6012942" y="942594"/>
                  </a:lnTo>
                  <a:lnTo>
                    <a:pt x="6020054" y="942594"/>
                  </a:lnTo>
                  <a:lnTo>
                    <a:pt x="6036564" y="945007"/>
                  </a:lnTo>
                  <a:lnTo>
                    <a:pt x="6041263" y="937895"/>
                  </a:lnTo>
                  <a:lnTo>
                    <a:pt x="6045962" y="928370"/>
                  </a:lnTo>
                  <a:lnTo>
                    <a:pt x="6048375" y="925957"/>
                  </a:lnTo>
                  <a:lnTo>
                    <a:pt x="6048375" y="916432"/>
                  </a:lnTo>
                  <a:lnTo>
                    <a:pt x="6053074" y="904621"/>
                  </a:lnTo>
                  <a:lnTo>
                    <a:pt x="6053074" y="892810"/>
                  </a:lnTo>
                  <a:lnTo>
                    <a:pt x="6045962" y="883285"/>
                  </a:lnTo>
                  <a:lnTo>
                    <a:pt x="6041263" y="876173"/>
                  </a:lnTo>
                  <a:lnTo>
                    <a:pt x="6036564" y="866648"/>
                  </a:lnTo>
                  <a:lnTo>
                    <a:pt x="6036564" y="854837"/>
                  </a:lnTo>
                  <a:lnTo>
                    <a:pt x="6036564" y="838200"/>
                  </a:lnTo>
                  <a:lnTo>
                    <a:pt x="6048375" y="828675"/>
                  </a:lnTo>
                  <a:lnTo>
                    <a:pt x="6057773" y="821563"/>
                  </a:lnTo>
                  <a:lnTo>
                    <a:pt x="6064885" y="816864"/>
                  </a:lnTo>
                  <a:lnTo>
                    <a:pt x="6081395" y="809752"/>
                  </a:lnTo>
                  <a:lnTo>
                    <a:pt x="6090793" y="812165"/>
                  </a:lnTo>
                  <a:lnTo>
                    <a:pt x="6102604" y="816864"/>
                  </a:lnTo>
                  <a:lnTo>
                    <a:pt x="6119114" y="816864"/>
                  </a:lnTo>
                  <a:lnTo>
                    <a:pt x="6135624" y="816864"/>
                  </a:lnTo>
                  <a:lnTo>
                    <a:pt x="6156833" y="842899"/>
                  </a:lnTo>
                  <a:lnTo>
                    <a:pt x="6185154" y="871347"/>
                  </a:lnTo>
                  <a:lnTo>
                    <a:pt x="6227572" y="899795"/>
                  </a:lnTo>
                  <a:lnTo>
                    <a:pt x="6263005" y="928243"/>
                  </a:lnTo>
                  <a:lnTo>
                    <a:pt x="6296025" y="944880"/>
                  </a:lnTo>
                  <a:lnTo>
                    <a:pt x="6317234" y="954405"/>
                  </a:lnTo>
                  <a:lnTo>
                    <a:pt x="6321933" y="949706"/>
                  </a:lnTo>
                  <a:lnTo>
                    <a:pt x="6321933" y="945007"/>
                  </a:lnTo>
                  <a:lnTo>
                    <a:pt x="6324346" y="937895"/>
                  </a:lnTo>
                  <a:lnTo>
                    <a:pt x="6312535" y="926084"/>
                  </a:lnTo>
                  <a:lnTo>
                    <a:pt x="6305423" y="916559"/>
                  </a:lnTo>
                  <a:lnTo>
                    <a:pt x="6300724" y="904748"/>
                  </a:lnTo>
                  <a:lnTo>
                    <a:pt x="6291326" y="892937"/>
                  </a:lnTo>
                  <a:lnTo>
                    <a:pt x="6289040" y="876427"/>
                  </a:lnTo>
                  <a:lnTo>
                    <a:pt x="6251321" y="876427"/>
                  </a:lnTo>
                  <a:lnTo>
                    <a:pt x="6256020" y="826643"/>
                  </a:lnTo>
                  <a:lnTo>
                    <a:pt x="6246622" y="788797"/>
                  </a:lnTo>
                  <a:lnTo>
                    <a:pt x="6241923" y="755650"/>
                  </a:lnTo>
                  <a:lnTo>
                    <a:pt x="6234811" y="710692"/>
                  </a:lnTo>
                  <a:lnTo>
                    <a:pt x="6258433" y="694055"/>
                  </a:lnTo>
                  <a:lnTo>
                    <a:pt x="6274943" y="672719"/>
                  </a:lnTo>
                  <a:lnTo>
                    <a:pt x="6284341" y="649097"/>
                  </a:lnTo>
                  <a:lnTo>
                    <a:pt x="6291453" y="618363"/>
                  </a:lnTo>
                  <a:lnTo>
                    <a:pt x="6300851" y="594741"/>
                  </a:lnTo>
                  <a:lnTo>
                    <a:pt x="6312662" y="568706"/>
                  </a:lnTo>
                  <a:lnTo>
                    <a:pt x="6329172" y="549783"/>
                  </a:lnTo>
                  <a:lnTo>
                    <a:pt x="6350381" y="535559"/>
                  </a:lnTo>
                  <a:lnTo>
                    <a:pt x="6388100" y="533146"/>
                  </a:lnTo>
                  <a:lnTo>
                    <a:pt x="6432931" y="535559"/>
                  </a:lnTo>
                  <a:lnTo>
                    <a:pt x="6444742" y="556895"/>
                  </a:lnTo>
                  <a:lnTo>
                    <a:pt x="6461252" y="573532"/>
                  </a:lnTo>
                  <a:lnTo>
                    <a:pt x="6456553" y="606679"/>
                  </a:lnTo>
                  <a:lnTo>
                    <a:pt x="6449441" y="639826"/>
                  </a:lnTo>
                  <a:lnTo>
                    <a:pt x="6440043" y="668274"/>
                  </a:lnTo>
                  <a:lnTo>
                    <a:pt x="6437630" y="694309"/>
                  </a:lnTo>
                  <a:lnTo>
                    <a:pt x="6432931" y="710946"/>
                  </a:lnTo>
                  <a:lnTo>
                    <a:pt x="6440043" y="732282"/>
                  </a:lnTo>
                  <a:lnTo>
                    <a:pt x="6454140" y="760730"/>
                  </a:lnTo>
                  <a:lnTo>
                    <a:pt x="6461252" y="793877"/>
                  </a:lnTo>
                  <a:lnTo>
                    <a:pt x="6468364" y="817499"/>
                  </a:lnTo>
                  <a:lnTo>
                    <a:pt x="6468364" y="845947"/>
                  </a:lnTo>
                  <a:lnTo>
                    <a:pt x="6461252" y="871982"/>
                  </a:lnTo>
                  <a:lnTo>
                    <a:pt x="6454140" y="893318"/>
                  </a:lnTo>
                  <a:lnTo>
                    <a:pt x="6454140" y="909955"/>
                  </a:lnTo>
                  <a:lnTo>
                    <a:pt x="6456553" y="921766"/>
                  </a:lnTo>
                  <a:lnTo>
                    <a:pt x="6461252" y="928878"/>
                  </a:lnTo>
                  <a:lnTo>
                    <a:pt x="6468364" y="938403"/>
                  </a:lnTo>
                  <a:lnTo>
                    <a:pt x="6477762" y="945515"/>
                  </a:lnTo>
                  <a:lnTo>
                    <a:pt x="6482461" y="959739"/>
                  </a:lnTo>
                  <a:lnTo>
                    <a:pt x="6489573" y="973963"/>
                  </a:lnTo>
                  <a:lnTo>
                    <a:pt x="6477762" y="999998"/>
                  </a:lnTo>
                  <a:lnTo>
                    <a:pt x="6468364" y="1028446"/>
                  </a:lnTo>
                  <a:lnTo>
                    <a:pt x="6468364" y="1066292"/>
                  </a:lnTo>
                  <a:lnTo>
                    <a:pt x="6456553" y="1073404"/>
                  </a:lnTo>
                  <a:lnTo>
                    <a:pt x="6449441" y="1082929"/>
                  </a:lnTo>
                  <a:lnTo>
                    <a:pt x="6437630" y="1087628"/>
                  </a:lnTo>
                  <a:lnTo>
                    <a:pt x="6423533" y="1094740"/>
                  </a:lnTo>
                  <a:lnTo>
                    <a:pt x="6407023" y="1099439"/>
                  </a:lnTo>
                  <a:lnTo>
                    <a:pt x="6407023" y="1111250"/>
                  </a:lnTo>
                  <a:lnTo>
                    <a:pt x="6454140" y="1111250"/>
                  </a:lnTo>
                  <a:lnTo>
                    <a:pt x="6456553" y="1106551"/>
                  </a:lnTo>
                  <a:lnTo>
                    <a:pt x="6461252" y="1104138"/>
                  </a:lnTo>
                  <a:lnTo>
                    <a:pt x="6468364" y="1099439"/>
                  </a:lnTo>
                  <a:lnTo>
                    <a:pt x="6484874" y="1070991"/>
                  </a:lnTo>
                  <a:lnTo>
                    <a:pt x="6501384" y="1037844"/>
                  </a:lnTo>
                  <a:lnTo>
                    <a:pt x="6515481" y="1011809"/>
                  </a:lnTo>
                  <a:lnTo>
                    <a:pt x="6522593" y="971550"/>
                  </a:lnTo>
                  <a:lnTo>
                    <a:pt x="6515481" y="933704"/>
                  </a:lnTo>
                  <a:lnTo>
                    <a:pt x="6510782" y="895858"/>
                  </a:lnTo>
                  <a:lnTo>
                    <a:pt x="6506083" y="862711"/>
                  </a:lnTo>
                  <a:lnTo>
                    <a:pt x="6550914" y="862711"/>
                  </a:lnTo>
                  <a:lnTo>
                    <a:pt x="6593332" y="862711"/>
                  </a:lnTo>
                  <a:lnTo>
                    <a:pt x="6633464" y="876427"/>
                  </a:lnTo>
                  <a:lnTo>
                    <a:pt x="6633464" y="862330"/>
                  </a:lnTo>
                  <a:lnTo>
                    <a:pt x="6593332" y="845693"/>
                  </a:lnTo>
                  <a:lnTo>
                    <a:pt x="6543802" y="826770"/>
                  </a:lnTo>
                  <a:lnTo>
                    <a:pt x="6498971" y="810133"/>
                  </a:lnTo>
                  <a:lnTo>
                    <a:pt x="6489573" y="767461"/>
                  </a:lnTo>
                  <a:lnTo>
                    <a:pt x="6477762" y="739013"/>
                  </a:lnTo>
                  <a:lnTo>
                    <a:pt x="6465951" y="715391"/>
                  </a:lnTo>
                  <a:lnTo>
                    <a:pt x="6454140" y="682244"/>
                  </a:lnTo>
                  <a:lnTo>
                    <a:pt x="6506083" y="634873"/>
                  </a:lnTo>
                  <a:lnTo>
                    <a:pt x="6506083" y="556768"/>
                  </a:lnTo>
                  <a:lnTo>
                    <a:pt x="6515481" y="556768"/>
                  </a:lnTo>
                  <a:lnTo>
                    <a:pt x="6522593" y="556768"/>
                  </a:lnTo>
                  <a:lnTo>
                    <a:pt x="6527292" y="556768"/>
                  </a:lnTo>
                  <a:lnTo>
                    <a:pt x="6527292" y="561467"/>
                  </a:lnTo>
                  <a:lnTo>
                    <a:pt x="6534404" y="566166"/>
                  </a:lnTo>
                  <a:lnTo>
                    <a:pt x="6543802" y="589788"/>
                  </a:lnTo>
                  <a:lnTo>
                    <a:pt x="6550914" y="615823"/>
                  </a:lnTo>
                  <a:lnTo>
                    <a:pt x="6567424" y="634746"/>
                  </a:lnTo>
                  <a:lnTo>
                    <a:pt x="6598031" y="618109"/>
                  </a:lnTo>
                  <a:lnTo>
                    <a:pt x="6633464" y="610997"/>
                  </a:lnTo>
                  <a:lnTo>
                    <a:pt x="6680581" y="610997"/>
                  </a:lnTo>
                  <a:lnTo>
                    <a:pt x="6704203" y="644144"/>
                  </a:lnTo>
                  <a:lnTo>
                    <a:pt x="6741922" y="677291"/>
                  </a:lnTo>
                  <a:lnTo>
                    <a:pt x="6777355" y="700913"/>
                  </a:lnTo>
                  <a:lnTo>
                    <a:pt x="6777355" y="682244"/>
                  </a:lnTo>
                  <a:lnTo>
                    <a:pt x="6749034" y="651510"/>
                  </a:lnTo>
                  <a:lnTo>
                    <a:pt x="6727825" y="615950"/>
                  </a:lnTo>
                  <a:lnTo>
                    <a:pt x="6716014" y="568579"/>
                  </a:lnTo>
                  <a:lnTo>
                    <a:pt x="6704203" y="523621"/>
                  </a:lnTo>
                  <a:lnTo>
                    <a:pt x="6694805" y="473837"/>
                  </a:lnTo>
                  <a:lnTo>
                    <a:pt x="6749034" y="457200"/>
                  </a:lnTo>
                  <a:lnTo>
                    <a:pt x="6807962" y="445389"/>
                  </a:lnTo>
                  <a:lnTo>
                    <a:pt x="6824472" y="483235"/>
                  </a:lnTo>
                  <a:lnTo>
                    <a:pt x="6831584" y="483235"/>
                  </a:lnTo>
                  <a:lnTo>
                    <a:pt x="6840982" y="445389"/>
                  </a:lnTo>
                  <a:lnTo>
                    <a:pt x="6848094" y="405130"/>
                  </a:lnTo>
                  <a:lnTo>
                    <a:pt x="6859905" y="362458"/>
                  </a:lnTo>
                  <a:lnTo>
                    <a:pt x="6897624" y="341122"/>
                  </a:lnTo>
                  <a:lnTo>
                    <a:pt x="6925945" y="317500"/>
                  </a:lnTo>
                  <a:lnTo>
                    <a:pt x="6958965" y="291465"/>
                  </a:lnTo>
                  <a:lnTo>
                    <a:pt x="6991985" y="277241"/>
                  </a:lnTo>
                  <a:lnTo>
                    <a:pt x="7029704" y="263017"/>
                  </a:lnTo>
                  <a:lnTo>
                    <a:pt x="7079234" y="263017"/>
                  </a:lnTo>
                  <a:lnTo>
                    <a:pt x="7083933" y="246380"/>
                  </a:lnTo>
                  <a:lnTo>
                    <a:pt x="7091045" y="234569"/>
                  </a:lnTo>
                  <a:lnTo>
                    <a:pt x="7095744" y="222758"/>
                  </a:lnTo>
                  <a:lnTo>
                    <a:pt x="7102856" y="210947"/>
                  </a:lnTo>
                  <a:lnTo>
                    <a:pt x="7128764" y="210947"/>
                  </a:lnTo>
                  <a:lnTo>
                    <a:pt x="7161784" y="210947"/>
                  </a:lnTo>
                  <a:lnTo>
                    <a:pt x="7194804" y="210947"/>
                  </a:lnTo>
                  <a:lnTo>
                    <a:pt x="7218426" y="210947"/>
                  </a:lnTo>
                  <a:lnTo>
                    <a:pt x="7230237" y="210947"/>
                  </a:lnTo>
                  <a:lnTo>
                    <a:pt x="7246747" y="196723"/>
                  </a:lnTo>
                  <a:lnTo>
                    <a:pt x="7263257" y="184912"/>
                  </a:lnTo>
                  <a:lnTo>
                    <a:pt x="7279767" y="168275"/>
                  </a:lnTo>
                  <a:lnTo>
                    <a:pt x="7293864" y="156464"/>
                  </a:lnTo>
                  <a:lnTo>
                    <a:pt x="7305675" y="161163"/>
                  </a:lnTo>
                  <a:lnTo>
                    <a:pt x="7312787" y="161163"/>
                  </a:lnTo>
                  <a:lnTo>
                    <a:pt x="7326884" y="163576"/>
                  </a:lnTo>
                  <a:lnTo>
                    <a:pt x="7338695" y="163576"/>
                  </a:lnTo>
                  <a:lnTo>
                    <a:pt x="7338695" y="118491"/>
                  </a:lnTo>
                  <a:lnTo>
                    <a:pt x="7374128" y="101854"/>
                  </a:lnTo>
                  <a:lnTo>
                    <a:pt x="7404735" y="85217"/>
                  </a:lnTo>
                  <a:lnTo>
                    <a:pt x="7433056" y="63881"/>
                  </a:lnTo>
                  <a:lnTo>
                    <a:pt x="7456678" y="40259"/>
                  </a:lnTo>
                  <a:lnTo>
                    <a:pt x="7466076" y="0"/>
                  </a:ln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2498400" y="4588560"/>
            <a:ext cx="5073840" cy="1733760"/>
            <a:chOff x="0" y="0"/>
            <a:chExt cx="6765120" cy="2311680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6765163" cy="2312162"/>
            </a:xfrm>
            <a:custGeom>
              <a:avLst/>
              <a:gdLst/>
              <a:ahLst/>
              <a:cxnLst/>
              <a:rect l="l" t="t" r="r" b="b"/>
              <a:pathLst>
                <a:path w="6765163" h="2312162">
                  <a:moveTo>
                    <a:pt x="16510" y="575564"/>
                  </a:moveTo>
                  <a:lnTo>
                    <a:pt x="58928" y="587375"/>
                  </a:lnTo>
                  <a:lnTo>
                    <a:pt x="87249" y="608711"/>
                  </a:lnTo>
                  <a:lnTo>
                    <a:pt x="110871" y="627634"/>
                  </a:lnTo>
                  <a:lnTo>
                    <a:pt x="136779" y="653669"/>
                  </a:lnTo>
                  <a:lnTo>
                    <a:pt x="160401" y="672592"/>
                  </a:lnTo>
                  <a:lnTo>
                    <a:pt x="160401" y="665480"/>
                  </a:lnTo>
                  <a:lnTo>
                    <a:pt x="174498" y="665480"/>
                  </a:lnTo>
                  <a:lnTo>
                    <a:pt x="174498" y="672592"/>
                  </a:lnTo>
                  <a:lnTo>
                    <a:pt x="176911" y="682117"/>
                  </a:lnTo>
                  <a:lnTo>
                    <a:pt x="186309" y="693928"/>
                  </a:lnTo>
                  <a:lnTo>
                    <a:pt x="191008" y="710565"/>
                  </a:lnTo>
                  <a:lnTo>
                    <a:pt x="174498" y="710565"/>
                  </a:lnTo>
                  <a:lnTo>
                    <a:pt x="165100" y="710565"/>
                  </a:lnTo>
                  <a:lnTo>
                    <a:pt x="165100" y="715264"/>
                  </a:lnTo>
                  <a:lnTo>
                    <a:pt x="160401" y="715264"/>
                  </a:lnTo>
                  <a:lnTo>
                    <a:pt x="153289" y="715264"/>
                  </a:lnTo>
                  <a:lnTo>
                    <a:pt x="143891" y="719963"/>
                  </a:lnTo>
                  <a:lnTo>
                    <a:pt x="110871" y="693928"/>
                  </a:lnTo>
                  <a:lnTo>
                    <a:pt x="77851" y="682117"/>
                  </a:lnTo>
                  <a:lnTo>
                    <a:pt x="37719" y="672592"/>
                  </a:lnTo>
                  <a:lnTo>
                    <a:pt x="0" y="653669"/>
                  </a:lnTo>
                  <a:lnTo>
                    <a:pt x="14097" y="641858"/>
                  </a:lnTo>
                  <a:lnTo>
                    <a:pt x="16510" y="627634"/>
                  </a:lnTo>
                  <a:lnTo>
                    <a:pt x="14097" y="615823"/>
                  </a:lnTo>
                  <a:lnTo>
                    <a:pt x="14097" y="599186"/>
                  </a:lnTo>
                  <a:lnTo>
                    <a:pt x="16510" y="575564"/>
                  </a:lnTo>
                  <a:close/>
                  <a:moveTo>
                    <a:pt x="2882519" y="558927"/>
                  </a:moveTo>
                  <a:lnTo>
                    <a:pt x="2891917" y="558927"/>
                  </a:lnTo>
                  <a:lnTo>
                    <a:pt x="2899029" y="561340"/>
                  </a:lnTo>
                  <a:lnTo>
                    <a:pt x="2903728" y="566039"/>
                  </a:lnTo>
                  <a:lnTo>
                    <a:pt x="2908427" y="570738"/>
                  </a:lnTo>
                  <a:lnTo>
                    <a:pt x="2910840" y="575437"/>
                  </a:lnTo>
                  <a:lnTo>
                    <a:pt x="2910840" y="577850"/>
                  </a:lnTo>
                  <a:lnTo>
                    <a:pt x="2910840" y="582549"/>
                  </a:lnTo>
                  <a:lnTo>
                    <a:pt x="2915539" y="592074"/>
                  </a:lnTo>
                  <a:lnTo>
                    <a:pt x="2899029" y="592074"/>
                  </a:lnTo>
                  <a:lnTo>
                    <a:pt x="2891917" y="594487"/>
                  </a:lnTo>
                  <a:lnTo>
                    <a:pt x="2882519" y="594487"/>
                  </a:lnTo>
                  <a:lnTo>
                    <a:pt x="2875407" y="599186"/>
                  </a:lnTo>
                  <a:lnTo>
                    <a:pt x="2861310" y="599186"/>
                  </a:lnTo>
                  <a:lnTo>
                    <a:pt x="2861310" y="592074"/>
                  </a:lnTo>
                  <a:lnTo>
                    <a:pt x="2854198" y="592074"/>
                  </a:lnTo>
                  <a:lnTo>
                    <a:pt x="2854198" y="561340"/>
                  </a:lnTo>
                  <a:lnTo>
                    <a:pt x="2866009" y="561340"/>
                  </a:lnTo>
                  <a:lnTo>
                    <a:pt x="2877820" y="558927"/>
                  </a:lnTo>
                  <a:lnTo>
                    <a:pt x="2882519" y="558927"/>
                  </a:lnTo>
                  <a:close/>
                  <a:moveTo>
                    <a:pt x="143891" y="537718"/>
                  </a:moveTo>
                  <a:lnTo>
                    <a:pt x="181610" y="537718"/>
                  </a:lnTo>
                  <a:lnTo>
                    <a:pt x="181610" y="544830"/>
                  </a:lnTo>
                  <a:lnTo>
                    <a:pt x="174498" y="544830"/>
                  </a:lnTo>
                  <a:lnTo>
                    <a:pt x="165100" y="544830"/>
                  </a:lnTo>
                  <a:lnTo>
                    <a:pt x="160401" y="549529"/>
                  </a:lnTo>
                  <a:lnTo>
                    <a:pt x="157988" y="549529"/>
                  </a:lnTo>
                  <a:lnTo>
                    <a:pt x="153289" y="549529"/>
                  </a:lnTo>
                  <a:lnTo>
                    <a:pt x="148590" y="544830"/>
                  </a:lnTo>
                  <a:lnTo>
                    <a:pt x="143891" y="537718"/>
                  </a:lnTo>
                  <a:close/>
                  <a:moveTo>
                    <a:pt x="4047744" y="478536"/>
                  </a:moveTo>
                  <a:lnTo>
                    <a:pt x="4076065" y="478536"/>
                  </a:lnTo>
                  <a:lnTo>
                    <a:pt x="4085463" y="511683"/>
                  </a:lnTo>
                  <a:lnTo>
                    <a:pt x="4092575" y="533019"/>
                  </a:lnTo>
                  <a:lnTo>
                    <a:pt x="4109085" y="542544"/>
                  </a:lnTo>
                  <a:lnTo>
                    <a:pt x="4137406" y="554355"/>
                  </a:lnTo>
                  <a:lnTo>
                    <a:pt x="4125595" y="604139"/>
                  </a:lnTo>
                  <a:lnTo>
                    <a:pt x="4109085" y="653923"/>
                  </a:lnTo>
                  <a:lnTo>
                    <a:pt x="4085463" y="689483"/>
                  </a:lnTo>
                  <a:lnTo>
                    <a:pt x="4085463" y="644271"/>
                  </a:lnTo>
                  <a:lnTo>
                    <a:pt x="4031234" y="644271"/>
                  </a:lnTo>
                  <a:lnTo>
                    <a:pt x="4035933" y="592201"/>
                  </a:lnTo>
                  <a:lnTo>
                    <a:pt x="4040632" y="542417"/>
                  </a:lnTo>
                  <a:lnTo>
                    <a:pt x="4047744" y="478409"/>
                  </a:lnTo>
                  <a:close/>
                  <a:moveTo>
                    <a:pt x="6649593" y="371856"/>
                  </a:moveTo>
                  <a:lnTo>
                    <a:pt x="6658991" y="371856"/>
                  </a:lnTo>
                  <a:lnTo>
                    <a:pt x="6658991" y="381381"/>
                  </a:lnTo>
                  <a:lnTo>
                    <a:pt x="6661404" y="393192"/>
                  </a:lnTo>
                  <a:lnTo>
                    <a:pt x="6666103" y="397891"/>
                  </a:lnTo>
                  <a:lnTo>
                    <a:pt x="6670802" y="405003"/>
                  </a:lnTo>
                  <a:lnTo>
                    <a:pt x="6675501" y="409702"/>
                  </a:lnTo>
                  <a:lnTo>
                    <a:pt x="6682613" y="416814"/>
                  </a:lnTo>
                  <a:lnTo>
                    <a:pt x="6692011" y="409702"/>
                  </a:lnTo>
                  <a:lnTo>
                    <a:pt x="6694424" y="400177"/>
                  </a:lnTo>
                  <a:lnTo>
                    <a:pt x="6699123" y="397764"/>
                  </a:lnTo>
                  <a:lnTo>
                    <a:pt x="6708521" y="397764"/>
                  </a:lnTo>
                  <a:lnTo>
                    <a:pt x="6720332" y="393065"/>
                  </a:lnTo>
                  <a:lnTo>
                    <a:pt x="6727444" y="416687"/>
                  </a:lnTo>
                  <a:lnTo>
                    <a:pt x="6741541" y="433324"/>
                  </a:lnTo>
                  <a:lnTo>
                    <a:pt x="6753352" y="449961"/>
                  </a:lnTo>
                  <a:lnTo>
                    <a:pt x="6760464" y="471297"/>
                  </a:lnTo>
                  <a:lnTo>
                    <a:pt x="6765163" y="499745"/>
                  </a:lnTo>
                  <a:lnTo>
                    <a:pt x="6765163" y="504444"/>
                  </a:lnTo>
                  <a:lnTo>
                    <a:pt x="6760464" y="509143"/>
                  </a:lnTo>
                  <a:lnTo>
                    <a:pt x="6760464" y="511556"/>
                  </a:lnTo>
                  <a:lnTo>
                    <a:pt x="6760464" y="516255"/>
                  </a:lnTo>
                  <a:lnTo>
                    <a:pt x="6760464" y="520954"/>
                  </a:lnTo>
                  <a:lnTo>
                    <a:pt x="6758051" y="528066"/>
                  </a:lnTo>
                  <a:lnTo>
                    <a:pt x="6732143" y="544703"/>
                  </a:lnTo>
                  <a:lnTo>
                    <a:pt x="6694424" y="561340"/>
                  </a:lnTo>
                  <a:lnTo>
                    <a:pt x="6649593" y="570865"/>
                  </a:lnTo>
                  <a:lnTo>
                    <a:pt x="6604762" y="577977"/>
                  </a:lnTo>
                  <a:lnTo>
                    <a:pt x="6567043" y="582676"/>
                  </a:lnTo>
                  <a:lnTo>
                    <a:pt x="6571742" y="561340"/>
                  </a:lnTo>
                  <a:lnTo>
                    <a:pt x="6576441" y="554228"/>
                  </a:lnTo>
                  <a:lnTo>
                    <a:pt x="6581140" y="544703"/>
                  </a:lnTo>
                  <a:lnTo>
                    <a:pt x="6583553" y="542290"/>
                  </a:lnTo>
                  <a:lnTo>
                    <a:pt x="6588252" y="542290"/>
                  </a:lnTo>
                  <a:lnTo>
                    <a:pt x="6597650" y="537591"/>
                  </a:lnTo>
                  <a:lnTo>
                    <a:pt x="6600063" y="537591"/>
                  </a:lnTo>
                  <a:lnTo>
                    <a:pt x="6604762" y="532892"/>
                  </a:lnTo>
                  <a:lnTo>
                    <a:pt x="6614160" y="528193"/>
                  </a:lnTo>
                  <a:lnTo>
                    <a:pt x="6625971" y="495046"/>
                  </a:lnTo>
                  <a:lnTo>
                    <a:pt x="6625971" y="461899"/>
                  </a:lnTo>
                  <a:lnTo>
                    <a:pt x="6621272" y="431165"/>
                  </a:lnTo>
                  <a:lnTo>
                    <a:pt x="6628384" y="405130"/>
                  </a:lnTo>
                  <a:lnTo>
                    <a:pt x="6649593" y="381508"/>
                  </a:lnTo>
                  <a:lnTo>
                    <a:pt x="6649593" y="371983"/>
                  </a:lnTo>
                  <a:close/>
                  <a:moveTo>
                    <a:pt x="334899" y="355219"/>
                  </a:moveTo>
                  <a:lnTo>
                    <a:pt x="379730" y="405003"/>
                  </a:lnTo>
                  <a:lnTo>
                    <a:pt x="436372" y="442849"/>
                  </a:lnTo>
                  <a:lnTo>
                    <a:pt x="507111" y="471297"/>
                  </a:lnTo>
                  <a:lnTo>
                    <a:pt x="511810" y="511556"/>
                  </a:lnTo>
                  <a:lnTo>
                    <a:pt x="523621" y="542290"/>
                  </a:lnTo>
                  <a:lnTo>
                    <a:pt x="535432" y="558927"/>
                  </a:lnTo>
                  <a:lnTo>
                    <a:pt x="551942" y="575564"/>
                  </a:lnTo>
                  <a:lnTo>
                    <a:pt x="568452" y="599186"/>
                  </a:lnTo>
                  <a:lnTo>
                    <a:pt x="540131" y="603885"/>
                  </a:lnTo>
                  <a:lnTo>
                    <a:pt x="511810" y="608584"/>
                  </a:lnTo>
                  <a:lnTo>
                    <a:pt x="485902" y="620395"/>
                  </a:lnTo>
                  <a:lnTo>
                    <a:pt x="469392" y="637032"/>
                  </a:lnTo>
                  <a:lnTo>
                    <a:pt x="466979" y="644144"/>
                  </a:lnTo>
                  <a:lnTo>
                    <a:pt x="462280" y="653669"/>
                  </a:lnTo>
                  <a:lnTo>
                    <a:pt x="457581" y="660781"/>
                  </a:lnTo>
                  <a:lnTo>
                    <a:pt x="452882" y="665480"/>
                  </a:lnTo>
                  <a:lnTo>
                    <a:pt x="445770" y="672592"/>
                  </a:lnTo>
                  <a:lnTo>
                    <a:pt x="419862" y="677291"/>
                  </a:lnTo>
                  <a:lnTo>
                    <a:pt x="384429" y="681990"/>
                  </a:lnTo>
                  <a:lnTo>
                    <a:pt x="342011" y="677291"/>
                  </a:lnTo>
                  <a:lnTo>
                    <a:pt x="308991" y="672592"/>
                  </a:lnTo>
                  <a:lnTo>
                    <a:pt x="301879" y="648970"/>
                  </a:lnTo>
                  <a:lnTo>
                    <a:pt x="297180" y="632333"/>
                  </a:lnTo>
                  <a:lnTo>
                    <a:pt x="292481" y="620522"/>
                  </a:lnTo>
                  <a:lnTo>
                    <a:pt x="280670" y="599186"/>
                  </a:lnTo>
                  <a:lnTo>
                    <a:pt x="334899" y="582549"/>
                  </a:lnTo>
                  <a:lnTo>
                    <a:pt x="334899" y="575437"/>
                  </a:lnTo>
                  <a:lnTo>
                    <a:pt x="292481" y="570738"/>
                  </a:lnTo>
                  <a:lnTo>
                    <a:pt x="264160" y="561213"/>
                  </a:lnTo>
                  <a:lnTo>
                    <a:pt x="242951" y="544576"/>
                  </a:lnTo>
                  <a:lnTo>
                    <a:pt x="240538" y="532765"/>
                  </a:lnTo>
                  <a:lnTo>
                    <a:pt x="231140" y="520954"/>
                  </a:lnTo>
                  <a:lnTo>
                    <a:pt x="226441" y="509143"/>
                  </a:lnTo>
                  <a:lnTo>
                    <a:pt x="226441" y="495046"/>
                  </a:lnTo>
                  <a:lnTo>
                    <a:pt x="226441" y="487934"/>
                  </a:lnTo>
                  <a:lnTo>
                    <a:pt x="226441" y="478409"/>
                  </a:lnTo>
                  <a:lnTo>
                    <a:pt x="231140" y="478409"/>
                  </a:lnTo>
                  <a:lnTo>
                    <a:pt x="235839" y="475996"/>
                  </a:lnTo>
                  <a:lnTo>
                    <a:pt x="240538" y="475996"/>
                  </a:lnTo>
                  <a:lnTo>
                    <a:pt x="242951" y="475996"/>
                  </a:lnTo>
                  <a:lnTo>
                    <a:pt x="252349" y="471297"/>
                  </a:lnTo>
                  <a:lnTo>
                    <a:pt x="257048" y="459486"/>
                  </a:lnTo>
                  <a:lnTo>
                    <a:pt x="257048" y="445262"/>
                  </a:lnTo>
                  <a:lnTo>
                    <a:pt x="257048" y="438150"/>
                  </a:lnTo>
                  <a:lnTo>
                    <a:pt x="259461" y="433451"/>
                  </a:lnTo>
                  <a:lnTo>
                    <a:pt x="264160" y="426339"/>
                  </a:lnTo>
                  <a:lnTo>
                    <a:pt x="268859" y="426339"/>
                  </a:lnTo>
                  <a:lnTo>
                    <a:pt x="273558" y="421640"/>
                  </a:lnTo>
                  <a:lnTo>
                    <a:pt x="275971" y="421640"/>
                  </a:lnTo>
                  <a:lnTo>
                    <a:pt x="280670" y="421640"/>
                  </a:lnTo>
                  <a:lnTo>
                    <a:pt x="287782" y="416941"/>
                  </a:lnTo>
                  <a:lnTo>
                    <a:pt x="292481" y="400304"/>
                  </a:lnTo>
                  <a:lnTo>
                    <a:pt x="297180" y="388493"/>
                  </a:lnTo>
                  <a:lnTo>
                    <a:pt x="301879" y="376682"/>
                  </a:lnTo>
                  <a:lnTo>
                    <a:pt x="308991" y="364871"/>
                  </a:lnTo>
                  <a:lnTo>
                    <a:pt x="313690" y="360172"/>
                  </a:lnTo>
                  <a:lnTo>
                    <a:pt x="318389" y="360172"/>
                  </a:lnTo>
                  <a:lnTo>
                    <a:pt x="320802" y="355473"/>
                  </a:lnTo>
                  <a:lnTo>
                    <a:pt x="325501" y="355473"/>
                  </a:lnTo>
                  <a:lnTo>
                    <a:pt x="334899" y="355473"/>
                  </a:lnTo>
                  <a:close/>
                  <a:moveTo>
                    <a:pt x="2764536" y="310515"/>
                  </a:moveTo>
                  <a:lnTo>
                    <a:pt x="2776347" y="315214"/>
                  </a:lnTo>
                  <a:lnTo>
                    <a:pt x="2788158" y="317627"/>
                  </a:lnTo>
                  <a:lnTo>
                    <a:pt x="2795270" y="322326"/>
                  </a:lnTo>
                  <a:lnTo>
                    <a:pt x="2809367" y="327025"/>
                  </a:lnTo>
                  <a:lnTo>
                    <a:pt x="2809367" y="338836"/>
                  </a:lnTo>
                  <a:lnTo>
                    <a:pt x="2811780" y="348361"/>
                  </a:lnTo>
                  <a:lnTo>
                    <a:pt x="2811780" y="355473"/>
                  </a:lnTo>
                  <a:lnTo>
                    <a:pt x="2816479" y="364998"/>
                  </a:lnTo>
                  <a:lnTo>
                    <a:pt x="2788158" y="364998"/>
                  </a:lnTo>
                  <a:lnTo>
                    <a:pt x="2783459" y="355473"/>
                  </a:lnTo>
                  <a:lnTo>
                    <a:pt x="2778760" y="348361"/>
                  </a:lnTo>
                  <a:lnTo>
                    <a:pt x="2771648" y="338836"/>
                  </a:lnTo>
                  <a:lnTo>
                    <a:pt x="2766949" y="334137"/>
                  </a:lnTo>
                  <a:lnTo>
                    <a:pt x="2766949" y="322326"/>
                  </a:lnTo>
                  <a:lnTo>
                    <a:pt x="2764536" y="310515"/>
                  </a:lnTo>
                  <a:close/>
                  <a:moveTo>
                    <a:pt x="3910965" y="256032"/>
                  </a:moveTo>
                  <a:lnTo>
                    <a:pt x="3925062" y="277368"/>
                  </a:lnTo>
                  <a:lnTo>
                    <a:pt x="3936873" y="317627"/>
                  </a:lnTo>
                  <a:lnTo>
                    <a:pt x="3953383" y="355473"/>
                  </a:lnTo>
                  <a:lnTo>
                    <a:pt x="3974592" y="393319"/>
                  </a:lnTo>
                  <a:lnTo>
                    <a:pt x="3986403" y="409956"/>
                  </a:lnTo>
                  <a:lnTo>
                    <a:pt x="3993515" y="400431"/>
                  </a:lnTo>
                  <a:lnTo>
                    <a:pt x="3998214" y="398018"/>
                  </a:lnTo>
                  <a:lnTo>
                    <a:pt x="4007612" y="398018"/>
                  </a:lnTo>
                  <a:lnTo>
                    <a:pt x="4014724" y="393319"/>
                  </a:lnTo>
                  <a:lnTo>
                    <a:pt x="4031234" y="393319"/>
                  </a:lnTo>
                  <a:lnTo>
                    <a:pt x="4031234" y="400431"/>
                  </a:lnTo>
                  <a:lnTo>
                    <a:pt x="4040632" y="400431"/>
                  </a:lnTo>
                  <a:lnTo>
                    <a:pt x="4040632" y="426466"/>
                  </a:lnTo>
                  <a:lnTo>
                    <a:pt x="3977005" y="433578"/>
                  </a:lnTo>
                  <a:lnTo>
                    <a:pt x="3969893" y="499872"/>
                  </a:lnTo>
                  <a:lnTo>
                    <a:pt x="3948684" y="554355"/>
                  </a:lnTo>
                  <a:lnTo>
                    <a:pt x="3932174" y="608838"/>
                  </a:lnTo>
                  <a:lnTo>
                    <a:pt x="3925062" y="653796"/>
                  </a:lnTo>
                  <a:lnTo>
                    <a:pt x="3920363" y="698754"/>
                  </a:lnTo>
                  <a:lnTo>
                    <a:pt x="3920363" y="736600"/>
                  </a:lnTo>
                  <a:lnTo>
                    <a:pt x="3910965" y="772160"/>
                  </a:lnTo>
                  <a:lnTo>
                    <a:pt x="3903853" y="772160"/>
                  </a:lnTo>
                  <a:lnTo>
                    <a:pt x="3903853" y="765048"/>
                  </a:lnTo>
                  <a:lnTo>
                    <a:pt x="3892042" y="748411"/>
                  </a:lnTo>
                  <a:lnTo>
                    <a:pt x="3870833" y="727075"/>
                  </a:lnTo>
                  <a:lnTo>
                    <a:pt x="3847211" y="698627"/>
                  </a:lnTo>
                  <a:lnTo>
                    <a:pt x="3826002" y="670179"/>
                  </a:lnTo>
                  <a:lnTo>
                    <a:pt x="3809492" y="641731"/>
                  </a:lnTo>
                  <a:lnTo>
                    <a:pt x="3800094" y="615696"/>
                  </a:lnTo>
                  <a:lnTo>
                    <a:pt x="3804793" y="599059"/>
                  </a:lnTo>
                  <a:lnTo>
                    <a:pt x="3814191" y="594360"/>
                  </a:lnTo>
                  <a:lnTo>
                    <a:pt x="3821303" y="594360"/>
                  </a:lnTo>
                  <a:lnTo>
                    <a:pt x="3826002" y="594360"/>
                  </a:lnTo>
                  <a:lnTo>
                    <a:pt x="3830701" y="594360"/>
                  </a:lnTo>
                  <a:lnTo>
                    <a:pt x="3833114" y="594360"/>
                  </a:lnTo>
                  <a:lnTo>
                    <a:pt x="3837813" y="594360"/>
                  </a:lnTo>
                  <a:lnTo>
                    <a:pt x="3842512" y="591947"/>
                  </a:lnTo>
                  <a:lnTo>
                    <a:pt x="3849624" y="582422"/>
                  </a:lnTo>
                  <a:lnTo>
                    <a:pt x="3842512" y="582422"/>
                  </a:lnTo>
                  <a:lnTo>
                    <a:pt x="3842512" y="575310"/>
                  </a:lnTo>
                  <a:lnTo>
                    <a:pt x="3804793" y="570611"/>
                  </a:lnTo>
                  <a:lnTo>
                    <a:pt x="3783584" y="558800"/>
                  </a:lnTo>
                  <a:lnTo>
                    <a:pt x="3767074" y="537464"/>
                  </a:lnTo>
                  <a:lnTo>
                    <a:pt x="3783584" y="532765"/>
                  </a:lnTo>
                  <a:lnTo>
                    <a:pt x="3797681" y="528066"/>
                  </a:lnTo>
                  <a:lnTo>
                    <a:pt x="3804793" y="525653"/>
                  </a:lnTo>
                  <a:lnTo>
                    <a:pt x="3814191" y="520954"/>
                  </a:lnTo>
                  <a:lnTo>
                    <a:pt x="3821303" y="516255"/>
                  </a:lnTo>
                  <a:lnTo>
                    <a:pt x="3830701" y="509143"/>
                  </a:lnTo>
                  <a:lnTo>
                    <a:pt x="3830701" y="499618"/>
                  </a:lnTo>
                  <a:lnTo>
                    <a:pt x="3797681" y="499618"/>
                  </a:lnTo>
                  <a:lnTo>
                    <a:pt x="3788283" y="504317"/>
                  </a:lnTo>
                  <a:lnTo>
                    <a:pt x="3781171" y="504317"/>
                  </a:lnTo>
                  <a:lnTo>
                    <a:pt x="3771773" y="509016"/>
                  </a:lnTo>
                  <a:lnTo>
                    <a:pt x="3759962" y="509016"/>
                  </a:lnTo>
                  <a:lnTo>
                    <a:pt x="3738753" y="471170"/>
                  </a:lnTo>
                  <a:lnTo>
                    <a:pt x="3715131" y="433324"/>
                  </a:lnTo>
                  <a:lnTo>
                    <a:pt x="3717544" y="421513"/>
                  </a:lnTo>
                  <a:lnTo>
                    <a:pt x="3717544" y="414401"/>
                  </a:lnTo>
                  <a:lnTo>
                    <a:pt x="3722243" y="409702"/>
                  </a:lnTo>
                  <a:lnTo>
                    <a:pt x="3726942" y="400177"/>
                  </a:lnTo>
                  <a:lnTo>
                    <a:pt x="3726942" y="393065"/>
                  </a:lnTo>
                  <a:lnTo>
                    <a:pt x="3731641" y="381254"/>
                  </a:lnTo>
                  <a:lnTo>
                    <a:pt x="3722243" y="381254"/>
                  </a:lnTo>
                  <a:lnTo>
                    <a:pt x="3722243" y="371729"/>
                  </a:lnTo>
                  <a:lnTo>
                    <a:pt x="3715131" y="376428"/>
                  </a:lnTo>
                  <a:lnTo>
                    <a:pt x="3710432" y="376428"/>
                  </a:lnTo>
                  <a:lnTo>
                    <a:pt x="3705733" y="376428"/>
                  </a:lnTo>
                  <a:lnTo>
                    <a:pt x="3701034" y="376428"/>
                  </a:lnTo>
                  <a:lnTo>
                    <a:pt x="3701034" y="371729"/>
                  </a:lnTo>
                  <a:lnTo>
                    <a:pt x="3693922" y="364617"/>
                  </a:lnTo>
                  <a:lnTo>
                    <a:pt x="3689223" y="355092"/>
                  </a:lnTo>
                  <a:lnTo>
                    <a:pt x="3684524" y="347980"/>
                  </a:lnTo>
                  <a:lnTo>
                    <a:pt x="3682111" y="343281"/>
                  </a:lnTo>
                  <a:lnTo>
                    <a:pt x="3682111" y="331470"/>
                  </a:lnTo>
                  <a:lnTo>
                    <a:pt x="3677412" y="317246"/>
                  </a:lnTo>
                  <a:lnTo>
                    <a:pt x="3722243" y="288798"/>
                  </a:lnTo>
                  <a:lnTo>
                    <a:pt x="3767074" y="265176"/>
                  </a:lnTo>
                  <a:lnTo>
                    <a:pt x="3771773" y="276987"/>
                  </a:lnTo>
                  <a:lnTo>
                    <a:pt x="3776472" y="288798"/>
                  </a:lnTo>
                  <a:lnTo>
                    <a:pt x="3781171" y="293497"/>
                  </a:lnTo>
                  <a:lnTo>
                    <a:pt x="3788283" y="298196"/>
                  </a:lnTo>
                  <a:lnTo>
                    <a:pt x="3792982" y="298196"/>
                  </a:lnTo>
                  <a:lnTo>
                    <a:pt x="3797681" y="300609"/>
                  </a:lnTo>
                  <a:lnTo>
                    <a:pt x="3804793" y="305308"/>
                  </a:lnTo>
                  <a:lnTo>
                    <a:pt x="3814191" y="310007"/>
                  </a:lnTo>
                  <a:lnTo>
                    <a:pt x="3821303" y="333629"/>
                  </a:lnTo>
                  <a:lnTo>
                    <a:pt x="3826002" y="364363"/>
                  </a:lnTo>
                  <a:lnTo>
                    <a:pt x="3830701" y="392811"/>
                  </a:lnTo>
                  <a:lnTo>
                    <a:pt x="3849624" y="392811"/>
                  </a:lnTo>
                  <a:lnTo>
                    <a:pt x="3849624" y="371856"/>
                  </a:lnTo>
                  <a:lnTo>
                    <a:pt x="3842512" y="348234"/>
                  </a:lnTo>
                  <a:lnTo>
                    <a:pt x="3842512" y="317373"/>
                  </a:lnTo>
                  <a:lnTo>
                    <a:pt x="3849624" y="288925"/>
                  </a:lnTo>
                  <a:lnTo>
                    <a:pt x="3859022" y="265303"/>
                  </a:lnTo>
                  <a:lnTo>
                    <a:pt x="3910965" y="255778"/>
                  </a:lnTo>
                  <a:close/>
                  <a:moveTo>
                    <a:pt x="6229731" y="234442"/>
                  </a:moveTo>
                  <a:lnTo>
                    <a:pt x="6241542" y="243967"/>
                  </a:lnTo>
                  <a:lnTo>
                    <a:pt x="6250940" y="251079"/>
                  </a:lnTo>
                  <a:lnTo>
                    <a:pt x="6262751" y="251079"/>
                  </a:lnTo>
                  <a:lnTo>
                    <a:pt x="6274562" y="251079"/>
                  </a:lnTo>
                  <a:lnTo>
                    <a:pt x="6295771" y="255778"/>
                  </a:lnTo>
                  <a:lnTo>
                    <a:pt x="6291072" y="265303"/>
                  </a:lnTo>
                  <a:lnTo>
                    <a:pt x="6291072" y="267716"/>
                  </a:lnTo>
                  <a:lnTo>
                    <a:pt x="6291072" y="272415"/>
                  </a:lnTo>
                  <a:lnTo>
                    <a:pt x="6288659" y="277114"/>
                  </a:lnTo>
                  <a:lnTo>
                    <a:pt x="6288659" y="281813"/>
                  </a:lnTo>
                  <a:lnTo>
                    <a:pt x="6258052" y="298450"/>
                  </a:lnTo>
                  <a:lnTo>
                    <a:pt x="6217920" y="305562"/>
                  </a:lnTo>
                  <a:lnTo>
                    <a:pt x="6175502" y="310261"/>
                  </a:lnTo>
                  <a:lnTo>
                    <a:pt x="6173089" y="300736"/>
                  </a:lnTo>
                  <a:lnTo>
                    <a:pt x="6173089" y="293624"/>
                  </a:lnTo>
                  <a:lnTo>
                    <a:pt x="6168390" y="284099"/>
                  </a:lnTo>
                  <a:lnTo>
                    <a:pt x="6168390" y="272288"/>
                  </a:lnTo>
                  <a:lnTo>
                    <a:pt x="6180201" y="265176"/>
                  </a:lnTo>
                  <a:lnTo>
                    <a:pt x="6189599" y="255651"/>
                  </a:lnTo>
                  <a:lnTo>
                    <a:pt x="6196711" y="250952"/>
                  </a:lnTo>
                  <a:lnTo>
                    <a:pt x="6206109" y="243840"/>
                  </a:lnTo>
                  <a:lnTo>
                    <a:pt x="6213221" y="239141"/>
                  </a:lnTo>
                  <a:lnTo>
                    <a:pt x="6229731" y="234442"/>
                  </a:lnTo>
                  <a:close/>
                  <a:moveTo>
                    <a:pt x="4963033" y="234442"/>
                  </a:moveTo>
                  <a:lnTo>
                    <a:pt x="4996053" y="239141"/>
                  </a:lnTo>
                  <a:lnTo>
                    <a:pt x="5019675" y="250952"/>
                  </a:lnTo>
                  <a:lnTo>
                    <a:pt x="5043297" y="265176"/>
                  </a:lnTo>
                  <a:lnTo>
                    <a:pt x="5036185" y="272288"/>
                  </a:lnTo>
                  <a:lnTo>
                    <a:pt x="5031486" y="284099"/>
                  </a:lnTo>
                  <a:lnTo>
                    <a:pt x="5024374" y="288798"/>
                  </a:lnTo>
                  <a:lnTo>
                    <a:pt x="5012563" y="293497"/>
                  </a:lnTo>
                  <a:lnTo>
                    <a:pt x="4998466" y="298196"/>
                  </a:lnTo>
                  <a:lnTo>
                    <a:pt x="4981956" y="298196"/>
                  </a:lnTo>
                  <a:lnTo>
                    <a:pt x="4970145" y="305308"/>
                  </a:lnTo>
                  <a:lnTo>
                    <a:pt x="4958334" y="305308"/>
                  </a:lnTo>
                  <a:lnTo>
                    <a:pt x="4946523" y="310007"/>
                  </a:lnTo>
                  <a:lnTo>
                    <a:pt x="4930013" y="310007"/>
                  </a:lnTo>
                  <a:lnTo>
                    <a:pt x="4930013" y="284226"/>
                  </a:lnTo>
                  <a:lnTo>
                    <a:pt x="4932426" y="267589"/>
                  </a:lnTo>
                  <a:lnTo>
                    <a:pt x="4948936" y="255778"/>
                  </a:lnTo>
                  <a:lnTo>
                    <a:pt x="4963033" y="234442"/>
                  </a:lnTo>
                  <a:close/>
                  <a:moveTo>
                    <a:pt x="1804543" y="234442"/>
                  </a:moveTo>
                  <a:lnTo>
                    <a:pt x="1837563" y="234442"/>
                  </a:lnTo>
                  <a:lnTo>
                    <a:pt x="1844675" y="255778"/>
                  </a:lnTo>
                  <a:lnTo>
                    <a:pt x="1854073" y="267589"/>
                  </a:lnTo>
                  <a:lnTo>
                    <a:pt x="1861185" y="284226"/>
                  </a:lnTo>
                  <a:lnTo>
                    <a:pt x="1865884" y="310261"/>
                  </a:lnTo>
                  <a:lnTo>
                    <a:pt x="1858772" y="310261"/>
                  </a:lnTo>
                  <a:lnTo>
                    <a:pt x="1832864" y="293624"/>
                  </a:lnTo>
                  <a:lnTo>
                    <a:pt x="1816354" y="276987"/>
                  </a:lnTo>
                  <a:lnTo>
                    <a:pt x="1804543" y="260350"/>
                  </a:lnTo>
                  <a:lnTo>
                    <a:pt x="1804543" y="234442"/>
                  </a:lnTo>
                  <a:close/>
                  <a:moveTo>
                    <a:pt x="6449060" y="182372"/>
                  </a:moveTo>
                  <a:lnTo>
                    <a:pt x="6456172" y="182372"/>
                  </a:lnTo>
                  <a:lnTo>
                    <a:pt x="6465570" y="187071"/>
                  </a:lnTo>
                  <a:lnTo>
                    <a:pt x="6467983" y="187071"/>
                  </a:lnTo>
                  <a:lnTo>
                    <a:pt x="6472682" y="187071"/>
                  </a:lnTo>
                  <a:lnTo>
                    <a:pt x="6477381" y="189484"/>
                  </a:lnTo>
                  <a:lnTo>
                    <a:pt x="6467983" y="199009"/>
                  </a:lnTo>
                  <a:lnTo>
                    <a:pt x="6460871" y="206121"/>
                  </a:lnTo>
                  <a:lnTo>
                    <a:pt x="6456172" y="217932"/>
                  </a:lnTo>
                  <a:lnTo>
                    <a:pt x="6451473" y="227457"/>
                  </a:lnTo>
                  <a:lnTo>
                    <a:pt x="6449060" y="244094"/>
                  </a:lnTo>
                  <a:lnTo>
                    <a:pt x="6456172" y="244094"/>
                  </a:lnTo>
                  <a:lnTo>
                    <a:pt x="6465570" y="232283"/>
                  </a:lnTo>
                  <a:lnTo>
                    <a:pt x="6472682" y="222758"/>
                  </a:lnTo>
                  <a:lnTo>
                    <a:pt x="6482080" y="215646"/>
                  </a:lnTo>
                  <a:lnTo>
                    <a:pt x="6493891" y="210947"/>
                  </a:lnTo>
                  <a:lnTo>
                    <a:pt x="6517513" y="234569"/>
                  </a:lnTo>
                  <a:lnTo>
                    <a:pt x="6548120" y="255905"/>
                  </a:lnTo>
                  <a:lnTo>
                    <a:pt x="6567043" y="272542"/>
                  </a:lnTo>
                  <a:lnTo>
                    <a:pt x="6567043" y="327025"/>
                  </a:lnTo>
                  <a:lnTo>
                    <a:pt x="6581140" y="338836"/>
                  </a:lnTo>
                  <a:lnTo>
                    <a:pt x="6592951" y="348361"/>
                  </a:lnTo>
                  <a:lnTo>
                    <a:pt x="6604762" y="350774"/>
                  </a:lnTo>
                  <a:lnTo>
                    <a:pt x="6614160" y="367411"/>
                  </a:lnTo>
                  <a:lnTo>
                    <a:pt x="6621272" y="400558"/>
                  </a:lnTo>
                  <a:lnTo>
                    <a:pt x="6604762" y="421894"/>
                  </a:lnTo>
                  <a:lnTo>
                    <a:pt x="6597650" y="443230"/>
                  </a:lnTo>
                  <a:lnTo>
                    <a:pt x="6581140" y="455041"/>
                  </a:lnTo>
                  <a:lnTo>
                    <a:pt x="6559931" y="459740"/>
                  </a:lnTo>
                  <a:lnTo>
                    <a:pt x="6522212" y="462153"/>
                  </a:lnTo>
                  <a:lnTo>
                    <a:pt x="6493891" y="438531"/>
                  </a:lnTo>
                  <a:lnTo>
                    <a:pt x="6451473" y="417195"/>
                  </a:lnTo>
                  <a:lnTo>
                    <a:pt x="6406642" y="405384"/>
                  </a:lnTo>
                  <a:lnTo>
                    <a:pt x="6361811" y="388747"/>
                  </a:lnTo>
                  <a:lnTo>
                    <a:pt x="6321679" y="372110"/>
                  </a:lnTo>
                  <a:lnTo>
                    <a:pt x="6295771" y="348488"/>
                  </a:lnTo>
                  <a:lnTo>
                    <a:pt x="6312281" y="338963"/>
                  </a:lnTo>
                  <a:lnTo>
                    <a:pt x="6324092" y="331851"/>
                  </a:lnTo>
                  <a:lnTo>
                    <a:pt x="6333490" y="322326"/>
                  </a:lnTo>
                  <a:lnTo>
                    <a:pt x="6338189" y="310515"/>
                  </a:lnTo>
                  <a:lnTo>
                    <a:pt x="6340602" y="289179"/>
                  </a:lnTo>
                  <a:lnTo>
                    <a:pt x="6338189" y="282067"/>
                  </a:lnTo>
                  <a:lnTo>
                    <a:pt x="6333490" y="267843"/>
                  </a:lnTo>
                  <a:lnTo>
                    <a:pt x="6333490" y="251079"/>
                  </a:lnTo>
                  <a:lnTo>
                    <a:pt x="6333490" y="234442"/>
                  </a:lnTo>
                  <a:lnTo>
                    <a:pt x="6333490" y="232029"/>
                  </a:lnTo>
                  <a:lnTo>
                    <a:pt x="6338189" y="232029"/>
                  </a:lnTo>
                  <a:lnTo>
                    <a:pt x="6340602" y="227330"/>
                  </a:lnTo>
                  <a:lnTo>
                    <a:pt x="6378321" y="217805"/>
                  </a:lnTo>
                  <a:lnTo>
                    <a:pt x="6418453" y="198882"/>
                  </a:lnTo>
                  <a:lnTo>
                    <a:pt x="6449060" y="182245"/>
                  </a:lnTo>
                  <a:close/>
                  <a:moveTo>
                    <a:pt x="5925439" y="172720"/>
                  </a:moveTo>
                  <a:lnTo>
                    <a:pt x="5949061" y="172720"/>
                  </a:lnTo>
                  <a:lnTo>
                    <a:pt x="5982081" y="205867"/>
                  </a:lnTo>
                  <a:lnTo>
                    <a:pt x="6024499" y="234315"/>
                  </a:lnTo>
                  <a:lnTo>
                    <a:pt x="6024499" y="243840"/>
                  </a:lnTo>
                  <a:lnTo>
                    <a:pt x="6015101" y="243840"/>
                  </a:lnTo>
                  <a:lnTo>
                    <a:pt x="6015101" y="255651"/>
                  </a:lnTo>
                  <a:lnTo>
                    <a:pt x="5974969" y="234315"/>
                  </a:lnTo>
                  <a:lnTo>
                    <a:pt x="5946648" y="205867"/>
                  </a:lnTo>
                  <a:lnTo>
                    <a:pt x="5925439" y="172720"/>
                  </a:lnTo>
                  <a:close/>
                  <a:moveTo>
                    <a:pt x="5097526" y="160909"/>
                  </a:moveTo>
                  <a:lnTo>
                    <a:pt x="5130546" y="170434"/>
                  </a:lnTo>
                  <a:lnTo>
                    <a:pt x="5156454" y="177546"/>
                  </a:lnTo>
                  <a:lnTo>
                    <a:pt x="5180076" y="189357"/>
                  </a:lnTo>
                  <a:lnTo>
                    <a:pt x="5180076" y="210820"/>
                  </a:lnTo>
                  <a:lnTo>
                    <a:pt x="5158867" y="215519"/>
                  </a:lnTo>
                  <a:lnTo>
                    <a:pt x="5139944" y="222631"/>
                  </a:lnTo>
                  <a:lnTo>
                    <a:pt x="5109337" y="227330"/>
                  </a:lnTo>
                  <a:lnTo>
                    <a:pt x="5097526" y="232029"/>
                  </a:lnTo>
                  <a:lnTo>
                    <a:pt x="5090414" y="234442"/>
                  </a:lnTo>
                  <a:lnTo>
                    <a:pt x="5076190" y="234442"/>
                  </a:lnTo>
                  <a:lnTo>
                    <a:pt x="5064379" y="234442"/>
                  </a:lnTo>
                  <a:lnTo>
                    <a:pt x="5064379" y="210820"/>
                  </a:lnTo>
                  <a:lnTo>
                    <a:pt x="5073777" y="199009"/>
                  </a:lnTo>
                  <a:lnTo>
                    <a:pt x="5085588" y="182372"/>
                  </a:lnTo>
                  <a:lnTo>
                    <a:pt x="5097399" y="161036"/>
                  </a:lnTo>
                  <a:close/>
                  <a:moveTo>
                    <a:pt x="4092575" y="137414"/>
                  </a:moveTo>
                  <a:lnTo>
                    <a:pt x="4092575" y="182372"/>
                  </a:lnTo>
                  <a:lnTo>
                    <a:pt x="4109085" y="182372"/>
                  </a:lnTo>
                  <a:lnTo>
                    <a:pt x="4118483" y="177673"/>
                  </a:lnTo>
                  <a:lnTo>
                    <a:pt x="4125595" y="177673"/>
                  </a:lnTo>
                  <a:lnTo>
                    <a:pt x="4134993" y="177673"/>
                  </a:lnTo>
                  <a:lnTo>
                    <a:pt x="4137406" y="177673"/>
                  </a:lnTo>
                  <a:lnTo>
                    <a:pt x="4146804" y="182372"/>
                  </a:lnTo>
                  <a:lnTo>
                    <a:pt x="4158615" y="189484"/>
                  </a:lnTo>
                  <a:lnTo>
                    <a:pt x="4158615" y="210820"/>
                  </a:lnTo>
                  <a:lnTo>
                    <a:pt x="4168013" y="215519"/>
                  </a:lnTo>
                  <a:lnTo>
                    <a:pt x="4179824" y="215519"/>
                  </a:lnTo>
                  <a:lnTo>
                    <a:pt x="4186936" y="210820"/>
                  </a:lnTo>
                  <a:lnTo>
                    <a:pt x="4201033" y="210820"/>
                  </a:lnTo>
                  <a:lnTo>
                    <a:pt x="4203446" y="206121"/>
                  </a:lnTo>
                  <a:lnTo>
                    <a:pt x="4212844" y="210820"/>
                  </a:lnTo>
                  <a:lnTo>
                    <a:pt x="4219956" y="217932"/>
                  </a:lnTo>
                  <a:lnTo>
                    <a:pt x="4229354" y="232156"/>
                  </a:lnTo>
                  <a:lnTo>
                    <a:pt x="4236466" y="243967"/>
                  </a:lnTo>
                  <a:lnTo>
                    <a:pt x="4224655" y="272415"/>
                  </a:lnTo>
                  <a:lnTo>
                    <a:pt x="4212844" y="300863"/>
                  </a:lnTo>
                  <a:lnTo>
                    <a:pt x="4203446" y="334010"/>
                  </a:lnTo>
                  <a:lnTo>
                    <a:pt x="4175125" y="334010"/>
                  </a:lnTo>
                  <a:lnTo>
                    <a:pt x="4153916" y="343535"/>
                  </a:lnTo>
                  <a:lnTo>
                    <a:pt x="4134993" y="355346"/>
                  </a:lnTo>
                  <a:lnTo>
                    <a:pt x="4101973" y="364871"/>
                  </a:lnTo>
                  <a:lnTo>
                    <a:pt x="4080764" y="348234"/>
                  </a:lnTo>
                  <a:lnTo>
                    <a:pt x="4052443" y="338709"/>
                  </a:lnTo>
                  <a:lnTo>
                    <a:pt x="4024122" y="326898"/>
                  </a:lnTo>
                  <a:lnTo>
                    <a:pt x="4019423" y="317373"/>
                  </a:lnTo>
                  <a:lnTo>
                    <a:pt x="4019423" y="310261"/>
                  </a:lnTo>
                  <a:lnTo>
                    <a:pt x="4014724" y="300736"/>
                  </a:lnTo>
                  <a:lnTo>
                    <a:pt x="4010025" y="288925"/>
                  </a:lnTo>
                  <a:lnTo>
                    <a:pt x="3998214" y="277114"/>
                  </a:lnTo>
                  <a:lnTo>
                    <a:pt x="3986403" y="265303"/>
                  </a:lnTo>
                  <a:lnTo>
                    <a:pt x="3977005" y="255778"/>
                  </a:lnTo>
                  <a:lnTo>
                    <a:pt x="3969893" y="239141"/>
                  </a:lnTo>
                  <a:lnTo>
                    <a:pt x="3965194" y="210693"/>
                  </a:lnTo>
                  <a:lnTo>
                    <a:pt x="3981704" y="189357"/>
                  </a:lnTo>
                  <a:lnTo>
                    <a:pt x="3993515" y="172720"/>
                  </a:lnTo>
                  <a:lnTo>
                    <a:pt x="4010025" y="172720"/>
                  </a:lnTo>
                  <a:lnTo>
                    <a:pt x="4024122" y="177419"/>
                  </a:lnTo>
                  <a:lnTo>
                    <a:pt x="4040632" y="182118"/>
                  </a:lnTo>
                  <a:lnTo>
                    <a:pt x="4057142" y="182118"/>
                  </a:lnTo>
                  <a:lnTo>
                    <a:pt x="4057142" y="153924"/>
                  </a:lnTo>
                  <a:lnTo>
                    <a:pt x="4064254" y="149225"/>
                  </a:lnTo>
                  <a:lnTo>
                    <a:pt x="4073652" y="144526"/>
                  </a:lnTo>
                  <a:lnTo>
                    <a:pt x="4076065" y="144526"/>
                  </a:lnTo>
                  <a:lnTo>
                    <a:pt x="4085463" y="139827"/>
                  </a:lnTo>
                  <a:lnTo>
                    <a:pt x="4092575" y="137414"/>
                  </a:lnTo>
                  <a:close/>
                  <a:moveTo>
                    <a:pt x="5156454" y="106680"/>
                  </a:moveTo>
                  <a:lnTo>
                    <a:pt x="5189474" y="106680"/>
                  </a:lnTo>
                  <a:lnTo>
                    <a:pt x="5208397" y="128016"/>
                  </a:lnTo>
                  <a:lnTo>
                    <a:pt x="5229606" y="139827"/>
                  </a:lnTo>
                  <a:lnTo>
                    <a:pt x="5246116" y="156464"/>
                  </a:lnTo>
                  <a:lnTo>
                    <a:pt x="5262626" y="182499"/>
                  </a:lnTo>
                  <a:lnTo>
                    <a:pt x="5224780" y="182499"/>
                  </a:lnTo>
                  <a:lnTo>
                    <a:pt x="5201158" y="156464"/>
                  </a:lnTo>
                  <a:lnTo>
                    <a:pt x="5175250" y="137541"/>
                  </a:lnTo>
                  <a:lnTo>
                    <a:pt x="5156327" y="106807"/>
                  </a:lnTo>
                  <a:close/>
                  <a:moveTo>
                    <a:pt x="993013" y="106807"/>
                  </a:moveTo>
                  <a:lnTo>
                    <a:pt x="1021334" y="106807"/>
                  </a:lnTo>
                  <a:lnTo>
                    <a:pt x="1033145" y="116332"/>
                  </a:lnTo>
                  <a:lnTo>
                    <a:pt x="1042543" y="123444"/>
                  </a:lnTo>
                  <a:lnTo>
                    <a:pt x="1047242" y="132969"/>
                  </a:lnTo>
                  <a:lnTo>
                    <a:pt x="1054354" y="144780"/>
                  </a:lnTo>
                  <a:lnTo>
                    <a:pt x="1059053" y="154305"/>
                  </a:lnTo>
                  <a:lnTo>
                    <a:pt x="1080262" y="132969"/>
                  </a:lnTo>
                  <a:lnTo>
                    <a:pt x="1103884" y="123444"/>
                  </a:lnTo>
                  <a:lnTo>
                    <a:pt x="1141603" y="128143"/>
                  </a:lnTo>
                  <a:lnTo>
                    <a:pt x="1141603" y="161290"/>
                  </a:lnTo>
                  <a:lnTo>
                    <a:pt x="1193546" y="165989"/>
                  </a:lnTo>
                  <a:lnTo>
                    <a:pt x="1240663" y="173101"/>
                  </a:lnTo>
                  <a:lnTo>
                    <a:pt x="1280795" y="182626"/>
                  </a:lnTo>
                  <a:lnTo>
                    <a:pt x="1325626" y="187325"/>
                  </a:lnTo>
                  <a:lnTo>
                    <a:pt x="1375156" y="182626"/>
                  </a:lnTo>
                  <a:lnTo>
                    <a:pt x="1375156" y="210820"/>
                  </a:lnTo>
                  <a:lnTo>
                    <a:pt x="1384554" y="210820"/>
                  </a:lnTo>
                  <a:lnTo>
                    <a:pt x="1391666" y="210820"/>
                  </a:lnTo>
                  <a:lnTo>
                    <a:pt x="1396365" y="210820"/>
                  </a:lnTo>
                  <a:lnTo>
                    <a:pt x="1401064" y="215519"/>
                  </a:lnTo>
                  <a:lnTo>
                    <a:pt x="1405763" y="217932"/>
                  </a:lnTo>
                  <a:lnTo>
                    <a:pt x="1396365" y="217932"/>
                  </a:lnTo>
                  <a:lnTo>
                    <a:pt x="1358646" y="243967"/>
                  </a:lnTo>
                  <a:lnTo>
                    <a:pt x="1313815" y="272415"/>
                  </a:lnTo>
                  <a:lnTo>
                    <a:pt x="1259586" y="298450"/>
                  </a:lnTo>
                  <a:lnTo>
                    <a:pt x="1210056" y="326898"/>
                  </a:lnTo>
                  <a:lnTo>
                    <a:pt x="1174750" y="350520"/>
                  </a:lnTo>
                  <a:lnTo>
                    <a:pt x="1148842" y="371856"/>
                  </a:lnTo>
                  <a:lnTo>
                    <a:pt x="1186561" y="371856"/>
                  </a:lnTo>
                  <a:lnTo>
                    <a:pt x="1198372" y="364744"/>
                  </a:lnTo>
                  <a:lnTo>
                    <a:pt x="1210183" y="360045"/>
                  </a:lnTo>
                  <a:lnTo>
                    <a:pt x="1224280" y="355346"/>
                  </a:lnTo>
                  <a:lnTo>
                    <a:pt x="1240790" y="355346"/>
                  </a:lnTo>
                  <a:lnTo>
                    <a:pt x="1240790" y="364871"/>
                  </a:lnTo>
                  <a:lnTo>
                    <a:pt x="1191260" y="400431"/>
                  </a:lnTo>
                  <a:lnTo>
                    <a:pt x="1148842" y="438277"/>
                  </a:lnTo>
                  <a:lnTo>
                    <a:pt x="1113409" y="476123"/>
                  </a:lnTo>
                  <a:lnTo>
                    <a:pt x="1070991" y="509270"/>
                  </a:lnTo>
                  <a:lnTo>
                    <a:pt x="1026160" y="537718"/>
                  </a:lnTo>
                  <a:lnTo>
                    <a:pt x="967232" y="554355"/>
                  </a:lnTo>
                  <a:lnTo>
                    <a:pt x="967232" y="582803"/>
                  </a:lnTo>
                  <a:lnTo>
                    <a:pt x="938911" y="587502"/>
                  </a:lnTo>
                  <a:lnTo>
                    <a:pt x="905891" y="599313"/>
                  </a:lnTo>
                  <a:lnTo>
                    <a:pt x="886968" y="615950"/>
                  </a:lnTo>
                  <a:lnTo>
                    <a:pt x="898779" y="625475"/>
                  </a:lnTo>
                  <a:lnTo>
                    <a:pt x="905891" y="632587"/>
                  </a:lnTo>
                  <a:lnTo>
                    <a:pt x="910590" y="637286"/>
                  </a:lnTo>
                  <a:lnTo>
                    <a:pt x="910590" y="644398"/>
                  </a:lnTo>
                  <a:lnTo>
                    <a:pt x="910590" y="653923"/>
                  </a:lnTo>
                  <a:lnTo>
                    <a:pt x="905891" y="665734"/>
                  </a:lnTo>
                  <a:lnTo>
                    <a:pt x="905891" y="682371"/>
                  </a:lnTo>
                  <a:lnTo>
                    <a:pt x="816229" y="689483"/>
                  </a:lnTo>
                  <a:lnTo>
                    <a:pt x="816229" y="699008"/>
                  </a:lnTo>
                  <a:lnTo>
                    <a:pt x="828040" y="703707"/>
                  </a:lnTo>
                  <a:lnTo>
                    <a:pt x="832739" y="703707"/>
                  </a:lnTo>
                  <a:lnTo>
                    <a:pt x="839851" y="703707"/>
                  </a:lnTo>
                  <a:lnTo>
                    <a:pt x="844550" y="706120"/>
                  </a:lnTo>
                  <a:lnTo>
                    <a:pt x="844550" y="710819"/>
                  </a:lnTo>
                  <a:lnTo>
                    <a:pt x="853948" y="720344"/>
                  </a:lnTo>
                  <a:lnTo>
                    <a:pt x="839724" y="720344"/>
                  </a:lnTo>
                  <a:lnTo>
                    <a:pt x="820801" y="727456"/>
                  </a:lnTo>
                  <a:lnTo>
                    <a:pt x="794893" y="736981"/>
                  </a:lnTo>
                  <a:lnTo>
                    <a:pt x="771271" y="744093"/>
                  </a:lnTo>
                  <a:lnTo>
                    <a:pt x="778383" y="748792"/>
                  </a:lnTo>
                  <a:lnTo>
                    <a:pt x="783082" y="748792"/>
                  </a:lnTo>
                  <a:lnTo>
                    <a:pt x="787781" y="748792"/>
                  </a:lnTo>
                  <a:lnTo>
                    <a:pt x="790194" y="753491"/>
                  </a:lnTo>
                  <a:lnTo>
                    <a:pt x="794893" y="753491"/>
                  </a:lnTo>
                  <a:lnTo>
                    <a:pt x="790194" y="760603"/>
                  </a:lnTo>
                  <a:lnTo>
                    <a:pt x="787781" y="770128"/>
                  </a:lnTo>
                  <a:lnTo>
                    <a:pt x="783082" y="772541"/>
                  </a:lnTo>
                  <a:lnTo>
                    <a:pt x="787781" y="777240"/>
                  </a:lnTo>
                  <a:lnTo>
                    <a:pt x="787781" y="781939"/>
                  </a:lnTo>
                  <a:lnTo>
                    <a:pt x="790194" y="789051"/>
                  </a:lnTo>
                  <a:lnTo>
                    <a:pt x="794893" y="798576"/>
                  </a:lnTo>
                  <a:lnTo>
                    <a:pt x="778383" y="803275"/>
                  </a:lnTo>
                  <a:lnTo>
                    <a:pt x="766572" y="803275"/>
                  </a:lnTo>
                  <a:lnTo>
                    <a:pt x="754761" y="803275"/>
                  </a:lnTo>
                  <a:lnTo>
                    <a:pt x="740664" y="810387"/>
                  </a:lnTo>
                  <a:lnTo>
                    <a:pt x="783082" y="810387"/>
                  </a:lnTo>
                  <a:lnTo>
                    <a:pt x="816102" y="819912"/>
                  </a:lnTo>
                  <a:lnTo>
                    <a:pt x="816102" y="836549"/>
                  </a:lnTo>
                  <a:lnTo>
                    <a:pt x="761873" y="836549"/>
                  </a:lnTo>
                  <a:lnTo>
                    <a:pt x="757174" y="848360"/>
                  </a:lnTo>
                  <a:lnTo>
                    <a:pt x="757174" y="853059"/>
                  </a:lnTo>
                  <a:lnTo>
                    <a:pt x="757174" y="855472"/>
                  </a:lnTo>
                  <a:lnTo>
                    <a:pt x="754761" y="860171"/>
                  </a:lnTo>
                  <a:lnTo>
                    <a:pt x="750062" y="864870"/>
                  </a:lnTo>
                  <a:lnTo>
                    <a:pt x="728853" y="871982"/>
                  </a:lnTo>
                  <a:lnTo>
                    <a:pt x="700532" y="871982"/>
                  </a:lnTo>
                  <a:lnTo>
                    <a:pt x="672211" y="871982"/>
                  </a:lnTo>
                  <a:lnTo>
                    <a:pt x="643890" y="855345"/>
                  </a:lnTo>
                  <a:lnTo>
                    <a:pt x="606171" y="855345"/>
                  </a:lnTo>
                  <a:lnTo>
                    <a:pt x="568452" y="860044"/>
                  </a:lnTo>
                  <a:lnTo>
                    <a:pt x="528320" y="864743"/>
                  </a:lnTo>
                  <a:lnTo>
                    <a:pt x="490601" y="860044"/>
                  </a:lnTo>
                  <a:lnTo>
                    <a:pt x="452882" y="848233"/>
                  </a:lnTo>
                  <a:lnTo>
                    <a:pt x="450469" y="843534"/>
                  </a:lnTo>
                  <a:lnTo>
                    <a:pt x="450469" y="838835"/>
                  </a:lnTo>
                  <a:lnTo>
                    <a:pt x="445770" y="838835"/>
                  </a:lnTo>
                  <a:lnTo>
                    <a:pt x="445770" y="836422"/>
                  </a:lnTo>
                  <a:lnTo>
                    <a:pt x="445770" y="826897"/>
                  </a:lnTo>
                  <a:lnTo>
                    <a:pt x="452882" y="826897"/>
                  </a:lnTo>
                  <a:lnTo>
                    <a:pt x="457581" y="819785"/>
                  </a:lnTo>
                  <a:lnTo>
                    <a:pt x="466979" y="810260"/>
                  </a:lnTo>
                  <a:lnTo>
                    <a:pt x="469392" y="805561"/>
                  </a:lnTo>
                  <a:lnTo>
                    <a:pt x="478790" y="803148"/>
                  </a:lnTo>
                  <a:lnTo>
                    <a:pt x="483489" y="793623"/>
                  </a:lnTo>
                  <a:lnTo>
                    <a:pt x="490601" y="781812"/>
                  </a:lnTo>
                  <a:lnTo>
                    <a:pt x="474091" y="777113"/>
                  </a:lnTo>
                  <a:lnTo>
                    <a:pt x="462280" y="770001"/>
                  </a:lnTo>
                  <a:lnTo>
                    <a:pt x="452882" y="755777"/>
                  </a:lnTo>
                  <a:lnTo>
                    <a:pt x="450469" y="743966"/>
                  </a:lnTo>
                  <a:lnTo>
                    <a:pt x="445770" y="727329"/>
                  </a:lnTo>
                  <a:lnTo>
                    <a:pt x="462280" y="727329"/>
                  </a:lnTo>
                  <a:lnTo>
                    <a:pt x="490601" y="720217"/>
                  </a:lnTo>
                  <a:lnTo>
                    <a:pt x="523621" y="727329"/>
                  </a:lnTo>
                  <a:lnTo>
                    <a:pt x="551942" y="739140"/>
                  </a:lnTo>
                  <a:lnTo>
                    <a:pt x="580263" y="753364"/>
                  </a:lnTo>
                  <a:lnTo>
                    <a:pt x="580263" y="736600"/>
                  </a:lnTo>
                  <a:lnTo>
                    <a:pt x="551942" y="722376"/>
                  </a:lnTo>
                  <a:lnTo>
                    <a:pt x="528320" y="710565"/>
                  </a:lnTo>
                  <a:lnTo>
                    <a:pt x="507111" y="689229"/>
                  </a:lnTo>
                  <a:lnTo>
                    <a:pt x="514223" y="689229"/>
                  </a:lnTo>
                  <a:lnTo>
                    <a:pt x="535432" y="658495"/>
                  </a:lnTo>
                  <a:lnTo>
                    <a:pt x="561340" y="637159"/>
                  </a:lnTo>
                  <a:lnTo>
                    <a:pt x="594360" y="620522"/>
                  </a:lnTo>
                  <a:lnTo>
                    <a:pt x="634492" y="608711"/>
                  </a:lnTo>
                  <a:lnTo>
                    <a:pt x="634492" y="599186"/>
                  </a:lnTo>
                  <a:lnTo>
                    <a:pt x="596773" y="587375"/>
                  </a:lnTo>
                  <a:lnTo>
                    <a:pt x="568452" y="566039"/>
                  </a:lnTo>
                  <a:lnTo>
                    <a:pt x="544830" y="537591"/>
                  </a:lnTo>
                  <a:lnTo>
                    <a:pt x="523621" y="509143"/>
                  </a:lnTo>
                  <a:lnTo>
                    <a:pt x="535432" y="504444"/>
                  </a:lnTo>
                  <a:lnTo>
                    <a:pt x="544830" y="504444"/>
                  </a:lnTo>
                  <a:lnTo>
                    <a:pt x="556641" y="499745"/>
                  </a:lnTo>
                  <a:lnTo>
                    <a:pt x="568452" y="499745"/>
                  </a:lnTo>
                  <a:lnTo>
                    <a:pt x="584962" y="511556"/>
                  </a:lnTo>
                  <a:lnTo>
                    <a:pt x="596773" y="525780"/>
                  </a:lnTo>
                  <a:lnTo>
                    <a:pt x="613283" y="537591"/>
                  </a:lnTo>
                  <a:lnTo>
                    <a:pt x="613283" y="528066"/>
                  </a:lnTo>
                  <a:lnTo>
                    <a:pt x="610870" y="520954"/>
                  </a:lnTo>
                  <a:lnTo>
                    <a:pt x="606171" y="520954"/>
                  </a:lnTo>
                  <a:lnTo>
                    <a:pt x="606171" y="516255"/>
                  </a:lnTo>
                  <a:lnTo>
                    <a:pt x="601472" y="511556"/>
                  </a:lnTo>
                  <a:lnTo>
                    <a:pt x="601472" y="509270"/>
                  </a:lnTo>
                  <a:lnTo>
                    <a:pt x="596773" y="499745"/>
                  </a:lnTo>
                  <a:lnTo>
                    <a:pt x="606171" y="499745"/>
                  </a:lnTo>
                  <a:lnTo>
                    <a:pt x="606171" y="492633"/>
                  </a:lnTo>
                  <a:lnTo>
                    <a:pt x="643890" y="478409"/>
                  </a:lnTo>
                  <a:lnTo>
                    <a:pt x="679323" y="471297"/>
                  </a:lnTo>
                  <a:lnTo>
                    <a:pt x="717042" y="466598"/>
                  </a:lnTo>
                  <a:lnTo>
                    <a:pt x="761873" y="471297"/>
                  </a:lnTo>
                  <a:lnTo>
                    <a:pt x="740664" y="445262"/>
                  </a:lnTo>
                  <a:lnTo>
                    <a:pt x="766572" y="438150"/>
                  </a:lnTo>
                  <a:lnTo>
                    <a:pt x="794893" y="426339"/>
                  </a:lnTo>
                  <a:lnTo>
                    <a:pt x="823214" y="414528"/>
                  </a:lnTo>
                  <a:lnTo>
                    <a:pt x="839724" y="400304"/>
                  </a:lnTo>
                  <a:lnTo>
                    <a:pt x="853821" y="400304"/>
                  </a:lnTo>
                  <a:lnTo>
                    <a:pt x="853821" y="393192"/>
                  </a:lnTo>
                  <a:lnTo>
                    <a:pt x="832612" y="393192"/>
                  </a:lnTo>
                  <a:lnTo>
                    <a:pt x="823214" y="397891"/>
                  </a:lnTo>
                  <a:lnTo>
                    <a:pt x="816102" y="400304"/>
                  </a:lnTo>
                  <a:lnTo>
                    <a:pt x="811403" y="400304"/>
                  </a:lnTo>
                  <a:lnTo>
                    <a:pt x="806704" y="400304"/>
                  </a:lnTo>
                  <a:lnTo>
                    <a:pt x="804291" y="400304"/>
                  </a:lnTo>
                  <a:lnTo>
                    <a:pt x="799592" y="397891"/>
                  </a:lnTo>
                  <a:lnTo>
                    <a:pt x="794893" y="393192"/>
                  </a:lnTo>
                  <a:lnTo>
                    <a:pt x="787781" y="393192"/>
                  </a:lnTo>
                  <a:lnTo>
                    <a:pt x="778383" y="400304"/>
                  </a:lnTo>
                  <a:lnTo>
                    <a:pt x="766572" y="414528"/>
                  </a:lnTo>
                  <a:lnTo>
                    <a:pt x="754761" y="426339"/>
                  </a:lnTo>
                  <a:lnTo>
                    <a:pt x="745363" y="438150"/>
                  </a:lnTo>
                  <a:lnTo>
                    <a:pt x="733552" y="445262"/>
                  </a:lnTo>
                  <a:lnTo>
                    <a:pt x="688721" y="459486"/>
                  </a:lnTo>
                  <a:lnTo>
                    <a:pt x="646303" y="459486"/>
                  </a:lnTo>
                  <a:lnTo>
                    <a:pt x="606171" y="449961"/>
                  </a:lnTo>
                  <a:lnTo>
                    <a:pt x="568452" y="433324"/>
                  </a:lnTo>
                  <a:lnTo>
                    <a:pt x="563753" y="433324"/>
                  </a:lnTo>
                  <a:lnTo>
                    <a:pt x="556641" y="438023"/>
                  </a:lnTo>
                  <a:lnTo>
                    <a:pt x="544830" y="442722"/>
                  </a:lnTo>
                  <a:lnTo>
                    <a:pt x="535432" y="445135"/>
                  </a:lnTo>
                  <a:lnTo>
                    <a:pt x="528320" y="449834"/>
                  </a:lnTo>
                  <a:lnTo>
                    <a:pt x="514223" y="454533"/>
                  </a:lnTo>
                  <a:lnTo>
                    <a:pt x="507111" y="433197"/>
                  </a:lnTo>
                  <a:lnTo>
                    <a:pt x="514223" y="430784"/>
                  </a:lnTo>
                  <a:lnTo>
                    <a:pt x="518922" y="426085"/>
                  </a:lnTo>
                  <a:lnTo>
                    <a:pt x="523621" y="416560"/>
                  </a:lnTo>
                  <a:lnTo>
                    <a:pt x="500126" y="416560"/>
                  </a:lnTo>
                  <a:lnTo>
                    <a:pt x="490728" y="421259"/>
                  </a:lnTo>
                  <a:lnTo>
                    <a:pt x="478917" y="425958"/>
                  </a:lnTo>
                  <a:lnTo>
                    <a:pt x="467106" y="425958"/>
                  </a:lnTo>
                  <a:lnTo>
                    <a:pt x="453009" y="425958"/>
                  </a:lnTo>
                  <a:lnTo>
                    <a:pt x="445897" y="399923"/>
                  </a:lnTo>
                  <a:lnTo>
                    <a:pt x="453009" y="397510"/>
                  </a:lnTo>
                  <a:lnTo>
                    <a:pt x="457708" y="397510"/>
                  </a:lnTo>
                  <a:lnTo>
                    <a:pt x="462407" y="397510"/>
                  </a:lnTo>
                  <a:lnTo>
                    <a:pt x="467106" y="392811"/>
                  </a:lnTo>
                  <a:lnTo>
                    <a:pt x="469519" y="392811"/>
                  </a:lnTo>
                  <a:lnTo>
                    <a:pt x="417576" y="399923"/>
                  </a:lnTo>
                  <a:lnTo>
                    <a:pt x="412877" y="388112"/>
                  </a:lnTo>
                  <a:lnTo>
                    <a:pt x="403479" y="381000"/>
                  </a:lnTo>
                  <a:lnTo>
                    <a:pt x="401066" y="376301"/>
                  </a:lnTo>
                  <a:lnTo>
                    <a:pt x="396367" y="366776"/>
                  </a:lnTo>
                  <a:lnTo>
                    <a:pt x="386969" y="354965"/>
                  </a:lnTo>
                  <a:lnTo>
                    <a:pt x="401066" y="350266"/>
                  </a:lnTo>
                  <a:lnTo>
                    <a:pt x="408178" y="350266"/>
                  </a:lnTo>
                  <a:lnTo>
                    <a:pt x="412877" y="350266"/>
                  </a:lnTo>
                  <a:lnTo>
                    <a:pt x="417576" y="350266"/>
                  </a:lnTo>
                  <a:lnTo>
                    <a:pt x="417576" y="347853"/>
                  </a:lnTo>
                  <a:lnTo>
                    <a:pt x="419989" y="343154"/>
                  </a:lnTo>
                  <a:lnTo>
                    <a:pt x="424688" y="333629"/>
                  </a:lnTo>
                  <a:lnTo>
                    <a:pt x="408178" y="331216"/>
                  </a:lnTo>
                  <a:lnTo>
                    <a:pt x="391668" y="326517"/>
                  </a:lnTo>
                  <a:lnTo>
                    <a:pt x="384556" y="316992"/>
                  </a:lnTo>
                  <a:lnTo>
                    <a:pt x="370459" y="309880"/>
                  </a:lnTo>
                  <a:lnTo>
                    <a:pt x="379857" y="309880"/>
                  </a:lnTo>
                  <a:lnTo>
                    <a:pt x="379857" y="298450"/>
                  </a:lnTo>
                  <a:lnTo>
                    <a:pt x="419989" y="305562"/>
                  </a:lnTo>
                  <a:lnTo>
                    <a:pt x="441198" y="300863"/>
                  </a:lnTo>
                  <a:lnTo>
                    <a:pt x="457708" y="293751"/>
                  </a:lnTo>
                  <a:lnTo>
                    <a:pt x="467106" y="281940"/>
                  </a:lnTo>
                  <a:lnTo>
                    <a:pt x="478917" y="265303"/>
                  </a:lnTo>
                  <a:lnTo>
                    <a:pt x="500126" y="255778"/>
                  </a:lnTo>
                  <a:lnTo>
                    <a:pt x="523748" y="248666"/>
                  </a:lnTo>
                  <a:lnTo>
                    <a:pt x="540258" y="255778"/>
                  </a:lnTo>
                  <a:lnTo>
                    <a:pt x="561467" y="265303"/>
                  </a:lnTo>
                  <a:lnTo>
                    <a:pt x="577977" y="267716"/>
                  </a:lnTo>
                  <a:lnTo>
                    <a:pt x="596900" y="265303"/>
                  </a:lnTo>
                  <a:lnTo>
                    <a:pt x="589788" y="260604"/>
                  </a:lnTo>
                  <a:lnTo>
                    <a:pt x="580390" y="255905"/>
                  </a:lnTo>
                  <a:lnTo>
                    <a:pt x="577850" y="255905"/>
                  </a:lnTo>
                  <a:lnTo>
                    <a:pt x="577850" y="251206"/>
                  </a:lnTo>
                  <a:lnTo>
                    <a:pt x="573151" y="248793"/>
                  </a:lnTo>
                  <a:lnTo>
                    <a:pt x="573151" y="239268"/>
                  </a:lnTo>
                  <a:lnTo>
                    <a:pt x="568452" y="227457"/>
                  </a:lnTo>
                  <a:lnTo>
                    <a:pt x="580263" y="222758"/>
                  </a:lnTo>
                  <a:lnTo>
                    <a:pt x="589661" y="218059"/>
                  </a:lnTo>
                  <a:lnTo>
                    <a:pt x="596773" y="218059"/>
                  </a:lnTo>
                  <a:lnTo>
                    <a:pt x="601472" y="215646"/>
                  </a:lnTo>
                  <a:lnTo>
                    <a:pt x="610870" y="210947"/>
                  </a:lnTo>
                  <a:lnTo>
                    <a:pt x="627380" y="210947"/>
                  </a:lnTo>
                  <a:lnTo>
                    <a:pt x="634492" y="215646"/>
                  </a:lnTo>
                  <a:lnTo>
                    <a:pt x="643890" y="222758"/>
                  </a:lnTo>
                  <a:lnTo>
                    <a:pt x="651002" y="227457"/>
                  </a:lnTo>
                  <a:lnTo>
                    <a:pt x="651002" y="217932"/>
                  </a:lnTo>
                  <a:lnTo>
                    <a:pt x="646303" y="215519"/>
                  </a:lnTo>
                  <a:lnTo>
                    <a:pt x="646303" y="210820"/>
                  </a:lnTo>
                  <a:lnTo>
                    <a:pt x="646303" y="206121"/>
                  </a:lnTo>
                  <a:lnTo>
                    <a:pt x="643890" y="199009"/>
                  </a:lnTo>
                  <a:lnTo>
                    <a:pt x="655701" y="194310"/>
                  </a:lnTo>
                  <a:lnTo>
                    <a:pt x="662813" y="189611"/>
                  </a:lnTo>
                  <a:lnTo>
                    <a:pt x="676910" y="182499"/>
                  </a:lnTo>
                  <a:lnTo>
                    <a:pt x="684022" y="172974"/>
                  </a:lnTo>
                  <a:lnTo>
                    <a:pt x="688721" y="172974"/>
                  </a:lnTo>
                  <a:lnTo>
                    <a:pt x="705231" y="172974"/>
                  </a:lnTo>
                  <a:lnTo>
                    <a:pt x="717042" y="177673"/>
                  </a:lnTo>
                  <a:lnTo>
                    <a:pt x="726440" y="187198"/>
                  </a:lnTo>
                  <a:lnTo>
                    <a:pt x="740537" y="187198"/>
                  </a:lnTo>
                  <a:lnTo>
                    <a:pt x="761746" y="182499"/>
                  </a:lnTo>
                  <a:lnTo>
                    <a:pt x="771144" y="154051"/>
                  </a:lnTo>
                  <a:lnTo>
                    <a:pt x="782955" y="149352"/>
                  </a:lnTo>
                  <a:lnTo>
                    <a:pt x="794766" y="149352"/>
                  </a:lnTo>
                  <a:lnTo>
                    <a:pt x="806577" y="149352"/>
                  </a:lnTo>
                  <a:lnTo>
                    <a:pt x="815975" y="154051"/>
                  </a:lnTo>
                  <a:lnTo>
                    <a:pt x="823087" y="154051"/>
                  </a:lnTo>
                  <a:lnTo>
                    <a:pt x="839597" y="128016"/>
                  </a:lnTo>
                  <a:lnTo>
                    <a:pt x="865505" y="123317"/>
                  </a:lnTo>
                  <a:lnTo>
                    <a:pt x="882015" y="132842"/>
                  </a:lnTo>
                  <a:lnTo>
                    <a:pt x="898525" y="139954"/>
                  </a:lnTo>
                  <a:lnTo>
                    <a:pt x="915035" y="144653"/>
                  </a:lnTo>
                  <a:lnTo>
                    <a:pt x="936244" y="137541"/>
                  </a:lnTo>
                  <a:lnTo>
                    <a:pt x="964565" y="120904"/>
                  </a:lnTo>
                  <a:lnTo>
                    <a:pt x="992886" y="106680"/>
                  </a:lnTo>
                  <a:close/>
                  <a:moveTo>
                    <a:pt x="4962779" y="99568"/>
                  </a:moveTo>
                  <a:lnTo>
                    <a:pt x="4979289" y="104267"/>
                  </a:lnTo>
                  <a:lnTo>
                    <a:pt x="4995799" y="111379"/>
                  </a:lnTo>
                  <a:lnTo>
                    <a:pt x="5002911" y="120904"/>
                  </a:lnTo>
                  <a:lnTo>
                    <a:pt x="5014722" y="128016"/>
                  </a:lnTo>
                  <a:lnTo>
                    <a:pt x="5028819" y="137541"/>
                  </a:lnTo>
                  <a:lnTo>
                    <a:pt x="5019421" y="161163"/>
                  </a:lnTo>
                  <a:lnTo>
                    <a:pt x="4969891" y="189611"/>
                  </a:lnTo>
                  <a:lnTo>
                    <a:pt x="4932172" y="222758"/>
                  </a:lnTo>
                  <a:lnTo>
                    <a:pt x="4899152" y="265430"/>
                  </a:lnTo>
                  <a:lnTo>
                    <a:pt x="4892040" y="265430"/>
                  </a:lnTo>
                  <a:lnTo>
                    <a:pt x="4892040" y="255905"/>
                  </a:lnTo>
                  <a:lnTo>
                    <a:pt x="4880229" y="248793"/>
                  </a:lnTo>
                  <a:lnTo>
                    <a:pt x="4870831" y="239268"/>
                  </a:lnTo>
                  <a:lnTo>
                    <a:pt x="4866132" y="232156"/>
                  </a:lnTo>
                  <a:lnTo>
                    <a:pt x="4859020" y="222631"/>
                  </a:lnTo>
                  <a:lnTo>
                    <a:pt x="4854321" y="210820"/>
                  </a:lnTo>
                  <a:lnTo>
                    <a:pt x="4863719" y="194183"/>
                  </a:lnTo>
                  <a:lnTo>
                    <a:pt x="4866132" y="182372"/>
                  </a:lnTo>
                  <a:lnTo>
                    <a:pt x="4870831" y="161036"/>
                  </a:lnTo>
                  <a:lnTo>
                    <a:pt x="4809490" y="161036"/>
                  </a:lnTo>
                  <a:lnTo>
                    <a:pt x="4809490" y="144526"/>
                  </a:lnTo>
                  <a:lnTo>
                    <a:pt x="4842510" y="132715"/>
                  </a:lnTo>
                  <a:lnTo>
                    <a:pt x="4875530" y="123190"/>
                  </a:lnTo>
                  <a:lnTo>
                    <a:pt x="4915662" y="116078"/>
                  </a:lnTo>
                  <a:lnTo>
                    <a:pt x="4920361" y="127889"/>
                  </a:lnTo>
                  <a:lnTo>
                    <a:pt x="4925060" y="132588"/>
                  </a:lnTo>
                  <a:lnTo>
                    <a:pt x="4925060" y="137287"/>
                  </a:lnTo>
                  <a:lnTo>
                    <a:pt x="4929759" y="137287"/>
                  </a:lnTo>
                  <a:lnTo>
                    <a:pt x="4929759" y="139700"/>
                  </a:lnTo>
                  <a:lnTo>
                    <a:pt x="4936871" y="144399"/>
                  </a:lnTo>
                  <a:lnTo>
                    <a:pt x="4941570" y="132588"/>
                  </a:lnTo>
                  <a:lnTo>
                    <a:pt x="4946269" y="123063"/>
                  </a:lnTo>
                  <a:lnTo>
                    <a:pt x="4948682" y="115951"/>
                  </a:lnTo>
                  <a:lnTo>
                    <a:pt x="4958080" y="106426"/>
                  </a:lnTo>
                  <a:lnTo>
                    <a:pt x="4962779" y="99314"/>
                  </a:lnTo>
                  <a:close/>
                  <a:moveTo>
                    <a:pt x="5064252" y="54356"/>
                  </a:moveTo>
                  <a:lnTo>
                    <a:pt x="5073650" y="56769"/>
                  </a:lnTo>
                  <a:lnTo>
                    <a:pt x="5076063" y="56769"/>
                  </a:lnTo>
                  <a:lnTo>
                    <a:pt x="5080762" y="61468"/>
                  </a:lnTo>
                  <a:lnTo>
                    <a:pt x="5085461" y="66167"/>
                  </a:lnTo>
                  <a:lnTo>
                    <a:pt x="5090160" y="73279"/>
                  </a:lnTo>
                  <a:lnTo>
                    <a:pt x="5097272" y="87503"/>
                  </a:lnTo>
                  <a:lnTo>
                    <a:pt x="5106670" y="99314"/>
                  </a:lnTo>
                  <a:lnTo>
                    <a:pt x="5109083" y="115951"/>
                  </a:lnTo>
                  <a:lnTo>
                    <a:pt x="5090160" y="115951"/>
                  </a:lnTo>
                  <a:lnTo>
                    <a:pt x="5090160" y="106553"/>
                  </a:lnTo>
                  <a:lnTo>
                    <a:pt x="5080762" y="99441"/>
                  </a:lnTo>
                  <a:lnTo>
                    <a:pt x="5073650" y="89916"/>
                  </a:lnTo>
                  <a:lnTo>
                    <a:pt x="5068951" y="82804"/>
                  </a:lnTo>
                  <a:lnTo>
                    <a:pt x="5064252" y="70993"/>
                  </a:lnTo>
                  <a:lnTo>
                    <a:pt x="5064252" y="54483"/>
                  </a:lnTo>
                  <a:close/>
                  <a:moveTo>
                    <a:pt x="2224405" y="44958"/>
                  </a:moveTo>
                  <a:lnTo>
                    <a:pt x="2281047" y="44958"/>
                  </a:lnTo>
                  <a:lnTo>
                    <a:pt x="2339975" y="54483"/>
                  </a:lnTo>
                  <a:lnTo>
                    <a:pt x="2391918" y="61595"/>
                  </a:lnTo>
                  <a:lnTo>
                    <a:pt x="2439035" y="73406"/>
                  </a:lnTo>
                  <a:lnTo>
                    <a:pt x="2507488" y="61595"/>
                  </a:lnTo>
                  <a:lnTo>
                    <a:pt x="2516886" y="71120"/>
                  </a:lnTo>
                  <a:lnTo>
                    <a:pt x="2523998" y="73533"/>
                  </a:lnTo>
                  <a:lnTo>
                    <a:pt x="2533396" y="87757"/>
                  </a:lnTo>
                  <a:lnTo>
                    <a:pt x="2538095" y="94869"/>
                  </a:lnTo>
                  <a:lnTo>
                    <a:pt x="2545207" y="99568"/>
                  </a:lnTo>
                  <a:lnTo>
                    <a:pt x="2585339" y="116205"/>
                  </a:lnTo>
                  <a:lnTo>
                    <a:pt x="2632456" y="128016"/>
                  </a:lnTo>
                  <a:lnTo>
                    <a:pt x="2672588" y="137541"/>
                  </a:lnTo>
                  <a:lnTo>
                    <a:pt x="2672588" y="154178"/>
                  </a:lnTo>
                  <a:lnTo>
                    <a:pt x="2606548" y="154178"/>
                  </a:lnTo>
                  <a:lnTo>
                    <a:pt x="2578227" y="139700"/>
                  </a:lnTo>
                  <a:lnTo>
                    <a:pt x="2545207" y="139700"/>
                  </a:lnTo>
                  <a:lnTo>
                    <a:pt x="2507488" y="144399"/>
                  </a:lnTo>
                  <a:lnTo>
                    <a:pt x="2472055" y="153924"/>
                  </a:lnTo>
                  <a:lnTo>
                    <a:pt x="2472055" y="172847"/>
                  </a:lnTo>
                  <a:lnTo>
                    <a:pt x="2516886" y="172847"/>
                  </a:lnTo>
                  <a:lnTo>
                    <a:pt x="2549906" y="165735"/>
                  </a:lnTo>
                  <a:lnTo>
                    <a:pt x="2590038" y="161036"/>
                  </a:lnTo>
                  <a:lnTo>
                    <a:pt x="2639568" y="161036"/>
                  </a:lnTo>
                  <a:lnTo>
                    <a:pt x="2689098" y="161036"/>
                  </a:lnTo>
                  <a:lnTo>
                    <a:pt x="2726817" y="161036"/>
                  </a:lnTo>
                  <a:lnTo>
                    <a:pt x="2759837" y="194183"/>
                  </a:lnTo>
                  <a:lnTo>
                    <a:pt x="2799969" y="217805"/>
                  </a:lnTo>
                  <a:lnTo>
                    <a:pt x="2788158" y="243840"/>
                  </a:lnTo>
                  <a:lnTo>
                    <a:pt x="2764536" y="260477"/>
                  </a:lnTo>
                  <a:lnTo>
                    <a:pt x="2743327" y="272288"/>
                  </a:lnTo>
                  <a:lnTo>
                    <a:pt x="2715006" y="281813"/>
                  </a:lnTo>
                  <a:lnTo>
                    <a:pt x="2672588" y="281813"/>
                  </a:lnTo>
                  <a:lnTo>
                    <a:pt x="2634869" y="293624"/>
                  </a:lnTo>
                  <a:lnTo>
                    <a:pt x="2594737" y="293624"/>
                  </a:lnTo>
                  <a:lnTo>
                    <a:pt x="2549906" y="288925"/>
                  </a:lnTo>
                  <a:lnTo>
                    <a:pt x="2507488" y="284226"/>
                  </a:lnTo>
                  <a:lnTo>
                    <a:pt x="2467356" y="284226"/>
                  </a:lnTo>
                  <a:lnTo>
                    <a:pt x="2434336" y="293751"/>
                  </a:lnTo>
                  <a:lnTo>
                    <a:pt x="2408428" y="317373"/>
                  </a:lnTo>
                  <a:lnTo>
                    <a:pt x="2507488" y="317373"/>
                  </a:lnTo>
                  <a:lnTo>
                    <a:pt x="2538095" y="310261"/>
                  </a:lnTo>
                  <a:lnTo>
                    <a:pt x="2573528" y="305562"/>
                  </a:lnTo>
                  <a:lnTo>
                    <a:pt x="2615946" y="310261"/>
                  </a:lnTo>
                  <a:lnTo>
                    <a:pt x="2644267" y="317373"/>
                  </a:lnTo>
                  <a:lnTo>
                    <a:pt x="2651379" y="348107"/>
                  </a:lnTo>
                  <a:lnTo>
                    <a:pt x="2665476" y="343408"/>
                  </a:lnTo>
                  <a:lnTo>
                    <a:pt x="2684399" y="331597"/>
                  </a:lnTo>
                  <a:lnTo>
                    <a:pt x="2710307" y="322072"/>
                  </a:lnTo>
                  <a:lnTo>
                    <a:pt x="2733929" y="317373"/>
                  </a:lnTo>
                  <a:lnTo>
                    <a:pt x="2738628" y="331597"/>
                  </a:lnTo>
                  <a:lnTo>
                    <a:pt x="2743327" y="338709"/>
                  </a:lnTo>
                  <a:lnTo>
                    <a:pt x="2748026" y="343408"/>
                  </a:lnTo>
                  <a:lnTo>
                    <a:pt x="2755138" y="348107"/>
                  </a:lnTo>
                  <a:lnTo>
                    <a:pt x="2764536" y="355219"/>
                  </a:lnTo>
                  <a:lnTo>
                    <a:pt x="2726817" y="426212"/>
                  </a:lnTo>
                  <a:lnTo>
                    <a:pt x="2743327" y="426212"/>
                  </a:lnTo>
                  <a:lnTo>
                    <a:pt x="2771648" y="409575"/>
                  </a:lnTo>
                  <a:lnTo>
                    <a:pt x="2809367" y="388239"/>
                  </a:lnTo>
                  <a:lnTo>
                    <a:pt x="2854198" y="371602"/>
                  </a:lnTo>
                  <a:lnTo>
                    <a:pt x="2903728" y="354965"/>
                  </a:lnTo>
                  <a:lnTo>
                    <a:pt x="2957957" y="343154"/>
                  </a:lnTo>
                  <a:lnTo>
                    <a:pt x="3005074" y="343154"/>
                  </a:lnTo>
                  <a:lnTo>
                    <a:pt x="3052191" y="347853"/>
                  </a:lnTo>
                  <a:lnTo>
                    <a:pt x="3085211" y="366776"/>
                  </a:lnTo>
                  <a:lnTo>
                    <a:pt x="3104134" y="399923"/>
                  </a:lnTo>
                  <a:lnTo>
                    <a:pt x="3118231" y="399923"/>
                  </a:lnTo>
                  <a:lnTo>
                    <a:pt x="3118231" y="404622"/>
                  </a:lnTo>
                  <a:lnTo>
                    <a:pt x="3113532" y="409321"/>
                  </a:lnTo>
                  <a:lnTo>
                    <a:pt x="3108833" y="409321"/>
                  </a:lnTo>
                  <a:lnTo>
                    <a:pt x="3104134" y="409321"/>
                  </a:lnTo>
                  <a:lnTo>
                    <a:pt x="3097022" y="416433"/>
                  </a:lnTo>
                  <a:lnTo>
                    <a:pt x="3085211" y="421132"/>
                  </a:lnTo>
                  <a:lnTo>
                    <a:pt x="3071114" y="425831"/>
                  </a:lnTo>
                  <a:lnTo>
                    <a:pt x="3054604" y="430530"/>
                  </a:lnTo>
                  <a:lnTo>
                    <a:pt x="3042793" y="432943"/>
                  </a:lnTo>
                  <a:lnTo>
                    <a:pt x="3014472" y="477901"/>
                  </a:lnTo>
                  <a:lnTo>
                    <a:pt x="2960243" y="511048"/>
                  </a:lnTo>
                  <a:lnTo>
                    <a:pt x="2898902" y="532384"/>
                  </a:lnTo>
                  <a:lnTo>
                    <a:pt x="2825750" y="544195"/>
                  </a:lnTo>
                  <a:lnTo>
                    <a:pt x="2825750" y="558419"/>
                  </a:lnTo>
                  <a:lnTo>
                    <a:pt x="2825750" y="565531"/>
                  </a:lnTo>
                  <a:lnTo>
                    <a:pt x="2825750" y="570230"/>
                  </a:lnTo>
                  <a:lnTo>
                    <a:pt x="2821051" y="574929"/>
                  </a:lnTo>
                  <a:lnTo>
                    <a:pt x="2825750" y="577342"/>
                  </a:lnTo>
                  <a:lnTo>
                    <a:pt x="2825750" y="582041"/>
                  </a:lnTo>
                  <a:lnTo>
                    <a:pt x="2832862" y="591566"/>
                  </a:lnTo>
                  <a:lnTo>
                    <a:pt x="2844673" y="598678"/>
                  </a:lnTo>
                  <a:lnTo>
                    <a:pt x="2854071" y="603377"/>
                  </a:lnTo>
                  <a:lnTo>
                    <a:pt x="2861183" y="610489"/>
                  </a:lnTo>
                  <a:lnTo>
                    <a:pt x="2870581" y="615188"/>
                  </a:lnTo>
                  <a:lnTo>
                    <a:pt x="2877693" y="626999"/>
                  </a:lnTo>
                  <a:lnTo>
                    <a:pt x="2870581" y="643636"/>
                  </a:lnTo>
                  <a:lnTo>
                    <a:pt x="2861183" y="681482"/>
                  </a:lnTo>
                  <a:lnTo>
                    <a:pt x="2854071" y="726440"/>
                  </a:lnTo>
                  <a:lnTo>
                    <a:pt x="2844800" y="772160"/>
                  </a:lnTo>
                  <a:lnTo>
                    <a:pt x="2844800" y="810006"/>
                  </a:lnTo>
                  <a:lnTo>
                    <a:pt x="2854198" y="805307"/>
                  </a:lnTo>
                  <a:lnTo>
                    <a:pt x="2861310" y="805307"/>
                  </a:lnTo>
                  <a:lnTo>
                    <a:pt x="2866009" y="805307"/>
                  </a:lnTo>
                  <a:lnTo>
                    <a:pt x="2875407" y="805307"/>
                  </a:lnTo>
                  <a:lnTo>
                    <a:pt x="2877820" y="805307"/>
                  </a:lnTo>
                  <a:lnTo>
                    <a:pt x="2891917" y="810006"/>
                  </a:lnTo>
                  <a:lnTo>
                    <a:pt x="2887218" y="821817"/>
                  </a:lnTo>
                  <a:lnTo>
                    <a:pt x="2887218" y="826516"/>
                  </a:lnTo>
                  <a:lnTo>
                    <a:pt x="2887218" y="836041"/>
                  </a:lnTo>
                  <a:lnTo>
                    <a:pt x="2887218" y="838454"/>
                  </a:lnTo>
                  <a:lnTo>
                    <a:pt x="2887218" y="847979"/>
                  </a:lnTo>
                  <a:lnTo>
                    <a:pt x="2891917" y="864616"/>
                  </a:lnTo>
                  <a:lnTo>
                    <a:pt x="2877820" y="864616"/>
                  </a:lnTo>
                  <a:lnTo>
                    <a:pt x="2877820" y="871728"/>
                  </a:lnTo>
                  <a:lnTo>
                    <a:pt x="2870708" y="869315"/>
                  </a:lnTo>
                  <a:lnTo>
                    <a:pt x="2861310" y="859790"/>
                  </a:lnTo>
                  <a:lnTo>
                    <a:pt x="2858897" y="855091"/>
                  </a:lnTo>
                  <a:lnTo>
                    <a:pt x="2849499" y="852678"/>
                  </a:lnTo>
                  <a:lnTo>
                    <a:pt x="2842387" y="847979"/>
                  </a:lnTo>
                  <a:lnTo>
                    <a:pt x="2825877" y="847979"/>
                  </a:lnTo>
                  <a:lnTo>
                    <a:pt x="2816479" y="852678"/>
                  </a:lnTo>
                  <a:lnTo>
                    <a:pt x="2809367" y="855091"/>
                  </a:lnTo>
                  <a:lnTo>
                    <a:pt x="2799969" y="859790"/>
                  </a:lnTo>
                  <a:lnTo>
                    <a:pt x="2795270" y="864489"/>
                  </a:lnTo>
                  <a:lnTo>
                    <a:pt x="2788158" y="869188"/>
                  </a:lnTo>
                  <a:lnTo>
                    <a:pt x="2783459" y="876300"/>
                  </a:lnTo>
                  <a:lnTo>
                    <a:pt x="2778760" y="892937"/>
                  </a:lnTo>
                  <a:lnTo>
                    <a:pt x="2832989" y="909574"/>
                  </a:lnTo>
                  <a:lnTo>
                    <a:pt x="2844800" y="982980"/>
                  </a:lnTo>
                  <a:lnTo>
                    <a:pt x="2832989" y="982980"/>
                  </a:lnTo>
                  <a:lnTo>
                    <a:pt x="2825877" y="982980"/>
                  </a:lnTo>
                  <a:lnTo>
                    <a:pt x="2816479" y="987679"/>
                  </a:lnTo>
                  <a:lnTo>
                    <a:pt x="2809367" y="992378"/>
                  </a:lnTo>
                  <a:lnTo>
                    <a:pt x="2809367" y="1009015"/>
                  </a:lnTo>
                  <a:lnTo>
                    <a:pt x="2828290" y="1020826"/>
                  </a:lnTo>
                  <a:lnTo>
                    <a:pt x="2842387" y="1037463"/>
                  </a:lnTo>
                  <a:lnTo>
                    <a:pt x="2849499" y="1058799"/>
                  </a:lnTo>
                  <a:lnTo>
                    <a:pt x="2854198" y="1091946"/>
                  </a:lnTo>
                  <a:lnTo>
                    <a:pt x="2832989" y="1091946"/>
                  </a:lnTo>
                  <a:lnTo>
                    <a:pt x="2828290" y="1091946"/>
                  </a:lnTo>
                  <a:lnTo>
                    <a:pt x="2816479" y="1087247"/>
                  </a:lnTo>
                  <a:lnTo>
                    <a:pt x="2809367" y="1091946"/>
                  </a:lnTo>
                  <a:lnTo>
                    <a:pt x="2795270" y="1091946"/>
                  </a:lnTo>
                  <a:lnTo>
                    <a:pt x="2788158" y="1099058"/>
                  </a:lnTo>
                  <a:lnTo>
                    <a:pt x="2778760" y="1108583"/>
                  </a:lnTo>
                  <a:lnTo>
                    <a:pt x="2792857" y="1115695"/>
                  </a:lnTo>
                  <a:lnTo>
                    <a:pt x="2799969" y="1120394"/>
                  </a:lnTo>
                  <a:lnTo>
                    <a:pt x="2804668" y="1125093"/>
                  </a:lnTo>
                  <a:lnTo>
                    <a:pt x="2809367" y="1127506"/>
                  </a:lnTo>
                  <a:lnTo>
                    <a:pt x="2811780" y="1141730"/>
                  </a:lnTo>
                  <a:lnTo>
                    <a:pt x="2816479" y="1153541"/>
                  </a:lnTo>
                  <a:lnTo>
                    <a:pt x="2811780" y="1158240"/>
                  </a:lnTo>
                  <a:lnTo>
                    <a:pt x="2811780" y="1160653"/>
                  </a:lnTo>
                  <a:lnTo>
                    <a:pt x="2809367" y="1165352"/>
                  </a:lnTo>
                  <a:lnTo>
                    <a:pt x="2809367" y="1174877"/>
                  </a:lnTo>
                  <a:lnTo>
                    <a:pt x="2776347" y="1174877"/>
                  </a:lnTo>
                  <a:lnTo>
                    <a:pt x="2743327" y="1181989"/>
                  </a:lnTo>
                  <a:lnTo>
                    <a:pt x="2717419" y="1191514"/>
                  </a:lnTo>
                  <a:lnTo>
                    <a:pt x="2726817" y="1191514"/>
                  </a:lnTo>
                  <a:lnTo>
                    <a:pt x="2738628" y="1198626"/>
                  </a:lnTo>
                  <a:lnTo>
                    <a:pt x="2748026" y="1203325"/>
                  </a:lnTo>
                  <a:lnTo>
                    <a:pt x="2755138" y="1203325"/>
                  </a:lnTo>
                  <a:lnTo>
                    <a:pt x="2764536" y="1208024"/>
                  </a:lnTo>
                  <a:lnTo>
                    <a:pt x="2771648" y="1215136"/>
                  </a:lnTo>
                  <a:lnTo>
                    <a:pt x="2778760" y="1226947"/>
                  </a:lnTo>
                  <a:lnTo>
                    <a:pt x="2764663" y="1248283"/>
                  </a:lnTo>
                  <a:lnTo>
                    <a:pt x="2755265" y="1274318"/>
                  </a:lnTo>
                  <a:lnTo>
                    <a:pt x="2743454" y="1302766"/>
                  </a:lnTo>
                  <a:lnTo>
                    <a:pt x="2738755" y="1290955"/>
                  </a:lnTo>
                  <a:lnTo>
                    <a:pt x="2731643" y="1281430"/>
                  </a:lnTo>
                  <a:lnTo>
                    <a:pt x="2726944" y="1276731"/>
                  </a:lnTo>
                  <a:lnTo>
                    <a:pt x="2717546" y="1276731"/>
                  </a:lnTo>
                  <a:lnTo>
                    <a:pt x="2705735" y="1274318"/>
                  </a:lnTo>
                  <a:lnTo>
                    <a:pt x="2689225" y="1274318"/>
                  </a:lnTo>
                  <a:lnTo>
                    <a:pt x="2689225" y="1281430"/>
                  </a:lnTo>
                  <a:lnTo>
                    <a:pt x="2698623" y="1281430"/>
                  </a:lnTo>
                  <a:lnTo>
                    <a:pt x="2726944" y="1309878"/>
                  </a:lnTo>
                  <a:lnTo>
                    <a:pt x="2750566" y="1343025"/>
                  </a:lnTo>
                  <a:lnTo>
                    <a:pt x="2764663" y="1385697"/>
                  </a:lnTo>
                  <a:lnTo>
                    <a:pt x="2771775" y="1435481"/>
                  </a:lnTo>
                  <a:lnTo>
                    <a:pt x="2764663" y="1435481"/>
                  </a:lnTo>
                  <a:lnTo>
                    <a:pt x="2764663" y="1447292"/>
                  </a:lnTo>
                  <a:lnTo>
                    <a:pt x="2698623" y="1454404"/>
                  </a:lnTo>
                  <a:lnTo>
                    <a:pt x="2698623" y="1409446"/>
                  </a:lnTo>
                  <a:lnTo>
                    <a:pt x="2689225" y="1402334"/>
                  </a:lnTo>
                  <a:lnTo>
                    <a:pt x="2682113" y="1397635"/>
                  </a:lnTo>
                  <a:lnTo>
                    <a:pt x="2677414" y="1392936"/>
                  </a:lnTo>
                  <a:lnTo>
                    <a:pt x="2665603" y="1385824"/>
                  </a:lnTo>
                  <a:lnTo>
                    <a:pt x="2651506" y="1381125"/>
                  </a:lnTo>
                  <a:lnTo>
                    <a:pt x="2632583" y="1392936"/>
                  </a:lnTo>
                  <a:lnTo>
                    <a:pt x="2606675" y="1402461"/>
                  </a:lnTo>
                  <a:lnTo>
                    <a:pt x="2578354" y="1404874"/>
                  </a:lnTo>
                  <a:lnTo>
                    <a:pt x="2552446" y="1414399"/>
                  </a:lnTo>
                  <a:lnTo>
                    <a:pt x="2538349" y="1426210"/>
                  </a:lnTo>
                  <a:lnTo>
                    <a:pt x="2552446" y="1426210"/>
                  </a:lnTo>
                  <a:lnTo>
                    <a:pt x="2573655" y="1426210"/>
                  </a:lnTo>
                  <a:lnTo>
                    <a:pt x="2606675" y="1421511"/>
                  </a:lnTo>
                  <a:lnTo>
                    <a:pt x="2644394" y="1419098"/>
                  </a:lnTo>
                  <a:lnTo>
                    <a:pt x="2644394" y="1435735"/>
                  </a:lnTo>
                  <a:lnTo>
                    <a:pt x="2561844" y="1464183"/>
                  </a:lnTo>
                  <a:lnTo>
                    <a:pt x="2561844" y="1471295"/>
                  </a:lnTo>
                  <a:lnTo>
                    <a:pt x="2583053" y="1471295"/>
                  </a:lnTo>
                  <a:lnTo>
                    <a:pt x="2594864" y="1468882"/>
                  </a:lnTo>
                  <a:lnTo>
                    <a:pt x="2611374" y="1464183"/>
                  </a:lnTo>
                  <a:lnTo>
                    <a:pt x="2627884" y="1459484"/>
                  </a:lnTo>
                  <a:lnTo>
                    <a:pt x="2644394" y="1454785"/>
                  </a:lnTo>
                  <a:lnTo>
                    <a:pt x="2649093" y="1476121"/>
                  </a:lnTo>
                  <a:lnTo>
                    <a:pt x="2665603" y="1485646"/>
                  </a:lnTo>
                  <a:lnTo>
                    <a:pt x="2682113" y="1488059"/>
                  </a:lnTo>
                  <a:lnTo>
                    <a:pt x="2710434" y="1485646"/>
                  </a:lnTo>
                  <a:lnTo>
                    <a:pt x="2743454" y="1485646"/>
                  </a:lnTo>
                  <a:lnTo>
                    <a:pt x="2743454" y="1492758"/>
                  </a:lnTo>
                  <a:lnTo>
                    <a:pt x="2734056" y="1492758"/>
                  </a:lnTo>
                  <a:lnTo>
                    <a:pt x="2689225" y="1535430"/>
                  </a:lnTo>
                  <a:lnTo>
                    <a:pt x="2639695" y="1575689"/>
                  </a:lnTo>
                  <a:lnTo>
                    <a:pt x="2590165" y="1608836"/>
                  </a:lnTo>
                  <a:lnTo>
                    <a:pt x="2533523" y="1637284"/>
                  </a:lnTo>
                  <a:lnTo>
                    <a:pt x="2472182" y="1649095"/>
                  </a:lnTo>
                  <a:lnTo>
                    <a:pt x="2401443" y="1646682"/>
                  </a:lnTo>
                  <a:lnTo>
                    <a:pt x="2401443" y="1658493"/>
                  </a:lnTo>
                  <a:lnTo>
                    <a:pt x="2401443" y="1670304"/>
                  </a:lnTo>
                  <a:lnTo>
                    <a:pt x="2396744" y="1679829"/>
                  </a:lnTo>
                  <a:lnTo>
                    <a:pt x="2392045" y="1682242"/>
                  </a:lnTo>
                  <a:lnTo>
                    <a:pt x="2389632" y="1682242"/>
                  </a:lnTo>
                  <a:lnTo>
                    <a:pt x="2384933" y="1686941"/>
                  </a:lnTo>
                  <a:lnTo>
                    <a:pt x="2375535" y="1691640"/>
                  </a:lnTo>
                  <a:lnTo>
                    <a:pt x="2368423" y="1696339"/>
                  </a:lnTo>
                  <a:lnTo>
                    <a:pt x="2363724" y="1698752"/>
                  </a:lnTo>
                  <a:lnTo>
                    <a:pt x="2356612" y="1708277"/>
                  </a:lnTo>
                  <a:lnTo>
                    <a:pt x="2347214" y="1731899"/>
                  </a:lnTo>
                  <a:lnTo>
                    <a:pt x="2342515" y="1762633"/>
                  </a:lnTo>
                  <a:lnTo>
                    <a:pt x="2335403" y="1781556"/>
                  </a:lnTo>
                  <a:lnTo>
                    <a:pt x="2314194" y="1802892"/>
                  </a:lnTo>
                  <a:lnTo>
                    <a:pt x="2278761" y="1826514"/>
                  </a:lnTo>
                  <a:lnTo>
                    <a:pt x="2231644" y="1847850"/>
                  </a:lnTo>
                  <a:lnTo>
                    <a:pt x="2191512" y="1864487"/>
                  </a:lnTo>
                  <a:lnTo>
                    <a:pt x="2153793" y="1874012"/>
                  </a:lnTo>
                  <a:lnTo>
                    <a:pt x="2153793" y="1864487"/>
                  </a:lnTo>
                  <a:lnTo>
                    <a:pt x="2153793" y="1857375"/>
                  </a:lnTo>
                  <a:lnTo>
                    <a:pt x="2149094" y="1857375"/>
                  </a:lnTo>
                  <a:lnTo>
                    <a:pt x="2149094" y="1852676"/>
                  </a:lnTo>
                  <a:lnTo>
                    <a:pt x="2146681" y="1847977"/>
                  </a:lnTo>
                  <a:lnTo>
                    <a:pt x="2141982" y="1881124"/>
                  </a:lnTo>
                  <a:lnTo>
                    <a:pt x="2130171" y="1909572"/>
                  </a:lnTo>
                  <a:lnTo>
                    <a:pt x="2120773" y="1935607"/>
                  </a:lnTo>
                  <a:lnTo>
                    <a:pt x="2108962" y="1959229"/>
                  </a:lnTo>
                  <a:lnTo>
                    <a:pt x="2099564" y="1992376"/>
                  </a:lnTo>
                  <a:lnTo>
                    <a:pt x="2108962" y="1997075"/>
                  </a:lnTo>
                  <a:lnTo>
                    <a:pt x="2108962" y="2001774"/>
                  </a:lnTo>
                  <a:lnTo>
                    <a:pt x="2113661" y="2001774"/>
                  </a:lnTo>
                  <a:lnTo>
                    <a:pt x="2113661" y="2006473"/>
                  </a:lnTo>
                  <a:lnTo>
                    <a:pt x="2108962" y="2008886"/>
                  </a:lnTo>
                  <a:lnTo>
                    <a:pt x="2099564" y="2018411"/>
                  </a:lnTo>
                  <a:lnTo>
                    <a:pt x="2092452" y="2023110"/>
                  </a:lnTo>
                  <a:lnTo>
                    <a:pt x="2085340" y="2030222"/>
                  </a:lnTo>
                  <a:lnTo>
                    <a:pt x="2075942" y="2034921"/>
                  </a:lnTo>
                  <a:lnTo>
                    <a:pt x="2071243" y="2042033"/>
                  </a:lnTo>
                  <a:lnTo>
                    <a:pt x="2064131" y="2053844"/>
                  </a:lnTo>
                  <a:lnTo>
                    <a:pt x="2047621" y="2101215"/>
                  </a:lnTo>
                  <a:lnTo>
                    <a:pt x="2035810" y="2150999"/>
                  </a:lnTo>
                  <a:lnTo>
                    <a:pt x="2031111" y="2207895"/>
                  </a:lnTo>
                  <a:lnTo>
                    <a:pt x="2021713" y="2262378"/>
                  </a:lnTo>
                  <a:lnTo>
                    <a:pt x="2009902" y="2312162"/>
                  </a:lnTo>
                  <a:lnTo>
                    <a:pt x="2002790" y="2307463"/>
                  </a:lnTo>
                  <a:lnTo>
                    <a:pt x="1998091" y="2307463"/>
                  </a:lnTo>
                  <a:lnTo>
                    <a:pt x="1998091" y="2302764"/>
                  </a:lnTo>
                  <a:lnTo>
                    <a:pt x="1993392" y="2302764"/>
                  </a:lnTo>
                  <a:lnTo>
                    <a:pt x="1981581" y="2295652"/>
                  </a:lnTo>
                  <a:lnTo>
                    <a:pt x="1960372" y="2279015"/>
                  </a:lnTo>
                  <a:lnTo>
                    <a:pt x="1927352" y="2257679"/>
                  </a:lnTo>
                  <a:lnTo>
                    <a:pt x="1889633" y="2236343"/>
                  </a:lnTo>
                  <a:lnTo>
                    <a:pt x="1854200" y="2212721"/>
                  </a:lnTo>
                  <a:lnTo>
                    <a:pt x="1825879" y="2191385"/>
                  </a:lnTo>
                  <a:lnTo>
                    <a:pt x="1799971" y="2179574"/>
                  </a:lnTo>
                  <a:lnTo>
                    <a:pt x="1792859" y="2174875"/>
                  </a:lnTo>
                  <a:lnTo>
                    <a:pt x="1783461" y="2084832"/>
                  </a:lnTo>
                  <a:lnTo>
                    <a:pt x="1778762" y="2075307"/>
                  </a:lnTo>
                  <a:lnTo>
                    <a:pt x="1766951" y="2068195"/>
                  </a:lnTo>
                  <a:lnTo>
                    <a:pt x="1759839" y="2063496"/>
                  </a:lnTo>
                  <a:lnTo>
                    <a:pt x="1745742" y="2053971"/>
                  </a:lnTo>
                  <a:lnTo>
                    <a:pt x="1738630" y="2046859"/>
                  </a:lnTo>
                  <a:lnTo>
                    <a:pt x="1745742" y="2042160"/>
                  </a:lnTo>
                  <a:lnTo>
                    <a:pt x="1745742" y="2037461"/>
                  </a:lnTo>
                  <a:lnTo>
                    <a:pt x="1750441" y="2035048"/>
                  </a:lnTo>
                  <a:lnTo>
                    <a:pt x="1755140" y="2025523"/>
                  </a:lnTo>
                  <a:lnTo>
                    <a:pt x="1759839" y="2018411"/>
                  </a:lnTo>
                  <a:lnTo>
                    <a:pt x="1738630" y="2018411"/>
                  </a:lnTo>
                  <a:lnTo>
                    <a:pt x="1726819" y="2018411"/>
                  </a:lnTo>
                  <a:lnTo>
                    <a:pt x="1717421" y="2018411"/>
                  </a:lnTo>
                  <a:lnTo>
                    <a:pt x="1712722" y="2013712"/>
                  </a:lnTo>
                  <a:lnTo>
                    <a:pt x="1710309" y="2006600"/>
                  </a:lnTo>
                  <a:lnTo>
                    <a:pt x="1700911" y="1992376"/>
                  </a:lnTo>
                  <a:lnTo>
                    <a:pt x="1696212" y="1985264"/>
                  </a:lnTo>
                  <a:lnTo>
                    <a:pt x="1696212" y="1975739"/>
                  </a:lnTo>
                  <a:lnTo>
                    <a:pt x="1696212" y="1973326"/>
                  </a:lnTo>
                  <a:lnTo>
                    <a:pt x="1696212" y="1963801"/>
                  </a:lnTo>
                  <a:lnTo>
                    <a:pt x="1700911" y="1956689"/>
                  </a:lnTo>
                  <a:lnTo>
                    <a:pt x="1700911" y="1947164"/>
                  </a:lnTo>
                  <a:lnTo>
                    <a:pt x="1677289" y="1947164"/>
                  </a:lnTo>
                  <a:lnTo>
                    <a:pt x="1677289" y="1935353"/>
                  </a:lnTo>
                  <a:lnTo>
                    <a:pt x="1679702" y="1923542"/>
                  </a:lnTo>
                  <a:lnTo>
                    <a:pt x="1684401" y="1918843"/>
                  </a:lnTo>
                  <a:lnTo>
                    <a:pt x="1684401" y="1909318"/>
                  </a:lnTo>
                  <a:lnTo>
                    <a:pt x="1689100" y="1902206"/>
                  </a:lnTo>
                  <a:lnTo>
                    <a:pt x="1693799" y="1890395"/>
                  </a:lnTo>
                  <a:lnTo>
                    <a:pt x="1679702" y="1890395"/>
                  </a:lnTo>
                  <a:lnTo>
                    <a:pt x="1667891" y="1890395"/>
                  </a:lnTo>
                  <a:lnTo>
                    <a:pt x="1660779" y="1885696"/>
                  </a:lnTo>
                  <a:lnTo>
                    <a:pt x="1646682" y="1880997"/>
                  </a:lnTo>
                  <a:lnTo>
                    <a:pt x="1644269" y="1819402"/>
                  </a:lnTo>
                  <a:lnTo>
                    <a:pt x="1639570" y="1762506"/>
                  </a:lnTo>
                  <a:lnTo>
                    <a:pt x="1639570" y="1708023"/>
                  </a:lnTo>
                  <a:lnTo>
                    <a:pt x="1656080" y="1653540"/>
                  </a:lnTo>
                  <a:lnTo>
                    <a:pt x="1672590" y="1629918"/>
                  </a:lnTo>
                  <a:lnTo>
                    <a:pt x="1693799" y="1613281"/>
                  </a:lnTo>
                  <a:lnTo>
                    <a:pt x="1710309" y="1599057"/>
                  </a:lnTo>
                  <a:lnTo>
                    <a:pt x="1722120" y="1580134"/>
                  </a:lnTo>
                  <a:lnTo>
                    <a:pt x="1733931" y="1554099"/>
                  </a:lnTo>
                  <a:lnTo>
                    <a:pt x="1738630" y="1509141"/>
                  </a:lnTo>
                  <a:lnTo>
                    <a:pt x="1729232" y="1509141"/>
                  </a:lnTo>
                  <a:lnTo>
                    <a:pt x="1722120" y="1518666"/>
                  </a:lnTo>
                  <a:lnTo>
                    <a:pt x="1712722" y="1521079"/>
                  </a:lnTo>
                  <a:lnTo>
                    <a:pt x="1710309" y="1521079"/>
                  </a:lnTo>
                  <a:lnTo>
                    <a:pt x="1700911" y="1521079"/>
                  </a:lnTo>
                  <a:lnTo>
                    <a:pt x="1693799" y="1518666"/>
                  </a:lnTo>
                  <a:lnTo>
                    <a:pt x="1660779" y="1509141"/>
                  </a:lnTo>
                  <a:lnTo>
                    <a:pt x="1634871" y="1492504"/>
                  </a:lnTo>
                  <a:lnTo>
                    <a:pt x="1618361" y="1468882"/>
                  </a:lnTo>
                  <a:lnTo>
                    <a:pt x="1611249" y="1426210"/>
                  </a:lnTo>
                  <a:lnTo>
                    <a:pt x="1623060" y="1426210"/>
                  </a:lnTo>
                  <a:lnTo>
                    <a:pt x="1623060" y="1419098"/>
                  </a:lnTo>
                  <a:lnTo>
                    <a:pt x="1644269" y="1430909"/>
                  </a:lnTo>
                  <a:lnTo>
                    <a:pt x="1667891" y="1447546"/>
                  </a:lnTo>
                  <a:lnTo>
                    <a:pt x="1689100" y="1454658"/>
                  </a:lnTo>
                  <a:lnTo>
                    <a:pt x="1712722" y="1454658"/>
                  </a:lnTo>
                  <a:lnTo>
                    <a:pt x="1712722" y="1452245"/>
                  </a:lnTo>
                  <a:lnTo>
                    <a:pt x="1717421" y="1447546"/>
                  </a:lnTo>
                  <a:lnTo>
                    <a:pt x="1717421" y="1442847"/>
                  </a:lnTo>
                  <a:lnTo>
                    <a:pt x="1722120" y="1435735"/>
                  </a:lnTo>
                  <a:lnTo>
                    <a:pt x="1677289" y="1402588"/>
                  </a:lnTo>
                  <a:lnTo>
                    <a:pt x="1639570" y="1355217"/>
                  </a:lnTo>
                  <a:lnTo>
                    <a:pt x="1627759" y="1359916"/>
                  </a:lnTo>
                  <a:lnTo>
                    <a:pt x="1618361" y="1364615"/>
                  </a:lnTo>
                  <a:lnTo>
                    <a:pt x="1606550" y="1369314"/>
                  </a:lnTo>
                  <a:lnTo>
                    <a:pt x="1594739" y="1371727"/>
                  </a:lnTo>
                  <a:lnTo>
                    <a:pt x="1585341" y="1364615"/>
                  </a:lnTo>
                  <a:lnTo>
                    <a:pt x="1582928" y="1359916"/>
                  </a:lnTo>
                  <a:lnTo>
                    <a:pt x="1578229" y="1352804"/>
                  </a:lnTo>
                  <a:lnTo>
                    <a:pt x="1573530" y="1348105"/>
                  </a:lnTo>
                  <a:lnTo>
                    <a:pt x="1566418" y="1336294"/>
                  </a:lnTo>
                  <a:lnTo>
                    <a:pt x="1590040" y="1310259"/>
                  </a:lnTo>
                  <a:lnTo>
                    <a:pt x="1594739" y="1274699"/>
                  </a:lnTo>
                  <a:lnTo>
                    <a:pt x="1590040" y="1227328"/>
                  </a:lnTo>
                  <a:lnTo>
                    <a:pt x="1578229" y="1177544"/>
                  </a:lnTo>
                  <a:lnTo>
                    <a:pt x="1557020" y="1125474"/>
                  </a:lnTo>
                  <a:lnTo>
                    <a:pt x="1533398" y="1075690"/>
                  </a:lnTo>
                  <a:lnTo>
                    <a:pt x="1502791" y="1030732"/>
                  </a:lnTo>
                  <a:lnTo>
                    <a:pt x="1479169" y="988060"/>
                  </a:lnTo>
                  <a:lnTo>
                    <a:pt x="1457960" y="954913"/>
                  </a:lnTo>
                  <a:lnTo>
                    <a:pt x="1408430" y="921766"/>
                  </a:lnTo>
                  <a:lnTo>
                    <a:pt x="1351788" y="909955"/>
                  </a:lnTo>
                  <a:lnTo>
                    <a:pt x="1292860" y="909955"/>
                  </a:lnTo>
                  <a:lnTo>
                    <a:pt x="1226820" y="909955"/>
                  </a:lnTo>
                  <a:lnTo>
                    <a:pt x="1163193" y="914654"/>
                  </a:lnTo>
                  <a:lnTo>
                    <a:pt x="1097153" y="909955"/>
                  </a:lnTo>
                  <a:lnTo>
                    <a:pt x="1097153" y="898144"/>
                  </a:lnTo>
                  <a:lnTo>
                    <a:pt x="1097153" y="888619"/>
                  </a:lnTo>
                  <a:lnTo>
                    <a:pt x="1099566" y="886206"/>
                  </a:lnTo>
                  <a:lnTo>
                    <a:pt x="1099566" y="881507"/>
                  </a:lnTo>
                  <a:lnTo>
                    <a:pt x="1099566" y="876300"/>
                  </a:lnTo>
                  <a:lnTo>
                    <a:pt x="1097153" y="871601"/>
                  </a:lnTo>
                  <a:lnTo>
                    <a:pt x="1071245" y="859790"/>
                  </a:lnTo>
                  <a:lnTo>
                    <a:pt x="1047623" y="852678"/>
                  </a:lnTo>
                  <a:lnTo>
                    <a:pt x="1021715" y="836041"/>
                  </a:lnTo>
                  <a:lnTo>
                    <a:pt x="1042924" y="836041"/>
                  </a:lnTo>
                  <a:lnTo>
                    <a:pt x="1066546" y="826516"/>
                  </a:lnTo>
                  <a:lnTo>
                    <a:pt x="1099566" y="819404"/>
                  </a:lnTo>
                  <a:lnTo>
                    <a:pt x="1137285" y="814705"/>
                  </a:lnTo>
                  <a:lnTo>
                    <a:pt x="1165606" y="805180"/>
                  </a:lnTo>
                  <a:lnTo>
                    <a:pt x="1186815" y="788543"/>
                  </a:lnTo>
                  <a:lnTo>
                    <a:pt x="1087755" y="788543"/>
                  </a:lnTo>
                  <a:lnTo>
                    <a:pt x="1064133" y="781431"/>
                  </a:lnTo>
                  <a:lnTo>
                    <a:pt x="1042543" y="781431"/>
                  </a:lnTo>
                  <a:lnTo>
                    <a:pt x="1016635" y="776732"/>
                  </a:lnTo>
                  <a:lnTo>
                    <a:pt x="997712" y="772033"/>
                  </a:lnTo>
                  <a:lnTo>
                    <a:pt x="976503" y="764921"/>
                  </a:lnTo>
                  <a:lnTo>
                    <a:pt x="964692" y="743585"/>
                  </a:lnTo>
                  <a:lnTo>
                    <a:pt x="959993" y="710438"/>
                  </a:lnTo>
                  <a:lnTo>
                    <a:pt x="1009523" y="703326"/>
                  </a:lnTo>
                  <a:lnTo>
                    <a:pt x="1054354" y="686689"/>
                  </a:lnTo>
                  <a:lnTo>
                    <a:pt x="1092200" y="670306"/>
                  </a:lnTo>
                  <a:lnTo>
                    <a:pt x="1132332" y="653669"/>
                  </a:lnTo>
                  <a:lnTo>
                    <a:pt x="1214882" y="653669"/>
                  </a:lnTo>
                  <a:lnTo>
                    <a:pt x="1247902" y="544703"/>
                  </a:lnTo>
                  <a:lnTo>
                    <a:pt x="1169924" y="544703"/>
                  </a:lnTo>
                  <a:lnTo>
                    <a:pt x="1148715" y="516255"/>
                  </a:lnTo>
                  <a:lnTo>
                    <a:pt x="1174623" y="499618"/>
                  </a:lnTo>
                  <a:lnTo>
                    <a:pt x="1193546" y="482981"/>
                  </a:lnTo>
                  <a:lnTo>
                    <a:pt x="1219454" y="471170"/>
                  </a:lnTo>
                  <a:lnTo>
                    <a:pt x="1247775" y="461645"/>
                  </a:lnTo>
                  <a:lnTo>
                    <a:pt x="1247775" y="433451"/>
                  </a:lnTo>
                  <a:lnTo>
                    <a:pt x="1280795" y="416814"/>
                  </a:lnTo>
                  <a:lnTo>
                    <a:pt x="1297305" y="397891"/>
                  </a:lnTo>
                  <a:lnTo>
                    <a:pt x="1313815" y="371856"/>
                  </a:lnTo>
                  <a:lnTo>
                    <a:pt x="1339723" y="355219"/>
                  </a:lnTo>
                  <a:lnTo>
                    <a:pt x="1368044" y="343408"/>
                  </a:lnTo>
                  <a:lnTo>
                    <a:pt x="1391666" y="343408"/>
                  </a:lnTo>
                  <a:lnTo>
                    <a:pt x="1412875" y="350520"/>
                  </a:lnTo>
                  <a:lnTo>
                    <a:pt x="1441196" y="348107"/>
                  </a:lnTo>
                  <a:lnTo>
                    <a:pt x="1419987" y="338582"/>
                  </a:lnTo>
                  <a:lnTo>
                    <a:pt x="1408176" y="333883"/>
                  </a:lnTo>
                  <a:lnTo>
                    <a:pt x="1396365" y="331470"/>
                  </a:lnTo>
                  <a:lnTo>
                    <a:pt x="1384554" y="317246"/>
                  </a:lnTo>
                  <a:lnTo>
                    <a:pt x="1424686" y="310134"/>
                  </a:lnTo>
                  <a:lnTo>
                    <a:pt x="1462405" y="298323"/>
                  </a:lnTo>
                  <a:lnTo>
                    <a:pt x="1495425" y="288798"/>
                  </a:lnTo>
                  <a:lnTo>
                    <a:pt x="1533144" y="281686"/>
                  </a:lnTo>
                  <a:lnTo>
                    <a:pt x="1535557" y="298323"/>
                  </a:lnTo>
                  <a:lnTo>
                    <a:pt x="1540256" y="305435"/>
                  </a:lnTo>
                  <a:lnTo>
                    <a:pt x="1544955" y="317246"/>
                  </a:lnTo>
                  <a:lnTo>
                    <a:pt x="1549654" y="326771"/>
                  </a:lnTo>
                  <a:lnTo>
                    <a:pt x="1561465" y="331470"/>
                  </a:lnTo>
                  <a:lnTo>
                    <a:pt x="1577975" y="333883"/>
                  </a:lnTo>
                  <a:lnTo>
                    <a:pt x="1577975" y="322072"/>
                  </a:lnTo>
                  <a:lnTo>
                    <a:pt x="1585087" y="310261"/>
                  </a:lnTo>
                  <a:lnTo>
                    <a:pt x="1589786" y="293624"/>
                  </a:lnTo>
                  <a:lnTo>
                    <a:pt x="1594485" y="281813"/>
                  </a:lnTo>
                  <a:lnTo>
                    <a:pt x="1601597" y="293624"/>
                  </a:lnTo>
                  <a:lnTo>
                    <a:pt x="1615694" y="305435"/>
                  </a:lnTo>
                  <a:lnTo>
                    <a:pt x="1622806" y="314960"/>
                  </a:lnTo>
                  <a:lnTo>
                    <a:pt x="1639316" y="322072"/>
                  </a:lnTo>
                  <a:lnTo>
                    <a:pt x="1655826" y="326771"/>
                  </a:lnTo>
                  <a:lnTo>
                    <a:pt x="1646428" y="272288"/>
                  </a:lnTo>
                  <a:lnTo>
                    <a:pt x="1677035" y="265176"/>
                  </a:lnTo>
                  <a:lnTo>
                    <a:pt x="1700657" y="255651"/>
                  </a:lnTo>
                  <a:lnTo>
                    <a:pt x="1738376" y="265176"/>
                  </a:lnTo>
                  <a:lnTo>
                    <a:pt x="1778508" y="281813"/>
                  </a:lnTo>
                  <a:lnTo>
                    <a:pt x="1820926" y="305435"/>
                  </a:lnTo>
                  <a:lnTo>
                    <a:pt x="1865757" y="326771"/>
                  </a:lnTo>
                  <a:lnTo>
                    <a:pt x="1903476" y="343408"/>
                  </a:lnTo>
                  <a:lnTo>
                    <a:pt x="1938909" y="355219"/>
                  </a:lnTo>
                  <a:lnTo>
                    <a:pt x="1938909" y="348107"/>
                  </a:lnTo>
                  <a:lnTo>
                    <a:pt x="1915287" y="326771"/>
                  </a:lnTo>
                  <a:lnTo>
                    <a:pt x="1898777" y="310134"/>
                  </a:lnTo>
                  <a:lnTo>
                    <a:pt x="1889379" y="288798"/>
                  </a:lnTo>
                  <a:lnTo>
                    <a:pt x="1903476" y="265176"/>
                  </a:lnTo>
                  <a:lnTo>
                    <a:pt x="1894078" y="255651"/>
                  </a:lnTo>
                  <a:lnTo>
                    <a:pt x="1882267" y="243840"/>
                  </a:lnTo>
                  <a:lnTo>
                    <a:pt x="1870456" y="234315"/>
                  </a:lnTo>
                  <a:lnTo>
                    <a:pt x="1858645" y="227203"/>
                  </a:lnTo>
                  <a:lnTo>
                    <a:pt x="1849247" y="217678"/>
                  </a:lnTo>
                  <a:lnTo>
                    <a:pt x="1858645" y="198755"/>
                  </a:lnTo>
                  <a:lnTo>
                    <a:pt x="1882267" y="205867"/>
                  </a:lnTo>
                  <a:lnTo>
                    <a:pt x="1915287" y="210566"/>
                  </a:lnTo>
                  <a:lnTo>
                    <a:pt x="1943608" y="205867"/>
                  </a:lnTo>
                  <a:lnTo>
                    <a:pt x="1964817" y="189230"/>
                  </a:lnTo>
                  <a:lnTo>
                    <a:pt x="1865757" y="189230"/>
                  </a:lnTo>
                  <a:lnTo>
                    <a:pt x="1865757" y="182118"/>
                  </a:lnTo>
                  <a:lnTo>
                    <a:pt x="1858645" y="182118"/>
                  </a:lnTo>
                  <a:lnTo>
                    <a:pt x="1858645" y="172593"/>
                  </a:lnTo>
                  <a:lnTo>
                    <a:pt x="1870456" y="165481"/>
                  </a:lnTo>
                  <a:lnTo>
                    <a:pt x="1882267" y="155956"/>
                  </a:lnTo>
                  <a:lnTo>
                    <a:pt x="1894078" y="148844"/>
                  </a:lnTo>
                  <a:lnTo>
                    <a:pt x="1905889" y="139319"/>
                  </a:lnTo>
                  <a:lnTo>
                    <a:pt x="1919986" y="136906"/>
                  </a:lnTo>
                  <a:lnTo>
                    <a:pt x="1971929" y="144018"/>
                  </a:lnTo>
                  <a:lnTo>
                    <a:pt x="1986026" y="106172"/>
                  </a:lnTo>
                  <a:lnTo>
                    <a:pt x="2047367" y="115697"/>
                  </a:lnTo>
                  <a:lnTo>
                    <a:pt x="2052066" y="115697"/>
                  </a:lnTo>
                  <a:lnTo>
                    <a:pt x="2054479" y="106172"/>
                  </a:lnTo>
                  <a:lnTo>
                    <a:pt x="2059178" y="103759"/>
                  </a:lnTo>
                  <a:lnTo>
                    <a:pt x="2063877" y="94234"/>
                  </a:lnTo>
                  <a:lnTo>
                    <a:pt x="2075688" y="89535"/>
                  </a:lnTo>
                  <a:lnTo>
                    <a:pt x="2085086" y="103759"/>
                  </a:lnTo>
                  <a:lnTo>
                    <a:pt x="2096897" y="115570"/>
                  </a:lnTo>
                  <a:lnTo>
                    <a:pt x="2108708" y="127381"/>
                  </a:lnTo>
                  <a:lnTo>
                    <a:pt x="2108708" y="106553"/>
                  </a:lnTo>
                  <a:lnTo>
                    <a:pt x="2113407" y="104140"/>
                  </a:lnTo>
                  <a:lnTo>
                    <a:pt x="2113407" y="99441"/>
                  </a:lnTo>
                  <a:lnTo>
                    <a:pt x="2113407" y="94742"/>
                  </a:lnTo>
                  <a:lnTo>
                    <a:pt x="2113407" y="90043"/>
                  </a:lnTo>
                  <a:lnTo>
                    <a:pt x="2115820" y="82931"/>
                  </a:lnTo>
                  <a:lnTo>
                    <a:pt x="2120519" y="78232"/>
                  </a:lnTo>
                  <a:lnTo>
                    <a:pt x="2129917" y="73533"/>
                  </a:lnTo>
                  <a:lnTo>
                    <a:pt x="2170049" y="54610"/>
                  </a:lnTo>
                  <a:lnTo>
                    <a:pt x="2224278" y="45085"/>
                  </a:lnTo>
                  <a:close/>
                  <a:moveTo>
                    <a:pt x="5201158" y="37973"/>
                  </a:moveTo>
                  <a:lnTo>
                    <a:pt x="5224780" y="45085"/>
                  </a:lnTo>
                  <a:lnTo>
                    <a:pt x="5224780" y="61595"/>
                  </a:lnTo>
                  <a:lnTo>
                    <a:pt x="5189347" y="61595"/>
                  </a:lnTo>
                  <a:lnTo>
                    <a:pt x="5201158" y="37973"/>
                  </a:lnTo>
                  <a:close/>
                  <a:moveTo>
                    <a:pt x="6312281" y="0"/>
                  </a:moveTo>
                  <a:lnTo>
                    <a:pt x="6324092" y="7112"/>
                  </a:lnTo>
                  <a:lnTo>
                    <a:pt x="6333490" y="16637"/>
                  </a:lnTo>
                  <a:lnTo>
                    <a:pt x="6338189" y="23749"/>
                  </a:lnTo>
                  <a:lnTo>
                    <a:pt x="6340602" y="37973"/>
                  </a:lnTo>
                  <a:lnTo>
                    <a:pt x="6345301" y="45085"/>
                  </a:lnTo>
                  <a:lnTo>
                    <a:pt x="6350000" y="56896"/>
                  </a:lnTo>
                  <a:lnTo>
                    <a:pt x="6357112" y="61595"/>
                  </a:lnTo>
                  <a:lnTo>
                    <a:pt x="6383020" y="73406"/>
                  </a:lnTo>
                  <a:lnTo>
                    <a:pt x="6406642" y="78105"/>
                  </a:lnTo>
                  <a:lnTo>
                    <a:pt x="6423152" y="78105"/>
                  </a:lnTo>
                  <a:lnTo>
                    <a:pt x="6434963" y="87630"/>
                  </a:lnTo>
                  <a:lnTo>
                    <a:pt x="6444361" y="104267"/>
                  </a:lnTo>
                  <a:lnTo>
                    <a:pt x="6449060" y="137414"/>
                  </a:lnTo>
                  <a:lnTo>
                    <a:pt x="6444361" y="139827"/>
                  </a:lnTo>
                  <a:lnTo>
                    <a:pt x="6444361" y="144526"/>
                  </a:lnTo>
                  <a:lnTo>
                    <a:pt x="6444361" y="149225"/>
                  </a:lnTo>
                  <a:lnTo>
                    <a:pt x="6439662" y="153924"/>
                  </a:lnTo>
                  <a:lnTo>
                    <a:pt x="6387719" y="153924"/>
                  </a:lnTo>
                  <a:lnTo>
                    <a:pt x="6333490" y="153924"/>
                  </a:lnTo>
                  <a:lnTo>
                    <a:pt x="6288659" y="172847"/>
                  </a:lnTo>
                  <a:lnTo>
                    <a:pt x="6279261" y="177546"/>
                  </a:lnTo>
                  <a:lnTo>
                    <a:pt x="6274562" y="187071"/>
                  </a:lnTo>
                  <a:lnTo>
                    <a:pt x="6272149" y="189484"/>
                  </a:lnTo>
                  <a:lnTo>
                    <a:pt x="6267450" y="194183"/>
                  </a:lnTo>
                  <a:lnTo>
                    <a:pt x="6262751" y="198882"/>
                  </a:lnTo>
                  <a:lnTo>
                    <a:pt x="6255639" y="203581"/>
                  </a:lnTo>
                  <a:lnTo>
                    <a:pt x="6241542" y="210693"/>
                  </a:lnTo>
                  <a:lnTo>
                    <a:pt x="6234430" y="198882"/>
                  </a:lnTo>
                  <a:lnTo>
                    <a:pt x="6229731" y="189357"/>
                  </a:lnTo>
                  <a:lnTo>
                    <a:pt x="6222619" y="182245"/>
                  </a:lnTo>
                  <a:lnTo>
                    <a:pt x="6250940" y="111252"/>
                  </a:lnTo>
                  <a:lnTo>
                    <a:pt x="6279261" y="54356"/>
                  </a:lnTo>
                  <a:lnTo>
                    <a:pt x="6312281" y="0"/>
                  </a:lnTo>
                  <a:close/>
                  <a:moveTo>
                    <a:pt x="6024499" y="0"/>
                  </a:moveTo>
                  <a:lnTo>
                    <a:pt x="6045708" y="21336"/>
                  </a:lnTo>
                  <a:lnTo>
                    <a:pt x="6057519" y="44958"/>
                  </a:lnTo>
                  <a:lnTo>
                    <a:pt x="6069330" y="73406"/>
                  </a:lnTo>
                  <a:lnTo>
                    <a:pt x="6048121" y="73406"/>
                  </a:lnTo>
                  <a:lnTo>
                    <a:pt x="6048121" y="61595"/>
                  </a:lnTo>
                  <a:lnTo>
                    <a:pt x="6041009" y="54483"/>
                  </a:lnTo>
                  <a:lnTo>
                    <a:pt x="6031611" y="44958"/>
                  </a:lnTo>
                  <a:lnTo>
                    <a:pt x="6029198" y="33147"/>
                  </a:lnTo>
                  <a:lnTo>
                    <a:pt x="6024499" y="21336"/>
                  </a:lnTo>
                  <a:lnTo>
                    <a:pt x="6024499" y="0"/>
                  </a:lnTo>
                  <a:close/>
                </a:path>
              </a:pathLst>
            </a:custGeom>
            <a:solidFill>
              <a:srgbClr val="E79F05"/>
            </a:solidFill>
          </p:spPr>
        </p:sp>
      </p:grpSp>
      <p:sp>
        <p:nvSpPr>
          <p:cNvPr id="10" name="TextBox 10"/>
          <p:cNvSpPr txBox="1"/>
          <p:nvPr/>
        </p:nvSpPr>
        <p:spPr>
          <a:xfrm>
            <a:off x="1290960" y="603165"/>
            <a:ext cx="6994800" cy="50783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2400" spc="40" dirty="0">
                <a:solidFill>
                  <a:srgbClr val="984807"/>
                </a:solidFill>
                <a:latin typeface="Montserrat Bold"/>
                <a:cs typeface="B Nazanin" panose="00000400000000000000" pitchFamily="2" charset="-78"/>
              </a:rPr>
              <a:t>ارائه ساده نقشه جهان</a:t>
            </a:r>
            <a:endParaRPr lang="en-US" sz="2400" spc="40" dirty="0">
              <a:solidFill>
                <a:srgbClr val="984807"/>
              </a:solidFill>
              <a:latin typeface="Montserrat Bold"/>
              <a:cs typeface="B Nazanin" panose="00000400000000000000" pitchFamily="2" charset="-78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1290960" y="2511720"/>
            <a:ext cx="7418880" cy="12118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pc="16" dirty="0">
                <a:solidFill>
                  <a:srgbClr val="404040"/>
                </a:solidFill>
                <a:latin typeface="Montserrat"/>
                <a:cs typeface="B Nazanin" panose="00000400000000000000" pitchFamily="2" charset="-78"/>
              </a:rPr>
              <a:t>ارائه پاورپوینت مدرنی را دریافت کنید که به زیبایی طراحی شده است. آسان برای تغییر رنگ، عکس و متن. شما به سادگی می توانید مخاطبان خود را تحت تاثیر قرار دهید و به ارائه های خود جذابیت و زیبایی بی نظیری اضافه کنید.</a:t>
            </a:r>
            <a:endParaRPr lang="en-US" spc="16" dirty="0">
              <a:solidFill>
                <a:srgbClr val="404040"/>
              </a:solidFill>
              <a:latin typeface="Montserrat"/>
              <a:cs typeface="B Nazanin" panose="00000400000000000000" pitchFamily="2" charset="-78"/>
            </a:endParaRPr>
          </a:p>
        </p:txBody>
      </p:sp>
      <p:grpSp>
        <p:nvGrpSpPr>
          <p:cNvPr id="12" name="Group 12"/>
          <p:cNvGrpSpPr/>
          <p:nvPr/>
        </p:nvGrpSpPr>
        <p:grpSpPr>
          <a:xfrm rot="5400000">
            <a:off x="12024720" y="4569120"/>
            <a:ext cx="7200000" cy="2372400"/>
            <a:chOff x="0" y="0"/>
            <a:chExt cx="9600000" cy="3163200"/>
          </a:xfrm>
        </p:grpSpPr>
        <p:sp>
          <p:nvSpPr>
            <p:cNvPr id="13" name="Freeform 13"/>
            <p:cNvSpPr/>
            <p:nvPr/>
          </p:nvSpPr>
          <p:spPr>
            <a:xfrm>
              <a:off x="0" y="0"/>
              <a:ext cx="9600057" cy="3163316"/>
            </a:xfrm>
            <a:custGeom>
              <a:avLst/>
              <a:gdLst/>
              <a:ahLst/>
              <a:cxnLst/>
              <a:rect l="l" t="t" r="r" b="b"/>
              <a:pathLst>
                <a:path w="9600057" h="3163316">
                  <a:moveTo>
                    <a:pt x="0" y="0"/>
                  </a:moveTo>
                  <a:lnTo>
                    <a:pt x="8696706" y="0"/>
                  </a:lnTo>
                  <a:lnTo>
                    <a:pt x="9600057" y="1581658"/>
                  </a:lnTo>
                  <a:lnTo>
                    <a:pt x="8696706" y="3163316"/>
                  </a:lnTo>
                  <a:lnTo>
                    <a:pt x="0" y="3163316"/>
                  </a:lnTo>
                  <a:close/>
                </a:path>
              </a:pathLst>
            </a:custGeom>
            <a:solidFill>
              <a:srgbClr val="984807">
                <a:alpha val="40000"/>
              </a:srgbClr>
            </a:solidFill>
          </p:spPr>
        </p:sp>
      </p:grpSp>
      <p:grpSp>
        <p:nvGrpSpPr>
          <p:cNvPr id="14" name="Group 14"/>
          <p:cNvGrpSpPr/>
          <p:nvPr/>
        </p:nvGrpSpPr>
        <p:grpSpPr>
          <a:xfrm rot="5400000">
            <a:off x="12744720" y="3849120"/>
            <a:ext cx="5760000" cy="2372400"/>
            <a:chOff x="0" y="0"/>
            <a:chExt cx="7680000" cy="3163200"/>
          </a:xfrm>
        </p:grpSpPr>
        <p:sp>
          <p:nvSpPr>
            <p:cNvPr id="15" name="Freeform 15"/>
            <p:cNvSpPr/>
            <p:nvPr/>
          </p:nvSpPr>
          <p:spPr>
            <a:xfrm>
              <a:off x="0" y="0"/>
              <a:ext cx="7679944" cy="3163189"/>
            </a:xfrm>
            <a:custGeom>
              <a:avLst/>
              <a:gdLst/>
              <a:ahLst/>
              <a:cxnLst/>
              <a:rect l="l" t="t" r="r" b="b"/>
              <a:pathLst>
                <a:path w="7679944" h="3163189">
                  <a:moveTo>
                    <a:pt x="0" y="0"/>
                  </a:moveTo>
                  <a:lnTo>
                    <a:pt x="6776720" y="0"/>
                  </a:lnTo>
                  <a:lnTo>
                    <a:pt x="7679944" y="1581658"/>
                  </a:lnTo>
                  <a:lnTo>
                    <a:pt x="6776720" y="3163189"/>
                  </a:lnTo>
                  <a:lnTo>
                    <a:pt x="0" y="3163189"/>
                  </a:lnTo>
                  <a:close/>
                </a:path>
              </a:pathLst>
            </a:custGeom>
            <a:solidFill>
              <a:srgbClr val="984807">
                <a:alpha val="40000"/>
              </a:srgbClr>
            </a:solidFill>
          </p:spPr>
        </p:sp>
      </p:grpSp>
      <p:grpSp>
        <p:nvGrpSpPr>
          <p:cNvPr id="16" name="Group 16"/>
          <p:cNvGrpSpPr/>
          <p:nvPr/>
        </p:nvGrpSpPr>
        <p:grpSpPr>
          <a:xfrm rot="5400000">
            <a:off x="13464720" y="3129120"/>
            <a:ext cx="4320000" cy="2372400"/>
            <a:chOff x="0" y="0"/>
            <a:chExt cx="5760000" cy="3163200"/>
          </a:xfrm>
        </p:grpSpPr>
        <p:sp>
          <p:nvSpPr>
            <p:cNvPr id="17" name="Freeform 17"/>
            <p:cNvSpPr/>
            <p:nvPr/>
          </p:nvSpPr>
          <p:spPr>
            <a:xfrm>
              <a:off x="0" y="0"/>
              <a:ext cx="5759958" cy="3163316"/>
            </a:xfrm>
            <a:custGeom>
              <a:avLst/>
              <a:gdLst/>
              <a:ahLst/>
              <a:cxnLst/>
              <a:rect l="l" t="t" r="r" b="b"/>
              <a:pathLst>
                <a:path w="5759958" h="3163316">
                  <a:moveTo>
                    <a:pt x="0" y="0"/>
                  </a:moveTo>
                  <a:lnTo>
                    <a:pt x="4856734" y="0"/>
                  </a:lnTo>
                  <a:lnTo>
                    <a:pt x="5759958" y="1581658"/>
                  </a:lnTo>
                  <a:lnTo>
                    <a:pt x="4856734" y="3163316"/>
                  </a:lnTo>
                  <a:lnTo>
                    <a:pt x="0" y="3163316"/>
                  </a:lnTo>
                  <a:close/>
                </a:path>
              </a:pathLst>
            </a:custGeom>
            <a:solidFill>
              <a:srgbClr val="984807">
                <a:alpha val="40000"/>
              </a:srgbClr>
            </a:solidFill>
          </p:spPr>
        </p:sp>
      </p:grpSp>
      <p:grpSp>
        <p:nvGrpSpPr>
          <p:cNvPr id="18" name="Group 18"/>
          <p:cNvGrpSpPr/>
          <p:nvPr/>
        </p:nvGrpSpPr>
        <p:grpSpPr>
          <a:xfrm rot="5400000">
            <a:off x="14184720" y="2409120"/>
            <a:ext cx="2880000" cy="2372400"/>
            <a:chOff x="0" y="0"/>
            <a:chExt cx="3840000" cy="3163200"/>
          </a:xfrm>
        </p:grpSpPr>
        <p:sp>
          <p:nvSpPr>
            <p:cNvPr id="19" name="Freeform 19"/>
            <p:cNvSpPr/>
            <p:nvPr/>
          </p:nvSpPr>
          <p:spPr>
            <a:xfrm>
              <a:off x="0" y="0"/>
              <a:ext cx="3840099" cy="3163316"/>
            </a:xfrm>
            <a:custGeom>
              <a:avLst/>
              <a:gdLst/>
              <a:ahLst/>
              <a:cxnLst/>
              <a:rect l="l" t="t" r="r" b="b"/>
              <a:pathLst>
                <a:path w="3840099" h="3163316">
                  <a:moveTo>
                    <a:pt x="0" y="0"/>
                  </a:moveTo>
                  <a:lnTo>
                    <a:pt x="2936875" y="0"/>
                  </a:lnTo>
                  <a:lnTo>
                    <a:pt x="3840099" y="1581658"/>
                  </a:lnTo>
                  <a:lnTo>
                    <a:pt x="2936875" y="3163316"/>
                  </a:lnTo>
                  <a:lnTo>
                    <a:pt x="0" y="3163316"/>
                  </a:lnTo>
                  <a:close/>
                </a:path>
              </a:pathLst>
            </a:custGeom>
            <a:solidFill>
              <a:srgbClr val="984807"/>
            </a:solidFill>
          </p:spPr>
        </p:sp>
      </p:grpSp>
      <p:grpSp>
        <p:nvGrpSpPr>
          <p:cNvPr id="20" name="Group 20"/>
          <p:cNvGrpSpPr/>
          <p:nvPr/>
        </p:nvGrpSpPr>
        <p:grpSpPr>
          <a:xfrm>
            <a:off x="14328720" y="707040"/>
            <a:ext cx="2592000" cy="2592000"/>
            <a:chOff x="0" y="0"/>
            <a:chExt cx="3456000" cy="3456000"/>
          </a:xfrm>
        </p:grpSpPr>
        <p:sp>
          <p:nvSpPr>
            <p:cNvPr id="21" name="Freeform 21"/>
            <p:cNvSpPr/>
            <p:nvPr/>
          </p:nvSpPr>
          <p:spPr>
            <a:xfrm>
              <a:off x="0" y="0"/>
              <a:ext cx="0" cy="0"/>
            </a:xfrm>
            <a:custGeom>
              <a:avLst/>
              <a:gdLst/>
              <a:ahLst/>
              <a:cxnLst/>
              <a:rect l="l" t="t" r="r" b="b"/>
              <a:pathLst>
                <a:path/>
              </a:pathLst>
            </a:custGeom>
            <a:solidFill>
              <a:srgbClr val="D9D9D9"/>
            </a:solidFill>
          </p:spPr>
        </p:sp>
      </p:grpSp>
      <p:grpSp>
        <p:nvGrpSpPr>
          <p:cNvPr id="22" name="Group 22"/>
          <p:cNvGrpSpPr/>
          <p:nvPr/>
        </p:nvGrpSpPr>
        <p:grpSpPr>
          <a:xfrm>
            <a:off x="14702400" y="1080720"/>
            <a:ext cx="1843920" cy="1843920"/>
            <a:chOff x="0" y="0"/>
            <a:chExt cx="2458560" cy="2458560"/>
          </a:xfrm>
        </p:grpSpPr>
        <p:sp>
          <p:nvSpPr>
            <p:cNvPr id="23" name="Freeform 23"/>
            <p:cNvSpPr/>
            <p:nvPr/>
          </p:nvSpPr>
          <p:spPr>
            <a:xfrm>
              <a:off x="0" y="0"/>
              <a:ext cx="0" cy="0"/>
            </a:xfrm>
            <a:custGeom>
              <a:avLst/>
              <a:gdLst/>
              <a:ahLst/>
              <a:cxnLst/>
              <a:rect l="l" t="t" r="r" b="b"/>
              <a:pathLst>
                <a:path/>
              </a:pathLst>
            </a:custGeom>
            <a:solidFill>
              <a:srgbClr val="D9D9D9"/>
            </a:solidFill>
          </p:spPr>
        </p:sp>
      </p:grpSp>
      <p:grpSp>
        <p:nvGrpSpPr>
          <p:cNvPr id="24" name="Group 24"/>
          <p:cNvGrpSpPr/>
          <p:nvPr/>
        </p:nvGrpSpPr>
        <p:grpSpPr>
          <a:xfrm>
            <a:off x="14876640" y="1254960"/>
            <a:ext cx="1496160" cy="1496160"/>
            <a:chOff x="0" y="0"/>
            <a:chExt cx="1994880" cy="1994880"/>
          </a:xfrm>
        </p:grpSpPr>
        <p:sp>
          <p:nvSpPr>
            <p:cNvPr id="25" name="Freeform 25"/>
            <p:cNvSpPr/>
            <p:nvPr/>
          </p:nvSpPr>
          <p:spPr>
            <a:xfrm>
              <a:off x="0" y="0"/>
              <a:ext cx="0" cy="0"/>
            </a:xfrm>
            <a:custGeom>
              <a:avLst/>
              <a:gdLst/>
              <a:ahLst/>
              <a:cxnLst/>
              <a:rect l="l" t="t" r="r" b="b"/>
              <a:pathLst>
                <a:path/>
              </a:pathLst>
            </a:custGeom>
            <a:solidFill>
              <a:srgbClr val="984807"/>
            </a:solidFill>
          </p:spPr>
        </p:sp>
      </p:grpSp>
      <p:grpSp>
        <p:nvGrpSpPr>
          <p:cNvPr id="26" name="Group 26"/>
          <p:cNvGrpSpPr/>
          <p:nvPr/>
        </p:nvGrpSpPr>
        <p:grpSpPr>
          <a:xfrm rot="7146000">
            <a:off x="16482240" y="2326320"/>
            <a:ext cx="288000" cy="421920"/>
            <a:chOff x="0" y="0"/>
            <a:chExt cx="384000" cy="562560"/>
          </a:xfrm>
        </p:grpSpPr>
        <p:sp>
          <p:nvSpPr>
            <p:cNvPr id="27" name="Freeform 27"/>
            <p:cNvSpPr/>
            <p:nvPr/>
          </p:nvSpPr>
          <p:spPr>
            <a:xfrm>
              <a:off x="0" y="0"/>
              <a:ext cx="384048" cy="562610"/>
            </a:xfrm>
            <a:custGeom>
              <a:avLst/>
              <a:gdLst/>
              <a:ahLst/>
              <a:cxnLst/>
              <a:rect l="l" t="t" r="r" b="b"/>
              <a:pathLst>
                <a:path w="384048" h="562610">
                  <a:moveTo>
                    <a:pt x="118364" y="0"/>
                  </a:moveTo>
                  <a:lnTo>
                    <a:pt x="265684" y="0"/>
                  </a:lnTo>
                  <a:lnTo>
                    <a:pt x="384048" y="562610"/>
                  </a:lnTo>
                  <a:lnTo>
                    <a:pt x="0" y="562610"/>
                  </a:lnTo>
                  <a:lnTo>
                    <a:pt x="0" y="118491"/>
                  </a:lnTo>
                  <a:close/>
                </a:path>
              </a:pathLst>
            </a:custGeom>
            <a:solidFill>
              <a:srgbClr val="D9D9D9"/>
            </a:solidFill>
          </p:spPr>
        </p:sp>
      </p:grpSp>
      <p:grpSp>
        <p:nvGrpSpPr>
          <p:cNvPr id="28" name="Group 28"/>
          <p:cNvGrpSpPr/>
          <p:nvPr/>
        </p:nvGrpSpPr>
        <p:grpSpPr>
          <a:xfrm>
            <a:off x="15068160" y="3551040"/>
            <a:ext cx="1113120" cy="1113120"/>
            <a:chOff x="0" y="0"/>
            <a:chExt cx="1484160" cy="1484160"/>
          </a:xfrm>
        </p:grpSpPr>
        <p:sp>
          <p:nvSpPr>
            <p:cNvPr id="29" name="Freeform 29"/>
            <p:cNvSpPr/>
            <p:nvPr/>
          </p:nvSpPr>
          <p:spPr>
            <a:xfrm>
              <a:off x="0" y="0"/>
              <a:ext cx="0" cy="0"/>
            </a:xfrm>
            <a:custGeom>
              <a:avLst/>
              <a:gdLst/>
              <a:ahLst/>
              <a:cxnLst/>
              <a:rect l="l" t="t" r="r" b="b"/>
              <a:pathLst>
                <a:path/>
              </a:pathLst>
            </a:custGeom>
            <a:solidFill>
              <a:srgbClr val="FFFFFF"/>
            </a:solidFill>
          </p:spPr>
        </p:sp>
      </p:grpSp>
      <p:grpSp>
        <p:nvGrpSpPr>
          <p:cNvPr id="30" name="Group 30"/>
          <p:cNvGrpSpPr/>
          <p:nvPr/>
        </p:nvGrpSpPr>
        <p:grpSpPr>
          <a:xfrm rot="-1411799">
            <a:off x="15323760" y="3697200"/>
            <a:ext cx="701280" cy="776880"/>
            <a:chOff x="0" y="0"/>
            <a:chExt cx="935040" cy="1035840"/>
          </a:xfrm>
        </p:grpSpPr>
        <p:sp>
          <p:nvSpPr>
            <p:cNvPr id="31" name="Freeform 31"/>
            <p:cNvSpPr/>
            <p:nvPr/>
          </p:nvSpPr>
          <p:spPr>
            <a:xfrm>
              <a:off x="0" y="0"/>
              <a:ext cx="0" cy="0"/>
            </a:xfrm>
            <a:custGeom>
              <a:avLst/>
              <a:gdLst/>
              <a:ahLst/>
              <a:cxnLst/>
              <a:rect l="l" t="t" r="r" b="b"/>
              <a:pathLst>
                <a:path/>
              </a:pathLst>
            </a:custGeom>
            <a:solidFill>
              <a:srgbClr val="984807"/>
            </a:solidFill>
          </p:spPr>
        </p:sp>
      </p:grpSp>
      <p:grpSp>
        <p:nvGrpSpPr>
          <p:cNvPr id="32" name="Group 32"/>
          <p:cNvGrpSpPr/>
          <p:nvPr/>
        </p:nvGrpSpPr>
        <p:grpSpPr>
          <a:xfrm rot="-1411799">
            <a:off x="15222960" y="3741120"/>
            <a:ext cx="701280" cy="776880"/>
            <a:chOff x="0" y="0"/>
            <a:chExt cx="935040" cy="1035840"/>
          </a:xfrm>
        </p:grpSpPr>
        <p:sp>
          <p:nvSpPr>
            <p:cNvPr id="33" name="Freeform 33"/>
            <p:cNvSpPr/>
            <p:nvPr/>
          </p:nvSpPr>
          <p:spPr>
            <a:xfrm>
              <a:off x="0" y="0"/>
              <a:ext cx="0" cy="0"/>
            </a:xfrm>
            <a:custGeom>
              <a:avLst/>
              <a:gdLst/>
              <a:ahLst/>
              <a:cxnLst/>
              <a:rect l="l" t="t" r="r" b="b"/>
              <a:pathLst>
                <a:path/>
              </a:pathLst>
            </a:custGeom>
            <a:solidFill>
              <a:srgbClr val="984807"/>
            </a:solidFill>
          </p:spPr>
        </p:sp>
      </p:grpSp>
      <p:sp>
        <p:nvSpPr>
          <p:cNvPr id="34" name="TextBox 34"/>
          <p:cNvSpPr txBox="1"/>
          <p:nvPr/>
        </p:nvSpPr>
        <p:spPr>
          <a:xfrm>
            <a:off x="14738400" y="5216760"/>
            <a:ext cx="1772640" cy="10618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2400" spc="16" dirty="0">
                <a:solidFill>
                  <a:srgbClr val="404040"/>
                </a:solidFill>
                <a:latin typeface="Montserrat Bold"/>
                <a:cs typeface="B Nazanin" panose="00000400000000000000" pitchFamily="2" charset="-78"/>
              </a:rPr>
              <a:t>متن را اینجا بنویسید</a:t>
            </a:r>
            <a:endParaRPr lang="en-US" sz="2400" spc="16" dirty="0">
              <a:solidFill>
                <a:srgbClr val="404040"/>
              </a:solidFill>
              <a:latin typeface="Montserrat Bold"/>
              <a:cs typeface="B Nazanin" panose="00000400000000000000" pitchFamily="2" charset="-78"/>
            </a:endParaRPr>
          </a:p>
        </p:txBody>
      </p:sp>
      <p:sp>
        <p:nvSpPr>
          <p:cNvPr id="35" name="TextBox 35"/>
          <p:cNvSpPr txBox="1"/>
          <p:nvPr/>
        </p:nvSpPr>
        <p:spPr>
          <a:xfrm>
            <a:off x="14738400" y="6656760"/>
            <a:ext cx="1772640" cy="10618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2400" spc="16" dirty="0">
                <a:solidFill>
                  <a:srgbClr val="404040"/>
                </a:solidFill>
                <a:latin typeface="Montserrat Bold"/>
                <a:cs typeface="B Nazanin" panose="00000400000000000000" pitchFamily="2" charset="-78"/>
              </a:rPr>
              <a:t>متن را اینجا بنویسید</a:t>
            </a:r>
            <a:endParaRPr lang="en-US" sz="2400" spc="16" dirty="0">
              <a:solidFill>
                <a:srgbClr val="404040"/>
              </a:solidFill>
              <a:latin typeface="Montserrat Bold"/>
              <a:cs typeface="B Nazanin" panose="00000400000000000000" pitchFamily="2" charset="-78"/>
            </a:endParaRPr>
          </a:p>
        </p:txBody>
      </p:sp>
      <p:sp>
        <p:nvSpPr>
          <p:cNvPr id="36" name="TextBox 36"/>
          <p:cNvSpPr txBox="1"/>
          <p:nvPr/>
        </p:nvSpPr>
        <p:spPr>
          <a:xfrm>
            <a:off x="14738400" y="8097480"/>
            <a:ext cx="1772640" cy="10618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2400" spc="16" dirty="0">
                <a:solidFill>
                  <a:srgbClr val="404040"/>
                </a:solidFill>
                <a:latin typeface="Montserrat Bold"/>
                <a:cs typeface="B Nazanin" panose="00000400000000000000" pitchFamily="2" charset="-78"/>
              </a:rPr>
              <a:t>متن را اینجا بنویسید</a:t>
            </a:r>
            <a:endParaRPr lang="en-US" sz="2400" spc="16" dirty="0">
              <a:solidFill>
                <a:srgbClr val="404040"/>
              </a:solidFill>
              <a:latin typeface="Montserrat Bold"/>
              <a:cs typeface="B Nazanin" panose="00000400000000000000" pitchFamily="2" charset="-78"/>
            </a:endParaRPr>
          </a:p>
        </p:txBody>
      </p:sp>
      <p:grpSp>
        <p:nvGrpSpPr>
          <p:cNvPr id="37" name="Group 37"/>
          <p:cNvGrpSpPr/>
          <p:nvPr/>
        </p:nvGrpSpPr>
        <p:grpSpPr>
          <a:xfrm>
            <a:off x="12312000" y="2962800"/>
            <a:ext cx="1784160" cy="1440000"/>
            <a:chOff x="0" y="0"/>
            <a:chExt cx="2378880" cy="1920000"/>
          </a:xfrm>
        </p:grpSpPr>
        <p:sp>
          <p:nvSpPr>
            <p:cNvPr id="38" name="Freeform 38"/>
            <p:cNvSpPr/>
            <p:nvPr/>
          </p:nvSpPr>
          <p:spPr>
            <a:xfrm>
              <a:off x="0" y="0"/>
              <a:ext cx="2378837" cy="1920113"/>
            </a:xfrm>
            <a:custGeom>
              <a:avLst/>
              <a:gdLst/>
              <a:ahLst/>
              <a:cxnLst/>
              <a:rect l="l" t="t" r="r" b="b"/>
              <a:pathLst>
                <a:path w="2378837" h="1920113">
                  <a:moveTo>
                    <a:pt x="2009267" y="1063244"/>
                  </a:moveTo>
                  <a:cubicBezTo>
                    <a:pt x="1994281" y="1176147"/>
                    <a:pt x="1954530" y="1283462"/>
                    <a:pt x="1893570" y="1377950"/>
                  </a:cubicBezTo>
                  <a:cubicBezTo>
                    <a:pt x="1938401" y="1403731"/>
                    <a:pt x="1994027" y="1406525"/>
                    <a:pt x="2043557" y="1383919"/>
                  </a:cubicBezTo>
                  <a:cubicBezTo>
                    <a:pt x="2116836" y="1350391"/>
                    <a:pt x="2156841" y="1270381"/>
                    <a:pt x="2139696" y="1191768"/>
                  </a:cubicBezTo>
                  <a:cubicBezTo>
                    <a:pt x="2125218" y="1125601"/>
                    <a:pt x="2073656" y="1075309"/>
                    <a:pt x="2009267" y="1063371"/>
                  </a:cubicBezTo>
                  <a:close/>
                  <a:moveTo>
                    <a:pt x="2019173" y="897509"/>
                  </a:moveTo>
                  <a:lnTo>
                    <a:pt x="2019046" y="903478"/>
                  </a:lnTo>
                  <a:cubicBezTo>
                    <a:pt x="2153285" y="922020"/>
                    <a:pt x="2264029" y="1022604"/>
                    <a:pt x="2293620" y="1158240"/>
                  </a:cubicBezTo>
                  <a:cubicBezTo>
                    <a:pt x="2326513" y="1309370"/>
                    <a:pt x="2249678" y="1462913"/>
                    <a:pt x="2109089" y="1527302"/>
                  </a:cubicBezTo>
                  <a:cubicBezTo>
                    <a:pt x="2005965" y="1574546"/>
                    <a:pt x="1888871" y="1564259"/>
                    <a:pt x="1797558" y="1506220"/>
                  </a:cubicBezTo>
                  <a:cubicBezTo>
                    <a:pt x="1745615" y="1562735"/>
                    <a:pt x="1685036" y="1612138"/>
                    <a:pt x="1617345" y="1652905"/>
                  </a:cubicBezTo>
                  <a:cubicBezTo>
                    <a:pt x="1566672" y="1683385"/>
                    <a:pt x="1513459" y="1708023"/>
                    <a:pt x="1458214" y="1724914"/>
                  </a:cubicBezTo>
                  <a:lnTo>
                    <a:pt x="2378837" y="1724533"/>
                  </a:lnTo>
                  <a:cubicBezTo>
                    <a:pt x="2348357" y="1834007"/>
                    <a:pt x="1824863" y="1920113"/>
                    <a:pt x="1189355" y="1920113"/>
                  </a:cubicBezTo>
                  <a:cubicBezTo>
                    <a:pt x="556006" y="1920113"/>
                    <a:pt x="33401" y="1834642"/>
                    <a:pt x="0" y="1725422"/>
                  </a:cubicBezTo>
                  <a:lnTo>
                    <a:pt x="921004" y="1725041"/>
                  </a:lnTo>
                  <a:cubicBezTo>
                    <a:pt x="865632" y="1708150"/>
                    <a:pt x="812546" y="1683512"/>
                    <a:pt x="761746" y="1653032"/>
                  </a:cubicBezTo>
                  <a:cubicBezTo>
                    <a:pt x="498475" y="1494917"/>
                    <a:pt x="343662" y="1204595"/>
                    <a:pt x="359410" y="897890"/>
                  </a:cubicBezTo>
                  <a:close/>
                  <a:moveTo>
                    <a:pt x="957707" y="145161"/>
                  </a:moveTo>
                  <a:cubicBezTo>
                    <a:pt x="867664" y="209296"/>
                    <a:pt x="808990" y="221869"/>
                    <a:pt x="814451" y="313563"/>
                  </a:cubicBezTo>
                  <a:cubicBezTo>
                    <a:pt x="835025" y="460629"/>
                    <a:pt x="1098931" y="444373"/>
                    <a:pt x="1077976" y="604393"/>
                  </a:cubicBezTo>
                  <a:cubicBezTo>
                    <a:pt x="1046607" y="691134"/>
                    <a:pt x="1003808" y="710057"/>
                    <a:pt x="873125" y="756920"/>
                  </a:cubicBezTo>
                  <a:cubicBezTo>
                    <a:pt x="957326" y="699135"/>
                    <a:pt x="981202" y="662686"/>
                    <a:pt x="978662" y="582168"/>
                  </a:cubicBezTo>
                  <a:cubicBezTo>
                    <a:pt x="978662" y="465201"/>
                    <a:pt x="799338" y="450596"/>
                    <a:pt x="733933" y="356235"/>
                  </a:cubicBezTo>
                  <a:cubicBezTo>
                    <a:pt x="676910" y="269113"/>
                    <a:pt x="763270" y="202057"/>
                    <a:pt x="957707" y="145034"/>
                  </a:cubicBezTo>
                  <a:close/>
                  <a:moveTo>
                    <a:pt x="1556639" y="57658"/>
                  </a:moveTo>
                  <a:cubicBezTo>
                    <a:pt x="1453642" y="130937"/>
                    <a:pt x="1386586" y="145288"/>
                    <a:pt x="1392809" y="250190"/>
                  </a:cubicBezTo>
                  <a:cubicBezTo>
                    <a:pt x="1416304" y="418338"/>
                    <a:pt x="1717929" y="399669"/>
                    <a:pt x="1694053" y="582549"/>
                  </a:cubicBezTo>
                  <a:cubicBezTo>
                    <a:pt x="1658112" y="681736"/>
                    <a:pt x="1609344" y="703199"/>
                    <a:pt x="1459865" y="756920"/>
                  </a:cubicBezTo>
                  <a:cubicBezTo>
                    <a:pt x="1556131" y="690880"/>
                    <a:pt x="1583436" y="649224"/>
                    <a:pt x="1580515" y="557149"/>
                  </a:cubicBezTo>
                  <a:cubicBezTo>
                    <a:pt x="1580515" y="423545"/>
                    <a:pt x="1375537" y="406781"/>
                    <a:pt x="1300861" y="298958"/>
                  </a:cubicBezTo>
                  <a:cubicBezTo>
                    <a:pt x="1235710" y="199390"/>
                    <a:pt x="1334389" y="122682"/>
                    <a:pt x="1556639" y="57531"/>
                  </a:cubicBezTo>
                  <a:close/>
                  <a:moveTo>
                    <a:pt x="1261618" y="0"/>
                  </a:moveTo>
                  <a:cubicBezTo>
                    <a:pt x="1138809" y="87376"/>
                    <a:pt x="1058926" y="104521"/>
                    <a:pt x="1066292" y="229489"/>
                  </a:cubicBezTo>
                  <a:cubicBezTo>
                    <a:pt x="1094232" y="429895"/>
                    <a:pt x="1453896" y="407543"/>
                    <a:pt x="1425321" y="625729"/>
                  </a:cubicBezTo>
                  <a:cubicBezTo>
                    <a:pt x="1382522" y="743839"/>
                    <a:pt x="1324229" y="769620"/>
                    <a:pt x="1146175" y="833501"/>
                  </a:cubicBezTo>
                  <a:cubicBezTo>
                    <a:pt x="1260856" y="754761"/>
                    <a:pt x="1293495" y="705104"/>
                    <a:pt x="1290066" y="595503"/>
                  </a:cubicBezTo>
                  <a:cubicBezTo>
                    <a:pt x="1290066" y="436245"/>
                    <a:pt x="1045718" y="416306"/>
                    <a:pt x="956691" y="287782"/>
                  </a:cubicBezTo>
                  <a:cubicBezTo>
                    <a:pt x="879094" y="169037"/>
                    <a:pt x="996696" y="77724"/>
                    <a:pt x="1261491" y="127"/>
                  </a:cubicBezTo>
                  <a:close/>
                </a:path>
              </a:pathLst>
            </a:custGeom>
            <a:solidFill>
              <a:srgbClr val="984807"/>
            </a:solidFill>
          </p:spPr>
        </p:sp>
      </p:grpSp>
      <p:grpSp>
        <p:nvGrpSpPr>
          <p:cNvPr id="39" name="Group 39"/>
          <p:cNvGrpSpPr/>
          <p:nvPr/>
        </p:nvGrpSpPr>
        <p:grpSpPr>
          <a:xfrm>
            <a:off x="12748320" y="6520320"/>
            <a:ext cx="912960" cy="720000"/>
            <a:chOff x="0" y="0"/>
            <a:chExt cx="1217280" cy="960000"/>
          </a:xfrm>
        </p:grpSpPr>
        <p:sp>
          <p:nvSpPr>
            <p:cNvPr id="40" name="Freeform 40"/>
            <p:cNvSpPr/>
            <p:nvPr/>
          </p:nvSpPr>
          <p:spPr>
            <a:xfrm>
              <a:off x="0" y="0"/>
              <a:ext cx="1217422" cy="959993"/>
            </a:xfrm>
            <a:custGeom>
              <a:avLst/>
              <a:gdLst/>
              <a:ahLst/>
              <a:cxnLst/>
              <a:rect l="l" t="t" r="r" b="b"/>
              <a:pathLst>
                <a:path w="1217422" h="959993">
                  <a:moveTo>
                    <a:pt x="1028192" y="531622"/>
                  </a:moveTo>
                  <a:cubicBezTo>
                    <a:pt x="1020572" y="588137"/>
                    <a:pt x="1000125" y="641731"/>
                    <a:pt x="969010" y="688975"/>
                  </a:cubicBezTo>
                  <a:cubicBezTo>
                    <a:pt x="991997" y="701929"/>
                    <a:pt x="1020445" y="703199"/>
                    <a:pt x="1045718" y="691896"/>
                  </a:cubicBezTo>
                  <a:cubicBezTo>
                    <a:pt x="1083183" y="675132"/>
                    <a:pt x="1103630" y="635127"/>
                    <a:pt x="1094867" y="595757"/>
                  </a:cubicBezTo>
                  <a:cubicBezTo>
                    <a:pt x="1087501" y="562610"/>
                    <a:pt x="1061085" y="537591"/>
                    <a:pt x="1028065" y="531495"/>
                  </a:cubicBezTo>
                  <a:close/>
                  <a:moveTo>
                    <a:pt x="1033145" y="448564"/>
                  </a:moveTo>
                  <a:lnTo>
                    <a:pt x="1033145" y="451612"/>
                  </a:lnTo>
                  <a:cubicBezTo>
                    <a:pt x="1101852" y="460883"/>
                    <a:pt x="1158494" y="511175"/>
                    <a:pt x="1173607" y="578993"/>
                  </a:cubicBezTo>
                  <a:cubicBezTo>
                    <a:pt x="1190498" y="654558"/>
                    <a:pt x="1151128" y="731393"/>
                    <a:pt x="1079246" y="763524"/>
                  </a:cubicBezTo>
                  <a:cubicBezTo>
                    <a:pt x="1026414" y="787146"/>
                    <a:pt x="966597" y="782066"/>
                    <a:pt x="919861" y="752983"/>
                  </a:cubicBezTo>
                  <a:cubicBezTo>
                    <a:pt x="893318" y="781304"/>
                    <a:pt x="862330" y="805942"/>
                    <a:pt x="827659" y="826262"/>
                  </a:cubicBezTo>
                  <a:cubicBezTo>
                    <a:pt x="801751" y="841502"/>
                    <a:pt x="774573" y="853821"/>
                    <a:pt x="746252" y="862330"/>
                  </a:cubicBezTo>
                  <a:lnTo>
                    <a:pt x="1217422" y="862203"/>
                  </a:lnTo>
                  <a:cubicBezTo>
                    <a:pt x="1201801" y="916940"/>
                    <a:pt x="933958" y="959993"/>
                    <a:pt x="608711" y="959993"/>
                  </a:cubicBezTo>
                  <a:cubicBezTo>
                    <a:pt x="284480" y="959993"/>
                    <a:pt x="17145" y="917194"/>
                    <a:pt x="0" y="862711"/>
                  </a:cubicBezTo>
                  <a:lnTo>
                    <a:pt x="471297" y="862584"/>
                  </a:lnTo>
                  <a:cubicBezTo>
                    <a:pt x="442976" y="854075"/>
                    <a:pt x="415798" y="841883"/>
                    <a:pt x="389763" y="826643"/>
                  </a:cubicBezTo>
                  <a:cubicBezTo>
                    <a:pt x="255016" y="747649"/>
                    <a:pt x="175895" y="602488"/>
                    <a:pt x="183896" y="449072"/>
                  </a:cubicBezTo>
                  <a:close/>
                  <a:moveTo>
                    <a:pt x="490093" y="72517"/>
                  </a:moveTo>
                  <a:cubicBezTo>
                    <a:pt x="443992" y="104521"/>
                    <a:pt x="414020" y="110871"/>
                    <a:pt x="416814" y="156718"/>
                  </a:cubicBezTo>
                  <a:cubicBezTo>
                    <a:pt x="427355" y="230251"/>
                    <a:pt x="562356" y="222123"/>
                    <a:pt x="551688" y="302133"/>
                  </a:cubicBezTo>
                  <a:cubicBezTo>
                    <a:pt x="535559" y="345567"/>
                    <a:pt x="513715" y="354965"/>
                    <a:pt x="446786" y="378460"/>
                  </a:cubicBezTo>
                  <a:cubicBezTo>
                    <a:pt x="489839" y="349504"/>
                    <a:pt x="502158" y="331343"/>
                    <a:pt x="500761" y="291084"/>
                  </a:cubicBezTo>
                  <a:cubicBezTo>
                    <a:pt x="500761" y="232664"/>
                    <a:pt x="408940" y="225298"/>
                    <a:pt x="375539" y="178181"/>
                  </a:cubicBezTo>
                  <a:cubicBezTo>
                    <a:pt x="346329" y="134620"/>
                    <a:pt x="390525" y="101092"/>
                    <a:pt x="490093" y="72517"/>
                  </a:cubicBezTo>
                  <a:close/>
                  <a:moveTo>
                    <a:pt x="796544" y="28829"/>
                  </a:moveTo>
                  <a:cubicBezTo>
                    <a:pt x="743839" y="65405"/>
                    <a:pt x="709549" y="72644"/>
                    <a:pt x="712724" y="125095"/>
                  </a:cubicBezTo>
                  <a:cubicBezTo>
                    <a:pt x="724789" y="209169"/>
                    <a:pt x="879094" y="199771"/>
                    <a:pt x="866902" y="291338"/>
                  </a:cubicBezTo>
                  <a:cubicBezTo>
                    <a:pt x="848487" y="340868"/>
                    <a:pt x="823468" y="351663"/>
                    <a:pt x="747014" y="378460"/>
                  </a:cubicBezTo>
                  <a:cubicBezTo>
                    <a:pt x="796290" y="345440"/>
                    <a:pt x="810260" y="324612"/>
                    <a:pt x="808736" y="278638"/>
                  </a:cubicBezTo>
                  <a:cubicBezTo>
                    <a:pt x="808736" y="211836"/>
                    <a:pt x="703834" y="203454"/>
                    <a:pt x="665607" y="149606"/>
                  </a:cubicBezTo>
                  <a:cubicBezTo>
                    <a:pt x="632333" y="99822"/>
                    <a:pt x="682752" y="61468"/>
                    <a:pt x="796417" y="28956"/>
                  </a:cubicBezTo>
                  <a:close/>
                  <a:moveTo>
                    <a:pt x="645541" y="0"/>
                  </a:moveTo>
                  <a:cubicBezTo>
                    <a:pt x="582676" y="43688"/>
                    <a:pt x="541782" y="52197"/>
                    <a:pt x="545592" y="114681"/>
                  </a:cubicBezTo>
                  <a:cubicBezTo>
                    <a:pt x="559943" y="214884"/>
                    <a:pt x="743966" y="203708"/>
                    <a:pt x="729361" y="312801"/>
                  </a:cubicBezTo>
                  <a:cubicBezTo>
                    <a:pt x="707390" y="371856"/>
                    <a:pt x="677672" y="384683"/>
                    <a:pt x="586486" y="416687"/>
                  </a:cubicBezTo>
                  <a:cubicBezTo>
                    <a:pt x="645160" y="377317"/>
                    <a:pt x="661797" y="352425"/>
                    <a:pt x="660146" y="297688"/>
                  </a:cubicBezTo>
                  <a:cubicBezTo>
                    <a:pt x="660146" y="218059"/>
                    <a:pt x="535178" y="208026"/>
                    <a:pt x="489585" y="143891"/>
                  </a:cubicBezTo>
                  <a:cubicBezTo>
                    <a:pt x="449834" y="84455"/>
                    <a:pt x="510032" y="38862"/>
                    <a:pt x="645541" y="0"/>
                  </a:cubicBezTo>
                  <a:close/>
                </a:path>
              </a:pathLst>
            </a:custGeom>
            <a:solidFill>
              <a:srgbClr val="984807"/>
            </a:solidFill>
          </p:spPr>
        </p:sp>
      </p:grpSp>
      <p:grpSp>
        <p:nvGrpSpPr>
          <p:cNvPr id="41" name="Group 41"/>
          <p:cNvGrpSpPr/>
          <p:nvPr/>
        </p:nvGrpSpPr>
        <p:grpSpPr>
          <a:xfrm>
            <a:off x="12901680" y="8084160"/>
            <a:ext cx="606240" cy="504000"/>
            <a:chOff x="0" y="0"/>
            <a:chExt cx="808320" cy="672000"/>
          </a:xfrm>
        </p:grpSpPr>
        <p:sp>
          <p:nvSpPr>
            <p:cNvPr id="42" name="Freeform 42"/>
            <p:cNvSpPr/>
            <p:nvPr/>
          </p:nvSpPr>
          <p:spPr>
            <a:xfrm>
              <a:off x="0" y="0"/>
              <a:ext cx="808355" cy="671957"/>
            </a:xfrm>
            <a:custGeom>
              <a:avLst/>
              <a:gdLst/>
              <a:ahLst/>
              <a:cxnLst/>
              <a:rect l="l" t="t" r="r" b="b"/>
              <a:pathLst>
                <a:path w="808355" h="671957">
                  <a:moveTo>
                    <a:pt x="682752" y="372110"/>
                  </a:moveTo>
                  <a:cubicBezTo>
                    <a:pt x="677672" y="411607"/>
                    <a:pt x="664083" y="449199"/>
                    <a:pt x="643509" y="482219"/>
                  </a:cubicBezTo>
                  <a:cubicBezTo>
                    <a:pt x="658749" y="491236"/>
                    <a:pt x="677672" y="492252"/>
                    <a:pt x="694436" y="484251"/>
                  </a:cubicBezTo>
                  <a:cubicBezTo>
                    <a:pt x="719328" y="472567"/>
                    <a:pt x="732917" y="444500"/>
                    <a:pt x="727075" y="416941"/>
                  </a:cubicBezTo>
                  <a:cubicBezTo>
                    <a:pt x="722122" y="393827"/>
                    <a:pt x="704596" y="376174"/>
                    <a:pt x="682752" y="371983"/>
                  </a:cubicBezTo>
                  <a:close/>
                  <a:moveTo>
                    <a:pt x="686181" y="313944"/>
                  </a:moveTo>
                  <a:lnTo>
                    <a:pt x="686181" y="316103"/>
                  </a:lnTo>
                  <a:cubicBezTo>
                    <a:pt x="731774" y="322580"/>
                    <a:pt x="769493" y="357759"/>
                    <a:pt x="779526" y="405257"/>
                  </a:cubicBezTo>
                  <a:cubicBezTo>
                    <a:pt x="790702" y="458089"/>
                    <a:pt x="764667" y="511937"/>
                    <a:pt x="716788" y="534416"/>
                  </a:cubicBezTo>
                  <a:cubicBezTo>
                    <a:pt x="681736" y="550926"/>
                    <a:pt x="641985" y="547370"/>
                    <a:pt x="610870" y="527050"/>
                  </a:cubicBezTo>
                  <a:cubicBezTo>
                    <a:pt x="593217" y="546862"/>
                    <a:pt x="572643" y="564134"/>
                    <a:pt x="549656" y="578358"/>
                  </a:cubicBezTo>
                  <a:cubicBezTo>
                    <a:pt x="532384" y="589026"/>
                    <a:pt x="514350" y="597662"/>
                    <a:pt x="495554" y="603631"/>
                  </a:cubicBezTo>
                  <a:lnTo>
                    <a:pt x="808355" y="603504"/>
                  </a:lnTo>
                  <a:cubicBezTo>
                    <a:pt x="797941" y="641858"/>
                    <a:pt x="620141" y="671957"/>
                    <a:pt x="404114" y="671957"/>
                  </a:cubicBezTo>
                  <a:cubicBezTo>
                    <a:pt x="188976" y="671957"/>
                    <a:pt x="11303" y="642112"/>
                    <a:pt x="0" y="603885"/>
                  </a:cubicBezTo>
                  <a:lnTo>
                    <a:pt x="312928" y="603758"/>
                  </a:lnTo>
                  <a:cubicBezTo>
                    <a:pt x="294132" y="597789"/>
                    <a:pt x="276098" y="589280"/>
                    <a:pt x="258826" y="578612"/>
                  </a:cubicBezTo>
                  <a:cubicBezTo>
                    <a:pt x="169418" y="523240"/>
                    <a:pt x="116840" y="421640"/>
                    <a:pt x="122174" y="314325"/>
                  </a:cubicBezTo>
                  <a:close/>
                  <a:moveTo>
                    <a:pt x="325374" y="50800"/>
                  </a:moveTo>
                  <a:cubicBezTo>
                    <a:pt x="294767" y="73279"/>
                    <a:pt x="274828" y="77597"/>
                    <a:pt x="276733" y="109728"/>
                  </a:cubicBezTo>
                  <a:cubicBezTo>
                    <a:pt x="283718" y="161163"/>
                    <a:pt x="373380" y="155448"/>
                    <a:pt x="366268" y="211455"/>
                  </a:cubicBezTo>
                  <a:cubicBezTo>
                    <a:pt x="355600" y="241808"/>
                    <a:pt x="341122" y="248412"/>
                    <a:pt x="296672" y="264795"/>
                  </a:cubicBezTo>
                  <a:cubicBezTo>
                    <a:pt x="325247" y="244602"/>
                    <a:pt x="333375" y="231775"/>
                    <a:pt x="332613" y="203581"/>
                  </a:cubicBezTo>
                  <a:cubicBezTo>
                    <a:pt x="332613" y="162687"/>
                    <a:pt x="271653" y="157480"/>
                    <a:pt x="249428" y="124587"/>
                  </a:cubicBezTo>
                  <a:cubicBezTo>
                    <a:pt x="230124" y="94107"/>
                    <a:pt x="259334" y="70612"/>
                    <a:pt x="325501" y="50673"/>
                  </a:cubicBezTo>
                  <a:close/>
                  <a:moveTo>
                    <a:pt x="528955" y="20193"/>
                  </a:moveTo>
                  <a:cubicBezTo>
                    <a:pt x="493903" y="45847"/>
                    <a:pt x="471170" y="50927"/>
                    <a:pt x="473202" y="87630"/>
                  </a:cubicBezTo>
                  <a:cubicBezTo>
                    <a:pt x="481203" y="146431"/>
                    <a:pt x="583692" y="139954"/>
                    <a:pt x="575564" y="203962"/>
                  </a:cubicBezTo>
                  <a:cubicBezTo>
                    <a:pt x="563372" y="238633"/>
                    <a:pt x="546735" y="246253"/>
                    <a:pt x="495935" y="264922"/>
                  </a:cubicBezTo>
                  <a:cubicBezTo>
                    <a:pt x="528701" y="241808"/>
                    <a:pt x="537972" y="227203"/>
                    <a:pt x="536956" y="195072"/>
                  </a:cubicBezTo>
                  <a:cubicBezTo>
                    <a:pt x="536956" y="148336"/>
                    <a:pt x="467360" y="142494"/>
                    <a:pt x="441960" y="104775"/>
                  </a:cubicBezTo>
                  <a:cubicBezTo>
                    <a:pt x="419862" y="69850"/>
                    <a:pt x="453390" y="43053"/>
                    <a:pt x="528828" y="20320"/>
                  </a:cubicBezTo>
                  <a:close/>
                  <a:moveTo>
                    <a:pt x="428625" y="0"/>
                  </a:moveTo>
                  <a:cubicBezTo>
                    <a:pt x="386969" y="30607"/>
                    <a:pt x="359791" y="36576"/>
                    <a:pt x="362331" y="80264"/>
                  </a:cubicBezTo>
                  <a:cubicBezTo>
                    <a:pt x="371856" y="150368"/>
                    <a:pt x="494030" y="142621"/>
                    <a:pt x="484378" y="218948"/>
                  </a:cubicBezTo>
                  <a:cubicBezTo>
                    <a:pt x="469773" y="260350"/>
                    <a:pt x="450088" y="269240"/>
                    <a:pt x="389509" y="291719"/>
                  </a:cubicBezTo>
                  <a:cubicBezTo>
                    <a:pt x="428498" y="264160"/>
                    <a:pt x="439547" y="246761"/>
                    <a:pt x="438404" y="208407"/>
                  </a:cubicBezTo>
                  <a:cubicBezTo>
                    <a:pt x="438404" y="152654"/>
                    <a:pt x="355346" y="145669"/>
                    <a:pt x="325120" y="100711"/>
                  </a:cubicBezTo>
                  <a:cubicBezTo>
                    <a:pt x="298704" y="59182"/>
                    <a:pt x="338709" y="27178"/>
                    <a:pt x="428625" y="0"/>
                  </a:cubicBezTo>
                  <a:close/>
                </a:path>
              </a:pathLst>
            </a:custGeom>
            <a:solidFill>
              <a:srgbClr val="984807"/>
            </a:solidFill>
          </p:spPr>
        </p:sp>
      </p:grpSp>
      <p:grpSp>
        <p:nvGrpSpPr>
          <p:cNvPr id="43" name="Group 43"/>
          <p:cNvGrpSpPr/>
          <p:nvPr/>
        </p:nvGrpSpPr>
        <p:grpSpPr>
          <a:xfrm>
            <a:off x="12535200" y="4762800"/>
            <a:ext cx="1338480" cy="1080000"/>
            <a:chOff x="0" y="0"/>
            <a:chExt cx="1784640" cy="1440000"/>
          </a:xfrm>
        </p:grpSpPr>
        <p:sp>
          <p:nvSpPr>
            <p:cNvPr id="44" name="Freeform 44"/>
            <p:cNvSpPr/>
            <p:nvPr/>
          </p:nvSpPr>
          <p:spPr>
            <a:xfrm>
              <a:off x="0" y="0"/>
              <a:ext cx="1784604" cy="1439926"/>
            </a:xfrm>
            <a:custGeom>
              <a:avLst/>
              <a:gdLst/>
              <a:ahLst/>
              <a:cxnLst/>
              <a:rect l="l" t="t" r="r" b="b"/>
              <a:pathLst>
                <a:path w="1784604" h="1439926">
                  <a:moveTo>
                    <a:pt x="1507363" y="797433"/>
                  </a:moveTo>
                  <a:cubicBezTo>
                    <a:pt x="1496060" y="882142"/>
                    <a:pt x="1466215" y="962533"/>
                    <a:pt x="1420622" y="1033399"/>
                  </a:cubicBezTo>
                  <a:cubicBezTo>
                    <a:pt x="1454277" y="1052830"/>
                    <a:pt x="1496060" y="1054862"/>
                    <a:pt x="1533144" y="1037844"/>
                  </a:cubicBezTo>
                  <a:cubicBezTo>
                    <a:pt x="1588135" y="1012698"/>
                    <a:pt x="1618107" y="952754"/>
                    <a:pt x="1605280" y="893699"/>
                  </a:cubicBezTo>
                  <a:cubicBezTo>
                    <a:pt x="1594485" y="844042"/>
                    <a:pt x="1555750" y="806450"/>
                    <a:pt x="1507363" y="797433"/>
                  </a:cubicBezTo>
                  <a:close/>
                  <a:moveTo>
                    <a:pt x="1514856" y="672973"/>
                  </a:moveTo>
                  <a:lnTo>
                    <a:pt x="1514729" y="677545"/>
                  </a:lnTo>
                  <a:cubicBezTo>
                    <a:pt x="1615440" y="691388"/>
                    <a:pt x="1698498" y="766953"/>
                    <a:pt x="1720723" y="868680"/>
                  </a:cubicBezTo>
                  <a:cubicBezTo>
                    <a:pt x="1745361" y="981964"/>
                    <a:pt x="1687830" y="1097153"/>
                    <a:pt x="1582293" y="1145413"/>
                  </a:cubicBezTo>
                  <a:cubicBezTo>
                    <a:pt x="1504950" y="1180846"/>
                    <a:pt x="1417066" y="1173099"/>
                    <a:pt x="1348486" y="1129538"/>
                  </a:cubicBezTo>
                  <a:cubicBezTo>
                    <a:pt x="1309497" y="1171956"/>
                    <a:pt x="1264031" y="1209040"/>
                    <a:pt x="1213231" y="1239520"/>
                  </a:cubicBezTo>
                  <a:cubicBezTo>
                    <a:pt x="1175131" y="1262380"/>
                    <a:pt x="1135253" y="1280795"/>
                    <a:pt x="1093851" y="1293495"/>
                  </a:cubicBezTo>
                  <a:lnTo>
                    <a:pt x="1784604" y="1293241"/>
                  </a:lnTo>
                  <a:cubicBezTo>
                    <a:pt x="1761744" y="1375410"/>
                    <a:pt x="1368933" y="1439926"/>
                    <a:pt x="892302" y="1439926"/>
                  </a:cubicBezTo>
                  <a:cubicBezTo>
                    <a:pt x="417195" y="1439926"/>
                    <a:pt x="25019" y="1375791"/>
                    <a:pt x="0" y="1293876"/>
                  </a:cubicBezTo>
                  <a:lnTo>
                    <a:pt x="691007" y="1293622"/>
                  </a:lnTo>
                  <a:cubicBezTo>
                    <a:pt x="649478" y="1280922"/>
                    <a:pt x="609600" y="1262507"/>
                    <a:pt x="571500" y="1239647"/>
                  </a:cubicBezTo>
                  <a:cubicBezTo>
                    <a:pt x="373888" y="1121156"/>
                    <a:pt x="257810" y="903351"/>
                    <a:pt x="269621" y="673354"/>
                  </a:cubicBezTo>
                  <a:close/>
                  <a:moveTo>
                    <a:pt x="718439" y="108839"/>
                  </a:moveTo>
                  <a:cubicBezTo>
                    <a:pt x="650875" y="156972"/>
                    <a:pt x="606806" y="166370"/>
                    <a:pt x="610870" y="235204"/>
                  </a:cubicBezTo>
                  <a:cubicBezTo>
                    <a:pt x="626237" y="345567"/>
                    <a:pt x="824357" y="333248"/>
                    <a:pt x="808609" y="453263"/>
                  </a:cubicBezTo>
                  <a:cubicBezTo>
                    <a:pt x="784987" y="518287"/>
                    <a:pt x="752983" y="532511"/>
                    <a:pt x="654939" y="567690"/>
                  </a:cubicBezTo>
                  <a:cubicBezTo>
                    <a:pt x="718185" y="524256"/>
                    <a:pt x="736092" y="496951"/>
                    <a:pt x="734187" y="436626"/>
                  </a:cubicBezTo>
                  <a:cubicBezTo>
                    <a:pt x="734187" y="348996"/>
                    <a:pt x="599694" y="337947"/>
                    <a:pt x="550545" y="267208"/>
                  </a:cubicBezTo>
                  <a:cubicBezTo>
                    <a:pt x="507746" y="201803"/>
                    <a:pt x="572516" y="151511"/>
                    <a:pt x="718439" y="108839"/>
                  </a:cubicBezTo>
                  <a:close/>
                  <a:moveTo>
                    <a:pt x="1167765" y="43307"/>
                  </a:moveTo>
                  <a:cubicBezTo>
                    <a:pt x="1090549" y="98171"/>
                    <a:pt x="1040130" y="108966"/>
                    <a:pt x="1044829" y="187706"/>
                  </a:cubicBezTo>
                  <a:cubicBezTo>
                    <a:pt x="1062482" y="313817"/>
                    <a:pt x="1288796" y="299720"/>
                    <a:pt x="1270762" y="437007"/>
                  </a:cubicBezTo>
                  <a:cubicBezTo>
                    <a:pt x="1243838" y="511302"/>
                    <a:pt x="1207135" y="527558"/>
                    <a:pt x="1095121" y="567690"/>
                  </a:cubicBezTo>
                  <a:cubicBezTo>
                    <a:pt x="1167384" y="518160"/>
                    <a:pt x="1187831" y="486918"/>
                    <a:pt x="1185672" y="417957"/>
                  </a:cubicBezTo>
                  <a:cubicBezTo>
                    <a:pt x="1185672" y="317754"/>
                    <a:pt x="1031875" y="305181"/>
                    <a:pt x="975868" y="224409"/>
                  </a:cubicBezTo>
                  <a:cubicBezTo>
                    <a:pt x="926973" y="149733"/>
                    <a:pt x="1001014" y="92202"/>
                    <a:pt x="1167765" y="43434"/>
                  </a:cubicBezTo>
                  <a:close/>
                  <a:moveTo>
                    <a:pt x="946404" y="0"/>
                  </a:moveTo>
                  <a:cubicBezTo>
                    <a:pt x="854329" y="65532"/>
                    <a:pt x="794385" y="78359"/>
                    <a:pt x="799973" y="172085"/>
                  </a:cubicBezTo>
                  <a:cubicBezTo>
                    <a:pt x="820928" y="322326"/>
                    <a:pt x="1090803" y="305689"/>
                    <a:pt x="1069340" y="469265"/>
                  </a:cubicBezTo>
                  <a:cubicBezTo>
                    <a:pt x="1037209" y="557911"/>
                    <a:pt x="993521" y="577215"/>
                    <a:pt x="859917" y="625094"/>
                  </a:cubicBezTo>
                  <a:cubicBezTo>
                    <a:pt x="946023" y="566039"/>
                    <a:pt x="970407" y="528701"/>
                    <a:pt x="967867" y="446532"/>
                  </a:cubicBezTo>
                  <a:cubicBezTo>
                    <a:pt x="967867" y="327025"/>
                    <a:pt x="784606" y="312039"/>
                    <a:pt x="717804" y="215773"/>
                  </a:cubicBezTo>
                  <a:cubicBezTo>
                    <a:pt x="659511" y="126746"/>
                    <a:pt x="747776" y="58166"/>
                    <a:pt x="946404" y="0"/>
                  </a:cubicBezTo>
                  <a:close/>
                </a:path>
              </a:pathLst>
            </a:custGeom>
            <a:solidFill>
              <a:srgbClr val="984807"/>
            </a:solidFill>
          </p:spPr>
        </p:sp>
      </p:grpSp>
      <p:sp>
        <p:nvSpPr>
          <p:cNvPr id="45" name="TextBox 45"/>
          <p:cNvSpPr txBox="1"/>
          <p:nvPr/>
        </p:nvSpPr>
        <p:spPr>
          <a:xfrm>
            <a:off x="10531440" y="3411885"/>
            <a:ext cx="1353600" cy="28674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sz="1400" spc="40">
                <a:solidFill>
                  <a:srgbClr val="984807"/>
                </a:solidFill>
                <a:latin typeface="Montserrat Bold"/>
                <a:cs typeface="B Nazanin" panose="00000400000000000000" pitchFamily="2" charset="-78"/>
              </a:rPr>
              <a:t>40%</a:t>
            </a:r>
          </a:p>
        </p:txBody>
      </p:sp>
      <p:sp>
        <p:nvSpPr>
          <p:cNvPr id="46" name="TextBox 46"/>
          <p:cNvSpPr txBox="1"/>
          <p:nvPr/>
        </p:nvSpPr>
        <p:spPr>
          <a:xfrm>
            <a:off x="10531440" y="4980045"/>
            <a:ext cx="1353600" cy="28674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sz="1400" spc="40">
                <a:solidFill>
                  <a:srgbClr val="E79F05"/>
                </a:solidFill>
                <a:latin typeface="Montserrat Bold"/>
                <a:cs typeface="B Nazanin" panose="00000400000000000000" pitchFamily="2" charset="-78"/>
              </a:rPr>
              <a:t>30%</a:t>
            </a:r>
          </a:p>
        </p:txBody>
      </p:sp>
      <p:sp>
        <p:nvSpPr>
          <p:cNvPr id="47" name="TextBox 47"/>
          <p:cNvSpPr txBox="1"/>
          <p:nvPr/>
        </p:nvSpPr>
        <p:spPr>
          <a:xfrm>
            <a:off x="10531440" y="6412125"/>
            <a:ext cx="1353600" cy="28674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sz="1400" spc="40">
                <a:solidFill>
                  <a:srgbClr val="E79F05"/>
                </a:solidFill>
                <a:latin typeface="Montserrat Bold"/>
                <a:cs typeface="B Nazanin" panose="00000400000000000000" pitchFamily="2" charset="-78"/>
              </a:rPr>
              <a:t>20%</a:t>
            </a:r>
          </a:p>
        </p:txBody>
      </p:sp>
      <p:sp>
        <p:nvSpPr>
          <p:cNvPr id="48" name="TextBox 48"/>
          <p:cNvSpPr txBox="1"/>
          <p:nvPr/>
        </p:nvSpPr>
        <p:spPr>
          <a:xfrm>
            <a:off x="10531440" y="7843485"/>
            <a:ext cx="1353600" cy="28674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sz="1400" spc="40">
                <a:solidFill>
                  <a:srgbClr val="E79F05"/>
                </a:solidFill>
                <a:latin typeface="Montserrat Bold"/>
                <a:cs typeface="B Nazanin" panose="00000400000000000000" pitchFamily="2" charset="-78"/>
              </a:rPr>
              <a:t>10%</a:t>
            </a:r>
          </a:p>
        </p:txBody>
      </p:sp>
      <p:grpSp>
        <p:nvGrpSpPr>
          <p:cNvPr id="49" name="Group 49"/>
          <p:cNvGrpSpPr/>
          <p:nvPr/>
        </p:nvGrpSpPr>
        <p:grpSpPr>
          <a:xfrm>
            <a:off x="3910320" y="9648000"/>
            <a:ext cx="562320" cy="637920"/>
            <a:chOff x="0" y="0"/>
            <a:chExt cx="749760" cy="850560"/>
          </a:xfrm>
        </p:grpSpPr>
        <p:sp>
          <p:nvSpPr>
            <p:cNvPr id="50" name="Freeform 50"/>
            <p:cNvSpPr/>
            <p:nvPr/>
          </p:nvSpPr>
          <p:spPr>
            <a:xfrm>
              <a:off x="0" y="0"/>
              <a:ext cx="749808" cy="850519"/>
            </a:xfrm>
            <a:custGeom>
              <a:avLst/>
              <a:gdLst/>
              <a:ahLst/>
              <a:cxnLst/>
              <a:rect l="l" t="t" r="r" b="b"/>
              <a:pathLst>
                <a:path w="749808" h="850519">
                  <a:moveTo>
                    <a:pt x="749808" y="850519"/>
                  </a:moveTo>
                  <a:cubicBezTo>
                    <a:pt x="486410" y="850519"/>
                    <a:pt x="263525" y="850519"/>
                    <a:pt x="0" y="850519"/>
                  </a:cubicBezTo>
                  <a:cubicBezTo>
                    <a:pt x="121539" y="567055"/>
                    <a:pt x="233045" y="283464"/>
                    <a:pt x="354584" y="0"/>
                  </a:cubicBezTo>
                  <a:cubicBezTo>
                    <a:pt x="364744" y="0"/>
                    <a:pt x="374904" y="0"/>
                    <a:pt x="395097" y="0"/>
                  </a:cubicBezTo>
                  <a:cubicBezTo>
                    <a:pt x="506603" y="280162"/>
                    <a:pt x="628142" y="560324"/>
                    <a:pt x="749681" y="850519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51" name="Group 51"/>
          <p:cNvGrpSpPr/>
          <p:nvPr/>
        </p:nvGrpSpPr>
        <p:grpSpPr>
          <a:xfrm>
            <a:off x="5466240" y="9645120"/>
            <a:ext cx="558720" cy="641520"/>
            <a:chOff x="0" y="0"/>
            <a:chExt cx="744960" cy="855360"/>
          </a:xfrm>
        </p:grpSpPr>
        <p:sp>
          <p:nvSpPr>
            <p:cNvPr id="52" name="Freeform 52"/>
            <p:cNvSpPr/>
            <p:nvPr/>
          </p:nvSpPr>
          <p:spPr>
            <a:xfrm>
              <a:off x="0" y="0"/>
              <a:ext cx="744982" cy="855345"/>
            </a:xfrm>
            <a:custGeom>
              <a:avLst/>
              <a:gdLst/>
              <a:ahLst/>
              <a:cxnLst/>
              <a:rect l="l" t="t" r="r" b="b"/>
              <a:pathLst>
                <a:path w="744982" h="855345">
                  <a:moveTo>
                    <a:pt x="382524" y="0"/>
                  </a:moveTo>
                  <a:cubicBezTo>
                    <a:pt x="503301" y="283972"/>
                    <a:pt x="624078" y="567944"/>
                    <a:pt x="744982" y="855345"/>
                  </a:cubicBezTo>
                  <a:cubicBezTo>
                    <a:pt x="483235" y="855345"/>
                    <a:pt x="251714" y="855345"/>
                    <a:pt x="0" y="855345"/>
                  </a:cubicBezTo>
                  <a:cubicBezTo>
                    <a:pt x="120777" y="564642"/>
                    <a:pt x="231521" y="283972"/>
                    <a:pt x="352298" y="0"/>
                  </a:cubicBezTo>
                  <a:cubicBezTo>
                    <a:pt x="362331" y="0"/>
                    <a:pt x="372491" y="0"/>
                    <a:pt x="382524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53" name="Group 53"/>
          <p:cNvGrpSpPr/>
          <p:nvPr/>
        </p:nvGrpSpPr>
        <p:grpSpPr>
          <a:xfrm>
            <a:off x="4691520" y="9645120"/>
            <a:ext cx="552240" cy="641520"/>
            <a:chOff x="0" y="0"/>
            <a:chExt cx="736320" cy="855360"/>
          </a:xfrm>
        </p:grpSpPr>
        <p:sp>
          <p:nvSpPr>
            <p:cNvPr id="54" name="Freeform 54"/>
            <p:cNvSpPr/>
            <p:nvPr/>
          </p:nvSpPr>
          <p:spPr>
            <a:xfrm>
              <a:off x="0" y="0"/>
              <a:ext cx="736346" cy="855345"/>
            </a:xfrm>
            <a:custGeom>
              <a:avLst/>
              <a:gdLst/>
              <a:ahLst/>
              <a:cxnLst/>
              <a:rect l="l" t="t" r="r" b="b"/>
              <a:pathLst>
                <a:path w="736346" h="855345">
                  <a:moveTo>
                    <a:pt x="383286" y="0"/>
                  </a:moveTo>
                  <a:cubicBezTo>
                    <a:pt x="504317" y="283972"/>
                    <a:pt x="615315" y="564642"/>
                    <a:pt x="736346" y="855345"/>
                  </a:cubicBezTo>
                  <a:cubicBezTo>
                    <a:pt x="494284" y="855345"/>
                    <a:pt x="262255" y="855345"/>
                    <a:pt x="0" y="855345"/>
                  </a:cubicBezTo>
                  <a:cubicBezTo>
                    <a:pt x="110998" y="567944"/>
                    <a:pt x="232029" y="283972"/>
                    <a:pt x="353060" y="0"/>
                  </a:cubicBezTo>
                  <a:cubicBezTo>
                    <a:pt x="363093" y="0"/>
                    <a:pt x="373253" y="0"/>
                    <a:pt x="383286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55" name="Group 55"/>
          <p:cNvGrpSpPr/>
          <p:nvPr/>
        </p:nvGrpSpPr>
        <p:grpSpPr>
          <a:xfrm>
            <a:off x="3135600" y="9645120"/>
            <a:ext cx="555840" cy="644400"/>
            <a:chOff x="0" y="0"/>
            <a:chExt cx="741120" cy="859200"/>
          </a:xfrm>
        </p:grpSpPr>
        <p:sp>
          <p:nvSpPr>
            <p:cNvPr id="56" name="Freeform 56"/>
            <p:cNvSpPr/>
            <p:nvPr/>
          </p:nvSpPr>
          <p:spPr>
            <a:xfrm>
              <a:off x="0" y="0"/>
              <a:ext cx="741172" cy="859155"/>
            </a:xfrm>
            <a:custGeom>
              <a:avLst/>
              <a:gdLst/>
              <a:ahLst/>
              <a:cxnLst/>
              <a:rect l="l" t="t" r="r" b="b"/>
              <a:pathLst>
                <a:path w="741172" h="859155">
                  <a:moveTo>
                    <a:pt x="385826" y="0"/>
                  </a:moveTo>
                  <a:cubicBezTo>
                    <a:pt x="507619" y="284099"/>
                    <a:pt x="619379" y="568325"/>
                    <a:pt x="741172" y="859155"/>
                  </a:cubicBezTo>
                  <a:cubicBezTo>
                    <a:pt x="487426" y="859155"/>
                    <a:pt x="253873" y="859155"/>
                    <a:pt x="0" y="859155"/>
                  </a:cubicBezTo>
                  <a:cubicBezTo>
                    <a:pt x="111633" y="571627"/>
                    <a:pt x="233553" y="287528"/>
                    <a:pt x="355346" y="3429"/>
                  </a:cubicBezTo>
                  <a:cubicBezTo>
                    <a:pt x="365506" y="0"/>
                    <a:pt x="375666" y="0"/>
                    <a:pt x="385826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57" name="Group 57"/>
          <p:cNvGrpSpPr/>
          <p:nvPr/>
        </p:nvGrpSpPr>
        <p:grpSpPr>
          <a:xfrm>
            <a:off x="5199120" y="9463680"/>
            <a:ext cx="311040" cy="603360"/>
            <a:chOff x="0" y="0"/>
            <a:chExt cx="414720" cy="804480"/>
          </a:xfrm>
        </p:grpSpPr>
        <p:sp>
          <p:nvSpPr>
            <p:cNvPr id="58" name="Freeform 58"/>
            <p:cNvSpPr/>
            <p:nvPr/>
          </p:nvSpPr>
          <p:spPr>
            <a:xfrm>
              <a:off x="0" y="0"/>
              <a:ext cx="414782" cy="804418"/>
            </a:xfrm>
            <a:custGeom>
              <a:avLst/>
              <a:gdLst/>
              <a:ahLst/>
              <a:cxnLst/>
              <a:rect l="l" t="t" r="r" b="b"/>
              <a:pathLst>
                <a:path w="414782" h="804418">
                  <a:moveTo>
                    <a:pt x="202311" y="804418"/>
                  </a:moveTo>
                  <a:cubicBezTo>
                    <a:pt x="0" y="425958"/>
                    <a:pt x="0" y="364998"/>
                    <a:pt x="202311" y="0"/>
                  </a:cubicBezTo>
                  <a:cubicBezTo>
                    <a:pt x="404622" y="267081"/>
                    <a:pt x="414782" y="537464"/>
                    <a:pt x="202311" y="804418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59" name="Group 59"/>
          <p:cNvGrpSpPr/>
          <p:nvPr/>
        </p:nvGrpSpPr>
        <p:grpSpPr>
          <a:xfrm>
            <a:off x="3659040" y="9473760"/>
            <a:ext cx="295200" cy="594000"/>
            <a:chOff x="0" y="0"/>
            <a:chExt cx="393600" cy="792000"/>
          </a:xfrm>
        </p:grpSpPr>
        <p:sp>
          <p:nvSpPr>
            <p:cNvPr id="60" name="Freeform 60"/>
            <p:cNvSpPr/>
            <p:nvPr/>
          </p:nvSpPr>
          <p:spPr>
            <a:xfrm>
              <a:off x="0" y="0"/>
              <a:ext cx="393573" cy="791972"/>
            </a:xfrm>
            <a:custGeom>
              <a:avLst/>
              <a:gdLst/>
              <a:ahLst/>
              <a:cxnLst/>
              <a:rect l="l" t="t" r="r" b="b"/>
              <a:pathLst>
                <a:path w="393573" h="791972">
                  <a:moveTo>
                    <a:pt x="191770" y="791972"/>
                  </a:moveTo>
                  <a:cubicBezTo>
                    <a:pt x="0" y="599059"/>
                    <a:pt x="0" y="186182"/>
                    <a:pt x="191770" y="0"/>
                  </a:cubicBezTo>
                  <a:cubicBezTo>
                    <a:pt x="393573" y="345186"/>
                    <a:pt x="393573" y="446786"/>
                    <a:pt x="191770" y="791972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61" name="Group 61"/>
          <p:cNvGrpSpPr/>
          <p:nvPr/>
        </p:nvGrpSpPr>
        <p:grpSpPr>
          <a:xfrm>
            <a:off x="4424400" y="9479520"/>
            <a:ext cx="298800" cy="581040"/>
            <a:chOff x="0" y="0"/>
            <a:chExt cx="398400" cy="774720"/>
          </a:xfrm>
        </p:grpSpPr>
        <p:sp>
          <p:nvSpPr>
            <p:cNvPr id="62" name="Freeform 62"/>
            <p:cNvSpPr/>
            <p:nvPr/>
          </p:nvSpPr>
          <p:spPr>
            <a:xfrm>
              <a:off x="0" y="0"/>
              <a:ext cx="398399" cy="774700"/>
            </a:xfrm>
            <a:custGeom>
              <a:avLst/>
              <a:gdLst/>
              <a:ahLst/>
              <a:cxnLst/>
              <a:rect l="l" t="t" r="r" b="b"/>
              <a:pathLst>
                <a:path w="398399" h="774700">
                  <a:moveTo>
                    <a:pt x="204343" y="774700"/>
                  </a:moveTo>
                  <a:cubicBezTo>
                    <a:pt x="0" y="517652"/>
                    <a:pt x="0" y="253746"/>
                    <a:pt x="204343" y="0"/>
                  </a:cubicBezTo>
                  <a:cubicBezTo>
                    <a:pt x="398399" y="162433"/>
                    <a:pt x="398399" y="595376"/>
                    <a:pt x="204343" y="77470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63" name="Group 63"/>
          <p:cNvGrpSpPr/>
          <p:nvPr/>
        </p:nvGrpSpPr>
        <p:grpSpPr>
          <a:xfrm>
            <a:off x="2864160" y="9473760"/>
            <a:ext cx="295200" cy="594000"/>
            <a:chOff x="0" y="0"/>
            <a:chExt cx="393600" cy="792000"/>
          </a:xfrm>
        </p:grpSpPr>
        <p:sp>
          <p:nvSpPr>
            <p:cNvPr id="64" name="Freeform 64"/>
            <p:cNvSpPr/>
            <p:nvPr/>
          </p:nvSpPr>
          <p:spPr>
            <a:xfrm>
              <a:off x="0" y="0"/>
              <a:ext cx="393573" cy="791972"/>
            </a:xfrm>
            <a:custGeom>
              <a:avLst/>
              <a:gdLst/>
              <a:ahLst/>
              <a:cxnLst/>
              <a:rect l="l" t="t" r="r" b="b"/>
              <a:pathLst>
                <a:path w="393573" h="791972">
                  <a:moveTo>
                    <a:pt x="191770" y="791972"/>
                  </a:moveTo>
                  <a:cubicBezTo>
                    <a:pt x="0" y="599059"/>
                    <a:pt x="0" y="186182"/>
                    <a:pt x="191770" y="0"/>
                  </a:cubicBezTo>
                  <a:cubicBezTo>
                    <a:pt x="393573" y="345186"/>
                    <a:pt x="393573" y="446786"/>
                    <a:pt x="191770" y="791972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65" name="Group 65"/>
          <p:cNvGrpSpPr/>
          <p:nvPr/>
        </p:nvGrpSpPr>
        <p:grpSpPr>
          <a:xfrm>
            <a:off x="774720" y="9648720"/>
            <a:ext cx="562320" cy="637920"/>
            <a:chOff x="0" y="0"/>
            <a:chExt cx="749760" cy="850560"/>
          </a:xfrm>
        </p:grpSpPr>
        <p:sp>
          <p:nvSpPr>
            <p:cNvPr id="66" name="Freeform 66"/>
            <p:cNvSpPr/>
            <p:nvPr/>
          </p:nvSpPr>
          <p:spPr>
            <a:xfrm>
              <a:off x="0" y="0"/>
              <a:ext cx="749808" cy="850519"/>
            </a:xfrm>
            <a:custGeom>
              <a:avLst/>
              <a:gdLst/>
              <a:ahLst/>
              <a:cxnLst/>
              <a:rect l="l" t="t" r="r" b="b"/>
              <a:pathLst>
                <a:path w="749808" h="850519">
                  <a:moveTo>
                    <a:pt x="749808" y="850519"/>
                  </a:moveTo>
                  <a:cubicBezTo>
                    <a:pt x="486410" y="850519"/>
                    <a:pt x="263525" y="850519"/>
                    <a:pt x="0" y="850519"/>
                  </a:cubicBezTo>
                  <a:cubicBezTo>
                    <a:pt x="121539" y="567055"/>
                    <a:pt x="233045" y="283464"/>
                    <a:pt x="354584" y="0"/>
                  </a:cubicBezTo>
                  <a:cubicBezTo>
                    <a:pt x="364744" y="0"/>
                    <a:pt x="374904" y="0"/>
                    <a:pt x="395097" y="0"/>
                  </a:cubicBezTo>
                  <a:cubicBezTo>
                    <a:pt x="506603" y="280162"/>
                    <a:pt x="628142" y="560324"/>
                    <a:pt x="749681" y="850519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67" name="Group 67"/>
          <p:cNvGrpSpPr/>
          <p:nvPr/>
        </p:nvGrpSpPr>
        <p:grpSpPr>
          <a:xfrm>
            <a:off x="2330640" y="9645840"/>
            <a:ext cx="558720" cy="641520"/>
            <a:chOff x="0" y="0"/>
            <a:chExt cx="744960" cy="855360"/>
          </a:xfrm>
        </p:grpSpPr>
        <p:sp>
          <p:nvSpPr>
            <p:cNvPr id="68" name="Freeform 68"/>
            <p:cNvSpPr/>
            <p:nvPr/>
          </p:nvSpPr>
          <p:spPr>
            <a:xfrm>
              <a:off x="0" y="0"/>
              <a:ext cx="744982" cy="855345"/>
            </a:xfrm>
            <a:custGeom>
              <a:avLst/>
              <a:gdLst/>
              <a:ahLst/>
              <a:cxnLst/>
              <a:rect l="l" t="t" r="r" b="b"/>
              <a:pathLst>
                <a:path w="744982" h="855345">
                  <a:moveTo>
                    <a:pt x="382524" y="0"/>
                  </a:moveTo>
                  <a:cubicBezTo>
                    <a:pt x="503301" y="283972"/>
                    <a:pt x="624078" y="567944"/>
                    <a:pt x="744982" y="855345"/>
                  </a:cubicBezTo>
                  <a:cubicBezTo>
                    <a:pt x="483235" y="855345"/>
                    <a:pt x="251714" y="855345"/>
                    <a:pt x="0" y="855345"/>
                  </a:cubicBezTo>
                  <a:cubicBezTo>
                    <a:pt x="120777" y="564642"/>
                    <a:pt x="231521" y="283972"/>
                    <a:pt x="352298" y="0"/>
                  </a:cubicBezTo>
                  <a:cubicBezTo>
                    <a:pt x="362331" y="0"/>
                    <a:pt x="372491" y="0"/>
                    <a:pt x="382524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69" name="Group 69"/>
          <p:cNvGrpSpPr/>
          <p:nvPr/>
        </p:nvGrpSpPr>
        <p:grpSpPr>
          <a:xfrm>
            <a:off x="1555920" y="9645840"/>
            <a:ext cx="552240" cy="641520"/>
            <a:chOff x="0" y="0"/>
            <a:chExt cx="736320" cy="855360"/>
          </a:xfrm>
        </p:grpSpPr>
        <p:sp>
          <p:nvSpPr>
            <p:cNvPr id="70" name="Freeform 70"/>
            <p:cNvSpPr/>
            <p:nvPr/>
          </p:nvSpPr>
          <p:spPr>
            <a:xfrm>
              <a:off x="0" y="0"/>
              <a:ext cx="736346" cy="855345"/>
            </a:xfrm>
            <a:custGeom>
              <a:avLst/>
              <a:gdLst/>
              <a:ahLst/>
              <a:cxnLst/>
              <a:rect l="l" t="t" r="r" b="b"/>
              <a:pathLst>
                <a:path w="736346" h="855345">
                  <a:moveTo>
                    <a:pt x="383286" y="0"/>
                  </a:moveTo>
                  <a:cubicBezTo>
                    <a:pt x="504317" y="283972"/>
                    <a:pt x="615315" y="564642"/>
                    <a:pt x="736346" y="855345"/>
                  </a:cubicBezTo>
                  <a:cubicBezTo>
                    <a:pt x="494284" y="855345"/>
                    <a:pt x="262255" y="855345"/>
                    <a:pt x="0" y="855345"/>
                  </a:cubicBezTo>
                  <a:cubicBezTo>
                    <a:pt x="110998" y="567944"/>
                    <a:pt x="232029" y="283972"/>
                    <a:pt x="353060" y="0"/>
                  </a:cubicBezTo>
                  <a:cubicBezTo>
                    <a:pt x="363093" y="0"/>
                    <a:pt x="373253" y="0"/>
                    <a:pt x="383286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71" name="Group 71"/>
          <p:cNvGrpSpPr/>
          <p:nvPr/>
        </p:nvGrpSpPr>
        <p:grpSpPr>
          <a:xfrm>
            <a:off x="0" y="9645840"/>
            <a:ext cx="555840" cy="644400"/>
            <a:chOff x="0" y="0"/>
            <a:chExt cx="741120" cy="859200"/>
          </a:xfrm>
        </p:grpSpPr>
        <p:sp>
          <p:nvSpPr>
            <p:cNvPr id="72" name="Freeform 72"/>
            <p:cNvSpPr/>
            <p:nvPr/>
          </p:nvSpPr>
          <p:spPr>
            <a:xfrm>
              <a:off x="0" y="0"/>
              <a:ext cx="741172" cy="859155"/>
            </a:xfrm>
            <a:custGeom>
              <a:avLst/>
              <a:gdLst/>
              <a:ahLst/>
              <a:cxnLst/>
              <a:rect l="l" t="t" r="r" b="b"/>
              <a:pathLst>
                <a:path w="741172" h="859155">
                  <a:moveTo>
                    <a:pt x="385826" y="0"/>
                  </a:moveTo>
                  <a:cubicBezTo>
                    <a:pt x="507619" y="284099"/>
                    <a:pt x="619379" y="568325"/>
                    <a:pt x="741172" y="859155"/>
                  </a:cubicBezTo>
                  <a:cubicBezTo>
                    <a:pt x="487426" y="859155"/>
                    <a:pt x="253873" y="859155"/>
                    <a:pt x="0" y="859155"/>
                  </a:cubicBezTo>
                  <a:cubicBezTo>
                    <a:pt x="111633" y="571627"/>
                    <a:pt x="233553" y="287528"/>
                    <a:pt x="355346" y="3429"/>
                  </a:cubicBezTo>
                  <a:cubicBezTo>
                    <a:pt x="365506" y="0"/>
                    <a:pt x="375666" y="0"/>
                    <a:pt x="385826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73" name="Group 73"/>
          <p:cNvGrpSpPr/>
          <p:nvPr/>
        </p:nvGrpSpPr>
        <p:grpSpPr>
          <a:xfrm>
            <a:off x="2063520" y="9464400"/>
            <a:ext cx="311040" cy="603360"/>
            <a:chOff x="0" y="0"/>
            <a:chExt cx="414720" cy="804480"/>
          </a:xfrm>
        </p:grpSpPr>
        <p:sp>
          <p:nvSpPr>
            <p:cNvPr id="74" name="Freeform 74"/>
            <p:cNvSpPr/>
            <p:nvPr/>
          </p:nvSpPr>
          <p:spPr>
            <a:xfrm>
              <a:off x="0" y="0"/>
              <a:ext cx="414782" cy="804418"/>
            </a:xfrm>
            <a:custGeom>
              <a:avLst/>
              <a:gdLst/>
              <a:ahLst/>
              <a:cxnLst/>
              <a:rect l="l" t="t" r="r" b="b"/>
              <a:pathLst>
                <a:path w="414782" h="804418">
                  <a:moveTo>
                    <a:pt x="202311" y="804418"/>
                  </a:moveTo>
                  <a:cubicBezTo>
                    <a:pt x="0" y="425958"/>
                    <a:pt x="0" y="364998"/>
                    <a:pt x="202311" y="0"/>
                  </a:cubicBezTo>
                  <a:cubicBezTo>
                    <a:pt x="404622" y="267081"/>
                    <a:pt x="414782" y="537464"/>
                    <a:pt x="202311" y="804418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75" name="Group 75"/>
          <p:cNvGrpSpPr/>
          <p:nvPr/>
        </p:nvGrpSpPr>
        <p:grpSpPr>
          <a:xfrm>
            <a:off x="524160" y="9474480"/>
            <a:ext cx="295200" cy="594000"/>
            <a:chOff x="0" y="0"/>
            <a:chExt cx="393600" cy="792000"/>
          </a:xfrm>
        </p:grpSpPr>
        <p:sp>
          <p:nvSpPr>
            <p:cNvPr id="76" name="Freeform 76"/>
            <p:cNvSpPr/>
            <p:nvPr/>
          </p:nvSpPr>
          <p:spPr>
            <a:xfrm>
              <a:off x="0" y="0"/>
              <a:ext cx="393573" cy="791972"/>
            </a:xfrm>
            <a:custGeom>
              <a:avLst/>
              <a:gdLst/>
              <a:ahLst/>
              <a:cxnLst/>
              <a:rect l="l" t="t" r="r" b="b"/>
              <a:pathLst>
                <a:path w="393573" h="791972">
                  <a:moveTo>
                    <a:pt x="191770" y="791972"/>
                  </a:moveTo>
                  <a:cubicBezTo>
                    <a:pt x="0" y="599059"/>
                    <a:pt x="0" y="186182"/>
                    <a:pt x="191770" y="0"/>
                  </a:cubicBezTo>
                  <a:cubicBezTo>
                    <a:pt x="393573" y="345186"/>
                    <a:pt x="393573" y="446786"/>
                    <a:pt x="191770" y="791972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77" name="Group 77"/>
          <p:cNvGrpSpPr/>
          <p:nvPr/>
        </p:nvGrpSpPr>
        <p:grpSpPr>
          <a:xfrm>
            <a:off x="1288800" y="9480240"/>
            <a:ext cx="298800" cy="581040"/>
            <a:chOff x="0" y="0"/>
            <a:chExt cx="398400" cy="774720"/>
          </a:xfrm>
        </p:grpSpPr>
        <p:sp>
          <p:nvSpPr>
            <p:cNvPr id="78" name="Freeform 78"/>
            <p:cNvSpPr/>
            <p:nvPr/>
          </p:nvSpPr>
          <p:spPr>
            <a:xfrm>
              <a:off x="0" y="0"/>
              <a:ext cx="398399" cy="774700"/>
            </a:xfrm>
            <a:custGeom>
              <a:avLst/>
              <a:gdLst/>
              <a:ahLst/>
              <a:cxnLst/>
              <a:rect l="l" t="t" r="r" b="b"/>
              <a:pathLst>
                <a:path w="398399" h="774700">
                  <a:moveTo>
                    <a:pt x="204343" y="774700"/>
                  </a:moveTo>
                  <a:cubicBezTo>
                    <a:pt x="0" y="517652"/>
                    <a:pt x="0" y="253746"/>
                    <a:pt x="204343" y="0"/>
                  </a:cubicBezTo>
                  <a:cubicBezTo>
                    <a:pt x="398399" y="162433"/>
                    <a:pt x="398399" y="595376"/>
                    <a:pt x="204343" y="77470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79" name="Group 79"/>
          <p:cNvGrpSpPr/>
          <p:nvPr/>
        </p:nvGrpSpPr>
        <p:grpSpPr>
          <a:xfrm>
            <a:off x="16173360" y="9663840"/>
            <a:ext cx="562320" cy="637920"/>
            <a:chOff x="0" y="0"/>
            <a:chExt cx="749760" cy="850560"/>
          </a:xfrm>
        </p:grpSpPr>
        <p:sp>
          <p:nvSpPr>
            <p:cNvPr id="80" name="Freeform 80"/>
            <p:cNvSpPr/>
            <p:nvPr/>
          </p:nvSpPr>
          <p:spPr>
            <a:xfrm>
              <a:off x="0" y="0"/>
              <a:ext cx="749808" cy="850519"/>
            </a:xfrm>
            <a:custGeom>
              <a:avLst/>
              <a:gdLst/>
              <a:ahLst/>
              <a:cxnLst/>
              <a:rect l="l" t="t" r="r" b="b"/>
              <a:pathLst>
                <a:path w="749808" h="850519">
                  <a:moveTo>
                    <a:pt x="749808" y="850519"/>
                  </a:moveTo>
                  <a:cubicBezTo>
                    <a:pt x="486410" y="850519"/>
                    <a:pt x="263525" y="850519"/>
                    <a:pt x="0" y="850519"/>
                  </a:cubicBezTo>
                  <a:cubicBezTo>
                    <a:pt x="121539" y="567055"/>
                    <a:pt x="233045" y="283464"/>
                    <a:pt x="354584" y="0"/>
                  </a:cubicBezTo>
                  <a:cubicBezTo>
                    <a:pt x="364744" y="0"/>
                    <a:pt x="374904" y="0"/>
                    <a:pt x="395097" y="0"/>
                  </a:cubicBezTo>
                  <a:cubicBezTo>
                    <a:pt x="506603" y="280162"/>
                    <a:pt x="628142" y="560324"/>
                    <a:pt x="749681" y="850519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81" name="Group 81"/>
          <p:cNvGrpSpPr/>
          <p:nvPr/>
        </p:nvGrpSpPr>
        <p:grpSpPr>
          <a:xfrm>
            <a:off x="17729280" y="9660960"/>
            <a:ext cx="558720" cy="641520"/>
            <a:chOff x="0" y="0"/>
            <a:chExt cx="744960" cy="855360"/>
          </a:xfrm>
        </p:grpSpPr>
        <p:sp>
          <p:nvSpPr>
            <p:cNvPr id="82" name="Freeform 82"/>
            <p:cNvSpPr/>
            <p:nvPr/>
          </p:nvSpPr>
          <p:spPr>
            <a:xfrm>
              <a:off x="0" y="0"/>
              <a:ext cx="744982" cy="855345"/>
            </a:xfrm>
            <a:custGeom>
              <a:avLst/>
              <a:gdLst/>
              <a:ahLst/>
              <a:cxnLst/>
              <a:rect l="l" t="t" r="r" b="b"/>
              <a:pathLst>
                <a:path w="744982" h="855345">
                  <a:moveTo>
                    <a:pt x="382524" y="0"/>
                  </a:moveTo>
                  <a:cubicBezTo>
                    <a:pt x="503301" y="283972"/>
                    <a:pt x="624078" y="567944"/>
                    <a:pt x="744982" y="855345"/>
                  </a:cubicBezTo>
                  <a:cubicBezTo>
                    <a:pt x="483235" y="855345"/>
                    <a:pt x="251714" y="855345"/>
                    <a:pt x="0" y="855345"/>
                  </a:cubicBezTo>
                  <a:cubicBezTo>
                    <a:pt x="120777" y="564642"/>
                    <a:pt x="231521" y="283972"/>
                    <a:pt x="352298" y="0"/>
                  </a:cubicBezTo>
                  <a:cubicBezTo>
                    <a:pt x="362331" y="0"/>
                    <a:pt x="372491" y="0"/>
                    <a:pt x="382524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83" name="Group 83"/>
          <p:cNvGrpSpPr/>
          <p:nvPr/>
        </p:nvGrpSpPr>
        <p:grpSpPr>
          <a:xfrm>
            <a:off x="16954560" y="9660960"/>
            <a:ext cx="552240" cy="641520"/>
            <a:chOff x="0" y="0"/>
            <a:chExt cx="736320" cy="855360"/>
          </a:xfrm>
        </p:grpSpPr>
        <p:sp>
          <p:nvSpPr>
            <p:cNvPr id="84" name="Freeform 84"/>
            <p:cNvSpPr/>
            <p:nvPr/>
          </p:nvSpPr>
          <p:spPr>
            <a:xfrm>
              <a:off x="0" y="0"/>
              <a:ext cx="736346" cy="855345"/>
            </a:xfrm>
            <a:custGeom>
              <a:avLst/>
              <a:gdLst/>
              <a:ahLst/>
              <a:cxnLst/>
              <a:rect l="l" t="t" r="r" b="b"/>
              <a:pathLst>
                <a:path w="736346" h="855345">
                  <a:moveTo>
                    <a:pt x="383286" y="0"/>
                  </a:moveTo>
                  <a:cubicBezTo>
                    <a:pt x="504317" y="283972"/>
                    <a:pt x="615315" y="564642"/>
                    <a:pt x="736346" y="855345"/>
                  </a:cubicBezTo>
                  <a:cubicBezTo>
                    <a:pt x="494284" y="855345"/>
                    <a:pt x="262255" y="855345"/>
                    <a:pt x="0" y="855345"/>
                  </a:cubicBezTo>
                  <a:cubicBezTo>
                    <a:pt x="110998" y="567944"/>
                    <a:pt x="232029" y="283972"/>
                    <a:pt x="353060" y="0"/>
                  </a:cubicBezTo>
                  <a:cubicBezTo>
                    <a:pt x="363093" y="0"/>
                    <a:pt x="373253" y="0"/>
                    <a:pt x="383286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85" name="Group 85"/>
          <p:cNvGrpSpPr/>
          <p:nvPr/>
        </p:nvGrpSpPr>
        <p:grpSpPr>
          <a:xfrm>
            <a:off x="15398640" y="9660960"/>
            <a:ext cx="555840" cy="644400"/>
            <a:chOff x="0" y="0"/>
            <a:chExt cx="741120" cy="859200"/>
          </a:xfrm>
        </p:grpSpPr>
        <p:sp>
          <p:nvSpPr>
            <p:cNvPr id="86" name="Freeform 86"/>
            <p:cNvSpPr/>
            <p:nvPr/>
          </p:nvSpPr>
          <p:spPr>
            <a:xfrm>
              <a:off x="0" y="0"/>
              <a:ext cx="741172" cy="859155"/>
            </a:xfrm>
            <a:custGeom>
              <a:avLst/>
              <a:gdLst/>
              <a:ahLst/>
              <a:cxnLst/>
              <a:rect l="l" t="t" r="r" b="b"/>
              <a:pathLst>
                <a:path w="741172" h="859155">
                  <a:moveTo>
                    <a:pt x="385826" y="0"/>
                  </a:moveTo>
                  <a:cubicBezTo>
                    <a:pt x="507619" y="284099"/>
                    <a:pt x="619379" y="568325"/>
                    <a:pt x="741172" y="859155"/>
                  </a:cubicBezTo>
                  <a:cubicBezTo>
                    <a:pt x="487426" y="859155"/>
                    <a:pt x="253873" y="859155"/>
                    <a:pt x="0" y="859155"/>
                  </a:cubicBezTo>
                  <a:cubicBezTo>
                    <a:pt x="111633" y="571627"/>
                    <a:pt x="233553" y="287528"/>
                    <a:pt x="355346" y="3429"/>
                  </a:cubicBezTo>
                  <a:cubicBezTo>
                    <a:pt x="365506" y="0"/>
                    <a:pt x="375666" y="0"/>
                    <a:pt x="385826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87" name="Group 87"/>
          <p:cNvGrpSpPr/>
          <p:nvPr/>
        </p:nvGrpSpPr>
        <p:grpSpPr>
          <a:xfrm>
            <a:off x="17462160" y="9479520"/>
            <a:ext cx="311040" cy="603360"/>
            <a:chOff x="0" y="0"/>
            <a:chExt cx="414720" cy="804480"/>
          </a:xfrm>
        </p:grpSpPr>
        <p:sp>
          <p:nvSpPr>
            <p:cNvPr id="88" name="Freeform 88"/>
            <p:cNvSpPr/>
            <p:nvPr/>
          </p:nvSpPr>
          <p:spPr>
            <a:xfrm>
              <a:off x="0" y="0"/>
              <a:ext cx="414782" cy="804418"/>
            </a:xfrm>
            <a:custGeom>
              <a:avLst/>
              <a:gdLst/>
              <a:ahLst/>
              <a:cxnLst/>
              <a:rect l="l" t="t" r="r" b="b"/>
              <a:pathLst>
                <a:path w="414782" h="804418">
                  <a:moveTo>
                    <a:pt x="202311" y="804418"/>
                  </a:moveTo>
                  <a:cubicBezTo>
                    <a:pt x="0" y="425958"/>
                    <a:pt x="0" y="364998"/>
                    <a:pt x="202311" y="0"/>
                  </a:cubicBezTo>
                  <a:cubicBezTo>
                    <a:pt x="404622" y="267081"/>
                    <a:pt x="414782" y="537464"/>
                    <a:pt x="202311" y="804418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89" name="Group 89"/>
          <p:cNvGrpSpPr/>
          <p:nvPr/>
        </p:nvGrpSpPr>
        <p:grpSpPr>
          <a:xfrm>
            <a:off x="15922800" y="9489600"/>
            <a:ext cx="295200" cy="594000"/>
            <a:chOff x="0" y="0"/>
            <a:chExt cx="393600" cy="792000"/>
          </a:xfrm>
        </p:grpSpPr>
        <p:sp>
          <p:nvSpPr>
            <p:cNvPr id="90" name="Freeform 90"/>
            <p:cNvSpPr/>
            <p:nvPr/>
          </p:nvSpPr>
          <p:spPr>
            <a:xfrm>
              <a:off x="0" y="0"/>
              <a:ext cx="393573" cy="791972"/>
            </a:xfrm>
            <a:custGeom>
              <a:avLst/>
              <a:gdLst/>
              <a:ahLst/>
              <a:cxnLst/>
              <a:rect l="l" t="t" r="r" b="b"/>
              <a:pathLst>
                <a:path w="393573" h="791972">
                  <a:moveTo>
                    <a:pt x="191770" y="791972"/>
                  </a:moveTo>
                  <a:cubicBezTo>
                    <a:pt x="0" y="599059"/>
                    <a:pt x="0" y="186182"/>
                    <a:pt x="191770" y="0"/>
                  </a:cubicBezTo>
                  <a:cubicBezTo>
                    <a:pt x="393573" y="345186"/>
                    <a:pt x="393573" y="446786"/>
                    <a:pt x="191770" y="791972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91" name="Group 91"/>
          <p:cNvGrpSpPr/>
          <p:nvPr/>
        </p:nvGrpSpPr>
        <p:grpSpPr>
          <a:xfrm>
            <a:off x="16688160" y="9496080"/>
            <a:ext cx="298800" cy="581040"/>
            <a:chOff x="0" y="0"/>
            <a:chExt cx="398400" cy="774720"/>
          </a:xfrm>
        </p:grpSpPr>
        <p:sp>
          <p:nvSpPr>
            <p:cNvPr id="92" name="Freeform 92"/>
            <p:cNvSpPr/>
            <p:nvPr/>
          </p:nvSpPr>
          <p:spPr>
            <a:xfrm>
              <a:off x="0" y="0"/>
              <a:ext cx="398399" cy="774700"/>
            </a:xfrm>
            <a:custGeom>
              <a:avLst/>
              <a:gdLst/>
              <a:ahLst/>
              <a:cxnLst/>
              <a:rect l="l" t="t" r="r" b="b"/>
              <a:pathLst>
                <a:path w="398399" h="774700">
                  <a:moveTo>
                    <a:pt x="204343" y="774700"/>
                  </a:moveTo>
                  <a:cubicBezTo>
                    <a:pt x="0" y="517652"/>
                    <a:pt x="0" y="253746"/>
                    <a:pt x="204343" y="0"/>
                  </a:cubicBezTo>
                  <a:cubicBezTo>
                    <a:pt x="398399" y="162433"/>
                    <a:pt x="398399" y="595376"/>
                    <a:pt x="204343" y="77470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93" name="Group 93"/>
          <p:cNvGrpSpPr/>
          <p:nvPr/>
        </p:nvGrpSpPr>
        <p:grpSpPr>
          <a:xfrm>
            <a:off x="15127200" y="9489600"/>
            <a:ext cx="295200" cy="594000"/>
            <a:chOff x="0" y="0"/>
            <a:chExt cx="393600" cy="792000"/>
          </a:xfrm>
        </p:grpSpPr>
        <p:sp>
          <p:nvSpPr>
            <p:cNvPr id="94" name="Freeform 94"/>
            <p:cNvSpPr/>
            <p:nvPr/>
          </p:nvSpPr>
          <p:spPr>
            <a:xfrm>
              <a:off x="0" y="0"/>
              <a:ext cx="393573" cy="791972"/>
            </a:xfrm>
            <a:custGeom>
              <a:avLst/>
              <a:gdLst/>
              <a:ahLst/>
              <a:cxnLst/>
              <a:rect l="l" t="t" r="r" b="b"/>
              <a:pathLst>
                <a:path w="393573" h="791972">
                  <a:moveTo>
                    <a:pt x="191770" y="791972"/>
                  </a:moveTo>
                  <a:cubicBezTo>
                    <a:pt x="0" y="599059"/>
                    <a:pt x="0" y="186182"/>
                    <a:pt x="191770" y="0"/>
                  </a:cubicBezTo>
                  <a:cubicBezTo>
                    <a:pt x="393573" y="345186"/>
                    <a:pt x="393573" y="446786"/>
                    <a:pt x="191770" y="791972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95" name="Group 95"/>
          <p:cNvGrpSpPr/>
          <p:nvPr/>
        </p:nvGrpSpPr>
        <p:grpSpPr>
          <a:xfrm>
            <a:off x="13037760" y="9664560"/>
            <a:ext cx="562320" cy="637920"/>
            <a:chOff x="0" y="0"/>
            <a:chExt cx="749760" cy="850560"/>
          </a:xfrm>
        </p:grpSpPr>
        <p:sp>
          <p:nvSpPr>
            <p:cNvPr id="96" name="Freeform 96"/>
            <p:cNvSpPr/>
            <p:nvPr/>
          </p:nvSpPr>
          <p:spPr>
            <a:xfrm>
              <a:off x="0" y="0"/>
              <a:ext cx="749808" cy="850519"/>
            </a:xfrm>
            <a:custGeom>
              <a:avLst/>
              <a:gdLst/>
              <a:ahLst/>
              <a:cxnLst/>
              <a:rect l="l" t="t" r="r" b="b"/>
              <a:pathLst>
                <a:path w="749808" h="850519">
                  <a:moveTo>
                    <a:pt x="749808" y="850519"/>
                  </a:moveTo>
                  <a:cubicBezTo>
                    <a:pt x="486410" y="850519"/>
                    <a:pt x="263525" y="850519"/>
                    <a:pt x="0" y="850519"/>
                  </a:cubicBezTo>
                  <a:cubicBezTo>
                    <a:pt x="121539" y="567055"/>
                    <a:pt x="233045" y="283464"/>
                    <a:pt x="354584" y="0"/>
                  </a:cubicBezTo>
                  <a:cubicBezTo>
                    <a:pt x="364744" y="0"/>
                    <a:pt x="374904" y="0"/>
                    <a:pt x="395097" y="0"/>
                  </a:cubicBezTo>
                  <a:cubicBezTo>
                    <a:pt x="506603" y="280162"/>
                    <a:pt x="628142" y="560324"/>
                    <a:pt x="749681" y="850519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97" name="Group 97"/>
          <p:cNvGrpSpPr/>
          <p:nvPr/>
        </p:nvGrpSpPr>
        <p:grpSpPr>
          <a:xfrm>
            <a:off x="14593680" y="9661680"/>
            <a:ext cx="558720" cy="641520"/>
            <a:chOff x="0" y="0"/>
            <a:chExt cx="744960" cy="855360"/>
          </a:xfrm>
        </p:grpSpPr>
        <p:sp>
          <p:nvSpPr>
            <p:cNvPr id="98" name="Freeform 98"/>
            <p:cNvSpPr/>
            <p:nvPr/>
          </p:nvSpPr>
          <p:spPr>
            <a:xfrm>
              <a:off x="0" y="0"/>
              <a:ext cx="744982" cy="855345"/>
            </a:xfrm>
            <a:custGeom>
              <a:avLst/>
              <a:gdLst/>
              <a:ahLst/>
              <a:cxnLst/>
              <a:rect l="l" t="t" r="r" b="b"/>
              <a:pathLst>
                <a:path w="744982" h="855345">
                  <a:moveTo>
                    <a:pt x="382524" y="0"/>
                  </a:moveTo>
                  <a:cubicBezTo>
                    <a:pt x="503301" y="283972"/>
                    <a:pt x="624078" y="567944"/>
                    <a:pt x="744982" y="855345"/>
                  </a:cubicBezTo>
                  <a:cubicBezTo>
                    <a:pt x="483235" y="855345"/>
                    <a:pt x="251714" y="855345"/>
                    <a:pt x="0" y="855345"/>
                  </a:cubicBezTo>
                  <a:cubicBezTo>
                    <a:pt x="120777" y="564642"/>
                    <a:pt x="231521" y="283972"/>
                    <a:pt x="352298" y="0"/>
                  </a:cubicBezTo>
                  <a:cubicBezTo>
                    <a:pt x="362331" y="0"/>
                    <a:pt x="372491" y="0"/>
                    <a:pt x="382524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99" name="Group 99"/>
          <p:cNvGrpSpPr/>
          <p:nvPr/>
        </p:nvGrpSpPr>
        <p:grpSpPr>
          <a:xfrm>
            <a:off x="13818960" y="9661680"/>
            <a:ext cx="552240" cy="641520"/>
            <a:chOff x="0" y="0"/>
            <a:chExt cx="736320" cy="855360"/>
          </a:xfrm>
        </p:grpSpPr>
        <p:sp>
          <p:nvSpPr>
            <p:cNvPr id="100" name="Freeform 100"/>
            <p:cNvSpPr/>
            <p:nvPr/>
          </p:nvSpPr>
          <p:spPr>
            <a:xfrm>
              <a:off x="0" y="0"/>
              <a:ext cx="736346" cy="855345"/>
            </a:xfrm>
            <a:custGeom>
              <a:avLst/>
              <a:gdLst/>
              <a:ahLst/>
              <a:cxnLst/>
              <a:rect l="l" t="t" r="r" b="b"/>
              <a:pathLst>
                <a:path w="736346" h="855345">
                  <a:moveTo>
                    <a:pt x="383286" y="0"/>
                  </a:moveTo>
                  <a:cubicBezTo>
                    <a:pt x="504317" y="283972"/>
                    <a:pt x="615315" y="564642"/>
                    <a:pt x="736346" y="855345"/>
                  </a:cubicBezTo>
                  <a:cubicBezTo>
                    <a:pt x="494284" y="855345"/>
                    <a:pt x="262255" y="855345"/>
                    <a:pt x="0" y="855345"/>
                  </a:cubicBezTo>
                  <a:cubicBezTo>
                    <a:pt x="110998" y="567944"/>
                    <a:pt x="232029" y="283972"/>
                    <a:pt x="353060" y="0"/>
                  </a:cubicBezTo>
                  <a:cubicBezTo>
                    <a:pt x="363093" y="0"/>
                    <a:pt x="373253" y="0"/>
                    <a:pt x="383286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01" name="Group 101"/>
          <p:cNvGrpSpPr/>
          <p:nvPr/>
        </p:nvGrpSpPr>
        <p:grpSpPr>
          <a:xfrm>
            <a:off x="12263040" y="9661680"/>
            <a:ext cx="555840" cy="644400"/>
            <a:chOff x="0" y="0"/>
            <a:chExt cx="741120" cy="859200"/>
          </a:xfrm>
        </p:grpSpPr>
        <p:sp>
          <p:nvSpPr>
            <p:cNvPr id="102" name="Freeform 102"/>
            <p:cNvSpPr/>
            <p:nvPr/>
          </p:nvSpPr>
          <p:spPr>
            <a:xfrm>
              <a:off x="0" y="0"/>
              <a:ext cx="741172" cy="859155"/>
            </a:xfrm>
            <a:custGeom>
              <a:avLst/>
              <a:gdLst/>
              <a:ahLst/>
              <a:cxnLst/>
              <a:rect l="l" t="t" r="r" b="b"/>
              <a:pathLst>
                <a:path w="741172" h="859155">
                  <a:moveTo>
                    <a:pt x="385826" y="0"/>
                  </a:moveTo>
                  <a:cubicBezTo>
                    <a:pt x="507619" y="284099"/>
                    <a:pt x="619379" y="568325"/>
                    <a:pt x="741172" y="859155"/>
                  </a:cubicBezTo>
                  <a:cubicBezTo>
                    <a:pt x="487426" y="859155"/>
                    <a:pt x="253873" y="859155"/>
                    <a:pt x="0" y="859155"/>
                  </a:cubicBezTo>
                  <a:cubicBezTo>
                    <a:pt x="111633" y="571627"/>
                    <a:pt x="233553" y="287528"/>
                    <a:pt x="355346" y="3429"/>
                  </a:cubicBezTo>
                  <a:cubicBezTo>
                    <a:pt x="365506" y="0"/>
                    <a:pt x="375666" y="0"/>
                    <a:pt x="385826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03" name="Group 103"/>
          <p:cNvGrpSpPr/>
          <p:nvPr/>
        </p:nvGrpSpPr>
        <p:grpSpPr>
          <a:xfrm>
            <a:off x="14327280" y="9480240"/>
            <a:ext cx="311040" cy="603360"/>
            <a:chOff x="0" y="0"/>
            <a:chExt cx="414720" cy="804480"/>
          </a:xfrm>
        </p:grpSpPr>
        <p:sp>
          <p:nvSpPr>
            <p:cNvPr id="104" name="Freeform 104"/>
            <p:cNvSpPr/>
            <p:nvPr/>
          </p:nvSpPr>
          <p:spPr>
            <a:xfrm>
              <a:off x="0" y="0"/>
              <a:ext cx="414782" cy="804418"/>
            </a:xfrm>
            <a:custGeom>
              <a:avLst/>
              <a:gdLst/>
              <a:ahLst/>
              <a:cxnLst/>
              <a:rect l="l" t="t" r="r" b="b"/>
              <a:pathLst>
                <a:path w="414782" h="804418">
                  <a:moveTo>
                    <a:pt x="202311" y="804418"/>
                  </a:moveTo>
                  <a:cubicBezTo>
                    <a:pt x="0" y="425958"/>
                    <a:pt x="0" y="364998"/>
                    <a:pt x="202311" y="0"/>
                  </a:cubicBezTo>
                  <a:cubicBezTo>
                    <a:pt x="404622" y="267081"/>
                    <a:pt x="414782" y="537464"/>
                    <a:pt x="202311" y="804418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05" name="Group 105"/>
          <p:cNvGrpSpPr/>
          <p:nvPr/>
        </p:nvGrpSpPr>
        <p:grpSpPr>
          <a:xfrm>
            <a:off x="12787200" y="9490320"/>
            <a:ext cx="295200" cy="594000"/>
            <a:chOff x="0" y="0"/>
            <a:chExt cx="393600" cy="792000"/>
          </a:xfrm>
        </p:grpSpPr>
        <p:sp>
          <p:nvSpPr>
            <p:cNvPr id="106" name="Freeform 106"/>
            <p:cNvSpPr/>
            <p:nvPr/>
          </p:nvSpPr>
          <p:spPr>
            <a:xfrm>
              <a:off x="0" y="0"/>
              <a:ext cx="393573" cy="791972"/>
            </a:xfrm>
            <a:custGeom>
              <a:avLst/>
              <a:gdLst/>
              <a:ahLst/>
              <a:cxnLst/>
              <a:rect l="l" t="t" r="r" b="b"/>
              <a:pathLst>
                <a:path w="393573" h="791972">
                  <a:moveTo>
                    <a:pt x="191770" y="791972"/>
                  </a:moveTo>
                  <a:cubicBezTo>
                    <a:pt x="0" y="599059"/>
                    <a:pt x="0" y="186182"/>
                    <a:pt x="191770" y="0"/>
                  </a:cubicBezTo>
                  <a:cubicBezTo>
                    <a:pt x="393573" y="345186"/>
                    <a:pt x="393573" y="446786"/>
                    <a:pt x="191770" y="791972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07" name="Group 107"/>
          <p:cNvGrpSpPr/>
          <p:nvPr/>
        </p:nvGrpSpPr>
        <p:grpSpPr>
          <a:xfrm>
            <a:off x="13552560" y="9496080"/>
            <a:ext cx="298800" cy="581040"/>
            <a:chOff x="0" y="0"/>
            <a:chExt cx="398400" cy="774720"/>
          </a:xfrm>
        </p:grpSpPr>
        <p:sp>
          <p:nvSpPr>
            <p:cNvPr id="108" name="Freeform 108"/>
            <p:cNvSpPr/>
            <p:nvPr/>
          </p:nvSpPr>
          <p:spPr>
            <a:xfrm>
              <a:off x="0" y="0"/>
              <a:ext cx="398399" cy="774700"/>
            </a:xfrm>
            <a:custGeom>
              <a:avLst/>
              <a:gdLst/>
              <a:ahLst/>
              <a:cxnLst/>
              <a:rect l="l" t="t" r="r" b="b"/>
              <a:pathLst>
                <a:path w="398399" h="774700">
                  <a:moveTo>
                    <a:pt x="204343" y="774700"/>
                  </a:moveTo>
                  <a:cubicBezTo>
                    <a:pt x="0" y="517652"/>
                    <a:pt x="0" y="253746"/>
                    <a:pt x="204343" y="0"/>
                  </a:cubicBezTo>
                  <a:cubicBezTo>
                    <a:pt x="398399" y="162433"/>
                    <a:pt x="398399" y="595376"/>
                    <a:pt x="204343" y="77470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09" name="Group 109"/>
          <p:cNvGrpSpPr/>
          <p:nvPr/>
        </p:nvGrpSpPr>
        <p:grpSpPr>
          <a:xfrm>
            <a:off x="10011600" y="9682560"/>
            <a:ext cx="562320" cy="637920"/>
            <a:chOff x="0" y="0"/>
            <a:chExt cx="749760" cy="850560"/>
          </a:xfrm>
        </p:grpSpPr>
        <p:sp>
          <p:nvSpPr>
            <p:cNvPr id="110" name="Freeform 110"/>
            <p:cNvSpPr/>
            <p:nvPr/>
          </p:nvSpPr>
          <p:spPr>
            <a:xfrm>
              <a:off x="0" y="0"/>
              <a:ext cx="749808" cy="850519"/>
            </a:xfrm>
            <a:custGeom>
              <a:avLst/>
              <a:gdLst/>
              <a:ahLst/>
              <a:cxnLst/>
              <a:rect l="l" t="t" r="r" b="b"/>
              <a:pathLst>
                <a:path w="749808" h="850519">
                  <a:moveTo>
                    <a:pt x="749808" y="850519"/>
                  </a:moveTo>
                  <a:cubicBezTo>
                    <a:pt x="486410" y="850519"/>
                    <a:pt x="263525" y="850519"/>
                    <a:pt x="0" y="850519"/>
                  </a:cubicBezTo>
                  <a:cubicBezTo>
                    <a:pt x="121539" y="567055"/>
                    <a:pt x="233045" y="283464"/>
                    <a:pt x="354584" y="0"/>
                  </a:cubicBezTo>
                  <a:cubicBezTo>
                    <a:pt x="364744" y="0"/>
                    <a:pt x="374904" y="0"/>
                    <a:pt x="395097" y="0"/>
                  </a:cubicBezTo>
                  <a:cubicBezTo>
                    <a:pt x="506603" y="280162"/>
                    <a:pt x="628142" y="560324"/>
                    <a:pt x="749681" y="850519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11" name="Group 111"/>
          <p:cNvGrpSpPr/>
          <p:nvPr/>
        </p:nvGrpSpPr>
        <p:grpSpPr>
          <a:xfrm>
            <a:off x="11566800" y="9678960"/>
            <a:ext cx="558720" cy="641520"/>
            <a:chOff x="0" y="0"/>
            <a:chExt cx="744960" cy="855360"/>
          </a:xfrm>
        </p:grpSpPr>
        <p:sp>
          <p:nvSpPr>
            <p:cNvPr id="112" name="Freeform 112"/>
            <p:cNvSpPr/>
            <p:nvPr/>
          </p:nvSpPr>
          <p:spPr>
            <a:xfrm>
              <a:off x="0" y="0"/>
              <a:ext cx="744982" cy="855345"/>
            </a:xfrm>
            <a:custGeom>
              <a:avLst/>
              <a:gdLst/>
              <a:ahLst/>
              <a:cxnLst/>
              <a:rect l="l" t="t" r="r" b="b"/>
              <a:pathLst>
                <a:path w="744982" h="855345">
                  <a:moveTo>
                    <a:pt x="382524" y="0"/>
                  </a:moveTo>
                  <a:cubicBezTo>
                    <a:pt x="503301" y="283972"/>
                    <a:pt x="624078" y="567944"/>
                    <a:pt x="744982" y="855345"/>
                  </a:cubicBezTo>
                  <a:cubicBezTo>
                    <a:pt x="483235" y="855345"/>
                    <a:pt x="251714" y="855345"/>
                    <a:pt x="0" y="855345"/>
                  </a:cubicBezTo>
                  <a:cubicBezTo>
                    <a:pt x="120777" y="564642"/>
                    <a:pt x="231521" y="283972"/>
                    <a:pt x="352298" y="0"/>
                  </a:cubicBezTo>
                  <a:cubicBezTo>
                    <a:pt x="362331" y="0"/>
                    <a:pt x="372491" y="0"/>
                    <a:pt x="382524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13" name="Group 113"/>
          <p:cNvGrpSpPr/>
          <p:nvPr/>
        </p:nvGrpSpPr>
        <p:grpSpPr>
          <a:xfrm>
            <a:off x="10792080" y="9678960"/>
            <a:ext cx="552240" cy="641520"/>
            <a:chOff x="0" y="0"/>
            <a:chExt cx="736320" cy="855360"/>
          </a:xfrm>
        </p:grpSpPr>
        <p:sp>
          <p:nvSpPr>
            <p:cNvPr id="114" name="Freeform 114"/>
            <p:cNvSpPr/>
            <p:nvPr/>
          </p:nvSpPr>
          <p:spPr>
            <a:xfrm>
              <a:off x="0" y="0"/>
              <a:ext cx="736346" cy="855345"/>
            </a:xfrm>
            <a:custGeom>
              <a:avLst/>
              <a:gdLst/>
              <a:ahLst/>
              <a:cxnLst/>
              <a:rect l="l" t="t" r="r" b="b"/>
              <a:pathLst>
                <a:path w="736346" h="855345">
                  <a:moveTo>
                    <a:pt x="383286" y="0"/>
                  </a:moveTo>
                  <a:cubicBezTo>
                    <a:pt x="504317" y="283972"/>
                    <a:pt x="615315" y="564642"/>
                    <a:pt x="736346" y="855345"/>
                  </a:cubicBezTo>
                  <a:cubicBezTo>
                    <a:pt x="494284" y="855345"/>
                    <a:pt x="262255" y="855345"/>
                    <a:pt x="0" y="855345"/>
                  </a:cubicBezTo>
                  <a:cubicBezTo>
                    <a:pt x="110998" y="567944"/>
                    <a:pt x="232029" y="283972"/>
                    <a:pt x="353060" y="0"/>
                  </a:cubicBezTo>
                  <a:cubicBezTo>
                    <a:pt x="363093" y="0"/>
                    <a:pt x="373253" y="0"/>
                    <a:pt x="383286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15" name="Group 115"/>
          <p:cNvGrpSpPr/>
          <p:nvPr/>
        </p:nvGrpSpPr>
        <p:grpSpPr>
          <a:xfrm>
            <a:off x="9236880" y="9678960"/>
            <a:ext cx="555840" cy="644400"/>
            <a:chOff x="0" y="0"/>
            <a:chExt cx="741120" cy="859200"/>
          </a:xfrm>
        </p:grpSpPr>
        <p:sp>
          <p:nvSpPr>
            <p:cNvPr id="116" name="Freeform 116"/>
            <p:cNvSpPr/>
            <p:nvPr/>
          </p:nvSpPr>
          <p:spPr>
            <a:xfrm>
              <a:off x="0" y="0"/>
              <a:ext cx="741172" cy="859155"/>
            </a:xfrm>
            <a:custGeom>
              <a:avLst/>
              <a:gdLst/>
              <a:ahLst/>
              <a:cxnLst/>
              <a:rect l="l" t="t" r="r" b="b"/>
              <a:pathLst>
                <a:path w="741172" h="859155">
                  <a:moveTo>
                    <a:pt x="385826" y="0"/>
                  </a:moveTo>
                  <a:cubicBezTo>
                    <a:pt x="507619" y="284099"/>
                    <a:pt x="619379" y="568325"/>
                    <a:pt x="741172" y="859155"/>
                  </a:cubicBezTo>
                  <a:cubicBezTo>
                    <a:pt x="487426" y="859155"/>
                    <a:pt x="253873" y="859155"/>
                    <a:pt x="0" y="859155"/>
                  </a:cubicBezTo>
                  <a:cubicBezTo>
                    <a:pt x="111633" y="571627"/>
                    <a:pt x="233553" y="287528"/>
                    <a:pt x="355346" y="3429"/>
                  </a:cubicBezTo>
                  <a:cubicBezTo>
                    <a:pt x="365506" y="0"/>
                    <a:pt x="375666" y="0"/>
                    <a:pt x="385826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17" name="Group 117"/>
          <p:cNvGrpSpPr/>
          <p:nvPr/>
        </p:nvGrpSpPr>
        <p:grpSpPr>
          <a:xfrm>
            <a:off x="11300400" y="9498240"/>
            <a:ext cx="311040" cy="603360"/>
            <a:chOff x="0" y="0"/>
            <a:chExt cx="414720" cy="804480"/>
          </a:xfrm>
        </p:grpSpPr>
        <p:sp>
          <p:nvSpPr>
            <p:cNvPr id="118" name="Freeform 118"/>
            <p:cNvSpPr/>
            <p:nvPr/>
          </p:nvSpPr>
          <p:spPr>
            <a:xfrm>
              <a:off x="0" y="0"/>
              <a:ext cx="414782" cy="804418"/>
            </a:xfrm>
            <a:custGeom>
              <a:avLst/>
              <a:gdLst/>
              <a:ahLst/>
              <a:cxnLst/>
              <a:rect l="l" t="t" r="r" b="b"/>
              <a:pathLst>
                <a:path w="414782" h="804418">
                  <a:moveTo>
                    <a:pt x="202311" y="804418"/>
                  </a:moveTo>
                  <a:cubicBezTo>
                    <a:pt x="0" y="425958"/>
                    <a:pt x="0" y="364998"/>
                    <a:pt x="202311" y="0"/>
                  </a:cubicBezTo>
                  <a:cubicBezTo>
                    <a:pt x="404622" y="267081"/>
                    <a:pt x="414782" y="537464"/>
                    <a:pt x="202311" y="804418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19" name="Group 119"/>
          <p:cNvGrpSpPr/>
          <p:nvPr/>
        </p:nvGrpSpPr>
        <p:grpSpPr>
          <a:xfrm>
            <a:off x="9760320" y="9507600"/>
            <a:ext cx="295200" cy="594000"/>
            <a:chOff x="0" y="0"/>
            <a:chExt cx="393600" cy="792000"/>
          </a:xfrm>
        </p:grpSpPr>
        <p:sp>
          <p:nvSpPr>
            <p:cNvPr id="120" name="Freeform 120"/>
            <p:cNvSpPr/>
            <p:nvPr/>
          </p:nvSpPr>
          <p:spPr>
            <a:xfrm>
              <a:off x="0" y="0"/>
              <a:ext cx="393573" cy="791972"/>
            </a:xfrm>
            <a:custGeom>
              <a:avLst/>
              <a:gdLst/>
              <a:ahLst/>
              <a:cxnLst/>
              <a:rect l="l" t="t" r="r" b="b"/>
              <a:pathLst>
                <a:path w="393573" h="791972">
                  <a:moveTo>
                    <a:pt x="191770" y="791972"/>
                  </a:moveTo>
                  <a:cubicBezTo>
                    <a:pt x="0" y="599059"/>
                    <a:pt x="0" y="186182"/>
                    <a:pt x="191770" y="0"/>
                  </a:cubicBezTo>
                  <a:cubicBezTo>
                    <a:pt x="393573" y="345186"/>
                    <a:pt x="393573" y="446786"/>
                    <a:pt x="191770" y="791972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21" name="Group 121"/>
          <p:cNvGrpSpPr/>
          <p:nvPr/>
        </p:nvGrpSpPr>
        <p:grpSpPr>
          <a:xfrm>
            <a:off x="10525680" y="9514080"/>
            <a:ext cx="298800" cy="581040"/>
            <a:chOff x="0" y="0"/>
            <a:chExt cx="398400" cy="774720"/>
          </a:xfrm>
        </p:grpSpPr>
        <p:sp>
          <p:nvSpPr>
            <p:cNvPr id="122" name="Freeform 122"/>
            <p:cNvSpPr/>
            <p:nvPr/>
          </p:nvSpPr>
          <p:spPr>
            <a:xfrm>
              <a:off x="0" y="0"/>
              <a:ext cx="398399" cy="774700"/>
            </a:xfrm>
            <a:custGeom>
              <a:avLst/>
              <a:gdLst/>
              <a:ahLst/>
              <a:cxnLst/>
              <a:rect l="l" t="t" r="r" b="b"/>
              <a:pathLst>
                <a:path w="398399" h="774700">
                  <a:moveTo>
                    <a:pt x="204343" y="774700"/>
                  </a:moveTo>
                  <a:cubicBezTo>
                    <a:pt x="0" y="517652"/>
                    <a:pt x="0" y="253746"/>
                    <a:pt x="204343" y="0"/>
                  </a:cubicBezTo>
                  <a:cubicBezTo>
                    <a:pt x="398399" y="162433"/>
                    <a:pt x="398399" y="595376"/>
                    <a:pt x="204343" y="77470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23" name="Group 123"/>
          <p:cNvGrpSpPr/>
          <p:nvPr/>
        </p:nvGrpSpPr>
        <p:grpSpPr>
          <a:xfrm>
            <a:off x="8964720" y="9507600"/>
            <a:ext cx="295200" cy="594000"/>
            <a:chOff x="0" y="0"/>
            <a:chExt cx="393600" cy="792000"/>
          </a:xfrm>
        </p:grpSpPr>
        <p:sp>
          <p:nvSpPr>
            <p:cNvPr id="124" name="Freeform 124"/>
            <p:cNvSpPr/>
            <p:nvPr/>
          </p:nvSpPr>
          <p:spPr>
            <a:xfrm>
              <a:off x="0" y="0"/>
              <a:ext cx="393573" cy="791972"/>
            </a:xfrm>
            <a:custGeom>
              <a:avLst/>
              <a:gdLst/>
              <a:ahLst/>
              <a:cxnLst/>
              <a:rect l="l" t="t" r="r" b="b"/>
              <a:pathLst>
                <a:path w="393573" h="791972">
                  <a:moveTo>
                    <a:pt x="191770" y="791972"/>
                  </a:moveTo>
                  <a:cubicBezTo>
                    <a:pt x="0" y="599059"/>
                    <a:pt x="0" y="186182"/>
                    <a:pt x="191770" y="0"/>
                  </a:cubicBezTo>
                  <a:cubicBezTo>
                    <a:pt x="393573" y="345186"/>
                    <a:pt x="393573" y="446786"/>
                    <a:pt x="191770" y="791972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25" name="Group 125"/>
          <p:cNvGrpSpPr/>
          <p:nvPr/>
        </p:nvGrpSpPr>
        <p:grpSpPr>
          <a:xfrm>
            <a:off x="6876000" y="9683280"/>
            <a:ext cx="562320" cy="637920"/>
            <a:chOff x="0" y="0"/>
            <a:chExt cx="749760" cy="850560"/>
          </a:xfrm>
        </p:grpSpPr>
        <p:sp>
          <p:nvSpPr>
            <p:cNvPr id="126" name="Freeform 126"/>
            <p:cNvSpPr/>
            <p:nvPr/>
          </p:nvSpPr>
          <p:spPr>
            <a:xfrm>
              <a:off x="0" y="0"/>
              <a:ext cx="749808" cy="850519"/>
            </a:xfrm>
            <a:custGeom>
              <a:avLst/>
              <a:gdLst/>
              <a:ahLst/>
              <a:cxnLst/>
              <a:rect l="l" t="t" r="r" b="b"/>
              <a:pathLst>
                <a:path w="749808" h="850519">
                  <a:moveTo>
                    <a:pt x="749808" y="850519"/>
                  </a:moveTo>
                  <a:cubicBezTo>
                    <a:pt x="486410" y="850519"/>
                    <a:pt x="263525" y="850519"/>
                    <a:pt x="0" y="850519"/>
                  </a:cubicBezTo>
                  <a:cubicBezTo>
                    <a:pt x="121539" y="567055"/>
                    <a:pt x="233045" y="283464"/>
                    <a:pt x="354584" y="0"/>
                  </a:cubicBezTo>
                  <a:cubicBezTo>
                    <a:pt x="364744" y="0"/>
                    <a:pt x="374904" y="0"/>
                    <a:pt x="395097" y="0"/>
                  </a:cubicBezTo>
                  <a:cubicBezTo>
                    <a:pt x="506603" y="280162"/>
                    <a:pt x="628142" y="560324"/>
                    <a:pt x="749681" y="850519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27" name="Group 127"/>
          <p:cNvGrpSpPr/>
          <p:nvPr/>
        </p:nvGrpSpPr>
        <p:grpSpPr>
          <a:xfrm>
            <a:off x="8431200" y="9679680"/>
            <a:ext cx="558720" cy="641520"/>
            <a:chOff x="0" y="0"/>
            <a:chExt cx="744960" cy="855360"/>
          </a:xfrm>
        </p:grpSpPr>
        <p:sp>
          <p:nvSpPr>
            <p:cNvPr id="128" name="Freeform 128"/>
            <p:cNvSpPr/>
            <p:nvPr/>
          </p:nvSpPr>
          <p:spPr>
            <a:xfrm>
              <a:off x="0" y="0"/>
              <a:ext cx="744982" cy="855345"/>
            </a:xfrm>
            <a:custGeom>
              <a:avLst/>
              <a:gdLst/>
              <a:ahLst/>
              <a:cxnLst/>
              <a:rect l="l" t="t" r="r" b="b"/>
              <a:pathLst>
                <a:path w="744982" h="855345">
                  <a:moveTo>
                    <a:pt x="382524" y="0"/>
                  </a:moveTo>
                  <a:cubicBezTo>
                    <a:pt x="503301" y="283972"/>
                    <a:pt x="624078" y="567944"/>
                    <a:pt x="744982" y="855345"/>
                  </a:cubicBezTo>
                  <a:cubicBezTo>
                    <a:pt x="483235" y="855345"/>
                    <a:pt x="251714" y="855345"/>
                    <a:pt x="0" y="855345"/>
                  </a:cubicBezTo>
                  <a:cubicBezTo>
                    <a:pt x="120777" y="564642"/>
                    <a:pt x="231521" y="283972"/>
                    <a:pt x="352298" y="0"/>
                  </a:cubicBezTo>
                  <a:cubicBezTo>
                    <a:pt x="362331" y="0"/>
                    <a:pt x="372491" y="0"/>
                    <a:pt x="382524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29" name="Group 129"/>
          <p:cNvGrpSpPr/>
          <p:nvPr/>
        </p:nvGrpSpPr>
        <p:grpSpPr>
          <a:xfrm>
            <a:off x="7656480" y="9679680"/>
            <a:ext cx="552240" cy="641520"/>
            <a:chOff x="0" y="0"/>
            <a:chExt cx="736320" cy="855360"/>
          </a:xfrm>
        </p:grpSpPr>
        <p:sp>
          <p:nvSpPr>
            <p:cNvPr id="130" name="Freeform 130"/>
            <p:cNvSpPr/>
            <p:nvPr/>
          </p:nvSpPr>
          <p:spPr>
            <a:xfrm>
              <a:off x="0" y="0"/>
              <a:ext cx="736346" cy="855345"/>
            </a:xfrm>
            <a:custGeom>
              <a:avLst/>
              <a:gdLst/>
              <a:ahLst/>
              <a:cxnLst/>
              <a:rect l="l" t="t" r="r" b="b"/>
              <a:pathLst>
                <a:path w="736346" h="855345">
                  <a:moveTo>
                    <a:pt x="383286" y="0"/>
                  </a:moveTo>
                  <a:cubicBezTo>
                    <a:pt x="504317" y="283972"/>
                    <a:pt x="615315" y="564642"/>
                    <a:pt x="736346" y="855345"/>
                  </a:cubicBezTo>
                  <a:cubicBezTo>
                    <a:pt x="494284" y="855345"/>
                    <a:pt x="262255" y="855345"/>
                    <a:pt x="0" y="855345"/>
                  </a:cubicBezTo>
                  <a:cubicBezTo>
                    <a:pt x="110998" y="567944"/>
                    <a:pt x="232029" y="283972"/>
                    <a:pt x="353060" y="0"/>
                  </a:cubicBezTo>
                  <a:cubicBezTo>
                    <a:pt x="363093" y="0"/>
                    <a:pt x="373253" y="0"/>
                    <a:pt x="383286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31" name="Group 131"/>
          <p:cNvGrpSpPr/>
          <p:nvPr/>
        </p:nvGrpSpPr>
        <p:grpSpPr>
          <a:xfrm>
            <a:off x="6101280" y="9679680"/>
            <a:ext cx="555840" cy="644400"/>
            <a:chOff x="0" y="0"/>
            <a:chExt cx="741120" cy="859200"/>
          </a:xfrm>
        </p:grpSpPr>
        <p:sp>
          <p:nvSpPr>
            <p:cNvPr id="132" name="Freeform 132"/>
            <p:cNvSpPr/>
            <p:nvPr/>
          </p:nvSpPr>
          <p:spPr>
            <a:xfrm>
              <a:off x="0" y="0"/>
              <a:ext cx="741172" cy="859155"/>
            </a:xfrm>
            <a:custGeom>
              <a:avLst/>
              <a:gdLst/>
              <a:ahLst/>
              <a:cxnLst/>
              <a:rect l="l" t="t" r="r" b="b"/>
              <a:pathLst>
                <a:path w="741172" h="859155">
                  <a:moveTo>
                    <a:pt x="385826" y="0"/>
                  </a:moveTo>
                  <a:cubicBezTo>
                    <a:pt x="507619" y="284099"/>
                    <a:pt x="619379" y="568325"/>
                    <a:pt x="741172" y="859155"/>
                  </a:cubicBezTo>
                  <a:cubicBezTo>
                    <a:pt x="487426" y="859155"/>
                    <a:pt x="253873" y="859155"/>
                    <a:pt x="0" y="859155"/>
                  </a:cubicBezTo>
                  <a:cubicBezTo>
                    <a:pt x="111633" y="571627"/>
                    <a:pt x="233553" y="287528"/>
                    <a:pt x="355346" y="3429"/>
                  </a:cubicBezTo>
                  <a:cubicBezTo>
                    <a:pt x="365506" y="0"/>
                    <a:pt x="375666" y="0"/>
                    <a:pt x="385826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33" name="Group 133"/>
          <p:cNvGrpSpPr/>
          <p:nvPr/>
        </p:nvGrpSpPr>
        <p:grpSpPr>
          <a:xfrm>
            <a:off x="8164800" y="9498960"/>
            <a:ext cx="311040" cy="603360"/>
            <a:chOff x="0" y="0"/>
            <a:chExt cx="414720" cy="804480"/>
          </a:xfrm>
        </p:grpSpPr>
        <p:sp>
          <p:nvSpPr>
            <p:cNvPr id="134" name="Freeform 134"/>
            <p:cNvSpPr/>
            <p:nvPr/>
          </p:nvSpPr>
          <p:spPr>
            <a:xfrm>
              <a:off x="0" y="0"/>
              <a:ext cx="414782" cy="804418"/>
            </a:xfrm>
            <a:custGeom>
              <a:avLst/>
              <a:gdLst/>
              <a:ahLst/>
              <a:cxnLst/>
              <a:rect l="l" t="t" r="r" b="b"/>
              <a:pathLst>
                <a:path w="414782" h="804418">
                  <a:moveTo>
                    <a:pt x="202311" y="804418"/>
                  </a:moveTo>
                  <a:cubicBezTo>
                    <a:pt x="0" y="425958"/>
                    <a:pt x="0" y="364998"/>
                    <a:pt x="202311" y="0"/>
                  </a:cubicBezTo>
                  <a:cubicBezTo>
                    <a:pt x="404622" y="267081"/>
                    <a:pt x="414782" y="537464"/>
                    <a:pt x="202311" y="804418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35" name="Group 135"/>
          <p:cNvGrpSpPr/>
          <p:nvPr/>
        </p:nvGrpSpPr>
        <p:grpSpPr>
          <a:xfrm>
            <a:off x="6624720" y="9508320"/>
            <a:ext cx="295200" cy="594000"/>
            <a:chOff x="0" y="0"/>
            <a:chExt cx="393600" cy="792000"/>
          </a:xfrm>
        </p:grpSpPr>
        <p:sp>
          <p:nvSpPr>
            <p:cNvPr id="136" name="Freeform 136"/>
            <p:cNvSpPr/>
            <p:nvPr/>
          </p:nvSpPr>
          <p:spPr>
            <a:xfrm>
              <a:off x="0" y="0"/>
              <a:ext cx="393573" cy="791972"/>
            </a:xfrm>
            <a:custGeom>
              <a:avLst/>
              <a:gdLst/>
              <a:ahLst/>
              <a:cxnLst/>
              <a:rect l="l" t="t" r="r" b="b"/>
              <a:pathLst>
                <a:path w="393573" h="791972">
                  <a:moveTo>
                    <a:pt x="191770" y="791972"/>
                  </a:moveTo>
                  <a:cubicBezTo>
                    <a:pt x="0" y="599059"/>
                    <a:pt x="0" y="186182"/>
                    <a:pt x="191770" y="0"/>
                  </a:cubicBezTo>
                  <a:cubicBezTo>
                    <a:pt x="393573" y="345186"/>
                    <a:pt x="393573" y="446786"/>
                    <a:pt x="191770" y="791972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37" name="Group 137"/>
          <p:cNvGrpSpPr/>
          <p:nvPr/>
        </p:nvGrpSpPr>
        <p:grpSpPr>
          <a:xfrm>
            <a:off x="7390080" y="9514800"/>
            <a:ext cx="298800" cy="581040"/>
            <a:chOff x="0" y="0"/>
            <a:chExt cx="398400" cy="774720"/>
          </a:xfrm>
        </p:grpSpPr>
        <p:sp>
          <p:nvSpPr>
            <p:cNvPr id="138" name="Freeform 138"/>
            <p:cNvSpPr/>
            <p:nvPr/>
          </p:nvSpPr>
          <p:spPr>
            <a:xfrm>
              <a:off x="0" y="0"/>
              <a:ext cx="398399" cy="774700"/>
            </a:xfrm>
            <a:custGeom>
              <a:avLst/>
              <a:gdLst/>
              <a:ahLst/>
              <a:cxnLst/>
              <a:rect l="l" t="t" r="r" b="b"/>
              <a:pathLst>
                <a:path w="398399" h="774700">
                  <a:moveTo>
                    <a:pt x="204343" y="774700"/>
                  </a:moveTo>
                  <a:cubicBezTo>
                    <a:pt x="0" y="517652"/>
                    <a:pt x="0" y="253746"/>
                    <a:pt x="204343" y="0"/>
                  </a:cubicBezTo>
                  <a:cubicBezTo>
                    <a:pt x="398399" y="162433"/>
                    <a:pt x="398399" y="595376"/>
                    <a:pt x="204343" y="77470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2459520" y="1901520"/>
            <a:ext cx="15037200" cy="7706160"/>
            <a:chOff x="0" y="0"/>
            <a:chExt cx="20049600" cy="1027488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0049617" cy="10274935"/>
            </a:xfrm>
            <a:custGeom>
              <a:avLst/>
              <a:gdLst/>
              <a:ahLst/>
              <a:cxnLst/>
              <a:rect l="l" t="t" r="r" b="b"/>
              <a:pathLst>
                <a:path w="20049617" h="10274935">
                  <a:moveTo>
                    <a:pt x="0" y="0"/>
                  </a:moveTo>
                  <a:lnTo>
                    <a:pt x="20049617" y="0"/>
                  </a:lnTo>
                  <a:lnTo>
                    <a:pt x="20049617" y="10274935"/>
                  </a:lnTo>
                  <a:lnTo>
                    <a:pt x="0" y="10274935"/>
                  </a:lnTo>
                  <a:close/>
                </a:path>
              </a:pathLst>
            </a:custGeom>
            <a:solidFill>
              <a:srgbClr val="FFFFFF">
                <a:alpha val="49804"/>
              </a:srgbClr>
            </a:solidFill>
          </p:spPr>
        </p:sp>
      </p:grpSp>
      <p:sp>
        <p:nvSpPr>
          <p:cNvPr id="4" name="TextBox 4"/>
          <p:cNvSpPr txBox="1"/>
          <p:nvPr/>
        </p:nvSpPr>
        <p:spPr>
          <a:xfrm>
            <a:off x="4276160" y="430505"/>
            <a:ext cx="11847582" cy="93089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4399" spc="63" dirty="0">
                <a:solidFill>
                  <a:srgbClr val="984807"/>
                </a:solidFill>
                <a:latin typeface="Montserrat"/>
                <a:cs typeface="B Nazanin" panose="00000400000000000000" pitchFamily="2" charset="-78"/>
              </a:rPr>
              <a:t>سبک دستور کار</a:t>
            </a:r>
            <a:endParaRPr lang="en-US" sz="4399" spc="63" dirty="0">
              <a:solidFill>
                <a:srgbClr val="984807"/>
              </a:solidFill>
              <a:latin typeface="Montserrat"/>
              <a:cs typeface="B Nazanin" panose="00000400000000000000" pitchFamily="2" charset="-78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9555120" y="3549405"/>
            <a:ext cx="5433840" cy="88453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1999" spc="27" dirty="0">
                <a:solidFill>
                  <a:srgbClr val="7F7F7F"/>
                </a:solidFill>
                <a:latin typeface="Montserrat"/>
                <a:cs typeface="B Nazanin" panose="00000400000000000000" pitchFamily="2" charset="-78"/>
              </a:rPr>
              <a:t>شما به سادگی می توانید مخاطبان خود را تحت تاثیر قرار دهید و یک </a:t>
            </a:r>
            <a:r>
              <a:rPr lang="en-US" sz="1999" spc="27" dirty="0">
                <a:solidFill>
                  <a:srgbClr val="7F7F7F"/>
                </a:solidFill>
                <a:latin typeface="Montserrat"/>
                <a:cs typeface="B Nazanin" panose="00000400000000000000" pitchFamily="2" charset="-78"/>
              </a:rPr>
              <a:t>zing </a:t>
            </a:r>
            <a:r>
              <a:rPr lang="fa-IR" sz="1999" spc="27" dirty="0">
                <a:solidFill>
                  <a:srgbClr val="7F7F7F"/>
                </a:solidFill>
                <a:latin typeface="Montserrat"/>
                <a:cs typeface="B Nazanin" panose="00000400000000000000" pitchFamily="2" charset="-78"/>
              </a:rPr>
              <a:t>منحصر به فرد اضافه کنید.</a:t>
            </a:r>
            <a:endParaRPr lang="en-US" sz="1999" spc="27" dirty="0">
              <a:solidFill>
                <a:srgbClr val="7F7F7F"/>
              </a:solidFill>
              <a:latin typeface="Montserrat"/>
              <a:cs typeface="B Nazanin" panose="00000400000000000000" pitchFamily="2" charset="-78"/>
            </a:endParaRPr>
          </a:p>
        </p:txBody>
      </p:sp>
      <p:grpSp>
        <p:nvGrpSpPr>
          <p:cNvPr id="6" name="Group 6"/>
          <p:cNvGrpSpPr/>
          <p:nvPr/>
        </p:nvGrpSpPr>
        <p:grpSpPr>
          <a:xfrm>
            <a:off x="6089760" y="3678480"/>
            <a:ext cx="3312000" cy="553680"/>
            <a:chOff x="0" y="0"/>
            <a:chExt cx="4416000" cy="738240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4416044" cy="738124"/>
            </a:xfrm>
            <a:custGeom>
              <a:avLst/>
              <a:gdLst/>
              <a:ahLst/>
              <a:cxnLst/>
              <a:rect l="l" t="t" r="r" b="b"/>
              <a:pathLst>
                <a:path w="4416044" h="738124">
                  <a:moveTo>
                    <a:pt x="0" y="0"/>
                  </a:moveTo>
                  <a:lnTo>
                    <a:pt x="4046474" y="0"/>
                  </a:lnTo>
                  <a:lnTo>
                    <a:pt x="4416044" y="369062"/>
                  </a:lnTo>
                  <a:lnTo>
                    <a:pt x="4046474" y="738124"/>
                  </a:lnTo>
                  <a:lnTo>
                    <a:pt x="0" y="738124"/>
                  </a:lnTo>
                  <a:close/>
                </a:path>
              </a:pathLst>
            </a:custGeom>
            <a:solidFill>
              <a:srgbClr val="984807"/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5321160" y="3488760"/>
            <a:ext cx="933120" cy="933120"/>
            <a:chOff x="0" y="0"/>
            <a:chExt cx="1244160" cy="1244160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0" cy="0"/>
            </a:xfrm>
            <a:custGeom>
              <a:avLst/>
              <a:gdLst/>
              <a:ahLst/>
              <a:cxnLst/>
              <a:rect l="l" t="t" r="r" b="b"/>
              <a:pathLst>
                <a:path/>
              </a:pathLst>
            </a:custGeom>
            <a:solidFill>
              <a:srgbClr val="FFFFFF"/>
            </a:solidFill>
          </p:spPr>
        </p:sp>
        <p:sp>
          <p:nvSpPr>
            <p:cNvPr id="10" name="Freeform 10"/>
            <p:cNvSpPr/>
            <p:nvPr/>
          </p:nvSpPr>
          <p:spPr>
            <a:xfrm>
              <a:off x="0" y="0"/>
              <a:ext cx="0" cy="0"/>
            </a:xfrm>
            <a:custGeom>
              <a:avLst/>
              <a:gdLst/>
              <a:ahLst/>
              <a:cxnLst/>
              <a:rect l="l" t="t" r="r" b="b"/>
              <a:pathLst>
                <a:path/>
              </a:pathLst>
            </a:custGeom>
            <a:solidFill>
              <a:srgbClr val="00B050"/>
            </a:solidFill>
          </p:spPr>
        </p:sp>
      </p:grpSp>
      <p:sp>
        <p:nvSpPr>
          <p:cNvPr id="11" name="TextBox 11"/>
          <p:cNvSpPr txBox="1"/>
          <p:nvPr/>
        </p:nvSpPr>
        <p:spPr>
          <a:xfrm>
            <a:off x="5461920" y="3677565"/>
            <a:ext cx="641520" cy="49135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en-US" sz="2399" spc="34">
                <a:solidFill>
                  <a:srgbClr val="984807"/>
                </a:solidFill>
                <a:latin typeface="Montserrat Bold"/>
                <a:cs typeface="B Nazanin" panose="00000400000000000000" pitchFamily="2" charset="-78"/>
              </a:rPr>
              <a:t>01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6600240" y="3733725"/>
            <a:ext cx="2422800" cy="42306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1999" spc="27" dirty="0">
                <a:solidFill>
                  <a:srgbClr val="FFFFFF"/>
                </a:solidFill>
                <a:latin typeface="Montserrat Bold"/>
                <a:cs typeface="B Nazanin" panose="00000400000000000000" pitchFamily="2" charset="-78"/>
              </a:rPr>
              <a:t>متن شما در اینجا</a:t>
            </a:r>
            <a:endParaRPr lang="en-US" sz="1999" spc="27" dirty="0">
              <a:solidFill>
                <a:srgbClr val="FFFFFF"/>
              </a:solidFill>
              <a:latin typeface="Montserrat Bold"/>
              <a:cs typeface="B Nazanin" panose="00000400000000000000" pitchFamily="2" charset="-78"/>
            </a:endParaRPr>
          </a:p>
        </p:txBody>
      </p:sp>
      <p:sp>
        <p:nvSpPr>
          <p:cNvPr id="13" name="TextBox 13"/>
          <p:cNvSpPr txBox="1"/>
          <p:nvPr/>
        </p:nvSpPr>
        <p:spPr>
          <a:xfrm>
            <a:off x="10231200" y="4964925"/>
            <a:ext cx="5433840" cy="88453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1999" spc="27" dirty="0">
                <a:solidFill>
                  <a:srgbClr val="7F7F7F"/>
                </a:solidFill>
                <a:latin typeface="Montserrat"/>
                <a:cs typeface="B Nazanin" panose="00000400000000000000" pitchFamily="2" charset="-78"/>
              </a:rPr>
              <a:t>شما به سادگی می توانید مخاطبان خود را تحت تاثیر قرار دهید و یک </a:t>
            </a:r>
            <a:r>
              <a:rPr lang="en-US" sz="1999" spc="27" dirty="0">
                <a:solidFill>
                  <a:srgbClr val="7F7F7F"/>
                </a:solidFill>
                <a:latin typeface="Montserrat"/>
                <a:cs typeface="B Nazanin" panose="00000400000000000000" pitchFamily="2" charset="-78"/>
              </a:rPr>
              <a:t>zing </a:t>
            </a:r>
            <a:r>
              <a:rPr lang="fa-IR" sz="1999" spc="27" dirty="0">
                <a:solidFill>
                  <a:srgbClr val="7F7F7F"/>
                </a:solidFill>
                <a:latin typeface="Montserrat"/>
                <a:cs typeface="B Nazanin" panose="00000400000000000000" pitchFamily="2" charset="-78"/>
              </a:rPr>
              <a:t>منحصر به فرد اضافه کنید.</a:t>
            </a:r>
            <a:endParaRPr lang="en-US" sz="1999" spc="27" dirty="0">
              <a:solidFill>
                <a:srgbClr val="7F7F7F"/>
              </a:solidFill>
              <a:latin typeface="Montserrat"/>
              <a:cs typeface="B Nazanin" panose="00000400000000000000" pitchFamily="2" charset="-78"/>
            </a:endParaRPr>
          </a:p>
        </p:txBody>
      </p:sp>
      <p:grpSp>
        <p:nvGrpSpPr>
          <p:cNvPr id="14" name="Group 14"/>
          <p:cNvGrpSpPr/>
          <p:nvPr/>
        </p:nvGrpSpPr>
        <p:grpSpPr>
          <a:xfrm>
            <a:off x="6766560" y="5094720"/>
            <a:ext cx="3312000" cy="553680"/>
            <a:chOff x="0" y="0"/>
            <a:chExt cx="4416000" cy="738240"/>
          </a:xfrm>
        </p:grpSpPr>
        <p:sp>
          <p:nvSpPr>
            <p:cNvPr id="15" name="Freeform 15"/>
            <p:cNvSpPr/>
            <p:nvPr/>
          </p:nvSpPr>
          <p:spPr>
            <a:xfrm>
              <a:off x="0" y="0"/>
              <a:ext cx="4416044" cy="738124"/>
            </a:xfrm>
            <a:custGeom>
              <a:avLst/>
              <a:gdLst/>
              <a:ahLst/>
              <a:cxnLst/>
              <a:rect l="l" t="t" r="r" b="b"/>
              <a:pathLst>
                <a:path w="4416044" h="738124">
                  <a:moveTo>
                    <a:pt x="0" y="0"/>
                  </a:moveTo>
                  <a:lnTo>
                    <a:pt x="4046474" y="0"/>
                  </a:lnTo>
                  <a:lnTo>
                    <a:pt x="4416044" y="369062"/>
                  </a:lnTo>
                  <a:lnTo>
                    <a:pt x="4046474" y="738124"/>
                  </a:lnTo>
                  <a:lnTo>
                    <a:pt x="0" y="738124"/>
                  </a:lnTo>
                  <a:close/>
                </a:path>
              </a:pathLst>
            </a:custGeom>
            <a:solidFill>
              <a:srgbClr val="984807"/>
            </a:solidFill>
          </p:spPr>
        </p:sp>
      </p:grpSp>
      <p:grpSp>
        <p:nvGrpSpPr>
          <p:cNvPr id="16" name="Group 16"/>
          <p:cNvGrpSpPr/>
          <p:nvPr/>
        </p:nvGrpSpPr>
        <p:grpSpPr>
          <a:xfrm>
            <a:off x="5997960" y="4905000"/>
            <a:ext cx="933120" cy="933120"/>
            <a:chOff x="0" y="0"/>
            <a:chExt cx="1244160" cy="1244160"/>
          </a:xfrm>
        </p:grpSpPr>
        <p:sp>
          <p:nvSpPr>
            <p:cNvPr id="17" name="Freeform 17"/>
            <p:cNvSpPr/>
            <p:nvPr/>
          </p:nvSpPr>
          <p:spPr>
            <a:xfrm>
              <a:off x="0" y="0"/>
              <a:ext cx="0" cy="0"/>
            </a:xfrm>
            <a:custGeom>
              <a:avLst/>
              <a:gdLst/>
              <a:ahLst/>
              <a:cxnLst/>
              <a:rect l="l" t="t" r="r" b="b"/>
              <a:pathLst>
                <a:path/>
              </a:pathLst>
            </a:custGeom>
            <a:solidFill>
              <a:srgbClr val="FFFFFF"/>
            </a:solidFill>
          </p:spPr>
        </p:sp>
        <p:sp>
          <p:nvSpPr>
            <p:cNvPr id="18" name="Freeform 18"/>
            <p:cNvSpPr/>
            <p:nvPr/>
          </p:nvSpPr>
          <p:spPr>
            <a:xfrm>
              <a:off x="0" y="0"/>
              <a:ext cx="0" cy="0"/>
            </a:xfrm>
            <a:custGeom>
              <a:avLst/>
              <a:gdLst/>
              <a:ahLst/>
              <a:cxnLst/>
              <a:rect l="l" t="t" r="r" b="b"/>
              <a:pathLst>
                <a:path/>
              </a:pathLst>
            </a:custGeom>
            <a:solidFill>
              <a:srgbClr val="00B050"/>
            </a:solidFill>
          </p:spPr>
        </p:sp>
      </p:grpSp>
      <p:sp>
        <p:nvSpPr>
          <p:cNvPr id="19" name="TextBox 19"/>
          <p:cNvSpPr txBox="1"/>
          <p:nvPr/>
        </p:nvSpPr>
        <p:spPr>
          <a:xfrm>
            <a:off x="6138720" y="5093085"/>
            <a:ext cx="641520" cy="49135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en-US" sz="2399" spc="34">
                <a:solidFill>
                  <a:srgbClr val="984807"/>
                </a:solidFill>
                <a:latin typeface="Montserrat Bold"/>
                <a:cs typeface="B Nazanin" panose="00000400000000000000" pitchFamily="2" charset="-78"/>
              </a:rPr>
              <a:t>02</a:t>
            </a:r>
          </a:p>
        </p:txBody>
      </p:sp>
      <p:sp>
        <p:nvSpPr>
          <p:cNvPr id="20" name="TextBox 20"/>
          <p:cNvSpPr txBox="1"/>
          <p:nvPr/>
        </p:nvSpPr>
        <p:spPr>
          <a:xfrm>
            <a:off x="7276320" y="5149965"/>
            <a:ext cx="2422800" cy="42306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1999" spc="27" dirty="0">
                <a:solidFill>
                  <a:srgbClr val="FFFFFF"/>
                </a:solidFill>
                <a:latin typeface="Montserrat Bold"/>
                <a:cs typeface="B Nazanin" panose="00000400000000000000" pitchFamily="2" charset="-78"/>
              </a:rPr>
              <a:t>متن شما در اینجا</a:t>
            </a:r>
            <a:endParaRPr lang="en-US" sz="1999" spc="27" dirty="0">
              <a:solidFill>
                <a:srgbClr val="FFFFFF"/>
              </a:solidFill>
              <a:latin typeface="Montserrat Bold"/>
              <a:cs typeface="B Nazanin" panose="00000400000000000000" pitchFamily="2" charset="-78"/>
            </a:endParaRPr>
          </a:p>
        </p:txBody>
      </p:sp>
      <p:sp>
        <p:nvSpPr>
          <p:cNvPr id="21" name="TextBox 21"/>
          <p:cNvSpPr txBox="1"/>
          <p:nvPr/>
        </p:nvSpPr>
        <p:spPr>
          <a:xfrm>
            <a:off x="10907280" y="6381165"/>
            <a:ext cx="5433840" cy="88453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1999" spc="27" dirty="0">
                <a:solidFill>
                  <a:srgbClr val="7F7F7F"/>
                </a:solidFill>
                <a:latin typeface="Montserrat"/>
                <a:cs typeface="B Nazanin" panose="00000400000000000000" pitchFamily="2" charset="-78"/>
              </a:rPr>
              <a:t>شما به سادگی می توانید مخاطبان خود را تحت تاثیر قرار دهید و یک </a:t>
            </a:r>
            <a:r>
              <a:rPr lang="en-US" sz="1999" spc="27" dirty="0">
                <a:solidFill>
                  <a:srgbClr val="7F7F7F"/>
                </a:solidFill>
                <a:latin typeface="Montserrat"/>
                <a:cs typeface="B Nazanin" panose="00000400000000000000" pitchFamily="2" charset="-78"/>
              </a:rPr>
              <a:t>zing </a:t>
            </a:r>
            <a:r>
              <a:rPr lang="fa-IR" sz="1999" spc="27" dirty="0">
                <a:solidFill>
                  <a:srgbClr val="7F7F7F"/>
                </a:solidFill>
                <a:latin typeface="Montserrat"/>
                <a:cs typeface="B Nazanin" panose="00000400000000000000" pitchFamily="2" charset="-78"/>
              </a:rPr>
              <a:t>منحصر به فرد اضافه کنید.</a:t>
            </a:r>
            <a:endParaRPr lang="en-US" sz="1999" spc="27" dirty="0">
              <a:solidFill>
                <a:srgbClr val="7F7F7F"/>
              </a:solidFill>
              <a:latin typeface="Montserrat"/>
              <a:cs typeface="B Nazanin" panose="00000400000000000000" pitchFamily="2" charset="-78"/>
            </a:endParaRPr>
          </a:p>
        </p:txBody>
      </p:sp>
      <p:grpSp>
        <p:nvGrpSpPr>
          <p:cNvPr id="22" name="Group 22"/>
          <p:cNvGrpSpPr/>
          <p:nvPr/>
        </p:nvGrpSpPr>
        <p:grpSpPr>
          <a:xfrm>
            <a:off x="7442640" y="6510240"/>
            <a:ext cx="3312000" cy="553680"/>
            <a:chOff x="0" y="0"/>
            <a:chExt cx="4416000" cy="738240"/>
          </a:xfrm>
        </p:grpSpPr>
        <p:sp>
          <p:nvSpPr>
            <p:cNvPr id="23" name="Freeform 23"/>
            <p:cNvSpPr/>
            <p:nvPr/>
          </p:nvSpPr>
          <p:spPr>
            <a:xfrm>
              <a:off x="0" y="0"/>
              <a:ext cx="4416044" cy="738124"/>
            </a:xfrm>
            <a:custGeom>
              <a:avLst/>
              <a:gdLst/>
              <a:ahLst/>
              <a:cxnLst/>
              <a:rect l="l" t="t" r="r" b="b"/>
              <a:pathLst>
                <a:path w="4416044" h="738124">
                  <a:moveTo>
                    <a:pt x="0" y="0"/>
                  </a:moveTo>
                  <a:lnTo>
                    <a:pt x="4046474" y="0"/>
                  </a:lnTo>
                  <a:lnTo>
                    <a:pt x="4416044" y="369062"/>
                  </a:lnTo>
                  <a:lnTo>
                    <a:pt x="4046474" y="738124"/>
                  </a:lnTo>
                  <a:lnTo>
                    <a:pt x="0" y="738124"/>
                  </a:lnTo>
                  <a:close/>
                </a:path>
              </a:pathLst>
            </a:custGeom>
            <a:solidFill>
              <a:srgbClr val="984807"/>
            </a:solidFill>
          </p:spPr>
        </p:sp>
      </p:grpSp>
      <p:grpSp>
        <p:nvGrpSpPr>
          <p:cNvPr id="24" name="Group 24"/>
          <p:cNvGrpSpPr/>
          <p:nvPr/>
        </p:nvGrpSpPr>
        <p:grpSpPr>
          <a:xfrm>
            <a:off x="6674040" y="6320520"/>
            <a:ext cx="933120" cy="933120"/>
            <a:chOff x="0" y="0"/>
            <a:chExt cx="1244160" cy="1244160"/>
          </a:xfrm>
        </p:grpSpPr>
        <p:sp>
          <p:nvSpPr>
            <p:cNvPr id="25" name="Freeform 25"/>
            <p:cNvSpPr/>
            <p:nvPr/>
          </p:nvSpPr>
          <p:spPr>
            <a:xfrm>
              <a:off x="0" y="0"/>
              <a:ext cx="0" cy="0"/>
            </a:xfrm>
            <a:custGeom>
              <a:avLst/>
              <a:gdLst/>
              <a:ahLst/>
              <a:cxnLst/>
              <a:rect l="l" t="t" r="r" b="b"/>
              <a:pathLst>
                <a:path/>
              </a:pathLst>
            </a:custGeom>
            <a:solidFill>
              <a:srgbClr val="FFFFFF"/>
            </a:solidFill>
          </p:spPr>
        </p:sp>
        <p:sp>
          <p:nvSpPr>
            <p:cNvPr id="26" name="Freeform 26"/>
            <p:cNvSpPr/>
            <p:nvPr/>
          </p:nvSpPr>
          <p:spPr>
            <a:xfrm>
              <a:off x="0" y="0"/>
              <a:ext cx="0" cy="0"/>
            </a:xfrm>
            <a:custGeom>
              <a:avLst/>
              <a:gdLst/>
              <a:ahLst/>
              <a:cxnLst/>
              <a:rect l="l" t="t" r="r" b="b"/>
              <a:pathLst>
                <a:path/>
              </a:pathLst>
            </a:custGeom>
            <a:solidFill>
              <a:srgbClr val="00B050"/>
            </a:solidFill>
          </p:spPr>
        </p:sp>
      </p:grpSp>
      <p:sp>
        <p:nvSpPr>
          <p:cNvPr id="27" name="TextBox 27"/>
          <p:cNvSpPr txBox="1"/>
          <p:nvPr/>
        </p:nvSpPr>
        <p:spPr>
          <a:xfrm>
            <a:off x="6814800" y="6508605"/>
            <a:ext cx="641520" cy="49135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en-US" sz="2399" spc="34">
                <a:solidFill>
                  <a:srgbClr val="984807"/>
                </a:solidFill>
                <a:latin typeface="Montserrat Bold"/>
                <a:cs typeface="B Nazanin" panose="00000400000000000000" pitchFamily="2" charset="-78"/>
              </a:rPr>
              <a:t>03</a:t>
            </a:r>
          </a:p>
        </p:txBody>
      </p:sp>
      <p:sp>
        <p:nvSpPr>
          <p:cNvPr id="28" name="TextBox 28"/>
          <p:cNvSpPr txBox="1"/>
          <p:nvPr/>
        </p:nvSpPr>
        <p:spPr>
          <a:xfrm>
            <a:off x="7953120" y="6565485"/>
            <a:ext cx="2422800" cy="42306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1999" spc="27" dirty="0">
                <a:solidFill>
                  <a:srgbClr val="FFFFFF"/>
                </a:solidFill>
                <a:latin typeface="Montserrat Bold"/>
                <a:cs typeface="B Nazanin" panose="00000400000000000000" pitchFamily="2" charset="-78"/>
              </a:rPr>
              <a:t>متن شما در اینجا</a:t>
            </a:r>
            <a:endParaRPr lang="en-US" sz="1999" spc="27" dirty="0">
              <a:solidFill>
                <a:srgbClr val="FFFFFF"/>
              </a:solidFill>
              <a:latin typeface="Montserrat Bold"/>
              <a:cs typeface="B Nazanin" panose="00000400000000000000" pitchFamily="2" charset="-78"/>
            </a:endParaRPr>
          </a:p>
        </p:txBody>
      </p:sp>
      <p:sp>
        <p:nvSpPr>
          <p:cNvPr id="29" name="TextBox 29"/>
          <p:cNvSpPr txBox="1"/>
          <p:nvPr/>
        </p:nvSpPr>
        <p:spPr>
          <a:xfrm>
            <a:off x="11583360" y="7796685"/>
            <a:ext cx="5433840" cy="88453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1999" spc="27" dirty="0">
                <a:solidFill>
                  <a:srgbClr val="7F7F7F"/>
                </a:solidFill>
                <a:latin typeface="Montserrat"/>
                <a:cs typeface="B Nazanin" panose="00000400000000000000" pitchFamily="2" charset="-78"/>
              </a:rPr>
              <a:t>شما به سادگی می توانید مخاطبان خود را تحت تاثیر قرار دهید و یک </a:t>
            </a:r>
            <a:r>
              <a:rPr lang="en-US" sz="1999" spc="27" dirty="0">
                <a:solidFill>
                  <a:srgbClr val="7F7F7F"/>
                </a:solidFill>
                <a:latin typeface="Montserrat"/>
                <a:cs typeface="B Nazanin" panose="00000400000000000000" pitchFamily="2" charset="-78"/>
              </a:rPr>
              <a:t>zing </a:t>
            </a:r>
            <a:r>
              <a:rPr lang="fa-IR" sz="1999" spc="27" dirty="0">
                <a:solidFill>
                  <a:srgbClr val="7F7F7F"/>
                </a:solidFill>
                <a:latin typeface="Montserrat"/>
                <a:cs typeface="B Nazanin" panose="00000400000000000000" pitchFamily="2" charset="-78"/>
              </a:rPr>
              <a:t>منحصر به فرد اضافه کنید.</a:t>
            </a:r>
            <a:endParaRPr lang="en-US" sz="1999" spc="27" dirty="0">
              <a:solidFill>
                <a:srgbClr val="7F7F7F"/>
              </a:solidFill>
              <a:latin typeface="Montserrat"/>
              <a:cs typeface="B Nazanin" panose="00000400000000000000" pitchFamily="2" charset="-78"/>
            </a:endParaRPr>
          </a:p>
        </p:txBody>
      </p:sp>
      <p:grpSp>
        <p:nvGrpSpPr>
          <p:cNvPr id="30" name="Group 30"/>
          <p:cNvGrpSpPr/>
          <p:nvPr/>
        </p:nvGrpSpPr>
        <p:grpSpPr>
          <a:xfrm>
            <a:off x="8118720" y="7925760"/>
            <a:ext cx="3312000" cy="553680"/>
            <a:chOff x="0" y="0"/>
            <a:chExt cx="4416000" cy="738240"/>
          </a:xfrm>
        </p:grpSpPr>
        <p:sp>
          <p:nvSpPr>
            <p:cNvPr id="31" name="Freeform 31"/>
            <p:cNvSpPr/>
            <p:nvPr/>
          </p:nvSpPr>
          <p:spPr>
            <a:xfrm>
              <a:off x="0" y="0"/>
              <a:ext cx="4416044" cy="738124"/>
            </a:xfrm>
            <a:custGeom>
              <a:avLst/>
              <a:gdLst/>
              <a:ahLst/>
              <a:cxnLst/>
              <a:rect l="l" t="t" r="r" b="b"/>
              <a:pathLst>
                <a:path w="4416044" h="738124">
                  <a:moveTo>
                    <a:pt x="0" y="0"/>
                  </a:moveTo>
                  <a:lnTo>
                    <a:pt x="4046474" y="0"/>
                  </a:lnTo>
                  <a:lnTo>
                    <a:pt x="4416044" y="369062"/>
                  </a:lnTo>
                  <a:lnTo>
                    <a:pt x="4046474" y="738124"/>
                  </a:lnTo>
                  <a:lnTo>
                    <a:pt x="0" y="738124"/>
                  </a:lnTo>
                  <a:close/>
                </a:path>
              </a:pathLst>
            </a:custGeom>
            <a:solidFill>
              <a:srgbClr val="984807"/>
            </a:solidFill>
          </p:spPr>
        </p:sp>
      </p:grpSp>
      <p:grpSp>
        <p:nvGrpSpPr>
          <p:cNvPr id="32" name="Group 32"/>
          <p:cNvGrpSpPr/>
          <p:nvPr/>
        </p:nvGrpSpPr>
        <p:grpSpPr>
          <a:xfrm>
            <a:off x="7350120" y="7736040"/>
            <a:ext cx="933120" cy="933120"/>
            <a:chOff x="0" y="0"/>
            <a:chExt cx="1244160" cy="1244160"/>
          </a:xfrm>
        </p:grpSpPr>
        <p:sp>
          <p:nvSpPr>
            <p:cNvPr id="33" name="Freeform 33"/>
            <p:cNvSpPr/>
            <p:nvPr/>
          </p:nvSpPr>
          <p:spPr>
            <a:xfrm>
              <a:off x="0" y="0"/>
              <a:ext cx="0" cy="0"/>
            </a:xfrm>
            <a:custGeom>
              <a:avLst/>
              <a:gdLst/>
              <a:ahLst/>
              <a:cxnLst/>
              <a:rect l="l" t="t" r="r" b="b"/>
              <a:pathLst>
                <a:path/>
              </a:pathLst>
            </a:custGeom>
            <a:solidFill>
              <a:srgbClr val="FFFFFF"/>
            </a:solidFill>
          </p:spPr>
        </p:sp>
        <p:sp>
          <p:nvSpPr>
            <p:cNvPr id="34" name="Freeform 34"/>
            <p:cNvSpPr/>
            <p:nvPr/>
          </p:nvSpPr>
          <p:spPr>
            <a:xfrm>
              <a:off x="0" y="0"/>
              <a:ext cx="0" cy="0"/>
            </a:xfrm>
            <a:custGeom>
              <a:avLst/>
              <a:gdLst/>
              <a:ahLst/>
              <a:cxnLst/>
              <a:rect l="l" t="t" r="r" b="b"/>
              <a:pathLst>
                <a:path/>
              </a:pathLst>
            </a:custGeom>
            <a:solidFill>
              <a:srgbClr val="00B050"/>
            </a:solidFill>
          </p:spPr>
        </p:sp>
      </p:grpSp>
      <p:sp>
        <p:nvSpPr>
          <p:cNvPr id="35" name="TextBox 35"/>
          <p:cNvSpPr txBox="1"/>
          <p:nvPr/>
        </p:nvSpPr>
        <p:spPr>
          <a:xfrm>
            <a:off x="7490880" y="7924845"/>
            <a:ext cx="641520" cy="49135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en-US" sz="2399" spc="34">
                <a:solidFill>
                  <a:srgbClr val="984807"/>
                </a:solidFill>
                <a:latin typeface="Montserrat Bold"/>
                <a:cs typeface="B Nazanin" panose="00000400000000000000" pitchFamily="2" charset="-78"/>
              </a:rPr>
              <a:t>04</a:t>
            </a:r>
          </a:p>
        </p:txBody>
      </p:sp>
      <p:sp>
        <p:nvSpPr>
          <p:cNvPr id="36" name="TextBox 36"/>
          <p:cNvSpPr txBox="1"/>
          <p:nvPr/>
        </p:nvSpPr>
        <p:spPr>
          <a:xfrm>
            <a:off x="8629200" y="7981005"/>
            <a:ext cx="2422800" cy="42306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1999" spc="27" dirty="0">
                <a:solidFill>
                  <a:srgbClr val="FFFFFF"/>
                </a:solidFill>
                <a:latin typeface="Montserrat Bold"/>
                <a:cs typeface="B Nazanin" panose="00000400000000000000" pitchFamily="2" charset="-78"/>
              </a:rPr>
              <a:t>متن شما در اینجا</a:t>
            </a:r>
            <a:endParaRPr lang="en-US" sz="1999" spc="27" dirty="0">
              <a:solidFill>
                <a:srgbClr val="FFFFFF"/>
              </a:solidFill>
              <a:latin typeface="Montserrat Bold"/>
              <a:cs typeface="B Nazanin" panose="00000400000000000000" pitchFamily="2" charset="-78"/>
            </a:endParaRPr>
          </a:p>
        </p:txBody>
      </p:sp>
      <p:sp>
        <p:nvSpPr>
          <p:cNvPr id="37" name="AutoShape 37"/>
          <p:cNvSpPr/>
          <p:nvPr/>
        </p:nvSpPr>
        <p:spPr>
          <a:xfrm rot="21903">
            <a:off x="4497" y="1830270"/>
            <a:ext cx="18081007" cy="0"/>
          </a:xfrm>
          <a:prstGeom prst="line">
            <a:avLst/>
          </a:prstGeom>
          <a:ln w="47625" cap="rnd">
            <a:solidFill>
              <a:srgbClr val="984603"/>
            </a:solidFill>
            <a:prstDash val="solid"/>
            <a:headEnd type="none" w="sm" len="sm"/>
            <a:tailEnd type="none" w="sm" len="sm"/>
          </a:ln>
        </p:spPr>
      </p:sp>
      <p:grpSp>
        <p:nvGrpSpPr>
          <p:cNvPr id="38" name="Group 38"/>
          <p:cNvGrpSpPr/>
          <p:nvPr/>
        </p:nvGrpSpPr>
        <p:grpSpPr>
          <a:xfrm>
            <a:off x="16551360" y="678960"/>
            <a:ext cx="1374480" cy="1009440"/>
            <a:chOff x="0" y="0"/>
            <a:chExt cx="1832640" cy="1345920"/>
          </a:xfrm>
        </p:grpSpPr>
        <p:sp>
          <p:nvSpPr>
            <p:cNvPr id="39" name="Freeform 39"/>
            <p:cNvSpPr/>
            <p:nvPr/>
          </p:nvSpPr>
          <p:spPr>
            <a:xfrm>
              <a:off x="0" y="0"/>
              <a:ext cx="1832737" cy="1345946"/>
            </a:xfrm>
            <a:custGeom>
              <a:avLst/>
              <a:gdLst/>
              <a:ahLst/>
              <a:cxnLst/>
              <a:rect l="l" t="t" r="r" b="b"/>
              <a:pathLst>
                <a:path w="1832737" h="1345946">
                  <a:moveTo>
                    <a:pt x="374396" y="560451"/>
                  </a:moveTo>
                  <a:cubicBezTo>
                    <a:pt x="449326" y="544703"/>
                    <a:pt x="520192" y="532765"/>
                    <a:pt x="595122" y="548640"/>
                  </a:cubicBezTo>
                  <a:cubicBezTo>
                    <a:pt x="823722" y="596011"/>
                    <a:pt x="969518" y="789432"/>
                    <a:pt x="945896" y="1026287"/>
                  </a:cubicBezTo>
                  <a:cubicBezTo>
                    <a:pt x="938022" y="1105281"/>
                    <a:pt x="961644" y="1117092"/>
                    <a:pt x="1024763" y="1109218"/>
                  </a:cubicBezTo>
                  <a:cubicBezTo>
                    <a:pt x="1095756" y="1105281"/>
                    <a:pt x="1166622" y="1113155"/>
                    <a:pt x="1237615" y="1109218"/>
                  </a:cubicBezTo>
                  <a:cubicBezTo>
                    <a:pt x="1292733" y="1105281"/>
                    <a:pt x="1316482" y="1117092"/>
                    <a:pt x="1328293" y="1176274"/>
                  </a:cubicBezTo>
                  <a:cubicBezTo>
                    <a:pt x="1347978" y="1278890"/>
                    <a:pt x="1442593" y="1345946"/>
                    <a:pt x="1545082" y="1345946"/>
                  </a:cubicBezTo>
                  <a:cubicBezTo>
                    <a:pt x="1651508" y="1345946"/>
                    <a:pt x="1738249" y="1274953"/>
                    <a:pt x="1765808" y="1172337"/>
                  </a:cubicBezTo>
                  <a:cubicBezTo>
                    <a:pt x="1769745" y="1144651"/>
                    <a:pt x="1769745" y="1121029"/>
                    <a:pt x="1801241" y="1101344"/>
                  </a:cubicBezTo>
                  <a:cubicBezTo>
                    <a:pt x="1832737" y="1085596"/>
                    <a:pt x="1824863" y="935609"/>
                    <a:pt x="1801241" y="935609"/>
                  </a:cubicBezTo>
                  <a:cubicBezTo>
                    <a:pt x="1714500" y="931672"/>
                    <a:pt x="1738122" y="872490"/>
                    <a:pt x="1742186" y="829056"/>
                  </a:cubicBezTo>
                  <a:cubicBezTo>
                    <a:pt x="1746123" y="726440"/>
                    <a:pt x="1718564" y="643509"/>
                    <a:pt x="1627886" y="588264"/>
                  </a:cubicBezTo>
                  <a:cubicBezTo>
                    <a:pt x="1549019" y="540893"/>
                    <a:pt x="1541145" y="513334"/>
                    <a:pt x="1580642" y="430403"/>
                  </a:cubicBezTo>
                  <a:cubicBezTo>
                    <a:pt x="1592453" y="402717"/>
                    <a:pt x="1604264" y="367284"/>
                    <a:pt x="1576705" y="351409"/>
                  </a:cubicBezTo>
                  <a:cubicBezTo>
                    <a:pt x="1553083" y="335661"/>
                    <a:pt x="1521587" y="355346"/>
                    <a:pt x="1501775" y="379095"/>
                  </a:cubicBezTo>
                  <a:cubicBezTo>
                    <a:pt x="1486027" y="394843"/>
                    <a:pt x="1478153" y="418592"/>
                    <a:pt x="1474216" y="442214"/>
                  </a:cubicBezTo>
                  <a:cubicBezTo>
                    <a:pt x="1454531" y="548767"/>
                    <a:pt x="1454531" y="548767"/>
                    <a:pt x="1340231" y="540893"/>
                  </a:cubicBezTo>
                  <a:cubicBezTo>
                    <a:pt x="1316609" y="536956"/>
                    <a:pt x="1292987" y="533019"/>
                    <a:pt x="1269238" y="533019"/>
                  </a:cubicBezTo>
                  <a:cubicBezTo>
                    <a:pt x="1229868" y="536956"/>
                    <a:pt x="1218057" y="517271"/>
                    <a:pt x="1214120" y="485648"/>
                  </a:cubicBezTo>
                  <a:cubicBezTo>
                    <a:pt x="1198372" y="379095"/>
                    <a:pt x="1178687" y="272542"/>
                    <a:pt x="1162939" y="165989"/>
                  </a:cubicBezTo>
                  <a:cubicBezTo>
                    <a:pt x="1159002" y="146304"/>
                    <a:pt x="1155065" y="126492"/>
                    <a:pt x="1166876" y="102870"/>
                  </a:cubicBezTo>
                  <a:cubicBezTo>
                    <a:pt x="1202055" y="19685"/>
                    <a:pt x="1190244" y="3937"/>
                    <a:pt x="1099566" y="3937"/>
                  </a:cubicBezTo>
                  <a:cubicBezTo>
                    <a:pt x="894588" y="0"/>
                    <a:pt x="685800" y="3937"/>
                    <a:pt x="476885" y="3937"/>
                  </a:cubicBezTo>
                  <a:cubicBezTo>
                    <a:pt x="433578" y="3937"/>
                    <a:pt x="390144" y="0"/>
                    <a:pt x="346837" y="3937"/>
                  </a:cubicBezTo>
                  <a:cubicBezTo>
                    <a:pt x="287782" y="7874"/>
                    <a:pt x="267970" y="51308"/>
                    <a:pt x="307467" y="94742"/>
                  </a:cubicBezTo>
                  <a:cubicBezTo>
                    <a:pt x="327152" y="118364"/>
                    <a:pt x="327152" y="138176"/>
                    <a:pt x="331089" y="165735"/>
                  </a:cubicBezTo>
                  <a:cubicBezTo>
                    <a:pt x="331089" y="244729"/>
                    <a:pt x="331089" y="323596"/>
                    <a:pt x="331089" y="402590"/>
                  </a:cubicBezTo>
                  <a:cubicBezTo>
                    <a:pt x="342900" y="402590"/>
                    <a:pt x="350774" y="398653"/>
                    <a:pt x="362585" y="398653"/>
                  </a:cubicBezTo>
                  <a:cubicBezTo>
                    <a:pt x="366522" y="394716"/>
                    <a:pt x="370459" y="394716"/>
                    <a:pt x="378333" y="390779"/>
                  </a:cubicBezTo>
                  <a:cubicBezTo>
                    <a:pt x="370459" y="394716"/>
                    <a:pt x="366522" y="394716"/>
                    <a:pt x="362585" y="398653"/>
                  </a:cubicBezTo>
                  <a:cubicBezTo>
                    <a:pt x="350774" y="398653"/>
                    <a:pt x="342900" y="402590"/>
                    <a:pt x="331089" y="402590"/>
                  </a:cubicBezTo>
                  <a:cubicBezTo>
                    <a:pt x="335026" y="446024"/>
                    <a:pt x="319278" y="469646"/>
                    <a:pt x="275971" y="485521"/>
                  </a:cubicBezTo>
                  <a:cubicBezTo>
                    <a:pt x="197104" y="513207"/>
                    <a:pt x="138049" y="560451"/>
                    <a:pt x="90678" y="627634"/>
                  </a:cubicBezTo>
                  <a:cubicBezTo>
                    <a:pt x="55245" y="655320"/>
                    <a:pt x="35560" y="690753"/>
                    <a:pt x="19685" y="726313"/>
                  </a:cubicBezTo>
                  <a:cubicBezTo>
                    <a:pt x="0" y="793369"/>
                    <a:pt x="15748" y="813054"/>
                    <a:pt x="90678" y="805180"/>
                  </a:cubicBezTo>
                  <a:cubicBezTo>
                    <a:pt x="161671" y="698627"/>
                    <a:pt x="244348" y="599948"/>
                    <a:pt x="374396" y="560451"/>
                  </a:cubicBezTo>
                  <a:close/>
                  <a:moveTo>
                    <a:pt x="1541018" y="1002538"/>
                  </a:moveTo>
                  <a:cubicBezTo>
                    <a:pt x="1604137" y="998601"/>
                    <a:pt x="1655318" y="1049909"/>
                    <a:pt x="1655318" y="1113028"/>
                  </a:cubicBezTo>
                  <a:cubicBezTo>
                    <a:pt x="1659255" y="1176147"/>
                    <a:pt x="1612011" y="1227455"/>
                    <a:pt x="1544955" y="1227455"/>
                  </a:cubicBezTo>
                  <a:cubicBezTo>
                    <a:pt x="1481836" y="1227455"/>
                    <a:pt x="1434592" y="1180084"/>
                    <a:pt x="1430655" y="1120902"/>
                  </a:cubicBezTo>
                  <a:cubicBezTo>
                    <a:pt x="1426718" y="1057783"/>
                    <a:pt x="1477899" y="1002538"/>
                    <a:pt x="1541018" y="1002538"/>
                  </a:cubicBezTo>
                  <a:close/>
                  <a:moveTo>
                    <a:pt x="610870" y="453898"/>
                  </a:moveTo>
                  <a:cubicBezTo>
                    <a:pt x="610870" y="453898"/>
                    <a:pt x="614807" y="453898"/>
                    <a:pt x="618744" y="449961"/>
                  </a:cubicBezTo>
                  <a:cubicBezTo>
                    <a:pt x="614807" y="453898"/>
                    <a:pt x="610870" y="453898"/>
                    <a:pt x="610870" y="453898"/>
                  </a:cubicBezTo>
                  <a:close/>
                  <a:moveTo>
                    <a:pt x="618744" y="449961"/>
                  </a:moveTo>
                  <a:cubicBezTo>
                    <a:pt x="622681" y="449961"/>
                    <a:pt x="622681" y="449961"/>
                    <a:pt x="622681" y="449961"/>
                  </a:cubicBezTo>
                  <a:cubicBezTo>
                    <a:pt x="622681" y="449961"/>
                    <a:pt x="622681" y="449961"/>
                    <a:pt x="618744" y="449961"/>
                  </a:cubicBezTo>
                  <a:close/>
                  <a:moveTo>
                    <a:pt x="788289" y="110490"/>
                  </a:moveTo>
                  <a:cubicBezTo>
                    <a:pt x="823722" y="114427"/>
                    <a:pt x="863219" y="110490"/>
                    <a:pt x="898652" y="110490"/>
                  </a:cubicBezTo>
                  <a:cubicBezTo>
                    <a:pt x="1064133" y="110490"/>
                    <a:pt x="1064133" y="110490"/>
                    <a:pt x="1091819" y="272288"/>
                  </a:cubicBezTo>
                  <a:cubicBezTo>
                    <a:pt x="1115441" y="410464"/>
                    <a:pt x="1135126" y="548640"/>
                    <a:pt x="1154938" y="686689"/>
                  </a:cubicBezTo>
                  <a:cubicBezTo>
                    <a:pt x="1158875" y="710311"/>
                    <a:pt x="1190371" y="757682"/>
                    <a:pt x="1147064" y="761619"/>
                  </a:cubicBezTo>
                  <a:cubicBezTo>
                    <a:pt x="1099820" y="769493"/>
                    <a:pt x="1040638" y="797179"/>
                    <a:pt x="1005205" y="733933"/>
                  </a:cubicBezTo>
                  <a:cubicBezTo>
                    <a:pt x="950087" y="627380"/>
                    <a:pt x="871220" y="544449"/>
                    <a:pt x="760857" y="493141"/>
                  </a:cubicBezTo>
                  <a:cubicBezTo>
                    <a:pt x="729361" y="481330"/>
                    <a:pt x="721487" y="461518"/>
                    <a:pt x="721487" y="426085"/>
                  </a:cubicBezTo>
                  <a:cubicBezTo>
                    <a:pt x="725424" y="343154"/>
                    <a:pt x="725424" y="260350"/>
                    <a:pt x="721487" y="173482"/>
                  </a:cubicBezTo>
                  <a:cubicBezTo>
                    <a:pt x="717550" y="122174"/>
                    <a:pt x="737235" y="102489"/>
                    <a:pt x="788543" y="110363"/>
                  </a:cubicBezTo>
                  <a:close/>
                  <a:moveTo>
                    <a:pt x="417703" y="134239"/>
                  </a:moveTo>
                  <a:cubicBezTo>
                    <a:pt x="417703" y="126365"/>
                    <a:pt x="421640" y="122428"/>
                    <a:pt x="421640" y="118491"/>
                  </a:cubicBezTo>
                  <a:cubicBezTo>
                    <a:pt x="492633" y="118491"/>
                    <a:pt x="559562" y="114554"/>
                    <a:pt x="630555" y="114554"/>
                  </a:cubicBezTo>
                  <a:cubicBezTo>
                    <a:pt x="630555" y="122428"/>
                    <a:pt x="634492" y="126365"/>
                    <a:pt x="638429" y="134239"/>
                  </a:cubicBezTo>
                  <a:cubicBezTo>
                    <a:pt x="638429" y="146050"/>
                    <a:pt x="638429" y="157861"/>
                    <a:pt x="642366" y="169799"/>
                  </a:cubicBezTo>
                  <a:cubicBezTo>
                    <a:pt x="638429" y="157988"/>
                    <a:pt x="638429" y="146177"/>
                    <a:pt x="638429" y="134239"/>
                  </a:cubicBezTo>
                  <a:cubicBezTo>
                    <a:pt x="626618" y="232918"/>
                    <a:pt x="630555" y="335534"/>
                    <a:pt x="634492" y="434213"/>
                  </a:cubicBezTo>
                  <a:cubicBezTo>
                    <a:pt x="630555" y="438150"/>
                    <a:pt x="630555" y="438150"/>
                    <a:pt x="630555" y="442087"/>
                  </a:cubicBezTo>
                  <a:cubicBezTo>
                    <a:pt x="618744" y="446024"/>
                    <a:pt x="606933" y="446024"/>
                    <a:pt x="595122" y="449961"/>
                  </a:cubicBezTo>
                  <a:cubicBezTo>
                    <a:pt x="547878" y="461772"/>
                    <a:pt x="504444" y="414401"/>
                    <a:pt x="457200" y="442087"/>
                  </a:cubicBezTo>
                  <a:cubicBezTo>
                    <a:pt x="421767" y="438150"/>
                    <a:pt x="417830" y="418465"/>
                    <a:pt x="421767" y="386842"/>
                  </a:cubicBezTo>
                  <a:cubicBezTo>
                    <a:pt x="421767" y="303911"/>
                    <a:pt x="417830" y="217170"/>
                    <a:pt x="417830" y="134239"/>
                  </a:cubicBezTo>
                  <a:cubicBezTo>
                    <a:pt x="413893" y="142113"/>
                    <a:pt x="409956" y="149987"/>
                    <a:pt x="409956" y="161925"/>
                  </a:cubicBezTo>
                  <a:cubicBezTo>
                    <a:pt x="409956" y="150114"/>
                    <a:pt x="413893" y="142240"/>
                    <a:pt x="417830" y="134239"/>
                  </a:cubicBezTo>
                  <a:close/>
                </a:path>
              </a:pathLst>
            </a:custGeom>
            <a:solidFill>
              <a:srgbClr val="00B050"/>
            </a:solidFill>
          </p:spPr>
        </p:sp>
      </p:grpSp>
      <p:grpSp>
        <p:nvGrpSpPr>
          <p:cNvPr id="40" name="Group 40"/>
          <p:cNvGrpSpPr/>
          <p:nvPr/>
        </p:nvGrpSpPr>
        <p:grpSpPr>
          <a:xfrm>
            <a:off x="16652880" y="1113840"/>
            <a:ext cx="590400" cy="609840"/>
            <a:chOff x="0" y="0"/>
            <a:chExt cx="787200" cy="813120"/>
          </a:xfrm>
        </p:grpSpPr>
        <p:sp>
          <p:nvSpPr>
            <p:cNvPr id="41" name="Freeform 41"/>
            <p:cNvSpPr/>
            <p:nvPr/>
          </p:nvSpPr>
          <p:spPr>
            <a:xfrm>
              <a:off x="0" y="0"/>
              <a:ext cx="787273" cy="813181"/>
            </a:xfrm>
            <a:custGeom>
              <a:avLst/>
              <a:gdLst/>
              <a:ahLst/>
              <a:cxnLst/>
              <a:rect l="l" t="t" r="r" b="b"/>
              <a:pathLst>
                <a:path w="787273" h="813181">
                  <a:moveTo>
                    <a:pt x="31496" y="517144"/>
                  </a:moveTo>
                  <a:cubicBezTo>
                    <a:pt x="43307" y="568452"/>
                    <a:pt x="66929" y="611886"/>
                    <a:pt x="102362" y="651383"/>
                  </a:cubicBezTo>
                  <a:cubicBezTo>
                    <a:pt x="228346" y="789559"/>
                    <a:pt x="432943" y="813181"/>
                    <a:pt x="586486" y="710565"/>
                  </a:cubicBezTo>
                  <a:cubicBezTo>
                    <a:pt x="736092" y="604012"/>
                    <a:pt x="787273" y="406654"/>
                    <a:pt x="708533" y="240792"/>
                  </a:cubicBezTo>
                  <a:cubicBezTo>
                    <a:pt x="625856" y="75057"/>
                    <a:pt x="440817" y="0"/>
                    <a:pt x="255778" y="59182"/>
                  </a:cubicBezTo>
                  <a:cubicBezTo>
                    <a:pt x="259715" y="82804"/>
                    <a:pt x="271526" y="98679"/>
                    <a:pt x="287274" y="114427"/>
                  </a:cubicBezTo>
                  <a:cubicBezTo>
                    <a:pt x="271526" y="98679"/>
                    <a:pt x="259715" y="82804"/>
                    <a:pt x="255778" y="59182"/>
                  </a:cubicBezTo>
                  <a:cubicBezTo>
                    <a:pt x="216408" y="70993"/>
                    <a:pt x="180975" y="82804"/>
                    <a:pt x="153416" y="118364"/>
                  </a:cubicBezTo>
                  <a:cubicBezTo>
                    <a:pt x="125857" y="126238"/>
                    <a:pt x="106172" y="146050"/>
                    <a:pt x="94361" y="165735"/>
                  </a:cubicBezTo>
                  <a:cubicBezTo>
                    <a:pt x="70866" y="225044"/>
                    <a:pt x="3937" y="264414"/>
                    <a:pt x="19685" y="343408"/>
                  </a:cubicBezTo>
                  <a:cubicBezTo>
                    <a:pt x="3937" y="355219"/>
                    <a:pt x="3937" y="371094"/>
                    <a:pt x="11811" y="390779"/>
                  </a:cubicBezTo>
                  <a:cubicBezTo>
                    <a:pt x="11811" y="402590"/>
                    <a:pt x="11811" y="410464"/>
                    <a:pt x="11811" y="422402"/>
                  </a:cubicBezTo>
                  <a:cubicBezTo>
                    <a:pt x="15748" y="430276"/>
                    <a:pt x="23622" y="438150"/>
                    <a:pt x="27559" y="446024"/>
                  </a:cubicBezTo>
                  <a:cubicBezTo>
                    <a:pt x="23622" y="438150"/>
                    <a:pt x="15748" y="430276"/>
                    <a:pt x="11811" y="422402"/>
                  </a:cubicBezTo>
                  <a:cubicBezTo>
                    <a:pt x="0" y="449961"/>
                    <a:pt x="7874" y="473710"/>
                    <a:pt x="27559" y="493395"/>
                  </a:cubicBezTo>
                  <a:cubicBezTo>
                    <a:pt x="23622" y="497332"/>
                    <a:pt x="27559" y="501269"/>
                    <a:pt x="31496" y="505206"/>
                  </a:cubicBezTo>
                  <a:cubicBezTo>
                    <a:pt x="31496" y="505206"/>
                    <a:pt x="27559" y="513080"/>
                    <a:pt x="27559" y="513080"/>
                  </a:cubicBezTo>
                  <a:cubicBezTo>
                    <a:pt x="27559" y="513080"/>
                    <a:pt x="31496" y="517017"/>
                    <a:pt x="31496" y="517017"/>
                  </a:cubicBezTo>
                  <a:close/>
                  <a:moveTo>
                    <a:pt x="385699" y="228981"/>
                  </a:moveTo>
                  <a:cubicBezTo>
                    <a:pt x="381762" y="209296"/>
                    <a:pt x="373888" y="201295"/>
                    <a:pt x="366014" y="189484"/>
                  </a:cubicBezTo>
                  <a:cubicBezTo>
                    <a:pt x="373888" y="201295"/>
                    <a:pt x="381762" y="209169"/>
                    <a:pt x="385699" y="228981"/>
                  </a:cubicBezTo>
                  <a:cubicBezTo>
                    <a:pt x="499872" y="264541"/>
                    <a:pt x="551053" y="319786"/>
                    <a:pt x="547116" y="410591"/>
                  </a:cubicBezTo>
                  <a:cubicBezTo>
                    <a:pt x="543179" y="489585"/>
                    <a:pt x="499872" y="536956"/>
                    <a:pt x="429006" y="568452"/>
                  </a:cubicBezTo>
                  <a:cubicBezTo>
                    <a:pt x="377825" y="592074"/>
                    <a:pt x="326644" y="556641"/>
                    <a:pt x="279400" y="560578"/>
                  </a:cubicBezTo>
                  <a:cubicBezTo>
                    <a:pt x="279400" y="560578"/>
                    <a:pt x="275463" y="560578"/>
                    <a:pt x="275463" y="560578"/>
                  </a:cubicBezTo>
                  <a:cubicBezTo>
                    <a:pt x="283337" y="540893"/>
                    <a:pt x="263652" y="532892"/>
                    <a:pt x="251841" y="521081"/>
                  </a:cubicBezTo>
                  <a:cubicBezTo>
                    <a:pt x="180975" y="446024"/>
                    <a:pt x="192786" y="355346"/>
                    <a:pt x="275463" y="268478"/>
                  </a:cubicBezTo>
                  <a:cubicBezTo>
                    <a:pt x="306959" y="248793"/>
                    <a:pt x="346329" y="232918"/>
                    <a:pt x="385699" y="228981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42" name="Group 42"/>
          <p:cNvGrpSpPr/>
          <p:nvPr/>
        </p:nvGrpSpPr>
        <p:grpSpPr>
          <a:xfrm>
            <a:off x="-72720" y="699120"/>
            <a:ext cx="1374480" cy="1009440"/>
            <a:chOff x="0" y="0"/>
            <a:chExt cx="1832640" cy="1345920"/>
          </a:xfrm>
        </p:grpSpPr>
        <p:sp>
          <p:nvSpPr>
            <p:cNvPr id="43" name="Freeform 43"/>
            <p:cNvSpPr/>
            <p:nvPr/>
          </p:nvSpPr>
          <p:spPr>
            <a:xfrm>
              <a:off x="0" y="0"/>
              <a:ext cx="1832737" cy="1345946"/>
            </a:xfrm>
            <a:custGeom>
              <a:avLst/>
              <a:gdLst/>
              <a:ahLst/>
              <a:cxnLst/>
              <a:rect l="l" t="t" r="r" b="b"/>
              <a:pathLst>
                <a:path w="1832737" h="1345946">
                  <a:moveTo>
                    <a:pt x="374396" y="560451"/>
                  </a:moveTo>
                  <a:cubicBezTo>
                    <a:pt x="449326" y="544703"/>
                    <a:pt x="520192" y="532765"/>
                    <a:pt x="595122" y="548640"/>
                  </a:cubicBezTo>
                  <a:cubicBezTo>
                    <a:pt x="823722" y="596011"/>
                    <a:pt x="969518" y="789432"/>
                    <a:pt x="945896" y="1026287"/>
                  </a:cubicBezTo>
                  <a:cubicBezTo>
                    <a:pt x="938022" y="1105281"/>
                    <a:pt x="961644" y="1117092"/>
                    <a:pt x="1024763" y="1109218"/>
                  </a:cubicBezTo>
                  <a:cubicBezTo>
                    <a:pt x="1095756" y="1105281"/>
                    <a:pt x="1166622" y="1113155"/>
                    <a:pt x="1237615" y="1109218"/>
                  </a:cubicBezTo>
                  <a:cubicBezTo>
                    <a:pt x="1292733" y="1105281"/>
                    <a:pt x="1316482" y="1117092"/>
                    <a:pt x="1328293" y="1176274"/>
                  </a:cubicBezTo>
                  <a:cubicBezTo>
                    <a:pt x="1347978" y="1278890"/>
                    <a:pt x="1442593" y="1345946"/>
                    <a:pt x="1545082" y="1345946"/>
                  </a:cubicBezTo>
                  <a:cubicBezTo>
                    <a:pt x="1651508" y="1345946"/>
                    <a:pt x="1738249" y="1274953"/>
                    <a:pt x="1765808" y="1172337"/>
                  </a:cubicBezTo>
                  <a:cubicBezTo>
                    <a:pt x="1769745" y="1144651"/>
                    <a:pt x="1769745" y="1121029"/>
                    <a:pt x="1801241" y="1101344"/>
                  </a:cubicBezTo>
                  <a:cubicBezTo>
                    <a:pt x="1832737" y="1085596"/>
                    <a:pt x="1824863" y="935609"/>
                    <a:pt x="1801241" y="935609"/>
                  </a:cubicBezTo>
                  <a:cubicBezTo>
                    <a:pt x="1714500" y="931672"/>
                    <a:pt x="1738122" y="872490"/>
                    <a:pt x="1742186" y="829056"/>
                  </a:cubicBezTo>
                  <a:cubicBezTo>
                    <a:pt x="1746123" y="726440"/>
                    <a:pt x="1718564" y="643509"/>
                    <a:pt x="1627886" y="588264"/>
                  </a:cubicBezTo>
                  <a:cubicBezTo>
                    <a:pt x="1549019" y="540893"/>
                    <a:pt x="1541145" y="513334"/>
                    <a:pt x="1580642" y="430403"/>
                  </a:cubicBezTo>
                  <a:cubicBezTo>
                    <a:pt x="1592453" y="402717"/>
                    <a:pt x="1604264" y="367284"/>
                    <a:pt x="1576705" y="351409"/>
                  </a:cubicBezTo>
                  <a:cubicBezTo>
                    <a:pt x="1553083" y="335661"/>
                    <a:pt x="1521587" y="355346"/>
                    <a:pt x="1501775" y="379095"/>
                  </a:cubicBezTo>
                  <a:cubicBezTo>
                    <a:pt x="1486027" y="394843"/>
                    <a:pt x="1478153" y="418592"/>
                    <a:pt x="1474216" y="442214"/>
                  </a:cubicBezTo>
                  <a:cubicBezTo>
                    <a:pt x="1454531" y="548767"/>
                    <a:pt x="1454531" y="548767"/>
                    <a:pt x="1340231" y="540893"/>
                  </a:cubicBezTo>
                  <a:cubicBezTo>
                    <a:pt x="1316609" y="536956"/>
                    <a:pt x="1292987" y="533019"/>
                    <a:pt x="1269238" y="533019"/>
                  </a:cubicBezTo>
                  <a:cubicBezTo>
                    <a:pt x="1229868" y="536956"/>
                    <a:pt x="1218057" y="517271"/>
                    <a:pt x="1214120" y="485648"/>
                  </a:cubicBezTo>
                  <a:cubicBezTo>
                    <a:pt x="1198372" y="379095"/>
                    <a:pt x="1178687" y="272542"/>
                    <a:pt x="1162939" y="165989"/>
                  </a:cubicBezTo>
                  <a:cubicBezTo>
                    <a:pt x="1159002" y="146304"/>
                    <a:pt x="1155065" y="126492"/>
                    <a:pt x="1166876" y="102870"/>
                  </a:cubicBezTo>
                  <a:cubicBezTo>
                    <a:pt x="1202055" y="19685"/>
                    <a:pt x="1190244" y="3937"/>
                    <a:pt x="1099566" y="3937"/>
                  </a:cubicBezTo>
                  <a:cubicBezTo>
                    <a:pt x="894588" y="0"/>
                    <a:pt x="685800" y="3937"/>
                    <a:pt x="476885" y="3937"/>
                  </a:cubicBezTo>
                  <a:cubicBezTo>
                    <a:pt x="433578" y="3937"/>
                    <a:pt x="390144" y="0"/>
                    <a:pt x="346837" y="3937"/>
                  </a:cubicBezTo>
                  <a:cubicBezTo>
                    <a:pt x="287782" y="7874"/>
                    <a:pt x="267970" y="51308"/>
                    <a:pt x="307467" y="94742"/>
                  </a:cubicBezTo>
                  <a:cubicBezTo>
                    <a:pt x="327152" y="118364"/>
                    <a:pt x="327152" y="138176"/>
                    <a:pt x="331089" y="165735"/>
                  </a:cubicBezTo>
                  <a:cubicBezTo>
                    <a:pt x="331089" y="244729"/>
                    <a:pt x="331089" y="323596"/>
                    <a:pt x="331089" y="402590"/>
                  </a:cubicBezTo>
                  <a:cubicBezTo>
                    <a:pt x="342900" y="402590"/>
                    <a:pt x="350774" y="398653"/>
                    <a:pt x="362585" y="398653"/>
                  </a:cubicBezTo>
                  <a:cubicBezTo>
                    <a:pt x="366522" y="394716"/>
                    <a:pt x="370459" y="394716"/>
                    <a:pt x="378333" y="390779"/>
                  </a:cubicBezTo>
                  <a:cubicBezTo>
                    <a:pt x="370459" y="394716"/>
                    <a:pt x="366522" y="394716"/>
                    <a:pt x="362585" y="398653"/>
                  </a:cubicBezTo>
                  <a:cubicBezTo>
                    <a:pt x="350774" y="398653"/>
                    <a:pt x="342900" y="402590"/>
                    <a:pt x="331089" y="402590"/>
                  </a:cubicBezTo>
                  <a:cubicBezTo>
                    <a:pt x="335026" y="446024"/>
                    <a:pt x="319278" y="469646"/>
                    <a:pt x="275971" y="485521"/>
                  </a:cubicBezTo>
                  <a:cubicBezTo>
                    <a:pt x="197104" y="513207"/>
                    <a:pt x="138049" y="560451"/>
                    <a:pt x="90678" y="627634"/>
                  </a:cubicBezTo>
                  <a:cubicBezTo>
                    <a:pt x="55245" y="655320"/>
                    <a:pt x="35560" y="690753"/>
                    <a:pt x="19685" y="726313"/>
                  </a:cubicBezTo>
                  <a:cubicBezTo>
                    <a:pt x="0" y="793369"/>
                    <a:pt x="15748" y="813054"/>
                    <a:pt x="90678" y="805180"/>
                  </a:cubicBezTo>
                  <a:cubicBezTo>
                    <a:pt x="161671" y="698627"/>
                    <a:pt x="244348" y="599948"/>
                    <a:pt x="374396" y="560451"/>
                  </a:cubicBezTo>
                  <a:close/>
                  <a:moveTo>
                    <a:pt x="1541018" y="1002538"/>
                  </a:moveTo>
                  <a:cubicBezTo>
                    <a:pt x="1604137" y="998601"/>
                    <a:pt x="1655318" y="1049909"/>
                    <a:pt x="1655318" y="1113028"/>
                  </a:cubicBezTo>
                  <a:cubicBezTo>
                    <a:pt x="1659255" y="1176147"/>
                    <a:pt x="1612011" y="1227455"/>
                    <a:pt x="1544955" y="1227455"/>
                  </a:cubicBezTo>
                  <a:cubicBezTo>
                    <a:pt x="1481836" y="1227455"/>
                    <a:pt x="1434592" y="1180084"/>
                    <a:pt x="1430655" y="1120902"/>
                  </a:cubicBezTo>
                  <a:cubicBezTo>
                    <a:pt x="1426718" y="1057783"/>
                    <a:pt x="1477899" y="1002538"/>
                    <a:pt x="1541018" y="1002538"/>
                  </a:cubicBezTo>
                  <a:close/>
                  <a:moveTo>
                    <a:pt x="610870" y="453898"/>
                  </a:moveTo>
                  <a:cubicBezTo>
                    <a:pt x="610870" y="453898"/>
                    <a:pt x="614807" y="453898"/>
                    <a:pt x="618744" y="449961"/>
                  </a:cubicBezTo>
                  <a:cubicBezTo>
                    <a:pt x="614807" y="453898"/>
                    <a:pt x="610870" y="453898"/>
                    <a:pt x="610870" y="453898"/>
                  </a:cubicBezTo>
                  <a:close/>
                  <a:moveTo>
                    <a:pt x="618744" y="449961"/>
                  </a:moveTo>
                  <a:cubicBezTo>
                    <a:pt x="622681" y="449961"/>
                    <a:pt x="622681" y="449961"/>
                    <a:pt x="622681" y="449961"/>
                  </a:cubicBezTo>
                  <a:cubicBezTo>
                    <a:pt x="622681" y="449961"/>
                    <a:pt x="622681" y="449961"/>
                    <a:pt x="618744" y="449961"/>
                  </a:cubicBezTo>
                  <a:close/>
                  <a:moveTo>
                    <a:pt x="788289" y="110490"/>
                  </a:moveTo>
                  <a:cubicBezTo>
                    <a:pt x="823722" y="114427"/>
                    <a:pt x="863219" y="110490"/>
                    <a:pt x="898652" y="110490"/>
                  </a:cubicBezTo>
                  <a:cubicBezTo>
                    <a:pt x="1064133" y="110490"/>
                    <a:pt x="1064133" y="110490"/>
                    <a:pt x="1091819" y="272288"/>
                  </a:cubicBezTo>
                  <a:cubicBezTo>
                    <a:pt x="1115441" y="410464"/>
                    <a:pt x="1135126" y="548640"/>
                    <a:pt x="1154938" y="686689"/>
                  </a:cubicBezTo>
                  <a:cubicBezTo>
                    <a:pt x="1158875" y="710311"/>
                    <a:pt x="1190371" y="757682"/>
                    <a:pt x="1147064" y="761619"/>
                  </a:cubicBezTo>
                  <a:cubicBezTo>
                    <a:pt x="1099820" y="769493"/>
                    <a:pt x="1040638" y="797179"/>
                    <a:pt x="1005205" y="733933"/>
                  </a:cubicBezTo>
                  <a:cubicBezTo>
                    <a:pt x="950087" y="627380"/>
                    <a:pt x="871220" y="544449"/>
                    <a:pt x="760857" y="493141"/>
                  </a:cubicBezTo>
                  <a:cubicBezTo>
                    <a:pt x="729361" y="481330"/>
                    <a:pt x="721487" y="461518"/>
                    <a:pt x="721487" y="426085"/>
                  </a:cubicBezTo>
                  <a:cubicBezTo>
                    <a:pt x="725424" y="343154"/>
                    <a:pt x="725424" y="260350"/>
                    <a:pt x="721487" y="173482"/>
                  </a:cubicBezTo>
                  <a:cubicBezTo>
                    <a:pt x="717550" y="122174"/>
                    <a:pt x="737235" y="102489"/>
                    <a:pt x="788543" y="110363"/>
                  </a:cubicBezTo>
                  <a:close/>
                  <a:moveTo>
                    <a:pt x="417703" y="134239"/>
                  </a:moveTo>
                  <a:cubicBezTo>
                    <a:pt x="417703" y="126365"/>
                    <a:pt x="421640" y="122428"/>
                    <a:pt x="421640" y="118491"/>
                  </a:cubicBezTo>
                  <a:cubicBezTo>
                    <a:pt x="492633" y="118491"/>
                    <a:pt x="559562" y="114554"/>
                    <a:pt x="630555" y="114554"/>
                  </a:cubicBezTo>
                  <a:cubicBezTo>
                    <a:pt x="630555" y="122428"/>
                    <a:pt x="634492" y="126365"/>
                    <a:pt x="638429" y="134239"/>
                  </a:cubicBezTo>
                  <a:cubicBezTo>
                    <a:pt x="638429" y="146050"/>
                    <a:pt x="638429" y="157861"/>
                    <a:pt x="642366" y="169799"/>
                  </a:cubicBezTo>
                  <a:cubicBezTo>
                    <a:pt x="638429" y="157988"/>
                    <a:pt x="638429" y="146177"/>
                    <a:pt x="638429" y="134239"/>
                  </a:cubicBezTo>
                  <a:cubicBezTo>
                    <a:pt x="626618" y="232918"/>
                    <a:pt x="630555" y="335534"/>
                    <a:pt x="634492" y="434213"/>
                  </a:cubicBezTo>
                  <a:cubicBezTo>
                    <a:pt x="630555" y="438150"/>
                    <a:pt x="630555" y="438150"/>
                    <a:pt x="630555" y="442087"/>
                  </a:cubicBezTo>
                  <a:cubicBezTo>
                    <a:pt x="618744" y="446024"/>
                    <a:pt x="606933" y="446024"/>
                    <a:pt x="595122" y="449961"/>
                  </a:cubicBezTo>
                  <a:cubicBezTo>
                    <a:pt x="547878" y="461772"/>
                    <a:pt x="504444" y="414401"/>
                    <a:pt x="457200" y="442087"/>
                  </a:cubicBezTo>
                  <a:cubicBezTo>
                    <a:pt x="421767" y="438150"/>
                    <a:pt x="417830" y="418465"/>
                    <a:pt x="421767" y="386842"/>
                  </a:cubicBezTo>
                  <a:cubicBezTo>
                    <a:pt x="421767" y="303911"/>
                    <a:pt x="417830" y="217170"/>
                    <a:pt x="417830" y="134239"/>
                  </a:cubicBezTo>
                  <a:cubicBezTo>
                    <a:pt x="413893" y="142113"/>
                    <a:pt x="409956" y="149987"/>
                    <a:pt x="409956" y="161925"/>
                  </a:cubicBezTo>
                  <a:cubicBezTo>
                    <a:pt x="409956" y="150114"/>
                    <a:pt x="413893" y="142240"/>
                    <a:pt x="417830" y="134239"/>
                  </a:cubicBezTo>
                  <a:close/>
                </a:path>
              </a:pathLst>
            </a:custGeom>
            <a:solidFill>
              <a:srgbClr val="00B050"/>
            </a:solidFill>
          </p:spPr>
        </p:sp>
      </p:grpSp>
      <p:grpSp>
        <p:nvGrpSpPr>
          <p:cNvPr id="44" name="Group 44"/>
          <p:cNvGrpSpPr/>
          <p:nvPr/>
        </p:nvGrpSpPr>
        <p:grpSpPr>
          <a:xfrm>
            <a:off x="28800" y="1134720"/>
            <a:ext cx="590400" cy="609840"/>
            <a:chOff x="0" y="0"/>
            <a:chExt cx="787200" cy="813120"/>
          </a:xfrm>
        </p:grpSpPr>
        <p:sp>
          <p:nvSpPr>
            <p:cNvPr id="45" name="Freeform 45"/>
            <p:cNvSpPr/>
            <p:nvPr/>
          </p:nvSpPr>
          <p:spPr>
            <a:xfrm>
              <a:off x="0" y="0"/>
              <a:ext cx="787273" cy="813181"/>
            </a:xfrm>
            <a:custGeom>
              <a:avLst/>
              <a:gdLst/>
              <a:ahLst/>
              <a:cxnLst/>
              <a:rect l="l" t="t" r="r" b="b"/>
              <a:pathLst>
                <a:path w="787273" h="813181">
                  <a:moveTo>
                    <a:pt x="31496" y="517144"/>
                  </a:moveTo>
                  <a:cubicBezTo>
                    <a:pt x="43307" y="568452"/>
                    <a:pt x="66929" y="611886"/>
                    <a:pt x="102362" y="651383"/>
                  </a:cubicBezTo>
                  <a:cubicBezTo>
                    <a:pt x="228346" y="789559"/>
                    <a:pt x="432943" y="813181"/>
                    <a:pt x="586486" y="710565"/>
                  </a:cubicBezTo>
                  <a:cubicBezTo>
                    <a:pt x="736092" y="604012"/>
                    <a:pt x="787273" y="406654"/>
                    <a:pt x="708533" y="240792"/>
                  </a:cubicBezTo>
                  <a:cubicBezTo>
                    <a:pt x="625856" y="75057"/>
                    <a:pt x="440817" y="0"/>
                    <a:pt x="255778" y="59182"/>
                  </a:cubicBezTo>
                  <a:cubicBezTo>
                    <a:pt x="259715" y="82804"/>
                    <a:pt x="271526" y="98679"/>
                    <a:pt x="287274" y="114427"/>
                  </a:cubicBezTo>
                  <a:cubicBezTo>
                    <a:pt x="271526" y="98679"/>
                    <a:pt x="259715" y="82804"/>
                    <a:pt x="255778" y="59182"/>
                  </a:cubicBezTo>
                  <a:cubicBezTo>
                    <a:pt x="216408" y="70993"/>
                    <a:pt x="180975" y="82804"/>
                    <a:pt x="153416" y="118364"/>
                  </a:cubicBezTo>
                  <a:cubicBezTo>
                    <a:pt x="125857" y="126238"/>
                    <a:pt x="106172" y="146050"/>
                    <a:pt x="94361" y="165735"/>
                  </a:cubicBezTo>
                  <a:cubicBezTo>
                    <a:pt x="70866" y="225044"/>
                    <a:pt x="3937" y="264414"/>
                    <a:pt x="19685" y="343408"/>
                  </a:cubicBezTo>
                  <a:cubicBezTo>
                    <a:pt x="3937" y="355219"/>
                    <a:pt x="3937" y="371094"/>
                    <a:pt x="11811" y="390779"/>
                  </a:cubicBezTo>
                  <a:cubicBezTo>
                    <a:pt x="11811" y="402590"/>
                    <a:pt x="11811" y="410464"/>
                    <a:pt x="11811" y="422402"/>
                  </a:cubicBezTo>
                  <a:cubicBezTo>
                    <a:pt x="15748" y="430276"/>
                    <a:pt x="23622" y="438150"/>
                    <a:pt x="27559" y="446024"/>
                  </a:cubicBezTo>
                  <a:cubicBezTo>
                    <a:pt x="23622" y="438150"/>
                    <a:pt x="15748" y="430276"/>
                    <a:pt x="11811" y="422402"/>
                  </a:cubicBezTo>
                  <a:cubicBezTo>
                    <a:pt x="0" y="449961"/>
                    <a:pt x="7874" y="473710"/>
                    <a:pt x="27559" y="493395"/>
                  </a:cubicBezTo>
                  <a:cubicBezTo>
                    <a:pt x="23622" y="497332"/>
                    <a:pt x="27559" y="501269"/>
                    <a:pt x="31496" y="505206"/>
                  </a:cubicBezTo>
                  <a:cubicBezTo>
                    <a:pt x="31496" y="505206"/>
                    <a:pt x="27559" y="513080"/>
                    <a:pt x="27559" y="513080"/>
                  </a:cubicBezTo>
                  <a:cubicBezTo>
                    <a:pt x="27559" y="513080"/>
                    <a:pt x="31496" y="517017"/>
                    <a:pt x="31496" y="517017"/>
                  </a:cubicBezTo>
                  <a:close/>
                  <a:moveTo>
                    <a:pt x="385699" y="228981"/>
                  </a:moveTo>
                  <a:cubicBezTo>
                    <a:pt x="381762" y="209296"/>
                    <a:pt x="373888" y="201295"/>
                    <a:pt x="366014" y="189484"/>
                  </a:cubicBezTo>
                  <a:cubicBezTo>
                    <a:pt x="373888" y="201295"/>
                    <a:pt x="381762" y="209169"/>
                    <a:pt x="385699" y="228981"/>
                  </a:cubicBezTo>
                  <a:cubicBezTo>
                    <a:pt x="499872" y="264541"/>
                    <a:pt x="551053" y="319786"/>
                    <a:pt x="547116" y="410591"/>
                  </a:cubicBezTo>
                  <a:cubicBezTo>
                    <a:pt x="543179" y="489585"/>
                    <a:pt x="499872" y="536956"/>
                    <a:pt x="429006" y="568452"/>
                  </a:cubicBezTo>
                  <a:cubicBezTo>
                    <a:pt x="377825" y="592074"/>
                    <a:pt x="326644" y="556641"/>
                    <a:pt x="279400" y="560578"/>
                  </a:cubicBezTo>
                  <a:cubicBezTo>
                    <a:pt x="279400" y="560578"/>
                    <a:pt x="275463" y="560578"/>
                    <a:pt x="275463" y="560578"/>
                  </a:cubicBezTo>
                  <a:cubicBezTo>
                    <a:pt x="283337" y="540893"/>
                    <a:pt x="263652" y="532892"/>
                    <a:pt x="251841" y="521081"/>
                  </a:cubicBezTo>
                  <a:cubicBezTo>
                    <a:pt x="180975" y="446024"/>
                    <a:pt x="192786" y="355346"/>
                    <a:pt x="275463" y="268478"/>
                  </a:cubicBezTo>
                  <a:cubicBezTo>
                    <a:pt x="306959" y="248793"/>
                    <a:pt x="346329" y="232918"/>
                    <a:pt x="385699" y="228981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46" name="Group 46"/>
          <p:cNvGrpSpPr/>
          <p:nvPr/>
        </p:nvGrpSpPr>
        <p:grpSpPr>
          <a:xfrm>
            <a:off x="14855040" y="1377360"/>
            <a:ext cx="311760" cy="534960"/>
            <a:chOff x="0" y="0"/>
            <a:chExt cx="415680" cy="713280"/>
          </a:xfrm>
        </p:grpSpPr>
        <p:sp>
          <p:nvSpPr>
            <p:cNvPr id="47" name="Freeform 47"/>
            <p:cNvSpPr/>
            <p:nvPr/>
          </p:nvSpPr>
          <p:spPr>
            <a:xfrm>
              <a:off x="0" y="0"/>
              <a:ext cx="415671" cy="713359"/>
            </a:xfrm>
            <a:custGeom>
              <a:avLst/>
              <a:gdLst/>
              <a:ahLst/>
              <a:cxnLst/>
              <a:rect l="l" t="t" r="r" b="b"/>
              <a:pathLst>
                <a:path w="415671" h="713359">
                  <a:moveTo>
                    <a:pt x="415671" y="644271"/>
                  </a:moveTo>
                  <a:cubicBezTo>
                    <a:pt x="398399" y="641350"/>
                    <a:pt x="378206" y="638556"/>
                    <a:pt x="357886" y="635635"/>
                  </a:cubicBezTo>
                  <a:cubicBezTo>
                    <a:pt x="329057" y="632714"/>
                    <a:pt x="331851" y="615442"/>
                    <a:pt x="331851" y="595376"/>
                  </a:cubicBezTo>
                  <a:cubicBezTo>
                    <a:pt x="331851" y="511937"/>
                    <a:pt x="331851" y="428498"/>
                    <a:pt x="331851" y="342265"/>
                  </a:cubicBezTo>
                  <a:cubicBezTo>
                    <a:pt x="331851" y="304927"/>
                    <a:pt x="337566" y="273177"/>
                    <a:pt x="357886" y="241554"/>
                  </a:cubicBezTo>
                  <a:cubicBezTo>
                    <a:pt x="406908" y="166751"/>
                    <a:pt x="386715" y="68961"/>
                    <a:pt x="320421" y="14351"/>
                  </a:cubicBezTo>
                  <a:cubicBezTo>
                    <a:pt x="303149" y="0"/>
                    <a:pt x="294386" y="0"/>
                    <a:pt x="280035" y="11557"/>
                  </a:cubicBezTo>
                  <a:cubicBezTo>
                    <a:pt x="216535" y="63373"/>
                    <a:pt x="187706" y="161163"/>
                    <a:pt x="231013" y="224409"/>
                  </a:cubicBezTo>
                  <a:cubicBezTo>
                    <a:pt x="288798" y="304927"/>
                    <a:pt x="257048" y="388366"/>
                    <a:pt x="268478" y="483235"/>
                  </a:cubicBezTo>
                  <a:cubicBezTo>
                    <a:pt x="187706" y="422783"/>
                    <a:pt x="184785" y="417068"/>
                    <a:pt x="181864" y="339471"/>
                  </a:cubicBezTo>
                  <a:cubicBezTo>
                    <a:pt x="176149" y="276225"/>
                    <a:pt x="127000" y="218694"/>
                    <a:pt x="60579" y="201422"/>
                  </a:cubicBezTo>
                  <a:cubicBezTo>
                    <a:pt x="43307" y="198501"/>
                    <a:pt x="31750" y="201422"/>
                    <a:pt x="25908" y="218694"/>
                  </a:cubicBezTo>
                  <a:cubicBezTo>
                    <a:pt x="0" y="276098"/>
                    <a:pt x="14478" y="359537"/>
                    <a:pt x="66421" y="391160"/>
                  </a:cubicBezTo>
                  <a:cubicBezTo>
                    <a:pt x="141478" y="431419"/>
                    <a:pt x="178943" y="511937"/>
                    <a:pt x="254000" y="549402"/>
                  </a:cubicBezTo>
                  <a:cubicBezTo>
                    <a:pt x="280035" y="563753"/>
                    <a:pt x="265557" y="592582"/>
                    <a:pt x="265557" y="612648"/>
                  </a:cubicBezTo>
                  <a:cubicBezTo>
                    <a:pt x="268478" y="632841"/>
                    <a:pt x="256921" y="632841"/>
                    <a:pt x="242443" y="635635"/>
                  </a:cubicBezTo>
                  <a:cubicBezTo>
                    <a:pt x="239522" y="635635"/>
                    <a:pt x="239522" y="635635"/>
                    <a:pt x="239522" y="635635"/>
                  </a:cubicBezTo>
                  <a:cubicBezTo>
                    <a:pt x="239522" y="641350"/>
                    <a:pt x="236601" y="647192"/>
                    <a:pt x="230886" y="652907"/>
                  </a:cubicBezTo>
                  <a:cubicBezTo>
                    <a:pt x="256921" y="661543"/>
                    <a:pt x="265557" y="687451"/>
                    <a:pt x="262636" y="710438"/>
                  </a:cubicBezTo>
                  <a:cubicBezTo>
                    <a:pt x="297307" y="707517"/>
                    <a:pt x="331978" y="707517"/>
                    <a:pt x="366522" y="713359"/>
                  </a:cubicBezTo>
                  <a:cubicBezTo>
                    <a:pt x="366522" y="687451"/>
                    <a:pt x="383794" y="655828"/>
                    <a:pt x="415544" y="650113"/>
                  </a:cubicBezTo>
                  <a:cubicBezTo>
                    <a:pt x="415544" y="650113"/>
                    <a:pt x="415544" y="647192"/>
                    <a:pt x="415544" y="644398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48" name="Group 48"/>
          <p:cNvGrpSpPr/>
          <p:nvPr/>
        </p:nvGrpSpPr>
        <p:grpSpPr>
          <a:xfrm>
            <a:off x="15132240" y="1650240"/>
            <a:ext cx="142560" cy="190800"/>
            <a:chOff x="0" y="0"/>
            <a:chExt cx="190080" cy="254400"/>
          </a:xfrm>
        </p:grpSpPr>
        <p:sp>
          <p:nvSpPr>
            <p:cNvPr id="49" name="Freeform 49"/>
            <p:cNvSpPr/>
            <p:nvPr/>
          </p:nvSpPr>
          <p:spPr>
            <a:xfrm>
              <a:off x="0" y="0"/>
              <a:ext cx="190119" cy="254381"/>
            </a:xfrm>
            <a:custGeom>
              <a:avLst/>
              <a:gdLst/>
              <a:ahLst/>
              <a:cxnLst/>
              <a:rect l="l" t="t" r="r" b="b"/>
              <a:pathLst>
                <a:path w="190119" h="254381">
                  <a:moveTo>
                    <a:pt x="132461" y="2921"/>
                  </a:moveTo>
                  <a:cubicBezTo>
                    <a:pt x="54737" y="14478"/>
                    <a:pt x="0" y="78105"/>
                    <a:pt x="0" y="159004"/>
                  </a:cubicBezTo>
                  <a:cubicBezTo>
                    <a:pt x="0" y="242824"/>
                    <a:pt x="14351" y="254381"/>
                    <a:pt x="89281" y="216789"/>
                  </a:cubicBezTo>
                  <a:cubicBezTo>
                    <a:pt x="158369" y="182118"/>
                    <a:pt x="190119" y="104013"/>
                    <a:pt x="169926" y="26035"/>
                  </a:cubicBezTo>
                  <a:cubicBezTo>
                    <a:pt x="164211" y="5842"/>
                    <a:pt x="152654" y="0"/>
                    <a:pt x="132461" y="2921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50" name="Group 50"/>
          <p:cNvGrpSpPr/>
          <p:nvPr/>
        </p:nvGrpSpPr>
        <p:grpSpPr>
          <a:xfrm>
            <a:off x="13265280" y="1367280"/>
            <a:ext cx="311760" cy="534960"/>
            <a:chOff x="0" y="0"/>
            <a:chExt cx="415680" cy="713280"/>
          </a:xfrm>
        </p:grpSpPr>
        <p:sp>
          <p:nvSpPr>
            <p:cNvPr id="51" name="Freeform 51"/>
            <p:cNvSpPr/>
            <p:nvPr/>
          </p:nvSpPr>
          <p:spPr>
            <a:xfrm>
              <a:off x="0" y="0"/>
              <a:ext cx="415671" cy="713359"/>
            </a:xfrm>
            <a:custGeom>
              <a:avLst/>
              <a:gdLst/>
              <a:ahLst/>
              <a:cxnLst/>
              <a:rect l="l" t="t" r="r" b="b"/>
              <a:pathLst>
                <a:path w="415671" h="713359">
                  <a:moveTo>
                    <a:pt x="415671" y="644271"/>
                  </a:moveTo>
                  <a:cubicBezTo>
                    <a:pt x="398399" y="641350"/>
                    <a:pt x="378206" y="638556"/>
                    <a:pt x="357886" y="635635"/>
                  </a:cubicBezTo>
                  <a:cubicBezTo>
                    <a:pt x="329057" y="632714"/>
                    <a:pt x="331851" y="615442"/>
                    <a:pt x="331851" y="595376"/>
                  </a:cubicBezTo>
                  <a:cubicBezTo>
                    <a:pt x="331851" y="511937"/>
                    <a:pt x="331851" y="428498"/>
                    <a:pt x="331851" y="342265"/>
                  </a:cubicBezTo>
                  <a:cubicBezTo>
                    <a:pt x="331851" y="304927"/>
                    <a:pt x="337566" y="273177"/>
                    <a:pt x="357886" y="241554"/>
                  </a:cubicBezTo>
                  <a:cubicBezTo>
                    <a:pt x="406908" y="166751"/>
                    <a:pt x="386715" y="68961"/>
                    <a:pt x="320421" y="14351"/>
                  </a:cubicBezTo>
                  <a:cubicBezTo>
                    <a:pt x="303149" y="0"/>
                    <a:pt x="294386" y="0"/>
                    <a:pt x="280035" y="11557"/>
                  </a:cubicBezTo>
                  <a:cubicBezTo>
                    <a:pt x="216535" y="63373"/>
                    <a:pt x="187706" y="161163"/>
                    <a:pt x="231013" y="224409"/>
                  </a:cubicBezTo>
                  <a:cubicBezTo>
                    <a:pt x="288798" y="304927"/>
                    <a:pt x="257048" y="388366"/>
                    <a:pt x="268478" y="483235"/>
                  </a:cubicBezTo>
                  <a:cubicBezTo>
                    <a:pt x="187706" y="422783"/>
                    <a:pt x="184785" y="417068"/>
                    <a:pt x="181864" y="339471"/>
                  </a:cubicBezTo>
                  <a:cubicBezTo>
                    <a:pt x="176149" y="276225"/>
                    <a:pt x="127000" y="218694"/>
                    <a:pt x="60579" y="201422"/>
                  </a:cubicBezTo>
                  <a:cubicBezTo>
                    <a:pt x="43307" y="198501"/>
                    <a:pt x="31750" y="201422"/>
                    <a:pt x="25908" y="218694"/>
                  </a:cubicBezTo>
                  <a:cubicBezTo>
                    <a:pt x="0" y="276098"/>
                    <a:pt x="14478" y="359537"/>
                    <a:pt x="66421" y="391160"/>
                  </a:cubicBezTo>
                  <a:cubicBezTo>
                    <a:pt x="141478" y="431419"/>
                    <a:pt x="178943" y="511937"/>
                    <a:pt x="254000" y="549402"/>
                  </a:cubicBezTo>
                  <a:cubicBezTo>
                    <a:pt x="280035" y="563753"/>
                    <a:pt x="265557" y="592582"/>
                    <a:pt x="265557" y="612648"/>
                  </a:cubicBezTo>
                  <a:cubicBezTo>
                    <a:pt x="268478" y="632841"/>
                    <a:pt x="256921" y="632841"/>
                    <a:pt x="242443" y="635635"/>
                  </a:cubicBezTo>
                  <a:cubicBezTo>
                    <a:pt x="239522" y="635635"/>
                    <a:pt x="239522" y="635635"/>
                    <a:pt x="239522" y="635635"/>
                  </a:cubicBezTo>
                  <a:cubicBezTo>
                    <a:pt x="239522" y="641350"/>
                    <a:pt x="236601" y="647192"/>
                    <a:pt x="230886" y="652907"/>
                  </a:cubicBezTo>
                  <a:cubicBezTo>
                    <a:pt x="256921" y="661543"/>
                    <a:pt x="265557" y="687451"/>
                    <a:pt x="262636" y="710438"/>
                  </a:cubicBezTo>
                  <a:cubicBezTo>
                    <a:pt x="297307" y="707517"/>
                    <a:pt x="331978" y="707517"/>
                    <a:pt x="366522" y="713359"/>
                  </a:cubicBezTo>
                  <a:cubicBezTo>
                    <a:pt x="366522" y="687451"/>
                    <a:pt x="383794" y="655828"/>
                    <a:pt x="415544" y="650113"/>
                  </a:cubicBezTo>
                  <a:cubicBezTo>
                    <a:pt x="415544" y="650113"/>
                    <a:pt x="415544" y="647192"/>
                    <a:pt x="415544" y="644398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52" name="Group 52"/>
          <p:cNvGrpSpPr/>
          <p:nvPr/>
        </p:nvGrpSpPr>
        <p:grpSpPr>
          <a:xfrm>
            <a:off x="13543200" y="1640160"/>
            <a:ext cx="142560" cy="190800"/>
            <a:chOff x="0" y="0"/>
            <a:chExt cx="190080" cy="254400"/>
          </a:xfrm>
        </p:grpSpPr>
        <p:sp>
          <p:nvSpPr>
            <p:cNvPr id="53" name="Freeform 53"/>
            <p:cNvSpPr/>
            <p:nvPr/>
          </p:nvSpPr>
          <p:spPr>
            <a:xfrm>
              <a:off x="0" y="0"/>
              <a:ext cx="190119" cy="254381"/>
            </a:xfrm>
            <a:custGeom>
              <a:avLst/>
              <a:gdLst/>
              <a:ahLst/>
              <a:cxnLst/>
              <a:rect l="l" t="t" r="r" b="b"/>
              <a:pathLst>
                <a:path w="190119" h="254381">
                  <a:moveTo>
                    <a:pt x="132461" y="2921"/>
                  </a:moveTo>
                  <a:cubicBezTo>
                    <a:pt x="54737" y="14478"/>
                    <a:pt x="0" y="78105"/>
                    <a:pt x="0" y="159004"/>
                  </a:cubicBezTo>
                  <a:cubicBezTo>
                    <a:pt x="0" y="242824"/>
                    <a:pt x="14351" y="254381"/>
                    <a:pt x="89281" y="216789"/>
                  </a:cubicBezTo>
                  <a:cubicBezTo>
                    <a:pt x="158369" y="182118"/>
                    <a:pt x="190119" y="104013"/>
                    <a:pt x="169926" y="26035"/>
                  </a:cubicBezTo>
                  <a:cubicBezTo>
                    <a:pt x="164211" y="5842"/>
                    <a:pt x="152654" y="0"/>
                    <a:pt x="132461" y="2921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54" name="Group 54"/>
          <p:cNvGrpSpPr/>
          <p:nvPr/>
        </p:nvGrpSpPr>
        <p:grpSpPr>
          <a:xfrm>
            <a:off x="11651040" y="1367280"/>
            <a:ext cx="311760" cy="534960"/>
            <a:chOff x="0" y="0"/>
            <a:chExt cx="415680" cy="713280"/>
          </a:xfrm>
        </p:grpSpPr>
        <p:sp>
          <p:nvSpPr>
            <p:cNvPr id="55" name="Freeform 55"/>
            <p:cNvSpPr/>
            <p:nvPr/>
          </p:nvSpPr>
          <p:spPr>
            <a:xfrm>
              <a:off x="0" y="0"/>
              <a:ext cx="415671" cy="713359"/>
            </a:xfrm>
            <a:custGeom>
              <a:avLst/>
              <a:gdLst/>
              <a:ahLst/>
              <a:cxnLst/>
              <a:rect l="l" t="t" r="r" b="b"/>
              <a:pathLst>
                <a:path w="415671" h="713359">
                  <a:moveTo>
                    <a:pt x="415671" y="644271"/>
                  </a:moveTo>
                  <a:cubicBezTo>
                    <a:pt x="398399" y="641350"/>
                    <a:pt x="378206" y="638556"/>
                    <a:pt x="357886" y="635635"/>
                  </a:cubicBezTo>
                  <a:cubicBezTo>
                    <a:pt x="329057" y="632714"/>
                    <a:pt x="331851" y="615442"/>
                    <a:pt x="331851" y="595376"/>
                  </a:cubicBezTo>
                  <a:cubicBezTo>
                    <a:pt x="331851" y="511937"/>
                    <a:pt x="331851" y="428498"/>
                    <a:pt x="331851" y="342265"/>
                  </a:cubicBezTo>
                  <a:cubicBezTo>
                    <a:pt x="331851" y="304927"/>
                    <a:pt x="337566" y="273177"/>
                    <a:pt x="357886" y="241554"/>
                  </a:cubicBezTo>
                  <a:cubicBezTo>
                    <a:pt x="406908" y="166751"/>
                    <a:pt x="386715" y="68961"/>
                    <a:pt x="320421" y="14351"/>
                  </a:cubicBezTo>
                  <a:cubicBezTo>
                    <a:pt x="303149" y="0"/>
                    <a:pt x="294386" y="0"/>
                    <a:pt x="280035" y="11557"/>
                  </a:cubicBezTo>
                  <a:cubicBezTo>
                    <a:pt x="216535" y="63373"/>
                    <a:pt x="187706" y="161163"/>
                    <a:pt x="231013" y="224409"/>
                  </a:cubicBezTo>
                  <a:cubicBezTo>
                    <a:pt x="288798" y="304927"/>
                    <a:pt x="257048" y="388366"/>
                    <a:pt x="268478" y="483235"/>
                  </a:cubicBezTo>
                  <a:cubicBezTo>
                    <a:pt x="187706" y="422783"/>
                    <a:pt x="184785" y="417068"/>
                    <a:pt x="181864" y="339471"/>
                  </a:cubicBezTo>
                  <a:cubicBezTo>
                    <a:pt x="176149" y="276225"/>
                    <a:pt x="127000" y="218694"/>
                    <a:pt x="60579" y="201422"/>
                  </a:cubicBezTo>
                  <a:cubicBezTo>
                    <a:pt x="43307" y="198501"/>
                    <a:pt x="31750" y="201422"/>
                    <a:pt x="25908" y="218694"/>
                  </a:cubicBezTo>
                  <a:cubicBezTo>
                    <a:pt x="0" y="276098"/>
                    <a:pt x="14478" y="359537"/>
                    <a:pt x="66421" y="391160"/>
                  </a:cubicBezTo>
                  <a:cubicBezTo>
                    <a:pt x="141478" y="431419"/>
                    <a:pt x="178943" y="511937"/>
                    <a:pt x="254000" y="549402"/>
                  </a:cubicBezTo>
                  <a:cubicBezTo>
                    <a:pt x="280035" y="563753"/>
                    <a:pt x="265557" y="592582"/>
                    <a:pt x="265557" y="612648"/>
                  </a:cubicBezTo>
                  <a:cubicBezTo>
                    <a:pt x="268478" y="632841"/>
                    <a:pt x="256921" y="632841"/>
                    <a:pt x="242443" y="635635"/>
                  </a:cubicBezTo>
                  <a:cubicBezTo>
                    <a:pt x="239522" y="635635"/>
                    <a:pt x="239522" y="635635"/>
                    <a:pt x="239522" y="635635"/>
                  </a:cubicBezTo>
                  <a:cubicBezTo>
                    <a:pt x="239522" y="641350"/>
                    <a:pt x="236601" y="647192"/>
                    <a:pt x="230886" y="652907"/>
                  </a:cubicBezTo>
                  <a:cubicBezTo>
                    <a:pt x="256921" y="661543"/>
                    <a:pt x="265557" y="687451"/>
                    <a:pt x="262636" y="710438"/>
                  </a:cubicBezTo>
                  <a:cubicBezTo>
                    <a:pt x="297307" y="707517"/>
                    <a:pt x="331978" y="707517"/>
                    <a:pt x="366522" y="713359"/>
                  </a:cubicBezTo>
                  <a:cubicBezTo>
                    <a:pt x="366522" y="687451"/>
                    <a:pt x="383794" y="655828"/>
                    <a:pt x="415544" y="650113"/>
                  </a:cubicBezTo>
                  <a:cubicBezTo>
                    <a:pt x="415544" y="650113"/>
                    <a:pt x="415544" y="647192"/>
                    <a:pt x="415544" y="644398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56" name="Group 56"/>
          <p:cNvGrpSpPr/>
          <p:nvPr/>
        </p:nvGrpSpPr>
        <p:grpSpPr>
          <a:xfrm>
            <a:off x="11928960" y="1640160"/>
            <a:ext cx="142560" cy="190800"/>
            <a:chOff x="0" y="0"/>
            <a:chExt cx="190080" cy="254400"/>
          </a:xfrm>
        </p:grpSpPr>
        <p:sp>
          <p:nvSpPr>
            <p:cNvPr id="57" name="Freeform 57"/>
            <p:cNvSpPr/>
            <p:nvPr/>
          </p:nvSpPr>
          <p:spPr>
            <a:xfrm>
              <a:off x="0" y="0"/>
              <a:ext cx="190119" cy="254381"/>
            </a:xfrm>
            <a:custGeom>
              <a:avLst/>
              <a:gdLst/>
              <a:ahLst/>
              <a:cxnLst/>
              <a:rect l="l" t="t" r="r" b="b"/>
              <a:pathLst>
                <a:path w="190119" h="254381">
                  <a:moveTo>
                    <a:pt x="132461" y="2921"/>
                  </a:moveTo>
                  <a:cubicBezTo>
                    <a:pt x="54737" y="14478"/>
                    <a:pt x="0" y="78105"/>
                    <a:pt x="0" y="159004"/>
                  </a:cubicBezTo>
                  <a:cubicBezTo>
                    <a:pt x="0" y="242824"/>
                    <a:pt x="14351" y="254381"/>
                    <a:pt x="89281" y="216789"/>
                  </a:cubicBezTo>
                  <a:cubicBezTo>
                    <a:pt x="158369" y="182118"/>
                    <a:pt x="190119" y="104013"/>
                    <a:pt x="169926" y="26035"/>
                  </a:cubicBezTo>
                  <a:cubicBezTo>
                    <a:pt x="164211" y="5842"/>
                    <a:pt x="152654" y="0"/>
                    <a:pt x="132461" y="2921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58" name="Group 58"/>
          <p:cNvGrpSpPr/>
          <p:nvPr/>
        </p:nvGrpSpPr>
        <p:grpSpPr>
          <a:xfrm>
            <a:off x="2868480" y="1368720"/>
            <a:ext cx="311760" cy="534960"/>
            <a:chOff x="0" y="0"/>
            <a:chExt cx="415680" cy="713280"/>
          </a:xfrm>
        </p:grpSpPr>
        <p:sp>
          <p:nvSpPr>
            <p:cNvPr id="59" name="Freeform 59"/>
            <p:cNvSpPr/>
            <p:nvPr/>
          </p:nvSpPr>
          <p:spPr>
            <a:xfrm>
              <a:off x="0" y="0"/>
              <a:ext cx="415671" cy="713359"/>
            </a:xfrm>
            <a:custGeom>
              <a:avLst/>
              <a:gdLst/>
              <a:ahLst/>
              <a:cxnLst/>
              <a:rect l="l" t="t" r="r" b="b"/>
              <a:pathLst>
                <a:path w="415671" h="713359">
                  <a:moveTo>
                    <a:pt x="415671" y="644271"/>
                  </a:moveTo>
                  <a:cubicBezTo>
                    <a:pt x="398399" y="641350"/>
                    <a:pt x="378206" y="638556"/>
                    <a:pt x="357886" y="635635"/>
                  </a:cubicBezTo>
                  <a:cubicBezTo>
                    <a:pt x="329057" y="632714"/>
                    <a:pt x="331851" y="615442"/>
                    <a:pt x="331851" y="595376"/>
                  </a:cubicBezTo>
                  <a:cubicBezTo>
                    <a:pt x="331851" y="511937"/>
                    <a:pt x="331851" y="428498"/>
                    <a:pt x="331851" y="342265"/>
                  </a:cubicBezTo>
                  <a:cubicBezTo>
                    <a:pt x="331851" y="304927"/>
                    <a:pt x="337566" y="273177"/>
                    <a:pt x="357886" y="241554"/>
                  </a:cubicBezTo>
                  <a:cubicBezTo>
                    <a:pt x="406908" y="166751"/>
                    <a:pt x="386715" y="68961"/>
                    <a:pt x="320421" y="14351"/>
                  </a:cubicBezTo>
                  <a:cubicBezTo>
                    <a:pt x="303149" y="0"/>
                    <a:pt x="294386" y="0"/>
                    <a:pt x="280035" y="11557"/>
                  </a:cubicBezTo>
                  <a:cubicBezTo>
                    <a:pt x="216535" y="63373"/>
                    <a:pt x="187706" y="161163"/>
                    <a:pt x="231013" y="224409"/>
                  </a:cubicBezTo>
                  <a:cubicBezTo>
                    <a:pt x="288798" y="304927"/>
                    <a:pt x="257048" y="388366"/>
                    <a:pt x="268478" y="483235"/>
                  </a:cubicBezTo>
                  <a:cubicBezTo>
                    <a:pt x="187706" y="422783"/>
                    <a:pt x="184785" y="417068"/>
                    <a:pt x="181864" y="339471"/>
                  </a:cubicBezTo>
                  <a:cubicBezTo>
                    <a:pt x="176149" y="276225"/>
                    <a:pt x="127000" y="218694"/>
                    <a:pt x="60579" y="201422"/>
                  </a:cubicBezTo>
                  <a:cubicBezTo>
                    <a:pt x="43307" y="198501"/>
                    <a:pt x="31750" y="201422"/>
                    <a:pt x="25908" y="218694"/>
                  </a:cubicBezTo>
                  <a:cubicBezTo>
                    <a:pt x="0" y="276098"/>
                    <a:pt x="14478" y="359537"/>
                    <a:pt x="66421" y="391160"/>
                  </a:cubicBezTo>
                  <a:cubicBezTo>
                    <a:pt x="141478" y="431419"/>
                    <a:pt x="178943" y="511937"/>
                    <a:pt x="254000" y="549402"/>
                  </a:cubicBezTo>
                  <a:cubicBezTo>
                    <a:pt x="280035" y="563753"/>
                    <a:pt x="265557" y="592582"/>
                    <a:pt x="265557" y="612648"/>
                  </a:cubicBezTo>
                  <a:cubicBezTo>
                    <a:pt x="268478" y="632841"/>
                    <a:pt x="256921" y="632841"/>
                    <a:pt x="242443" y="635635"/>
                  </a:cubicBezTo>
                  <a:cubicBezTo>
                    <a:pt x="239522" y="635635"/>
                    <a:pt x="239522" y="635635"/>
                    <a:pt x="239522" y="635635"/>
                  </a:cubicBezTo>
                  <a:cubicBezTo>
                    <a:pt x="239522" y="641350"/>
                    <a:pt x="236601" y="647192"/>
                    <a:pt x="230886" y="652907"/>
                  </a:cubicBezTo>
                  <a:cubicBezTo>
                    <a:pt x="256921" y="661543"/>
                    <a:pt x="265557" y="687451"/>
                    <a:pt x="262636" y="710438"/>
                  </a:cubicBezTo>
                  <a:cubicBezTo>
                    <a:pt x="297307" y="707517"/>
                    <a:pt x="331978" y="707517"/>
                    <a:pt x="366522" y="713359"/>
                  </a:cubicBezTo>
                  <a:cubicBezTo>
                    <a:pt x="366522" y="687451"/>
                    <a:pt x="383794" y="655828"/>
                    <a:pt x="415544" y="650113"/>
                  </a:cubicBezTo>
                  <a:cubicBezTo>
                    <a:pt x="415544" y="650113"/>
                    <a:pt x="415544" y="647192"/>
                    <a:pt x="415544" y="644398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60" name="Group 60"/>
          <p:cNvGrpSpPr/>
          <p:nvPr/>
        </p:nvGrpSpPr>
        <p:grpSpPr>
          <a:xfrm>
            <a:off x="3146400" y="1642320"/>
            <a:ext cx="142560" cy="190800"/>
            <a:chOff x="0" y="0"/>
            <a:chExt cx="190080" cy="254400"/>
          </a:xfrm>
        </p:grpSpPr>
        <p:sp>
          <p:nvSpPr>
            <p:cNvPr id="61" name="Freeform 61"/>
            <p:cNvSpPr/>
            <p:nvPr/>
          </p:nvSpPr>
          <p:spPr>
            <a:xfrm>
              <a:off x="0" y="0"/>
              <a:ext cx="190119" cy="254381"/>
            </a:xfrm>
            <a:custGeom>
              <a:avLst/>
              <a:gdLst/>
              <a:ahLst/>
              <a:cxnLst/>
              <a:rect l="l" t="t" r="r" b="b"/>
              <a:pathLst>
                <a:path w="190119" h="254381">
                  <a:moveTo>
                    <a:pt x="132461" y="2921"/>
                  </a:moveTo>
                  <a:cubicBezTo>
                    <a:pt x="54737" y="14478"/>
                    <a:pt x="0" y="78105"/>
                    <a:pt x="0" y="159004"/>
                  </a:cubicBezTo>
                  <a:cubicBezTo>
                    <a:pt x="0" y="242824"/>
                    <a:pt x="14351" y="254381"/>
                    <a:pt x="89281" y="216789"/>
                  </a:cubicBezTo>
                  <a:cubicBezTo>
                    <a:pt x="158369" y="182118"/>
                    <a:pt x="190119" y="104013"/>
                    <a:pt x="169926" y="26035"/>
                  </a:cubicBezTo>
                  <a:cubicBezTo>
                    <a:pt x="164211" y="5842"/>
                    <a:pt x="152654" y="0"/>
                    <a:pt x="132461" y="2921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62" name="Group 62"/>
          <p:cNvGrpSpPr/>
          <p:nvPr/>
        </p:nvGrpSpPr>
        <p:grpSpPr>
          <a:xfrm>
            <a:off x="2056320" y="1371600"/>
            <a:ext cx="311760" cy="534960"/>
            <a:chOff x="0" y="0"/>
            <a:chExt cx="415680" cy="713280"/>
          </a:xfrm>
        </p:grpSpPr>
        <p:sp>
          <p:nvSpPr>
            <p:cNvPr id="63" name="Freeform 63"/>
            <p:cNvSpPr/>
            <p:nvPr/>
          </p:nvSpPr>
          <p:spPr>
            <a:xfrm>
              <a:off x="0" y="0"/>
              <a:ext cx="415671" cy="713359"/>
            </a:xfrm>
            <a:custGeom>
              <a:avLst/>
              <a:gdLst/>
              <a:ahLst/>
              <a:cxnLst/>
              <a:rect l="l" t="t" r="r" b="b"/>
              <a:pathLst>
                <a:path w="415671" h="713359">
                  <a:moveTo>
                    <a:pt x="415671" y="644271"/>
                  </a:moveTo>
                  <a:cubicBezTo>
                    <a:pt x="398399" y="641350"/>
                    <a:pt x="378206" y="638556"/>
                    <a:pt x="357886" y="635635"/>
                  </a:cubicBezTo>
                  <a:cubicBezTo>
                    <a:pt x="329057" y="632714"/>
                    <a:pt x="331851" y="615442"/>
                    <a:pt x="331851" y="595376"/>
                  </a:cubicBezTo>
                  <a:cubicBezTo>
                    <a:pt x="331851" y="511937"/>
                    <a:pt x="331851" y="428498"/>
                    <a:pt x="331851" y="342265"/>
                  </a:cubicBezTo>
                  <a:cubicBezTo>
                    <a:pt x="331851" y="304927"/>
                    <a:pt x="337566" y="273177"/>
                    <a:pt x="357886" y="241554"/>
                  </a:cubicBezTo>
                  <a:cubicBezTo>
                    <a:pt x="406908" y="166751"/>
                    <a:pt x="386715" y="68961"/>
                    <a:pt x="320421" y="14351"/>
                  </a:cubicBezTo>
                  <a:cubicBezTo>
                    <a:pt x="303149" y="0"/>
                    <a:pt x="294386" y="0"/>
                    <a:pt x="280035" y="11557"/>
                  </a:cubicBezTo>
                  <a:cubicBezTo>
                    <a:pt x="216535" y="63373"/>
                    <a:pt x="187706" y="161163"/>
                    <a:pt x="231013" y="224409"/>
                  </a:cubicBezTo>
                  <a:cubicBezTo>
                    <a:pt x="288798" y="304927"/>
                    <a:pt x="257048" y="388366"/>
                    <a:pt x="268478" y="483235"/>
                  </a:cubicBezTo>
                  <a:cubicBezTo>
                    <a:pt x="187706" y="422783"/>
                    <a:pt x="184785" y="417068"/>
                    <a:pt x="181864" y="339471"/>
                  </a:cubicBezTo>
                  <a:cubicBezTo>
                    <a:pt x="176149" y="276225"/>
                    <a:pt x="127000" y="218694"/>
                    <a:pt x="60579" y="201422"/>
                  </a:cubicBezTo>
                  <a:cubicBezTo>
                    <a:pt x="43307" y="198501"/>
                    <a:pt x="31750" y="201422"/>
                    <a:pt x="25908" y="218694"/>
                  </a:cubicBezTo>
                  <a:cubicBezTo>
                    <a:pt x="0" y="276098"/>
                    <a:pt x="14478" y="359537"/>
                    <a:pt x="66421" y="391160"/>
                  </a:cubicBezTo>
                  <a:cubicBezTo>
                    <a:pt x="141478" y="431419"/>
                    <a:pt x="178943" y="511937"/>
                    <a:pt x="254000" y="549402"/>
                  </a:cubicBezTo>
                  <a:cubicBezTo>
                    <a:pt x="280035" y="563753"/>
                    <a:pt x="265557" y="592582"/>
                    <a:pt x="265557" y="612648"/>
                  </a:cubicBezTo>
                  <a:cubicBezTo>
                    <a:pt x="268478" y="632841"/>
                    <a:pt x="256921" y="632841"/>
                    <a:pt x="242443" y="635635"/>
                  </a:cubicBezTo>
                  <a:cubicBezTo>
                    <a:pt x="239522" y="635635"/>
                    <a:pt x="239522" y="635635"/>
                    <a:pt x="239522" y="635635"/>
                  </a:cubicBezTo>
                  <a:cubicBezTo>
                    <a:pt x="239522" y="641350"/>
                    <a:pt x="236601" y="647192"/>
                    <a:pt x="230886" y="652907"/>
                  </a:cubicBezTo>
                  <a:cubicBezTo>
                    <a:pt x="256921" y="661543"/>
                    <a:pt x="265557" y="687451"/>
                    <a:pt x="262636" y="710438"/>
                  </a:cubicBezTo>
                  <a:cubicBezTo>
                    <a:pt x="297307" y="707517"/>
                    <a:pt x="331978" y="707517"/>
                    <a:pt x="366522" y="713359"/>
                  </a:cubicBezTo>
                  <a:cubicBezTo>
                    <a:pt x="366522" y="687451"/>
                    <a:pt x="383794" y="655828"/>
                    <a:pt x="415544" y="650113"/>
                  </a:cubicBezTo>
                  <a:cubicBezTo>
                    <a:pt x="415544" y="650113"/>
                    <a:pt x="415544" y="647192"/>
                    <a:pt x="415544" y="644398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64" name="Group 64"/>
          <p:cNvGrpSpPr/>
          <p:nvPr/>
        </p:nvGrpSpPr>
        <p:grpSpPr>
          <a:xfrm>
            <a:off x="2334240" y="1645200"/>
            <a:ext cx="142560" cy="190800"/>
            <a:chOff x="0" y="0"/>
            <a:chExt cx="190080" cy="254400"/>
          </a:xfrm>
        </p:grpSpPr>
        <p:sp>
          <p:nvSpPr>
            <p:cNvPr id="65" name="Freeform 65"/>
            <p:cNvSpPr/>
            <p:nvPr/>
          </p:nvSpPr>
          <p:spPr>
            <a:xfrm>
              <a:off x="0" y="0"/>
              <a:ext cx="190119" cy="254381"/>
            </a:xfrm>
            <a:custGeom>
              <a:avLst/>
              <a:gdLst/>
              <a:ahLst/>
              <a:cxnLst/>
              <a:rect l="l" t="t" r="r" b="b"/>
              <a:pathLst>
                <a:path w="190119" h="254381">
                  <a:moveTo>
                    <a:pt x="132461" y="2921"/>
                  </a:moveTo>
                  <a:cubicBezTo>
                    <a:pt x="54737" y="14478"/>
                    <a:pt x="0" y="78105"/>
                    <a:pt x="0" y="159004"/>
                  </a:cubicBezTo>
                  <a:cubicBezTo>
                    <a:pt x="0" y="242824"/>
                    <a:pt x="14351" y="254381"/>
                    <a:pt x="89281" y="216789"/>
                  </a:cubicBezTo>
                  <a:cubicBezTo>
                    <a:pt x="158369" y="182118"/>
                    <a:pt x="190119" y="104013"/>
                    <a:pt x="169926" y="26035"/>
                  </a:cubicBezTo>
                  <a:cubicBezTo>
                    <a:pt x="164211" y="5842"/>
                    <a:pt x="152654" y="0"/>
                    <a:pt x="132461" y="2921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66" name="Group 66"/>
          <p:cNvGrpSpPr/>
          <p:nvPr/>
        </p:nvGrpSpPr>
        <p:grpSpPr>
          <a:xfrm>
            <a:off x="1387440" y="7432560"/>
            <a:ext cx="1317600" cy="923760"/>
            <a:chOff x="0" y="0"/>
            <a:chExt cx="1756800" cy="1231680"/>
          </a:xfrm>
        </p:grpSpPr>
        <p:sp>
          <p:nvSpPr>
            <p:cNvPr id="67" name="Freeform 67"/>
            <p:cNvSpPr/>
            <p:nvPr/>
          </p:nvSpPr>
          <p:spPr>
            <a:xfrm>
              <a:off x="0" y="0"/>
              <a:ext cx="1756791" cy="1231773"/>
            </a:xfrm>
            <a:custGeom>
              <a:avLst/>
              <a:gdLst/>
              <a:ahLst/>
              <a:cxnLst/>
              <a:rect l="l" t="t" r="r" b="b"/>
              <a:pathLst>
                <a:path w="1756791" h="1231773">
                  <a:moveTo>
                    <a:pt x="330327" y="555752"/>
                  </a:moveTo>
                  <a:cubicBezTo>
                    <a:pt x="210185" y="720979"/>
                    <a:pt x="0" y="931291"/>
                    <a:pt x="75057" y="1081532"/>
                  </a:cubicBezTo>
                  <a:cubicBezTo>
                    <a:pt x="135128" y="1231773"/>
                    <a:pt x="435483" y="1201674"/>
                    <a:pt x="645668" y="1201674"/>
                  </a:cubicBezTo>
                  <a:cubicBezTo>
                    <a:pt x="1246251" y="1201674"/>
                    <a:pt x="1576578" y="991362"/>
                    <a:pt x="1711706" y="510794"/>
                  </a:cubicBezTo>
                  <a:cubicBezTo>
                    <a:pt x="1756791" y="345567"/>
                    <a:pt x="1726692" y="240411"/>
                    <a:pt x="1546479" y="180340"/>
                  </a:cubicBezTo>
                  <a:cubicBezTo>
                    <a:pt x="1081151" y="0"/>
                    <a:pt x="660654" y="120142"/>
                    <a:pt x="330327" y="555752"/>
                  </a:cubicBezTo>
                  <a:close/>
                </a:path>
              </a:pathLst>
            </a:custGeom>
            <a:solidFill>
              <a:srgbClr val="00B050"/>
            </a:solidFill>
          </p:spPr>
        </p:sp>
      </p:grpSp>
      <p:grpSp>
        <p:nvGrpSpPr>
          <p:cNvPr id="68" name="Group 68"/>
          <p:cNvGrpSpPr/>
          <p:nvPr/>
        </p:nvGrpSpPr>
        <p:grpSpPr>
          <a:xfrm>
            <a:off x="1069920" y="6562800"/>
            <a:ext cx="1378080" cy="835200"/>
            <a:chOff x="0" y="0"/>
            <a:chExt cx="1837440" cy="1113600"/>
          </a:xfrm>
        </p:grpSpPr>
        <p:sp>
          <p:nvSpPr>
            <p:cNvPr id="69" name="Freeform 69"/>
            <p:cNvSpPr/>
            <p:nvPr/>
          </p:nvSpPr>
          <p:spPr>
            <a:xfrm>
              <a:off x="0" y="0"/>
              <a:ext cx="1837436" cy="1113536"/>
            </a:xfrm>
            <a:custGeom>
              <a:avLst/>
              <a:gdLst/>
              <a:ahLst/>
              <a:cxnLst/>
              <a:rect l="l" t="t" r="r" b="b"/>
              <a:pathLst>
                <a:path w="1837436" h="1113536">
                  <a:moveTo>
                    <a:pt x="75311" y="526669"/>
                  </a:moveTo>
                  <a:cubicBezTo>
                    <a:pt x="0" y="601980"/>
                    <a:pt x="30099" y="632079"/>
                    <a:pt x="90424" y="677164"/>
                  </a:cubicBezTo>
                  <a:cubicBezTo>
                    <a:pt x="376555" y="887857"/>
                    <a:pt x="677799" y="1083564"/>
                    <a:pt x="948817" y="1098550"/>
                  </a:cubicBezTo>
                  <a:cubicBezTo>
                    <a:pt x="1295273" y="1113536"/>
                    <a:pt x="1490980" y="1008253"/>
                    <a:pt x="1686814" y="827659"/>
                  </a:cubicBezTo>
                  <a:cubicBezTo>
                    <a:pt x="1837436" y="692277"/>
                    <a:pt x="1822323" y="571881"/>
                    <a:pt x="1686814" y="421386"/>
                  </a:cubicBezTo>
                  <a:cubicBezTo>
                    <a:pt x="1280160" y="0"/>
                    <a:pt x="466852" y="45085"/>
                    <a:pt x="75311" y="526669"/>
                  </a:cubicBezTo>
                  <a:close/>
                </a:path>
              </a:pathLst>
            </a:custGeom>
            <a:solidFill>
              <a:srgbClr val="00B050"/>
            </a:solidFill>
          </p:spPr>
        </p:sp>
      </p:grpSp>
      <p:grpSp>
        <p:nvGrpSpPr>
          <p:cNvPr id="70" name="Group 70"/>
          <p:cNvGrpSpPr/>
          <p:nvPr/>
        </p:nvGrpSpPr>
        <p:grpSpPr>
          <a:xfrm>
            <a:off x="2806560" y="5661360"/>
            <a:ext cx="835200" cy="1193760"/>
            <a:chOff x="0" y="0"/>
            <a:chExt cx="1113600" cy="1591680"/>
          </a:xfrm>
        </p:grpSpPr>
        <p:sp>
          <p:nvSpPr>
            <p:cNvPr id="71" name="Freeform 71"/>
            <p:cNvSpPr/>
            <p:nvPr/>
          </p:nvSpPr>
          <p:spPr>
            <a:xfrm>
              <a:off x="0" y="0"/>
              <a:ext cx="1113663" cy="1591691"/>
            </a:xfrm>
            <a:custGeom>
              <a:avLst/>
              <a:gdLst/>
              <a:ahLst/>
              <a:cxnLst/>
              <a:rect l="l" t="t" r="r" b="b"/>
              <a:pathLst>
                <a:path w="1113663" h="1591691">
                  <a:moveTo>
                    <a:pt x="270891" y="14986"/>
                  </a:moveTo>
                  <a:cubicBezTo>
                    <a:pt x="195580" y="0"/>
                    <a:pt x="165481" y="14986"/>
                    <a:pt x="135382" y="90043"/>
                  </a:cubicBezTo>
                  <a:cubicBezTo>
                    <a:pt x="0" y="405384"/>
                    <a:pt x="105283" y="1066165"/>
                    <a:pt x="361188" y="1291336"/>
                  </a:cubicBezTo>
                  <a:cubicBezTo>
                    <a:pt x="526669" y="1456563"/>
                    <a:pt x="737362" y="1591691"/>
                    <a:pt x="948055" y="1501521"/>
                  </a:cubicBezTo>
                  <a:cubicBezTo>
                    <a:pt x="1113663" y="1426464"/>
                    <a:pt x="1098550" y="1186307"/>
                    <a:pt x="1113663" y="1021080"/>
                  </a:cubicBezTo>
                  <a:cubicBezTo>
                    <a:pt x="1113663" y="600583"/>
                    <a:pt x="662178" y="90043"/>
                    <a:pt x="270891" y="14986"/>
                  </a:cubicBezTo>
                  <a:close/>
                </a:path>
              </a:pathLst>
            </a:custGeom>
            <a:solidFill>
              <a:srgbClr val="00B050"/>
            </a:solidFill>
          </p:spPr>
        </p:sp>
      </p:grpSp>
      <p:grpSp>
        <p:nvGrpSpPr>
          <p:cNvPr id="72" name="Group 72"/>
          <p:cNvGrpSpPr/>
          <p:nvPr/>
        </p:nvGrpSpPr>
        <p:grpSpPr>
          <a:xfrm>
            <a:off x="3664080" y="7565760"/>
            <a:ext cx="1330560" cy="1105200"/>
            <a:chOff x="0" y="0"/>
            <a:chExt cx="1774080" cy="1473600"/>
          </a:xfrm>
        </p:grpSpPr>
        <p:sp>
          <p:nvSpPr>
            <p:cNvPr id="73" name="Freeform 73"/>
            <p:cNvSpPr/>
            <p:nvPr/>
          </p:nvSpPr>
          <p:spPr>
            <a:xfrm>
              <a:off x="0" y="0"/>
              <a:ext cx="1774063" cy="1473581"/>
            </a:xfrm>
            <a:custGeom>
              <a:avLst/>
              <a:gdLst/>
              <a:ahLst/>
              <a:cxnLst/>
              <a:rect l="l" t="t" r="r" b="b"/>
              <a:pathLst>
                <a:path w="1774063" h="1473581">
                  <a:moveTo>
                    <a:pt x="1052449" y="165354"/>
                  </a:moveTo>
                  <a:cubicBezTo>
                    <a:pt x="947166" y="30099"/>
                    <a:pt x="781812" y="0"/>
                    <a:pt x="616458" y="0"/>
                  </a:cubicBezTo>
                  <a:cubicBezTo>
                    <a:pt x="90170" y="14986"/>
                    <a:pt x="0" y="120269"/>
                    <a:pt x="135255" y="556387"/>
                  </a:cubicBezTo>
                  <a:cubicBezTo>
                    <a:pt x="330708" y="1112774"/>
                    <a:pt x="1112520" y="1473581"/>
                    <a:pt x="1668780" y="1263142"/>
                  </a:cubicBezTo>
                  <a:cubicBezTo>
                    <a:pt x="1728978" y="1248156"/>
                    <a:pt x="1774063" y="1233043"/>
                    <a:pt x="1743964" y="1172972"/>
                  </a:cubicBezTo>
                  <a:cubicBezTo>
                    <a:pt x="1548511" y="812038"/>
                    <a:pt x="1488313" y="360934"/>
                    <a:pt x="1052322" y="165481"/>
                  </a:cubicBezTo>
                  <a:close/>
                </a:path>
              </a:pathLst>
            </a:custGeom>
            <a:solidFill>
              <a:srgbClr val="00B050"/>
            </a:solidFill>
          </p:spPr>
        </p:sp>
      </p:grpSp>
      <p:grpSp>
        <p:nvGrpSpPr>
          <p:cNvPr id="74" name="Group 74"/>
          <p:cNvGrpSpPr/>
          <p:nvPr/>
        </p:nvGrpSpPr>
        <p:grpSpPr>
          <a:xfrm>
            <a:off x="3632400" y="5096160"/>
            <a:ext cx="540000" cy="1015920"/>
            <a:chOff x="0" y="0"/>
            <a:chExt cx="720000" cy="1354560"/>
          </a:xfrm>
        </p:grpSpPr>
        <p:sp>
          <p:nvSpPr>
            <p:cNvPr id="75" name="Freeform 75"/>
            <p:cNvSpPr/>
            <p:nvPr/>
          </p:nvSpPr>
          <p:spPr>
            <a:xfrm>
              <a:off x="0" y="0"/>
              <a:ext cx="719963" cy="1354455"/>
            </a:xfrm>
            <a:custGeom>
              <a:avLst/>
              <a:gdLst/>
              <a:ahLst/>
              <a:cxnLst/>
              <a:rect l="l" t="t" r="r" b="b"/>
              <a:pathLst>
                <a:path w="719963" h="1354455">
                  <a:moveTo>
                    <a:pt x="390017" y="1339469"/>
                  </a:moveTo>
                  <a:cubicBezTo>
                    <a:pt x="525018" y="1339469"/>
                    <a:pt x="719963" y="993267"/>
                    <a:pt x="719963" y="782574"/>
                  </a:cubicBezTo>
                  <a:cubicBezTo>
                    <a:pt x="719963" y="571881"/>
                    <a:pt x="405003" y="0"/>
                    <a:pt x="329946" y="60198"/>
                  </a:cubicBezTo>
                  <a:cubicBezTo>
                    <a:pt x="105029" y="210693"/>
                    <a:pt x="44958" y="466598"/>
                    <a:pt x="0" y="722376"/>
                  </a:cubicBezTo>
                  <a:cubicBezTo>
                    <a:pt x="0" y="752475"/>
                    <a:pt x="0" y="767588"/>
                    <a:pt x="0" y="782574"/>
                  </a:cubicBezTo>
                  <a:cubicBezTo>
                    <a:pt x="0" y="1023366"/>
                    <a:pt x="225044" y="1354455"/>
                    <a:pt x="390017" y="1339469"/>
                  </a:cubicBezTo>
                  <a:close/>
                </a:path>
              </a:pathLst>
            </a:custGeom>
            <a:solidFill>
              <a:srgbClr val="00B050"/>
            </a:solidFill>
          </p:spPr>
        </p:sp>
      </p:grpSp>
      <p:grpSp>
        <p:nvGrpSpPr>
          <p:cNvPr id="76" name="Group 76"/>
          <p:cNvGrpSpPr/>
          <p:nvPr/>
        </p:nvGrpSpPr>
        <p:grpSpPr>
          <a:xfrm>
            <a:off x="3946320" y="6651360"/>
            <a:ext cx="1501920" cy="857520"/>
            <a:chOff x="0" y="0"/>
            <a:chExt cx="2002560" cy="1143360"/>
          </a:xfrm>
        </p:grpSpPr>
        <p:sp>
          <p:nvSpPr>
            <p:cNvPr id="77" name="Freeform 77"/>
            <p:cNvSpPr/>
            <p:nvPr/>
          </p:nvSpPr>
          <p:spPr>
            <a:xfrm>
              <a:off x="0" y="0"/>
              <a:ext cx="2002536" cy="1143381"/>
            </a:xfrm>
            <a:custGeom>
              <a:avLst/>
              <a:gdLst/>
              <a:ahLst/>
              <a:cxnLst/>
              <a:rect l="l" t="t" r="r" b="b"/>
              <a:pathLst>
                <a:path w="2002536" h="1143381">
                  <a:moveTo>
                    <a:pt x="1731518" y="436245"/>
                  </a:moveTo>
                  <a:cubicBezTo>
                    <a:pt x="1701419" y="406146"/>
                    <a:pt x="1671320" y="391160"/>
                    <a:pt x="1626108" y="376047"/>
                  </a:cubicBezTo>
                  <a:cubicBezTo>
                    <a:pt x="1475486" y="255651"/>
                    <a:pt x="1294892" y="165481"/>
                    <a:pt x="1099058" y="135382"/>
                  </a:cubicBezTo>
                  <a:cubicBezTo>
                    <a:pt x="767842" y="0"/>
                    <a:pt x="511937" y="165481"/>
                    <a:pt x="271018" y="330962"/>
                  </a:cubicBezTo>
                  <a:cubicBezTo>
                    <a:pt x="60198" y="481457"/>
                    <a:pt x="0" y="631825"/>
                    <a:pt x="255905" y="797306"/>
                  </a:cubicBezTo>
                  <a:cubicBezTo>
                    <a:pt x="376301" y="947801"/>
                    <a:pt x="542036" y="1053084"/>
                    <a:pt x="737743" y="1083183"/>
                  </a:cubicBezTo>
                  <a:cubicBezTo>
                    <a:pt x="903351" y="1113282"/>
                    <a:pt x="1068959" y="1143381"/>
                    <a:pt x="1219581" y="1038098"/>
                  </a:cubicBezTo>
                  <a:cubicBezTo>
                    <a:pt x="1415288" y="1023112"/>
                    <a:pt x="1565910" y="932815"/>
                    <a:pt x="1716405" y="812419"/>
                  </a:cubicBezTo>
                  <a:cubicBezTo>
                    <a:pt x="2002536" y="631825"/>
                    <a:pt x="2002536" y="631825"/>
                    <a:pt x="1731518" y="436372"/>
                  </a:cubicBezTo>
                  <a:close/>
                </a:path>
              </a:pathLst>
            </a:custGeom>
            <a:solidFill>
              <a:srgbClr val="00B050"/>
            </a:solidFill>
          </p:spPr>
        </p:sp>
      </p:grpSp>
      <p:grpSp>
        <p:nvGrpSpPr>
          <p:cNvPr id="78" name="Group 78"/>
          <p:cNvGrpSpPr/>
          <p:nvPr/>
        </p:nvGrpSpPr>
        <p:grpSpPr>
          <a:xfrm>
            <a:off x="609840" y="5343840"/>
            <a:ext cx="5289840" cy="4918320"/>
            <a:chOff x="0" y="0"/>
            <a:chExt cx="7053120" cy="6557760"/>
          </a:xfrm>
        </p:grpSpPr>
        <p:sp>
          <p:nvSpPr>
            <p:cNvPr id="79" name="Freeform 79"/>
            <p:cNvSpPr/>
            <p:nvPr/>
          </p:nvSpPr>
          <p:spPr>
            <a:xfrm>
              <a:off x="0" y="0"/>
              <a:ext cx="7053072" cy="6557772"/>
            </a:xfrm>
            <a:custGeom>
              <a:avLst/>
              <a:gdLst/>
              <a:ahLst/>
              <a:cxnLst/>
              <a:rect l="l" t="t" r="r" b="b"/>
              <a:pathLst>
                <a:path w="7053072" h="6557772">
                  <a:moveTo>
                    <a:pt x="6842633" y="6091555"/>
                  </a:moveTo>
                  <a:cubicBezTo>
                    <a:pt x="6391529" y="6076569"/>
                    <a:pt x="6015482" y="5850890"/>
                    <a:pt x="5654548" y="5610225"/>
                  </a:cubicBezTo>
                  <a:cubicBezTo>
                    <a:pt x="5188331" y="5294376"/>
                    <a:pt x="4722114" y="4948428"/>
                    <a:pt x="4150741" y="4828159"/>
                  </a:cubicBezTo>
                  <a:cubicBezTo>
                    <a:pt x="3925189" y="4783074"/>
                    <a:pt x="3880103" y="4677791"/>
                    <a:pt x="3864991" y="4497324"/>
                  </a:cubicBezTo>
                  <a:cubicBezTo>
                    <a:pt x="3759708" y="3474593"/>
                    <a:pt x="4045458" y="2557018"/>
                    <a:pt x="4586859" y="1699768"/>
                  </a:cubicBezTo>
                  <a:cubicBezTo>
                    <a:pt x="4662043" y="1579499"/>
                    <a:pt x="4752340" y="1564386"/>
                    <a:pt x="4887595" y="1579499"/>
                  </a:cubicBezTo>
                  <a:cubicBezTo>
                    <a:pt x="5414010" y="1639697"/>
                    <a:pt x="5835015" y="1323848"/>
                    <a:pt x="5940297" y="812419"/>
                  </a:cubicBezTo>
                  <a:cubicBezTo>
                    <a:pt x="5955284" y="737235"/>
                    <a:pt x="5955284" y="692150"/>
                    <a:pt x="5865114" y="677037"/>
                  </a:cubicBezTo>
                  <a:cubicBezTo>
                    <a:pt x="5308727" y="526669"/>
                    <a:pt x="4857496" y="782320"/>
                    <a:pt x="4631944" y="1323848"/>
                  </a:cubicBezTo>
                  <a:cubicBezTo>
                    <a:pt x="4631944" y="1368933"/>
                    <a:pt x="4601845" y="1399032"/>
                    <a:pt x="4586859" y="1429131"/>
                  </a:cubicBezTo>
                  <a:cubicBezTo>
                    <a:pt x="4105656" y="1910461"/>
                    <a:pt x="3774821" y="2481961"/>
                    <a:pt x="3504057" y="3173857"/>
                  </a:cubicBezTo>
                  <a:cubicBezTo>
                    <a:pt x="3188208" y="2481961"/>
                    <a:pt x="2902458" y="1850263"/>
                    <a:pt x="2466340" y="1308862"/>
                  </a:cubicBezTo>
                  <a:cubicBezTo>
                    <a:pt x="2436241" y="1248664"/>
                    <a:pt x="2406142" y="1203579"/>
                    <a:pt x="2406142" y="1143381"/>
                  </a:cubicBezTo>
                  <a:cubicBezTo>
                    <a:pt x="2481326" y="391287"/>
                    <a:pt x="1849755" y="135636"/>
                    <a:pt x="1338453" y="45466"/>
                  </a:cubicBezTo>
                  <a:cubicBezTo>
                    <a:pt x="1278255" y="30099"/>
                    <a:pt x="1218184" y="0"/>
                    <a:pt x="1188085" y="120269"/>
                  </a:cubicBezTo>
                  <a:cubicBezTo>
                    <a:pt x="1082802" y="646684"/>
                    <a:pt x="1549019" y="1338580"/>
                    <a:pt x="2075307" y="1383665"/>
                  </a:cubicBezTo>
                  <a:cubicBezTo>
                    <a:pt x="2225675" y="1398651"/>
                    <a:pt x="2300859" y="1458849"/>
                    <a:pt x="2376043" y="1579245"/>
                  </a:cubicBezTo>
                  <a:cubicBezTo>
                    <a:pt x="2631694" y="2030476"/>
                    <a:pt x="2812161" y="2511806"/>
                    <a:pt x="2932430" y="3008122"/>
                  </a:cubicBezTo>
                  <a:cubicBezTo>
                    <a:pt x="3067812" y="3519551"/>
                    <a:pt x="3157982" y="4060952"/>
                    <a:pt x="3022600" y="4602480"/>
                  </a:cubicBezTo>
                  <a:cubicBezTo>
                    <a:pt x="2992501" y="4707763"/>
                    <a:pt x="2992501" y="4798060"/>
                    <a:pt x="2857119" y="4828032"/>
                  </a:cubicBezTo>
                  <a:cubicBezTo>
                    <a:pt x="2285619" y="4948301"/>
                    <a:pt x="1819402" y="5294249"/>
                    <a:pt x="1353312" y="5625211"/>
                  </a:cubicBezTo>
                  <a:cubicBezTo>
                    <a:pt x="1007364" y="5865876"/>
                    <a:pt x="646557" y="6076442"/>
                    <a:pt x="210439" y="6091428"/>
                  </a:cubicBezTo>
                  <a:cubicBezTo>
                    <a:pt x="0" y="6106541"/>
                    <a:pt x="45085" y="6241923"/>
                    <a:pt x="30099" y="6362192"/>
                  </a:cubicBezTo>
                  <a:cubicBezTo>
                    <a:pt x="30099" y="6557772"/>
                    <a:pt x="165481" y="6512560"/>
                    <a:pt x="270764" y="6497574"/>
                  </a:cubicBezTo>
                  <a:cubicBezTo>
                    <a:pt x="601599" y="6467475"/>
                    <a:pt x="932434" y="6362192"/>
                    <a:pt x="1218184" y="6181725"/>
                  </a:cubicBezTo>
                  <a:cubicBezTo>
                    <a:pt x="1534033" y="5986145"/>
                    <a:pt x="1834769" y="5760593"/>
                    <a:pt x="2150618" y="5565013"/>
                  </a:cubicBezTo>
                  <a:cubicBezTo>
                    <a:pt x="3037840" y="5008499"/>
                    <a:pt x="3925189" y="5008499"/>
                    <a:pt x="4812411" y="5550027"/>
                  </a:cubicBezTo>
                  <a:cubicBezTo>
                    <a:pt x="5113147" y="5730494"/>
                    <a:pt x="5398897" y="5926074"/>
                    <a:pt x="5699633" y="6121527"/>
                  </a:cubicBezTo>
                  <a:cubicBezTo>
                    <a:pt x="6030468" y="6332093"/>
                    <a:pt x="6391402" y="6467475"/>
                    <a:pt x="6797421" y="6497574"/>
                  </a:cubicBezTo>
                  <a:cubicBezTo>
                    <a:pt x="6887591" y="6512560"/>
                    <a:pt x="7007987" y="6542659"/>
                    <a:pt x="6992874" y="6377305"/>
                  </a:cubicBezTo>
                  <a:cubicBezTo>
                    <a:pt x="6992874" y="6257036"/>
                    <a:pt x="7053072" y="6106541"/>
                    <a:pt x="6842506" y="6091555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80" name="Group 80"/>
          <p:cNvGrpSpPr/>
          <p:nvPr/>
        </p:nvGrpSpPr>
        <p:grpSpPr>
          <a:xfrm>
            <a:off x="0" y="9751680"/>
            <a:ext cx="18288000" cy="566640"/>
            <a:chOff x="0" y="0"/>
            <a:chExt cx="24384000" cy="755520"/>
          </a:xfrm>
        </p:grpSpPr>
        <p:sp>
          <p:nvSpPr>
            <p:cNvPr id="81" name="Freeform 81"/>
            <p:cNvSpPr/>
            <p:nvPr/>
          </p:nvSpPr>
          <p:spPr>
            <a:xfrm>
              <a:off x="0" y="0"/>
              <a:ext cx="24384000" cy="755523"/>
            </a:xfrm>
            <a:custGeom>
              <a:avLst/>
              <a:gdLst/>
              <a:ahLst/>
              <a:cxnLst/>
              <a:rect l="l" t="t" r="r" b="b"/>
              <a:pathLst>
                <a:path w="24384000" h="755523">
                  <a:moveTo>
                    <a:pt x="0" y="0"/>
                  </a:moveTo>
                  <a:lnTo>
                    <a:pt x="24384000" y="0"/>
                  </a:lnTo>
                  <a:lnTo>
                    <a:pt x="24384000" y="755523"/>
                  </a:lnTo>
                  <a:lnTo>
                    <a:pt x="0" y="755523"/>
                  </a:ln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82" name="Group 82"/>
          <p:cNvGrpSpPr/>
          <p:nvPr/>
        </p:nvGrpSpPr>
        <p:grpSpPr>
          <a:xfrm>
            <a:off x="1943280" y="9069120"/>
            <a:ext cx="2736000" cy="1106640"/>
            <a:chOff x="0" y="0"/>
            <a:chExt cx="3648000" cy="1475520"/>
          </a:xfrm>
        </p:grpSpPr>
        <p:sp>
          <p:nvSpPr>
            <p:cNvPr id="83" name="Freeform 83"/>
            <p:cNvSpPr/>
            <p:nvPr/>
          </p:nvSpPr>
          <p:spPr>
            <a:xfrm>
              <a:off x="0" y="0"/>
              <a:ext cx="0" cy="0"/>
            </a:xfrm>
            <a:custGeom>
              <a:avLst/>
              <a:gdLst/>
              <a:ahLst/>
              <a:cxnLst/>
              <a:rect l="l" t="t" r="r" b="b"/>
              <a:pathLst>
                <a:path/>
              </a:pathLst>
            </a:custGeom>
            <a:solidFill>
              <a:srgbClr val="92D050"/>
            </a:solidFill>
          </p:spPr>
        </p:sp>
      </p:grp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91440" y="399795"/>
            <a:ext cx="18105120" cy="50783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2400" spc="45" dirty="0">
                <a:solidFill>
                  <a:srgbClr val="984807"/>
                </a:solidFill>
                <a:latin typeface="Montserrat"/>
                <a:cs typeface="B Nazanin" panose="00000400000000000000" pitchFamily="2" charset="-78"/>
              </a:rPr>
              <a:t>سبک اینفوگرافیک</a:t>
            </a:r>
            <a:endParaRPr lang="en-US" sz="2400" spc="45" dirty="0">
              <a:solidFill>
                <a:srgbClr val="984807"/>
              </a:solidFill>
              <a:latin typeface="Montserrat"/>
              <a:cs typeface="B Nazanin" panose="00000400000000000000" pitchFamily="2" charset="-78"/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91440" y="1163186"/>
            <a:ext cx="18105120" cy="38087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pc="18" dirty="0">
                <a:solidFill>
                  <a:srgbClr val="984807"/>
                </a:solidFill>
                <a:latin typeface="Montserrat"/>
                <a:cs typeface="B Nazanin" panose="00000400000000000000" pitchFamily="2" charset="-78"/>
              </a:rPr>
              <a:t>عنوان زیرنویس خود را در اینجا درج کنید</a:t>
            </a:r>
            <a:endParaRPr lang="en-US" spc="18" dirty="0">
              <a:solidFill>
                <a:srgbClr val="984807"/>
              </a:solidFill>
              <a:latin typeface="Montserrat"/>
              <a:cs typeface="B Nazanin" panose="00000400000000000000" pitchFamily="2" charset="-78"/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1082880" y="3408840"/>
            <a:ext cx="3722400" cy="70788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1600" spc="16" dirty="0">
                <a:solidFill>
                  <a:srgbClr val="404040"/>
                </a:solidFill>
                <a:latin typeface="Montserrat"/>
                <a:cs typeface="B Nazanin" panose="00000400000000000000" pitchFamily="2" charset="-78"/>
              </a:rPr>
              <a:t>شما به سادگی می توانید مخاطبان خود را تحت تاثیر قرار دهید و یک </a:t>
            </a:r>
            <a:r>
              <a:rPr lang="en-US" sz="1600" spc="16" dirty="0">
                <a:solidFill>
                  <a:srgbClr val="404040"/>
                </a:solidFill>
                <a:latin typeface="Montserrat"/>
                <a:cs typeface="B Nazanin" panose="00000400000000000000" pitchFamily="2" charset="-78"/>
              </a:rPr>
              <a:t>zing </a:t>
            </a:r>
            <a:r>
              <a:rPr lang="fa-IR" sz="1600" spc="16" dirty="0">
                <a:solidFill>
                  <a:srgbClr val="404040"/>
                </a:solidFill>
                <a:latin typeface="Montserrat"/>
                <a:cs typeface="B Nazanin" panose="00000400000000000000" pitchFamily="2" charset="-78"/>
              </a:rPr>
              <a:t>منحصر به فرد اضافه کنید.</a:t>
            </a:r>
            <a:endParaRPr lang="en-US" sz="1600" spc="16" dirty="0">
              <a:solidFill>
                <a:srgbClr val="404040"/>
              </a:solidFill>
              <a:latin typeface="Montserrat"/>
              <a:cs typeface="B Nazanin" panose="00000400000000000000" pitchFamily="2" charset="-78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1082880" y="2974680"/>
            <a:ext cx="3722400" cy="33855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1600" spc="16" dirty="0">
                <a:solidFill>
                  <a:srgbClr val="404040"/>
                </a:solidFill>
                <a:latin typeface="Montserrat Bold"/>
                <a:cs typeface="B Nazanin" panose="00000400000000000000" pitchFamily="2" charset="-78"/>
              </a:rPr>
              <a:t>متن شما در اینجا</a:t>
            </a:r>
            <a:endParaRPr lang="en-US" sz="1600" spc="16" dirty="0">
              <a:solidFill>
                <a:srgbClr val="404040"/>
              </a:solidFill>
              <a:latin typeface="Montserrat Bold"/>
              <a:cs typeface="B Nazanin" panose="00000400000000000000" pitchFamily="2" charset="-78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1082880" y="5763240"/>
            <a:ext cx="3722400" cy="70788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1600" spc="16" dirty="0">
                <a:solidFill>
                  <a:srgbClr val="404040"/>
                </a:solidFill>
                <a:latin typeface="Montserrat"/>
                <a:cs typeface="B Nazanin" panose="00000400000000000000" pitchFamily="2" charset="-78"/>
              </a:rPr>
              <a:t>شما به سادگی می توانید مخاطبان خود را تحت تاثیر قرار دهید و یک </a:t>
            </a:r>
            <a:r>
              <a:rPr lang="en-US" sz="1600" spc="16" dirty="0">
                <a:solidFill>
                  <a:srgbClr val="404040"/>
                </a:solidFill>
                <a:latin typeface="Montserrat"/>
                <a:cs typeface="B Nazanin" panose="00000400000000000000" pitchFamily="2" charset="-78"/>
              </a:rPr>
              <a:t>zing </a:t>
            </a:r>
            <a:r>
              <a:rPr lang="fa-IR" sz="1600" spc="16" dirty="0">
                <a:solidFill>
                  <a:srgbClr val="404040"/>
                </a:solidFill>
                <a:latin typeface="Montserrat"/>
                <a:cs typeface="B Nazanin" panose="00000400000000000000" pitchFamily="2" charset="-78"/>
              </a:rPr>
              <a:t>منحصر به فرد اضافه کنید.</a:t>
            </a:r>
            <a:endParaRPr lang="en-US" sz="1600" spc="16" dirty="0">
              <a:solidFill>
                <a:srgbClr val="404040"/>
              </a:solidFill>
              <a:latin typeface="Montserrat"/>
              <a:cs typeface="B Nazanin" panose="00000400000000000000" pitchFamily="2" charset="-78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1082880" y="5329080"/>
            <a:ext cx="3722400" cy="33855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1600" spc="16" dirty="0">
                <a:solidFill>
                  <a:srgbClr val="404040"/>
                </a:solidFill>
                <a:latin typeface="Montserrat Bold"/>
                <a:cs typeface="B Nazanin" panose="00000400000000000000" pitchFamily="2" charset="-78"/>
              </a:rPr>
              <a:t>متن شما در اینجا</a:t>
            </a:r>
            <a:endParaRPr lang="en-US" sz="1600" spc="16" dirty="0">
              <a:solidFill>
                <a:srgbClr val="404040"/>
              </a:solidFill>
              <a:latin typeface="Montserrat Bold"/>
              <a:cs typeface="B Nazanin" panose="00000400000000000000" pitchFamily="2" charset="-78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1082880" y="8217000"/>
            <a:ext cx="3722400" cy="70788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1600" spc="16" dirty="0">
                <a:solidFill>
                  <a:srgbClr val="404040"/>
                </a:solidFill>
                <a:latin typeface="Montserrat"/>
                <a:cs typeface="B Nazanin" panose="00000400000000000000" pitchFamily="2" charset="-78"/>
              </a:rPr>
              <a:t>شما به سادگی می توانید مخاطبان خود را تحت تاثیر قرار دهید و یک </a:t>
            </a:r>
            <a:r>
              <a:rPr lang="en-US" sz="1600" spc="16" dirty="0">
                <a:solidFill>
                  <a:srgbClr val="404040"/>
                </a:solidFill>
                <a:latin typeface="Montserrat"/>
                <a:cs typeface="B Nazanin" panose="00000400000000000000" pitchFamily="2" charset="-78"/>
              </a:rPr>
              <a:t>zing </a:t>
            </a:r>
            <a:r>
              <a:rPr lang="fa-IR" sz="1600" spc="16" dirty="0">
                <a:solidFill>
                  <a:srgbClr val="404040"/>
                </a:solidFill>
                <a:latin typeface="Montserrat"/>
                <a:cs typeface="B Nazanin" panose="00000400000000000000" pitchFamily="2" charset="-78"/>
              </a:rPr>
              <a:t>منحصر به فرد اضافه کنید.</a:t>
            </a:r>
            <a:endParaRPr lang="en-US" sz="1600" spc="16" dirty="0">
              <a:solidFill>
                <a:srgbClr val="404040"/>
              </a:solidFill>
              <a:latin typeface="Montserrat"/>
              <a:cs typeface="B Nazanin" panose="00000400000000000000" pitchFamily="2" charset="-78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1082880" y="7782840"/>
            <a:ext cx="3722400" cy="33855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1600" spc="16" dirty="0">
                <a:solidFill>
                  <a:srgbClr val="404040"/>
                </a:solidFill>
                <a:latin typeface="Montserrat Bold"/>
                <a:cs typeface="B Nazanin" panose="00000400000000000000" pitchFamily="2" charset="-78"/>
              </a:rPr>
              <a:t>متن شما در اینجا</a:t>
            </a:r>
            <a:endParaRPr lang="en-US" sz="1600" spc="16" dirty="0">
              <a:solidFill>
                <a:srgbClr val="404040"/>
              </a:solidFill>
              <a:latin typeface="Montserrat Bold"/>
              <a:cs typeface="B Nazanin" panose="00000400000000000000" pitchFamily="2" charset="-78"/>
            </a:endParaRPr>
          </a:p>
        </p:txBody>
      </p:sp>
      <p:grpSp>
        <p:nvGrpSpPr>
          <p:cNvPr id="10" name="Group 10"/>
          <p:cNvGrpSpPr/>
          <p:nvPr/>
        </p:nvGrpSpPr>
        <p:grpSpPr>
          <a:xfrm>
            <a:off x="2646720" y="7074000"/>
            <a:ext cx="594000" cy="599040"/>
            <a:chOff x="0" y="0"/>
            <a:chExt cx="792000" cy="798720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791972" cy="798576"/>
            </a:xfrm>
            <a:custGeom>
              <a:avLst/>
              <a:gdLst/>
              <a:ahLst/>
              <a:cxnLst/>
              <a:rect l="l" t="t" r="r" b="b"/>
              <a:pathLst>
                <a:path w="791972" h="798576">
                  <a:moveTo>
                    <a:pt x="430784" y="262763"/>
                  </a:moveTo>
                  <a:cubicBezTo>
                    <a:pt x="353695" y="242062"/>
                    <a:pt x="274574" y="287909"/>
                    <a:pt x="253873" y="364871"/>
                  </a:cubicBezTo>
                  <a:cubicBezTo>
                    <a:pt x="233172" y="441833"/>
                    <a:pt x="278892" y="521208"/>
                    <a:pt x="355981" y="541782"/>
                  </a:cubicBezTo>
                  <a:cubicBezTo>
                    <a:pt x="433070" y="562356"/>
                    <a:pt x="512191" y="516636"/>
                    <a:pt x="532892" y="439674"/>
                  </a:cubicBezTo>
                  <a:cubicBezTo>
                    <a:pt x="553593" y="362712"/>
                    <a:pt x="507873" y="283337"/>
                    <a:pt x="430784" y="262763"/>
                  </a:cubicBezTo>
                  <a:close/>
                  <a:moveTo>
                    <a:pt x="456438" y="166878"/>
                  </a:moveTo>
                  <a:cubicBezTo>
                    <a:pt x="586486" y="201676"/>
                    <a:pt x="663702" y="335280"/>
                    <a:pt x="628904" y="465328"/>
                  </a:cubicBezTo>
                  <a:cubicBezTo>
                    <a:pt x="594106" y="595376"/>
                    <a:pt x="460375" y="672592"/>
                    <a:pt x="330327" y="637794"/>
                  </a:cubicBezTo>
                  <a:cubicBezTo>
                    <a:pt x="200279" y="602996"/>
                    <a:pt x="123190" y="469265"/>
                    <a:pt x="157988" y="339217"/>
                  </a:cubicBezTo>
                  <a:cubicBezTo>
                    <a:pt x="192786" y="209169"/>
                    <a:pt x="326517" y="131953"/>
                    <a:pt x="456565" y="166751"/>
                  </a:cubicBezTo>
                  <a:close/>
                  <a:moveTo>
                    <a:pt x="465963" y="131826"/>
                  </a:moveTo>
                  <a:cubicBezTo>
                    <a:pt x="316611" y="91948"/>
                    <a:pt x="163068" y="180467"/>
                    <a:pt x="123063" y="329819"/>
                  </a:cubicBezTo>
                  <a:cubicBezTo>
                    <a:pt x="83058" y="479171"/>
                    <a:pt x="171704" y="632587"/>
                    <a:pt x="320929" y="672592"/>
                  </a:cubicBezTo>
                  <a:cubicBezTo>
                    <a:pt x="470154" y="712597"/>
                    <a:pt x="623697" y="623951"/>
                    <a:pt x="663702" y="474726"/>
                  </a:cubicBezTo>
                  <a:cubicBezTo>
                    <a:pt x="703707" y="325501"/>
                    <a:pt x="615061" y="171958"/>
                    <a:pt x="465836" y="131953"/>
                  </a:cubicBezTo>
                  <a:close/>
                  <a:moveTo>
                    <a:pt x="791972" y="189230"/>
                  </a:moveTo>
                  <a:lnTo>
                    <a:pt x="790829" y="193675"/>
                  </a:lnTo>
                  <a:lnTo>
                    <a:pt x="789559" y="191770"/>
                  </a:lnTo>
                  <a:close/>
                  <a:moveTo>
                    <a:pt x="555244" y="31115"/>
                  </a:moveTo>
                  <a:lnTo>
                    <a:pt x="553593" y="130175"/>
                  </a:lnTo>
                  <a:lnTo>
                    <a:pt x="550545" y="129413"/>
                  </a:lnTo>
                  <a:cubicBezTo>
                    <a:pt x="575310" y="143383"/>
                    <a:pt x="597789" y="160528"/>
                    <a:pt x="616712" y="180721"/>
                  </a:cubicBezTo>
                  <a:lnTo>
                    <a:pt x="704977" y="158750"/>
                  </a:lnTo>
                  <a:lnTo>
                    <a:pt x="761492" y="265049"/>
                  </a:lnTo>
                  <a:lnTo>
                    <a:pt x="698500" y="321945"/>
                  </a:lnTo>
                  <a:cubicBezTo>
                    <a:pt x="706374" y="350647"/>
                    <a:pt x="710057" y="380746"/>
                    <a:pt x="708787" y="411226"/>
                  </a:cubicBezTo>
                  <a:lnTo>
                    <a:pt x="787273" y="454787"/>
                  </a:lnTo>
                  <a:lnTo>
                    <a:pt x="756158" y="571119"/>
                  </a:lnTo>
                  <a:lnTo>
                    <a:pt x="660908" y="569468"/>
                  </a:lnTo>
                  <a:cubicBezTo>
                    <a:pt x="648843" y="589534"/>
                    <a:pt x="634238" y="607695"/>
                    <a:pt x="617982" y="623951"/>
                  </a:cubicBezTo>
                  <a:lnTo>
                    <a:pt x="649224" y="705612"/>
                  </a:lnTo>
                  <a:lnTo>
                    <a:pt x="550545" y="774700"/>
                  </a:lnTo>
                  <a:lnTo>
                    <a:pt x="475742" y="709676"/>
                  </a:lnTo>
                  <a:lnTo>
                    <a:pt x="484886" y="703326"/>
                  </a:lnTo>
                  <a:cubicBezTo>
                    <a:pt x="456184" y="712597"/>
                    <a:pt x="425958" y="717042"/>
                    <a:pt x="394970" y="716915"/>
                  </a:cubicBezTo>
                  <a:lnTo>
                    <a:pt x="349631" y="798576"/>
                  </a:lnTo>
                  <a:lnTo>
                    <a:pt x="233299" y="767461"/>
                  </a:lnTo>
                  <a:lnTo>
                    <a:pt x="234823" y="673989"/>
                  </a:lnTo>
                  <a:cubicBezTo>
                    <a:pt x="210185" y="659892"/>
                    <a:pt x="187960" y="642747"/>
                    <a:pt x="169037" y="622427"/>
                  </a:cubicBezTo>
                  <a:lnTo>
                    <a:pt x="170561" y="625602"/>
                  </a:lnTo>
                  <a:lnTo>
                    <a:pt x="73279" y="644398"/>
                  </a:lnTo>
                  <a:lnTo>
                    <a:pt x="22352" y="535178"/>
                  </a:lnTo>
                  <a:lnTo>
                    <a:pt x="88138" y="481838"/>
                  </a:lnTo>
                  <a:cubicBezTo>
                    <a:pt x="81153" y="456057"/>
                    <a:pt x="77470" y="429260"/>
                    <a:pt x="77470" y="401955"/>
                  </a:cubicBezTo>
                  <a:lnTo>
                    <a:pt x="0" y="359156"/>
                  </a:lnTo>
                  <a:lnTo>
                    <a:pt x="31115" y="242824"/>
                  </a:lnTo>
                  <a:lnTo>
                    <a:pt x="119888" y="244348"/>
                  </a:lnTo>
                  <a:cubicBezTo>
                    <a:pt x="131953" y="223139"/>
                    <a:pt x="146431" y="203708"/>
                    <a:pt x="162941" y="186309"/>
                  </a:cubicBezTo>
                  <a:lnTo>
                    <a:pt x="133223" y="94615"/>
                  </a:lnTo>
                  <a:lnTo>
                    <a:pt x="235331" y="30734"/>
                  </a:lnTo>
                  <a:lnTo>
                    <a:pt x="306705" y="99568"/>
                  </a:lnTo>
                  <a:lnTo>
                    <a:pt x="305943" y="100076"/>
                  </a:lnTo>
                  <a:cubicBezTo>
                    <a:pt x="334010" y="91313"/>
                    <a:pt x="363601" y="87122"/>
                    <a:pt x="393700" y="87503"/>
                  </a:cubicBezTo>
                  <a:lnTo>
                    <a:pt x="390652" y="86741"/>
                  </a:lnTo>
                  <a:lnTo>
                    <a:pt x="438912" y="0"/>
                  </a:lnTo>
                  <a:close/>
                </a:path>
              </a:pathLst>
            </a:custGeom>
            <a:solidFill>
              <a:srgbClr val="984807"/>
            </a:solidFill>
          </p:spPr>
        </p:sp>
      </p:grpSp>
      <p:grpSp>
        <p:nvGrpSpPr>
          <p:cNvPr id="12" name="Group 12"/>
          <p:cNvGrpSpPr/>
          <p:nvPr/>
        </p:nvGrpSpPr>
        <p:grpSpPr>
          <a:xfrm>
            <a:off x="2618640" y="4719600"/>
            <a:ext cx="650160" cy="499680"/>
            <a:chOff x="0" y="0"/>
            <a:chExt cx="866880" cy="666240"/>
          </a:xfrm>
        </p:grpSpPr>
        <p:sp>
          <p:nvSpPr>
            <p:cNvPr id="13" name="Freeform 13"/>
            <p:cNvSpPr/>
            <p:nvPr/>
          </p:nvSpPr>
          <p:spPr>
            <a:xfrm>
              <a:off x="0" y="0"/>
              <a:ext cx="875157" cy="666242"/>
            </a:xfrm>
            <a:custGeom>
              <a:avLst/>
              <a:gdLst/>
              <a:ahLst/>
              <a:cxnLst/>
              <a:rect l="l" t="t" r="r" b="b"/>
              <a:pathLst>
                <a:path w="875157" h="666242">
                  <a:moveTo>
                    <a:pt x="521716" y="278003"/>
                  </a:moveTo>
                  <a:cubicBezTo>
                    <a:pt x="595376" y="278003"/>
                    <a:pt x="655066" y="337693"/>
                    <a:pt x="655066" y="411480"/>
                  </a:cubicBezTo>
                  <a:cubicBezTo>
                    <a:pt x="655066" y="485267"/>
                    <a:pt x="595376" y="544957"/>
                    <a:pt x="521716" y="544957"/>
                  </a:cubicBezTo>
                  <a:cubicBezTo>
                    <a:pt x="448056" y="544957"/>
                    <a:pt x="388366" y="485267"/>
                    <a:pt x="388366" y="411480"/>
                  </a:cubicBezTo>
                  <a:cubicBezTo>
                    <a:pt x="388366" y="337693"/>
                    <a:pt x="448056" y="278003"/>
                    <a:pt x="521716" y="278003"/>
                  </a:cubicBezTo>
                  <a:close/>
                  <a:moveTo>
                    <a:pt x="521716" y="225298"/>
                  </a:moveTo>
                  <a:cubicBezTo>
                    <a:pt x="418973" y="225298"/>
                    <a:pt x="335661" y="308610"/>
                    <a:pt x="335661" y="411480"/>
                  </a:cubicBezTo>
                  <a:cubicBezTo>
                    <a:pt x="335661" y="514350"/>
                    <a:pt x="418973" y="597662"/>
                    <a:pt x="521716" y="597662"/>
                  </a:cubicBezTo>
                  <a:cubicBezTo>
                    <a:pt x="624459" y="597662"/>
                    <a:pt x="707771" y="514350"/>
                    <a:pt x="707771" y="411480"/>
                  </a:cubicBezTo>
                  <a:cubicBezTo>
                    <a:pt x="707771" y="308610"/>
                    <a:pt x="624459" y="225298"/>
                    <a:pt x="521716" y="225298"/>
                  </a:cubicBezTo>
                  <a:close/>
                  <a:moveTo>
                    <a:pt x="302514" y="183896"/>
                  </a:moveTo>
                  <a:lnTo>
                    <a:pt x="302514" y="225933"/>
                  </a:lnTo>
                  <a:lnTo>
                    <a:pt x="361315" y="225933"/>
                  </a:lnTo>
                  <a:lnTo>
                    <a:pt x="361315" y="183896"/>
                  </a:lnTo>
                  <a:close/>
                  <a:moveTo>
                    <a:pt x="762254" y="170434"/>
                  </a:moveTo>
                  <a:lnTo>
                    <a:pt x="762254" y="225933"/>
                  </a:lnTo>
                  <a:lnTo>
                    <a:pt x="875157" y="225933"/>
                  </a:lnTo>
                  <a:lnTo>
                    <a:pt x="875157" y="170434"/>
                  </a:lnTo>
                  <a:close/>
                  <a:moveTo>
                    <a:pt x="433578" y="29464"/>
                  </a:moveTo>
                  <a:lnTo>
                    <a:pt x="433578" y="117856"/>
                  </a:lnTo>
                  <a:lnTo>
                    <a:pt x="609854" y="117856"/>
                  </a:lnTo>
                  <a:lnTo>
                    <a:pt x="609854" y="29464"/>
                  </a:lnTo>
                  <a:close/>
                  <a:moveTo>
                    <a:pt x="395097" y="0"/>
                  </a:moveTo>
                  <a:lnTo>
                    <a:pt x="648208" y="0"/>
                  </a:lnTo>
                  <a:cubicBezTo>
                    <a:pt x="661924" y="0"/>
                    <a:pt x="672973" y="11049"/>
                    <a:pt x="672973" y="24765"/>
                  </a:cubicBezTo>
                  <a:lnTo>
                    <a:pt x="672973" y="117856"/>
                  </a:lnTo>
                  <a:lnTo>
                    <a:pt x="797814" y="117856"/>
                  </a:lnTo>
                  <a:cubicBezTo>
                    <a:pt x="835914" y="117856"/>
                    <a:pt x="866902" y="148844"/>
                    <a:pt x="866902" y="186944"/>
                  </a:cubicBezTo>
                  <a:lnTo>
                    <a:pt x="866902" y="597154"/>
                  </a:lnTo>
                  <a:cubicBezTo>
                    <a:pt x="866902" y="635254"/>
                    <a:pt x="836041" y="666242"/>
                    <a:pt x="797814" y="666242"/>
                  </a:cubicBezTo>
                  <a:lnTo>
                    <a:pt x="69088" y="666242"/>
                  </a:lnTo>
                  <a:cubicBezTo>
                    <a:pt x="30988" y="666242"/>
                    <a:pt x="0" y="635254"/>
                    <a:pt x="0" y="597154"/>
                  </a:cubicBezTo>
                  <a:lnTo>
                    <a:pt x="0" y="186944"/>
                  </a:lnTo>
                  <a:cubicBezTo>
                    <a:pt x="0" y="148844"/>
                    <a:pt x="30861" y="117856"/>
                    <a:pt x="69088" y="117856"/>
                  </a:cubicBezTo>
                  <a:lnTo>
                    <a:pt x="83566" y="117856"/>
                  </a:lnTo>
                  <a:lnTo>
                    <a:pt x="83566" y="85217"/>
                  </a:lnTo>
                  <a:cubicBezTo>
                    <a:pt x="83566" y="78359"/>
                    <a:pt x="89154" y="72771"/>
                    <a:pt x="96012" y="72771"/>
                  </a:cubicBezTo>
                  <a:lnTo>
                    <a:pt x="222504" y="72771"/>
                  </a:lnTo>
                  <a:cubicBezTo>
                    <a:pt x="229362" y="72771"/>
                    <a:pt x="234950" y="78359"/>
                    <a:pt x="234950" y="85217"/>
                  </a:cubicBezTo>
                  <a:lnTo>
                    <a:pt x="234950" y="117856"/>
                  </a:lnTo>
                  <a:lnTo>
                    <a:pt x="370332" y="117856"/>
                  </a:lnTo>
                  <a:lnTo>
                    <a:pt x="370332" y="24765"/>
                  </a:lnTo>
                  <a:cubicBezTo>
                    <a:pt x="370332" y="11049"/>
                    <a:pt x="381381" y="0"/>
                    <a:pt x="395097" y="0"/>
                  </a:cubicBezTo>
                  <a:close/>
                </a:path>
              </a:pathLst>
            </a:custGeom>
            <a:solidFill>
              <a:srgbClr val="984807"/>
            </a:solidFill>
          </p:spPr>
        </p:sp>
      </p:grpSp>
      <p:grpSp>
        <p:nvGrpSpPr>
          <p:cNvPr id="14" name="Group 14"/>
          <p:cNvGrpSpPr/>
          <p:nvPr/>
        </p:nvGrpSpPr>
        <p:grpSpPr>
          <a:xfrm>
            <a:off x="2595600" y="2262960"/>
            <a:ext cx="697680" cy="601920"/>
            <a:chOff x="0" y="0"/>
            <a:chExt cx="930240" cy="802560"/>
          </a:xfrm>
        </p:grpSpPr>
        <p:sp>
          <p:nvSpPr>
            <p:cNvPr id="15" name="Freeform 15"/>
            <p:cNvSpPr/>
            <p:nvPr/>
          </p:nvSpPr>
          <p:spPr>
            <a:xfrm>
              <a:off x="0" y="0"/>
              <a:ext cx="930402" cy="802513"/>
            </a:xfrm>
            <a:custGeom>
              <a:avLst/>
              <a:gdLst/>
              <a:ahLst/>
              <a:cxnLst/>
              <a:rect l="l" t="t" r="r" b="b"/>
              <a:pathLst>
                <a:path w="930402" h="802513">
                  <a:moveTo>
                    <a:pt x="197231" y="175768"/>
                  </a:moveTo>
                  <a:cubicBezTo>
                    <a:pt x="175514" y="175768"/>
                    <a:pt x="157988" y="193294"/>
                    <a:pt x="157988" y="215011"/>
                  </a:cubicBezTo>
                  <a:cubicBezTo>
                    <a:pt x="157988" y="236728"/>
                    <a:pt x="175641" y="254254"/>
                    <a:pt x="197231" y="254254"/>
                  </a:cubicBezTo>
                  <a:cubicBezTo>
                    <a:pt x="218821" y="254254"/>
                    <a:pt x="236474" y="236728"/>
                    <a:pt x="236474" y="215011"/>
                  </a:cubicBezTo>
                  <a:cubicBezTo>
                    <a:pt x="236474" y="193294"/>
                    <a:pt x="218821" y="175768"/>
                    <a:pt x="197231" y="175768"/>
                  </a:cubicBezTo>
                  <a:close/>
                  <a:moveTo>
                    <a:pt x="455803" y="80772"/>
                  </a:moveTo>
                  <a:cubicBezTo>
                    <a:pt x="411226" y="80772"/>
                    <a:pt x="375031" y="116967"/>
                    <a:pt x="375031" y="161544"/>
                  </a:cubicBezTo>
                  <a:cubicBezTo>
                    <a:pt x="375031" y="206121"/>
                    <a:pt x="411226" y="242316"/>
                    <a:pt x="455803" y="242316"/>
                  </a:cubicBezTo>
                  <a:cubicBezTo>
                    <a:pt x="500380" y="242316"/>
                    <a:pt x="536575" y="206121"/>
                    <a:pt x="536575" y="161544"/>
                  </a:cubicBezTo>
                  <a:cubicBezTo>
                    <a:pt x="536575" y="116967"/>
                    <a:pt x="500380" y="80772"/>
                    <a:pt x="455803" y="80772"/>
                  </a:cubicBezTo>
                  <a:close/>
                  <a:moveTo>
                    <a:pt x="455803" y="0"/>
                  </a:moveTo>
                  <a:cubicBezTo>
                    <a:pt x="545084" y="0"/>
                    <a:pt x="617474" y="72390"/>
                    <a:pt x="617474" y="161544"/>
                  </a:cubicBezTo>
                  <a:cubicBezTo>
                    <a:pt x="617474" y="225679"/>
                    <a:pt x="580136" y="281051"/>
                    <a:pt x="525780" y="306578"/>
                  </a:cubicBezTo>
                  <a:lnTo>
                    <a:pt x="636270" y="306578"/>
                  </a:lnTo>
                  <a:cubicBezTo>
                    <a:pt x="681990" y="306578"/>
                    <a:pt x="718947" y="343535"/>
                    <a:pt x="718947" y="389255"/>
                  </a:cubicBezTo>
                  <a:lnTo>
                    <a:pt x="718947" y="423291"/>
                  </a:lnTo>
                  <a:lnTo>
                    <a:pt x="762762" y="423291"/>
                  </a:lnTo>
                  <a:cubicBezTo>
                    <a:pt x="773176" y="423291"/>
                    <a:pt x="781939" y="430530"/>
                    <a:pt x="783717" y="440436"/>
                  </a:cubicBezTo>
                  <a:lnTo>
                    <a:pt x="930402" y="318516"/>
                  </a:lnTo>
                  <a:lnTo>
                    <a:pt x="930402" y="790575"/>
                  </a:lnTo>
                  <a:lnTo>
                    <a:pt x="783717" y="668655"/>
                  </a:lnTo>
                  <a:cubicBezTo>
                    <a:pt x="781939" y="678561"/>
                    <a:pt x="773176" y="685800"/>
                    <a:pt x="762762" y="685800"/>
                  </a:cubicBezTo>
                  <a:lnTo>
                    <a:pt x="718820" y="685800"/>
                  </a:lnTo>
                  <a:lnTo>
                    <a:pt x="718820" y="719836"/>
                  </a:lnTo>
                  <a:cubicBezTo>
                    <a:pt x="718820" y="765429"/>
                    <a:pt x="681863" y="802513"/>
                    <a:pt x="636143" y="802513"/>
                  </a:cubicBezTo>
                  <a:lnTo>
                    <a:pt x="82677" y="802513"/>
                  </a:lnTo>
                  <a:cubicBezTo>
                    <a:pt x="36957" y="802513"/>
                    <a:pt x="0" y="765556"/>
                    <a:pt x="0" y="719963"/>
                  </a:cubicBezTo>
                  <a:lnTo>
                    <a:pt x="0" y="389255"/>
                  </a:lnTo>
                  <a:cubicBezTo>
                    <a:pt x="0" y="343662"/>
                    <a:pt x="36957" y="306578"/>
                    <a:pt x="82677" y="306578"/>
                  </a:cubicBezTo>
                  <a:lnTo>
                    <a:pt x="156337" y="306578"/>
                  </a:lnTo>
                  <a:cubicBezTo>
                    <a:pt x="121158" y="291084"/>
                    <a:pt x="96774" y="255905"/>
                    <a:pt x="96774" y="215011"/>
                  </a:cubicBezTo>
                  <a:cubicBezTo>
                    <a:pt x="96774" y="159512"/>
                    <a:pt x="141732" y="114554"/>
                    <a:pt x="197231" y="114554"/>
                  </a:cubicBezTo>
                  <a:cubicBezTo>
                    <a:pt x="252730" y="114554"/>
                    <a:pt x="297688" y="159512"/>
                    <a:pt x="297688" y="215011"/>
                  </a:cubicBezTo>
                  <a:cubicBezTo>
                    <a:pt x="297688" y="255905"/>
                    <a:pt x="273304" y="291084"/>
                    <a:pt x="238125" y="306578"/>
                  </a:cubicBezTo>
                  <a:lnTo>
                    <a:pt x="385826" y="306578"/>
                  </a:lnTo>
                  <a:cubicBezTo>
                    <a:pt x="331470" y="280924"/>
                    <a:pt x="294132" y="225552"/>
                    <a:pt x="294132" y="161544"/>
                  </a:cubicBezTo>
                  <a:cubicBezTo>
                    <a:pt x="294132" y="72390"/>
                    <a:pt x="366522" y="0"/>
                    <a:pt x="455803" y="0"/>
                  </a:cubicBezTo>
                  <a:close/>
                </a:path>
              </a:pathLst>
            </a:custGeom>
            <a:solidFill>
              <a:srgbClr val="984807"/>
            </a:solidFill>
          </p:spPr>
        </p:sp>
      </p:grpSp>
      <p:sp>
        <p:nvSpPr>
          <p:cNvPr id="16" name="TextBox 16"/>
          <p:cNvSpPr txBox="1"/>
          <p:nvPr/>
        </p:nvSpPr>
        <p:spPr>
          <a:xfrm>
            <a:off x="10582560" y="5782680"/>
            <a:ext cx="6441840" cy="204286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pc="16" dirty="0">
                <a:solidFill>
                  <a:srgbClr val="404040"/>
                </a:solidFill>
                <a:latin typeface="Montserrat"/>
                <a:cs typeface="B Nazanin" panose="00000400000000000000" pitchFamily="2" charset="-78"/>
              </a:rPr>
              <a:t>ارائه پاورپوینت مدرنی را دریافت کنید که به زیبایی طراحی شده است. آسان برای تغییر رنگ، عکس و متن. شما به سادگی می توانید مخاطبان خود را تحت تاثیر قرار دهید و به ارائه های خود جذابیت و زیبایی بی نظیری اضافه کنید. ارائه پاورپوینت مدرنی را دریافت کنید که به زیبایی طراحی شده است. آسان برای تغییر رنگ، عکس و متن.</a:t>
            </a:r>
            <a:endParaRPr lang="en-US" spc="16" dirty="0">
              <a:solidFill>
                <a:srgbClr val="404040"/>
              </a:solidFill>
              <a:latin typeface="Montserrat"/>
              <a:cs typeface="B Nazanin" panose="00000400000000000000" pitchFamily="2" charset="-78"/>
            </a:endParaRPr>
          </a:p>
        </p:txBody>
      </p:sp>
      <p:sp>
        <p:nvSpPr>
          <p:cNvPr id="17" name="TextBox 17"/>
          <p:cNvSpPr txBox="1"/>
          <p:nvPr/>
        </p:nvSpPr>
        <p:spPr>
          <a:xfrm>
            <a:off x="10582560" y="5092920"/>
            <a:ext cx="6441840" cy="38087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pc="19" dirty="0">
                <a:solidFill>
                  <a:srgbClr val="984807"/>
                </a:solidFill>
                <a:latin typeface="Montserrat Bold"/>
                <a:cs typeface="B Nazanin" panose="00000400000000000000" pitchFamily="2" charset="-78"/>
              </a:rPr>
              <a:t>متن شما در اینجا</a:t>
            </a:r>
            <a:endParaRPr lang="en-US" spc="19" dirty="0">
              <a:solidFill>
                <a:srgbClr val="984807"/>
              </a:solidFill>
              <a:latin typeface="Montserrat Bold"/>
              <a:cs typeface="B Nazanin" panose="00000400000000000000" pitchFamily="2" charset="-78"/>
            </a:endParaRPr>
          </a:p>
        </p:txBody>
      </p:sp>
      <p:grpSp>
        <p:nvGrpSpPr>
          <p:cNvPr id="18" name="Group 18"/>
          <p:cNvGrpSpPr/>
          <p:nvPr/>
        </p:nvGrpSpPr>
        <p:grpSpPr>
          <a:xfrm>
            <a:off x="3910320" y="9648000"/>
            <a:ext cx="562320" cy="637920"/>
            <a:chOff x="0" y="0"/>
            <a:chExt cx="749760" cy="850560"/>
          </a:xfrm>
        </p:grpSpPr>
        <p:sp>
          <p:nvSpPr>
            <p:cNvPr id="19" name="Freeform 19"/>
            <p:cNvSpPr/>
            <p:nvPr/>
          </p:nvSpPr>
          <p:spPr>
            <a:xfrm>
              <a:off x="0" y="0"/>
              <a:ext cx="749808" cy="850519"/>
            </a:xfrm>
            <a:custGeom>
              <a:avLst/>
              <a:gdLst/>
              <a:ahLst/>
              <a:cxnLst/>
              <a:rect l="l" t="t" r="r" b="b"/>
              <a:pathLst>
                <a:path w="749808" h="850519">
                  <a:moveTo>
                    <a:pt x="749808" y="850519"/>
                  </a:moveTo>
                  <a:cubicBezTo>
                    <a:pt x="486410" y="850519"/>
                    <a:pt x="263525" y="850519"/>
                    <a:pt x="0" y="850519"/>
                  </a:cubicBezTo>
                  <a:cubicBezTo>
                    <a:pt x="121539" y="567055"/>
                    <a:pt x="233045" y="283464"/>
                    <a:pt x="354584" y="0"/>
                  </a:cubicBezTo>
                  <a:cubicBezTo>
                    <a:pt x="364744" y="0"/>
                    <a:pt x="374904" y="0"/>
                    <a:pt x="395097" y="0"/>
                  </a:cubicBezTo>
                  <a:cubicBezTo>
                    <a:pt x="506603" y="280162"/>
                    <a:pt x="628142" y="560324"/>
                    <a:pt x="749681" y="850519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20" name="Group 20"/>
          <p:cNvGrpSpPr/>
          <p:nvPr/>
        </p:nvGrpSpPr>
        <p:grpSpPr>
          <a:xfrm>
            <a:off x="5466240" y="9645120"/>
            <a:ext cx="558720" cy="641520"/>
            <a:chOff x="0" y="0"/>
            <a:chExt cx="744960" cy="855360"/>
          </a:xfrm>
        </p:grpSpPr>
        <p:sp>
          <p:nvSpPr>
            <p:cNvPr id="21" name="Freeform 21"/>
            <p:cNvSpPr/>
            <p:nvPr/>
          </p:nvSpPr>
          <p:spPr>
            <a:xfrm>
              <a:off x="0" y="0"/>
              <a:ext cx="744982" cy="855345"/>
            </a:xfrm>
            <a:custGeom>
              <a:avLst/>
              <a:gdLst/>
              <a:ahLst/>
              <a:cxnLst/>
              <a:rect l="l" t="t" r="r" b="b"/>
              <a:pathLst>
                <a:path w="744982" h="855345">
                  <a:moveTo>
                    <a:pt x="382524" y="0"/>
                  </a:moveTo>
                  <a:cubicBezTo>
                    <a:pt x="503301" y="283972"/>
                    <a:pt x="624078" y="567944"/>
                    <a:pt x="744982" y="855345"/>
                  </a:cubicBezTo>
                  <a:cubicBezTo>
                    <a:pt x="483235" y="855345"/>
                    <a:pt x="251714" y="855345"/>
                    <a:pt x="0" y="855345"/>
                  </a:cubicBezTo>
                  <a:cubicBezTo>
                    <a:pt x="120777" y="564642"/>
                    <a:pt x="231521" y="283972"/>
                    <a:pt x="352298" y="0"/>
                  </a:cubicBezTo>
                  <a:cubicBezTo>
                    <a:pt x="362331" y="0"/>
                    <a:pt x="372491" y="0"/>
                    <a:pt x="382524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22" name="Group 22"/>
          <p:cNvGrpSpPr/>
          <p:nvPr/>
        </p:nvGrpSpPr>
        <p:grpSpPr>
          <a:xfrm>
            <a:off x="4691520" y="9645120"/>
            <a:ext cx="552240" cy="641520"/>
            <a:chOff x="0" y="0"/>
            <a:chExt cx="736320" cy="855360"/>
          </a:xfrm>
        </p:grpSpPr>
        <p:sp>
          <p:nvSpPr>
            <p:cNvPr id="23" name="Freeform 23"/>
            <p:cNvSpPr/>
            <p:nvPr/>
          </p:nvSpPr>
          <p:spPr>
            <a:xfrm>
              <a:off x="0" y="0"/>
              <a:ext cx="736346" cy="855345"/>
            </a:xfrm>
            <a:custGeom>
              <a:avLst/>
              <a:gdLst/>
              <a:ahLst/>
              <a:cxnLst/>
              <a:rect l="l" t="t" r="r" b="b"/>
              <a:pathLst>
                <a:path w="736346" h="855345">
                  <a:moveTo>
                    <a:pt x="383286" y="0"/>
                  </a:moveTo>
                  <a:cubicBezTo>
                    <a:pt x="504317" y="283972"/>
                    <a:pt x="615315" y="564642"/>
                    <a:pt x="736346" y="855345"/>
                  </a:cubicBezTo>
                  <a:cubicBezTo>
                    <a:pt x="494284" y="855345"/>
                    <a:pt x="262255" y="855345"/>
                    <a:pt x="0" y="855345"/>
                  </a:cubicBezTo>
                  <a:cubicBezTo>
                    <a:pt x="110998" y="567944"/>
                    <a:pt x="232029" y="283972"/>
                    <a:pt x="353060" y="0"/>
                  </a:cubicBezTo>
                  <a:cubicBezTo>
                    <a:pt x="363093" y="0"/>
                    <a:pt x="373253" y="0"/>
                    <a:pt x="383286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24" name="Group 24"/>
          <p:cNvGrpSpPr/>
          <p:nvPr/>
        </p:nvGrpSpPr>
        <p:grpSpPr>
          <a:xfrm>
            <a:off x="3135600" y="9645120"/>
            <a:ext cx="555840" cy="644400"/>
            <a:chOff x="0" y="0"/>
            <a:chExt cx="741120" cy="859200"/>
          </a:xfrm>
        </p:grpSpPr>
        <p:sp>
          <p:nvSpPr>
            <p:cNvPr id="25" name="Freeform 25"/>
            <p:cNvSpPr/>
            <p:nvPr/>
          </p:nvSpPr>
          <p:spPr>
            <a:xfrm>
              <a:off x="0" y="0"/>
              <a:ext cx="741172" cy="859155"/>
            </a:xfrm>
            <a:custGeom>
              <a:avLst/>
              <a:gdLst/>
              <a:ahLst/>
              <a:cxnLst/>
              <a:rect l="l" t="t" r="r" b="b"/>
              <a:pathLst>
                <a:path w="741172" h="859155">
                  <a:moveTo>
                    <a:pt x="385826" y="0"/>
                  </a:moveTo>
                  <a:cubicBezTo>
                    <a:pt x="507619" y="284099"/>
                    <a:pt x="619379" y="568325"/>
                    <a:pt x="741172" y="859155"/>
                  </a:cubicBezTo>
                  <a:cubicBezTo>
                    <a:pt x="487426" y="859155"/>
                    <a:pt x="253873" y="859155"/>
                    <a:pt x="0" y="859155"/>
                  </a:cubicBezTo>
                  <a:cubicBezTo>
                    <a:pt x="111633" y="571627"/>
                    <a:pt x="233553" y="287528"/>
                    <a:pt x="355346" y="3429"/>
                  </a:cubicBezTo>
                  <a:cubicBezTo>
                    <a:pt x="365506" y="0"/>
                    <a:pt x="375666" y="0"/>
                    <a:pt x="385826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26" name="Group 26"/>
          <p:cNvGrpSpPr/>
          <p:nvPr/>
        </p:nvGrpSpPr>
        <p:grpSpPr>
          <a:xfrm>
            <a:off x="5199120" y="9463680"/>
            <a:ext cx="311040" cy="603360"/>
            <a:chOff x="0" y="0"/>
            <a:chExt cx="414720" cy="804480"/>
          </a:xfrm>
        </p:grpSpPr>
        <p:sp>
          <p:nvSpPr>
            <p:cNvPr id="27" name="Freeform 27"/>
            <p:cNvSpPr/>
            <p:nvPr/>
          </p:nvSpPr>
          <p:spPr>
            <a:xfrm>
              <a:off x="0" y="0"/>
              <a:ext cx="414782" cy="804418"/>
            </a:xfrm>
            <a:custGeom>
              <a:avLst/>
              <a:gdLst/>
              <a:ahLst/>
              <a:cxnLst/>
              <a:rect l="l" t="t" r="r" b="b"/>
              <a:pathLst>
                <a:path w="414782" h="804418">
                  <a:moveTo>
                    <a:pt x="202311" y="804418"/>
                  </a:moveTo>
                  <a:cubicBezTo>
                    <a:pt x="0" y="425958"/>
                    <a:pt x="0" y="364998"/>
                    <a:pt x="202311" y="0"/>
                  </a:cubicBezTo>
                  <a:cubicBezTo>
                    <a:pt x="404622" y="267081"/>
                    <a:pt x="414782" y="537464"/>
                    <a:pt x="202311" y="804418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28" name="Group 28"/>
          <p:cNvGrpSpPr/>
          <p:nvPr/>
        </p:nvGrpSpPr>
        <p:grpSpPr>
          <a:xfrm>
            <a:off x="3659040" y="9473760"/>
            <a:ext cx="295200" cy="594000"/>
            <a:chOff x="0" y="0"/>
            <a:chExt cx="393600" cy="792000"/>
          </a:xfrm>
        </p:grpSpPr>
        <p:sp>
          <p:nvSpPr>
            <p:cNvPr id="29" name="Freeform 29"/>
            <p:cNvSpPr/>
            <p:nvPr/>
          </p:nvSpPr>
          <p:spPr>
            <a:xfrm>
              <a:off x="0" y="0"/>
              <a:ext cx="393573" cy="791972"/>
            </a:xfrm>
            <a:custGeom>
              <a:avLst/>
              <a:gdLst/>
              <a:ahLst/>
              <a:cxnLst/>
              <a:rect l="l" t="t" r="r" b="b"/>
              <a:pathLst>
                <a:path w="393573" h="791972">
                  <a:moveTo>
                    <a:pt x="191770" y="791972"/>
                  </a:moveTo>
                  <a:cubicBezTo>
                    <a:pt x="0" y="599059"/>
                    <a:pt x="0" y="186182"/>
                    <a:pt x="191770" y="0"/>
                  </a:cubicBezTo>
                  <a:cubicBezTo>
                    <a:pt x="393573" y="345186"/>
                    <a:pt x="393573" y="446786"/>
                    <a:pt x="191770" y="791972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30" name="Group 30"/>
          <p:cNvGrpSpPr/>
          <p:nvPr/>
        </p:nvGrpSpPr>
        <p:grpSpPr>
          <a:xfrm>
            <a:off x="4424400" y="9479520"/>
            <a:ext cx="298800" cy="581040"/>
            <a:chOff x="0" y="0"/>
            <a:chExt cx="398400" cy="774720"/>
          </a:xfrm>
        </p:grpSpPr>
        <p:sp>
          <p:nvSpPr>
            <p:cNvPr id="31" name="Freeform 31"/>
            <p:cNvSpPr/>
            <p:nvPr/>
          </p:nvSpPr>
          <p:spPr>
            <a:xfrm>
              <a:off x="0" y="0"/>
              <a:ext cx="398399" cy="774700"/>
            </a:xfrm>
            <a:custGeom>
              <a:avLst/>
              <a:gdLst/>
              <a:ahLst/>
              <a:cxnLst/>
              <a:rect l="l" t="t" r="r" b="b"/>
              <a:pathLst>
                <a:path w="398399" h="774700">
                  <a:moveTo>
                    <a:pt x="204343" y="774700"/>
                  </a:moveTo>
                  <a:cubicBezTo>
                    <a:pt x="0" y="517652"/>
                    <a:pt x="0" y="253746"/>
                    <a:pt x="204343" y="0"/>
                  </a:cubicBezTo>
                  <a:cubicBezTo>
                    <a:pt x="398399" y="162433"/>
                    <a:pt x="398399" y="595376"/>
                    <a:pt x="204343" y="77470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32" name="Group 32"/>
          <p:cNvGrpSpPr/>
          <p:nvPr/>
        </p:nvGrpSpPr>
        <p:grpSpPr>
          <a:xfrm>
            <a:off x="2864160" y="9473760"/>
            <a:ext cx="295200" cy="594000"/>
            <a:chOff x="0" y="0"/>
            <a:chExt cx="393600" cy="792000"/>
          </a:xfrm>
        </p:grpSpPr>
        <p:sp>
          <p:nvSpPr>
            <p:cNvPr id="33" name="Freeform 33"/>
            <p:cNvSpPr/>
            <p:nvPr/>
          </p:nvSpPr>
          <p:spPr>
            <a:xfrm>
              <a:off x="0" y="0"/>
              <a:ext cx="393573" cy="791972"/>
            </a:xfrm>
            <a:custGeom>
              <a:avLst/>
              <a:gdLst/>
              <a:ahLst/>
              <a:cxnLst/>
              <a:rect l="l" t="t" r="r" b="b"/>
              <a:pathLst>
                <a:path w="393573" h="791972">
                  <a:moveTo>
                    <a:pt x="191770" y="791972"/>
                  </a:moveTo>
                  <a:cubicBezTo>
                    <a:pt x="0" y="599059"/>
                    <a:pt x="0" y="186182"/>
                    <a:pt x="191770" y="0"/>
                  </a:cubicBezTo>
                  <a:cubicBezTo>
                    <a:pt x="393573" y="345186"/>
                    <a:pt x="393573" y="446786"/>
                    <a:pt x="191770" y="791972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34" name="Group 34"/>
          <p:cNvGrpSpPr/>
          <p:nvPr/>
        </p:nvGrpSpPr>
        <p:grpSpPr>
          <a:xfrm>
            <a:off x="774720" y="9648720"/>
            <a:ext cx="562320" cy="637920"/>
            <a:chOff x="0" y="0"/>
            <a:chExt cx="749760" cy="850560"/>
          </a:xfrm>
        </p:grpSpPr>
        <p:sp>
          <p:nvSpPr>
            <p:cNvPr id="35" name="Freeform 35"/>
            <p:cNvSpPr/>
            <p:nvPr/>
          </p:nvSpPr>
          <p:spPr>
            <a:xfrm>
              <a:off x="0" y="0"/>
              <a:ext cx="749808" cy="850519"/>
            </a:xfrm>
            <a:custGeom>
              <a:avLst/>
              <a:gdLst/>
              <a:ahLst/>
              <a:cxnLst/>
              <a:rect l="l" t="t" r="r" b="b"/>
              <a:pathLst>
                <a:path w="749808" h="850519">
                  <a:moveTo>
                    <a:pt x="749808" y="850519"/>
                  </a:moveTo>
                  <a:cubicBezTo>
                    <a:pt x="486410" y="850519"/>
                    <a:pt x="263525" y="850519"/>
                    <a:pt x="0" y="850519"/>
                  </a:cubicBezTo>
                  <a:cubicBezTo>
                    <a:pt x="121539" y="567055"/>
                    <a:pt x="233045" y="283464"/>
                    <a:pt x="354584" y="0"/>
                  </a:cubicBezTo>
                  <a:cubicBezTo>
                    <a:pt x="364744" y="0"/>
                    <a:pt x="374904" y="0"/>
                    <a:pt x="395097" y="0"/>
                  </a:cubicBezTo>
                  <a:cubicBezTo>
                    <a:pt x="506603" y="280162"/>
                    <a:pt x="628142" y="560324"/>
                    <a:pt x="749681" y="850519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36" name="Group 36"/>
          <p:cNvGrpSpPr/>
          <p:nvPr/>
        </p:nvGrpSpPr>
        <p:grpSpPr>
          <a:xfrm>
            <a:off x="2330640" y="9645840"/>
            <a:ext cx="558720" cy="641520"/>
            <a:chOff x="0" y="0"/>
            <a:chExt cx="744960" cy="855360"/>
          </a:xfrm>
        </p:grpSpPr>
        <p:sp>
          <p:nvSpPr>
            <p:cNvPr id="37" name="Freeform 37"/>
            <p:cNvSpPr/>
            <p:nvPr/>
          </p:nvSpPr>
          <p:spPr>
            <a:xfrm>
              <a:off x="0" y="0"/>
              <a:ext cx="744982" cy="855345"/>
            </a:xfrm>
            <a:custGeom>
              <a:avLst/>
              <a:gdLst/>
              <a:ahLst/>
              <a:cxnLst/>
              <a:rect l="l" t="t" r="r" b="b"/>
              <a:pathLst>
                <a:path w="744982" h="855345">
                  <a:moveTo>
                    <a:pt x="382524" y="0"/>
                  </a:moveTo>
                  <a:cubicBezTo>
                    <a:pt x="503301" y="283972"/>
                    <a:pt x="624078" y="567944"/>
                    <a:pt x="744982" y="855345"/>
                  </a:cubicBezTo>
                  <a:cubicBezTo>
                    <a:pt x="483235" y="855345"/>
                    <a:pt x="251714" y="855345"/>
                    <a:pt x="0" y="855345"/>
                  </a:cubicBezTo>
                  <a:cubicBezTo>
                    <a:pt x="120777" y="564642"/>
                    <a:pt x="231521" y="283972"/>
                    <a:pt x="352298" y="0"/>
                  </a:cubicBezTo>
                  <a:cubicBezTo>
                    <a:pt x="362331" y="0"/>
                    <a:pt x="372491" y="0"/>
                    <a:pt x="382524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38" name="Group 38"/>
          <p:cNvGrpSpPr/>
          <p:nvPr/>
        </p:nvGrpSpPr>
        <p:grpSpPr>
          <a:xfrm>
            <a:off x="1555920" y="9645840"/>
            <a:ext cx="552240" cy="641520"/>
            <a:chOff x="0" y="0"/>
            <a:chExt cx="736320" cy="855360"/>
          </a:xfrm>
        </p:grpSpPr>
        <p:sp>
          <p:nvSpPr>
            <p:cNvPr id="39" name="Freeform 39"/>
            <p:cNvSpPr/>
            <p:nvPr/>
          </p:nvSpPr>
          <p:spPr>
            <a:xfrm>
              <a:off x="0" y="0"/>
              <a:ext cx="736346" cy="855345"/>
            </a:xfrm>
            <a:custGeom>
              <a:avLst/>
              <a:gdLst/>
              <a:ahLst/>
              <a:cxnLst/>
              <a:rect l="l" t="t" r="r" b="b"/>
              <a:pathLst>
                <a:path w="736346" h="855345">
                  <a:moveTo>
                    <a:pt x="383286" y="0"/>
                  </a:moveTo>
                  <a:cubicBezTo>
                    <a:pt x="504317" y="283972"/>
                    <a:pt x="615315" y="564642"/>
                    <a:pt x="736346" y="855345"/>
                  </a:cubicBezTo>
                  <a:cubicBezTo>
                    <a:pt x="494284" y="855345"/>
                    <a:pt x="262255" y="855345"/>
                    <a:pt x="0" y="855345"/>
                  </a:cubicBezTo>
                  <a:cubicBezTo>
                    <a:pt x="110998" y="567944"/>
                    <a:pt x="232029" y="283972"/>
                    <a:pt x="353060" y="0"/>
                  </a:cubicBezTo>
                  <a:cubicBezTo>
                    <a:pt x="363093" y="0"/>
                    <a:pt x="373253" y="0"/>
                    <a:pt x="383286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40" name="Group 40"/>
          <p:cNvGrpSpPr/>
          <p:nvPr/>
        </p:nvGrpSpPr>
        <p:grpSpPr>
          <a:xfrm>
            <a:off x="0" y="9645840"/>
            <a:ext cx="555840" cy="644400"/>
            <a:chOff x="0" y="0"/>
            <a:chExt cx="741120" cy="859200"/>
          </a:xfrm>
        </p:grpSpPr>
        <p:sp>
          <p:nvSpPr>
            <p:cNvPr id="41" name="Freeform 41"/>
            <p:cNvSpPr/>
            <p:nvPr/>
          </p:nvSpPr>
          <p:spPr>
            <a:xfrm>
              <a:off x="0" y="0"/>
              <a:ext cx="741172" cy="859155"/>
            </a:xfrm>
            <a:custGeom>
              <a:avLst/>
              <a:gdLst/>
              <a:ahLst/>
              <a:cxnLst/>
              <a:rect l="l" t="t" r="r" b="b"/>
              <a:pathLst>
                <a:path w="741172" h="859155">
                  <a:moveTo>
                    <a:pt x="385826" y="0"/>
                  </a:moveTo>
                  <a:cubicBezTo>
                    <a:pt x="507619" y="284099"/>
                    <a:pt x="619379" y="568325"/>
                    <a:pt x="741172" y="859155"/>
                  </a:cubicBezTo>
                  <a:cubicBezTo>
                    <a:pt x="487426" y="859155"/>
                    <a:pt x="253873" y="859155"/>
                    <a:pt x="0" y="859155"/>
                  </a:cubicBezTo>
                  <a:cubicBezTo>
                    <a:pt x="111633" y="571627"/>
                    <a:pt x="233553" y="287528"/>
                    <a:pt x="355346" y="3429"/>
                  </a:cubicBezTo>
                  <a:cubicBezTo>
                    <a:pt x="365506" y="0"/>
                    <a:pt x="375666" y="0"/>
                    <a:pt x="385826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42" name="Group 42"/>
          <p:cNvGrpSpPr/>
          <p:nvPr/>
        </p:nvGrpSpPr>
        <p:grpSpPr>
          <a:xfrm>
            <a:off x="2063520" y="9464400"/>
            <a:ext cx="311040" cy="603360"/>
            <a:chOff x="0" y="0"/>
            <a:chExt cx="414720" cy="804480"/>
          </a:xfrm>
        </p:grpSpPr>
        <p:sp>
          <p:nvSpPr>
            <p:cNvPr id="43" name="Freeform 43"/>
            <p:cNvSpPr/>
            <p:nvPr/>
          </p:nvSpPr>
          <p:spPr>
            <a:xfrm>
              <a:off x="0" y="0"/>
              <a:ext cx="414782" cy="804418"/>
            </a:xfrm>
            <a:custGeom>
              <a:avLst/>
              <a:gdLst/>
              <a:ahLst/>
              <a:cxnLst/>
              <a:rect l="l" t="t" r="r" b="b"/>
              <a:pathLst>
                <a:path w="414782" h="804418">
                  <a:moveTo>
                    <a:pt x="202311" y="804418"/>
                  </a:moveTo>
                  <a:cubicBezTo>
                    <a:pt x="0" y="425958"/>
                    <a:pt x="0" y="364998"/>
                    <a:pt x="202311" y="0"/>
                  </a:cubicBezTo>
                  <a:cubicBezTo>
                    <a:pt x="404622" y="267081"/>
                    <a:pt x="414782" y="537464"/>
                    <a:pt x="202311" y="804418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44" name="Group 44"/>
          <p:cNvGrpSpPr/>
          <p:nvPr/>
        </p:nvGrpSpPr>
        <p:grpSpPr>
          <a:xfrm>
            <a:off x="524160" y="9474480"/>
            <a:ext cx="295200" cy="594000"/>
            <a:chOff x="0" y="0"/>
            <a:chExt cx="393600" cy="792000"/>
          </a:xfrm>
        </p:grpSpPr>
        <p:sp>
          <p:nvSpPr>
            <p:cNvPr id="45" name="Freeform 45"/>
            <p:cNvSpPr/>
            <p:nvPr/>
          </p:nvSpPr>
          <p:spPr>
            <a:xfrm>
              <a:off x="0" y="0"/>
              <a:ext cx="393573" cy="791972"/>
            </a:xfrm>
            <a:custGeom>
              <a:avLst/>
              <a:gdLst/>
              <a:ahLst/>
              <a:cxnLst/>
              <a:rect l="l" t="t" r="r" b="b"/>
              <a:pathLst>
                <a:path w="393573" h="791972">
                  <a:moveTo>
                    <a:pt x="191770" y="791972"/>
                  </a:moveTo>
                  <a:cubicBezTo>
                    <a:pt x="0" y="599059"/>
                    <a:pt x="0" y="186182"/>
                    <a:pt x="191770" y="0"/>
                  </a:cubicBezTo>
                  <a:cubicBezTo>
                    <a:pt x="393573" y="345186"/>
                    <a:pt x="393573" y="446786"/>
                    <a:pt x="191770" y="791972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46" name="Group 46"/>
          <p:cNvGrpSpPr/>
          <p:nvPr/>
        </p:nvGrpSpPr>
        <p:grpSpPr>
          <a:xfrm>
            <a:off x="1288800" y="9480240"/>
            <a:ext cx="298800" cy="581040"/>
            <a:chOff x="0" y="0"/>
            <a:chExt cx="398400" cy="774720"/>
          </a:xfrm>
        </p:grpSpPr>
        <p:sp>
          <p:nvSpPr>
            <p:cNvPr id="47" name="Freeform 47"/>
            <p:cNvSpPr/>
            <p:nvPr/>
          </p:nvSpPr>
          <p:spPr>
            <a:xfrm>
              <a:off x="0" y="0"/>
              <a:ext cx="398399" cy="774700"/>
            </a:xfrm>
            <a:custGeom>
              <a:avLst/>
              <a:gdLst/>
              <a:ahLst/>
              <a:cxnLst/>
              <a:rect l="l" t="t" r="r" b="b"/>
              <a:pathLst>
                <a:path w="398399" h="774700">
                  <a:moveTo>
                    <a:pt x="204343" y="774700"/>
                  </a:moveTo>
                  <a:cubicBezTo>
                    <a:pt x="0" y="517652"/>
                    <a:pt x="0" y="253746"/>
                    <a:pt x="204343" y="0"/>
                  </a:cubicBezTo>
                  <a:cubicBezTo>
                    <a:pt x="398399" y="162433"/>
                    <a:pt x="398399" y="595376"/>
                    <a:pt x="204343" y="77470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48" name="Group 48"/>
          <p:cNvGrpSpPr/>
          <p:nvPr/>
        </p:nvGrpSpPr>
        <p:grpSpPr>
          <a:xfrm>
            <a:off x="16173360" y="9663840"/>
            <a:ext cx="562320" cy="637920"/>
            <a:chOff x="0" y="0"/>
            <a:chExt cx="749760" cy="850560"/>
          </a:xfrm>
        </p:grpSpPr>
        <p:sp>
          <p:nvSpPr>
            <p:cNvPr id="49" name="Freeform 49"/>
            <p:cNvSpPr/>
            <p:nvPr/>
          </p:nvSpPr>
          <p:spPr>
            <a:xfrm>
              <a:off x="0" y="0"/>
              <a:ext cx="749808" cy="850519"/>
            </a:xfrm>
            <a:custGeom>
              <a:avLst/>
              <a:gdLst/>
              <a:ahLst/>
              <a:cxnLst/>
              <a:rect l="l" t="t" r="r" b="b"/>
              <a:pathLst>
                <a:path w="749808" h="850519">
                  <a:moveTo>
                    <a:pt x="749808" y="850519"/>
                  </a:moveTo>
                  <a:cubicBezTo>
                    <a:pt x="486410" y="850519"/>
                    <a:pt x="263525" y="850519"/>
                    <a:pt x="0" y="850519"/>
                  </a:cubicBezTo>
                  <a:cubicBezTo>
                    <a:pt x="121539" y="567055"/>
                    <a:pt x="233045" y="283464"/>
                    <a:pt x="354584" y="0"/>
                  </a:cubicBezTo>
                  <a:cubicBezTo>
                    <a:pt x="364744" y="0"/>
                    <a:pt x="374904" y="0"/>
                    <a:pt x="395097" y="0"/>
                  </a:cubicBezTo>
                  <a:cubicBezTo>
                    <a:pt x="506603" y="280162"/>
                    <a:pt x="628142" y="560324"/>
                    <a:pt x="749681" y="850519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50" name="Group 50"/>
          <p:cNvGrpSpPr/>
          <p:nvPr/>
        </p:nvGrpSpPr>
        <p:grpSpPr>
          <a:xfrm>
            <a:off x="17729280" y="9660960"/>
            <a:ext cx="558720" cy="641520"/>
            <a:chOff x="0" y="0"/>
            <a:chExt cx="744960" cy="855360"/>
          </a:xfrm>
        </p:grpSpPr>
        <p:sp>
          <p:nvSpPr>
            <p:cNvPr id="51" name="Freeform 51"/>
            <p:cNvSpPr/>
            <p:nvPr/>
          </p:nvSpPr>
          <p:spPr>
            <a:xfrm>
              <a:off x="0" y="0"/>
              <a:ext cx="744982" cy="855345"/>
            </a:xfrm>
            <a:custGeom>
              <a:avLst/>
              <a:gdLst/>
              <a:ahLst/>
              <a:cxnLst/>
              <a:rect l="l" t="t" r="r" b="b"/>
              <a:pathLst>
                <a:path w="744982" h="855345">
                  <a:moveTo>
                    <a:pt x="382524" y="0"/>
                  </a:moveTo>
                  <a:cubicBezTo>
                    <a:pt x="503301" y="283972"/>
                    <a:pt x="624078" y="567944"/>
                    <a:pt x="744982" y="855345"/>
                  </a:cubicBezTo>
                  <a:cubicBezTo>
                    <a:pt x="483235" y="855345"/>
                    <a:pt x="251714" y="855345"/>
                    <a:pt x="0" y="855345"/>
                  </a:cubicBezTo>
                  <a:cubicBezTo>
                    <a:pt x="120777" y="564642"/>
                    <a:pt x="231521" y="283972"/>
                    <a:pt x="352298" y="0"/>
                  </a:cubicBezTo>
                  <a:cubicBezTo>
                    <a:pt x="362331" y="0"/>
                    <a:pt x="372491" y="0"/>
                    <a:pt x="382524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52" name="Group 52"/>
          <p:cNvGrpSpPr/>
          <p:nvPr/>
        </p:nvGrpSpPr>
        <p:grpSpPr>
          <a:xfrm>
            <a:off x="16954560" y="9660960"/>
            <a:ext cx="552240" cy="641520"/>
            <a:chOff x="0" y="0"/>
            <a:chExt cx="736320" cy="855360"/>
          </a:xfrm>
        </p:grpSpPr>
        <p:sp>
          <p:nvSpPr>
            <p:cNvPr id="53" name="Freeform 53"/>
            <p:cNvSpPr/>
            <p:nvPr/>
          </p:nvSpPr>
          <p:spPr>
            <a:xfrm>
              <a:off x="0" y="0"/>
              <a:ext cx="736346" cy="855345"/>
            </a:xfrm>
            <a:custGeom>
              <a:avLst/>
              <a:gdLst/>
              <a:ahLst/>
              <a:cxnLst/>
              <a:rect l="l" t="t" r="r" b="b"/>
              <a:pathLst>
                <a:path w="736346" h="855345">
                  <a:moveTo>
                    <a:pt x="383286" y="0"/>
                  </a:moveTo>
                  <a:cubicBezTo>
                    <a:pt x="504317" y="283972"/>
                    <a:pt x="615315" y="564642"/>
                    <a:pt x="736346" y="855345"/>
                  </a:cubicBezTo>
                  <a:cubicBezTo>
                    <a:pt x="494284" y="855345"/>
                    <a:pt x="262255" y="855345"/>
                    <a:pt x="0" y="855345"/>
                  </a:cubicBezTo>
                  <a:cubicBezTo>
                    <a:pt x="110998" y="567944"/>
                    <a:pt x="232029" y="283972"/>
                    <a:pt x="353060" y="0"/>
                  </a:cubicBezTo>
                  <a:cubicBezTo>
                    <a:pt x="363093" y="0"/>
                    <a:pt x="373253" y="0"/>
                    <a:pt x="383286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54" name="Group 54"/>
          <p:cNvGrpSpPr/>
          <p:nvPr/>
        </p:nvGrpSpPr>
        <p:grpSpPr>
          <a:xfrm>
            <a:off x="15398640" y="9660960"/>
            <a:ext cx="555840" cy="644400"/>
            <a:chOff x="0" y="0"/>
            <a:chExt cx="741120" cy="859200"/>
          </a:xfrm>
        </p:grpSpPr>
        <p:sp>
          <p:nvSpPr>
            <p:cNvPr id="55" name="Freeform 55"/>
            <p:cNvSpPr/>
            <p:nvPr/>
          </p:nvSpPr>
          <p:spPr>
            <a:xfrm>
              <a:off x="0" y="0"/>
              <a:ext cx="741172" cy="859155"/>
            </a:xfrm>
            <a:custGeom>
              <a:avLst/>
              <a:gdLst/>
              <a:ahLst/>
              <a:cxnLst/>
              <a:rect l="l" t="t" r="r" b="b"/>
              <a:pathLst>
                <a:path w="741172" h="859155">
                  <a:moveTo>
                    <a:pt x="385826" y="0"/>
                  </a:moveTo>
                  <a:cubicBezTo>
                    <a:pt x="507619" y="284099"/>
                    <a:pt x="619379" y="568325"/>
                    <a:pt x="741172" y="859155"/>
                  </a:cubicBezTo>
                  <a:cubicBezTo>
                    <a:pt x="487426" y="859155"/>
                    <a:pt x="253873" y="859155"/>
                    <a:pt x="0" y="859155"/>
                  </a:cubicBezTo>
                  <a:cubicBezTo>
                    <a:pt x="111633" y="571627"/>
                    <a:pt x="233553" y="287528"/>
                    <a:pt x="355346" y="3429"/>
                  </a:cubicBezTo>
                  <a:cubicBezTo>
                    <a:pt x="365506" y="0"/>
                    <a:pt x="375666" y="0"/>
                    <a:pt x="385826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56" name="Group 56"/>
          <p:cNvGrpSpPr/>
          <p:nvPr/>
        </p:nvGrpSpPr>
        <p:grpSpPr>
          <a:xfrm>
            <a:off x="17462160" y="9479520"/>
            <a:ext cx="311040" cy="603360"/>
            <a:chOff x="0" y="0"/>
            <a:chExt cx="414720" cy="804480"/>
          </a:xfrm>
        </p:grpSpPr>
        <p:sp>
          <p:nvSpPr>
            <p:cNvPr id="57" name="Freeform 57"/>
            <p:cNvSpPr/>
            <p:nvPr/>
          </p:nvSpPr>
          <p:spPr>
            <a:xfrm>
              <a:off x="0" y="0"/>
              <a:ext cx="414782" cy="804418"/>
            </a:xfrm>
            <a:custGeom>
              <a:avLst/>
              <a:gdLst/>
              <a:ahLst/>
              <a:cxnLst/>
              <a:rect l="l" t="t" r="r" b="b"/>
              <a:pathLst>
                <a:path w="414782" h="804418">
                  <a:moveTo>
                    <a:pt x="202311" y="804418"/>
                  </a:moveTo>
                  <a:cubicBezTo>
                    <a:pt x="0" y="425958"/>
                    <a:pt x="0" y="364998"/>
                    <a:pt x="202311" y="0"/>
                  </a:cubicBezTo>
                  <a:cubicBezTo>
                    <a:pt x="404622" y="267081"/>
                    <a:pt x="414782" y="537464"/>
                    <a:pt x="202311" y="804418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58" name="Group 58"/>
          <p:cNvGrpSpPr/>
          <p:nvPr/>
        </p:nvGrpSpPr>
        <p:grpSpPr>
          <a:xfrm>
            <a:off x="15922800" y="9489600"/>
            <a:ext cx="295200" cy="594000"/>
            <a:chOff x="0" y="0"/>
            <a:chExt cx="393600" cy="792000"/>
          </a:xfrm>
        </p:grpSpPr>
        <p:sp>
          <p:nvSpPr>
            <p:cNvPr id="59" name="Freeform 59"/>
            <p:cNvSpPr/>
            <p:nvPr/>
          </p:nvSpPr>
          <p:spPr>
            <a:xfrm>
              <a:off x="0" y="0"/>
              <a:ext cx="393573" cy="791972"/>
            </a:xfrm>
            <a:custGeom>
              <a:avLst/>
              <a:gdLst/>
              <a:ahLst/>
              <a:cxnLst/>
              <a:rect l="l" t="t" r="r" b="b"/>
              <a:pathLst>
                <a:path w="393573" h="791972">
                  <a:moveTo>
                    <a:pt x="191770" y="791972"/>
                  </a:moveTo>
                  <a:cubicBezTo>
                    <a:pt x="0" y="599059"/>
                    <a:pt x="0" y="186182"/>
                    <a:pt x="191770" y="0"/>
                  </a:cubicBezTo>
                  <a:cubicBezTo>
                    <a:pt x="393573" y="345186"/>
                    <a:pt x="393573" y="446786"/>
                    <a:pt x="191770" y="791972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60" name="Group 60"/>
          <p:cNvGrpSpPr/>
          <p:nvPr/>
        </p:nvGrpSpPr>
        <p:grpSpPr>
          <a:xfrm>
            <a:off x="16688160" y="9496080"/>
            <a:ext cx="298800" cy="581040"/>
            <a:chOff x="0" y="0"/>
            <a:chExt cx="398400" cy="774720"/>
          </a:xfrm>
        </p:grpSpPr>
        <p:sp>
          <p:nvSpPr>
            <p:cNvPr id="61" name="Freeform 61"/>
            <p:cNvSpPr/>
            <p:nvPr/>
          </p:nvSpPr>
          <p:spPr>
            <a:xfrm>
              <a:off x="0" y="0"/>
              <a:ext cx="398399" cy="774700"/>
            </a:xfrm>
            <a:custGeom>
              <a:avLst/>
              <a:gdLst/>
              <a:ahLst/>
              <a:cxnLst/>
              <a:rect l="l" t="t" r="r" b="b"/>
              <a:pathLst>
                <a:path w="398399" h="774700">
                  <a:moveTo>
                    <a:pt x="204343" y="774700"/>
                  </a:moveTo>
                  <a:cubicBezTo>
                    <a:pt x="0" y="517652"/>
                    <a:pt x="0" y="253746"/>
                    <a:pt x="204343" y="0"/>
                  </a:cubicBezTo>
                  <a:cubicBezTo>
                    <a:pt x="398399" y="162433"/>
                    <a:pt x="398399" y="595376"/>
                    <a:pt x="204343" y="77470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62" name="Group 62"/>
          <p:cNvGrpSpPr/>
          <p:nvPr/>
        </p:nvGrpSpPr>
        <p:grpSpPr>
          <a:xfrm>
            <a:off x="15127200" y="9489600"/>
            <a:ext cx="295200" cy="594000"/>
            <a:chOff x="0" y="0"/>
            <a:chExt cx="393600" cy="792000"/>
          </a:xfrm>
        </p:grpSpPr>
        <p:sp>
          <p:nvSpPr>
            <p:cNvPr id="63" name="Freeform 63"/>
            <p:cNvSpPr/>
            <p:nvPr/>
          </p:nvSpPr>
          <p:spPr>
            <a:xfrm>
              <a:off x="0" y="0"/>
              <a:ext cx="393573" cy="791972"/>
            </a:xfrm>
            <a:custGeom>
              <a:avLst/>
              <a:gdLst/>
              <a:ahLst/>
              <a:cxnLst/>
              <a:rect l="l" t="t" r="r" b="b"/>
              <a:pathLst>
                <a:path w="393573" h="791972">
                  <a:moveTo>
                    <a:pt x="191770" y="791972"/>
                  </a:moveTo>
                  <a:cubicBezTo>
                    <a:pt x="0" y="599059"/>
                    <a:pt x="0" y="186182"/>
                    <a:pt x="191770" y="0"/>
                  </a:cubicBezTo>
                  <a:cubicBezTo>
                    <a:pt x="393573" y="345186"/>
                    <a:pt x="393573" y="446786"/>
                    <a:pt x="191770" y="791972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64" name="Group 64"/>
          <p:cNvGrpSpPr/>
          <p:nvPr/>
        </p:nvGrpSpPr>
        <p:grpSpPr>
          <a:xfrm>
            <a:off x="13037760" y="9664560"/>
            <a:ext cx="562320" cy="637920"/>
            <a:chOff x="0" y="0"/>
            <a:chExt cx="749760" cy="850560"/>
          </a:xfrm>
        </p:grpSpPr>
        <p:sp>
          <p:nvSpPr>
            <p:cNvPr id="65" name="Freeform 65"/>
            <p:cNvSpPr/>
            <p:nvPr/>
          </p:nvSpPr>
          <p:spPr>
            <a:xfrm>
              <a:off x="0" y="0"/>
              <a:ext cx="749808" cy="850519"/>
            </a:xfrm>
            <a:custGeom>
              <a:avLst/>
              <a:gdLst/>
              <a:ahLst/>
              <a:cxnLst/>
              <a:rect l="l" t="t" r="r" b="b"/>
              <a:pathLst>
                <a:path w="749808" h="850519">
                  <a:moveTo>
                    <a:pt x="749808" y="850519"/>
                  </a:moveTo>
                  <a:cubicBezTo>
                    <a:pt x="486410" y="850519"/>
                    <a:pt x="263525" y="850519"/>
                    <a:pt x="0" y="850519"/>
                  </a:cubicBezTo>
                  <a:cubicBezTo>
                    <a:pt x="121539" y="567055"/>
                    <a:pt x="233045" y="283464"/>
                    <a:pt x="354584" y="0"/>
                  </a:cubicBezTo>
                  <a:cubicBezTo>
                    <a:pt x="364744" y="0"/>
                    <a:pt x="374904" y="0"/>
                    <a:pt x="395097" y="0"/>
                  </a:cubicBezTo>
                  <a:cubicBezTo>
                    <a:pt x="506603" y="280162"/>
                    <a:pt x="628142" y="560324"/>
                    <a:pt x="749681" y="850519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66" name="Group 66"/>
          <p:cNvGrpSpPr/>
          <p:nvPr/>
        </p:nvGrpSpPr>
        <p:grpSpPr>
          <a:xfrm>
            <a:off x="14593680" y="9661680"/>
            <a:ext cx="558720" cy="641520"/>
            <a:chOff x="0" y="0"/>
            <a:chExt cx="744960" cy="855360"/>
          </a:xfrm>
        </p:grpSpPr>
        <p:sp>
          <p:nvSpPr>
            <p:cNvPr id="67" name="Freeform 67"/>
            <p:cNvSpPr/>
            <p:nvPr/>
          </p:nvSpPr>
          <p:spPr>
            <a:xfrm>
              <a:off x="0" y="0"/>
              <a:ext cx="744982" cy="855345"/>
            </a:xfrm>
            <a:custGeom>
              <a:avLst/>
              <a:gdLst/>
              <a:ahLst/>
              <a:cxnLst/>
              <a:rect l="l" t="t" r="r" b="b"/>
              <a:pathLst>
                <a:path w="744982" h="855345">
                  <a:moveTo>
                    <a:pt x="382524" y="0"/>
                  </a:moveTo>
                  <a:cubicBezTo>
                    <a:pt x="503301" y="283972"/>
                    <a:pt x="624078" y="567944"/>
                    <a:pt x="744982" y="855345"/>
                  </a:cubicBezTo>
                  <a:cubicBezTo>
                    <a:pt x="483235" y="855345"/>
                    <a:pt x="251714" y="855345"/>
                    <a:pt x="0" y="855345"/>
                  </a:cubicBezTo>
                  <a:cubicBezTo>
                    <a:pt x="120777" y="564642"/>
                    <a:pt x="231521" y="283972"/>
                    <a:pt x="352298" y="0"/>
                  </a:cubicBezTo>
                  <a:cubicBezTo>
                    <a:pt x="362331" y="0"/>
                    <a:pt x="372491" y="0"/>
                    <a:pt x="382524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68" name="Group 68"/>
          <p:cNvGrpSpPr/>
          <p:nvPr/>
        </p:nvGrpSpPr>
        <p:grpSpPr>
          <a:xfrm>
            <a:off x="13818960" y="9661680"/>
            <a:ext cx="552240" cy="641520"/>
            <a:chOff x="0" y="0"/>
            <a:chExt cx="736320" cy="855360"/>
          </a:xfrm>
        </p:grpSpPr>
        <p:sp>
          <p:nvSpPr>
            <p:cNvPr id="69" name="Freeform 69"/>
            <p:cNvSpPr/>
            <p:nvPr/>
          </p:nvSpPr>
          <p:spPr>
            <a:xfrm>
              <a:off x="0" y="0"/>
              <a:ext cx="736346" cy="855345"/>
            </a:xfrm>
            <a:custGeom>
              <a:avLst/>
              <a:gdLst/>
              <a:ahLst/>
              <a:cxnLst/>
              <a:rect l="l" t="t" r="r" b="b"/>
              <a:pathLst>
                <a:path w="736346" h="855345">
                  <a:moveTo>
                    <a:pt x="383286" y="0"/>
                  </a:moveTo>
                  <a:cubicBezTo>
                    <a:pt x="504317" y="283972"/>
                    <a:pt x="615315" y="564642"/>
                    <a:pt x="736346" y="855345"/>
                  </a:cubicBezTo>
                  <a:cubicBezTo>
                    <a:pt x="494284" y="855345"/>
                    <a:pt x="262255" y="855345"/>
                    <a:pt x="0" y="855345"/>
                  </a:cubicBezTo>
                  <a:cubicBezTo>
                    <a:pt x="110998" y="567944"/>
                    <a:pt x="232029" y="283972"/>
                    <a:pt x="353060" y="0"/>
                  </a:cubicBezTo>
                  <a:cubicBezTo>
                    <a:pt x="363093" y="0"/>
                    <a:pt x="373253" y="0"/>
                    <a:pt x="383286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70" name="Group 70"/>
          <p:cNvGrpSpPr/>
          <p:nvPr/>
        </p:nvGrpSpPr>
        <p:grpSpPr>
          <a:xfrm>
            <a:off x="12263040" y="9661680"/>
            <a:ext cx="555840" cy="644400"/>
            <a:chOff x="0" y="0"/>
            <a:chExt cx="741120" cy="859200"/>
          </a:xfrm>
        </p:grpSpPr>
        <p:sp>
          <p:nvSpPr>
            <p:cNvPr id="71" name="Freeform 71"/>
            <p:cNvSpPr/>
            <p:nvPr/>
          </p:nvSpPr>
          <p:spPr>
            <a:xfrm>
              <a:off x="0" y="0"/>
              <a:ext cx="741172" cy="859155"/>
            </a:xfrm>
            <a:custGeom>
              <a:avLst/>
              <a:gdLst/>
              <a:ahLst/>
              <a:cxnLst/>
              <a:rect l="l" t="t" r="r" b="b"/>
              <a:pathLst>
                <a:path w="741172" h="859155">
                  <a:moveTo>
                    <a:pt x="385826" y="0"/>
                  </a:moveTo>
                  <a:cubicBezTo>
                    <a:pt x="507619" y="284099"/>
                    <a:pt x="619379" y="568325"/>
                    <a:pt x="741172" y="859155"/>
                  </a:cubicBezTo>
                  <a:cubicBezTo>
                    <a:pt x="487426" y="859155"/>
                    <a:pt x="253873" y="859155"/>
                    <a:pt x="0" y="859155"/>
                  </a:cubicBezTo>
                  <a:cubicBezTo>
                    <a:pt x="111633" y="571627"/>
                    <a:pt x="233553" y="287528"/>
                    <a:pt x="355346" y="3429"/>
                  </a:cubicBezTo>
                  <a:cubicBezTo>
                    <a:pt x="365506" y="0"/>
                    <a:pt x="375666" y="0"/>
                    <a:pt x="385826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72" name="Group 72"/>
          <p:cNvGrpSpPr/>
          <p:nvPr/>
        </p:nvGrpSpPr>
        <p:grpSpPr>
          <a:xfrm>
            <a:off x="14327280" y="9480240"/>
            <a:ext cx="311040" cy="603360"/>
            <a:chOff x="0" y="0"/>
            <a:chExt cx="414720" cy="804480"/>
          </a:xfrm>
        </p:grpSpPr>
        <p:sp>
          <p:nvSpPr>
            <p:cNvPr id="73" name="Freeform 73"/>
            <p:cNvSpPr/>
            <p:nvPr/>
          </p:nvSpPr>
          <p:spPr>
            <a:xfrm>
              <a:off x="0" y="0"/>
              <a:ext cx="414782" cy="804418"/>
            </a:xfrm>
            <a:custGeom>
              <a:avLst/>
              <a:gdLst/>
              <a:ahLst/>
              <a:cxnLst/>
              <a:rect l="l" t="t" r="r" b="b"/>
              <a:pathLst>
                <a:path w="414782" h="804418">
                  <a:moveTo>
                    <a:pt x="202311" y="804418"/>
                  </a:moveTo>
                  <a:cubicBezTo>
                    <a:pt x="0" y="425958"/>
                    <a:pt x="0" y="364998"/>
                    <a:pt x="202311" y="0"/>
                  </a:cubicBezTo>
                  <a:cubicBezTo>
                    <a:pt x="404622" y="267081"/>
                    <a:pt x="414782" y="537464"/>
                    <a:pt x="202311" y="804418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74" name="Group 74"/>
          <p:cNvGrpSpPr/>
          <p:nvPr/>
        </p:nvGrpSpPr>
        <p:grpSpPr>
          <a:xfrm>
            <a:off x="12787200" y="9490320"/>
            <a:ext cx="295200" cy="594000"/>
            <a:chOff x="0" y="0"/>
            <a:chExt cx="393600" cy="792000"/>
          </a:xfrm>
        </p:grpSpPr>
        <p:sp>
          <p:nvSpPr>
            <p:cNvPr id="75" name="Freeform 75"/>
            <p:cNvSpPr/>
            <p:nvPr/>
          </p:nvSpPr>
          <p:spPr>
            <a:xfrm>
              <a:off x="0" y="0"/>
              <a:ext cx="393573" cy="791972"/>
            </a:xfrm>
            <a:custGeom>
              <a:avLst/>
              <a:gdLst/>
              <a:ahLst/>
              <a:cxnLst/>
              <a:rect l="l" t="t" r="r" b="b"/>
              <a:pathLst>
                <a:path w="393573" h="791972">
                  <a:moveTo>
                    <a:pt x="191770" y="791972"/>
                  </a:moveTo>
                  <a:cubicBezTo>
                    <a:pt x="0" y="599059"/>
                    <a:pt x="0" y="186182"/>
                    <a:pt x="191770" y="0"/>
                  </a:cubicBezTo>
                  <a:cubicBezTo>
                    <a:pt x="393573" y="345186"/>
                    <a:pt x="393573" y="446786"/>
                    <a:pt x="191770" y="791972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76" name="Group 76"/>
          <p:cNvGrpSpPr/>
          <p:nvPr/>
        </p:nvGrpSpPr>
        <p:grpSpPr>
          <a:xfrm>
            <a:off x="13552560" y="9496080"/>
            <a:ext cx="298800" cy="581040"/>
            <a:chOff x="0" y="0"/>
            <a:chExt cx="398400" cy="774720"/>
          </a:xfrm>
        </p:grpSpPr>
        <p:sp>
          <p:nvSpPr>
            <p:cNvPr id="77" name="Freeform 77"/>
            <p:cNvSpPr/>
            <p:nvPr/>
          </p:nvSpPr>
          <p:spPr>
            <a:xfrm>
              <a:off x="0" y="0"/>
              <a:ext cx="398399" cy="774700"/>
            </a:xfrm>
            <a:custGeom>
              <a:avLst/>
              <a:gdLst/>
              <a:ahLst/>
              <a:cxnLst/>
              <a:rect l="l" t="t" r="r" b="b"/>
              <a:pathLst>
                <a:path w="398399" h="774700">
                  <a:moveTo>
                    <a:pt x="204343" y="774700"/>
                  </a:moveTo>
                  <a:cubicBezTo>
                    <a:pt x="0" y="517652"/>
                    <a:pt x="0" y="253746"/>
                    <a:pt x="204343" y="0"/>
                  </a:cubicBezTo>
                  <a:cubicBezTo>
                    <a:pt x="398399" y="162433"/>
                    <a:pt x="398399" y="595376"/>
                    <a:pt x="204343" y="77470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78" name="Group 78"/>
          <p:cNvGrpSpPr/>
          <p:nvPr/>
        </p:nvGrpSpPr>
        <p:grpSpPr>
          <a:xfrm>
            <a:off x="10011600" y="9682560"/>
            <a:ext cx="562320" cy="637920"/>
            <a:chOff x="0" y="0"/>
            <a:chExt cx="749760" cy="850560"/>
          </a:xfrm>
        </p:grpSpPr>
        <p:sp>
          <p:nvSpPr>
            <p:cNvPr id="79" name="Freeform 79"/>
            <p:cNvSpPr/>
            <p:nvPr/>
          </p:nvSpPr>
          <p:spPr>
            <a:xfrm>
              <a:off x="0" y="0"/>
              <a:ext cx="749808" cy="850519"/>
            </a:xfrm>
            <a:custGeom>
              <a:avLst/>
              <a:gdLst/>
              <a:ahLst/>
              <a:cxnLst/>
              <a:rect l="l" t="t" r="r" b="b"/>
              <a:pathLst>
                <a:path w="749808" h="850519">
                  <a:moveTo>
                    <a:pt x="749808" y="850519"/>
                  </a:moveTo>
                  <a:cubicBezTo>
                    <a:pt x="486410" y="850519"/>
                    <a:pt x="263525" y="850519"/>
                    <a:pt x="0" y="850519"/>
                  </a:cubicBezTo>
                  <a:cubicBezTo>
                    <a:pt x="121539" y="567055"/>
                    <a:pt x="233045" y="283464"/>
                    <a:pt x="354584" y="0"/>
                  </a:cubicBezTo>
                  <a:cubicBezTo>
                    <a:pt x="364744" y="0"/>
                    <a:pt x="374904" y="0"/>
                    <a:pt x="395097" y="0"/>
                  </a:cubicBezTo>
                  <a:cubicBezTo>
                    <a:pt x="506603" y="280162"/>
                    <a:pt x="628142" y="560324"/>
                    <a:pt x="749681" y="850519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80" name="Group 80"/>
          <p:cNvGrpSpPr/>
          <p:nvPr/>
        </p:nvGrpSpPr>
        <p:grpSpPr>
          <a:xfrm>
            <a:off x="11566800" y="9678960"/>
            <a:ext cx="558720" cy="641520"/>
            <a:chOff x="0" y="0"/>
            <a:chExt cx="744960" cy="855360"/>
          </a:xfrm>
        </p:grpSpPr>
        <p:sp>
          <p:nvSpPr>
            <p:cNvPr id="81" name="Freeform 81"/>
            <p:cNvSpPr/>
            <p:nvPr/>
          </p:nvSpPr>
          <p:spPr>
            <a:xfrm>
              <a:off x="0" y="0"/>
              <a:ext cx="744982" cy="855345"/>
            </a:xfrm>
            <a:custGeom>
              <a:avLst/>
              <a:gdLst/>
              <a:ahLst/>
              <a:cxnLst/>
              <a:rect l="l" t="t" r="r" b="b"/>
              <a:pathLst>
                <a:path w="744982" h="855345">
                  <a:moveTo>
                    <a:pt x="382524" y="0"/>
                  </a:moveTo>
                  <a:cubicBezTo>
                    <a:pt x="503301" y="283972"/>
                    <a:pt x="624078" y="567944"/>
                    <a:pt x="744982" y="855345"/>
                  </a:cubicBezTo>
                  <a:cubicBezTo>
                    <a:pt x="483235" y="855345"/>
                    <a:pt x="251714" y="855345"/>
                    <a:pt x="0" y="855345"/>
                  </a:cubicBezTo>
                  <a:cubicBezTo>
                    <a:pt x="120777" y="564642"/>
                    <a:pt x="231521" y="283972"/>
                    <a:pt x="352298" y="0"/>
                  </a:cubicBezTo>
                  <a:cubicBezTo>
                    <a:pt x="362331" y="0"/>
                    <a:pt x="372491" y="0"/>
                    <a:pt x="382524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82" name="Group 82"/>
          <p:cNvGrpSpPr/>
          <p:nvPr/>
        </p:nvGrpSpPr>
        <p:grpSpPr>
          <a:xfrm>
            <a:off x="10792080" y="9678960"/>
            <a:ext cx="552240" cy="641520"/>
            <a:chOff x="0" y="0"/>
            <a:chExt cx="736320" cy="855360"/>
          </a:xfrm>
        </p:grpSpPr>
        <p:sp>
          <p:nvSpPr>
            <p:cNvPr id="83" name="Freeform 83"/>
            <p:cNvSpPr/>
            <p:nvPr/>
          </p:nvSpPr>
          <p:spPr>
            <a:xfrm>
              <a:off x="0" y="0"/>
              <a:ext cx="736346" cy="855345"/>
            </a:xfrm>
            <a:custGeom>
              <a:avLst/>
              <a:gdLst/>
              <a:ahLst/>
              <a:cxnLst/>
              <a:rect l="l" t="t" r="r" b="b"/>
              <a:pathLst>
                <a:path w="736346" h="855345">
                  <a:moveTo>
                    <a:pt x="383286" y="0"/>
                  </a:moveTo>
                  <a:cubicBezTo>
                    <a:pt x="504317" y="283972"/>
                    <a:pt x="615315" y="564642"/>
                    <a:pt x="736346" y="855345"/>
                  </a:cubicBezTo>
                  <a:cubicBezTo>
                    <a:pt x="494284" y="855345"/>
                    <a:pt x="262255" y="855345"/>
                    <a:pt x="0" y="855345"/>
                  </a:cubicBezTo>
                  <a:cubicBezTo>
                    <a:pt x="110998" y="567944"/>
                    <a:pt x="232029" y="283972"/>
                    <a:pt x="353060" y="0"/>
                  </a:cubicBezTo>
                  <a:cubicBezTo>
                    <a:pt x="363093" y="0"/>
                    <a:pt x="373253" y="0"/>
                    <a:pt x="383286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84" name="Group 84"/>
          <p:cNvGrpSpPr/>
          <p:nvPr/>
        </p:nvGrpSpPr>
        <p:grpSpPr>
          <a:xfrm>
            <a:off x="9236880" y="9678960"/>
            <a:ext cx="555840" cy="644400"/>
            <a:chOff x="0" y="0"/>
            <a:chExt cx="741120" cy="859200"/>
          </a:xfrm>
        </p:grpSpPr>
        <p:sp>
          <p:nvSpPr>
            <p:cNvPr id="85" name="Freeform 85"/>
            <p:cNvSpPr/>
            <p:nvPr/>
          </p:nvSpPr>
          <p:spPr>
            <a:xfrm>
              <a:off x="0" y="0"/>
              <a:ext cx="741172" cy="859155"/>
            </a:xfrm>
            <a:custGeom>
              <a:avLst/>
              <a:gdLst/>
              <a:ahLst/>
              <a:cxnLst/>
              <a:rect l="l" t="t" r="r" b="b"/>
              <a:pathLst>
                <a:path w="741172" h="859155">
                  <a:moveTo>
                    <a:pt x="385826" y="0"/>
                  </a:moveTo>
                  <a:cubicBezTo>
                    <a:pt x="507619" y="284099"/>
                    <a:pt x="619379" y="568325"/>
                    <a:pt x="741172" y="859155"/>
                  </a:cubicBezTo>
                  <a:cubicBezTo>
                    <a:pt x="487426" y="859155"/>
                    <a:pt x="253873" y="859155"/>
                    <a:pt x="0" y="859155"/>
                  </a:cubicBezTo>
                  <a:cubicBezTo>
                    <a:pt x="111633" y="571627"/>
                    <a:pt x="233553" y="287528"/>
                    <a:pt x="355346" y="3429"/>
                  </a:cubicBezTo>
                  <a:cubicBezTo>
                    <a:pt x="365506" y="0"/>
                    <a:pt x="375666" y="0"/>
                    <a:pt x="385826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86" name="Group 86"/>
          <p:cNvGrpSpPr/>
          <p:nvPr/>
        </p:nvGrpSpPr>
        <p:grpSpPr>
          <a:xfrm>
            <a:off x="11300400" y="9498240"/>
            <a:ext cx="311040" cy="603360"/>
            <a:chOff x="0" y="0"/>
            <a:chExt cx="414720" cy="804480"/>
          </a:xfrm>
        </p:grpSpPr>
        <p:sp>
          <p:nvSpPr>
            <p:cNvPr id="87" name="Freeform 87"/>
            <p:cNvSpPr/>
            <p:nvPr/>
          </p:nvSpPr>
          <p:spPr>
            <a:xfrm>
              <a:off x="0" y="0"/>
              <a:ext cx="414782" cy="804418"/>
            </a:xfrm>
            <a:custGeom>
              <a:avLst/>
              <a:gdLst/>
              <a:ahLst/>
              <a:cxnLst/>
              <a:rect l="l" t="t" r="r" b="b"/>
              <a:pathLst>
                <a:path w="414782" h="804418">
                  <a:moveTo>
                    <a:pt x="202311" y="804418"/>
                  </a:moveTo>
                  <a:cubicBezTo>
                    <a:pt x="0" y="425958"/>
                    <a:pt x="0" y="364998"/>
                    <a:pt x="202311" y="0"/>
                  </a:cubicBezTo>
                  <a:cubicBezTo>
                    <a:pt x="404622" y="267081"/>
                    <a:pt x="414782" y="537464"/>
                    <a:pt x="202311" y="804418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88" name="Group 88"/>
          <p:cNvGrpSpPr/>
          <p:nvPr/>
        </p:nvGrpSpPr>
        <p:grpSpPr>
          <a:xfrm>
            <a:off x="9760320" y="9507600"/>
            <a:ext cx="295200" cy="594000"/>
            <a:chOff x="0" y="0"/>
            <a:chExt cx="393600" cy="792000"/>
          </a:xfrm>
        </p:grpSpPr>
        <p:sp>
          <p:nvSpPr>
            <p:cNvPr id="89" name="Freeform 89"/>
            <p:cNvSpPr/>
            <p:nvPr/>
          </p:nvSpPr>
          <p:spPr>
            <a:xfrm>
              <a:off x="0" y="0"/>
              <a:ext cx="393573" cy="791972"/>
            </a:xfrm>
            <a:custGeom>
              <a:avLst/>
              <a:gdLst/>
              <a:ahLst/>
              <a:cxnLst/>
              <a:rect l="l" t="t" r="r" b="b"/>
              <a:pathLst>
                <a:path w="393573" h="791972">
                  <a:moveTo>
                    <a:pt x="191770" y="791972"/>
                  </a:moveTo>
                  <a:cubicBezTo>
                    <a:pt x="0" y="599059"/>
                    <a:pt x="0" y="186182"/>
                    <a:pt x="191770" y="0"/>
                  </a:cubicBezTo>
                  <a:cubicBezTo>
                    <a:pt x="393573" y="345186"/>
                    <a:pt x="393573" y="446786"/>
                    <a:pt x="191770" y="791972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90" name="Group 90"/>
          <p:cNvGrpSpPr/>
          <p:nvPr/>
        </p:nvGrpSpPr>
        <p:grpSpPr>
          <a:xfrm>
            <a:off x="10525680" y="9514080"/>
            <a:ext cx="298800" cy="581040"/>
            <a:chOff x="0" y="0"/>
            <a:chExt cx="398400" cy="774720"/>
          </a:xfrm>
        </p:grpSpPr>
        <p:sp>
          <p:nvSpPr>
            <p:cNvPr id="91" name="Freeform 91"/>
            <p:cNvSpPr/>
            <p:nvPr/>
          </p:nvSpPr>
          <p:spPr>
            <a:xfrm>
              <a:off x="0" y="0"/>
              <a:ext cx="398399" cy="774700"/>
            </a:xfrm>
            <a:custGeom>
              <a:avLst/>
              <a:gdLst/>
              <a:ahLst/>
              <a:cxnLst/>
              <a:rect l="l" t="t" r="r" b="b"/>
              <a:pathLst>
                <a:path w="398399" h="774700">
                  <a:moveTo>
                    <a:pt x="204343" y="774700"/>
                  </a:moveTo>
                  <a:cubicBezTo>
                    <a:pt x="0" y="517652"/>
                    <a:pt x="0" y="253746"/>
                    <a:pt x="204343" y="0"/>
                  </a:cubicBezTo>
                  <a:cubicBezTo>
                    <a:pt x="398399" y="162433"/>
                    <a:pt x="398399" y="595376"/>
                    <a:pt x="204343" y="77470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92" name="Group 92"/>
          <p:cNvGrpSpPr/>
          <p:nvPr/>
        </p:nvGrpSpPr>
        <p:grpSpPr>
          <a:xfrm>
            <a:off x="8964720" y="9507600"/>
            <a:ext cx="295200" cy="594000"/>
            <a:chOff x="0" y="0"/>
            <a:chExt cx="393600" cy="792000"/>
          </a:xfrm>
        </p:grpSpPr>
        <p:sp>
          <p:nvSpPr>
            <p:cNvPr id="93" name="Freeform 93"/>
            <p:cNvSpPr/>
            <p:nvPr/>
          </p:nvSpPr>
          <p:spPr>
            <a:xfrm>
              <a:off x="0" y="0"/>
              <a:ext cx="393573" cy="791972"/>
            </a:xfrm>
            <a:custGeom>
              <a:avLst/>
              <a:gdLst/>
              <a:ahLst/>
              <a:cxnLst/>
              <a:rect l="l" t="t" r="r" b="b"/>
              <a:pathLst>
                <a:path w="393573" h="791972">
                  <a:moveTo>
                    <a:pt x="191770" y="791972"/>
                  </a:moveTo>
                  <a:cubicBezTo>
                    <a:pt x="0" y="599059"/>
                    <a:pt x="0" y="186182"/>
                    <a:pt x="191770" y="0"/>
                  </a:cubicBezTo>
                  <a:cubicBezTo>
                    <a:pt x="393573" y="345186"/>
                    <a:pt x="393573" y="446786"/>
                    <a:pt x="191770" y="791972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94" name="Group 94"/>
          <p:cNvGrpSpPr/>
          <p:nvPr/>
        </p:nvGrpSpPr>
        <p:grpSpPr>
          <a:xfrm>
            <a:off x="6876000" y="9683280"/>
            <a:ext cx="562320" cy="637920"/>
            <a:chOff x="0" y="0"/>
            <a:chExt cx="749760" cy="850560"/>
          </a:xfrm>
        </p:grpSpPr>
        <p:sp>
          <p:nvSpPr>
            <p:cNvPr id="95" name="Freeform 95"/>
            <p:cNvSpPr/>
            <p:nvPr/>
          </p:nvSpPr>
          <p:spPr>
            <a:xfrm>
              <a:off x="0" y="0"/>
              <a:ext cx="749808" cy="850519"/>
            </a:xfrm>
            <a:custGeom>
              <a:avLst/>
              <a:gdLst/>
              <a:ahLst/>
              <a:cxnLst/>
              <a:rect l="l" t="t" r="r" b="b"/>
              <a:pathLst>
                <a:path w="749808" h="850519">
                  <a:moveTo>
                    <a:pt x="749808" y="850519"/>
                  </a:moveTo>
                  <a:cubicBezTo>
                    <a:pt x="486410" y="850519"/>
                    <a:pt x="263525" y="850519"/>
                    <a:pt x="0" y="850519"/>
                  </a:cubicBezTo>
                  <a:cubicBezTo>
                    <a:pt x="121539" y="567055"/>
                    <a:pt x="233045" y="283464"/>
                    <a:pt x="354584" y="0"/>
                  </a:cubicBezTo>
                  <a:cubicBezTo>
                    <a:pt x="364744" y="0"/>
                    <a:pt x="374904" y="0"/>
                    <a:pt x="395097" y="0"/>
                  </a:cubicBezTo>
                  <a:cubicBezTo>
                    <a:pt x="506603" y="280162"/>
                    <a:pt x="628142" y="560324"/>
                    <a:pt x="749681" y="850519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96" name="Group 96"/>
          <p:cNvGrpSpPr/>
          <p:nvPr/>
        </p:nvGrpSpPr>
        <p:grpSpPr>
          <a:xfrm>
            <a:off x="8431200" y="9679680"/>
            <a:ext cx="558720" cy="641520"/>
            <a:chOff x="0" y="0"/>
            <a:chExt cx="744960" cy="855360"/>
          </a:xfrm>
        </p:grpSpPr>
        <p:sp>
          <p:nvSpPr>
            <p:cNvPr id="97" name="Freeform 97"/>
            <p:cNvSpPr/>
            <p:nvPr/>
          </p:nvSpPr>
          <p:spPr>
            <a:xfrm>
              <a:off x="0" y="0"/>
              <a:ext cx="744982" cy="855345"/>
            </a:xfrm>
            <a:custGeom>
              <a:avLst/>
              <a:gdLst/>
              <a:ahLst/>
              <a:cxnLst/>
              <a:rect l="l" t="t" r="r" b="b"/>
              <a:pathLst>
                <a:path w="744982" h="855345">
                  <a:moveTo>
                    <a:pt x="382524" y="0"/>
                  </a:moveTo>
                  <a:cubicBezTo>
                    <a:pt x="503301" y="283972"/>
                    <a:pt x="624078" y="567944"/>
                    <a:pt x="744982" y="855345"/>
                  </a:cubicBezTo>
                  <a:cubicBezTo>
                    <a:pt x="483235" y="855345"/>
                    <a:pt x="251714" y="855345"/>
                    <a:pt x="0" y="855345"/>
                  </a:cubicBezTo>
                  <a:cubicBezTo>
                    <a:pt x="120777" y="564642"/>
                    <a:pt x="231521" y="283972"/>
                    <a:pt x="352298" y="0"/>
                  </a:cubicBezTo>
                  <a:cubicBezTo>
                    <a:pt x="362331" y="0"/>
                    <a:pt x="372491" y="0"/>
                    <a:pt x="382524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98" name="Group 98"/>
          <p:cNvGrpSpPr/>
          <p:nvPr/>
        </p:nvGrpSpPr>
        <p:grpSpPr>
          <a:xfrm>
            <a:off x="7656480" y="9679680"/>
            <a:ext cx="552240" cy="641520"/>
            <a:chOff x="0" y="0"/>
            <a:chExt cx="736320" cy="855360"/>
          </a:xfrm>
        </p:grpSpPr>
        <p:sp>
          <p:nvSpPr>
            <p:cNvPr id="99" name="Freeform 99"/>
            <p:cNvSpPr/>
            <p:nvPr/>
          </p:nvSpPr>
          <p:spPr>
            <a:xfrm>
              <a:off x="0" y="0"/>
              <a:ext cx="736346" cy="855345"/>
            </a:xfrm>
            <a:custGeom>
              <a:avLst/>
              <a:gdLst/>
              <a:ahLst/>
              <a:cxnLst/>
              <a:rect l="l" t="t" r="r" b="b"/>
              <a:pathLst>
                <a:path w="736346" h="855345">
                  <a:moveTo>
                    <a:pt x="383286" y="0"/>
                  </a:moveTo>
                  <a:cubicBezTo>
                    <a:pt x="504317" y="283972"/>
                    <a:pt x="615315" y="564642"/>
                    <a:pt x="736346" y="855345"/>
                  </a:cubicBezTo>
                  <a:cubicBezTo>
                    <a:pt x="494284" y="855345"/>
                    <a:pt x="262255" y="855345"/>
                    <a:pt x="0" y="855345"/>
                  </a:cubicBezTo>
                  <a:cubicBezTo>
                    <a:pt x="110998" y="567944"/>
                    <a:pt x="232029" y="283972"/>
                    <a:pt x="353060" y="0"/>
                  </a:cubicBezTo>
                  <a:cubicBezTo>
                    <a:pt x="363093" y="0"/>
                    <a:pt x="373253" y="0"/>
                    <a:pt x="383286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00" name="Group 100"/>
          <p:cNvGrpSpPr/>
          <p:nvPr/>
        </p:nvGrpSpPr>
        <p:grpSpPr>
          <a:xfrm>
            <a:off x="6101280" y="9679680"/>
            <a:ext cx="555840" cy="644400"/>
            <a:chOff x="0" y="0"/>
            <a:chExt cx="741120" cy="859200"/>
          </a:xfrm>
        </p:grpSpPr>
        <p:sp>
          <p:nvSpPr>
            <p:cNvPr id="101" name="Freeform 101"/>
            <p:cNvSpPr/>
            <p:nvPr/>
          </p:nvSpPr>
          <p:spPr>
            <a:xfrm>
              <a:off x="0" y="0"/>
              <a:ext cx="741172" cy="859155"/>
            </a:xfrm>
            <a:custGeom>
              <a:avLst/>
              <a:gdLst/>
              <a:ahLst/>
              <a:cxnLst/>
              <a:rect l="l" t="t" r="r" b="b"/>
              <a:pathLst>
                <a:path w="741172" h="859155">
                  <a:moveTo>
                    <a:pt x="385826" y="0"/>
                  </a:moveTo>
                  <a:cubicBezTo>
                    <a:pt x="507619" y="284099"/>
                    <a:pt x="619379" y="568325"/>
                    <a:pt x="741172" y="859155"/>
                  </a:cubicBezTo>
                  <a:cubicBezTo>
                    <a:pt x="487426" y="859155"/>
                    <a:pt x="253873" y="859155"/>
                    <a:pt x="0" y="859155"/>
                  </a:cubicBezTo>
                  <a:cubicBezTo>
                    <a:pt x="111633" y="571627"/>
                    <a:pt x="233553" y="287528"/>
                    <a:pt x="355346" y="3429"/>
                  </a:cubicBezTo>
                  <a:cubicBezTo>
                    <a:pt x="365506" y="0"/>
                    <a:pt x="375666" y="0"/>
                    <a:pt x="385826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02" name="Group 102"/>
          <p:cNvGrpSpPr/>
          <p:nvPr/>
        </p:nvGrpSpPr>
        <p:grpSpPr>
          <a:xfrm>
            <a:off x="8164800" y="9498960"/>
            <a:ext cx="311040" cy="603360"/>
            <a:chOff x="0" y="0"/>
            <a:chExt cx="414720" cy="804480"/>
          </a:xfrm>
        </p:grpSpPr>
        <p:sp>
          <p:nvSpPr>
            <p:cNvPr id="103" name="Freeform 103"/>
            <p:cNvSpPr/>
            <p:nvPr/>
          </p:nvSpPr>
          <p:spPr>
            <a:xfrm>
              <a:off x="0" y="0"/>
              <a:ext cx="414782" cy="804418"/>
            </a:xfrm>
            <a:custGeom>
              <a:avLst/>
              <a:gdLst/>
              <a:ahLst/>
              <a:cxnLst/>
              <a:rect l="l" t="t" r="r" b="b"/>
              <a:pathLst>
                <a:path w="414782" h="804418">
                  <a:moveTo>
                    <a:pt x="202311" y="804418"/>
                  </a:moveTo>
                  <a:cubicBezTo>
                    <a:pt x="0" y="425958"/>
                    <a:pt x="0" y="364998"/>
                    <a:pt x="202311" y="0"/>
                  </a:cubicBezTo>
                  <a:cubicBezTo>
                    <a:pt x="404622" y="267081"/>
                    <a:pt x="414782" y="537464"/>
                    <a:pt x="202311" y="804418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04" name="Group 104"/>
          <p:cNvGrpSpPr/>
          <p:nvPr/>
        </p:nvGrpSpPr>
        <p:grpSpPr>
          <a:xfrm>
            <a:off x="6624720" y="9508320"/>
            <a:ext cx="295200" cy="594000"/>
            <a:chOff x="0" y="0"/>
            <a:chExt cx="393600" cy="792000"/>
          </a:xfrm>
        </p:grpSpPr>
        <p:sp>
          <p:nvSpPr>
            <p:cNvPr id="105" name="Freeform 105"/>
            <p:cNvSpPr/>
            <p:nvPr/>
          </p:nvSpPr>
          <p:spPr>
            <a:xfrm>
              <a:off x="0" y="0"/>
              <a:ext cx="393573" cy="791972"/>
            </a:xfrm>
            <a:custGeom>
              <a:avLst/>
              <a:gdLst/>
              <a:ahLst/>
              <a:cxnLst/>
              <a:rect l="l" t="t" r="r" b="b"/>
              <a:pathLst>
                <a:path w="393573" h="791972">
                  <a:moveTo>
                    <a:pt x="191770" y="791972"/>
                  </a:moveTo>
                  <a:cubicBezTo>
                    <a:pt x="0" y="599059"/>
                    <a:pt x="0" y="186182"/>
                    <a:pt x="191770" y="0"/>
                  </a:cubicBezTo>
                  <a:cubicBezTo>
                    <a:pt x="393573" y="345186"/>
                    <a:pt x="393573" y="446786"/>
                    <a:pt x="191770" y="791972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06" name="Group 106"/>
          <p:cNvGrpSpPr/>
          <p:nvPr/>
        </p:nvGrpSpPr>
        <p:grpSpPr>
          <a:xfrm>
            <a:off x="7390080" y="9514800"/>
            <a:ext cx="298800" cy="581040"/>
            <a:chOff x="0" y="0"/>
            <a:chExt cx="398400" cy="774720"/>
          </a:xfrm>
        </p:grpSpPr>
        <p:sp>
          <p:nvSpPr>
            <p:cNvPr id="107" name="Freeform 107"/>
            <p:cNvSpPr/>
            <p:nvPr/>
          </p:nvSpPr>
          <p:spPr>
            <a:xfrm>
              <a:off x="0" y="0"/>
              <a:ext cx="398399" cy="774700"/>
            </a:xfrm>
            <a:custGeom>
              <a:avLst/>
              <a:gdLst/>
              <a:ahLst/>
              <a:cxnLst/>
              <a:rect l="l" t="t" r="r" b="b"/>
              <a:pathLst>
                <a:path w="398399" h="774700">
                  <a:moveTo>
                    <a:pt x="204343" y="774700"/>
                  </a:moveTo>
                  <a:cubicBezTo>
                    <a:pt x="0" y="517652"/>
                    <a:pt x="0" y="253746"/>
                    <a:pt x="204343" y="0"/>
                  </a:cubicBezTo>
                  <a:cubicBezTo>
                    <a:pt x="398399" y="162433"/>
                    <a:pt x="398399" y="595376"/>
                    <a:pt x="204343" y="77470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sp>
        <p:nvSpPr>
          <p:cNvPr id="108" name="Freeform 108"/>
          <p:cNvSpPr/>
          <p:nvPr/>
        </p:nvSpPr>
        <p:spPr>
          <a:xfrm>
            <a:off x="5484960" y="2825280"/>
            <a:ext cx="4109040" cy="6341760"/>
          </a:xfrm>
          <a:custGeom>
            <a:avLst/>
            <a:gdLst/>
            <a:ahLst/>
            <a:cxnLst/>
            <a:rect l="l" t="t" r="r" b="b"/>
            <a:pathLst>
              <a:path w="4109040" h="6341760">
                <a:moveTo>
                  <a:pt x="0" y="0"/>
                </a:moveTo>
                <a:lnTo>
                  <a:pt x="4109040" y="0"/>
                </a:lnTo>
                <a:lnTo>
                  <a:pt x="4109040" y="6341760"/>
                </a:lnTo>
                <a:lnTo>
                  <a:pt x="0" y="634176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65953" r="-66325" b="-384"/>
            </a:stretch>
          </a:blipFill>
        </p:spPr>
      </p:sp>
      <p:sp>
        <p:nvSpPr>
          <p:cNvPr id="109" name="AutoShape 109"/>
          <p:cNvSpPr/>
          <p:nvPr/>
        </p:nvSpPr>
        <p:spPr>
          <a:xfrm rot="21903">
            <a:off x="265137" y="1720110"/>
            <a:ext cx="18081007" cy="0"/>
          </a:xfrm>
          <a:prstGeom prst="line">
            <a:avLst/>
          </a:prstGeom>
          <a:ln w="47625" cap="rnd">
            <a:solidFill>
              <a:srgbClr val="984603"/>
            </a:solidFill>
            <a:prstDash val="solid"/>
            <a:headEnd type="none" w="sm" len="sm"/>
            <a:tailEnd type="none" w="sm" len="sm"/>
          </a:ln>
        </p:spPr>
      </p:sp>
      <p:grpSp>
        <p:nvGrpSpPr>
          <p:cNvPr id="110" name="Group 110"/>
          <p:cNvGrpSpPr/>
          <p:nvPr/>
        </p:nvGrpSpPr>
        <p:grpSpPr>
          <a:xfrm>
            <a:off x="16811280" y="568080"/>
            <a:ext cx="1374480" cy="1009440"/>
            <a:chOff x="0" y="0"/>
            <a:chExt cx="1832640" cy="1345920"/>
          </a:xfrm>
        </p:grpSpPr>
        <p:sp>
          <p:nvSpPr>
            <p:cNvPr id="111" name="Freeform 111"/>
            <p:cNvSpPr/>
            <p:nvPr/>
          </p:nvSpPr>
          <p:spPr>
            <a:xfrm>
              <a:off x="0" y="0"/>
              <a:ext cx="1832737" cy="1345946"/>
            </a:xfrm>
            <a:custGeom>
              <a:avLst/>
              <a:gdLst/>
              <a:ahLst/>
              <a:cxnLst/>
              <a:rect l="l" t="t" r="r" b="b"/>
              <a:pathLst>
                <a:path w="1832737" h="1345946">
                  <a:moveTo>
                    <a:pt x="374396" y="560451"/>
                  </a:moveTo>
                  <a:cubicBezTo>
                    <a:pt x="449326" y="544703"/>
                    <a:pt x="520192" y="532765"/>
                    <a:pt x="595122" y="548640"/>
                  </a:cubicBezTo>
                  <a:cubicBezTo>
                    <a:pt x="823722" y="596011"/>
                    <a:pt x="969518" y="789432"/>
                    <a:pt x="945896" y="1026287"/>
                  </a:cubicBezTo>
                  <a:cubicBezTo>
                    <a:pt x="938022" y="1105281"/>
                    <a:pt x="961644" y="1117092"/>
                    <a:pt x="1024763" y="1109218"/>
                  </a:cubicBezTo>
                  <a:cubicBezTo>
                    <a:pt x="1095756" y="1105281"/>
                    <a:pt x="1166622" y="1113155"/>
                    <a:pt x="1237615" y="1109218"/>
                  </a:cubicBezTo>
                  <a:cubicBezTo>
                    <a:pt x="1292733" y="1105281"/>
                    <a:pt x="1316482" y="1117092"/>
                    <a:pt x="1328293" y="1176274"/>
                  </a:cubicBezTo>
                  <a:cubicBezTo>
                    <a:pt x="1347978" y="1278890"/>
                    <a:pt x="1442593" y="1345946"/>
                    <a:pt x="1545082" y="1345946"/>
                  </a:cubicBezTo>
                  <a:cubicBezTo>
                    <a:pt x="1651508" y="1345946"/>
                    <a:pt x="1738249" y="1274953"/>
                    <a:pt x="1765808" y="1172337"/>
                  </a:cubicBezTo>
                  <a:cubicBezTo>
                    <a:pt x="1769745" y="1144651"/>
                    <a:pt x="1769745" y="1121029"/>
                    <a:pt x="1801241" y="1101344"/>
                  </a:cubicBezTo>
                  <a:cubicBezTo>
                    <a:pt x="1832737" y="1085596"/>
                    <a:pt x="1824863" y="935609"/>
                    <a:pt x="1801241" y="935609"/>
                  </a:cubicBezTo>
                  <a:cubicBezTo>
                    <a:pt x="1714500" y="931672"/>
                    <a:pt x="1738122" y="872490"/>
                    <a:pt x="1742186" y="829056"/>
                  </a:cubicBezTo>
                  <a:cubicBezTo>
                    <a:pt x="1746123" y="726440"/>
                    <a:pt x="1718564" y="643509"/>
                    <a:pt x="1627886" y="588264"/>
                  </a:cubicBezTo>
                  <a:cubicBezTo>
                    <a:pt x="1549019" y="540893"/>
                    <a:pt x="1541145" y="513334"/>
                    <a:pt x="1580642" y="430403"/>
                  </a:cubicBezTo>
                  <a:cubicBezTo>
                    <a:pt x="1592453" y="402717"/>
                    <a:pt x="1604264" y="367284"/>
                    <a:pt x="1576705" y="351409"/>
                  </a:cubicBezTo>
                  <a:cubicBezTo>
                    <a:pt x="1553083" y="335661"/>
                    <a:pt x="1521587" y="355346"/>
                    <a:pt x="1501775" y="379095"/>
                  </a:cubicBezTo>
                  <a:cubicBezTo>
                    <a:pt x="1486027" y="394843"/>
                    <a:pt x="1478153" y="418592"/>
                    <a:pt x="1474216" y="442214"/>
                  </a:cubicBezTo>
                  <a:cubicBezTo>
                    <a:pt x="1454531" y="548767"/>
                    <a:pt x="1454531" y="548767"/>
                    <a:pt x="1340231" y="540893"/>
                  </a:cubicBezTo>
                  <a:cubicBezTo>
                    <a:pt x="1316609" y="536956"/>
                    <a:pt x="1292987" y="533019"/>
                    <a:pt x="1269238" y="533019"/>
                  </a:cubicBezTo>
                  <a:cubicBezTo>
                    <a:pt x="1229868" y="536956"/>
                    <a:pt x="1218057" y="517271"/>
                    <a:pt x="1214120" y="485648"/>
                  </a:cubicBezTo>
                  <a:cubicBezTo>
                    <a:pt x="1198372" y="379095"/>
                    <a:pt x="1178687" y="272542"/>
                    <a:pt x="1162939" y="165989"/>
                  </a:cubicBezTo>
                  <a:cubicBezTo>
                    <a:pt x="1159002" y="146304"/>
                    <a:pt x="1155065" y="126492"/>
                    <a:pt x="1166876" y="102870"/>
                  </a:cubicBezTo>
                  <a:cubicBezTo>
                    <a:pt x="1202055" y="19685"/>
                    <a:pt x="1190244" y="3937"/>
                    <a:pt x="1099566" y="3937"/>
                  </a:cubicBezTo>
                  <a:cubicBezTo>
                    <a:pt x="894588" y="0"/>
                    <a:pt x="685800" y="3937"/>
                    <a:pt x="476885" y="3937"/>
                  </a:cubicBezTo>
                  <a:cubicBezTo>
                    <a:pt x="433578" y="3937"/>
                    <a:pt x="390144" y="0"/>
                    <a:pt x="346837" y="3937"/>
                  </a:cubicBezTo>
                  <a:cubicBezTo>
                    <a:pt x="287782" y="7874"/>
                    <a:pt x="267970" y="51308"/>
                    <a:pt x="307467" y="94742"/>
                  </a:cubicBezTo>
                  <a:cubicBezTo>
                    <a:pt x="327152" y="118364"/>
                    <a:pt x="327152" y="138176"/>
                    <a:pt x="331089" y="165735"/>
                  </a:cubicBezTo>
                  <a:cubicBezTo>
                    <a:pt x="331089" y="244729"/>
                    <a:pt x="331089" y="323596"/>
                    <a:pt x="331089" y="402590"/>
                  </a:cubicBezTo>
                  <a:cubicBezTo>
                    <a:pt x="342900" y="402590"/>
                    <a:pt x="350774" y="398653"/>
                    <a:pt x="362585" y="398653"/>
                  </a:cubicBezTo>
                  <a:cubicBezTo>
                    <a:pt x="366522" y="394716"/>
                    <a:pt x="370459" y="394716"/>
                    <a:pt x="378333" y="390779"/>
                  </a:cubicBezTo>
                  <a:cubicBezTo>
                    <a:pt x="370459" y="394716"/>
                    <a:pt x="366522" y="394716"/>
                    <a:pt x="362585" y="398653"/>
                  </a:cubicBezTo>
                  <a:cubicBezTo>
                    <a:pt x="350774" y="398653"/>
                    <a:pt x="342900" y="402590"/>
                    <a:pt x="331089" y="402590"/>
                  </a:cubicBezTo>
                  <a:cubicBezTo>
                    <a:pt x="335026" y="446024"/>
                    <a:pt x="319278" y="469646"/>
                    <a:pt x="275971" y="485521"/>
                  </a:cubicBezTo>
                  <a:cubicBezTo>
                    <a:pt x="197104" y="513207"/>
                    <a:pt x="138049" y="560451"/>
                    <a:pt x="90678" y="627634"/>
                  </a:cubicBezTo>
                  <a:cubicBezTo>
                    <a:pt x="55245" y="655320"/>
                    <a:pt x="35560" y="690753"/>
                    <a:pt x="19685" y="726313"/>
                  </a:cubicBezTo>
                  <a:cubicBezTo>
                    <a:pt x="0" y="793369"/>
                    <a:pt x="15748" y="813054"/>
                    <a:pt x="90678" y="805180"/>
                  </a:cubicBezTo>
                  <a:cubicBezTo>
                    <a:pt x="161671" y="698627"/>
                    <a:pt x="244348" y="599948"/>
                    <a:pt x="374396" y="560451"/>
                  </a:cubicBezTo>
                  <a:close/>
                  <a:moveTo>
                    <a:pt x="1541018" y="1002538"/>
                  </a:moveTo>
                  <a:cubicBezTo>
                    <a:pt x="1604137" y="998601"/>
                    <a:pt x="1655318" y="1049909"/>
                    <a:pt x="1655318" y="1113028"/>
                  </a:cubicBezTo>
                  <a:cubicBezTo>
                    <a:pt x="1659255" y="1176147"/>
                    <a:pt x="1612011" y="1227455"/>
                    <a:pt x="1544955" y="1227455"/>
                  </a:cubicBezTo>
                  <a:cubicBezTo>
                    <a:pt x="1481836" y="1227455"/>
                    <a:pt x="1434592" y="1180084"/>
                    <a:pt x="1430655" y="1120902"/>
                  </a:cubicBezTo>
                  <a:cubicBezTo>
                    <a:pt x="1426718" y="1057783"/>
                    <a:pt x="1477899" y="1002538"/>
                    <a:pt x="1541018" y="1002538"/>
                  </a:cubicBezTo>
                  <a:close/>
                  <a:moveTo>
                    <a:pt x="610870" y="453898"/>
                  </a:moveTo>
                  <a:cubicBezTo>
                    <a:pt x="610870" y="453898"/>
                    <a:pt x="614807" y="453898"/>
                    <a:pt x="618744" y="449961"/>
                  </a:cubicBezTo>
                  <a:cubicBezTo>
                    <a:pt x="614807" y="453898"/>
                    <a:pt x="610870" y="453898"/>
                    <a:pt x="610870" y="453898"/>
                  </a:cubicBezTo>
                  <a:close/>
                  <a:moveTo>
                    <a:pt x="618744" y="449961"/>
                  </a:moveTo>
                  <a:cubicBezTo>
                    <a:pt x="622681" y="449961"/>
                    <a:pt x="622681" y="449961"/>
                    <a:pt x="622681" y="449961"/>
                  </a:cubicBezTo>
                  <a:cubicBezTo>
                    <a:pt x="622681" y="449961"/>
                    <a:pt x="622681" y="449961"/>
                    <a:pt x="618744" y="449961"/>
                  </a:cubicBezTo>
                  <a:close/>
                  <a:moveTo>
                    <a:pt x="788289" y="110490"/>
                  </a:moveTo>
                  <a:cubicBezTo>
                    <a:pt x="823722" y="114427"/>
                    <a:pt x="863219" y="110490"/>
                    <a:pt x="898652" y="110490"/>
                  </a:cubicBezTo>
                  <a:cubicBezTo>
                    <a:pt x="1064133" y="110490"/>
                    <a:pt x="1064133" y="110490"/>
                    <a:pt x="1091819" y="272288"/>
                  </a:cubicBezTo>
                  <a:cubicBezTo>
                    <a:pt x="1115441" y="410464"/>
                    <a:pt x="1135126" y="548640"/>
                    <a:pt x="1154938" y="686689"/>
                  </a:cubicBezTo>
                  <a:cubicBezTo>
                    <a:pt x="1158875" y="710311"/>
                    <a:pt x="1190371" y="757682"/>
                    <a:pt x="1147064" y="761619"/>
                  </a:cubicBezTo>
                  <a:cubicBezTo>
                    <a:pt x="1099820" y="769493"/>
                    <a:pt x="1040638" y="797179"/>
                    <a:pt x="1005205" y="733933"/>
                  </a:cubicBezTo>
                  <a:cubicBezTo>
                    <a:pt x="950087" y="627380"/>
                    <a:pt x="871220" y="544449"/>
                    <a:pt x="760857" y="493141"/>
                  </a:cubicBezTo>
                  <a:cubicBezTo>
                    <a:pt x="729361" y="481330"/>
                    <a:pt x="721487" y="461518"/>
                    <a:pt x="721487" y="426085"/>
                  </a:cubicBezTo>
                  <a:cubicBezTo>
                    <a:pt x="725424" y="343154"/>
                    <a:pt x="725424" y="260350"/>
                    <a:pt x="721487" y="173482"/>
                  </a:cubicBezTo>
                  <a:cubicBezTo>
                    <a:pt x="717550" y="122174"/>
                    <a:pt x="737235" y="102489"/>
                    <a:pt x="788543" y="110363"/>
                  </a:cubicBezTo>
                  <a:close/>
                  <a:moveTo>
                    <a:pt x="417703" y="134239"/>
                  </a:moveTo>
                  <a:cubicBezTo>
                    <a:pt x="417703" y="126365"/>
                    <a:pt x="421640" y="122428"/>
                    <a:pt x="421640" y="118491"/>
                  </a:cubicBezTo>
                  <a:cubicBezTo>
                    <a:pt x="492633" y="118491"/>
                    <a:pt x="559562" y="114554"/>
                    <a:pt x="630555" y="114554"/>
                  </a:cubicBezTo>
                  <a:cubicBezTo>
                    <a:pt x="630555" y="122428"/>
                    <a:pt x="634492" y="126365"/>
                    <a:pt x="638429" y="134239"/>
                  </a:cubicBezTo>
                  <a:cubicBezTo>
                    <a:pt x="638429" y="146050"/>
                    <a:pt x="638429" y="157861"/>
                    <a:pt x="642366" y="169799"/>
                  </a:cubicBezTo>
                  <a:cubicBezTo>
                    <a:pt x="638429" y="157988"/>
                    <a:pt x="638429" y="146177"/>
                    <a:pt x="638429" y="134239"/>
                  </a:cubicBezTo>
                  <a:cubicBezTo>
                    <a:pt x="626618" y="232918"/>
                    <a:pt x="630555" y="335534"/>
                    <a:pt x="634492" y="434213"/>
                  </a:cubicBezTo>
                  <a:cubicBezTo>
                    <a:pt x="630555" y="438150"/>
                    <a:pt x="630555" y="438150"/>
                    <a:pt x="630555" y="442087"/>
                  </a:cubicBezTo>
                  <a:cubicBezTo>
                    <a:pt x="618744" y="446024"/>
                    <a:pt x="606933" y="446024"/>
                    <a:pt x="595122" y="449961"/>
                  </a:cubicBezTo>
                  <a:cubicBezTo>
                    <a:pt x="547878" y="461772"/>
                    <a:pt x="504444" y="414401"/>
                    <a:pt x="457200" y="442087"/>
                  </a:cubicBezTo>
                  <a:cubicBezTo>
                    <a:pt x="421767" y="438150"/>
                    <a:pt x="417830" y="418465"/>
                    <a:pt x="421767" y="386842"/>
                  </a:cubicBezTo>
                  <a:cubicBezTo>
                    <a:pt x="421767" y="303911"/>
                    <a:pt x="417830" y="217170"/>
                    <a:pt x="417830" y="134239"/>
                  </a:cubicBezTo>
                  <a:cubicBezTo>
                    <a:pt x="413893" y="142113"/>
                    <a:pt x="409956" y="149987"/>
                    <a:pt x="409956" y="161925"/>
                  </a:cubicBezTo>
                  <a:cubicBezTo>
                    <a:pt x="409956" y="150114"/>
                    <a:pt x="413893" y="142240"/>
                    <a:pt x="417830" y="134239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112" name="Group 112"/>
          <p:cNvGrpSpPr/>
          <p:nvPr/>
        </p:nvGrpSpPr>
        <p:grpSpPr>
          <a:xfrm>
            <a:off x="16913520" y="1002960"/>
            <a:ext cx="590400" cy="609840"/>
            <a:chOff x="0" y="0"/>
            <a:chExt cx="787200" cy="813120"/>
          </a:xfrm>
        </p:grpSpPr>
        <p:sp>
          <p:nvSpPr>
            <p:cNvPr id="113" name="Freeform 113"/>
            <p:cNvSpPr/>
            <p:nvPr/>
          </p:nvSpPr>
          <p:spPr>
            <a:xfrm>
              <a:off x="0" y="0"/>
              <a:ext cx="787273" cy="813181"/>
            </a:xfrm>
            <a:custGeom>
              <a:avLst/>
              <a:gdLst/>
              <a:ahLst/>
              <a:cxnLst/>
              <a:rect l="l" t="t" r="r" b="b"/>
              <a:pathLst>
                <a:path w="787273" h="813181">
                  <a:moveTo>
                    <a:pt x="31496" y="517144"/>
                  </a:moveTo>
                  <a:cubicBezTo>
                    <a:pt x="43307" y="568452"/>
                    <a:pt x="66929" y="611886"/>
                    <a:pt x="102362" y="651383"/>
                  </a:cubicBezTo>
                  <a:cubicBezTo>
                    <a:pt x="228346" y="789559"/>
                    <a:pt x="432943" y="813181"/>
                    <a:pt x="586486" y="710565"/>
                  </a:cubicBezTo>
                  <a:cubicBezTo>
                    <a:pt x="736092" y="604012"/>
                    <a:pt x="787273" y="406654"/>
                    <a:pt x="708533" y="240792"/>
                  </a:cubicBezTo>
                  <a:cubicBezTo>
                    <a:pt x="625856" y="75057"/>
                    <a:pt x="440817" y="0"/>
                    <a:pt x="255778" y="59182"/>
                  </a:cubicBezTo>
                  <a:cubicBezTo>
                    <a:pt x="259715" y="82804"/>
                    <a:pt x="271526" y="98679"/>
                    <a:pt x="287274" y="114427"/>
                  </a:cubicBezTo>
                  <a:cubicBezTo>
                    <a:pt x="271526" y="98679"/>
                    <a:pt x="259715" y="82804"/>
                    <a:pt x="255778" y="59182"/>
                  </a:cubicBezTo>
                  <a:cubicBezTo>
                    <a:pt x="216408" y="70993"/>
                    <a:pt x="180975" y="82804"/>
                    <a:pt x="153416" y="118364"/>
                  </a:cubicBezTo>
                  <a:cubicBezTo>
                    <a:pt x="125857" y="126238"/>
                    <a:pt x="106172" y="146050"/>
                    <a:pt x="94361" y="165735"/>
                  </a:cubicBezTo>
                  <a:cubicBezTo>
                    <a:pt x="70866" y="225044"/>
                    <a:pt x="3937" y="264414"/>
                    <a:pt x="19685" y="343408"/>
                  </a:cubicBezTo>
                  <a:cubicBezTo>
                    <a:pt x="3937" y="355219"/>
                    <a:pt x="3937" y="371094"/>
                    <a:pt x="11811" y="390779"/>
                  </a:cubicBezTo>
                  <a:cubicBezTo>
                    <a:pt x="11811" y="402590"/>
                    <a:pt x="11811" y="410464"/>
                    <a:pt x="11811" y="422402"/>
                  </a:cubicBezTo>
                  <a:cubicBezTo>
                    <a:pt x="15748" y="430276"/>
                    <a:pt x="23622" y="438150"/>
                    <a:pt x="27559" y="446024"/>
                  </a:cubicBezTo>
                  <a:cubicBezTo>
                    <a:pt x="23622" y="438150"/>
                    <a:pt x="15748" y="430276"/>
                    <a:pt x="11811" y="422402"/>
                  </a:cubicBezTo>
                  <a:cubicBezTo>
                    <a:pt x="0" y="449961"/>
                    <a:pt x="7874" y="473710"/>
                    <a:pt x="27559" y="493395"/>
                  </a:cubicBezTo>
                  <a:cubicBezTo>
                    <a:pt x="23622" y="497332"/>
                    <a:pt x="27559" y="501269"/>
                    <a:pt x="31496" y="505206"/>
                  </a:cubicBezTo>
                  <a:cubicBezTo>
                    <a:pt x="31496" y="505206"/>
                    <a:pt x="27559" y="513080"/>
                    <a:pt x="27559" y="513080"/>
                  </a:cubicBezTo>
                  <a:cubicBezTo>
                    <a:pt x="27559" y="513080"/>
                    <a:pt x="31496" y="517017"/>
                    <a:pt x="31496" y="517017"/>
                  </a:cubicBezTo>
                  <a:close/>
                  <a:moveTo>
                    <a:pt x="385699" y="228981"/>
                  </a:moveTo>
                  <a:cubicBezTo>
                    <a:pt x="381762" y="209296"/>
                    <a:pt x="373888" y="201295"/>
                    <a:pt x="366014" y="189484"/>
                  </a:cubicBezTo>
                  <a:cubicBezTo>
                    <a:pt x="373888" y="201295"/>
                    <a:pt x="381762" y="209169"/>
                    <a:pt x="385699" y="228981"/>
                  </a:cubicBezTo>
                  <a:cubicBezTo>
                    <a:pt x="499872" y="264541"/>
                    <a:pt x="551053" y="319786"/>
                    <a:pt x="547116" y="410591"/>
                  </a:cubicBezTo>
                  <a:cubicBezTo>
                    <a:pt x="543179" y="489585"/>
                    <a:pt x="499872" y="536956"/>
                    <a:pt x="429006" y="568452"/>
                  </a:cubicBezTo>
                  <a:cubicBezTo>
                    <a:pt x="377825" y="592074"/>
                    <a:pt x="326644" y="556641"/>
                    <a:pt x="279400" y="560578"/>
                  </a:cubicBezTo>
                  <a:cubicBezTo>
                    <a:pt x="279400" y="560578"/>
                    <a:pt x="275463" y="560578"/>
                    <a:pt x="275463" y="560578"/>
                  </a:cubicBezTo>
                  <a:cubicBezTo>
                    <a:pt x="283337" y="540893"/>
                    <a:pt x="263652" y="532892"/>
                    <a:pt x="251841" y="521081"/>
                  </a:cubicBezTo>
                  <a:cubicBezTo>
                    <a:pt x="180975" y="446024"/>
                    <a:pt x="192786" y="355346"/>
                    <a:pt x="275463" y="268478"/>
                  </a:cubicBezTo>
                  <a:cubicBezTo>
                    <a:pt x="306959" y="248793"/>
                    <a:pt x="346329" y="232918"/>
                    <a:pt x="385699" y="228981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114" name="Group 114"/>
          <p:cNvGrpSpPr/>
          <p:nvPr/>
        </p:nvGrpSpPr>
        <p:grpSpPr>
          <a:xfrm>
            <a:off x="187920" y="588960"/>
            <a:ext cx="1374480" cy="1009440"/>
            <a:chOff x="0" y="0"/>
            <a:chExt cx="1832640" cy="1345920"/>
          </a:xfrm>
        </p:grpSpPr>
        <p:sp>
          <p:nvSpPr>
            <p:cNvPr id="115" name="Freeform 115"/>
            <p:cNvSpPr/>
            <p:nvPr/>
          </p:nvSpPr>
          <p:spPr>
            <a:xfrm>
              <a:off x="0" y="0"/>
              <a:ext cx="1832737" cy="1345946"/>
            </a:xfrm>
            <a:custGeom>
              <a:avLst/>
              <a:gdLst/>
              <a:ahLst/>
              <a:cxnLst/>
              <a:rect l="l" t="t" r="r" b="b"/>
              <a:pathLst>
                <a:path w="1832737" h="1345946">
                  <a:moveTo>
                    <a:pt x="374396" y="560451"/>
                  </a:moveTo>
                  <a:cubicBezTo>
                    <a:pt x="449326" y="544703"/>
                    <a:pt x="520192" y="532765"/>
                    <a:pt x="595122" y="548640"/>
                  </a:cubicBezTo>
                  <a:cubicBezTo>
                    <a:pt x="823722" y="596011"/>
                    <a:pt x="969518" y="789432"/>
                    <a:pt x="945896" y="1026287"/>
                  </a:cubicBezTo>
                  <a:cubicBezTo>
                    <a:pt x="938022" y="1105281"/>
                    <a:pt x="961644" y="1117092"/>
                    <a:pt x="1024763" y="1109218"/>
                  </a:cubicBezTo>
                  <a:cubicBezTo>
                    <a:pt x="1095756" y="1105281"/>
                    <a:pt x="1166622" y="1113155"/>
                    <a:pt x="1237615" y="1109218"/>
                  </a:cubicBezTo>
                  <a:cubicBezTo>
                    <a:pt x="1292733" y="1105281"/>
                    <a:pt x="1316482" y="1117092"/>
                    <a:pt x="1328293" y="1176274"/>
                  </a:cubicBezTo>
                  <a:cubicBezTo>
                    <a:pt x="1347978" y="1278890"/>
                    <a:pt x="1442593" y="1345946"/>
                    <a:pt x="1545082" y="1345946"/>
                  </a:cubicBezTo>
                  <a:cubicBezTo>
                    <a:pt x="1651508" y="1345946"/>
                    <a:pt x="1738249" y="1274953"/>
                    <a:pt x="1765808" y="1172337"/>
                  </a:cubicBezTo>
                  <a:cubicBezTo>
                    <a:pt x="1769745" y="1144651"/>
                    <a:pt x="1769745" y="1121029"/>
                    <a:pt x="1801241" y="1101344"/>
                  </a:cubicBezTo>
                  <a:cubicBezTo>
                    <a:pt x="1832737" y="1085596"/>
                    <a:pt x="1824863" y="935609"/>
                    <a:pt x="1801241" y="935609"/>
                  </a:cubicBezTo>
                  <a:cubicBezTo>
                    <a:pt x="1714500" y="931672"/>
                    <a:pt x="1738122" y="872490"/>
                    <a:pt x="1742186" y="829056"/>
                  </a:cubicBezTo>
                  <a:cubicBezTo>
                    <a:pt x="1746123" y="726440"/>
                    <a:pt x="1718564" y="643509"/>
                    <a:pt x="1627886" y="588264"/>
                  </a:cubicBezTo>
                  <a:cubicBezTo>
                    <a:pt x="1549019" y="540893"/>
                    <a:pt x="1541145" y="513334"/>
                    <a:pt x="1580642" y="430403"/>
                  </a:cubicBezTo>
                  <a:cubicBezTo>
                    <a:pt x="1592453" y="402717"/>
                    <a:pt x="1604264" y="367284"/>
                    <a:pt x="1576705" y="351409"/>
                  </a:cubicBezTo>
                  <a:cubicBezTo>
                    <a:pt x="1553083" y="335661"/>
                    <a:pt x="1521587" y="355346"/>
                    <a:pt x="1501775" y="379095"/>
                  </a:cubicBezTo>
                  <a:cubicBezTo>
                    <a:pt x="1486027" y="394843"/>
                    <a:pt x="1478153" y="418592"/>
                    <a:pt x="1474216" y="442214"/>
                  </a:cubicBezTo>
                  <a:cubicBezTo>
                    <a:pt x="1454531" y="548767"/>
                    <a:pt x="1454531" y="548767"/>
                    <a:pt x="1340231" y="540893"/>
                  </a:cubicBezTo>
                  <a:cubicBezTo>
                    <a:pt x="1316609" y="536956"/>
                    <a:pt x="1292987" y="533019"/>
                    <a:pt x="1269238" y="533019"/>
                  </a:cubicBezTo>
                  <a:cubicBezTo>
                    <a:pt x="1229868" y="536956"/>
                    <a:pt x="1218057" y="517271"/>
                    <a:pt x="1214120" y="485648"/>
                  </a:cubicBezTo>
                  <a:cubicBezTo>
                    <a:pt x="1198372" y="379095"/>
                    <a:pt x="1178687" y="272542"/>
                    <a:pt x="1162939" y="165989"/>
                  </a:cubicBezTo>
                  <a:cubicBezTo>
                    <a:pt x="1159002" y="146304"/>
                    <a:pt x="1155065" y="126492"/>
                    <a:pt x="1166876" y="102870"/>
                  </a:cubicBezTo>
                  <a:cubicBezTo>
                    <a:pt x="1202055" y="19685"/>
                    <a:pt x="1190244" y="3937"/>
                    <a:pt x="1099566" y="3937"/>
                  </a:cubicBezTo>
                  <a:cubicBezTo>
                    <a:pt x="894588" y="0"/>
                    <a:pt x="685800" y="3937"/>
                    <a:pt x="476885" y="3937"/>
                  </a:cubicBezTo>
                  <a:cubicBezTo>
                    <a:pt x="433578" y="3937"/>
                    <a:pt x="390144" y="0"/>
                    <a:pt x="346837" y="3937"/>
                  </a:cubicBezTo>
                  <a:cubicBezTo>
                    <a:pt x="287782" y="7874"/>
                    <a:pt x="267970" y="51308"/>
                    <a:pt x="307467" y="94742"/>
                  </a:cubicBezTo>
                  <a:cubicBezTo>
                    <a:pt x="327152" y="118364"/>
                    <a:pt x="327152" y="138176"/>
                    <a:pt x="331089" y="165735"/>
                  </a:cubicBezTo>
                  <a:cubicBezTo>
                    <a:pt x="331089" y="244729"/>
                    <a:pt x="331089" y="323596"/>
                    <a:pt x="331089" y="402590"/>
                  </a:cubicBezTo>
                  <a:cubicBezTo>
                    <a:pt x="342900" y="402590"/>
                    <a:pt x="350774" y="398653"/>
                    <a:pt x="362585" y="398653"/>
                  </a:cubicBezTo>
                  <a:cubicBezTo>
                    <a:pt x="366522" y="394716"/>
                    <a:pt x="370459" y="394716"/>
                    <a:pt x="378333" y="390779"/>
                  </a:cubicBezTo>
                  <a:cubicBezTo>
                    <a:pt x="370459" y="394716"/>
                    <a:pt x="366522" y="394716"/>
                    <a:pt x="362585" y="398653"/>
                  </a:cubicBezTo>
                  <a:cubicBezTo>
                    <a:pt x="350774" y="398653"/>
                    <a:pt x="342900" y="402590"/>
                    <a:pt x="331089" y="402590"/>
                  </a:cubicBezTo>
                  <a:cubicBezTo>
                    <a:pt x="335026" y="446024"/>
                    <a:pt x="319278" y="469646"/>
                    <a:pt x="275971" y="485521"/>
                  </a:cubicBezTo>
                  <a:cubicBezTo>
                    <a:pt x="197104" y="513207"/>
                    <a:pt x="138049" y="560451"/>
                    <a:pt x="90678" y="627634"/>
                  </a:cubicBezTo>
                  <a:cubicBezTo>
                    <a:pt x="55245" y="655320"/>
                    <a:pt x="35560" y="690753"/>
                    <a:pt x="19685" y="726313"/>
                  </a:cubicBezTo>
                  <a:cubicBezTo>
                    <a:pt x="0" y="793369"/>
                    <a:pt x="15748" y="813054"/>
                    <a:pt x="90678" y="805180"/>
                  </a:cubicBezTo>
                  <a:cubicBezTo>
                    <a:pt x="161671" y="698627"/>
                    <a:pt x="244348" y="599948"/>
                    <a:pt x="374396" y="560451"/>
                  </a:cubicBezTo>
                  <a:close/>
                  <a:moveTo>
                    <a:pt x="1541018" y="1002538"/>
                  </a:moveTo>
                  <a:cubicBezTo>
                    <a:pt x="1604137" y="998601"/>
                    <a:pt x="1655318" y="1049909"/>
                    <a:pt x="1655318" y="1113028"/>
                  </a:cubicBezTo>
                  <a:cubicBezTo>
                    <a:pt x="1659255" y="1176147"/>
                    <a:pt x="1612011" y="1227455"/>
                    <a:pt x="1544955" y="1227455"/>
                  </a:cubicBezTo>
                  <a:cubicBezTo>
                    <a:pt x="1481836" y="1227455"/>
                    <a:pt x="1434592" y="1180084"/>
                    <a:pt x="1430655" y="1120902"/>
                  </a:cubicBezTo>
                  <a:cubicBezTo>
                    <a:pt x="1426718" y="1057783"/>
                    <a:pt x="1477899" y="1002538"/>
                    <a:pt x="1541018" y="1002538"/>
                  </a:cubicBezTo>
                  <a:close/>
                  <a:moveTo>
                    <a:pt x="610870" y="453898"/>
                  </a:moveTo>
                  <a:cubicBezTo>
                    <a:pt x="610870" y="453898"/>
                    <a:pt x="614807" y="453898"/>
                    <a:pt x="618744" y="449961"/>
                  </a:cubicBezTo>
                  <a:cubicBezTo>
                    <a:pt x="614807" y="453898"/>
                    <a:pt x="610870" y="453898"/>
                    <a:pt x="610870" y="453898"/>
                  </a:cubicBezTo>
                  <a:close/>
                  <a:moveTo>
                    <a:pt x="618744" y="449961"/>
                  </a:moveTo>
                  <a:cubicBezTo>
                    <a:pt x="622681" y="449961"/>
                    <a:pt x="622681" y="449961"/>
                    <a:pt x="622681" y="449961"/>
                  </a:cubicBezTo>
                  <a:cubicBezTo>
                    <a:pt x="622681" y="449961"/>
                    <a:pt x="622681" y="449961"/>
                    <a:pt x="618744" y="449961"/>
                  </a:cubicBezTo>
                  <a:close/>
                  <a:moveTo>
                    <a:pt x="788289" y="110490"/>
                  </a:moveTo>
                  <a:cubicBezTo>
                    <a:pt x="823722" y="114427"/>
                    <a:pt x="863219" y="110490"/>
                    <a:pt x="898652" y="110490"/>
                  </a:cubicBezTo>
                  <a:cubicBezTo>
                    <a:pt x="1064133" y="110490"/>
                    <a:pt x="1064133" y="110490"/>
                    <a:pt x="1091819" y="272288"/>
                  </a:cubicBezTo>
                  <a:cubicBezTo>
                    <a:pt x="1115441" y="410464"/>
                    <a:pt x="1135126" y="548640"/>
                    <a:pt x="1154938" y="686689"/>
                  </a:cubicBezTo>
                  <a:cubicBezTo>
                    <a:pt x="1158875" y="710311"/>
                    <a:pt x="1190371" y="757682"/>
                    <a:pt x="1147064" y="761619"/>
                  </a:cubicBezTo>
                  <a:cubicBezTo>
                    <a:pt x="1099820" y="769493"/>
                    <a:pt x="1040638" y="797179"/>
                    <a:pt x="1005205" y="733933"/>
                  </a:cubicBezTo>
                  <a:cubicBezTo>
                    <a:pt x="950087" y="627380"/>
                    <a:pt x="871220" y="544449"/>
                    <a:pt x="760857" y="493141"/>
                  </a:cubicBezTo>
                  <a:cubicBezTo>
                    <a:pt x="729361" y="481330"/>
                    <a:pt x="721487" y="461518"/>
                    <a:pt x="721487" y="426085"/>
                  </a:cubicBezTo>
                  <a:cubicBezTo>
                    <a:pt x="725424" y="343154"/>
                    <a:pt x="725424" y="260350"/>
                    <a:pt x="721487" y="173482"/>
                  </a:cubicBezTo>
                  <a:cubicBezTo>
                    <a:pt x="717550" y="122174"/>
                    <a:pt x="737235" y="102489"/>
                    <a:pt x="788543" y="110363"/>
                  </a:cubicBezTo>
                  <a:close/>
                  <a:moveTo>
                    <a:pt x="417703" y="134239"/>
                  </a:moveTo>
                  <a:cubicBezTo>
                    <a:pt x="417703" y="126365"/>
                    <a:pt x="421640" y="122428"/>
                    <a:pt x="421640" y="118491"/>
                  </a:cubicBezTo>
                  <a:cubicBezTo>
                    <a:pt x="492633" y="118491"/>
                    <a:pt x="559562" y="114554"/>
                    <a:pt x="630555" y="114554"/>
                  </a:cubicBezTo>
                  <a:cubicBezTo>
                    <a:pt x="630555" y="122428"/>
                    <a:pt x="634492" y="126365"/>
                    <a:pt x="638429" y="134239"/>
                  </a:cubicBezTo>
                  <a:cubicBezTo>
                    <a:pt x="638429" y="146050"/>
                    <a:pt x="638429" y="157861"/>
                    <a:pt x="642366" y="169799"/>
                  </a:cubicBezTo>
                  <a:cubicBezTo>
                    <a:pt x="638429" y="157988"/>
                    <a:pt x="638429" y="146177"/>
                    <a:pt x="638429" y="134239"/>
                  </a:cubicBezTo>
                  <a:cubicBezTo>
                    <a:pt x="626618" y="232918"/>
                    <a:pt x="630555" y="335534"/>
                    <a:pt x="634492" y="434213"/>
                  </a:cubicBezTo>
                  <a:cubicBezTo>
                    <a:pt x="630555" y="438150"/>
                    <a:pt x="630555" y="438150"/>
                    <a:pt x="630555" y="442087"/>
                  </a:cubicBezTo>
                  <a:cubicBezTo>
                    <a:pt x="618744" y="446024"/>
                    <a:pt x="606933" y="446024"/>
                    <a:pt x="595122" y="449961"/>
                  </a:cubicBezTo>
                  <a:cubicBezTo>
                    <a:pt x="547878" y="461772"/>
                    <a:pt x="504444" y="414401"/>
                    <a:pt x="457200" y="442087"/>
                  </a:cubicBezTo>
                  <a:cubicBezTo>
                    <a:pt x="421767" y="438150"/>
                    <a:pt x="417830" y="418465"/>
                    <a:pt x="421767" y="386842"/>
                  </a:cubicBezTo>
                  <a:cubicBezTo>
                    <a:pt x="421767" y="303911"/>
                    <a:pt x="417830" y="217170"/>
                    <a:pt x="417830" y="134239"/>
                  </a:cubicBezTo>
                  <a:cubicBezTo>
                    <a:pt x="413893" y="142113"/>
                    <a:pt x="409956" y="149987"/>
                    <a:pt x="409956" y="161925"/>
                  </a:cubicBezTo>
                  <a:cubicBezTo>
                    <a:pt x="409956" y="150114"/>
                    <a:pt x="413893" y="142240"/>
                    <a:pt x="417830" y="134239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116" name="Group 116"/>
          <p:cNvGrpSpPr/>
          <p:nvPr/>
        </p:nvGrpSpPr>
        <p:grpSpPr>
          <a:xfrm>
            <a:off x="289440" y="1023840"/>
            <a:ext cx="590400" cy="609840"/>
            <a:chOff x="0" y="0"/>
            <a:chExt cx="787200" cy="813120"/>
          </a:xfrm>
        </p:grpSpPr>
        <p:sp>
          <p:nvSpPr>
            <p:cNvPr id="117" name="Freeform 117"/>
            <p:cNvSpPr/>
            <p:nvPr/>
          </p:nvSpPr>
          <p:spPr>
            <a:xfrm>
              <a:off x="0" y="0"/>
              <a:ext cx="787273" cy="813181"/>
            </a:xfrm>
            <a:custGeom>
              <a:avLst/>
              <a:gdLst/>
              <a:ahLst/>
              <a:cxnLst/>
              <a:rect l="l" t="t" r="r" b="b"/>
              <a:pathLst>
                <a:path w="787273" h="813181">
                  <a:moveTo>
                    <a:pt x="31496" y="517144"/>
                  </a:moveTo>
                  <a:cubicBezTo>
                    <a:pt x="43307" y="568452"/>
                    <a:pt x="66929" y="611886"/>
                    <a:pt x="102362" y="651383"/>
                  </a:cubicBezTo>
                  <a:cubicBezTo>
                    <a:pt x="228346" y="789559"/>
                    <a:pt x="432943" y="813181"/>
                    <a:pt x="586486" y="710565"/>
                  </a:cubicBezTo>
                  <a:cubicBezTo>
                    <a:pt x="736092" y="604012"/>
                    <a:pt x="787273" y="406654"/>
                    <a:pt x="708533" y="240792"/>
                  </a:cubicBezTo>
                  <a:cubicBezTo>
                    <a:pt x="625856" y="75057"/>
                    <a:pt x="440817" y="0"/>
                    <a:pt x="255778" y="59182"/>
                  </a:cubicBezTo>
                  <a:cubicBezTo>
                    <a:pt x="259715" y="82804"/>
                    <a:pt x="271526" y="98679"/>
                    <a:pt x="287274" y="114427"/>
                  </a:cubicBezTo>
                  <a:cubicBezTo>
                    <a:pt x="271526" y="98679"/>
                    <a:pt x="259715" y="82804"/>
                    <a:pt x="255778" y="59182"/>
                  </a:cubicBezTo>
                  <a:cubicBezTo>
                    <a:pt x="216408" y="70993"/>
                    <a:pt x="180975" y="82804"/>
                    <a:pt x="153416" y="118364"/>
                  </a:cubicBezTo>
                  <a:cubicBezTo>
                    <a:pt x="125857" y="126238"/>
                    <a:pt x="106172" y="146050"/>
                    <a:pt x="94361" y="165735"/>
                  </a:cubicBezTo>
                  <a:cubicBezTo>
                    <a:pt x="70866" y="225044"/>
                    <a:pt x="3937" y="264414"/>
                    <a:pt x="19685" y="343408"/>
                  </a:cubicBezTo>
                  <a:cubicBezTo>
                    <a:pt x="3937" y="355219"/>
                    <a:pt x="3937" y="371094"/>
                    <a:pt x="11811" y="390779"/>
                  </a:cubicBezTo>
                  <a:cubicBezTo>
                    <a:pt x="11811" y="402590"/>
                    <a:pt x="11811" y="410464"/>
                    <a:pt x="11811" y="422402"/>
                  </a:cubicBezTo>
                  <a:cubicBezTo>
                    <a:pt x="15748" y="430276"/>
                    <a:pt x="23622" y="438150"/>
                    <a:pt x="27559" y="446024"/>
                  </a:cubicBezTo>
                  <a:cubicBezTo>
                    <a:pt x="23622" y="438150"/>
                    <a:pt x="15748" y="430276"/>
                    <a:pt x="11811" y="422402"/>
                  </a:cubicBezTo>
                  <a:cubicBezTo>
                    <a:pt x="0" y="449961"/>
                    <a:pt x="7874" y="473710"/>
                    <a:pt x="27559" y="493395"/>
                  </a:cubicBezTo>
                  <a:cubicBezTo>
                    <a:pt x="23622" y="497332"/>
                    <a:pt x="27559" y="501269"/>
                    <a:pt x="31496" y="505206"/>
                  </a:cubicBezTo>
                  <a:cubicBezTo>
                    <a:pt x="31496" y="505206"/>
                    <a:pt x="27559" y="513080"/>
                    <a:pt x="27559" y="513080"/>
                  </a:cubicBezTo>
                  <a:cubicBezTo>
                    <a:pt x="27559" y="513080"/>
                    <a:pt x="31496" y="517017"/>
                    <a:pt x="31496" y="517017"/>
                  </a:cubicBezTo>
                  <a:close/>
                  <a:moveTo>
                    <a:pt x="385699" y="228981"/>
                  </a:moveTo>
                  <a:cubicBezTo>
                    <a:pt x="381762" y="209296"/>
                    <a:pt x="373888" y="201295"/>
                    <a:pt x="366014" y="189484"/>
                  </a:cubicBezTo>
                  <a:cubicBezTo>
                    <a:pt x="373888" y="201295"/>
                    <a:pt x="381762" y="209169"/>
                    <a:pt x="385699" y="228981"/>
                  </a:cubicBezTo>
                  <a:cubicBezTo>
                    <a:pt x="499872" y="264541"/>
                    <a:pt x="551053" y="319786"/>
                    <a:pt x="547116" y="410591"/>
                  </a:cubicBezTo>
                  <a:cubicBezTo>
                    <a:pt x="543179" y="489585"/>
                    <a:pt x="499872" y="536956"/>
                    <a:pt x="429006" y="568452"/>
                  </a:cubicBezTo>
                  <a:cubicBezTo>
                    <a:pt x="377825" y="592074"/>
                    <a:pt x="326644" y="556641"/>
                    <a:pt x="279400" y="560578"/>
                  </a:cubicBezTo>
                  <a:cubicBezTo>
                    <a:pt x="279400" y="560578"/>
                    <a:pt x="275463" y="560578"/>
                    <a:pt x="275463" y="560578"/>
                  </a:cubicBezTo>
                  <a:cubicBezTo>
                    <a:pt x="283337" y="540893"/>
                    <a:pt x="263652" y="532892"/>
                    <a:pt x="251841" y="521081"/>
                  </a:cubicBezTo>
                  <a:cubicBezTo>
                    <a:pt x="180975" y="446024"/>
                    <a:pt x="192786" y="355346"/>
                    <a:pt x="275463" y="268478"/>
                  </a:cubicBezTo>
                  <a:cubicBezTo>
                    <a:pt x="306959" y="248793"/>
                    <a:pt x="346329" y="232918"/>
                    <a:pt x="385699" y="228981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118" name="Group 118"/>
          <p:cNvGrpSpPr/>
          <p:nvPr/>
        </p:nvGrpSpPr>
        <p:grpSpPr>
          <a:xfrm>
            <a:off x="15114960" y="1266480"/>
            <a:ext cx="311760" cy="534960"/>
            <a:chOff x="0" y="0"/>
            <a:chExt cx="415680" cy="713280"/>
          </a:xfrm>
        </p:grpSpPr>
        <p:sp>
          <p:nvSpPr>
            <p:cNvPr id="119" name="Freeform 119"/>
            <p:cNvSpPr/>
            <p:nvPr/>
          </p:nvSpPr>
          <p:spPr>
            <a:xfrm>
              <a:off x="0" y="0"/>
              <a:ext cx="415671" cy="713359"/>
            </a:xfrm>
            <a:custGeom>
              <a:avLst/>
              <a:gdLst/>
              <a:ahLst/>
              <a:cxnLst/>
              <a:rect l="l" t="t" r="r" b="b"/>
              <a:pathLst>
                <a:path w="415671" h="713359">
                  <a:moveTo>
                    <a:pt x="415671" y="644271"/>
                  </a:moveTo>
                  <a:cubicBezTo>
                    <a:pt x="398399" y="641350"/>
                    <a:pt x="378206" y="638556"/>
                    <a:pt x="357886" y="635635"/>
                  </a:cubicBezTo>
                  <a:cubicBezTo>
                    <a:pt x="329057" y="632714"/>
                    <a:pt x="331851" y="615442"/>
                    <a:pt x="331851" y="595376"/>
                  </a:cubicBezTo>
                  <a:cubicBezTo>
                    <a:pt x="331851" y="511937"/>
                    <a:pt x="331851" y="428498"/>
                    <a:pt x="331851" y="342265"/>
                  </a:cubicBezTo>
                  <a:cubicBezTo>
                    <a:pt x="331851" y="304927"/>
                    <a:pt x="337566" y="273177"/>
                    <a:pt x="357886" y="241554"/>
                  </a:cubicBezTo>
                  <a:cubicBezTo>
                    <a:pt x="406908" y="166751"/>
                    <a:pt x="386715" y="68961"/>
                    <a:pt x="320421" y="14351"/>
                  </a:cubicBezTo>
                  <a:cubicBezTo>
                    <a:pt x="303149" y="0"/>
                    <a:pt x="294386" y="0"/>
                    <a:pt x="280035" y="11557"/>
                  </a:cubicBezTo>
                  <a:cubicBezTo>
                    <a:pt x="216535" y="63373"/>
                    <a:pt x="187706" y="161163"/>
                    <a:pt x="231013" y="224409"/>
                  </a:cubicBezTo>
                  <a:cubicBezTo>
                    <a:pt x="288798" y="304927"/>
                    <a:pt x="257048" y="388366"/>
                    <a:pt x="268478" y="483235"/>
                  </a:cubicBezTo>
                  <a:cubicBezTo>
                    <a:pt x="187706" y="422783"/>
                    <a:pt x="184785" y="417068"/>
                    <a:pt x="181864" y="339471"/>
                  </a:cubicBezTo>
                  <a:cubicBezTo>
                    <a:pt x="176149" y="276225"/>
                    <a:pt x="127000" y="218694"/>
                    <a:pt x="60579" y="201422"/>
                  </a:cubicBezTo>
                  <a:cubicBezTo>
                    <a:pt x="43307" y="198501"/>
                    <a:pt x="31750" y="201422"/>
                    <a:pt x="25908" y="218694"/>
                  </a:cubicBezTo>
                  <a:cubicBezTo>
                    <a:pt x="0" y="276098"/>
                    <a:pt x="14478" y="359537"/>
                    <a:pt x="66421" y="391160"/>
                  </a:cubicBezTo>
                  <a:cubicBezTo>
                    <a:pt x="141478" y="431419"/>
                    <a:pt x="178943" y="511937"/>
                    <a:pt x="254000" y="549402"/>
                  </a:cubicBezTo>
                  <a:cubicBezTo>
                    <a:pt x="280035" y="563753"/>
                    <a:pt x="265557" y="592582"/>
                    <a:pt x="265557" y="612648"/>
                  </a:cubicBezTo>
                  <a:cubicBezTo>
                    <a:pt x="268478" y="632841"/>
                    <a:pt x="256921" y="632841"/>
                    <a:pt x="242443" y="635635"/>
                  </a:cubicBezTo>
                  <a:cubicBezTo>
                    <a:pt x="239522" y="635635"/>
                    <a:pt x="239522" y="635635"/>
                    <a:pt x="239522" y="635635"/>
                  </a:cubicBezTo>
                  <a:cubicBezTo>
                    <a:pt x="239522" y="641350"/>
                    <a:pt x="236601" y="647192"/>
                    <a:pt x="230886" y="652907"/>
                  </a:cubicBezTo>
                  <a:cubicBezTo>
                    <a:pt x="256921" y="661543"/>
                    <a:pt x="265557" y="687451"/>
                    <a:pt x="262636" y="710438"/>
                  </a:cubicBezTo>
                  <a:cubicBezTo>
                    <a:pt x="297307" y="707517"/>
                    <a:pt x="331978" y="707517"/>
                    <a:pt x="366522" y="713359"/>
                  </a:cubicBezTo>
                  <a:cubicBezTo>
                    <a:pt x="366522" y="687451"/>
                    <a:pt x="383794" y="655828"/>
                    <a:pt x="415544" y="650113"/>
                  </a:cubicBezTo>
                  <a:cubicBezTo>
                    <a:pt x="415544" y="650113"/>
                    <a:pt x="415544" y="647192"/>
                    <a:pt x="415544" y="644398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20" name="Group 120"/>
          <p:cNvGrpSpPr/>
          <p:nvPr/>
        </p:nvGrpSpPr>
        <p:grpSpPr>
          <a:xfrm>
            <a:off x="15392880" y="1540080"/>
            <a:ext cx="142560" cy="190800"/>
            <a:chOff x="0" y="0"/>
            <a:chExt cx="190080" cy="254400"/>
          </a:xfrm>
        </p:grpSpPr>
        <p:sp>
          <p:nvSpPr>
            <p:cNvPr id="121" name="Freeform 121"/>
            <p:cNvSpPr/>
            <p:nvPr/>
          </p:nvSpPr>
          <p:spPr>
            <a:xfrm>
              <a:off x="0" y="0"/>
              <a:ext cx="190119" cy="254381"/>
            </a:xfrm>
            <a:custGeom>
              <a:avLst/>
              <a:gdLst/>
              <a:ahLst/>
              <a:cxnLst/>
              <a:rect l="l" t="t" r="r" b="b"/>
              <a:pathLst>
                <a:path w="190119" h="254381">
                  <a:moveTo>
                    <a:pt x="132461" y="2921"/>
                  </a:moveTo>
                  <a:cubicBezTo>
                    <a:pt x="54737" y="14478"/>
                    <a:pt x="0" y="78105"/>
                    <a:pt x="0" y="159004"/>
                  </a:cubicBezTo>
                  <a:cubicBezTo>
                    <a:pt x="0" y="242824"/>
                    <a:pt x="14351" y="254381"/>
                    <a:pt x="89281" y="216789"/>
                  </a:cubicBezTo>
                  <a:cubicBezTo>
                    <a:pt x="158369" y="182118"/>
                    <a:pt x="190119" y="104013"/>
                    <a:pt x="169926" y="26035"/>
                  </a:cubicBezTo>
                  <a:cubicBezTo>
                    <a:pt x="164211" y="5842"/>
                    <a:pt x="152654" y="0"/>
                    <a:pt x="132461" y="2921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22" name="Group 122"/>
          <p:cNvGrpSpPr/>
          <p:nvPr/>
        </p:nvGrpSpPr>
        <p:grpSpPr>
          <a:xfrm>
            <a:off x="13525920" y="1256400"/>
            <a:ext cx="311760" cy="534960"/>
            <a:chOff x="0" y="0"/>
            <a:chExt cx="415680" cy="713280"/>
          </a:xfrm>
        </p:grpSpPr>
        <p:sp>
          <p:nvSpPr>
            <p:cNvPr id="123" name="Freeform 123"/>
            <p:cNvSpPr/>
            <p:nvPr/>
          </p:nvSpPr>
          <p:spPr>
            <a:xfrm>
              <a:off x="0" y="0"/>
              <a:ext cx="415671" cy="713359"/>
            </a:xfrm>
            <a:custGeom>
              <a:avLst/>
              <a:gdLst/>
              <a:ahLst/>
              <a:cxnLst/>
              <a:rect l="l" t="t" r="r" b="b"/>
              <a:pathLst>
                <a:path w="415671" h="713359">
                  <a:moveTo>
                    <a:pt x="415671" y="644271"/>
                  </a:moveTo>
                  <a:cubicBezTo>
                    <a:pt x="398399" y="641350"/>
                    <a:pt x="378206" y="638556"/>
                    <a:pt x="357886" y="635635"/>
                  </a:cubicBezTo>
                  <a:cubicBezTo>
                    <a:pt x="329057" y="632714"/>
                    <a:pt x="331851" y="615442"/>
                    <a:pt x="331851" y="595376"/>
                  </a:cubicBezTo>
                  <a:cubicBezTo>
                    <a:pt x="331851" y="511937"/>
                    <a:pt x="331851" y="428498"/>
                    <a:pt x="331851" y="342265"/>
                  </a:cubicBezTo>
                  <a:cubicBezTo>
                    <a:pt x="331851" y="304927"/>
                    <a:pt x="337566" y="273177"/>
                    <a:pt x="357886" y="241554"/>
                  </a:cubicBezTo>
                  <a:cubicBezTo>
                    <a:pt x="406908" y="166751"/>
                    <a:pt x="386715" y="68961"/>
                    <a:pt x="320421" y="14351"/>
                  </a:cubicBezTo>
                  <a:cubicBezTo>
                    <a:pt x="303149" y="0"/>
                    <a:pt x="294386" y="0"/>
                    <a:pt x="280035" y="11557"/>
                  </a:cubicBezTo>
                  <a:cubicBezTo>
                    <a:pt x="216535" y="63373"/>
                    <a:pt x="187706" y="161163"/>
                    <a:pt x="231013" y="224409"/>
                  </a:cubicBezTo>
                  <a:cubicBezTo>
                    <a:pt x="288798" y="304927"/>
                    <a:pt x="257048" y="388366"/>
                    <a:pt x="268478" y="483235"/>
                  </a:cubicBezTo>
                  <a:cubicBezTo>
                    <a:pt x="187706" y="422783"/>
                    <a:pt x="184785" y="417068"/>
                    <a:pt x="181864" y="339471"/>
                  </a:cubicBezTo>
                  <a:cubicBezTo>
                    <a:pt x="176149" y="276225"/>
                    <a:pt x="127000" y="218694"/>
                    <a:pt x="60579" y="201422"/>
                  </a:cubicBezTo>
                  <a:cubicBezTo>
                    <a:pt x="43307" y="198501"/>
                    <a:pt x="31750" y="201422"/>
                    <a:pt x="25908" y="218694"/>
                  </a:cubicBezTo>
                  <a:cubicBezTo>
                    <a:pt x="0" y="276098"/>
                    <a:pt x="14478" y="359537"/>
                    <a:pt x="66421" y="391160"/>
                  </a:cubicBezTo>
                  <a:cubicBezTo>
                    <a:pt x="141478" y="431419"/>
                    <a:pt x="178943" y="511937"/>
                    <a:pt x="254000" y="549402"/>
                  </a:cubicBezTo>
                  <a:cubicBezTo>
                    <a:pt x="280035" y="563753"/>
                    <a:pt x="265557" y="592582"/>
                    <a:pt x="265557" y="612648"/>
                  </a:cubicBezTo>
                  <a:cubicBezTo>
                    <a:pt x="268478" y="632841"/>
                    <a:pt x="256921" y="632841"/>
                    <a:pt x="242443" y="635635"/>
                  </a:cubicBezTo>
                  <a:cubicBezTo>
                    <a:pt x="239522" y="635635"/>
                    <a:pt x="239522" y="635635"/>
                    <a:pt x="239522" y="635635"/>
                  </a:cubicBezTo>
                  <a:cubicBezTo>
                    <a:pt x="239522" y="641350"/>
                    <a:pt x="236601" y="647192"/>
                    <a:pt x="230886" y="652907"/>
                  </a:cubicBezTo>
                  <a:cubicBezTo>
                    <a:pt x="256921" y="661543"/>
                    <a:pt x="265557" y="687451"/>
                    <a:pt x="262636" y="710438"/>
                  </a:cubicBezTo>
                  <a:cubicBezTo>
                    <a:pt x="297307" y="707517"/>
                    <a:pt x="331978" y="707517"/>
                    <a:pt x="366522" y="713359"/>
                  </a:cubicBezTo>
                  <a:cubicBezTo>
                    <a:pt x="366522" y="687451"/>
                    <a:pt x="383794" y="655828"/>
                    <a:pt x="415544" y="650113"/>
                  </a:cubicBezTo>
                  <a:cubicBezTo>
                    <a:pt x="415544" y="650113"/>
                    <a:pt x="415544" y="647192"/>
                    <a:pt x="415544" y="644398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24" name="Group 124"/>
          <p:cNvGrpSpPr/>
          <p:nvPr/>
        </p:nvGrpSpPr>
        <p:grpSpPr>
          <a:xfrm>
            <a:off x="13803840" y="1530000"/>
            <a:ext cx="142560" cy="190800"/>
            <a:chOff x="0" y="0"/>
            <a:chExt cx="190080" cy="254400"/>
          </a:xfrm>
        </p:grpSpPr>
        <p:sp>
          <p:nvSpPr>
            <p:cNvPr id="125" name="Freeform 125"/>
            <p:cNvSpPr/>
            <p:nvPr/>
          </p:nvSpPr>
          <p:spPr>
            <a:xfrm>
              <a:off x="0" y="0"/>
              <a:ext cx="190119" cy="254381"/>
            </a:xfrm>
            <a:custGeom>
              <a:avLst/>
              <a:gdLst/>
              <a:ahLst/>
              <a:cxnLst/>
              <a:rect l="l" t="t" r="r" b="b"/>
              <a:pathLst>
                <a:path w="190119" h="254381">
                  <a:moveTo>
                    <a:pt x="132461" y="2921"/>
                  </a:moveTo>
                  <a:cubicBezTo>
                    <a:pt x="54737" y="14478"/>
                    <a:pt x="0" y="78105"/>
                    <a:pt x="0" y="159004"/>
                  </a:cubicBezTo>
                  <a:cubicBezTo>
                    <a:pt x="0" y="242824"/>
                    <a:pt x="14351" y="254381"/>
                    <a:pt x="89281" y="216789"/>
                  </a:cubicBezTo>
                  <a:cubicBezTo>
                    <a:pt x="158369" y="182118"/>
                    <a:pt x="190119" y="104013"/>
                    <a:pt x="169926" y="26035"/>
                  </a:cubicBezTo>
                  <a:cubicBezTo>
                    <a:pt x="164211" y="5842"/>
                    <a:pt x="152654" y="0"/>
                    <a:pt x="132461" y="2921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26" name="Group 126"/>
          <p:cNvGrpSpPr/>
          <p:nvPr/>
        </p:nvGrpSpPr>
        <p:grpSpPr>
          <a:xfrm>
            <a:off x="11911680" y="1256400"/>
            <a:ext cx="311760" cy="534960"/>
            <a:chOff x="0" y="0"/>
            <a:chExt cx="415680" cy="713280"/>
          </a:xfrm>
        </p:grpSpPr>
        <p:sp>
          <p:nvSpPr>
            <p:cNvPr id="127" name="Freeform 127"/>
            <p:cNvSpPr/>
            <p:nvPr/>
          </p:nvSpPr>
          <p:spPr>
            <a:xfrm>
              <a:off x="0" y="0"/>
              <a:ext cx="415671" cy="713359"/>
            </a:xfrm>
            <a:custGeom>
              <a:avLst/>
              <a:gdLst/>
              <a:ahLst/>
              <a:cxnLst/>
              <a:rect l="l" t="t" r="r" b="b"/>
              <a:pathLst>
                <a:path w="415671" h="713359">
                  <a:moveTo>
                    <a:pt x="415671" y="644271"/>
                  </a:moveTo>
                  <a:cubicBezTo>
                    <a:pt x="398399" y="641350"/>
                    <a:pt x="378206" y="638556"/>
                    <a:pt x="357886" y="635635"/>
                  </a:cubicBezTo>
                  <a:cubicBezTo>
                    <a:pt x="329057" y="632714"/>
                    <a:pt x="331851" y="615442"/>
                    <a:pt x="331851" y="595376"/>
                  </a:cubicBezTo>
                  <a:cubicBezTo>
                    <a:pt x="331851" y="511937"/>
                    <a:pt x="331851" y="428498"/>
                    <a:pt x="331851" y="342265"/>
                  </a:cubicBezTo>
                  <a:cubicBezTo>
                    <a:pt x="331851" y="304927"/>
                    <a:pt x="337566" y="273177"/>
                    <a:pt x="357886" y="241554"/>
                  </a:cubicBezTo>
                  <a:cubicBezTo>
                    <a:pt x="406908" y="166751"/>
                    <a:pt x="386715" y="68961"/>
                    <a:pt x="320421" y="14351"/>
                  </a:cubicBezTo>
                  <a:cubicBezTo>
                    <a:pt x="303149" y="0"/>
                    <a:pt x="294386" y="0"/>
                    <a:pt x="280035" y="11557"/>
                  </a:cubicBezTo>
                  <a:cubicBezTo>
                    <a:pt x="216535" y="63373"/>
                    <a:pt x="187706" y="161163"/>
                    <a:pt x="231013" y="224409"/>
                  </a:cubicBezTo>
                  <a:cubicBezTo>
                    <a:pt x="288798" y="304927"/>
                    <a:pt x="257048" y="388366"/>
                    <a:pt x="268478" y="483235"/>
                  </a:cubicBezTo>
                  <a:cubicBezTo>
                    <a:pt x="187706" y="422783"/>
                    <a:pt x="184785" y="417068"/>
                    <a:pt x="181864" y="339471"/>
                  </a:cubicBezTo>
                  <a:cubicBezTo>
                    <a:pt x="176149" y="276225"/>
                    <a:pt x="127000" y="218694"/>
                    <a:pt x="60579" y="201422"/>
                  </a:cubicBezTo>
                  <a:cubicBezTo>
                    <a:pt x="43307" y="198501"/>
                    <a:pt x="31750" y="201422"/>
                    <a:pt x="25908" y="218694"/>
                  </a:cubicBezTo>
                  <a:cubicBezTo>
                    <a:pt x="0" y="276098"/>
                    <a:pt x="14478" y="359537"/>
                    <a:pt x="66421" y="391160"/>
                  </a:cubicBezTo>
                  <a:cubicBezTo>
                    <a:pt x="141478" y="431419"/>
                    <a:pt x="178943" y="511937"/>
                    <a:pt x="254000" y="549402"/>
                  </a:cubicBezTo>
                  <a:cubicBezTo>
                    <a:pt x="280035" y="563753"/>
                    <a:pt x="265557" y="592582"/>
                    <a:pt x="265557" y="612648"/>
                  </a:cubicBezTo>
                  <a:cubicBezTo>
                    <a:pt x="268478" y="632841"/>
                    <a:pt x="256921" y="632841"/>
                    <a:pt x="242443" y="635635"/>
                  </a:cubicBezTo>
                  <a:cubicBezTo>
                    <a:pt x="239522" y="635635"/>
                    <a:pt x="239522" y="635635"/>
                    <a:pt x="239522" y="635635"/>
                  </a:cubicBezTo>
                  <a:cubicBezTo>
                    <a:pt x="239522" y="641350"/>
                    <a:pt x="236601" y="647192"/>
                    <a:pt x="230886" y="652907"/>
                  </a:cubicBezTo>
                  <a:cubicBezTo>
                    <a:pt x="256921" y="661543"/>
                    <a:pt x="265557" y="687451"/>
                    <a:pt x="262636" y="710438"/>
                  </a:cubicBezTo>
                  <a:cubicBezTo>
                    <a:pt x="297307" y="707517"/>
                    <a:pt x="331978" y="707517"/>
                    <a:pt x="366522" y="713359"/>
                  </a:cubicBezTo>
                  <a:cubicBezTo>
                    <a:pt x="366522" y="687451"/>
                    <a:pt x="383794" y="655828"/>
                    <a:pt x="415544" y="650113"/>
                  </a:cubicBezTo>
                  <a:cubicBezTo>
                    <a:pt x="415544" y="650113"/>
                    <a:pt x="415544" y="647192"/>
                    <a:pt x="415544" y="644398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28" name="Group 128"/>
          <p:cNvGrpSpPr/>
          <p:nvPr/>
        </p:nvGrpSpPr>
        <p:grpSpPr>
          <a:xfrm>
            <a:off x="12189600" y="1530000"/>
            <a:ext cx="142560" cy="190800"/>
            <a:chOff x="0" y="0"/>
            <a:chExt cx="190080" cy="254400"/>
          </a:xfrm>
        </p:grpSpPr>
        <p:sp>
          <p:nvSpPr>
            <p:cNvPr id="129" name="Freeform 129"/>
            <p:cNvSpPr/>
            <p:nvPr/>
          </p:nvSpPr>
          <p:spPr>
            <a:xfrm>
              <a:off x="0" y="0"/>
              <a:ext cx="190119" cy="254381"/>
            </a:xfrm>
            <a:custGeom>
              <a:avLst/>
              <a:gdLst/>
              <a:ahLst/>
              <a:cxnLst/>
              <a:rect l="l" t="t" r="r" b="b"/>
              <a:pathLst>
                <a:path w="190119" h="254381">
                  <a:moveTo>
                    <a:pt x="132461" y="2921"/>
                  </a:moveTo>
                  <a:cubicBezTo>
                    <a:pt x="54737" y="14478"/>
                    <a:pt x="0" y="78105"/>
                    <a:pt x="0" y="159004"/>
                  </a:cubicBezTo>
                  <a:cubicBezTo>
                    <a:pt x="0" y="242824"/>
                    <a:pt x="14351" y="254381"/>
                    <a:pt x="89281" y="216789"/>
                  </a:cubicBezTo>
                  <a:cubicBezTo>
                    <a:pt x="158369" y="182118"/>
                    <a:pt x="190119" y="104013"/>
                    <a:pt x="169926" y="26035"/>
                  </a:cubicBezTo>
                  <a:cubicBezTo>
                    <a:pt x="164211" y="5842"/>
                    <a:pt x="152654" y="0"/>
                    <a:pt x="132461" y="2921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30" name="Group 130"/>
          <p:cNvGrpSpPr/>
          <p:nvPr/>
        </p:nvGrpSpPr>
        <p:grpSpPr>
          <a:xfrm>
            <a:off x="3129120" y="1258560"/>
            <a:ext cx="311760" cy="534960"/>
            <a:chOff x="0" y="0"/>
            <a:chExt cx="415680" cy="713280"/>
          </a:xfrm>
        </p:grpSpPr>
        <p:sp>
          <p:nvSpPr>
            <p:cNvPr id="131" name="Freeform 131"/>
            <p:cNvSpPr/>
            <p:nvPr/>
          </p:nvSpPr>
          <p:spPr>
            <a:xfrm>
              <a:off x="0" y="0"/>
              <a:ext cx="415671" cy="713359"/>
            </a:xfrm>
            <a:custGeom>
              <a:avLst/>
              <a:gdLst/>
              <a:ahLst/>
              <a:cxnLst/>
              <a:rect l="l" t="t" r="r" b="b"/>
              <a:pathLst>
                <a:path w="415671" h="713359">
                  <a:moveTo>
                    <a:pt x="415671" y="644271"/>
                  </a:moveTo>
                  <a:cubicBezTo>
                    <a:pt x="398399" y="641350"/>
                    <a:pt x="378206" y="638556"/>
                    <a:pt x="357886" y="635635"/>
                  </a:cubicBezTo>
                  <a:cubicBezTo>
                    <a:pt x="329057" y="632714"/>
                    <a:pt x="331851" y="615442"/>
                    <a:pt x="331851" y="595376"/>
                  </a:cubicBezTo>
                  <a:cubicBezTo>
                    <a:pt x="331851" y="511937"/>
                    <a:pt x="331851" y="428498"/>
                    <a:pt x="331851" y="342265"/>
                  </a:cubicBezTo>
                  <a:cubicBezTo>
                    <a:pt x="331851" y="304927"/>
                    <a:pt x="337566" y="273177"/>
                    <a:pt x="357886" y="241554"/>
                  </a:cubicBezTo>
                  <a:cubicBezTo>
                    <a:pt x="406908" y="166751"/>
                    <a:pt x="386715" y="68961"/>
                    <a:pt x="320421" y="14351"/>
                  </a:cubicBezTo>
                  <a:cubicBezTo>
                    <a:pt x="303149" y="0"/>
                    <a:pt x="294386" y="0"/>
                    <a:pt x="280035" y="11557"/>
                  </a:cubicBezTo>
                  <a:cubicBezTo>
                    <a:pt x="216535" y="63373"/>
                    <a:pt x="187706" y="161163"/>
                    <a:pt x="231013" y="224409"/>
                  </a:cubicBezTo>
                  <a:cubicBezTo>
                    <a:pt x="288798" y="304927"/>
                    <a:pt x="257048" y="388366"/>
                    <a:pt x="268478" y="483235"/>
                  </a:cubicBezTo>
                  <a:cubicBezTo>
                    <a:pt x="187706" y="422783"/>
                    <a:pt x="184785" y="417068"/>
                    <a:pt x="181864" y="339471"/>
                  </a:cubicBezTo>
                  <a:cubicBezTo>
                    <a:pt x="176149" y="276225"/>
                    <a:pt x="127000" y="218694"/>
                    <a:pt x="60579" y="201422"/>
                  </a:cubicBezTo>
                  <a:cubicBezTo>
                    <a:pt x="43307" y="198501"/>
                    <a:pt x="31750" y="201422"/>
                    <a:pt x="25908" y="218694"/>
                  </a:cubicBezTo>
                  <a:cubicBezTo>
                    <a:pt x="0" y="276098"/>
                    <a:pt x="14478" y="359537"/>
                    <a:pt x="66421" y="391160"/>
                  </a:cubicBezTo>
                  <a:cubicBezTo>
                    <a:pt x="141478" y="431419"/>
                    <a:pt x="178943" y="511937"/>
                    <a:pt x="254000" y="549402"/>
                  </a:cubicBezTo>
                  <a:cubicBezTo>
                    <a:pt x="280035" y="563753"/>
                    <a:pt x="265557" y="592582"/>
                    <a:pt x="265557" y="612648"/>
                  </a:cubicBezTo>
                  <a:cubicBezTo>
                    <a:pt x="268478" y="632841"/>
                    <a:pt x="256921" y="632841"/>
                    <a:pt x="242443" y="635635"/>
                  </a:cubicBezTo>
                  <a:cubicBezTo>
                    <a:pt x="239522" y="635635"/>
                    <a:pt x="239522" y="635635"/>
                    <a:pt x="239522" y="635635"/>
                  </a:cubicBezTo>
                  <a:cubicBezTo>
                    <a:pt x="239522" y="641350"/>
                    <a:pt x="236601" y="647192"/>
                    <a:pt x="230886" y="652907"/>
                  </a:cubicBezTo>
                  <a:cubicBezTo>
                    <a:pt x="256921" y="661543"/>
                    <a:pt x="265557" y="687451"/>
                    <a:pt x="262636" y="710438"/>
                  </a:cubicBezTo>
                  <a:cubicBezTo>
                    <a:pt x="297307" y="707517"/>
                    <a:pt x="331978" y="707517"/>
                    <a:pt x="366522" y="713359"/>
                  </a:cubicBezTo>
                  <a:cubicBezTo>
                    <a:pt x="366522" y="687451"/>
                    <a:pt x="383794" y="655828"/>
                    <a:pt x="415544" y="650113"/>
                  </a:cubicBezTo>
                  <a:cubicBezTo>
                    <a:pt x="415544" y="650113"/>
                    <a:pt x="415544" y="647192"/>
                    <a:pt x="415544" y="644398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32" name="Group 132"/>
          <p:cNvGrpSpPr/>
          <p:nvPr/>
        </p:nvGrpSpPr>
        <p:grpSpPr>
          <a:xfrm>
            <a:off x="3407040" y="1531440"/>
            <a:ext cx="142560" cy="190800"/>
            <a:chOff x="0" y="0"/>
            <a:chExt cx="190080" cy="254400"/>
          </a:xfrm>
        </p:grpSpPr>
        <p:sp>
          <p:nvSpPr>
            <p:cNvPr id="133" name="Freeform 133"/>
            <p:cNvSpPr/>
            <p:nvPr/>
          </p:nvSpPr>
          <p:spPr>
            <a:xfrm>
              <a:off x="0" y="0"/>
              <a:ext cx="190119" cy="254381"/>
            </a:xfrm>
            <a:custGeom>
              <a:avLst/>
              <a:gdLst/>
              <a:ahLst/>
              <a:cxnLst/>
              <a:rect l="l" t="t" r="r" b="b"/>
              <a:pathLst>
                <a:path w="190119" h="254381">
                  <a:moveTo>
                    <a:pt x="132461" y="2921"/>
                  </a:moveTo>
                  <a:cubicBezTo>
                    <a:pt x="54737" y="14478"/>
                    <a:pt x="0" y="78105"/>
                    <a:pt x="0" y="159004"/>
                  </a:cubicBezTo>
                  <a:cubicBezTo>
                    <a:pt x="0" y="242824"/>
                    <a:pt x="14351" y="254381"/>
                    <a:pt x="89281" y="216789"/>
                  </a:cubicBezTo>
                  <a:cubicBezTo>
                    <a:pt x="158369" y="182118"/>
                    <a:pt x="190119" y="104013"/>
                    <a:pt x="169926" y="26035"/>
                  </a:cubicBezTo>
                  <a:cubicBezTo>
                    <a:pt x="164211" y="5842"/>
                    <a:pt x="152654" y="0"/>
                    <a:pt x="132461" y="2921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34" name="Group 134"/>
          <p:cNvGrpSpPr/>
          <p:nvPr/>
        </p:nvGrpSpPr>
        <p:grpSpPr>
          <a:xfrm>
            <a:off x="2316960" y="1261440"/>
            <a:ext cx="311760" cy="534960"/>
            <a:chOff x="0" y="0"/>
            <a:chExt cx="415680" cy="713280"/>
          </a:xfrm>
        </p:grpSpPr>
        <p:sp>
          <p:nvSpPr>
            <p:cNvPr id="135" name="Freeform 135"/>
            <p:cNvSpPr/>
            <p:nvPr/>
          </p:nvSpPr>
          <p:spPr>
            <a:xfrm>
              <a:off x="0" y="0"/>
              <a:ext cx="415671" cy="713359"/>
            </a:xfrm>
            <a:custGeom>
              <a:avLst/>
              <a:gdLst/>
              <a:ahLst/>
              <a:cxnLst/>
              <a:rect l="l" t="t" r="r" b="b"/>
              <a:pathLst>
                <a:path w="415671" h="713359">
                  <a:moveTo>
                    <a:pt x="415671" y="644271"/>
                  </a:moveTo>
                  <a:cubicBezTo>
                    <a:pt x="398399" y="641350"/>
                    <a:pt x="378206" y="638556"/>
                    <a:pt x="357886" y="635635"/>
                  </a:cubicBezTo>
                  <a:cubicBezTo>
                    <a:pt x="329057" y="632714"/>
                    <a:pt x="331851" y="615442"/>
                    <a:pt x="331851" y="595376"/>
                  </a:cubicBezTo>
                  <a:cubicBezTo>
                    <a:pt x="331851" y="511937"/>
                    <a:pt x="331851" y="428498"/>
                    <a:pt x="331851" y="342265"/>
                  </a:cubicBezTo>
                  <a:cubicBezTo>
                    <a:pt x="331851" y="304927"/>
                    <a:pt x="337566" y="273177"/>
                    <a:pt x="357886" y="241554"/>
                  </a:cubicBezTo>
                  <a:cubicBezTo>
                    <a:pt x="406908" y="166751"/>
                    <a:pt x="386715" y="68961"/>
                    <a:pt x="320421" y="14351"/>
                  </a:cubicBezTo>
                  <a:cubicBezTo>
                    <a:pt x="303149" y="0"/>
                    <a:pt x="294386" y="0"/>
                    <a:pt x="280035" y="11557"/>
                  </a:cubicBezTo>
                  <a:cubicBezTo>
                    <a:pt x="216535" y="63373"/>
                    <a:pt x="187706" y="161163"/>
                    <a:pt x="231013" y="224409"/>
                  </a:cubicBezTo>
                  <a:cubicBezTo>
                    <a:pt x="288798" y="304927"/>
                    <a:pt x="257048" y="388366"/>
                    <a:pt x="268478" y="483235"/>
                  </a:cubicBezTo>
                  <a:cubicBezTo>
                    <a:pt x="187706" y="422783"/>
                    <a:pt x="184785" y="417068"/>
                    <a:pt x="181864" y="339471"/>
                  </a:cubicBezTo>
                  <a:cubicBezTo>
                    <a:pt x="176149" y="276225"/>
                    <a:pt x="127000" y="218694"/>
                    <a:pt x="60579" y="201422"/>
                  </a:cubicBezTo>
                  <a:cubicBezTo>
                    <a:pt x="43307" y="198501"/>
                    <a:pt x="31750" y="201422"/>
                    <a:pt x="25908" y="218694"/>
                  </a:cubicBezTo>
                  <a:cubicBezTo>
                    <a:pt x="0" y="276098"/>
                    <a:pt x="14478" y="359537"/>
                    <a:pt x="66421" y="391160"/>
                  </a:cubicBezTo>
                  <a:cubicBezTo>
                    <a:pt x="141478" y="431419"/>
                    <a:pt x="178943" y="511937"/>
                    <a:pt x="254000" y="549402"/>
                  </a:cubicBezTo>
                  <a:cubicBezTo>
                    <a:pt x="280035" y="563753"/>
                    <a:pt x="265557" y="592582"/>
                    <a:pt x="265557" y="612648"/>
                  </a:cubicBezTo>
                  <a:cubicBezTo>
                    <a:pt x="268478" y="632841"/>
                    <a:pt x="256921" y="632841"/>
                    <a:pt x="242443" y="635635"/>
                  </a:cubicBezTo>
                  <a:cubicBezTo>
                    <a:pt x="239522" y="635635"/>
                    <a:pt x="239522" y="635635"/>
                    <a:pt x="239522" y="635635"/>
                  </a:cubicBezTo>
                  <a:cubicBezTo>
                    <a:pt x="239522" y="641350"/>
                    <a:pt x="236601" y="647192"/>
                    <a:pt x="230886" y="652907"/>
                  </a:cubicBezTo>
                  <a:cubicBezTo>
                    <a:pt x="256921" y="661543"/>
                    <a:pt x="265557" y="687451"/>
                    <a:pt x="262636" y="710438"/>
                  </a:cubicBezTo>
                  <a:cubicBezTo>
                    <a:pt x="297307" y="707517"/>
                    <a:pt x="331978" y="707517"/>
                    <a:pt x="366522" y="713359"/>
                  </a:cubicBezTo>
                  <a:cubicBezTo>
                    <a:pt x="366522" y="687451"/>
                    <a:pt x="383794" y="655828"/>
                    <a:pt x="415544" y="650113"/>
                  </a:cubicBezTo>
                  <a:cubicBezTo>
                    <a:pt x="415544" y="650113"/>
                    <a:pt x="415544" y="647192"/>
                    <a:pt x="415544" y="644398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36" name="Group 136"/>
          <p:cNvGrpSpPr/>
          <p:nvPr/>
        </p:nvGrpSpPr>
        <p:grpSpPr>
          <a:xfrm>
            <a:off x="2594880" y="1534320"/>
            <a:ext cx="142560" cy="190800"/>
            <a:chOff x="0" y="0"/>
            <a:chExt cx="190080" cy="254400"/>
          </a:xfrm>
        </p:grpSpPr>
        <p:sp>
          <p:nvSpPr>
            <p:cNvPr id="137" name="Freeform 137"/>
            <p:cNvSpPr/>
            <p:nvPr/>
          </p:nvSpPr>
          <p:spPr>
            <a:xfrm>
              <a:off x="0" y="0"/>
              <a:ext cx="190119" cy="254381"/>
            </a:xfrm>
            <a:custGeom>
              <a:avLst/>
              <a:gdLst/>
              <a:ahLst/>
              <a:cxnLst/>
              <a:rect l="l" t="t" r="r" b="b"/>
              <a:pathLst>
                <a:path w="190119" h="254381">
                  <a:moveTo>
                    <a:pt x="132461" y="2921"/>
                  </a:moveTo>
                  <a:cubicBezTo>
                    <a:pt x="54737" y="14478"/>
                    <a:pt x="0" y="78105"/>
                    <a:pt x="0" y="159004"/>
                  </a:cubicBezTo>
                  <a:cubicBezTo>
                    <a:pt x="0" y="242824"/>
                    <a:pt x="14351" y="254381"/>
                    <a:pt x="89281" y="216789"/>
                  </a:cubicBezTo>
                  <a:cubicBezTo>
                    <a:pt x="158369" y="182118"/>
                    <a:pt x="190119" y="104013"/>
                    <a:pt x="169926" y="26035"/>
                  </a:cubicBezTo>
                  <a:cubicBezTo>
                    <a:pt x="164211" y="5842"/>
                    <a:pt x="152654" y="0"/>
                    <a:pt x="132461" y="2921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38" name="Group 138"/>
          <p:cNvGrpSpPr/>
          <p:nvPr/>
        </p:nvGrpSpPr>
        <p:grpSpPr>
          <a:xfrm>
            <a:off x="12538080" y="3461040"/>
            <a:ext cx="2562480" cy="1254240"/>
            <a:chOff x="0" y="0"/>
            <a:chExt cx="3416640" cy="1672320"/>
          </a:xfrm>
        </p:grpSpPr>
        <p:sp>
          <p:nvSpPr>
            <p:cNvPr id="139" name="Freeform 139"/>
            <p:cNvSpPr/>
            <p:nvPr/>
          </p:nvSpPr>
          <p:spPr>
            <a:xfrm>
              <a:off x="0" y="-127"/>
              <a:ext cx="3416681" cy="1672336"/>
            </a:xfrm>
            <a:custGeom>
              <a:avLst/>
              <a:gdLst/>
              <a:ahLst/>
              <a:cxnLst/>
              <a:rect l="l" t="t" r="r" b="b"/>
              <a:pathLst>
                <a:path w="3416681" h="1672336">
                  <a:moveTo>
                    <a:pt x="210566" y="414274"/>
                  </a:moveTo>
                  <a:cubicBezTo>
                    <a:pt x="319786" y="719074"/>
                    <a:pt x="429006" y="1023874"/>
                    <a:pt x="530352" y="1328547"/>
                  </a:cubicBezTo>
                  <a:cubicBezTo>
                    <a:pt x="553720" y="1375410"/>
                    <a:pt x="577215" y="1422273"/>
                    <a:pt x="545973" y="1492631"/>
                  </a:cubicBezTo>
                  <a:cubicBezTo>
                    <a:pt x="491363" y="1601978"/>
                    <a:pt x="530352" y="1672336"/>
                    <a:pt x="655193" y="1672336"/>
                  </a:cubicBezTo>
                  <a:cubicBezTo>
                    <a:pt x="1357249" y="1672336"/>
                    <a:pt x="2051431" y="1672336"/>
                    <a:pt x="2745740" y="1672336"/>
                  </a:cubicBezTo>
                  <a:cubicBezTo>
                    <a:pt x="2878328" y="1672336"/>
                    <a:pt x="2925191" y="1601978"/>
                    <a:pt x="2870581" y="1492631"/>
                  </a:cubicBezTo>
                  <a:cubicBezTo>
                    <a:pt x="2847213" y="1437894"/>
                    <a:pt x="2854960" y="1398905"/>
                    <a:pt x="2870581" y="1344168"/>
                  </a:cubicBezTo>
                  <a:cubicBezTo>
                    <a:pt x="2987548" y="1031621"/>
                    <a:pt x="3096768" y="711200"/>
                    <a:pt x="3213862" y="390779"/>
                  </a:cubicBezTo>
                  <a:cubicBezTo>
                    <a:pt x="3237230" y="312674"/>
                    <a:pt x="3252851" y="234442"/>
                    <a:pt x="3354324" y="211074"/>
                  </a:cubicBezTo>
                  <a:cubicBezTo>
                    <a:pt x="3393313" y="203200"/>
                    <a:pt x="3416681" y="148590"/>
                    <a:pt x="3408934" y="109474"/>
                  </a:cubicBezTo>
                  <a:cubicBezTo>
                    <a:pt x="3401187" y="54737"/>
                    <a:pt x="3369945" y="15748"/>
                    <a:pt x="3323082" y="7874"/>
                  </a:cubicBezTo>
                  <a:cubicBezTo>
                    <a:pt x="3276219" y="0"/>
                    <a:pt x="3229483" y="127"/>
                    <a:pt x="3182620" y="127"/>
                  </a:cubicBezTo>
                  <a:cubicBezTo>
                    <a:pt x="2691130" y="127"/>
                    <a:pt x="2207514" y="127"/>
                    <a:pt x="1716151" y="127"/>
                  </a:cubicBezTo>
                  <a:cubicBezTo>
                    <a:pt x="1372870" y="127"/>
                    <a:pt x="1029716" y="127"/>
                    <a:pt x="686435" y="127"/>
                  </a:cubicBezTo>
                  <a:cubicBezTo>
                    <a:pt x="506984" y="127"/>
                    <a:pt x="327660" y="127"/>
                    <a:pt x="140335" y="127"/>
                  </a:cubicBezTo>
                  <a:cubicBezTo>
                    <a:pt x="85852" y="127"/>
                    <a:pt x="31242" y="15748"/>
                    <a:pt x="7747" y="86106"/>
                  </a:cubicBezTo>
                  <a:cubicBezTo>
                    <a:pt x="0" y="132969"/>
                    <a:pt x="7747" y="195453"/>
                    <a:pt x="54610" y="203327"/>
                  </a:cubicBezTo>
                  <a:cubicBezTo>
                    <a:pt x="171577" y="234569"/>
                    <a:pt x="179451" y="336169"/>
                    <a:pt x="210566" y="414274"/>
                  </a:cubicBezTo>
                  <a:close/>
                  <a:moveTo>
                    <a:pt x="2628773" y="234569"/>
                  </a:moveTo>
                  <a:cubicBezTo>
                    <a:pt x="2730119" y="234569"/>
                    <a:pt x="2831592" y="242443"/>
                    <a:pt x="2932938" y="234569"/>
                  </a:cubicBezTo>
                  <a:cubicBezTo>
                    <a:pt x="3065526" y="218948"/>
                    <a:pt x="3065526" y="273685"/>
                    <a:pt x="3026537" y="375285"/>
                  </a:cubicBezTo>
                  <a:cubicBezTo>
                    <a:pt x="2909570" y="687832"/>
                    <a:pt x="2800350" y="1000506"/>
                    <a:pt x="2698877" y="1313053"/>
                  </a:cubicBezTo>
                  <a:cubicBezTo>
                    <a:pt x="2667635" y="1399032"/>
                    <a:pt x="2628646" y="1422400"/>
                    <a:pt x="2542921" y="1422400"/>
                  </a:cubicBezTo>
                  <a:cubicBezTo>
                    <a:pt x="1981327" y="1422400"/>
                    <a:pt x="1419606" y="1422400"/>
                    <a:pt x="858012" y="1422400"/>
                  </a:cubicBezTo>
                  <a:cubicBezTo>
                    <a:pt x="803402" y="1422400"/>
                    <a:pt x="748792" y="1422400"/>
                    <a:pt x="725424" y="1352042"/>
                  </a:cubicBezTo>
                  <a:cubicBezTo>
                    <a:pt x="608457" y="984758"/>
                    <a:pt x="475869" y="625348"/>
                    <a:pt x="343154" y="234569"/>
                  </a:cubicBezTo>
                  <a:cubicBezTo>
                    <a:pt x="1123188" y="234569"/>
                    <a:pt x="1872107" y="234569"/>
                    <a:pt x="2628773" y="234569"/>
                  </a:cubicBezTo>
                  <a:close/>
                </a:path>
              </a:pathLst>
            </a:custGeom>
            <a:solidFill>
              <a:srgbClr val="984807"/>
            </a:solidFill>
          </p:spPr>
        </p:sp>
      </p:grpSp>
      <p:grpSp>
        <p:nvGrpSpPr>
          <p:cNvPr id="140" name="Group 140"/>
          <p:cNvGrpSpPr/>
          <p:nvPr/>
        </p:nvGrpSpPr>
        <p:grpSpPr>
          <a:xfrm>
            <a:off x="13141440" y="2784240"/>
            <a:ext cx="1326960" cy="599760"/>
            <a:chOff x="0" y="0"/>
            <a:chExt cx="1769280" cy="799680"/>
          </a:xfrm>
        </p:grpSpPr>
        <p:sp>
          <p:nvSpPr>
            <p:cNvPr id="141" name="Freeform 141"/>
            <p:cNvSpPr/>
            <p:nvPr/>
          </p:nvSpPr>
          <p:spPr>
            <a:xfrm>
              <a:off x="0" y="0"/>
              <a:ext cx="1769237" cy="799719"/>
            </a:xfrm>
            <a:custGeom>
              <a:avLst/>
              <a:gdLst/>
              <a:ahLst/>
              <a:cxnLst/>
              <a:rect l="l" t="t" r="r" b="b"/>
              <a:pathLst>
                <a:path w="1769237" h="799719">
                  <a:moveTo>
                    <a:pt x="93472" y="760476"/>
                  </a:moveTo>
                  <a:cubicBezTo>
                    <a:pt x="218186" y="760476"/>
                    <a:pt x="350647" y="760476"/>
                    <a:pt x="475361" y="760476"/>
                  </a:cubicBezTo>
                  <a:cubicBezTo>
                    <a:pt x="732536" y="783971"/>
                    <a:pt x="981964" y="799719"/>
                    <a:pt x="1153414" y="548767"/>
                  </a:cubicBezTo>
                  <a:cubicBezTo>
                    <a:pt x="1169035" y="525272"/>
                    <a:pt x="1200150" y="509524"/>
                    <a:pt x="1231392" y="493903"/>
                  </a:cubicBezTo>
                  <a:cubicBezTo>
                    <a:pt x="1363853" y="407670"/>
                    <a:pt x="1504188" y="321437"/>
                    <a:pt x="1644523" y="243078"/>
                  </a:cubicBezTo>
                  <a:cubicBezTo>
                    <a:pt x="1769237" y="180340"/>
                    <a:pt x="1714627" y="125476"/>
                    <a:pt x="1628902" y="78486"/>
                  </a:cubicBezTo>
                  <a:cubicBezTo>
                    <a:pt x="1496441" y="0"/>
                    <a:pt x="1356233" y="23495"/>
                    <a:pt x="1231519" y="94107"/>
                  </a:cubicBezTo>
                  <a:cubicBezTo>
                    <a:pt x="943102" y="266573"/>
                    <a:pt x="639064" y="392049"/>
                    <a:pt x="311785" y="454660"/>
                  </a:cubicBezTo>
                  <a:cubicBezTo>
                    <a:pt x="187071" y="478282"/>
                    <a:pt x="93472" y="564515"/>
                    <a:pt x="31115" y="674243"/>
                  </a:cubicBezTo>
                  <a:cubicBezTo>
                    <a:pt x="0" y="736981"/>
                    <a:pt x="7747" y="760476"/>
                    <a:pt x="93472" y="760476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42" name="Group 142"/>
          <p:cNvGrpSpPr/>
          <p:nvPr/>
        </p:nvGrpSpPr>
        <p:grpSpPr>
          <a:xfrm>
            <a:off x="14011200" y="2803680"/>
            <a:ext cx="1123920" cy="549360"/>
            <a:chOff x="0" y="0"/>
            <a:chExt cx="1498560" cy="732480"/>
          </a:xfrm>
        </p:grpSpPr>
        <p:sp>
          <p:nvSpPr>
            <p:cNvPr id="143" name="Freeform 143"/>
            <p:cNvSpPr/>
            <p:nvPr/>
          </p:nvSpPr>
          <p:spPr>
            <a:xfrm>
              <a:off x="0" y="0"/>
              <a:ext cx="1498600" cy="732536"/>
            </a:xfrm>
            <a:custGeom>
              <a:avLst/>
              <a:gdLst/>
              <a:ahLst/>
              <a:cxnLst/>
              <a:rect l="l" t="t" r="r" b="b"/>
              <a:pathLst>
                <a:path w="1498600" h="732536">
                  <a:moveTo>
                    <a:pt x="1155192" y="732536"/>
                  </a:moveTo>
                  <a:cubicBezTo>
                    <a:pt x="1397127" y="732536"/>
                    <a:pt x="1498600" y="615696"/>
                    <a:pt x="1482979" y="358521"/>
                  </a:cubicBezTo>
                  <a:cubicBezTo>
                    <a:pt x="1381506" y="436499"/>
                    <a:pt x="1295654" y="428625"/>
                    <a:pt x="1202055" y="350774"/>
                  </a:cubicBezTo>
                  <a:cubicBezTo>
                    <a:pt x="1108456" y="265049"/>
                    <a:pt x="1053719" y="163703"/>
                    <a:pt x="1116203" y="31242"/>
                  </a:cubicBezTo>
                  <a:cubicBezTo>
                    <a:pt x="1108329" y="23368"/>
                    <a:pt x="1092708" y="7747"/>
                    <a:pt x="1084834" y="0"/>
                  </a:cubicBezTo>
                  <a:cubicBezTo>
                    <a:pt x="718058" y="233807"/>
                    <a:pt x="359029" y="459740"/>
                    <a:pt x="0" y="693547"/>
                  </a:cubicBezTo>
                  <a:cubicBezTo>
                    <a:pt x="7747" y="709168"/>
                    <a:pt x="15621" y="716915"/>
                    <a:pt x="15621" y="732536"/>
                  </a:cubicBezTo>
                  <a:cubicBezTo>
                    <a:pt x="398018" y="732536"/>
                    <a:pt x="772668" y="732536"/>
                    <a:pt x="1155192" y="732536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44" name="Group 144"/>
          <p:cNvGrpSpPr/>
          <p:nvPr/>
        </p:nvGrpSpPr>
        <p:grpSpPr>
          <a:xfrm>
            <a:off x="12661920" y="2895840"/>
            <a:ext cx="619200" cy="457200"/>
            <a:chOff x="0" y="0"/>
            <a:chExt cx="825600" cy="609600"/>
          </a:xfrm>
        </p:grpSpPr>
        <p:sp>
          <p:nvSpPr>
            <p:cNvPr id="145" name="Freeform 145"/>
            <p:cNvSpPr/>
            <p:nvPr/>
          </p:nvSpPr>
          <p:spPr>
            <a:xfrm>
              <a:off x="0" y="0"/>
              <a:ext cx="825627" cy="609600"/>
            </a:xfrm>
            <a:custGeom>
              <a:avLst/>
              <a:gdLst/>
              <a:ahLst/>
              <a:cxnLst/>
              <a:rect l="l" t="t" r="r" b="b"/>
              <a:pathLst>
                <a:path w="825627" h="609600">
                  <a:moveTo>
                    <a:pt x="225933" y="609600"/>
                  </a:moveTo>
                  <a:cubicBezTo>
                    <a:pt x="288290" y="609600"/>
                    <a:pt x="342773" y="609600"/>
                    <a:pt x="397256" y="609600"/>
                  </a:cubicBezTo>
                  <a:cubicBezTo>
                    <a:pt x="443992" y="609600"/>
                    <a:pt x="475107" y="601726"/>
                    <a:pt x="498475" y="554863"/>
                  </a:cubicBezTo>
                  <a:cubicBezTo>
                    <a:pt x="552958" y="398526"/>
                    <a:pt x="669798" y="289179"/>
                    <a:pt x="825627" y="195326"/>
                  </a:cubicBezTo>
                  <a:cubicBezTo>
                    <a:pt x="537464" y="0"/>
                    <a:pt x="210312" y="85979"/>
                    <a:pt x="85725" y="375158"/>
                  </a:cubicBezTo>
                  <a:cubicBezTo>
                    <a:pt x="0" y="570484"/>
                    <a:pt x="23368" y="609600"/>
                    <a:pt x="225933" y="60960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46" name="Group 146"/>
          <p:cNvGrpSpPr/>
          <p:nvPr/>
        </p:nvGrpSpPr>
        <p:grpSpPr>
          <a:xfrm>
            <a:off x="14887440" y="2707920"/>
            <a:ext cx="317520" cy="346320"/>
            <a:chOff x="0" y="0"/>
            <a:chExt cx="423360" cy="461760"/>
          </a:xfrm>
        </p:grpSpPr>
        <p:sp>
          <p:nvSpPr>
            <p:cNvPr id="147" name="Freeform 147"/>
            <p:cNvSpPr/>
            <p:nvPr/>
          </p:nvSpPr>
          <p:spPr>
            <a:xfrm>
              <a:off x="0" y="0"/>
              <a:ext cx="423291" cy="461772"/>
            </a:xfrm>
            <a:custGeom>
              <a:avLst/>
              <a:gdLst/>
              <a:ahLst/>
              <a:cxnLst/>
              <a:rect l="l" t="t" r="r" b="b"/>
              <a:pathLst>
                <a:path w="423291" h="461772">
                  <a:moveTo>
                    <a:pt x="360680" y="23495"/>
                  </a:moveTo>
                  <a:cubicBezTo>
                    <a:pt x="321437" y="7874"/>
                    <a:pt x="282194" y="0"/>
                    <a:pt x="243078" y="46990"/>
                  </a:cubicBezTo>
                  <a:cubicBezTo>
                    <a:pt x="188214" y="109601"/>
                    <a:pt x="141097" y="179959"/>
                    <a:pt x="54864" y="219202"/>
                  </a:cubicBezTo>
                  <a:cubicBezTo>
                    <a:pt x="0" y="242697"/>
                    <a:pt x="23495" y="305308"/>
                    <a:pt x="54864" y="344424"/>
                  </a:cubicBezTo>
                  <a:cubicBezTo>
                    <a:pt x="94107" y="391414"/>
                    <a:pt x="156845" y="461772"/>
                    <a:pt x="211709" y="407035"/>
                  </a:cubicBezTo>
                  <a:cubicBezTo>
                    <a:pt x="297942" y="328803"/>
                    <a:pt x="376301" y="219202"/>
                    <a:pt x="407670" y="117475"/>
                  </a:cubicBezTo>
                  <a:cubicBezTo>
                    <a:pt x="423291" y="54864"/>
                    <a:pt x="392049" y="31369"/>
                    <a:pt x="360680" y="23495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48" name="Group 148"/>
          <p:cNvGrpSpPr/>
          <p:nvPr/>
        </p:nvGrpSpPr>
        <p:grpSpPr>
          <a:xfrm>
            <a:off x="12954240" y="3682800"/>
            <a:ext cx="403200" cy="781200"/>
            <a:chOff x="0" y="0"/>
            <a:chExt cx="537600" cy="1041600"/>
          </a:xfrm>
        </p:grpSpPr>
        <p:sp>
          <p:nvSpPr>
            <p:cNvPr id="149" name="Freeform 149"/>
            <p:cNvSpPr/>
            <p:nvPr/>
          </p:nvSpPr>
          <p:spPr>
            <a:xfrm>
              <a:off x="0" y="0"/>
              <a:ext cx="537591" cy="1041654"/>
            </a:xfrm>
            <a:custGeom>
              <a:avLst/>
              <a:gdLst/>
              <a:ahLst/>
              <a:cxnLst/>
              <a:rect l="l" t="t" r="r" b="b"/>
              <a:pathLst>
                <a:path w="537591" h="1041654">
                  <a:moveTo>
                    <a:pt x="451866" y="1002411"/>
                  </a:moveTo>
                  <a:cubicBezTo>
                    <a:pt x="537591" y="1002411"/>
                    <a:pt x="490855" y="931926"/>
                    <a:pt x="482981" y="900557"/>
                  </a:cubicBezTo>
                  <a:cubicBezTo>
                    <a:pt x="443992" y="665607"/>
                    <a:pt x="381635" y="438531"/>
                    <a:pt x="342773" y="211328"/>
                  </a:cubicBezTo>
                  <a:cubicBezTo>
                    <a:pt x="327279" y="101854"/>
                    <a:pt x="288290" y="46990"/>
                    <a:pt x="155829" y="78359"/>
                  </a:cubicBezTo>
                  <a:cubicBezTo>
                    <a:pt x="148082" y="125349"/>
                    <a:pt x="0" y="0"/>
                    <a:pt x="38989" y="148844"/>
                  </a:cubicBezTo>
                  <a:cubicBezTo>
                    <a:pt x="116840" y="415163"/>
                    <a:pt x="210439" y="681355"/>
                    <a:pt x="296164" y="947674"/>
                  </a:cubicBezTo>
                  <a:cubicBezTo>
                    <a:pt x="319532" y="1041654"/>
                    <a:pt x="397510" y="1002538"/>
                    <a:pt x="451993" y="1002538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4691520" y="3382920"/>
            <a:ext cx="4289760" cy="121187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pc="16" dirty="0">
                <a:solidFill>
                  <a:srgbClr val="404040"/>
                </a:solidFill>
                <a:latin typeface="Montserrat"/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en-US" spc="16" dirty="0">
              <a:solidFill>
                <a:srgbClr val="404040"/>
              </a:solidFill>
              <a:latin typeface="Montserrat"/>
              <a:cs typeface="B Nazanin" panose="00000400000000000000" pitchFamily="2" charset="-78"/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5115600" y="2949480"/>
            <a:ext cx="3865680" cy="33855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1600" spc="16" dirty="0">
                <a:solidFill>
                  <a:srgbClr val="404040"/>
                </a:solidFill>
                <a:latin typeface="Montserrat Bold"/>
                <a:cs typeface="B Nazanin" panose="00000400000000000000" pitchFamily="2" charset="-78"/>
              </a:rPr>
              <a:t>متن شما در اینجا</a:t>
            </a:r>
            <a:endParaRPr lang="en-US" sz="1600" spc="16" dirty="0">
              <a:solidFill>
                <a:srgbClr val="404040"/>
              </a:solidFill>
              <a:latin typeface="Montserrat Bold"/>
              <a:cs typeface="B Nazanin" panose="00000400000000000000" pitchFamily="2" charset="-78"/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13525920" y="3382920"/>
            <a:ext cx="4112640" cy="121187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pc="16" dirty="0">
                <a:solidFill>
                  <a:srgbClr val="404040"/>
                </a:solidFill>
                <a:latin typeface="Montserrat"/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en-US" spc="16" dirty="0">
              <a:solidFill>
                <a:srgbClr val="404040"/>
              </a:solidFill>
              <a:latin typeface="Montserrat"/>
              <a:cs typeface="B Nazanin" panose="00000400000000000000" pitchFamily="2" charset="-78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13772880" y="2949480"/>
            <a:ext cx="3865680" cy="33855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1600" spc="16" dirty="0">
                <a:solidFill>
                  <a:srgbClr val="404040"/>
                </a:solidFill>
                <a:latin typeface="Montserrat Bold"/>
                <a:cs typeface="B Nazanin" panose="00000400000000000000" pitchFamily="2" charset="-78"/>
              </a:rPr>
              <a:t>متن شما در اینجا</a:t>
            </a:r>
            <a:endParaRPr lang="en-US" sz="1600" spc="16" dirty="0">
              <a:solidFill>
                <a:srgbClr val="404040"/>
              </a:solidFill>
              <a:latin typeface="Montserrat Bold"/>
              <a:cs typeface="B Nazanin" panose="00000400000000000000" pitchFamily="2" charset="-78"/>
            </a:endParaRPr>
          </a:p>
        </p:txBody>
      </p:sp>
      <p:pic>
        <p:nvPicPr>
          <p:cNvPr id="6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1608" y="5607288"/>
            <a:ext cx="3643344" cy="3716064"/>
          </a:xfrm>
          <a:prstGeom prst="rect">
            <a:avLst/>
          </a:prstGeom>
        </p:spPr>
      </p:pic>
      <p:sp>
        <p:nvSpPr>
          <p:cNvPr id="7" name="TextBox 7"/>
          <p:cNvSpPr txBox="1"/>
          <p:nvPr/>
        </p:nvSpPr>
        <p:spPr>
          <a:xfrm>
            <a:off x="91440" y="283155"/>
            <a:ext cx="18105120" cy="67710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3200" spc="45" dirty="0">
                <a:solidFill>
                  <a:srgbClr val="984807"/>
                </a:solidFill>
                <a:latin typeface="Montserrat"/>
                <a:cs typeface="B Nazanin" panose="00000400000000000000" pitchFamily="2" charset="-78"/>
              </a:rPr>
              <a:t>سبک نقشه جهان</a:t>
            </a:r>
            <a:endParaRPr lang="en-US" sz="3200" spc="45" dirty="0">
              <a:solidFill>
                <a:srgbClr val="984807"/>
              </a:solidFill>
              <a:latin typeface="Montserrat"/>
              <a:cs typeface="B Nazanin" panose="00000400000000000000" pitchFamily="2" charset="-78"/>
            </a:endParaRPr>
          </a:p>
        </p:txBody>
      </p:sp>
      <p:grpSp>
        <p:nvGrpSpPr>
          <p:cNvPr id="8" name="Group 8"/>
          <p:cNvGrpSpPr/>
          <p:nvPr/>
        </p:nvGrpSpPr>
        <p:grpSpPr>
          <a:xfrm>
            <a:off x="9073440" y="3072960"/>
            <a:ext cx="4460400" cy="6391440"/>
            <a:chOff x="0" y="0"/>
            <a:chExt cx="5947200" cy="8521920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5946648" cy="8521573"/>
            </a:xfrm>
            <a:custGeom>
              <a:avLst/>
              <a:gdLst/>
              <a:ahLst/>
              <a:cxnLst/>
              <a:rect l="l" t="t" r="r" b="b"/>
              <a:pathLst>
                <a:path w="5946648" h="8521573">
                  <a:moveTo>
                    <a:pt x="3679063" y="8341487"/>
                  </a:moveTo>
                  <a:lnTo>
                    <a:pt x="3802634" y="8341487"/>
                  </a:lnTo>
                  <a:lnTo>
                    <a:pt x="3807587" y="8348853"/>
                  </a:lnTo>
                  <a:lnTo>
                    <a:pt x="3807587" y="8358759"/>
                  </a:lnTo>
                  <a:lnTo>
                    <a:pt x="3812540" y="8371078"/>
                  </a:lnTo>
                  <a:lnTo>
                    <a:pt x="3812540" y="8388350"/>
                  </a:lnTo>
                  <a:lnTo>
                    <a:pt x="3795268" y="8393303"/>
                  </a:lnTo>
                  <a:lnTo>
                    <a:pt x="3773043" y="8398256"/>
                  </a:lnTo>
                  <a:lnTo>
                    <a:pt x="3748278" y="8398256"/>
                  </a:lnTo>
                  <a:lnTo>
                    <a:pt x="3733419" y="8393303"/>
                  </a:lnTo>
                  <a:lnTo>
                    <a:pt x="3721100" y="8388350"/>
                  </a:lnTo>
                  <a:lnTo>
                    <a:pt x="3708781" y="8388350"/>
                  </a:lnTo>
                  <a:lnTo>
                    <a:pt x="3686556" y="8388350"/>
                  </a:lnTo>
                  <a:lnTo>
                    <a:pt x="3679190" y="8341360"/>
                  </a:lnTo>
                  <a:close/>
                  <a:moveTo>
                    <a:pt x="3140583" y="8091805"/>
                  </a:moveTo>
                  <a:lnTo>
                    <a:pt x="3160395" y="8109077"/>
                  </a:lnTo>
                  <a:lnTo>
                    <a:pt x="3187573" y="8111490"/>
                  </a:lnTo>
                  <a:lnTo>
                    <a:pt x="3212338" y="8121396"/>
                  </a:lnTo>
                  <a:lnTo>
                    <a:pt x="3229610" y="8143621"/>
                  </a:lnTo>
                  <a:lnTo>
                    <a:pt x="3241929" y="8173212"/>
                  </a:lnTo>
                  <a:lnTo>
                    <a:pt x="3259201" y="8197977"/>
                  </a:lnTo>
                  <a:lnTo>
                    <a:pt x="3343148" y="8244967"/>
                  </a:lnTo>
                  <a:lnTo>
                    <a:pt x="3441954" y="8289417"/>
                  </a:lnTo>
                  <a:lnTo>
                    <a:pt x="3548253" y="8323961"/>
                  </a:lnTo>
                  <a:lnTo>
                    <a:pt x="3661918" y="8348726"/>
                  </a:lnTo>
                  <a:lnTo>
                    <a:pt x="3661918" y="8388223"/>
                  </a:lnTo>
                  <a:lnTo>
                    <a:pt x="3639693" y="8388223"/>
                  </a:lnTo>
                  <a:lnTo>
                    <a:pt x="3605149" y="8400542"/>
                  </a:lnTo>
                  <a:lnTo>
                    <a:pt x="3570605" y="8400542"/>
                  </a:lnTo>
                  <a:lnTo>
                    <a:pt x="3536061" y="8400542"/>
                  </a:lnTo>
                  <a:lnTo>
                    <a:pt x="3511296" y="8405495"/>
                  </a:lnTo>
                  <a:lnTo>
                    <a:pt x="3496437" y="8415401"/>
                  </a:lnTo>
                  <a:lnTo>
                    <a:pt x="3489071" y="8417814"/>
                  </a:lnTo>
                  <a:lnTo>
                    <a:pt x="3479165" y="8427720"/>
                  </a:lnTo>
                  <a:lnTo>
                    <a:pt x="3461893" y="8432673"/>
                  </a:lnTo>
                  <a:lnTo>
                    <a:pt x="3432302" y="8435086"/>
                  </a:lnTo>
                  <a:lnTo>
                    <a:pt x="3432302" y="8482076"/>
                  </a:lnTo>
                  <a:lnTo>
                    <a:pt x="3442208" y="8482076"/>
                  </a:lnTo>
                  <a:lnTo>
                    <a:pt x="3449574" y="8469757"/>
                  </a:lnTo>
                  <a:lnTo>
                    <a:pt x="3454527" y="8462391"/>
                  </a:lnTo>
                  <a:lnTo>
                    <a:pt x="3459480" y="8457438"/>
                  </a:lnTo>
                  <a:lnTo>
                    <a:pt x="3466846" y="8457438"/>
                  </a:lnTo>
                  <a:lnTo>
                    <a:pt x="3479165" y="8452485"/>
                  </a:lnTo>
                  <a:lnTo>
                    <a:pt x="3496437" y="8452485"/>
                  </a:lnTo>
                  <a:lnTo>
                    <a:pt x="3496437" y="8474710"/>
                  </a:lnTo>
                  <a:lnTo>
                    <a:pt x="3506343" y="8482076"/>
                  </a:lnTo>
                  <a:lnTo>
                    <a:pt x="3506343" y="8491982"/>
                  </a:lnTo>
                  <a:lnTo>
                    <a:pt x="3506343" y="8504301"/>
                  </a:lnTo>
                  <a:lnTo>
                    <a:pt x="3511296" y="8521573"/>
                  </a:lnTo>
                  <a:lnTo>
                    <a:pt x="3461893" y="8514207"/>
                  </a:lnTo>
                  <a:lnTo>
                    <a:pt x="3427349" y="8496935"/>
                  </a:lnTo>
                  <a:lnTo>
                    <a:pt x="3397758" y="8479663"/>
                  </a:lnTo>
                  <a:lnTo>
                    <a:pt x="3368167" y="8462391"/>
                  </a:lnTo>
                  <a:lnTo>
                    <a:pt x="3345942" y="8462391"/>
                  </a:lnTo>
                  <a:lnTo>
                    <a:pt x="3316351" y="8467344"/>
                  </a:lnTo>
                  <a:lnTo>
                    <a:pt x="3286760" y="8469757"/>
                  </a:lnTo>
                  <a:lnTo>
                    <a:pt x="3257169" y="8474710"/>
                  </a:lnTo>
                  <a:lnTo>
                    <a:pt x="3234944" y="8474710"/>
                  </a:lnTo>
                  <a:lnTo>
                    <a:pt x="3222625" y="8467344"/>
                  </a:lnTo>
                  <a:lnTo>
                    <a:pt x="3212719" y="8457438"/>
                  </a:lnTo>
                  <a:lnTo>
                    <a:pt x="3200400" y="8445119"/>
                  </a:lnTo>
                  <a:lnTo>
                    <a:pt x="3188081" y="8432800"/>
                  </a:lnTo>
                  <a:lnTo>
                    <a:pt x="3178175" y="8422894"/>
                  </a:lnTo>
                  <a:lnTo>
                    <a:pt x="3165856" y="8415528"/>
                  </a:lnTo>
                  <a:lnTo>
                    <a:pt x="3160903" y="8415528"/>
                  </a:lnTo>
                  <a:lnTo>
                    <a:pt x="3155950" y="8415528"/>
                  </a:lnTo>
                  <a:lnTo>
                    <a:pt x="3155950" y="8417941"/>
                  </a:lnTo>
                  <a:lnTo>
                    <a:pt x="3155950" y="8422894"/>
                  </a:lnTo>
                  <a:lnTo>
                    <a:pt x="3155950" y="8427847"/>
                  </a:lnTo>
                  <a:lnTo>
                    <a:pt x="3155950" y="8432800"/>
                  </a:lnTo>
                  <a:lnTo>
                    <a:pt x="3155950" y="8435213"/>
                  </a:lnTo>
                  <a:lnTo>
                    <a:pt x="3118866" y="8435213"/>
                  </a:lnTo>
                  <a:lnTo>
                    <a:pt x="3079369" y="8422894"/>
                  </a:lnTo>
                  <a:lnTo>
                    <a:pt x="3054604" y="8405622"/>
                  </a:lnTo>
                  <a:lnTo>
                    <a:pt x="3044698" y="8405622"/>
                  </a:lnTo>
                  <a:lnTo>
                    <a:pt x="3044698" y="8380857"/>
                  </a:lnTo>
                  <a:lnTo>
                    <a:pt x="3091688" y="8380857"/>
                  </a:lnTo>
                  <a:lnTo>
                    <a:pt x="3091688" y="8370951"/>
                  </a:lnTo>
                  <a:lnTo>
                    <a:pt x="3096641" y="8365998"/>
                  </a:lnTo>
                  <a:lnTo>
                    <a:pt x="3096641" y="8363585"/>
                  </a:lnTo>
                  <a:lnTo>
                    <a:pt x="3101594" y="8358632"/>
                  </a:lnTo>
                  <a:lnTo>
                    <a:pt x="3089275" y="8329041"/>
                  </a:lnTo>
                  <a:lnTo>
                    <a:pt x="3072003" y="8296910"/>
                  </a:lnTo>
                  <a:lnTo>
                    <a:pt x="3054731" y="8267319"/>
                  </a:lnTo>
                  <a:lnTo>
                    <a:pt x="3039872" y="8232775"/>
                  </a:lnTo>
                  <a:lnTo>
                    <a:pt x="3044825" y="8208010"/>
                  </a:lnTo>
                  <a:lnTo>
                    <a:pt x="3054731" y="8178419"/>
                  </a:lnTo>
                  <a:lnTo>
                    <a:pt x="3067050" y="8146288"/>
                  </a:lnTo>
                  <a:lnTo>
                    <a:pt x="3079369" y="8121523"/>
                  </a:lnTo>
                  <a:lnTo>
                    <a:pt x="3106547" y="8099298"/>
                  </a:lnTo>
                  <a:lnTo>
                    <a:pt x="3141091" y="8091932"/>
                  </a:lnTo>
                  <a:close/>
                  <a:moveTo>
                    <a:pt x="4057777" y="7960995"/>
                  </a:moveTo>
                  <a:lnTo>
                    <a:pt x="4055364" y="8000492"/>
                  </a:lnTo>
                  <a:lnTo>
                    <a:pt x="4038092" y="8039989"/>
                  </a:lnTo>
                  <a:lnTo>
                    <a:pt x="4010914" y="8064754"/>
                  </a:lnTo>
                  <a:lnTo>
                    <a:pt x="4005961" y="8069707"/>
                  </a:lnTo>
                  <a:lnTo>
                    <a:pt x="3998595" y="8077073"/>
                  </a:lnTo>
                  <a:lnTo>
                    <a:pt x="3993642" y="8082026"/>
                  </a:lnTo>
                  <a:lnTo>
                    <a:pt x="3907155" y="8064754"/>
                  </a:lnTo>
                  <a:lnTo>
                    <a:pt x="3899789" y="8000492"/>
                  </a:lnTo>
                  <a:lnTo>
                    <a:pt x="3936873" y="7988173"/>
                  </a:lnTo>
                  <a:lnTo>
                    <a:pt x="3969004" y="7975854"/>
                  </a:lnTo>
                  <a:lnTo>
                    <a:pt x="4006088" y="7965948"/>
                  </a:lnTo>
                  <a:lnTo>
                    <a:pt x="4058031" y="7960995"/>
                  </a:lnTo>
                  <a:close/>
                  <a:moveTo>
                    <a:pt x="4174109" y="7948676"/>
                  </a:moveTo>
                  <a:lnTo>
                    <a:pt x="4270502" y="7948676"/>
                  </a:lnTo>
                  <a:lnTo>
                    <a:pt x="4275455" y="7975854"/>
                  </a:lnTo>
                  <a:lnTo>
                    <a:pt x="4282821" y="7995666"/>
                  </a:lnTo>
                  <a:lnTo>
                    <a:pt x="4287774" y="8025257"/>
                  </a:lnTo>
                  <a:lnTo>
                    <a:pt x="4240784" y="8040116"/>
                  </a:lnTo>
                  <a:lnTo>
                    <a:pt x="4206240" y="8057388"/>
                  </a:lnTo>
                  <a:lnTo>
                    <a:pt x="4171696" y="8074660"/>
                  </a:lnTo>
                  <a:lnTo>
                    <a:pt x="4127246" y="8086979"/>
                  </a:lnTo>
                  <a:lnTo>
                    <a:pt x="4080256" y="8091932"/>
                  </a:lnTo>
                  <a:lnTo>
                    <a:pt x="4075303" y="8082026"/>
                  </a:lnTo>
                  <a:lnTo>
                    <a:pt x="4072890" y="8077073"/>
                  </a:lnTo>
                  <a:lnTo>
                    <a:pt x="4072890" y="8069707"/>
                  </a:lnTo>
                  <a:lnTo>
                    <a:pt x="4067937" y="8057388"/>
                  </a:lnTo>
                  <a:lnTo>
                    <a:pt x="4080256" y="8042529"/>
                  </a:lnTo>
                  <a:lnTo>
                    <a:pt x="4090162" y="8030210"/>
                  </a:lnTo>
                  <a:lnTo>
                    <a:pt x="4092575" y="8017891"/>
                  </a:lnTo>
                  <a:lnTo>
                    <a:pt x="4097528" y="8005572"/>
                  </a:lnTo>
                  <a:lnTo>
                    <a:pt x="4104894" y="7988300"/>
                  </a:lnTo>
                  <a:lnTo>
                    <a:pt x="4114800" y="7978394"/>
                  </a:lnTo>
                  <a:lnTo>
                    <a:pt x="4127119" y="7975981"/>
                  </a:lnTo>
                  <a:lnTo>
                    <a:pt x="4139438" y="7971028"/>
                  </a:lnTo>
                  <a:lnTo>
                    <a:pt x="4154297" y="7961122"/>
                  </a:lnTo>
                  <a:lnTo>
                    <a:pt x="4161663" y="7958709"/>
                  </a:lnTo>
                  <a:lnTo>
                    <a:pt x="4173982" y="7948803"/>
                  </a:lnTo>
                  <a:close/>
                  <a:moveTo>
                    <a:pt x="3084322" y="6822059"/>
                  </a:moveTo>
                  <a:lnTo>
                    <a:pt x="3131312" y="6822059"/>
                  </a:lnTo>
                  <a:lnTo>
                    <a:pt x="3141218" y="6849237"/>
                  </a:lnTo>
                  <a:lnTo>
                    <a:pt x="3153537" y="6874002"/>
                  </a:lnTo>
                  <a:lnTo>
                    <a:pt x="3155950" y="6906133"/>
                  </a:lnTo>
                  <a:lnTo>
                    <a:pt x="3155950" y="6943217"/>
                  </a:lnTo>
                  <a:lnTo>
                    <a:pt x="3101594" y="6953123"/>
                  </a:lnTo>
                  <a:lnTo>
                    <a:pt x="3091688" y="6918579"/>
                  </a:lnTo>
                  <a:lnTo>
                    <a:pt x="3089275" y="6888988"/>
                  </a:lnTo>
                  <a:lnTo>
                    <a:pt x="3079369" y="6856857"/>
                  </a:lnTo>
                  <a:lnTo>
                    <a:pt x="3084322" y="6822313"/>
                  </a:lnTo>
                  <a:close/>
                  <a:moveTo>
                    <a:pt x="4040505" y="1537208"/>
                  </a:moveTo>
                  <a:lnTo>
                    <a:pt x="4040505" y="1566799"/>
                  </a:lnTo>
                  <a:lnTo>
                    <a:pt x="4114673" y="1589024"/>
                  </a:lnTo>
                  <a:lnTo>
                    <a:pt x="4191254" y="1613789"/>
                  </a:lnTo>
                  <a:lnTo>
                    <a:pt x="4191254" y="1670558"/>
                  </a:lnTo>
                  <a:lnTo>
                    <a:pt x="4171442" y="1700149"/>
                  </a:lnTo>
                  <a:lnTo>
                    <a:pt x="4156583" y="1729740"/>
                  </a:lnTo>
                  <a:lnTo>
                    <a:pt x="4136771" y="1756918"/>
                  </a:lnTo>
                  <a:lnTo>
                    <a:pt x="4104640" y="1774190"/>
                  </a:lnTo>
                  <a:lnTo>
                    <a:pt x="4075049" y="1781556"/>
                  </a:lnTo>
                  <a:lnTo>
                    <a:pt x="4037965" y="1776603"/>
                  </a:lnTo>
                  <a:lnTo>
                    <a:pt x="3998468" y="1769237"/>
                  </a:lnTo>
                  <a:lnTo>
                    <a:pt x="3958971" y="1756918"/>
                  </a:lnTo>
                  <a:lnTo>
                    <a:pt x="3924427" y="1747012"/>
                  </a:lnTo>
                  <a:lnTo>
                    <a:pt x="3924427" y="1677670"/>
                  </a:lnTo>
                  <a:lnTo>
                    <a:pt x="3919474" y="1660398"/>
                  </a:lnTo>
                  <a:lnTo>
                    <a:pt x="3917061" y="1630807"/>
                  </a:lnTo>
                  <a:lnTo>
                    <a:pt x="3917061" y="1603629"/>
                  </a:lnTo>
                  <a:lnTo>
                    <a:pt x="3964051" y="1603629"/>
                  </a:lnTo>
                  <a:lnTo>
                    <a:pt x="3971417" y="1574038"/>
                  </a:lnTo>
                  <a:lnTo>
                    <a:pt x="3986276" y="1556766"/>
                  </a:lnTo>
                  <a:lnTo>
                    <a:pt x="4006088" y="1544447"/>
                  </a:lnTo>
                  <a:lnTo>
                    <a:pt x="4040632" y="1537081"/>
                  </a:lnTo>
                  <a:close/>
                  <a:moveTo>
                    <a:pt x="2656078" y="219964"/>
                  </a:moveTo>
                  <a:lnTo>
                    <a:pt x="2651125" y="247142"/>
                  </a:lnTo>
                  <a:lnTo>
                    <a:pt x="2643759" y="281686"/>
                  </a:lnTo>
                  <a:lnTo>
                    <a:pt x="2633853" y="306451"/>
                  </a:lnTo>
                  <a:lnTo>
                    <a:pt x="2616581" y="323723"/>
                  </a:lnTo>
                  <a:lnTo>
                    <a:pt x="2596769" y="316357"/>
                  </a:lnTo>
                  <a:lnTo>
                    <a:pt x="2569591" y="311404"/>
                  </a:lnTo>
                  <a:lnTo>
                    <a:pt x="2540000" y="311404"/>
                  </a:lnTo>
                  <a:lnTo>
                    <a:pt x="2530094" y="294132"/>
                  </a:lnTo>
                  <a:lnTo>
                    <a:pt x="2586863" y="294132"/>
                  </a:lnTo>
                  <a:lnTo>
                    <a:pt x="2586863" y="276733"/>
                  </a:lnTo>
                  <a:lnTo>
                    <a:pt x="2586863" y="264414"/>
                  </a:lnTo>
                  <a:lnTo>
                    <a:pt x="2581910" y="249555"/>
                  </a:lnTo>
                  <a:lnTo>
                    <a:pt x="2581910" y="242189"/>
                  </a:lnTo>
                  <a:lnTo>
                    <a:pt x="2579497" y="229870"/>
                  </a:lnTo>
                  <a:lnTo>
                    <a:pt x="2656078" y="219964"/>
                  </a:lnTo>
                  <a:close/>
                  <a:moveTo>
                    <a:pt x="2285492" y="168021"/>
                  </a:moveTo>
                  <a:lnTo>
                    <a:pt x="2285492" y="219964"/>
                  </a:lnTo>
                  <a:lnTo>
                    <a:pt x="2216277" y="219964"/>
                  </a:lnTo>
                  <a:lnTo>
                    <a:pt x="2216277" y="197612"/>
                  </a:lnTo>
                  <a:lnTo>
                    <a:pt x="2233549" y="190246"/>
                  </a:lnTo>
                  <a:lnTo>
                    <a:pt x="2245868" y="180340"/>
                  </a:lnTo>
                  <a:lnTo>
                    <a:pt x="2263140" y="177927"/>
                  </a:lnTo>
                  <a:lnTo>
                    <a:pt x="2285365" y="168021"/>
                  </a:lnTo>
                  <a:close/>
                  <a:moveTo>
                    <a:pt x="1302131" y="0"/>
                  </a:moveTo>
                  <a:lnTo>
                    <a:pt x="1341628" y="4953"/>
                  </a:lnTo>
                  <a:lnTo>
                    <a:pt x="1376172" y="9906"/>
                  </a:lnTo>
                  <a:lnTo>
                    <a:pt x="1376172" y="29591"/>
                  </a:lnTo>
                  <a:lnTo>
                    <a:pt x="1378585" y="39497"/>
                  </a:lnTo>
                  <a:lnTo>
                    <a:pt x="1378585" y="46990"/>
                  </a:lnTo>
                  <a:lnTo>
                    <a:pt x="1383538" y="61849"/>
                  </a:lnTo>
                  <a:lnTo>
                    <a:pt x="1383538" y="79121"/>
                  </a:lnTo>
                  <a:lnTo>
                    <a:pt x="1331595" y="91440"/>
                  </a:lnTo>
                  <a:lnTo>
                    <a:pt x="1257427" y="96393"/>
                  </a:lnTo>
                  <a:lnTo>
                    <a:pt x="1272286" y="133477"/>
                  </a:lnTo>
                  <a:lnTo>
                    <a:pt x="1284605" y="177927"/>
                  </a:lnTo>
                  <a:lnTo>
                    <a:pt x="1291971" y="219964"/>
                  </a:lnTo>
                  <a:lnTo>
                    <a:pt x="1289558" y="264414"/>
                  </a:lnTo>
                  <a:lnTo>
                    <a:pt x="1274699" y="289179"/>
                  </a:lnTo>
                  <a:lnTo>
                    <a:pt x="1257427" y="306451"/>
                  </a:lnTo>
                  <a:lnTo>
                    <a:pt x="1242568" y="323723"/>
                  </a:lnTo>
                  <a:lnTo>
                    <a:pt x="1232662" y="350901"/>
                  </a:lnTo>
                  <a:lnTo>
                    <a:pt x="1242568" y="363220"/>
                  </a:lnTo>
                  <a:lnTo>
                    <a:pt x="1249934" y="370586"/>
                  </a:lnTo>
                  <a:lnTo>
                    <a:pt x="1257300" y="385445"/>
                  </a:lnTo>
                  <a:lnTo>
                    <a:pt x="1262253" y="392811"/>
                  </a:lnTo>
                  <a:lnTo>
                    <a:pt x="1272159" y="402717"/>
                  </a:lnTo>
                  <a:lnTo>
                    <a:pt x="1284478" y="410083"/>
                  </a:lnTo>
                  <a:lnTo>
                    <a:pt x="1296797" y="417449"/>
                  </a:lnTo>
                  <a:lnTo>
                    <a:pt x="1301750" y="417449"/>
                  </a:lnTo>
                  <a:lnTo>
                    <a:pt x="1301750" y="422402"/>
                  </a:lnTo>
                  <a:lnTo>
                    <a:pt x="1306703" y="417449"/>
                  </a:lnTo>
                  <a:lnTo>
                    <a:pt x="1323975" y="405130"/>
                  </a:lnTo>
                  <a:lnTo>
                    <a:pt x="1331341" y="387858"/>
                  </a:lnTo>
                  <a:lnTo>
                    <a:pt x="1341247" y="375539"/>
                  </a:lnTo>
                  <a:lnTo>
                    <a:pt x="1353566" y="363220"/>
                  </a:lnTo>
                  <a:lnTo>
                    <a:pt x="1348613" y="328676"/>
                  </a:lnTo>
                  <a:lnTo>
                    <a:pt x="1336294" y="289179"/>
                  </a:lnTo>
                  <a:lnTo>
                    <a:pt x="1323975" y="249682"/>
                  </a:lnTo>
                  <a:lnTo>
                    <a:pt x="1319022" y="215138"/>
                  </a:lnTo>
                  <a:lnTo>
                    <a:pt x="1326388" y="190373"/>
                  </a:lnTo>
                  <a:lnTo>
                    <a:pt x="1358900" y="168021"/>
                  </a:lnTo>
                  <a:lnTo>
                    <a:pt x="1400937" y="155702"/>
                  </a:lnTo>
                  <a:lnTo>
                    <a:pt x="1445387" y="148336"/>
                  </a:lnTo>
                  <a:lnTo>
                    <a:pt x="1482471" y="133477"/>
                  </a:lnTo>
                  <a:lnTo>
                    <a:pt x="1517015" y="113665"/>
                  </a:lnTo>
                  <a:lnTo>
                    <a:pt x="1499743" y="108712"/>
                  </a:lnTo>
                  <a:lnTo>
                    <a:pt x="1492377" y="103759"/>
                  </a:lnTo>
                  <a:lnTo>
                    <a:pt x="1482471" y="98806"/>
                  </a:lnTo>
                  <a:lnTo>
                    <a:pt x="1480058" y="91440"/>
                  </a:lnTo>
                  <a:lnTo>
                    <a:pt x="1475105" y="81534"/>
                  </a:lnTo>
                  <a:lnTo>
                    <a:pt x="1470152" y="64262"/>
                  </a:lnTo>
                  <a:lnTo>
                    <a:pt x="1470152" y="46990"/>
                  </a:lnTo>
                  <a:lnTo>
                    <a:pt x="1475105" y="44577"/>
                  </a:lnTo>
                  <a:lnTo>
                    <a:pt x="1480058" y="39624"/>
                  </a:lnTo>
                  <a:lnTo>
                    <a:pt x="1482471" y="34671"/>
                  </a:lnTo>
                  <a:lnTo>
                    <a:pt x="1487424" y="29718"/>
                  </a:lnTo>
                  <a:lnTo>
                    <a:pt x="1534414" y="39624"/>
                  </a:lnTo>
                  <a:lnTo>
                    <a:pt x="1544320" y="113792"/>
                  </a:lnTo>
                  <a:lnTo>
                    <a:pt x="1603629" y="116205"/>
                  </a:lnTo>
                  <a:lnTo>
                    <a:pt x="1660398" y="126111"/>
                  </a:lnTo>
                  <a:lnTo>
                    <a:pt x="1707388" y="143383"/>
                  </a:lnTo>
                  <a:lnTo>
                    <a:pt x="1719707" y="185420"/>
                  </a:lnTo>
                  <a:lnTo>
                    <a:pt x="1729613" y="215011"/>
                  </a:lnTo>
                  <a:lnTo>
                    <a:pt x="1746885" y="237236"/>
                  </a:lnTo>
                  <a:lnTo>
                    <a:pt x="1766697" y="247142"/>
                  </a:lnTo>
                  <a:lnTo>
                    <a:pt x="1806194" y="249555"/>
                  </a:lnTo>
                  <a:lnTo>
                    <a:pt x="1867916" y="247142"/>
                  </a:lnTo>
                  <a:lnTo>
                    <a:pt x="1902460" y="229870"/>
                  </a:lnTo>
                  <a:lnTo>
                    <a:pt x="1937004" y="229870"/>
                  </a:lnTo>
                  <a:lnTo>
                    <a:pt x="1979041" y="242189"/>
                  </a:lnTo>
                  <a:lnTo>
                    <a:pt x="2021078" y="264414"/>
                  </a:lnTo>
                  <a:lnTo>
                    <a:pt x="2065528" y="284226"/>
                  </a:lnTo>
                  <a:lnTo>
                    <a:pt x="2105025" y="301498"/>
                  </a:lnTo>
                  <a:lnTo>
                    <a:pt x="2142109" y="311404"/>
                  </a:lnTo>
                  <a:lnTo>
                    <a:pt x="2206371" y="266954"/>
                  </a:lnTo>
                  <a:lnTo>
                    <a:pt x="2285492" y="242189"/>
                  </a:lnTo>
                  <a:lnTo>
                    <a:pt x="2379345" y="229870"/>
                  </a:lnTo>
                  <a:lnTo>
                    <a:pt x="2493010" y="229870"/>
                  </a:lnTo>
                  <a:lnTo>
                    <a:pt x="2493010" y="247142"/>
                  </a:lnTo>
                  <a:lnTo>
                    <a:pt x="2460879" y="247142"/>
                  </a:lnTo>
                  <a:lnTo>
                    <a:pt x="2436114" y="249555"/>
                  </a:lnTo>
                  <a:lnTo>
                    <a:pt x="2418842" y="264414"/>
                  </a:lnTo>
                  <a:lnTo>
                    <a:pt x="2436114" y="281686"/>
                  </a:lnTo>
                  <a:lnTo>
                    <a:pt x="2448433" y="298958"/>
                  </a:lnTo>
                  <a:lnTo>
                    <a:pt x="2460752" y="316230"/>
                  </a:lnTo>
                  <a:lnTo>
                    <a:pt x="2478024" y="323596"/>
                  </a:lnTo>
                  <a:lnTo>
                    <a:pt x="2512568" y="333502"/>
                  </a:lnTo>
                  <a:lnTo>
                    <a:pt x="2534793" y="350774"/>
                  </a:lnTo>
                  <a:lnTo>
                    <a:pt x="2561971" y="350774"/>
                  </a:lnTo>
                  <a:lnTo>
                    <a:pt x="2591562" y="350774"/>
                  </a:lnTo>
                  <a:lnTo>
                    <a:pt x="2626106" y="363093"/>
                  </a:lnTo>
                  <a:lnTo>
                    <a:pt x="2633472" y="368046"/>
                  </a:lnTo>
                  <a:lnTo>
                    <a:pt x="2643378" y="380365"/>
                  </a:lnTo>
                  <a:lnTo>
                    <a:pt x="2650744" y="387731"/>
                  </a:lnTo>
                  <a:lnTo>
                    <a:pt x="2665603" y="397637"/>
                  </a:lnTo>
                  <a:lnTo>
                    <a:pt x="2665603" y="409956"/>
                  </a:lnTo>
                  <a:lnTo>
                    <a:pt x="2655697" y="409956"/>
                  </a:lnTo>
                  <a:lnTo>
                    <a:pt x="2630932" y="449453"/>
                  </a:lnTo>
                  <a:lnTo>
                    <a:pt x="2598801" y="483997"/>
                  </a:lnTo>
                  <a:lnTo>
                    <a:pt x="2569210" y="521081"/>
                  </a:lnTo>
                  <a:lnTo>
                    <a:pt x="2596388" y="521081"/>
                  </a:lnTo>
                  <a:lnTo>
                    <a:pt x="2638425" y="501269"/>
                  </a:lnTo>
                  <a:lnTo>
                    <a:pt x="2685415" y="491363"/>
                  </a:lnTo>
                  <a:lnTo>
                    <a:pt x="2732405" y="496316"/>
                  </a:lnTo>
                  <a:lnTo>
                    <a:pt x="2784348" y="508635"/>
                  </a:lnTo>
                  <a:lnTo>
                    <a:pt x="2836291" y="530860"/>
                  </a:lnTo>
                  <a:lnTo>
                    <a:pt x="2880741" y="555625"/>
                  </a:lnTo>
                  <a:lnTo>
                    <a:pt x="2910332" y="587756"/>
                  </a:lnTo>
                  <a:lnTo>
                    <a:pt x="2927604" y="617347"/>
                  </a:lnTo>
                  <a:lnTo>
                    <a:pt x="2944876" y="651891"/>
                  </a:lnTo>
                  <a:lnTo>
                    <a:pt x="2939923" y="686435"/>
                  </a:lnTo>
                  <a:lnTo>
                    <a:pt x="2927604" y="720979"/>
                  </a:lnTo>
                  <a:lnTo>
                    <a:pt x="2962148" y="720979"/>
                  </a:lnTo>
                  <a:lnTo>
                    <a:pt x="2996692" y="720979"/>
                  </a:lnTo>
                  <a:lnTo>
                    <a:pt x="3021457" y="723392"/>
                  </a:lnTo>
                  <a:lnTo>
                    <a:pt x="3043682" y="740664"/>
                  </a:lnTo>
                  <a:lnTo>
                    <a:pt x="3048635" y="745617"/>
                  </a:lnTo>
                  <a:lnTo>
                    <a:pt x="3048635" y="750570"/>
                  </a:lnTo>
                  <a:lnTo>
                    <a:pt x="3048635" y="755523"/>
                  </a:lnTo>
                  <a:lnTo>
                    <a:pt x="3053588" y="757936"/>
                  </a:lnTo>
                  <a:lnTo>
                    <a:pt x="3053588" y="767842"/>
                  </a:lnTo>
                  <a:lnTo>
                    <a:pt x="3090672" y="767842"/>
                  </a:lnTo>
                  <a:lnTo>
                    <a:pt x="3090672" y="792607"/>
                  </a:lnTo>
                  <a:lnTo>
                    <a:pt x="3090672" y="819785"/>
                  </a:lnTo>
                  <a:lnTo>
                    <a:pt x="3100578" y="844550"/>
                  </a:lnTo>
                  <a:lnTo>
                    <a:pt x="3122803" y="824738"/>
                  </a:lnTo>
                  <a:lnTo>
                    <a:pt x="3147568" y="819785"/>
                  </a:lnTo>
                  <a:lnTo>
                    <a:pt x="3172333" y="827151"/>
                  </a:lnTo>
                  <a:lnTo>
                    <a:pt x="3204464" y="832104"/>
                  </a:lnTo>
                  <a:lnTo>
                    <a:pt x="3241548" y="832104"/>
                  </a:lnTo>
                  <a:lnTo>
                    <a:pt x="3293491" y="827151"/>
                  </a:lnTo>
                  <a:lnTo>
                    <a:pt x="3360166" y="824738"/>
                  </a:lnTo>
                  <a:lnTo>
                    <a:pt x="3424428" y="819785"/>
                  </a:lnTo>
                  <a:lnTo>
                    <a:pt x="3488690" y="824738"/>
                  </a:lnTo>
                  <a:lnTo>
                    <a:pt x="3545459" y="832104"/>
                  </a:lnTo>
                  <a:lnTo>
                    <a:pt x="3592449" y="854329"/>
                  </a:lnTo>
                  <a:lnTo>
                    <a:pt x="3629533" y="879094"/>
                  </a:lnTo>
                  <a:lnTo>
                    <a:pt x="3664077" y="906272"/>
                  </a:lnTo>
                  <a:lnTo>
                    <a:pt x="3703574" y="931037"/>
                  </a:lnTo>
                  <a:lnTo>
                    <a:pt x="3748024" y="948309"/>
                  </a:lnTo>
                  <a:lnTo>
                    <a:pt x="3748024" y="975487"/>
                  </a:lnTo>
                  <a:lnTo>
                    <a:pt x="3782568" y="975487"/>
                  </a:lnTo>
                  <a:lnTo>
                    <a:pt x="3784981" y="1005078"/>
                  </a:lnTo>
                  <a:lnTo>
                    <a:pt x="3789934" y="1027303"/>
                  </a:lnTo>
                  <a:lnTo>
                    <a:pt x="3782568" y="1052068"/>
                  </a:lnTo>
                  <a:lnTo>
                    <a:pt x="3794887" y="1052068"/>
                  </a:lnTo>
                  <a:lnTo>
                    <a:pt x="3799840" y="1047115"/>
                  </a:lnTo>
                  <a:lnTo>
                    <a:pt x="3802253" y="1044702"/>
                  </a:lnTo>
                  <a:lnTo>
                    <a:pt x="3807206" y="1044702"/>
                  </a:lnTo>
                  <a:lnTo>
                    <a:pt x="3812159" y="1044702"/>
                  </a:lnTo>
                  <a:lnTo>
                    <a:pt x="3836924" y="1079246"/>
                  </a:lnTo>
                  <a:lnTo>
                    <a:pt x="3851783" y="1121283"/>
                  </a:lnTo>
                  <a:lnTo>
                    <a:pt x="3859149" y="1173226"/>
                  </a:lnTo>
                  <a:lnTo>
                    <a:pt x="3866515" y="1220216"/>
                  </a:lnTo>
                  <a:lnTo>
                    <a:pt x="3881374" y="1267206"/>
                  </a:lnTo>
                  <a:lnTo>
                    <a:pt x="3906139" y="1299337"/>
                  </a:lnTo>
                  <a:lnTo>
                    <a:pt x="3911092" y="1301750"/>
                  </a:lnTo>
                  <a:lnTo>
                    <a:pt x="3916045" y="1301750"/>
                  </a:lnTo>
                  <a:lnTo>
                    <a:pt x="3918458" y="1301750"/>
                  </a:lnTo>
                  <a:lnTo>
                    <a:pt x="3923411" y="1301750"/>
                  </a:lnTo>
                  <a:lnTo>
                    <a:pt x="3935730" y="1299337"/>
                  </a:lnTo>
                  <a:lnTo>
                    <a:pt x="3935730" y="1316609"/>
                  </a:lnTo>
                  <a:lnTo>
                    <a:pt x="3935730" y="1323975"/>
                  </a:lnTo>
                  <a:lnTo>
                    <a:pt x="3940683" y="1333881"/>
                  </a:lnTo>
                  <a:lnTo>
                    <a:pt x="3945636" y="1336294"/>
                  </a:lnTo>
                  <a:lnTo>
                    <a:pt x="3953002" y="1341247"/>
                  </a:lnTo>
                  <a:lnTo>
                    <a:pt x="3962908" y="1346200"/>
                  </a:lnTo>
                  <a:lnTo>
                    <a:pt x="3967861" y="1351153"/>
                  </a:lnTo>
                  <a:lnTo>
                    <a:pt x="3970274" y="1353566"/>
                  </a:lnTo>
                  <a:lnTo>
                    <a:pt x="3975227" y="1353566"/>
                  </a:lnTo>
                  <a:lnTo>
                    <a:pt x="3985133" y="1353566"/>
                  </a:lnTo>
                  <a:lnTo>
                    <a:pt x="3992499" y="1358519"/>
                  </a:lnTo>
                  <a:lnTo>
                    <a:pt x="3997452" y="1410462"/>
                  </a:lnTo>
                  <a:lnTo>
                    <a:pt x="3987546" y="1452499"/>
                  </a:lnTo>
                  <a:lnTo>
                    <a:pt x="3970274" y="1501902"/>
                  </a:lnTo>
                  <a:lnTo>
                    <a:pt x="3962908" y="1496949"/>
                  </a:lnTo>
                  <a:lnTo>
                    <a:pt x="3957955" y="1491996"/>
                  </a:lnTo>
                  <a:lnTo>
                    <a:pt x="3950589" y="1491996"/>
                  </a:lnTo>
                  <a:lnTo>
                    <a:pt x="3935730" y="1487043"/>
                  </a:lnTo>
                  <a:lnTo>
                    <a:pt x="3893693" y="1538986"/>
                  </a:lnTo>
                  <a:lnTo>
                    <a:pt x="3854196" y="1590929"/>
                  </a:lnTo>
                  <a:lnTo>
                    <a:pt x="3819652" y="1652651"/>
                  </a:lnTo>
                  <a:lnTo>
                    <a:pt x="3836924" y="1655064"/>
                  </a:lnTo>
                  <a:lnTo>
                    <a:pt x="3851783" y="1655064"/>
                  </a:lnTo>
                  <a:lnTo>
                    <a:pt x="3864102" y="1664970"/>
                  </a:lnTo>
                  <a:lnTo>
                    <a:pt x="3871468" y="1672336"/>
                  </a:lnTo>
                  <a:lnTo>
                    <a:pt x="3876421" y="1689608"/>
                  </a:lnTo>
                  <a:lnTo>
                    <a:pt x="3883787" y="1711833"/>
                  </a:lnTo>
                  <a:lnTo>
                    <a:pt x="3888740" y="1734058"/>
                  </a:lnTo>
                  <a:lnTo>
                    <a:pt x="3893693" y="1756283"/>
                  </a:lnTo>
                  <a:lnTo>
                    <a:pt x="3906012" y="1773555"/>
                  </a:lnTo>
                  <a:lnTo>
                    <a:pt x="3957955" y="1803146"/>
                  </a:lnTo>
                  <a:lnTo>
                    <a:pt x="4022217" y="1815465"/>
                  </a:lnTo>
                  <a:lnTo>
                    <a:pt x="4096385" y="1820418"/>
                  </a:lnTo>
                  <a:lnTo>
                    <a:pt x="4108704" y="1810512"/>
                  </a:lnTo>
                  <a:lnTo>
                    <a:pt x="4121023" y="1808099"/>
                  </a:lnTo>
                  <a:lnTo>
                    <a:pt x="4138295" y="1803146"/>
                  </a:lnTo>
                  <a:lnTo>
                    <a:pt x="4153154" y="1793240"/>
                  </a:lnTo>
                  <a:lnTo>
                    <a:pt x="4177919" y="1768475"/>
                  </a:lnTo>
                  <a:lnTo>
                    <a:pt x="4195191" y="1738884"/>
                  </a:lnTo>
                  <a:lnTo>
                    <a:pt x="4212463" y="1711706"/>
                  </a:lnTo>
                  <a:lnTo>
                    <a:pt x="4239641" y="1689481"/>
                  </a:lnTo>
                  <a:lnTo>
                    <a:pt x="4274185" y="1672209"/>
                  </a:lnTo>
                  <a:lnTo>
                    <a:pt x="4321175" y="1672209"/>
                  </a:lnTo>
                  <a:lnTo>
                    <a:pt x="4380484" y="1682115"/>
                  </a:lnTo>
                  <a:lnTo>
                    <a:pt x="4442206" y="1694434"/>
                  </a:lnTo>
                  <a:lnTo>
                    <a:pt x="4506468" y="1716659"/>
                  </a:lnTo>
                  <a:lnTo>
                    <a:pt x="4563237" y="1741424"/>
                  </a:lnTo>
                  <a:lnTo>
                    <a:pt x="4617593" y="1763649"/>
                  </a:lnTo>
                  <a:lnTo>
                    <a:pt x="4657090" y="1790827"/>
                  </a:lnTo>
                  <a:lnTo>
                    <a:pt x="4681855" y="1810639"/>
                  </a:lnTo>
                  <a:lnTo>
                    <a:pt x="4713986" y="1889760"/>
                  </a:lnTo>
                  <a:lnTo>
                    <a:pt x="4743577" y="1879854"/>
                  </a:lnTo>
                  <a:lnTo>
                    <a:pt x="4743577" y="1897126"/>
                  </a:lnTo>
                  <a:lnTo>
                    <a:pt x="4750943" y="1907032"/>
                  </a:lnTo>
                  <a:lnTo>
                    <a:pt x="4837430" y="1879854"/>
                  </a:lnTo>
                  <a:lnTo>
                    <a:pt x="4876927" y="1892173"/>
                  </a:lnTo>
                  <a:lnTo>
                    <a:pt x="4918964" y="1919351"/>
                  </a:lnTo>
                  <a:lnTo>
                    <a:pt x="4958461" y="1936623"/>
                  </a:lnTo>
                  <a:lnTo>
                    <a:pt x="5052314" y="1924304"/>
                  </a:lnTo>
                  <a:lnTo>
                    <a:pt x="5084445" y="1944116"/>
                  </a:lnTo>
                  <a:lnTo>
                    <a:pt x="5138801" y="1949069"/>
                  </a:lnTo>
                  <a:lnTo>
                    <a:pt x="5195570" y="1941703"/>
                  </a:lnTo>
                  <a:lnTo>
                    <a:pt x="5247513" y="1936750"/>
                  </a:lnTo>
                  <a:lnTo>
                    <a:pt x="5299456" y="1944116"/>
                  </a:lnTo>
                  <a:lnTo>
                    <a:pt x="5368671" y="1978660"/>
                  </a:lnTo>
                  <a:lnTo>
                    <a:pt x="5427980" y="2028063"/>
                  </a:lnTo>
                  <a:lnTo>
                    <a:pt x="5484749" y="2075053"/>
                  </a:lnTo>
                  <a:lnTo>
                    <a:pt x="5541518" y="2122043"/>
                  </a:lnTo>
                  <a:lnTo>
                    <a:pt x="5605780" y="2164080"/>
                  </a:lnTo>
                  <a:lnTo>
                    <a:pt x="5640324" y="2173986"/>
                  </a:lnTo>
                  <a:lnTo>
                    <a:pt x="5687314" y="2181352"/>
                  </a:lnTo>
                  <a:lnTo>
                    <a:pt x="5749036" y="2191258"/>
                  </a:lnTo>
                  <a:lnTo>
                    <a:pt x="5803392" y="2203577"/>
                  </a:lnTo>
                  <a:lnTo>
                    <a:pt x="5847842" y="2215896"/>
                  </a:lnTo>
                  <a:lnTo>
                    <a:pt x="5867654" y="2230755"/>
                  </a:lnTo>
                  <a:lnTo>
                    <a:pt x="5884926" y="2267839"/>
                  </a:lnTo>
                  <a:lnTo>
                    <a:pt x="5894832" y="2312289"/>
                  </a:lnTo>
                  <a:lnTo>
                    <a:pt x="5907151" y="2354326"/>
                  </a:lnTo>
                  <a:lnTo>
                    <a:pt x="5936742" y="2440813"/>
                  </a:lnTo>
                  <a:lnTo>
                    <a:pt x="5946648" y="2522347"/>
                  </a:lnTo>
                  <a:lnTo>
                    <a:pt x="5941695" y="2596515"/>
                  </a:lnTo>
                  <a:lnTo>
                    <a:pt x="5919470" y="2665730"/>
                  </a:lnTo>
                  <a:lnTo>
                    <a:pt x="5889879" y="2729992"/>
                  </a:lnTo>
                  <a:lnTo>
                    <a:pt x="5850382" y="2789301"/>
                  </a:lnTo>
                  <a:lnTo>
                    <a:pt x="5803392" y="2855976"/>
                  </a:lnTo>
                  <a:lnTo>
                    <a:pt x="5662549" y="2949829"/>
                  </a:lnTo>
                  <a:lnTo>
                    <a:pt x="5635371" y="3001772"/>
                  </a:lnTo>
                  <a:lnTo>
                    <a:pt x="5613146" y="3053715"/>
                  </a:lnTo>
                  <a:lnTo>
                    <a:pt x="5595874" y="3110484"/>
                  </a:lnTo>
                  <a:lnTo>
                    <a:pt x="5576062" y="3145028"/>
                  </a:lnTo>
                  <a:lnTo>
                    <a:pt x="5548884" y="3174619"/>
                  </a:lnTo>
                  <a:lnTo>
                    <a:pt x="5526659" y="3209163"/>
                  </a:lnTo>
                  <a:lnTo>
                    <a:pt x="5479669" y="3216529"/>
                  </a:lnTo>
                  <a:lnTo>
                    <a:pt x="5472303" y="3169539"/>
                  </a:lnTo>
                  <a:lnTo>
                    <a:pt x="5455031" y="3169539"/>
                  </a:lnTo>
                  <a:lnTo>
                    <a:pt x="5455031" y="3263392"/>
                  </a:lnTo>
                  <a:lnTo>
                    <a:pt x="5432806" y="3307842"/>
                  </a:lnTo>
                  <a:lnTo>
                    <a:pt x="5427853" y="3359785"/>
                  </a:lnTo>
                  <a:lnTo>
                    <a:pt x="5437759" y="3416554"/>
                  </a:lnTo>
                  <a:lnTo>
                    <a:pt x="5445125" y="3468497"/>
                  </a:lnTo>
                  <a:lnTo>
                    <a:pt x="5462397" y="3517900"/>
                  </a:lnTo>
                  <a:lnTo>
                    <a:pt x="5472303" y="3557397"/>
                  </a:lnTo>
                  <a:lnTo>
                    <a:pt x="5472303" y="3591941"/>
                  </a:lnTo>
                  <a:lnTo>
                    <a:pt x="5462397" y="3621532"/>
                  </a:lnTo>
                  <a:lnTo>
                    <a:pt x="5450078" y="3648710"/>
                  </a:lnTo>
                  <a:lnTo>
                    <a:pt x="5442712" y="3670935"/>
                  </a:lnTo>
                  <a:lnTo>
                    <a:pt x="5455031" y="3834003"/>
                  </a:lnTo>
                  <a:lnTo>
                    <a:pt x="5425440" y="3846322"/>
                  </a:lnTo>
                  <a:lnTo>
                    <a:pt x="5403215" y="3863594"/>
                  </a:lnTo>
                  <a:lnTo>
                    <a:pt x="5390896" y="3885819"/>
                  </a:lnTo>
                  <a:lnTo>
                    <a:pt x="5385943" y="3927856"/>
                  </a:lnTo>
                  <a:lnTo>
                    <a:pt x="5408168" y="3967353"/>
                  </a:lnTo>
                  <a:lnTo>
                    <a:pt x="5415534" y="4014343"/>
                  </a:lnTo>
                  <a:lnTo>
                    <a:pt x="5385943" y="4043934"/>
                  </a:lnTo>
                  <a:lnTo>
                    <a:pt x="5376037" y="4076065"/>
                  </a:lnTo>
                  <a:lnTo>
                    <a:pt x="5363718" y="4105656"/>
                  </a:lnTo>
                  <a:lnTo>
                    <a:pt x="5346446" y="4145153"/>
                  </a:lnTo>
                  <a:lnTo>
                    <a:pt x="5329174" y="4169918"/>
                  </a:lnTo>
                  <a:lnTo>
                    <a:pt x="5316855" y="4187190"/>
                  </a:lnTo>
                  <a:lnTo>
                    <a:pt x="5299583" y="4199509"/>
                  </a:lnTo>
                  <a:lnTo>
                    <a:pt x="5289677" y="4209415"/>
                  </a:lnTo>
                  <a:lnTo>
                    <a:pt x="5282311" y="4221734"/>
                  </a:lnTo>
                  <a:lnTo>
                    <a:pt x="5277358" y="4246499"/>
                  </a:lnTo>
                  <a:lnTo>
                    <a:pt x="5277358" y="4281043"/>
                  </a:lnTo>
                  <a:lnTo>
                    <a:pt x="5282311" y="4332986"/>
                  </a:lnTo>
                  <a:lnTo>
                    <a:pt x="5218049" y="4367530"/>
                  </a:lnTo>
                  <a:lnTo>
                    <a:pt x="5156327" y="4402074"/>
                  </a:lnTo>
                  <a:lnTo>
                    <a:pt x="5166233" y="4411980"/>
                  </a:lnTo>
                  <a:lnTo>
                    <a:pt x="5171186" y="4419346"/>
                  </a:lnTo>
                  <a:lnTo>
                    <a:pt x="5171186" y="4424299"/>
                  </a:lnTo>
                  <a:lnTo>
                    <a:pt x="5171186" y="4434205"/>
                  </a:lnTo>
                  <a:lnTo>
                    <a:pt x="5171186" y="4436618"/>
                  </a:lnTo>
                  <a:lnTo>
                    <a:pt x="5126736" y="4458843"/>
                  </a:lnTo>
                  <a:lnTo>
                    <a:pt x="5084699" y="4453890"/>
                  </a:lnTo>
                  <a:lnTo>
                    <a:pt x="5040249" y="4446524"/>
                  </a:lnTo>
                  <a:lnTo>
                    <a:pt x="5005705" y="4429252"/>
                  </a:lnTo>
                  <a:lnTo>
                    <a:pt x="4985893" y="4446524"/>
                  </a:lnTo>
                  <a:lnTo>
                    <a:pt x="4951349" y="4453890"/>
                  </a:lnTo>
                  <a:lnTo>
                    <a:pt x="4911852" y="4458843"/>
                  </a:lnTo>
                  <a:lnTo>
                    <a:pt x="4872355" y="4463796"/>
                  </a:lnTo>
                  <a:lnTo>
                    <a:pt x="4837811" y="4466209"/>
                  </a:lnTo>
                  <a:lnTo>
                    <a:pt x="4830445" y="4483481"/>
                  </a:lnTo>
                  <a:lnTo>
                    <a:pt x="4813173" y="4505706"/>
                  </a:lnTo>
                  <a:lnTo>
                    <a:pt x="4790948" y="4532884"/>
                  </a:lnTo>
                  <a:lnTo>
                    <a:pt x="4768723" y="4550156"/>
                  </a:lnTo>
                  <a:lnTo>
                    <a:pt x="4751451" y="4562475"/>
                  </a:lnTo>
                  <a:lnTo>
                    <a:pt x="4674870" y="4552569"/>
                  </a:lnTo>
                  <a:lnTo>
                    <a:pt x="4647692" y="4567428"/>
                  </a:lnTo>
                  <a:lnTo>
                    <a:pt x="4613148" y="4587240"/>
                  </a:lnTo>
                  <a:lnTo>
                    <a:pt x="4571111" y="4619371"/>
                  </a:lnTo>
                  <a:lnTo>
                    <a:pt x="4529074" y="4648962"/>
                  </a:lnTo>
                  <a:lnTo>
                    <a:pt x="4496943" y="4673727"/>
                  </a:lnTo>
                  <a:lnTo>
                    <a:pt x="4477131" y="4695952"/>
                  </a:lnTo>
                  <a:lnTo>
                    <a:pt x="4467225" y="4695952"/>
                  </a:lnTo>
                  <a:lnTo>
                    <a:pt x="4459859" y="4752721"/>
                  </a:lnTo>
                  <a:lnTo>
                    <a:pt x="4449953" y="4755134"/>
                  </a:lnTo>
                  <a:lnTo>
                    <a:pt x="4442587" y="4760087"/>
                  </a:lnTo>
                  <a:lnTo>
                    <a:pt x="4437634" y="4755134"/>
                  </a:lnTo>
                  <a:lnTo>
                    <a:pt x="4432681" y="4755134"/>
                  </a:lnTo>
                  <a:lnTo>
                    <a:pt x="4427728" y="4752721"/>
                  </a:lnTo>
                  <a:lnTo>
                    <a:pt x="4420362" y="4752721"/>
                  </a:lnTo>
                  <a:lnTo>
                    <a:pt x="4415409" y="4752721"/>
                  </a:lnTo>
                  <a:lnTo>
                    <a:pt x="4408043" y="4760087"/>
                  </a:lnTo>
                  <a:lnTo>
                    <a:pt x="4398137" y="4769993"/>
                  </a:lnTo>
                  <a:lnTo>
                    <a:pt x="4410456" y="4807077"/>
                  </a:lnTo>
                  <a:lnTo>
                    <a:pt x="4408043" y="4851527"/>
                  </a:lnTo>
                  <a:lnTo>
                    <a:pt x="4398137" y="4891024"/>
                  </a:lnTo>
                  <a:lnTo>
                    <a:pt x="4398137" y="4933061"/>
                  </a:lnTo>
                  <a:lnTo>
                    <a:pt x="4408043" y="4940427"/>
                  </a:lnTo>
                  <a:lnTo>
                    <a:pt x="4415409" y="4955286"/>
                  </a:lnTo>
                  <a:lnTo>
                    <a:pt x="4425315" y="4962652"/>
                  </a:lnTo>
                  <a:lnTo>
                    <a:pt x="4432681" y="4972558"/>
                  </a:lnTo>
                  <a:lnTo>
                    <a:pt x="4442587" y="4979924"/>
                  </a:lnTo>
                  <a:lnTo>
                    <a:pt x="4445000" y="4989830"/>
                  </a:lnTo>
                  <a:lnTo>
                    <a:pt x="4427728" y="5160264"/>
                  </a:lnTo>
                  <a:lnTo>
                    <a:pt x="4380738" y="5199761"/>
                  </a:lnTo>
                  <a:lnTo>
                    <a:pt x="4341241" y="5246751"/>
                  </a:lnTo>
                  <a:lnTo>
                    <a:pt x="4316476" y="5303520"/>
                  </a:lnTo>
                  <a:lnTo>
                    <a:pt x="4294251" y="5365242"/>
                  </a:lnTo>
                  <a:lnTo>
                    <a:pt x="4269486" y="5424551"/>
                  </a:lnTo>
                  <a:lnTo>
                    <a:pt x="4239895" y="5483860"/>
                  </a:lnTo>
                  <a:lnTo>
                    <a:pt x="4217670" y="5511038"/>
                  </a:lnTo>
                  <a:lnTo>
                    <a:pt x="4188079" y="5533263"/>
                  </a:lnTo>
                  <a:lnTo>
                    <a:pt x="4160901" y="5558028"/>
                  </a:lnTo>
                  <a:lnTo>
                    <a:pt x="4153535" y="5558028"/>
                  </a:lnTo>
                  <a:lnTo>
                    <a:pt x="4153535" y="5534660"/>
                  </a:lnTo>
                  <a:lnTo>
                    <a:pt x="4195572" y="5490210"/>
                  </a:lnTo>
                  <a:lnTo>
                    <a:pt x="4230116" y="5433441"/>
                  </a:lnTo>
                  <a:lnTo>
                    <a:pt x="4247388" y="5369179"/>
                  </a:lnTo>
                  <a:lnTo>
                    <a:pt x="4240022" y="5369179"/>
                  </a:lnTo>
                  <a:lnTo>
                    <a:pt x="4240022" y="5361813"/>
                  </a:lnTo>
                  <a:lnTo>
                    <a:pt x="4222750" y="5366766"/>
                  </a:lnTo>
                  <a:lnTo>
                    <a:pt x="4200525" y="5369179"/>
                  </a:lnTo>
                  <a:lnTo>
                    <a:pt x="4173220" y="5369179"/>
                  </a:lnTo>
                  <a:lnTo>
                    <a:pt x="4170807" y="5421122"/>
                  </a:lnTo>
                  <a:lnTo>
                    <a:pt x="4155948" y="5450713"/>
                  </a:lnTo>
                  <a:lnTo>
                    <a:pt x="4143629" y="5467985"/>
                  </a:lnTo>
                  <a:lnTo>
                    <a:pt x="4126357" y="5482844"/>
                  </a:lnTo>
                  <a:lnTo>
                    <a:pt x="4109085" y="5490210"/>
                  </a:lnTo>
                  <a:lnTo>
                    <a:pt x="4096766" y="5512435"/>
                  </a:lnTo>
                  <a:lnTo>
                    <a:pt x="4089400" y="5546979"/>
                  </a:lnTo>
                  <a:lnTo>
                    <a:pt x="4089400" y="5589016"/>
                  </a:lnTo>
                  <a:lnTo>
                    <a:pt x="4096766" y="5633466"/>
                  </a:lnTo>
                  <a:lnTo>
                    <a:pt x="4096766" y="5670550"/>
                  </a:lnTo>
                  <a:lnTo>
                    <a:pt x="4089400" y="5702681"/>
                  </a:lnTo>
                  <a:lnTo>
                    <a:pt x="4074541" y="5737225"/>
                  </a:lnTo>
                  <a:lnTo>
                    <a:pt x="4057269" y="5754497"/>
                  </a:lnTo>
                  <a:lnTo>
                    <a:pt x="4039997" y="5761863"/>
                  </a:lnTo>
                  <a:lnTo>
                    <a:pt x="4022725" y="5771769"/>
                  </a:lnTo>
                  <a:lnTo>
                    <a:pt x="4002913" y="5789041"/>
                  </a:lnTo>
                  <a:lnTo>
                    <a:pt x="4005326" y="5796407"/>
                  </a:lnTo>
                  <a:lnTo>
                    <a:pt x="4010279" y="5808726"/>
                  </a:lnTo>
                  <a:lnTo>
                    <a:pt x="4010279" y="5823585"/>
                  </a:lnTo>
                  <a:lnTo>
                    <a:pt x="4010279" y="5835904"/>
                  </a:lnTo>
                  <a:lnTo>
                    <a:pt x="4015232" y="5843270"/>
                  </a:lnTo>
                  <a:lnTo>
                    <a:pt x="4010279" y="5853176"/>
                  </a:lnTo>
                  <a:lnTo>
                    <a:pt x="4005326" y="5865495"/>
                  </a:lnTo>
                  <a:lnTo>
                    <a:pt x="3997960" y="5877814"/>
                  </a:lnTo>
                  <a:lnTo>
                    <a:pt x="3988054" y="5890133"/>
                  </a:lnTo>
                  <a:lnTo>
                    <a:pt x="3975735" y="5904992"/>
                  </a:lnTo>
                  <a:lnTo>
                    <a:pt x="3968369" y="5912358"/>
                  </a:lnTo>
                  <a:lnTo>
                    <a:pt x="3953510" y="5922264"/>
                  </a:lnTo>
                  <a:lnTo>
                    <a:pt x="3901567" y="5951855"/>
                  </a:lnTo>
                  <a:lnTo>
                    <a:pt x="3842258" y="5964174"/>
                  </a:lnTo>
                  <a:lnTo>
                    <a:pt x="3777996" y="5964174"/>
                  </a:lnTo>
                  <a:lnTo>
                    <a:pt x="3708781" y="5951855"/>
                  </a:lnTo>
                  <a:lnTo>
                    <a:pt x="3634613" y="5934583"/>
                  </a:lnTo>
                  <a:lnTo>
                    <a:pt x="3562985" y="5912358"/>
                  </a:lnTo>
                  <a:lnTo>
                    <a:pt x="3496310" y="5895086"/>
                  </a:lnTo>
                  <a:lnTo>
                    <a:pt x="3432048" y="5882767"/>
                  </a:lnTo>
                  <a:lnTo>
                    <a:pt x="3432048" y="5890133"/>
                  </a:lnTo>
                  <a:lnTo>
                    <a:pt x="3441954" y="5890133"/>
                  </a:lnTo>
                  <a:lnTo>
                    <a:pt x="3441954" y="5900039"/>
                  </a:lnTo>
                  <a:lnTo>
                    <a:pt x="3483991" y="5912358"/>
                  </a:lnTo>
                  <a:lnTo>
                    <a:pt x="3523488" y="5929630"/>
                  </a:lnTo>
                  <a:lnTo>
                    <a:pt x="3562985" y="5946902"/>
                  </a:lnTo>
                  <a:lnTo>
                    <a:pt x="3592576" y="5974080"/>
                  </a:lnTo>
                  <a:lnTo>
                    <a:pt x="3614801" y="6008624"/>
                  </a:lnTo>
                  <a:lnTo>
                    <a:pt x="3617214" y="6015990"/>
                  </a:lnTo>
                  <a:lnTo>
                    <a:pt x="3617214" y="6028309"/>
                  </a:lnTo>
                  <a:lnTo>
                    <a:pt x="3617214" y="6038215"/>
                  </a:lnTo>
                  <a:lnTo>
                    <a:pt x="3614801" y="6055487"/>
                  </a:lnTo>
                  <a:lnTo>
                    <a:pt x="3614801" y="6072759"/>
                  </a:lnTo>
                  <a:lnTo>
                    <a:pt x="3644392" y="6085078"/>
                  </a:lnTo>
                  <a:lnTo>
                    <a:pt x="3678936" y="6107303"/>
                  </a:lnTo>
                  <a:lnTo>
                    <a:pt x="3708527" y="6132068"/>
                  </a:lnTo>
                  <a:lnTo>
                    <a:pt x="3725799" y="6159246"/>
                  </a:lnTo>
                  <a:lnTo>
                    <a:pt x="3713480" y="6201283"/>
                  </a:lnTo>
                  <a:lnTo>
                    <a:pt x="3696208" y="6258052"/>
                  </a:lnTo>
                  <a:lnTo>
                    <a:pt x="3678936" y="6314821"/>
                  </a:lnTo>
                  <a:lnTo>
                    <a:pt x="3651758" y="6364224"/>
                  </a:lnTo>
                  <a:lnTo>
                    <a:pt x="3609721" y="6396355"/>
                  </a:lnTo>
                  <a:lnTo>
                    <a:pt x="3547999" y="6421120"/>
                  </a:lnTo>
                  <a:lnTo>
                    <a:pt x="3476371" y="6443345"/>
                  </a:lnTo>
                  <a:lnTo>
                    <a:pt x="3392424" y="6455664"/>
                  </a:lnTo>
                  <a:lnTo>
                    <a:pt x="3308477" y="6460617"/>
                  </a:lnTo>
                  <a:lnTo>
                    <a:pt x="3224530" y="6460617"/>
                  </a:lnTo>
                  <a:lnTo>
                    <a:pt x="3147949" y="6450711"/>
                  </a:lnTo>
                  <a:lnTo>
                    <a:pt x="3147949" y="6467983"/>
                  </a:lnTo>
                  <a:lnTo>
                    <a:pt x="3160268" y="6477889"/>
                  </a:lnTo>
                  <a:lnTo>
                    <a:pt x="3172587" y="6482842"/>
                  </a:lnTo>
                  <a:lnTo>
                    <a:pt x="3182493" y="6485255"/>
                  </a:lnTo>
                  <a:lnTo>
                    <a:pt x="3187446" y="6495161"/>
                  </a:lnTo>
                  <a:lnTo>
                    <a:pt x="3189859" y="6507480"/>
                  </a:lnTo>
                  <a:lnTo>
                    <a:pt x="3194812" y="6529705"/>
                  </a:lnTo>
                  <a:lnTo>
                    <a:pt x="3199765" y="6546977"/>
                  </a:lnTo>
                  <a:lnTo>
                    <a:pt x="3194812" y="6564249"/>
                  </a:lnTo>
                  <a:lnTo>
                    <a:pt x="3187446" y="6581521"/>
                  </a:lnTo>
                  <a:lnTo>
                    <a:pt x="3182493" y="6598793"/>
                  </a:lnTo>
                  <a:lnTo>
                    <a:pt x="3187446" y="6618605"/>
                  </a:lnTo>
                  <a:lnTo>
                    <a:pt x="3194812" y="6635877"/>
                  </a:lnTo>
                  <a:lnTo>
                    <a:pt x="3207131" y="6650736"/>
                  </a:lnTo>
                  <a:lnTo>
                    <a:pt x="3217037" y="6668008"/>
                  </a:lnTo>
                  <a:lnTo>
                    <a:pt x="3224403" y="6697599"/>
                  </a:lnTo>
                  <a:lnTo>
                    <a:pt x="3182366" y="6714871"/>
                  </a:lnTo>
                  <a:lnTo>
                    <a:pt x="3140329" y="6727190"/>
                  </a:lnTo>
                  <a:lnTo>
                    <a:pt x="3088386" y="6737096"/>
                  </a:lnTo>
                  <a:lnTo>
                    <a:pt x="3021711" y="6737096"/>
                  </a:lnTo>
                  <a:lnTo>
                    <a:pt x="3001899" y="6719824"/>
                  </a:lnTo>
                  <a:lnTo>
                    <a:pt x="2969768" y="6704965"/>
                  </a:lnTo>
                  <a:lnTo>
                    <a:pt x="2932684" y="6697599"/>
                  </a:lnTo>
                  <a:lnTo>
                    <a:pt x="2903093" y="6687693"/>
                  </a:lnTo>
                  <a:lnTo>
                    <a:pt x="2903093" y="6704965"/>
                  </a:lnTo>
                  <a:lnTo>
                    <a:pt x="2932684" y="6744462"/>
                  </a:lnTo>
                  <a:lnTo>
                    <a:pt x="2957449" y="6791452"/>
                  </a:lnTo>
                  <a:lnTo>
                    <a:pt x="2957449" y="6830949"/>
                  </a:lnTo>
                  <a:lnTo>
                    <a:pt x="2967355" y="6838315"/>
                  </a:lnTo>
                  <a:lnTo>
                    <a:pt x="2974721" y="6843268"/>
                  </a:lnTo>
                  <a:lnTo>
                    <a:pt x="2984627" y="6848221"/>
                  </a:lnTo>
                  <a:lnTo>
                    <a:pt x="2991993" y="6848221"/>
                  </a:lnTo>
                  <a:lnTo>
                    <a:pt x="2996946" y="6848221"/>
                  </a:lnTo>
                  <a:lnTo>
                    <a:pt x="3004312" y="6848221"/>
                  </a:lnTo>
                  <a:lnTo>
                    <a:pt x="3009265" y="6853174"/>
                  </a:lnTo>
                  <a:lnTo>
                    <a:pt x="3014218" y="6860540"/>
                  </a:lnTo>
                  <a:lnTo>
                    <a:pt x="3021584" y="6870446"/>
                  </a:lnTo>
                  <a:lnTo>
                    <a:pt x="3021584" y="6887718"/>
                  </a:lnTo>
                  <a:lnTo>
                    <a:pt x="3019171" y="6895084"/>
                  </a:lnTo>
                  <a:lnTo>
                    <a:pt x="3019171" y="6900037"/>
                  </a:lnTo>
                  <a:lnTo>
                    <a:pt x="3019171" y="6904990"/>
                  </a:lnTo>
                  <a:lnTo>
                    <a:pt x="3019171" y="6907403"/>
                  </a:lnTo>
                  <a:lnTo>
                    <a:pt x="3021584" y="6917309"/>
                  </a:lnTo>
                  <a:lnTo>
                    <a:pt x="3021584" y="6924675"/>
                  </a:lnTo>
                  <a:lnTo>
                    <a:pt x="3053715" y="6924675"/>
                  </a:lnTo>
                  <a:lnTo>
                    <a:pt x="3048762" y="6959219"/>
                  </a:lnTo>
                  <a:lnTo>
                    <a:pt x="3036443" y="6981444"/>
                  </a:lnTo>
                  <a:lnTo>
                    <a:pt x="3021584" y="6998716"/>
                  </a:lnTo>
                  <a:lnTo>
                    <a:pt x="3014218" y="7020941"/>
                  </a:lnTo>
                  <a:lnTo>
                    <a:pt x="3019171" y="7038213"/>
                  </a:lnTo>
                  <a:lnTo>
                    <a:pt x="3031490" y="7058025"/>
                  </a:lnTo>
                  <a:lnTo>
                    <a:pt x="3043809" y="7075297"/>
                  </a:lnTo>
                  <a:lnTo>
                    <a:pt x="3053715" y="7092569"/>
                  </a:lnTo>
                  <a:lnTo>
                    <a:pt x="3053715" y="7109841"/>
                  </a:lnTo>
                  <a:lnTo>
                    <a:pt x="3053715" y="7119747"/>
                  </a:lnTo>
                  <a:lnTo>
                    <a:pt x="3048762" y="7127113"/>
                  </a:lnTo>
                  <a:lnTo>
                    <a:pt x="3043809" y="7137019"/>
                  </a:lnTo>
                  <a:lnTo>
                    <a:pt x="3038856" y="7141972"/>
                  </a:lnTo>
                  <a:lnTo>
                    <a:pt x="3036443" y="7149338"/>
                  </a:lnTo>
                  <a:lnTo>
                    <a:pt x="3036443" y="7154291"/>
                  </a:lnTo>
                  <a:lnTo>
                    <a:pt x="3036443" y="7161657"/>
                  </a:lnTo>
                  <a:lnTo>
                    <a:pt x="3036443" y="7166610"/>
                  </a:lnTo>
                  <a:lnTo>
                    <a:pt x="3038856" y="7176516"/>
                  </a:lnTo>
                  <a:lnTo>
                    <a:pt x="3043809" y="7178928"/>
                  </a:lnTo>
                  <a:lnTo>
                    <a:pt x="3048762" y="7188835"/>
                  </a:lnTo>
                  <a:lnTo>
                    <a:pt x="3053715" y="7201153"/>
                  </a:lnTo>
                  <a:lnTo>
                    <a:pt x="2969768" y="7223378"/>
                  </a:lnTo>
                  <a:lnTo>
                    <a:pt x="2903093" y="7257923"/>
                  </a:lnTo>
                  <a:lnTo>
                    <a:pt x="2898140" y="7270242"/>
                  </a:lnTo>
                  <a:lnTo>
                    <a:pt x="2893187" y="7280148"/>
                  </a:lnTo>
                  <a:lnTo>
                    <a:pt x="2888234" y="7292467"/>
                  </a:lnTo>
                  <a:lnTo>
                    <a:pt x="2885821" y="7299833"/>
                  </a:lnTo>
                  <a:lnTo>
                    <a:pt x="2880868" y="7309739"/>
                  </a:lnTo>
                  <a:lnTo>
                    <a:pt x="2880868" y="7312152"/>
                  </a:lnTo>
                  <a:lnTo>
                    <a:pt x="2905633" y="7356602"/>
                  </a:lnTo>
                  <a:lnTo>
                    <a:pt x="2940177" y="7386193"/>
                  </a:lnTo>
                  <a:lnTo>
                    <a:pt x="2987167" y="7408418"/>
                  </a:lnTo>
                  <a:lnTo>
                    <a:pt x="3043936" y="7425690"/>
                  </a:lnTo>
                  <a:lnTo>
                    <a:pt x="3100705" y="7438009"/>
                  </a:lnTo>
                  <a:lnTo>
                    <a:pt x="3155061" y="7447915"/>
                  </a:lnTo>
                  <a:lnTo>
                    <a:pt x="3177286" y="7581392"/>
                  </a:lnTo>
                  <a:lnTo>
                    <a:pt x="3140202" y="7601203"/>
                  </a:lnTo>
                  <a:lnTo>
                    <a:pt x="3100705" y="7635748"/>
                  </a:lnTo>
                  <a:lnTo>
                    <a:pt x="3071114" y="7675245"/>
                  </a:lnTo>
                  <a:lnTo>
                    <a:pt x="3053842" y="7722235"/>
                  </a:lnTo>
                  <a:lnTo>
                    <a:pt x="3066161" y="7749413"/>
                  </a:lnTo>
                  <a:lnTo>
                    <a:pt x="3071114" y="7783957"/>
                  </a:lnTo>
                  <a:lnTo>
                    <a:pt x="3071114" y="7825994"/>
                  </a:lnTo>
                  <a:lnTo>
                    <a:pt x="3036570" y="7835900"/>
                  </a:lnTo>
                  <a:lnTo>
                    <a:pt x="3009392" y="7843266"/>
                  </a:lnTo>
                  <a:lnTo>
                    <a:pt x="2974848" y="7855585"/>
                  </a:lnTo>
                  <a:lnTo>
                    <a:pt x="2974848" y="7890128"/>
                  </a:lnTo>
                  <a:lnTo>
                    <a:pt x="2997073" y="7907401"/>
                  </a:lnTo>
                  <a:lnTo>
                    <a:pt x="3021838" y="7934578"/>
                  </a:lnTo>
                  <a:lnTo>
                    <a:pt x="3049016" y="7969123"/>
                  </a:lnTo>
                  <a:lnTo>
                    <a:pt x="3078607" y="8003667"/>
                  </a:lnTo>
                  <a:lnTo>
                    <a:pt x="3100832" y="8033258"/>
                  </a:lnTo>
                  <a:lnTo>
                    <a:pt x="3108198" y="8055483"/>
                  </a:lnTo>
                  <a:lnTo>
                    <a:pt x="3095879" y="8057896"/>
                  </a:lnTo>
                  <a:lnTo>
                    <a:pt x="3088513" y="8057896"/>
                  </a:lnTo>
                  <a:lnTo>
                    <a:pt x="3071241" y="8062849"/>
                  </a:lnTo>
                  <a:lnTo>
                    <a:pt x="3053969" y="8062849"/>
                  </a:lnTo>
                  <a:lnTo>
                    <a:pt x="3049016" y="8090027"/>
                  </a:lnTo>
                  <a:lnTo>
                    <a:pt x="3039110" y="8114792"/>
                  </a:lnTo>
                  <a:lnTo>
                    <a:pt x="3036697" y="8141970"/>
                  </a:lnTo>
                  <a:lnTo>
                    <a:pt x="3019425" y="8144383"/>
                  </a:lnTo>
                  <a:lnTo>
                    <a:pt x="3002153" y="8159242"/>
                  </a:lnTo>
                  <a:lnTo>
                    <a:pt x="2987294" y="8166608"/>
                  </a:lnTo>
                  <a:lnTo>
                    <a:pt x="2974975" y="8161655"/>
                  </a:lnTo>
                  <a:lnTo>
                    <a:pt x="2967609" y="8159242"/>
                  </a:lnTo>
                  <a:lnTo>
                    <a:pt x="2962656" y="8149336"/>
                  </a:lnTo>
                  <a:lnTo>
                    <a:pt x="2957703" y="8144383"/>
                  </a:lnTo>
                  <a:lnTo>
                    <a:pt x="2950337" y="8141970"/>
                  </a:lnTo>
                  <a:lnTo>
                    <a:pt x="2950337" y="8188960"/>
                  </a:lnTo>
                  <a:lnTo>
                    <a:pt x="2970149" y="8213725"/>
                  </a:lnTo>
                  <a:lnTo>
                    <a:pt x="2985008" y="8253222"/>
                  </a:lnTo>
                  <a:lnTo>
                    <a:pt x="2987421" y="8300212"/>
                  </a:lnTo>
                  <a:lnTo>
                    <a:pt x="2935478" y="8312531"/>
                  </a:lnTo>
                  <a:lnTo>
                    <a:pt x="2893441" y="8327390"/>
                  </a:lnTo>
                  <a:lnTo>
                    <a:pt x="2846451" y="8339709"/>
                  </a:lnTo>
                  <a:lnTo>
                    <a:pt x="2846451" y="8317484"/>
                  </a:lnTo>
                  <a:lnTo>
                    <a:pt x="2841498" y="8312531"/>
                  </a:lnTo>
                  <a:lnTo>
                    <a:pt x="2836545" y="8310118"/>
                  </a:lnTo>
                  <a:lnTo>
                    <a:pt x="2836545" y="8305165"/>
                  </a:lnTo>
                  <a:lnTo>
                    <a:pt x="2836545" y="8300212"/>
                  </a:lnTo>
                  <a:lnTo>
                    <a:pt x="2834132" y="8292846"/>
                  </a:lnTo>
                  <a:lnTo>
                    <a:pt x="2802001" y="8292846"/>
                  </a:lnTo>
                  <a:lnTo>
                    <a:pt x="2782189" y="8287893"/>
                  </a:lnTo>
                  <a:lnTo>
                    <a:pt x="2759964" y="8292846"/>
                  </a:lnTo>
                  <a:lnTo>
                    <a:pt x="2730373" y="8292846"/>
                  </a:lnTo>
                  <a:lnTo>
                    <a:pt x="2715514" y="8253349"/>
                  </a:lnTo>
                  <a:lnTo>
                    <a:pt x="2695702" y="8228584"/>
                  </a:lnTo>
                  <a:lnTo>
                    <a:pt x="2668524" y="8206359"/>
                  </a:lnTo>
                  <a:lnTo>
                    <a:pt x="2626487" y="8196453"/>
                  </a:lnTo>
                  <a:lnTo>
                    <a:pt x="2626487" y="8179181"/>
                  </a:lnTo>
                  <a:lnTo>
                    <a:pt x="2626487" y="8171815"/>
                  </a:lnTo>
                  <a:lnTo>
                    <a:pt x="2631440" y="8161909"/>
                  </a:lnTo>
                  <a:lnTo>
                    <a:pt x="2631440" y="8154543"/>
                  </a:lnTo>
                  <a:lnTo>
                    <a:pt x="2626487" y="8149590"/>
                  </a:lnTo>
                  <a:lnTo>
                    <a:pt x="2614168" y="8142224"/>
                  </a:lnTo>
                  <a:lnTo>
                    <a:pt x="2599309" y="8142224"/>
                  </a:lnTo>
                  <a:lnTo>
                    <a:pt x="2591943" y="8137271"/>
                  </a:lnTo>
                  <a:lnTo>
                    <a:pt x="2579624" y="8137271"/>
                  </a:lnTo>
                  <a:lnTo>
                    <a:pt x="2569718" y="8127365"/>
                  </a:lnTo>
                  <a:lnTo>
                    <a:pt x="2562352" y="8119999"/>
                  </a:lnTo>
                  <a:lnTo>
                    <a:pt x="2552446" y="8110093"/>
                  </a:lnTo>
                  <a:lnTo>
                    <a:pt x="2552446" y="8102727"/>
                  </a:lnTo>
                  <a:lnTo>
                    <a:pt x="2552446" y="8097774"/>
                  </a:lnTo>
                  <a:lnTo>
                    <a:pt x="2552446" y="8090408"/>
                  </a:lnTo>
                  <a:lnTo>
                    <a:pt x="2552446" y="8085455"/>
                  </a:lnTo>
                  <a:lnTo>
                    <a:pt x="2552446" y="8080502"/>
                  </a:lnTo>
                  <a:lnTo>
                    <a:pt x="2547493" y="8075549"/>
                  </a:lnTo>
                  <a:lnTo>
                    <a:pt x="2540127" y="8073136"/>
                  </a:lnTo>
                  <a:lnTo>
                    <a:pt x="2530221" y="8075549"/>
                  </a:lnTo>
                  <a:lnTo>
                    <a:pt x="2517902" y="8075549"/>
                  </a:lnTo>
                  <a:lnTo>
                    <a:pt x="2510536" y="8075549"/>
                  </a:lnTo>
                  <a:lnTo>
                    <a:pt x="2500630" y="8073136"/>
                  </a:lnTo>
                  <a:lnTo>
                    <a:pt x="2488311" y="8068183"/>
                  </a:lnTo>
                  <a:lnTo>
                    <a:pt x="2475992" y="8063230"/>
                  </a:lnTo>
                  <a:lnTo>
                    <a:pt x="2475992" y="8033639"/>
                  </a:lnTo>
                  <a:lnTo>
                    <a:pt x="2443861" y="8033639"/>
                  </a:lnTo>
                  <a:lnTo>
                    <a:pt x="2448814" y="8004048"/>
                  </a:lnTo>
                  <a:lnTo>
                    <a:pt x="2458720" y="7986776"/>
                  </a:lnTo>
                  <a:lnTo>
                    <a:pt x="2471039" y="7969503"/>
                  </a:lnTo>
                  <a:lnTo>
                    <a:pt x="2483358" y="7947278"/>
                  </a:lnTo>
                  <a:lnTo>
                    <a:pt x="2436368" y="7947278"/>
                  </a:lnTo>
                  <a:lnTo>
                    <a:pt x="2436368" y="7939913"/>
                  </a:lnTo>
                  <a:lnTo>
                    <a:pt x="2429002" y="7939913"/>
                  </a:lnTo>
                  <a:lnTo>
                    <a:pt x="2429002" y="7952232"/>
                  </a:lnTo>
                  <a:lnTo>
                    <a:pt x="2424049" y="7959598"/>
                  </a:lnTo>
                  <a:lnTo>
                    <a:pt x="2424049" y="7964551"/>
                  </a:lnTo>
                  <a:lnTo>
                    <a:pt x="2424049" y="7969503"/>
                  </a:lnTo>
                  <a:lnTo>
                    <a:pt x="2419096" y="7969503"/>
                  </a:lnTo>
                  <a:lnTo>
                    <a:pt x="2414143" y="7974457"/>
                  </a:lnTo>
                  <a:lnTo>
                    <a:pt x="2406777" y="7976870"/>
                  </a:lnTo>
                  <a:lnTo>
                    <a:pt x="2377186" y="7994142"/>
                  </a:lnTo>
                  <a:lnTo>
                    <a:pt x="2332736" y="8006461"/>
                  </a:lnTo>
                  <a:lnTo>
                    <a:pt x="2342642" y="7922514"/>
                  </a:lnTo>
                  <a:lnTo>
                    <a:pt x="2332736" y="7900289"/>
                  </a:lnTo>
                  <a:lnTo>
                    <a:pt x="2325370" y="7890383"/>
                  </a:lnTo>
                  <a:lnTo>
                    <a:pt x="2320417" y="7887970"/>
                  </a:lnTo>
                  <a:lnTo>
                    <a:pt x="2320417" y="7878064"/>
                  </a:lnTo>
                  <a:lnTo>
                    <a:pt x="2325370" y="7865745"/>
                  </a:lnTo>
                  <a:lnTo>
                    <a:pt x="2332736" y="7836153"/>
                  </a:lnTo>
                  <a:lnTo>
                    <a:pt x="2315464" y="7826248"/>
                  </a:lnTo>
                  <a:lnTo>
                    <a:pt x="2303145" y="7818882"/>
                  </a:lnTo>
                  <a:lnTo>
                    <a:pt x="2290826" y="7804023"/>
                  </a:lnTo>
                  <a:lnTo>
                    <a:pt x="2275967" y="7796657"/>
                  </a:lnTo>
                  <a:lnTo>
                    <a:pt x="2263648" y="7786751"/>
                  </a:lnTo>
                  <a:lnTo>
                    <a:pt x="2182114" y="7779385"/>
                  </a:lnTo>
                  <a:lnTo>
                    <a:pt x="2182114" y="7758430"/>
                  </a:lnTo>
                  <a:lnTo>
                    <a:pt x="2169795" y="7738618"/>
                  </a:lnTo>
                  <a:lnTo>
                    <a:pt x="2164842" y="7716393"/>
                  </a:lnTo>
                  <a:lnTo>
                    <a:pt x="2174748" y="7694168"/>
                  </a:lnTo>
                  <a:lnTo>
                    <a:pt x="2182114" y="7671943"/>
                  </a:lnTo>
                  <a:lnTo>
                    <a:pt x="2192020" y="7647178"/>
                  </a:lnTo>
                  <a:lnTo>
                    <a:pt x="2112899" y="7654544"/>
                  </a:lnTo>
                  <a:lnTo>
                    <a:pt x="2105533" y="7629779"/>
                  </a:lnTo>
                  <a:lnTo>
                    <a:pt x="2088261" y="7590282"/>
                  </a:lnTo>
                  <a:lnTo>
                    <a:pt x="2088261" y="7548245"/>
                  </a:lnTo>
                  <a:lnTo>
                    <a:pt x="2095627" y="7503795"/>
                  </a:lnTo>
                  <a:lnTo>
                    <a:pt x="2107946" y="7508749"/>
                  </a:lnTo>
                  <a:lnTo>
                    <a:pt x="2122805" y="7508749"/>
                  </a:lnTo>
                  <a:lnTo>
                    <a:pt x="2130171" y="7513701"/>
                  </a:lnTo>
                  <a:lnTo>
                    <a:pt x="2140077" y="7518654"/>
                  </a:lnTo>
                  <a:lnTo>
                    <a:pt x="2152396" y="7526020"/>
                  </a:lnTo>
                  <a:lnTo>
                    <a:pt x="2152396" y="7466712"/>
                  </a:lnTo>
                  <a:lnTo>
                    <a:pt x="2142490" y="7461758"/>
                  </a:lnTo>
                  <a:lnTo>
                    <a:pt x="2140077" y="7451852"/>
                  </a:lnTo>
                  <a:lnTo>
                    <a:pt x="2130171" y="7449439"/>
                  </a:lnTo>
                  <a:lnTo>
                    <a:pt x="2125218" y="7444487"/>
                  </a:lnTo>
                  <a:lnTo>
                    <a:pt x="2112899" y="7439533"/>
                  </a:lnTo>
                  <a:lnTo>
                    <a:pt x="2100580" y="7432167"/>
                  </a:lnTo>
                  <a:lnTo>
                    <a:pt x="2083308" y="7422262"/>
                  </a:lnTo>
                  <a:lnTo>
                    <a:pt x="2066036" y="7417308"/>
                  </a:lnTo>
                  <a:lnTo>
                    <a:pt x="2048764" y="7409942"/>
                  </a:lnTo>
                  <a:lnTo>
                    <a:pt x="2036445" y="7432167"/>
                  </a:lnTo>
                  <a:lnTo>
                    <a:pt x="2019173" y="7434580"/>
                  </a:lnTo>
                  <a:lnTo>
                    <a:pt x="2001901" y="7434580"/>
                  </a:lnTo>
                  <a:lnTo>
                    <a:pt x="1969770" y="7427214"/>
                  </a:lnTo>
                  <a:lnTo>
                    <a:pt x="1969770" y="7370445"/>
                  </a:lnTo>
                  <a:lnTo>
                    <a:pt x="1984629" y="7365492"/>
                  </a:lnTo>
                  <a:lnTo>
                    <a:pt x="1996948" y="7358126"/>
                  </a:lnTo>
                  <a:lnTo>
                    <a:pt x="2004314" y="7348220"/>
                  </a:lnTo>
                  <a:lnTo>
                    <a:pt x="2014220" y="7340854"/>
                  </a:lnTo>
                  <a:lnTo>
                    <a:pt x="2019173" y="7323582"/>
                  </a:lnTo>
                  <a:lnTo>
                    <a:pt x="2009267" y="7296404"/>
                  </a:lnTo>
                  <a:lnTo>
                    <a:pt x="2014220" y="7266813"/>
                  </a:lnTo>
                  <a:lnTo>
                    <a:pt x="2021586" y="7229729"/>
                  </a:lnTo>
                  <a:lnTo>
                    <a:pt x="2026539" y="7180326"/>
                  </a:lnTo>
                  <a:lnTo>
                    <a:pt x="2014220" y="7180326"/>
                  </a:lnTo>
                  <a:lnTo>
                    <a:pt x="1996948" y="7177913"/>
                  </a:lnTo>
                  <a:lnTo>
                    <a:pt x="1987042" y="7172961"/>
                  </a:lnTo>
                  <a:lnTo>
                    <a:pt x="1979676" y="7163054"/>
                  </a:lnTo>
                  <a:lnTo>
                    <a:pt x="1969770" y="7155688"/>
                  </a:lnTo>
                  <a:lnTo>
                    <a:pt x="1967357" y="7143369"/>
                  </a:lnTo>
                  <a:lnTo>
                    <a:pt x="1962404" y="7126098"/>
                  </a:lnTo>
                  <a:lnTo>
                    <a:pt x="1969770" y="7121144"/>
                  </a:lnTo>
                  <a:lnTo>
                    <a:pt x="1979676" y="7116191"/>
                  </a:lnTo>
                  <a:lnTo>
                    <a:pt x="1984629" y="7116191"/>
                  </a:lnTo>
                  <a:lnTo>
                    <a:pt x="1987042" y="7111238"/>
                  </a:lnTo>
                  <a:lnTo>
                    <a:pt x="1996948" y="7108825"/>
                  </a:lnTo>
                  <a:lnTo>
                    <a:pt x="2009267" y="7108825"/>
                  </a:lnTo>
                  <a:lnTo>
                    <a:pt x="2009267" y="7069328"/>
                  </a:lnTo>
                  <a:lnTo>
                    <a:pt x="2056257" y="7069328"/>
                  </a:lnTo>
                  <a:lnTo>
                    <a:pt x="2056257" y="7076694"/>
                  </a:lnTo>
                  <a:lnTo>
                    <a:pt x="2066163" y="7076694"/>
                  </a:lnTo>
                  <a:lnTo>
                    <a:pt x="2066163" y="7091553"/>
                  </a:lnTo>
                  <a:lnTo>
                    <a:pt x="2066163" y="7098919"/>
                  </a:lnTo>
                  <a:lnTo>
                    <a:pt x="2066163" y="7103873"/>
                  </a:lnTo>
                  <a:lnTo>
                    <a:pt x="2061210" y="7108825"/>
                  </a:lnTo>
                  <a:lnTo>
                    <a:pt x="2066163" y="7111238"/>
                  </a:lnTo>
                  <a:lnTo>
                    <a:pt x="2066163" y="7116191"/>
                  </a:lnTo>
                  <a:lnTo>
                    <a:pt x="2073529" y="7126098"/>
                  </a:lnTo>
                  <a:lnTo>
                    <a:pt x="2083435" y="7128511"/>
                  </a:lnTo>
                  <a:lnTo>
                    <a:pt x="2090801" y="7128511"/>
                  </a:lnTo>
                  <a:lnTo>
                    <a:pt x="2100707" y="7133463"/>
                  </a:lnTo>
                  <a:lnTo>
                    <a:pt x="2113026" y="7133463"/>
                  </a:lnTo>
                  <a:lnTo>
                    <a:pt x="2113026" y="7116191"/>
                  </a:lnTo>
                  <a:lnTo>
                    <a:pt x="2113026" y="7093966"/>
                  </a:lnTo>
                  <a:lnTo>
                    <a:pt x="2105660" y="7056882"/>
                  </a:lnTo>
                  <a:lnTo>
                    <a:pt x="2090801" y="7009892"/>
                  </a:lnTo>
                  <a:lnTo>
                    <a:pt x="2073529" y="6957949"/>
                  </a:lnTo>
                  <a:lnTo>
                    <a:pt x="2056257" y="6906006"/>
                  </a:lnTo>
                  <a:lnTo>
                    <a:pt x="2038985" y="6854063"/>
                  </a:lnTo>
                  <a:lnTo>
                    <a:pt x="2021713" y="6819519"/>
                  </a:lnTo>
                  <a:lnTo>
                    <a:pt x="2009394" y="6792341"/>
                  </a:lnTo>
                  <a:lnTo>
                    <a:pt x="2009394" y="6809613"/>
                  </a:lnTo>
                  <a:lnTo>
                    <a:pt x="1997075" y="6826886"/>
                  </a:lnTo>
                  <a:lnTo>
                    <a:pt x="1984756" y="6854063"/>
                  </a:lnTo>
                  <a:lnTo>
                    <a:pt x="1979803" y="6873875"/>
                  </a:lnTo>
                  <a:lnTo>
                    <a:pt x="1979803" y="6888735"/>
                  </a:lnTo>
                  <a:lnTo>
                    <a:pt x="2002028" y="6908547"/>
                  </a:lnTo>
                  <a:lnTo>
                    <a:pt x="2014347" y="6925818"/>
                  </a:lnTo>
                  <a:lnTo>
                    <a:pt x="2026666" y="6952997"/>
                  </a:lnTo>
                  <a:lnTo>
                    <a:pt x="2026666" y="6992493"/>
                  </a:lnTo>
                  <a:lnTo>
                    <a:pt x="2009394" y="6992493"/>
                  </a:lnTo>
                  <a:lnTo>
                    <a:pt x="1987169" y="6999860"/>
                  </a:lnTo>
                  <a:lnTo>
                    <a:pt x="1962404" y="7004812"/>
                  </a:lnTo>
                  <a:lnTo>
                    <a:pt x="1932813" y="7004812"/>
                  </a:lnTo>
                  <a:lnTo>
                    <a:pt x="1927860" y="6977635"/>
                  </a:lnTo>
                  <a:lnTo>
                    <a:pt x="1922907" y="6957823"/>
                  </a:lnTo>
                  <a:lnTo>
                    <a:pt x="1915541" y="6925691"/>
                  </a:lnTo>
                  <a:lnTo>
                    <a:pt x="1910588" y="6918325"/>
                  </a:lnTo>
                  <a:lnTo>
                    <a:pt x="1903222" y="6908419"/>
                  </a:lnTo>
                  <a:lnTo>
                    <a:pt x="1888363" y="6896100"/>
                  </a:lnTo>
                  <a:lnTo>
                    <a:pt x="1880997" y="6888735"/>
                  </a:lnTo>
                  <a:lnTo>
                    <a:pt x="1876044" y="6878828"/>
                  </a:lnTo>
                  <a:lnTo>
                    <a:pt x="1880997" y="6854063"/>
                  </a:lnTo>
                  <a:lnTo>
                    <a:pt x="1888363" y="6826886"/>
                  </a:lnTo>
                  <a:lnTo>
                    <a:pt x="1885950" y="6792341"/>
                  </a:lnTo>
                  <a:lnTo>
                    <a:pt x="1880997" y="6784975"/>
                  </a:lnTo>
                  <a:lnTo>
                    <a:pt x="1871091" y="6775069"/>
                  </a:lnTo>
                  <a:lnTo>
                    <a:pt x="1863725" y="6772656"/>
                  </a:lnTo>
                  <a:lnTo>
                    <a:pt x="1853819" y="6767703"/>
                  </a:lnTo>
                  <a:lnTo>
                    <a:pt x="1846453" y="6762750"/>
                  </a:lnTo>
                  <a:lnTo>
                    <a:pt x="1836547" y="6755385"/>
                  </a:lnTo>
                  <a:lnTo>
                    <a:pt x="1836547" y="6651625"/>
                  </a:lnTo>
                  <a:lnTo>
                    <a:pt x="1819275" y="6641719"/>
                  </a:lnTo>
                  <a:lnTo>
                    <a:pt x="1829181" y="6508242"/>
                  </a:lnTo>
                  <a:lnTo>
                    <a:pt x="1824228" y="6495923"/>
                  </a:lnTo>
                  <a:lnTo>
                    <a:pt x="1811909" y="6483604"/>
                  </a:lnTo>
                  <a:lnTo>
                    <a:pt x="1802003" y="6473698"/>
                  </a:lnTo>
                  <a:lnTo>
                    <a:pt x="1789684" y="6461379"/>
                  </a:lnTo>
                  <a:lnTo>
                    <a:pt x="1782318" y="6451473"/>
                  </a:lnTo>
                  <a:lnTo>
                    <a:pt x="1750187" y="6404483"/>
                  </a:lnTo>
                  <a:lnTo>
                    <a:pt x="1725422" y="6345174"/>
                  </a:lnTo>
                  <a:lnTo>
                    <a:pt x="1703197" y="6280912"/>
                  </a:lnTo>
                  <a:lnTo>
                    <a:pt x="1695831" y="6214237"/>
                  </a:lnTo>
                  <a:lnTo>
                    <a:pt x="1732915" y="6214237"/>
                  </a:lnTo>
                  <a:lnTo>
                    <a:pt x="1742821" y="6172200"/>
                  </a:lnTo>
                  <a:lnTo>
                    <a:pt x="1747774" y="6115431"/>
                  </a:lnTo>
                  <a:lnTo>
                    <a:pt x="1747774" y="6061075"/>
                  </a:lnTo>
                  <a:lnTo>
                    <a:pt x="1742821" y="6009132"/>
                  </a:lnTo>
                  <a:lnTo>
                    <a:pt x="1765046" y="5964682"/>
                  </a:lnTo>
                  <a:lnTo>
                    <a:pt x="1772412" y="5917692"/>
                  </a:lnTo>
                  <a:lnTo>
                    <a:pt x="1772412" y="5865749"/>
                  </a:lnTo>
                  <a:lnTo>
                    <a:pt x="1767459" y="5813806"/>
                  </a:lnTo>
                  <a:lnTo>
                    <a:pt x="1765046" y="5761863"/>
                  </a:lnTo>
                  <a:lnTo>
                    <a:pt x="1765046" y="5722366"/>
                  </a:lnTo>
                  <a:lnTo>
                    <a:pt x="1767459" y="5697601"/>
                  </a:lnTo>
                  <a:lnTo>
                    <a:pt x="1777365" y="5670423"/>
                  </a:lnTo>
                  <a:lnTo>
                    <a:pt x="1772412" y="5645658"/>
                  </a:lnTo>
                  <a:lnTo>
                    <a:pt x="1737868" y="5569077"/>
                  </a:lnTo>
                  <a:lnTo>
                    <a:pt x="1700784" y="5489956"/>
                  </a:lnTo>
                  <a:lnTo>
                    <a:pt x="1668653" y="5408422"/>
                  </a:lnTo>
                  <a:lnTo>
                    <a:pt x="1666240" y="5373878"/>
                  </a:lnTo>
                  <a:lnTo>
                    <a:pt x="1673606" y="5351653"/>
                  </a:lnTo>
                  <a:lnTo>
                    <a:pt x="1685925" y="5331841"/>
                  </a:lnTo>
                  <a:lnTo>
                    <a:pt x="1690878" y="5304663"/>
                  </a:lnTo>
                  <a:lnTo>
                    <a:pt x="1685925" y="5275072"/>
                  </a:lnTo>
                  <a:lnTo>
                    <a:pt x="1678559" y="5257800"/>
                  </a:lnTo>
                  <a:lnTo>
                    <a:pt x="1661287" y="5245481"/>
                  </a:lnTo>
                  <a:lnTo>
                    <a:pt x="1648968" y="5228209"/>
                  </a:lnTo>
                  <a:lnTo>
                    <a:pt x="1639062" y="5210937"/>
                  </a:lnTo>
                  <a:lnTo>
                    <a:pt x="1639062" y="5178806"/>
                  </a:lnTo>
                  <a:lnTo>
                    <a:pt x="1644015" y="5176393"/>
                  </a:lnTo>
                  <a:lnTo>
                    <a:pt x="1648968" y="5166487"/>
                  </a:lnTo>
                  <a:lnTo>
                    <a:pt x="1651381" y="5161534"/>
                  </a:lnTo>
                  <a:lnTo>
                    <a:pt x="1661287" y="5154168"/>
                  </a:lnTo>
                  <a:lnTo>
                    <a:pt x="1666240" y="5146802"/>
                  </a:lnTo>
                  <a:lnTo>
                    <a:pt x="1668653" y="5141849"/>
                  </a:lnTo>
                  <a:lnTo>
                    <a:pt x="1678559" y="4840351"/>
                  </a:lnTo>
                  <a:lnTo>
                    <a:pt x="1668653" y="4818126"/>
                  </a:lnTo>
                  <a:lnTo>
                    <a:pt x="1656334" y="4790948"/>
                  </a:lnTo>
                  <a:lnTo>
                    <a:pt x="1661287" y="4753864"/>
                  </a:lnTo>
                  <a:lnTo>
                    <a:pt x="1661287" y="4748911"/>
                  </a:lnTo>
                  <a:lnTo>
                    <a:pt x="1666240" y="4743958"/>
                  </a:lnTo>
                  <a:lnTo>
                    <a:pt x="1668653" y="4743958"/>
                  </a:lnTo>
                  <a:lnTo>
                    <a:pt x="1673606" y="4739005"/>
                  </a:lnTo>
                  <a:lnTo>
                    <a:pt x="1678559" y="4736592"/>
                  </a:lnTo>
                  <a:lnTo>
                    <a:pt x="1678559" y="4726686"/>
                  </a:lnTo>
                  <a:lnTo>
                    <a:pt x="1678559" y="4714367"/>
                  </a:lnTo>
                  <a:lnTo>
                    <a:pt x="1673606" y="4709414"/>
                  </a:lnTo>
                  <a:lnTo>
                    <a:pt x="1668653" y="4704461"/>
                  </a:lnTo>
                  <a:lnTo>
                    <a:pt x="1666240" y="4697095"/>
                  </a:lnTo>
                  <a:lnTo>
                    <a:pt x="1656334" y="4687189"/>
                  </a:lnTo>
                  <a:lnTo>
                    <a:pt x="1651381" y="4684776"/>
                  </a:lnTo>
                  <a:lnTo>
                    <a:pt x="1648968" y="4679823"/>
                  </a:lnTo>
                  <a:lnTo>
                    <a:pt x="1648968" y="4536440"/>
                  </a:lnTo>
                  <a:lnTo>
                    <a:pt x="1634109" y="4516628"/>
                  </a:lnTo>
                  <a:lnTo>
                    <a:pt x="1621790" y="4494403"/>
                  </a:lnTo>
                  <a:lnTo>
                    <a:pt x="1614424" y="4459859"/>
                  </a:lnTo>
                  <a:lnTo>
                    <a:pt x="1634236" y="4437634"/>
                  </a:lnTo>
                  <a:lnTo>
                    <a:pt x="1649095" y="4408043"/>
                  </a:lnTo>
                  <a:lnTo>
                    <a:pt x="1651508" y="4368546"/>
                  </a:lnTo>
                  <a:lnTo>
                    <a:pt x="1651508" y="4326509"/>
                  </a:lnTo>
                  <a:lnTo>
                    <a:pt x="1651508" y="4282059"/>
                  </a:lnTo>
                  <a:lnTo>
                    <a:pt x="1649095" y="4240022"/>
                  </a:lnTo>
                  <a:lnTo>
                    <a:pt x="1639189" y="4222750"/>
                  </a:lnTo>
                  <a:lnTo>
                    <a:pt x="1631823" y="4180713"/>
                  </a:lnTo>
                  <a:lnTo>
                    <a:pt x="1616964" y="4128770"/>
                  </a:lnTo>
                  <a:lnTo>
                    <a:pt x="1599692" y="4062095"/>
                  </a:lnTo>
                  <a:lnTo>
                    <a:pt x="1587373" y="4002786"/>
                  </a:lnTo>
                  <a:lnTo>
                    <a:pt x="1580007" y="3946017"/>
                  </a:lnTo>
                  <a:lnTo>
                    <a:pt x="1570101" y="3899027"/>
                  </a:lnTo>
                  <a:lnTo>
                    <a:pt x="1565148" y="3874262"/>
                  </a:lnTo>
                  <a:lnTo>
                    <a:pt x="1510792" y="3842131"/>
                  </a:lnTo>
                  <a:lnTo>
                    <a:pt x="1463802" y="3805047"/>
                  </a:lnTo>
                  <a:lnTo>
                    <a:pt x="1424305" y="3770503"/>
                  </a:lnTo>
                  <a:lnTo>
                    <a:pt x="1379855" y="3731006"/>
                  </a:lnTo>
                  <a:lnTo>
                    <a:pt x="1337818" y="3701415"/>
                  </a:lnTo>
                  <a:lnTo>
                    <a:pt x="1276096" y="3674237"/>
                  </a:lnTo>
                  <a:lnTo>
                    <a:pt x="1211834" y="3656965"/>
                  </a:lnTo>
                  <a:lnTo>
                    <a:pt x="1142619" y="3639693"/>
                  </a:lnTo>
                  <a:lnTo>
                    <a:pt x="1090676" y="3614928"/>
                  </a:lnTo>
                  <a:lnTo>
                    <a:pt x="1078357" y="3605022"/>
                  </a:lnTo>
                  <a:lnTo>
                    <a:pt x="1070991" y="3592703"/>
                  </a:lnTo>
                  <a:lnTo>
                    <a:pt x="1056132" y="3580384"/>
                  </a:lnTo>
                  <a:lnTo>
                    <a:pt x="1043813" y="3568065"/>
                  </a:lnTo>
                  <a:lnTo>
                    <a:pt x="1031494" y="3558159"/>
                  </a:lnTo>
                  <a:lnTo>
                    <a:pt x="1001903" y="3545840"/>
                  </a:lnTo>
                  <a:lnTo>
                    <a:pt x="972312" y="3540887"/>
                  </a:lnTo>
                  <a:lnTo>
                    <a:pt x="937768" y="3533521"/>
                  </a:lnTo>
                  <a:lnTo>
                    <a:pt x="910590" y="3518662"/>
                  </a:lnTo>
                  <a:lnTo>
                    <a:pt x="903224" y="3481578"/>
                  </a:lnTo>
                  <a:lnTo>
                    <a:pt x="863727" y="3451987"/>
                  </a:lnTo>
                  <a:lnTo>
                    <a:pt x="824230" y="3417443"/>
                  </a:lnTo>
                  <a:lnTo>
                    <a:pt x="747649" y="3350768"/>
                  </a:lnTo>
                  <a:lnTo>
                    <a:pt x="737743" y="3234690"/>
                  </a:lnTo>
                  <a:lnTo>
                    <a:pt x="717931" y="3200146"/>
                  </a:lnTo>
                  <a:lnTo>
                    <a:pt x="685800" y="3170555"/>
                  </a:lnTo>
                  <a:lnTo>
                    <a:pt x="651256" y="3140964"/>
                  </a:lnTo>
                  <a:lnTo>
                    <a:pt x="626491" y="3111373"/>
                  </a:lnTo>
                  <a:lnTo>
                    <a:pt x="616585" y="3089148"/>
                  </a:lnTo>
                  <a:lnTo>
                    <a:pt x="614172" y="3061970"/>
                  </a:lnTo>
                  <a:lnTo>
                    <a:pt x="604266" y="3037205"/>
                  </a:lnTo>
                  <a:lnTo>
                    <a:pt x="599313" y="3027299"/>
                  </a:lnTo>
                  <a:lnTo>
                    <a:pt x="591947" y="3019933"/>
                  </a:lnTo>
                  <a:lnTo>
                    <a:pt x="579628" y="3014980"/>
                  </a:lnTo>
                  <a:lnTo>
                    <a:pt x="564769" y="3012567"/>
                  </a:lnTo>
                  <a:lnTo>
                    <a:pt x="557403" y="3007614"/>
                  </a:lnTo>
                  <a:lnTo>
                    <a:pt x="547497" y="2997708"/>
                  </a:lnTo>
                  <a:lnTo>
                    <a:pt x="540131" y="2985389"/>
                  </a:lnTo>
                  <a:lnTo>
                    <a:pt x="535178" y="2973070"/>
                  </a:lnTo>
                  <a:lnTo>
                    <a:pt x="532765" y="2960751"/>
                  </a:lnTo>
                  <a:lnTo>
                    <a:pt x="527812" y="2945892"/>
                  </a:lnTo>
                  <a:lnTo>
                    <a:pt x="522859" y="2933573"/>
                  </a:lnTo>
                  <a:lnTo>
                    <a:pt x="493268" y="2921254"/>
                  </a:lnTo>
                  <a:lnTo>
                    <a:pt x="483362" y="2864485"/>
                  </a:lnTo>
                  <a:lnTo>
                    <a:pt x="458597" y="2822448"/>
                  </a:lnTo>
                  <a:lnTo>
                    <a:pt x="424053" y="2777998"/>
                  </a:lnTo>
                  <a:lnTo>
                    <a:pt x="396875" y="2735961"/>
                  </a:lnTo>
                  <a:lnTo>
                    <a:pt x="389509" y="2706370"/>
                  </a:lnTo>
                  <a:lnTo>
                    <a:pt x="389509" y="2684145"/>
                  </a:lnTo>
                  <a:lnTo>
                    <a:pt x="379603" y="2656967"/>
                  </a:lnTo>
                  <a:lnTo>
                    <a:pt x="345059" y="2619883"/>
                  </a:lnTo>
                  <a:lnTo>
                    <a:pt x="307975" y="2587752"/>
                  </a:lnTo>
                  <a:lnTo>
                    <a:pt x="273431" y="2553208"/>
                  </a:lnTo>
                  <a:lnTo>
                    <a:pt x="251206" y="2516124"/>
                  </a:lnTo>
                  <a:lnTo>
                    <a:pt x="228981" y="2471674"/>
                  </a:lnTo>
                  <a:lnTo>
                    <a:pt x="199390" y="2429637"/>
                  </a:lnTo>
                  <a:lnTo>
                    <a:pt x="169799" y="2402459"/>
                  </a:lnTo>
                  <a:lnTo>
                    <a:pt x="140208" y="2385187"/>
                  </a:lnTo>
                  <a:lnTo>
                    <a:pt x="113030" y="2377821"/>
                  </a:lnTo>
                  <a:lnTo>
                    <a:pt x="88265" y="2367915"/>
                  </a:lnTo>
                  <a:lnTo>
                    <a:pt x="66040" y="2350643"/>
                  </a:lnTo>
                  <a:lnTo>
                    <a:pt x="48768" y="2330831"/>
                  </a:lnTo>
                  <a:lnTo>
                    <a:pt x="36449" y="2296287"/>
                  </a:lnTo>
                  <a:lnTo>
                    <a:pt x="48768" y="2269109"/>
                  </a:lnTo>
                  <a:lnTo>
                    <a:pt x="41402" y="2244344"/>
                  </a:lnTo>
                  <a:lnTo>
                    <a:pt x="24130" y="2214753"/>
                  </a:lnTo>
                  <a:lnTo>
                    <a:pt x="4953" y="2179320"/>
                  </a:lnTo>
                  <a:lnTo>
                    <a:pt x="0" y="2144649"/>
                  </a:lnTo>
                  <a:lnTo>
                    <a:pt x="7366" y="2105152"/>
                  </a:lnTo>
                  <a:lnTo>
                    <a:pt x="34544" y="2058162"/>
                  </a:lnTo>
                  <a:lnTo>
                    <a:pt x="71628" y="2013712"/>
                  </a:lnTo>
                  <a:lnTo>
                    <a:pt x="123571" y="1979168"/>
                  </a:lnTo>
                  <a:lnTo>
                    <a:pt x="175514" y="1954403"/>
                  </a:lnTo>
                  <a:lnTo>
                    <a:pt x="190373" y="1907413"/>
                  </a:lnTo>
                  <a:lnTo>
                    <a:pt x="158115" y="1907413"/>
                  </a:lnTo>
                  <a:lnTo>
                    <a:pt x="128524" y="1919732"/>
                  </a:lnTo>
                  <a:lnTo>
                    <a:pt x="103759" y="1914779"/>
                  </a:lnTo>
                  <a:lnTo>
                    <a:pt x="76581" y="1902460"/>
                  </a:lnTo>
                  <a:lnTo>
                    <a:pt x="51816" y="1890141"/>
                  </a:lnTo>
                  <a:lnTo>
                    <a:pt x="24638" y="1880235"/>
                  </a:lnTo>
                  <a:lnTo>
                    <a:pt x="24638" y="1811020"/>
                  </a:lnTo>
                  <a:lnTo>
                    <a:pt x="39497" y="1811020"/>
                  </a:lnTo>
                  <a:lnTo>
                    <a:pt x="41910" y="1808607"/>
                  </a:lnTo>
                  <a:lnTo>
                    <a:pt x="46990" y="1808607"/>
                  </a:lnTo>
                  <a:lnTo>
                    <a:pt x="51943" y="1803654"/>
                  </a:lnTo>
                  <a:lnTo>
                    <a:pt x="56896" y="1793748"/>
                  </a:lnTo>
                  <a:lnTo>
                    <a:pt x="42037" y="1764157"/>
                  </a:lnTo>
                  <a:lnTo>
                    <a:pt x="34671" y="1724660"/>
                  </a:lnTo>
                  <a:lnTo>
                    <a:pt x="34671" y="1677670"/>
                  </a:lnTo>
                  <a:lnTo>
                    <a:pt x="51943" y="1665351"/>
                  </a:lnTo>
                  <a:lnTo>
                    <a:pt x="71755" y="1638173"/>
                  </a:lnTo>
                  <a:lnTo>
                    <a:pt x="98933" y="1608582"/>
                  </a:lnTo>
                  <a:lnTo>
                    <a:pt x="121158" y="1574038"/>
                  </a:lnTo>
                  <a:lnTo>
                    <a:pt x="140970" y="1544447"/>
                  </a:lnTo>
                  <a:lnTo>
                    <a:pt x="150876" y="1527175"/>
                  </a:lnTo>
                  <a:lnTo>
                    <a:pt x="155829" y="1492631"/>
                  </a:lnTo>
                  <a:lnTo>
                    <a:pt x="158242" y="1467866"/>
                  </a:lnTo>
                  <a:lnTo>
                    <a:pt x="168148" y="1440688"/>
                  </a:lnTo>
                  <a:lnTo>
                    <a:pt x="197739" y="1428369"/>
                  </a:lnTo>
                  <a:lnTo>
                    <a:pt x="227330" y="1418463"/>
                  </a:lnTo>
                  <a:lnTo>
                    <a:pt x="261874" y="1411097"/>
                  </a:lnTo>
                  <a:lnTo>
                    <a:pt x="294005" y="1393825"/>
                  </a:lnTo>
                  <a:lnTo>
                    <a:pt x="306324" y="1371600"/>
                  </a:lnTo>
                  <a:lnTo>
                    <a:pt x="323596" y="1342009"/>
                  </a:lnTo>
                  <a:lnTo>
                    <a:pt x="343408" y="1307465"/>
                  </a:lnTo>
                  <a:lnTo>
                    <a:pt x="360680" y="1277874"/>
                  </a:lnTo>
                  <a:lnTo>
                    <a:pt x="377952" y="1260602"/>
                  </a:lnTo>
                  <a:lnTo>
                    <a:pt x="412496" y="1248283"/>
                  </a:lnTo>
                  <a:lnTo>
                    <a:pt x="461899" y="1243330"/>
                  </a:lnTo>
                  <a:lnTo>
                    <a:pt x="481711" y="1191387"/>
                  </a:lnTo>
                  <a:lnTo>
                    <a:pt x="508889" y="1144397"/>
                  </a:lnTo>
                  <a:lnTo>
                    <a:pt x="538480" y="1099947"/>
                  </a:lnTo>
                  <a:lnTo>
                    <a:pt x="521208" y="1070356"/>
                  </a:lnTo>
                  <a:lnTo>
                    <a:pt x="513842" y="1023366"/>
                  </a:lnTo>
                  <a:lnTo>
                    <a:pt x="508889" y="966597"/>
                  </a:lnTo>
                  <a:lnTo>
                    <a:pt x="508889" y="906780"/>
                  </a:lnTo>
                  <a:lnTo>
                    <a:pt x="508889" y="854964"/>
                  </a:lnTo>
                  <a:lnTo>
                    <a:pt x="521208" y="854964"/>
                  </a:lnTo>
                  <a:lnTo>
                    <a:pt x="526161" y="850011"/>
                  </a:lnTo>
                  <a:lnTo>
                    <a:pt x="531114" y="850011"/>
                  </a:lnTo>
                  <a:lnTo>
                    <a:pt x="533527" y="845058"/>
                  </a:lnTo>
                  <a:lnTo>
                    <a:pt x="538480" y="845058"/>
                  </a:lnTo>
                  <a:lnTo>
                    <a:pt x="516255" y="820293"/>
                  </a:lnTo>
                  <a:lnTo>
                    <a:pt x="513842" y="798068"/>
                  </a:lnTo>
                  <a:lnTo>
                    <a:pt x="521208" y="785749"/>
                  </a:lnTo>
                  <a:lnTo>
                    <a:pt x="526161" y="773430"/>
                  </a:lnTo>
                  <a:lnTo>
                    <a:pt x="531114" y="758571"/>
                  </a:lnTo>
                  <a:lnTo>
                    <a:pt x="516255" y="733806"/>
                  </a:lnTo>
                  <a:lnTo>
                    <a:pt x="498983" y="711581"/>
                  </a:lnTo>
                  <a:lnTo>
                    <a:pt x="481711" y="686816"/>
                  </a:lnTo>
                  <a:lnTo>
                    <a:pt x="474345" y="654685"/>
                  </a:lnTo>
                  <a:lnTo>
                    <a:pt x="526288" y="612648"/>
                  </a:lnTo>
                  <a:lnTo>
                    <a:pt x="568325" y="560705"/>
                  </a:lnTo>
                  <a:lnTo>
                    <a:pt x="556006" y="555752"/>
                  </a:lnTo>
                  <a:lnTo>
                    <a:pt x="551053" y="553339"/>
                  </a:lnTo>
                  <a:lnTo>
                    <a:pt x="546100" y="553339"/>
                  </a:lnTo>
                  <a:lnTo>
                    <a:pt x="543687" y="548386"/>
                  </a:lnTo>
                  <a:lnTo>
                    <a:pt x="543687" y="543560"/>
                  </a:lnTo>
                  <a:lnTo>
                    <a:pt x="543687" y="536194"/>
                  </a:lnTo>
                  <a:lnTo>
                    <a:pt x="538734" y="521335"/>
                  </a:lnTo>
                  <a:lnTo>
                    <a:pt x="543687" y="513969"/>
                  </a:lnTo>
                  <a:lnTo>
                    <a:pt x="551053" y="501650"/>
                  </a:lnTo>
                  <a:lnTo>
                    <a:pt x="556006" y="491744"/>
                  </a:lnTo>
                  <a:lnTo>
                    <a:pt x="563372" y="491744"/>
                  </a:lnTo>
                  <a:lnTo>
                    <a:pt x="563372" y="486791"/>
                  </a:lnTo>
                  <a:lnTo>
                    <a:pt x="568325" y="486791"/>
                  </a:lnTo>
                  <a:lnTo>
                    <a:pt x="578231" y="486791"/>
                  </a:lnTo>
                  <a:lnTo>
                    <a:pt x="585597" y="484378"/>
                  </a:lnTo>
                  <a:lnTo>
                    <a:pt x="590550" y="496697"/>
                  </a:lnTo>
                  <a:lnTo>
                    <a:pt x="595503" y="504063"/>
                  </a:lnTo>
                  <a:lnTo>
                    <a:pt x="597916" y="518922"/>
                  </a:lnTo>
                  <a:lnTo>
                    <a:pt x="602869" y="531241"/>
                  </a:lnTo>
                  <a:lnTo>
                    <a:pt x="615188" y="531241"/>
                  </a:lnTo>
                  <a:lnTo>
                    <a:pt x="602869" y="484251"/>
                  </a:lnTo>
                  <a:lnTo>
                    <a:pt x="632460" y="484251"/>
                  </a:lnTo>
                  <a:lnTo>
                    <a:pt x="632460" y="452120"/>
                  </a:lnTo>
                  <a:lnTo>
                    <a:pt x="671957" y="452120"/>
                  </a:lnTo>
                  <a:lnTo>
                    <a:pt x="684276" y="422529"/>
                  </a:lnTo>
                  <a:lnTo>
                    <a:pt x="706501" y="402717"/>
                  </a:lnTo>
                  <a:lnTo>
                    <a:pt x="728726" y="380492"/>
                  </a:lnTo>
                  <a:lnTo>
                    <a:pt x="768223" y="380492"/>
                  </a:lnTo>
                  <a:lnTo>
                    <a:pt x="770636" y="340995"/>
                  </a:lnTo>
                  <a:lnTo>
                    <a:pt x="775589" y="311404"/>
                  </a:lnTo>
                  <a:lnTo>
                    <a:pt x="780542" y="284226"/>
                  </a:lnTo>
                  <a:lnTo>
                    <a:pt x="782955" y="247142"/>
                  </a:lnTo>
                  <a:lnTo>
                    <a:pt x="810133" y="224917"/>
                  </a:lnTo>
                  <a:lnTo>
                    <a:pt x="832358" y="202692"/>
                  </a:lnTo>
                  <a:lnTo>
                    <a:pt x="857123" y="185420"/>
                  </a:lnTo>
                  <a:lnTo>
                    <a:pt x="886714" y="178054"/>
                  </a:lnTo>
                  <a:lnTo>
                    <a:pt x="936117" y="168148"/>
                  </a:lnTo>
                  <a:lnTo>
                    <a:pt x="938530" y="180467"/>
                  </a:lnTo>
                  <a:lnTo>
                    <a:pt x="938530" y="185420"/>
                  </a:lnTo>
                  <a:lnTo>
                    <a:pt x="938530" y="190373"/>
                  </a:lnTo>
                  <a:lnTo>
                    <a:pt x="943483" y="195326"/>
                  </a:lnTo>
                  <a:lnTo>
                    <a:pt x="948436" y="197739"/>
                  </a:lnTo>
                  <a:lnTo>
                    <a:pt x="948436" y="190373"/>
                  </a:lnTo>
                  <a:lnTo>
                    <a:pt x="960755" y="168148"/>
                  </a:lnTo>
                  <a:lnTo>
                    <a:pt x="970661" y="150876"/>
                  </a:lnTo>
                  <a:lnTo>
                    <a:pt x="978027" y="143510"/>
                  </a:lnTo>
                  <a:lnTo>
                    <a:pt x="995299" y="133604"/>
                  </a:lnTo>
                  <a:lnTo>
                    <a:pt x="1029843" y="133604"/>
                  </a:lnTo>
                  <a:lnTo>
                    <a:pt x="1052068" y="133604"/>
                  </a:lnTo>
                  <a:lnTo>
                    <a:pt x="1086612" y="126238"/>
                  </a:lnTo>
                  <a:lnTo>
                    <a:pt x="1123696" y="113919"/>
                  </a:lnTo>
                  <a:lnTo>
                    <a:pt x="1163193" y="96647"/>
                  </a:lnTo>
                  <a:lnTo>
                    <a:pt x="1192784" y="79375"/>
                  </a:lnTo>
                  <a:lnTo>
                    <a:pt x="1210056" y="64516"/>
                  </a:lnTo>
                  <a:lnTo>
                    <a:pt x="1215009" y="57150"/>
                  </a:lnTo>
                  <a:lnTo>
                    <a:pt x="1219962" y="47244"/>
                  </a:lnTo>
                  <a:lnTo>
                    <a:pt x="1219962" y="34544"/>
                  </a:lnTo>
                  <a:lnTo>
                    <a:pt x="1224915" y="27178"/>
                  </a:lnTo>
                  <a:lnTo>
                    <a:pt x="1232281" y="17272"/>
                  </a:lnTo>
                  <a:lnTo>
                    <a:pt x="1262634" y="4953"/>
                  </a:lnTo>
                  <a:lnTo>
                    <a:pt x="1302131" y="0"/>
                  </a:ln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10" name="Group 10"/>
          <p:cNvGrpSpPr/>
          <p:nvPr/>
        </p:nvGrpSpPr>
        <p:grpSpPr>
          <a:xfrm>
            <a:off x="1532160" y="3759840"/>
            <a:ext cx="3492720" cy="5703840"/>
            <a:chOff x="0" y="0"/>
            <a:chExt cx="4656960" cy="7605120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4657217" cy="7605014"/>
            </a:xfrm>
            <a:custGeom>
              <a:avLst/>
              <a:gdLst/>
              <a:ahLst/>
              <a:cxnLst/>
              <a:rect l="l" t="t" r="r" b="b"/>
              <a:pathLst>
                <a:path w="4657217" h="7605014">
                  <a:moveTo>
                    <a:pt x="2764917" y="7532878"/>
                  </a:moveTo>
                  <a:lnTo>
                    <a:pt x="2878709" y="7541641"/>
                  </a:lnTo>
                  <a:lnTo>
                    <a:pt x="2878709" y="7605014"/>
                  </a:lnTo>
                  <a:lnTo>
                    <a:pt x="2771521" y="7596251"/>
                  </a:lnTo>
                  <a:lnTo>
                    <a:pt x="2764917" y="7532878"/>
                  </a:lnTo>
                  <a:close/>
                  <a:moveTo>
                    <a:pt x="2640203" y="7357872"/>
                  </a:moveTo>
                  <a:lnTo>
                    <a:pt x="2640203" y="7421245"/>
                  </a:lnTo>
                  <a:lnTo>
                    <a:pt x="2581148" y="7421245"/>
                  </a:lnTo>
                  <a:lnTo>
                    <a:pt x="2581148" y="7386193"/>
                  </a:lnTo>
                  <a:lnTo>
                    <a:pt x="2592070" y="7377430"/>
                  </a:lnTo>
                  <a:lnTo>
                    <a:pt x="2600833" y="7373112"/>
                  </a:lnTo>
                  <a:lnTo>
                    <a:pt x="2609596" y="7368794"/>
                  </a:lnTo>
                  <a:lnTo>
                    <a:pt x="2616200" y="7366635"/>
                  </a:lnTo>
                  <a:lnTo>
                    <a:pt x="2629281" y="7362317"/>
                  </a:lnTo>
                  <a:lnTo>
                    <a:pt x="2640203" y="7357999"/>
                  </a:lnTo>
                  <a:close/>
                  <a:moveTo>
                    <a:pt x="3193669" y="6439408"/>
                  </a:moveTo>
                  <a:lnTo>
                    <a:pt x="3265805" y="6439408"/>
                  </a:lnTo>
                  <a:lnTo>
                    <a:pt x="3272409" y="6450330"/>
                  </a:lnTo>
                  <a:lnTo>
                    <a:pt x="3281172" y="6454648"/>
                  </a:lnTo>
                  <a:lnTo>
                    <a:pt x="3289935" y="6458966"/>
                  </a:lnTo>
                  <a:lnTo>
                    <a:pt x="3296539" y="6463284"/>
                  </a:lnTo>
                  <a:lnTo>
                    <a:pt x="3305302" y="6469888"/>
                  </a:lnTo>
                  <a:lnTo>
                    <a:pt x="3309620" y="6478651"/>
                  </a:lnTo>
                  <a:lnTo>
                    <a:pt x="3316224" y="6491732"/>
                  </a:lnTo>
                  <a:lnTo>
                    <a:pt x="3324987" y="6491732"/>
                  </a:lnTo>
                  <a:lnTo>
                    <a:pt x="3324987" y="6518022"/>
                  </a:lnTo>
                  <a:lnTo>
                    <a:pt x="3309620" y="6522339"/>
                  </a:lnTo>
                  <a:lnTo>
                    <a:pt x="3296539" y="6526657"/>
                  </a:lnTo>
                  <a:lnTo>
                    <a:pt x="3289935" y="6530975"/>
                  </a:lnTo>
                  <a:lnTo>
                    <a:pt x="3285617" y="6537579"/>
                  </a:lnTo>
                  <a:lnTo>
                    <a:pt x="3281299" y="6555105"/>
                  </a:lnTo>
                  <a:lnTo>
                    <a:pt x="3281299" y="6570472"/>
                  </a:lnTo>
                  <a:lnTo>
                    <a:pt x="3193796" y="6579235"/>
                  </a:lnTo>
                  <a:lnTo>
                    <a:pt x="3174111" y="6557391"/>
                  </a:lnTo>
                  <a:lnTo>
                    <a:pt x="3150108" y="6542024"/>
                  </a:lnTo>
                  <a:lnTo>
                    <a:pt x="3130423" y="6526657"/>
                  </a:lnTo>
                  <a:lnTo>
                    <a:pt x="3115056" y="6502654"/>
                  </a:lnTo>
                  <a:lnTo>
                    <a:pt x="3106293" y="6502654"/>
                  </a:lnTo>
                  <a:lnTo>
                    <a:pt x="3106293" y="6474206"/>
                  </a:lnTo>
                  <a:lnTo>
                    <a:pt x="3154426" y="6463284"/>
                  </a:lnTo>
                  <a:lnTo>
                    <a:pt x="3193796" y="6447917"/>
                  </a:lnTo>
                  <a:lnTo>
                    <a:pt x="3193796" y="6439154"/>
                  </a:lnTo>
                  <a:close/>
                  <a:moveTo>
                    <a:pt x="4132199" y="5944870"/>
                  </a:moveTo>
                  <a:lnTo>
                    <a:pt x="4123436" y="5944870"/>
                  </a:lnTo>
                  <a:lnTo>
                    <a:pt x="4116832" y="5944870"/>
                  </a:lnTo>
                  <a:lnTo>
                    <a:pt x="4103751" y="5949188"/>
                  </a:lnTo>
                  <a:lnTo>
                    <a:pt x="4103751" y="5966714"/>
                  </a:lnTo>
                  <a:lnTo>
                    <a:pt x="4164965" y="5966714"/>
                  </a:lnTo>
                  <a:lnTo>
                    <a:pt x="4164965" y="5949188"/>
                  </a:lnTo>
                  <a:lnTo>
                    <a:pt x="4151630" y="5949188"/>
                  </a:lnTo>
                  <a:lnTo>
                    <a:pt x="4140708" y="5944870"/>
                  </a:lnTo>
                  <a:lnTo>
                    <a:pt x="4136390" y="5944870"/>
                  </a:lnTo>
                  <a:lnTo>
                    <a:pt x="4132072" y="5944870"/>
                  </a:lnTo>
                  <a:close/>
                  <a:moveTo>
                    <a:pt x="1487424" y="5739384"/>
                  </a:moveTo>
                  <a:lnTo>
                    <a:pt x="1491742" y="5743702"/>
                  </a:lnTo>
                  <a:lnTo>
                    <a:pt x="1491742" y="5748020"/>
                  </a:lnTo>
                  <a:lnTo>
                    <a:pt x="1496060" y="5748020"/>
                  </a:lnTo>
                  <a:lnTo>
                    <a:pt x="1498219" y="5748020"/>
                  </a:lnTo>
                  <a:lnTo>
                    <a:pt x="1502537" y="5748020"/>
                  </a:lnTo>
                  <a:lnTo>
                    <a:pt x="1502537" y="5743702"/>
                  </a:lnTo>
                  <a:lnTo>
                    <a:pt x="1498219" y="5743702"/>
                  </a:lnTo>
                  <a:lnTo>
                    <a:pt x="1496060" y="5743702"/>
                  </a:lnTo>
                  <a:lnTo>
                    <a:pt x="1487297" y="5739384"/>
                  </a:lnTo>
                  <a:close/>
                  <a:moveTo>
                    <a:pt x="4164711" y="5715381"/>
                  </a:moveTo>
                  <a:lnTo>
                    <a:pt x="4166870" y="5724144"/>
                  </a:lnTo>
                  <a:lnTo>
                    <a:pt x="4175633" y="5730748"/>
                  </a:lnTo>
                  <a:lnTo>
                    <a:pt x="4184396" y="5739511"/>
                  </a:lnTo>
                  <a:lnTo>
                    <a:pt x="4188714" y="5730748"/>
                  </a:lnTo>
                  <a:lnTo>
                    <a:pt x="4195318" y="5726430"/>
                  </a:lnTo>
                  <a:lnTo>
                    <a:pt x="4204081" y="5724271"/>
                  </a:lnTo>
                  <a:lnTo>
                    <a:pt x="4215003" y="5724271"/>
                  </a:lnTo>
                  <a:lnTo>
                    <a:pt x="4215003" y="5715508"/>
                  </a:lnTo>
                  <a:lnTo>
                    <a:pt x="4164711" y="5715508"/>
                  </a:lnTo>
                  <a:close/>
                  <a:moveTo>
                    <a:pt x="2458593" y="4490466"/>
                  </a:moveTo>
                  <a:lnTo>
                    <a:pt x="2465197" y="4499229"/>
                  </a:lnTo>
                  <a:lnTo>
                    <a:pt x="2473960" y="4505833"/>
                  </a:lnTo>
                  <a:lnTo>
                    <a:pt x="2482723" y="4510151"/>
                  </a:lnTo>
                  <a:lnTo>
                    <a:pt x="2489200" y="4510151"/>
                  </a:lnTo>
                  <a:lnTo>
                    <a:pt x="2502281" y="4505833"/>
                  </a:lnTo>
                  <a:lnTo>
                    <a:pt x="2508885" y="4499229"/>
                  </a:lnTo>
                  <a:lnTo>
                    <a:pt x="2458593" y="4490466"/>
                  </a:lnTo>
                  <a:close/>
                  <a:moveTo>
                    <a:pt x="2421382" y="4442333"/>
                  </a:moveTo>
                  <a:lnTo>
                    <a:pt x="2430145" y="4455414"/>
                  </a:lnTo>
                  <a:lnTo>
                    <a:pt x="2438908" y="4457573"/>
                  </a:lnTo>
                  <a:lnTo>
                    <a:pt x="2438908" y="4461891"/>
                  </a:lnTo>
                  <a:lnTo>
                    <a:pt x="2441067" y="4461891"/>
                  </a:lnTo>
                  <a:lnTo>
                    <a:pt x="2441067" y="4457700"/>
                  </a:lnTo>
                  <a:lnTo>
                    <a:pt x="2438908" y="4455541"/>
                  </a:lnTo>
                  <a:lnTo>
                    <a:pt x="2434590" y="4451223"/>
                  </a:lnTo>
                  <a:lnTo>
                    <a:pt x="2425827" y="4446905"/>
                  </a:lnTo>
                  <a:lnTo>
                    <a:pt x="2421509" y="4442587"/>
                  </a:lnTo>
                  <a:close/>
                  <a:moveTo>
                    <a:pt x="3552444" y="4180078"/>
                  </a:moveTo>
                  <a:lnTo>
                    <a:pt x="3559048" y="4193159"/>
                  </a:lnTo>
                  <a:lnTo>
                    <a:pt x="3563366" y="4195318"/>
                  </a:lnTo>
                  <a:lnTo>
                    <a:pt x="3572129" y="4199636"/>
                  </a:lnTo>
                  <a:lnTo>
                    <a:pt x="3578733" y="4208399"/>
                  </a:lnTo>
                  <a:lnTo>
                    <a:pt x="3583051" y="4204081"/>
                  </a:lnTo>
                  <a:lnTo>
                    <a:pt x="3591814" y="4199763"/>
                  </a:lnTo>
                  <a:lnTo>
                    <a:pt x="3596132" y="4193159"/>
                  </a:lnTo>
                  <a:lnTo>
                    <a:pt x="3631184" y="4193159"/>
                  </a:lnTo>
                  <a:lnTo>
                    <a:pt x="3631184" y="4180078"/>
                  </a:lnTo>
                  <a:lnTo>
                    <a:pt x="3552444" y="4180078"/>
                  </a:lnTo>
                  <a:close/>
                  <a:moveTo>
                    <a:pt x="3639947" y="4173474"/>
                  </a:moveTo>
                  <a:lnTo>
                    <a:pt x="3639947" y="4180078"/>
                  </a:lnTo>
                  <a:lnTo>
                    <a:pt x="3690239" y="4180078"/>
                  </a:lnTo>
                  <a:lnTo>
                    <a:pt x="3690239" y="4173474"/>
                  </a:lnTo>
                  <a:lnTo>
                    <a:pt x="3639820" y="4173474"/>
                  </a:lnTo>
                  <a:close/>
                  <a:moveTo>
                    <a:pt x="1734566" y="3624326"/>
                  </a:moveTo>
                  <a:lnTo>
                    <a:pt x="1765173" y="3624326"/>
                  </a:lnTo>
                  <a:lnTo>
                    <a:pt x="1769491" y="3626485"/>
                  </a:lnTo>
                  <a:lnTo>
                    <a:pt x="1773809" y="3626485"/>
                  </a:lnTo>
                  <a:lnTo>
                    <a:pt x="1778127" y="3626485"/>
                  </a:lnTo>
                  <a:lnTo>
                    <a:pt x="1784731" y="3630803"/>
                  </a:lnTo>
                  <a:lnTo>
                    <a:pt x="1784731" y="3668014"/>
                  </a:lnTo>
                  <a:lnTo>
                    <a:pt x="1793494" y="3692017"/>
                  </a:lnTo>
                  <a:lnTo>
                    <a:pt x="1797812" y="3713861"/>
                  </a:lnTo>
                  <a:lnTo>
                    <a:pt x="1802130" y="3746627"/>
                  </a:lnTo>
                  <a:lnTo>
                    <a:pt x="1793367" y="3755390"/>
                  </a:lnTo>
                  <a:lnTo>
                    <a:pt x="1784604" y="3757549"/>
                  </a:lnTo>
                  <a:lnTo>
                    <a:pt x="1782445" y="3766312"/>
                  </a:lnTo>
                  <a:lnTo>
                    <a:pt x="1782445" y="3770630"/>
                  </a:lnTo>
                  <a:lnTo>
                    <a:pt x="1782445" y="3774948"/>
                  </a:lnTo>
                  <a:lnTo>
                    <a:pt x="1782445" y="3781552"/>
                  </a:lnTo>
                  <a:lnTo>
                    <a:pt x="1782445" y="3790315"/>
                  </a:lnTo>
                  <a:lnTo>
                    <a:pt x="1782445" y="3799078"/>
                  </a:lnTo>
                  <a:lnTo>
                    <a:pt x="1778127" y="3805682"/>
                  </a:lnTo>
                  <a:lnTo>
                    <a:pt x="1765046" y="3805682"/>
                  </a:lnTo>
                  <a:lnTo>
                    <a:pt x="1714754" y="3866896"/>
                  </a:lnTo>
                  <a:lnTo>
                    <a:pt x="1697228" y="3866896"/>
                  </a:lnTo>
                  <a:lnTo>
                    <a:pt x="1662176" y="3910584"/>
                  </a:lnTo>
                  <a:lnTo>
                    <a:pt x="1618488" y="3910584"/>
                  </a:lnTo>
                  <a:lnTo>
                    <a:pt x="1618488" y="3901821"/>
                  </a:lnTo>
                  <a:lnTo>
                    <a:pt x="1590040" y="3901821"/>
                  </a:lnTo>
                  <a:lnTo>
                    <a:pt x="1590040" y="3893058"/>
                  </a:lnTo>
                  <a:lnTo>
                    <a:pt x="1583436" y="3893058"/>
                  </a:lnTo>
                  <a:lnTo>
                    <a:pt x="1583436" y="3858006"/>
                  </a:lnTo>
                  <a:lnTo>
                    <a:pt x="1590040" y="3858006"/>
                  </a:lnTo>
                  <a:lnTo>
                    <a:pt x="1590040" y="3798951"/>
                  </a:lnTo>
                  <a:lnTo>
                    <a:pt x="1653413" y="3755263"/>
                  </a:lnTo>
                  <a:lnTo>
                    <a:pt x="1653413" y="3735578"/>
                  </a:lnTo>
                  <a:lnTo>
                    <a:pt x="1670939" y="3726815"/>
                  </a:lnTo>
                  <a:lnTo>
                    <a:pt x="1670939" y="3711448"/>
                  </a:lnTo>
                  <a:lnTo>
                    <a:pt x="1677543" y="3711448"/>
                  </a:lnTo>
                  <a:lnTo>
                    <a:pt x="1677543" y="3691763"/>
                  </a:lnTo>
                  <a:lnTo>
                    <a:pt x="1734439" y="3623945"/>
                  </a:lnTo>
                  <a:close/>
                  <a:moveTo>
                    <a:pt x="1165860" y="3508375"/>
                  </a:moveTo>
                  <a:lnTo>
                    <a:pt x="1165860" y="3552063"/>
                  </a:lnTo>
                  <a:lnTo>
                    <a:pt x="1176782" y="3576066"/>
                  </a:lnTo>
                  <a:lnTo>
                    <a:pt x="1181100" y="3600069"/>
                  </a:lnTo>
                  <a:lnTo>
                    <a:pt x="1176782" y="3630676"/>
                  </a:lnTo>
                  <a:lnTo>
                    <a:pt x="1172464" y="3654679"/>
                  </a:lnTo>
                  <a:lnTo>
                    <a:pt x="1216152" y="3654679"/>
                  </a:lnTo>
                  <a:lnTo>
                    <a:pt x="1213993" y="3650361"/>
                  </a:lnTo>
                  <a:lnTo>
                    <a:pt x="1209675" y="3643757"/>
                  </a:lnTo>
                  <a:lnTo>
                    <a:pt x="1205357" y="3634994"/>
                  </a:lnTo>
                  <a:lnTo>
                    <a:pt x="1205357" y="3624072"/>
                  </a:lnTo>
                  <a:lnTo>
                    <a:pt x="1209675" y="3615309"/>
                  </a:lnTo>
                  <a:lnTo>
                    <a:pt x="1225042" y="3604387"/>
                  </a:lnTo>
                  <a:lnTo>
                    <a:pt x="1229360" y="3580384"/>
                  </a:lnTo>
                  <a:lnTo>
                    <a:pt x="1220597" y="3556381"/>
                  </a:lnTo>
                  <a:lnTo>
                    <a:pt x="1216279" y="3536696"/>
                  </a:lnTo>
                  <a:lnTo>
                    <a:pt x="1165987" y="3508248"/>
                  </a:lnTo>
                  <a:close/>
                  <a:moveTo>
                    <a:pt x="2362454" y="3177921"/>
                  </a:moveTo>
                  <a:lnTo>
                    <a:pt x="2362454" y="3186684"/>
                  </a:lnTo>
                  <a:lnTo>
                    <a:pt x="2334006" y="3186684"/>
                  </a:lnTo>
                  <a:lnTo>
                    <a:pt x="2334006" y="3193288"/>
                  </a:lnTo>
                  <a:lnTo>
                    <a:pt x="2327402" y="3193288"/>
                  </a:lnTo>
                  <a:lnTo>
                    <a:pt x="2329561" y="3197606"/>
                  </a:lnTo>
                  <a:lnTo>
                    <a:pt x="2333879" y="3197606"/>
                  </a:lnTo>
                  <a:lnTo>
                    <a:pt x="2338197" y="3201924"/>
                  </a:lnTo>
                  <a:lnTo>
                    <a:pt x="2346960" y="3201924"/>
                  </a:lnTo>
                  <a:lnTo>
                    <a:pt x="2346960" y="3210687"/>
                  </a:lnTo>
                  <a:lnTo>
                    <a:pt x="2370963" y="3201924"/>
                  </a:lnTo>
                  <a:lnTo>
                    <a:pt x="2370963" y="3177921"/>
                  </a:lnTo>
                  <a:lnTo>
                    <a:pt x="2362200" y="3177921"/>
                  </a:lnTo>
                  <a:close/>
                  <a:moveTo>
                    <a:pt x="1452245" y="3177921"/>
                  </a:moveTo>
                  <a:lnTo>
                    <a:pt x="1458849" y="3210687"/>
                  </a:lnTo>
                  <a:lnTo>
                    <a:pt x="1471930" y="3210687"/>
                  </a:lnTo>
                  <a:lnTo>
                    <a:pt x="1467612" y="3197606"/>
                  </a:lnTo>
                  <a:lnTo>
                    <a:pt x="1463294" y="3188843"/>
                  </a:lnTo>
                  <a:lnTo>
                    <a:pt x="1458976" y="3182239"/>
                  </a:lnTo>
                  <a:lnTo>
                    <a:pt x="1452372" y="3177921"/>
                  </a:lnTo>
                  <a:close/>
                  <a:moveTo>
                    <a:pt x="778764" y="2939669"/>
                  </a:moveTo>
                  <a:lnTo>
                    <a:pt x="802767" y="2939669"/>
                  </a:lnTo>
                  <a:lnTo>
                    <a:pt x="835533" y="2948432"/>
                  </a:lnTo>
                  <a:lnTo>
                    <a:pt x="870585" y="2959354"/>
                  </a:lnTo>
                  <a:lnTo>
                    <a:pt x="890270" y="2968117"/>
                  </a:lnTo>
                  <a:lnTo>
                    <a:pt x="890270" y="2974721"/>
                  </a:lnTo>
                  <a:lnTo>
                    <a:pt x="914273" y="2974721"/>
                  </a:lnTo>
                  <a:lnTo>
                    <a:pt x="938276" y="2963799"/>
                  </a:lnTo>
                  <a:lnTo>
                    <a:pt x="962279" y="2959481"/>
                  </a:lnTo>
                  <a:lnTo>
                    <a:pt x="977646" y="2979166"/>
                  </a:lnTo>
                  <a:lnTo>
                    <a:pt x="990727" y="2994533"/>
                  </a:lnTo>
                  <a:lnTo>
                    <a:pt x="997331" y="3012059"/>
                  </a:lnTo>
                  <a:lnTo>
                    <a:pt x="1001649" y="3036062"/>
                  </a:lnTo>
                  <a:lnTo>
                    <a:pt x="1005967" y="3071114"/>
                  </a:lnTo>
                  <a:lnTo>
                    <a:pt x="997204" y="3071114"/>
                  </a:lnTo>
                  <a:lnTo>
                    <a:pt x="997204" y="3099562"/>
                  </a:lnTo>
                  <a:lnTo>
                    <a:pt x="1021207" y="3099562"/>
                  </a:lnTo>
                  <a:lnTo>
                    <a:pt x="1029970" y="3130169"/>
                  </a:lnTo>
                  <a:lnTo>
                    <a:pt x="1034288" y="3167380"/>
                  </a:lnTo>
                  <a:lnTo>
                    <a:pt x="1084580" y="3202432"/>
                  </a:lnTo>
                  <a:lnTo>
                    <a:pt x="1084580" y="3217799"/>
                  </a:lnTo>
                  <a:lnTo>
                    <a:pt x="1093343" y="3217799"/>
                  </a:lnTo>
                  <a:lnTo>
                    <a:pt x="1097661" y="3226562"/>
                  </a:lnTo>
                  <a:lnTo>
                    <a:pt x="1101979" y="3233166"/>
                  </a:lnTo>
                  <a:lnTo>
                    <a:pt x="1104138" y="3237484"/>
                  </a:lnTo>
                  <a:lnTo>
                    <a:pt x="1108456" y="3246247"/>
                  </a:lnTo>
                  <a:lnTo>
                    <a:pt x="1108456" y="3298698"/>
                  </a:lnTo>
                  <a:lnTo>
                    <a:pt x="1128141" y="3305302"/>
                  </a:lnTo>
                  <a:lnTo>
                    <a:pt x="1141222" y="3314065"/>
                  </a:lnTo>
                  <a:lnTo>
                    <a:pt x="1152144" y="3324987"/>
                  </a:lnTo>
                  <a:lnTo>
                    <a:pt x="1160907" y="3342513"/>
                  </a:lnTo>
                  <a:lnTo>
                    <a:pt x="1165225" y="3362198"/>
                  </a:lnTo>
                  <a:lnTo>
                    <a:pt x="1093089" y="3392805"/>
                  </a:lnTo>
                  <a:lnTo>
                    <a:pt x="1084326" y="3412490"/>
                  </a:lnTo>
                  <a:lnTo>
                    <a:pt x="1077722" y="3412490"/>
                  </a:lnTo>
                  <a:lnTo>
                    <a:pt x="1077722" y="3430016"/>
                  </a:lnTo>
                  <a:lnTo>
                    <a:pt x="1065276" y="3430016"/>
                  </a:lnTo>
                  <a:lnTo>
                    <a:pt x="1065276" y="3449701"/>
                  </a:lnTo>
                  <a:lnTo>
                    <a:pt x="1078357" y="3449701"/>
                  </a:lnTo>
                  <a:lnTo>
                    <a:pt x="1098042" y="3425698"/>
                  </a:lnTo>
                  <a:lnTo>
                    <a:pt x="1133094" y="3412617"/>
                  </a:lnTo>
                  <a:lnTo>
                    <a:pt x="1172464" y="3406013"/>
                  </a:lnTo>
                  <a:lnTo>
                    <a:pt x="1216152" y="3406013"/>
                  </a:lnTo>
                  <a:lnTo>
                    <a:pt x="1235837" y="3451987"/>
                  </a:lnTo>
                  <a:lnTo>
                    <a:pt x="1257681" y="3504438"/>
                  </a:lnTo>
                  <a:lnTo>
                    <a:pt x="1273048" y="3561334"/>
                  </a:lnTo>
                  <a:lnTo>
                    <a:pt x="1273048" y="3616071"/>
                  </a:lnTo>
                  <a:lnTo>
                    <a:pt x="1259967" y="3675126"/>
                  </a:lnTo>
                  <a:lnTo>
                    <a:pt x="1233678" y="3683889"/>
                  </a:lnTo>
                  <a:lnTo>
                    <a:pt x="1233678" y="3727577"/>
                  </a:lnTo>
                  <a:lnTo>
                    <a:pt x="1181227" y="3771265"/>
                  </a:lnTo>
                  <a:lnTo>
                    <a:pt x="1146175" y="3771265"/>
                  </a:lnTo>
                  <a:lnTo>
                    <a:pt x="1146175" y="3762502"/>
                  </a:lnTo>
                  <a:lnTo>
                    <a:pt x="1141857" y="3762502"/>
                  </a:lnTo>
                  <a:lnTo>
                    <a:pt x="1137539" y="3762502"/>
                  </a:lnTo>
                  <a:lnTo>
                    <a:pt x="1128776" y="3766820"/>
                  </a:lnTo>
                  <a:lnTo>
                    <a:pt x="1122172" y="3771138"/>
                  </a:lnTo>
                  <a:lnTo>
                    <a:pt x="1113409" y="3771138"/>
                  </a:lnTo>
                  <a:lnTo>
                    <a:pt x="1104646" y="3771138"/>
                  </a:lnTo>
                  <a:lnTo>
                    <a:pt x="1098042" y="3771138"/>
                  </a:lnTo>
                  <a:lnTo>
                    <a:pt x="1093724" y="3766820"/>
                  </a:lnTo>
                  <a:lnTo>
                    <a:pt x="1093724" y="3762502"/>
                  </a:lnTo>
                  <a:lnTo>
                    <a:pt x="1084961" y="3762502"/>
                  </a:lnTo>
                  <a:lnTo>
                    <a:pt x="1084961" y="3780028"/>
                  </a:lnTo>
                  <a:lnTo>
                    <a:pt x="1069594" y="3806317"/>
                  </a:lnTo>
                  <a:lnTo>
                    <a:pt x="1065276" y="3834765"/>
                  </a:lnTo>
                  <a:lnTo>
                    <a:pt x="1060958" y="3867531"/>
                  </a:lnTo>
                  <a:lnTo>
                    <a:pt x="1050036" y="3893820"/>
                  </a:lnTo>
                  <a:lnTo>
                    <a:pt x="1021588" y="3922268"/>
                  </a:lnTo>
                  <a:lnTo>
                    <a:pt x="1021588" y="3931031"/>
                  </a:lnTo>
                  <a:lnTo>
                    <a:pt x="962533" y="3937635"/>
                  </a:lnTo>
                  <a:lnTo>
                    <a:pt x="962533" y="3911346"/>
                  </a:lnTo>
                  <a:lnTo>
                    <a:pt x="953770" y="3911346"/>
                  </a:lnTo>
                  <a:lnTo>
                    <a:pt x="927481" y="3893820"/>
                  </a:lnTo>
                  <a:lnTo>
                    <a:pt x="894715" y="3882898"/>
                  </a:lnTo>
                  <a:lnTo>
                    <a:pt x="859663" y="3878580"/>
                  </a:lnTo>
                  <a:lnTo>
                    <a:pt x="850900" y="3889502"/>
                  </a:lnTo>
                  <a:lnTo>
                    <a:pt x="846582" y="3902583"/>
                  </a:lnTo>
                  <a:lnTo>
                    <a:pt x="835660" y="3911346"/>
                  </a:lnTo>
                  <a:lnTo>
                    <a:pt x="822579" y="3917950"/>
                  </a:lnTo>
                  <a:lnTo>
                    <a:pt x="802894" y="3922268"/>
                  </a:lnTo>
                  <a:lnTo>
                    <a:pt x="802894" y="3911346"/>
                  </a:lnTo>
                  <a:lnTo>
                    <a:pt x="700024" y="3931031"/>
                  </a:lnTo>
                  <a:lnTo>
                    <a:pt x="708787" y="3823843"/>
                  </a:lnTo>
                  <a:lnTo>
                    <a:pt x="691261" y="3815080"/>
                  </a:lnTo>
                  <a:lnTo>
                    <a:pt x="691261" y="3806317"/>
                  </a:lnTo>
                  <a:lnTo>
                    <a:pt x="684657" y="3810635"/>
                  </a:lnTo>
                  <a:lnTo>
                    <a:pt x="675894" y="3814953"/>
                  </a:lnTo>
                  <a:lnTo>
                    <a:pt x="667131" y="3814953"/>
                  </a:lnTo>
                  <a:lnTo>
                    <a:pt x="656209" y="3819271"/>
                  </a:lnTo>
                  <a:lnTo>
                    <a:pt x="647446" y="3814953"/>
                  </a:lnTo>
                  <a:lnTo>
                    <a:pt x="647446" y="3806190"/>
                  </a:lnTo>
                  <a:lnTo>
                    <a:pt x="640842" y="3806190"/>
                  </a:lnTo>
                  <a:lnTo>
                    <a:pt x="627761" y="3762502"/>
                  </a:lnTo>
                  <a:lnTo>
                    <a:pt x="621157" y="3762502"/>
                  </a:lnTo>
                  <a:lnTo>
                    <a:pt x="621157" y="3747135"/>
                  </a:lnTo>
                  <a:lnTo>
                    <a:pt x="612394" y="3747135"/>
                  </a:lnTo>
                  <a:lnTo>
                    <a:pt x="612394" y="3718687"/>
                  </a:lnTo>
                  <a:lnTo>
                    <a:pt x="603631" y="3718687"/>
                  </a:lnTo>
                  <a:lnTo>
                    <a:pt x="603631" y="3699002"/>
                  </a:lnTo>
                  <a:lnTo>
                    <a:pt x="597027" y="3699002"/>
                  </a:lnTo>
                  <a:lnTo>
                    <a:pt x="583946" y="3679317"/>
                  </a:lnTo>
                  <a:lnTo>
                    <a:pt x="568579" y="3659632"/>
                  </a:lnTo>
                  <a:lnTo>
                    <a:pt x="553212" y="3648710"/>
                  </a:lnTo>
                  <a:lnTo>
                    <a:pt x="524764" y="3639947"/>
                  </a:lnTo>
                  <a:lnTo>
                    <a:pt x="516001" y="3650869"/>
                  </a:lnTo>
                  <a:lnTo>
                    <a:pt x="513842" y="3659632"/>
                  </a:lnTo>
                  <a:lnTo>
                    <a:pt x="509524" y="3668395"/>
                  </a:lnTo>
                  <a:lnTo>
                    <a:pt x="500761" y="3679317"/>
                  </a:lnTo>
                  <a:lnTo>
                    <a:pt x="496443" y="3692398"/>
                  </a:lnTo>
                  <a:lnTo>
                    <a:pt x="472440" y="3692398"/>
                  </a:lnTo>
                  <a:lnTo>
                    <a:pt x="472440" y="3699002"/>
                  </a:lnTo>
                  <a:lnTo>
                    <a:pt x="465836" y="3699002"/>
                  </a:lnTo>
                  <a:lnTo>
                    <a:pt x="465836" y="3727450"/>
                  </a:lnTo>
                  <a:lnTo>
                    <a:pt x="476758" y="3742817"/>
                  </a:lnTo>
                  <a:lnTo>
                    <a:pt x="481076" y="3766820"/>
                  </a:lnTo>
                  <a:lnTo>
                    <a:pt x="481076" y="3799586"/>
                  </a:lnTo>
                  <a:lnTo>
                    <a:pt x="446278" y="3799586"/>
                  </a:lnTo>
                  <a:lnTo>
                    <a:pt x="441960" y="3806190"/>
                  </a:lnTo>
                  <a:lnTo>
                    <a:pt x="437642" y="3819271"/>
                  </a:lnTo>
                  <a:lnTo>
                    <a:pt x="433324" y="3825875"/>
                  </a:lnTo>
                  <a:lnTo>
                    <a:pt x="429006" y="3843401"/>
                  </a:lnTo>
                  <a:lnTo>
                    <a:pt x="426847" y="3843401"/>
                  </a:lnTo>
                  <a:lnTo>
                    <a:pt x="422529" y="3845560"/>
                  </a:lnTo>
                  <a:lnTo>
                    <a:pt x="418211" y="3854323"/>
                  </a:lnTo>
                  <a:lnTo>
                    <a:pt x="413893" y="3858641"/>
                  </a:lnTo>
                  <a:lnTo>
                    <a:pt x="409575" y="3858641"/>
                  </a:lnTo>
                  <a:lnTo>
                    <a:pt x="409575" y="3862959"/>
                  </a:lnTo>
                  <a:lnTo>
                    <a:pt x="405257" y="3867277"/>
                  </a:lnTo>
                  <a:lnTo>
                    <a:pt x="403098" y="3869436"/>
                  </a:lnTo>
                  <a:lnTo>
                    <a:pt x="398780" y="3869436"/>
                  </a:lnTo>
                  <a:lnTo>
                    <a:pt x="394462" y="3878199"/>
                  </a:lnTo>
                  <a:lnTo>
                    <a:pt x="379095" y="3873881"/>
                  </a:lnTo>
                  <a:lnTo>
                    <a:pt x="370332" y="3873881"/>
                  </a:lnTo>
                  <a:lnTo>
                    <a:pt x="361569" y="3869563"/>
                  </a:lnTo>
                  <a:lnTo>
                    <a:pt x="359410" y="3869563"/>
                  </a:lnTo>
                  <a:lnTo>
                    <a:pt x="350647" y="3862959"/>
                  </a:lnTo>
                  <a:lnTo>
                    <a:pt x="341884" y="3858641"/>
                  </a:lnTo>
                  <a:lnTo>
                    <a:pt x="341884" y="3849878"/>
                  </a:lnTo>
                  <a:lnTo>
                    <a:pt x="322199" y="3854196"/>
                  </a:lnTo>
                  <a:lnTo>
                    <a:pt x="295910" y="3858514"/>
                  </a:lnTo>
                  <a:lnTo>
                    <a:pt x="266827" y="3858514"/>
                  </a:lnTo>
                  <a:lnTo>
                    <a:pt x="247142" y="3849751"/>
                  </a:lnTo>
                  <a:lnTo>
                    <a:pt x="234061" y="3823462"/>
                  </a:lnTo>
                  <a:lnTo>
                    <a:pt x="227457" y="3823462"/>
                  </a:lnTo>
                  <a:lnTo>
                    <a:pt x="209931" y="3799459"/>
                  </a:lnTo>
                  <a:lnTo>
                    <a:pt x="185928" y="3806063"/>
                  </a:lnTo>
                  <a:lnTo>
                    <a:pt x="166243" y="3806063"/>
                  </a:lnTo>
                  <a:lnTo>
                    <a:pt x="150876" y="3801745"/>
                  </a:lnTo>
                  <a:lnTo>
                    <a:pt x="139954" y="3779901"/>
                  </a:lnTo>
                  <a:lnTo>
                    <a:pt x="131191" y="3779901"/>
                  </a:lnTo>
                  <a:lnTo>
                    <a:pt x="131191" y="3736213"/>
                  </a:lnTo>
                  <a:lnTo>
                    <a:pt x="102870" y="3736213"/>
                  </a:lnTo>
                  <a:lnTo>
                    <a:pt x="102870" y="3727450"/>
                  </a:lnTo>
                  <a:lnTo>
                    <a:pt x="35052" y="3648710"/>
                  </a:lnTo>
                  <a:lnTo>
                    <a:pt x="8763" y="3631184"/>
                  </a:lnTo>
                  <a:lnTo>
                    <a:pt x="0" y="3580511"/>
                  </a:lnTo>
                  <a:lnTo>
                    <a:pt x="43688" y="3552063"/>
                  </a:lnTo>
                  <a:lnTo>
                    <a:pt x="43688" y="3536696"/>
                  </a:lnTo>
                  <a:lnTo>
                    <a:pt x="52451" y="3536696"/>
                  </a:lnTo>
                  <a:lnTo>
                    <a:pt x="59055" y="3517011"/>
                  </a:lnTo>
                  <a:lnTo>
                    <a:pt x="115951" y="3517011"/>
                  </a:lnTo>
                  <a:lnTo>
                    <a:pt x="115951" y="3523615"/>
                  </a:lnTo>
                  <a:lnTo>
                    <a:pt x="139954" y="3523615"/>
                  </a:lnTo>
                  <a:lnTo>
                    <a:pt x="146558" y="3517011"/>
                  </a:lnTo>
                  <a:lnTo>
                    <a:pt x="155321" y="3508248"/>
                  </a:lnTo>
                  <a:lnTo>
                    <a:pt x="164084" y="3503930"/>
                  </a:lnTo>
                  <a:lnTo>
                    <a:pt x="170688" y="3495167"/>
                  </a:lnTo>
                  <a:lnTo>
                    <a:pt x="179451" y="3488563"/>
                  </a:lnTo>
                  <a:lnTo>
                    <a:pt x="183769" y="3473196"/>
                  </a:lnTo>
                  <a:lnTo>
                    <a:pt x="190373" y="3473196"/>
                  </a:lnTo>
                  <a:lnTo>
                    <a:pt x="190373" y="3464433"/>
                  </a:lnTo>
                  <a:lnTo>
                    <a:pt x="166370" y="3460115"/>
                  </a:lnTo>
                  <a:lnTo>
                    <a:pt x="146685" y="3455797"/>
                  </a:lnTo>
                  <a:lnTo>
                    <a:pt x="131318" y="3440430"/>
                  </a:lnTo>
                  <a:lnTo>
                    <a:pt x="122555" y="3420745"/>
                  </a:lnTo>
                  <a:lnTo>
                    <a:pt x="115951" y="3420745"/>
                  </a:lnTo>
                  <a:lnTo>
                    <a:pt x="115951" y="3385693"/>
                  </a:lnTo>
                  <a:lnTo>
                    <a:pt x="122555" y="3381375"/>
                  </a:lnTo>
                  <a:lnTo>
                    <a:pt x="131318" y="3377057"/>
                  </a:lnTo>
                  <a:lnTo>
                    <a:pt x="140081" y="3368294"/>
                  </a:lnTo>
                  <a:lnTo>
                    <a:pt x="151003" y="3363976"/>
                  </a:lnTo>
                  <a:lnTo>
                    <a:pt x="159766" y="3361817"/>
                  </a:lnTo>
                  <a:lnTo>
                    <a:pt x="175133" y="3361817"/>
                  </a:lnTo>
                  <a:lnTo>
                    <a:pt x="183896" y="3377184"/>
                  </a:lnTo>
                  <a:lnTo>
                    <a:pt x="214503" y="3364103"/>
                  </a:lnTo>
                  <a:lnTo>
                    <a:pt x="247269" y="3353181"/>
                  </a:lnTo>
                  <a:lnTo>
                    <a:pt x="277876" y="3348863"/>
                  </a:lnTo>
                  <a:lnTo>
                    <a:pt x="282194" y="3318256"/>
                  </a:lnTo>
                  <a:lnTo>
                    <a:pt x="290957" y="3298571"/>
                  </a:lnTo>
                  <a:lnTo>
                    <a:pt x="297561" y="3281045"/>
                  </a:lnTo>
                  <a:lnTo>
                    <a:pt x="315087" y="3265678"/>
                  </a:lnTo>
                  <a:lnTo>
                    <a:pt x="334772" y="3254756"/>
                  </a:lnTo>
                  <a:lnTo>
                    <a:pt x="326009" y="3230753"/>
                  </a:lnTo>
                  <a:lnTo>
                    <a:pt x="326009" y="3213100"/>
                  </a:lnTo>
                  <a:lnTo>
                    <a:pt x="339090" y="3202178"/>
                  </a:lnTo>
                  <a:lnTo>
                    <a:pt x="350012" y="3186811"/>
                  </a:lnTo>
                  <a:lnTo>
                    <a:pt x="341249" y="3186811"/>
                  </a:lnTo>
                  <a:lnTo>
                    <a:pt x="350012" y="3149600"/>
                  </a:lnTo>
                  <a:lnTo>
                    <a:pt x="358775" y="3114548"/>
                  </a:lnTo>
                  <a:lnTo>
                    <a:pt x="365379" y="3114548"/>
                  </a:lnTo>
                  <a:lnTo>
                    <a:pt x="365379" y="3105785"/>
                  </a:lnTo>
                  <a:lnTo>
                    <a:pt x="437515" y="3105785"/>
                  </a:lnTo>
                  <a:lnTo>
                    <a:pt x="461518" y="3099181"/>
                  </a:lnTo>
                  <a:lnTo>
                    <a:pt x="489966" y="3099181"/>
                  </a:lnTo>
                  <a:lnTo>
                    <a:pt x="516255" y="3105785"/>
                  </a:lnTo>
                  <a:lnTo>
                    <a:pt x="529336" y="3070733"/>
                  </a:lnTo>
                  <a:lnTo>
                    <a:pt x="540258" y="3037967"/>
                  </a:lnTo>
                  <a:lnTo>
                    <a:pt x="553339" y="3002915"/>
                  </a:lnTo>
                  <a:lnTo>
                    <a:pt x="664845" y="3002915"/>
                  </a:lnTo>
                  <a:lnTo>
                    <a:pt x="664845" y="2991993"/>
                  </a:lnTo>
                  <a:lnTo>
                    <a:pt x="715137" y="2974467"/>
                  </a:lnTo>
                  <a:lnTo>
                    <a:pt x="715137" y="2967863"/>
                  </a:lnTo>
                  <a:lnTo>
                    <a:pt x="734822" y="2967863"/>
                  </a:lnTo>
                  <a:lnTo>
                    <a:pt x="734822" y="2959100"/>
                  </a:lnTo>
                  <a:lnTo>
                    <a:pt x="752348" y="2959100"/>
                  </a:lnTo>
                  <a:lnTo>
                    <a:pt x="752348" y="2948178"/>
                  </a:lnTo>
                  <a:lnTo>
                    <a:pt x="778637" y="2948178"/>
                  </a:lnTo>
                  <a:lnTo>
                    <a:pt x="778637" y="2939415"/>
                  </a:lnTo>
                  <a:close/>
                  <a:moveTo>
                    <a:pt x="1384554" y="2554478"/>
                  </a:moveTo>
                  <a:lnTo>
                    <a:pt x="1428242" y="2641981"/>
                  </a:lnTo>
                  <a:lnTo>
                    <a:pt x="1434846" y="2729484"/>
                  </a:lnTo>
                  <a:lnTo>
                    <a:pt x="1443609" y="2729484"/>
                  </a:lnTo>
                  <a:lnTo>
                    <a:pt x="1452372" y="2792857"/>
                  </a:lnTo>
                  <a:lnTo>
                    <a:pt x="1410843" y="2792857"/>
                  </a:lnTo>
                  <a:lnTo>
                    <a:pt x="1375791" y="2795016"/>
                  </a:lnTo>
                  <a:lnTo>
                    <a:pt x="1340739" y="2792857"/>
                  </a:lnTo>
                  <a:lnTo>
                    <a:pt x="1327658" y="2764409"/>
                  </a:lnTo>
                  <a:lnTo>
                    <a:pt x="1312291" y="2755646"/>
                  </a:lnTo>
                  <a:lnTo>
                    <a:pt x="1312291" y="2729357"/>
                  </a:lnTo>
                  <a:lnTo>
                    <a:pt x="1303528" y="2705354"/>
                  </a:lnTo>
                  <a:lnTo>
                    <a:pt x="1296924" y="2672588"/>
                  </a:lnTo>
                  <a:lnTo>
                    <a:pt x="1292606" y="2637536"/>
                  </a:lnTo>
                  <a:lnTo>
                    <a:pt x="1301369" y="2604770"/>
                  </a:lnTo>
                  <a:lnTo>
                    <a:pt x="1312291" y="2580767"/>
                  </a:lnTo>
                  <a:lnTo>
                    <a:pt x="1327658" y="2565400"/>
                  </a:lnTo>
                  <a:lnTo>
                    <a:pt x="1351661" y="2556637"/>
                  </a:lnTo>
                  <a:lnTo>
                    <a:pt x="1384427" y="2554478"/>
                  </a:lnTo>
                  <a:close/>
                  <a:moveTo>
                    <a:pt x="859409" y="2510790"/>
                  </a:moveTo>
                  <a:lnTo>
                    <a:pt x="846328" y="2537079"/>
                  </a:lnTo>
                  <a:lnTo>
                    <a:pt x="859409" y="2537079"/>
                  </a:lnTo>
                  <a:lnTo>
                    <a:pt x="859409" y="2530475"/>
                  </a:lnTo>
                  <a:lnTo>
                    <a:pt x="859409" y="2526157"/>
                  </a:lnTo>
                  <a:lnTo>
                    <a:pt x="863727" y="2526157"/>
                  </a:lnTo>
                  <a:lnTo>
                    <a:pt x="865886" y="2526157"/>
                  </a:lnTo>
                  <a:lnTo>
                    <a:pt x="865886" y="2521839"/>
                  </a:lnTo>
                  <a:lnTo>
                    <a:pt x="865886" y="2517521"/>
                  </a:lnTo>
                  <a:lnTo>
                    <a:pt x="865886" y="2510917"/>
                  </a:lnTo>
                  <a:lnTo>
                    <a:pt x="859282" y="2510917"/>
                  </a:lnTo>
                  <a:close/>
                  <a:moveTo>
                    <a:pt x="1434592" y="2405888"/>
                  </a:moveTo>
                  <a:lnTo>
                    <a:pt x="1434592" y="2414651"/>
                  </a:lnTo>
                  <a:lnTo>
                    <a:pt x="1443355" y="2414651"/>
                  </a:lnTo>
                  <a:lnTo>
                    <a:pt x="1443355" y="2423414"/>
                  </a:lnTo>
                  <a:lnTo>
                    <a:pt x="1452118" y="2423414"/>
                  </a:lnTo>
                  <a:lnTo>
                    <a:pt x="1452118" y="2405888"/>
                  </a:lnTo>
                  <a:lnTo>
                    <a:pt x="1434592" y="2405888"/>
                  </a:lnTo>
                  <a:close/>
                  <a:moveTo>
                    <a:pt x="2084197" y="2283460"/>
                  </a:moveTo>
                  <a:lnTo>
                    <a:pt x="2108200" y="2298827"/>
                  </a:lnTo>
                  <a:lnTo>
                    <a:pt x="2143252" y="2307590"/>
                  </a:lnTo>
                  <a:lnTo>
                    <a:pt x="2178304" y="2311908"/>
                  </a:lnTo>
                  <a:lnTo>
                    <a:pt x="2178304" y="2298827"/>
                  </a:lnTo>
                  <a:lnTo>
                    <a:pt x="2152015" y="2292223"/>
                  </a:lnTo>
                  <a:lnTo>
                    <a:pt x="2152015" y="2283460"/>
                  </a:lnTo>
                  <a:lnTo>
                    <a:pt x="2084197" y="2283460"/>
                  </a:lnTo>
                  <a:close/>
                  <a:moveTo>
                    <a:pt x="1340485" y="2259457"/>
                  </a:moveTo>
                  <a:lnTo>
                    <a:pt x="1327404" y="2283460"/>
                  </a:lnTo>
                  <a:lnTo>
                    <a:pt x="1340485" y="2283460"/>
                  </a:lnTo>
                  <a:lnTo>
                    <a:pt x="1340485" y="2268220"/>
                  </a:lnTo>
                  <a:lnTo>
                    <a:pt x="1347089" y="2268220"/>
                  </a:lnTo>
                  <a:lnTo>
                    <a:pt x="1347089" y="2259457"/>
                  </a:lnTo>
                  <a:lnTo>
                    <a:pt x="1340485" y="2259457"/>
                  </a:lnTo>
                  <a:close/>
                  <a:moveTo>
                    <a:pt x="1165860" y="2204720"/>
                  </a:moveTo>
                  <a:lnTo>
                    <a:pt x="1165860" y="2259457"/>
                  </a:lnTo>
                  <a:lnTo>
                    <a:pt x="1146175" y="2268220"/>
                  </a:lnTo>
                  <a:lnTo>
                    <a:pt x="1146175" y="2283587"/>
                  </a:lnTo>
                  <a:lnTo>
                    <a:pt x="1128649" y="2292350"/>
                  </a:lnTo>
                  <a:lnTo>
                    <a:pt x="1128649" y="2312035"/>
                  </a:lnTo>
                  <a:lnTo>
                    <a:pt x="1122045" y="2312035"/>
                  </a:lnTo>
                  <a:lnTo>
                    <a:pt x="1108964" y="2355723"/>
                  </a:lnTo>
                  <a:lnTo>
                    <a:pt x="1102360" y="2355723"/>
                  </a:lnTo>
                  <a:lnTo>
                    <a:pt x="1102360" y="2371090"/>
                  </a:lnTo>
                  <a:lnTo>
                    <a:pt x="1093597" y="2371090"/>
                  </a:lnTo>
                  <a:lnTo>
                    <a:pt x="1093597" y="2390775"/>
                  </a:lnTo>
                  <a:lnTo>
                    <a:pt x="1084834" y="2390775"/>
                  </a:lnTo>
                  <a:lnTo>
                    <a:pt x="1084834" y="2406142"/>
                  </a:lnTo>
                  <a:lnTo>
                    <a:pt x="1078230" y="2406142"/>
                  </a:lnTo>
                  <a:lnTo>
                    <a:pt x="1078230" y="2423668"/>
                  </a:lnTo>
                  <a:lnTo>
                    <a:pt x="1060704" y="2445512"/>
                  </a:lnTo>
                  <a:lnTo>
                    <a:pt x="1041019" y="2467356"/>
                  </a:lnTo>
                  <a:lnTo>
                    <a:pt x="1021334" y="2487041"/>
                  </a:lnTo>
                  <a:lnTo>
                    <a:pt x="1014730" y="2502408"/>
                  </a:lnTo>
                  <a:lnTo>
                    <a:pt x="990854" y="2502408"/>
                  </a:lnTo>
                  <a:lnTo>
                    <a:pt x="997458" y="2541778"/>
                  </a:lnTo>
                  <a:lnTo>
                    <a:pt x="1001776" y="2570226"/>
                  </a:lnTo>
                  <a:lnTo>
                    <a:pt x="997458" y="2605278"/>
                  </a:lnTo>
                  <a:lnTo>
                    <a:pt x="990854" y="2614041"/>
                  </a:lnTo>
                  <a:lnTo>
                    <a:pt x="986536" y="2620645"/>
                  </a:lnTo>
                  <a:lnTo>
                    <a:pt x="977773" y="2624963"/>
                  </a:lnTo>
                  <a:lnTo>
                    <a:pt x="962406" y="2624963"/>
                  </a:lnTo>
                  <a:lnTo>
                    <a:pt x="953643" y="2642489"/>
                  </a:lnTo>
                  <a:lnTo>
                    <a:pt x="918591" y="2649093"/>
                  </a:lnTo>
                  <a:lnTo>
                    <a:pt x="918591" y="2662174"/>
                  </a:lnTo>
                  <a:lnTo>
                    <a:pt x="909828" y="2668778"/>
                  </a:lnTo>
                  <a:lnTo>
                    <a:pt x="903224" y="2673096"/>
                  </a:lnTo>
                  <a:lnTo>
                    <a:pt x="894461" y="2677414"/>
                  </a:lnTo>
                  <a:lnTo>
                    <a:pt x="885698" y="2681732"/>
                  </a:lnTo>
                  <a:lnTo>
                    <a:pt x="874776" y="2686050"/>
                  </a:lnTo>
                  <a:lnTo>
                    <a:pt x="859663" y="2686050"/>
                  </a:lnTo>
                  <a:lnTo>
                    <a:pt x="855345" y="2677287"/>
                  </a:lnTo>
                  <a:lnTo>
                    <a:pt x="851027" y="2664206"/>
                  </a:lnTo>
                  <a:lnTo>
                    <a:pt x="851027" y="2648839"/>
                  </a:lnTo>
                  <a:lnTo>
                    <a:pt x="846709" y="2633472"/>
                  </a:lnTo>
                  <a:lnTo>
                    <a:pt x="859790" y="2624709"/>
                  </a:lnTo>
                  <a:lnTo>
                    <a:pt x="870712" y="2618105"/>
                  </a:lnTo>
                  <a:lnTo>
                    <a:pt x="875030" y="2609342"/>
                  </a:lnTo>
                  <a:lnTo>
                    <a:pt x="879348" y="2598420"/>
                  </a:lnTo>
                  <a:lnTo>
                    <a:pt x="875030" y="2589657"/>
                  </a:lnTo>
                  <a:lnTo>
                    <a:pt x="866267" y="2576576"/>
                  </a:lnTo>
                  <a:lnTo>
                    <a:pt x="859663" y="2565654"/>
                  </a:lnTo>
                  <a:lnTo>
                    <a:pt x="846582" y="2554732"/>
                  </a:lnTo>
                  <a:lnTo>
                    <a:pt x="839978" y="2545969"/>
                  </a:lnTo>
                  <a:lnTo>
                    <a:pt x="839978" y="2554732"/>
                  </a:lnTo>
                  <a:lnTo>
                    <a:pt x="822452" y="2570099"/>
                  </a:lnTo>
                  <a:lnTo>
                    <a:pt x="811530" y="2585466"/>
                  </a:lnTo>
                  <a:lnTo>
                    <a:pt x="796163" y="2600833"/>
                  </a:lnTo>
                  <a:lnTo>
                    <a:pt x="772160" y="2605151"/>
                  </a:lnTo>
                  <a:lnTo>
                    <a:pt x="778764" y="2530729"/>
                  </a:lnTo>
                  <a:lnTo>
                    <a:pt x="787400" y="2530729"/>
                  </a:lnTo>
                  <a:lnTo>
                    <a:pt x="778637" y="2473833"/>
                  </a:lnTo>
                  <a:lnTo>
                    <a:pt x="796163" y="2458466"/>
                  </a:lnTo>
                  <a:lnTo>
                    <a:pt x="811530" y="2445385"/>
                  </a:lnTo>
                  <a:lnTo>
                    <a:pt x="826897" y="2430018"/>
                  </a:lnTo>
                  <a:lnTo>
                    <a:pt x="859663" y="2423414"/>
                  </a:lnTo>
                  <a:lnTo>
                    <a:pt x="859663" y="2443099"/>
                  </a:lnTo>
                  <a:lnTo>
                    <a:pt x="866267" y="2443099"/>
                  </a:lnTo>
                  <a:lnTo>
                    <a:pt x="866267" y="2430018"/>
                  </a:lnTo>
                  <a:lnTo>
                    <a:pt x="883793" y="2419096"/>
                  </a:lnTo>
                  <a:lnTo>
                    <a:pt x="890397" y="2406015"/>
                  </a:lnTo>
                  <a:lnTo>
                    <a:pt x="903478" y="2395093"/>
                  </a:lnTo>
                  <a:lnTo>
                    <a:pt x="918845" y="2382012"/>
                  </a:lnTo>
                  <a:lnTo>
                    <a:pt x="947293" y="2379853"/>
                  </a:lnTo>
                  <a:lnTo>
                    <a:pt x="951611" y="2386457"/>
                  </a:lnTo>
                  <a:lnTo>
                    <a:pt x="958215" y="2390775"/>
                  </a:lnTo>
                  <a:lnTo>
                    <a:pt x="962533" y="2395093"/>
                  </a:lnTo>
                  <a:lnTo>
                    <a:pt x="971296" y="2399411"/>
                  </a:lnTo>
                  <a:lnTo>
                    <a:pt x="971296" y="2390648"/>
                  </a:lnTo>
                  <a:lnTo>
                    <a:pt x="977900" y="2381885"/>
                  </a:lnTo>
                  <a:lnTo>
                    <a:pt x="986663" y="2379726"/>
                  </a:lnTo>
                  <a:lnTo>
                    <a:pt x="990981" y="2370963"/>
                  </a:lnTo>
                  <a:lnTo>
                    <a:pt x="995299" y="2366645"/>
                  </a:lnTo>
                  <a:lnTo>
                    <a:pt x="997458" y="2362327"/>
                  </a:lnTo>
                  <a:lnTo>
                    <a:pt x="1034669" y="2362327"/>
                  </a:lnTo>
                  <a:lnTo>
                    <a:pt x="1034669" y="2355723"/>
                  </a:lnTo>
                  <a:lnTo>
                    <a:pt x="1021588" y="2351405"/>
                  </a:lnTo>
                  <a:lnTo>
                    <a:pt x="1014984" y="2347087"/>
                  </a:lnTo>
                  <a:lnTo>
                    <a:pt x="1010666" y="2342769"/>
                  </a:lnTo>
                  <a:lnTo>
                    <a:pt x="1010666" y="2338451"/>
                  </a:lnTo>
                  <a:lnTo>
                    <a:pt x="1006348" y="2331847"/>
                  </a:lnTo>
                  <a:lnTo>
                    <a:pt x="1006348" y="2318766"/>
                  </a:lnTo>
                  <a:lnTo>
                    <a:pt x="1039114" y="2294763"/>
                  </a:lnTo>
                  <a:lnTo>
                    <a:pt x="1060958" y="2268474"/>
                  </a:lnTo>
                  <a:lnTo>
                    <a:pt x="1089406" y="2240026"/>
                  </a:lnTo>
                  <a:lnTo>
                    <a:pt x="1122172" y="2216023"/>
                  </a:lnTo>
                  <a:lnTo>
                    <a:pt x="1165860" y="2205101"/>
                  </a:lnTo>
                  <a:close/>
                  <a:moveTo>
                    <a:pt x="1458976" y="2124202"/>
                  </a:moveTo>
                  <a:lnTo>
                    <a:pt x="1452372" y="2143887"/>
                  </a:lnTo>
                  <a:lnTo>
                    <a:pt x="1454531" y="2143887"/>
                  </a:lnTo>
                  <a:lnTo>
                    <a:pt x="1458849" y="2139569"/>
                  </a:lnTo>
                  <a:lnTo>
                    <a:pt x="1463167" y="2137410"/>
                  </a:lnTo>
                  <a:lnTo>
                    <a:pt x="1467485" y="2133092"/>
                  </a:lnTo>
                  <a:lnTo>
                    <a:pt x="1471803" y="2128774"/>
                  </a:lnTo>
                  <a:lnTo>
                    <a:pt x="1471803" y="2124456"/>
                  </a:lnTo>
                  <a:lnTo>
                    <a:pt x="1458722" y="2124456"/>
                  </a:lnTo>
                  <a:close/>
                  <a:moveTo>
                    <a:pt x="2390521" y="1953895"/>
                  </a:moveTo>
                  <a:lnTo>
                    <a:pt x="2370836" y="1977898"/>
                  </a:lnTo>
                  <a:lnTo>
                    <a:pt x="2377440" y="1977898"/>
                  </a:lnTo>
                  <a:lnTo>
                    <a:pt x="2386203" y="1969135"/>
                  </a:lnTo>
                  <a:lnTo>
                    <a:pt x="2394966" y="1964817"/>
                  </a:lnTo>
                  <a:lnTo>
                    <a:pt x="2401570" y="1964817"/>
                  </a:lnTo>
                  <a:lnTo>
                    <a:pt x="2410333" y="1964817"/>
                  </a:lnTo>
                  <a:lnTo>
                    <a:pt x="2414651" y="1964817"/>
                  </a:lnTo>
                  <a:lnTo>
                    <a:pt x="2421255" y="1962658"/>
                  </a:lnTo>
                  <a:lnTo>
                    <a:pt x="2421255" y="1953895"/>
                  </a:lnTo>
                  <a:lnTo>
                    <a:pt x="2390648" y="1953895"/>
                  </a:lnTo>
                  <a:close/>
                  <a:moveTo>
                    <a:pt x="2434336" y="1942973"/>
                  </a:moveTo>
                  <a:lnTo>
                    <a:pt x="2434336" y="1945132"/>
                  </a:lnTo>
                  <a:lnTo>
                    <a:pt x="2438654" y="1949450"/>
                  </a:lnTo>
                  <a:lnTo>
                    <a:pt x="2440813" y="1949450"/>
                  </a:lnTo>
                  <a:lnTo>
                    <a:pt x="2449576" y="1953768"/>
                  </a:lnTo>
                  <a:lnTo>
                    <a:pt x="2445258" y="1949450"/>
                  </a:lnTo>
                  <a:lnTo>
                    <a:pt x="2445258" y="1945132"/>
                  </a:lnTo>
                  <a:lnTo>
                    <a:pt x="2440940" y="1945132"/>
                  </a:lnTo>
                  <a:lnTo>
                    <a:pt x="2438781" y="1945132"/>
                  </a:lnTo>
                  <a:lnTo>
                    <a:pt x="2434463" y="1942973"/>
                  </a:lnTo>
                  <a:close/>
                  <a:moveTo>
                    <a:pt x="640969" y="1861312"/>
                  </a:moveTo>
                  <a:lnTo>
                    <a:pt x="640969" y="1918208"/>
                  </a:lnTo>
                  <a:lnTo>
                    <a:pt x="612521" y="1918208"/>
                  </a:lnTo>
                  <a:lnTo>
                    <a:pt x="612521" y="1924812"/>
                  </a:lnTo>
                  <a:lnTo>
                    <a:pt x="603758" y="1933575"/>
                  </a:lnTo>
                  <a:lnTo>
                    <a:pt x="601599" y="1937893"/>
                  </a:lnTo>
                  <a:lnTo>
                    <a:pt x="597281" y="1944497"/>
                  </a:lnTo>
                  <a:lnTo>
                    <a:pt x="588518" y="1948815"/>
                  </a:lnTo>
                  <a:lnTo>
                    <a:pt x="584200" y="1953133"/>
                  </a:lnTo>
                  <a:lnTo>
                    <a:pt x="573278" y="1957451"/>
                  </a:lnTo>
                  <a:lnTo>
                    <a:pt x="560197" y="1961769"/>
                  </a:lnTo>
                  <a:lnTo>
                    <a:pt x="540512" y="1880870"/>
                  </a:lnTo>
                  <a:lnTo>
                    <a:pt x="641096" y="1861185"/>
                  </a:lnTo>
                  <a:close/>
                  <a:moveTo>
                    <a:pt x="1021715" y="1845818"/>
                  </a:moveTo>
                  <a:lnTo>
                    <a:pt x="1030478" y="1856740"/>
                  </a:lnTo>
                  <a:lnTo>
                    <a:pt x="1034796" y="1869821"/>
                  </a:lnTo>
                  <a:lnTo>
                    <a:pt x="1041400" y="1874139"/>
                  </a:lnTo>
                  <a:lnTo>
                    <a:pt x="1054481" y="1876298"/>
                  </a:lnTo>
                  <a:lnTo>
                    <a:pt x="1065403" y="1880616"/>
                  </a:lnTo>
                  <a:lnTo>
                    <a:pt x="1085088" y="1880616"/>
                  </a:lnTo>
                  <a:lnTo>
                    <a:pt x="1085088" y="1874012"/>
                  </a:lnTo>
                  <a:lnTo>
                    <a:pt x="1065403" y="1865249"/>
                  </a:lnTo>
                  <a:lnTo>
                    <a:pt x="1054481" y="1860931"/>
                  </a:lnTo>
                  <a:lnTo>
                    <a:pt x="1039114" y="1854327"/>
                  </a:lnTo>
                  <a:lnTo>
                    <a:pt x="1021588" y="1845564"/>
                  </a:lnTo>
                  <a:close/>
                  <a:moveTo>
                    <a:pt x="772160" y="1743202"/>
                  </a:moveTo>
                  <a:lnTo>
                    <a:pt x="802767" y="1743202"/>
                  </a:lnTo>
                  <a:lnTo>
                    <a:pt x="802767" y="1778254"/>
                  </a:lnTo>
                  <a:lnTo>
                    <a:pt x="796163" y="1782572"/>
                  </a:lnTo>
                  <a:lnTo>
                    <a:pt x="787400" y="1793494"/>
                  </a:lnTo>
                  <a:lnTo>
                    <a:pt x="778637" y="1802257"/>
                  </a:lnTo>
                  <a:lnTo>
                    <a:pt x="776478" y="1811020"/>
                  </a:lnTo>
                  <a:lnTo>
                    <a:pt x="767715" y="1817624"/>
                  </a:lnTo>
                  <a:lnTo>
                    <a:pt x="754634" y="1821942"/>
                  </a:lnTo>
                  <a:lnTo>
                    <a:pt x="743712" y="1830705"/>
                  </a:lnTo>
                  <a:lnTo>
                    <a:pt x="743712" y="1837309"/>
                  </a:lnTo>
                  <a:lnTo>
                    <a:pt x="708660" y="1837309"/>
                  </a:lnTo>
                  <a:lnTo>
                    <a:pt x="708660" y="1793621"/>
                  </a:lnTo>
                  <a:lnTo>
                    <a:pt x="772033" y="1743329"/>
                  </a:lnTo>
                  <a:close/>
                  <a:moveTo>
                    <a:pt x="1364869" y="1723644"/>
                  </a:moveTo>
                  <a:lnTo>
                    <a:pt x="1347343" y="1730248"/>
                  </a:lnTo>
                  <a:lnTo>
                    <a:pt x="1340739" y="1758696"/>
                  </a:lnTo>
                  <a:lnTo>
                    <a:pt x="1347343" y="1758696"/>
                  </a:lnTo>
                  <a:lnTo>
                    <a:pt x="1351661" y="1754378"/>
                  </a:lnTo>
                  <a:lnTo>
                    <a:pt x="1355979" y="1750060"/>
                  </a:lnTo>
                  <a:lnTo>
                    <a:pt x="1399667" y="1750060"/>
                  </a:lnTo>
                  <a:lnTo>
                    <a:pt x="1399667" y="1743456"/>
                  </a:lnTo>
                  <a:lnTo>
                    <a:pt x="1364615" y="1743456"/>
                  </a:lnTo>
                  <a:lnTo>
                    <a:pt x="1364615" y="1723771"/>
                  </a:lnTo>
                  <a:close/>
                  <a:moveTo>
                    <a:pt x="306197" y="1452372"/>
                  </a:moveTo>
                  <a:lnTo>
                    <a:pt x="349885" y="1461135"/>
                  </a:lnTo>
                  <a:lnTo>
                    <a:pt x="354203" y="1472057"/>
                  </a:lnTo>
                  <a:lnTo>
                    <a:pt x="358521" y="1480820"/>
                  </a:lnTo>
                  <a:lnTo>
                    <a:pt x="358521" y="1491742"/>
                  </a:lnTo>
                  <a:lnTo>
                    <a:pt x="358521" y="1504823"/>
                  </a:lnTo>
                  <a:lnTo>
                    <a:pt x="349758" y="1511427"/>
                  </a:lnTo>
                  <a:lnTo>
                    <a:pt x="345440" y="1515745"/>
                  </a:lnTo>
                  <a:lnTo>
                    <a:pt x="338836" y="1520063"/>
                  </a:lnTo>
                  <a:lnTo>
                    <a:pt x="334518" y="1524381"/>
                  </a:lnTo>
                  <a:lnTo>
                    <a:pt x="330200" y="1526540"/>
                  </a:lnTo>
                  <a:lnTo>
                    <a:pt x="317119" y="1526540"/>
                  </a:lnTo>
                  <a:lnTo>
                    <a:pt x="306197" y="1530858"/>
                  </a:lnTo>
                  <a:lnTo>
                    <a:pt x="306197" y="1524254"/>
                  </a:lnTo>
                  <a:lnTo>
                    <a:pt x="277749" y="1524254"/>
                  </a:lnTo>
                  <a:lnTo>
                    <a:pt x="286512" y="1495806"/>
                  </a:lnTo>
                  <a:lnTo>
                    <a:pt x="297434" y="1476121"/>
                  </a:lnTo>
                  <a:lnTo>
                    <a:pt x="306197" y="1452118"/>
                  </a:lnTo>
                  <a:close/>
                  <a:moveTo>
                    <a:pt x="883666" y="1428115"/>
                  </a:moveTo>
                  <a:lnTo>
                    <a:pt x="885825" y="1428115"/>
                  </a:lnTo>
                  <a:lnTo>
                    <a:pt x="885825" y="1432433"/>
                  </a:lnTo>
                  <a:lnTo>
                    <a:pt x="890143" y="1432433"/>
                  </a:lnTo>
                  <a:lnTo>
                    <a:pt x="894461" y="1432433"/>
                  </a:lnTo>
                  <a:lnTo>
                    <a:pt x="903224" y="1436751"/>
                  </a:lnTo>
                  <a:lnTo>
                    <a:pt x="903224" y="1524254"/>
                  </a:lnTo>
                  <a:lnTo>
                    <a:pt x="874776" y="1530858"/>
                  </a:lnTo>
                  <a:lnTo>
                    <a:pt x="874776" y="1539621"/>
                  </a:lnTo>
                  <a:lnTo>
                    <a:pt x="846582" y="1539621"/>
                  </a:lnTo>
                  <a:lnTo>
                    <a:pt x="835660" y="1519936"/>
                  </a:lnTo>
                  <a:lnTo>
                    <a:pt x="820293" y="1504569"/>
                  </a:lnTo>
                  <a:lnTo>
                    <a:pt x="811530" y="1482725"/>
                  </a:lnTo>
                  <a:lnTo>
                    <a:pt x="802767" y="1452118"/>
                  </a:lnTo>
                  <a:lnTo>
                    <a:pt x="807085" y="1447800"/>
                  </a:lnTo>
                  <a:lnTo>
                    <a:pt x="811403" y="1447800"/>
                  </a:lnTo>
                  <a:lnTo>
                    <a:pt x="811403" y="1443482"/>
                  </a:lnTo>
                  <a:lnTo>
                    <a:pt x="811403" y="1439164"/>
                  </a:lnTo>
                  <a:lnTo>
                    <a:pt x="815721" y="1437005"/>
                  </a:lnTo>
                  <a:lnTo>
                    <a:pt x="842010" y="1428242"/>
                  </a:lnTo>
                  <a:lnTo>
                    <a:pt x="883539" y="1428242"/>
                  </a:lnTo>
                  <a:close/>
                  <a:moveTo>
                    <a:pt x="1240028" y="1380109"/>
                  </a:moveTo>
                  <a:lnTo>
                    <a:pt x="1244346" y="1384427"/>
                  </a:lnTo>
                  <a:lnTo>
                    <a:pt x="1248664" y="1388745"/>
                  </a:lnTo>
                  <a:lnTo>
                    <a:pt x="1252982" y="1388745"/>
                  </a:lnTo>
                  <a:lnTo>
                    <a:pt x="1259586" y="1393063"/>
                  </a:lnTo>
                  <a:lnTo>
                    <a:pt x="1257427" y="1388745"/>
                  </a:lnTo>
                  <a:lnTo>
                    <a:pt x="1257427" y="1384427"/>
                  </a:lnTo>
                  <a:lnTo>
                    <a:pt x="1253109" y="1384427"/>
                  </a:lnTo>
                  <a:lnTo>
                    <a:pt x="1248791" y="1384427"/>
                  </a:lnTo>
                  <a:lnTo>
                    <a:pt x="1240028" y="1380109"/>
                  </a:lnTo>
                  <a:close/>
                  <a:moveTo>
                    <a:pt x="1181227" y="1242314"/>
                  </a:moveTo>
                  <a:lnTo>
                    <a:pt x="1181227" y="1261999"/>
                  </a:lnTo>
                  <a:lnTo>
                    <a:pt x="1185545" y="1257681"/>
                  </a:lnTo>
                  <a:lnTo>
                    <a:pt x="1189863" y="1253363"/>
                  </a:lnTo>
                  <a:lnTo>
                    <a:pt x="1189863" y="1249045"/>
                  </a:lnTo>
                  <a:lnTo>
                    <a:pt x="1196467" y="1249045"/>
                  </a:lnTo>
                  <a:lnTo>
                    <a:pt x="1192149" y="1244600"/>
                  </a:lnTo>
                  <a:lnTo>
                    <a:pt x="1189990" y="1244600"/>
                  </a:lnTo>
                  <a:lnTo>
                    <a:pt x="1181227" y="1242441"/>
                  </a:lnTo>
                  <a:close/>
                  <a:moveTo>
                    <a:pt x="358775" y="1049909"/>
                  </a:moveTo>
                  <a:lnTo>
                    <a:pt x="385064" y="1054227"/>
                  </a:lnTo>
                  <a:lnTo>
                    <a:pt x="404749" y="1062990"/>
                  </a:lnTo>
                  <a:lnTo>
                    <a:pt x="428752" y="1067308"/>
                  </a:lnTo>
                  <a:lnTo>
                    <a:pt x="428752" y="1093597"/>
                  </a:lnTo>
                  <a:lnTo>
                    <a:pt x="452755" y="1102360"/>
                  </a:lnTo>
                  <a:lnTo>
                    <a:pt x="452755" y="1130808"/>
                  </a:lnTo>
                  <a:lnTo>
                    <a:pt x="428752" y="1130808"/>
                  </a:lnTo>
                  <a:lnTo>
                    <a:pt x="428752" y="1137412"/>
                  </a:lnTo>
                  <a:lnTo>
                    <a:pt x="422148" y="1137412"/>
                  </a:lnTo>
                  <a:lnTo>
                    <a:pt x="422148" y="1189863"/>
                  </a:lnTo>
                  <a:lnTo>
                    <a:pt x="441833" y="1209548"/>
                  </a:lnTo>
                  <a:lnTo>
                    <a:pt x="446151" y="1233551"/>
                  </a:lnTo>
                  <a:lnTo>
                    <a:pt x="437388" y="1257554"/>
                  </a:lnTo>
                  <a:lnTo>
                    <a:pt x="428625" y="1286002"/>
                  </a:lnTo>
                  <a:lnTo>
                    <a:pt x="422021" y="1286002"/>
                  </a:lnTo>
                  <a:lnTo>
                    <a:pt x="422021" y="1296924"/>
                  </a:lnTo>
                  <a:lnTo>
                    <a:pt x="428625" y="1296924"/>
                  </a:lnTo>
                  <a:lnTo>
                    <a:pt x="428625" y="1355979"/>
                  </a:lnTo>
                  <a:lnTo>
                    <a:pt x="417830" y="1355979"/>
                  </a:lnTo>
                  <a:lnTo>
                    <a:pt x="409067" y="1351661"/>
                  </a:lnTo>
                  <a:lnTo>
                    <a:pt x="402463" y="1351661"/>
                  </a:lnTo>
                  <a:lnTo>
                    <a:pt x="393700" y="1349502"/>
                  </a:lnTo>
                  <a:lnTo>
                    <a:pt x="393700" y="1393190"/>
                  </a:lnTo>
                  <a:lnTo>
                    <a:pt x="358775" y="1393190"/>
                  </a:lnTo>
                  <a:lnTo>
                    <a:pt x="350012" y="1364742"/>
                  </a:lnTo>
                  <a:lnTo>
                    <a:pt x="341249" y="1364742"/>
                  </a:lnTo>
                  <a:lnTo>
                    <a:pt x="341249" y="1340739"/>
                  </a:lnTo>
                  <a:lnTo>
                    <a:pt x="334645" y="1340739"/>
                  </a:lnTo>
                  <a:lnTo>
                    <a:pt x="341249" y="1130808"/>
                  </a:lnTo>
                  <a:lnTo>
                    <a:pt x="378460" y="1130808"/>
                  </a:lnTo>
                  <a:lnTo>
                    <a:pt x="378460" y="1122045"/>
                  </a:lnTo>
                  <a:lnTo>
                    <a:pt x="360934" y="1102360"/>
                  </a:lnTo>
                  <a:lnTo>
                    <a:pt x="358775" y="1082675"/>
                  </a:lnTo>
                  <a:lnTo>
                    <a:pt x="358775" y="1049909"/>
                  </a:lnTo>
                  <a:close/>
                  <a:moveTo>
                    <a:pt x="1765300" y="1043305"/>
                  </a:moveTo>
                  <a:lnTo>
                    <a:pt x="1769618" y="1043305"/>
                  </a:lnTo>
                  <a:lnTo>
                    <a:pt x="1773936" y="1045464"/>
                  </a:lnTo>
                  <a:lnTo>
                    <a:pt x="1778254" y="1049782"/>
                  </a:lnTo>
                  <a:lnTo>
                    <a:pt x="1784858" y="1049782"/>
                  </a:lnTo>
                  <a:lnTo>
                    <a:pt x="1793621" y="1049782"/>
                  </a:lnTo>
                  <a:lnTo>
                    <a:pt x="1793621" y="1043178"/>
                  </a:lnTo>
                  <a:lnTo>
                    <a:pt x="1765173" y="1043178"/>
                  </a:lnTo>
                  <a:close/>
                  <a:moveTo>
                    <a:pt x="452755" y="883666"/>
                  </a:moveTo>
                  <a:lnTo>
                    <a:pt x="461518" y="892429"/>
                  </a:lnTo>
                  <a:lnTo>
                    <a:pt x="465836" y="894588"/>
                  </a:lnTo>
                  <a:lnTo>
                    <a:pt x="470154" y="903351"/>
                  </a:lnTo>
                  <a:lnTo>
                    <a:pt x="472313" y="907669"/>
                  </a:lnTo>
                  <a:lnTo>
                    <a:pt x="476631" y="914273"/>
                  </a:lnTo>
                  <a:lnTo>
                    <a:pt x="480949" y="923036"/>
                  </a:lnTo>
                  <a:lnTo>
                    <a:pt x="480949" y="936117"/>
                  </a:lnTo>
                  <a:lnTo>
                    <a:pt x="472440" y="936117"/>
                  </a:lnTo>
                  <a:lnTo>
                    <a:pt x="472440" y="942721"/>
                  </a:lnTo>
                  <a:lnTo>
                    <a:pt x="481203" y="942721"/>
                  </a:lnTo>
                  <a:lnTo>
                    <a:pt x="481203" y="962406"/>
                  </a:lnTo>
                  <a:lnTo>
                    <a:pt x="489966" y="962406"/>
                  </a:lnTo>
                  <a:lnTo>
                    <a:pt x="492125" y="971169"/>
                  </a:lnTo>
                  <a:lnTo>
                    <a:pt x="496443" y="979932"/>
                  </a:lnTo>
                  <a:lnTo>
                    <a:pt x="496443" y="986536"/>
                  </a:lnTo>
                  <a:lnTo>
                    <a:pt x="496443" y="999617"/>
                  </a:lnTo>
                  <a:lnTo>
                    <a:pt x="446278" y="999617"/>
                  </a:lnTo>
                  <a:lnTo>
                    <a:pt x="452882" y="1043305"/>
                  </a:lnTo>
                  <a:lnTo>
                    <a:pt x="384937" y="1043305"/>
                  </a:lnTo>
                  <a:lnTo>
                    <a:pt x="374015" y="1010539"/>
                  </a:lnTo>
                  <a:lnTo>
                    <a:pt x="358648" y="995172"/>
                  </a:lnTo>
                  <a:lnTo>
                    <a:pt x="338963" y="990854"/>
                  </a:lnTo>
                  <a:lnTo>
                    <a:pt x="317119" y="979932"/>
                  </a:lnTo>
                  <a:lnTo>
                    <a:pt x="297434" y="962406"/>
                  </a:lnTo>
                  <a:lnTo>
                    <a:pt x="290830" y="962406"/>
                  </a:lnTo>
                  <a:lnTo>
                    <a:pt x="290830" y="936117"/>
                  </a:lnTo>
                  <a:lnTo>
                    <a:pt x="306197" y="927354"/>
                  </a:lnTo>
                  <a:lnTo>
                    <a:pt x="325882" y="914273"/>
                  </a:lnTo>
                  <a:lnTo>
                    <a:pt x="354330" y="912114"/>
                  </a:lnTo>
                  <a:lnTo>
                    <a:pt x="384937" y="912114"/>
                  </a:lnTo>
                  <a:lnTo>
                    <a:pt x="422148" y="912114"/>
                  </a:lnTo>
                  <a:lnTo>
                    <a:pt x="422148" y="898906"/>
                  </a:lnTo>
                  <a:lnTo>
                    <a:pt x="426466" y="892302"/>
                  </a:lnTo>
                  <a:lnTo>
                    <a:pt x="428625" y="887984"/>
                  </a:lnTo>
                  <a:lnTo>
                    <a:pt x="432943" y="887984"/>
                  </a:lnTo>
                  <a:lnTo>
                    <a:pt x="441706" y="883666"/>
                  </a:lnTo>
                  <a:lnTo>
                    <a:pt x="452628" y="883666"/>
                  </a:lnTo>
                  <a:close/>
                  <a:moveTo>
                    <a:pt x="1924685" y="859663"/>
                  </a:moveTo>
                  <a:lnTo>
                    <a:pt x="1872234" y="875030"/>
                  </a:lnTo>
                  <a:lnTo>
                    <a:pt x="1872234" y="892556"/>
                  </a:lnTo>
                  <a:lnTo>
                    <a:pt x="1924685" y="883793"/>
                  </a:lnTo>
                  <a:lnTo>
                    <a:pt x="1924685" y="859536"/>
                  </a:lnTo>
                  <a:close/>
                  <a:moveTo>
                    <a:pt x="909955" y="148717"/>
                  </a:moveTo>
                  <a:lnTo>
                    <a:pt x="918718" y="168402"/>
                  </a:lnTo>
                  <a:lnTo>
                    <a:pt x="927481" y="183769"/>
                  </a:lnTo>
                  <a:lnTo>
                    <a:pt x="934085" y="199136"/>
                  </a:lnTo>
                  <a:lnTo>
                    <a:pt x="934085" y="227584"/>
                  </a:lnTo>
                  <a:lnTo>
                    <a:pt x="927481" y="251587"/>
                  </a:lnTo>
                  <a:lnTo>
                    <a:pt x="929640" y="280035"/>
                  </a:lnTo>
                  <a:lnTo>
                    <a:pt x="929640" y="306324"/>
                  </a:lnTo>
                  <a:lnTo>
                    <a:pt x="927481" y="330327"/>
                  </a:lnTo>
                  <a:lnTo>
                    <a:pt x="909955" y="343408"/>
                  </a:lnTo>
                  <a:lnTo>
                    <a:pt x="885952" y="367411"/>
                  </a:lnTo>
                  <a:lnTo>
                    <a:pt x="870585" y="393700"/>
                  </a:lnTo>
                  <a:lnTo>
                    <a:pt x="859663" y="430911"/>
                  </a:lnTo>
                  <a:lnTo>
                    <a:pt x="839978" y="430911"/>
                  </a:lnTo>
                  <a:lnTo>
                    <a:pt x="846582" y="481203"/>
                  </a:lnTo>
                  <a:lnTo>
                    <a:pt x="802894" y="489966"/>
                  </a:lnTo>
                  <a:lnTo>
                    <a:pt x="802894" y="518414"/>
                  </a:lnTo>
                  <a:lnTo>
                    <a:pt x="831342" y="518414"/>
                  </a:lnTo>
                  <a:lnTo>
                    <a:pt x="831342" y="525018"/>
                  </a:lnTo>
                  <a:lnTo>
                    <a:pt x="840105" y="544703"/>
                  </a:lnTo>
                  <a:lnTo>
                    <a:pt x="846709" y="577469"/>
                  </a:lnTo>
                  <a:lnTo>
                    <a:pt x="846709" y="605917"/>
                  </a:lnTo>
                  <a:lnTo>
                    <a:pt x="802767" y="605917"/>
                  </a:lnTo>
                  <a:lnTo>
                    <a:pt x="802767" y="621284"/>
                  </a:lnTo>
                  <a:lnTo>
                    <a:pt x="802767" y="632206"/>
                  </a:lnTo>
                  <a:lnTo>
                    <a:pt x="798449" y="640969"/>
                  </a:lnTo>
                  <a:lnTo>
                    <a:pt x="798449" y="651891"/>
                  </a:lnTo>
                  <a:lnTo>
                    <a:pt x="796290" y="664972"/>
                  </a:lnTo>
                  <a:lnTo>
                    <a:pt x="772287" y="669290"/>
                  </a:lnTo>
                  <a:lnTo>
                    <a:pt x="759206" y="673608"/>
                  </a:lnTo>
                  <a:lnTo>
                    <a:pt x="748284" y="675767"/>
                  </a:lnTo>
                  <a:lnTo>
                    <a:pt x="728599" y="684530"/>
                  </a:lnTo>
                  <a:lnTo>
                    <a:pt x="728599" y="656209"/>
                  </a:lnTo>
                  <a:lnTo>
                    <a:pt x="715264" y="656209"/>
                  </a:lnTo>
                  <a:lnTo>
                    <a:pt x="715264" y="673735"/>
                  </a:lnTo>
                  <a:lnTo>
                    <a:pt x="700024" y="673735"/>
                  </a:lnTo>
                  <a:lnTo>
                    <a:pt x="700024" y="717423"/>
                  </a:lnTo>
                  <a:lnTo>
                    <a:pt x="656209" y="717423"/>
                  </a:lnTo>
                  <a:lnTo>
                    <a:pt x="664972" y="761111"/>
                  </a:lnTo>
                  <a:lnTo>
                    <a:pt x="636524" y="767715"/>
                  </a:lnTo>
                  <a:lnTo>
                    <a:pt x="612521" y="780796"/>
                  </a:lnTo>
                  <a:lnTo>
                    <a:pt x="597154" y="796163"/>
                  </a:lnTo>
                  <a:lnTo>
                    <a:pt x="592836" y="804926"/>
                  </a:lnTo>
                  <a:lnTo>
                    <a:pt x="588518" y="815848"/>
                  </a:lnTo>
                  <a:lnTo>
                    <a:pt x="584200" y="824611"/>
                  </a:lnTo>
                  <a:lnTo>
                    <a:pt x="579882" y="835533"/>
                  </a:lnTo>
                  <a:lnTo>
                    <a:pt x="577723" y="839851"/>
                  </a:lnTo>
                  <a:lnTo>
                    <a:pt x="540258" y="839851"/>
                  </a:lnTo>
                  <a:lnTo>
                    <a:pt x="529336" y="820166"/>
                  </a:lnTo>
                  <a:lnTo>
                    <a:pt x="516255" y="807085"/>
                  </a:lnTo>
                  <a:lnTo>
                    <a:pt x="505333" y="787400"/>
                  </a:lnTo>
                  <a:lnTo>
                    <a:pt x="496570" y="761111"/>
                  </a:lnTo>
                  <a:lnTo>
                    <a:pt x="568706" y="717423"/>
                  </a:lnTo>
                  <a:lnTo>
                    <a:pt x="564388" y="708660"/>
                  </a:lnTo>
                  <a:lnTo>
                    <a:pt x="564388" y="704342"/>
                  </a:lnTo>
                  <a:lnTo>
                    <a:pt x="560070" y="695579"/>
                  </a:lnTo>
                  <a:lnTo>
                    <a:pt x="560070" y="684657"/>
                  </a:lnTo>
                  <a:lnTo>
                    <a:pt x="612521" y="684657"/>
                  </a:lnTo>
                  <a:lnTo>
                    <a:pt x="612521" y="673735"/>
                  </a:lnTo>
                  <a:lnTo>
                    <a:pt x="573151" y="669417"/>
                  </a:lnTo>
                  <a:lnTo>
                    <a:pt x="540385" y="656336"/>
                  </a:lnTo>
                  <a:lnTo>
                    <a:pt x="509778" y="649732"/>
                  </a:lnTo>
                  <a:lnTo>
                    <a:pt x="505460" y="636651"/>
                  </a:lnTo>
                  <a:lnTo>
                    <a:pt x="501142" y="625729"/>
                  </a:lnTo>
                  <a:lnTo>
                    <a:pt x="501142" y="612394"/>
                  </a:lnTo>
                  <a:lnTo>
                    <a:pt x="501142" y="601472"/>
                  </a:lnTo>
                  <a:lnTo>
                    <a:pt x="496824" y="586105"/>
                  </a:lnTo>
                  <a:lnTo>
                    <a:pt x="534035" y="577342"/>
                  </a:lnTo>
                  <a:lnTo>
                    <a:pt x="534035" y="562102"/>
                  </a:lnTo>
                  <a:lnTo>
                    <a:pt x="525272" y="557784"/>
                  </a:lnTo>
                  <a:lnTo>
                    <a:pt x="516509" y="553466"/>
                  </a:lnTo>
                  <a:lnTo>
                    <a:pt x="505587" y="553466"/>
                  </a:lnTo>
                  <a:lnTo>
                    <a:pt x="490220" y="553466"/>
                  </a:lnTo>
                  <a:lnTo>
                    <a:pt x="490220" y="437515"/>
                  </a:lnTo>
                  <a:lnTo>
                    <a:pt x="525272" y="437515"/>
                  </a:lnTo>
                  <a:lnTo>
                    <a:pt x="525272" y="430911"/>
                  </a:lnTo>
                  <a:lnTo>
                    <a:pt x="516509" y="430911"/>
                  </a:lnTo>
                  <a:lnTo>
                    <a:pt x="516509" y="402463"/>
                  </a:lnTo>
                  <a:lnTo>
                    <a:pt x="577723" y="402463"/>
                  </a:lnTo>
                  <a:lnTo>
                    <a:pt x="577723" y="437515"/>
                  </a:lnTo>
                  <a:lnTo>
                    <a:pt x="647700" y="430911"/>
                  </a:lnTo>
                  <a:lnTo>
                    <a:pt x="641096" y="402463"/>
                  </a:lnTo>
                  <a:lnTo>
                    <a:pt x="636778" y="382778"/>
                  </a:lnTo>
                  <a:lnTo>
                    <a:pt x="632460" y="358775"/>
                  </a:lnTo>
                  <a:lnTo>
                    <a:pt x="628142" y="323723"/>
                  </a:lnTo>
                  <a:lnTo>
                    <a:pt x="680593" y="306197"/>
                  </a:lnTo>
                  <a:lnTo>
                    <a:pt x="719963" y="282194"/>
                  </a:lnTo>
                  <a:lnTo>
                    <a:pt x="759333" y="255905"/>
                  </a:lnTo>
                  <a:lnTo>
                    <a:pt x="796544" y="227457"/>
                  </a:lnTo>
                  <a:lnTo>
                    <a:pt x="803148" y="212090"/>
                  </a:lnTo>
                  <a:lnTo>
                    <a:pt x="835914" y="183642"/>
                  </a:lnTo>
                  <a:lnTo>
                    <a:pt x="866521" y="163957"/>
                  </a:lnTo>
                  <a:lnTo>
                    <a:pt x="910209" y="148590"/>
                  </a:lnTo>
                  <a:close/>
                  <a:moveTo>
                    <a:pt x="2222373" y="0"/>
                  </a:moveTo>
                  <a:lnTo>
                    <a:pt x="2235454" y="0"/>
                  </a:lnTo>
                  <a:lnTo>
                    <a:pt x="2246376" y="0"/>
                  </a:lnTo>
                  <a:lnTo>
                    <a:pt x="2255139" y="4318"/>
                  </a:lnTo>
                  <a:lnTo>
                    <a:pt x="2266061" y="8636"/>
                  </a:lnTo>
                  <a:lnTo>
                    <a:pt x="2266061" y="17399"/>
                  </a:lnTo>
                  <a:lnTo>
                    <a:pt x="2290064" y="17399"/>
                  </a:lnTo>
                  <a:lnTo>
                    <a:pt x="2290064" y="24003"/>
                  </a:lnTo>
                  <a:lnTo>
                    <a:pt x="2406015" y="24003"/>
                  </a:lnTo>
                  <a:lnTo>
                    <a:pt x="2406015" y="72136"/>
                  </a:lnTo>
                  <a:lnTo>
                    <a:pt x="2397252" y="72136"/>
                  </a:lnTo>
                  <a:lnTo>
                    <a:pt x="2397252" y="96266"/>
                  </a:lnTo>
                  <a:lnTo>
                    <a:pt x="2390648" y="96266"/>
                  </a:lnTo>
                  <a:lnTo>
                    <a:pt x="2362200" y="168402"/>
                  </a:lnTo>
                  <a:lnTo>
                    <a:pt x="2370963" y="168402"/>
                  </a:lnTo>
                  <a:lnTo>
                    <a:pt x="2370963" y="175006"/>
                  </a:lnTo>
                  <a:lnTo>
                    <a:pt x="2397252" y="175006"/>
                  </a:lnTo>
                  <a:lnTo>
                    <a:pt x="2395093" y="218694"/>
                  </a:lnTo>
                  <a:lnTo>
                    <a:pt x="2382012" y="258064"/>
                  </a:lnTo>
                  <a:lnTo>
                    <a:pt x="2371090" y="299593"/>
                  </a:lnTo>
                  <a:lnTo>
                    <a:pt x="2362327" y="301752"/>
                  </a:lnTo>
                  <a:lnTo>
                    <a:pt x="2358009" y="310515"/>
                  </a:lnTo>
                  <a:lnTo>
                    <a:pt x="2353691" y="314833"/>
                  </a:lnTo>
                  <a:lnTo>
                    <a:pt x="2334006" y="314833"/>
                  </a:lnTo>
                  <a:lnTo>
                    <a:pt x="2334006" y="323596"/>
                  </a:lnTo>
                  <a:lnTo>
                    <a:pt x="2318639" y="323596"/>
                  </a:lnTo>
                  <a:lnTo>
                    <a:pt x="2309876" y="343281"/>
                  </a:lnTo>
                  <a:lnTo>
                    <a:pt x="2290191" y="343281"/>
                  </a:lnTo>
                  <a:lnTo>
                    <a:pt x="2290191" y="349885"/>
                  </a:lnTo>
                  <a:lnTo>
                    <a:pt x="2274824" y="349885"/>
                  </a:lnTo>
                  <a:lnTo>
                    <a:pt x="2266061" y="367411"/>
                  </a:lnTo>
                  <a:lnTo>
                    <a:pt x="2246376" y="367411"/>
                  </a:lnTo>
                  <a:lnTo>
                    <a:pt x="2246376" y="378333"/>
                  </a:lnTo>
                  <a:lnTo>
                    <a:pt x="2215769" y="402336"/>
                  </a:lnTo>
                  <a:lnTo>
                    <a:pt x="2196084" y="454787"/>
                  </a:lnTo>
                  <a:lnTo>
                    <a:pt x="2178558" y="461391"/>
                  </a:lnTo>
                  <a:lnTo>
                    <a:pt x="2178558" y="481076"/>
                  </a:lnTo>
                  <a:lnTo>
                    <a:pt x="2152269" y="489839"/>
                  </a:lnTo>
                  <a:lnTo>
                    <a:pt x="2143506" y="509524"/>
                  </a:lnTo>
                  <a:lnTo>
                    <a:pt x="2108454" y="518287"/>
                  </a:lnTo>
                  <a:lnTo>
                    <a:pt x="2095373" y="524891"/>
                  </a:lnTo>
                  <a:lnTo>
                    <a:pt x="2088769" y="533654"/>
                  </a:lnTo>
                  <a:lnTo>
                    <a:pt x="2075688" y="542417"/>
                  </a:lnTo>
                  <a:lnTo>
                    <a:pt x="2064766" y="544576"/>
                  </a:lnTo>
                  <a:lnTo>
                    <a:pt x="2047240" y="553339"/>
                  </a:lnTo>
                  <a:lnTo>
                    <a:pt x="2040636" y="577342"/>
                  </a:lnTo>
                  <a:lnTo>
                    <a:pt x="2031873" y="605790"/>
                  </a:lnTo>
                  <a:lnTo>
                    <a:pt x="2020951" y="621157"/>
                  </a:lnTo>
                  <a:lnTo>
                    <a:pt x="1983740" y="629920"/>
                  </a:lnTo>
                  <a:lnTo>
                    <a:pt x="1983740" y="636524"/>
                  </a:lnTo>
                  <a:lnTo>
                    <a:pt x="1968373" y="636524"/>
                  </a:lnTo>
                  <a:lnTo>
                    <a:pt x="1968373" y="649605"/>
                  </a:lnTo>
                  <a:lnTo>
                    <a:pt x="1933321" y="649605"/>
                  </a:lnTo>
                  <a:lnTo>
                    <a:pt x="1933321" y="656209"/>
                  </a:lnTo>
                  <a:lnTo>
                    <a:pt x="1944243" y="664972"/>
                  </a:lnTo>
                  <a:lnTo>
                    <a:pt x="1953006" y="669290"/>
                  </a:lnTo>
                  <a:lnTo>
                    <a:pt x="1957324" y="680212"/>
                  </a:lnTo>
                  <a:lnTo>
                    <a:pt x="1959483" y="693293"/>
                  </a:lnTo>
                  <a:lnTo>
                    <a:pt x="1959483" y="708660"/>
                  </a:lnTo>
                  <a:lnTo>
                    <a:pt x="1952879" y="712978"/>
                  </a:lnTo>
                  <a:lnTo>
                    <a:pt x="1948561" y="719582"/>
                  </a:lnTo>
                  <a:lnTo>
                    <a:pt x="1944243" y="723900"/>
                  </a:lnTo>
                  <a:lnTo>
                    <a:pt x="1939925" y="728218"/>
                  </a:lnTo>
                  <a:lnTo>
                    <a:pt x="1924558" y="728218"/>
                  </a:lnTo>
                  <a:lnTo>
                    <a:pt x="1924558" y="736981"/>
                  </a:lnTo>
                  <a:lnTo>
                    <a:pt x="1880870" y="736981"/>
                  </a:lnTo>
                  <a:lnTo>
                    <a:pt x="1880870" y="743585"/>
                  </a:lnTo>
                  <a:lnTo>
                    <a:pt x="1896237" y="743585"/>
                  </a:lnTo>
                  <a:lnTo>
                    <a:pt x="1896237" y="752348"/>
                  </a:lnTo>
                  <a:lnTo>
                    <a:pt x="1909318" y="756666"/>
                  </a:lnTo>
                  <a:lnTo>
                    <a:pt x="1915922" y="756666"/>
                  </a:lnTo>
                  <a:lnTo>
                    <a:pt x="1929003" y="756666"/>
                  </a:lnTo>
                  <a:lnTo>
                    <a:pt x="1935607" y="756666"/>
                  </a:lnTo>
                  <a:lnTo>
                    <a:pt x="1939925" y="752348"/>
                  </a:lnTo>
                  <a:lnTo>
                    <a:pt x="1939925" y="743585"/>
                  </a:lnTo>
                  <a:lnTo>
                    <a:pt x="1959610" y="743585"/>
                  </a:lnTo>
                  <a:lnTo>
                    <a:pt x="1959610" y="736981"/>
                  </a:lnTo>
                  <a:lnTo>
                    <a:pt x="1983613" y="736981"/>
                  </a:lnTo>
                  <a:lnTo>
                    <a:pt x="1983613" y="752348"/>
                  </a:lnTo>
                  <a:lnTo>
                    <a:pt x="2007616" y="739267"/>
                  </a:lnTo>
                  <a:lnTo>
                    <a:pt x="2027301" y="732663"/>
                  </a:lnTo>
                  <a:lnTo>
                    <a:pt x="2055749" y="728345"/>
                  </a:lnTo>
                  <a:lnTo>
                    <a:pt x="2055749" y="761111"/>
                  </a:lnTo>
                  <a:lnTo>
                    <a:pt x="2046986" y="761111"/>
                  </a:lnTo>
                  <a:lnTo>
                    <a:pt x="2027301" y="800481"/>
                  </a:lnTo>
                  <a:lnTo>
                    <a:pt x="2001012" y="839851"/>
                  </a:lnTo>
                  <a:lnTo>
                    <a:pt x="1968246" y="868299"/>
                  </a:lnTo>
                  <a:lnTo>
                    <a:pt x="1968246" y="874903"/>
                  </a:lnTo>
                  <a:lnTo>
                    <a:pt x="1952879" y="874903"/>
                  </a:lnTo>
                  <a:lnTo>
                    <a:pt x="1952879" y="918591"/>
                  </a:lnTo>
                  <a:lnTo>
                    <a:pt x="1852295" y="1006094"/>
                  </a:lnTo>
                  <a:lnTo>
                    <a:pt x="1852295" y="1049782"/>
                  </a:lnTo>
                  <a:lnTo>
                    <a:pt x="1865376" y="1049782"/>
                  </a:lnTo>
                  <a:lnTo>
                    <a:pt x="1876298" y="1034415"/>
                  </a:lnTo>
                  <a:lnTo>
                    <a:pt x="1889379" y="1019048"/>
                  </a:lnTo>
                  <a:lnTo>
                    <a:pt x="1909064" y="1005967"/>
                  </a:lnTo>
                  <a:lnTo>
                    <a:pt x="1924431" y="999363"/>
                  </a:lnTo>
                  <a:lnTo>
                    <a:pt x="1920113" y="986282"/>
                  </a:lnTo>
                  <a:lnTo>
                    <a:pt x="1920113" y="979678"/>
                  </a:lnTo>
                  <a:lnTo>
                    <a:pt x="1915795" y="966597"/>
                  </a:lnTo>
                  <a:lnTo>
                    <a:pt x="1915795" y="955675"/>
                  </a:lnTo>
                  <a:lnTo>
                    <a:pt x="1959483" y="955675"/>
                  </a:lnTo>
                  <a:lnTo>
                    <a:pt x="1996694" y="957834"/>
                  </a:lnTo>
                  <a:lnTo>
                    <a:pt x="2027301" y="955675"/>
                  </a:lnTo>
                  <a:lnTo>
                    <a:pt x="2027301" y="942721"/>
                  </a:lnTo>
                  <a:lnTo>
                    <a:pt x="2046986" y="942721"/>
                  </a:lnTo>
                  <a:lnTo>
                    <a:pt x="2046986" y="936117"/>
                  </a:lnTo>
                  <a:lnTo>
                    <a:pt x="2064512" y="923036"/>
                  </a:lnTo>
                  <a:lnTo>
                    <a:pt x="2075434" y="912114"/>
                  </a:lnTo>
                  <a:lnTo>
                    <a:pt x="2090801" y="907796"/>
                  </a:lnTo>
                  <a:lnTo>
                    <a:pt x="2114804" y="899033"/>
                  </a:lnTo>
                  <a:lnTo>
                    <a:pt x="2123567" y="907796"/>
                  </a:lnTo>
                  <a:lnTo>
                    <a:pt x="2132330" y="914400"/>
                  </a:lnTo>
                  <a:lnTo>
                    <a:pt x="2143252" y="918718"/>
                  </a:lnTo>
                  <a:lnTo>
                    <a:pt x="2162937" y="883666"/>
                  </a:lnTo>
                  <a:lnTo>
                    <a:pt x="2195703" y="859663"/>
                  </a:lnTo>
                  <a:lnTo>
                    <a:pt x="2241677" y="844296"/>
                  </a:lnTo>
                  <a:lnTo>
                    <a:pt x="2289810" y="839978"/>
                  </a:lnTo>
                  <a:lnTo>
                    <a:pt x="2307336" y="855345"/>
                  </a:lnTo>
                  <a:lnTo>
                    <a:pt x="2329180" y="870712"/>
                  </a:lnTo>
                  <a:lnTo>
                    <a:pt x="2361946" y="888238"/>
                  </a:lnTo>
                  <a:lnTo>
                    <a:pt x="2394712" y="894842"/>
                  </a:lnTo>
                  <a:lnTo>
                    <a:pt x="2421001" y="892683"/>
                  </a:lnTo>
                  <a:lnTo>
                    <a:pt x="2440686" y="868680"/>
                  </a:lnTo>
                  <a:lnTo>
                    <a:pt x="2460371" y="859917"/>
                  </a:lnTo>
                  <a:lnTo>
                    <a:pt x="2493137" y="855599"/>
                  </a:lnTo>
                  <a:lnTo>
                    <a:pt x="2521585" y="859917"/>
                  </a:lnTo>
                  <a:lnTo>
                    <a:pt x="2556637" y="870839"/>
                  </a:lnTo>
                  <a:lnTo>
                    <a:pt x="2604770" y="888365"/>
                  </a:lnTo>
                  <a:lnTo>
                    <a:pt x="2652903" y="894969"/>
                  </a:lnTo>
                  <a:lnTo>
                    <a:pt x="2703195" y="892810"/>
                  </a:lnTo>
                  <a:lnTo>
                    <a:pt x="2703195" y="884047"/>
                  </a:lnTo>
                  <a:lnTo>
                    <a:pt x="2814701" y="884047"/>
                  </a:lnTo>
                  <a:lnTo>
                    <a:pt x="2814701" y="875284"/>
                  </a:lnTo>
                  <a:lnTo>
                    <a:pt x="2847467" y="870966"/>
                  </a:lnTo>
                  <a:lnTo>
                    <a:pt x="2882519" y="868807"/>
                  </a:lnTo>
                  <a:lnTo>
                    <a:pt x="2915285" y="875411"/>
                  </a:lnTo>
                  <a:lnTo>
                    <a:pt x="2921889" y="892937"/>
                  </a:lnTo>
                  <a:lnTo>
                    <a:pt x="2939415" y="892937"/>
                  </a:lnTo>
                  <a:lnTo>
                    <a:pt x="2939415" y="899541"/>
                  </a:lnTo>
                  <a:lnTo>
                    <a:pt x="2946019" y="908304"/>
                  </a:lnTo>
                  <a:lnTo>
                    <a:pt x="2950337" y="912622"/>
                  </a:lnTo>
                  <a:lnTo>
                    <a:pt x="2954655" y="914781"/>
                  </a:lnTo>
                  <a:lnTo>
                    <a:pt x="2954655" y="919099"/>
                  </a:lnTo>
                  <a:lnTo>
                    <a:pt x="2958973" y="927862"/>
                  </a:lnTo>
                  <a:lnTo>
                    <a:pt x="2965577" y="936625"/>
                  </a:lnTo>
                  <a:lnTo>
                    <a:pt x="2969895" y="943229"/>
                  </a:lnTo>
                  <a:lnTo>
                    <a:pt x="2969895" y="951992"/>
                  </a:lnTo>
                  <a:lnTo>
                    <a:pt x="2969895" y="958596"/>
                  </a:lnTo>
                  <a:lnTo>
                    <a:pt x="2969895" y="967359"/>
                  </a:lnTo>
                  <a:lnTo>
                    <a:pt x="2969895" y="976122"/>
                  </a:lnTo>
                  <a:lnTo>
                    <a:pt x="2974213" y="991489"/>
                  </a:lnTo>
                  <a:lnTo>
                    <a:pt x="2982976" y="991489"/>
                  </a:lnTo>
                  <a:lnTo>
                    <a:pt x="2982976" y="1006856"/>
                  </a:lnTo>
                  <a:lnTo>
                    <a:pt x="2989580" y="1006856"/>
                  </a:lnTo>
                  <a:lnTo>
                    <a:pt x="2989580" y="1094359"/>
                  </a:lnTo>
                  <a:lnTo>
                    <a:pt x="2985262" y="1103122"/>
                  </a:lnTo>
                  <a:lnTo>
                    <a:pt x="2983103" y="1107440"/>
                  </a:lnTo>
                  <a:lnTo>
                    <a:pt x="2983103" y="1111758"/>
                  </a:lnTo>
                  <a:lnTo>
                    <a:pt x="2978785" y="1118362"/>
                  </a:lnTo>
                  <a:lnTo>
                    <a:pt x="2978785" y="1122680"/>
                  </a:lnTo>
                  <a:lnTo>
                    <a:pt x="2974467" y="1131443"/>
                  </a:lnTo>
                  <a:lnTo>
                    <a:pt x="2939415" y="1155446"/>
                  </a:lnTo>
                  <a:lnTo>
                    <a:pt x="2939415" y="1175131"/>
                  </a:lnTo>
                  <a:lnTo>
                    <a:pt x="2895727" y="1205738"/>
                  </a:lnTo>
                  <a:lnTo>
                    <a:pt x="2895727" y="1225423"/>
                  </a:lnTo>
                  <a:lnTo>
                    <a:pt x="2886964" y="1225423"/>
                  </a:lnTo>
                  <a:lnTo>
                    <a:pt x="2878201" y="1262634"/>
                  </a:lnTo>
                  <a:lnTo>
                    <a:pt x="2871597" y="1262634"/>
                  </a:lnTo>
                  <a:lnTo>
                    <a:pt x="2871597" y="1297686"/>
                  </a:lnTo>
                  <a:lnTo>
                    <a:pt x="2858516" y="1297686"/>
                  </a:lnTo>
                  <a:lnTo>
                    <a:pt x="2871597" y="1400429"/>
                  </a:lnTo>
                  <a:lnTo>
                    <a:pt x="2858516" y="1400429"/>
                  </a:lnTo>
                  <a:lnTo>
                    <a:pt x="2858516" y="1417955"/>
                  </a:lnTo>
                  <a:lnTo>
                    <a:pt x="2843149" y="1428877"/>
                  </a:lnTo>
                  <a:lnTo>
                    <a:pt x="2843149" y="1444244"/>
                  </a:lnTo>
                  <a:lnTo>
                    <a:pt x="2827782" y="1453007"/>
                  </a:lnTo>
                  <a:lnTo>
                    <a:pt x="2827782" y="1472692"/>
                  </a:lnTo>
                  <a:lnTo>
                    <a:pt x="2808097" y="1481455"/>
                  </a:lnTo>
                  <a:lnTo>
                    <a:pt x="2790571" y="1612646"/>
                  </a:lnTo>
                  <a:lnTo>
                    <a:pt x="2770886" y="1619250"/>
                  </a:lnTo>
                  <a:lnTo>
                    <a:pt x="2755519" y="1647698"/>
                  </a:lnTo>
                  <a:lnTo>
                    <a:pt x="2740152" y="1647698"/>
                  </a:lnTo>
                  <a:lnTo>
                    <a:pt x="2727071" y="1663065"/>
                  </a:lnTo>
                  <a:lnTo>
                    <a:pt x="2711704" y="1663065"/>
                  </a:lnTo>
                  <a:lnTo>
                    <a:pt x="2711704" y="1671828"/>
                  </a:lnTo>
                  <a:lnTo>
                    <a:pt x="2702941" y="1676146"/>
                  </a:lnTo>
                  <a:lnTo>
                    <a:pt x="2700782" y="1680464"/>
                  </a:lnTo>
                  <a:lnTo>
                    <a:pt x="2700782" y="1682623"/>
                  </a:lnTo>
                  <a:lnTo>
                    <a:pt x="2700782" y="1686941"/>
                  </a:lnTo>
                  <a:lnTo>
                    <a:pt x="2700782" y="1691259"/>
                  </a:lnTo>
                  <a:lnTo>
                    <a:pt x="2696464" y="1700022"/>
                  </a:lnTo>
                  <a:lnTo>
                    <a:pt x="2683383" y="1700022"/>
                  </a:lnTo>
                  <a:lnTo>
                    <a:pt x="2683383" y="1724025"/>
                  </a:lnTo>
                  <a:lnTo>
                    <a:pt x="2676779" y="1724025"/>
                  </a:lnTo>
                  <a:lnTo>
                    <a:pt x="2676779" y="1730629"/>
                  </a:lnTo>
                  <a:lnTo>
                    <a:pt x="2678938" y="1734947"/>
                  </a:lnTo>
                  <a:lnTo>
                    <a:pt x="2678938" y="1739265"/>
                  </a:lnTo>
                  <a:lnTo>
                    <a:pt x="2683256" y="1743583"/>
                  </a:lnTo>
                  <a:lnTo>
                    <a:pt x="2687574" y="1750187"/>
                  </a:lnTo>
                  <a:lnTo>
                    <a:pt x="2683256" y="1758950"/>
                  </a:lnTo>
                  <a:lnTo>
                    <a:pt x="2659253" y="1778635"/>
                  </a:lnTo>
                  <a:lnTo>
                    <a:pt x="2659253" y="1831086"/>
                  </a:lnTo>
                  <a:lnTo>
                    <a:pt x="2624201" y="1855089"/>
                  </a:lnTo>
                  <a:lnTo>
                    <a:pt x="2604516" y="1881378"/>
                  </a:lnTo>
                  <a:lnTo>
                    <a:pt x="2580513" y="1909826"/>
                  </a:lnTo>
                  <a:lnTo>
                    <a:pt x="2552700" y="1929130"/>
                  </a:lnTo>
                  <a:lnTo>
                    <a:pt x="2522093" y="1942211"/>
                  </a:lnTo>
                  <a:lnTo>
                    <a:pt x="2522093" y="1933448"/>
                  </a:lnTo>
                  <a:lnTo>
                    <a:pt x="2484882" y="1933448"/>
                  </a:lnTo>
                  <a:lnTo>
                    <a:pt x="2484882" y="1942211"/>
                  </a:lnTo>
                  <a:lnTo>
                    <a:pt x="2493645" y="1942211"/>
                  </a:lnTo>
                  <a:lnTo>
                    <a:pt x="2502408" y="1948815"/>
                  </a:lnTo>
                  <a:lnTo>
                    <a:pt x="2504567" y="1953133"/>
                  </a:lnTo>
                  <a:lnTo>
                    <a:pt x="2508885" y="1957451"/>
                  </a:lnTo>
                  <a:lnTo>
                    <a:pt x="2513203" y="1957451"/>
                  </a:lnTo>
                  <a:lnTo>
                    <a:pt x="2517521" y="1964055"/>
                  </a:lnTo>
                  <a:lnTo>
                    <a:pt x="2517521" y="1972818"/>
                  </a:lnTo>
                  <a:lnTo>
                    <a:pt x="2521839" y="1985899"/>
                  </a:lnTo>
                  <a:lnTo>
                    <a:pt x="2513076" y="1988058"/>
                  </a:lnTo>
                  <a:lnTo>
                    <a:pt x="2508758" y="1996821"/>
                  </a:lnTo>
                  <a:lnTo>
                    <a:pt x="2504440" y="2005584"/>
                  </a:lnTo>
                  <a:lnTo>
                    <a:pt x="2502281" y="2012188"/>
                  </a:lnTo>
                  <a:lnTo>
                    <a:pt x="2502281" y="2020951"/>
                  </a:lnTo>
                  <a:lnTo>
                    <a:pt x="2508885" y="2020951"/>
                  </a:lnTo>
                  <a:lnTo>
                    <a:pt x="2508885" y="2029714"/>
                  </a:lnTo>
                  <a:lnTo>
                    <a:pt x="2546096" y="2029714"/>
                  </a:lnTo>
                  <a:lnTo>
                    <a:pt x="2546096" y="2036318"/>
                  </a:lnTo>
                  <a:lnTo>
                    <a:pt x="2572385" y="2049399"/>
                  </a:lnTo>
                  <a:lnTo>
                    <a:pt x="2592070" y="2060321"/>
                  </a:lnTo>
                  <a:lnTo>
                    <a:pt x="2609596" y="2080006"/>
                  </a:lnTo>
                  <a:lnTo>
                    <a:pt x="2616200" y="2108454"/>
                  </a:lnTo>
                  <a:lnTo>
                    <a:pt x="2589911" y="2128139"/>
                  </a:lnTo>
                  <a:lnTo>
                    <a:pt x="2570226" y="2143506"/>
                  </a:lnTo>
                  <a:lnTo>
                    <a:pt x="2546223" y="2161032"/>
                  </a:lnTo>
                  <a:lnTo>
                    <a:pt x="2517775" y="2171954"/>
                  </a:lnTo>
                  <a:lnTo>
                    <a:pt x="2478405" y="2180717"/>
                  </a:lnTo>
                  <a:lnTo>
                    <a:pt x="2469642" y="2167636"/>
                  </a:lnTo>
                  <a:lnTo>
                    <a:pt x="2460879" y="2163318"/>
                  </a:lnTo>
                  <a:lnTo>
                    <a:pt x="2454275" y="2161159"/>
                  </a:lnTo>
                  <a:lnTo>
                    <a:pt x="2441194" y="2152396"/>
                  </a:lnTo>
                  <a:lnTo>
                    <a:pt x="2441194" y="2161159"/>
                  </a:lnTo>
                  <a:lnTo>
                    <a:pt x="2390902" y="2204847"/>
                  </a:lnTo>
                  <a:lnTo>
                    <a:pt x="2390902" y="2224532"/>
                  </a:lnTo>
                  <a:lnTo>
                    <a:pt x="2347214" y="2259584"/>
                  </a:lnTo>
                  <a:lnTo>
                    <a:pt x="2334133" y="2283587"/>
                  </a:lnTo>
                  <a:lnTo>
                    <a:pt x="2310130" y="2283587"/>
                  </a:lnTo>
                  <a:lnTo>
                    <a:pt x="2310130" y="2292350"/>
                  </a:lnTo>
                  <a:lnTo>
                    <a:pt x="2290445" y="2292350"/>
                  </a:lnTo>
                  <a:lnTo>
                    <a:pt x="2290445" y="2298954"/>
                  </a:lnTo>
                  <a:lnTo>
                    <a:pt x="2275078" y="2298954"/>
                  </a:lnTo>
                  <a:lnTo>
                    <a:pt x="2275078" y="2312035"/>
                  </a:lnTo>
                  <a:lnTo>
                    <a:pt x="2231390" y="2318639"/>
                  </a:lnTo>
                  <a:lnTo>
                    <a:pt x="2231390" y="2327402"/>
                  </a:lnTo>
                  <a:lnTo>
                    <a:pt x="2371344" y="2336165"/>
                  </a:lnTo>
                  <a:lnTo>
                    <a:pt x="2377948" y="2355850"/>
                  </a:lnTo>
                  <a:lnTo>
                    <a:pt x="2397633" y="2355850"/>
                  </a:lnTo>
                  <a:lnTo>
                    <a:pt x="2397633" y="2362200"/>
                  </a:lnTo>
                  <a:lnTo>
                    <a:pt x="2458847" y="2346833"/>
                  </a:lnTo>
                  <a:lnTo>
                    <a:pt x="2469769" y="2314067"/>
                  </a:lnTo>
                  <a:lnTo>
                    <a:pt x="2485136" y="2292223"/>
                  </a:lnTo>
                  <a:lnTo>
                    <a:pt x="2509139" y="2274697"/>
                  </a:lnTo>
                  <a:lnTo>
                    <a:pt x="2533142" y="2268093"/>
                  </a:lnTo>
                  <a:lnTo>
                    <a:pt x="2565908" y="2263775"/>
                  </a:lnTo>
                  <a:lnTo>
                    <a:pt x="2596515" y="2268093"/>
                  </a:lnTo>
                  <a:lnTo>
                    <a:pt x="2605278" y="2274697"/>
                  </a:lnTo>
                  <a:lnTo>
                    <a:pt x="2609596" y="2287778"/>
                  </a:lnTo>
                  <a:lnTo>
                    <a:pt x="2616200" y="2294382"/>
                  </a:lnTo>
                  <a:lnTo>
                    <a:pt x="2620518" y="2303145"/>
                  </a:lnTo>
                  <a:lnTo>
                    <a:pt x="2624836" y="2318512"/>
                  </a:lnTo>
                  <a:lnTo>
                    <a:pt x="2677287" y="2322830"/>
                  </a:lnTo>
                  <a:lnTo>
                    <a:pt x="2712339" y="2335911"/>
                  </a:lnTo>
                  <a:lnTo>
                    <a:pt x="2727706" y="2362200"/>
                  </a:lnTo>
                  <a:lnTo>
                    <a:pt x="2843657" y="2379726"/>
                  </a:lnTo>
                  <a:lnTo>
                    <a:pt x="2847975" y="2386330"/>
                  </a:lnTo>
                  <a:lnTo>
                    <a:pt x="2852293" y="2390648"/>
                  </a:lnTo>
                  <a:lnTo>
                    <a:pt x="2858897" y="2394966"/>
                  </a:lnTo>
                  <a:lnTo>
                    <a:pt x="2858897" y="2399284"/>
                  </a:lnTo>
                  <a:lnTo>
                    <a:pt x="2858897" y="2414651"/>
                  </a:lnTo>
                  <a:lnTo>
                    <a:pt x="2878582" y="2423414"/>
                  </a:lnTo>
                  <a:lnTo>
                    <a:pt x="2887345" y="2467102"/>
                  </a:lnTo>
                  <a:lnTo>
                    <a:pt x="2902712" y="2473706"/>
                  </a:lnTo>
                  <a:lnTo>
                    <a:pt x="2911475" y="2497709"/>
                  </a:lnTo>
                  <a:lnTo>
                    <a:pt x="2915793" y="2526157"/>
                  </a:lnTo>
                  <a:lnTo>
                    <a:pt x="2922397" y="2545842"/>
                  </a:lnTo>
                  <a:lnTo>
                    <a:pt x="2939923" y="2554605"/>
                  </a:lnTo>
                  <a:lnTo>
                    <a:pt x="2939923" y="2574290"/>
                  </a:lnTo>
                  <a:lnTo>
                    <a:pt x="2946400" y="2574290"/>
                  </a:lnTo>
                  <a:lnTo>
                    <a:pt x="2946400" y="2589657"/>
                  </a:lnTo>
                  <a:lnTo>
                    <a:pt x="2959481" y="2589657"/>
                  </a:lnTo>
                  <a:lnTo>
                    <a:pt x="2966085" y="2618105"/>
                  </a:lnTo>
                  <a:lnTo>
                    <a:pt x="3003296" y="2618105"/>
                  </a:lnTo>
                  <a:lnTo>
                    <a:pt x="3003296" y="2642108"/>
                  </a:lnTo>
                  <a:lnTo>
                    <a:pt x="3046984" y="2648712"/>
                  </a:lnTo>
                  <a:lnTo>
                    <a:pt x="3057906" y="2677160"/>
                  </a:lnTo>
                  <a:lnTo>
                    <a:pt x="3073273" y="2707767"/>
                  </a:lnTo>
                  <a:lnTo>
                    <a:pt x="3086354" y="2749296"/>
                  </a:lnTo>
                  <a:lnTo>
                    <a:pt x="3095117" y="2788666"/>
                  </a:lnTo>
                  <a:lnTo>
                    <a:pt x="3090799" y="2828036"/>
                  </a:lnTo>
                  <a:lnTo>
                    <a:pt x="3086481" y="2828036"/>
                  </a:lnTo>
                  <a:lnTo>
                    <a:pt x="3082163" y="2828036"/>
                  </a:lnTo>
                  <a:lnTo>
                    <a:pt x="3073400" y="2836799"/>
                  </a:lnTo>
                  <a:lnTo>
                    <a:pt x="3071241" y="2843403"/>
                  </a:lnTo>
                  <a:lnTo>
                    <a:pt x="3106293" y="2871851"/>
                  </a:lnTo>
                  <a:lnTo>
                    <a:pt x="3110611" y="2880614"/>
                  </a:lnTo>
                  <a:lnTo>
                    <a:pt x="3110611" y="2891536"/>
                  </a:lnTo>
                  <a:lnTo>
                    <a:pt x="3106293" y="2904617"/>
                  </a:lnTo>
                  <a:lnTo>
                    <a:pt x="3101975" y="2915539"/>
                  </a:lnTo>
                  <a:lnTo>
                    <a:pt x="3097657" y="2924302"/>
                  </a:lnTo>
                  <a:lnTo>
                    <a:pt x="3097657" y="2930906"/>
                  </a:lnTo>
                  <a:lnTo>
                    <a:pt x="3106420" y="2930906"/>
                  </a:lnTo>
                  <a:lnTo>
                    <a:pt x="3106420" y="2948432"/>
                  </a:lnTo>
                  <a:lnTo>
                    <a:pt x="3121787" y="2959354"/>
                  </a:lnTo>
                  <a:lnTo>
                    <a:pt x="3121787" y="2974721"/>
                  </a:lnTo>
                  <a:lnTo>
                    <a:pt x="3134868" y="2974721"/>
                  </a:lnTo>
                  <a:lnTo>
                    <a:pt x="3134868" y="2998724"/>
                  </a:lnTo>
                  <a:lnTo>
                    <a:pt x="3130550" y="3018409"/>
                  </a:lnTo>
                  <a:lnTo>
                    <a:pt x="3130550" y="3038094"/>
                  </a:lnTo>
                  <a:lnTo>
                    <a:pt x="3134868" y="3062097"/>
                  </a:lnTo>
                  <a:lnTo>
                    <a:pt x="3141472" y="3062097"/>
                  </a:lnTo>
                  <a:lnTo>
                    <a:pt x="3141472" y="3086100"/>
                  </a:lnTo>
                  <a:lnTo>
                    <a:pt x="3150235" y="3086100"/>
                  </a:lnTo>
                  <a:lnTo>
                    <a:pt x="3150235" y="3114548"/>
                  </a:lnTo>
                  <a:lnTo>
                    <a:pt x="3158998" y="3114548"/>
                  </a:lnTo>
                  <a:lnTo>
                    <a:pt x="3158998" y="3142996"/>
                  </a:lnTo>
                  <a:lnTo>
                    <a:pt x="3194050" y="3166999"/>
                  </a:lnTo>
                  <a:lnTo>
                    <a:pt x="3198368" y="3197606"/>
                  </a:lnTo>
                  <a:lnTo>
                    <a:pt x="3198368" y="3232658"/>
                  </a:lnTo>
                  <a:lnTo>
                    <a:pt x="3198368" y="3269869"/>
                  </a:lnTo>
                  <a:lnTo>
                    <a:pt x="3202686" y="3298317"/>
                  </a:lnTo>
                  <a:lnTo>
                    <a:pt x="3222371" y="3309239"/>
                  </a:lnTo>
                  <a:lnTo>
                    <a:pt x="3222371" y="3324606"/>
                  </a:lnTo>
                  <a:lnTo>
                    <a:pt x="3246374" y="3342132"/>
                  </a:lnTo>
                  <a:lnTo>
                    <a:pt x="3266059" y="3372739"/>
                  </a:lnTo>
                  <a:lnTo>
                    <a:pt x="3276981" y="3407791"/>
                  </a:lnTo>
                  <a:lnTo>
                    <a:pt x="3281299" y="3455924"/>
                  </a:lnTo>
                  <a:lnTo>
                    <a:pt x="3340354" y="3460242"/>
                  </a:lnTo>
                  <a:lnTo>
                    <a:pt x="3397250" y="3473323"/>
                  </a:lnTo>
                  <a:lnTo>
                    <a:pt x="3397250" y="3484245"/>
                  </a:lnTo>
                  <a:lnTo>
                    <a:pt x="3412617" y="3484245"/>
                  </a:lnTo>
                  <a:lnTo>
                    <a:pt x="3412617" y="3493008"/>
                  </a:lnTo>
                  <a:lnTo>
                    <a:pt x="3491357" y="3517011"/>
                  </a:lnTo>
                  <a:lnTo>
                    <a:pt x="3500120" y="3536696"/>
                  </a:lnTo>
                  <a:lnTo>
                    <a:pt x="3515487" y="3536696"/>
                  </a:lnTo>
                  <a:lnTo>
                    <a:pt x="3587623" y="3580384"/>
                  </a:lnTo>
                  <a:lnTo>
                    <a:pt x="3659759" y="3746627"/>
                  </a:lnTo>
                  <a:lnTo>
                    <a:pt x="3675126" y="3755390"/>
                  </a:lnTo>
                  <a:lnTo>
                    <a:pt x="3675126" y="3770757"/>
                  </a:lnTo>
                  <a:lnTo>
                    <a:pt x="3690493" y="3779520"/>
                  </a:lnTo>
                  <a:lnTo>
                    <a:pt x="3727704" y="3823208"/>
                  </a:lnTo>
                  <a:lnTo>
                    <a:pt x="3734308" y="3825367"/>
                  </a:lnTo>
                  <a:lnTo>
                    <a:pt x="3747389" y="3829685"/>
                  </a:lnTo>
                  <a:lnTo>
                    <a:pt x="3753993" y="3834003"/>
                  </a:lnTo>
                  <a:lnTo>
                    <a:pt x="3767074" y="3834003"/>
                  </a:lnTo>
                  <a:lnTo>
                    <a:pt x="3771392" y="3842766"/>
                  </a:lnTo>
                  <a:lnTo>
                    <a:pt x="3771392" y="3877818"/>
                  </a:lnTo>
                  <a:lnTo>
                    <a:pt x="3747389" y="3893185"/>
                  </a:lnTo>
                  <a:lnTo>
                    <a:pt x="3734308" y="3917188"/>
                  </a:lnTo>
                  <a:lnTo>
                    <a:pt x="3727704" y="3954399"/>
                  </a:lnTo>
                  <a:lnTo>
                    <a:pt x="3734308" y="3961003"/>
                  </a:lnTo>
                  <a:lnTo>
                    <a:pt x="3738626" y="3969766"/>
                  </a:lnTo>
                  <a:lnTo>
                    <a:pt x="3738626" y="3974084"/>
                  </a:lnTo>
                  <a:lnTo>
                    <a:pt x="3742944" y="3980688"/>
                  </a:lnTo>
                  <a:lnTo>
                    <a:pt x="3742944" y="3985006"/>
                  </a:lnTo>
                  <a:lnTo>
                    <a:pt x="3742944" y="3998087"/>
                  </a:lnTo>
                  <a:lnTo>
                    <a:pt x="3747262" y="4004691"/>
                  </a:lnTo>
                  <a:lnTo>
                    <a:pt x="3753866" y="4004691"/>
                  </a:lnTo>
                  <a:lnTo>
                    <a:pt x="3753866" y="4041902"/>
                  </a:lnTo>
                  <a:lnTo>
                    <a:pt x="3762629" y="4041902"/>
                  </a:lnTo>
                  <a:lnTo>
                    <a:pt x="3762629" y="4061587"/>
                  </a:lnTo>
                  <a:lnTo>
                    <a:pt x="3777996" y="4068191"/>
                  </a:lnTo>
                  <a:lnTo>
                    <a:pt x="3777996" y="4085717"/>
                  </a:lnTo>
                  <a:lnTo>
                    <a:pt x="3806444" y="4105402"/>
                  </a:lnTo>
                  <a:lnTo>
                    <a:pt x="3806444" y="4120769"/>
                  </a:lnTo>
                  <a:lnTo>
                    <a:pt x="3834892" y="4136136"/>
                  </a:lnTo>
                  <a:lnTo>
                    <a:pt x="3854577" y="4168902"/>
                  </a:lnTo>
                  <a:lnTo>
                    <a:pt x="3874262" y="4203954"/>
                  </a:lnTo>
                  <a:lnTo>
                    <a:pt x="3885184" y="4243324"/>
                  </a:lnTo>
                  <a:lnTo>
                    <a:pt x="3850132" y="4252087"/>
                  </a:lnTo>
                  <a:lnTo>
                    <a:pt x="3806444" y="4252087"/>
                  </a:lnTo>
                  <a:lnTo>
                    <a:pt x="3806444" y="4260850"/>
                  </a:lnTo>
                  <a:lnTo>
                    <a:pt x="3771392" y="4260850"/>
                  </a:lnTo>
                  <a:lnTo>
                    <a:pt x="3758311" y="4243324"/>
                  </a:lnTo>
                  <a:lnTo>
                    <a:pt x="3742944" y="4227957"/>
                  </a:lnTo>
                  <a:lnTo>
                    <a:pt x="3727577" y="4212590"/>
                  </a:lnTo>
                  <a:lnTo>
                    <a:pt x="3710051" y="4199509"/>
                  </a:lnTo>
                  <a:lnTo>
                    <a:pt x="3710051" y="4208272"/>
                  </a:lnTo>
                  <a:lnTo>
                    <a:pt x="3723132" y="4219194"/>
                  </a:lnTo>
                  <a:lnTo>
                    <a:pt x="3729736" y="4232275"/>
                  </a:lnTo>
                  <a:lnTo>
                    <a:pt x="3742817" y="4243197"/>
                  </a:lnTo>
                  <a:lnTo>
                    <a:pt x="3751580" y="4260723"/>
                  </a:lnTo>
                  <a:lnTo>
                    <a:pt x="3762502" y="4267327"/>
                  </a:lnTo>
                  <a:lnTo>
                    <a:pt x="3766820" y="4271645"/>
                  </a:lnTo>
                  <a:lnTo>
                    <a:pt x="3773424" y="4275963"/>
                  </a:lnTo>
                  <a:lnTo>
                    <a:pt x="3786505" y="4282567"/>
                  </a:lnTo>
                  <a:lnTo>
                    <a:pt x="3795268" y="4286885"/>
                  </a:lnTo>
                  <a:lnTo>
                    <a:pt x="3806190" y="4291203"/>
                  </a:lnTo>
                  <a:lnTo>
                    <a:pt x="3814953" y="4299966"/>
                  </a:lnTo>
                  <a:lnTo>
                    <a:pt x="3821557" y="4304284"/>
                  </a:lnTo>
                  <a:lnTo>
                    <a:pt x="3821557" y="4339336"/>
                  </a:lnTo>
                  <a:lnTo>
                    <a:pt x="3909060" y="4367784"/>
                  </a:lnTo>
                  <a:lnTo>
                    <a:pt x="3926586" y="4418076"/>
                  </a:lnTo>
                  <a:lnTo>
                    <a:pt x="3948430" y="4466209"/>
                  </a:lnTo>
                  <a:lnTo>
                    <a:pt x="3972433" y="4514342"/>
                  </a:lnTo>
                  <a:lnTo>
                    <a:pt x="3981196" y="4514342"/>
                  </a:lnTo>
                  <a:lnTo>
                    <a:pt x="3981196" y="4534027"/>
                  </a:lnTo>
                  <a:lnTo>
                    <a:pt x="3989959" y="4534027"/>
                  </a:lnTo>
                  <a:lnTo>
                    <a:pt x="3989959" y="4558030"/>
                  </a:lnTo>
                  <a:lnTo>
                    <a:pt x="3996563" y="4558030"/>
                  </a:lnTo>
                  <a:lnTo>
                    <a:pt x="3989959" y="4680458"/>
                  </a:lnTo>
                  <a:lnTo>
                    <a:pt x="3957193" y="4697984"/>
                  </a:lnTo>
                  <a:lnTo>
                    <a:pt x="3933190" y="4717669"/>
                  </a:lnTo>
                  <a:lnTo>
                    <a:pt x="3909187" y="4741672"/>
                  </a:lnTo>
                  <a:lnTo>
                    <a:pt x="3893820" y="4748276"/>
                  </a:lnTo>
                  <a:lnTo>
                    <a:pt x="3885057" y="4763643"/>
                  </a:lnTo>
                  <a:lnTo>
                    <a:pt x="3882898" y="4772406"/>
                  </a:lnTo>
                  <a:lnTo>
                    <a:pt x="3878580" y="4785487"/>
                  </a:lnTo>
                  <a:lnTo>
                    <a:pt x="3869817" y="4792091"/>
                  </a:lnTo>
                  <a:lnTo>
                    <a:pt x="3858895" y="4805172"/>
                  </a:lnTo>
                  <a:lnTo>
                    <a:pt x="3858895" y="4811776"/>
                  </a:lnTo>
                  <a:lnTo>
                    <a:pt x="3893947" y="4829302"/>
                  </a:lnTo>
                  <a:lnTo>
                    <a:pt x="3926713" y="4851146"/>
                  </a:lnTo>
                  <a:lnTo>
                    <a:pt x="3946398" y="4879594"/>
                  </a:lnTo>
                  <a:lnTo>
                    <a:pt x="3957320" y="4879594"/>
                  </a:lnTo>
                  <a:lnTo>
                    <a:pt x="3961638" y="4875276"/>
                  </a:lnTo>
                  <a:lnTo>
                    <a:pt x="3970401" y="4875276"/>
                  </a:lnTo>
                  <a:lnTo>
                    <a:pt x="3972560" y="4875276"/>
                  </a:lnTo>
                  <a:lnTo>
                    <a:pt x="3981323" y="4875276"/>
                  </a:lnTo>
                  <a:lnTo>
                    <a:pt x="3990086" y="4879594"/>
                  </a:lnTo>
                  <a:lnTo>
                    <a:pt x="3990086" y="4872990"/>
                  </a:lnTo>
                  <a:lnTo>
                    <a:pt x="4014089" y="4851146"/>
                  </a:lnTo>
                  <a:lnTo>
                    <a:pt x="4025011" y="4824857"/>
                  </a:lnTo>
                  <a:lnTo>
                    <a:pt x="4040378" y="4796409"/>
                  </a:lnTo>
                  <a:lnTo>
                    <a:pt x="4060063" y="4776724"/>
                  </a:lnTo>
                  <a:lnTo>
                    <a:pt x="4077589" y="4767961"/>
                  </a:lnTo>
                  <a:lnTo>
                    <a:pt x="4112641" y="4761357"/>
                  </a:lnTo>
                  <a:lnTo>
                    <a:pt x="4156329" y="4757039"/>
                  </a:lnTo>
                  <a:lnTo>
                    <a:pt x="4200017" y="4752721"/>
                  </a:lnTo>
                  <a:lnTo>
                    <a:pt x="4239387" y="4757039"/>
                  </a:lnTo>
                  <a:lnTo>
                    <a:pt x="4272153" y="4761357"/>
                  </a:lnTo>
                  <a:lnTo>
                    <a:pt x="4272153" y="4767961"/>
                  </a:lnTo>
                  <a:lnTo>
                    <a:pt x="4322445" y="4767961"/>
                  </a:lnTo>
                  <a:lnTo>
                    <a:pt x="4322445" y="4776724"/>
                  </a:lnTo>
                  <a:lnTo>
                    <a:pt x="4453636" y="4785487"/>
                  </a:lnTo>
                  <a:lnTo>
                    <a:pt x="4453636" y="4792091"/>
                  </a:lnTo>
                  <a:lnTo>
                    <a:pt x="4471162" y="4792091"/>
                  </a:lnTo>
                  <a:lnTo>
                    <a:pt x="4477766" y="4811776"/>
                  </a:lnTo>
                  <a:lnTo>
                    <a:pt x="4497451" y="4811776"/>
                  </a:lnTo>
                  <a:lnTo>
                    <a:pt x="4514977" y="4840224"/>
                  </a:lnTo>
                  <a:lnTo>
                    <a:pt x="4534662" y="4840224"/>
                  </a:lnTo>
                  <a:lnTo>
                    <a:pt x="4584954" y="4899279"/>
                  </a:lnTo>
                  <a:lnTo>
                    <a:pt x="4602480" y="4908042"/>
                  </a:lnTo>
                  <a:lnTo>
                    <a:pt x="4602480" y="4923409"/>
                  </a:lnTo>
                  <a:lnTo>
                    <a:pt x="4628769" y="4943094"/>
                  </a:lnTo>
                  <a:lnTo>
                    <a:pt x="4628769" y="4960620"/>
                  </a:lnTo>
                  <a:lnTo>
                    <a:pt x="4637532" y="4960620"/>
                  </a:lnTo>
                  <a:lnTo>
                    <a:pt x="4637532" y="4986909"/>
                  </a:lnTo>
                  <a:lnTo>
                    <a:pt x="4646295" y="4986909"/>
                  </a:lnTo>
                  <a:lnTo>
                    <a:pt x="4646295" y="5118100"/>
                  </a:lnTo>
                  <a:lnTo>
                    <a:pt x="4652899" y="5142103"/>
                  </a:lnTo>
                  <a:lnTo>
                    <a:pt x="4657217" y="5174869"/>
                  </a:lnTo>
                  <a:lnTo>
                    <a:pt x="4652899" y="5205476"/>
                  </a:lnTo>
                  <a:lnTo>
                    <a:pt x="4646295" y="5205476"/>
                  </a:lnTo>
                  <a:lnTo>
                    <a:pt x="4637532" y="5257927"/>
                  </a:lnTo>
                  <a:lnTo>
                    <a:pt x="4628769" y="5257927"/>
                  </a:lnTo>
                  <a:lnTo>
                    <a:pt x="4622165" y="5292979"/>
                  </a:lnTo>
                  <a:lnTo>
                    <a:pt x="4608830" y="5292979"/>
                  </a:lnTo>
                  <a:lnTo>
                    <a:pt x="4608830" y="5321427"/>
                  </a:lnTo>
                  <a:lnTo>
                    <a:pt x="4589145" y="5384800"/>
                  </a:lnTo>
                  <a:lnTo>
                    <a:pt x="4578223" y="5461381"/>
                  </a:lnTo>
                  <a:lnTo>
                    <a:pt x="4545457" y="5472303"/>
                  </a:lnTo>
                  <a:lnTo>
                    <a:pt x="4525772" y="5487670"/>
                  </a:lnTo>
                  <a:lnTo>
                    <a:pt x="4506087" y="5507355"/>
                  </a:lnTo>
                  <a:lnTo>
                    <a:pt x="4477639" y="5520436"/>
                  </a:lnTo>
                  <a:lnTo>
                    <a:pt x="4477639" y="5548884"/>
                  </a:lnTo>
                  <a:lnTo>
                    <a:pt x="4471035" y="5548884"/>
                  </a:lnTo>
                  <a:lnTo>
                    <a:pt x="4471035" y="5555488"/>
                  </a:lnTo>
                  <a:lnTo>
                    <a:pt x="4433824" y="5555488"/>
                  </a:lnTo>
                  <a:lnTo>
                    <a:pt x="4429506" y="5548884"/>
                  </a:lnTo>
                  <a:lnTo>
                    <a:pt x="4427347" y="5544566"/>
                  </a:lnTo>
                  <a:lnTo>
                    <a:pt x="4427347" y="5535803"/>
                  </a:lnTo>
                  <a:lnTo>
                    <a:pt x="4423029" y="5531485"/>
                  </a:lnTo>
                  <a:lnTo>
                    <a:pt x="4418711" y="5520563"/>
                  </a:lnTo>
                  <a:lnTo>
                    <a:pt x="4403344" y="5520563"/>
                  </a:lnTo>
                  <a:lnTo>
                    <a:pt x="4403344" y="5535930"/>
                  </a:lnTo>
                  <a:lnTo>
                    <a:pt x="4383659" y="5535930"/>
                  </a:lnTo>
                  <a:lnTo>
                    <a:pt x="4383659" y="5549011"/>
                  </a:lnTo>
                  <a:lnTo>
                    <a:pt x="4427347" y="5555615"/>
                  </a:lnTo>
                  <a:lnTo>
                    <a:pt x="4427347" y="5584063"/>
                  </a:lnTo>
                  <a:lnTo>
                    <a:pt x="4409821" y="5592826"/>
                  </a:lnTo>
                  <a:lnTo>
                    <a:pt x="4409821" y="5599430"/>
                  </a:lnTo>
                  <a:lnTo>
                    <a:pt x="4427347" y="5599430"/>
                  </a:lnTo>
                  <a:lnTo>
                    <a:pt x="4427347" y="5643118"/>
                  </a:lnTo>
                  <a:lnTo>
                    <a:pt x="4403344" y="5660644"/>
                  </a:lnTo>
                  <a:lnTo>
                    <a:pt x="4383659" y="5676011"/>
                  </a:lnTo>
                  <a:lnTo>
                    <a:pt x="4355211" y="5686933"/>
                  </a:lnTo>
                  <a:lnTo>
                    <a:pt x="4322445" y="5695696"/>
                  </a:lnTo>
                  <a:lnTo>
                    <a:pt x="4315841" y="5686933"/>
                  </a:lnTo>
                  <a:lnTo>
                    <a:pt x="4311523" y="5680329"/>
                  </a:lnTo>
                  <a:lnTo>
                    <a:pt x="4307205" y="5676011"/>
                  </a:lnTo>
                  <a:lnTo>
                    <a:pt x="4298442" y="5671693"/>
                  </a:lnTo>
                  <a:lnTo>
                    <a:pt x="4287520" y="5667375"/>
                  </a:lnTo>
                  <a:lnTo>
                    <a:pt x="4287520" y="5643372"/>
                  </a:lnTo>
                  <a:lnTo>
                    <a:pt x="4278757" y="5643372"/>
                  </a:lnTo>
                  <a:lnTo>
                    <a:pt x="4272153" y="5656453"/>
                  </a:lnTo>
                  <a:lnTo>
                    <a:pt x="4263390" y="5667375"/>
                  </a:lnTo>
                  <a:lnTo>
                    <a:pt x="4252468" y="5671693"/>
                  </a:lnTo>
                  <a:lnTo>
                    <a:pt x="4234942" y="5680456"/>
                  </a:lnTo>
                  <a:lnTo>
                    <a:pt x="4234942" y="5715508"/>
                  </a:lnTo>
                  <a:lnTo>
                    <a:pt x="4258945" y="5715508"/>
                  </a:lnTo>
                  <a:lnTo>
                    <a:pt x="4258945" y="5724271"/>
                  </a:lnTo>
                  <a:lnTo>
                    <a:pt x="4267708" y="5743956"/>
                  </a:lnTo>
                  <a:lnTo>
                    <a:pt x="4272026" y="5770245"/>
                  </a:lnTo>
                  <a:lnTo>
                    <a:pt x="4272026" y="5798693"/>
                  </a:lnTo>
                  <a:lnTo>
                    <a:pt x="4272026" y="5827141"/>
                  </a:lnTo>
                  <a:lnTo>
                    <a:pt x="4248023" y="5842508"/>
                  </a:lnTo>
                  <a:lnTo>
                    <a:pt x="4232656" y="5855589"/>
                  </a:lnTo>
                  <a:lnTo>
                    <a:pt x="4210812" y="5866511"/>
                  </a:lnTo>
                  <a:lnTo>
                    <a:pt x="4191127" y="5875274"/>
                  </a:lnTo>
                  <a:lnTo>
                    <a:pt x="4156075" y="5879592"/>
                  </a:lnTo>
                  <a:lnTo>
                    <a:pt x="4156075" y="5870829"/>
                  </a:lnTo>
                  <a:lnTo>
                    <a:pt x="4103624" y="5870829"/>
                  </a:lnTo>
                  <a:lnTo>
                    <a:pt x="4103624" y="5862066"/>
                  </a:lnTo>
                  <a:lnTo>
                    <a:pt x="4097020" y="5862066"/>
                  </a:lnTo>
                  <a:lnTo>
                    <a:pt x="4097020" y="5890514"/>
                  </a:lnTo>
                  <a:lnTo>
                    <a:pt x="4068572" y="5890514"/>
                  </a:lnTo>
                  <a:lnTo>
                    <a:pt x="4068572" y="5879592"/>
                  </a:lnTo>
                  <a:lnTo>
                    <a:pt x="4064254" y="5875274"/>
                  </a:lnTo>
                  <a:lnTo>
                    <a:pt x="4059936" y="5879592"/>
                  </a:lnTo>
                  <a:lnTo>
                    <a:pt x="4059936" y="5886196"/>
                  </a:lnTo>
                  <a:lnTo>
                    <a:pt x="4059936" y="5890514"/>
                  </a:lnTo>
                  <a:lnTo>
                    <a:pt x="4059936" y="5894832"/>
                  </a:lnTo>
                  <a:lnTo>
                    <a:pt x="4059936" y="5899150"/>
                  </a:lnTo>
                  <a:lnTo>
                    <a:pt x="4108069" y="5899150"/>
                  </a:lnTo>
                  <a:lnTo>
                    <a:pt x="4140835" y="5905754"/>
                  </a:lnTo>
                  <a:lnTo>
                    <a:pt x="4167124" y="5918835"/>
                  </a:lnTo>
                  <a:lnTo>
                    <a:pt x="4199890" y="5934202"/>
                  </a:lnTo>
                  <a:lnTo>
                    <a:pt x="4210812" y="5934202"/>
                  </a:lnTo>
                  <a:lnTo>
                    <a:pt x="4219575" y="5938520"/>
                  </a:lnTo>
                  <a:lnTo>
                    <a:pt x="4228338" y="5938520"/>
                  </a:lnTo>
                  <a:lnTo>
                    <a:pt x="4234942" y="5938520"/>
                  </a:lnTo>
                  <a:lnTo>
                    <a:pt x="4239260" y="5942838"/>
                  </a:lnTo>
                  <a:lnTo>
                    <a:pt x="4248023" y="5942838"/>
                  </a:lnTo>
                  <a:lnTo>
                    <a:pt x="4252341" y="5949442"/>
                  </a:lnTo>
                  <a:lnTo>
                    <a:pt x="4258945" y="5958205"/>
                  </a:lnTo>
                  <a:lnTo>
                    <a:pt x="4272026" y="5958205"/>
                  </a:lnTo>
                  <a:lnTo>
                    <a:pt x="4272026" y="6001893"/>
                  </a:lnTo>
                  <a:lnTo>
                    <a:pt x="4506087" y="5966841"/>
                  </a:lnTo>
                  <a:lnTo>
                    <a:pt x="4506087" y="6021578"/>
                  </a:lnTo>
                  <a:lnTo>
                    <a:pt x="4501769" y="6021578"/>
                  </a:lnTo>
                  <a:lnTo>
                    <a:pt x="4497451" y="6025896"/>
                  </a:lnTo>
                  <a:lnTo>
                    <a:pt x="4497451" y="6030214"/>
                  </a:lnTo>
                  <a:lnTo>
                    <a:pt x="4471162" y="6030214"/>
                  </a:lnTo>
                  <a:lnTo>
                    <a:pt x="4477766" y="6069584"/>
                  </a:lnTo>
                  <a:lnTo>
                    <a:pt x="4486529" y="6108954"/>
                  </a:lnTo>
                  <a:lnTo>
                    <a:pt x="4490847" y="6161405"/>
                  </a:lnTo>
                  <a:lnTo>
                    <a:pt x="4403344" y="6196457"/>
                  </a:lnTo>
                  <a:lnTo>
                    <a:pt x="4403344" y="6205220"/>
                  </a:lnTo>
                  <a:lnTo>
                    <a:pt x="4374896" y="6205220"/>
                  </a:lnTo>
                  <a:lnTo>
                    <a:pt x="4374896" y="6211824"/>
                  </a:lnTo>
                  <a:lnTo>
                    <a:pt x="4359529" y="6211824"/>
                  </a:lnTo>
                  <a:lnTo>
                    <a:pt x="4359529" y="6220587"/>
                  </a:lnTo>
                  <a:lnTo>
                    <a:pt x="4346448" y="6229350"/>
                  </a:lnTo>
                  <a:lnTo>
                    <a:pt x="4335526" y="6231509"/>
                  </a:lnTo>
                  <a:lnTo>
                    <a:pt x="4322445" y="6235827"/>
                  </a:lnTo>
                  <a:lnTo>
                    <a:pt x="4315841" y="6244590"/>
                  </a:lnTo>
                  <a:lnTo>
                    <a:pt x="4307078" y="6248908"/>
                  </a:lnTo>
                  <a:lnTo>
                    <a:pt x="4298315" y="6259830"/>
                  </a:lnTo>
                  <a:lnTo>
                    <a:pt x="4296156" y="6272911"/>
                  </a:lnTo>
                  <a:lnTo>
                    <a:pt x="4287393" y="6272911"/>
                  </a:lnTo>
                  <a:lnTo>
                    <a:pt x="4287393" y="6336284"/>
                  </a:lnTo>
                  <a:lnTo>
                    <a:pt x="4171442" y="6327521"/>
                  </a:lnTo>
                  <a:lnTo>
                    <a:pt x="4151630" y="6362700"/>
                  </a:lnTo>
                  <a:lnTo>
                    <a:pt x="4127627" y="6380226"/>
                  </a:lnTo>
                  <a:lnTo>
                    <a:pt x="4103624" y="6382385"/>
                  </a:lnTo>
                  <a:lnTo>
                    <a:pt x="4077335" y="6382385"/>
                  </a:lnTo>
                  <a:lnTo>
                    <a:pt x="4044569" y="6382385"/>
                  </a:lnTo>
                  <a:lnTo>
                    <a:pt x="4009517" y="6395466"/>
                  </a:lnTo>
                  <a:lnTo>
                    <a:pt x="4009517" y="6404229"/>
                  </a:lnTo>
                  <a:lnTo>
                    <a:pt x="3989832" y="6404229"/>
                  </a:lnTo>
                  <a:lnTo>
                    <a:pt x="3981069" y="6430518"/>
                  </a:lnTo>
                  <a:lnTo>
                    <a:pt x="3965702" y="6439281"/>
                  </a:lnTo>
                  <a:lnTo>
                    <a:pt x="3956939" y="6448044"/>
                  </a:lnTo>
                  <a:lnTo>
                    <a:pt x="3948176" y="6454648"/>
                  </a:lnTo>
                  <a:lnTo>
                    <a:pt x="3946017" y="6458966"/>
                  </a:lnTo>
                  <a:lnTo>
                    <a:pt x="3941699" y="6463284"/>
                  </a:lnTo>
                  <a:lnTo>
                    <a:pt x="3932936" y="6463284"/>
                  </a:lnTo>
                  <a:lnTo>
                    <a:pt x="3922014" y="6467602"/>
                  </a:lnTo>
                  <a:lnTo>
                    <a:pt x="3902329" y="6467602"/>
                  </a:lnTo>
                  <a:lnTo>
                    <a:pt x="3882644" y="6447917"/>
                  </a:lnTo>
                  <a:lnTo>
                    <a:pt x="3854196" y="6439154"/>
                  </a:lnTo>
                  <a:lnTo>
                    <a:pt x="3821430" y="6430391"/>
                  </a:lnTo>
                  <a:lnTo>
                    <a:pt x="3821430" y="6423787"/>
                  </a:lnTo>
                  <a:lnTo>
                    <a:pt x="3797300" y="6423787"/>
                  </a:lnTo>
                  <a:lnTo>
                    <a:pt x="3797300" y="6410706"/>
                  </a:lnTo>
                  <a:lnTo>
                    <a:pt x="3771011" y="6410706"/>
                  </a:lnTo>
                  <a:lnTo>
                    <a:pt x="3771011" y="6404102"/>
                  </a:lnTo>
                  <a:lnTo>
                    <a:pt x="3733800" y="6404102"/>
                  </a:lnTo>
                  <a:lnTo>
                    <a:pt x="3733800" y="6395339"/>
                  </a:lnTo>
                  <a:lnTo>
                    <a:pt x="3707511" y="6395339"/>
                  </a:lnTo>
                  <a:lnTo>
                    <a:pt x="3665982" y="6399657"/>
                  </a:lnTo>
                  <a:lnTo>
                    <a:pt x="3622294" y="6410579"/>
                  </a:lnTo>
                  <a:lnTo>
                    <a:pt x="3587242" y="6423660"/>
                  </a:lnTo>
                  <a:lnTo>
                    <a:pt x="3558794" y="6430264"/>
                  </a:lnTo>
                  <a:lnTo>
                    <a:pt x="3528187" y="6430264"/>
                  </a:lnTo>
                  <a:lnTo>
                    <a:pt x="3528187" y="6439027"/>
                  </a:lnTo>
                  <a:lnTo>
                    <a:pt x="3490976" y="6447790"/>
                  </a:lnTo>
                  <a:lnTo>
                    <a:pt x="3484372" y="6467475"/>
                  </a:lnTo>
                  <a:lnTo>
                    <a:pt x="3440684" y="6474079"/>
                  </a:lnTo>
                  <a:lnTo>
                    <a:pt x="3412236" y="6439027"/>
                  </a:lnTo>
                  <a:lnTo>
                    <a:pt x="3403600" y="6439027"/>
                  </a:lnTo>
                  <a:lnTo>
                    <a:pt x="3401441" y="6430264"/>
                  </a:lnTo>
                  <a:lnTo>
                    <a:pt x="3403600" y="6423660"/>
                  </a:lnTo>
                  <a:lnTo>
                    <a:pt x="3403600" y="6414897"/>
                  </a:lnTo>
                  <a:lnTo>
                    <a:pt x="3407918" y="6410579"/>
                  </a:lnTo>
                  <a:lnTo>
                    <a:pt x="3412236" y="6403975"/>
                  </a:lnTo>
                  <a:lnTo>
                    <a:pt x="3403600" y="6403975"/>
                  </a:lnTo>
                  <a:lnTo>
                    <a:pt x="3403600" y="6395212"/>
                  </a:lnTo>
                  <a:lnTo>
                    <a:pt x="3353308" y="6386449"/>
                  </a:lnTo>
                  <a:lnTo>
                    <a:pt x="3340227" y="6430137"/>
                  </a:lnTo>
                  <a:lnTo>
                    <a:pt x="3296539" y="6430137"/>
                  </a:lnTo>
                  <a:lnTo>
                    <a:pt x="3296539" y="6414770"/>
                  </a:lnTo>
                  <a:lnTo>
                    <a:pt x="3296539" y="6406007"/>
                  </a:lnTo>
                  <a:lnTo>
                    <a:pt x="3292221" y="6395085"/>
                  </a:lnTo>
                  <a:lnTo>
                    <a:pt x="3290062" y="6386322"/>
                  </a:lnTo>
                  <a:lnTo>
                    <a:pt x="3281299" y="6386322"/>
                  </a:lnTo>
                  <a:lnTo>
                    <a:pt x="3281299" y="6423533"/>
                  </a:lnTo>
                  <a:lnTo>
                    <a:pt x="3252851" y="6423533"/>
                  </a:lnTo>
                  <a:lnTo>
                    <a:pt x="3252851" y="6410452"/>
                  </a:lnTo>
                  <a:lnTo>
                    <a:pt x="3226562" y="6399530"/>
                  </a:lnTo>
                  <a:lnTo>
                    <a:pt x="3204718" y="6379845"/>
                  </a:lnTo>
                  <a:lnTo>
                    <a:pt x="3182874" y="6355842"/>
                  </a:lnTo>
                  <a:lnTo>
                    <a:pt x="3158871" y="6336157"/>
                  </a:lnTo>
                  <a:lnTo>
                    <a:pt x="3158871" y="6342761"/>
                  </a:lnTo>
                  <a:lnTo>
                    <a:pt x="3182874" y="6360287"/>
                  </a:lnTo>
                  <a:lnTo>
                    <a:pt x="3202559" y="6382131"/>
                  </a:lnTo>
                  <a:lnTo>
                    <a:pt x="3209163" y="6410579"/>
                  </a:lnTo>
                  <a:lnTo>
                    <a:pt x="3204845" y="6414897"/>
                  </a:lnTo>
                  <a:lnTo>
                    <a:pt x="3204845" y="6419215"/>
                  </a:lnTo>
                  <a:lnTo>
                    <a:pt x="3204845" y="6423533"/>
                  </a:lnTo>
                  <a:lnTo>
                    <a:pt x="3202686" y="6430137"/>
                  </a:lnTo>
                  <a:lnTo>
                    <a:pt x="3158998" y="6423533"/>
                  </a:lnTo>
                  <a:lnTo>
                    <a:pt x="3158998" y="6430137"/>
                  </a:lnTo>
                  <a:lnTo>
                    <a:pt x="3154680" y="6434455"/>
                  </a:lnTo>
                  <a:lnTo>
                    <a:pt x="3154680" y="6438773"/>
                  </a:lnTo>
                  <a:lnTo>
                    <a:pt x="3150362" y="6443091"/>
                  </a:lnTo>
                  <a:lnTo>
                    <a:pt x="3146044" y="6443091"/>
                  </a:lnTo>
                  <a:lnTo>
                    <a:pt x="3141726" y="6447409"/>
                  </a:lnTo>
                  <a:lnTo>
                    <a:pt x="3141726" y="6454013"/>
                  </a:lnTo>
                  <a:lnTo>
                    <a:pt x="3091434" y="6467094"/>
                  </a:lnTo>
                  <a:lnTo>
                    <a:pt x="3091434" y="6473698"/>
                  </a:lnTo>
                  <a:lnTo>
                    <a:pt x="3047746" y="6473698"/>
                  </a:lnTo>
                  <a:lnTo>
                    <a:pt x="3043428" y="6469380"/>
                  </a:lnTo>
                  <a:lnTo>
                    <a:pt x="3043428" y="6467221"/>
                  </a:lnTo>
                  <a:lnTo>
                    <a:pt x="3039110" y="6462903"/>
                  </a:lnTo>
                  <a:lnTo>
                    <a:pt x="3034792" y="6458585"/>
                  </a:lnTo>
                  <a:lnTo>
                    <a:pt x="3030474" y="6454267"/>
                  </a:lnTo>
                  <a:lnTo>
                    <a:pt x="3028315" y="6454267"/>
                  </a:lnTo>
                  <a:lnTo>
                    <a:pt x="3019552" y="6482715"/>
                  </a:lnTo>
                  <a:lnTo>
                    <a:pt x="2872105" y="6482715"/>
                  </a:lnTo>
                  <a:lnTo>
                    <a:pt x="2872105" y="6491478"/>
                  </a:lnTo>
                  <a:lnTo>
                    <a:pt x="2878709" y="6491478"/>
                  </a:lnTo>
                  <a:lnTo>
                    <a:pt x="2887472" y="6498082"/>
                  </a:lnTo>
                  <a:lnTo>
                    <a:pt x="2896235" y="6502400"/>
                  </a:lnTo>
                  <a:lnTo>
                    <a:pt x="2902839" y="6506718"/>
                  </a:lnTo>
                  <a:lnTo>
                    <a:pt x="2907157" y="6511036"/>
                  </a:lnTo>
                  <a:lnTo>
                    <a:pt x="2911475" y="6513195"/>
                  </a:lnTo>
                  <a:lnTo>
                    <a:pt x="2915793" y="6517513"/>
                  </a:lnTo>
                  <a:lnTo>
                    <a:pt x="2920111" y="6530594"/>
                  </a:lnTo>
                  <a:lnTo>
                    <a:pt x="2922270" y="6545961"/>
                  </a:lnTo>
                  <a:lnTo>
                    <a:pt x="2915666" y="6545961"/>
                  </a:lnTo>
                  <a:lnTo>
                    <a:pt x="2915666" y="6569964"/>
                  </a:lnTo>
                  <a:lnTo>
                    <a:pt x="2854452" y="6565646"/>
                  </a:lnTo>
                  <a:lnTo>
                    <a:pt x="2804160" y="6556883"/>
                  </a:lnTo>
                  <a:lnTo>
                    <a:pt x="2756027" y="6550279"/>
                  </a:lnTo>
                  <a:lnTo>
                    <a:pt x="2703576" y="6545961"/>
                  </a:lnTo>
                  <a:lnTo>
                    <a:pt x="2703576" y="6535039"/>
                  </a:lnTo>
                  <a:lnTo>
                    <a:pt x="2696972" y="6535039"/>
                  </a:lnTo>
                  <a:lnTo>
                    <a:pt x="2688209" y="6541643"/>
                  </a:lnTo>
                  <a:lnTo>
                    <a:pt x="2683891" y="6545961"/>
                  </a:lnTo>
                  <a:lnTo>
                    <a:pt x="2679573" y="6550279"/>
                  </a:lnTo>
                  <a:lnTo>
                    <a:pt x="2677414" y="6556883"/>
                  </a:lnTo>
                  <a:lnTo>
                    <a:pt x="2673096" y="6561201"/>
                  </a:lnTo>
                  <a:lnTo>
                    <a:pt x="2668778" y="6565519"/>
                  </a:lnTo>
                  <a:lnTo>
                    <a:pt x="2657856" y="6565519"/>
                  </a:lnTo>
                  <a:lnTo>
                    <a:pt x="2640330" y="6569837"/>
                  </a:lnTo>
                  <a:lnTo>
                    <a:pt x="2596642" y="6517386"/>
                  </a:lnTo>
                  <a:lnTo>
                    <a:pt x="2581275" y="6517386"/>
                  </a:lnTo>
                  <a:lnTo>
                    <a:pt x="2572512" y="6502019"/>
                  </a:lnTo>
                  <a:lnTo>
                    <a:pt x="2528824" y="6486652"/>
                  </a:lnTo>
                  <a:lnTo>
                    <a:pt x="2474087" y="6482334"/>
                  </a:lnTo>
                  <a:lnTo>
                    <a:pt x="2417191" y="6486652"/>
                  </a:lnTo>
                  <a:lnTo>
                    <a:pt x="2362454" y="6493256"/>
                  </a:lnTo>
                  <a:lnTo>
                    <a:pt x="2310003" y="6502019"/>
                  </a:lnTo>
                  <a:lnTo>
                    <a:pt x="2290318" y="6530467"/>
                  </a:lnTo>
                  <a:lnTo>
                    <a:pt x="2264029" y="6550152"/>
                  </a:lnTo>
                  <a:lnTo>
                    <a:pt x="2222500" y="6561074"/>
                  </a:lnTo>
                  <a:lnTo>
                    <a:pt x="2222500" y="6545707"/>
                  </a:lnTo>
                  <a:lnTo>
                    <a:pt x="2215896" y="6545707"/>
                  </a:lnTo>
                  <a:lnTo>
                    <a:pt x="2202815" y="6585077"/>
                  </a:lnTo>
                  <a:lnTo>
                    <a:pt x="2187448" y="6598158"/>
                  </a:lnTo>
                  <a:lnTo>
                    <a:pt x="2187448" y="6665976"/>
                  </a:lnTo>
                  <a:lnTo>
                    <a:pt x="2159000" y="6686423"/>
                  </a:lnTo>
                  <a:lnTo>
                    <a:pt x="2159000" y="6701790"/>
                  </a:lnTo>
                  <a:lnTo>
                    <a:pt x="2143633" y="6710553"/>
                  </a:lnTo>
                  <a:lnTo>
                    <a:pt x="2143633" y="6717157"/>
                  </a:lnTo>
                  <a:lnTo>
                    <a:pt x="2147951" y="6730238"/>
                  </a:lnTo>
                  <a:lnTo>
                    <a:pt x="2152269" y="6736842"/>
                  </a:lnTo>
                  <a:lnTo>
                    <a:pt x="2154428" y="6749923"/>
                  </a:lnTo>
                  <a:lnTo>
                    <a:pt x="2154428" y="6760845"/>
                  </a:lnTo>
                  <a:lnTo>
                    <a:pt x="2152269" y="6773926"/>
                  </a:lnTo>
                  <a:lnTo>
                    <a:pt x="2115058" y="6797929"/>
                  </a:lnTo>
                  <a:lnTo>
                    <a:pt x="2108454" y="6841617"/>
                  </a:lnTo>
                  <a:lnTo>
                    <a:pt x="2064766" y="6841617"/>
                  </a:lnTo>
                  <a:lnTo>
                    <a:pt x="2064766" y="6817614"/>
                  </a:lnTo>
                  <a:lnTo>
                    <a:pt x="2056003" y="6817614"/>
                  </a:lnTo>
                  <a:lnTo>
                    <a:pt x="2056003" y="6852666"/>
                  </a:lnTo>
                  <a:lnTo>
                    <a:pt x="2027555" y="6852666"/>
                  </a:lnTo>
                  <a:lnTo>
                    <a:pt x="2027555" y="6841744"/>
                  </a:lnTo>
                  <a:lnTo>
                    <a:pt x="2023237" y="6837426"/>
                  </a:lnTo>
                  <a:lnTo>
                    <a:pt x="2023237" y="6833108"/>
                  </a:lnTo>
                  <a:lnTo>
                    <a:pt x="2021078" y="6824345"/>
                  </a:lnTo>
                  <a:lnTo>
                    <a:pt x="2012315" y="6824345"/>
                  </a:lnTo>
                  <a:lnTo>
                    <a:pt x="2012315" y="6789293"/>
                  </a:lnTo>
                  <a:lnTo>
                    <a:pt x="1977263" y="6784975"/>
                  </a:lnTo>
                  <a:lnTo>
                    <a:pt x="1940052" y="6769608"/>
                  </a:lnTo>
                  <a:lnTo>
                    <a:pt x="1916049" y="6754241"/>
                  </a:lnTo>
                  <a:lnTo>
                    <a:pt x="1909445" y="6730238"/>
                  </a:lnTo>
                  <a:lnTo>
                    <a:pt x="1865757" y="6730238"/>
                  </a:lnTo>
                  <a:lnTo>
                    <a:pt x="1852676" y="6710553"/>
                  </a:lnTo>
                  <a:lnTo>
                    <a:pt x="1846072" y="6712712"/>
                  </a:lnTo>
                  <a:lnTo>
                    <a:pt x="1837309" y="6717030"/>
                  </a:lnTo>
                  <a:lnTo>
                    <a:pt x="1828546" y="6717030"/>
                  </a:lnTo>
                  <a:lnTo>
                    <a:pt x="1821942" y="6717030"/>
                  </a:lnTo>
                  <a:lnTo>
                    <a:pt x="1821942" y="6745478"/>
                  </a:lnTo>
                  <a:lnTo>
                    <a:pt x="1758569" y="6736715"/>
                  </a:lnTo>
                  <a:lnTo>
                    <a:pt x="1758569" y="6745478"/>
                  </a:lnTo>
                  <a:lnTo>
                    <a:pt x="1653540" y="6760845"/>
                  </a:lnTo>
                  <a:lnTo>
                    <a:pt x="1653540" y="6730238"/>
                  </a:lnTo>
                  <a:lnTo>
                    <a:pt x="1646936" y="6730238"/>
                  </a:lnTo>
                  <a:lnTo>
                    <a:pt x="1638173" y="6741160"/>
                  </a:lnTo>
                  <a:lnTo>
                    <a:pt x="1633855" y="6749923"/>
                  </a:lnTo>
                  <a:lnTo>
                    <a:pt x="1629537" y="6754241"/>
                  </a:lnTo>
                  <a:lnTo>
                    <a:pt x="1622933" y="6756400"/>
                  </a:lnTo>
                  <a:lnTo>
                    <a:pt x="1614170" y="6756400"/>
                  </a:lnTo>
                  <a:lnTo>
                    <a:pt x="1603248" y="6760718"/>
                  </a:lnTo>
                  <a:lnTo>
                    <a:pt x="1590167" y="6832854"/>
                  </a:lnTo>
                  <a:lnTo>
                    <a:pt x="1515745" y="6852539"/>
                  </a:lnTo>
                  <a:lnTo>
                    <a:pt x="1511427" y="6852539"/>
                  </a:lnTo>
                  <a:lnTo>
                    <a:pt x="1507109" y="6861302"/>
                  </a:lnTo>
                  <a:lnTo>
                    <a:pt x="1502791" y="6863461"/>
                  </a:lnTo>
                  <a:lnTo>
                    <a:pt x="1498473" y="6867779"/>
                  </a:lnTo>
                  <a:lnTo>
                    <a:pt x="1496314" y="6876542"/>
                  </a:lnTo>
                  <a:lnTo>
                    <a:pt x="1487551" y="6876542"/>
                  </a:lnTo>
                  <a:lnTo>
                    <a:pt x="1478788" y="6880860"/>
                  </a:lnTo>
                  <a:lnTo>
                    <a:pt x="1472184" y="6876542"/>
                  </a:lnTo>
                  <a:lnTo>
                    <a:pt x="1472184" y="6867779"/>
                  </a:lnTo>
                  <a:lnTo>
                    <a:pt x="1452499" y="6861175"/>
                  </a:lnTo>
                  <a:lnTo>
                    <a:pt x="1452499" y="6920230"/>
                  </a:lnTo>
                  <a:lnTo>
                    <a:pt x="1448181" y="6935597"/>
                  </a:lnTo>
                  <a:lnTo>
                    <a:pt x="1452499" y="6959600"/>
                  </a:lnTo>
                  <a:lnTo>
                    <a:pt x="1452499" y="6992366"/>
                  </a:lnTo>
                  <a:lnTo>
                    <a:pt x="1424051" y="7003288"/>
                  </a:lnTo>
                  <a:lnTo>
                    <a:pt x="1400048" y="7016369"/>
                  </a:lnTo>
                  <a:lnTo>
                    <a:pt x="1364996" y="7022973"/>
                  </a:lnTo>
                  <a:lnTo>
                    <a:pt x="1347470" y="6963918"/>
                  </a:lnTo>
                  <a:lnTo>
                    <a:pt x="1340866" y="6959600"/>
                  </a:lnTo>
                  <a:lnTo>
                    <a:pt x="1336548" y="6955282"/>
                  </a:lnTo>
                  <a:lnTo>
                    <a:pt x="1332230" y="6950964"/>
                  </a:lnTo>
                  <a:lnTo>
                    <a:pt x="1327912" y="6948805"/>
                  </a:lnTo>
                  <a:lnTo>
                    <a:pt x="1312545" y="6948805"/>
                  </a:lnTo>
                  <a:lnTo>
                    <a:pt x="1303782" y="6929120"/>
                  </a:lnTo>
                  <a:lnTo>
                    <a:pt x="1277493" y="6929120"/>
                  </a:lnTo>
                  <a:lnTo>
                    <a:pt x="1277493" y="6920357"/>
                  </a:lnTo>
                  <a:lnTo>
                    <a:pt x="1264412" y="6916039"/>
                  </a:lnTo>
                  <a:lnTo>
                    <a:pt x="1253490" y="6916039"/>
                  </a:lnTo>
                  <a:lnTo>
                    <a:pt x="1240409" y="6911721"/>
                  </a:lnTo>
                  <a:lnTo>
                    <a:pt x="1240409" y="6929247"/>
                  </a:lnTo>
                  <a:lnTo>
                    <a:pt x="1233805" y="6929247"/>
                  </a:lnTo>
                  <a:lnTo>
                    <a:pt x="1233805" y="6964299"/>
                  </a:lnTo>
                  <a:lnTo>
                    <a:pt x="1152906" y="6973062"/>
                  </a:lnTo>
                  <a:lnTo>
                    <a:pt x="1148588" y="6949059"/>
                  </a:lnTo>
                  <a:lnTo>
                    <a:pt x="1148588" y="6920611"/>
                  </a:lnTo>
                  <a:lnTo>
                    <a:pt x="1148588" y="6896608"/>
                  </a:lnTo>
                  <a:lnTo>
                    <a:pt x="1166114" y="6876923"/>
                  </a:lnTo>
                  <a:lnTo>
                    <a:pt x="1170432" y="6872605"/>
                  </a:lnTo>
                  <a:lnTo>
                    <a:pt x="1172591" y="6868287"/>
                  </a:lnTo>
                  <a:lnTo>
                    <a:pt x="1181354" y="6863969"/>
                  </a:lnTo>
                  <a:lnTo>
                    <a:pt x="1185672" y="6863969"/>
                  </a:lnTo>
                  <a:lnTo>
                    <a:pt x="1189990" y="6863969"/>
                  </a:lnTo>
                  <a:lnTo>
                    <a:pt x="1196594" y="6861810"/>
                  </a:lnTo>
                  <a:lnTo>
                    <a:pt x="1196594" y="6853047"/>
                  </a:lnTo>
                  <a:lnTo>
                    <a:pt x="1216279" y="6853047"/>
                  </a:lnTo>
                  <a:lnTo>
                    <a:pt x="1225042" y="6833362"/>
                  </a:lnTo>
                  <a:lnTo>
                    <a:pt x="1253490" y="6833362"/>
                  </a:lnTo>
                  <a:lnTo>
                    <a:pt x="1257808" y="6842125"/>
                  </a:lnTo>
                  <a:lnTo>
                    <a:pt x="1264412" y="6844284"/>
                  </a:lnTo>
                  <a:lnTo>
                    <a:pt x="1273175" y="6848602"/>
                  </a:lnTo>
                  <a:lnTo>
                    <a:pt x="1284097" y="6852920"/>
                  </a:lnTo>
                  <a:lnTo>
                    <a:pt x="1301623" y="6820154"/>
                  </a:lnTo>
                  <a:lnTo>
                    <a:pt x="1323467" y="6800469"/>
                  </a:lnTo>
                  <a:lnTo>
                    <a:pt x="1351915" y="6789547"/>
                  </a:lnTo>
                  <a:lnTo>
                    <a:pt x="1384681" y="6774180"/>
                  </a:lnTo>
                  <a:lnTo>
                    <a:pt x="1391285" y="6754495"/>
                  </a:lnTo>
                  <a:lnTo>
                    <a:pt x="1408811" y="6745732"/>
                  </a:lnTo>
                  <a:lnTo>
                    <a:pt x="1408811" y="6717030"/>
                  </a:lnTo>
                  <a:lnTo>
                    <a:pt x="1410970" y="6706108"/>
                  </a:lnTo>
                  <a:lnTo>
                    <a:pt x="1419733" y="6697345"/>
                  </a:lnTo>
                  <a:lnTo>
                    <a:pt x="1428496" y="6688582"/>
                  </a:lnTo>
                  <a:lnTo>
                    <a:pt x="1435100" y="6681978"/>
                  </a:lnTo>
                  <a:lnTo>
                    <a:pt x="1448181" y="6677661"/>
                  </a:lnTo>
                  <a:lnTo>
                    <a:pt x="1459103" y="6677661"/>
                  </a:lnTo>
                  <a:lnTo>
                    <a:pt x="1478788" y="6598920"/>
                  </a:lnTo>
                  <a:lnTo>
                    <a:pt x="1496314" y="6598920"/>
                  </a:lnTo>
                  <a:lnTo>
                    <a:pt x="1496314" y="6585839"/>
                  </a:lnTo>
                  <a:lnTo>
                    <a:pt x="1522603" y="6585839"/>
                  </a:lnTo>
                  <a:lnTo>
                    <a:pt x="1522603" y="6561837"/>
                  </a:lnTo>
                  <a:lnTo>
                    <a:pt x="1531366" y="6561837"/>
                  </a:lnTo>
                  <a:lnTo>
                    <a:pt x="1540129" y="6555232"/>
                  </a:lnTo>
                  <a:lnTo>
                    <a:pt x="1542288" y="6550914"/>
                  </a:lnTo>
                  <a:lnTo>
                    <a:pt x="1546606" y="6550914"/>
                  </a:lnTo>
                  <a:lnTo>
                    <a:pt x="1555369" y="6550914"/>
                  </a:lnTo>
                  <a:lnTo>
                    <a:pt x="1559687" y="6546597"/>
                  </a:lnTo>
                  <a:lnTo>
                    <a:pt x="1566291" y="6546597"/>
                  </a:lnTo>
                  <a:lnTo>
                    <a:pt x="1583817" y="6518149"/>
                  </a:lnTo>
                  <a:lnTo>
                    <a:pt x="1647190" y="6467856"/>
                  </a:lnTo>
                  <a:lnTo>
                    <a:pt x="1647190" y="6448171"/>
                  </a:lnTo>
                  <a:lnTo>
                    <a:pt x="1671193" y="6430645"/>
                  </a:lnTo>
                  <a:lnTo>
                    <a:pt x="1682115" y="6406642"/>
                  </a:lnTo>
                  <a:lnTo>
                    <a:pt x="1686433" y="6367272"/>
                  </a:lnTo>
                  <a:lnTo>
                    <a:pt x="1695196" y="6323584"/>
                  </a:lnTo>
                  <a:lnTo>
                    <a:pt x="1695196" y="6279896"/>
                  </a:lnTo>
                  <a:lnTo>
                    <a:pt x="1697355" y="6249289"/>
                  </a:lnTo>
                  <a:lnTo>
                    <a:pt x="1717040" y="6249289"/>
                  </a:lnTo>
                  <a:lnTo>
                    <a:pt x="1741043" y="6251448"/>
                  </a:lnTo>
                  <a:lnTo>
                    <a:pt x="1769491" y="6260211"/>
                  </a:lnTo>
                  <a:lnTo>
                    <a:pt x="1793494" y="6264529"/>
                  </a:lnTo>
                  <a:lnTo>
                    <a:pt x="1802257" y="6264529"/>
                  </a:lnTo>
                  <a:lnTo>
                    <a:pt x="1802257" y="6255766"/>
                  </a:lnTo>
                  <a:lnTo>
                    <a:pt x="1808861" y="6249162"/>
                  </a:lnTo>
                  <a:lnTo>
                    <a:pt x="1813179" y="6240399"/>
                  </a:lnTo>
                  <a:lnTo>
                    <a:pt x="1813179" y="6236081"/>
                  </a:lnTo>
                  <a:lnTo>
                    <a:pt x="1821942" y="6229477"/>
                  </a:lnTo>
                  <a:lnTo>
                    <a:pt x="1837309" y="6229477"/>
                  </a:lnTo>
                  <a:lnTo>
                    <a:pt x="1846072" y="6205474"/>
                  </a:lnTo>
                  <a:lnTo>
                    <a:pt x="1837309" y="6185789"/>
                  </a:lnTo>
                  <a:lnTo>
                    <a:pt x="1837309" y="6157341"/>
                  </a:lnTo>
                  <a:lnTo>
                    <a:pt x="1841627" y="6128893"/>
                  </a:lnTo>
                  <a:lnTo>
                    <a:pt x="1845945" y="6104890"/>
                  </a:lnTo>
                  <a:lnTo>
                    <a:pt x="2090928" y="6080887"/>
                  </a:lnTo>
                  <a:lnTo>
                    <a:pt x="2187194" y="6080887"/>
                  </a:lnTo>
                  <a:lnTo>
                    <a:pt x="2187194" y="6089650"/>
                  </a:lnTo>
                  <a:lnTo>
                    <a:pt x="2198116" y="6098413"/>
                  </a:lnTo>
                  <a:lnTo>
                    <a:pt x="2206879" y="6105017"/>
                  </a:lnTo>
                  <a:lnTo>
                    <a:pt x="2211197" y="6113780"/>
                  </a:lnTo>
                  <a:lnTo>
                    <a:pt x="2222119" y="6118098"/>
                  </a:lnTo>
                  <a:lnTo>
                    <a:pt x="2235200" y="6120257"/>
                  </a:lnTo>
                  <a:lnTo>
                    <a:pt x="2246122" y="6124575"/>
                  </a:lnTo>
                  <a:lnTo>
                    <a:pt x="2246122" y="6133338"/>
                  </a:lnTo>
                  <a:lnTo>
                    <a:pt x="2318258" y="6104890"/>
                  </a:lnTo>
                  <a:lnTo>
                    <a:pt x="2318258" y="6098286"/>
                  </a:lnTo>
                  <a:lnTo>
                    <a:pt x="2351024" y="6098286"/>
                  </a:lnTo>
                  <a:lnTo>
                    <a:pt x="2377313" y="6104890"/>
                  </a:lnTo>
                  <a:lnTo>
                    <a:pt x="2396998" y="6117971"/>
                  </a:lnTo>
                  <a:lnTo>
                    <a:pt x="2410079" y="6037072"/>
                  </a:lnTo>
                  <a:lnTo>
                    <a:pt x="2421001" y="5967095"/>
                  </a:lnTo>
                  <a:lnTo>
                    <a:pt x="2434082" y="5962777"/>
                  </a:lnTo>
                  <a:lnTo>
                    <a:pt x="2440686" y="5962777"/>
                  </a:lnTo>
                  <a:lnTo>
                    <a:pt x="2453767" y="5958459"/>
                  </a:lnTo>
                  <a:lnTo>
                    <a:pt x="2464689" y="5958459"/>
                  </a:lnTo>
                  <a:lnTo>
                    <a:pt x="2477770" y="5934456"/>
                  </a:lnTo>
                  <a:lnTo>
                    <a:pt x="2488692" y="5914771"/>
                  </a:lnTo>
                  <a:lnTo>
                    <a:pt x="2501773" y="5890768"/>
                  </a:lnTo>
                  <a:lnTo>
                    <a:pt x="2545461" y="5890768"/>
                  </a:lnTo>
                  <a:lnTo>
                    <a:pt x="2565146" y="5851398"/>
                  </a:lnTo>
                  <a:lnTo>
                    <a:pt x="2580513" y="5812028"/>
                  </a:lnTo>
                  <a:lnTo>
                    <a:pt x="2571750" y="5812028"/>
                  </a:lnTo>
                  <a:lnTo>
                    <a:pt x="2547747" y="5836031"/>
                  </a:lnTo>
                  <a:lnTo>
                    <a:pt x="2517140" y="5851398"/>
                  </a:lnTo>
                  <a:lnTo>
                    <a:pt x="2477770" y="5862320"/>
                  </a:lnTo>
                  <a:lnTo>
                    <a:pt x="2440559" y="5871083"/>
                  </a:lnTo>
                  <a:lnTo>
                    <a:pt x="2405507" y="5882005"/>
                  </a:lnTo>
                  <a:lnTo>
                    <a:pt x="2377059" y="5899531"/>
                  </a:lnTo>
                  <a:lnTo>
                    <a:pt x="2361692" y="5923534"/>
                  </a:lnTo>
                  <a:lnTo>
                    <a:pt x="2352929" y="5930138"/>
                  </a:lnTo>
                  <a:lnTo>
                    <a:pt x="2350770" y="5943219"/>
                  </a:lnTo>
                  <a:lnTo>
                    <a:pt x="2346452" y="5949823"/>
                  </a:lnTo>
                  <a:lnTo>
                    <a:pt x="2346452" y="5967349"/>
                  </a:lnTo>
                  <a:lnTo>
                    <a:pt x="2151761" y="5973953"/>
                  </a:lnTo>
                  <a:lnTo>
                    <a:pt x="2138680" y="5954268"/>
                  </a:lnTo>
                  <a:lnTo>
                    <a:pt x="2118995" y="5938901"/>
                  </a:lnTo>
                  <a:lnTo>
                    <a:pt x="2099310" y="5923534"/>
                  </a:lnTo>
                  <a:lnTo>
                    <a:pt x="2083943" y="5923534"/>
                  </a:lnTo>
                  <a:lnTo>
                    <a:pt x="2064258" y="5899531"/>
                  </a:lnTo>
                  <a:lnTo>
                    <a:pt x="2046732" y="5890768"/>
                  </a:lnTo>
                  <a:lnTo>
                    <a:pt x="2046732" y="5862320"/>
                  </a:lnTo>
                  <a:lnTo>
                    <a:pt x="2040128" y="5862320"/>
                  </a:lnTo>
                  <a:lnTo>
                    <a:pt x="2040128" y="5835650"/>
                  </a:lnTo>
                  <a:lnTo>
                    <a:pt x="2027047" y="5835650"/>
                  </a:lnTo>
                  <a:lnTo>
                    <a:pt x="2020443" y="5811647"/>
                  </a:lnTo>
                  <a:lnTo>
                    <a:pt x="1967992" y="5827014"/>
                  </a:lnTo>
                  <a:lnTo>
                    <a:pt x="1967992" y="5835777"/>
                  </a:lnTo>
                  <a:lnTo>
                    <a:pt x="1939544" y="5835777"/>
                  </a:lnTo>
                  <a:lnTo>
                    <a:pt x="1939544" y="5842381"/>
                  </a:lnTo>
                  <a:lnTo>
                    <a:pt x="1904492" y="5855462"/>
                  </a:lnTo>
                  <a:lnTo>
                    <a:pt x="1860804" y="5857621"/>
                  </a:lnTo>
                  <a:lnTo>
                    <a:pt x="1821434" y="5861939"/>
                  </a:lnTo>
                  <a:lnTo>
                    <a:pt x="1812671" y="5855335"/>
                  </a:lnTo>
                  <a:lnTo>
                    <a:pt x="1808353" y="5846572"/>
                  </a:lnTo>
                  <a:lnTo>
                    <a:pt x="1804035" y="5842254"/>
                  </a:lnTo>
                  <a:lnTo>
                    <a:pt x="1804035" y="5835650"/>
                  </a:lnTo>
                  <a:lnTo>
                    <a:pt x="1804035" y="5826887"/>
                  </a:lnTo>
                  <a:lnTo>
                    <a:pt x="1801876" y="5818124"/>
                  </a:lnTo>
                  <a:lnTo>
                    <a:pt x="1801876" y="5798439"/>
                  </a:lnTo>
                  <a:lnTo>
                    <a:pt x="1808480" y="5798439"/>
                  </a:lnTo>
                  <a:lnTo>
                    <a:pt x="1808480" y="5791835"/>
                  </a:lnTo>
                  <a:lnTo>
                    <a:pt x="1871853" y="5783072"/>
                  </a:lnTo>
                  <a:lnTo>
                    <a:pt x="1871853" y="5774309"/>
                  </a:lnTo>
                  <a:lnTo>
                    <a:pt x="1845564" y="5767705"/>
                  </a:lnTo>
                  <a:lnTo>
                    <a:pt x="1821561" y="5758942"/>
                  </a:lnTo>
                  <a:lnTo>
                    <a:pt x="1784350" y="5758942"/>
                  </a:lnTo>
                  <a:lnTo>
                    <a:pt x="1777746" y="5704205"/>
                  </a:lnTo>
                  <a:lnTo>
                    <a:pt x="1749298" y="5704205"/>
                  </a:lnTo>
                  <a:lnTo>
                    <a:pt x="1749298" y="5723890"/>
                  </a:lnTo>
                  <a:lnTo>
                    <a:pt x="1716532" y="5719572"/>
                  </a:lnTo>
                  <a:lnTo>
                    <a:pt x="1690243" y="5715254"/>
                  </a:lnTo>
                  <a:lnTo>
                    <a:pt x="1666240" y="5719572"/>
                  </a:lnTo>
                  <a:lnTo>
                    <a:pt x="1646555" y="5730494"/>
                  </a:lnTo>
                  <a:lnTo>
                    <a:pt x="1633474" y="5730494"/>
                  </a:lnTo>
                  <a:lnTo>
                    <a:pt x="1626870" y="5774182"/>
                  </a:lnTo>
                  <a:lnTo>
                    <a:pt x="1589659" y="5782945"/>
                  </a:lnTo>
                  <a:lnTo>
                    <a:pt x="1589659" y="5791708"/>
                  </a:lnTo>
                  <a:lnTo>
                    <a:pt x="1545971" y="5782945"/>
                  </a:lnTo>
                  <a:lnTo>
                    <a:pt x="1539367" y="5798312"/>
                  </a:lnTo>
                  <a:lnTo>
                    <a:pt x="1530604" y="5811393"/>
                  </a:lnTo>
                  <a:lnTo>
                    <a:pt x="1519682" y="5813552"/>
                  </a:lnTo>
                  <a:lnTo>
                    <a:pt x="1506601" y="5817870"/>
                  </a:lnTo>
                  <a:lnTo>
                    <a:pt x="1495679" y="5822188"/>
                  </a:lnTo>
                  <a:lnTo>
                    <a:pt x="1478153" y="5826506"/>
                  </a:lnTo>
                  <a:lnTo>
                    <a:pt x="1475994" y="5822188"/>
                  </a:lnTo>
                  <a:lnTo>
                    <a:pt x="1471676" y="5822188"/>
                  </a:lnTo>
                  <a:lnTo>
                    <a:pt x="1467358" y="5817870"/>
                  </a:lnTo>
                  <a:lnTo>
                    <a:pt x="1458595" y="5817870"/>
                  </a:lnTo>
                  <a:lnTo>
                    <a:pt x="1454277" y="5793867"/>
                  </a:lnTo>
                  <a:lnTo>
                    <a:pt x="1447673" y="5778500"/>
                  </a:lnTo>
                  <a:lnTo>
                    <a:pt x="1447673" y="5763133"/>
                  </a:lnTo>
                  <a:lnTo>
                    <a:pt x="1451991" y="5739130"/>
                  </a:lnTo>
                  <a:lnTo>
                    <a:pt x="1390777" y="5739130"/>
                  </a:lnTo>
                  <a:lnTo>
                    <a:pt x="1390777" y="5730367"/>
                  </a:lnTo>
                  <a:lnTo>
                    <a:pt x="1384173" y="5730367"/>
                  </a:lnTo>
                  <a:lnTo>
                    <a:pt x="1384173" y="5686679"/>
                  </a:lnTo>
                  <a:lnTo>
                    <a:pt x="1427861" y="5680075"/>
                  </a:lnTo>
                  <a:lnTo>
                    <a:pt x="1414780" y="5636387"/>
                  </a:lnTo>
                  <a:lnTo>
                    <a:pt x="1327277" y="5607939"/>
                  </a:lnTo>
                  <a:lnTo>
                    <a:pt x="1327277" y="5583936"/>
                  </a:lnTo>
                  <a:lnTo>
                    <a:pt x="1340358" y="5583936"/>
                  </a:lnTo>
                  <a:lnTo>
                    <a:pt x="1340358" y="5573014"/>
                  </a:lnTo>
                  <a:lnTo>
                    <a:pt x="1364361" y="5573014"/>
                  </a:lnTo>
                  <a:lnTo>
                    <a:pt x="1364361" y="5564251"/>
                  </a:lnTo>
                  <a:lnTo>
                    <a:pt x="1375283" y="5559933"/>
                  </a:lnTo>
                  <a:lnTo>
                    <a:pt x="1388364" y="5551170"/>
                  </a:lnTo>
                  <a:lnTo>
                    <a:pt x="1399286" y="5549011"/>
                  </a:lnTo>
                  <a:lnTo>
                    <a:pt x="1408049" y="5544693"/>
                  </a:lnTo>
                  <a:lnTo>
                    <a:pt x="1414653" y="5535930"/>
                  </a:lnTo>
                  <a:lnTo>
                    <a:pt x="1418971" y="5525008"/>
                  </a:lnTo>
                  <a:lnTo>
                    <a:pt x="1427734" y="5511927"/>
                  </a:lnTo>
                  <a:lnTo>
                    <a:pt x="1434338" y="5511927"/>
                  </a:lnTo>
                  <a:lnTo>
                    <a:pt x="1434338" y="5485638"/>
                  </a:lnTo>
                  <a:lnTo>
                    <a:pt x="1478026" y="5485638"/>
                  </a:lnTo>
                  <a:lnTo>
                    <a:pt x="1486789" y="5505323"/>
                  </a:lnTo>
                  <a:lnTo>
                    <a:pt x="1491107" y="5505323"/>
                  </a:lnTo>
                  <a:lnTo>
                    <a:pt x="1495425" y="5501005"/>
                  </a:lnTo>
                  <a:lnTo>
                    <a:pt x="1506347" y="5501005"/>
                  </a:lnTo>
                  <a:lnTo>
                    <a:pt x="1519428" y="5496687"/>
                  </a:lnTo>
                  <a:lnTo>
                    <a:pt x="1530350" y="5496687"/>
                  </a:lnTo>
                  <a:lnTo>
                    <a:pt x="1539113" y="5496687"/>
                  </a:lnTo>
                  <a:lnTo>
                    <a:pt x="1545717" y="5492369"/>
                  </a:lnTo>
                  <a:lnTo>
                    <a:pt x="1545717" y="5477002"/>
                  </a:lnTo>
                  <a:lnTo>
                    <a:pt x="1558798" y="5477002"/>
                  </a:lnTo>
                  <a:lnTo>
                    <a:pt x="1602486" y="5424551"/>
                  </a:lnTo>
                  <a:lnTo>
                    <a:pt x="1617853" y="5424551"/>
                  </a:lnTo>
                  <a:lnTo>
                    <a:pt x="1617853" y="5404866"/>
                  </a:lnTo>
                  <a:lnTo>
                    <a:pt x="1696593" y="5393944"/>
                  </a:lnTo>
                  <a:lnTo>
                    <a:pt x="1768729" y="5361178"/>
                  </a:lnTo>
                  <a:lnTo>
                    <a:pt x="1827784" y="5317490"/>
                  </a:lnTo>
                  <a:lnTo>
                    <a:pt x="1871472" y="5254117"/>
                  </a:lnTo>
                  <a:lnTo>
                    <a:pt x="1904238" y="5181981"/>
                  </a:lnTo>
                  <a:lnTo>
                    <a:pt x="1915160" y="5098923"/>
                  </a:lnTo>
                  <a:lnTo>
                    <a:pt x="1895475" y="5083556"/>
                  </a:lnTo>
                  <a:lnTo>
                    <a:pt x="1884553" y="5059553"/>
                  </a:lnTo>
                  <a:lnTo>
                    <a:pt x="1880235" y="5024501"/>
                  </a:lnTo>
                  <a:lnTo>
                    <a:pt x="1923923" y="4961128"/>
                  </a:lnTo>
                  <a:lnTo>
                    <a:pt x="1899920" y="4948047"/>
                  </a:lnTo>
                  <a:lnTo>
                    <a:pt x="1888998" y="4924044"/>
                  </a:lnTo>
                  <a:lnTo>
                    <a:pt x="1880235" y="4893437"/>
                  </a:lnTo>
                  <a:lnTo>
                    <a:pt x="1880235" y="4860671"/>
                  </a:lnTo>
                  <a:lnTo>
                    <a:pt x="1880235" y="4821301"/>
                  </a:lnTo>
                  <a:lnTo>
                    <a:pt x="1757680" y="4830064"/>
                  </a:lnTo>
                  <a:lnTo>
                    <a:pt x="1713992" y="4908804"/>
                  </a:lnTo>
                  <a:lnTo>
                    <a:pt x="1677670" y="4908804"/>
                  </a:lnTo>
                  <a:lnTo>
                    <a:pt x="1671066" y="4893437"/>
                  </a:lnTo>
                  <a:lnTo>
                    <a:pt x="1590167" y="4908804"/>
                  </a:lnTo>
                  <a:lnTo>
                    <a:pt x="1590167" y="4873752"/>
                  </a:lnTo>
                  <a:lnTo>
                    <a:pt x="1598930" y="4869434"/>
                  </a:lnTo>
                  <a:lnTo>
                    <a:pt x="1603248" y="4865116"/>
                  </a:lnTo>
                  <a:lnTo>
                    <a:pt x="1603248" y="4860798"/>
                  </a:lnTo>
                  <a:lnTo>
                    <a:pt x="1607566" y="4860798"/>
                  </a:lnTo>
                  <a:lnTo>
                    <a:pt x="1607566" y="4851400"/>
                  </a:lnTo>
                  <a:lnTo>
                    <a:pt x="1609725" y="4849241"/>
                  </a:lnTo>
                  <a:lnTo>
                    <a:pt x="1618488" y="4849241"/>
                  </a:lnTo>
                  <a:lnTo>
                    <a:pt x="1618488" y="4829556"/>
                  </a:lnTo>
                  <a:lnTo>
                    <a:pt x="1690624" y="4777105"/>
                  </a:lnTo>
                  <a:lnTo>
                    <a:pt x="1705991" y="4777105"/>
                  </a:lnTo>
                  <a:lnTo>
                    <a:pt x="1714754" y="4761738"/>
                  </a:lnTo>
                  <a:lnTo>
                    <a:pt x="1734439" y="4761738"/>
                  </a:lnTo>
                  <a:lnTo>
                    <a:pt x="1734439" y="4748530"/>
                  </a:lnTo>
                  <a:lnTo>
                    <a:pt x="1758442" y="4741926"/>
                  </a:lnTo>
                  <a:lnTo>
                    <a:pt x="1765046" y="4717923"/>
                  </a:lnTo>
                  <a:lnTo>
                    <a:pt x="1778127" y="4717923"/>
                  </a:lnTo>
                  <a:lnTo>
                    <a:pt x="1789049" y="4680712"/>
                  </a:lnTo>
                  <a:lnTo>
                    <a:pt x="1793367" y="4637024"/>
                  </a:lnTo>
                  <a:lnTo>
                    <a:pt x="1734312" y="4630420"/>
                  </a:lnTo>
                  <a:lnTo>
                    <a:pt x="1734312" y="4617339"/>
                  </a:lnTo>
                  <a:lnTo>
                    <a:pt x="1705864" y="4586732"/>
                  </a:lnTo>
                  <a:lnTo>
                    <a:pt x="1690497" y="4534281"/>
                  </a:lnTo>
                  <a:lnTo>
                    <a:pt x="1681734" y="4479544"/>
                  </a:lnTo>
                  <a:lnTo>
                    <a:pt x="1677416" y="4418330"/>
                  </a:lnTo>
                  <a:lnTo>
                    <a:pt x="1828292" y="4418330"/>
                  </a:lnTo>
                  <a:lnTo>
                    <a:pt x="1852295" y="4505833"/>
                  </a:lnTo>
                  <a:lnTo>
                    <a:pt x="1885061" y="4499229"/>
                  </a:lnTo>
                  <a:lnTo>
                    <a:pt x="1924431" y="4499229"/>
                  </a:lnTo>
                  <a:lnTo>
                    <a:pt x="1924431" y="4510151"/>
                  </a:lnTo>
                  <a:lnTo>
                    <a:pt x="1924431" y="4518914"/>
                  </a:lnTo>
                  <a:lnTo>
                    <a:pt x="1920113" y="4525518"/>
                  </a:lnTo>
                  <a:lnTo>
                    <a:pt x="1915795" y="4529836"/>
                  </a:lnTo>
                  <a:lnTo>
                    <a:pt x="1915795" y="4534154"/>
                  </a:lnTo>
                  <a:lnTo>
                    <a:pt x="1913636" y="4542917"/>
                  </a:lnTo>
                  <a:lnTo>
                    <a:pt x="1909318" y="4549521"/>
                  </a:lnTo>
                  <a:lnTo>
                    <a:pt x="1915922" y="4549521"/>
                  </a:lnTo>
                  <a:lnTo>
                    <a:pt x="1944370" y="4529836"/>
                  </a:lnTo>
                  <a:lnTo>
                    <a:pt x="1983740" y="4514469"/>
                  </a:lnTo>
                  <a:lnTo>
                    <a:pt x="2020951" y="4505706"/>
                  </a:lnTo>
                  <a:lnTo>
                    <a:pt x="2020951" y="4479417"/>
                  </a:lnTo>
                  <a:lnTo>
                    <a:pt x="2036318" y="4481576"/>
                  </a:lnTo>
                  <a:lnTo>
                    <a:pt x="2047240" y="4481576"/>
                  </a:lnTo>
                  <a:lnTo>
                    <a:pt x="2056003" y="4485894"/>
                  </a:lnTo>
                  <a:lnTo>
                    <a:pt x="2064766" y="4490212"/>
                  </a:lnTo>
                  <a:lnTo>
                    <a:pt x="2071370" y="4498975"/>
                  </a:lnTo>
                  <a:lnTo>
                    <a:pt x="2071370" y="4505579"/>
                  </a:lnTo>
                  <a:lnTo>
                    <a:pt x="2099818" y="4505579"/>
                  </a:lnTo>
                  <a:lnTo>
                    <a:pt x="2099818" y="4514342"/>
                  </a:lnTo>
                  <a:lnTo>
                    <a:pt x="2178558" y="4505579"/>
                  </a:lnTo>
                  <a:lnTo>
                    <a:pt x="2178558" y="4479290"/>
                  </a:lnTo>
                  <a:lnTo>
                    <a:pt x="2274824" y="4461764"/>
                  </a:lnTo>
                  <a:lnTo>
                    <a:pt x="2303272" y="4498975"/>
                  </a:lnTo>
                  <a:lnTo>
                    <a:pt x="2318639" y="4498975"/>
                  </a:lnTo>
                  <a:lnTo>
                    <a:pt x="2334006" y="4522978"/>
                  </a:lnTo>
                  <a:lnTo>
                    <a:pt x="2353691" y="4522978"/>
                  </a:lnTo>
                  <a:lnTo>
                    <a:pt x="2353691" y="4533900"/>
                  </a:lnTo>
                  <a:lnTo>
                    <a:pt x="2362454" y="4542663"/>
                  </a:lnTo>
                  <a:lnTo>
                    <a:pt x="2373376" y="4544822"/>
                  </a:lnTo>
                  <a:lnTo>
                    <a:pt x="2382139" y="4553585"/>
                  </a:lnTo>
                  <a:lnTo>
                    <a:pt x="2397506" y="4557903"/>
                  </a:lnTo>
                  <a:lnTo>
                    <a:pt x="2397506" y="4549140"/>
                  </a:lnTo>
                  <a:lnTo>
                    <a:pt x="2371217" y="4542536"/>
                  </a:lnTo>
                  <a:lnTo>
                    <a:pt x="2366899" y="4529455"/>
                  </a:lnTo>
                  <a:lnTo>
                    <a:pt x="2362581" y="4522851"/>
                  </a:lnTo>
                  <a:lnTo>
                    <a:pt x="2358263" y="4514088"/>
                  </a:lnTo>
                  <a:lnTo>
                    <a:pt x="2353945" y="4505325"/>
                  </a:lnTo>
                  <a:lnTo>
                    <a:pt x="2347341" y="4505325"/>
                  </a:lnTo>
                  <a:lnTo>
                    <a:pt x="2329815" y="4470273"/>
                  </a:lnTo>
                  <a:lnTo>
                    <a:pt x="2327656" y="4426585"/>
                  </a:lnTo>
                  <a:lnTo>
                    <a:pt x="2351659" y="4417822"/>
                  </a:lnTo>
                  <a:lnTo>
                    <a:pt x="2373503" y="4413504"/>
                  </a:lnTo>
                  <a:lnTo>
                    <a:pt x="2406269" y="4411345"/>
                  </a:lnTo>
                  <a:lnTo>
                    <a:pt x="2406269" y="4402582"/>
                  </a:lnTo>
                  <a:lnTo>
                    <a:pt x="2386584" y="4369816"/>
                  </a:lnTo>
                  <a:lnTo>
                    <a:pt x="2371217" y="4330446"/>
                  </a:lnTo>
                  <a:lnTo>
                    <a:pt x="2362454" y="4286758"/>
                  </a:lnTo>
                  <a:lnTo>
                    <a:pt x="2395220" y="4260469"/>
                  </a:lnTo>
                  <a:lnTo>
                    <a:pt x="2417064" y="4216781"/>
                  </a:lnTo>
                  <a:lnTo>
                    <a:pt x="2434590" y="4173093"/>
                  </a:lnTo>
                  <a:lnTo>
                    <a:pt x="2390902" y="4164330"/>
                  </a:lnTo>
                  <a:lnTo>
                    <a:pt x="2390902" y="4018026"/>
                  </a:lnTo>
                  <a:lnTo>
                    <a:pt x="2421509" y="4018026"/>
                  </a:lnTo>
                  <a:lnTo>
                    <a:pt x="2421509" y="3998341"/>
                  </a:lnTo>
                  <a:lnTo>
                    <a:pt x="2465197" y="3998341"/>
                  </a:lnTo>
                  <a:lnTo>
                    <a:pt x="2478278" y="3974338"/>
                  </a:lnTo>
                  <a:lnTo>
                    <a:pt x="2460752" y="3956812"/>
                  </a:lnTo>
                  <a:lnTo>
                    <a:pt x="2458593" y="3932809"/>
                  </a:lnTo>
                  <a:lnTo>
                    <a:pt x="2458593" y="3902202"/>
                  </a:lnTo>
                  <a:lnTo>
                    <a:pt x="2473960" y="3893439"/>
                  </a:lnTo>
                  <a:lnTo>
                    <a:pt x="2484882" y="3882517"/>
                  </a:lnTo>
                  <a:lnTo>
                    <a:pt x="2497963" y="3867150"/>
                  </a:lnTo>
                  <a:lnTo>
                    <a:pt x="2502281" y="3849624"/>
                  </a:lnTo>
                  <a:lnTo>
                    <a:pt x="2493518" y="3849624"/>
                  </a:lnTo>
                  <a:lnTo>
                    <a:pt x="2489200" y="3838702"/>
                  </a:lnTo>
                  <a:lnTo>
                    <a:pt x="2489200" y="3829939"/>
                  </a:lnTo>
                  <a:lnTo>
                    <a:pt x="2484882" y="3825621"/>
                  </a:lnTo>
                  <a:lnTo>
                    <a:pt x="2478278" y="3825621"/>
                  </a:lnTo>
                  <a:lnTo>
                    <a:pt x="2469515" y="3825621"/>
                  </a:lnTo>
                  <a:lnTo>
                    <a:pt x="2458593" y="3823462"/>
                  </a:lnTo>
                  <a:lnTo>
                    <a:pt x="2449830" y="3830066"/>
                  </a:lnTo>
                  <a:lnTo>
                    <a:pt x="2441067" y="3838829"/>
                  </a:lnTo>
                  <a:lnTo>
                    <a:pt x="2430145" y="3838829"/>
                  </a:lnTo>
                  <a:lnTo>
                    <a:pt x="2414778" y="3843147"/>
                  </a:lnTo>
                  <a:lnTo>
                    <a:pt x="2406015" y="3799459"/>
                  </a:lnTo>
                  <a:lnTo>
                    <a:pt x="2397252" y="3799459"/>
                  </a:lnTo>
                  <a:lnTo>
                    <a:pt x="2390648" y="3823462"/>
                  </a:lnTo>
                  <a:lnTo>
                    <a:pt x="2381885" y="3849751"/>
                  </a:lnTo>
                  <a:lnTo>
                    <a:pt x="2366518" y="3878199"/>
                  </a:lnTo>
                  <a:lnTo>
                    <a:pt x="2353437" y="3893566"/>
                  </a:lnTo>
                  <a:lnTo>
                    <a:pt x="2318385" y="3893566"/>
                  </a:lnTo>
                  <a:lnTo>
                    <a:pt x="2309622" y="3867277"/>
                  </a:lnTo>
                  <a:lnTo>
                    <a:pt x="2303018" y="3867277"/>
                  </a:lnTo>
                  <a:lnTo>
                    <a:pt x="2303018" y="3814826"/>
                  </a:lnTo>
                  <a:lnTo>
                    <a:pt x="2259330" y="3814826"/>
                  </a:lnTo>
                  <a:lnTo>
                    <a:pt x="2250567" y="3799459"/>
                  </a:lnTo>
                  <a:lnTo>
                    <a:pt x="2246249" y="3786378"/>
                  </a:lnTo>
                  <a:lnTo>
                    <a:pt x="2239645" y="3775456"/>
                  </a:lnTo>
                  <a:lnTo>
                    <a:pt x="2230882" y="3762375"/>
                  </a:lnTo>
                  <a:lnTo>
                    <a:pt x="2215515" y="3755771"/>
                  </a:lnTo>
                  <a:lnTo>
                    <a:pt x="2222119" y="3674872"/>
                  </a:lnTo>
                  <a:lnTo>
                    <a:pt x="2182749" y="3655187"/>
                  </a:lnTo>
                  <a:lnTo>
                    <a:pt x="2152142" y="3615817"/>
                  </a:lnTo>
                  <a:lnTo>
                    <a:pt x="2128139" y="3567684"/>
                  </a:lnTo>
                  <a:lnTo>
                    <a:pt x="2115058" y="3517392"/>
                  </a:lnTo>
                  <a:lnTo>
                    <a:pt x="2132584" y="3504311"/>
                  </a:lnTo>
                  <a:lnTo>
                    <a:pt x="2132584" y="3488690"/>
                  </a:lnTo>
                  <a:lnTo>
                    <a:pt x="2132584" y="3473323"/>
                  </a:lnTo>
                  <a:lnTo>
                    <a:pt x="2134743" y="3449320"/>
                  </a:lnTo>
                  <a:lnTo>
                    <a:pt x="2143506" y="3449320"/>
                  </a:lnTo>
                  <a:lnTo>
                    <a:pt x="2143506" y="3420872"/>
                  </a:lnTo>
                  <a:lnTo>
                    <a:pt x="2158873" y="3412109"/>
                  </a:lnTo>
                  <a:lnTo>
                    <a:pt x="2158873" y="3392424"/>
                  </a:lnTo>
                  <a:lnTo>
                    <a:pt x="2202561" y="3361817"/>
                  </a:lnTo>
                  <a:lnTo>
                    <a:pt x="2222246" y="3237103"/>
                  </a:lnTo>
                  <a:lnTo>
                    <a:pt x="2274697" y="3237103"/>
                  </a:lnTo>
                  <a:lnTo>
                    <a:pt x="2274697" y="3230499"/>
                  </a:lnTo>
                  <a:lnTo>
                    <a:pt x="2259330" y="3230499"/>
                  </a:lnTo>
                  <a:lnTo>
                    <a:pt x="2259330" y="3202051"/>
                  </a:lnTo>
                  <a:lnTo>
                    <a:pt x="2303018" y="3193288"/>
                  </a:lnTo>
                  <a:lnTo>
                    <a:pt x="2303018" y="3186684"/>
                  </a:lnTo>
                  <a:lnTo>
                    <a:pt x="2274570" y="3182366"/>
                  </a:lnTo>
                  <a:lnTo>
                    <a:pt x="2250567" y="3173603"/>
                  </a:lnTo>
                  <a:lnTo>
                    <a:pt x="2226564" y="3169285"/>
                  </a:lnTo>
                  <a:lnTo>
                    <a:pt x="2215642" y="3167126"/>
                  </a:lnTo>
                  <a:lnTo>
                    <a:pt x="2202561" y="3186811"/>
                  </a:lnTo>
                  <a:lnTo>
                    <a:pt x="2152269" y="3186811"/>
                  </a:lnTo>
                  <a:lnTo>
                    <a:pt x="2158873" y="3254629"/>
                  </a:lnTo>
                  <a:lnTo>
                    <a:pt x="2152269" y="3256788"/>
                  </a:lnTo>
                  <a:lnTo>
                    <a:pt x="2139188" y="3261106"/>
                  </a:lnTo>
                  <a:lnTo>
                    <a:pt x="2123821" y="3261106"/>
                  </a:lnTo>
                  <a:lnTo>
                    <a:pt x="2108454" y="3265424"/>
                  </a:lnTo>
                  <a:lnTo>
                    <a:pt x="2108454" y="3274187"/>
                  </a:lnTo>
                  <a:lnTo>
                    <a:pt x="2047240" y="3274187"/>
                  </a:lnTo>
                  <a:lnTo>
                    <a:pt x="2045081" y="3293872"/>
                  </a:lnTo>
                  <a:lnTo>
                    <a:pt x="2036318" y="3309239"/>
                  </a:lnTo>
                  <a:lnTo>
                    <a:pt x="2027555" y="3320161"/>
                  </a:lnTo>
                  <a:lnTo>
                    <a:pt x="2012188" y="3333242"/>
                  </a:lnTo>
                  <a:lnTo>
                    <a:pt x="1988185" y="3344164"/>
                  </a:lnTo>
                  <a:lnTo>
                    <a:pt x="1959737" y="3348482"/>
                  </a:lnTo>
                  <a:lnTo>
                    <a:pt x="1924685" y="3348482"/>
                  </a:lnTo>
                  <a:lnTo>
                    <a:pt x="1924685" y="3324479"/>
                  </a:lnTo>
                  <a:lnTo>
                    <a:pt x="1915922" y="3324479"/>
                  </a:lnTo>
                  <a:lnTo>
                    <a:pt x="1909318" y="3333242"/>
                  </a:lnTo>
                  <a:lnTo>
                    <a:pt x="1900555" y="3342005"/>
                  </a:lnTo>
                  <a:lnTo>
                    <a:pt x="1891792" y="3342005"/>
                  </a:lnTo>
                  <a:lnTo>
                    <a:pt x="1880870" y="3342005"/>
                  </a:lnTo>
                  <a:lnTo>
                    <a:pt x="1865503" y="3342005"/>
                  </a:lnTo>
                  <a:lnTo>
                    <a:pt x="1845818" y="3289554"/>
                  </a:lnTo>
                  <a:lnTo>
                    <a:pt x="1808607" y="3285236"/>
                  </a:lnTo>
                  <a:lnTo>
                    <a:pt x="1778000" y="3280918"/>
                  </a:lnTo>
                  <a:lnTo>
                    <a:pt x="1764919" y="3237230"/>
                  </a:lnTo>
                  <a:lnTo>
                    <a:pt x="1758315" y="3237230"/>
                  </a:lnTo>
                  <a:lnTo>
                    <a:pt x="1758315" y="3250311"/>
                  </a:lnTo>
                  <a:lnTo>
                    <a:pt x="1758315" y="3256915"/>
                  </a:lnTo>
                  <a:lnTo>
                    <a:pt x="1753997" y="3265678"/>
                  </a:lnTo>
                  <a:lnTo>
                    <a:pt x="1749679" y="3274441"/>
                  </a:lnTo>
                  <a:lnTo>
                    <a:pt x="1758442" y="3274441"/>
                  </a:lnTo>
                  <a:lnTo>
                    <a:pt x="1765046" y="3281045"/>
                  </a:lnTo>
                  <a:lnTo>
                    <a:pt x="1769364" y="3285363"/>
                  </a:lnTo>
                  <a:lnTo>
                    <a:pt x="1773682" y="3285363"/>
                  </a:lnTo>
                  <a:lnTo>
                    <a:pt x="1778000" y="3285363"/>
                  </a:lnTo>
                  <a:lnTo>
                    <a:pt x="1782318" y="3285363"/>
                  </a:lnTo>
                  <a:lnTo>
                    <a:pt x="1784477" y="3289681"/>
                  </a:lnTo>
                  <a:lnTo>
                    <a:pt x="1793240" y="3309366"/>
                  </a:lnTo>
                  <a:lnTo>
                    <a:pt x="1793240" y="3333369"/>
                  </a:lnTo>
                  <a:lnTo>
                    <a:pt x="1793240" y="3361817"/>
                  </a:lnTo>
                  <a:lnTo>
                    <a:pt x="1784477" y="3361817"/>
                  </a:lnTo>
                  <a:lnTo>
                    <a:pt x="1784477" y="3420872"/>
                  </a:lnTo>
                  <a:lnTo>
                    <a:pt x="1738503" y="3412109"/>
                  </a:lnTo>
                  <a:lnTo>
                    <a:pt x="1694815" y="3388106"/>
                  </a:lnTo>
                  <a:lnTo>
                    <a:pt x="1662049" y="3361817"/>
                  </a:lnTo>
                  <a:lnTo>
                    <a:pt x="1629283" y="3329051"/>
                  </a:lnTo>
                  <a:lnTo>
                    <a:pt x="1602994" y="3298444"/>
                  </a:lnTo>
                  <a:lnTo>
                    <a:pt x="1589913" y="3294126"/>
                  </a:lnTo>
                  <a:lnTo>
                    <a:pt x="1583309" y="3285363"/>
                  </a:lnTo>
                  <a:lnTo>
                    <a:pt x="1574546" y="3281045"/>
                  </a:lnTo>
                  <a:lnTo>
                    <a:pt x="1565783" y="3274441"/>
                  </a:lnTo>
                  <a:lnTo>
                    <a:pt x="1539494" y="3281045"/>
                  </a:lnTo>
                  <a:lnTo>
                    <a:pt x="1539494" y="3289808"/>
                  </a:lnTo>
                  <a:lnTo>
                    <a:pt x="1521968" y="3289808"/>
                  </a:lnTo>
                  <a:lnTo>
                    <a:pt x="1519809" y="3298571"/>
                  </a:lnTo>
                  <a:lnTo>
                    <a:pt x="1515491" y="3305175"/>
                  </a:lnTo>
                  <a:lnTo>
                    <a:pt x="1515491" y="3313938"/>
                  </a:lnTo>
                  <a:lnTo>
                    <a:pt x="1515491" y="3324860"/>
                  </a:lnTo>
                  <a:lnTo>
                    <a:pt x="1530858" y="3344545"/>
                  </a:lnTo>
                  <a:lnTo>
                    <a:pt x="1539621" y="3372993"/>
                  </a:lnTo>
                  <a:lnTo>
                    <a:pt x="1539621" y="3408045"/>
                  </a:lnTo>
                  <a:lnTo>
                    <a:pt x="1539621" y="3449574"/>
                  </a:lnTo>
                  <a:lnTo>
                    <a:pt x="1502410" y="3449574"/>
                  </a:lnTo>
                  <a:lnTo>
                    <a:pt x="1498092" y="3432048"/>
                  </a:lnTo>
                  <a:lnTo>
                    <a:pt x="1491488" y="3416681"/>
                  </a:lnTo>
                  <a:lnTo>
                    <a:pt x="1482725" y="3401314"/>
                  </a:lnTo>
                  <a:lnTo>
                    <a:pt x="1478407" y="3385947"/>
                  </a:lnTo>
                  <a:lnTo>
                    <a:pt x="1476248" y="3372866"/>
                  </a:lnTo>
                  <a:lnTo>
                    <a:pt x="1476248" y="3361944"/>
                  </a:lnTo>
                  <a:lnTo>
                    <a:pt x="1476248" y="3348863"/>
                  </a:lnTo>
                  <a:lnTo>
                    <a:pt x="1476248" y="3337941"/>
                  </a:lnTo>
                  <a:lnTo>
                    <a:pt x="1471930" y="3324860"/>
                  </a:lnTo>
                  <a:lnTo>
                    <a:pt x="1408557" y="3274568"/>
                  </a:lnTo>
                  <a:lnTo>
                    <a:pt x="1395476" y="3237357"/>
                  </a:lnTo>
                  <a:lnTo>
                    <a:pt x="1391158" y="3189224"/>
                  </a:lnTo>
                  <a:lnTo>
                    <a:pt x="1391158" y="3143250"/>
                  </a:lnTo>
                  <a:lnTo>
                    <a:pt x="1399921" y="3138932"/>
                  </a:lnTo>
                  <a:lnTo>
                    <a:pt x="1408684" y="3134614"/>
                  </a:lnTo>
                  <a:lnTo>
                    <a:pt x="1419606" y="3134614"/>
                  </a:lnTo>
                  <a:lnTo>
                    <a:pt x="1434973" y="3134614"/>
                  </a:lnTo>
                  <a:lnTo>
                    <a:pt x="1439291" y="3138932"/>
                  </a:lnTo>
                  <a:lnTo>
                    <a:pt x="1443609" y="3143250"/>
                  </a:lnTo>
                  <a:lnTo>
                    <a:pt x="1447927" y="3145409"/>
                  </a:lnTo>
                  <a:lnTo>
                    <a:pt x="1452245" y="3149727"/>
                  </a:lnTo>
                  <a:lnTo>
                    <a:pt x="1452245" y="3143123"/>
                  </a:lnTo>
                  <a:lnTo>
                    <a:pt x="1443482" y="3143123"/>
                  </a:lnTo>
                  <a:lnTo>
                    <a:pt x="1439164" y="3130042"/>
                  </a:lnTo>
                  <a:lnTo>
                    <a:pt x="1439164" y="3119120"/>
                  </a:lnTo>
                  <a:lnTo>
                    <a:pt x="1443482" y="3110357"/>
                  </a:lnTo>
                  <a:lnTo>
                    <a:pt x="1447800" y="3101594"/>
                  </a:lnTo>
                  <a:lnTo>
                    <a:pt x="1452118" y="3094990"/>
                  </a:lnTo>
                  <a:lnTo>
                    <a:pt x="1458722" y="3090672"/>
                  </a:lnTo>
                  <a:lnTo>
                    <a:pt x="1467485" y="3081909"/>
                  </a:lnTo>
                  <a:lnTo>
                    <a:pt x="1471803" y="3079750"/>
                  </a:lnTo>
                  <a:lnTo>
                    <a:pt x="1471803" y="3062224"/>
                  </a:lnTo>
                  <a:lnTo>
                    <a:pt x="1487170" y="3055620"/>
                  </a:lnTo>
                  <a:lnTo>
                    <a:pt x="1487170" y="3035935"/>
                  </a:lnTo>
                  <a:lnTo>
                    <a:pt x="1495933" y="3035935"/>
                  </a:lnTo>
                  <a:lnTo>
                    <a:pt x="1495933" y="3018409"/>
                  </a:lnTo>
                  <a:lnTo>
                    <a:pt x="1515618" y="3011805"/>
                  </a:lnTo>
                  <a:lnTo>
                    <a:pt x="1515618" y="2992120"/>
                  </a:lnTo>
                  <a:lnTo>
                    <a:pt x="1522222" y="2992120"/>
                  </a:lnTo>
                  <a:lnTo>
                    <a:pt x="1539748" y="2939669"/>
                  </a:lnTo>
                  <a:lnTo>
                    <a:pt x="1546352" y="2939669"/>
                  </a:lnTo>
                  <a:lnTo>
                    <a:pt x="1546352" y="2871851"/>
                  </a:lnTo>
                  <a:lnTo>
                    <a:pt x="1583563" y="2852166"/>
                  </a:lnTo>
                  <a:lnTo>
                    <a:pt x="1583563" y="2799715"/>
                  </a:lnTo>
                  <a:lnTo>
                    <a:pt x="1590167" y="2799715"/>
                  </a:lnTo>
                  <a:lnTo>
                    <a:pt x="1603248" y="2793111"/>
                  </a:lnTo>
                  <a:lnTo>
                    <a:pt x="1609852" y="2784348"/>
                  </a:lnTo>
                  <a:lnTo>
                    <a:pt x="1614170" y="2780030"/>
                  </a:lnTo>
                  <a:lnTo>
                    <a:pt x="1627251" y="2775712"/>
                  </a:lnTo>
                  <a:lnTo>
                    <a:pt x="1629410" y="2773553"/>
                  </a:lnTo>
                  <a:lnTo>
                    <a:pt x="1638173" y="2764790"/>
                  </a:lnTo>
                  <a:lnTo>
                    <a:pt x="1642491" y="2756027"/>
                  </a:lnTo>
                  <a:lnTo>
                    <a:pt x="1646809" y="2736342"/>
                  </a:lnTo>
                  <a:lnTo>
                    <a:pt x="1646809" y="2732024"/>
                  </a:lnTo>
                  <a:lnTo>
                    <a:pt x="1651127" y="2732024"/>
                  </a:lnTo>
                  <a:lnTo>
                    <a:pt x="1653286" y="2736342"/>
                  </a:lnTo>
                  <a:lnTo>
                    <a:pt x="1653286" y="2732024"/>
                  </a:lnTo>
                  <a:lnTo>
                    <a:pt x="1653286" y="2729865"/>
                  </a:lnTo>
                  <a:lnTo>
                    <a:pt x="1633601" y="2721102"/>
                  </a:lnTo>
                  <a:lnTo>
                    <a:pt x="1618234" y="2642362"/>
                  </a:lnTo>
                  <a:lnTo>
                    <a:pt x="1585468" y="2638044"/>
                  </a:lnTo>
                  <a:lnTo>
                    <a:pt x="1565783" y="2624963"/>
                  </a:lnTo>
                  <a:lnTo>
                    <a:pt x="1550416" y="2614041"/>
                  </a:lnTo>
                  <a:lnTo>
                    <a:pt x="1539494" y="2598674"/>
                  </a:lnTo>
                  <a:lnTo>
                    <a:pt x="1521968" y="2581148"/>
                  </a:lnTo>
                  <a:lnTo>
                    <a:pt x="1539875" y="2362200"/>
                  </a:lnTo>
                  <a:lnTo>
                    <a:pt x="1574927" y="2357882"/>
                  </a:lnTo>
                  <a:lnTo>
                    <a:pt x="1594612" y="2357882"/>
                  </a:lnTo>
                  <a:lnTo>
                    <a:pt x="1614297" y="2362200"/>
                  </a:lnTo>
                  <a:lnTo>
                    <a:pt x="1647063" y="2370963"/>
                  </a:lnTo>
                  <a:lnTo>
                    <a:pt x="1647063" y="2362200"/>
                  </a:lnTo>
                  <a:lnTo>
                    <a:pt x="1614297" y="2346833"/>
                  </a:lnTo>
                  <a:lnTo>
                    <a:pt x="1585849" y="2327148"/>
                  </a:lnTo>
                  <a:lnTo>
                    <a:pt x="1564005" y="2298700"/>
                  </a:lnTo>
                  <a:lnTo>
                    <a:pt x="1546479" y="2268093"/>
                  </a:lnTo>
                  <a:lnTo>
                    <a:pt x="1539875" y="2268093"/>
                  </a:lnTo>
                  <a:lnTo>
                    <a:pt x="1539875" y="2303145"/>
                  </a:lnTo>
                  <a:lnTo>
                    <a:pt x="1531112" y="2346833"/>
                  </a:lnTo>
                  <a:lnTo>
                    <a:pt x="1522349" y="2386203"/>
                  </a:lnTo>
                  <a:lnTo>
                    <a:pt x="1515745" y="2414651"/>
                  </a:lnTo>
                  <a:lnTo>
                    <a:pt x="1502664" y="2414651"/>
                  </a:lnTo>
                  <a:lnTo>
                    <a:pt x="1487297" y="2443099"/>
                  </a:lnTo>
                  <a:lnTo>
                    <a:pt x="1458849" y="2443099"/>
                  </a:lnTo>
                  <a:lnTo>
                    <a:pt x="1458849" y="2449703"/>
                  </a:lnTo>
                  <a:lnTo>
                    <a:pt x="1476375" y="2469388"/>
                  </a:lnTo>
                  <a:lnTo>
                    <a:pt x="1482979" y="2497836"/>
                  </a:lnTo>
                  <a:lnTo>
                    <a:pt x="1487297" y="2530602"/>
                  </a:lnTo>
                  <a:lnTo>
                    <a:pt x="1482979" y="2532761"/>
                  </a:lnTo>
                  <a:lnTo>
                    <a:pt x="1478661" y="2532761"/>
                  </a:lnTo>
                  <a:lnTo>
                    <a:pt x="1478661" y="2537079"/>
                  </a:lnTo>
                  <a:lnTo>
                    <a:pt x="1478661" y="2545842"/>
                  </a:lnTo>
                  <a:lnTo>
                    <a:pt x="1443609" y="2545842"/>
                  </a:lnTo>
                  <a:lnTo>
                    <a:pt x="1423924" y="2510790"/>
                  </a:lnTo>
                  <a:lnTo>
                    <a:pt x="1404239" y="2478024"/>
                  </a:lnTo>
                  <a:lnTo>
                    <a:pt x="1391158" y="2442972"/>
                  </a:lnTo>
                  <a:lnTo>
                    <a:pt x="1340866" y="2449576"/>
                  </a:lnTo>
                  <a:lnTo>
                    <a:pt x="1336548" y="2445258"/>
                  </a:lnTo>
                  <a:lnTo>
                    <a:pt x="1327785" y="2438654"/>
                  </a:lnTo>
                  <a:lnTo>
                    <a:pt x="1323467" y="2434336"/>
                  </a:lnTo>
                  <a:lnTo>
                    <a:pt x="1316863" y="2430018"/>
                  </a:lnTo>
                  <a:lnTo>
                    <a:pt x="1312545" y="2425700"/>
                  </a:lnTo>
                  <a:lnTo>
                    <a:pt x="1312545" y="2423541"/>
                  </a:lnTo>
                  <a:lnTo>
                    <a:pt x="1312545" y="2318512"/>
                  </a:lnTo>
                  <a:lnTo>
                    <a:pt x="1277493" y="2318512"/>
                  </a:lnTo>
                  <a:lnTo>
                    <a:pt x="1279652" y="2342515"/>
                  </a:lnTo>
                  <a:lnTo>
                    <a:pt x="1283970" y="2357882"/>
                  </a:lnTo>
                  <a:lnTo>
                    <a:pt x="1288288" y="2370963"/>
                  </a:lnTo>
                  <a:lnTo>
                    <a:pt x="1297051" y="2390648"/>
                  </a:lnTo>
                  <a:lnTo>
                    <a:pt x="1297051" y="2430018"/>
                  </a:lnTo>
                  <a:lnTo>
                    <a:pt x="1321054" y="2449703"/>
                  </a:lnTo>
                  <a:lnTo>
                    <a:pt x="1336421" y="2486914"/>
                  </a:lnTo>
                  <a:lnTo>
                    <a:pt x="1340739" y="2530602"/>
                  </a:lnTo>
                  <a:lnTo>
                    <a:pt x="1312291" y="2537206"/>
                  </a:lnTo>
                  <a:lnTo>
                    <a:pt x="1307973" y="2541524"/>
                  </a:lnTo>
                  <a:lnTo>
                    <a:pt x="1303655" y="2541524"/>
                  </a:lnTo>
                  <a:lnTo>
                    <a:pt x="1301496" y="2545842"/>
                  </a:lnTo>
                  <a:lnTo>
                    <a:pt x="1297178" y="2545842"/>
                  </a:lnTo>
                  <a:lnTo>
                    <a:pt x="1292860" y="2556764"/>
                  </a:lnTo>
                  <a:lnTo>
                    <a:pt x="1288542" y="2561082"/>
                  </a:lnTo>
                  <a:lnTo>
                    <a:pt x="1284224" y="2565400"/>
                  </a:lnTo>
                  <a:lnTo>
                    <a:pt x="1279906" y="2569718"/>
                  </a:lnTo>
                  <a:lnTo>
                    <a:pt x="1277747" y="2574036"/>
                  </a:lnTo>
                  <a:lnTo>
                    <a:pt x="1277747" y="2604643"/>
                  </a:lnTo>
                  <a:lnTo>
                    <a:pt x="1268730" y="2604643"/>
                  </a:lnTo>
                  <a:lnTo>
                    <a:pt x="1268730" y="2705227"/>
                  </a:lnTo>
                  <a:lnTo>
                    <a:pt x="1259967" y="2705227"/>
                  </a:lnTo>
                  <a:lnTo>
                    <a:pt x="1253363" y="2755900"/>
                  </a:lnTo>
                  <a:lnTo>
                    <a:pt x="1240282" y="2755900"/>
                  </a:lnTo>
                  <a:lnTo>
                    <a:pt x="1240282" y="2773426"/>
                  </a:lnTo>
                  <a:lnTo>
                    <a:pt x="1224915" y="2780030"/>
                  </a:lnTo>
                  <a:lnTo>
                    <a:pt x="1216152" y="2808478"/>
                  </a:lnTo>
                  <a:lnTo>
                    <a:pt x="1224915" y="2808478"/>
                  </a:lnTo>
                  <a:lnTo>
                    <a:pt x="1229233" y="2812796"/>
                  </a:lnTo>
                  <a:lnTo>
                    <a:pt x="1229233" y="2817114"/>
                  </a:lnTo>
                  <a:lnTo>
                    <a:pt x="1233551" y="2817114"/>
                  </a:lnTo>
                  <a:lnTo>
                    <a:pt x="1235710" y="2817114"/>
                  </a:lnTo>
                  <a:lnTo>
                    <a:pt x="1240028" y="2817114"/>
                  </a:lnTo>
                  <a:lnTo>
                    <a:pt x="1240028" y="2880487"/>
                  </a:lnTo>
                  <a:lnTo>
                    <a:pt x="1213739" y="2895854"/>
                  </a:lnTo>
                  <a:lnTo>
                    <a:pt x="1180973" y="2906776"/>
                  </a:lnTo>
                  <a:lnTo>
                    <a:pt x="1148207" y="2919857"/>
                  </a:lnTo>
                  <a:lnTo>
                    <a:pt x="1102233" y="2924175"/>
                  </a:lnTo>
                  <a:lnTo>
                    <a:pt x="1102233" y="2808224"/>
                  </a:lnTo>
                  <a:lnTo>
                    <a:pt x="1121918" y="2799461"/>
                  </a:lnTo>
                  <a:lnTo>
                    <a:pt x="1137285" y="2788539"/>
                  </a:lnTo>
                  <a:lnTo>
                    <a:pt x="1146048" y="2768854"/>
                  </a:lnTo>
                  <a:lnTo>
                    <a:pt x="1146048" y="2736088"/>
                  </a:lnTo>
                  <a:lnTo>
                    <a:pt x="1141730" y="2725166"/>
                  </a:lnTo>
                  <a:lnTo>
                    <a:pt x="1132967" y="2701163"/>
                  </a:lnTo>
                  <a:lnTo>
                    <a:pt x="1132967" y="2672715"/>
                  </a:lnTo>
                  <a:lnTo>
                    <a:pt x="1137285" y="2648712"/>
                  </a:lnTo>
                  <a:lnTo>
                    <a:pt x="1209421" y="2510917"/>
                  </a:lnTo>
                  <a:lnTo>
                    <a:pt x="1189990" y="2510917"/>
                  </a:lnTo>
                  <a:lnTo>
                    <a:pt x="1176909" y="2506599"/>
                  </a:lnTo>
                  <a:lnTo>
                    <a:pt x="1165987" y="2502281"/>
                  </a:lnTo>
                  <a:lnTo>
                    <a:pt x="1161669" y="2489200"/>
                  </a:lnTo>
                  <a:lnTo>
                    <a:pt x="1157351" y="2478278"/>
                  </a:lnTo>
                  <a:lnTo>
                    <a:pt x="1153033" y="2458593"/>
                  </a:lnTo>
                  <a:lnTo>
                    <a:pt x="1170559" y="2445512"/>
                  </a:lnTo>
                  <a:lnTo>
                    <a:pt x="1177163" y="2434590"/>
                  </a:lnTo>
                  <a:lnTo>
                    <a:pt x="1185926" y="2414905"/>
                  </a:lnTo>
                  <a:lnTo>
                    <a:pt x="1190244" y="2399538"/>
                  </a:lnTo>
                  <a:lnTo>
                    <a:pt x="1165860" y="2399538"/>
                  </a:lnTo>
                  <a:lnTo>
                    <a:pt x="1165860" y="2390775"/>
                  </a:lnTo>
                  <a:lnTo>
                    <a:pt x="1152779" y="2390775"/>
                  </a:lnTo>
                  <a:lnTo>
                    <a:pt x="1152779" y="2362200"/>
                  </a:lnTo>
                  <a:lnTo>
                    <a:pt x="1170305" y="2351278"/>
                  </a:lnTo>
                  <a:lnTo>
                    <a:pt x="1181227" y="2335911"/>
                  </a:lnTo>
                  <a:lnTo>
                    <a:pt x="1189990" y="2318385"/>
                  </a:lnTo>
                  <a:lnTo>
                    <a:pt x="1196594" y="2298700"/>
                  </a:lnTo>
                  <a:lnTo>
                    <a:pt x="1172464" y="2298700"/>
                  </a:lnTo>
                  <a:lnTo>
                    <a:pt x="1172464" y="2287778"/>
                  </a:lnTo>
                  <a:lnTo>
                    <a:pt x="1176782" y="2279015"/>
                  </a:lnTo>
                  <a:lnTo>
                    <a:pt x="1181100" y="2270252"/>
                  </a:lnTo>
                  <a:lnTo>
                    <a:pt x="1185418" y="2268093"/>
                  </a:lnTo>
                  <a:lnTo>
                    <a:pt x="1185418" y="2259330"/>
                  </a:lnTo>
                  <a:lnTo>
                    <a:pt x="1189736" y="2248408"/>
                  </a:lnTo>
                  <a:lnTo>
                    <a:pt x="1224788" y="2248408"/>
                  </a:lnTo>
                  <a:lnTo>
                    <a:pt x="1224788" y="2239645"/>
                  </a:lnTo>
                  <a:lnTo>
                    <a:pt x="1216025" y="2239645"/>
                  </a:lnTo>
                  <a:lnTo>
                    <a:pt x="1216025" y="2195957"/>
                  </a:lnTo>
                  <a:lnTo>
                    <a:pt x="1196467" y="2195957"/>
                  </a:lnTo>
                  <a:lnTo>
                    <a:pt x="1200785" y="2167509"/>
                  </a:lnTo>
                  <a:lnTo>
                    <a:pt x="1209548" y="2152142"/>
                  </a:lnTo>
                  <a:lnTo>
                    <a:pt x="1216152" y="2136775"/>
                  </a:lnTo>
                  <a:lnTo>
                    <a:pt x="1224915" y="2117090"/>
                  </a:lnTo>
                  <a:lnTo>
                    <a:pt x="1233678" y="2117090"/>
                  </a:lnTo>
                  <a:lnTo>
                    <a:pt x="1233678" y="2108327"/>
                  </a:lnTo>
                  <a:lnTo>
                    <a:pt x="1224915" y="2108327"/>
                  </a:lnTo>
                  <a:lnTo>
                    <a:pt x="1224915" y="2099564"/>
                  </a:lnTo>
                  <a:lnTo>
                    <a:pt x="1196467" y="2092960"/>
                  </a:lnTo>
                  <a:lnTo>
                    <a:pt x="1196467" y="2036064"/>
                  </a:lnTo>
                  <a:lnTo>
                    <a:pt x="1240155" y="2029460"/>
                  </a:lnTo>
                  <a:lnTo>
                    <a:pt x="1240155" y="2020697"/>
                  </a:lnTo>
                  <a:lnTo>
                    <a:pt x="1233551" y="2020697"/>
                  </a:lnTo>
                  <a:lnTo>
                    <a:pt x="1240155" y="1968246"/>
                  </a:lnTo>
                  <a:lnTo>
                    <a:pt x="1253236" y="1968246"/>
                  </a:lnTo>
                  <a:lnTo>
                    <a:pt x="1253236" y="1941957"/>
                  </a:lnTo>
                  <a:lnTo>
                    <a:pt x="1283843" y="1941957"/>
                  </a:lnTo>
                  <a:lnTo>
                    <a:pt x="1283843" y="1933194"/>
                  </a:lnTo>
                  <a:lnTo>
                    <a:pt x="1277239" y="1933194"/>
                  </a:lnTo>
                  <a:lnTo>
                    <a:pt x="1268476" y="1880743"/>
                  </a:lnTo>
                  <a:lnTo>
                    <a:pt x="1296924" y="1880743"/>
                  </a:lnTo>
                  <a:lnTo>
                    <a:pt x="1288161" y="1865376"/>
                  </a:lnTo>
                  <a:lnTo>
                    <a:pt x="1288161" y="1856613"/>
                  </a:lnTo>
                  <a:lnTo>
                    <a:pt x="1288161" y="1845691"/>
                  </a:lnTo>
                  <a:lnTo>
                    <a:pt x="1288161" y="1836928"/>
                  </a:lnTo>
                  <a:lnTo>
                    <a:pt x="1296924" y="1830324"/>
                  </a:lnTo>
                  <a:lnTo>
                    <a:pt x="1303528" y="1817243"/>
                  </a:lnTo>
                  <a:lnTo>
                    <a:pt x="1312291" y="1817243"/>
                  </a:lnTo>
                  <a:lnTo>
                    <a:pt x="1327658" y="1766951"/>
                  </a:lnTo>
                  <a:lnTo>
                    <a:pt x="1321054" y="1766951"/>
                  </a:lnTo>
                  <a:lnTo>
                    <a:pt x="1303528" y="1788795"/>
                  </a:lnTo>
                  <a:lnTo>
                    <a:pt x="1283843" y="1806321"/>
                  </a:lnTo>
                  <a:lnTo>
                    <a:pt x="1253236" y="1810639"/>
                  </a:lnTo>
                  <a:lnTo>
                    <a:pt x="1240155" y="1860931"/>
                  </a:lnTo>
                  <a:lnTo>
                    <a:pt x="1181100" y="1909064"/>
                  </a:lnTo>
                  <a:lnTo>
                    <a:pt x="1146175" y="1909064"/>
                  </a:lnTo>
                  <a:lnTo>
                    <a:pt x="1146175" y="1917827"/>
                  </a:lnTo>
                  <a:lnTo>
                    <a:pt x="1165860" y="1933194"/>
                  </a:lnTo>
                  <a:lnTo>
                    <a:pt x="1172464" y="1952879"/>
                  </a:lnTo>
                  <a:lnTo>
                    <a:pt x="1172464" y="1985645"/>
                  </a:lnTo>
                  <a:lnTo>
                    <a:pt x="1161542" y="1987804"/>
                  </a:lnTo>
                  <a:lnTo>
                    <a:pt x="1152779" y="1992122"/>
                  </a:lnTo>
                  <a:lnTo>
                    <a:pt x="1148461" y="1996440"/>
                  </a:lnTo>
                  <a:lnTo>
                    <a:pt x="1141857" y="2005203"/>
                  </a:lnTo>
                  <a:lnTo>
                    <a:pt x="1137539" y="2011807"/>
                  </a:lnTo>
                  <a:lnTo>
                    <a:pt x="1128776" y="2011807"/>
                  </a:lnTo>
                  <a:lnTo>
                    <a:pt x="1128776" y="2016125"/>
                  </a:lnTo>
                  <a:lnTo>
                    <a:pt x="1128776" y="2020443"/>
                  </a:lnTo>
                  <a:lnTo>
                    <a:pt x="1133094" y="2024761"/>
                  </a:lnTo>
                  <a:lnTo>
                    <a:pt x="1137412" y="2031365"/>
                  </a:lnTo>
                  <a:lnTo>
                    <a:pt x="1141730" y="2040128"/>
                  </a:lnTo>
                  <a:lnTo>
                    <a:pt x="1137412" y="2048891"/>
                  </a:lnTo>
                  <a:lnTo>
                    <a:pt x="1117727" y="2064258"/>
                  </a:lnTo>
                  <a:lnTo>
                    <a:pt x="1089279" y="2073021"/>
                  </a:lnTo>
                  <a:lnTo>
                    <a:pt x="1058672" y="2073021"/>
                  </a:lnTo>
                  <a:lnTo>
                    <a:pt x="1058672" y="2049018"/>
                  </a:lnTo>
                  <a:lnTo>
                    <a:pt x="1049909" y="2049018"/>
                  </a:lnTo>
                  <a:lnTo>
                    <a:pt x="1025906" y="2068703"/>
                  </a:lnTo>
                  <a:lnTo>
                    <a:pt x="990854" y="2084070"/>
                  </a:lnTo>
                  <a:lnTo>
                    <a:pt x="947166" y="2094992"/>
                  </a:lnTo>
                  <a:lnTo>
                    <a:pt x="894715" y="2099310"/>
                  </a:lnTo>
                  <a:lnTo>
                    <a:pt x="846582" y="2099310"/>
                  </a:lnTo>
                  <a:lnTo>
                    <a:pt x="842264" y="2083943"/>
                  </a:lnTo>
                  <a:lnTo>
                    <a:pt x="842264" y="2075180"/>
                  </a:lnTo>
                  <a:lnTo>
                    <a:pt x="840105" y="2064258"/>
                  </a:lnTo>
                  <a:lnTo>
                    <a:pt x="835787" y="2051177"/>
                  </a:lnTo>
                  <a:lnTo>
                    <a:pt x="831469" y="2035810"/>
                  </a:lnTo>
                  <a:lnTo>
                    <a:pt x="840232" y="2035810"/>
                  </a:lnTo>
                  <a:lnTo>
                    <a:pt x="850900" y="2032000"/>
                  </a:lnTo>
                  <a:lnTo>
                    <a:pt x="859663" y="2032000"/>
                  </a:lnTo>
                  <a:lnTo>
                    <a:pt x="875030" y="2029841"/>
                  </a:lnTo>
                  <a:lnTo>
                    <a:pt x="883793" y="2040763"/>
                  </a:lnTo>
                  <a:lnTo>
                    <a:pt x="885952" y="2045081"/>
                  </a:lnTo>
                  <a:lnTo>
                    <a:pt x="894715" y="2049399"/>
                  </a:lnTo>
                  <a:lnTo>
                    <a:pt x="899033" y="2049399"/>
                  </a:lnTo>
                  <a:lnTo>
                    <a:pt x="907796" y="2045081"/>
                  </a:lnTo>
                  <a:lnTo>
                    <a:pt x="914400" y="2040763"/>
                  </a:lnTo>
                  <a:lnTo>
                    <a:pt x="927481" y="2036445"/>
                  </a:lnTo>
                  <a:lnTo>
                    <a:pt x="927481" y="2029841"/>
                  </a:lnTo>
                  <a:lnTo>
                    <a:pt x="909955" y="2029841"/>
                  </a:lnTo>
                  <a:lnTo>
                    <a:pt x="914273" y="2001393"/>
                  </a:lnTo>
                  <a:lnTo>
                    <a:pt x="918591" y="1981708"/>
                  </a:lnTo>
                  <a:lnTo>
                    <a:pt x="929513" y="1964182"/>
                  </a:lnTo>
                  <a:lnTo>
                    <a:pt x="933831" y="1942338"/>
                  </a:lnTo>
                  <a:lnTo>
                    <a:pt x="971042" y="1942338"/>
                  </a:lnTo>
                  <a:lnTo>
                    <a:pt x="971042" y="1933575"/>
                  </a:lnTo>
                  <a:lnTo>
                    <a:pt x="953643" y="1933575"/>
                  </a:lnTo>
                  <a:lnTo>
                    <a:pt x="942721" y="1929257"/>
                  </a:lnTo>
                  <a:lnTo>
                    <a:pt x="938403" y="1929257"/>
                  </a:lnTo>
                  <a:lnTo>
                    <a:pt x="934085" y="1924939"/>
                  </a:lnTo>
                  <a:lnTo>
                    <a:pt x="929767" y="1920621"/>
                  </a:lnTo>
                  <a:lnTo>
                    <a:pt x="929767" y="1918462"/>
                  </a:lnTo>
                  <a:lnTo>
                    <a:pt x="929767" y="1914144"/>
                  </a:lnTo>
                  <a:lnTo>
                    <a:pt x="929767" y="1909826"/>
                  </a:lnTo>
                  <a:lnTo>
                    <a:pt x="927608" y="1905508"/>
                  </a:lnTo>
                  <a:lnTo>
                    <a:pt x="918845" y="1898904"/>
                  </a:lnTo>
                  <a:lnTo>
                    <a:pt x="846709" y="1890141"/>
                  </a:lnTo>
                  <a:lnTo>
                    <a:pt x="859790" y="1811401"/>
                  </a:lnTo>
                  <a:lnTo>
                    <a:pt x="883793" y="1802638"/>
                  </a:lnTo>
                  <a:lnTo>
                    <a:pt x="903478" y="1789557"/>
                  </a:lnTo>
                  <a:lnTo>
                    <a:pt x="918845" y="1782953"/>
                  </a:lnTo>
                  <a:lnTo>
                    <a:pt x="942848" y="1769872"/>
                  </a:lnTo>
                  <a:lnTo>
                    <a:pt x="977900" y="1767713"/>
                  </a:lnTo>
                  <a:lnTo>
                    <a:pt x="986663" y="1778635"/>
                  </a:lnTo>
                  <a:lnTo>
                    <a:pt x="995426" y="1794002"/>
                  </a:lnTo>
                  <a:lnTo>
                    <a:pt x="1006348" y="1802765"/>
                  </a:lnTo>
                  <a:lnTo>
                    <a:pt x="1006348" y="1767713"/>
                  </a:lnTo>
                  <a:lnTo>
                    <a:pt x="1026033" y="1767713"/>
                  </a:lnTo>
                  <a:lnTo>
                    <a:pt x="1041400" y="1769872"/>
                  </a:lnTo>
                  <a:lnTo>
                    <a:pt x="1054481" y="1769872"/>
                  </a:lnTo>
                  <a:lnTo>
                    <a:pt x="1065403" y="1778635"/>
                  </a:lnTo>
                  <a:lnTo>
                    <a:pt x="1065403" y="1758950"/>
                  </a:lnTo>
                  <a:lnTo>
                    <a:pt x="910082" y="1750187"/>
                  </a:lnTo>
                  <a:lnTo>
                    <a:pt x="903478" y="1706499"/>
                  </a:lnTo>
                  <a:lnTo>
                    <a:pt x="910082" y="1699895"/>
                  </a:lnTo>
                  <a:lnTo>
                    <a:pt x="923163" y="1691132"/>
                  </a:lnTo>
                  <a:lnTo>
                    <a:pt x="934085" y="1680210"/>
                  </a:lnTo>
                  <a:lnTo>
                    <a:pt x="947166" y="1671447"/>
                  </a:lnTo>
                  <a:lnTo>
                    <a:pt x="966851" y="1671447"/>
                  </a:lnTo>
                  <a:lnTo>
                    <a:pt x="990854" y="1667129"/>
                  </a:lnTo>
                  <a:lnTo>
                    <a:pt x="1021461" y="1662811"/>
                  </a:lnTo>
                  <a:lnTo>
                    <a:pt x="1045464" y="1662811"/>
                  </a:lnTo>
                  <a:lnTo>
                    <a:pt x="1065149" y="1667129"/>
                  </a:lnTo>
                  <a:lnTo>
                    <a:pt x="1078230" y="1680210"/>
                  </a:lnTo>
                  <a:lnTo>
                    <a:pt x="1078230" y="1662684"/>
                  </a:lnTo>
                  <a:lnTo>
                    <a:pt x="1093597" y="1662684"/>
                  </a:lnTo>
                  <a:lnTo>
                    <a:pt x="1084834" y="1656080"/>
                  </a:lnTo>
                  <a:lnTo>
                    <a:pt x="1082675" y="1651762"/>
                  </a:lnTo>
                  <a:lnTo>
                    <a:pt x="1078357" y="1647444"/>
                  </a:lnTo>
                  <a:lnTo>
                    <a:pt x="1074039" y="1647444"/>
                  </a:lnTo>
                  <a:lnTo>
                    <a:pt x="1069721" y="1643126"/>
                  </a:lnTo>
                  <a:lnTo>
                    <a:pt x="1069721" y="1632204"/>
                  </a:lnTo>
                  <a:lnTo>
                    <a:pt x="1065403" y="1619123"/>
                  </a:lnTo>
                  <a:lnTo>
                    <a:pt x="1098169" y="1614805"/>
                  </a:lnTo>
                  <a:lnTo>
                    <a:pt x="1122172" y="1603883"/>
                  </a:lnTo>
                  <a:lnTo>
                    <a:pt x="1146175" y="1592961"/>
                  </a:lnTo>
                  <a:lnTo>
                    <a:pt x="1146175" y="1584198"/>
                  </a:lnTo>
                  <a:lnTo>
                    <a:pt x="1102487" y="1579880"/>
                  </a:lnTo>
                  <a:lnTo>
                    <a:pt x="1065276" y="1575562"/>
                  </a:lnTo>
                  <a:lnTo>
                    <a:pt x="1069594" y="1549273"/>
                  </a:lnTo>
                  <a:lnTo>
                    <a:pt x="1073912" y="1512062"/>
                  </a:lnTo>
                  <a:lnTo>
                    <a:pt x="1082675" y="1481455"/>
                  </a:lnTo>
                  <a:lnTo>
                    <a:pt x="1093597" y="1461770"/>
                  </a:lnTo>
                  <a:lnTo>
                    <a:pt x="1093597" y="1453007"/>
                  </a:lnTo>
                  <a:lnTo>
                    <a:pt x="1122045" y="1453007"/>
                  </a:lnTo>
                  <a:lnTo>
                    <a:pt x="1122045" y="1461770"/>
                  </a:lnTo>
                  <a:lnTo>
                    <a:pt x="1146048" y="1461770"/>
                  </a:lnTo>
                  <a:lnTo>
                    <a:pt x="1146048" y="1472692"/>
                  </a:lnTo>
                  <a:lnTo>
                    <a:pt x="1152652" y="1472692"/>
                  </a:lnTo>
                  <a:lnTo>
                    <a:pt x="1152652" y="1453007"/>
                  </a:lnTo>
                  <a:lnTo>
                    <a:pt x="1146048" y="1448689"/>
                  </a:lnTo>
                  <a:lnTo>
                    <a:pt x="1133094" y="1448689"/>
                  </a:lnTo>
                  <a:lnTo>
                    <a:pt x="1117727" y="1444371"/>
                  </a:lnTo>
                  <a:lnTo>
                    <a:pt x="1102487" y="1444371"/>
                  </a:lnTo>
                  <a:lnTo>
                    <a:pt x="1102487" y="1400683"/>
                  </a:lnTo>
                  <a:lnTo>
                    <a:pt x="1126490" y="1385316"/>
                  </a:lnTo>
                  <a:lnTo>
                    <a:pt x="1146175" y="1374394"/>
                  </a:lnTo>
                  <a:lnTo>
                    <a:pt x="1172464" y="1365631"/>
                  </a:lnTo>
                  <a:lnTo>
                    <a:pt x="1165860" y="1361313"/>
                  </a:lnTo>
                  <a:lnTo>
                    <a:pt x="1161542" y="1356995"/>
                  </a:lnTo>
                  <a:lnTo>
                    <a:pt x="1157224" y="1352677"/>
                  </a:lnTo>
                  <a:lnTo>
                    <a:pt x="1152906" y="1350518"/>
                  </a:lnTo>
                  <a:lnTo>
                    <a:pt x="1148588" y="1341755"/>
                  </a:lnTo>
                  <a:lnTo>
                    <a:pt x="1146429" y="1330833"/>
                  </a:lnTo>
                  <a:lnTo>
                    <a:pt x="1109218" y="1341755"/>
                  </a:lnTo>
                  <a:lnTo>
                    <a:pt x="1109218" y="1381125"/>
                  </a:lnTo>
                  <a:lnTo>
                    <a:pt x="1085215" y="1405128"/>
                  </a:lnTo>
                  <a:lnTo>
                    <a:pt x="1065530" y="1429131"/>
                  </a:lnTo>
                  <a:lnTo>
                    <a:pt x="1039241" y="1448816"/>
                  </a:lnTo>
                  <a:lnTo>
                    <a:pt x="1006475" y="1461897"/>
                  </a:lnTo>
                  <a:lnTo>
                    <a:pt x="1002157" y="1453134"/>
                  </a:lnTo>
                  <a:lnTo>
                    <a:pt x="997839" y="1444371"/>
                  </a:lnTo>
                  <a:lnTo>
                    <a:pt x="995680" y="1440053"/>
                  </a:lnTo>
                  <a:lnTo>
                    <a:pt x="991362" y="1433449"/>
                  </a:lnTo>
                  <a:lnTo>
                    <a:pt x="991362" y="1424686"/>
                  </a:lnTo>
                  <a:lnTo>
                    <a:pt x="991362" y="1409319"/>
                  </a:lnTo>
                  <a:lnTo>
                    <a:pt x="1006729" y="1389634"/>
                  </a:lnTo>
                  <a:lnTo>
                    <a:pt x="1026414" y="1365631"/>
                  </a:lnTo>
                  <a:lnTo>
                    <a:pt x="1041781" y="1341628"/>
                  </a:lnTo>
                  <a:lnTo>
                    <a:pt x="1006221" y="1341628"/>
                  </a:lnTo>
                  <a:lnTo>
                    <a:pt x="1006221" y="1313180"/>
                  </a:lnTo>
                  <a:lnTo>
                    <a:pt x="997458" y="1313180"/>
                  </a:lnTo>
                  <a:lnTo>
                    <a:pt x="997458" y="1330706"/>
                  </a:lnTo>
                  <a:lnTo>
                    <a:pt x="995299" y="1341628"/>
                  </a:lnTo>
                  <a:lnTo>
                    <a:pt x="990981" y="1350391"/>
                  </a:lnTo>
                  <a:lnTo>
                    <a:pt x="982218" y="1352550"/>
                  </a:lnTo>
                  <a:lnTo>
                    <a:pt x="971296" y="1356868"/>
                  </a:lnTo>
                  <a:lnTo>
                    <a:pt x="953643" y="1356868"/>
                  </a:lnTo>
                  <a:lnTo>
                    <a:pt x="953643" y="1321816"/>
                  </a:lnTo>
                  <a:lnTo>
                    <a:pt x="947039" y="1321816"/>
                  </a:lnTo>
                  <a:lnTo>
                    <a:pt x="947039" y="1330579"/>
                  </a:lnTo>
                  <a:lnTo>
                    <a:pt x="866140" y="1350264"/>
                  </a:lnTo>
                  <a:lnTo>
                    <a:pt x="866140" y="1321816"/>
                  </a:lnTo>
                  <a:lnTo>
                    <a:pt x="839978" y="1321816"/>
                  </a:lnTo>
                  <a:lnTo>
                    <a:pt x="778764" y="1234313"/>
                  </a:lnTo>
                  <a:lnTo>
                    <a:pt x="778764" y="1198626"/>
                  </a:lnTo>
                  <a:lnTo>
                    <a:pt x="802767" y="1198626"/>
                  </a:lnTo>
                  <a:lnTo>
                    <a:pt x="802767" y="1189863"/>
                  </a:lnTo>
                  <a:lnTo>
                    <a:pt x="807085" y="1185545"/>
                  </a:lnTo>
                  <a:lnTo>
                    <a:pt x="811403" y="1185545"/>
                  </a:lnTo>
                  <a:lnTo>
                    <a:pt x="815721" y="1181227"/>
                  </a:lnTo>
                  <a:lnTo>
                    <a:pt x="802640" y="1174623"/>
                  </a:lnTo>
                  <a:lnTo>
                    <a:pt x="796036" y="1165860"/>
                  </a:lnTo>
                  <a:lnTo>
                    <a:pt x="787273" y="1157097"/>
                  </a:lnTo>
                  <a:lnTo>
                    <a:pt x="776351" y="1150493"/>
                  </a:lnTo>
                  <a:lnTo>
                    <a:pt x="758825" y="1146175"/>
                  </a:lnTo>
                  <a:lnTo>
                    <a:pt x="758825" y="1154938"/>
                  </a:lnTo>
                  <a:lnTo>
                    <a:pt x="752221" y="1154938"/>
                  </a:lnTo>
                  <a:lnTo>
                    <a:pt x="752221" y="1189990"/>
                  </a:lnTo>
                  <a:lnTo>
                    <a:pt x="671322" y="1174623"/>
                  </a:lnTo>
                  <a:lnTo>
                    <a:pt x="660400" y="1141857"/>
                  </a:lnTo>
                  <a:lnTo>
                    <a:pt x="647319" y="1113409"/>
                  </a:lnTo>
                  <a:lnTo>
                    <a:pt x="640715" y="1074039"/>
                  </a:lnTo>
                  <a:lnTo>
                    <a:pt x="656082" y="1074039"/>
                  </a:lnTo>
                  <a:lnTo>
                    <a:pt x="656082" y="1034669"/>
                  </a:lnTo>
                  <a:lnTo>
                    <a:pt x="691134" y="1034669"/>
                  </a:lnTo>
                  <a:lnTo>
                    <a:pt x="695452" y="1043432"/>
                  </a:lnTo>
                  <a:lnTo>
                    <a:pt x="699770" y="1054354"/>
                  </a:lnTo>
                  <a:lnTo>
                    <a:pt x="704088" y="1063117"/>
                  </a:lnTo>
                  <a:lnTo>
                    <a:pt x="708406" y="1074039"/>
                  </a:lnTo>
                  <a:lnTo>
                    <a:pt x="715010" y="1074039"/>
                  </a:lnTo>
                  <a:lnTo>
                    <a:pt x="715010" y="1043305"/>
                  </a:lnTo>
                  <a:lnTo>
                    <a:pt x="728091" y="1043305"/>
                  </a:lnTo>
                  <a:lnTo>
                    <a:pt x="728091" y="1030224"/>
                  </a:lnTo>
                  <a:lnTo>
                    <a:pt x="728091" y="1023620"/>
                  </a:lnTo>
                  <a:lnTo>
                    <a:pt x="723773" y="1019302"/>
                  </a:lnTo>
                  <a:lnTo>
                    <a:pt x="719455" y="1010539"/>
                  </a:lnTo>
                  <a:lnTo>
                    <a:pt x="715137" y="1006221"/>
                  </a:lnTo>
                  <a:lnTo>
                    <a:pt x="708660" y="1006221"/>
                  </a:lnTo>
                  <a:lnTo>
                    <a:pt x="708660" y="955802"/>
                  </a:lnTo>
                  <a:lnTo>
                    <a:pt x="743712" y="955802"/>
                  </a:lnTo>
                  <a:lnTo>
                    <a:pt x="743712" y="971169"/>
                  </a:lnTo>
                  <a:lnTo>
                    <a:pt x="752475" y="979932"/>
                  </a:lnTo>
                  <a:lnTo>
                    <a:pt x="754634" y="986536"/>
                  </a:lnTo>
                  <a:lnTo>
                    <a:pt x="763397" y="999617"/>
                  </a:lnTo>
                  <a:lnTo>
                    <a:pt x="772160" y="1006221"/>
                  </a:lnTo>
                  <a:lnTo>
                    <a:pt x="796163" y="1023747"/>
                  </a:lnTo>
                  <a:lnTo>
                    <a:pt x="796163" y="1043432"/>
                  </a:lnTo>
                  <a:lnTo>
                    <a:pt x="802767" y="1043432"/>
                  </a:lnTo>
                  <a:lnTo>
                    <a:pt x="802767" y="1034669"/>
                  </a:lnTo>
                  <a:lnTo>
                    <a:pt x="831215" y="1034669"/>
                  </a:lnTo>
                  <a:lnTo>
                    <a:pt x="802767" y="912241"/>
                  </a:lnTo>
                  <a:lnTo>
                    <a:pt x="839978" y="883793"/>
                  </a:lnTo>
                  <a:lnTo>
                    <a:pt x="846582" y="859790"/>
                  </a:lnTo>
                  <a:lnTo>
                    <a:pt x="875030" y="859790"/>
                  </a:lnTo>
                  <a:lnTo>
                    <a:pt x="883793" y="870712"/>
                  </a:lnTo>
                  <a:lnTo>
                    <a:pt x="890397" y="879475"/>
                  </a:lnTo>
                  <a:lnTo>
                    <a:pt x="899160" y="892556"/>
                  </a:lnTo>
                  <a:lnTo>
                    <a:pt x="907923" y="903478"/>
                  </a:lnTo>
                  <a:lnTo>
                    <a:pt x="910082" y="918845"/>
                  </a:lnTo>
                  <a:lnTo>
                    <a:pt x="934085" y="918845"/>
                  </a:lnTo>
                  <a:lnTo>
                    <a:pt x="953770" y="1058799"/>
                  </a:lnTo>
                  <a:lnTo>
                    <a:pt x="947166" y="1058799"/>
                  </a:lnTo>
                  <a:lnTo>
                    <a:pt x="942848" y="1069721"/>
                  </a:lnTo>
                  <a:lnTo>
                    <a:pt x="942848" y="1078484"/>
                  </a:lnTo>
                  <a:lnTo>
                    <a:pt x="947166" y="1089406"/>
                  </a:lnTo>
                  <a:lnTo>
                    <a:pt x="947166" y="1098169"/>
                  </a:lnTo>
                  <a:lnTo>
                    <a:pt x="942848" y="1106932"/>
                  </a:lnTo>
                  <a:lnTo>
                    <a:pt x="934085" y="1111250"/>
                  </a:lnTo>
                  <a:lnTo>
                    <a:pt x="934085" y="1122172"/>
                  </a:lnTo>
                  <a:lnTo>
                    <a:pt x="962533" y="1130935"/>
                  </a:lnTo>
                  <a:lnTo>
                    <a:pt x="962533" y="1198753"/>
                  </a:lnTo>
                  <a:lnTo>
                    <a:pt x="990981" y="1198753"/>
                  </a:lnTo>
                  <a:lnTo>
                    <a:pt x="990981" y="1205357"/>
                  </a:lnTo>
                  <a:lnTo>
                    <a:pt x="997585" y="1205357"/>
                  </a:lnTo>
                  <a:lnTo>
                    <a:pt x="997585" y="1233805"/>
                  </a:lnTo>
                  <a:lnTo>
                    <a:pt x="1065403" y="1242568"/>
                  </a:lnTo>
                  <a:lnTo>
                    <a:pt x="1065403" y="1262253"/>
                  </a:lnTo>
                  <a:lnTo>
                    <a:pt x="1085088" y="1249172"/>
                  </a:lnTo>
                  <a:lnTo>
                    <a:pt x="1108964" y="1244600"/>
                  </a:lnTo>
                  <a:lnTo>
                    <a:pt x="1137412" y="1242441"/>
                  </a:lnTo>
                  <a:lnTo>
                    <a:pt x="1137412" y="1198626"/>
                  </a:lnTo>
                  <a:lnTo>
                    <a:pt x="1165860" y="1189863"/>
                  </a:lnTo>
                  <a:lnTo>
                    <a:pt x="1165860" y="1181100"/>
                  </a:lnTo>
                  <a:lnTo>
                    <a:pt x="1172464" y="1176782"/>
                  </a:lnTo>
                  <a:lnTo>
                    <a:pt x="1181227" y="1176782"/>
                  </a:lnTo>
                  <a:lnTo>
                    <a:pt x="1185545" y="1176782"/>
                  </a:lnTo>
                  <a:lnTo>
                    <a:pt x="1189863" y="1174623"/>
                  </a:lnTo>
                  <a:lnTo>
                    <a:pt x="1196467" y="1174623"/>
                  </a:lnTo>
                  <a:lnTo>
                    <a:pt x="1200785" y="1170305"/>
                  </a:lnTo>
                  <a:lnTo>
                    <a:pt x="1209548" y="1165987"/>
                  </a:lnTo>
                  <a:lnTo>
                    <a:pt x="1200785" y="1157224"/>
                  </a:lnTo>
                  <a:lnTo>
                    <a:pt x="1192022" y="1150620"/>
                  </a:lnTo>
                  <a:lnTo>
                    <a:pt x="1189863" y="1146302"/>
                  </a:lnTo>
                  <a:lnTo>
                    <a:pt x="1181100" y="1137539"/>
                  </a:lnTo>
                  <a:lnTo>
                    <a:pt x="1181100" y="1146302"/>
                  </a:lnTo>
                  <a:lnTo>
                    <a:pt x="1165733" y="1157224"/>
                  </a:lnTo>
                  <a:lnTo>
                    <a:pt x="1152652" y="1170305"/>
                  </a:lnTo>
                  <a:lnTo>
                    <a:pt x="1137285" y="1176909"/>
                  </a:lnTo>
                  <a:lnTo>
                    <a:pt x="1108837" y="1181227"/>
                  </a:lnTo>
                  <a:lnTo>
                    <a:pt x="1102233" y="1161542"/>
                  </a:lnTo>
                  <a:lnTo>
                    <a:pt x="1093470" y="1137539"/>
                  </a:lnTo>
                  <a:lnTo>
                    <a:pt x="1093470" y="1102360"/>
                  </a:lnTo>
                  <a:lnTo>
                    <a:pt x="1065276" y="1102360"/>
                  </a:lnTo>
                  <a:lnTo>
                    <a:pt x="1078357" y="971169"/>
                  </a:lnTo>
                  <a:lnTo>
                    <a:pt x="1104646" y="975487"/>
                  </a:lnTo>
                  <a:lnTo>
                    <a:pt x="1126490" y="986409"/>
                  </a:lnTo>
                  <a:lnTo>
                    <a:pt x="1146175" y="999490"/>
                  </a:lnTo>
                  <a:lnTo>
                    <a:pt x="1128649" y="971042"/>
                  </a:lnTo>
                  <a:lnTo>
                    <a:pt x="1113282" y="942594"/>
                  </a:lnTo>
                  <a:lnTo>
                    <a:pt x="1102360" y="914146"/>
                  </a:lnTo>
                  <a:lnTo>
                    <a:pt x="1093597" y="874776"/>
                  </a:lnTo>
                  <a:lnTo>
                    <a:pt x="1102360" y="870458"/>
                  </a:lnTo>
                  <a:lnTo>
                    <a:pt x="1108964" y="868299"/>
                  </a:lnTo>
                  <a:lnTo>
                    <a:pt x="1113282" y="863981"/>
                  </a:lnTo>
                  <a:lnTo>
                    <a:pt x="1122045" y="859663"/>
                  </a:lnTo>
                  <a:lnTo>
                    <a:pt x="1128649" y="859663"/>
                  </a:lnTo>
                  <a:lnTo>
                    <a:pt x="1146175" y="859663"/>
                  </a:lnTo>
                  <a:lnTo>
                    <a:pt x="1146175" y="868426"/>
                  </a:lnTo>
                  <a:lnTo>
                    <a:pt x="1152779" y="868426"/>
                  </a:lnTo>
                  <a:lnTo>
                    <a:pt x="1148461" y="859663"/>
                  </a:lnTo>
                  <a:lnTo>
                    <a:pt x="1146302" y="855345"/>
                  </a:lnTo>
                  <a:lnTo>
                    <a:pt x="1141984" y="851027"/>
                  </a:lnTo>
                  <a:lnTo>
                    <a:pt x="1137666" y="851027"/>
                  </a:lnTo>
                  <a:lnTo>
                    <a:pt x="1133348" y="851027"/>
                  </a:lnTo>
                  <a:lnTo>
                    <a:pt x="1126744" y="851027"/>
                  </a:lnTo>
                  <a:lnTo>
                    <a:pt x="1122426" y="848868"/>
                  </a:lnTo>
                  <a:lnTo>
                    <a:pt x="1122426" y="840105"/>
                  </a:lnTo>
                  <a:lnTo>
                    <a:pt x="1093978" y="824738"/>
                  </a:lnTo>
                  <a:lnTo>
                    <a:pt x="1093978" y="728345"/>
                  </a:lnTo>
                  <a:lnTo>
                    <a:pt x="1126744" y="719582"/>
                  </a:lnTo>
                  <a:lnTo>
                    <a:pt x="1166114" y="717423"/>
                  </a:lnTo>
                  <a:lnTo>
                    <a:pt x="1172718" y="780796"/>
                  </a:lnTo>
                  <a:lnTo>
                    <a:pt x="1196721" y="796163"/>
                  </a:lnTo>
                  <a:lnTo>
                    <a:pt x="1185799" y="761111"/>
                  </a:lnTo>
                  <a:lnTo>
                    <a:pt x="1177036" y="719582"/>
                  </a:lnTo>
                  <a:lnTo>
                    <a:pt x="1172718" y="673608"/>
                  </a:lnTo>
                  <a:lnTo>
                    <a:pt x="1209929" y="673608"/>
                  </a:lnTo>
                  <a:lnTo>
                    <a:pt x="1216533" y="688975"/>
                  </a:lnTo>
                  <a:lnTo>
                    <a:pt x="1229614" y="699897"/>
                  </a:lnTo>
                  <a:lnTo>
                    <a:pt x="1240536" y="712978"/>
                  </a:lnTo>
                  <a:lnTo>
                    <a:pt x="1260221" y="717296"/>
                  </a:lnTo>
                  <a:lnTo>
                    <a:pt x="1264539" y="704215"/>
                  </a:lnTo>
                  <a:lnTo>
                    <a:pt x="1273302" y="695452"/>
                  </a:lnTo>
                  <a:lnTo>
                    <a:pt x="1279906" y="688848"/>
                  </a:lnTo>
                  <a:lnTo>
                    <a:pt x="1288669" y="684530"/>
                  </a:lnTo>
                  <a:lnTo>
                    <a:pt x="1297432" y="688848"/>
                  </a:lnTo>
                  <a:lnTo>
                    <a:pt x="1312799" y="693166"/>
                  </a:lnTo>
                  <a:lnTo>
                    <a:pt x="1312799" y="673735"/>
                  </a:lnTo>
                  <a:lnTo>
                    <a:pt x="1371854" y="673735"/>
                  </a:lnTo>
                  <a:lnTo>
                    <a:pt x="1384935" y="649732"/>
                  </a:lnTo>
                  <a:lnTo>
                    <a:pt x="1356487" y="649732"/>
                  </a:lnTo>
                  <a:lnTo>
                    <a:pt x="1347724" y="630047"/>
                  </a:lnTo>
                  <a:lnTo>
                    <a:pt x="1328039" y="630047"/>
                  </a:lnTo>
                  <a:lnTo>
                    <a:pt x="1321435" y="612521"/>
                  </a:lnTo>
                  <a:lnTo>
                    <a:pt x="1312672" y="612521"/>
                  </a:lnTo>
                  <a:lnTo>
                    <a:pt x="1303909" y="586232"/>
                  </a:lnTo>
                  <a:lnTo>
                    <a:pt x="1277620" y="586232"/>
                  </a:lnTo>
                  <a:lnTo>
                    <a:pt x="1273302" y="573151"/>
                  </a:lnTo>
                  <a:lnTo>
                    <a:pt x="1268984" y="562229"/>
                  </a:lnTo>
                  <a:lnTo>
                    <a:pt x="1264666" y="553466"/>
                  </a:lnTo>
                  <a:lnTo>
                    <a:pt x="1260348" y="542544"/>
                  </a:lnTo>
                  <a:lnTo>
                    <a:pt x="1260348" y="524891"/>
                  </a:lnTo>
                  <a:lnTo>
                    <a:pt x="1269111" y="520573"/>
                  </a:lnTo>
                  <a:lnTo>
                    <a:pt x="1277874" y="520573"/>
                  </a:lnTo>
                  <a:lnTo>
                    <a:pt x="1284478" y="518414"/>
                  </a:lnTo>
                  <a:lnTo>
                    <a:pt x="1297559" y="518414"/>
                  </a:lnTo>
                  <a:lnTo>
                    <a:pt x="1304163" y="525018"/>
                  </a:lnTo>
                  <a:lnTo>
                    <a:pt x="1312926" y="529336"/>
                  </a:lnTo>
                  <a:lnTo>
                    <a:pt x="1323848" y="533654"/>
                  </a:lnTo>
                  <a:lnTo>
                    <a:pt x="1341374" y="533654"/>
                  </a:lnTo>
                  <a:lnTo>
                    <a:pt x="1345692" y="518287"/>
                  </a:lnTo>
                  <a:lnTo>
                    <a:pt x="1347851" y="498602"/>
                  </a:lnTo>
                  <a:lnTo>
                    <a:pt x="1347851" y="474599"/>
                  </a:lnTo>
                  <a:lnTo>
                    <a:pt x="1317244" y="454914"/>
                  </a:lnTo>
                  <a:lnTo>
                    <a:pt x="1297559" y="417703"/>
                  </a:lnTo>
                  <a:lnTo>
                    <a:pt x="1284478" y="378333"/>
                  </a:lnTo>
                  <a:lnTo>
                    <a:pt x="1293241" y="374015"/>
                  </a:lnTo>
                  <a:lnTo>
                    <a:pt x="1302004" y="369697"/>
                  </a:lnTo>
                  <a:lnTo>
                    <a:pt x="1308100" y="369697"/>
                  </a:lnTo>
                  <a:lnTo>
                    <a:pt x="1321181" y="367538"/>
                  </a:lnTo>
                  <a:lnTo>
                    <a:pt x="1327785" y="374142"/>
                  </a:lnTo>
                  <a:lnTo>
                    <a:pt x="1332103" y="374142"/>
                  </a:lnTo>
                  <a:lnTo>
                    <a:pt x="1336421" y="374142"/>
                  </a:lnTo>
                  <a:lnTo>
                    <a:pt x="1340739" y="374142"/>
                  </a:lnTo>
                  <a:lnTo>
                    <a:pt x="1347343" y="378460"/>
                  </a:lnTo>
                  <a:lnTo>
                    <a:pt x="1347343" y="387223"/>
                  </a:lnTo>
                  <a:lnTo>
                    <a:pt x="1434846" y="378460"/>
                  </a:lnTo>
                  <a:lnTo>
                    <a:pt x="1434846" y="367538"/>
                  </a:lnTo>
                  <a:lnTo>
                    <a:pt x="1415161" y="367538"/>
                  </a:lnTo>
                  <a:lnTo>
                    <a:pt x="1408557" y="326009"/>
                  </a:lnTo>
                  <a:lnTo>
                    <a:pt x="1404239" y="286639"/>
                  </a:lnTo>
                  <a:lnTo>
                    <a:pt x="1399921" y="236347"/>
                  </a:lnTo>
                  <a:lnTo>
                    <a:pt x="1428369" y="236347"/>
                  </a:lnTo>
                  <a:lnTo>
                    <a:pt x="1428369" y="223139"/>
                  </a:lnTo>
                  <a:lnTo>
                    <a:pt x="1432687" y="214376"/>
                  </a:lnTo>
                  <a:lnTo>
                    <a:pt x="1432687" y="212217"/>
                  </a:lnTo>
                  <a:lnTo>
                    <a:pt x="1434846" y="207899"/>
                  </a:lnTo>
                  <a:lnTo>
                    <a:pt x="1439164" y="203581"/>
                  </a:lnTo>
                  <a:lnTo>
                    <a:pt x="1439164" y="199263"/>
                  </a:lnTo>
                  <a:lnTo>
                    <a:pt x="1443482" y="192659"/>
                  </a:lnTo>
                  <a:lnTo>
                    <a:pt x="1434719" y="192659"/>
                  </a:lnTo>
                  <a:lnTo>
                    <a:pt x="1428115" y="183896"/>
                  </a:lnTo>
                  <a:lnTo>
                    <a:pt x="1423797" y="175133"/>
                  </a:lnTo>
                  <a:lnTo>
                    <a:pt x="1423797" y="170815"/>
                  </a:lnTo>
                  <a:lnTo>
                    <a:pt x="1419479" y="168656"/>
                  </a:lnTo>
                  <a:lnTo>
                    <a:pt x="1419479" y="159893"/>
                  </a:lnTo>
                  <a:lnTo>
                    <a:pt x="1419479" y="148971"/>
                  </a:lnTo>
                  <a:lnTo>
                    <a:pt x="1415161" y="131445"/>
                  </a:lnTo>
                  <a:lnTo>
                    <a:pt x="1439164" y="107442"/>
                  </a:lnTo>
                  <a:lnTo>
                    <a:pt x="1463167" y="76835"/>
                  </a:lnTo>
                  <a:lnTo>
                    <a:pt x="1478534" y="44069"/>
                  </a:lnTo>
                  <a:lnTo>
                    <a:pt x="1566037" y="61595"/>
                  </a:lnTo>
                  <a:lnTo>
                    <a:pt x="1566037" y="87503"/>
                  </a:lnTo>
                  <a:lnTo>
                    <a:pt x="1618488" y="87503"/>
                  </a:lnTo>
                  <a:lnTo>
                    <a:pt x="1618488" y="96266"/>
                  </a:lnTo>
                  <a:lnTo>
                    <a:pt x="1633855" y="105029"/>
                  </a:lnTo>
                  <a:lnTo>
                    <a:pt x="1646936" y="131318"/>
                  </a:lnTo>
                  <a:lnTo>
                    <a:pt x="1662303" y="131318"/>
                  </a:lnTo>
                  <a:lnTo>
                    <a:pt x="1662303" y="87503"/>
                  </a:lnTo>
                  <a:lnTo>
                    <a:pt x="1734439" y="87503"/>
                  </a:lnTo>
                  <a:lnTo>
                    <a:pt x="1738757" y="100584"/>
                  </a:lnTo>
                  <a:lnTo>
                    <a:pt x="1745361" y="115951"/>
                  </a:lnTo>
                  <a:lnTo>
                    <a:pt x="1758442" y="126873"/>
                  </a:lnTo>
                  <a:lnTo>
                    <a:pt x="1765046" y="139954"/>
                  </a:lnTo>
                  <a:lnTo>
                    <a:pt x="1784731" y="115951"/>
                  </a:lnTo>
                  <a:lnTo>
                    <a:pt x="1845945" y="124714"/>
                  </a:lnTo>
                  <a:lnTo>
                    <a:pt x="1845945" y="115951"/>
                  </a:lnTo>
                  <a:lnTo>
                    <a:pt x="1865630" y="115951"/>
                  </a:lnTo>
                  <a:lnTo>
                    <a:pt x="1865630" y="105029"/>
                  </a:lnTo>
                  <a:lnTo>
                    <a:pt x="1915922" y="105029"/>
                  </a:lnTo>
                  <a:lnTo>
                    <a:pt x="1915922" y="80899"/>
                  </a:lnTo>
                  <a:lnTo>
                    <a:pt x="1959610" y="80899"/>
                  </a:lnTo>
                  <a:lnTo>
                    <a:pt x="1959610" y="87503"/>
                  </a:lnTo>
                  <a:lnTo>
                    <a:pt x="2027428" y="105029"/>
                  </a:lnTo>
                  <a:lnTo>
                    <a:pt x="2027428" y="96266"/>
                  </a:lnTo>
                  <a:lnTo>
                    <a:pt x="2055876" y="96266"/>
                  </a:lnTo>
                  <a:lnTo>
                    <a:pt x="2084324" y="52578"/>
                  </a:lnTo>
                  <a:lnTo>
                    <a:pt x="2119630" y="39370"/>
                  </a:lnTo>
                  <a:lnTo>
                    <a:pt x="2163318" y="43688"/>
                  </a:lnTo>
                  <a:lnTo>
                    <a:pt x="2202688" y="52451"/>
                  </a:lnTo>
                  <a:lnTo>
                    <a:pt x="2239899" y="61214"/>
                  </a:lnTo>
                  <a:lnTo>
                    <a:pt x="2239899" y="52451"/>
                  </a:lnTo>
                  <a:lnTo>
                    <a:pt x="2231136" y="43688"/>
                  </a:lnTo>
                  <a:lnTo>
                    <a:pt x="2226818" y="32766"/>
                  </a:lnTo>
                  <a:lnTo>
                    <a:pt x="2222500" y="19685"/>
                  </a:lnTo>
                  <a:lnTo>
                    <a:pt x="2222500" y="0"/>
                  </a:lnTo>
                  <a:close/>
                </a:path>
              </a:pathLst>
            </a:custGeom>
            <a:solidFill>
              <a:srgbClr val="984807"/>
            </a:solidFill>
          </p:spPr>
        </p:sp>
      </p:grpSp>
      <p:grpSp>
        <p:nvGrpSpPr>
          <p:cNvPr id="12" name="Group 12"/>
          <p:cNvGrpSpPr/>
          <p:nvPr/>
        </p:nvGrpSpPr>
        <p:grpSpPr>
          <a:xfrm>
            <a:off x="3198960" y="2257200"/>
            <a:ext cx="925200" cy="1465200"/>
            <a:chOff x="0" y="0"/>
            <a:chExt cx="1233600" cy="1953600"/>
          </a:xfrm>
        </p:grpSpPr>
        <p:sp>
          <p:nvSpPr>
            <p:cNvPr id="13" name="Freeform 13"/>
            <p:cNvSpPr/>
            <p:nvPr/>
          </p:nvSpPr>
          <p:spPr>
            <a:xfrm>
              <a:off x="0" y="0"/>
              <a:ext cx="1233551" cy="1953768"/>
            </a:xfrm>
            <a:custGeom>
              <a:avLst/>
              <a:gdLst/>
              <a:ahLst/>
              <a:cxnLst/>
              <a:rect l="l" t="t" r="r" b="b"/>
              <a:pathLst>
                <a:path w="1233551" h="1953768">
                  <a:moveTo>
                    <a:pt x="192532" y="1866138"/>
                  </a:moveTo>
                  <a:lnTo>
                    <a:pt x="242824" y="1866138"/>
                  </a:lnTo>
                  <a:lnTo>
                    <a:pt x="242824" y="1909953"/>
                  </a:lnTo>
                  <a:lnTo>
                    <a:pt x="236220" y="1909953"/>
                  </a:lnTo>
                  <a:lnTo>
                    <a:pt x="236220" y="1916557"/>
                  </a:lnTo>
                  <a:lnTo>
                    <a:pt x="242824" y="1916557"/>
                  </a:lnTo>
                  <a:lnTo>
                    <a:pt x="242824" y="1953768"/>
                  </a:lnTo>
                  <a:lnTo>
                    <a:pt x="192532" y="1953768"/>
                  </a:lnTo>
                  <a:lnTo>
                    <a:pt x="192532" y="1866265"/>
                  </a:lnTo>
                  <a:close/>
                  <a:moveTo>
                    <a:pt x="17526" y="1769872"/>
                  </a:moveTo>
                  <a:lnTo>
                    <a:pt x="43688" y="1769872"/>
                  </a:lnTo>
                  <a:lnTo>
                    <a:pt x="48006" y="1774190"/>
                  </a:lnTo>
                  <a:lnTo>
                    <a:pt x="52324" y="1778508"/>
                  </a:lnTo>
                  <a:lnTo>
                    <a:pt x="56642" y="1780667"/>
                  </a:lnTo>
                  <a:lnTo>
                    <a:pt x="60960" y="1780667"/>
                  </a:lnTo>
                  <a:lnTo>
                    <a:pt x="63119" y="1780667"/>
                  </a:lnTo>
                  <a:lnTo>
                    <a:pt x="67437" y="1784985"/>
                  </a:lnTo>
                  <a:lnTo>
                    <a:pt x="80518" y="1802511"/>
                  </a:lnTo>
                  <a:lnTo>
                    <a:pt x="95885" y="1813433"/>
                  </a:lnTo>
                  <a:lnTo>
                    <a:pt x="104648" y="1833118"/>
                  </a:lnTo>
                  <a:lnTo>
                    <a:pt x="104648" y="1861566"/>
                  </a:lnTo>
                  <a:lnTo>
                    <a:pt x="104648" y="1890014"/>
                  </a:lnTo>
                  <a:lnTo>
                    <a:pt x="95885" y="1892173"/>
                  </a:lnTo>
                  <a:lnTo>
                    <a:pt x="91567" y="1896491"/>
                  </a:lnTo>
                  <a:lnTo>
                    <a:pt x="87249" y="1900809"/>
                  </a:lnTo>
                  <a:lnTo>
                    <a:pt x="80645" y="1905127"/>
                  </a:lnTo>
                  <a:lnTo>
                    <a:pt x="67564" y="1909445"/>
                  </a:lnTo>
                  <a:lnTo>
                    <a:pt x="67564" y="1916049"/>
                  </a:lnTo>
                  <a:lnTo>
                    <a:pt x="43688" y="1916049"/>
                  </a:lnTo>
                  <a:lnTo>
                    <a:pt x="32766" y="1892300"/>
                  </a:lnTo>
                  <a:lnTo>
                    <a:pt x="13081" y="1866011"/>
                  </a:lnTo>
                  <a:lnTo>
                    <a:pt x="0" y="1837690"/>
                  </a:lnTo>
                  <a:lnTo>
                    <a:pt x="0" y="1802638"/>
                  </a:lnTo>
                  <a:lnTo>
                    <a:pt x="8763" y="1802638"/>
                  </a:lnTo>
                  <a:lnTo>
                    <a:pt x="8763" y="1778635"/>
                  </a:lnTo>
                  <a:lnTo>
                    <a:pt x="17526" y="1778635"/>
                  </a:lnTo>
                  <a:lnTo>
                    <a:pt x="17526" y="1769872"/>
                  </a:lnTo>
                  <a:close/>
                  <a:moveTo>
                    <a:pt x="80899" y="1706372"/>
                  </a:moveTo>
                  <a:lnTo>
                    <a:pt x="67818" y="1721739"/>
                  </a:lnTo>
                  <a:lnTo>
                    <a:pt x="72136" y="1721739"/>
                  </a:lnTo>
                  <a:lnTo>
                    <a:pt x="76454" y="1721739"/>
                  </a:lnTo>
                  <a:lnTo>
                    <a:pt x="80772" y="1717421"/>
                  </a:lnTo>
                  <a:lnTo>
                    <a:pt x="87376" y="1715262"/>
                  </a:lnTo>
                  <a:lnTo>
                    <a:pt x="87376" y="1710944"/>
                  </a:lnTo>
                  <a:lnTo>
                    <a:pt x="87376" y="1706626"/>
                  </a:lnTo>
                  <a:lnTo>
                    <a:pt x="80899" y="1706626"/>
                  </a:lnTo>
                  <a:close/>
                  <a:moveTo>
                    <a:pt x="139954" y="1531620"/>
                  </a:moveTo>
                  <a:lnTo>
                    <a:pt x="218694" y="1540383"/>
                  </a:lnTo>
                  <a:lnTo>
                    <a:pt x="218694" y="1603883"/>
                  </a:lnTo>
                  <a:lnTo>
                    <a:pt x="168402" y="1603883"/>
                  </a:lnTo>
                  <a:lnTo>
                    <a:pt x="168402" y="1610487"/>
                  </a:lnTo>
                  <a:lnTo>
                    <a:pt x="188087" y="1628013"/>
                  </a:lnTo>
                  <a:lnTo>
                    <a:pt x="194691" y="1647698"/>
                  </a:lnTo>
                  <a:lnTo>
                    <a:pt x="199009" y="1678305"/>
                  </a:lnTo>
                  <a:lnTo>
                    <a:pt x="175006" y="1678305"/>
                  </a:lnTo>
                  <a:lnTo>
                    <a:pt x="175006" y="1691386"/>
                  </a:lnTo>
                  <a:lnTo>
                    <a:pt x="168402" y="1697990"/>
                  </a:lnTo>
                  <a:lnTo>
                    <a:pt x="164084" y="1706753"/>
                  </a:lnTo>
                  <a:lnTo>
                    <a:pt x="155321" y="1715516"/>
                  </a:lnTo>
                  <a:lnTo>
                    <a:pt x="168402" y="1715516"/>
                  </a:lnTo>
                  <a:lnTo>
                    <a:pt x="183769" y="1702435"/>
                  </a:lnTo>
                  <a:lnTo>
                    <a:pt x="199136" y="1702435"/>
                  </a:lnTo>
                  <a:lnTo>
                    <a:pt x="218821" y="1711198"/>
                  </a:lnTo>
                  <a:lnTo>
                    <a:pt x="242824" y="1715516"/>
                  </a:lnTo>
                  <a:lnTo>
                    <a:pt x="242824" y="1750568"/>
                  </a:lnTo>
                  <a:lnTo>
                    <a:pt x="271272" y="1750568"/>
                  </a:lnTo>
                  <a:lnTo>
                    <a:pt x="282194" y="1770253"/>
                  </a:lnTo>
                  <a:lnTo>
                    <a:pt x="290957" y="1794256"/>
                  </a:lnTo>
                  <a:lnTo>
                    <a:pt x="299720" y="1822704"/>
                  </a:lnTo>
                  <a:lnTo>
                    <a:pt x="290957" y="1824863"/>
                  </a:lnTo>
                  <a:lnTo>
                    <a:pt x="282194" y="1824863"/>
                  </a:lnTo>
                  <a:lnTo>
                    <a:pt x="275590" y="1829181"/>
                  </a:lnTo>
                  <a:lnTo>
                    <a:pt x="262509" y="1829181"/>
                  </a:lnTo>
                  <a:lnTo>
                    <a:pt x="262509" y="1822577"/>
                  </a:lnTo>
                  <a:lnTo>
                    <a:pt x="218821" y="1813814"/>
                  </a:lnTo>
                  <a:lnTo>
                    <a:pt x="218821" y="1794129"/>
                  </a:lnTo>
                  <a:lnTo>
                    <a:pt x="212217" y="1789811"/>
                  </a:lnTo>
                  <a:lnTo>
                    <a:pt x="203454" y="1781048"/>
                  </a:lnTo>
                  <a:lnTo>
                    <a:pt x="199136" y="1774444"/>
                  </a:lnTo>
                  <a:lnTo>
                    <a:pt x="192532" y="1770126"/>
                  </a:lnTo>
                  <a:lnTo>
                    <a:pt x="168529" y="1785493"/>
                  </a:lnTo>
                  <a:lnTo>
                    <a:pt x="131318" y="1794256"/>
                  </a:lnTo>
                  <a:lnTo>
                    <a:pt x="87503" y="1794256"/>
                  </a:lnTo>
                  <a:lnTo>
                    <a:pt x="80899" y="1750441"/>
                  </a:lnTo>
                  <a:lnTo>
                    <a:pt x="67818" y="1750441"/>
                  </a:lnTo>
                  <a:lnTo>
                    <a:pt x="67818" y="1759204"/>
                  </a:lnTo>
                  <a:lnTo>
                    <a:pt x="61214" y="1761363"/>
                  </a:lnTo>
                  <a:lnTo>
                    <a:pt x="48133" y="1761363"/>
                  </a:lnTo>
                  <a:lnTo>
                    <a:pt x="41529" y="1761363"/>
                  </a:lnTo>
                  <a:lnTo>
                    <a:pt x="37211" y="1754759"/>
                  </a:lnTo>
                  <a:lnTo>
                    <a:pt x="32893" y="1745996"/>
                  </a:lnTo>
                  <a:lnTo>
                    <a:pt x="28575" y="1741678"/>
                  </a:lnTo>
                  <a:lnTo>
                    <a:pt x="24257" y="1735074"/>
                  </a:lnTo>
                  <a:lnTo>
                    <a:pt x="17653" y="1715389"/>
                  </a:lnTo>
                  <a:lnTo>
                    <a:pt x="17653" y="1686941"/>
                  </a:lnTo>
                  <a:lnTo>
                    <a:pt x="19812" y="1658493"/>
                  </a:lnTo>
                  <a:lnTo>
                    <a:pt x="24130" y="1627886"/>
                  </a:lnTo>
                  <a:lnTo>
                    <a:pt x="24130" y="1603883"/>
                  </a:lnTo>
                  <a:lnTo>
                    <a:pt x="43815" y="1590802"/>
                  </a:lnTo>
                  <a:lnTo>
                    <a:pt x="67818" y="1575435"/>
                  </a:lnTo>
                  <a:lnTo>
                    <a:pt x="96266" y="1562354"/>
                  </a:lnTo>
                  <a:lnTo>
                    <a:pt x="124714" y="1566672"/>
                  </a:lnTo>
                  <a:lnTo>
                    <a:pt x="129032" y="1570990"/>
                  </a:lnTo>
                  <a:lnTo>
                    <a:pt x="131191" y="1579753"/>
                  </a:lnTo>
                  <a:lnTo>
                    <a:pt x="139954" y="1584071"/>
                  </a:lnTo>
                  <a:lnTo>
                    <a:pt x="144272" y="1590675"/>
                  </a:lnTo>
                  <a:lnTo>
                    <a:pt x="148590" y="1590675"/>
                  </a:lnTo>
                  <a:lnTo>
                    <a:pt x="148590" y="1575308"/>
                  </a:lnTo>
                  <a:lnTo>
                    <a:pt x="139827" y="1575308"/>
                  </a:lnTo>
                  <a:lnTo>
                    <a:pt x="139827" y="1531493"/>
                  </a:lnTo>
                  <a:close/>
                  <a:moveTo>
                    <a:pt x="971169" y="210058"/>
                  </a:moveTo>
                  <a:lnTo>
                    <a:pt x="979932" y="249428"/>
                  </a:lnTo>
                  <a:lnTo>
                    <a:pt x="979932" y="301879"/>
                  </a:lnTo>
                  <a:lnTo>
                    <a:pt x="979932" y="350012"/>
                  </a:lnTo>
                  <a:lnTo>
                    <a:pt x="975614" y="354330"/>
                  </a:lnTo>
                  <a:lnTo>
                    <a:pt x="975614" y="358648"/>
                  </a:lnTo>
                  <a:lnTo>
                    <a:pt x="971296" y="360807"/>
                  </a:lnTo>
                  <a:lnTo>
                    <a:pt x="971296" y="365125"/>
                  </a:lnTo>
                  <a:lnTo>
                    <a:pt x="999744" y="365125"/>
                  </a:lnTo>
                  <a:lnTo>
                    <a:pt x="999744" y="334772"/>
                  </a:lnTo>
                  <a:lnTo>
                    <a:pt x="1006348" y="330454"/>
                  </a:lnTo>
                  <a:lnTo>
                    <a:pt x="1015111" y="326136"/>
                  </a:lnTo>
                  <a:lnTo>
                    <a:pt x="1026033" y="326136"/>
                  </a:lnTo>
                  <a:lnTo>
                    <a:pt x="1043559" y="321818"/>
                  </a:lnTo>
                  <a:lnTo>
                    <a:pt x="1043559" y="402590"/>
                  </a:lnTo>
                  <a:lnTo>
                    <a:pt x="1067562" y="413512"/>
                  </a:lnTo>
                  <a:lnTo>
                    <a:pt x="1067562" y="422275"/>
                  </a:lnTo>
                  <a:lnTo>
                    <a:pt x="1078484" y="424434"/>
                  </a:lnTo>
                  <a:lnTo>
                    <a:pt x="1082802" y="424434"/>
                  </a:lnTo>
                  <a:lnTo>
                    <a:pt x="1091565" y="424434"/>
                  </a:lnTo>
                  <a:lnTo>
                    <a:pt x="1093724" y="424434"/>
                  </a:lnTo>
                  <a:lnTo>
                    <a:pt x="1098042" y="428752"/>
                  </a:lnTo>
                  <a:lnTo>
                    <a:pt x="1098042" y="433070"/>
                  </a:lnTo>
                  <a:lnTo>
                    <a:pt x="1102360" y="441833"/>
                  </a:lnTo>
                  <a:lnTo>
                    <a:pt x="1102360" y="452755"/>
                  </a:lnTo>
                  <a:lnTo>
                    <a:pt x="1067308" y="472440"/>
                  </a:lnTo>
                  <a:lnTo>
                    <a:pt x="1069467" y="481203"/>
                  </a:lnTo>
                  <a:lnTo>
                    <a:pt x="1078230" y="489966"/>
                  </a:lnTo>
                  <a:lnTo>
                    <a:pt x="1078230" y="492125"/>
                  </a:lnTo>
                  <a:lnTo>
                    <a:pt x="1082548" y="500888"/>
                  </a:lnTo>
                  <a:lnTo>
                    <a:pt x="1086866" y="516255"/>
                  </a:lnTo>
                  <a:lnTo>
                    <a:pt x="1062863" y="529336"/>
                  </a:lnTo>
                  <a:lnTo>
                    <a:pt x="1049782" y="549021"/>
                  </a:lnTo>
                  <a:lnTo>
                    <a:pt x="1043178" y="568706"/>
                  </a:lnTo>
                  <a:lnTo>
                    <a:pt x="1043178" y="603758"/>
                  </a:lnTo>
                  <a:lnTo>
                    <a:pt x="1047496" y="608076"/>
                  </a:lnTo>
                  <a:lnTo>
                    <a:pt x="1054100" y="616839"/>
                  </a:lnTo>
                  <a:lnTo>
                    <a:pt x="1058418" y="623443"/>
                  </a:lnTo>
                  <a:lnTo>
                    <a:pt x="1067181" y="636524"/>
                  </a:lnTo>
                  <a:lnTo>
                    <a:pt x="1067181" y="647446"/>
                  </a:lnTo>
                  <a:lnTo>
                    <a:pt x="1067181" y="656209"/>
                  </a:lnTo>
                  <a:lnTo>
                    <a:pt x="1049655" y="664972"/>
                  </a:lnTo>
                  <a:lnTo>
                    <a:pt x="1049655" y="684657"/>
                  </a:lnTo>
                  <a:lnTo>
                    <a:pt x="1029970" y="691261"/>
                  </a:lnTo>
                  <a:lnTo>
                    <a:pt x="1029970" y="802894"/>
                  </a:lnTo>
                  <a:lnTo>
                    <a:pt x="1005967" y="815975"/>
                  </a:lnTo>
                  <a:lnTo>
                    <a:pt x="1014730" y="883793"/>
                  </a:lnTo>
                  <a:lnTo>
                    <a:pt x="1005967" y="890397"/>
                  </a:lnTo>
                  <a:lnTo>
                    <a:pt x="999363" y="894715"/>
                  </a:lnTo>
                  <a:lnTo>
                    <a:pt x="995045" y="894715"/>
                  </a:lnTo>
                  <a:lnTo>
                    <a:pt x="981964" y="899033"/>
                  </a:lnTo>
                  <a:lnTo>
                    <a:pt x="971042" y="903351"/>
                  </a:lnTo>
                  <a:lnTo>
                    <a:pt x="966724" y="890270"/>
                  </a:lnTo>
                  <a:lnTo>
                    <a:pt x="962406" y="885952"/>
                  </a:lnTo>
                  <a:lnTo>
                    <a:pt x="960247" y="879348"/>
                  </a:lnTo>
                  <a:lnTo>
                    <a:pt x="955929" y="875030"/>
                  </a:lnTo>
                  <a:lnTo>
                    <a:pt x="955929" y="861949"/>
                  </a:lnTo>
                  <a:lnTo>
                    <a:pt x="955929" y="851027"/>
                  </a:lnTo>
                  <a:lnTo>
                    <a:pt x="966851" y="822579"/>
                  </a:lnTo>
                  <a:lnTo>
                    <a:pt x="979932" y="783209"/>
                  </a:lnTo>
                  <a:lnTo>
                    <a:pt x="982091" y="739394"/>
                  </a:lnTo>
                  <a:lnTo>
                    <a:pt x="986409" y="686943"/>
                  </a:lnTo>
                  <a:lnTo>
                    <a:pt x="986409" y="636651"/>
                  </a:lnTo>
                  <a:lnTo>
                    <a:pt x="986409" y="597281"/>
                  </a:lnTo>
                  <a:lnTo>
                    <a:pt x="962406" y="588518"/>
                  </a:lnTo>
                  <a:lnTo>
                    <a:pt x="962406" y="577596"/>
                  </a:lnTo>
                  <a:lnTo>
                    <a:pt x="955802" y="577596"/>
                  </a:lnTo>
                  <a:lnTo>
                    <a:pt x="942721" y="627888"/>
                  </a:lnTo>
                  <a:lnTo>
                    <a:pt x="892429" y="627888"/>
                  </a:lnTo>
                  <a:lnTo>
                    <a:pt x="892429" y="588518"/>
                  </a:lnTo>
                  <a:lnTo>
                    <a:pt x="863981" y="588518"/>
                  </a:lnTo>
                  <a:lnTo>
                    <a:pt x="839851" y="588518"/>
                  </a:lnTo>
                  <a:lnTo>
                    <a:pt x="811403" y="588518"/>
                  </a:lnTo>
                  <a:lnTo>
                    <a:pt x="804799" y="560070"/>
                  </a:lnTo>
                  <a:lnTo>
                    <a:pt x="796036" y="560070"/>
                  </a:lnTo>
                  <a:lnTo>
                    <a:pt x="796036" y="496570"/>
                  </a:lnTo>
                  <a:lnTo>
                    <a:pt x="898779" y="489966"/>
                  </a:lnTo>
                  <a:lnTo>
                    <a:pt x="898779" y="509651"/>
                  </a:lnTo>
                  <a:lnTo>
                    <a:pt x="911860" y="505333"/>
                  </a:lnTo>
                  <a:lnTo>
                    <a:pt x="918464" y="501015"/>
                  </a:lnTo>
                  <a:lnTo>
                    <a:pt x="922782" y="496697"/>
                  </a:lnTo>
                  <a:lnTo>
                    <a:pt x="931545" y="496697"/>
                  </a:lnTo>
                  <a:lnTo>
                    <a:pt x="938149" y="492379"/>
                  </a:lnTo>
                  <a:lnTo>
                    <a:pt x="955675" y="490220"/>
                  </a:lnTo>
                  <a:lnTo>
                    <a:pt x="955675" y="465963"/>
                  </a:lnTo>
                  <a:lnTo>
                    <a:pt x="962279" y="465963"/>
                  </a:lnTo>
                  <a:lnTo>
                    <a:pt x="962279" y="452882"/>
                  </a:lnTo>
                  <a:lnTo>
                    <a:pt x="986282" y="452882"/>
                  </a:lnTo>
                  <a:lnTo>
                    <a:pt x="986282" y="446278"/>
                  </a:lnTo>
                  <a:lnTo>
                    <a:pt x="979678" y="446278"/>
                  </a:lnTo>
                  <a:lnTo>
                    <a:pt x="970915" y="441960"/>
                  </a:lnTo>
                  <a:lnTo>
                    <a:pt x="966597" y="437642"/>
                  </a:lnTo>
                  <a:lnTo>
                    <a:pt x="962279" y="433324"/>
                  </a:lnTo>
                  <a:lnTo>
                    <a:pt x="962279" y="424561"/>
                  </a:lnTo>
                  <a:lnTo>
                    <a:pt x="962279" y="413639"/>
                  </a:lnTo>
                  <a:lnTo>
                    <a:pt x="927354" y="413639"/>
                  </a:lnTo>
                  <a:lnTo>
                    <a:pt x="918591" y="393954"/>
                  </a:lnTo>
                  <a:lnTo>
                    <a:pt x="911987" y="374269"/>
                  </a:lnTo>
                  <a:lnTo>
                    <a:pt x="911987" y="341249"/>
                  </a:lnTo>
                  <a:lnTo>
                    <a:pt x="855218" y="341249"/>
                  </a:lnTo>
                  <a:lnTo>
                    <a:pt x="855218" y="271272"/>
                  </a:lnTo>
                  <a:lnTo>
                    <a:pt x="892429" y="271272"/>
                  </a:lnTo>
                  <a:lnTo>
                    <a:pt x="903351" y="249428"/>
                  </a:lnTo>
                  <a:lnTo>
                    <a:pt x="918718" y="229743"/>
                  </a:lnTo>
                  <a:lnTo>
                    <a:pt x="942721" y="218821"/>
                  </a:lnTo>
                  <a:lnTo>
                    <a:pt x="971169" y="210058"/>
                  </a:lnTo>
                  <a:close/>
                  <a:moveTo>
                    <a:pt x="1233551" y="0"/>
                  </a:moveTo>
                  <a:lnTo>
                    <a:pt x="1229233" y="43815"/>
                  </a:lnTo>
                  <a:lnTo>
                    <a:pt x="1224915" y="78867"/>
                  </a:lnTo>
                  <a:lnTo>
                    <a:pt x="1205103" y="78867"/>
                  </a:lnTo>
                  <a:lnTo>
                    <a:pt x="1205103" y="159766"/>
                  </a:lnTo>
                  <a:lnTo>
                    <a:pt x="1178814" y="155448"/>
                  </a:lnTo>
                  <a:lnTo>
                    <a:pt x="1156970" y="151130"/>
                  </a:lnTo>
                  <a:lnTo>
                    <a:pt x="1137285" y="140208"/>
                  </a:lnTo>
                  <a:lnTo>
                    <a:pt x="1137285" y="190500"/>
                  </a:lnTo>
                  <a:lnTo>
                    <a:pt x="1117727" y="190500"/>
                  </a:lnTo>
                  <a:lnTo>
                    <a:pt x="1117727" y="203581"/>
                  </a:lnTo>
                  <a:lnTo>
                    <a:pt x="1117727" y="210185"/>
                  </a:lnTo>
                  <a:lnTo>
                    <a:pt x="1113409" y="218948"/>
                  </a:lnTo>
                  <a:lnTo>
                    <a:pt x="1111250" y="227711"/>
                  </a:lnTo>
                  <a:lnTo>
                    <a:pt x="1117854" y="227711"/>
                  </a:lnTo>
                  <a:lnTo>
                    <a:pt x="1117854" y="247396"/>
                  </a:lnTo>
                  <a:lnTo>
                    <a:pt x="1130935" y="247396"/>
                  </a:lnTo>
                  <a:lnTo>
                    <a:pt x="1130935" y="273685"/>
                  </a:lnTo>
                  <a:lnTo>
                    <a:pt x="1122172" y="297688"/>
                  </a:lnTo>
                  <a:lnTo>
                    <a:pt x="1111250" y="315214"/>
                  </a:lnTo>
                  <a:lnTo>
                    <a:pt x="1111250" y="321818"/>
                  </a:lnTo>
                  <a:lnTo>
                    <a:pt x="1058672" y="321818"/>
                  </a:lnTo>
                  <a:lnTo>
                    <a:pt x="1054354" y="315214"/>
                  </a:lnTo>
                  <a:lnTo>
                    <a:pt x="1050036" y="306451"/>
                  </a:lnTo>
                  <a:lnTo>
                    <a:pt x="1047877" y="302133"/>
                  </a:lnTo>
                  <a:lnTo>
                    <a:pt x="1043559" y="297815"/>
                  </a:lnTo>
                  <a:lnTo>
                    <a:pt x="1043559" y="291211"/>
                  </a:lnTo>
                  <a:lnTo>
                    <a:pt x="1043559" y="278130"/>
                  </a:lnTo>
                  <a:lnTo>
                    <a:pt x="1043559" y="262763"/>
                  </a:lnTo>
                  <a:lnTo>
                    <a:pt x="1030224" y="262763"/>
                  </a:lnTo>
                  <a:lnTo>
                    <a:pt x="1030224" y="190373"/>
                  </a:lnTo>
                  <a:lnTo>
                    <a:pt x="1058672" y="190373"/>
                  </a:lnTo>
                  <a:lnTo>
                    <a:pt x="1067435" y="96266"/>
                  </a:lnTo>
                  <a:lnTo>
                    <a:pt x="1130808" y="96266"/>
                  </a:lnTo>
                  <a:lnTo>
                    <a:pt x="1130808" y="131318"/>
                  </a:lnTo>
                  <a:lnTo>
                    <a:pt x="1137412" y="131318"/>
                  </a:lnTo>
                  <a:lnTo>
                    <a:pt x="1146175" y="78867"/>
                  </a:lnTo>
                  <a:lnTo>
                    <a:pt x="1154938" y="78867"/>
                  </a:lnTo>
                  <a:lnTo>
                    <a:pt x="1154938" y="8763"/>
                  </a:lnTo>
                  <a:lnTo>
                    <a:pt x="1233551" y="0"/>
                  </a:lnTo>
                  <a:close/>
                </a:path>
              </a:pathLst>
            </a:custGeom>
            <a:solidFill>
              <a:srgbClr val="984807"/>
            </a:solidFill>
          </p:spPr>
        </p:sp>
      </p:grpSp>
      <p:grpSp>
        <p:nvGrpSpPr>
          <p:cNvPr id="14" name="Group 14"/>
          <p:cNvGrpSpPr/>
          <p:nvPr/>
        </p:nvGrpSpPr>
        <p:grpSpPr>
          <a:xfrm>
            <a:off x="720000" y="5891760"/>
            <a:ext cx="1574640" cy="2317680"/>
            <a:chOff x="0" y="0"/>
            <a:chExt cx="2099520" cy="3090240"/>
          </a:xfrm>
        </p:grpSpPr>
        <p:sp>
          <p:nvSpPr>
            <p:cNvPr id="15" name="Freeform 15"/>
            <p:cNvSpPr/>
            <p:nvPr/>
          </p:nvSpPr>
          <p:spPr>
            <a:xfrm>
              <a:off x="0" y="0"/>
              <a:ext cx="2099437" cy="3090418"/>
            </a:xfrm>
            <a:custGeom>
              <a:avLst/>
              <a:gdLst/>
              <a:ahLst/>
              <a:cxnLst/>
              <a:rect l="l" t="t" r="r" b="b"/>
              <a:pathLst>
                <a:path w="2099437" h="3090418">
                  <a:moveTo>
                    <a:pt x="209931" y="868299"/>
                  </a:moveTo>
                  <a:lnTo>
                    <a:pt x="238379" y="868299"/>
                  </a:lnTo>
                  <a:lnTo>
                    <a:pt x="244983" y="892302"/>
                  </a:lnTo>
                  <a:lnTo>
                    <a:pt x="253746" y="892302"/>
                  </a:lnTo>
                  <a:lnTo>
                    <a:pt x="253746" y="918591"/>
                  </a:lnTo>
                  <a:lnTo>
                    <a:pt x="234061" y="935990"/>
                  </a:lnTo>
                  <a:lnTo>
                    <a:pt x="214376" y="946912"/>
                  </a:lnTo>
                  <a:lnTo>
                    <a:pt x="181610" y="955675"/>
                  </a:lnTo>
                  <a:lnTo>
                    <a:pt x="181610" y="883539"/>
                  </a:lnTo>
                  <a:lnTo>
                    <a:pt x="210058" y="874776"/>
                  </a:lnTo>
                  <a:lnTo>
                    <a:pt x="210058" y="868172"/>
                  </a:lnTo>
                  <a:close/>
                  <a:moveTo>
                    <a:pt x="1390904" y="212090"/>
                  </a:moveTo>
                  <a:lnTo>
                    <a:pt x="1390904" y="223012"/>
                  </a:lnTo>
                  <a:lnTo>
                    <a:pt x="1390904" y="231775"/>
                  </a:lnTo>
                  <a:lnTo>
                    <a:pt x="1386586" y="238379"/>
                  </a:lnTo>
                  <a:lnTo>
                    <a:pt x="1382268" y="242697"/>
                  </a:lnTo>
                  <a:lnTo>
                    <a:pt x="1362583" y="242697"/>
                  </a:lnTo>
                  <a:lnTo>
                    <a:pt x="1362583" y="255778"/>
                  </a:lnTo>
                  <a:lnTo>
                    <a:pt x="1338580" y="262382"/>
                  </a:lnTo>
                  <a:lnTo>
                    <a:pt x="1347343" y="306070"/>
                  </a:lnTo>
                  <a:lnTo>
                    <a:pt x="1356106" y="306070"/>
                  </a:lnTo>
                  <a:lnTo>
                    <a:pt x="1362710" y="295148"/>
                  </a:lnTo>
                  <a:lnTo>
                    <a:pt x="1371473" y="286385"/>
                  </a:lnTo>
                  <a:lnTo>
                    <a:pt x="1380236" y="279781"/>
                  </a:lnTo>
                  <a:lnTo>
                    <a:pt x="1386840" y="271018"/>
                  </a:lnTo>
                  <a:lnTo>
                    <a:pt x="1395603" y="257937"/>
                  </a:lnTo>
                  <a:lnTo>
                    <a:pt x="1399921" y="242570"/>
                  </a:lnTo>
                  <a:lnTo>
                    <a:pt x="1406525" y="242570"/>
                  </a:lnTo>
                  <a:lnTo>
                    <a:pt x="1410843" y="238252"/>
                  </a:lnTo>
                  <a:lnTo>
                    <a:pt x="1406525" y="238252"/>
                  </a:lnTo>
                  <a:lnTo>
                    <a:pt x="1402207" y="242570"/>
                  </a:lnTo>
                  <a:lnTo>
                    <a:pt x="1402207" y="238252"/>
                  </a:lnTo>
                  <a:lnTo>
                    <a:pt x="1400048" y="236093"/>
                  </a:lnTo>
                  <a:lnTo>
                    <a:pt x="1400048" y="212090"/>
                  </a:lnTo>
                  <a:lnTo>
                    <a:pt x="1391285" y="212090"/>
                  </a:lnTo>
                  <a:close/>
                  <a:moveTo>
                    <a:pt x="1288542" y="148717"/>
                  </a:moveTo>
                  <a:lnTo>
                    <a:pt x="1288542" y="168402"/>
                  </a:lnTo>
                  <a:lnTo>
                    <a:pt x="1303909" y="168402"/>
                  </a:lnTo>
                  <a:lnTo>
                    <a:pt x="1303909" y="159639"/>
                  </a:lnTo>
                  <a:lnTo>
                    <a:pt x="1295146" y="159639"/>
                  </a:lnTo>
                  <a:lnTo>
                    <a:pt x="1295146" y="148717"/>
                  </a:lnTo>
                  <a:lnTo>
                    <a:pt x="1288542" y="148717"/>
                  </a:lnTo>
                  <a:close/>
                  <a:moveTo>
                    <a:pt x="1513459" y="0"/>
                  </a:moveTo>
                  <a:lnTo>
                    <a:pt x="1537462" y="28448"/>
                  </a:lnTo>
                  <a:lnTo>
                    <a:pt x="1574673" y="56896"/>
                  </a:lnTo>
                  <a:lnTo>
                    <a:pt x="1609725" y="80899"/>
                  </a:lnTo>
                  <a:lnTo>
                    <a:pt x="1618488" y="83058"/>
                  </a:lnTo>
                  <a:lnTo>
                    <a:pt x="1629410" y="87376"/>
                  </a:lnTo>
                  <a:lnTo>
                    <a:pt x="1642491" y="91694"/>
                  </a:lnTo>
                  <a:lnTo>
                    <a:pt x="1657858" y="96012"/>
                  </a:lnTo>
                  <a:lnTo>
                    <a:pt x="1664462" y="100330"/>
                  </a:lnTo>
                  <a:lnTo>
                    <a:pt x="1668780" y="104648"/>
                  </a:lnTo>
                  <a:lnTo>
                    <a:pt x="1668780" y="130937"/>
                  </a:lnTo>
                  <a:lnTo>
                    <a:pt x="1664462" y="135255"/>
                  </a:lnTo>
                  <a:lnTo>
                    <a:pt x="1662303" y="139573"/>
                  </a:lnTo>
                  <a:lnTo>
                    <a:pt x="1657985" y="148336"/>
                  </a:lnTo>
                  <a:lnTo>
                    <a:pt x="1653667" y="148336"/>
                  </a:lnTo>
                  <a:lnTo>
                    <a:pt x="1638300" y="148336"/>
                  </a:lnTo>
                  <a:lnTo>
                    <a:pt x="1638300" y="159258"/>
                  </a:lnTo>
                  <a:lnTo>
                    <a:pt x="1609852" y="159258"/>
                  </a:lnTo>
                  <a:lnTo>
                    <a:pt x="1609852" y="168021"/>
                  </a:lnTo>
                  <a:lnTo>
                    <a:pt x="1574800" y="174625"/>
                  </a:lnTo>
                  <a:lnTo>
                    <a:pt x="1566037" y="192151"/>
                  </a:lnTo>
                  <a:lnTo>
                    <a:pt x="1550670" y="192151"/>
                  </a:lnTo>
                  <a:lnTo>
                    <a:pt x="1537589" y="207518"/>
                  </a:lnTo>
                  <a:lnTo>
                    <a:pt x="1530985" y="227203"/>
                  </a:lnTo>
                  <a:lnTo>
                    <a:pt x="1517904" y="251206"/>
                  </a:lnTo>
                  <a:lnTo>
                    <a:pt x="1513586" y="270891"/>
                  </a:lnTo>
                  <a:lnTo>
                    <a:pt x="1463294" y="290576"/>
                  </a:lnTo>
                  <a:lnTo>
                    <a:pt x="1426083" y="358394"/>
                  </a:lnTo>
                  <a:lnTo>
                    <a:pt x="1415161" y="393446"/>
                  </a:lnTo>
                  <a:lnTo>
                    <a:pt x="1410843" y="426212"/>
                  </a:lnTo>
                  <a:lnTo>
                    <a:pt x="1406525" y="454660"/>
                  </a:lnTo>
                  <a:lnTo>
                    <a:pt x="1391158" y="476504"/>
                  </a:lnTo>
                  <a:lnTo>
                    <a:pt x="1362710" y="498348"/>
                  </a:lnTo>
                  <a:lnTo>
                    <a:pt x="1362710" y="504952"/>
                  </a:lnTo>
                  <a:lnTo>
                    <a:pt x="1319022" y="518033"/>
                  </a:lnTo>
                  <a:lnTo>
                    <a:pt x="1319022" y="542036"/>
                  </a:lnTo>
                  <a:lnTo>
                    <a:pt x="1231519" y="533273"/>
                  </a:lnTo>
                  <a:lnTo>
                    <a:pt x="1224915" y="548640"/>
                  </a:lnTo>
                  <a:lnTo>
                    <a:pt x="1207262" y="548640"/>
                  </a:lnTo>
                  <a:lnTo>
                    <a:pt x="1207262" y="568325"/>
                  </a:lnTo>
                  <a:lnTo>
                    <a:pt x="1288161" y="612013"/>
                  </a:lnTo>
                  <a:lnTo>
                    <a:pt x="1288161" y="649224"/>
                  </a:lnTo>
                  <a:lnTo>
                    <a:pt x="1250950" y="673608"/>
                  </a:lnTo>
                  <a:lnTo>
                    <a:pt x="1250950" y="680212"/>
                  </a:lnTo>
                  <a:lnTo>
                    <a:pt x="1163447" y="680212"/>
                  </a:lnTo>
                  <a:lnTo>
                    <a:pt x="1119759" y="743585"/>
                  </a:lnTo>
                  <a:lnTo>
                    <a:pt x="1093470" y="743585"/>
                  </a:lnTo>
                  <a:lnTo>
                    <a:pt x="1093470" y="752348"/>
                  </a:lnTo>
                  <a:lnTo>
                    <a:pt x="1119759" y="772033"/>
                  </a:lnTo>
                  <a:lnTo>
                    <a:pt x="1119759" y="787400"/>
                  </a:lnTo>
                  <a:lnTo>
                    <a:pt x="1156970" y="811403"/>
                  </a:lnTo>
                  <a:lnTo>
                    <a:pt x="1156970" y="831088"/>
                  </a:lnTo>
                  <a:lnTo>
                    <a:pt x="1163574" y="831088"/>
                  </a:lnTo>
                  <a:lnTo>
                    <a:pt x="1176655" y="844169"/>
                  </a:lnTo>
                  <a:lnTo>
                    <a:pt x="1183259" y="850773"/>
                  </a:lnTo>
                  <a:lnTo>
                    <a:pt x="1196340" y="859536"/>
                  </a:lnTo>
                  <a:lnTo>
                    <a:pt x="1207262" y="868299"/>
                  </a:lnTo>
                  <a:lnTo>
                    <a:pt x="1224788" y="874903"/>
                  </a:lnTo>
                  <a:lnTo>
                    <a:pt x="1226947" y="898906"/>
                  </a:lnTo>
                  <a:lnTo>
                    <a:pt x="1235710" y="922909"/>
                  </a:lnTo>
                  <a:lnTo>
                    <a:pt x="1244473" y="946912"/>
                  </a:lnTo>
                  <a:lnTo>
                    <a:pt x="1331976" y="955675"/>
                  </a:lnTo>
                  <a:lnTo>
                    <a:pt x="1336294" y="957834"/>
                  </a:lnTo>
                  <a:lnTo>
                    <a:pt x="1338453" y="966597"/>
                  </a:lnTo>
                  <a:lnTo>
                    <a:pt x="1342771" y="979678"/>
                  </a:lnTo>
                  <a:lnTo>
                    <a:pt x="1342771" y="990600"/>
                  </a:lnTo>
                  <a:lnTo>
                    <a:pt x="1347089" y="999363"/>
                  </a:lnTo>
                  <a:lnTo>
                    <a:pt x="1449832" y="999363"/>
                  </a:lnTo>
                  <a:lnTo>
                    <a:pt x="1449832" y="1005967"/>
                  </a:lnTo>
                  <a:lnTo>
                    <a:pt x="1487043" y="1014730"/>
                  </a:lnTo>
                  <a:lnTo>
                    <a:pt x="1497965" y="979678"/>
                  </a:lnTo>
                  <a:lnTo>
                    <a:pt x="1511046" y="955675"/>
                  </a:lnTo>
                  <a:lnTo>
                    <a:pt x="1526413" y="938149"/>
                  </a:lnTo>
                  <a:lnTo>
                    <a:pt x="1541780" y="922782"/>
                  </a:lnTo>
                  <a:lnTo>
                    <a:pt x="1557147" y="903097"/>
                  </a:lnTo>
                  <a:lnTo>
                    <a:pt x="1546225" y="892175"/>
                  </a:lnTo>
                  <a:lnTo>
                    <a:pt x="1537462" y="883412"/>
                  </a:lnTo>
                  <a:lnTo>
                    <a:pt x="1533144" y="868045"/>
                  </a:lnTo>
                  <a:lnTo>
                    <a:pt x="1530985" y="848360"/>
                  </a:lnTo>
                  <a:lnTo>
                    <a:pt x="1554988" y="830834"/>
                  </a:lnTo>
                  <a:lnTo>
                    <a:pt x="1570355" y="811149"/>
                  </a:lnTo>
                  <a:lnTo>
                    <a:pt x="1585722" y="795782"/>
                  </a:lnTo>
                  <a:lnTo>
                    <a:pt x="1609725" y="782701"/>
                  </a:lnTo>
                  <a:lnTo>
                    <a:pt x="1644777" y="780542"/>
                  </a:lnTo>
                  <a:lnTo>
                    <a:pt x="1649095" y="787146"/>
                  </a:lnTo>
                  <a:lnTo>
                    <a:pt x="1657858" y="791464"/>
                  </a:lnTo>
                  <a:lnTo>
                    <a:pt x="1662176" y="795782"/>
                  </a:lnTo>
                  <a:lnTo>
                    <a:pt x="1662176" y="811149"/>
                  </a:lnTo>
                  <a:lnTo>
                    <a:pt x="1668780" y="811149"/>
                  </a:lnTo>
                  <a:lnTo>
                    <a:pt x="1668780" y="830834"/>
                  </a:lnTo>
                  <a:lnTo>
                    <a:pt x="1688465" y="839597"/>
                  </a:lnTo>
                  <a:lnTo>
                    <a:pt x="1688465" y="854964"/>
                  </a:lnTo>
                  <a:lnTo>
                    <a:pt x="1697228" y="854964"/>
                  </a:lnTo>
                  <a:lnTo>
                    <a:pt x="1697228" y="874649"/>
                  </a:lnTo>
                  <a:lnTo>
                    <a:pt x="1705991" y="874649"/>
                  </a:lnTo>
                  <a:lnTo>
                    <a:pt x="1705991" y="892175"/>
                  </a:lnTo>
                  <a:lnTo>
                    <a:pt x="1712595" y="892175"/>
                  </a:lnTo>
                  <a:lnTo>
                    <a:pt x="1712595" y="911860"/>
                  </a:lnTo>
                  <a:lnTo>
                    <a:pt x="1725676" y="911860"/>
                  </a:lnTo>
                  <a:lnTo>
                    <a:pt x="1725676" y="927227"/>
                  </a:lnTo>
                  <a:lnTo>
                    <a:pt x="1741043" y="938149"/>
                  </a:lnTo>
                  <a:lnTo>
                    <a:pt x="1760728" y="942467"/>
                  </a:lnTo>
                  <a:lnTo>
                    <a:pt x="1780413" y="946785"/>
                  </a:lnTo>
                  <a:lnTo>
                    <a:pt x="1793494" y="955548"/>
                  </a:lnTo>
                  <a:lnTo>
                    <a:pt x="1793494" y="970915"/>
                  </a:lnTo>
                  <a:lnTo>
                    <a:pt x="1800098" y="990600"/>
                  </a:lnTo>
                  <a:lnTo>
                    <a:pt x="1800098" y="1014730"/>
                  </a:lnTo>
                  <a:lnTo>
                    <a:pt x="1795780" y="1043178"/>
                  </a:lnTo>
                  <a:lnTo>
                    <a:pt x="1793621" y="1067181"/>
                  </a:lnTo>
                  <a:lnTo>
                    <a:pt x="1887601" y="1067181"/>
                  </a:lnTo>
                  <a:lnTo>
                    <a:pt x="1887601" y="1058418"/>
                  </a:lnTo>
                  <a:lnTo>
                    <a:pt x="1907286" y="1058418"/>
                  </a:lnTo>
                  <a:lnTo>
                    <a:pt x="1924812" y="1034415"/>
                  </a:lnTo>
                  <a:lnTo>
                    <a:pt x="1975104" y="1023493"/>
                  </a:lnTo>
                  <a:lnTo>
                    <a:pt x="1994789" y="1045337"/>
                  </a:lnTo>
                  <a:lnTo>
                    <a:pt x="2018792" y="1067181"/>
                  </a:lnTo>
                  <a:lnTo>
                    <a:pt x="2036318" y="1089025"/>
                  </a:lnTo>
                  <a:lnTo>
                    <a:pt x="2047240" y="1117473"/>
                  </a:lnTo>
                  <a:lnTo>
                    <a:pt x="2038477" y="1126236"/>
                  </a:lnTo>
                  <a:lnTo>
                    <a:pt x="2031873" y="1130554"/>
                  </a:lnTo>
                  <a:lnTo>
                    <a:pt x="2027555" y="1132713"/>
                  </a:lnTo>
                  <a:lnTo>
                    <a:pt x="2018792" y="1132713"/>
                  </a:lnTo>
                  <a:lnTo>
                    <a:pt x="2012188" y="1137031"/>
                  </a:lnTo>
                  <a:lnTo>
                    <a:pt x="1994662" y="1137031"/>
                  </a:lnTo>
                  <a:lnTo>
                    <a:pt x="1983740" y="1126109"/>
                  </a:lnTo>
                  <a:lnTo>
                    <a:pt x="1968373" y="1117346"/>
                  </a:lnTo>
                  <a:lnTo>
                    <a:pt x="1950847" y="1113028"/>
                  </a:lnTo>
                  <a:lnTo>
                    <a:pt x="1931162" y="1110869"/>
                  </a:lnTo>
                  <a:lnTo>
                    <a:pt x="1931162" y="1180846"/>
                  </a:lnTo>
                  <a:lnTo>
                    <a:pt x="1944243" y="1185164"/>
                  </a:lnTo>
                  <a:lnTo>
                    <a:pt x="1950847" y="1193927"/>
                  </a:lnTo>
                  <a:lnTo>
                    <a:pt x="1959610" y="1198245"/>
                  </a:lnTo>
                  <a:lnTo>
                    <a:pt x="1970532" y="1200404"/>
                  </a:lnTo>
                  <a:lnTo>
                    <a:pt x="1988058" y="1209167"/>
                  </a:lnTo>
                  <a:lnTo>
                    <a:pt x="1983740" y="1248537"/>
                  </a:lnTo>
                  <a:lnTo>
                    <a:pt x="1983740" y="1296670"/>
                  </a:lnTo>
                  <a:lnTo>
                    <a:pt x="1983740" y="1340358"/>
                  </a:lnTo>
                  <a:lnTo>
                    <a:pt x="1992503" y="1379728"/>
                  </a:lnTo>
                  <a:lnTo>
                    <a:pt x="2003425" y="1408176"/>
                  </a:lnTo>
                  <a:lnTo>
                    <a:pt x="2012188" y="1408176"/>
                  </a:lnTo>
                  <a:lnTo>
                    <a:pt x="2018792" y="1423543"/>
                  </a:lnTo>
                  <a:lnTo>
                    <a:pt x="2038477" y="1423543"/>
                  </a:lnTo>
                  <a:lnTo>
                    <a:pt x="2042795" y="1432306"/>
                  </a:lnTo>
                  <a:lnTo>
                    <a:pt x="2051558" y="1443228"/>
                  </a:lnTo>
                  <a:lnTo>
                    <a:pt x="2058162" y="1451991"/>
                  </a:lnTo>
                  <a:lnTo>
                    <a:pt x="2062480" y="1460754"/>
                  </a:lnTo>
                  <a:lnTo>
                    <a:pt x="2062480" y="1487043"/>
                  </a:lnTo>
                  <a:lnTo>
                    <a:pt x="2055876" y="1506728"/>
                  </a:lnTo>
                  <a:lnTo>
                    <a:pt x="2047113" y="1530731"/>
                  </a:lnTo>
                  <a:lnTo>
                    <a:pt x="2038350" y="1530731"/>
                  </a:lnTo>
                  <a:lnTo>
                    <a:pt x="2038350" y="1539494"/>
                  </a:lnTo>
                  <a:lnTo>
                    <a:pt x="2038350" y="1543812"/>
                  </a:lnTo>
                  <a:lnTo>
                    <a:pt x="2042668" y="1548130"/>
                  </a:lnTo>
                  <a:lnTo>
                    <a:pt x="2046986" y="1548130"/>
                  </a:lnTo>
                  <a:lnTo>
                    <a:pt x="2046986" y="1583182"/>
                  </a:lnTo>
                  <a:lnTo>
                    <a:pt x="2038223" y="1583182"/>
                  </a:lnTo>
                  <a:lnTo>
                    <a:pt x="2038223" y="1611630"/>
                  </a:lnTo>
                  <a:lnTo>
                    <a:pt x="2003171" y="1626997"/>
                  </a:lnTo>
                  <a:lnTo>
                    <a:pt x="2011934" y="1646682"/>
                  </a:lnTo>
                  <a:lnTo>
                    <a:pt x="2022856" y="1651000"/>
                  </a:lnTo>
                  <a:lnTo>
                    <a:pt x="2031619" y="1655318"/>
                  </a:lnTo>
                  <a:lnTo>
                    <a:pt x="2042541" y="1657477"/>
                  </a:lnTo>
                  <a:lnTo>
                    <a:pt x="2055622" y="1661795"/>
                  </a:lnTo>
                  <a:lnTo>
                    <a:pt x="2055622" y="1742694"/>
                  </a:lnTo>
                  <a:lnTo>
                    <a:pt x="2062226" y="1742694"/>
                  </a:lnTo>
                  <a:lnTo>
                    <a:pt x="2081911" y="1792986"/>
                  </a:lnTo>
                  <a:lnTo>
                    <a:pt x="2090674" y="1792986"/>
                  </a:lnTo>
                  <a:lnTo>
                    <a:pt x="2081911" y="1904492"/>
                  </a:lnTo>
                  <a:lnTo>
                    <a:pt x="2099437" y="1917573"/>
                  </a:lnTo>
                  <a:lnTo>
                    <a:pt x="2099437" y="1967865"/>
                  </a:lnTo>
                  <a:lnTo>
                    <a:pt x="2090674" y="1967865"/>
                  </a:lnTo>
                  <a:lnTo>
                    <a:pt x="2090674" y="1985391"/>
                  </a:lnTo>
                  <a:lnTo>
                    <a:pt x="2075307" y="1996313"/>
                  </a:lnTo>
                  <a:lnTo>
                    <a:pt x="2075307" y="2011680"/>
                  </a:lnTo>
                  <a:lnTo>
                    <a:pt x="2046859" y="2029206"/>
                  </a:lnTo>
                  <a:lnTo>
                    <a:pt x="2046859" y="2048891"/>
                  </a:lnTo>
                  <a:lnTo>
                    <a:pt x="2038096" y="2048891"/>
                  </a:lnTo>
                  <a:lnTo>
                    <a:pt x="2031492" y="2142871"/>
                  </a:lnTo>
                  <a:lnTo>
                    <a:pt x="1994281" y="2171319"/>
                  </a:lnTo>
                  <a:lnTo>
                    <a:pt x="1994281" y="2191004"/>
                  </a:lnTo>
                  <a:lnTo>
                    <a:pt x="2003044" y="2215007"/>
                  </a:lnTo>
                  <a:lnTo>
                    <a:pt x="2013966" y="2239010"/>
                  </a:lnTo>
                  <a:lnTo>
                    <a:pt x="2011807" y="2267458"/>
                  </a:lnTo>
                  <a:lnTo>
                    <a:pt x="2003044" y="2267458"/>
                  </a:lnTo>
                  <a:lnTo>
                    <a:pt x="2003044" y="2282825"/>
                  </a:lnTo>
                  <a:lnTo>
                    <a:pt x="1987677" y="2291588"/>
                  </a:lnTo>
                  <a:lnTo>
                    <a:pt x="1987677" y="2311273"/>
                  </a:lnTo>
                  <a:lnTo>
                    <a:pt x="1943989" y="2341880"/>
                  </a:lnTo>
                  <a:lnTo>
                    <a:pt x="1943989" y="2361565"/>
                  </a:lnTo>
                  <a:lnTo>
                    <a:pt x="1924304" y="2370328"/>
                  </a:lnTo>
                  <a:lnTo>
                    <a:pt x="1919986" y="2379091"/>
                  </a:lnTo>
                  <a:lnTo>
                    <a:pt x="1911223" y="2390013"/>
                  </a:lnTo>
                  <a:lnTo>
                    <a:pt x="1906905" y="2398776"/>
                  </a:lnTo>
                  <a:lnTo>
                    <a:pt x="1900301" y="2405380"/>
                  </a:lnTo>
                  <a:lnTo>
                    <a:pt x="1906905" y="2429383"/>
                  </a:lnTo>
                  <a:lnTo>
                    <a:pt x="1919986" y="2444750"/>
                  </a:lnTo>
                  <a:lnTo>
                    <a:pt x="1935353" y="2462276"/>
                  </a:lnTo>
                  <a:lnTo>
                    <a:pt x="1944116" y="2486279"/>
                  </a:lnTo>
                  <a:lnTo>
                    <a:pt x="1950720" y="2516886"/>
                  </a:lnTo>
                  <a:lnTo>
                    <a:pt x="1948561" y="2521204"/>
                  </a:lnTo>
                  <a:lnTo>
                    <a:pt x="1944243" y="2525522"/>
                  </a:lnTo>
                  <a:lnTo>
                    <a:pt x="1944243" y="2529840"/>
                  </a:lnTo>
                  <a:lnTo>
                    <a:pt x="1944243" y="2536444"/>
                  </a:lnTo>
                  <a:lnTo>
                    <a:pt x="1799844" y="2536444"/>
                  </a:lnTo>
                  <a:lnTo>
                    <a:pt x="1795526" y="2525522"/>
                  </a:lnTo>
                  <a:lnTo>
                    <a:pt x="1788922" y="2512441"/>
                  </a:lnTo>
                  <a:lnTo>
                    <a:pt x="1784604" y="2510282"/>
                  </a:lnTo>
                  <a:lnTo>
                    <a:pt x="1773682" y="2505964"/>
                  </a:lnTo>
                  <a:lnTo>
                    <a:pt x="1760601" y="2501646"/>
                  </a:lnTo>
                  <a:lnTo>
                    <a:pt x="1740916" y="2501646"/>
                  </a:lnTo>
                  <a:lnTo>
                    <a:pt x="1740916" y="2486660"/>
                  </a:lnTo>
                  <a:lnTo>
                    <a:pt x="1732153" y="2486660"/>
                  </a:lnTo>
                  <a:lnTo>
                    <a:pt x="1732153" y="2493264"/>
                  </a:lnTo>
                  <a:lnTo>
                    <a:pt x="1721231" y="2502027"/>
                  </a:lnTo>
                  <a:lnTo>
                    <a:pt x="1712468" y="2517394"/>
                  </a:lnTo>
                  <a:lnTo>
                    <a:pt x="1705864" y="2530475"/>
                  </a:lnTo>
                  <a:lnTo>
                    <a:pt x="1697101" y="2545842"/>
                  </a:lnTo>
                  <a:lnTo>
                    <a:pt x="1668653" y="2545842"/>
                  </a:lnTo>
                  <a:lnTo>
                    <a:pt x="1668653" y="2532761"/>
                  </a:lnTo>
                  <a:lnTo>
                    <a:pt x="1664335" y="2521839"/>
                  </a:lnTo>
                  <a:lnTo>
                    <a:pt x="1657731" y="2513076"/>
                  </a:lnTo>
                  <a:lnTo>
                    <a:pt x="1653413" y="2502154"/>
                  </a:lnTo>
                  <a:lnTo>
                    <a:pt x="1644650" y="2502154"/>
                  </a:lnTo>
                  <a:lnTo>
                    <a:pt x="1644650" y="2521839"/>
                  </a:lnTo>
                  <a:lnTo>
                    <a:pt x="1644650" y="2532761"/>
                  </a:lnTo>
                  <a:lnTo>
                    <a:pt x="1644650" y="2545842"/>
                  </a:lnTo>
                  <a:lnTo>
                    <a:pt x="1642491" y="2554605"/>
                  </a:lnTo>
                  <a:lnTo>
                    <a:pt x="1633728" y="2556764"/>
                  </a:lnTo>
                  <a:lnTo>
                    <a:pt x="1618361" y="2561082"/>
                  </a:lnTo>
                  <a:lnTo>
                    <a:pt x="1618361" y="2574163"/>
                  </a:lnTo>
                  <a:lnTo>
                    <a:pt x="1581150" y="2574163"/>
                  </a:lnTo>
                  <a:lnTo>
                    <a:pt x="1574546" y="2545715"/>
                  </a:lnTo>
                  <a:lnTo>
                    <a:pt x="1443355" y="2589403"/>
                  </a:lnTo>
                  <a:lnTo>
                    <a:pt x="1399667" y="2589403"/>
                  </a:lnTo>
                  <a:lnTo>
                    <a:pt x="1399667" y="2598166"/>
                  </a:lnTo>
                  <a:lnTo>
                    <a:pt x="1338453" y="2609088"/>
                  </a:lnTo>
                  <a:lnTo>
                    <a:pt x="1338453" y="2617851"/>
                  </a:lnTo>
                  <a:lnTo>
                    <a:pt x="1351534" y="2617851"/>
                  </a:lnTo>
                  <a:lnTo>
                    <a:pt x="1362456" y="2620010"/>
                  </a:lnTo>
                  <a:lnTo>
                    <a:pt x="1366774" y="2620010"/>
                  </a:lnTo>
                  <a:lnTo>
                    <a:pt x="1371092" y="2628773"/>
                  </a:lnTo>
                  <a:lnTo>
                    <a:pt x="1371092" y="2637536"/>
                  </a:lnTo>
                  <a:lnTo>
                    <a:pt x="1375410" y="2648458"/>
                  </a:lnTo>
                  <a:lnTo>
                    <a:pt x="1371092" y="2652776"/>
                  </a:lnTo>
                  <a:lnTo>
                    <a:pt x="1366774" y="2657094"/>
                  </a:lnTo>
                  <a:lnTo>
                    <a:pt x="1366774" y="2661412"/>
                  </a:lnTo>
                  <a:lnTo>
                    <a:pt x="1362456" y="2668016"/>
                  </a:lnTo>
                  <a:lnTo>
                    <a:pt x="1338453" y="2685542"/>
                  </a:lnTo>
                  <a:lnTo>
                    <a:pt x="1338453" y="2692146"/>
                  </a:lnTo>
                  <a:lnTo>
                    <a:pt x="1318768" y="2692146"/>
                  </a:lnTo>
                  <a:lnTo>
                    <a:pt x="1318768" y="2705227"/>
                  </a:lnTo>
                  <a:lnTo>
                    <a:pt x="1294765" y="2705227"/>
                  </a:lnTo>
                  <a:lnTo>
                    <a:pt x="1294765" y="2711831"/>
                  </a:lnTo>
                  <a:lnTo>
                    <a:pt x="1259713" y="2711831"/>
                  </a:lnTo>
                  <a:lnTo>
                    <a:pt x="1259713" y="2720594"/>
                  </a:lnTo>
                  <a:lnTo>
                    <a:pt x="1244346" y="2720594"/>
                  </a:lnTo>
                  <a:lnTo>
                    <a:pt x="1244346" y="2729357"/>
                  </a:lnTo>
                  <a:lnTo>
                    <a:pt x="1224661" y="2729357"/>
                  </a:lnTo>
                  <a:lnTo>
                    <a:pt x="1220343" y="2735961"/>
                  </a:lnTo>
                  <a:lnTo>
                    <a:pt x="1216025" y="2749042"/>
                  </a:lnTo>
                  <a:lnTo>
                    <a:pt x="1216025" y="2759964"/>
                  </a:lnTo>
                  <a:lnTo>
                    <a:pt x="1216025" y="2773045"/>
                  </a:lnTo>
                  <a:lnTo>
                    <a:pt x="1163574" y="2792730"/>
                  </a:lnTo>
                  <a:lnTo>
                    <a:pt x="1163574" y="2799334"/>
                  </a:lnTo>
                  <a:lnTo>
                    <a:pt x="1143762" y="2799334"/>
                  </a:lnTo>
                  <a:lnTo>
                    <a:pt x="1137158" y="2816860"/>
                  </a:lnTo>
                  <a:lnTo>
                    <a:pt x="1119759" y="2816860"/>
                  </a:lnTo>
                  <a:lnTo>
                    <a:pt x="1119759" y="2823464"/>
                  </a:lnTo>
                  <a:lnTo>
                    <a:pt x="1041019" y="2823464"/>
                  </a:lnTo>
                  <a:lnTo>
                    <a:pt x="1041019" y="2812542"/>
                  </a:lnTo>
                  <a:lnTo>
                    <a:pt x="1045337" y="2799461"/>
                  </a:lnTo>
                  <a:lnTo>
                    <a:pt x="1045337" y="2792857"/>
                  </a:lnTo>
                  <a:lnTo>
                    <a:pt x="1049655" y="2784094"/>
                  </a:lnTo>
                  <a:lnTo>
                    <a:pt x="1032256" y="2784094"/>
                  </a:lnTo>
                  <a:lnTo>
                    <a:pt x="1025652" y="2788412"/>
                  </a:lnTo>
                  <a:lnTo>
                    <a:pt x="1021334" y="2792730"/>
                  </a:lnTo>
                  <a:lnTo>
                    <a:pt x="1012571" y="2799334"/>
                  </a:lnTo>
                  <a:lnTo>
                    <a:pt x="1030097" y="2819019"/>
                  </a:lnTo>
                  <a:lnTo>
                    <a:pt x="1030097" y="2843022"/>
                  </a:lnTo>
                  <a:lnTo>
                    <a:pt x="1025779" y="2871470"/>
                  </a:lnTo>
                  <a:lnTo>
                    <a:pt x="997331" y="2886837"/>
                  </a:lnTo>
                  <a:lnTo>
                    <a:pt x="997331" y="2895600"/>
                  </a:lnTo>
                  <a:lnTo>
                    <a:pt x="981964" y="2895600"/>
                  </a:lnTo>
                  <a:lnTo>
                    <a:pt x="968883" y="2915285"/>
                  </a:lnTo>
                  <a:lnTo>
                    <a:pt x="918591" y="2915285"/>
                  </a:lnTo>
                  <a:lnTo>
                    <a:pt x="901065" y="2948051"/>
                  </a:lnTo>
                  <a:lnTo>
                    <a:pt x="881380" y="2950210"/>
                  </a:lnTo>
                  <a:lnTo>
                    <a:pt x="857377" y="2948051"/>
                  </a:lnTo>
                  <a:lnTo>
                    <a:pt x="837692" y="2943733"/>
                  </a:lnTo>
                  <a:lnTo>
                    <a:pt x="831088" y="2939415"/>
                  </a:lnTo>
                  <a:lnTo>
                    <a:pt x="831088" y="2991866"/>
                  </a:lnTo>
                  <a:lnTo>
                    <a:pt x="798195" y="2991866"/>
                  </a:lnTo>
                  <a:lnTo>
                    <a:pt x="778510" y="2983103"/>
                  </a:lnTo>
                  <a:lnTo>
                    <a:pt x="750062" y="2974340"/>
                  </a:lnTo>
                  <a:lnTo>
                    <a:pt x="750062" y="3011551"/>
                  </a:lnTo>
                  <a:lnTo>
                    <a:pt x="743458" y="3011551"/>
                  </a:lnTo>
                  <a:lnTo>
                    <a:pt x="730377" y="3013710"/>
                  </a:lnTo>
                  <a:lnTo>
                    <a:pt x="719455" y="3018028"/>
                  </a:lnTo>
                  <a:lnTo>
                    <a:pt x="706374" y="3022346"/>
                  </a:lnTo>
                  <a:lnTo>
                    <a:pt x="691007" y="3018028"/>
                  </a:lnTo>
                  <a:lnTo>
                    <a:pt x="691007" y="3011424"/>
                  </a:lnTo>
                  <a:lnTo>
                    <a:pt x="675640" y="3007106"/>
                  </a:lnTo>
                  <a:lnTo>
                    <a:pt x="662559" y="3002788"/>
                  </a:lnTo>
                  <a:lnTo>
                    <a:pt x="647319" y="3002788"/>
                  </a:lnTo>
                  <a:lnTo>
                    <a:pt x="631952" y="2998470"/>
                  </a:lnTo>
                  <a:lnTo>
                    <a:pt x="603504" y="3055366"/>
                  </a:lnTo>
                  <a:lnTo>
                    <a:pt x="516001" y="3070733"/>
                  </a:lnTo>
                  <a:lnTo>
                    <a:pt x="516001" y="3046730"/>
                  </a:lnTo>
                  <a:lnTo>
                    <a:pt x="487680" y="3046730"/>
                  </a:lnTo>
                  <a:lnTo>
                    <a:pt x="487680" y="3018282"/>
                  </a:lnTo>
                  <a:lnTo>
                    <a:pt x="463677" y="3027045"/>
                  </a:lnTo>
                  <a:lnTo>
                    <a:pt x="463677" y="3035808"/>
                  </a:lnTo>
                  <a:lnTo>
                    <a:pt x="443992" y="3035808"/>
                  </a:lnTo>
                  <a:lnTo>
                    <a:pt x="443992" y="3046730"/>
                  </a:lnTo>
                  <a:lnTo>
                    <a:pt x="376174" y="3046730"/>
                  </a:lnTo>
                  <a:lnTo>
                    <a:pt x="365252" y="3070733"/>
                  </a:lnTo>
                  <a:lnTo>
                    <a:pt x="341249" y="3081655"/>
                  </a:lnTo>
                  <a:lnTo>
                    <a:pt x="306197" y="3090418"/>
                  </a:lnTo>
                  <a:lnTo>
                    <a:pt x="306197" y="3055366"/>
                  </a:lnTo>
                  <a:lnTo>
                    <a:pt x="312801" y="3055366"/>
                  </a:lnTo>
                  <a:lnTo>
                    <a:pt x="312801" y="3046603"/>
                  </a:lnTo>
                  <a:lnTo>
                    <a:pt x="341249" y="3046603"/>
                  </a:lnTo>
                  <a:lnTo>
                    <a:pt x="341249" y="3026918"/>
                  </a:lnTo>
                  <a:lnTo>
                    <a:pt x="369697" y="3018155"/>
                  </a:lnTo>
                  <a:lnTo>
                    <a:pt x="393700" y="2983103"/>
                  </a:lnTo>
                  <a:lnTo>
                    <a:pt x="356489" y="2983103"/>
                  </a:lnTo>
                  <a:lnTo>
                    <a:pt x="356489" y="2954655"/>
                  </a:lnTo>
                  <a:lnTo>
                    <a:pt x="463677" y="2904363"/>
                  </a:lnTo>
                  <a:lnTo>
                    <a:pt x="463677" y="2886837"/>
                  </a:lnTo>
                  <a:lnTo>
                    <a:pt x="472440" y="2886837"/>
                  </a:lnTo>
                  <a:lnTo>
                    <a:pt x="472440" y="2880233"/>
                  </a:lnTo>
                  <a:lnTo>
                    <a:pt x="428625" y="2880233"/>
                  </a:lnTo>
                  <a:lnTo>
                    <a:pt x="424307" y="2891155"/>
                  </a:lnTo>
                  <a:lnTo>
                    <a:pt x="419989" y="2904236"/>
                  </a:lnTo>
                  <a:lnTo>
                    <a:pt x="417830" y="2910840"/>
                  </a:lnTo>
                  <a:lnTo>
                    <a:pt x="413512" y="2923921"/>
                  </a:lnTo>
                  <a:lnTo>
                    <a:pt x="393827" y="2919603"/>
                  </a:lnTo>
                  <a:lnTo>
                    <a:pt x="380492" y="2919603"/>
                  </a:lnTo>
                  <a:lnTo>
                    <a:pt x="369570" y="2919603"/>
                  </a:lnTo>
                  <a:lnTo>
                    <a:pt x="360807" y="2919603"/>
                  </a:lnTo>
                  <a:lnTo>
                    <a:pt x="352044" y="2923921"/>
                  </a:lnTo>
                  <a:lnTo>
                    <a:pt x="349885" y="2930525"/>
                  </a:lnTo>
                  <a:lnTo>
                    <a:pt x="262382" y="2939288"/>
                  </a:lnTo>
                  <a:lnTo>
                    <a:pt x="253619" y="2958973"/>
                  </a:lnTo>
                  <a:lnTo>
                    <a:pt x="242697" y="2974340"/>
                  </a:lnTo>
                  <a:lnTo>
                    <a:pt x="220853" y="2983103"/>
                  </a:lnTo>
                  <a:lnTo>
                    <a:pt x="194691" y="2983103"/>
                  </a:lnTo>
                  <a:lnTo>
                    <a:pt x="185928" y="2959100"/>
                  </a:lnTo>
                  <a:lnTo>
                    <a:pt x="177165" y="2939415"/>
                  </a:lnTo>
                  <a:lnTo>
                    <a:pt x="175006" y="2915412"/>
                  </a:lnTo>
                  <a:lnTo>
                    <a:pt x="218694" y="2904490"/>
                  </a:lnTo>
                  <a:lnTo>
                    <a:pt x="225298" y="2891409"/>
                  </a:lnTo>
                  <a:lnTo>
                    <a:pt x="234061" y="2880487"/>
                  </a:lnTo>
                  <a:lnTo>
                    <a:pt x="238379" y="2867406"/>
                  </a:lnTo>
                  <a:lnTo>
                    <a:pt x="244983" y="2852039"/>
                  </a:lnTo>
                  <a:lnTo>
                    <a:pt x="282194" y="2847721"/>
                  </a:lnTo>
                  <a:lnTo>
                    <a:pt x="312801" y="2843403"/>
                  </a:lnTo>
                  <a:lnTo>
                    <a:pt x="317119" y="2836799"/>
                  </a:lnTo>
                  <a:lnTo>
                    <a:pt x="321437" y="2828036"/>
                  </a:lnTo>
                  <a:lnTo>
                    <a:pt x="321437" y="2819273"/>
                  </a:lnTo>
                  <a:lnTo>
                    <a:pt x="325755" y="2808351"/>
                  </a:lnTo>
                  <a:lnTo>
                    <a:pt x="312801" y="2808351"/>
                  </a:lnTo>
                  <a:lnTo>
                    <a:pt x="312801" y="2817114"/>
                  </a:lnTo>
                  <a:lnTo>
                    <a:pt x="306197" y="2819273"/>
                  </a:lnTo>
                  <a:lnTo>
                    <a:pt x="293116" y="2819273"/>
                  </a:lnTo>
                  <a:lnTo>
                    <a:pt x="286512" y="2817114"/>
                  </a:lnTo>
                  <a:lnTo>
                    <a:pt x="277749" y="2812796"/>
                  </a:lnTo>
                  <a:lnTo>
                    <a:pt x="268986" y="2812796"/>
                  </a:lnTo>
                  <a:lnTo>
                    <a:pt x="262382" y="2808478"/>
                  </a:lnTo>
                  <a:lnTo>
                    <a:pt x="253619" y="2823845"/>
                  </a:lnTo>
                  <a:lnTo>
                    <a:pt x="238379" y="2823845"/>
                  </a:lnTo>
                  <a:lnTo>
                    <a:pt x="218694" y="2852293"/>
                  </a:lnTo>
                  <a:lnTo>
                    <a:pt x="199009" y="2861056"/>
                  </a:lnTo>
                  <a:lnTo>
                    <a:pt x="170561" y="2861056"/>
                  </a:lnTo>
                  <a:lnTo>
                    <a:pt x="137795" y="2861056"/>
                  </a:lnTo>
                  <a:lnTo>
                    <a:pt x="133477" y="2856738"/>
                  </a:lnTo>
                  <a:lnTo>
                    <a:pt x="133477" y="2852420"/>
                  </a:lnTo>
                  <a:lnTo>
                    <a:pt x="131318" y="2848102"/>
                  </a:lnTo>
                  <a:lnTo>
                    <a:pt x="122555" y="2843784"/>
                  </a:lnTo>
                  <a:lnTo>
                    <a:pt x="122555" y="2800096"/>
                  </a:lnTo>
                  <a:lnTo>
                    <a:pt x="111633" y="2804414"/>
                  </a:lnTo>
                  <a:lnTo>
                    <a:pt x="102870" y="2808732"/>
                  </a:lnTo>
                  <a:lnTo>
                    <a:pt x="98552" y="2813050"/>
                  </a:lnTo>
                  <a:lnTo>
                    <a:pt x="89789" y="2817368"/>
                  </a:lnTo>
                  <a:lnTo>
                    <a:pt x="83185" y="2819527"/>
                  </a:lnTo>
                  <a:lnTo>
                    <a:pt x="74422" y="2823845"/>
                  </a:lnTo>
                  <a:lnTo>
                    <a:pt x="63373" y="2823845"/>
                  </a:lnTo>
                  <a:lnTo>
                    <a:pt x="50292" y="2804160"/>
                  </a:lnTo>
                  <a:lnTo>
                    <a:pt x="43688" y="2784475"/>
                  </a:lnTo>
                  <a:lnTo>
                    <a:pt x="34925" y="2756027"/>
                  </a:lnTo>
                  <a:lnTo>
                    <a:pt x="43688" y="2756027"/>
                  </a:lnTo>
                  <a:lnTo>
                    <a:pt x="43688" y="2749423"/>
                  </a:lnTo>
                  <a:lnTo>
                    <a:pt x="93980" y="2740660"/>
                  </a:lnTo>
                  <a:lnTo>
                    <a:pt x="93980" y="2705608"/>
                  </a:lnTo>
                  <a:lnTo>
                    <a:pt x="122428" y="2692527"/>
                  </a:lnTo>
                  <a:lnTo>
                    <a:pt x="118110" y="2685923"/>
                  </a:lnTo>
                  <a:lnTo>
                    <a:pt x="118110" y="2681605"/>
                  </a:lnTo>
                  <a:lnTo>
                    <a:pt x="113792" y="2672842"/>
                  </a:lnTo>
                  <a:lnTo>
                    <a:pt x="113792" y="2661920"/>
                  </a:lnTo>
                  <a:lnTo>
                    <a:pt x="157480" y="2648839"/>
                  </a:lnTo>
                  <a:lnTo>
                    <a:pt x="205613" y="2633472"/>
                  </a:lnTo>
                  <a:lnTo>
                    <a:pt x="244983" y="2618105"/>
                  </a:lnTo>
                  <a:lnTo>
                    <a:pt x="262509" y="2580894"/>
                  </a:lnTo>
                  <a:lnTo>
                    <a:pt x="306197" y="2574290"/>
                  </a:lnTo>
                  <a:lnTo>
                    <a:pt x="306197" y="2561209"/>
                  </a:lnTo>
                  <a:lnTo>
                    <a:pt x="297434" y="2561209"/>
                  </a:lnTo>
                  <a:lnTo>
                    <a:pt x="297434" y="2554605"/>
                  </a:lnTo>
                  <a:lnTo>
                    <a:pt x="262382" y="2561209"/>
                  </a:lnTo>
                  <a:lnTo>
                    <a:pt x="262382" y="2574290"/>
                  </a:lnTo>
                  <a:lnTo>
                    <a:pt x="87503" y="2589403"/>
                  </a:lnTo>
                  <a:lnTo>
                    <a:pt x="87503" y="2574036"/>
                  </a:lnTo>
                  <a:lnTo>
                    <a:pt x="67818" y="2576195"/>
                  </a:lnTo>
                  <a:lnTo>
                    <a:pt x="45974" y="2584958"/>
                  </a:lnTo>
                  <a:lnTo>
                    <a:pt x="26289" y="2593721"/>
                  </a:lnTo>
                  <a:lnTo>
                    <a:pt x="0" y="2598039"/>
                  </a:lnTo>
                  <a:lnTo>
                    <a:pt x="2159" y="2554351"/>
                  </a:lnTo>
                  <a:lnTo>
                    <a:pt x="6477" y="2517140"/>
                  </a:lnTo>
                  <a:lnTo>
                    <a:pt x="24003" y="2521458"/>
                  </a:lnTo>
                  <a:lnTo>
                    <a:pt x="26162" y="2521458"/>
                  </a:lnTo>
                  <a:lnTo>
                    <a:pt x="34925" y="2525776"/>
                  </a:lnTo>
                  <a:lnTo>
                    <a:pt x="43688" y="2530094"/>
                  </a:lnTo>
                  <a:lnTo>
                    <a:pt x="43688" y="2486660"/>
                  </a:lnTo>
                  <a:lnTo>
                    <a:pt x="50292" y="2486660"/>
                  </a:lnTo>
                  <a:lnTo>
                    <a:pt x="63373" y="2477897"/>
                  </a:lnTo>
                  <a:lnTo>
                    <a:pt x="83058" y="2466975"/>
                  </a:lnTo>
                  <a:lnTo>
                    <a:pt x="107061" y="2453894"/>
                  </a:lnTo>
                  <a:lnTo>
                    <a:pt x="131064" y="2445131"/>
                  </a:lnTo>
                  <a:lnTo>
                    <a:pt x="150749" y="2449449"/>
                  </a:lnTo>
                  <a:lnTo>
                    <a:pt x="157353" y="2477897"/>
                  </a:lnTo>
                  <a:lnTo>
                    <a:pt x="166116" y="2477897"/>
                  </a:lnTo>
                  <a:lnTo>
                    <a:pt x="166116" y="2466975"/>
                  </a:lnTo>
                  <a:lnTo>
                    <a:pt x="218567" y="2466975"/>
                  </a:lnTo>
                  <a:lnTo>
                    <a:pt x="218567" y="2477897"/>
                  </a:lnTo>
                  <a:lnTo>
                    <a:pt x="238252" y="2477897"/>
                  </a:lnTo>
                  <a:lnTo>
                    <a:pt x="238252" y="2486660"/>
                  </a:lnTo>
                  <a:lnTo>
                    <a:pt x="257937" y="2486660"/>
                  </a:lnTo>
                  <a:lnTo>
                    <a:pt x="281940" y="2482342"/>
                  </a:lnTo>
                  <a:lnTo>
                    <a:pt x="301625" y="2473579"/>
                  </a:lnTo>
                  <a:lnTo>
                    <a:pt x="312547" y="2466975"/>
                  </a:lnTo>
                  <a:lnTo>
                    <a:pt x="301625" y="2462657"/>
                  </a:lnTo>
                  <a:lnTo>
                    <a:pt x="297307" y="2462657"/>
                  </a:lnTo>
                  <a:lnTo>
                    <a:pt x="292989" y="2453894"/>
                  </a:lnTo>
                  <a:lnTo>
                    <a:pt x="288671" y="2445131"/>
                  </a:lnTo>
                  <a:lnTo>
                    <a:pt x="288671" y="2438527"/>
                  </a:lnTo>
                  <a:lnTo>
                    <a:pt x="288671" y="2423160"/>
                  </a:lnTo>
                  <a:lnTo>
                    <a:pt x="297434" y="2423160"/>
                  </a:lnTo>
                  <a:lnTo>
                    <a:pt x="288671" y="2370709"/>
                  </a:lnTo>
                  <a:lnTo>
                    <a:pt x="282067" y="2370709"/>
                  </a:lnTo>
                  <a:lnTo>
                    <a:pt x="282067" y="2335657"/>
                  </a:lnTo>
                  <a:lnTo>
                    <a:pt x="317119" y="2326894"/>
                  </a:lnTo>
                  <a:lnTo>
                    <a:pt x="341122" y="2307209"/>
                  </a:lnTo>
                  <a:lnTo>
                    <a:pt x="356489" y="2274443"/>
                  </a:lnTo>
                  <a:lnTo>
                    <a:pt x="369570" y="2274443"/>
                  </a:lnTo>
                  <a:lnTo>
                    <a:pt x="369570" y="2239391"/>
                  </a:lnTo>
                  <a:lnTo>
                    <a:pt x="360807" y="2235073"/>
                  </a:lnTo>
                  <a:lnTo>
                    <a:pt x="352044" y="2235073"/>
                  </a:lnTo>
                  <a:lnTo>
                    <a:pt x="345440" y="2230755"/>
                  </a:lnTo>
                  <a:lnTo>
                    <a:pt x="332486" y="2230755"/>
                  </a:lnTo>
                  <a:lnTo>
                    <a:pt x="332486" y="2239518"/>
                  </a:lnTo>
                  <a:lnTo>
                    <a:pt x="269113" y="2248281"/>
                  </a:lnTo>
                  <a:lnTo>
                    <a:pt x="269113" y="2211070"/>
                  </a:lnTo>
                  <a:lnTo>
                    <a:pt x="297561" y="2204466"/>
                  </a:lnTo>
                  <a:lnTo>
                    <a:pt x="297561" y="2195703"/>
                  </a:lnTo>
                  <a:lnTo>
                    <a:pt x="312928" y="2195703"/>
                  </a:lnTo>
                  <a:lnTo>
                    <a:pt x="350139" y="2152015"/>
                  </a:lnTo>
                  <a:lnTo>
                    <a:pt x="369570" y="2152015"/>
                  </a:lnTo>
                  <a:lnTo>
                    <a:pt x="400177" y="2108327"/>
                  </a:lnTo>
                  <a:lnTo>
                    <a:pt x="419862" y="2108327"/>
                  </a:lnTo>
                  <a:lnTo>
                    <a:pt x="419862" y="2099564"/>
                  </a:lnTo>
                  <a:lnTo>
                    <a:pt x="443865" y="2092960"/>
                  </a:lnTo>
                  <a:lnTo>
                    <a:pt x="443865" y="2079879"/>
                  </a:lnTo>
                  <a:lnTo>
                    <a:pt x="456946" y="2079879"/>
                  </a:lnTo>
                  <a:lnTo>
                    <a:pt x="463550" y="2036191"/>
                  </a:lnTo>
                  <a:lnTo>
                    <a:pt x="481076" y="2012188"/>
                  </a:lnTo>
                  <a:lnTo>
                    <a:pt x="496443" y="1988185"/>
                  </a:lnTo>
                  <a:lnTo>
                    <a:pt x="507365" y="1961896"/>
                  </a:lnTo>
                  <a:lnTo>
                    <a:pt x="472440" y="1961896"/>
                  </a:lnTo>
                  <a:lnTo>
                    <a:pt x="472440" y="1918208"/>
                  </a:lnTo>
                  <a:lnTo>
                    <a:pt x="487807" y="1905127"/>
                  </a:lnTo>
                  <a:lnTo>
                    <a:pt x="487807" y="1889760"/>
                  </a:lnTo>
                  <a:lnTo>
                    <a:pt x="500888" y="1889760"/>
                  </a:lnTo>
                  <a:lnTo>
                    <a:pt x="500888" y="1874393"/>
                  </a:lnTo>
                  <a:lnTo>
                    <a:pt x="507492" y="1874393"/>
                  </a:lnTo>
                  <a:lnTo>
                    <a:pt x="520573" y="1845945"/>
                  </a:lnTo>
                  <a:lnTo>
                    <a:pt x="527177" y="1826260"/>
                  </a:lnTo>
                  <a:lnTo>
                    <a:pt x="540258" y="1806575"/>
                  </a:lnTo>
                  <a:lnTo>
                    <a:pt x="559943" y="1786890"/>
                  </a:lnTo>
                  <a:lnTo>
                    <a:pt x="559943" y="1773809"/>
                  </a:lnTo>
                  <a:lnTo>
                    <a:pt x="594995" y="1773809"/>
                  </a:lnTo>
                  <a:lnTo>
                    <a:pt x="603758" y="1793494"/>
                  </a:lnTo>
                  <a:lnTo>
                    <a:pt x="719709" y="1786890"/>
                  </a:lnTo>
                  <a:lnTo>
                    <a:pt x="715391" y="1758442"/>
                  </a:lnTo>
                  <a:lnTo>
                    <a:pt x="706628" y="1734439"/>
                  </a:lnTo>
                  <a:lnTo>
                    <a:pt x="702310" y="1714754"/>
                  </a:lnTo>
                  <a:lnTo>
                    <a:pt x="706628" y="1699387"/>
                  </a:lnTo>
                  <a:lnTo>
                    <a:pt x="662686" y="1699387"/>
                  </a:lnTo>
                  <a:lnTo>
                    <a:pt x="636397" y="1710309"/>
                  </a:lnTo>
                  <a:lnTo>
                    <a:pt x="588264" y="1723390"/>
                  </a:lnTo>
                  <a:lnTo>
                    <a:pt x="535813" y="1729994"/>
                  </a:lnTo>
                  <a:lnTo>
                    <a:pt x="481203" y="1729994"/>
                  </a:lnTo>
                  <a:lnTo>
                    <a:pt x="437388" y="1729994"/>
                  </a:lnTo>
                  <a:lnTo>
                    <a:pt x="433070" y="1725676"/>
                  </a:lnTo>
                  <a:lnTo>
                    <a:pt x="428752" y="1723517"/>
                  </a:lnTo>
                  <a:lnTo>
                    <a:pt x="419989" y="1671066"/>
                  </a:lnTo>
                  <a:lnTo>
                    <a:pt x="413385" y="1671066"/>
                  </a:lnTo>
                  <a:lnTo>
                    <a:pt x="409067" y="1662303"/>
                  </a:lnTo>
                  <a:lnTo>
                    <a:pt x="413385" y="1655699"/>
                  </a:lnTo>
                  <a:lnTo>
                    <a:pt x="417703" y="1651381"/>
                  </a:lnTo>
                  <a:lnTo>
                    <a:pt x="417703" y="1647063"/>
                  </a:lnTo>
                  <a:lnTo>
                    <a:pt x="419862" y="1647063"/>
                  </a:lnTo>
                  <a:lnTo>
                    <a:pt x="413258" y="1598930"/>
                  </a:lnTo>
                  <a:lnTo>
                    <a:pt x="376047" y="1612011"/>
                  </a:lnTo>
                  <a:lnTo>
                    <a:pt x="369443" y="1636014"/>
                  </a:lnTo>
                  <a:lnTo>
                    <a:pt x="356489" y="1636014"/>
                  </a:lnTo>
                  <a:lnTo>
                    <a:pt x="356489" y="1655699"/>
                  </a:lnTo>
                  <a:lnTo>
                    <a:pt x="349885" y="1655699"/>
                  </a:lnTo>
                  <a:lnTo>
                    <a:pt x="345567" y="1657858"/>
                  </a:lnTo>
                  <a:lnTo>
                    <a:pt x="341249" y="1662176"/>
                  </a:lnTo>
                  <a:lnTo>
                    <a:pt x="336931" y="1666494"/>
                  </a:lnTo>
                  <a:lnTo>
                    <a:pt x="332613" y="1666494"/>
                  </a:lnTo>
                  <a:lnTo>
                    <a:pt x="326009" y="1670812"/>
                  </a:lnTo>
                  <a:lnTo>
                    <a:pt x="312801" y="1670812"/>
                  </a:lnTo>
                  <a:lnTo>
                    <a:pt x="306197" y="1662049"/>
                  </a:lnTo>
                  <a:lnTo>
                    <a:pt x="297434" y="1657731"/>
                  </a:lnTo>
                  <a:lnTo>
                    <a:pt x="286512" y="1655572"/>
                  </a:lnTo>
                  <a:lnTo>
                    <a:pt x="268986" y="1655572"/>
                  </a:lnTo>
                  <a:lnTo>
                    <a:pt x="268986" y="1618361"/>
                  </a:lnTo>
                  <a:lnTo>
                    <a:pt x="282067" y="1618361"/>
                  </a:lnTo>
                  <a:lnTo>
                    <a:pt x="286385" y="1611757"/>
                  </a:lnTo>
                  <a:lnTo>
                    <a:pt x="292989" y="1602994"/>
                  </a:lnTo>
                  <a:lnTo>
                    <a:pt x="297307" y="1594231"/>
                  </a:lnTo>
                  <a:lnTo>
                    <a:pt x="301625" y="1587627"/>
                  </a:lnTo>
                  <a:lnTo>
                    <a:pt x="305943" y="1574546"/>
                  </a:lnTo>
                  <a:lnTo>
                    <a:pt x="262255" y="1583309"/>
                  </a:lnTo>
                  <a:lnTo>
                    <a:pt x="262255" y="1611757"/>
                  </a:lnTo>
                  <a:lnTo>
                    <a:pt x="209931" y="1611757"/>
                  </a:lnTo>
                  <a:lnTo>
                    <a:pt x="199009" y="1594231"/>
                  </a:lnTo>
                  <a:lnTo>
                    <a:pt x="190246" y="1583309"/>
                  </a:lnTo>
                  <a:lnTo>
                    <a:pt x="185928" y="1567942"/>
                  </a:lnTo>
                  <a:lnTo>
                    <a:pt x="181610" y="1539494"/>
                  </a:lnTo>
                  <a:lnTo>
                    <a:pt x="194691" y="1539494"/>
                  </a:lnTo>
                  <a:lnTo>
                    <a:pt x="194691" y="1504442"/>
                  </a:lnTo>
                  <a:lnTo>
                    <a:pt x="151003" y="1495679"/>
                  </a:lnTo>
                  <a:lnTo>
                    <a:pt x="151003" y="1460627"/>
                  </a:lnTo>
                  <a:lnTo>
                    <a:pt x="175006" y="1451864"/>
                  </a:lnTo>
                  <a:lnTo>
                    <a:pt x="175006" y="1443101"/>
                  </a:lnTo>
                  <a:lnTo>
                    <a:pt x="210058" y="1443101"/>
                  </a:lnTo>
                  <a:lnTo>
                    <a:pt x="218821" y="1416812"/>
                  </a:lnTo>
                  <a:lnTo>
                    <a:pt x="282194" y="1416812"/>
                  </a:lnTo>
                  <a:lnTo>
                    <a:pt x="282194" y="1408049"/>
                  </a:lnTo>
                  <a:lnTo>
                    <a:pt x="269113" y="1388364"/>
                  </a:lnTo>
                  <a:lnTo>
                    <a:pt x="264795" y="1359916"/>
                  </a:lnTo>
                  <a:lnTo>
                    <a:pt x="262636" y="1329309"/>
                  </a:lnTo>
                  <a:lnTo>
                    <a:pt x="262636" y="1292098"/>
                  </a:lnTo>
                  <a:lnTo>
                    <a:pt x="332613" y="1287780"/>
                  </a:lnTo>
                  <a:lnTo>
                    <a:pt x="413512" y="1285621"/>
                  </a:lnTo>
                  <a:lnTo>
                    <a:pt x="420116" y="1268095"/>
                  </a:lnTo>
                  <a:lnTo>
                    <a:pt x="413512" y="1263777"/>
                  </a:lnTo>
                  <a:lnTo>
                    <a:pt x="409194" y="1261618"/>
                  </a:lnTo>
                  <a:lnTo>
                    <a:pt x="404876" y="1257300"/>
                  </a:lnTo>
                  <a:lnTo>
                    <a:pt x="404876" y="1252982"/>
                  </a:lnTo>
                  <a:lnTo>
                    <a:pt x="404876" y="1244219"/>
                  </a:lnTo>
                  <a:lnTo>
                    <a:pt x="400558" y="1233297"/>
                  </a:lnTo>
                  <a:lnTo>
                    <a:pt x="429006" y="1224534"/>
                  </a:lnTo>
                  <a:lnTo>
                    <a:pt x="420243" y="1198245"/>
                  </a:lnTo>
                  <a:lnTo>
                    <a:pt x="312801" y="1198245"/>
                  </a:lnTo>
                  <a:lnTo>
                    <a:pt x="297434" y="1217930"/>
                  </a:lnTo>
                  <a:lnTo>
                    <a:pt x="277749" y="1220089"/>
                  </a:lnTo>
                  <a:lnTo>
                    <a:pt x="253746" y="1220089"/>
                  </a:lnTo>
                  <a:lnTo>
                    <a:pt x="225298" y="1217930"/>
                  </a:lnTo>
                  <a:lnTo>
                    <a:pt x="181610" y="1137031"/>
                  </a:lnTo>
                  <a:lnTo>
                    <a:pt x="170688" y="1137031"/>
                  </a:lnTo>
                  <a:lnTo>
                    <a:pt x="161925" y="1141349"/>
                  </a:lnTo>
                  <a:lnTo>
                    <a:pt x="151003" y="1145667"/>
                  </a:lnTo>
                  <a:lnTo>
                    <a:pt x="137795" y="1145667"/>
                  </a:lnTo>
                  <a:lnTo>
                    <a:pt x="122428" y="1145667"/>
                  </a:lnTo>
                  <a:lnTo>
                    <a:pt x="122428" y="1110996"/>
                  </a:lnTo>
                  <a:lnTo>
                    <a:pt x="131191" y="1110996"/>
                  </a:lnTo>
                  <a:lnTo>
                    <a:pt x="131191" y="1102233"/>
                  </a:lnTo>
                  <a:lnTo>
                    <a:pt x="174879" y="1102233"/>
                  </a:lnTo>
                  <a:lnTo>
                    <a:pt x="181483" y="1086866"/>
                  </a:lnTo>
                  <a:lnTo>
                    <a:pt x="244856" y="1093470"/>
                  </a:lnTo>
                  <a:lnTo>
                    <a:pt x="244856" y="1102233"/>
                  </a:lnTo>
                  <a:lnTo>
                    <a:pt x="253619" y="1102233"/>
                  </a:lnTo>
                  <a:lnTo>
                    <a:pt x="253619" y="1137285"/>
                  </a:lnTo>
                  <a:lnTo>
                    <a:pt x="244856" y="1137285"/>
                  </a:lnTo>
                  <a:lnTo>
                    <a:pt x="244856" y="1146048"/>
                  </a:lnTo>
                  <a:lnTo>
                    <a:pt x="244856" y="1154811"/>
                  </a:lnTo>
                  <a:lnTo>
                    <a:pt x="249174" y="1161415"/>
                  </a:lnTo>
                  <a:lnTo>
                    <a:pt x="249174" y="1165733"/>
                  </a:lnTo>
                  <a:lnTo>
                    <a:pt x="253492" y="1174496"/>
                  </a:lnTo>
                  <a:lnTo>
                    <a:pt x="262255" y="1174496"/>
                  </a:lnTo>
                  <a:lnTo>
                    <a:pt x="264414" y="1156970"/>
                  </a:lnTo>
                  <a:lnTo>
                    <a:pt x="264414" y="1150366"/>
                  </a:lnTo>
                  <a:lnTo>
                    <a:pt x="268732" y="1146048"/>
                  </a:lnTo>
                  <a:lnTo>
                    <a:pt x="273050" y="1141730"/>
                  </a:lnTo>
                  <a:lnTo>
                    <a:pt x="286131" y="1137412"/>
                  </a:lnTo>
                  <a:lnTo>
                    <a:pt x="297053" y="1137412"/>
                  </a:lnTo>
                  <a:lnTo>
                    <a:pt x="301371" y="1141730"/>
                  </a:lnTo>
                  <a:lnTo>
                    <a:pt x="305689" y="1146048"/>
                  </a:lnTo>
                  <a:lnTo>
                    <a:pt x="297434" y="1117600"/>
                  </a:lnTo>
                  <a:lnTo>
                    <a:pt x="288671" y="1117600"/>
                  </a:lnTo>
                  <a:lnTo>
                    <a:pt x="288671" y="1102233"/>
                  </a:lnTo>
                  <a:lnTo>
                    <a:pt x="268986" y="1093470"/>
                  </a:lnTo>
                  <a:lnTo>
                    <a:pt x="258064" y="1078103"/>
                  </a:lnTo>
                  <a:lnTo>
                    <a:pt x="244983" y="1062736"/>
                  </a:lnTo>
                  <a:lnTo>
                    <a:pt x="238379" y="1043051"/>
                  </a:lnTo>
                  <a:lnTo>
                    <a:pt x="238379" y="1014730"/>
                  </a:lnTo>
                  <a:lnTo>
                    <a:pt x="249301" y="995045"/>
                  </a:lnTo>
                  <a:lnTo>
                    <a:pt x="249301" y="975360"/>
                  </a:lnTo>
                  <a:lnTo>
                    <a:pt x="249301" y="955675"/>
                  </a:lnTo>
                  <a:lnTo>
                    <a:pt x="253619" y="935990"/>
                  </a:lnTo>
                  <a:lnTo>
                    <a:pt x="262382" y="935990"/>
                  </a:lnTo>
                  <a:lnTo>
                    <a:pt x="264541" y="931672"/>
                  </a:lnTo>
                  <a:lnTo>
                    <a:pt x="268859" y="931672"/>
                  </a:lnTo>
                  <a:lnTo>
                    <a:pt x="273177" y="931672"/>
                  </a:lnTo>
                  <a:lnTo>
                    <a:pt x="281940" y="927354"/>
                  </a:lnTo>
                  <a:lnTo>
                    <a:pt x="281940" y="883539"/>
                  </a:lnTo>
                  <a:lnTo>
                    <a:pt x="312547" y="883539"/>
                  </a:lnTo>
                  <a:lnTo>
                    <a:pt x="312547" y="874776"/>
                  </a:lnTo>
                  <a:lnTo>
                    <a:pt x="305943" y="870458"/>
                  </a:lnTo>
                  <a:lnTo>
                    <a:pt x="297180" y="870458"/>
                  </a:lnTo>
                  <a:lnTo>
                    <a:pt x="292862" y="868299"/>
                  </a:lnTo>
                  <a:lnTo>
                    <a:pt x="288544" y="859536"/>
                  </a:lnTo>
                  <a:lnTo>
                    <a:pt x="288544" y="850773"/>
                  </a:lnTo>
                  <a:lnTo>
                    <a:pt x="288544" y="839851"/>
                  </a:lnTo>
                  <a:lnTo>
                    <a:pt x="356362" y="844169"/>
                  </a:lnTo>
                  <a:lnTo>
                    <a:pt x="419735" y="850773"/>
                  </a:lnTo>
                  <a:lnTo>
                    <a:pt x="480949" y="868299"/>
                  </a:lnTo>
                  <a:lnTo>
                    <a:pt x="574929" y="855218"/>
                  </a:lnTo>
                  <a:lnTo>
                    <a:pt x="574929" y="874903"/>
                  </a:lnTo>
                  <a:lnTo>
                    <a:pt x="594614" y="874903"/>
                  </a:lnTo>
                  <a:lnTo>
                    <a:pt x="594614" y="892429"/>
                  </a:lnTo>
                  <a:lnTo>
                    <a:pt x="592455" y="903351"/>
                  </a:lnTo>
                  <a:lnTo>
                    <a:pt x="592455" y="914273"/>
                  </a:lnTo>
                  <a:lnTo>
                    <a:pt x="588137" y="927354"/>
                  </a:lnTo>
                  <a:lnTo>
                    <a:pt x="594741" y="931672"/>
                  </a:lnTo>
                  <a:lnTo>
                    <a:pt x="603504" y="935990"/>
                  </a:lnTo>
                  <a:lnTo>
                    <a:pt x="612267" y="938149"/>
                  </a:lnTo>
                  <a:lnTo>
                    <a:pt x="614426" y="946912"/>
                  </a:lnTo>
                  <a:lnTo>
                    <a:pt x="618744" y="955675"/>
                  </a:lnTo>
                  <a:lnTo>
                    <a:pt x="631825" y="955675"/>
                  </a:lnTo>
                  <a:lnTo>
                    <a:pt x="636143" y="935990"/>
                  </a:lnTo>
                  <a:lnTo>
                    <a:pt x="642747" y="907542"/>
                  </a:lnTo>
                  <a:lnTo>
                    <a:pt x="655828" y="879094"/>
                  </a:lnTo>
                  <a:lnTo>
                    <a:pt x="662432" y="868172"/>
                  </a:lnTo>
                  <a:lnTo>
                    <a:pt x="699643" y="868172"/>
                  </a:lnTo>
                  <a:lnTo>
                    <a:pt x="719328" y="874776"/>
                  </a:lnTo>
                  <a:lnTo>
                    <a:pt x="745617" y="883539"/>
                  </a:lnTo>
                  <a:lnTo>
                    <a:pt x="778383" y="892302"/>
                  </a:lnTo>
                  <a:lnTo>
                    <a:pt x="806831" y="892302"/>
                  </a:lnTo>
                  <a:lnTo>
                    <a:pt x="857250" y="892302"/>
                  </a:lnTo>
                  <a:lnTo>
                    <a:pt x="857250" y="903224"/>
                  </a:lnTo>
                  <a:lnTo>
                    <a:pt x="866013" y="907542"/>
                  </a:lnTo>
                  <a:lnTo>
                    <a:pt x="870331" y="914146"/>
                  </a:lnTo>
                  <a:lnTo>
                    <a:pt x="874649" y="918464"/>
                  </a:lnTo>
                  <a:lnTo>
                    <a:pt x="881253" y="927227"/>
                  </a:lnTo>
                  <a:lnTo>
                    <a:pt x="885571" y="931545"/>
                  </a:lnTo>
                  <a:lnTo>
                    <a:pt x="898652" y="935863"/>
                  </a:lnTo>
                  <a:lnTo>
                    <a:pt x="909574" y="935863"/>
                  </a:lnTo>
                  <a:lnTo>
                    <a:pt x="909574" y="927100"/>
                  </a:lnTo>
                  <a:lnTo>
                    <a:pt x="900811" y="927100"/>
                  </a:lnTo>
                  <a:lnTo>
                    <a:pt x="900811" y="883539"/>
                  </a:lnTo>
                  <a:lnTo>
                    <a:pt x="918337" y="883539"/>
                  </a:lnTo>
                  <a:lnTo>
                    <a:pt x="909574" y="855091"/>
                  </a:lnTo>
                  <a:lnTo>
                    <a:pt x="876808" y="850773"/>
                  </a:lnTo>
                  <a:lnTo>
                    <a:pt x="837438" y="848614"/>
                  </a:lnTo>
                  <a:lnTo>
                    <a:pt x="837438" y="811403"/>
                  </a:lnTo>
                  <a:lnTo>
                    <a:pt x="889889" y="787400"/>
                  </a:lnTo>
                  <a:lnTo>
                    <a:pt x="933577" y="761111"/>
                  </a:lnTo>
                  <a:lnTo>
                    <a:pt x="981710" y="737108"/>
                  </a:lnTo>
                  <a:lnTo>
                    <a:pt x="1032002" y="717423"/>
                  </a:lnTo>
                  <a:lnTo>
                    <a:pt x="1036320" y="688975"/>
                  </a:lnTo>
                  <a:lnTo>
                    <a:pt x="1040638" y="669290"/>
                  </a:lnTo>
                  <a:lnTo>
                    <a:pt x="1049401" y="649605"/>
                  </a:lnTo>
                  <a:lnTo>
                    <a:pt x="1060323" y="640842"/>
                  </a:lnTo>
                  <a:lnTo>
                    <a:pt x="1069086" y="636524"/>
                  </a:lnTo>
                  <a:lnTo>
                    <a:pt x="1075690" y="629920"/>
                  </a:lnTo>
                  <a:lnTo>
                    <a:pt x="1088771" y="625602"/>
                  </a:lnTo>
                  <a:lnTo>
                    <a:pt x="1099693" y="621284"/>
                  </a:lnTo>
                  <a:lnTo>
                    <a:pt x="1099693" y="597027"/>
                  </a:lnTo>
                  <a:lnTo>
                    <a:pt x="1093470" y="597027"/>
                  </a:lnTo>
                  <a:lnTo>
                    <a:pt x="1073785" y="612394"/>
                  </a:lnTo>
                  <a:lnTo>
                    <a:pt x="1049782" y="625475"/>
                  </a:lnTo>
                  <a:lnTo>
                    <a:pt x="1012571" y="629793"/>
                  </a:lnTo>
                  <a:lnTo>
                    <a:pt x="1012571" y="605790"/>
                  </a:lnTo>
                  <a:lnTo>
                    <a:pt x="1005967" y="605790"/>
                  </a:lnTo>
                  <a:lnTo>
                    <a:pt x="1005967" y="612394"/>
                  </a:lnTo>
                  <a:lnTo>
                    <a:pt x="953516" y="612394"/>
                  </a:lnTo>
                  <a:lnTo>
                    <a:pt x="944753" y="629920"/>
                  </a:lnTo>
                  <a:lnTo>
                    <a:pt x="831088" y="612394"/>
                  </a:lnTo>
                  <a:lnTo>
                    <a:pt x="831088" y="605790"/>
                  </a:lnTo>
                  <a:lnTo>
                    <a:pt x="813562" y="597027"/>
                  </a:lnTo>
                  <a:lnTo>
                    <a:pt x="798195" y="588264"/>
                  </a:lnTo>
                  <a:lnTo>
                    <a:pt x="789432" y="577342"/>
                  </a:lnTo>
                  <a:lnTo>
                    <a:pt x="782828" y="561975"/>
                  </a:lnTo>
                  <a:lnTo>
                    <a:pt x="778510" y="542290"/>
                  </a:lnTo>
                  <a:lnTo>
                    <a:pt x="806958" y="542290"/>
                  </a:lnTo>
                  <a:lnTo>
                    <a:pt x="811276" y="524764"/>
                  </a:lnTo>
                  <a:lnTo>
                    <a:pt x="813435" y="518160"/>
                  </a:lnTo>
                  <a:lnTo>
                    <a:pt x="822198" y="505079"/>
                  </a:lnTo>
                  <a:lnTo>
                    <a:pt x="830961" y="498475"/>
                  </a:lnTo>
                  <a:lnTo>
                    <a:pt x="841883" y="489712"/>
                  </a:lnTo>
                  <a:lnTo>
                    <a:pt x="865886" y="480949"/>
                  </a:lnTo>
                  <a:lnTo>
                    <a:pt x="889889" y="476631"/>
                  </a:lnTo>
                  <a:lnTo>
                    <a:pt x="909574" y="480949"/>
                  </a:lnTo>
                  <a:lnTo>
                    <a:pt x="918337" y="498475"/>
                  </a:lnTo>
                  <a:lnTo>
                    <a:pt x="953389" y="498475"/>
                  </a:lnTo>
                  <a:lnTo>
                    <a:pt x="953389" y="489712"/>
                  </a:lnTo>
                  <a:lnTo>
                    <a:pt x="942467" y="485394"/>
                  </a:lnTo>
                  <a:lnTo>
                    <a:pt x="929386" y="476631"/>
                  </a:lnTo>
                  <a:lnTo>
                    <a:pt x="920623" y="474472"/>
                  </a:lnTo>
                  <a:lnTo>
                    <a:pt x="918464" y="465709"/>
                  </a:lnTo>
                  <a:lnTo>
                    <a:pt x="914146" y="454787"/>
                  </a:lnTo>
                  <a:lnTo>
                    <a:pt x="909828" y="437261"/>
                  </a:lnTo>
                  <a:lnTo>
                    <a:pt x="920750" y="432943"/>
                  </a:lnTo>
                  <a:lnTo>
                    <a:pt x="933831" y="432943"/>
                  </a:lnTo>
                  <a:lnTo>
                    <a:pt x="942594" y="430784"/>
                  </a:lnTo>
                  <a:lnTo>
                    <a:pt x="957961" y="430784"/>
                  </a:lnTo>
                  <a:lnTo>
                    <a:pt x="968883" y="430784"/>
                  </a:lnTo>
                  <a:lnTo>
                    <a:pt x="968883" y="402463"/>
                  </a:lnTo>
                  <a:lnTo>
                    <a:pt x="997331" y="402463"/>
                  </a:lnTo>
                  <a:lnTo>
                    <a:pt x="997331" y="393700"/>
                  </a:lnTo>
                  <a:lnTo>
                    <a:pt x="981964" y="393700"/>
                  </a:lnTo>
                  <a:lnTo>
                    <a:pt x="964438" y="389382"/>
                  </a:lnTo>
                  <a:lnTo>
                    <a:pt x="957834" y="389382"/>
                  </a:lnTo>
                  <a:lnTo>
                    <a:pt x="944753" y="387223"/>
                  </a:lnTo>
                  <a:lnTo>
                    <a:pt x="944753" y="358648"/>
                  </a:lnTo>
                  <a:lnTo>
                    <a:pt x="968756" y="349885"/>
                  </a:lnTo>
                  <a:lnTo>
                    <a:pt x="964438" y="343281"/>
                  </a:lnTo>
                  <a:lnTo>
                    <a:pt x="957834" y="338963"/>
                  </a:lnTo>
                  <a:lnTo>
                    <a:pt x="953516" y="334645"/>
                  </a:lnTo>
                  <a:lnTo>
                    <a:pt x="949198" y="330327"/>
                  </a:lnTo>
                  <a:lnTo>
                    <a:pt x="944880" y="319405"/>
                  </a:lnTo>
                  <a:lnTo>
                    <a:pt x="944880" y="306197"/>
                  </a:lnTo>
                  <a:lnTo>
                    <a:pt x="982091" y="275590"/>
                  </a:lnTo>
                  <a:lnTo>
                    <a:pt x="1006094" y="231902"/>
                  </a:lnTo>
                  <a:lnTo>
                    <a:pt x="1012698" y="175006"/>
                  </a:lnTo>
                  <a:lnTo>
                    <a:pt x="1045464" y="179324"/>
                  </a:lnTo>
                  <a:lnTo>
                    <a:pt x="1069467" y="183642"/>
                  </a:lnTo>
                  <a:lnTo>
                    <a:pt x="1093470" y="192405"/>
                  </a:lnTo>
                  <a:lnTo>
                    <a:pt x="1093470" y="175006"/>
                  </a:lnTo>
                  <a:lnTo>
                    <a:pt x="1137158" y="168402"/>
                  </a:lnTo>
                  <a:lnTo>
                    <a:pt x="1137158" y="159639"/>
                  </a:lnTo>
                  <a:lnTo>
                    <a:pt x="1143762" y="159639"/>
                  </a:lnTo>
                  <a:lnTo>
                    <a:pt x="1143762" y="124714"/>
                  </a:lnTo>
                  <a:lnTo>
                    <a:pt x="1180973" y="124714"/>
                  </a:lnTo>
                  <a:lnTo>
                    <a:pt x="1187577" y="148717"/>
                  </a:lnTo>
                  <a:lnTo>
                    <a:pt x="1216025" y="159639"/>
                  </a:lnTo>
                  <a:lnTo>
                    <a:pt x="1216025" y="192405"/>
                  </a:lnTo>
                  <a:lnTo>
                    <a:pt x="1224788" y="192405"/>
                  </a:lnTo>
                  <a:lnTo>
                    <a:pt x="1224788" y="179324"/>
                  </a:lnTo>
                  <a:lnTo>
                    <a:pt x="1226947" y="175006"/>
                  </a:lnTo>
                  <a:lnTo>
                    <a:pt x="1226947" y="170688"/>
                  </a:lnTo>
                  <a:lnTo>
                    <a:pt x="1226947" y="168529"/>
                  </a:lnTo>
                  <a:lnTo>
                    <a:pt x="1231265" y="168529"/>
                  </a:lnTo>
                  <a:lnTo>
                    <a:pt x="1235583" y="164211"/>
                  </a:lnTo>
                  <a:lnTo>
                    <a:pt x="1244346" y="159893"/>
                  </a:lnTo>
                  <a:lnTo>
                    <a:pt x="1244346" y="148971"/>
                  </a:lnTo>
                  <a:lnTo>
                    <a:pt x="1259713" y="148971"/>
                  </a:lnTo>
                  <a:lnTo>
                    <a:pt x="1255395" y="140208"/>
                  </a:lnTo>
                  <a:lnTo>
                    <a:pt x="1251077" y="135890"/>
                  </a:lnTo>
                  <a:lnTo>
                    <a:pt x="1251077" y="126873"/>
                  </a:lnTo>
                  <a:lnTo>
                    <a:pt x="1248918" y="120269"/>
                  </a:lnTo>
                  <a:lnTo>
                    <a:pt x="1251077" y="115951"/>
                  </a:lnTo>
                  <a:lnTo>
                    <a:pt x="1259840" y="115951"/>
                  </a:lnTo>
                  <a:lnTo>
                    <a:pt x="1268603" y="107188"/>
                  </a:lnTo>
                  <a:lnTo>
                    <a:pt x="1270762" y="105029"/>
                  </a:lnTo>
                  <a:lnTo>
                    <a:pt x="1270762" y="100584"/>
                  </a:lnTo>
                  <a:lnTo>
                    <a:pt x="1275080" y="100584"/>
                  </a:lnTo>
                  <a:lnTo>
                    <a:pt x="1279398" y="100584"/>
                  </a:lnTo>
                  <a:lnTo>
                    <a:pt x="1288161" y="100584"/>
                  </a:lnTo>
                  <a:lnTo>
                    <a:pt x="1294765" y="96266"/>
                  </a:lnTo>
                  <a:lnTo>
                    <a:pt x="1303528" y="80899"/>
                  </a:lnTo>
                  <a:lnTo>
                    <a:pt x="1338580" y="80899"/>
                  </a:lnTo>
                  <a:lnTo>
                    <a:pt x="1342898" y="100584"/>
                  </a:lnTo>
                  <a:lnTo>
                    <a:pt x="1342898" y="115951"/>
                  </a:lnTo>
                  <a:lnTo>
                    <a:pt x="1342898" y="126873"/>
                  </a:lnTo>
                  <a:lnTo>
                    <a:pt x="1338580" y="148717"/>
                  </a:lnTo>
                  <a:lnTo>
                    <a:pt x="1351661" y="150876"/>
                  </a:lnTo>
                  <a:lnTo>
                    <a:pt x="1358265" y="159639"/>
                  </a:lnTo>
                  <a:lnTo>
                    <a:pt x="1367028" y="163957"/>
                  </a:lnTo>
                  <a:lnTo>
                    <a:pt x="1371346" y="168275"/>
                  </a:lnTo>
                  <a:lnTo>
                    <a:pt x="1382268" y="174879"/>
                  </a:lnTo>
                  <a:lnTo>
                    <a:pt x="1375664" y="155194"/>
                  </a:lnTo>
                  <a:lnTo>
                    <a:pt x="1366901" y="135509"/>
                  </a:lnTo>
                  <a:lnTo>
                    <a:pt x="1362583" y="104902"/>
                  </a:lnTo>
                  <a:lnTo>
                    <a:pt x="1375664" y="104902"/>
                  </a:lnTo>
                  <a:lnTo>
                    <a:pt x="1375664" y="87503"/>
                  </a:lnTo>
                  <a:lnTo>
                    <a:pt x="1399667" y="67818"/>
                  </a:lnTo>
                  <a:lnTo>
                    <a:pt x="1425956" y="61214"/>
                  </a:lnTo>
                  <a:lnTo>
                    <a:pt x="1469644" y="61214"/>
                  </a:lnTo>
                  <a:lnTo>
                    <a:pt x="1469644" y="67818"/>
                  </a:lnTo>
                  <a:lnTo>
                    <a:pt x="1478407" y="67818"/>
                  </a:lnTo>
                  <a:lnTo>
                    <a:pt x="1474089" y="61214"/>
                  </a:lnTo>
                  <a:lnTo>
                    <a:pt x="1467485" y="52451"/>
                  </a:lnTo>
                  <a:lnTo>
                    <a:pt x="1463167" y="43688"/>
                  </a:lnTo>
                  <a:lnTo>
                    <a:pt x="1458849" y="37084"/>
                  </a:lnTo>
                  <a:lnTo>
                    <a:pt x="1454531" y="24003"/>
                  </a:lnTo>
                  <a:lnTo>
                    <a:pt x="1450213" y="8636"/>
                  </a:lnTo>
                  <a:lnTo>
                    <a:pt x="1469898" y="4318"/>
                  </a:lnTo>
                  <a:lnTo>
                    <a:pt x="1489329" y="0"/>
                  </a:lnTo>
                  <a:lnTo>
                    <a:pt x="1513332" y="0"/>
                  </a:lnTo>
                  <a:close/>
                </a:path>
              </a:pathLst>
            </a:custGeom>
            <a:solidFill>
              <a:srgbClr val="984807"/>
            </a:solidFill>
          </p:spPr>
        </p:sp>
      </p:grpSp>
      <p:sp>
        <p:nvSpPr>
          <p:cNvPr id="16" name="TextBox 16"/>
          <p:cNvSpPr txBox="1"/>
          <p:nvPr/>
        </p:nvSpPr>
        <p:spPr>
          <a:xfrm>
            <a:off x="16525440" y="6137640"/>
            <a:ext cx="1113120" cy="32765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600" spc="19">
                <a:solidFill>
                  <a:srgbClr val="262626"/>
                </a:solidFill>
                <a:latin typeface="Montserrat Bold"/>
                <a:cs typeface="B Nazanin" panose="00000400000000000000" pitchFamily="2" charset="-78"/>
              </a:rPr>
              <a:t>40%</a:t>
            </a:r>
          </a:p>
        </p:txBody>
      </p:sp>
      <p:sp>
        <p:nvSpPr>
          <p:cNvPr id="17" name="TextBox 17"/>
          <p:cNvSpPr txBox="1"/>
          <p:nvPr/>
        </p:nvSpPr>
        <p:spPr>
          <a:xfrm>
            <a:off x="16525440" y="6831000"/>
            <a:ext cx="1113120" cy="32765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600" spc="19">
                <a:solidFill>
                  <a:srgbClr val="262626"/>
                </a:solidFill>
                <a:latin typeface="Montserrat Bold"/>
                <a:cs typeface="B Nazanin" panose="00000400000000000000" pitchFamily="2" charset="-78"/>
              </a:rPr>
              <a:t>80%</a:t>
            </a:r>
          </a:p>
        </p:txBody>
      </p:sp>
      <p:sp>
        <p:nvSpPr>
          <p:cNvPr id="18" name="TextBox 18"/>
          <p:cNvSpPr txBox="1"/>
          <p:nvPr/>
        </p:nvSpPr>
        <p:spPr>
          <a:xfrm>
            <a:off x="16525440" y="7523640"/>
            <a:ext cx="1113120" cy="32765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600" spc="19">
                <a:solidFill>
                  <a:srgbClr val="262626"/>
                </a:solidFill>
                <a:latin typeface="Montserrat Bold"/>
                <a:cs typeface="B Nazanin" panose="00000400000000000000" pitchFamily="2" charset="-78"/>
              </a:rPr>
              <a:t>60%</a:t>
            </a:r>
          </a:p>
        </p:txBody>
      </p:sp>
      <p:sp>
        <p:nvSpPr>
          <p:cNvPr id="19" name="TextBox 19"/>
          <p:cNvSpPr txBox="1"/>
          <p:nvPr/>
        </p:nvSpPr>
        <p:spPr>
          <a:xfrm>
            <a:off x="16525440" y="8217000"/>
            <a:ext cx="1113120" cy="32765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600" spc="19">
                <a:solidFill>
                  <a:srgbClr val="262626"/>
                </a:solidFill>
                <a:latin typeface="Montserrat Bold"/>
                <a:cs typeface="B Nazanin" panose="00000400000000000000" pitchFamily="2" charset="-78"/>
              </a:rPr>
              <a:t>50%</a:t>
            </a:r>
          </a:p>
        </p:txBody>
      </p:sp>
      <p:sp>
        <p:nvSpPr>
          <p:cNvPr id="20" name="TextBox 20"/>
          <p:cNvSpPr txBox="1"/>
          <p:nvPr/>
        </p:nvSpPr>
        <p:spPr>
          <a:xfrm>
            <a:off x="8007120" y="6137640"/>
            <a:ext cx="1113120" cy="32765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600" spc="19">
                <a:solidFill>
                  <a:srgbClr val="262626"/>
                </a:solidFill>
                <a:latin typeface="Montserrat Bold"/>
                <a:cs typeface="B Nazanin" panose="00000400000000000000" pitchFamily="2" charset="-78"/>
              </a:rPr>
              <a:t>40%</a:t>
            </a:r>
          </a:p>
        </p:txBody>
      </p:sp>
      <p:sp>
        <p:nvSpPr>
          <p:cNvPr id="21" name="TextBox 21"/>
          <p:cNvSpPr txBox="1"/>
          <p:nvPr/>
        </p:nvSpPr>
        <p:spPr>
          <a:xfrm>
            <a:off x="8007120" y="6831000"/>
            <a:ext cx="1113120" cy="32765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600" spc="19">
                <a:solidFill>
                  <a:srgbClr val="262626"/>
                </a:solidFill>
                <a:latin typeface="Montserrat Bold"/>
                <a:cs typeface="B Nazanin" panose="00000400000000000000" pitchFamily="2" charset="-78"/>
              </a:rPr>
              <a:t>80%</a:t>
            </a:r>
          </a:p>
        </p:txBody>
      </p:sp>
      <p:sp>
        <p:nvSpPr>
          <p:cNvPr id="22" name="TextBox 22"/>
          <p:cNvSpPr txBox="1"/>
          <p:nvPr/>
        </p:nvSpPr>
        <p:spPr>
          <a:xfrm>
            <a:off x="8007120" y="7523640"/>
            <a:ext cx="1113120" cy="32765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600" spc="19">
                <a:solidFill>
                  <a:srgbClr val="262626"/>
                </a:solidFill>
                <a:latin typeface="Montserrat Bold"/>
                <a:cs typeface="B Nazanin" panose="00000400000000000000" pitchFamily="2" charset="-78"/>
              </a:rPr>
              <a:t>60%</a:t>
            </a:r>
          </a:p>
        </p:txBody>
      </p:sp>
      <p:sp>
        <p:nvSpPr>
          <p:cNvPr id="23" name="TextBox 23"/>
          <p:cNvSpPr txBox="1"/>
          <p:nvPr/>
        </p:nvSpPr>
        <p:spPr>
          <a:xfrm>
            <a:off x="8007120" y="8217000"/>
            <a:ext cx="1113120" cy="32765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600" spc="19">
                <a:solidFill>
                  <a:srgbClr val="262626"/>
                </a:solidFill>
                <a:latin typeface="Montserrat Bold"/>
                <a:cs typeface="B Nazanin" panose="00000400000000000000" pitchFamily="2" charset="-78"/>
              </a:rPr>
              <a:t>50%</a:t>
            </a:r>
          </a:p>
        </p:txBody>
      </p:sp>
      <p:pic>
        <p:nvPicPr>
          <p:cNvPr id="24" name="Picture 2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299048" y="5607288"/>
            <a:ext cx="3643344" cy="3716064"/>
          </a:xfrm>
          <a:prstGeom prst="rect">
            <a:avLst/>
          </a:prstGeom>
        </p:spPr>
      </p:pic>
      <p:grpSp>
        <p:nvGrpSpPr>
          <p:cNvPr id="25" name="Group 25"/>
          <p:cNvGrpSpPr/>
          <p:nvPr/>
        </p:nvGrpSpPr>
        <p:grpSpPr>
          <a:xfrm>
            <a:off x="3910320" y="9648000"/>
            <a:ext cx="562320" cy="637920"/>
            <a:chOff x="0" y="0"/>
            <a:chExt cx="749760" cy="850560"/>
          </a:xfrm>
        </p:grpSpPr>
        <p:sp>
          <p:nvSpPr>
            <p:cNvPr id="26" name="Freeform 26"/>
            <p:cNvSpPr/>
            <p:nvPr/>
          </p:nvSpPr>
          <p:spPr>
            <a:xfrm>
              <a:off x="0" y="0"/>
              <a:ext cx="749808" cy="850519"/>
            </a:xfrm>
            <a:custGeom>
              <a:avLst/>
              <a:gdLst/>
              <a:ahLst/>
              <a:cxnLst/>
              <a:rect l="l" t="t" r="r" b="b"/>
              <a:pathLst>
                <a:path w="749808" h="850519">
                  <a:moveTo>
                    <a:pt x="749808" y="850519"/>
                  </a:moveTo>
                  <a:cubicBezTo>
                    <a:pt x="486410" y="850519"/>
                    <a:pt x="263525" y="850519"/>
                    <a:pt x="0" y="850519"/>
                  </a:cubicBezTo>
                  <a:cubicBezTo>
                    <a:pt x="121539" y="567055"/>
                    <a:pt x="233045" y="283464"/>
                    <a:pt x="354584" y="0"/>
                  </a:cubicBezTo>
                  <a:cubicBezTo>
                    <a:pt x="364744" y="0"/>
                    <a:pt x="374904" y="0"/>
                    <a:pt x="395097" y="0"/>
                  </a:cubicBezTo>
                  <a:cubicBezTo>
                    <a:pt x="506603" y="280162"/>
                    <a:pt x="628142" y="560324"/>
                    <a:pt x="749681" y="850519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27" name="Group 27"/>
          <p:cNvGrpSpPr/>
          <p:nvPr/>
        </p:nvGrpSpPr>
        <p:grpSpPr>
          <a:xfrm>
            <a:off x="5466240" y="9645120"/>
            <a:ext cx="558720" cy="641520"/>
            <a:chOff x="0" y="0"/>
            <a:chExt cx="744960" cy="855360"/>
          </a:xfrm>
        </p:grpSpPr>
        <p:sp>
          <p:nvSpPr>
            <p:cNvPr id="28" name="Freeform 28"/>
            <p:cNvSpPr/>
            <p:nvPr/>
          </p:nvSpPr>
          <p:spPr>
            <a:xfrm>
              <a:off x="0" y="0"/>
              <a:ext cx="744982" cy="855345"/>
            </a:xfrm>
            <a:custGeom>
              <a:avLst/>
              <a:gdLst/>
              <a:ahLst/>
              <a:cxnLst/>
              <a:rect l="l" t="t" r="r" b="b"/>
              <a:pathLst>
                <a:path w="744982" h="855345">
                  <a:moveTo>
                    <a:pt x="382524" y="0"/>
                  </a:moveTo>
                  <a:cubicBezTo>
                    <a:pt x="503301" y="283972"/>
                    <a:pt x="624078" y="567944"/>
                    <a:pt x="744982" y="855345"/>
                  </a:cubicBezTo>
                  <a:cubicBezTo>
                    <a:pt x="483235" y="855345"/>
                    <a:pt x="251714" y="855345"/>
                    <a:pt x="0" y="855345"/>
                  </a:cubicBezTo>
                  <a:cubicBezTo>
                    <a:pt x="120777" y="564642"/>
                    <a:pt x="231521" y="283972"/>
                    <a:pt x="352298" y="0"/>
                  </a:cubicBezTo>
                  <a:cubicBezTo>
                    <a:pt x="362331" y="0"/>
                    <a:pt x="372491" y="0"/>
                    <a:pt x="382524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29" name="Group 29"/>
          <p:cNvGrpSpPr/>
          <p:nvPr/>
        </p:nvGrpSpPr>
        <p:grpSpPr>
          <a:xfrm>
            <a:off x="4691520" y="9645120"/>
            <a:ext cx="552240" cy="641520"/>
            <a:chOff x="0" y="0"/>
            <a:chExt cx="736320" cy="855360"/>
          </a:xfrm>
        </p:grpSpPr>
        <p:sp>
          <p:nvSpPr>
            <p:cNvPr id="30" name="Freeform 30"/>
            <p:cNvSpPr/>
            <p:nvPr/>
          </p:nvSpPr>
          <p:spPr>
            <a:xfrm>
              <a:off x="0" y="0"/>
              <a:ext cx="736346" cy="855345"/>
            </a:xfrm>
            <a:custGeom>
              <a:avLst/>
              <a:gdLst/>
              <a:ahLst/>
              <a:cxnLst/>
              <a:rect l="l" t="t" r="r" b="b"/>
              <a:pathLst>
                <a:path w="736346" h="855345">
                  <a:moveTo>
                    <a:pt x="383286" y="0"/>
                  </a:moveTo>
                  <a:cubicBezTo>
                    <a:pt x="504317" y="283972"/>
                    <a:pt x="615315" y="564642"/>
                    <a:pt x="736346" y="855345"/>
                  </a:cubicBezTo>
                  <a:cubicBezTo>
                    <a:pt x="494284" y="855345"/>
                    <a:pt x="262255" y="855345"/>
                    <a:pt x="0" y="855345"/>
                  </a:cubicBezTo>
                  <a:cubicBezTo>
                    <a:pt x="110998" y="567944"/>
                    <a:pt x="232029" y="283972"/>
                    <a:pt x="353060" y="0"/>
                  </a:cubicBezTo>
                  <a:cubicBezTo>
                    <a:pt x="363093" y="0"/>
                    <a:pt x="373253" y="0"/>
                    <a:pt x="383286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31" name="Group 31"/>
          <p:cNvGrpSpPr/>
          <p:nvPr/>
        </p:nvGrpSpPr>
        <p:grpSpPr>
          <a:xfrm>
            <a:off x="3135600" y="9645120"/>
            <a:ext cx="555840" cy="644400"/>
            <a:chOff x="0" y="0"/>
            <a:chExt cx="741120" cy="859200"/>
          </a:xfrm>
        </p:grpSpPr>
        <p:sp>
          <p:nvSpPr>
            <p:cNvPr id="32" name="Freeform 32"/>
            <p:cNvSpPr/>
            <p:nvPr/>
          </p:nvSpPr>
          <p:spPr>
            <a:xfrm>
              <a:off x="0" y="0"/>
              <a:ext cx="741172" cy="859155"/>
            </a:xfrm>
            <a:custGeom>
              <a:avLst/>
              <a:gdLst/>
              <a:ahLst/>
              <a:cxnLst/>
              <a:rect l="l" t="t" r="r" b="b"/>
              <a:pathLst>
                <a:path w="741172" h="859155">
                  <a:moveTo>
                    <a:pt x="385826" y="0"/>
                  </a:moveTo>
                  <a:cubicBezTo>
                    <a:pt x="507619" y="284099"/>
                    <a:pt x="619379" y="568325"/>
                    <a:pt x="741172" y="859155"/>
                  </a:cubicBezTo>
                  <a:cubicBezTo>
                    <a:pt x="487426" y="859155"/>
                    <a:pt x="253873" y="859155"/>
                    <a:pt x="0" y="859155"/>
                  </a:cubicBezTo>
                  <a:cubicBezTo>
                    <a:pt x="111633" y="571627"/>
                    <a:pt x="233553" y="287528"/>
                    <a:pt x="355346" y="3429"/>
                  </a:cubicBezTo>
                  <a:cubicBezTo>
                    <a:pt x="365506" y="0"/>
                    <a:pt x="375666" y="0"/>
                    <a:pt x="385826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33" name="Group 33"/>
          <p:cNvGrpSpPr/>
          <p:nvPr/>
        </p:nvGrpSpPr>
        <p:grpSpPr>
          <a:xfrm>
            <a:off x="5199120" y="9463680"/>
            <a:ext cx="311040" cy="603360"/>
            <a:chOff x="0" y="0"/>
            <a:chExt cx="414720" cy="804480"/>
          </a:xfrm>
        </p:grpSpPr>
        <p:sp>
          <p:nvSpPr>
            <p:cNvPr id="34" name="Freeform 34"/>
            <p:cNvSpPr/>
            <p:nvPr/>
          </p:nvSpPr>
          <p:spPr>
            <a:xfrm>
              <a:off x="0" y="0"/>
              <a:ext cx="414782" cy="804418"/>
            </a:xfrm>
            <a:custGeom>
              <a:avLst/>
              <a:gdLst/>
              <a:ahLst/>
              <a:cxnLst/>
              <a:rect l="l" t="t" r="r" b="b"/>
              <a:pathLst>
                <a:path w="414782" h="804418">
                  <a:moveTo>
                    <a:pt x="202311" y="804418"/>
                  </a:moveTo>
                  <a:cubicBezTo>
                    <a:pt x="0" y="425958"/>
                    <a:pt x="0" y="364998"/>
                    <a:pt x="202311" y="0"/>
                  </a:cubicBezTo>
                  <a:cubicBezTo>
                    <a:pt x="404622" y="267081"/>
                    <a:pt x="414782" y="537464"/>
                    <a:pt x="202311" y="804418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35" name="Group 35"/>
          <p:cNvGrpSpPr/>
          <p:nvPr/>
        </p:nvGrpSpPr>
        <p:grpSpPr>
          <a:xfrm>
            <a:off x="3659040" y="9473760"/>
            <a:ext cx="295200" cy="594000"/>
            <a:chOff x="0" y="0"/>
            <a:chExt cx="393600" cy="792000"/>
          </a:xfrm>
        </p:grpSpPr>
        <p:sp>
          <p:nvSpPr>
            <p:cNvPr id="36" name="Freeform 36"/>
            <p:cNvSpPr/>
            <p:nvPr/>
          </p:nvSpPr>
          <p:spPr>
            <a:xfrm>
              <a:off x="0" y="0"/>
              <a:ext cx="393573" cy="791972"/>
            </a:xfrm>
            <a:custGeom>
              <a:avLst/>
              <a:gdLst/>
              <a:ahLst/>
              <a:cxnLst/>
              <a:rect l="l" t="t" r="r" b="b"/>
              <a:pathLst>
                <a:path w="393573" h="791972">
                  <a:moveTo>
                    <a:pt x="191770" y="791972"/>
                  </a:moveTo>
                  <a:cubicBezTo>
                    <a:pt x="0" y="599059"/>
                    <a:pt x="0" y="186182"/>
                    <a:pt x="191770" y="0"/>
                  </a:cubicBezTo>
                  <a:cubicBezTo>
                    <a:pt x="393573" y="345186"/>
                    <a:pt x="393573" y="446786"/>
                    <a:pt x="191770" y="791972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37" name="Group 37"/>
          <p:cNvGrpSpPr/>
          <p:nvPr/>
        </p:nvGrpSpPr>
        <p:grpSpPr>
          <a:xfrm>
            <a:off x="4424400" y="9479520"/>
            <a:ext cx="298800" cy="581040"/>
            <a:chOff x="0" y="0"/>
            <a:chExt cx="398400" cy="774720"/>
          </a:xfrm>
        </p:grpSpPr>
        <p:sp>
          <p:nvSpPr>
            <p:cNvPr id="38" name="Freeform 38"/>
            <p:cNvSpPr/>
            <p:nvPr/>
          </p:nvSpPr>
          <p:spPr>
            <a:xfrm>
              <a:off x="0" y="0"/>
              <a:ext cx="398399" cy="774700"/>
            </a:xfrm>
            <a:custGeom>
              <a:avLst/>
              <a:gdLst/>
              <a:ahLst/>
              <a:cxnLst/>
              <a:rect l="l" t="t" r="r" b="b"/>
              <a:pathLst>
                <a:path w="398399" h="774700">
                  <a:moveTo>
                    <a:pt x="204343" y="774700"/>
                  </a:moveTo>
                  <a:cubicBezTo>
                    <a:pt x="0" y="517652"/>
                    <a:pt x="0" y="253746"/>
                    <a:pt x="204343" y="0"/>
                  </a:cubicBezTo>
                  <a:cubicBezTo>
                    <a:pt x="398399" y="162433"/>
                    <a:pt x="398399" y="595376"/>
                    <a:pt x="204343" y="77470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39" name="Group 39"/>
          <p:cNvGrpSpPr/>
          <p:nvPr/>
        </p:nvGrpSpPr>
        <p:grpSpPr>
          <a:xfrm>
            <a:off x="2864160" y="9473760"/>
            <a:ext cx="295200" cy="594000"/>
            <a:chOff x="0" y="0"/>
            <a:chExt cx="393600" cy="792000"/>
          </a:xfrm>
        </p:grpSpPr>
        <p:sp>
          <p:nvSpPr>
            <p:cNvPr id="40" name="Freeform 40"/>
            <p:cNvSpPr/>
            <p:nvPr/>
          </p:nvSpPr>
          <p:spPr>
            <a:xfrm>
              <a:off x="0" y="0"/>
              <a:ext cx="393573" cy="791972"/>
            </a:xfrm>
            <a:custGeom>
              <a:avLst/>
              <a:gdLst/>
              <a:ahLst/>
              <a:cxnLst/>
              <a:rect l="l" t="t" r="r" b="b"/>
              <a:pathLst>
                <a:path w="393573" h="791972">
                  <a:moveTo>
                    <a:pt x="191770" y="791972"/>
                  </a:moveTo>
                  <a:cubicBezTo>
                    <a:pt x="0" y="599059"/>
                    <a:pt x="0" y="186182"/>
                    <a:pt x="191770" y="0"/>
                  </a:cubicBezTo>
                  <a:cubicBezTo>
                    <a:pt x="393573" y="345186"/>
                    <a:pt x="393573" y="446786"/>
                    <a:pt x="191770" y="791972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41" name="Group 41"/>
          <p:cNvGrpSpPr/>
          <p:nvPr/>
        </p:nvGrpSpPr>
        <p:grpSpPr>
          <a:xfrm>
            <a:off x="774720" y="9648720"/>
            <a:ext cx="562320" cy="637920"/>
            <a:chOff x="0" y="0"/>
            <a:chExt cx="749760" cy="850560"/>
          </a:xfrm>
        </p:grpSpPr>
        <p:sp>
          <p:nvSpPr>
            <p:cNvPr id="42" name="Freeform 42"/>
            <p:cNvSpPr/>
            <p:nvPr/>
          </p:nvSpPr>
          <p:spPr>
            <a:xfrm>
              <a:off x="0" y="0"/>
              <a:ext cx="749808" cy="850519"/>
            </a:xfrm>
            <a:custGeom>
              <a:avLst/>
              <a:gdLst/>
              <a:ahLst/>
              <a:cxnLst/>
              <a:rect l="l" t="t" r="r" b="b"/>
              <a:pathLst>
                <a:path w="749808" h="850519">
                  <a:moveTo>
                    <a:pt x="749808" y="850519"/>
                  </a:moveTo>
                  <a:cubicBezTo>
                    <a:pt x="486410" y="850519"/>
                    <a:pt x="263525" y="850519"/>
                    <a:pt x="0" y="850519"/>
                  </a:cubicBezTo>
                  <a:cubicBezTo>
                    <a:pt x="121539" y="567055"/>
                    <a:pt x="233045" y="283464"/>
                    <a:pt x="354584" y="0"/>
                  </a:cubicBezTo>
                  <a:cubicBezTo>
                    <a:pt x="364744" y="0"/>
                    <a:pt x="374904" y="0"/>
                    <a:pt x="395097" y="0"/>
                  </a:cubicBezTo>
                  <a:cubicBezTo>
                    <a:pt x="506603" y="280162"/>
                    <a:pt x="628142" y="560324"/>
                    <a:pt x="749681" y="850519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43" name="Group 43"/>
          <p:cNvGrpSpPr/>
          <p:nvPr/>
        </p:nvGrpSpPr>
        <p:grpSpPr>
          <a:xfrm>
            <a:off x="2330640" y="9645840"/>
            <a:ext cx="558720" cy="641520"/>
            <a:chOff x="0" y="0"/>
            <a:chExt cx="744960" cy="855360"/>
          </a:xfrm>
        </p:grpSpPr>
        <p:sp>
          <p:nvSpPr>
            <p:cNvPr id="44" name="Freeform 44"/>
            <p:cNvSpPr/>
            <p:nvPr/>
          </p:nvSpPr>
          <p:spPr>
            <a:xfrm>
              <a:off x="0" y="0"/>
              <a:ext cx="744982" cy="855345"/>
            </a:xfrm>
            <a:custGeom>
              <a:avLst/>
              <a:gdLst/>
              <a:ahLst/>
              <a:cxnLst/>
              <a:rect l="l" t="t" r="r" b="b"/>
              <a:pathLst>
                <a:path w="744982" h="855345">
                  <a:moveTo>
                    <a:pt x="382524" y="0"/>
                  </a:moveTo>
                  <a:cubicBezTo>
                    <a:pt x="503301" y="283972"/>
                    <a:pt x="624078" y="567944"/>
                    <a:pt x="744982" y="855345"/>
                  </a:cubicBezTo>
                  <a:cubicBezTo>
                    <a:pt x="483235" y="855345"/>
                    <a:pt x="251714" y="855345"/>
                    <a:pt x="0" y="855345"/>
                  </a:cubicBezTo>
                  <a:cubicBezTo>
                    <a:pt x="120777" y="564642"/>
                    <a:pt x="231521" y="283972"/>
                    <a:pt x="352298" y="0"/>
                  </a:cubicBezTo>
                  <a:cubicBezTo>
                    <a:pt x="362331" y="0"/>
                    <a:pt x="372491" y="0"/>
                    <a:pt x="382524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45" name="Group 45"/>
          <p:cNvGrpSpPr/>
          <p:nvPr/>
        </p:nvGrpSpPr>
        <p:grpSpPr>
          <a:xfrm>
            <a:off x="1555920" y="9645840"/>
            <a:ext cx="552240" cy="641520"/>
            <a:chOff x="0" y="0"/>
            <a:chExt cx="736320" cy="855360"/>
          </a:xfrm>
        </p:grpSpPr>
        <p:sp>
          <p:nvSpPr>
            <p:cNvPr id="46" name="Freeform 46"/>
            <p:cNvSpPr/>
            <p:nvPr/>
          </p:nvSpPr>
          <p:spPr>
            <a:xfrm>
              <a:off x="0" y="0"/>
              <a:ext cx="736346" cy="855345"/>
            </a:xfrm>
            <a:custGeom>
              <a:avLst/>
              <a:gdLst/>
              <a:ahLst/>
              <a:cxnLst/>
              <a:rect l="l" t="t" r="r" b="b"/>
              <a:pathLst>
                <a:path w="736346" h="855345">
                  <a:moveTo>
                    <a:pt x="383286" y="0"/>
                  </a:moveTo>
                  <a:cubicBezTo>
                    <a:pt x="504317" y="283972"/>
                    <a:pt x="615315" y="564642"/>
                    <a:pt x="736346" y="855345"/>
                  </a:cubicBezTo>
                  <a:cubicBezTo>
                    <a:pt x="494284" y="855345"/>
                    <a:pt x="262255" y="855345"/>
                    <a:pt x="0" y="855345"/>
                  </a:cubicBezTo>
                  <a:cubicBezTo>
                    <a:pt x="110998" y="567944"/>
                    <a:pt x="232029" y="283972"/>
                    <a:pt x="353060" y="0"/>
                  </a:cubicBezTo>
                  <a:cubicBezTo>
                    <a:pt x="363093" y="0"/>
                    <a:pt x="373253" y="0"/>
                    <a:pt x="383286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47" name="Group 47"/>
          <p:cNvGrpSpPr/>
          <p:nvPr/>
        </p:nvGrpSpPr>
        <p:grpSpPr>
          <a:xfrm>
            <a:off x="0" y="9645840"/>
            <a:ext cx="555840" cy="644400"/>
            <a:chOff x="0" y="0"/>
            <a:chExt cx="741120" cy="859200"/>
          </a:xfrm>
        </p:grpSpPr>
        <p:sp>
          <p:nvSpPr>
            <p:cNvPr id="48" name="Freeform 48"/>
            <p:cNvSpPr/>
            <p:nvPr/>
          </p:nvSpPr>
          <p:spPr>
            <a:xfrm>
              <a:off x="0" y="0"/>
              <a:ext cx="741172" cy="859155"/>
            </a:xfrm>
            <a:custGeom>
              <a:avLst/>
              <a:gdLst/>
              <a:ahLst/>
              <a:cxnLst/>
              <a:rect l="l" t="t" r="r" b="b"/>
              <a:pathLst>
                <a:path w="741172" h="859155">
                  <a:moveTo>
                    <a:pt x="385826" y="0"/>
                  </a:moveTo>
                  <a:cubicBezTo>
                    <a:pt x="507619" y="284099"/>
                    <a:pt x="619379" y="568325"/>
                    <a:pt x="741172" y="859155"/>
                  </a:cubicBezTo>
                  <a:cubicBezTo>
                    <a:pt x="487426" y="859155"/>
                    <a:pt x="253873" y="859155"/>
                    <a:pt x="0" y="859155"/>
                  </a:cubicBezTo>
                  <a:cubicBezTo>
                    <a:pt x="111633" y="571627"/>
                    <a:pt x="233553" y="287528"/>
                    <a:pt x="355346" y="3429"/>
                  </a:cubicBezTo>
                  <a:cubicBezTo>
                    <a:pt x="365506" y="0"/>
                    <a:pt x="375666" y="0"/>
                    <a:pt x="385826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49" name="Group 49"/>
          <p:cNvGrpSpPr/>
          <p:nvPr/>
        </p:nvGrpSpPr>
        <p:grpSpPr>
          <a:xfrm>
            <a:off x="2063520" y="9464400"/>
            <a:ext cx="311040" cy="603360"/>
            <a:chOff x="0" y="0"/>
            <a:chExt cx="414720" cy="804480"/>
          </a:xfrm>
        </p:grpSpPr>
        <p:sp>
          <p:nvSpPr>
            <p:cNvPr id="50" name="Freeform 50"/>
            <p:cNvSpPr/>
            <p:nvPr/>
          </p:nvSpPr>
          <p:spPr>
            <a:xfrm>
              <a:off x="0" y="0"/>
              <a:ext cx="414782" cy="804418"/>
            </a:xfrm>
            <a:custGeom>
              <a:avLst/>
              <a:gdLst/>
              <a:ahLst/>
              <a:cxnLst/>
              <a:rect l="l" t="t" r="r" b="b"/>
              <a:pathLst>
                <a:path w="414782" h="804418">
                  <a:moveTo>
                    <a:pt x="202311" y="804418"/>
                  </a:moveTo>
                  <a:cubicBezTo>
                    <a:pt x="0" y="425958"/>
                    <a:pt x="0" y="364998"/>
                    <a:pt x="202311" y="0"/>
                  </a:cubicBezTo>
                  <a:cubicBezTo>
                    <a:pt x="404622" y="267081"/>
                    <a:pt x="414782" y="537464"/>
                    <a:pt x="202311" y="804418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51" name="Group 51"/>
          <p:cNvGrpSpPr/>
          <p:nvPr/>
        </p:nvGrpSpPr>
        <p:grpSpPr>
          <a:xfrm>
            <a:off x="524160" y="9474480"/>
            <a:ext cx="295200" cy="594000"/>
            <a:chOff x="0" y="0"/>
            <a:chExt cx="393600" cy="792000"/>
          </a:xfrm>
        </p:grpSpPr>
        <p:sp>
          <p:nvSpPr>
            <p:cNvPr id="52" name="Freeform 52"/>
            <p:cNvSpPr/>
            <p:nvPr/>
          </p:nvSpPr>
          <p:spPr>
            <a:xfrm>
              <a:off x="0" y="0"/>
              <a:ext cx="393573" cy="791972"/>
            </a:xfrm>
            <a:custGeom>
              <a:avLst/>
              <a:gdLst/>
              <a:ahLst/>
              <a:cxnLst/>
              <a:rect l="l" t="t" r="r" b="b"/>
              <a:pathLst>
                <a:path w="393573" h="791972">
                  <a:moveTo>
                    <a:pt x="191770" y="791972"/>
                  </a:moveTo>
                  <a:cubicBezTo>
                    <a:pt x="0" y="599059"/>
                    <a:pt x="0" y="186182"/>
                    <a:pt x="191770" y="0"/>
                  </a:cubicBezTo>
                  <a:cubicBezTo>
                    <a:pt x="393573" y="345186"/>
                    <a:pt x="393573" y="446786"/>
                    <a:pt x="191770" y="791972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53" name="Group 53"/>
          <p:cNvGrpSpPr/>
          <p:nvPr/>
        </p:nvGrpSpPr>
        <p:grpSpPr>
          <a:xfrm>
            <a:off x="1288800" y="9480240"/>
            <a:ext cx="298800" cy="581040"/>
            <a:chOff x="0" y="0"/>
            <a:chExt cx="398400" cy="774720"/>
          </a:xfrm>
        </p:grpSpPr>
        <p:sp>
          <p:nvSpPr>
            <p:cNvPr id="54" name="Freeform 54"/>
            <p:cNvSpPr/>
            <p:nvPr/>
          </p:nvSpPr>
          <p:spPr>
            <a:xfrm>
              <a:off x="0" y="0"/>
              <a:ext cx="398399" cy="774700"/>
            </a:xfrm>
            <a:custGeom>
              <a:avLst/>
              <a:gdLst/>
              <a:ahLst/>
              <a:cxnLst/>
              <a:rect l="l" t="t" r="r" b="b"/>
              <a:pathLst>
                <a:path w="398399" h="774700">
                  <a:moveTo>
                    <a:pt x="204343" y="774700"/>
                  </a:moveTo>
                  <a:cubicBezTo>
                    <a:pt x="0" y="517652"/>
                    <a:pt x="0" y="253746"/>
                    <a:pt x="204343" y="0"/>
                  </a:cubicBezTo>
                  <a:cubicBezTo>
                    <a:pt x="398399" y="162433"/>
                    <a:pt x="398399" y="595376"/>
                    <a:pt x="204343" y="77470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55" name="Group 55"/>
          <p:cNvGrpSpPr/>
          <p:nvPr/>
        </p:nvGrpSpPr>
        <p:grpSpPr>
          <a:xfrm>
            <a:off x="16173360" y="9663840"/>
            <a:ext cx="562320" cy="637920"/>
            <a:chOff x="0" y="0"/>
            <a:chExt cx="749760" cy="850560"/>
          </a:xfrm>
        </p:grpSpPr>
        <p:sp>
          <p:nvSpPr>
            <p:cNvPr id="56" name="Freeform 56"/>
            <p:cNvSpPr/>
            <p:nvPr/>
          </p:nvSpPr>
          <p:spPr>
            <a:xfrm>
              <a:off x="0" y="0"/>
              <a:ext cx="749808" cy="850519"/>
            </a:xfrm>
            <a:custGeom>
              <a:avLst/>
              <a:gdLst/>
              <a:ahLst/>
              <a:cxnLst/>
              <a:rect l="l" t="t" r="r" b="b"/>
              <a:pathLst>
                <a:path w="749808" h="850519">
                  <a:moveTo>
                    <a:pt x="749808" y="850519"/>
                  </a:moveTo>
                  <a:cubicBezTo>
                    <a:pt x="486410" y="850519"/>
                    <a:pt x="263525" y="850519"/>
                    <a:pt x="0" y="850519"/>
                  </a:cubicBezTo>
                  <a:cubicBezTo>
                    <a:pt x="121539" y="567055"/>
                    <a:pt x="233045" y="283464"/>
                    <a:pt x="354584" y="0"/>
                  </a:cubicBezTo>
                  <a:cubicBezTo>
                    <a:pt x="364744" y="0"/>
                    <a:pt x="374904" y="0"/>
                    <a:pt x="395097" y="0"/>
                  </a:cubicBezTo>
                  <a:cubicBezTo>
                    <a:pt x="506603" y="280162"/>
                    <a:pt x="628142" y="560324"/>
                    <a:pt x="749681" y="850519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57" name="Group 57"/>
          <p:cNvGrpSpPr/>
          <p:nvPr/>
        </p:nvGrpSpPr>
        <p:grpSpPr>
          <a:xfrm>
            <a:off x="17729280" y="9660960"/>
            <a:ext cx="558720" cy="641520"/>
            <a:chOff x="0" y="0"/>
            <a:chExt cx="744960" cy="855360"/>
          </a:xfrm>
        </p:grpSpPr>
        <p:sp>
          <p:nvSpPr>
            <p:cNvPr id="58" name="Freeform 58"/>
            <p:cNvSpPr/>
            <p:nvPr/>
          </p:nvSpPr>
          <p:spPr>
            <a:xfrm>
              <a:off x="0" y="0"/>
              <a:ext cx="744982" cy="855345"/>
            </a:xfrm>
            <a:custGeom>
              <a:avLst/>
              <a:gdLst/>
              <a:ahLst/>
              <a:cxnLst/>
              <a:rect l="l" t="t" r="r" b="b"/>
              <a:pathLst>
                <a:path w="744982" h="855345">
                  <a:moveTo>
                    <a:pt x="382524" y="0"/>
                  </a:moveTo>
                  <a:cubicBezTo>
                    <a:pt x="503301" y="283972"/>
                    <a:pt x="624078" y="567944"/>
                    <a:pt x="744982" y="855345"/>
                  </a:cubicBezTo>
                  <a:cubicBezTo>
                    <a:pt x="483235" y="855345"/>
                    <a:pt x="251714" y="855345"/>
                    <a:pt x="0" y="855345"/>
                  </a:cubicBezTo>
                  <a:cubicBezTo>
                    <a:pt x="120777" y="564642"/>
                    <a:pt x="231521" y="283972"/>
                    <a:pt x="352298" y="0"/>
                  </a:cubicBezTo>
                  <a:cubicBezTo>
                    <a:pt x="362331" y="0"/>
                    <a:pt x="372491" y="0"/>
                    <a:pt x="382524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59" name="Group 59"/>
          <p:cNvGrpSpPr/>
          <p:nvPr/>
        </p:nvGrpSpPr>
        <p:grpSpPr>
          <a:xfrm>
            <a:off x="16954560" y="9660960"/>
            <a:ext cx="552240" cy="641520"/>
            <a:chOff x="0" y="0"/>
            <a:chExt cx="736320" cy="855360"/>
          </a:xfrm>
        </p:grpSpPr>
        <p:sp>
          <p:nvSpPr>
            <p:cNvPr id="60" name="Freeform 60"/>
            <p:cNvSpPr/>
            <p:nvPr/>
          </p:nvSpPr>
          <p:spPr>
            <a:xfrm>
              <a:off x="0" y="0"/>
              <a:ext cx="736346" cy="855345"/>
            </a:xfrm>
            <a:custGeom>
              <a:avLst/>
              <a:gdLst/>
              <a:ahLst/>
              <a:cxnLst/>
              <a:rect l="l" t="t" r="r" b="b"/>
              <a:pathLst>
                <a:path w="736346" h="855345">
                  <a:moveTo>
                    <a:pt x="383286" y="0"/>
                  </a:moveTo>
                  <a:cubicBezTo>
                    <a:pt x="504317" y="283972"/>
                    <a:pt x="615315" y="564642"/>
                    <a:pt x="736346" y="855345"/>
                  </a:cubicBezTo>
                  <a:cubicBezTo>
                    <a:pt x="494284" y="855345"/>
                    <a:pt x="262255" y="855345"/>
                    <a:pt x="0" y="855345"/>
                  </a:cubicBezTo>
                  <a:cubicBezTo>
                    <a:pt x="110998" y="567944"/>
                    <a:pt x="232029" y="283972"/>
                    <a:pt x="353060" y="0"/>
                  </a:cubicBezTo>
                  <a:cubicBezTo>
                    <a:pt x="363093" y="0"/>
                    <a:pt x="373253" y="0"/>
                    <a:pt x="383286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61" name="Group 61"/>
          <p:cNvGrpSpPr/>
          <p:nvPr/>
        </p:nvGrpSpPr>
        <p:grpSpPr>
          <a:xfrm>
            <a:off x="15398640" y="9660960"/>
            <a:ext cx="555840" cy="644400"/>
            <a:chOff x="0" y="0"/>
            <a:chExt cx="741120" cy="859200"/>
          </a:xfrm>
        </p:grpSpPr>
        <p:sp>
          <p:nvSpPr>
            <p:cNvPr id="62" name="Freeform 62"/>
            <p:cNvSpPr/>
            <p:nvPr/>
          </p:nvSpPr>
          <p:spPr>
            <a:xfrm>
              <a:off x="0" y="0"/>
              <a:ext cx="741172" cy="859155"/>
            </a:xfrm>
            <a:custGeom>
              <a:avLst/>
              <a:gdLst/>
              <a:ahLst/>
              <a:cxnLst/>
              <a:rect l="l" t="t" r="r" b="b"/>
              <a:pathLst>
                <a:path w="741172" h="859155">
                  <a:moveTo>
                    <a:pt x="385826" y="0"/>
                  </a:moveTo>
                  <a:cubicBezTo>
                    <a:pt x="507619" y="284099"/>
                    <a:pt x="619379" y="568325"/>
                    <a:pt x="741172" y="859155"/>
                  </a:cubicBezTo>
                  <a:cubicBezTo>
                    <a:pt x="487426" y="859155"/>
                    <a:pt x="253873" y="859155"/>
                    <a:pt x="0" y="859155"/>
                  </a:cubicBezTo>
                  <a:cubicBezTo>
                    <a:pt x="111633" y="571627"/>
                    <a:pt x="233553" y="287528"/>
                    <a:pt x="355346" y="3429"/>
                  </a:cubicBezTo>
                  <a:cubicBezTo>
                    <a:pt x="365506" y="0"/>
                    <a:pt x="375666" y="0"/>
                    <a:pt x="385826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63" name="Group 63"/>
          <p:cNvGrpSpPr/>
          <p:nvPr/>
        </p:nvGrpSpPr>
        <p:grpSpPr>
          <a:xfrm>
            <a:off x="17462160" y="9479520"/>
            <a:ext cx="311040" cy="603360"/>
            <a:chOff x="0" y="0"/>
            <a:chExt cx="414720" cy="804480"/>
          </a:xfrm>
        </p:grpSpPr>
        <p:sp>
          <p:nvSpPr>
            <p:cNvPr id="64" name="Freeform 64"/>
            <p:cNvSpPr/>
            <p:nvPr/>
          </p:nvSpPr>
          <p:spPr>
            <a:xfrm>
              <a:off x="0" y="0"/>
              <a:ext cx="414782" cy="804418"/>
            </a:xfrm>
            <a:custGeom>
              <a:avLst/>
              <a:gdLst/>
              <a:ahLst/>
              <a:cxnLst/>
              <a:rect l="l" t="t" r="r" b="b"/>
              <a:pathLst>
                <a:path w="414782" h="804418">
                  <a:moveTo>
                    <a:pt x="202311" y="804418"/>
                  </a:moveTo>
                  <a:cubicBezTo>
                    <a:pt x="0" y="425958"/>
                    <a:pt x="0" y="364998"/>
                    <a:pt x="202311" y="0"/>
                  </a:cubicBezTo>
                  <a:cubicBezTo>
                    <a:pt x="404622" y="267081"/>
                    <a:pt x="414782" y="537464"/>
                    <a:pt x="202311" y="804418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65" name="Group 65"/>
          <p:cNvGrpSpPr/>
          <p:nvPr/>
        </p:nvGrpSpPr>
        <p:grpSpPr>
          <a:xfrm>
            <a:off x="15922800" y="9489600"/>
            <a:ext cx="295200" cy="594000"/>
            <a:chOff x="0" y="0"/>
            <a:chExt cx="393600" cy="792000"/>
          </a:xfrm>
        </p:grpSpPr>
        <p:sp>
          <p:nvSpPr>
            <p:cNvPr id="66" name="Freeform 66"/>
            <p:cNvSpPr/>
            <p:nvPr/>
          </p:nvSpPr>
          <p:spPr>
            <a:xfrm>
              <a:off x="0" y="0"/>
              <a:ext cx="393573" cy="791972"/>
            </a:xfrm>
            <a:custGeom>
              <a:avLst/>
              <a:gdLst/>
              <a:ahLst/>
              <a:cxnLst/>
              <a:rect l="l" t="t" r="r" b="b"/>
              <a:pathLst>
                <a:path w="393573" h="791972">
                  <a:moveTo>
                    <a:pt x="191770" y="791972"/>
                  </a:moveTo>
                  <a:cubicBezTo>
                    <a:pt x="0" y="599059"/>
                    <a:pt x="0" y="186182"/>
                    <a:pt x="191770" y="0"/>
                  </a:cubicBezTo>
                  <a:cubicBezTo>
                    <a:pt x="393573" y="345186"/>
                    <a:pt x="393573" y="446786"/>
                    <a:pt x="191770" y="791972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67" name="Group 67"/>
          <p:cNvGrpSpPr/>
          <p:nvPr/>
        </p:nvGrpSpPr>
        <p:grpSpPr>
          <a:xfrm>
            <a:off x="16688160" y="9496080"/>
            <a:ext cx="298800" cy="581040"/>
            <a:chOff x="0" y="0"/>
            <a:chExt cx="398400" cy="774720"/>
          </a:xfrm>
        </p:grpSpPr>
        <p:sp>
          <p:nvSpPr>
            <p:cNvPr id="68" name="Freeform 68"/>
            <p:cNvSpPr/>
            <p:nvPr/>
          </p:nvSpPr>
          <p:spPr>
            <a:xfrm>
              <a:off x="0" y="0"/>
              <a:ext cx="398399" cy="774700"/>
            </a:xfrm>
            <a:custGeom>
              <a:avLst/>
              <a:gdLst/>
              <a:ahLst/>
              <a:cxnLst/>
              <a:rect l="l" t="t" r="r" b="b"/>
              <a:pathLst>
                <a:path w="398399" h="774700">
                  <a:moveTo>
                    <a:pt x="204343" y="774700"/>
                  </a:moveTo>
                  <a:cubicBezTo>
                    <a:pt x="0" y="517652"/>
                    <a:pt x="0" y="253746"/>
                    <a:pt x="204343" y="0"/>
                  </a:cubicBezTo>
                  <a:cubicBezTo>
                    <a:pt x="398399" y="162433"/>
                    <a:pt x="398399" y="595376"/>
                    <a:pt x="204343" y="77470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69" name="Group 69"/>
          <p:cNvGrpSpPr/>
          <p:nvPr/>
        </p:nvGrpSpPr>
        <p:grpSpPr>
          <a:xfrm>
            <a:off x="15127200" y="9489600"/>
            <a:ext cx="295200" cy="594000"/>
            <a:chOff x="0" y="0"/>
            <a:chExt cx="393600" cy="792000"/>
          </a:xfrm>
        </p:grpSpPr>
        <p:sp>
          <p:nvSpPr>
            <p:cNvPr id="70" name="Freeform 70"/>
            <p:cNvSpPr/>
            <p:nvPr/>
          </p:nvSpPr>
          <p:spPr>
            <a:xfrm>
              <a:off x="0" y="0"/>
              <a:ext cx="393573" cy="791972"/>
            </a:xfrm>
            <a:custGeom>
              <a:avLst/>
              <a:gdLst/>
              <a:ahLst/>
              <a:cxnLst/>
              <a:rect l="l" t="t" r="r" b="b"/>
              <a:pathLst>
                <a:path w="393573" h="791972">
                  <a:moveTo>
                    <a:pt x="191770" y="791972"/>
                  </a:moveTo>
                  <a:cubicBezTo>
                    <a:pt x="0" y="599059"/>
                    <a:pt x="0" y="186182"/>
                    <a:pt x="191770" y="0"/>
                  </a:cubicBezTo>
                  <a:cubicBezTo>
                    <a:pt x="393573" y="345186"/>
                    <a:pt x="393573" y="446786"/>
                    <a:pt x="191770" y="791972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71" name="Group 71"/>
          <p:cNvGrpSpPr/>
          <p:nvPr/>
        </p:nvGrpSpPr>
        <p:grpSpPr>
          <a:xfrm>
            <a:off x="13037760" y="9664560"/>
            <a:ext cx="562320" cy="637920"/>
            <a:chOff x="0" y="0"/>
            <a:chExt cx="749760" cy="850560"/>
          </a:xfrm>
        </p:grpSpPr>
        <p:sp>
          <p:nvSpPr>
            <p:cNvPr id="72" name="Freeform 72"/>
            <p:cNvSpPr/>
            <p:nvPr/>
          </p:nvSpPr>
          <p:spPr>
            <a:xfrm>
              <a:off x="0" y="0"/>
              <a:ext cx="749808" cy="850519"/>
            </a:xfrm>
            <a:custGeom>
              <a:avLst/>
              <a:gdLst/>
              <a:ahLst/>
              <a:cxnLst/>
              <a:rect l="l" t="t" r="r" b="b"/>
              <a:pathLst>
                <a:path w="749808" h="850519">
                  <a:moveTo>
                    <a:pt x="749808" y="850519"/>
                  </a:moveTo>
                  <a:cubicBezTo>
                    <a:pt x="486410" y="850519"/>
                    <a:pt x="263525" y="850519"/>
                    <a:pt x="0" y="850519"/>
                  </a:cubicBezTo>
                  <a:cubicBezTo>
                    <a:pt x="121539" y="567055"/>
                    <a:pt x="233045" y="283464"/>
                    <a:pt x="354584" y="0"/>
                  </a:cubicBezTo>
                  <a:cubicBezTo>
                    <a:pt x="364744" y="0"/>
                    <a:pt x="374904" y="0"/>
                    <a:pt x="395097" y="0"/>
                  </a:cubicBezTo>
                  <a:cubicBezTo>
                    <a:pt x="506603" y="280162"/>
                    <a:pt x="628142" y="560324"/>
                    <a:pt x="749681" y="850519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73" name="Group 73"/>
          <p:cNvGrpSpPr/>
          <p:nvPr/>
        </p:nvGrpSpPr>
        <p:grpSpPr>
          <a:xfrm>
            <a:off x="14593680" y="9661680"/>
            <a:ext cx="558720" cy="641520"/>
            <a:chOff x="0" y="0"/>
            <a:chExt cx="744960" cy="855360"/>
          </a:xfrm>
        </p:grpSpPr>
        <p:sp>
          <p:nvSpPr>
            <p:cNvPr id="74" name="Freeform 74"/>
            <p:cNvSpPr/>
            <p:nvPr/>
          </p:nvSpPr>
          <p:spPr>
            <a:xfrm>
              <a:off x="0" y="0"/>
              <a:ext cx="744982" cy="855345"/>
            </a:xfrm>
            <a:custGeom>
              <a:avLst/>
              <a:gdLst/>
              <a:ahLst/>
              <a:cxnLst/>
              <a:rect l="l" t="t" r="r" b="b"/>
              <a:pathLst>
                <a:path w="744982" h="855345">
                  <a:moveTo>
                    <a:pt x="382524" y="0"/>
                  </a:moveTo>
                  <a:cubicBezTo>
                    <a:pt x="503301" y="283972"/>
                    <a:pt x="624078" y="567944"/>
                    <a:pt x="744982" y="855345"/>
                  </a:cubicBezTo>
                  <a:cubicBezTo>
                    <a:pt x="483235" y="855345"/>
                    <a:pt x="251714" y="855345"/>
                    <a:pt x="0" y="855345"/>
                  </a:cubicBezTo>
                  <a:cubicBezTo>
                    <a:pt x="120777" y="564642"/>
                    <a:pt x="231521" y="283972"/>
                    <a:pt x="352298" y="0"/>
                  </a:cubicBezTo>
                  <a:cubicBezTo>
                    <a:pt x="362331" y="0"/>
                    <a:pt x="372491" y="0"/>
                    <a:pt x="382524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75" name="Group 75"/>
          <p:cNvGrpSpPr/>
          <p:nvPr/>
        </p:nvGrpSpPr>
        <p:grpSpPr>
          <a:xfrm>
            <a:off x="13818960" y="9661680"/>
            <a:ext cx="552240" cy="641520"/>
            <a:chOff x="0" y="0"/>
            <a:chExt cx="736320" cy="855360"/>
          </a:xfrm>
        </p:grpSpPr>
        <p:sp>
          <p:nvSpPr>
            <p:cNvPr id="76" name="Freeform 76"/>
            <p:cNvSpPr/>
            <p:nvPr/>
          </p:nvSpPr>
          <p:spPr>
            <a:xfrm>
              <a:off x="0" y="0"/>
              <a:ext cx="736346" cy="855345"/>
            </a:xfrm>
            <a:custGeom>
              <a:avLst/>
              <a:gdLst/>
              <a:ahLst/>
              <a:cxnLst/>
              <a:rect l="l" t="t" r="r" b="b"/>
              <a:pathLst>
                <a:path w="736346" h="855345">
                  <a:moveTo>
                    <a:pt x="383286" y="0"/>
                  </a:moveTo>
                  <a:cubicBezTo>
                    <a:pt x="504317" y="283972"/>
                    <a:pt x="615315" y="564642"/>
                    <a:pt x="736346" y="855345"/>
                  </a:cubicBezTo>
                  <a:cubicBezTo>
                    <a:pt x="494284" y="855345"/>
                    <a:pt x="262255" y="855345"/>
                    <a:pt x="0" y="855345"/>
                  </a:cubicBezTo>
                  <a:cubicBezTo>
                    <a:pt x="110998" y="567944"/>
                    <a:pt x="232029" y="283972"/>
                    <a:pt x="353060" y="0"/>
                  </a:cubicBezTo>
                  <a:cubicBezTo>
                    <a:pt x="363093" y="0"/>
                    <a:pt x="373253" y="0"/>
                    <a:pt x="383286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77" name="Group 77"/>
          <p:cNvGrpSpPr/>
          <p:nvPr/>
        </p:nvGrpSpPr>
        <p:grpSpPr>
          <a:xfrm>
            <a:off x="12263040" y="9661680"/>
            <a:ext cx="555840" cy="644400"/>
            <a:chOff x="0" y="0"/>
            <a:chExt cx="741120" cy="859200"/>
          </a:xfrm>
        </p:grpSpPr>
        <p:sp>
          <p:nvSpPr>
            <p:cNvPr id="78" name="Freeform 78"/>
            <p:cNvSpPr/>
            <p:nvPr/>
          </p:nvSpPr>
          <p:spPr>
            <a:xfrm>
              <a:off x="0" y="0"/>
              <a:ext cx="741172" cy="859155"/>
            </a:xfrm>
            <a:custGeom>
              <a:avLst/>
              <a:gdLst/>
              <a:ahLst/>
              <a:cxnLst/>
              <a:rect l="l" t="t" r="r" b="b"/>
              <a:pathLst>
                <a:path w="741172" h="859155">
                  <a:moveTo>
                    <a:pt x="385826" y="0"/>
                  </a:moveTo>
                  <a:cubicBezTo>
                    <a:pt x="507619" y="284099"/>
                    <a:pt x="619379" y="568325"/>
                    <a:pt x="741172" y="859155"/>
                  </a:cubicBezTo>
                  <a:cubicBezTo>
                    <a:pt x="487426" y="859155"/>
                    <a:pt x="253873" y="859155"/>
                    <a:pt x="0" y="859155"/>
                  </a:cubicBezTo>
                  <a:cubicBezTo>
                    <a:pt x="111633" y="571627"/>
                    <a:pt x="233553" y="287528"/>
                    <a:pt x="355346" y="3429"/>
                  </a:cubicBezTo>
                  <a:cubicBezTo>
                    <a:pt x="365506" y="0"/>
                    <a:pt x="375666" y="0"/>
                    <a:pt x="385826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79" name="Group 79"/>
          <p:cNvGrpSpPr/>
          <p:nvPr/>
        </p:nvGrpSpPr>
        <p:grpSpPr>
          <a:xfrm>
            <a:off x="14327280" y="9480240"/>
            <a:ext cx="311040" cy="603360"/>
            <a:chOff x="0" y="0"/>
            <a:chExt cx="414720" cy="804480"/>
          </a:xfrm>
        </p:grpSpPr>
        <p:sp>
          <p:nvSpPr>
            <p:cNvPr id="80" name="Freeform 80"/>
            <p:cNvSpPr/>
            <p:nvPr/>
          </p:nvSpPr>
          <p:spPr>
            <a:xfrm>
              <a:off x="0" y="0"/>
              <a:ext cx="414782" cy="804418"/>
            </a:xfrm>
            <a:custGeom>
              <a:avLst/>
              <a:gdLst/>
              <a:ahLst/>
              <a:cxnLst/>
              <a:rect l="l" t="t" r="r" b="b"/>
              <a:pathLst>
                <a:path w="414782" h="804418">
                  <a:moveTo>
                    <a:pt x="202311" y="804418"/>
                  </a:moveTo>
                  <a:cubicBezTo>
                    <a:pt x="0" y="425958"/>
                    <a:pt x="0" y="364998"/>
                    <a:pt x="202311" y="0"/>
                  </a:cubicBezTo>
                  <a:cubicBezTo>
                    <a:pt x="404622" y="267081"/>
                    <a:pt x="414782" y="537464"/>
                    <a:pt x="202311" y="804418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81" name="Group 81"/>
          <p:cNvGrpSpPr/>
          <p:nvPr/>
        </p:nvGrpSpPr>
        <p:grpSpPr>
          <a:xfrm>
            <a:off x="12787200" y="9490320"/>
            <a:ext cx="295200" cy="594000"/>
            <a:chOff x="0" y="0"/>
            <a:chExt cx="393600" cy="792000"/>
          </a:xfrm>
        </p:grpSpPr>
        <p:sp>
          <p:nvSpPr>
            <p:cNvPr id="82" name="Freeform 82"/>
            <p:cNvSpPr/>
            <p:nvPr/>
          </p:nvSpPr>
          <p:spPr>
            <a:xfrm>
              <a:off x="0" y="0"/>
              <a:ext cx="393573" cy="791972"/>
            </a:xfrm>
            <a:custGeom>
              <a:avLst/>
              <a:gdLst/>
              <a:ahLst/>
              <a:cxnLst/>
              <a:rect l="l" t="t" r="r" b="b"/>
              <a:pathLst>
                <a:path w="393573" h="791972">
                  <a:moveTo>
                    <a:pt x="191770" y="791972"/>
                  </a:moveTo>
                  <a:cubicBezTo>
                    <a:pt x="0" y="599059"/>
                    <a:pt x="0" y="186182"/>
                    <a:pt x="191770" y="0"/>
                  </a:cubicBezTo>
                  <a:cubicBezTo>
                    <a:pt x="393573" y="345186"/>
                    <a:pt x="393573" y="446786"/>
                    <a:pt x="191770" y="791972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83" name="Group 83"/>
          <p:cNvGrpSpPr/>
          <p:nvPr/>
        </p:nvGrpSpPr>
        <p:grpSpPr>
          <a:xfrm>
            <a:off x="13552560" y="9496080"/>
            <a:ext cx="298800" cy="581040"/>
            <a:chOff x="0" y="0"/>
            <a:chExt cx="398400" cy="774720"/>
          </a:xfrm>
        </p:grpSpPr>
        <p:sp>
          <p:nvSpPr>
            <p:cNvPr id="84" name="Freeform 84"/>
            <p:cNvSpPr/>
            <p:nvPr/>
          </p:nvSpPr>
          <p:spPr>
            <a:xfrm>
              <a:off x="0" y="0"/>
              <a:ext cx="398399" cy="774700"/>
            </a:xfrm>
            <a:custGeom>
              <a:avLst/>
              <a:gdLst/>
              <a:ahLst/>
              <a:cxnLst/>
              <a:rect l="l" t="t" r="r" b="b"/>
              <a:pathLst>
                <a:path w="398399" h="774700">
                  <a:moveTo>
                    <a:pt x="204343" y="774700"/>
                  </a:moveTo>
                  <a:cubicBezTo>
                    <a:pt x="0" y="517652"/>
                    <a:pt x="0" y="253746"/>
                    <a:pt x="204343" y="0"/>
                  </a:cubicBezTo>
                  <a:cubicBezTo>
                    <a:pt x="398399" y="162433"/>
                    <a:pt x="398399" y="595376"/>
                    <a:pt x="204343" y="77470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85" name="Group 85"/>
          <p:cNvGrpSpPr/>
          <p:nvPr/>
        </p:nvGrpSpPr>
        <p:grpSpPr>
          <a:xfrm>
            <a:off x="10011600" y="9682560"/>
            <a:ext cx="562320" cy="637920"/>
            <a:chOff x="0" y="0"/>
            <a:chExt cx="749760" cy="850560"/>
          </a:xfrm>
        </p:grpSpPr>
        <p:sp>
          <p:nvSpPr>
            <p:cNvPr id="86" name="Freeform 86"/>
            <p:cNvSpPr/>
            <p:nvPr/>
          </p:nvSpPr>
          <p:spPr>
            <a:xfrm>
              <a:off x="0" y="0"/>
              <a:ext cx="749808" cy="850519"/>
            </a:xfrm>
            <a:custGeom>
              <a:avLst/>
              <a:gdLst/>
              <a:ahLst/>
              <a:cxnLst/>
              <a:rect l="l" t="t" r="r" b="b"/>
              <a:pathLst>
                <a:path w="749808" h="850519">
                  <a:moveTo>
                    <a:pt x="749808" y="850519"/>
                  </a:moveTo>
                  <a:cubicBezTo>
                    <a:pt x="486410" y="850519"/>
                    <a:pt x="263525" y="850519"/>
                    <a:pt x="0" y="850519"/>
                  </a:cubicBezTo>
                  <a:cubicBezTo>
                    <a:pt x="121539" y="567055"/>
                    <a:pt x="233045" y="283464"/>
                    <a:pt x="354584" y="0"/>
                  </a:cubicBezTo>
                  <a:cubicBezTo>
                    <a:pt x="364744" y="0"/>
                    <a:pt x="374904" y="0"/>
                    <a:pt x="395097" y="0"/>
                  </a:cubicBezTo>
                  <a:cubicBezTo>
                    <a:pt x="506603" y="280162"/>
                    <a:pt x="628142" y="560324"/>
                    <a:pt x="749681" y="850519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87" name="Group 87"/>
          <p:cNvGrpSpPr/>
          <p:nvPr/>
        </p:nvGrpSpPr>
        <p:grpSpPr>
          <a:xfrm>
            <a:off x="11566800" y="9678960"/>
            <a:ext cx="558720" cy="641520"/>
            <a:chOff x="0" y="0"/>
            <a:chExt cx="744960" cy="855360"/>
          </a:xfrm>
        </p:grpSpPr>
        <p:sp>
          <p:nvSpPr>
            <p:cNvPr id="88" name="Freeform 88"/>
            <p:cNvSpPr/>
            <p:nvPr/>
          </p:nvSpPr>
          <p:spPr>
            <a:xfrm>
              <a:off x="0" y="0"/>
              <a:ext cx="744982" cy="855345"/>
            </a:xfrm>
            <a:custGeom>
              <a:avLst/>
              <a:gdLst/>
              <a:ahLst/>
              <a:cxnLst/>
              <a:rect l="l" t="t" r="r" b="b"/>
              <a:pathLst>
                <a:path w="744982" h="855345">
                  <a:moveTo>
                    <a:pt x="382524" y="0"/>
                  </a:moveTo>
                  <a:cubicBezTo>
                    <a:pt x="503301" y="283972"/>
                    <a:pt x="624078" y="567944"/>
                    <a:pt x="744982" y="855345"/>
                  </a:cubicBezTo>
                  <a:cubicBezTo>
                    <a:pt x="483235" y="855345"/>
                    <a:pt x="251714" y="855345"/>
                    <a:pt x="0" y="855345"/>
                  </a:cubicBezTo>
                  <a:cubicBezTo>
                    <a:pt x="120777" y="564642"/>
                    <a:pt x="231521" y="283972"/>
                    <a:pt x="352298" y="0"/>
                  </a:cubicBezTo>
                  <a:cubicBezTo>
                    <a:pt x="362331" y="0"/>
                    <a:pt x="372491" y="0"/>
                    <a:pt x="382524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89" name="Group 89"/>
          <p:cNvGrpSpPr/>
          <p:nvPr/>
        </p:nvGrpSpPr>
        <p:grpSpPr>
          <a:xfrm>
            <a:off x="10792080" y="9678960"/>
            <a:ext cx="552240" cy="641520"/>
            <a:chOff x="0" y="0"/>
            <a:chExt cx="736320" cy="855360"/>
          </a:xfrm>
        </p:grpSpPr>
        <p:sp>
          <p:nvSpPr>
            <p:cNvPr id="90" name="Freeform 90"/>
            <p:cNvSpPr/>
            <p:nvPr/>
          </p:nvSpPr>
          <p:spPr>
            <a:xfrm>
              <a:off x="0" y="0"/>
              <a:ext cx="736346" cy="855345"/>
            </a:xfrm>
            <a:custGeom>
              <a:avLst/>
              <a:gdLst/>
              <a:ahLst/>
              <a:cxnLst/>
              <a:rect l="l" t="t" r="r" b="b"/>
              <a:pathLst>
                <a:path w="736346" h="855345">
                  <a:moveTo>
                    <a:pt x="383286" y="0"/>
                  </a:moveTo>
                  <a:cubicBezTo>
                    <a:pt x="504317" y="283972"/>
                    <a:pt x="615315" y="564642"/>
                    <a:pt x="736346" y="855345"/>
                  </a:cubicBezTo>
                  <a:cubicBezTo>
                    <a:pt x="494284" y="855345"/>
                    <a:pt x="262255" y="855345"/>
                    <a:pt x="0" y="855345"/>
                  </a:cubicBezTo>
                  <a:cubicBezTo>
                    <a:pt x="110998" y="567944"/>
                    <a:pt x="232029" y="283972"/>
                    <a:pt x="353060" y="0"/>
                  </a:cubicBezTo>
                  <a:cubicBezTo>
                    <a:pt x="363093" y="0"/>
                    <a:pt x="373253" y="0"/>
                    <a:pt x="383286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91" name="Group 91"/>
          <p:cNvGrpSpPr/>
          <p:nvPr/>
        </p:nvGrpSpPr>
        <p:grpSpPr>
          <a:xfrm>
            <a:off x="9236880" y="9678960"/>
            <a:ext cx="555840" cy="644400"/>
            <a:chOff x="0" y="0"/>
            <a:chExt cx="741120" cy="859200"/>
          </a:xfrm>
        </p:grpSpPr>
        <p:sp>
          <p:nvSpPr>
            <p:cNvPr id="92" name="Freeform 92"/>
            <p:cNvSpPr/>
            <p:nvPr/>
          </p:nvSpPr>
          <p:spPr>
            <a:xfrm>
              <a:off x="0" y="0"/>
              <a:ext cx="741172" cy="859155"/>
            </a:xfrm>
            <a:custGeom>
              <a:avLst/>
              <a:gdLst/>
              <a:ahLst/>
              <a:cxnLst/>
              <a:rect l="l" t="t" r="r" b="b"/>
              <a:pathLst>
                <a:path w="741172" h="859155">
                  <a:moveTo>
                    <a:pt x="385826" y="0"/>
                  </a:moveTo>
                  <a:cubicBezTo>
                    <a:pt x="507619" y="284099"/>
                    <a:pt x="619379" y="568325"/>
                    <a:pt x="741172" y="859155"/>
                  </a:cubicBezTo>
                  <a:cubicBezTo>
                    <a:pt x="487426" y="859155"/>
                    <a:pt x="253873" y="859155"/>
                    <a:pt x="0" y="859155"/>
                  </a:cubicBezTo>
                  <a:cubicBezTo>
                    <a:pt x="111633" y="571627"/>
                    <a:pt x="233553" y="287528"/>
                    <a:pt x="355346" y="3429"/>
                  </a:cubicBezTo>
                  <a:cubicBezTo>
                    <a:pt x="365506" y="0"/>
                    <a:pt x="375666" y="0"/>
                    <a:pt x="385826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93" name="Group 93"/>
          <p:cNvGrpSpPr/>
          <p:nvPr/>
        </p:nvGrpSpPr>
        <p:grpSpPr>
          <a:xfrm>
            <a:off x="11300400" y="9498240"/>
            <a:ext cx="311040" cy="603360"/>
            <a:chOff x="0" y="0"/>
            <a:chExt cx="414720" cy="804480"/>
          </a:xfrm>
        </p:grpSpPr>
        <p:sp>
          <p:nvSpPr>
            <p:cNvPr id="94" name="Freeform 94"/>
            <p:cNvSpPr/>
            <p:nvPr/>
          </p:nvSpPr>
          <p:spPr>
            <a:xfrm>
              <a:off x="0" y="0"/>
              <a:ext cx="414782" cy="804418"/>
            </a:xfrm>
            <a:custGeom>
              <a:avLst/>
              <a:gdLst/>
              <a:ahLst/>
              <a:cxnLst/>
              <a:rect l="l" t="t" r="r" b="b"/>
              <a:pathLst>
                <a:path w="414782" h="804418">
                  <a:moveTo>
                    <a:pt x="202311" y="804418"/>
                  </a:moveTo>
                  <a:cubicBezTo>
                    <a:pt x="0" y="425958"/>
                    <a:pt x="0" y="364998"/>
                    <a:pt x="202311" y="0"/>
                  </a:cubicBezTo>
                  <a:cubicBezTo>
                    <a:pt x="404622" y="267081"/>
                    <a:pt x="414782" y="537464"/>
                    <a:pt x="202311" y="804418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95" name="Group 95"/>
          <p:cNvGrpSpPr/>
          <p:nvPr/>
        </p:nvGrpSpPr>
        <p:grpSpPr>
          <a:xfrm>
            <a:off x="9760320" y="9507600"/>
            <a:ext cx="295200" cy="594000"/>
            <a:chOff x="0" y="0"/>
            <a:chExt cx="393600" cy="792000"/>
          </a:xfrm>
        </p:grpSpPr>
        <p:sp>
          <p:nvSpPr>
            <p:cNvPr id="96" name="Freeform 96"/>
            <p:cNvSpPr/>
            <p:nvPr/>
          </p:nvSpPr>
          <p:spPr>
            <a:xfrm>
              <a:off x="0" y="0"/>
              <a:ext cx="393573" cy="791972"/>
            </a:xfrm>
            <a:custGeom>
              <a:avLst/>
              <a:gdLst/>
              <a:ahLst/>
              <a:cxnLst/>
              <a:rect l="l" t="t" r="r" b="b"/>
              <a:pathLst>
                <a:path w="393573" h="791972">
                  <a:moveTo>
                    <a:pt x="191770" y="791972"/>
                  </a:moveTo>
                  <a:cubicBezTo>
                    <a:pt x="0" y="599059"/>
                    <a:pt x="0" y="186182"/>
                    <a:pt x="191770" y="0"/>
                  </a:cubicBezTo>
                  <a:cubicBezTo>
                    <a:pt x="393573" y="345186"/>
                    <a:pt x="393573" y="446786"/>
                    <a:pt x="191770" y="791972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97" name="Group 97"/>
          <p:cNvGrpSpPr/>
          <p:nvPr/>
        </p:nvGrpSpPr>
        <p:grpSpPr>
          <a:xfrm>
            <a:off x="10525680" y="9514080"/>
            <a:ext cx="298800" cy="581040"/>
            <a:chOff x="0" y="0"/>
            <a:chExt cx="398400" cy="774720"/>
          </a:xfrm>
        </p:grpSpPr>
        <p:sp>
          <p:nvSpPr>
            <p:cNvPr id="98" name="Freeform 98"/>
            <p:cNvSpPr/>
            <p:nvPr/>
          </p:nvSpPr>
          <p:spPr>
            <a:xfrm>
              <a:off x="0" y="0"/>
              <a:ext cx="398399" cy="774700"/>
            </a:xfrm>
            <a:custGeom>
              <a:avLst/>
              <a:gdLst/>
              <a:ahLst/>
              <a:cxnLst/>
              <a:rect l="l" t="t" r="r" b="b"/>
              <a:pathLst>
                <a:path w="398399" h="774700">
                  <a:moveTo>
                    <a:pt x="204343" y="774700"/>
                  </a:moveTo>
                  <a:cubicBezTo>
                    <a:pt x="0" y="517652"/>
                    <a:pt x="0" y="253746"/>
                    <a:pt x="204343" y="0"/>
                  </a:cubicBezTo>
                  <a:cubicBezTo>
                    <a:pt x="398399" y="162433"/>
                    <a:pt x="398399" y="595376"/>
                    <a:pt x="204343" y="77470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99" name="Group 99"/>
          <p:cNvGrpSpPr/>
          <p:nvPr/>
        </p:nvGrpSpPr>
        <p:grpSpPr>
          <a:xfrm>
            <a:off x="8964720" y="9507600"/>
            <a:ext cx="295200" cy="594000"/>
            <a:chOff x="0" y="0"/>
            <a:chExt cx="393600" cy="792000"/>
          </a:xfrm>
        </p:grpSpPr>
        <p:sp>
          <p:nvSpPr>
            <p:cNvPr id="100" name="Freeform 100"/>
            <p:cNvSpPr/>
            <p:nvPr/>
          </p:nvSpPr>
          <p:spPr>
            <a:xfrm>
              <a:off x="0" y="0"/>
              <a:ext cx="393573" cy="791972"/>
            </a:xfrm>
            <a:custGeom>
              <a:avLst/>
              <a:gdLst/>
              <a:ahLst/>
              <a:cxnLst/>
              <a:rect l="l" t="t" r="r" b="b"/>
              <a:pathLst>
                <a:path w="393573" h="791972">
                  <a:moveTo>
                    <a:pt x="191770" y="791972"/>
                  </a:moveTo>
                  <a:cubicBezTo>
                    <a:pt x="0" y="599059"/>
                    <a:pt x="0" y="186182"/>
                    <a:pt x="191770" y="0"/>
                  </a:cubicBezTo>
                  <a:cubicBezTo>
                    <a:pt x="393573" y="345186"/>
                    <a:pt x="393573" y="446786"/>
                    <a:pt x="191770" y="791972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01" name="Group 101"/>
          <p:cNvGrpSpPr/>
          <p:nvPr/>
        </p:nvGrpSpPr>
        <p:grpSpPr>
          <a:xfrm>
            <a:off x="6876000" y="9683280"/>
            <a:ext cx="562320" cy="637920"/>
            <a:chOff x="0" y="0"/>
            <a:chExt cx="749760" cy="850560"/>
          </a:xfrm>
        </p:grpSpPr>
        <p:sp>
          <p:nvSpPr>
            <p:cNvPr id="102" name="Freeform 102"/>
            <p:cNvSpPr/>
            <p:nvPr/>
          </p:nvSpPr>
          <p:spPr>
            <a:xfrm>
              <a:off x="0" y="0"/>
              <a:ext cx="749808" cy="850519"/>
            </a:xfrm>
            <a:custGeom>
              <a:avLst/>
              <a:gdLst/>
              <a:ahLst/>
              <a:cxnLst/>
              <a:rect l="l" t="t" r="r" b="b"/>
              <a:pathLst>
                <a:path w="749808" h="850519">
                  <a:moveTo>
                    <a:pt x="749808" y="850519"/>
                  </a:moveTo>
                  <a:cubicBezTo>
                    <a:pt x="486410" y="850519"/>
                    <a:pt x="263525" y="850519"/>
                    <a:pt x="0" y="850519"/>
                  </a:cubicBezTo>
                  <a:cubicBezTo>
                    <a:pt x="121539" y="567055"/>
                    <a:pt x="233045" y="283464"/>
                    <a:pt x="354584" y="0"/>
                  </a:cubicBezTo>
                  <a:cubicBezTo>
                    <a:pt x="364744" y="0"/>
                    <a:pt x="374904" y="0"/>
                    <a:pt x="395097" y="0"/>
                  </a:cubicBezTo>
                  <a:cubicBezTo>
                    <a:pt x="506603" y="280162"/>
                    <a:pt x="628142" y="560324"/>
                    <a:pt x="749681" y="850519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03" name="Group 103"/>
          <p:cNvGrpSpPr/>
          <p:nvPr/>
        </p:nvGrpSpPr>
        <p:grpSpPr>
          <a:xfrm>
            <a:off x="8431200" y="9679680"/>
            <a:ext cx="558720" cy="641520"/>
            <a:chOff x="0" y="0"/>
            <a:chExt cx="744960" cy="855360"/>
          </a:xfrm>
        </p:grpSpPr>
        <p:sp>
          <p:nvSpPr>
            <p:cNvPr id="104" name="Freeform 104"/>
            <p:cNvSpPr/>
            <p:nvPr/>
          </p:nvSpPr>
          <p:spPr>
            <a:xfrm>
              <a:off x="0" y="0"/>
              <a:ext cx="744982" cy="855345"/>
            </a:xfrm>
            <a:custGeom>
              <a:avLst/>
              <a:gdLst/>
              <a:ahLst/>
              <a:cxnLst/>
              <a:rect l="l" t="t" r="r" b="b"/>
              <a:pathLst>
                <a:path w="744982" h="855345">
                  <a:moveTo>
                    <a:pt x="382524" y="0"/>
                  </a:moveTo>
                  <a:cubicBezTo>
                    <a:pt x="503301" y="283972"/>
                    <a:pt x="624078" y="567944"/>
                    <a:pt x="744982" y="855345"/>
                  </a:cubicBezTo>
                  <a:cubicBezTo>
                    <a:pt x="483235" y="855345"/>
                    <a:pt x="251714" y="855345"/>
                    <a:pt x="0" y="855345"/>
                  </a:cubicBezTo>
                  <a:cubicBezTo>
                    <a:pt x="120777" y="564642"/>
                    <a:pt x="231521" y="283972"/>
                    <a:pt x="352298" y="0"/>
                  </a:cubicBezTo>
                  <a:cubicBezTo>
                    <a:pt x="362331" y="0"/>
                    <a:pt x="372491" y="0"/>
                    <a:pt x="382524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05" name="Group 105"/>
          <p:cNvGrpSpPr/>
          <p:nvPr/>
        </p:nvGrpSpPr>
        <p:grpSpPr>
          <a:xfrm>
            <a:off x="7656480" y="9679680"/>
            <a:ext cx="552240" cy="641520"/>
            <a:chOff x="0" y="0"/>
            <a:chExt cx="736320" cy="855360"/>
          </a:xfrm>
        </p:grpSpPr>
        <p:sp>
          <p:nvSpPr>
            <p:cNvPr id="106" name="Freeform 106"/>
            <p:cNvSpPr/>
            <p:nvPr/>
          </p:nvSpPr>
          <p:spPr>
            <a:xfrm>
              <a:off x="0" y="0"/>
              <a:ext cx="736346" cy="855345"/>
            </a:xfrm>
            <a:custGeom>
              <a:avLst/>
              <a:gdLst/>
              <a:ahLst/>
              <a:cxnLst/>
              <a:rect l="l" t="t" r="r" b="b"/>
              <a:pathLst>
                <a:path w="736346" h="855345">
                  <a:moveTo>
                    <a:pt x="383286" y="0"/>
                  </a:moveTo>
                  <a:cubicBezTo>
                    <a:pt x="504317" y="283972"/>
                    <a:pt x="615315" y="564642"/>
                    <a:pt x="736346" y="855345"/>
                  </a:cubicBezTo>
                  <a:cubicBezTo>
                    <a:pt x="494284" y="855345"/>
                    <a:pt x="262255" y="855345"/>
                    <a:pt x="0" y="855345"/>
                  </a:cubicBezTo>
                  <a:cubicBezTo>
                    <a:pt x="110998" y="567944"/>
                    <a:pt x="232029" y="283972"/>
                    <a:pt x="353060" y="0"/>
                  </a:cubicBezTo>
                  <a:cubicBezTo>
                    <a:pt x="363093" y="0"/>
                    <a:pt x="373253" y="0"/>
                    <a:pt x="383286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07" name="Group 107"/>
          <p:cNvGrpSpPr/>
          <p:nvPr/>
        </p:nvGrpSpPr>
        <p:grpSpPr>
          <a:xfrm>
            <a:off x="6101280" y="9679680"/>
            <a:ext cx="555840" cy="644400"/>
            <a:chOff x="0" y="0"/>
            <a:chExt cx="741120" cy="859200"/>
          </a:xfrm>
        </p:grpSpPr>
        <p:sp>
          <p:nvSpPr>
            <p:cNvPr id="108" name="Freeform 108"/>
            <p:cNvSpPr/>
            <p:nvPr/>
          </p:nvSpPr>
          <p:spPr>
            <a:xfrm>
              <a:off x="0" y="0"/>
              <a:ext cx="741172" cy="859155"/>
            </a:xfrm>
            <a:custGeom>
              <a:avLst/>
              <a:gdLst/>
              <a:ahLst/>
              <a:cxnLst/>
              <a:rect l="l" t="t" r="r" b="b"/>
              <a:pathLst>
                <a:path w="741172" h="859155">
                  <a:moveTo>
                    <a:pt x="385826" y="0"/>
                  </a:moveTo>
                  <a:cubicBezTo>
                    <a:pt x="507619" y="284099"/>
                    <a:pt x="619379" y="568325"/>
                    <a:pt x="741172" y="859155"/>
                  </a:cubicBezTo>
                  <a:cubicBezTo>
                    <a:pt x="487426" y="859155"/>
                    <a:pt x="253873" y="859155"/>
                    <a:pt x="0" y="859155"/>
                  </a:cubicBezTo>
                  <a:cubicBezTo>
                    <a:pt x="111633" y="571627"/>
                    <a:pt x="233553" y="287528"/>
                    <a:pt x="355346" y="3429"/>
                  </a:cubicBezTo>
                  <a:cubicBezTo>
                    <a:pt x="365506" y="0"/>
                    <a:pt x="375666" y="0"/>
                    <a:pt x="385826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09" name="Group 109"/>
          <p:cNvGrpSpPr/>
          <p:nvPr/>
        </p:nvGrpSpPr>
        <p:grpSpPr>
          <a:xfrm>
            <a:off x="8164800" y="9498960"/>
            <a:ext cx="311040" cy="603360"/>
            <a:chOff x="0" y="0"/>
            <a:chExt cx="414720" cy="804480"/>
          </a:xfrm>
        </p:grpSpPr>
        <p:sp>
          <p:nvSpPr>
            <p:cNvPr id="110" name="Freeform 110"/>
            <p:cNvSpPr/>
            <p:nvPr/>
          </p:nvSpPr>
          <p:spPr>
            <a:xfrm>
              <a:off x="0" y="0"/>
              <a:ext cx="414782" cy="804418"/>
            </a:xfrm>
            <a:custGeom>
              <a:avLst/>
              <a:gdLst/>
              <a:ahLst/>
              <a:cxnLst/>
              <a:rect l="l" t="t" r="r" b="b"/>
              <a:pathLst>
                <a:path w="414782" h="804418">
                  <a:moveTo>
                    <a:pt x="202311" y="804418"/>
                  </a:moveTo>
                  <a:cubicBezTo>
                    <a:pt x="0" y="425958"/>
                    <a:pt x="0" y="364998"/>
                    <a:pt x="202311" y="0"/>
                  </a:cubicBezTo>
                  <a:cubicBezTo>
                    <a:pt x="404622" y="267081"/>
                    <a:pt x="414782" y="537464"/>
                    <a:pt x="202311" y="804418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11" name="Group 111"/>
          <p:cNvGrpSpPr/>
          <p:nvPr/>
        </p:nvGrpSpPr>
        <p:grpSpPr>
          <a:xfrm>
            <a:off x="6624720" y="9508320"/>
            <a:ext cx="295200" cy="594000"/>
            <a:chOff x="0" y="0"/>
            <a:chExt cx="393600" cy="792000"/>
          </a:xfrm>
        </p:grpSpPr>
        <p:sp>
          <p:nvSpPr>
            <p:cNvPr id="112" name="Freeform 112"/>
            <p:cNvSpPr/>
            <p:nvPr/>
          </p:nvSpPr>
          <p:spPr>
            <a:xfrm>
              <a:off x="0" y="0"/>
              <a:ext cx="393573" cy="791972"/>
            </a:xfrm>
            <a:custGeom>
              <a:avLst/>
              <a:gdLst/>
              <a:ahLst/>
              <a:cxnLst/>
              <a:rect l="l" t="t" r="r" b="b"/>
              <a:pathLst>
                <a:path w="393573" h="791972">
                  <a:moveTo>
                    <a:pt x="191770" y="791972"/>
                  </a:moveTo>
                  <a:cubicBezTo>
                    <a:pt x="0" y="599059"/>
                    <a:pt x="0" y="186182"/>
                    <a:pt x="191770" y="0"/>
                  </a:cubicBezTo>
                  <a:cubicBezTo>
                    <a:pt x="393573" y="345186"/>
                    <a:pt x="393573" y="446786"/>
                    <a:pt x="191770" y="791972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13" name="Group 113"/>
          <p:cNvGrpSpPr/>
          <p:nvPr/>
        </p:nvGrpSpPr>
        <p:grpSpPr>
          <a:xfrm>
            <a:off x="7390080" y="9514800"/>
            <a:ext cx="298800" cy="581040"/>
            <a:chOff x="0" y="0"/>
            <a:chExt cx="398400" cy="774720"/>
          </a:xfrm>
        </p:grpSpPr>
        <p:sp>
          <p:nvSpPr>
            <p:cNvPr id="114" name="Freeform 114"/>
            <p:cNvSpPr/>
            <p:nvPr/>
          </p:nvSpPr>
          <p:spPr>
            <a:xfrm>
              <a:off x="0" y="0"/>
              <a:ext cx="398399" cy="774700"/>
            </a:xfrm>
            <a:custGeom>
              <a:avLst/>
              <a:gdLst/>
              <a:ahLst/>
              <a:cxnLst/>
              <a:rect l="l" t="t" r="r" b="b"/>
              <a:pathLst>
                <a:path w="398399" h="774700">
                  <a:moveTo>
                    <a:pt x="204343" y="774700"/>
                  </a:moveTo>
                  <a:cubicBezTo>
                    <a:pt x="0" y="517652"/>
                    <a:pt x="0" y="253746"/>
                    <a:pt x="204343" y="0"/>
                  </a:cubicBezTo>
                  <a:cubicBezTo>
                    <a:pt x="398399" y="162433"/>
                    <a:pt x="398399" y="595376"/>
                    <a:pt x="204343" y="77470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sp>
        <p:nvSpPr>
          <p:cNvPr id="115" name="AutoShape 115"/>
          <p:cNvSpPr/>
          <p:nvPr/>
        </p:nvSpPr>
        <p:spPr>
          <a:xfrm rot="21903">
            <a:off x="265137" y="1720110"/>
            <a:ext cx="18081007" cy="0"/>
          </a:xfrm>
          <a:prstGeom prst="line">
            <a:avLst/>
          </a:prstGeom>
          <a:ln w="47625" cap="rnd">
            <a:solidFill>
              <a:srgbClr val="984603"/>
            </a:solidFill>
            <a:prstDash val="solid"/>
            <a:headEnd type="none" w="sm" len="sm"/>
            <a:tailEnd type="none" w="sm" len="sm"/>
          </a:ln>
        </p:spPr>
      </p:sp>
      <p:grpSp>
        <p:nvGrpSpPr>
          <p:cNvPr id="116" name="Group 116"/>
          <p:cNvGrpSpPr/>
          <p:nvPr/>
        </p:nvGrpSpPr>
        <p:grpSpPr>
          <a:xfrm>
            <a:off x="16811280" y="568080"/>
            <a:ext cx="1374480" cy="1009440"/>
            <a:chOff x="0" y="0"/>
            <a:chExt cx="1832640" cy="1345920"/>
          </a:xfrm>
        </p:grpSpPr>
        <p:sp>
          <p:nvSpPr>
            <p:cNvPr id="117" name="Freeform 117"/>
            <p:cNvSpPr/>
            <p:nvPr/>
          </p:nvSpPr>
          <p:spPr>
            <a:xfrm>
              <a:off x="0" y="0"/>
              <a:ext cx="1832737" cy="1345946"/>
            </a:xfrm>
            <a:custGeom>
              <a:avLst/>
              <a:gdLst/>
              <a:ahLst/>
              <a:cxnLst/>
              <a:rect l="l" t="t" r="r" b="b"/>
              <a:pathLst>
                <a:path w="1832737" h="1345946">
                  <a:moveTo>
                    <a:pt x="374396" y="560451"/>
                  </a:moveTo>
                  <a:cubicBezTo>
                    <a:pt x="449326" y="544703"/>
                    <a:pt x="520192" y="532765"/>
                    <a:pt x="595122" y="548640"/>
                  </a:cubicBezTo>
                  <a:cubicBezTo>
                    <a:pt x="823722" y="596011"/>
                    <a:pt x="969518" y="789432"/>
                    <a:pt x="945896" y="1026287"/>
                  </a:cubicBezTo>
                  <a:cubicBezTo>
                    <a:pt x="938022" y="1105281"/>
                    <a:pt x="961644" y="1117092"/>
                    <a:pt x="1024763" y="1109218"/>
                  </a:cubicBezTo>
                  <a:cubicBezTo>
                    <a:pt x="1095756" y="1105281"/>
                    <a:pt x="1166622" y="1113155"/>
                    <a:pt x="1237615" y="1109218"/>
                  </a:cubicBezTo>
                  <a:cubicBezTo>
                    <a:pt x="1292733" y="1105281"/>
                    <a:pt x="1316482" y="1117092"/>
                    <a:pt x="1328293" y="1176274"/>
                  </a:cubicBezTo>
                  <a:cubicBezTo>
                    <a:pt x="1347978" y="1278890"/>
                    <a:pt x="1442593" y="1345946"/>
                    <a:pt x="1545082" y="1345946"/>
                  </a:cubicBezTo>
                  <a:cubicBezTo>
                    <a:pt x="1651508" y="1345946"/>
                    <a:pt x="1738249" y="1274953"/>
                    <a:pt x="1765808" y="1172337"/>
                  </a:cubicBezTo>
                  <a:cubicBezTo>
                    <a:pt x="1769745" y="1144651"/>
                    <a:pt x="1769745" y="1121029"/>
                    <a:pt x="1801241" y="1101344"/>
                  </a:cubicBezTo>
                  <a:cubicBezTo>
                    <a:pt x="1832737" y="1085596"/>
                    <a:pt x="1824863" y="935609"/>
                    <a:pt x="1801241" y="935609"/>
                  </a:cubicBezTo>
                  <a:cubicBezTo>
                    <a:pt x="1714500" y="931672"/>
                    <a:pt x="1738122" y="872490"/>
                    <a:pt x="1742186" y="829056"/>
                  </a:cubicBezTo>
                  <a:cubicBezTo>
                    <a:pt x="1746123" y="726440"/>
                    <a:pt x="1718564" y="643509"/>
                    <a:pt x="1627886" y="588264"/>
                  </a:cubicBezTo>
                  <a:cubicBezTo>
                    <a:pt x="1549019" y="540893"/>
                    <a:pt x="1541145" y="513334"/>
                    <a:pt x="1580642" y="430403"/>
                  </a:cubicBezTo>
                  <a:cubicBezTo>
                    <a:pt x="1592453" y="402717"/>
                    <a:pt x="1604264" y="367284"/>
                    <a:pt x="1576705" y="351409"/>
                  </a:cubicBezTo>
                  <a:cubicBezTo>
                    <a:pt x="1553083" y="335661"/>
                    <a:pt x="1521587" y="355346"/>
                    <a:pt x="1501775" y="379095"/>
                  </a:cubicBezTo>
                  <a:cubicBezTo>
                    <a:pt x="1486027" y="394843"/>
                    <a:pt x="1478153" y="418592"/>
                    <a:pt x="1474216" y="442214"/>
                  </a:cubicBezTo>
                  <a:cubicBezTo>
                    <a:pt x="1454531" y="548767"/>
                    <a:pt x="1454531" y="548767"/>
                    <a:pt x="1340231" y="540893"/>
                  </a:cubicBezTo>
                  <a:cubicBezTo>
                    <a:pt x="1316609" y="536956"/>
                    <a:pt x="1292987" y="533019"/>
                    <a:pt x="1269238" y="533019"/>
                  </a:cubicBezTo>
                  <a:cubicBezTo>
                    <a:pt x="1229868" y="536956"/>
                    <a:pt x="1218057" y="517271"/>
                    <a:pt x="1214120" y="485648"/>
                  </a:cubicBezTo>
                  <a:cubicBezTo>
                    <a:pt x="1198372" y="379095"/>
                    <a:pt x="1178687" y="272542"/>
                    <a:pt x="1162939" y="165989"/>
                  </a:cubicBezTo>
                  <a:cubicBezTo>
                    <a:pt x="1159002" y="146304"/>
                    <a:pt x="1155065" y="126492"/>
                    <a:pt x="1166876" y="102870"/>
                  </a:cubicBezTo>
                  <a:cubicBezTo>
                    <a:pt x="1202055" y="19685"/>
                    <a:pt x="1190244" y="3937"/>
                    <a:pt x="1099566" y="3937"/>
                  </a:cubicBezTo>
                  <a:cubicBezTo>
                    <a:pt x="894588" y="0"/>
                    <a:pt x="685800" y="3937"/>
                    <a:pt x="476885" y="3937"/>
                  </a:cubicBezTo>
                  <a:cubicBezTo>
                    <a:pt x="433578" y="3937"/>
                    <a:pt x="390144" y="0"/>
                    <a:pt x="346837" y="3937"/>
                  </a:cubicBezTo>
                  <a:cubicBezTo>
                    <a:pt x="287782" y="7874"/>
                    <a:pt x="267970" y="51308"/>
                    <a:pt x="307467" y="94742"/>
                  </a:cubicBezTo>
                  <a:cubicBezTo>
                    <a:pt x="327152" y="118364"/>
                    <a:pt x="327152" y="138176"/>
                    <a:pt x="331089" y="165735"/>
                  </a:cubicBezTo>
                  <a:cubicBezTo>
                    <a:pt x="331089" y="244729"/>
                    <a:pt x="331089" y="323596"/>
                    <a:pt x="331089" y="402590"/>
                  </a:cubicBezTo>
                  <a:cubicBezTo>
                    <a:pt x="342900" y="402590"/>
                    <a:pt x="350774" y="398653"/>
                    <a:pt x="362585" y="398653"/>
                  </a:cubicBezTo>
                  <a:cubicBezTo>
                    <a:pt x="366522" y="394716"/>
                    <a:pt x="370459" y="394716"/>
                    <a:pt x="378333" y="390779"/>
                  </a:cubicBezTo>
                  <a:cubicBezTo>
                    <a:pt x="370459" y="394716"/>
                    <a:pt x="366522" y="394716"/>
                    <a:pt x="362585" y="398653"/>
                  </a:cubicBezTo>
                  <a:cubicBezTo>
                    <a:pt x="350774" y="398653"/>
                    <a:pt x="342900" y="402590"/>
                    <a:pt x="331089" y="402590"/>
                  </a:cubicBezTo>
                  <a:cubicBezTo>
                    <a:pt x="335026" y="446024"/>
                    <a:pt x="319278" y="469646"/>
                    <a:pt x="275971" y="485521"/>
                  </a:cubicBezTo>
                  <a:cubicBezTo>
                    <a:pt x="197104" y="513207"/>
                    <a:pt x="138049" y="560451"/>
                    <a:pt x="90678" y="627634"/>
                  </a:cubicBezTo>
                  <a:cubicBezTo>
                    <a:pt x="55245" y="655320"/>
                    <a:pt x="35560" y="690753"/>
                    <a:pt x="19685" y="726313"/>
                  </a:cubicBezTo>
                  <a:cubicBezTo>
                    <a:pt x="0" y="793369"/>
                    <a:pt x="15748" y="813054"/>
                    <a:pt x="90678" y="805180"/>
                  </a:cubicBezTo>
                  <a:cubicBezTo>
                    <a:pt x="161671" y="698627"/>
                    <a:pt x="244348" y="599948"/>
                    <a:pt x="374396" y="560451"/>
                  </a:cubicBezTo>
                  <a:close/>
                  <a:moveTo>
                    <a:pt x="1541018" y="1002538"/>
                  </a:moveTo>
                  <a:cubicBezTo>
                    <a:pt x="1604137" y="998601"/>
                    <a:pt x="1655318" y="1049909"/>
                    <a:pt x="1655318" y="1113028"/>
                  </a:cubicBezTo>
                  <a:cubicBezTo>
                    <a:pt x="1659255" y="1176147"/>
                    <a:pt x="1612011" y="1227455"/>
                    <a:pt x="1544955" y="1227455"/>
                  </a:cubicBezTo>
                  <a:cubicBezTo>
                    <a:pt x="1481836" y="1227455"/>
                    <a:pt x="1434592" y="1180084"/>
                    <a:pt x="1430655" y="1120902"/>
                  </a:cubicBezTo>
                  <a:cubicBezTo>
                    <a:pt x="1426718" y="1057783"/>
                    <a:pt x="1477899" y="1002538"/>
                    <a:pt x="1541018" y="1002538"/>
                  </a:cubicBezTo>
                  <a:close/>
                  <a:moveTo>
                    <a:pt x="610870" y="453898"/>
                  </a:moveTo>
                  <a:cubicBezTo>
                    <a:pt x="610870" y="453898"/>
                    <a:pt x="614807" y="453898"/>
                    <a:pt x="618744" y="449961"/>
                  </a:cubicBezTo>
                  <a:cubicBezTo>
                    <a:pt x="614807" y="453898"/>
                    <a:pt x="610870" y="453898"/>
                    <a:pt x="610870" y="453898"/>
                  </a:cubicBezTo>
                  <a:close/>
                  <a:moveTo>
                    <a:pt x="618744" y="449961"/>
                  </a:moveTo>
                  <a:cubicBezTo>
                    <a:pt x="622681" y="449961"/>
                    <a:pt x="622681" y="449961"/>
                    <a:pt x="622681" y="449961"/>
                  </a:cubicBezTo>
                  <a:cubicBezTo>
                    <a:pt x="622681" y="449961"/>
                    <a:pt x="622681" y="449961"/>
                    <a:pt x="618744" y="449961"/>
                  </a:cubicBezTo>
                  <a:close/>
                  <a:moveTo>
                    <a:pt x="788289" y="110490"/>
                  </a:moveTo>
                  <a:cubicBezTo>
                    <a:pt x="823722" y="114427"/>
                    <a:pt x="863219" y="110490"/>
                    <a:pt x="898652" y="110490"/>
                  </a:cubicBezTo>
                  <a:cubicBezTo>
                    <a:pt x="1064133" y="110490"/>
                    <a:pt x="1064133" y="110490"/>
                    <a:pt x="1091819" y="272288"/>
                  </a:cubicBezTo>
                  <a:cubicBezTo>
                    <a:pt x="1115441" y="410464"/>
                    <a:pt x="1135126" y="548640"/>
                    <a:pt x="1154938" y="686689"/>
                  </a:cubicBezTo>
                  <a:cubicBezTo>
                    <a:pt x="1158875" y="710311"/>
                    <a:pt x="1190371" y="757682"/>
                    <a:pt x="1147064" y="761619"/>
                  </a:cubicBezTo>
                  <a:cubicBezTo>
                    <a:pt x="1099820" y="769493"/>
                    <a:pt x="1040638" y="797179"/>
                    <a:pt x="1005205" y="733933"/>
                  </a:cubicBezTo>
                  <a:cubicBezTo>
                    <a:pt x="950087" y="627380"/>
                    <a:pt x="871220" y="544449"/>
                    <a:pt x="760857" y="493141"/>
                  </a:cubicBezTo>
                  <a:cubicBezTo>
                    <a:pt x="729361" y="481330"/>
                    <a:pt x="721487" y="461518"/>
                    <a:pt x="721487" y="426085"/>
                  </a:cubicBezTo>
                  <a:cubicBezTo>
                    <a:pt x="725424" y="343154"/>
                    <a:pt x="725424" y="260350"/>
                    <a:pt x="721487" y="173482"/>
                  </a:cubicBezTo>
                  <a:cubicBezTo>
                    <a:pt x="717550" y="122174"/>
                    <a:pt x="737235" y="102489"/>
                    <a:pt x="788543" y="110363"/>
                  </a:cubicBezTo>
                  <a:close/>
                  <a:moveTo>
                    <a:pt x="417703" y="134239"/>
                  </a:moveTo>
                  <a:cubicBezTo>
                    <a:pt x="417703" y="126365"/>
                    <a:pt x="421640" y="122428"/>
                    <a:pt x="421640" y="118491"/>
                  </a:cubicBezTo>
                  <a:cubicBezTo>
                    <a:pt x="492633" y="118491"/>
                    <a:pt x="559562" y="114554"/>
                    <a:pt x="630555" y="114554"/>
                  </a:cubicBezTo>
                  <a:cubicBezTo>
                    <a:pt x="630555" y="122428"/>
                    <a:pt x="634492" y="126365"/>
                    <a:pt x="638429" y="134239"/>
                  </a:cubicBezTo>
                  <a:cubicBezTo>
                    <a:pt x="638429" y="146050"/>
                    <a:pt x="638429" y="157861"/>
                    <a:pt x="642366" y="169799"/>
                  </a:cubicBezTo>
                  <a:cubicBezTo>
                    <a:pt x="638429" y="157988"/>
                    <a:pt x="638429" y="146177"/>
                    <a:pt x="638429" y="134239"/>
                  </a:cubicBezTo>
                  <a:cubicBezTo>
                    <a:pt x="626618" y="232918"/>
                    <a:pt x="630555" y="335534"/>
                    <a:pt x="634492" y="434213"/>
                  </a:cubicBezTo>
                  <a:cubicBezTo>
                    <a:pt x="630555" y="438150"/>
                    <a:pt x="630555" y="438150"/>
                    <a:pt x="630555" y="442087"/>
                  </a:cubicBezTo>
                  <a:cubicBezTo>
                    <a:pt x="618744" y="446024"/>
                    <a:pt x="606933" y="446024"/>
                    <a:pt x="595122" y="449961"/>
                  </a:cubicBezTo>
                  <a:cubicBezTo>
                    <a:pt x="547878" y="461772"/>
                    <a:pt x="504444" y="414401"/>
                    <a:pt x="457200" y="442087"/>
                  </a:cubicBezTo>
                  <a:cubicBezTo>
                    <a:pt x="421767" y="438150"/>
                    <a:pt x="417830" y="418465"/>
                    <a:pt x="421767" y="386842"/>
                  </a:cubicBezTo>
                  <a:cubicBezTo>
                    <a:pt x="421767" y="303911"/>
                    <a:pt x="417830" y="217170"/>
                    <a:pt x="417830" y="134239"/>
                  </a:cubicBezTo>
                  <a:cubicBezTo>
                    <a:pt x="413893" y="142113"/>
                    <a:pt x="409956" y="149987"/>
                    <a:pt x="409956" y="161925"/>
                  </a:cubicBezTo>
                  <a:cubicBezTo>
                    <a:pt x="409956" y="150114"/>
                    <a:pt x="413893" y="142240"/>
                    <a:pt x="417830" y="134239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118" name="Group 118"/>
          <p:cNvGrpSpPr/>
          <p:nvPr/>
        </p:nvGrpSpPr>
        <p:grpSpPr>
          <a:xfrm>
            <a:off x="16913520" y="1002960"/>
            <a:ext cx="590400" cy="609840"/>
            <a:chOff x="0" y="0"/>
            <a:chExt cx="787200" cy="813120"/>
          </a:xfrm>
        </p:grpSpPr>
        <p:sp>
          <p:nvSpPr>
            <p:cNvPr id="119" name="Freeform 119"/>
            <p:cNvSpPr/>
            <p:nvPr/>
          </p:nvSpPr>
          <p:spPr>
            <a:xfrm>
              <a:off x="0" y="0"/>
              <a:ext cx="787273" cy="813181"/>
            </a:xfrm>
            <a:custGeom>
              <a:avLst/>
              <a:gdLst/>
              <a:ahLst/>
              <a:cxnLst/>
              <a:rect l="l" t="t" r="r" b="b"/>
              <a:pathLst>
                <a:path w="787273" h="813181">
                  <a:moveTo>
                    <a:pt x="31496" y="517144"/>
                  </a:moveTo>
                  <a:cubicBezTo>
                    <a:pt x="43307" y="568452"/>
                    <a:pt x="66929" y="611886"/>
                    <a:pt x="102362" y="651383"/>
                  </a:cubicBezTo>
                  <a:cubicBezTo>
                    <a:pt x="228346" y="789559"/>
                    <a:pt x="432943" y="813181"/>
                    <a:pt x="586486" y="710565"/>
                  </a:cubicBezTo>
                  <a:cubicBezTo>
                    <a:pt x="736092" y="604012"/>
                    <a:pt x="787273" y="406654"/>
                    <a:pt x="708533" y="240792"/>
                  </a:cubicBezTo>
                  <a:cubicBezTo>
                    <a:pt x="625856" y="75057"/>
                    <a:pt x="440817" y="0"/>
                    <a:pt x="255778" y="59182"/>
                  </a:cubicBezTo>
                  <a:cubicBezTo>
                    <a:pt x="259715" y="82804"/>
                    <a:pt x="271526" y="98679"/>
                    <a:pt x="287274" y="114427"/>
                  </a:cubicBezTo>
                  <a:cubicBezTo>
                    <a:pt x="271526" y="98679"/>
                    <a:pt x="259715" y="82804"/>
                    <a:pt x="255778" y="59182"/>
                  </a:cubicBezTo>
                  <a:cubicBezTo>
                    <a:pt x="216408" y="70993"/>
                    <a:pt x="180975" y="82804"/>
                    <a:pt x="153416" y="118364"/>
                  </a:cubicBezTo>
                  <a:cubicBezTo>
                    <a:pt x="125857" y="126238"/>
                    <a:pt x="106172" y="146050"/>
                    <a:pt x="94361" y="165735"/>
                  </a:cubicBezTo>
                  <a:cubicBezTo>
                    <a:pt x="70866" y="225044"/>
                    <a:pt x="3937" y="264414"/>
                    <a:pt x="19685" y="343408"/>
                  </a:cubicBezTo>
                  <a:cubicBezTo>
                    <a:pt x="3937" y="355219"/>
                    <a:pt x="3937" y="371094"/>
                    <a:pt x="11811" y="390779"/>
                  </a:cubicBezTo>
                  <a:cubicBezTo>
                    <a:pt x="11811" y="402590"/>
                    <a:pt x="11811" y="410464"/>
                    <a:pt x="11811" y="422402"/>
                  </a:cubicBezTo>
                  <a:cubicBezTo>
                    <a:pt x="15748" y="430276"/>
                    <a:pt x="23622" y="438150"/>
                    <a:pt x="27559" y="446024"/>
                  </a:cubicBezTo>
                  <a:cubicBezTo>
                    <a:pt x="23622" y="438150"/>
                    <a:pt x="15748" y="430276"/>
                    <a:pt x="11811" y="422402"/>
                  </a:cubicBezTo>
                  <a:cubicBezTo>
                    <a:pt x="0" y="449961"/>
                    <a:pt x="7874" y="473710"/>
                    <a:pt x="27559" y="493395"/>
                  </a:cubicBezTo>
                  <a:cubicBezTo>
                    <a:pt x="23622" y="497332"/>
                    <a:pt x="27559" y="501269"/>
                    <a:pt x="31496" y="505206"/>
                  </a:cubicBezTo>
                  <a:cubicBezTo>
                    <a:pt x="31496" y="505206"/>
                    <a:pt x="27559" y="513080"/>
                    <a:pt x="27559" y="513080"/>
                  </a:cubicBezTo>
                  <a:cubicBezTo>
                    <a:pt x="27559" y="513080"/>
                    <a:pt x="31496" y="517017"/>
                    <a:pt x="31496" y="517017"/>
                  </a:cubicBezTo>
                  <a:close/>
                  <a:moveTo>
                    <a:pt x="385699" y="228981"/>
                  </a:moveTo>
                  <a:cubicBezTo>
                    <a:pt x="381762" y="209296"/>
                    <a:pt x="373888" y="201295"/>
                    <a:pt x="366014" y="189484"/>
                  </a:cubicBezTo>
                  <a:cubicBezTo>
                    <a:pt x="373888" y="201295"/>
                    <a:pt x="381762" y="209169"/>
                    <a:pt x="385699" y="228981"/>
                  </a:cubicBezTo>
                  <a:cubicBezTo>
                    <a:pt x="499872" y="264541"/>
                    <a:pt x="551053" y="319786"/>
                    <a:pt x="547116" y="410591"/>
                  </a:cubicBezTo>
                  <a:cubicBezTo>
                    <a:pt x="543179" y="489585"/>
                    <a:pt x="499872" y="536956"/>
                    <a:pt x="429006" y="568452"/>
                  </a:cubicBezTo>
                  <a:cubicBezTo>
                    <a:pt x="377825" y="592074"/>
                    <a:pt x="326644" y="556641"/>
                    <a:pt x="279400" y="560578"/>
                  </a:cubicBezTo>
                  <a:cubicBezTo>
                    <a:pt x="279400" y="560578"/>
                    <a:pt x="275463" y="560578"/>
                    <a:pt x="275463" y="560578"/>
                  </a:cubicBezTo>
                  <a:cubicBezTo>
                    <a:pt x="283337" y="540893"/>
                    <a:pt x="263652" y="532892"/>
                    <a:pt x="251841" y="521081"/>
                  </a:cubicBezTo>
                  <a:cubicBezTo>
                    <a:pt x="180975" y="446024"/>
                    <a:pt x="192786" y="355346"/>
                    <a:pt x="275463" y="268478"/>
                  </a:cubicBezTo>
                  <a:cubicBezTo>
                    <a:pt x="306959" y="248793"/>
                    <a:pt x="346329" y="232918"/>
                    <a:pt x="385699" y="228981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120" name="Group 120"/>
          <p:cNvGrpSpPr/>
          <p:nvPr/>
        </p:nvGrpSpPr>
        <p:grpSpPr>
          <a:xfrm>
            <a:off x="187920" y="588960"/>
            <a:ext cx="1374480" cy="1009440"/>
            <a:chOff x="0" y="0"/>
            <a:chExt cx="1832640" cy="1345920"/>
          </a:xfrm>
        </p:grpSpPr>
        <p:sp>
          <p:nvSpPr>
            <p:cNvPr id="121" name="Freeform 121"/>
            <p:cNvSpPr/>
            <p:nvPr/>
          </p:nvSpPr>
          <p:spPr>
            <a:xfrm>
              <a:off x="0" y="0"/>
              <a:ext cx="1832737" cy="1345946"/>
            </a:xfrm>
            <a:custGeom>
              <a:avLst/>
              <a:gdLst/>
              <a:ahLst/>
              <a:cxnLst/>
              <a:rect l="l" t="t" r="r" b="b"/>
              <a:pathLst>
                <a:path w="1832737" h="1345946">
                  <a:moveTo>
                    <a:pt x="374396" y="560451"/>
                  </a:moveTo>
                  <a:cubicBezTo>
                    <a:pt x="449326" y="544703"/>
                    <a:pt x="520192" y="532765"/>
                    <a:pt x="595122" y="548640"/>
                  </a:cubicBezTo>
                  <a:cubicBezTo>
                    <a:pt x="823722" y="596011"/>
                    <a:pt x="969518" y="789432"/>
                    <a:pt x="945896" y="1026287"/>
                  </a:cubicBezTo>
                  <a:cubicBezTo>
                    <a:pt x="938022" y="1105281"/>
                    <a:pt x="961644" y="1117092"/>
                    <a:pt x="1024763" y="1109218"/>
                  </a:cubicBezTo>
                  <a:cubicBezTo>
                    <a:pt x="1095756" y="1105281"/>
                    <a:pt x="1166622" y="1113155"/>
                    <a:pt x="1237615" y="1109218"/>
                  </a:cubicBezTo>
                  <a:cubicBezTo>
                    <a:pt x="1292733" y="1105281"/>
                    <a:pt x="1316482" y="1117092"/>
                    <a:pt x="1328293" y="1176274"/>
                  </a:cubicBezTo>
                  <a:cubicBezTo>
                    <a:pt x="1347978" y="1278890"/>
                    <a:pt x="1442593" y="1345946"/>
                    <a:pt x="1545082" y="1345946"/>
                  </a:cubicBezTo>
                  <a:cubicBezTo>
                    <a:pt x="1651508" y="1345946"/>
                    <a:pt x="1738249" y="1274953"/>
                    <a:pt x="1765808" y="1172337"/>
                  </a:cubicBezTo>
                  <a:cubicBezTo>
                    <a:pt x="1769745" y="1144651"/>
                    <a:pt x="1769745" y="1121029"/>
                    <a:pt x="1801241" y="1101344"/>
                  </a:cubicBezTo>
                  <a:cubicBezTo>
                    <a:pt x="1832737" y="1085596"/>
                    <a:pt x="1824863" y="935609"/>
                    <a:pt x="1801241" y="935609"/>
                  </a:cubicBezTo>
                  <a:cubicBezTo>
                    <a:pt x="1714500" y="931672"/>
                    <a:pt x="1738122" y="872490"/>
                    <a:pt x="1742186" y="829056"/>
                  </a:cubicBezTo>
                  <a:cubicBezTo>
                    <a:pt x="1746123" y="726440"/>
                    <a:pt x="1718564" y="643509"/>
                    <a:pt x="1627886" y="588264"/>
                  </a:cubicBezTo>
                  <a:cubicBezTo>
                    <a:pt x="1549019" y="540893"/>
                    <a:pt x="1541145" y="513334"/>
                    <a:pt x="1580642" y="430403"/>
                  </a:cubicBezTo>
                  <a:cubicBezTo>
                    <a:pt x="1592453" y="402717"/>
                    <a:pt x="1604264" y="367284"/>
                    <a:pt x="1576705" y="351409"/>
                  </a:cubicBezTo>
                  <a:cubicBezTo>
                    <a:pt x="1553083" y="335661"/>
                    <a:pt x="1521587" y="355346"/>
                    <a:pt x="1501775" y="379095"/>
                  </a:cubicBezTo>
                  <a:cubicBezTo>
                    <a:pt x="1486027" y="394843"/>
                    <a:pt x="1478153" y="418592"/>
                    <a:pt x="1474216" y="442214"/>
                  </a:cubicBezTo>
                  <a:cubicBezTo>
                    <a:pt x="1454531" y="548767"/>
                    <a:pt x="1454531" y="548767"/>
                    <a:pt x="1340231" y="540893"/>
                  </a:cubicBezTo>
                  <a:cubicBezTo>
                    <a:pt x="1316609" y="536956"/>
                    <a:pt x="1292987" y="533019"/>
                    <a:pt x="1269238" y="533019"/>
                  </a:cubicBezTo>
                  <a:cubicBezTo>
                    <a:pt x="1229868" y="536956"/>
                    <a:pt x="1218057" y="517271"/>
                    <a:pt x="1214120" y="485648"/>
                  </a:cubicBezTo>
                  <a:cubicBezTo>
                    <a:pt x="1198372" y="379095"/>
                    <a:pt x="1178687" y="272542"/>
                    <a:pt x="1162939" y="165989"/>
                  </a:cubicBezTo>
                  <a:cubicBezTo>
                    <a:pt x="1159002" y="146304"/>
                    <a:pt x="1155065" y="126492"/>
                    <a:pt x="1166876" y="102870"/>
                  </a:cubicBezTo>
                  <a:cubicBezTo>
                    <a:pt x="1202055" y="19685"/>
                    <a:pt x="1190244" y="3937"/>
                    <a:pt x="1099566" y="3937"/>
                  </a:cubicBezTo>
                  <a:cubicBezTo>
                    <a:pt x="894588" y="0"/>
                    <a:pt x="685800" y="3937"/>
                    <a:pt x="476885" y="3937"/>
                  </a:cubicBezTo>
                  <a:cubicBezTo>
                    <a:pt x="433578" y="3937"/>
                    <a:pt x="390144" y="0"/>
                    <a:pt x="346837" y="3937"/>
                  </a:cubicBezTo>
                  <a:cubicBezTo>
                    <a:pt x="287782" y="7874"/>
                    <a:pt x="267970" y="51308"/>
                    <a:pt x="307467" y="94742"/>
                  </a:cubicBezTo>
                  <a:cubicBezTo>
                    <a:pt x="327152" y="118364"/>
                    <a:pt x="327152" y="138176"/>
                    <a:pt x="331089" y="165735"/>
                  </a:cubicBezTo>
                  <a:cubicBezTo>
                    <a:pt x="331089" y="244729"/>
                    <a:pt x="331089" y="323596"/>
                    <a:pt x="331089" y="402590"/>
                  </a:cubicBezTo>
                  <a:cubicBezTo>
                    <a:pt x="342900" y="402590"/>
                    <a:pt x="350774" y="398653"/>
                    <a:pt x="362585" y="398653"/>
                  </a:cubicBezTo>
                  <a:cubicBezTo>
                    <a:pt x="366522" y="394716"/>
                    <a:pt x="370459" y="394716"/>
                    <a:pt x="378333" y="390779"/>
                  </a:cubicBezTo>
                  <a:cubicBezTo>
                    <a:pt x="370459" y="394716"/>
                    <a:pt x="366522" y="394716"/>
                    <a:pt x="362585" y="398653"/>
                  </a:cubicBezTo>
                  <a:cubicBezTo>
                    <a:pt x="350774" y="398653"/>
                    <a:pt x="342900" y="402590"/>
                    <a:pt x="331089" y="402590"/>
                  </a:cubicBezTo>
                  <a:cubicBezTo>
                    <a:pt x="335026" y="446024"/>
                    <a:pt x="319278" y="469646"/>
                    <a:pt x="275971" y="485521"/>
                  </a:cubicBezTo>
                  <a:cubicBezTo>
                    <a:pt x="197104" y="513207"/>
                    <a:pt x="138049" y="560451"/>
                    <a:pt x="90678" y="627634"/>
                  </a:cubicBezTo>
                  <a:cubicBezTo>
                    <a:pt x="55245" y="655320"/>
                    <a:pt x="35560" y="690753"/>
                    <a:pt x="19685" y="726313"/>
                  </a:cubicBezTo>
                  <a:cubicBezTo>
                    <a:pt x="0" y="793369"/>
                    <a:pt x="15748" y="813054"/>
                    <a:pt x="90678" y="805180"/>
                  </a:cubicBezTo>
                  <a:cubicBezTo>
                    <a:pt x="161671" y="698627"/>
                    <a:pt x="244348" y="599948"/>
                    <a:pt x="374396" y="560451"/>
                  </a:cubicBezTo>
                  <a:close/>
                  <a:moveTo>
                    <a:pt x="1541018" y="1002538"/>
                  </a:moveTo>
                  <a:cubicBezTo>
                    <a:pt x="1604137" y="998601"/>
                    <a:pt x="1655318" y="1049909"/>
                    <a:pt x="1655318" y="1113028"/>
                  </a:cubicBezTo>
                  <a:cubicBezTo>
                    <a:pt x="1659255" y="1176147"/>
                    <a:pt x="1612011" y="1227455"/>
                    <a:pt x="1544955" y="1227455"/>
                  </a:cubicBezTo>
                  <a:cubicBezTo>
                    <a:pt x="1481836" y="1227455"/>
                    <a:pt x="1434592" y="1180084"/>
                    <a:pt x="1430655" y="1120902"/>
                  </a:cubicBezTo>
                  <a:cubicBezTo>
                    <a:pt x="1426718" y="1057783"/>
                    <a:pt x="1477899" y="1002538"/>
                    <a:pt x="1541018" y="1002538"/>
                  </a:cubicBezTo>
                  <a:close/>
                  <a:moveTo>
                    <a:pt x="610870" y="453898"/>
                  </a:moveTo>
                  <a:cubicBezTo>
                    <a:pt x="610870" y="453898"/>
                    <a:pt x="614807" y="453898"/>
                    <a:pt x="618744" y="449961"/>
                  </a:cubicBezTo>
                  <a:cubicBezTo>
                    <a:pt x="614807" y="453898"/>
                    <a:pt x="610870" y="453898"/>
                    <a:pt x="610870" y="453898"/>
                  </a:cubicBezTo>
                  <a:close/>
                  <a:moveTo>
                    <a:pt x="618744" y="449961"/>
                  </a:moveTo>
                  <a:cubicBezTo>
                    <a:pt x="622681" y="449961"/>
                    <a:pt x="622681" y="449961"/>
                    <a:pt x="622681" y="449961"/>
                  </a:cubicBezTo>
                  <a:cubicBezTo>
                    <a:pt x="622681" y="449961"/>
                    <a:pt x="622681" y="449961"/>
                    <a:pt x="618744" y="449961"/>
                  </a:cubicBezTo>
                  <a:close/>
                  <a:moveTo>
                    <a:pt x="788289" y="110490"/>
                  </a:moveTo>
                  <a:cubicBezTo>
                    <a:pt x="823722" y="114427"/>
                    <a:pt x="863219" y="110490"/>
                    <a:pt x="898652" y="110490"/>
                  </a:cubicBezTo>
                  <a:cubicBezTo>
                    <a:pt x="1064133" y="110490"/>
                    <a:pt x="1064133" y="110490"/>
                    <a:pt x="1091819" y="272288"/>
                  </a:cubicBezTo>
                  <a:cubicBezTo>
                    <a:pt x="1115441" y="410464"/>
                    <a:pt x="1135126" y="548640"/>
                    <a:pt x="1154938" y="686689"/>
                  </a:cubicBezTo>
                  <a:cubicBezTo>
                    <a:pt x="1158875" y="710311"/>
                    <a:pt x="1190371" y="757682"/>
                    <a:pt x="1147064" y="761619"/>
                  </a:cubicBezTo>
                  <a:cubicBezTo>
                    <a:pt x="1099820" y="769493"/>
                    <a:pt x="1040638" y="797179"/>
                    <a:pt x="1005205" y="733933"/>
                  </a:cubicBezTo>
                  <a:cubicBezTo>
                    <a:pt x="950087" y="627380"/>
                    <a:pt x="871220" y="544449"/>
                    <a:pt x="760857" y="493141"/>
                  </a:cubicBezTo>
                  <a:cubicBezTo>
                    <a:pt x="729361" y="481330"/>
                    <a:pt x="721487" y="461518"/>
                    <a:pt x="721487" y="426085"/>
                  </a:cubicBezTo>
                  <a:cubicBezTo>
                    <a:pt x="725424" y="343154"/>
                    <a:pt x="725424" y="260350"/>
                    <a:pt x="721487" y="173482"/>
                  </a:cubicBezTo>
                  <a:cubicBezTo>
                    <a:pt x="717550" y="122174"/>
                    <a:pt x="737235" y="102489"/>
                    <a:pt x="788543" y="110363"/>
                  </a:cubicBezTo>
                  <a:close/>
                  <a:moveTo>
                    <a:pt x="417703" y="134239"/>
                  </a:moveTo>
                  <a:cubicBezTo>
                    <a:pt x="417703" y="126365"/>
                    <a:pt x="421640" y="122428"/>
                    <a:pt x="421640" y="118491"/>
                  </a:cubicBezTo>
                  <a:cubicBezTo>
                    <a:pt x="492633" y="118491"/>
                    <a:pt x="559562" y="114554"/>
                    <a:pt x="630555" y="114554"/>
                  </a:cubicBezTo>
                  <a:cubicBezTo>
                    <a:pt x="630555" y="122428"/>
                    <a:pt x="634492" y="126365"/>
                    <a:pt x="638429" y="134239"/>
                  </a:cubicBezTo>
                  <a:cubicBezTo>
                    <a:pt x="638429" y="146050"/>
                    <a:pt x="638429" y="157861"/>
                    <a:pt x="642366" y="169799"/>
                  </a:cubicBezTo>
                  <a:cubicBezTo>
                    <a:pt x="638429" y="157988"/>
                    <a:pt x="638429" y="146177"/>
                    <a:pt x="638429" y="134239"/>
                  </a:cubicBezTo>
                  <a:cubicBezTo>
                    <a:pt x="626618" y="232918"/>
                    <a:pt x="630555" y="335534"/>
                    <a:pt x="634492" y="434213"/>
                  </a:cubicBezTo>
                  <a:cubicBezTo>
                    <a:pt x="630555" y="438150"/>
                    <a:pt x="630555" y="438150"/>
                    <a:pt x="630555" y="442087"/>
                  </a:cubicBezTo>
                  <a:cubicBezTo>
                    <a:pt x="618744" y="446024"/>
                    <a:pt x="606933" y="446024"/>
                    <a:pt x="595122" y="449961"/>
                  </a:cubicBezTo>
                  <a:cubicBezTo>
                    <a:pt x="547878" y="461772"/>
                    <a:pt x="504444" y="414401"/>
                    <a:pt x="457200" y="442087"/>
                  </a:cubicBezTo>
                  <a:cubicBezTo>
                    <a:pt x="421767" y="438150"/>
                    <a:pt x="417830" y="418465"/>
                    <a:pt x="421767" y="386842"/>
                  </a:cubicBezTo>
                  <a:cubicBezTo>
                    <a:pt x="421767" y="303911"/>
                    <a:pt x="417830" y="217170"/>
                    <a:pt x="417830" y="134239"/>
                  </a:cubicBezTo>
                  <a:cubicBezTo>
                    <a:pt x="413893" y="142113"/>
                    <a:pt x="409956" y="149987"/>
                    <a:pt x="409956" y="161925"/>
                  </a:cubicBezTo>
                  <a:cubicBezTo>
                    <a:pt x="409956" y="150114"/>
                    <a:pt x="413893" y="142240"/>
                    <a:pt x="417830" y="134239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122" name="Group 122"/>
          <p:cNvGrpSpPr/>
          <p:nvPr/>
        </p:nvGrpSpPr>
        <p:grpSpPr>
          <a:xfrm>
            <a:off x="289440" y="1023840"/>
            <a:ext cx="590400" cy="609840"/>
            <a:chOff x="0" y="0"/>
            <a:chExt cx="787200" cy="813120"/>
          </a:xfrm>
        </p:grpSpPr>
        <p:sp>
          <p:nvSpPr>
            <p:cNvPr id="123" name="Freeform 123"/>
            <p:cNvSpPr/>
            <p:nvPr/>
          </p:nvSpPr>
          <p:spPr>
            <a:xfrm>
              <a:off x="0" y="0"/>
              <a:ext cx="787273" cy="813181"/>
            </a:xfrm>
            <a:custGeom>
              <a:avLst/>
              <a:gdLst/>
              <a:ahLst/>
              <a:cxnLst/>
              <a:rect l="l" t="t" r="r" b="b"/>
              <a:pathLst>
                <a:path w="787273" h="813181">
                  <a:moveTo>
                    <a:pt x="31496" y="517144"/>
                  </a:moveTo>
                  <a:cubicBezTo>
                    <a:pt x="43307" y="568452"/>
                    <a:pt x="66929" y="611886"/>
                    <a:pt x="102362" y="651383"/>
                  </a:cubicBezTo>
                  <a:cubicBezTo>
                    <a:pt x="228346" y="789559"/>
                    <a:pt x="432943" y="813181"/>
                    <a:pt x="586486" y="710565"/>
                  </a:cubicBezTo>
                  <a:cubicBezTo>
                    <a:pt x="736092" y="604012"/>
                    <a:pt x="787273" y="406654"/>
                    <a:pt x="708533" y="240792"/>
                  </a:cubicBezTo>
                  <a:cubicBezTo>
                    <a:pt x="625856" y="75057"/>
                    <a:pt x="440817" y="0"/>
                    <a:pt x="255778" y="59182"/>
                  </a:cubicBezTo>
                  <a:cubicBezTo>
                    <a:pt x="259715" y="82804"/>
                    <a:pt x="271526" y="98679"/>
                    <a:pt x="287274" y="114427"/>
                  </a:cubicBezTo>
                  <a:cubicBezTo>
                    <a:pt x="271526" y="98679"/>
                    <a:pt x="259715" y="82804"/>
                    <a:pt x="255778" y="59182"/>
                  </a:cubicBezTo>
                  <a:cubicBezTo>
                    <a:pt x="216408" y="70993"/>
                    <a:pt x="180975" y="82804"/>
                    <a:pt x="153416" y="118364"/>
                  </a:cubicBezTo>
                  <a:cubicBezTo>
                    <a:pt x="125857" y="126238"/>
                    <a:pt x="106172" y="146050"/>
                    <a:pt x="94361" y="165735"/>
                  </a:cubicBezTo>
                  <a:cubicBezTo>
                    <a:pt x="70866" y="225044"/>
                    <a:pt x="3937" y="264414"/>
                    <a:pt x="19685" y="343408"/>
                  </a:cubicBezTo>
                  <a:cubicBezTo>
                    <a:pt x="3937" y="355219"/>
                    <a:pt x="3937" y="371094"/>
                    <a:pt x="11811" y="390779"/>
                  </a:cubicBezTo>
                  <a:cubicBezTo>
                    <a:pt x="11811" y="402590"/>
                    <a:pt x="11811" y="410464"/>
                    <a:pt x="11811" y="422402"/>
                  </a:cubicBezTo>
                  <a:cubicBezTo>
                    <a:pt x="15748" y="430276"/>
                    <a:pt x="23622" y="438150"/>
                    <a:pt x="27559" y="446024"/>
                  </a:cubicBezTo>
                  <a:cubicBezTo>
                    <a:pt x="23622" y="438150"/>
                    <a:pt x="15748" y="430276"/>
                    <a:pt x="11811" y="422402"/>
                  </a:cubicBezTo>
                  <a:cubicBezTo>
                    <a:pt x="0" y="449961"/>
                    <a:pt x="7874" y="473710"/>
                    <a:pt x="27559" y="493395"/>
                  </a:cubicBezTo>
                  <a:cubicBezTo>
                    <a:pt x="23622" y="497332"/>
                    <a:pt x="27559" y="501269"/>
                    <a:pt x="31496" y="505206"/>
                  </a:cubicBezTo>
                  <a:cubicBezTo>
                    <a:pt x="31496" y="505206"/>
                    <a:pt x="27559" y="513080"/>
                    <a:pt x="27559" y="513080"/>
                  </a:cubicBezTo>
                  <a:cubicBezTo>
                    <a:pt x="27559" y="513080"/>
                    <a:pt x="31496" y="517017"/>
                    <a:pt x="31496" y="517017"/>
                  </a:cubicBezTo>
                  <a:close/>
                  <a:moveTo>
                    <a:pt x="385699" y="228981"/>
                  </a:moveTo>
                  <a:cubicBezTo>
                    <a:pt x="381762" y="209296"/>
                    <a:pt x="373888" y="201295"/>
                    <a:pt x="366014" y="189484"/>
                  </a:cubicBezTo>
                  <a:cubicBezTo>
                    <a:pt x="373888" y="201295"/>
                    <a:pt x="381762" y="209169"/>
                    <a:pt x="385699" y="228981"/>
                  </a:cubicBezTo>
                  <a:cubicBezTo>
                    <a:pt x="499872" y="264541"/>
                    <a:pt x="551053" y="319786"/>
                    <a:pt x="547116" y="410591"/>
                  </a:cubicBezTo>
                  <a:cubicBezTo>
                    <a:pt x="543179" y="489585"/>
                    <a:pt x="499872" y="536956"/>
                    <a:pt x="429006" y="568452"/>
                  </a:cubicBezTo>
                  <a:cubicBezTo>
                    <a:pt x="377825" y="592074"/>
                    <a:pt x="326644" y="556641"/>
                    <a:pt x="279400" y="560578"/>
                  </a:cubicBezTo>
                  <a:cubicBezTo>
                    <a:pt x="279400" y="560578"/>
                    <a:pt x="275463" y="560578"/>
                    <a:pt x="275463" y="560578"/>
                  </a:cubicBezTo>
                  <a:cubicBezTo>
                    <a:pt x="283337" y="540893"/>
                    <a:pt x="263652" y="532892"/>
                    <a:pt x="251841" y="521081"/>
                  </a:cubicBezTo>
                  <a:cubicBezTo>
                    <a:pt x="180975" y="446024"/>
                    <a:pt x="192786" y="355346"/>
                    <a:pt x="275463" y="268478"/>
                  </a:cubicBezTo>
                  <a:cubicBezTo>
                    <a:pt x="306959" y="248793"/>
                    <a:pt x="346329" y="232918"/>
                    <a:pt x="385699" y="228981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124" name="Group 124"/>
          <p:cNvGrpSpPr/>
          <p:nvPr/>
        </p:nvGrpSpPr>
        <p:grpSpPr>
          <a:xfrm>
            <a:off x="15114960" y="1266480"/>
            <a:ext cx="311760" cy="534960"/>
            <a:chOff x="0" y="0"/>
            <a:chExt cx="415680" cy="713280"/>
          </a:xfrm>
        </p:grpSpPr>
        <p:sp>
          <p:nvSpPr>
            <p:cNvPr id="125" name="Freeform 125"/>
            <p:cNvSpPr/>
            <p:nvPr/>
          </p:nvSpPr>
          <p:spPr>
            <a:xfrm>
              <a:off x="0" y="0"/>
              <a:ext cx="415671" cy="713359"/>
            </a:xfrm>
            <a:custGeom>
              <a:avLst/>
              <a:gdLst/>
              <a:ahLst/>
              <a:cxnLst/>
              <a:rect l="l" t="t" r="r" b="b"/>
              <a:pathLst>
                <a:path w="415671" h="713359">
                  <a:moveTo>
                    <a:pt x="415671" y="644271"/>
                  </a:moveTo>
                  <a:cubicBezTo>
                    <a:pt x="398399" y="641350"/>
                    <a:pt x="378206" y="638556"/>
                    <a:pt x="357886" y="635635"/>
                  </a:cubicBezTo>
                  <a:cubicBezTo>
                    <a:pt x="329057" y="632714"/>
                    <a:pt x="331851" y="615442"/>
                    <a:pt x="331851" y="595376"/>
                  </a:cubicBezTo>
                  <a:cubicBezTo>
                    <a:pt x="331851" y="511937"/>
                    <a:pt x="331851" y="428498"/>
                    <a:pt x="331851" y="342265"/>
                  </a:cubicBezTo>
                  <a:cubicBezTo>
                    <a:pt x="331851" y="304927"/>
                    <a:pt x="337566" y="273177"/>
                    <a:pt x="357886" y="241554"/>
                  </a:cubicBezTo>
                  <a:cubicBezTo>
                    <a:pt x="406908" y="166751"/>
                    <a:pt x="386715" y="68961"/>
                    <a:pt x="320421" y="14351"/>
                  </a:cubicBezTo>
                  <a:cubicBezTo>
                    <a:pt x="303149" y="0"/>
                    <a:pt x="294386" y="0"/>
                    <a:pt x="280035" y="11557"/>
                  </a:cubicBezTo>
                  <a:cubicBezTo>
                    <a:pt x="216535" y="63373"/>
                    <a:pt x="187706" y="161163"/>
                    <a:pt x="231013" y="224409"/>
                  </a:cubicBezTo>
                  <a:cubicBezTo>
                    <a:pt x="288798" y="304927"/>
                    <a:pt x="257048" y="388366"/>
                    <a:pt x="268478" y="483235"/>
                  </a:cubicBezTo>
                  <a:cubicBezTo>
                    <a:pt x="187706" y="422783"/>
                    <a:pt x="184785" y="417068"/>
                    <a:pt x="181864" y="339471"/>
                  </a:cubicBezTo>
                  <a:cubicBezTo>
                    <a:pt x="176149" y="276225"/>
                    <a:pt x="127000" y="218694"/>
                    <a:pt x="60579" y="201422"/>
                  </a:cubicBezTo>
                  <a:cubicBezTo>
                    <a:pt x="43307" y="198501"/>
                    <a:pt x="31750" y="201422"/>
                    <a:pt x="25908" y="218694"/>
                  </a:cubicBezTo>
                  <a:cubicBezTo>
                    <a:pt x="0" y="276098"/>
                    <a:pt x="14478" y="359537"/>
                    <a:pt x="66421" y="391160"/>
                  </a:cubicBezTo>
                  <a:cubicBezTo>
                    <a:pt x="141478" y="431419"/>
                    <a:pt x="178943" y="511937"/>
                    <a:pt x="254000" y="549402"/>
                  </a:cubicBezTo>
                  <a:cubicBezTo>
                    <a:pt x="280035" y="563753"/>
                    <a:pt x="265557" y="592582"/>
                    <a:pt x="265557" y="612648"/>
                  </a:cubicBezTo>
                  <a:cubicBezTo>
                    <a:pt x="268478" y="632841"/>
                    <a:pt x="256921" y="632841"/>
                    <a:pt x="242443" y="635635"/>
                  </a:cubicBezTo>
                  <a:cubicBezTo>
                    <a:pt x="239522" y="635635"/>
                    <a:pt x="239522" y="635635"/>
                    <a:pt x="239522" y="635635"/>
                  </a:cubicBezTo>
                  <a:cubicBezTo>
                    <a:pt x="239522" y="641350"/>
                    <a:pt x="236601" y="647192"/>
                    <a:pt x="230886" y="652907"/>
                  </a:cubicBezTo>
                  <a:cubicBezTo>
                    <a:pt x="256921" y="661543"/>
                    <a:pt x="265557" y="687451"/>
                    <a:pt x="262636" y="710438"/>
                  </a:cubicBezTo>
                  <a:cubicBezTo>
                    <a:pt x="297307" y="707517"/>
                    <a:pt x="331978" y="707517"/>
                    <a:pt x="366522" y="713359"/>
                  </a:cubicBezTo>
                  <a:cubicBezTo>
                    <a:pt x="366522" y="687451"/>
                    <a:pt x="383794" y="655828"/>
                    <a:pt x="415544" y="650113"/>
                  </a:cubicBezTo>
                  <a:cubicBezTo>
                    <a:pt x="415544" y="650113"/>
                    <a:pt x="415544" y="647192"/>
                    <a:pt x="415544" y="644398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26" name="Group 126"/>
          <p:cNvGrpSpPr/>
          <p:nvPr/>
        </p:nvGrpSpPr>
        <p:grpSpPr>
          <a:xfrm>
            <a:off x="15392880" y="1540080"/>
            <a:ext cx="142560" cy="190800"/>
            <a:chOff x="0" y="0"/>
            <a:chExt cx="190080" cy="254400"/>
          </a:xfrm>
        </p:grpSpPr>
        <p:sp>
          <p:nvSpPr>
            <p:cNvPr id="127" name="Freeform 127"/>
            <p:cNvSpPr/>
            <p:nvPr/>
          </p:nvSpPr>
          <p:spPr>
            <a:xfrm>
              <a:off x="0" y="0"/>
              <a:ext cx="190119" cy="254381"/>
            </a:xfrm>
            <a:custGeom>
              <a:avLst/>
              <a:gdLst/>
              <a:ahLst/>
              <a:cxnLst/>
              <a:rect l="l" t="t" r="r" b="b"/>
              <a:pathLst>
                <a:path w="190119" h="254381">
                  <a:moveTo>
                    <a:pt x="132461" y="2921"/>
                  </a:moveTo>
                  <a:cubicBezTo>
                    <a:pt x="54737" y="14478"/>
                    <a:pt x="0" y="78105"/>
                    <a:pt x="0" y="159004"/>
                  </a:cubicBezTo>
                  <a:cubicBezTo>
                    <a:pt x="0" y="242824"/>
                    <a:pt x="14351" y="254381"/>
                    <a:pt x="89281" y="216789"/>
                  </a:cubicBezTo>
                  <a:cubicBezTo>
                    <a:pt x="158369" y="182118"/>
                    <a:pt x="190119" y="104013"/>
                    <a:pt x="169926" y="26035"/>
                  </a:cubicBezTo>
                  <a:cubicBezTo>
                    <a:pt x="164211" y="5842"/>
                    <a:pt x="152654" y="0"/>
                    <a:pt x="132461" y="2921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28" name="Group 128"/>
          <p:cNvGrpSpPr/>
          <p:nvPr/>
        </p:nvGrpSpPr>
        <p:grpSpPr>
          <a:xfrm>
            <a:off x="13525920" y="1256400"/>
            <a:ext cx="311760" cy="534960"/>
            <a:chOff x="0" y="0"/>
            <a:chExt cx="415680" cy="713280"/>
          </a:xfrm>
        </p:grpSpPr>
        <p:sp>
          <p:nvSpPr>
            <p:cNvPr id="129" name="Freeform 129"/>
            <p:cNvSpPr/>
            <p:nvPr/>
          </p:nvSpPr>
          <p:spPr>
            <a:xfrm>
              <a:off x="0" y="0"/>
              <a:ext cx="415671" cy="713359"/>
            </a:xfrm>
            <a:custGeom>
              <a:avLst/>
              <a:gdLst/>
              <a:ahLst/>
              <a:cxnLst/>
              <a:rect l="l" t="t" r="r" b="b"/>
              <a:pathLst>
                <a:path w="415671" h="713359">
                  <a:moveTo>
                    <a:pt x="415671" y="644271"/>
                  </a:moveTo>
                  <a:cubicBezTo>
                    <a:pt x="398399" y="641350"/>
                    <a:pt x="378206" y="638556"/>
                    <a:pt x="357886" y="635635"/>
                  </a:cubicBezTo>
                  <a:cubicBezTo>
                    <a:pt x="329057" y="632714"/>
                    <a:pt x="331851" y="615442"/>
                    <a:pt x="331851" y="595376"/>
                  </a:cubicBezTo>
                  <a:cubicBezTo>
                    <a:pt x="331851" y="511937"/>
                    <a:pt x="331851" y="428498"/>
                    <a:pt x="331851" y="342265"/>
                  </a:cubicBezTo>
                  <a:cubicBezTo>
                    <a:pt x="331851" y="304927"/>
                    <a:pt x="337566" y="273177"/>
                    <a:pt x="357886" y="241554"/>
                  </a:cubicBezTo>
                  <a:cubicBezTo>
                    <a:pt x="406908" y="166751"/>
                    <a:pt x="386715" y="68961"/>
                    <a:pt x="320421" y="14351"/>
                  </a:cubicBezTo>
                  <a:cubicBezTo>
                    <a:pt x="303149" y="0"/>
                    <a:pt x="294386" y="0"/>
                    <a:pt x="280035" y="11557"/>
                  </a:cubicBezTo>
                  <a:cubicBezTo>
                    <a:pt x="216535" y="63373"/>
                    <a:pt x="187706" y="161163"/>
                    <a:pt x="231013" y="224409"/>
                  </a:cubicBezTo>
                  <a:cubicBezTo>
                    <a:pt x="288798" y="304927"/>
                    <a:pt x="257048" y="388366"/>
                    <a:pt x="268478" y="483235"/>
                  </a:cubicBezTo>
                  <a:cubicBezTo>
                    <a:pt x="187706" y="422783"/>
                    <a:pt x="184785" y="417068"/>
                    <a:pt x="181864" y="339471"/>
                  </a:cubicBezTo>
                  <a:cubicBezTo>
                    <a:pt x="176149" y="276225"/>
                    <a:pt x="127000" y="218694"/>
                    <a:pt x="60579" y="201422"/>
                  </a:cubicBezTo>
                  <a:cubicBezTo>
                    <a:pt x="43307" y="198501"/>
                    <a:pt x="31750" y="201422"/>
                    <a:pt x="25908" y="218694"/>
                  </a:cubicBezTo>
                  <a:cubicBezTo>
                    <a:pt x="0" y="276098"/>
                    <a:pt x="14478" y="359537"/>
                    <a:pt x="66421" y="391160"/>
                  </a:cubicBezTo>
                  <a:cubicBezTo>
                    <a:pt x="141478" y="431419"/>
                    <a:pt x="178943" y="511937"/>
                    <a:pt x="254000" y="549402"/>
                  </a:cubicBezTo>
                  <a:cubicBezTo>
                    <a:pt x="280035" y="563753"/>
                    <a:pt x="265557" y="592582"/>
                    <a:pt x="265557" y="612648"/>
                  </a:cubicBezTo>
                  <a:cubicBezTo>
                    <a:pt x="268478" y="632841"/>
                    <a:pt x="256921" y="632841"/>
                    <a:pt x="242443" y="635635"/>
                  </a:cubicBezTo>
                  <a:cubicBezTo>
                    <a:pt x="239522" y="635635"/>
                    <a:pt x="239522" y="635635"/>
                    <a:pt x="239522" y="635635"/>
                  </a:cubicBezTo>
                  <a:cubicBezTo>
                    <a:pt x="239522" y="641350"/>
                    <a:pt x="236601" y="647192"/>
                    <a:pt x="230886" y="652907"/>
                  </a:cubicBezTo>
                  <a:cubicBezTo>
                    <a:pt x="256921" y="661543"/>
                    <a:pt x="265557" y="687451"/>
                    <a:pt x="262636" y="710438"/>
                  </a:cubicBezTo>
                  <a:cubicBezTo>
                    <a:pt x="297307" y="707517"/>
                    <a:pt x="331978" y="707517"/>
                    <a:pt x="366522" y="713359"/>
                  </a:cubicBezTo>
                  <a:cubicBezTo>
                    <a:pt x="366522" y="687451"/>
                    <a:pt x="383794" y="655828"/>
                    <a:pt x="415544" y="650113"/>
                  </a:cubicBezTo>
                  <a:cubicBezTo>
                    <a:pt x="415544" y="650113"/>
                    <a:pt x="415544" y="647192"/>
                    <a:pt x="415544" y="644398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30" name="Group 130"/>
          <p:cNvGrpSpPr/>
          <p:nvPr/>
        </p:nvGrpSpPr>
        <p:grpSpPr>
          <a:xfrm>
            <a:off x="13803840" y="1530000"/>
            <a:ext cx="142560" cy="190800"/>
            <a:chOff x="0" y="0"/>
            <a:chExt cx="190080" cy="254400"/>
          </a:xfrm>
        </p:grpSpPr>
        <p:sp>
          <p:nvSpPr>
            <p:cNvPr id="131" name="Freeform 131"/>
            <p:cNvSpPr/>
            <p:nvPr/>
          </p:nvSpPr>
          <p:spPr>
            <a:xfrm>
              <a:off x="0" y="0"/>
              <a:ext cx="190119" cy="254381"/>
            </a:xfrm>
            <a:custGeom>
              <a:avLst/>
              <a:gdLst/>
              <a:ahLst/>
              <a:cxnLst/>
              <a:rect l="l" t="t" r="r" b="b"/>
              <a:pathLst>
                <a:path w="190119" h="254381">
                  <a:moveTo>
                    <a:pt x="132461" y="2921"/>
                  </a:moveTo>
                  <a:cubicBezTo>
                    <a:pt x="54737" y="14478"/>
                    <a:pt x="0" y="78105"/>
                    <a:pt x="0" y="159004"/>
                  </a:cubicBezTo>
                  <a:cubicBezTo>
                    <a:pt x="0" y="242824"/>
                    <a:pt x="14351" y="254381"/>
                    <a:pt x="89281" y="216789"/>
                  </a:cubicBezTo>
                  <a:cubicBezTo>
                    <a:pt x="158369" y="182118"/>
                    <a:pt x="190119" y="104013"/>
                    <a:pt x="169926" y="26035"/>
                  </a:cubicBezTo>
                  <a:cubicBezTo>
                    <a:pt x="164211" y="5842"/>
                    <a:pt x="152654" y="0"/>
                    <a:pt x="132461" y="2921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32" name="Group 132"/>
          <p:cNvGrpSpPr/>
          <p:nvPr/>
        </p:nvGrpSpPr>
        <p:grpSpPr>
          <a:xfrm>
            <a:off x="11911680" y="1256400"/>
            <a:ext cx="311760" cy="534960"/>
            <a:chOff x="0" y="0"/>
            <a:chExt cx="415680" cy="713280"/>
          </a:xfrm>
        </p:grpSpPr>
        <p:sp>
          <p:nvSpPr>
            <p:cNvPr id="133" name="Freeform 133"/>
            <p:cNvSpPr/>
            <p:nvPr/>
          </p:nvSpPr>
          <p:spPr>
            <a:xfrm>
              <a:off x="0" y="0"/>
              <a:ext cx="415671" cy="713359"/>
            </a:xfrm>
            <a:custGeom>
              <a:avLst/>
              <a:gdLst/>
              <a:ahLst/>
              <a:cxnLst/>
              <a:rect l="l" t="t" r="r" b="b"/>
              <a:pathLst>
                <a:path w="415671" h="713359">
                  <a:moveTo>
                    <a:pt x="415671" y="644271"/>
                  </a:moveTo>
                  <a:cubicBezTo>
                    <a:pt x="398399" y="641350"/>
                    <a:pt x="378206" y="638556"/>
                    <a:pt x="357886" y="635635"/>
                  </a:cubicBezTo>
                  <a:cubicBezTo>
                    <a:pt x="329057" y="632714"/>
                    <a:pt x="331851" y="615442"/>
                    <a:pt x="331851" y="595376"/>
                  </a:cubicBezTo>
                  <a:cubicBezTo>
                    <a:pt x="331851" y="511937"/>
                    <a:pt x="331851" y="428498"/>
                    <a:pt x="331851" y="342265"/>
                  </a:cubicBezTo>
                  <a:cubicBezTo>
                    <a:pt x="331851" y="304927"/>
                    <a:pt x="337566" y="273177"/>
                    <a:pt x="357886" y="241554"/>
                  </a:cubicBezTo>
                  <a:cubicBezTo>
                    <a:pt x="406908" y="166751"/>
                    <a:pt x="386715" y="68961"/>
                    <a:pt x="320421" y="14351"/>
                  </a:cubicBezTo>
                  <a:cubicBezTo>
                    <a:pt x="303149" y="0"/>
                    <a:pt x="294386" y="0"/>
                    <a:pt x="280035" y="11557"/>
                  </a:cubicBezTo>
                  <a:cubicBezTo>
                    <a:pt x="216535" y="63373"/>
                    <a:pt x="187706" y="161163"/>
                    <a:pt x="231013" y="224409"/>
                  </a:cubicBezTo>
                  <a:cubicBezTo>
                    <a:pt x="288798" y="304927"/>
                    <a:pt x="257048" y="388366"/>
                    <a:pt x="268478" y="483235"/>
                  </a:cubicBezTo>
                  <a:cubicBezTo>
                    <a:pt x="187706" y="422783"/>
                    <a:pt x="184785" y="417068"/>
                    <a:pt x="181864" y="339471"/>
                  </a:cubicBezTo>
                  <a:cubicBezTo>
                    <a:pt x="176149" y="276225"/>
                    <a:pt x="127000" y="218694"/>
                    <a:pt x="60579" y="201422"/>
                  </a:cubicBezTo>
                  <a:cubicBezTo>
                    <a:pt x="43307" y="198501"/>
                    <a:pt x="31750" y="201422"/>
                    <a:pt x="25908" y="218694"/>
                  </a:cubicBezTo>
                  <a:cubicBezTo>
                    <a:pt x="0" y="276098"/>
                    <a:pt x="14478" y="359537"/>
                    <a:pt x="66421" y="391160"/>
                  </a:cubicBezTo>
                  <a:cubicBezTo>
                    <a:pt x="141478" y="431419"/>
                    <a:pt x="178943" y="511937"/>
                    <a:pt x="254000" y="549402"/>
                  </a:cubicBezTo>
                  <a:cubicBezTo>
                    <a:pt x="280035" y="563753"/>
                    <a:pt x="265557" y="592582"/>
                    <a:pt x="265557" y="612648"/>
                  </a:cubicBezTo>
                  <a:cubicBezTo>
                    <a:pt x="268478" y="632841"/>
                    <a:pt x="256921" y="632841"/>
                    <a:pt x="242443" y="635635"/>
                  </a:cubicBezTo>
                  <a:cubicBezTo>
                    <a:pt x="239522" y="635635"/>
                    <a:pt x="239522" y="635635"/>
                    <a:pt x="239522" y="635635"/>
                  </a:cubicBezTo>
                  <a:cubicBezTo>
                    <a:pt x="239522" y="641350"/>
                    <a:pt x="236601" y="647192"/>
                    <a:pt x="230886" y="652907"/>
                  </a:cubicBezTo>
                  <a:cubicBezTo>
                    <a:pt x="256921" y="661543"/>
                    <a:pt x="265557" y="687451"/>
                    <a:pt x="262636" y="710438"/>
                  </a:cubicBezTo>
                  <a:cubicBezTo>
                    <a:pt x="297307" y="707517"/>
                    <a:pt x="331978" y="707517"/>
                    <a:pt x="366522" y="713359"/>
                  </a:cubicBezTo>
                  <a:cubicBezTo>
                    <a:pt x="366522" y="687451"/>
                    <a:pt x="383794" y="655828"/>
                    <a:pt x="415544" y="650113"/>
                  </a:cubicBezTo>
                  <a:cubicBezTo>
                    <a:pt x="415544" y="650113"/>
                    <a:pt x="415544" y="647192"/>
                    <a:pt x="415544" y="644398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34" name="Group 134"/>
          <p:cNvGrpSpPr/>
          <p:nvPr/>
        </p:nvGrpSpPr>
        <p:grpSpPr>
          <a:xfrm>
            <a:off x="12189600" y="1530000"/>
            <a:ext cx="142560" cy="190800"/>
            <a:chOff x="0" y="0"/>
            <a:chExt cx="190080" cy="254400"/>
          </a:xfrm>
        </p:grpSpPr>
        <p:sp>
          <p:nvSpPr>
            <p:cNvPr id="135" name="Freeform 135"/>
            <p:cNvSpPr/>
            <p:nvPr/>
          </p:nvSpPr>
          <p:spPr>
            <a:xfrm>
              <a:off x="0" y="0"/>
              <a:ext cx="190119" cy="254381"/>
            </a:xfrm>
            <a:custGeom>
              <a:avLst/>
              <a:gdLst/>
              <a:ahLst/>
              <a:cxnLst/>
              <a:rect l="l" t="t" r="r" b="b"/>
              <a:pathLst>
                <a:path w="190119" h="254381">
                  <a:moveTo>
                    <a:pt x="132461" y="2921"/>
                  </a:moveTo>
                  <a:cubicBezTo>
                    <a:pt x="54737" y="14478"/>
                    <a:pt x="0" y="78105"/>
                    <a:pt x="0" y="159004"/>
                  </a:cubicBezTo>
                  <a:cubicBezTo>
                    <a:pt x="0" y="242824"/>
                    <a:pt x="14351" y="254381"/>
                    <a:pt x="89281" y="216789"/>
                  </a:cubicBezTo>
                  <a:cubicBezTo>
                    <a:pt x="158369" y="182118"/>
                    <a:pt x="190119" y="104013"/>
                    <a:pt x="169926" y="26035"/>
                  </a:cubicBezTo>
                  <a:cubicBezTo>
                    <a:pt x="164211" y="5842"/>
                    <a:pt x="152654" y="0"/>
                    <a:pt x="132461" y="2921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36" name="Group 136"/>
          <p:cNvGrpSpPr/>
          <p:nvPr/>
        </p:nvGrpSpPr>
        <p:grpSpPr>
          <a:xfrm>
            <a:off x="3129120" y="1258560"/>
            <a:ext cx="311760" cy="534960"/>
            <a:chOff x="0" y="0"/>
            <a:chExt cx="415680" cy="713280"/>
          </a:xfrm>
        </p:grpSpPr>
        <p:sp>
          <p:nvSpPr>
            <p:cNvPr id="137" name="Freeform 137"/>
            <p:cNvSpPr/>
            <p:nvPr/>
          </p:nvSpPr>
          <p:spPr>
            <a:xfrm>
              <a:off x="0" y="0"/>
              <a:ext cx="415671" cy="713359"/>
            </a:xfrm>
            <a:custGeom>
              <a:avLst/>
              <a:gdLst/>
              <a:ahLst/>
              <a:cxnLst/>
              <a:rect l="l" t="t" r="r" b="b"/>
              <a:pathLst>
                <a:path w="415671" h="713359">
                  <a:moveTo>
                    <a:pt x="415671" y="644271"/>
                  </a:moveTo>
                  <a:cubicBezTo>
                    <a:pt x="398399" y="641350"/>
                    <a:pt x="378206" y="638556"/>
                    <a:pt x="357886" y="635635"/>
                  </a:cubicBezTo>
                  <a:cubicBezTo>
                    <a:pt x="329057" y="632714"/>
                    <a:pt x="331851" y="615442"/>
                    <a:pt x="331851" y="595376"/>
                  </a:cubicBezTo>
                  <a:cubicBezTo>
                    <a:pt x="331851" y="511937"/>
                    <a:pt x="331851" y="428498"/>
                    <a:pt x="331851" y="342265"/>
                  </a:cubicBezTo>
                  <a:cubicBezTo>
                    <a:pt x="331851" y="304927"/>
                    <a:pt x="337566" y="273177"/>
                    <a:pt x="357886" y="241554"/>
                  </a:cubicBezTo>
                  <a:cubicBezTo>
                    <a:pt x="406908" y="166751"/>
                    <a:pt x="386715" y="68961"/>
                    <a:pt x="320421" y="14351"/>
                  </a:cubicBezTo>
                  <a:cubicBezTo>
                    <a:pt x="303149" y="0"/>
                    <a:pt x="294386" y="0"/>
                    <a:pt x="280035" y="11557"/>
                  </a:cubicBezTo>
                  <a:cubicBezTo>
                    <a:pt x="216535" y="63373"/>
                    <a:pt x="187706" y="161163"/>
                    <a:pt x="231013" y="224409"/>
                  </a:cubicBezTo>
                  <a:cubicBezTo>
                    <a:pt x="288798" y="304927"/>
                    <a:pt x="257048" y="388366"/>
                    <a:pt x="268478" y="483235"/>
                  </a:cubicBezTo>
                  <a:cubicBezTo>
                    <a:pt x="187706" y="422783"/>
                    <a:pt x="184785" y="417068"/>
                    <a:pt x="181864" y="339471"/>
                  </a:cubicBezTo>
                  <a:cubicBezTo>
                    <a:pt x="176149" y="276225"/>
                    <a:pt x="127000" y="218694"/>
                    <a:pt x="60579" y="201422"/>
                  </a:cubicBezTo>
                  <a:cubicBezTo>
                    <a:pt x="43307" y="198501"/>
                    <a:pt x="31750" y="201422"/>
                    <a:pt x="25908" y="218694"/>
                  </a:cubicBezTo>
                  <a:cubicBezTo>
                    <a:pt x="0" y="276098"/>
                    <a:pt x="14478" y="359537"/>
                    <a:pt x="66421" y="391160"/>
                  </a:cubicBezTo>
                  <a:cubicBezTo>
                    <a:pt x="141478" y="431419"/>
                    <a:pt x="178943" y="511937"/>
                    <a:pt x="254000" y="549402"/>
                  </a:cubicBezTo>
                  <a:cubicBezTo>
                    <a:pt x="280035" y="563753"/>
                    <a:pt x="265557" y="592582"/>
                    <a:pt x="265557" y="612648"/>
                  </a:cubicBezTo>
                  <a:cubicBezTo>
                    <a:pt x="268478" y="632841"/>
                    <a:pt x="256921" y="632841"/>
                    <a:pt x="242443" y="635635"/>
                  </a:cubicBezTo>
                  <a:cubicBezTo>
                    <a:pt x="239522" y="635635"/>
                    <a:pt x="239522" y="635635"/>
                    <a:pt x="239522" y="635635"/>
                  </a:cubicBezTo>
                  <a:cubicBezTo>
                    <a:pt x="239522" y="641350"/>
                    <a:pt x="236601" y="647192"/>
                    <a:pt x="230886" y="652907"/>
                  </a:cubicBezTo>
                  <a:cubicBezTo>
                    <a:pt x="256921" y="661543"/>
                    <a:pt x="265557" y="687451"/>
                    <a:pt x="262636" y="710438"/>
                  </a:cubicBezTo>
                  <a:cubicBezTo>
                    <a:pt x="297307" y="707517"/>
                    <a:pt x="331978" y="707517"/>
                    <a:pt x="366522" y="713359"/>
                  </a:cubicBezTo>
                  <a:cubicBezTo>
                    <a:pt x="366522" y="687451"/>
                    <a:pt x="383794" y="655828"/>
                    <a:pt x="415544" y="650113"/>
                  </a:cubicBezTo>
                  <a:cubicBezTo>
                    <a:pt x="415544" y="650113"/>
                    <a:pt x="415544" y="647192"/>
                    <a:pt x="415544" y="644398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38" name="Group 138"/>
          <p:cNvGrpSpPr/>
          <p:nvPr/>
        </p:nvGrpSpPr>
        <p:grpSpPr>
          <a:xfrm>
            <a:off x="3407040" y="1531440"/>
            <a:ext cx="142560" cy="190800"/>
            <a:chOff x="0" y="0"/>
            <a:chExt cx="190080" cy="254400"/>
          </a:xfrm>
        </p:grpSpPr>
        <p:sp>
          <p:nvSpPr>
            <p:cNvPr id="139" name="Freeform 139"/>
            <p:cNvSpPr/>
            <p:nvPr/>
          </p:nvSpPr>
          <p:spPr>
            <a:xfrm>
              <a:off x="0" y="0"/>
              <a:ext cx="190119" cy="254381"/>
            </a:xfrm>
            <a:custGeom>
              <a:avLst/>
              <a:gdLst/>
              <a:ahLst/>
              <a:cxnLst/>
              <a:rect l="l" t="t" r="r" b="b"/>
              <a:pathLst>
                <a:path w="190119" h="254381">
                  <a:moveTo>
                    <a:pt x="132461" y="2921"/>
                  </a:moveTo>
                  <a:cubicBezTo>
                    <a:pt x="54737" y="14478"/>
                    <a:pt x="0" y="78105"/>
                    <a:pt x="0" y="159004"/>
                  </a:cubicBezTo>
                  <a:cubicBezTo>
                    <a:pt x="0" y="242824"/>
                    <a:pt x="14351" y="254381"/>
                    <a:pt x="89281" y="216789"/>
                  </a:cubicBezTo>
                  <a:cubicBezTo>
                    <a:pt x="158369" y="182118"/>
                    <a:pt x="190119" y="104013"/>
                    <a:pt x="169926" y="26035"/>
                  </a:cubicBezTo>
                  <a:cubicBezTo>
                    <a:pt x="164211" y="5842"/>
                    <a:pt x="152654" y="0"/>
                    <a:pt x="132461" y="2921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40" name="Group 140"/>
          <p:cNvGrpSpPr/>
          <p:nvPr/>
        </p:nvGrpSpPr>
        <p:grpSpPr>
          <a:xfrm>
            <a:off x="2316960" y="1261440"/>
            <a:ext cx="311760" cy="534960"/>
            <a:chOff x="0" y="0"/>
            <a:chExt cx="415680" cy="713280"/>
          </a:xfrm>
        </p:grpSpPr>
        <p:sp>
          <p:nvSpPr>
            <p:cNvPr id="141" name="Freeform 141"/>
            <p:cNvSpPr/>
            <p:nvPr/>
          </p:nvSpPr>
          <p:spPr>
            <a:xfrm>
              <a:off x="0" y="0"/>
              <a:ext cx="415671" cy="713359"/>
            </a:xfrm>
            <a:custGeom>
              <a:avLst/>
              <a:gdLst/>
              <a:ahLst/>
              <a:cxnLst/>
              <a:rect l="l" t="t" r="r" b="b"/>
              <a:pathLst>
                <a:path w="415671" h="713359">
                  <a:moveTo>
                    <a:pt x="415671" y="644271"/>
                  </a:moveTo>
                  <a:cubicBezTo>
                    <a:pt x="398399" y="641350"/>
                    <a:pt x="378206" y="638556"/>
                    <a:pt x="357886" y="635635"/>
                  </a:cubicBezTo>
                  <a:cubicBezTo>
                    <a:pt x="329057" y="632714"/>
                    <a:pt x="331851" y="615442"/>
                    <a:pt x="331851" y="595376"/>
                  </a:cubicBezTo>
                  <a:cubicBezTo>
                    <a:pt x="331851" y="511937"/>
                    <a:pt x="331851" y="428498"/>
                    <a:pt x="331851" y="342265"/>
                  </a:cubicBezTo>
                  <a:cubicBezTo>
                    <a:pt x="331851" y="304927"/>
                    <a:pt x="337566" y="273177"/>
                    <a:pt x="357886" y="241554"/>
                  </a:cubicBezTo>
                  <a:cubicBezTo>
                    <a:pt x="406908" y="166751"/>
                    <a:pt x="386715" y="68961"/>
                    <a:pt x="320421" y="14351"/>
                  </a:cubicBezTo>
                  <a:cubicBezTo>
                    <a:pt x="303149" y="0"/>
                    <a:pt x="294386" y="0"/>
                    <a:pt x="280035" y="11557"/>
                  </a:cubicBezTo>
                  <a:cubicBezTo>
                    <a:pt x="216535" y="63373"/>
                    <a:pt x="187706" y="161163"/>
                    <a:pt x="231013" y="224409"/>
                  </a:cubicBezTo>
                  <a:cubicBezTo>
                    <a:pt x="288798" y="304927"/>
                    <a:pt x="257048" y="388366"/>
                    <a:pt x="268478" y="483235"/>
                  </a:cubicBezTo>
                  <a:cubicBezTo>
                    <a:pt x="187706" y="422783"/>
                    <a:pt x="184785" y="417068"/>
                    <a:pt x="181864" y="339471"/>
                  </a:cubicBezTo>
                  <a:cubicBezTo>
                    <a:pt x="176149" y="276225"/>
                    <a:pt x="127000" y="218694"/>
                    <a:pt x="60579" y="201422"/>
                  </a:cubicBezTo>
                  <a:cubicBezTo>
                    <a:pt x="43307" y="198501"/>
                    <a:pt x="31750" y="201422"/>
                    <a:pt x="25908" y="218694"/>
                  </a:cubicBezTo>
                  <a:cubicBezTo>
                    <a:pt x="0" y="276098"/>
                    <a:pt x="14478" y="359537"/>
                    <a:pt x="66421" y="391160"/>
                  </a:cubicBezTo>
                  <a:cubicBezTo>
                    <a:pt x="141478" y="431419"/>
                    <a:pt x="178943" y="511937"/>
                    <a:pt x="254000" y="549402"/>
                  </a:cubicBezTo>
                  <a:cubicBezTo>
                    <a:pt x="280035" y="563753"/>
                    <a:pt x="265557" y="592582"/>
                    <a:pt x="265557" y="612648"/>
                  </a:cubicBezTo>
                  <a:cubicBezTo>
                    <a:pt x="268478" y="632841"/>
                    <a:pt x="256921" y="632841"/>
                    <a:pt x="242443" y="635635"/>
                  </a:cubicBezTo>
                  <a:cubicBezTo>
                    <a:pt x="239522" y="635635"/>
                    <a:pt x="239522" y="635635"/>
                    <a:pt x="239522" y="635635"/>
                  </a:cubicBezTo>
                  <a:cubicBezTo>
                    <a:pt x="239522" y="641350"/>
                    <a:pt x="236601" y="647192"/>
                    <a:pt x="230886" y="652907"/>
                  </a:cubicBezTo>
                  <a:cubicBezTo>
                    <a:pt x="256921" y="661543"/>
                    <a:pt x="265557" y="687451"/>
                    <a:pt x="262636" y="710438"/>
                  </a:cubicBezTo>
                  <a:cubicBezTo>
                    <a:pt x="297307" y="707517"/>
                    <a:pt x="331978" y="707517"/>
                    <a:pt x="366522" y="713359"/>
                  </a:cubicBezTo>
                  <a:cubicBezTo>
                    <a:pt x="366522" y="687451"/>
                    <a:pt x="383794" y="655828"/>
                    <a:pt x="415544" y="650113"/>
                  </a:cubicBezTo>
                  <a:cubicBezTo>
                    <a:pt x="415544" y="650113"/>
                    <a:pt x="415544" y="647192"/>
                    <a:pt x="415544" y="644398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42" name="Group 142"/>
          <p:cNvGrpSpPr/>
          <p:nvPr/>
        </p:nvGrpSpPr>
        <p:grpSpPr>
          <a:xfrm>
            <a:off x="2594880" y="1534320"/>
            <a:ext cx="142560" cy="190800"/>
            <a:chOff x="0" y="0"/>
            <a:chExt cx="190080" cy="254400"/>
          </a:xfrm>
        </p:grpSpPr>
        <p:sp>
          <p:nvSpPr>
            <p:cNvPr id="143" name="Freeform 143"/>
            <p:cNvSpPr/>
            <p:nvPr/>
          </p:nvSpPr>
          <p:spPr>
            <a:xfrm>
              <a:off x="0" y="0"/>
              <a:ext cx="190119" cy="254381"/>
            </a:xfrm>
            <a:custGeom>
              <a:avLst/>
              <a:gdLst/>
              <a:ahLst/>
              <a:cxnLst/>
              <a:rect l="l" t="t" r="r" b="b"/>
              <a:pathLst>
                <a:path w="190119" h="254381">
                  <a:moveTo>
                    <a:pt x="132461" y="2921"/>
                  </a:moveTo>
                  <a:cubicBezTo>
                    <a:pt x="54737" y="14478"/>
                    <a:pt x="0" y="78105"/>
                    <a:pt x="0" y="159004"/>
                  </a:cubicBezTo>
                  <a:cubicBezTo>
                    <a:pt x="0" y="242824"/>
                    <a:pt x="14351" y="254381"/>
                    <a:pt x="89281" y="216789"/>
                  </a:cubicBezTo>
                  <a:cubicBezTo>
                    <a:pt x="158369" y="182118"/>
                    <a:pt x="190119" y="104013"/>
                    <a:pt x="169926" y="26035"/>
                  </a:cubicBezTo>
                  <a:cubicBezTo>
                    <a:pt x="164211" y="5842"/>
                    <a:pt x="152654" y="0"/>
                    <a:pt x="132461" y="2921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1106000" y="3522600"/>
            <a:ext cx="6441840" cy="14465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1600" spc="16" dirty="0">
                <a:solidFill>
                  <a:srgbClr val="404040"/>
                </a:solidFill>
                <a:latin typeface="Montserrat"/>
                <a:cs typeface="B Nazanin" panose="00000400000000000000" pitchFamily="2" charset="-78"/>
              </a:rPr>
              <a:t>ارائه پاورپوینت مدرنی را دریافت کنید که به زیبایی طراحی شده است. آسان برای تغییر رنگ، عکس و متن. شما به سادگی می توانید مخاطبان خود را تحت تاثیر قرار دهید و به ارائه های خود جذابیت و زیبایی بی نظیری اضافه کنید. ارائه پاورپوینت مدرنی را دریافت کنید که به زیبایی طراحی شده است. آسان برای تغییر رنگ، عکس و متن.</a:t>
            </a:r>
            <a:endParaRPr lang="en-US" sz="1600" spc="16" dirty="0">
              <a:solidFill>
                <a:srgbClr val="404040"/>
              </a:solidFill>
              <a:latin typeface="Montserrat"/>
              <a:cs typeface="B Nazanin" panose="00000400000000000000" pitchFamily="2" charset="-78"/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11106000" y="6622920"/>
            <a:ext cx="6441840" cy="14465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1600" spc="16" dirty="0">
                <a:solidFill>
                  <a:srgbClr val="404040"/>
                </a:solidFill>
                <a:latin typeface="Montserrat"/>
                <a:cs typeface="B Nazanin" panose="00000400000000000000" pitchFamily="2" charset="-78"/>
              </a:rPr>
              <a:t>ارائه پاورپوینت مدرنی را دریافت کنید که به زیبایی طراحی شده است. آسان برای تغییر رنگ، عکس و متن. شما به سادگی می توانید مخاطبان خود را تحت تاثیر قرار دهید و به ارائه های خود جذابیت و زیبایی بی نظیری اضافه کنید. ارائه پاورپوینت مدرنی را دریافت کنید که به زیبایی طراحی شده است. آسان برای تغییر رنگ، عکس و متن.</a:t>
            </a:r>
            <a:endParaRPr lang="en-US" sz="1600" spc="16" dirty="0">
              <a:solidFill>
                <a:srgbClr val="404040"/>
              </a:solidFill>
              <a:latin typeface="Montserrat"/>
              <a:cs typeface="B Nazanin" panose="00000400000000000000" pitchFamily="2" charset="-78"/>
            </a:endParaRPr>
          </a:p>
        </p:txBody>
      </p:sp>
      <p:grpSp>
        <p:nvGrpSpPr>
          <p:cNvPr id="4" name="Group 4"/>
          <p:cNvGrpSpPr/>
          <p:nvPr/>
        </p:nvGrpSpPr>
        <p:grpSpPr>
          <a:xfrm>
            <a:off x="12540960" y="664560"/>
            <a:ext cx="2963520" cy="2480400"/>
            <a:chOff x="0" y="0"/>
            <a:chExt cx="3951360" cy="3307200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3951351" cy="3307207"/>
            </a:xfrm>
            <a:custGeom>
              <a:avLst/>
              <a:gdLst/>
              <a:ahLst/>
              <a:cxnLst/>
              <a:rect l="l" t="t" r="r" b="b"/>
              <a:pathLst>
                <a:path w="3951351" h="3307207">
                  <a:moveTo>
                    <a:pt x="1643634" y="2758821"/>
                  </a:moveTo>
                  <a:cubicBezTo>
                    <a:pt x="1693418" y="2767076"/>
                    <a:pt x="1734947" y="2767076"/>
                    <a:pt x="1776476" y="2725547"/>
                  </a:cubicBezTo>
                  <a:cubicBezTo>
                    <a:pt x="2233041" y="2700655"/>
                    <a:pt x="2639822" y="2841879"/>
                    <a:pt x="3038221" y="3049651"/>
                  </a:cubicBezTo>
                  <a:cubicBezTo>
                    <a:pt x="3287268" y="3182620"/>
                    <a:pt x="3544570" y="3265678"/>
                    <a:pt x="3826891" y="3274060"/>
                  </a:cubicBezTo>
                  <a:cubicBezTo>
                    <a:pt x="3885057" y="3282315"/>
                    <a:pt x="3951351" y="3298952"/>
                    <a:pt x="3951351" y="3199257"/>
                  </a:cubicBezTo>
                  <a:cubicBezTo>
                    <a:pt x="3951351" y="3116199"/>
                    <a:pt x="3951351" y="3066288"/>
                    <a:pt x="3843401" y="3058033"/>
                  </a:cubicBezTo>
                  <a:cubicBezTo>
                    <a:pt x="3586099" y="3058033"/>
                    <a:pt x="3361944" y="2966593"/>
                    <a:pt x="3129534" y="2858643"/>
                  </a:cubicBezTo>
                  <a:cubicBezTo>
                    <a:pt x="2971800" y="2783840"/>
                    <a:pt x="2805811" y="2709037"/>
                    <a:pt x="2639822" y="2634234"/>
                  </a:cubicBezTo>
                  <a:cubicBezTo>
                    <a:pt x="2639822" y="2534539"/>
                    <a:pt x="2689606" y="2434844"/>
                    <a:pt x="2664714" y="2335149"/>
                  </a:cubicBezTo>
                  <a:cubicBezTo>
                    <a:pt x="2689606" y="2160651"/>
                    <a:pt x="2731135" y="1994408"/>
                    <a:pt x="2731135" y="1828292"/>
                  </a:cubicBezTo>
                  <a:cubicBezTo>
                    <a:pt x="2731135" y="1595628"/>
                    <a:pt x="2739390" y="1346327"/>
                    <a:pt x="2506980" y="1188466"/>
                  </a:cubicBezTo>
                  <a:cubicBezTo>
                    <a:pt x="2515235" y="1229995"/>
                    <a:pt x="2523617" y="1263269"/>
                    <a:pt x="2523617" y="1304798"/>
                  </a:cubicBezTo>
                  <a:cubicBezTo>
                    <a:pt x="2523617" y="1263269"/>
                    <a:pt x="2515362" y="1229995"/>
                    <a:pt x="2506980" y="1188466"/>
                  </a:cubicBezTo>
                  <a:cubicBezTo>
                    <a:pt x="2448814" y="1130300"/>
                    <a:pt x="2374138" y="1122045"/>
                    <a:pt x="2299462" y="1105408"/>
                  </a:cubicBezTo>
                  <a:cubicBezTo>
                    <a:pt x="2241296" y="1097153"/>
                    <a:pt x="2266315" y="1072134"/>
                    <a:pt x="2274570" y="1038987"/>
                  </a:cubicBezTo>
                  <a:cubicBezTo>
                    <a:pt x="2457196" y="1038987"/>
                    <a:pt x="2648077" y="1047242"/>
                    <a:pt x="2764282" y="872744"/>
                  </a:cubicBezTo>
                  <a:cubicBezTo>
                    <a:pt x="2822448" y="797941"/>
                    <a:pt x="2872232" y="748157"/>
                    <a:pt x="2971800" y="731520"/>
                  </a:cubicBezTo>
                  <a:cubicBezTo>
                    <a:pt x="3063113" y="714883"/>
                    <a:pt x="3146171" y="665099"/>
                    <a:pt x="3146171" y="548767"/>
                  </a:cubicBezTo>
                  <a:cubicBezTo>
                    <a:pt x="3146171" y="440690"/>
                    <a:pt x="3079750" y="374269"/>
                    <a:pt x="2980182" y="340995"/>
                  </a:cubicBezTo>
                  <a:cubicBezTo>
                    <a:pt x="2780919" y="274574"/>
                    <a:pt x="2614930" y="349250"/>
                    <a:pt x="2457196" y="457327"/>
                  </a:cubicBezTo>
                  <a:cubicBezTo>
                    <a:pt x="2307717" y="557022"/>
                    <a:pt x="2199894" y="698246"/>
                    <a:pt x="2083689" y="856234"/>
                  </a:cubicBezTo>
                  <a:cubicBezTo>
                    <a:pt x="2050542" y="756539"/>
                    <a:pt x="2075434" y="681736"/>
                    <a:pt x="2091944" y="606933"/>
                  </a:cubicBezTo>
                  <a:cubicBezTo>
                    <a:pt x="2116836" y="507238"/>
                    <a:pt x="2166620" y="399161"/>
                    <a:pt x="2199894" y="299466"/>
                  </a:cubicBezTo>
                  <a:cubicBezTo>
                    <a:pt x="2224786" y="199771"/>
                    <a:pt x="2208149" y="108331"/>
                    <a:pt x="2108581" y="50165"/>
                  </a:cubicBezTo>
                  <a:cubicBezTo>
                    <a:pt x="2017141" y="0"/>
                    <a:pt x="1917573" y="0"/>
                    <a:pt x="1826260" y="66421"/>
                  </a:cubicBezTo>
                  <a:cubicBezTo>
                    <a:pt x="1718310" y="141224"/>
                    <a:pt x="1710055" y="257556"/>
                    <a:pt x="1726692" y="373888"/>
                  </a:cubicBezTo>
                  <a:cubicBezTo>
                    <a:pt x="1743329" y="515112"/>
                    <a:pt x="1759839" y="648081"/>
                    <a:pt x="1793113" y="822579"/>
                  </a:cubicBezTo>
                  <a:cubicBezTo>
                    <a:pt x="1668653" y="689610"/>
                    <a:pt x="1577340" y="589915"/>
                    <a:pt x="1486027" y="490220"/>
                  </a:cubicBezTo>
                  <a:cubicBezTo>
                    <a:pt x="1361567" y="365633"/>
                    <a:pt x="1212088" y="299085"/>
                    <a:pt x="1037717" y="323977"/>
                  </a:cubicBezTo>
                  <a:cubicBezTo>
                    <a:pt x="913257" y="340614"/>
                    <a:pt x="813562" y="398780"/>
                    <a:pt x="805307" y="531749"/>
                  </a:cubicBezTo>
                  <a:cubicBezTo>
                    <a:pt x="805307" y="664718"/>
                    <a:pt x="904875" y="706247"/>
                    <a:pt x="1012825" y="722884"/>
                  </a:cubicBezTo>
                  <a:cubicBezTo>
                    <a:pt x="1070991" y="739521"/>
                    <a:pt x="1145667" y="731139"/>
                    <a:pt x="1162304" y="797687"/>
                  </a:cubicBezTo>
                  <a:cubicBezTo>
                    <a:pt x="1228725" y="1005459"/>
                    <a:pt x="1427988" y="997077"/>
                    <a:pt x="1577340" y="1063625"/>
                  </a:cubicBezTo>
                  <a:cubicBezTo>
                    <a:pt x="1585595" y="1063625"/>
                    <a:pt x="1602232" y="1063625"/>
                    <a:pt x="1610487" y="1071880"/>
                  </a:cubicBezTo>
                  <a:cubicBezTo>
                    <a:pt x="1610487" y="1113409"/>
                    <a:pt x="1552321" y="1096772"/>
                    <a:pt x="1544066" y="1138301"/>
                  </a:cubicBezTo>
                  <a:cubicBezTo>
                    <a:pt x="1344803" y="1204722"/>
                    <a:pt x="1253490" y="1354328"/>
                    <a:pt x="1228598" y="1553718"/>
                  </a:cubicBezTo>
                  <a:cubicBezTo>
                    <a:pt x="1228598" y="1570355"/>
                    <a:pt x="1220343" y="1586992"/>
                    <a:pt x="1220343" y="1603629"/>
                  </a:cubicBezTo>
                  <a:cubicBezTo>
                    <a:pt x="1220343" y="1636903"/>
                    <a:pt x="1220343" y="1670050"/>
                    <a:pt x="1220343" y="1695069"/>
                  </a:cubicBezTo>
                  <a:cubicBezTo>
                    <a:pt x="1178814" y="1935988"/>
                    <a:pt x="1369822" y="1861312"/>
                    <a:pt x="1477645" y="1894459"/>
                  </a:cubicBezTo>
                  <a:cubicBezTo>
                    <a:pt x="1544066" y="1902714"/>
                    <a:pt x="1610487" y="1911096"/>
                    <a:pt x="1676908" y="1927733"/>
                  </a:cubicBezTo>
                  <a:cubicBezTo>
                    <a:pt x="1710055" y="1927733"/>
                    <a:pt x="1751584" y="1919478"/>
                    <a:pt x="1751584" y="1969262"/>
                  </a:cubicBezTo>
                  <a:cubicBezTo>
                    <a:pt x="1751584" y="2010791"/>
                    <a:pt x="1718437" y="2019173"/>
                    <a:pt x="1685163" y="2027428"/>
                  </a:cubicBezTo>
                  <a:cubicBezTo>
                    <a:pt x="1585595" y="2044065"/>
                    <a:pt x="1485900" y="2060702"/>
                    <a:pt x="1386332" y="2077339"/>
                  </a:cubicBezTo>
                  <a:cubicBezTo>
                    <a:pt x="1295019" y="2093976"/>
                    <a:pt x="1220343" y="2110613"/>
                    <a:pt x="1270127" y="2243582"/>
                  </a:cubicBezTo>
                  <a:cubicBezTo>
                    <a:pt x="1303274" y="2335022"/>
                    <a:pt x="1295019" y="2451354"/>
                    <a:pt x="1311656" y="2551049"/>
                  </a:cubicBezTo>
                  <a:cubicBezTo>
                    <a:pt x="1319911" y="2592578"/>
                    <a:pt x="1319911" y="2625852"/>
                    <a:pt x="1270127" y="2642489"/>
                  </a:cubicBezTo>
                  <a:cubicBezTo>
                    <a:pt x="888238" y="2800350"/>
                    <a:pt x="547878" y="3049651"/>
                    <a:pt x="116205" y="3057906"/>
                  </a:cubicBezTo>
                  <a:cubicBezTo>
                    <a:pt x="0" y="3066161"/>
                    <a:pt x="8255" y="3124327"/>
                    <a:pt x="8255" y="3199130"/>
                  </a:cubicBezTo>
                  <a:cubicBezTo>
                    <a:pt x="8255" y="3307207"/>
                    <a:pt x="74676" y="3282188"/>
                    <a:pt x="132715" y="3273933"/>
                  </a:cubicBezTo>
                  <a:cubicBezTo>
                    <a:pt x="381762" y="3265678"/>
                    <a:pt x="614172" y="3199130"/>
                    <a:pt x="830072" y="3091180"/>
                  </a:cubicBezTo>
                  <a:cubicBezTo>
                    <a:pt x="1095756" y="2966593"/>
                    <a:pt x="1353058" y="2825242"/>
                    <a:pt x="1643634" y="2758821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6" name="Group 6"/>
          <p:cNvGrpSpPr/>
          <p:nvPr/>
        </p:nvGrpSpPr>
        <p:grpSpPr>
          <a:xfrm>
            <a:off x="3910320" y="9648000"/>
            <a:ext cx="562320" cy="637920"/>
            <a:chOff x="0" y="0"/>
            <a:chExt cx="749760" cy="850560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749808" cy="850519"/>
            </a:xfrm>
            <a:custGeom>
              <a:avLst/>
              <a:gdLst/>
              <a:ahLst/>
              <a:cxnLst/>
              <a:rect l="l" t="t" r="r" b="b"/>
              <a:pathLst>
                <a:path w="749808" h="850519">
                  <a:moveTo>
                    <a:pt x="749808" y="850519"/>
                  </a:moveTo>
                  <a:cubicBezTo>
                    <a:pt x="486410" y="850519"/>
                    <a:pt x="263525" y="850519"/>
                    <a:pt x="0" y="850519"/>
                  </a:cubicBezTo>
                  <a:cubicBezTo>
                    <a:pt x="121539" y="567055"/>
                    <a:pt x="233045" y="283464"/>
                    <a:pt x="354584" y="0"/>
                  </a:cubicBezTo>
                  <a:cubicBezTo>
                    <a:pt x="364744" y="0"/>
                    <a:pt x="374904" y="0"/>
                    <a:pt x="395097" y="0"/>
                  </a:cubicBezTo>
                  <a:cubicBezTo>
                    <a:pt x="506603" y="280162"/>
                    <a:pt x="628142" y="560324"/>
                    <a:pt x="749681" y="850519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5466240" y="9645120"/>
            <a:ext cx="558720" cy="641520"/>
            <a:chOff x="0" y="0"/>
            <a:chExt cx="744960" cy="855360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744982" cy="855345"/>
            </a:xfrm>
            <a:custGeom>
              <a:avLst/>
              <a:gdLst/>
              <a:ahLst/>
              <a:cxnLst/>
              <a:rect l="l" t="t" r="r" b="b"/>
              <a:pathLst>
                <a:path w="744982" h="855345">
                  <a:moveTo>
                    <a:pt x="382524" y="0"/>
                  </a:moveTo>
                  <a:cubicBezTo>
                    <a:pt x="503301" y="283972"/>
                    <a:pt x="624078" y="567944"/>
                    <a:pt x="744982" y="855345"/>
                  </a:cubicBezTo>
                  <a:cubicBezTo>
                    <a:pt x="483235" y="855345"/>
                    <a:pt x="251714" y="855345"/>
                    <a:pt x="0" y="855345"/>
                  </a:cubicBezTo>
                  <a:cubicBezTo>
                    <a:pt x="120777" y="564642"/>
                    <a:pt x="231521" y="283972"/>
                    <a:pt x="352298" y="0"/>
                  </a:cubicBezTo>
                  <a:cubicBezTo>
                    <a:pt x="362331" y="0"/>
                    <a:pt x="372491" y="0"/>
                    <a:pt x="382524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0" name="Group 10"/>
          <p:cNvGrpSpPr/>
          <p:nvPr/>
        </p:nvGrpSpPr>
        <p:grpSpPr>
          <a:xfrm>
            <a:off x="4691520" y="9645120"/>
            <a:ext cx="552240" cy="641520"/>
            <a:chOff x="0" y="0"/>
            <a:chExt cx="736320" cy="855360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736346" cy="855345"/>
            </a:xfrm>
            <a:custGeom>
              <a:avLst/>
              <a:gdLst/>
              <a:ahLst/>
              <a:cxnLst/>
              <a:rect l="l" t="t" r="r" b="b"/>
              <a:pathLst>
                <a:path w="736346" h="855345">
                  <a:moveTo>
                    <a:pt x="383286" y="0"/>
                  </a:moveTo>
                  <a:cubicBezTo>
                    <a:pt x="504317" y="283972"/>
                    <a:pt x="615315" y="564642"/>
                    <a:pt x="736346" y="855345"/>
                  </a:cubicBezTo>
                  <a:cubicBezTo>
                    <a:pt x="494284" y="855345"/>
                    <a:pt x="262255" y="855345"/>
                    <a:pt x="0" y="855345"/>
                  </a:cubicBezTo>
                  <a:cubicBezTo>
                    <a:pt x="110998" y="567944"/>
                    <a:pt x="232029" y="283972"/>
                    <a:pt x="353060" y="0"/>
                  </a:cubicBezTo>
                  <a:cubicBezTo>
                    <a:pt x="363093" y="0"/>
                    <a:pt x="373253" y="0"/>
                    <a:pt x="383286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2" name="Group 12"/>
          <p:cNvGrpSpPr/>
          <p:nvPr/>
        </p:nvGrpSpPr>
        <p:grpSpPr>
          <a:xfrm>
            <a:off x="3135600" y="9645120"/>
            <a:ext cx="555840" cy="644400"/>
            <a:chOff x="0" y="0"/>
            <a:chExt cx="741120" cy="859200"/>
          </a:xfrm>
        </p:grpSpPr>
        <p:sp>
          <p:nvSpPr>
            <p:cNvPr id="13" name="Freeform 13"/>
            <p:cNvSpPr/>
            <p:nvPr/>
          </p:nvSpPr>
          <p:spPr>
            <a:xfrm>
              <a:off x="0" y="0"/>
              <a:ext cx="741172" cy="859155"/>
            </a:xfrm>
            <a:custGeom>
              <a:avLst/>
              <a:gdLst/>
              <a:ahLst/>
              <a:cxnLst/>
              <a:rect l="l" t="t" r="r" b="b"/>
              <a:pathLst>
                <a:path w="741172" h="859155">
                  <a:moveTo>
                    <a:pt x="385826" y="0"/>
                  </a:moveTo>
                  <a:cubicBezTo>
                    <a:pt x="507619" y="284099"/>
                    <a:pt x="619379" y="568325"/>
                    <a:pt x="741172" y="859155"/>
                  </a:cubicBezTo>
                  <a:cubicBezTo>
                    <a:pt x="487426" y="859155"/>
                    <a:pt x="253873" y="859155"/>
                    <a:pt x="0" y="859155"/>
                  </a:cubicBezTo>
                  <a:cubicBezTo>
                    <a:pt x="111633" y="571627"/>
                    <a:pt x="233553" y="287528"/>
                    <a:pt x="355346" y="3429"/>
                  </a:cubicBezTo>
                  <a:cubicBezTo>
                    <a:pt x="365506" y="0"/>
                    <a:pt x="375666" y="0"/>
                    <a:pt x="385826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4" name="Group 14"/>
          <p:cNvGrpSpPr/>
          <p:nvPr/>
        </p:nvGrpSpPr>
        <p:grpSpPr>
          <a:xfrm>
            <a:off x="5199120" y="9463680"/>
            <a:ext cx="311040" cy="603360"/>
            <a:chOff x="0" y="0"/>
            <a:chExt cx="414720" cy="804480"/>
          </a:xfrm>
        </p:grpSpPr>
        <p:sp>
          <p:nvSpPr>
            <p:cNvPr id="15" name="Freeform 15"/>
            <p:cNvSpPr/>
            <p:nvPr/>
          </p:nvSpPr>
          <p:spPr>
            <a:xfrm>
              <a:off x="0" y="0"/>
              <a:ext cx="414782" cy="804418"/>
            </a:xfrm>
            <a:custGeom>
              <a:avLst/>
              <a:gdLst/>
              <a:ahLst/>
              <a:cxnLst/>
              <a:rect l="l" t="t" r="r" b="b"/>
              <a:pathLst>
                <a:path w="414782" h="804418">
                  <a:moveTo>
                    <a:pt x="202311" y="804418"/>
                  </a:moveTo>
                  <a:cubicBezTo>
                    <a:pt x="0" y="425958"/>
                    <a:pt x="0" y="364998"/>
                    <a:pt x="202311" y="0"/>
                  </a:cubicBezTo>
                  <a:cubicBezTo>
                    <a:pt x="404622" y="267081"/>
                    <a:pt x="414782" y="537464"/>
                    <a:pt x="202311" y="804418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6" name="Group 16"/>
          <p:cNvGrpSpPr/>
          <p:nvPr/>
        </p:nvGrpSpPr>
        <p:grpSpPr>
          <a:xfrm>
            <a:off x="3659040" y="9473760"/>
            <a:ext cx="295200" cy="594000"/>
            <a:chOff x="0" y="0"/>
            <a:chExt cx="393600" cy="792000"/>
          </a:xfrm>
        </p:grpSpPr>
        <p:sp>
          <p:nvSpPr>
            <p:cNvPr id="17" name="Freeform 17"/>
            <p:cNvSpPr/>
            <p:nvPr/>
          </p:nvSpPr>
          <p:spPr>
            <a:xfrm>
              <a:off x="0" y="0"/>
              <a:ext cx="393573" cy="791972"/>
            </a:xfrm>
            <a:custGeom>
              <a:avLst/>
              <a:gdLst/>
              <a:ahLst/>
              <a:cxnLst/>
              <a:rect l="l" t="t" r="r" b="b"/>
              <a:pathLst>
                <a:path w="393573" h="791972">
                  <a:moveTo>
                    <a:pt x="191770" y="791972"/>
                  </a:moveTo>
                  <a:cubicBezTo>
                    <a:pt x="0" y="599059"/>
                    <a:pt x="0" y="186182"/>
                    <a:pt x="191770" y="0"/>
                  </a:cubicBezTo>
                  <a:cubicBezTo>
                    <a:pt x="393573" y="345186"/>
                    <a:pt x="393573" y="446786"/>
                    <a:pt x="191770" y="791972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8" name="Group 18"/>
          <p:cNvGrpSpPr/>
          <p:nvPr/>
        </p:nvGrpSpPr>
        <p:grpSpPr>
          <a:xfrm>
            <a:off x="4424400" y="9479520"/>
            <a:ext cx="298800" cy="581040"/>
            <a:chOff x="0" y="0"/>
            <a:chExt cx="398400" cy="774720"/>
          </a:xfrm>
        </p:grpSpPr>
        <p:sp>
          <p:nvSpPr>
            <p:cNvPr id="19" name="Freeform 19"/>
            <p:cNvSpPr/>
            <p:nvPr/>
          </p:nvSpPr>
          <p:spPr>
            <a:xfrm>
              <a:off x="0" y="0"/>
              <a:ext cx="398399" cy="774700"/>
            </a:xfrm>
            <a:custGeom>
              <a:avLst/>
              <a:gdLst/>
              <a:ahLst/>
              <a:cxnLst/>
              <a:rect l="l" t="t" r="r" b="b"/>
              <a:pathLst>
                <a:path w="398399" h="774700">
                  <a:moveTo>
                    <a:pt x="204343" y="774700"/>
                  </a:moveTo>
                  <a:cubicBezTo>
                    <a:pt x="0" y="517652"/>
                    <a:pt x="0" y="253746"/>
                    <a:pt x="204343" y="0"/>
                  </a:cubicBezTo>
                  <a:cubicBezTo>
                    <a:pt x="398399" y="162433"/>
                    <a:pt x="398399" y="595376"/>
                    <a:pt x="204343" y="77470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20" name="Group 20"/>
          <p:cNvGrpSpPr/>
          <p:nvPr/>
        </p:nvGrpSpPr>
        <p:grpSpPr>
          <a:xfrm>
            <a:off x="2864160" y="9473760"/>
            <a:ext cx="295200" cy="594000"/>
            <a:chOff x="0" y="0"/>
            <a:chExt cx="393600" cy="792000"/>
          </a:xfrm>
        </p:grpSpPr>
        <p:sp>
          <p:nvSpPr>
            <p:cNvPr id="21" name="Freeform 21"/>
            <p:cNvSpPr/>
            <p:nvPr/>
          </p:nvSpPr>
          <p:spPr>
            <a:xfrm>
              <a:off x="0" y="0"/>
              <a:ext cx="393573" cy="791972"/>
            </a:xfrm>
            <a:custGeom>
              <a:avLst/>
              <a:gdLst/>
              <a:ahLst/>
              <a:cxnLst/>
              <a:rect l="l" t="t" r="r" b="b"/>
              <a:pathLst>
                <a:path w="393573" h="791972">
                  <a:moveTo>
                    <a:pt x="191770" y="791972"/>
                  </a:moveTo>
                  <a:cubicBezTo>
                    <a:pt x="0" y="599059"/>
                    <a:pt x="0" y="186182"/>
                    <a:pt x="191770" y="0"/>
                  </a:cubicBezTo>
                  <a:cubicBezTo>
                    <a:pt x="393573" y="345186"/>
                    <a:pt x="393573" y="446786"/>
                    <a:pt x="191770" y="791972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22" name="Group 22"/>
          <p:cNvGrpSpPr/>
          <p:nvPr/>
        </p:nvGrpSpPr>
        <p:grpSpPr>
          <a:xfrm>
            <a:off x="774720" y="9648720"/>
            <a:ext cx="562320" cy="637920"/>
            <a:chOff x="0" y="0"/>
            <a:chExt cx="749760" cy="850560"/>
          </a:xfrm>
        </p:grpSpPr>
        <p:sp>
          <p:nvSpPr>
            <p:cNvPr id="23" name="Freeform 23"/>
            <p:cNvSpPr/>
            <p:nvPr/>
          </p:nvSpPr>
          <p:spPr>
            <a:xfrm>
              <a:off x="0" y="0"/>
              <a:ext cx="749808" cy="850519"/>
            </a:xfrm>
            <a:custGeom>
              <a:avLst/>
              <a:gdLst/>
              <a:ahLst/>
              <a:cxnLst/>
              <a:rect l="l" t="t" r="r" b="b"/>
              <a:pathLst>
                <a:path w="749808" h="850519">
                  <a:moveTo>
                    <a:pt x="749808" y="850519"/>
                  </a:moveTo>
                  <a:cubicBezTo>
                    <a:pt x="486410" y="850519"/>
                    <a:pt x="263525" y="850519"/>
                    <a:pt x="0" y="850519"/>
                  </a:cubicBezTo>
                  <a:cubicBezTo>
                    <a:pt x="121539" y="567055"/>
                    <a:pt x="233045" y="283464"/>
                    <a:pt x="354584" y="0"/>
                  </a:cubicBezTo>
                  <a:cubicBezTo>
                    <a:pt x="364744" y="0"/>
                    <a:pt x="374904" y="0"/>
                    <a:pt x="395097" y="0"/>
                  </a:cubicBezTo>
                  <a:cubicBezTo>
                    <a:pt x="506603" y="280162"/>
                    <a:pt x="628142" y="560324"/>
                    <a:pt x="749681" y="850519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24" name="Group 24"/>
          <p:cNvGrpSpPr/>
          <p:nvPr/>
        </p:nvGrpSpPr>
        <p:grpSpPr>
          <a:xfrm>
            <a:off x="2330640" y="9645840"/>
            <a:ext cx="558720" cy="641520"/>
            <a:chOff x="0" y="0"/>
            <a:chExt cx="744960" cy="855360"/>
          </a:xfrm>
        </p:grpSpPr>
        <p:sp>
          <p:nvSpPr>
            <p:cNvPr id="25" name="Freeform 25"/>
            <p:cNvSpPr/>
            <p:nvPr/>
          </p:nvSpPr>
          <p:spPr>
            <a:xfrm>
              <a:off x="0" y="0"/>
              <a:ext cx="744982" cy="855345"/>
            </a:xfrm>
            <a:custGeom>
              <a:avLst/>
              <a:gdLst/>
              <a:ahLst/>
              <a:cxnLst/>
              <a:rect l="l" t="t" r="r" b="b"/>
              <a:pathLst>
                <a:path w="744982" h="855345">
                  <a:moveTo>
                    <a:pt x="382524" y="0"/>
                  </a:moveTo>
                  <a:cubicBezTo>
                    <a:pt x="503301" y="283972"/>
                    <a:pt x="624078" y="567944"/>
                    <a:pt x="744982" y="855345"/>
                  </a:cubicBezTo>
                  <a:cubicBezTo>
                    <a:pt x="483235" y="855345"/>
                    <a:pt x="251714" y="855345"/>
                    <a:pt x="0" y="855345"/>
                  </a:cubicBezTo>
                  <a:cubicBezTo>
                    <a:pt x="120777" y="564642"/>
                    <a:pt x="231521" y="283972"/>
                    <a:pt x="352298" y="0"/>
                  </a:cubicBezTo>
                  <a:cubicBezTo>
                    <a:pt x="362331" y="0"/>
                    <a:pt x="372491" y="0"/>
                    <a:pt x="382524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26" name="Group 26"/>
          <p:cNvGrpSpPr/>
          <p:nvPr/>
        </p:nvGrpSpPr>
        <p:grpSpPr>
          <a:xfrm>
            <a:off x="1555920" y="9645840"/>
            <a:ext cx="552240" cy="641520"/>
            <a:chOff x="0" y="0"/>
            <a:chExt cx="736320" cy="855360"/>
          </a:xfrm>
        </p:grpSpPr>
        <p:sp>
          <p:nvSpPr>
            <p:cNvPr id="27" name="Freeform 27"/>
            <p:cNvSpPr/>
            <p:nvPr/>
          </p:nvSpPr>
          <p:spPr>
            <a:xfrm>
              <a:off x="0" y="0"/>
              <a:ext cx="736346" cy="855345"/>
            </a:xfrm>
            <a:custGeom>
              <a:avLst/>
              <a:gdLst/>
              <a:ahLst/>
              <a:cxnLst/>
              <a:rect l="l" t="t" r="r" b="b"/>
              <a:pathLst>
                <a:path w="736346" h="855345">
                  <a:moveTo>
                    <a:pt x="383286" y="0"/>
                  </a:moveTo>
                  <a:cubicBezTo>
                    <a:pt x="504317" y="283972"/>
                    <a:pt x="615315" y="564642"/>
                    <a:pt x="736346" y="855345"/>
                  </a:cubicBezTo>
                  <a:cubicBezTo>
                    <a:pt x="494284" y="855345"/>
                    <a:pt x="262255" y="855345"/>
                    <a:pt x="0" y="855345"/>
                  </a:cubicBezTo>
                  <a:cubicBezTo>
                    <a:pt x="110998" y="567944"/>
                    <a:pt x="232029" y="283972"/>
                    <a:pt x="353060" y="0"/>
                  </a:cubicBezTo>
                  <a:cubicBezTo>
                    <a:pt x="363093" y="0"/>
                    <a:pt x="373253" y="0"/>
                    <a:pt x="383286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28" name="Group 28"/>
          <p:cNvGrpSpPr/>
          <p:nvPr/>
        </p:nvGrpSpPr>
        <p:grpSpPr>
          <a:xfrm>
            <a:off x="0" y="9645840"/>
            <a:ext cx="555840" cy="644400"/>
            <a:chOff x="0" y="0"/>
            <a:chExt cx="741120" cy="859200"/>
          </a:xfrm>
        </p:grpSpPr>
        <p:sp>
          <p:nvSpPr>
            <p:cNvPr id="29" name="Freeform 29"/>
            <p:cNvSpPr/>
            <p:nvPr/>
          </p:nvSpPr>
          <p:spPr>
            <a:xfrm>
              <a:off x="0" y="0"/>
              <a:ext cx="741172" cy="859155"/>
            </a:xfrm>
            <a:custGeom>
              <a:avLst/>
              <a:gdLst/>
              <a:ahLst/>
              <a:cxnLst/>
              <a:rect l="l" t="t" r="r" b="b"/>
              <a:pathLst>
                <a:path w="741172" h="859155">
                  <a:moveTo>
                    <a:pt x="385826" y="0"/>
                  </a:moveTo>
                  <a:cubicBezTo>
                    <a:pt x="507619" y="284099"/>
                    <a:pt x="619379" y="568325"/>
                    <a:pt x="741172" y="859155"/>
                  </a:cubicBezTo>
                  <a:cubicBezTo>
                    <a:pt x="487426" y="859155"/>
                    <a:pt x="253873" y="859155"/>
                    <a:pt x="0" y="859155"/>
                  </a:cubicBezTo>
                  <a:cubicBezTo>
                    <a:pt x="111633" y="571627"/>
                    <a:pt x="233553" y="287528"/>
                    <a:pt x="355346" y="3429"/>
                  </a:cubicBezTo>
                  <a:cubicBezTo>
                    <a:pt x="365506" y="0"/>
                    <a:pt x="375666" y="0"/>
                    <a:pt x="385826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30" name="Group 30"/>
          <p:cNvGrpSpPr/>
          <p:nvPr/>
        </p:nvGrpSpPr>
        <p:grpSpPr>
          <a:xfrm>
            <a:off x="2063520" y="9464400"/>
            <a:ext cx="311040" cy="603360"/>
            <a:chOff x="0" y="0"/>
            <a:chExt cx="414720" cy="804480"/>
          </a:xfrm>
        </p:grpSpPr>
        <p:sp>
          <p:nvSpPr>
            <p:cNvPr id="31" name="Freeform 31"/>
            <p:cNvSpPr/>
            <p:nvPr/>
          </p:nvSpPr>
          <p:spPr>
            <a:xfrm>
              <a:off x="0" y="0"/>
              <a:ext cx="414782" cy="804418"/>
            </a:xfrm>
            <a:custGeom>
              <a:avLst/>
              <a:gdLst/>
              <a:ahLst/>
              <a:cxnLst/>
              <a:rect l="l" t="t" r="r" b="b"/>
              <a:pathLst>
                <a:path w="414782" h="804418">
                  <a:moveTo>
                    <a:pt x="202311" y="804418"/>
                  </a:moveTo>
                  <a:cubicBezTo>
                    <a:pt x="0" y="425958"/>
                    <a:pt x="0" y="364998"/>
                    <a:pt x="202311" y="0"/>
                  </a:cubicBezTo>
                  <a:cubicBezTo>
                    <a:pt x="404622" y="267081"/>
                    <a:pt x="414782" y="537464"/>
                    <a:pt x="202311" y="804418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32" name="Group 32"/>
          <p:cNvGrpSpPr/>
          <p:nvPr/>
        </p:nvGrpSpPr>
        <p:grpSpPr>
          <a:xfrm>
            <a:off x="524160" y="9474480"/>
            <a:ext cx="295200" cy="594000"/>
            <a:chOff x="0" y="0"/>
            <a:chExt cx="393600" cy="792000"/>
          </a:xfrm>
        </p:grpSpPr>
        <p:sp>
          <p:nvSpPr>
            <p:cNvPr id="33" name="Freeform 33"/>
            <p:cNvSpPr/>
            <p:nvPr/>
          </p:nvSpPr>
          <p:spPr>
            <a:xfrm>
              <a:off x="0" y="0"/>
              <a:ext cx="393573" cy="791972"/>
            </a:xfrm>
            <a:custGeom>
              <a:avLst/>
              <a:gdLst/>
              <a:ahLst/>
              <a:cxnLst/>
              <a:rect l="l" t="t" r="r" b="b"/>
              <a:pathLst>
                <a:path w="393573" h="791972">
                  <a:moveTo>
                    <a:pt x="191770" y="791972"/>
                  </a:moveTo>
                  <a:cubicBezTo>
                    <a:pt x="0" y="599059"/>
                    <a:pt x="0" y="186182"/>
                    <a:pt x="191770" y="0"/>
                  </a:cubicBezTo>
                  <a:cubicBezTo>
                    <a:pt x="393573" y="345186"/>
                    <a:pt x="393573" y="446786"/>
                    <a:pt x="191770" y="791972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34" name="Group 34"/>
          <p:cNvGrpSpPr/>
          <p:nvPr/>
        </p:nvGrpSpPr>
        <p:grpSpPr>
          <a:xfrm>
            <a:off x="1288800" y="9480240"/>
            <a:ext cx="298800" cy="581040"/>
            <a:chOff x="0" y="0"/>
            <a:chExt cx="398400" cy="774720"/>
          </a:xfrm>
        </p:grpSpPr>
        <p:sp>
          <p:nvSpPr>
            <p:cNvPr id="35" name="Freeform 35"/>
            <p:cNvSpPr/>
            <p:nvPr/>
          </p:nvSpPr>
          <p:spPr>
            <a:xfrm>
              <a:off x="0" y="0"/>
              <a:ext cx="398399" cy="774700"/>
            </a:xfrm>
            <a:custGeom>
              <a:avLst/>
              <a:gdLst/>
              <a:ahLst/>
              <a:cxnLst/>
              <a:rect l="l" t="t" r="r" b="b"/>
              <a:pathLst>
                <a:path w="398399" h="774700">
                  <a:moveTo>
                    <a:pt x="204343" y="774700"/>
                  </a:moveTo>
                  <a:cubicBezTo>
                    <a:pt x="0" y="517652"/>
                    <a:pt x="0" y="253746"/>
                    <a:pt x="204343" y="0"/>
                  </a:cubicBezTo>
                  <a:cubicBezTo>
                    <a:pt x="398399" y="162433"/>
                    <a:pt x="398399" y="595376"/>
                    <a:pt x="204343" y="77470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36" name="Group 36"/>
          <p:cNvGrpSpPr/>
          <p:nvPr/>
        </p:nvGrpSpPr>
        <p:grpSpPr>
          <a:xfrm>
            <a:off x="16173360" y="9663840"/>
            <a:ext cx="562320" cy="637920"/>
            <a:chOff x="0" y="0"/>
            <a:chExt cx="749760" cy="850560"/>
          </a:xfrm>
        </p:grpSpPr>
        <p:sp>
          <p:nvSpPr>
            <p:cNvPr id="37" name="Freeform 37"/>
            <p:cNvSpPr/>
            <p:nvPr/>
          </p:nvSpPr>
          <p:spPr>
            <a:xfrm>
              <a:off x="0" y="0"/>
              <a:ext cx="749808" cy="850519"/>
            </a:xfrm>
            <a:custGeom>
              <a:avLst/>
              <a:gdLst/>
              <a:ahLst/>
              <a:cxnLst/>
              <a:rect l="l" t="t" r="r" b="b"/>
              <a:pathLst>
                <a:path w="749808" h="850519">
                  <a:moveTo>
                    <a:pt x="749808" y="850519"/>
                  </a:moveTo>
                  <a:cubicBezTo>
                    <a:pt x="486410" y="850519"/>
                    <a:pt x="263525" y="850519"/>
                    <a:pt x="0" y="850519"/>
                  </a:cubicBezTo>
                  <a:cubicBezTo>
                    <a:pt x="121539" y="567055"/>
                    <a:pt x="233045" y="283464"/>
                    <a:pt x="354584" y="0"/>
                  </a:cubicBezTo>
                  <a:cubicBezTo>
                    <a:pt x="364744" y="0"/>
                    <a:pt x="374904" y="0"/>
                    <a:pt x="395097" y="0"/>
                  </a:cubicBezTo>
                  <a:cubicBezTo>
                    <a:pt x="506603" y="280162"/>
                    <a:pt x="628142" y="560324"/>
                    <a:pt x="749681" y="850519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38" name="Group 38"/>
          <p:cNvGrpSpPr/>
          <p:nvPr/>
        </p:nvGrpSpPr>
        <p:grpSpPr>
          <a:xfrm>
            <a:off x="17729280" y="9660960"/>
            <a:ext cx="558720" cy="641520"/>
            <a:chOff x="0" y="0"/>
            <a:chExt cx="744960" cy="855360"/>
          </a:xfrm>
        </p:grpSpPr>
        <p:sp>
          <p:nvSpPr>
            <p:cNvPr id="39" name="Freeform 39"/>
            <p:cNvSpPr/>
            <p:nvPr/>
          </p:nvSpPr>
          <p:spPr>
            <a:xfrm>
              <a:off x="0" y="0"/>
              <a:ext cx="744982" cy="855345"/>
            </a:xfrm>
            <a:custGeom>
              <a:avLst/>
              <a:gdLst/>
              <a:ahLst/>
              <a:cxnLst/>
              <a:rect l="l" t="t" r="r" b="b"/>
              <a:pathLst>
                <a:path w="744982" h="855345">
                  <a:moveTo>
                    <a:pt x="382524" y="0"/>
                  </a:moveTo>
                  <a:cubicBezTo>
                    <a:pt x="503301" y="283972"/>
                    <a:pt x="624078" y="567944"/>
                    <a:pt x="744982" y="855345"/>
                  </a:cubicBezTo>
                  <a:cubicBezTo>
                    <a:pt x="483235" y="855345"/>
                    <a:pt x="251714" y="855345"/>
                    <a:pt x="0" y="855345"/>
                  </a:cubicBezTo>
                  <a:cubicBezTo>
                    <a:pt x="120777" y="564642"/>
                    <a:pt x="231521" y="283972"/>
                    <a:pt x="352298" y="0"/>
                  </a:cubicBezTo>
                  <a:cubicBezTo>
                    <a:pt x="362331" y="0"/>
                    <a:pt x="372491" y="0"/>
                    <a:pt x="382524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40" name="Group 40"/>
          <p:cNvGrpSpPr/>
          <p:nvPr/>
        </p:nvGrpSpPr>
        <p:grpSpPr>
          <a:xfrm>
            <a:off x="16954560" y="9660960"/>
            <a:ext cx="552240" cy="641520"/>
            <a:chOff x="0" y="0"/>
            <a:chExt cx="736320" cy="855360"/>
          </a:xfrm>
        </p:grpSpPr>
        <p:sp>
          <p:nvSpPr>
            <p:cNvPr id="41" name="Freeform 41"/>
            <p:cNvSpPr/>
            <p:nvPr/>
          </p:nvSpPr>
          <p:spPr>
            <a:xfrm>
              <a:off x="0" y="0"/>
              <a:ext cx="736346" cy="855345"/>
            </a:xfrm>
            <a:custGeom>
              <a:avLst/>
              <a:gdLst/>
              <a:ahLst/>
              <a:cxnLst/>
              <a:rect l="l" t="t" r="r" b="b"/>
              <a:pathLst>
                <a:path w="736346" h="855345">
                  <a:moveTo>
                    <a:pt x="383286" y="0"/>
                  </a:moveTo>
                  <a:cubicBezTo>
                    <a:pt x="504317" y="283972"/>
                    <a:pt x="615315" y="564642"/>
                    <a:pt x="736346" y="855345"/>
                  </a:cubicBezTo>
                  <a:cubicBezTo>
                    <a:pt x="494284" y="855345"/>
                    <a:pt x="262255" y="855345"/>
                    <a:pt x="0" y="855345"/>
                  </a:cubicBezTo>
                  <a:cubicBezTo>
                    <a:pt x="110998" y="567944"/>
                    <a:pt x="232029" y="283972"/>
                    <a:pt x="353060" y="0"/>
                  </a:cubicBezTo>
                  <a:cubicBezTo>
                    <a:pt x="363093" y="0"/>
                    <a:pt x="373253" y="0"/>
                    <a:pt x="383286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42" name="Group 42"/>
          <p:cNvGrpSpPr/>
          <p:nvPr/>
        </p:nvGrpSpPr>
        <p:grpSpPr>
          <a:xfrm>
            <a:off x="15398640" y="9660960"/>
            <a:ext cx="555840" cy="644400"/>
            <a:chOff x="0" y="0"/>
            <a:chExt cx="741120" cy="859200"/>
          </a:xfrm>
        </p:grpSpPr>
        <p:sp>
          <p:nvSpPr>
            <p:cNvPr id="43" name="Freeform 43"/>
            <p:cNvSpPr/>
            <p:nvPr/>
          </p:nvSpPr>
          <p:spPr>
            <a:xfrm>
              <a:off x="0" y="0"/>
              <a:ext cx="741172" cy="859155"/>
            </a:xfrm>
            <a:custGeom>
              <a:avLst/>
              <a:gdLst/>
              <a:ahLst/>
              <a:cxnLst/>
              <a:rect l="l" t="t" r="r" b="b"/>
              <a:pathLst>
                <a:path w="741172" h="859155">
                  <a:moveTo>
                    <a:pt x="385826" y="0"/>
                  </a:moveTo>
                  <a:cubicBezTo>
                    <a:pt x="507619" y="284099"/>
                    <a:pt x="619379" y="568325"/>
                    <a:pt x="741172" y="859155"/>
                  </a:cubicBezTo>
                  <a:cubicBezTo>
                    <a:pt x="487426" y="859155"/>
                    <a:pt x="253873" y="859155"/>
                    <a:pt x="0" y="859155"/>
                  </a:cubicBezTo>
                  <a:cubicBezTo>
                    <a:pt x="111633" y="571627"/>
                    <a:pt x="233553" y="287528"/>
                    <a:pt x="355346" y="3429"/>
                  </a:cubicBezTo>
                  <a:cubicBezTo>
                    <a:pt x="365506" y="0"/>
                    <a:pt x="375666" y="0"/>
                    <a:pt x="385826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44" name="Group 44"/>
          <p:cNvGrpSpPr/>
          <p:nvPr/>
        </p:nvGrpSpPr>
        <p:grpSpPr>
          <a:xfrm>
            <a:off x="17462160" y="9479520"/>
            <a:ext cx="311040" cy="603360"/>
            <a:chOff x="0" y="0"/>
            <a:chExt cx="414720" cy="804480"/>
          </a:xfrm>
        </p:grpSpPr>
        <p:sp>
          <p:nvSpPr>
            <p:cNvPr id="45" name="Freeform 45"/>
            <p:cNvSpPr/>
            <p:nvPr/>
          </p:nvSpPr>
          <p:spPr>
            <a:xfrm>
              <a:off x="0" y="0"/>
              <a:ext cx="414782" cy="804418"/>
            </a:xfrm>
            <a:custGeom>
              <a:avLst/>
              <a:gdLst/>
              <a:ahLst/>
              <a:cxnLst/>
              <a:rect l="l" t="t" r="r" b="b"/>
              <a:pathLst>
                <a:path w="414782" h="804418">
                  <a:moveTo>
                    <a:pt x="202311" y="804418"/>
                  </a:moveTo>
                  <a:cubicBezTo>
                    <a:pt x="0" y="425958"/>
                    <a:pt x="0" y="364998"/>
                    <a:pt x="202311" y="0"/>
                  </a:cubicBezTo>
                  <a:cubicBezTo>
                    <a:pt x="404622" y="267081"/>
                    <a:pt x="414782" y="537464"/>
                    <a:pt x="202311" y="804418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46" name="Group 46"/>
          <p:cNvGrpSpPr/>
          <p:nvPr/>
        </p:nvGrpSpPr>
        <p:grpSpPr>
          <a:xfrm>
            <a:off x="15922800" y="9489600"/>
            <a:ext cx="295200" cy="594000"/>
            <a:chOff x="0" y="0"/>
            <a:chExt cx="393600" cy="792000"/>
          </a:xfrm>
        </p:grpSpPr>
        <p:sp>
          <p:nvSpPr>
            <p:cNvPr id="47" name="Freeform 47"/>
            <p:cNvSpPr/>
            <p:nvPr/>
          </p:nvSpPr>
          <p:spPr>
            <a:xfrm>
              <a:off x="0" y="0"/>
              <a:ext cx="393573" cy="791972"/>
            </a:xfrm>
            <a:custGeom>
              <a:avLst/>
              <a:gdLst/>
              <a:ahLst/>
              <a:cxnLst/>
              <a:rect l="l" t="t" r="r" b="b"/>
              <a:pathLst>
                <a:path w="393573" h="791972">
                  <a:moveTo>
                    <a:pt x="191770" y="791972"/>
                  </a:moveTo>
                  <a:cubicBezTo>
                    <a:pt x="0" y="599059"/>
                    <a:pt x="0" y="186182"/>
                    <a:pt x="191770" y="0"/>
                  </a:cubicBezTo>
                  <a:cubicBezTo>
                    <a:pt x="393573" y="345186"/>
                    <a:pt x="393573" y="446786"/>
                    <a:pt x="191770" y="791972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48" name="Group 48"/>
          <p:cNvGrpSpPr/>
          <p:nvPr/>
        </p:nvGrpSpPr>
        <p:grpSpPr>
          <a:xfrm>
            <a:off x="16688160" y="9496080"/>
            <a:ext cx="298800" cy="581040"/>
            <a:chOff x="0" y="0"/>
            <a:chExt cx="398400" cy="774720"/>
          </a:xfrm>
        </p:grpSpPr>
        <p:sp>
          <p:nvSpPr>
            <p:cNvPr id="49" name="Freeform 49"/>
            <p:cNvSpPr/>
            <p:nvPr/>
          </p:nvSpPr>
          <p:spPr>
            <a:xfrm>
              <a:off x="0" y="0"/>
              <a:ext cx="398399" cy="774700"/>
            </a:xfrm>
            <a:custGeom>
              <a:avLst/>
              <a:gdLst/>
              <a:ahLst/>
              <a:cxnLst/>
              <a:rect l="l" t="t" r="r" b="b"/>
              <a:pathLst>
                <a:path w="398399" h="774700">
                  <a:moveTo>
                    <a:pt x="204343" y="774700"/>
                  </a:moveTo>
                  <a:cubicBezTo>
                    <a:pt x="0" y="517652"/>
                    <a:pt x="0" y="253746"/>
                    <a:pt x="204343" y="0"/>
                  </a:cubicBezTo>
                  <a:cubicBezTo>
                    <a:pt x="398399" y="162433"/>
                    <a:pt x="398399" y="595376"/>
                    <a:pt x="204343" y="77470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50" name="Group 50"/>
          <p:cNvGrpSpPr/>
          <p:nvPr/>
        </p:nvGrpSpPr>
        <p:grpSpPr>
          <a:xfrm>
            <a:off x="15127200" y="9489600"/>
            <a:ext cx="295200" cy="594000"/>
            <a:chOff x="0" y="0"/>
            <a:chExt cx="393600" cy="792000"/>
          </a:xfrm>
        </p:grpSpPr>
        <p:sp>
          <p:nvSpPr>
            <p:cNvPr id="51" name="Freeform 51"/>
            <p:cNvSpPr/>
            <p:nvPr/>
          </p:nvSpPr>
          <p:spPr>
            <a:xfrm>
              <a:off x="0" y="0"/>
              <a:ext cx="393573" cy="791972"/>
            </a:xfrm>
            <a:custGeom>
              <a:avLst/>
              <a:gdLst/>
              <a:ahLst/>
              <a:cxnLst/>
              <a:rect l="l" t="t" r="r" b="b"/>
              <a:pathLst>
                <a:path w="393573" h="791972">
                  <a:moveTo>
                    <a:pt x="191770" y="791972"/>
                  </a:moveTo>
                  <a:cubicBezTo>
                    <a:pt x="0" y="599059"/>
                    <a:pt x="0" y="186182"/>
                    <a:pt x="191770" y="0"/>
                  </a:cubicBezTo>
                  <a:cubicBezTo>
                    <a:pt x="393573" y="345186"/>
                    <a:pt x="393573" y="446786"/>
                    <a:pt x="191770" y="791972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52" name="Group 52"/>
          <p:cNvGrpSpPr/>
          <p:nvPr/>
        </p:nvGrpSpPr>
        <p:grpSpPr>
          <a:xfrm>
            <a:off x="13037760" y="9664560"/>
            <a:ext cx="562320" cy="637920"/>
            <a:chOff x="0" y="0"/>
            <a:chExt cx="749760" cy="850560"/>
          </a:xfrm>
        </p:grpSpPr>
        <p:sp>
          <p:nvSpPr>
            <p:cNvPr id="53" name="Freeform 53"/>
            <p:cNvSpPr/>
            <p:nvPr/>
          </p:nvSpPr>
          <p:spPr>
            <a:xfrm>
              <a:off x="0" y="0"/>
              <a:ext cx="749808" cy="850519"/>
            </a:xfrm>
            <a:custGeom>
              <a:avLst/>
              <a:gdLst/>
              <a:ahLst/>
              <a:cxnLst/>
              <a:rect l="l" t="t" r="r" b="b"/>
              <a:pathLst>
                <a:path w="749808" h="850519">
                  <a:moveTo>
                    <a:pt x="749808" y="850519"/>
                  </a:moveTo>
                  <a:cubicBezTo>
                    <a:pt x="486410" y="850519"/>
                    <a:pt x="263525" y="850519"/>
                    <a:pt x="0" y="850519"/>
                  </a:cubicBezTo>
                  <a:cubicBezTo>
                    <a:pt x="121539" y="567055"/>
                    <a:pt x="233045" y="283464"/>
                    <a:pt x="354584" y="0"/>
                  </a:cubicBezTo>
                  <a:cubicBezTo>
                    <a:pt x="364744" y="0"/>
                    <a:pt x="374904" y="0"/>
                    <a:pt x="395097" y="0"/>
                  </a:cubicBezTo>
                  <a:cubicBezTo>
                    <a:pt x="506603" y="280162"/>
                    <a:pt x="628142" y="560324"/>
                    <a:pt x="749681" y="850519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54" name="Group 54"/>
          <p:cNvGrpSpPr/>
          <p:nvPr/>
        </p:nvGrpSpPr>
        <p:grpSpPr>
          <a:xfrm>
            <a:off x="14593680" y="9661680"/>
            <a:ext cx="558720" cy="641520"/>
            <a:chOff x="0" y="0"/>
            <a:chExt cx="744960" cy="855360"/>
          </a:xfrm>
        </p:grpSpPr>
        <p:sp>
          <p:nvSpPr>
            <p:cNvPr id="55" name="Freeform 55"/>
            <p:cNvSpPr/>
            <p:nvPr/>
          </p:nvSpPr>
          <p:spPr>
            <a:xfrm>
              <a:off x="0" y="0"/>
              <a:ext cx="744982" cy="855345"/>
            </a:xfrm>
            <a:custGeom>
              <a:avLst/>
              <a:gdLst/>
              <a:ahLst/>
              <a:cxnLst/>
              <a:rect l="l" t="t" r="r" b="b"/>
              <a:pathLst>
                <a:path w="744982" h="855345">
                  <a:moveTo>
                    <a:pt x="382524" y="0"/>
                  </a:moveTo>
                  <a:cubicBezTo>
                    <a:pt x="503301" y="283972"/>
                    <a:pt x="624078" y="567944"/>
                    <a:pt x="744982" y="855345"/>
                  </a:cubicBezTo>
                  <a:cubicBezTo>
                    <a:pt x="483235" y="855345"/>
                    <a:pt x="251714" y="855345"/>
                    <a:pt x="0" y="855345"/>
                  </a:cubicBezTo>
                  <a:cubicBezTo>
                    <a:pt x="120777" y="564642"/>
                    <a:pt x="231521" y="283972"/>
                    <a:pt x="352298" y="0"/>
                  </a:cubicBezTo>
                  <a:cubicBezTo>
                    <a:pt x="362331" y="0"/>
                    <a:pt x="372491" y="0"/>
                    <a:pt x="382524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56" name="Group 56"/>
          <p:cNvGrpSpPr/>
          <p:nvPr/>
        </p:nvGrpSpPr>
        <p:grpSpPr>
          <a:xfrm>
            <a:off x="13818960" y="9661680"/>
            <a:ext cx="552240" cy="641520"/>
            <a:chOff x="0" y="0"/>
            <a:chExt cx="736320" cy="855360"/>
          </a:xfrm>
        </p:grpSpPr>
        <p:sp>
          <p:nvSpPr>
            <p:cNvPr id="57" name="Freeform 57"/>
            <p:cNvSpPr/>
            <p:nvPr/>
          </p:nvSpPr>
          <p:spPr>
            <a:xfrm>
              <a:off x="0" y="0"/>
              <a:ext cx="736346" cy="855345"/>
            </a:xfrm>
            <a:custGeom>
              <a:avLst/>
              <a:gdLst/>
              <a:ahLst/>
              <a:cxnLst/>
              <a:rect l="l" t="t" r="r" b="b"/>
              <a:pathLst>
                <a:path w="736346" h="855345">
                  <a:moveTo>
                    <a:pt x="383286" y="0"/>
                  </a:moveTo>
                  <a:cubicBezTo>
                    <a:pt x="504317" y="283972"/>
                    <a:pt x="615315" y="564642"/>
                    <a:pt x="736346" y="855345"/>
                  </a:cubicBezTo>
                  <a:cubicBezTo>
                    <a:pt x="494284" y="855345"/>
                    <a:pt x="262255" y="855345"/>
                    <a:pt x="0" y="855345"/>
                  </a:cubicBezTo>
                  <a:cubicBezTo>
                    <a:pt x="110998" y="567944"/>
                    <a:pt x="232029" y="283972"/>
                    <a:pt x="353060" y="0"/>
                  </a:cubicBezTo>
                  <a:cubicBezTo>
                    <a:pt x="363093" y="0"/>
                    <a:pt x="373253" y="0"/>
                    <a:pt x="383286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58" name="Group 58"/>
          <p:cNvGrpSpPr/>
          <p:nvPr/>
        </p:nvGrpSpPr>
        <p:grpSpPr>
          <a:xfrm>
            <a:off x="12263040" y="9661680"/>
            <a:ext cx="555840" cy="644400"/>
            <a:chOff x="0" y="0"/>
            <a:chExt cx="741120" cy="859200"/>
          </a:xfrm>
        </p:grpSpPr>
        <p:sp>
          <p:nvSpPr>
            <p:cNvPr id="59" name="Freeform 59"/>
            <p:cNvSpPr/>
            <p:nvPr/>
          </p:nvSpPr>
          <p:spPr>
            <a:xfrm>
              <a:off x="0" y="0"/>
              <a:ext cx="741172" cy="859155"/>
            </a:xfrm>
            <a:custGeom>
              <a:avLst/>
              <a:gdLst/>
              <a:ahLst/>
              <a:cxnLst/>
              <a:rect l="l" t="t" r="r" b="b"/>
              <a:pathLst>
                <a:path w="741172" h="859155">
                  <a:moveTo>
                    <a:pt x="385826" y="0"/>
                  </a:moveTo>
                  <a:cubicBezTo>
                    <a:pt x="507619" y="284099"/>
                    <a:pt x="619379" y="568325"/>
                    <a:pt x="741172" y="859155"/>
                  </a:cubicBezTo>
                  <a:cubicBezTo>
                    <a:pt x="487426" y="859155"/>
                    <a:pt x="253873" y="859155"/>
                    <a:pt x="0" y="859155"/>
                  </a:cubicBezTo>
                  <a:cubicBezTo>
                    <a:pt x="111633" y="571627"/>
                    <a:pt x="233553" y="287528"/>
                    <a:pt x="355346" y="3429"/>
                  </a:cubicBezTo>
                  <a:cubicBezTo>
                    <a:pt x="365506" y="0"/>
                    <a:pt x="375666" y="0"/>
                    <a:pt x="385826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60" name="Group 60"/>
          <p:cNvGrpSpPr/>
          <p:nvPr/>
        </p:nvGrpSpPr>
        <p:grpSpPr>
          <a:xfrm>
            <a:off x="14327280" y="9480240"/>
            <a:ext cx="311040" cy="603360"/>
            <a:chOff x="0" y="0"/>
            <a:chExt cx="414720" cy="804480"/>
          </a:xfrm>
        </p:grpSpPr>
        <p:sp>
          <p:nvSpPr>
            <p:cNvPr id="61" name="Freeform 61"/>
            <p:cNvSpPr/>
            <p:nvPr/>
          </p:nvSpPr>
          <p:spPr>
            <a:xfrm>
              <a:off x="0" y="0"/>
              <a:ext cx="414782" cy="804418"/>
            </a:xfrm>
            <a:custGeom>
              <a:avLst/>
              <a:gdLst/>
              <a:ahLst/>
              <a:cxnLst/>
              <a:rect l="l" t="t" r="r" b="b"/>
              <a:pathLst>
                <a:path w="414782" h="804418">
                  <a:moveTo>
                    <a:pt x="202311" y="804418"/>
                  </a:moveTo>
                  <a:cubicBezTo>
                    <a:pt x="0" y="425958"/>
                    <a:pt x="0" y="364998"/>
                    <a:pt x="202311" y="0"/>
                  </a:cubicBezTo>
                  <a:cubicBezTo>
                    <a:pt x="404622" y="267081"/>
                    <a:pt x="414782" y="537464"/>
                    <a:pt x="202311" y="804418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62" name="Group 62"/>
          <p:cNvGrpSpPr/>
          <p:nvPr/>
        </p:nvGrpSpPr>
        <p:grpSpPr>
          <a:xfrm>
            <a:off x="12787200" y="9490320"/>
            <a:ext cx="295200" cy="594000"/>
            <a:chOff x="0" y="0"/>
            <a:chExt cx="393600" cy="792000"/>
          </a:xfrm>
        </p:grpSpPr>
        <p:sp>
          <p:nvSpPr>
            <p:cNvPr id="63" name="Freeform 63"/>
            <p:cNvSpPr/>
            <p:nvPr/>
          </p:nvSpPr>
          <p:spPr>
            <a:xfrm>
              <a:off x="0" y="0"/>
              <a:ext cx="393573" cy="791972"/>
            </a:xfrm>
            <a:custGeom>
              <a:avLst/>
              <a:gdLst/>
              <a:ahLst/>
              <a:cxnLst/>
              <a:rect l="l" t="t" r="r" b="b"/>
              <a:pathLst>
                <a:path w="393573" h="791972">
                  <a:moveTo>
                    <a:pt x="191770" y="791972"/>
                  </a:moveTo>
                  <a:cubicBezTo>
                    <a:pt x="0" y="599059"/>
                    <a:pt x="0" y="186182"/>
                    <a:pt x="191770" y="0"/>
                  </a:cubicBezTo>
                  <a:cubicBezTo>
                    <a:pt x="393573" y="345186"/>
                    <a:pt x="393573" y="446786"/>
                    <a:pt x="191770" y="791972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64" name="Group 64"/>
          <p:cNvGrpSpPr/>
          <p:nvPr/>
        </p:nvGrpSpPr>
        <p:grpSpPr>
          <a:xfrm>
            <a:off x="13552560" y="9496080"/>
            <a:ext cx="298800" cy="581040"/>
            <a:chOff x="0" y="0"/>
            <a:chExt cx="398400" cy="774720"/>
          </a:xfrm>
        </p:grpSpPr>
        <p:sp>
          <p:nvSpPr>
            <p:cNvPr id="65" name="Freeform 65"/>
            <p:cNvSpPr/>
            <p:nvPr/>
          </p:nvSpPr>
          <p:spPr>
            <a:xfrm>
              <a:off x="0" y="0"/>
              <a:ext cx="398399" cy="774700"/>
            </a:xfrm>
            <a:custGeom>
              <a:avLst/>
              <a:gdLst/>
              <a:ahLst/>
              <a:cxnLst/>
              <a:rect l="l" t="t" r="r" b="b"/>
              <a:pathLst>
                <a:path w="398399" h="774700">
                  <a:moveTo>
                    <a:pt x="204343" y="774700"/>
                  </a:moveTo>
                  <a:cubicBezTo>
                    <a:pt x="0" y="517652"/>
                    <a:pt x="0" y="253746"/>
                    <a:pt x="204343" y="0"/>
                  </a:cubicBezTo>
                  <a:cubicBezTo>
                    <a:pt x="398399" y="162433"/>
                    <a:pt x="398399" y="595376"/>
                    <a:pt x="204343" y="77470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66" name="Group 66"/>
          <p:cNvGrpSpPr/>
          <p:nvPr/>
        </p:nvGrpSpPr>
        <p:grpSpPr>
          <a:xfrm>
            <a:off x="10011600" y="9682560"/>
            <a:ext cx="562320" cy="637920"/>
            <a:chOff x="0" y="0"/>
            <a:chExt cx="749760" cy="850560"/>
          </a:xfrm>
        </p:grpSpPr>
        <p:sp>
          <p:nvSpPr>
            <p:cNvPr id="67" name="Freeform 67"/>
            <p:cNvSpPr/>
            <p:nvPr/>
          </p:nvSpPr>
          <p:spPr>
            <a:xfrm>
              <a:off x="0" y="0"/>
              <a:ext cx="749808" cy="850519"/>
            </a:xfrm>
            <a:custGeom>
              <a:avLst/>
              <a:gdLst/>
              <a:ahLst/>
              <a:cxnLst/>
              <a:rect l="l" t="t" r="r" b="b"/>
              <a:pathLst>
                <a:path w="749808" h="850519">
                  <a:moveTo>
                    <a:pt x="749808" y="850519"/>
                  </a:moveTo>
                  <a:cubicBezTo>
                    <a:pt x="486410" y="850519"/>
                    <a:pt x="263525" y="850519"/>
                    <a:pt x="0" y="850519"/>
                  </a:cubicBezTo>
                  <a:cubicBezTo>
                    <a:pt x="121539" y="567055"/>
                    <a:pt x="233045" y="283464"/>
                    <a:pt x="354584" y="0"/>
                  </a:cubicBezTo>
                  <a:cubicBezTo>
                    <a:pt x="364744" y="0"/>
                    <a:pt x="374904" y="0"/>
                    <a:pt x="395097" y="0"/>
                  </a:cubicBezTo>
                  <a:cubicBezTo>
                    <a:pt x="506603" y="280162"/>
                    <a:pt x="628142" y="560324"/>
                    <a:pt x="749681" y="850519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68" name="Group 68"/>
          <p:cNvGrpSpPr/>
          <p:nvPr/>
        </p:nvGrpSpPr>
        <p:grpSpPr>
          <a:xfrm>
            <a:off x="11566800" y="9678960"/>
            <a:ext cx="558720" cy="641520"/>
            <a:chOff x="0" y="0"/>
            <a:chExt cx="744960" cy="855360"/>
          </a:xfrm>
        </p:grpSpPr>
        <p:sp>
          <p:nvSpPr>
            <p:cNvPr id="69" name="Freeform 69"/>
            <p:cNvSpPr/>
            <p:nvPr/>
          </p:nvSpPr>
          <p:spPr>
            <a:xfrm>
              <a:off x="0" y="0"/>
              <a:ext cx="744982" cy="855345"/>
            </a:xfrm>
            <a:custGeom>
              <a:avLst/>
              <a:gdLst/>
              <a:ahLst/>
              <a:cxnLst/>
              <a:rect l="l" t="t" r="r" b="b"/>
              <a:pathLst>
                <a:path w="744982" h="855345">
                  <a:moveTo>
                    <a:pt x="382524" y="0"/>
                  </a:moveTo>
                  <a:cubicBezTo>
                    <a:pt x="503301" y="283972"/>
                    <a:pt x="624078" y="567944"/>
                    <a:pt x="744982" y="855345"/>
                  </a:cubicBezTo>
                  <a:cubicBezTo>
                    <a:pt x="483235" y="855345"/>
                    <a:pt x="251714" y="855345"/>
                    <a:pt x="0" y="855345"/>
                  </a:cubicBezTo>
                  <a:cubicBezTo>
                    <a:pt x="120777" y="564642"/>
                    <a:pt x="231521" y="283972"/>
                    <a:pt x="352298" y="0"/>
                  </a:cubicBezTo>
                  <a:cubicBezTo>
                    <a:pt x="362331" y="0"/>
                    <a:pt x="372491" y="0"/>
                    <a:pt x="382524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70" name="Group 70"/>
          <p:cNvGrpSpPr/>
          <p:nvPr/>
        </p:nvGrpSpPr>
        <p:grpSpPr>
          <a:xfrm>
            <a:off x="10792080" y="9678960"/>
            <a:ext cx="552240" cy="641520"/>
            <a:chOff x="0" y="0"/>
            <a:chExt cx="736320" cy="855360"/>
          </a:xfrm>
        </p:grpSpPr>
        <p:sp>
          <p:nvSpPr>
            <p:cNvPr id="71" name="Freeform 71"/>
            <p:cNvSpPr/>
            <p:nvPr/>
          </p:nvSpPr>
          <p:spPr>
            <a:xfrm>
              <a:off x="0" y="0"/>
              <a:ext cx="736346" cy="855345"/>
            </a:xfrm>
            <a:custGeom>
              <a:avLst/>
              <a:gdLst/>
              <a:ahLst/>
              <a:cxnLst/>
              <a:rect l="l" t="t" r="r" b="b"/>
              <a:pathLst>
                <a:path w="736346" h="855345">
                  <a:moveTo>
                    <a:pt x="383286" y="0"/>
                  </a:moveTo>
                  <a:cubicBezTo>
                    <a:pt x="504317" y="283972"/>
                    <a:pt x="615315" y="564642"/>
                    <a:pt x="736346" y="855345"/>
                  </a:cubicBezTo>
                  <a:cubicBezTo>
                    <a:pt x="494284" y="855345"/>
                    <a:pt x="262255" y="855345"/>
                    <a:pt x="0" y="855345"/>
                  </a:cubicBezTo>
                  <a:cubicBezTo>
                    <a:pt x="110998" y="567944"/>
                    <a:pt x="232029" y="283972"/>
                    <a:pt x="353060" y="0"/>
                  </a:cubicBezTo>
                  <a:cubicBezTo>
                    <a:pt x="363093" y="0"/>
                    <a:pt x="373253" y="0"/>
                    <a:pt x="383286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72" name="Group 72"/>
          <p:cNvGrpSpPr/>
          <p:nvPr/>
        </p:nvGrpSpPr>
        <p:grpSpPr>
          <a:xfrm>
            <a:off x="9236880" y="9678960"/>
            <a:ext cx="555840" cy="644400"/>
            <a:chOff x="0" y="0"/>
            <a:chExt cx="741120" cy="859200"/>
          </a:xfrm>
        </p:grpSpPr>
        <p:sp>
          <p:nvSpPr>
            <p:cNvPr id="73" name="Freeform 73"/>
            <p:cNvSpPr/>
            <p:nvPr/>
          </p:nvSpPr>
          <p:spPr>
            <a:xfrm>
              <a:off x="0" y="0"/>
              <a:ext cx="741172" cy="859155"/>
            </a:xfrm>
            <a:custGeom>
              <a:avLst/>
              <a:gdLst/>
              <a:ahLst/>
              <a:cxnLst/>
              <a:rect l="l" t="t" r="r" b="b"/>
              <a:pathLst>
                <a:path w="741172" h="859155">
                  <a:moveTo>
                    <a:pt x="385826" y="0"/>
                  </a:moveTo>
                  <a:cubicBezTo>
                    <a:pt x="507619" y="284099"/>
                    <a:pt x="619379" y="568325"/>
                    <a:pt x="741172" y="859155"/>
                  </a:cubicBezTo>
                  <a:cubicBezTo>
                    <a:pt x="487426" y="859155"/>
                    <a:pt x="253873" y="859155"/>
                    <a:pt x="0" y="859155"/>
                  </a:cubicBezTo>
                  <a:cubicBezTo>
                    <a:pt x="111633" y="571627"/>
                    <a:pt x="233553" y="287528"/>
                    <a:pt x="355346" y="3429"/>
                  </a:cubicBezTo>
                  <a:cubicBezTo>
                    <a:pt x="365506" y="0"/>
                    <a:pt x="375666" y="0"/>
                    <a:pt x="385826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74" name="Group 74"/>
          <p:cNvGrpSpPr/>
          <p:nvPr/>
        </p:nvGrpSpPr>
        <p:grpSpPr>
          <a:xfrm>
            <a:off x="11300400" y="9498240"/>
            <a:ext cx="311040" cy="603360"/>
            <a:chOff x="0" y="0"/>
            <a:chExt cx="414720" cy="804480"/>
          </a:xfrm>
        </p:grpSpPr>
        <p:sp>
          <p:nvSpPr>
            <p:cNvPr id="75" name="Freeform 75"/>
            <p:cNvSpPr/>
            <p:nvPr/>
          </p:nvSpPr>
          <p:spPr>
            <a:xfrm>
              <a:off x="0" y="0"/>
              <a:ext cx="414782" cy="804418"/>
            </a:xfrm>
            <a:custGeom>
              <a:avLst/>
              <a:gdLst/>
              <a:ahLst/>
              <a:cxnLst/>
              <a:rect l="l" t="t" r="r" b="b"/>
              <a:pathLst>
                <a:path w="414782" h="804418">
                  <a:moveTo>
                    <a:pt x="202311" y="804418"/>
                  </a:moveTo>
                  <a:cubicBezTo>
                    <a:pt x="0" y="425958"/>
                    <a:pt x="0" y="364998"/>
                    <a:pt x="202311" y="0"/>
                  </a:cubicBezTo>
                  <a:cubicBezTo>
                    <a:pt x="404622" y="267081"/>
                    <a:pt x="414782" y="537464"/>
                    <a:pt x="202311" y="804418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76" name="Group 76"/>
          <p:cNvGrpSpPr/>
          <p:nvPr/>
        </p:nvGrpSpPr>
        <p:grpSpPr>
          <a:xfrm>
            <a:off x="9760320" y="9507600"/>
            <a:ext cx="295200" cy="594000"/>
            <a:chOff x="0" y="0"/>
            <a:chExt cx="393600" cy="792000"/>
          </a:xfrm>
        </p:grpSpPr>
        <p:sp>
          <p:nvSpPr>
            <p:cNvPr id="77" name="Freeform 77"/>
            <p:cNvSpPr/>
            <p:nvPr/>
          </p:nvSpPr>
          <p:spPr>
            <a:xfrm>
              <a:off x="0" y="0"/>
              <a:ext cx="393573" cy="791972"/>
            </a:xfrm>
            <a:custGeom>
              <a:avLst/>
              <a:gdLst/>
              <a:ahLst/>
              <a:cxnLst/>
              <a:rect l="l" t="t" r="r" b="b"/>
              <a:pathLst>
                <a:path w="393573" h="791972">
                  <a:moveTo>
                    <a:pt x="191770" y="791972"/>
                  </a:moveTo>
                  <a:cubicBezTo>
                    <a:pt x="0" y="599059"/>
                    <a:pt x="0" y="186182"/>
                    <a:pt x="191770" y="0"/>
                  </a:cubicBezTo>
                  <a:cubicBezTo>
                    <a:pt x="393573" y="345186"/>
                    <a:pt x="393573" y="446786"/>
                    <a:pt x="191770" y="791972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78" name="Group 78"/>
          <p:cNvGrpSpPr/>
          <p:nvPr/>
        </p:nvGrpSpPr>
        <p:grpSpPr>
          <a:xfrm>
            <a:off x="10525680" y="9514080"/>
            <a:ext cx="298800" cy="581040"/>
            <a:chOff x="0" y="0"/>
            <a:chExt cx="398400" cy="774720"/>
          </a:xfrm>
        </p:grpSpPr>
        <p:sp>
          <p:nvSpPr>
            <p:cNvPr id="79" name="Freeform 79"/>
            <p:cNvSpPr/>
            <p:nvPr/>
          </p:nvSpPr>
          <p:spPr>
            <a:xfrm>
              <a:off x="0" y="0"/>
              <a:ext cx="398399" cy="774700"/>
            </a:xfrm>
            <a:custGeom>
              <a:avLst/>
              <a:gdLst/>
              <a:ahLst/>
              <a:cxnLst/>
              <a:rect l="l" t="t" r="r" b="b"/>
              <a:pathLst>
                <a:path w="398399" h="774700">
                  <a:moveTo>
                    <a:pt x="204343" y="774700"/>
                  </a:moveTo>
                  <a:cubicBezTo>
                    <a:pt x="0" y="517652"/>
                    <a:pt x="0" y="253746"/>
                    <a:pt x="204343" y="0"/>
                  </a:cubicBezTo>
                  <a:cubicBezTo>
                    <a:pt x="398399" y="162433"/>
                    <a:pt x="398399" y="595376"/>
                    <a:pt x="204343" y="77470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80" name="Group 80"/>
          <p:cNvGrpSpPr/>
          <p:nvPr/>
        </p:nvGrpSpPr>
        <p:grpSpPr>
          <a:xfrm>
            <a:off x="8964720" y="9507600"/>
            <a:ext cx="295200" cy="594000"/>
            <a:chOff x="0" y="0"/>
            <a:chExt cx="393600" cy="792000"/>
          </a:xfrm>
        </p:grpSpPr>
        <p:sp>
          <p:nvSpPr>
            <p:cNvPr id="81" name="Freeform 81"/>
            <p:cNvSpPr/>
            <p:nvPr/>
          </p:nvSpPr>
          <p:spPr>
            <a:xfrm>
              <a:off x="0" y="0"/>
              <a:ext cx="393573" cy="791972"/>
            </a:xfrm>
            <a:custGeom>
              <a:avLst/>
              <a:gdLst/>
              <a:ahLst/>
              <a:cxnLst/>
              <a:rect l="l" t="t" r="r" b="b"/>
              <a:pathLst>
                <a:path w="393573" h="791972">
                  <a:moveTo>
                    <a:pt x="191770" y="791972"/>
                  </a:moveTo>
                  <a:cubicBezTo>
                    <a:pt x="0" y="599059"/>
                    <a:pt x="0" y="186182"/>
                    <a:pt x="191770" y="0"/>
                  </a:cubicBezTo>
                  <a:cubicBezTo>
                    <a:pt x="393573" y="345186"/>
                    <a:pt x="393573" y="446786"/>
                    <a:pt x="191770" y="791972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82" name="Group 82"/>
          <p:cNvGrpSpPr/>
          <p:nvPr/>
        </p:nvGrpSpPr>
        <p:grpSpPr>
          <a:xfrm>
            <a:off x="6876000" y="9683280"/>
            <a:ext cx="562320" cy="637920"/>
            <a:chOff x="0" y="0"/>
            <a:chExt cx="749760" cy="850560"/>
          </a:xfrm>
        </p:grpSpPr>
        <p:sp>
          <p:nvSpPr>
            <p:cNvPr id="83" name="Freeform 83"/>
            <p:cNvSpPr/>
            <p:nvPr/>
          </p:nvSpPr>
          <p:spPr>
            <a:xfrm>
              <a:off x="0" y="0"/>
              <a:ext cx="749808" cy="850519"/>
            </a:xfrm>
            <a:custGeom>
              <a:avLst/>
              <a:gdLst/>
              <a:ahLst/>
              <a:cxnLst/>
              <a:rect l="l" t="t" r="r" b="b"/>
              <a:pathLst>
                <a:path w="749808" h="850519">
                  <a:moveTo>
                    <a:pt x="749808" y="850519"/>
                  </a:moveTo>
                  <a:cubicBezTo>
                    <a:pt x="486410" y="850519"/>
                    <a:pt x="263525" y="850519"/>
                    <a:pt x="0" y="850519"/>
                  </a:cubicBezTo>
                  <a:cubicBezTo>
                    <a:pt x="121539" y="567055"/>
                    <a:pt x="233045" y="283464"/>
                    <a:pt x="354584" y="0"/>
                  </a:cubicBezTo>
                  <a:cubicBezTo>
                    <a:pt x="364744" y="0"/>
                    <a:pt x="374904" y="0"/>
                    <a:pt x="395097" y="0"/>
                  </a:cubicBezTo>
                  <a:cubicBezTo>
                    <a:pt x="506603" y="280162"/>
                    <a:pt x="628142" y="560324"/>
                    <a:pt x="749681" y="850519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84" name="Group 84"/>
          <p:cNvGrpSpPr/>
          <p:nvPr/>
        </p:nvGrpSpPr>
        <p:grpSpPr>
          <a:xfrm>
            <a:off x="8431200" y="9679680"/>
            <a:ext cx="558720" cy="641520"/>
            <a:chOff x="0" y="0"/>
            <a:chExt cx="744960" cy="855360"/>
          </a:xfrm>
        </p:grpSpPr>
        <p:sp>
          <p:nvSpPr>
            <p:cNvPr id="85" name="Freeform 85"/>
            <p:cNvSpPr/>
            <p:nvPr/>
          </p:nvSpPr>
          <p:spPr>
            <a:xfrm>
              <a:off x="0" y="0"/>
              <a:ext cx="744982" cy="855345"/>
            </a:xfrm>
            <a:custGeom>
              <a:avLst/>
              <a:gdLst/>
              <a:ahLst/>
              <a:cxnLst/>
              <a:rect l="l" t="t" r="r" b="b"/>
              <a:pathLst>
                <a:path w="744982" h="855345">
                  <a:moveTo>
                    <a:pt x="382524" y="0"/>
                  </a:moveTo>
                  <a:cubicBezTo>
                    <a:pt x="503301" y="283972"/>
                    <a:pt x="624078" y="567944"/>
                    <a:pt x="744982" y="855345"/>
                  </a:cubicBezTo>
                  <a:cubicBezTo>
                    <a:pt x="483235" y="855345"/>
                    <a:pt x="251714" y="855345"/>
                    <a:pt x="0" y="855345"/>
                  </a:cubicBezTo>
                  <a:cubicBezTo>
                    <a:pt x="120777" y="564642"/>
                    <a:pt x="231521" y="283972"/>
                    <a:pt x="352298" y="0"/>
                  </a:cubicBezTo>
                  <a:cubicBezTo>
                    <a:pt x="362331" y="0"/>
                    <a:pt x="372491" y="0"/>
                    <a:pt x="382524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86" name="Group 86"/>
          <p:cNvGrpSpPr/>
          <p:nvPr/>
        </p:nvGrpSpPr>
        <p:grpSpPr>
          <a:xfrm>
            <a:off x="7656480" y="9679680"/>
            <a:ext cx="552240" cy="641520"/>
            <a:chOff x="0" y="0"/>
            <a:chExt cx="736320" cy="855360"/>
          </a:xfrm>
        </p:grpSpPr>
        <p:sp>
          <p:nvSpPr>
            <p:cNvPr id="87" name="Freeform 87"/>
            <p:cNvSpPr/>
            <p:nvPr/>
          </p:nvSpPr>
          <p:spPr>
            <a:xfrm>
              <a:off x="0" y="0"/>
              <a:ext cx="736346" cy="855345"/>
            </a:xfrm>
            <a:custGeom>
              <a:avLst/>
              <a:gdLst/>
              <a:ahLst/>
              <a:cxnLst/>
              <a:rect l="l" t="t" r="r" b="b"/>
              <a:pathLst>
                <a:path w="736346" h="855345">
                  <a:moveTo>
                    <a:pt x="383286" y="0"/>
                  </a:moveTo>
                  <a:cubicBezTo>
                    <a:pt x="504317" y="283972"/>
                    <a:pt x="615315" y="564642"/>
                    <a:pt x="736346" y="855345"/>
                  </a:cubicBezTo>
                  <a:cubicBezTo>
                    <a:pt x="494284" y="855345"/>
                    <a:pt x="262255" y="855345"/>
                    <a:pt x="0" y="855345"/>
                  </a:cubicBezTo>
                  <a:cubicBezTo>
                    <a:pt x="110998" y="567944"/>
                    <a:pt x="232029" y="283972"/>
                    <a:pt x="353060" y="0"/>
                  </a:cubicBezTo>
                  <a:cubicBezTo>
                    <a:pt x="363093" y="0"/>
                    <a:pt x="373253" y="0"/>
                    <a:pt x="383286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88" name="Group 88"/>
          <p:cNvGrpSpPr/>
          <p:nvPr/>
        </p:nvGrpSpPr>
        <p:grpSpPr>
          <a:xfrm>
            <a:off x="6101280" y="9679680"/>
            <a:ext cx="555840" cy="644400"/>
            <a:chOff x="0" y="0"/>
            <a:chExt cx="741120" cy="859200"/>
          </a:xfrm>
        </p:grpSpPr>
        <p:sp>
          <p:nvSpPr>
            <p:cNvPr id="89" name="Freeform 89"/>
            <p:cNvSpPr/>
            <p:nvPr/>
          </p:nvSpPr>
          <p:spPr>
            <a:xfrm>
              <a:off x="0" y="0"/>
              <a:ext cx="741172" cy="859155"/>
            </a:xfrm>
            <a:custGeom>
              <a:avLst/>
              <a:gdLst/>
              <a:ahLst/>
              <a:cxnLst/>
              <a:rect l="l" t="t" r="r" b="b"/>
              <a:pathLst>
                <a:path w="741172" h="859155">
                  <a:moveTo>
                    <a:pt x="385826" y="0"/>
                  </a:moveTo>
                  <a:cubicBezTo>
                    <a:pt x="507619" y="284099"/>
                    <a:pt x="619379" y="568325"/>
                    <a:pt x="741172" y="859155"/>
                  </a:cubicBezTo>
                  <a:cubicBezTo>
                    <a:pt x="487426" y="859155"/>
                    <a:pt x="253873" y="859155"/>
                    <a:pt x="0" y="859155"/>
                  </a:cubicBezTo>
                  <a:cubicBezTo>
                    <a:pt x="111633" y="571627"/>
                    <a:pt x="233553" y="287528"/>
                    <a:pt x="355346" y="3429"/>
                  </a:cubicBezTo>
                  <a:cubicBezTo>
                    <a:pt x="365506" y="0"/>
                    <a:pt x="375666" y="0"/>
                    <a:pt x="385826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90" name="Group 90"/>
          <p:cNvGrpSpPr/>
          <p:nvPr/>
        </p:nvGrpSpPr>
        <p:grpSpPr>
          <a:xfrm>
            <a:off x="8164800" y="9498960"/>
            <a:ext cx="311040" cy="603360"/>
            <a:chOff x="0" y="0"/>
            <a:chExt cx="414720" cy="804480"/>
          </a:xfrm>
        </p:grpSpPr>
        <p:sp>
          <p:nvSpPr>
            <p:cNvPr id="91" name="Freeform 91"/>
            <p:cNvSpPr/>
            <p:nvPr/>
          </p:nvSpPr>
          <p:spPr>
            <a:xfrm>
              <a:off x="0" y="0"/>
              <a:ext cx="414782" cy="804418"/>
            </a:xfrm>
            <a:custGeom>
              <a:avLst/>
              <a:gdLst/>
              <a:ahLst/>
              <a:cxnLst/>
              <a:rect l="l" t="t" r="r" b="b"/>
              <a:pathLst>
                <a:path w="414782" h="804418">
                  <a:moveTo>
                    <a:pt x="202311" y="804418"/>
                  </a:moveTo>
                  <a:cubicBezTo>
                    <a:pt x="0" y="425958"/>
                    <a:pt x="0" y="364998"/>
                    <a:pt x="202311" y="0"/>
                  </a:cubicBezTo>
                  <a:cubicBezTo>
                    <a:pt x="404622" y="267081"/>
                    <a:pt x="414782" y="537464"/>
                    <a:pt x="202311" y="804418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92" name="Group 92"/>
          <p:cNvGrpSpPr/>
          <p:nvPr/>
        </p:nvGrpSpPr>
        <p:grpSpPr>
          <a:xfrm>
            <a:off x="6624720" y="9508320"/>
            <a:ext cx="295200" cy="594000"/>
            <a:chOff x="0" y="0"/>
            <a:chExt cx="393600" cy="792000"/>
          </a:xfrm>
        </p:grpSpPr>
        <p:sp>
          <p:nvSpPr>
            <p:cNvPr id="93" name="Freeform 93"/>
            <p:cNvSpPr/>
            <p:nvPr/>
          </p:nvSpPr>
          <p:spPr>
            <a:xfrm>
              <a:off x="0" y="0"/>
              <a:ext cx="393573" cy="791972"/>
            </a:xfrm>
            <a:custGeom>
              <a:avLst/>
              <a:gdLst/>
              <a:ahLst/>
              <a:cxnLst/>
              <a:rect l="l" t="t" r="r" b="b"/>
              <a:pathLst>
                <a:path w="393573" h="791972">
                  <a:moveTo>
                    <a:pt x="191770" y="791972"/>
                  </a:moveTo>
                  <a:cubicBezTo>
                    <a:pt x="0" y="599059"/>
                    <a:pt x="0" y="186182"/>
                    <a:pt x="191770" y="0"/>
                  </a:cubicBezTo>
                  <a:cubicBezTo>
                    <a:pt x="393573" y="345186"/>
                    <a:pt x="393573" y="446786"/>
                    <a:pt x="191770" y="791972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94" name="Group 94"/>
          <p:cNvGrpSpPr/>
          <p:nvPr/>
        </p:nvGrpSpPr>
        <p:grpSpPr>
          <a:xfrm>
            <a:off x="7390080" y="9514800"/>
            <a:ext cx="298800" cy="581040"/>
            <a:chOff x="0" y="0"/>
            <a:chExt cx="398400" cy="774720"/>
          </a:xfrm>
        </p:grpSpPr>
        <p:sp>
          <p:nvSpPr>
            <p:cNvPr id="95" name="Freeform 95"/>
            <p:cNvSpPr/>
            <p:nvPr/>
          </p:nvSpPr>
          <p:spPr>
            <a:xfrm>
              <a:off x="0" y="0"/>
              <a:ext cx="398399" cy="774700"/>
            </a:xfrm>
            <a:custGeom>
              <a:avLst/>
              <a:gdLst/>
              <a:ahLst/>
              <a:cxnLst/>
              <a:rect l="l" t="t" r="r" b="b"/>
              <a:pathLst>
                <a:path w="398399" h="774700">
                  <a:moveTo>
                    <a:pt x="204343" y="774700"/>
                  </a:moveTo>
                  <a:cubicBezTo>
                    <a:pt x="0" y="517652"/>
                    <a:pt x="0" y="253746"/>
                    <a:pt x="204343" y="0"/>
                  </a:cubicBezTo>
                  <a:cubicBezTo>
                    <a:pt x="398399" y="162433"/>
                    <a:pt x="398399" y="595376"/>
                    <a:pt x="204343" y="77470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sp>
        <p:nvSpPr>
          <p:cNvPr id="96" name="Freeform 96"/>
          <p:cNvSpPr/>
          <p:nvPr/>
        </p:nvSpPr>
        <p:spPr>
          <a:xfrm>
            <a:off x="0" y="0"/>
            <a:ext cx="9144000" cy="10286640"/>
          </a:xfrm>
          <a:custGeom>
            <a:avLst/>
            <a:gdLst/>
            <a:ahLst/>
            <a:cxnLst/>
            <a:rect l="l" t="t" r="r" b="b"/>
            <a:pathLst>
              <a:path w="9144000" h="10286640">
                <a:moveTo>
                  <a:pt x="0" y="0"/>
                </a:moveTo>
                <a:lnTo>
                  <a:pt x="9144000" y="0"/>
                </a:lnTo>
                <a:lnTo>
                  <a:pt x="9144000" y="10286640"/>
                </a:lnTo>
                <a:lnTo>
                  <a:pt x="0" y="1028664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25003" r="-25003" b="-7"/>
            </a:stretch>
          </a:blipFill>
        </p:spPr>
      </p:sp>
      <p:grpSp>
        <p:nvGrpSpPr>
          <p:cNvPr id="97" name="Group 97"/>
          <p:cNvGrpSpPr/>
          <p:nvPr/>
        </p:nvGrpSpPr>
        <p:grpSpPr>
          <a:xfrm>
            <a:off x="7218470" y="3428640"/>
            <a:ext cx="3168000" cy="3429360"/>
            <a:chOff x="0" y="0"/>
            <a:chExt cx="4224000" cy="4572480"/>
          </a:xfrm>
        </p:grpSpPr>
        <p:sp>
          <p:nvSpPr>
            <p:cNvPr id="98" name="Freeform 98"/>
            <p:cNvSpPr/>
            <p:nvPr/>
          </p:nvSpPr>
          <p:spPr>
            <a:xfrm>
              <a:off x="0" y="0"/>
              <a:ext cx="4224020" cy="4572508"/>
            </a:xfrm>
            <a:custGeom>
              <a:avLst/>
              <a:gdLst/>
              <a:ahLst/>
              <a:cxnLst/>
              <a:rect l="l" t="t" r="r" b="b"/>
              <a:pathLst>
                <a:path w="4224020" h="4572508">
                  <a:moveTo>
                    <a:pt x="0" y="0"/>
                  </a:moveTo>
                  <a:lnTo>
                    <a:pt x="4224020" y="0"/>
                  </a:lnTo>
                  <a:lnTo>
                    <a:pt x="4224020" y="4572508"/>
                  </a:lnTo>
                  <a:lnTo>
                    <a:pt x="0" y="4572508"/>
                  </a:lnTo>
                  <a:close/>
                </a:path>
              </a:pathLst>
            </a:custGeom>
            <a:solidFill>
              <a:srgbClr val="984807"/>
            </a:solidFill>
          </p:spPr>
        </p:sp>
      </p:grpSp>
      <p:sp>
        <p:nvSpPr>
          <p:cNvPr id="99" name="TextBox 99"/>
          <p:cNvSpPr txBox="1"/>
          <p:nvPr/>
        </p:nvSpPr>
        <p:spPr>
          <a:xfrm>
            <a:off x="7218470" y="4352717"/>
            <a:ext cx="2793130" cy="70788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1600" spc="34" dirty="0">
                <a:solidFill>
                  <a:srgbClr val="FFFFFF"/>
                </a:solidFill>
                <a:latin typeface="Montserrat Bold"/>
                <a:cs typeface="B Nazanin" panose="00000400000000000000" pitchFamily="2" charset="-78"/>
              </a:rPr>
              <a:t>نمونه کارها طراحی </a:t>
            </a:r>
          </a:p>
          <a:p>
            <a:pPr algn="r" rtl="1">
              <a:lnSpc>
                <a:spcPct val="150000"/>
              </a:lnSpc>
            </a:pPr>
            <a:r>
              <a:rPr lang="fa-IR" sz="1600" spc="34" dirty="0">
                <a:solidFill>
                  <a:srgbClr val="FFFFFF"/>
                </a:solidFill>
                <a:latin typeface="Montserrat Bold"/>
                <a:cs typeface="B Nazanin" panose="00000400000000000000" pitchFamily="2" charset="-78"/>
              </a:rPr>
              <a:t>شده است</a:t>
            </a:r>
            <a:endParaRPr lang="en-US" sz="1600" spc="34" dirty="0">
              <a:solidFill>
                <a:srgbClr val="FFFFFF"/>
              </a:solidFill>
              <a:latin typeface="Montserrat Bold"/>
              <a:cs typeface="B Nazanin" panose="000004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91440" y="283155"/>
            <a:ext cx="18105120" cy="76174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3600" spc="45" dirty="0">
                <a:solidFill>
                  <a:srgbClr val="984807"/>
                </a:solidFill>
                <a:latin typeface="Montserrat"/>
                <a:cs typeface="B Nazanin" panose="00000400000000000000" pitchFamily="2" charset="-78"/>
              </a:rPr>
              <a:t>سبک میز</a:t>
            </a:r>
            <a:endParaRPr lang="en-US" sz="3600" spc="45" dirty="0">
              <a:solidFill>
                <a:srgbClr val="984807"/>
              </a:solidFill>
              <a:latin typeface="Montserrat"/>
              <a:cs typeface="B Nazanin" panose="00000400000000000000" pitchFamily="2" charset="-78"/>
            </a:endParaRPr>
          </a:p>
        </p:txBody>
      </p:sp>
      <p:graphicFrame>
        <p:nvGraphicFramePr>
          <p:cNvPr id="3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3685339"/>
              </p:ext>
            </p:extLst>
          </p:nvPr>
        </p:nvGraphicFramePr>
        <p:xfrm>
          <a:off x="1414800" y="2694960"/>
          <a:ext cx="3647520" cy="6534000"/>
        </p:xfrm>
        <a:graphic>
          <a:graphicData uri="http://schemas.openxmlformats.org/drawingml/2006/table">
            <a:tbl>
              <a:tblPr/>
              <a:tblGrid>
                <a:gridCol w="36475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772560">
                <a:tc>
                  <a:txBody>
                    <a:bodyPr/>
                    <a:lstStyle/>
                    <a:p>
                      <a:pPr marL="168910" lvl="1" indent="-84455" algn="ctr">
                        <a:lnSpc>
                          <a:spcPct val="150000"/>
                        </a:lnSpc>
                        <a:buFont typeface="Arial"/>
                        <a:buChar char="•"/>
                        <a:defRPr/>
                      </a:pPr>
                      <a:r>
                        <a:rPr lang="fa-IR" sz="2400" spc="19" dirty="0">
                          <a:solidFill>
                            <a:srgbClr val="984807"/>
                          </a:solidFill>
                          <a:latin typeface="Montserrat Bold"/>
                          <a:cs typeface="B Nazanin" panose="00000400000000000000" pitchFamily="2" charset="-78"/>
                        </a:rPr>
                        <a:t>محتوا</a:t>
                      </a:r>
                      <a:endParaRPr lang="en-US" sz="2400" dirty="0"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47040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defRPr/>
                      </a:pPr>
                      <a:endParaRPr lang="en-US" sz="1400" dirty="0"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256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defRPr/>
                      </a:pPr>
                      <a:r>
                        <a:rPr lang="fa-IR" sz="2400" spc="16" dirty="0">
                          <a:solidFill>
                            <a:srgbClr val="404040"/>
                          </a:solidFill>
                          <a:latin typeface="Montserrat Bold"/>
                          <a:cs typeface="B Nazanin" panose="00000400000000000000" pitchFamily="2" charset="-78"/>
                        </a:rPr>
                        <a:t>متن شما در اینجا</a:t>
                      </a:r>
                      <a:endParaRPr lang="en-US" sz="2400" dirty="0"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96784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defRPr/>
                      </a:pPr>
                      <a:r>
                        <a:rPr lang="fa-IR" sz="1600" spc="16" dirty="0">
                          <a:solidFill>
                            <a:srgbClr val="404040"/>
                          </a:solidFill>
                          <a:latin typeface="Montserrat"/>
                          <a:cs typeface="B Nazanin" panose="00000400000000000000" pitchFamily="2" charset="-78"/>
                        </a:rPr>
                        <a:t>ارائه پاورپوینت مدرنی را دریافت کنید که به زیبایی طراحی شده است. آسان برای تغییر رنگ، عکس و متن</a:t>
                      </a:r>
                      <a:r>
                        <a:rPr lang="en-US" sz="1600" spc="16" dirty="0">
                          <a:solidFill>
                            <a:srgbClr val="404040"/>
                          </a:solidFill>
                          <a:latin typeface="Montserrat"/>
                          <a:cs typeface="B Nazanin" panose="00000400000000000000" pitchFamily="2" charset="-78"/>
                        </a:rPr>
                        <a:t> </a:t>
                      </a:r>
                    </a:p>
                  </a:txBody>
                  <a:tcPr marL="0" marR="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77400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defRPr/>
                      </a:pPr>
                      <a:r>
                        <a:rPr lang="en-US" sz="1400" spc="16" dirty="0">
                          <a:solidFill>
                            <a:srgbClr val="FFFFFF"/>
                          </a:solidFill>
                          <a:latin typeface="Montserrat Bold"/>
                          <a:cs typeface="B Nazanin" panose="00000400000000000000" pitchFamily="2" charset="-78"/>
                        </a:rPr>
                        <a:t>Your Text Here</a:t>
                      </a:r>
                      <a:endParaRPr lang="en-US" sz="1400" dirty="0"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graphicFrame>
        <p:nvGraphicFramePr>
          <p:cNvPr id="4" name="Table 4"/>
          <p:cNvGraphicFramePr>
            <a:graphicFrameLocks noGrp="1"/>
          </p:cNvGraphicFramePr>
          <p:nvPr/>
        </p:nvGraphicFramePr>
        <p:xfrm>
          <a:off x="5345280" y="2694960"/>
          <a:ext cx="3647520" cy="6534000"/>
        </p:xfrm>
        <a:graphic>
          <a:graphicData uri="http://schemas.openxmlformats.org/drawingml/2006/table">
            <a:tbl>
              <a:tblPr/>
              <a:tblGrid>
                <a:gridCol w="36475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772560">
                <a:tc>
                  <a:txBody>
                    <a:bodyPr/>
                    <a:lstStyle/>
                    <a:p>
                      <a:pPr marL="168910" lvl="1" indent="-84455" algn="ctr">
                        <a:lnSpc>
                          <a:spcPts val="1679"/>
                        </a:lnSpc>
                        <a:buFont typeface="Arial"/>
                        <a:buChar char="•"/>
                        <a:defRPr/>
                      </a:pPr>
                      <a:r>
                        <a:rPr lang="en-US" sz="1399" spc="19">
                          <a:solidFill>
                            <a:srgbClr val="FFFFFF"/>
                          </a:solidFill>
                          <a:latin typeface="Montserrat Bold"/>
                        </a:rPr>
                        <a:t>Content</a:t>
                      </a:r>
                      <a:endParaRPr lang="en-US" sz="1100"/>
                    </a:p>
                  </a:txBody>
                  <a:tcPr marL="0" marR="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47040">
                <a:tc>
                  <a:txBody>
                    <a:bodyPr/>
                    <a:lstStyle/>
                    <a:p>
                      <a:pPr algn="l">
                        <a:lnSpc>
                          <a:spcPts val="1679"/>
                        </a:lnSpc>
                        <a:defRPr/>
                      </a:pPr>
                      <a:endParaRPr lang="en-US" sz="1100"/>
                    </a:p>
                  </a:txBody>
                  <a:tcPr marL="0" marR="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2560">
                <a:tc>
                  <a:txBody>
                    <a:bodyPr/>
                    <a:lstStyle/>
                    <a:p>
                      <a:pPr algn="ctr">
                        <a:lnSpc>
                          <a:spcPts val="1439"/>
                        </a:lnSpc>
                        <a:defRPr/>
                      </a:pPr>
                      <a:r>
                        <a:rPr lang="en-US" sz="1200" spc="16" dirty="0">
                          <a:solidFill>
                            <a:srgbClr val="FFFFFF"/>
                          </a:solidFill>
                          <a:latin typeface="Montserrat Bold"/>
                        </a:rPr>
                        <a:t>Your Text Here</a:t>
                      </a:r>
                      <a:endParaRPr lang="en-US" sz="1100" dirty="0"/>
                    </a:p>
                  </a:txBody>
                  <a:tcPr marL="0" marR="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967840">
                <a:tc>
                  <a:txBody>
                    <a:bodyPr/>
                    <a:lstStyle/>
                    <a:p>
                      <a:pPr algn="ctr">
                        <a:lnSpc>
                          <a:spcPts val="1439"/>
                        </a:lnSpc>
                        <a:defRPr/>
                      </a:pPr>
                      <a:r>
                        <a:rPr lang="en-US" sz="1200" spc="16">
                          <a:solidFill>
                            <a:srgbClr val="FFFFFF"/>
                          </a:solidFill>
                          <a:latin typeface="Montserrat"/>
                        </a:rPr>
                        <a:t>Get a modern PowerPoint  Presentation that is beautifully designed. Easy to change colors, photos and Text</a:t>
                      </a:r>
                      <a:endParaRPr lang="en-US" sz="1100"/>
                    </a:p>
                    <a:p>
                      <a:pPr marL="144780" lvl="1" indent="-72390" algn="ctr">
                        <a:lnSpc>
                          <a:spcPts val="1439"/>
                        </a:lnSpc>
                        <a:buFont typeface="Arial"/>
                        <a:buChar char="•"/>
                      </a:pPr>
                      <a:r>
                        <a:rPr lang="en-US" sz="1200" spc="16">
                          <a:solidFill>
                            <a:srgbClr val="FFFFFF"/>
                          </a:solidFill>
                          <a:latin typeface="Montserrat"/>
                        </a:rPr>
                        <a:t> </a:t>
                      </a:r>
                    </a:p>
                  </a:txBody>
                  <a:tcPr marL="0" marR="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774000">
                <a:tc>
                  <a:txBody>
                    <a:bodyPr/>
                    <a:lstStyle/>
                    <a:p>
                      <a:pPr algn="ctr">
                        <a:lnSpc>
                          <a:spcPts val="1439"/>
                        </a:lnSpc>
                        <a:defRPr/>
                      </a:pPr>
                      <a:r>
                        <a:rPr lang="en-US" sz="1200" spc="16" dirty="0">
                          <a:solidFill>
                            <a:srgbClr val="FFFFFF"/>
                          </a:solidFill>
                          <a:latin typeface="Montserrat Bold"/>
                        </a:rPr>
                        <a:t>Your Text Here</a:t>
                      </a:r>
                      <a:endParaRPr lang="en-US" sz="1100" dirty="0"/>
                    </a:p>
                  </a:txBody>
                  <a:tcPr marL="0" marR="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graphicFrame>
        <p:nvGraphicFramePr>
          <p:cNvPr id="5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03827711"/>
              </p:ext>
            </p:extLst>
          </p:nvPr>
        </p:nvGraphicFramePr>
        <p:xfrm>
          <a:off x="9275760" y="2694960"/>
          <a:ext cx="3647520" cy="6534000"/>
        </p:xfrm>
        <a:graphic>
          <a:graphicData uri="http://schemas.openxmlformats.org/drawingml/2006/table">
            <a:tbl>
              <a:tblPr/>
              <a:tblGrid>
                <a:gridCol w="36475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772560">
                <a:tc>
                  <a:txBody>
                    <a:bodyPr/>
                    <a:lstStyle/>
                    <a:p>
                      <a:pPr marL="168910" lvl="1" indent="-84455" algn="ctr">
                        <a:lnSpc>
                          <a:spcPct val="150000"/>
                        </a:lnSpc>
                        <a:buFont typeface="Arial"/>
                        <a:buChar char="•"/>
                        <a:defRPr/>
                      </a:pPr>
                      <a:r>
                        <a:rPr lang="fa-IR" sz="2400" spc="19" dirty="0">
                          <a:solidFill>
                            <a:srgbClr val="984807"/>
                          </a:solidFill>
                          <a:latin typeface="Montserrat Bold"/>
                          <a:cs typeface="B Nazanin" panose="00000400000000000000" pitchFamily="2" charset="-78"/>
                        </a:rPr>
                        <a:t>محتوا</a:t>
                      </a:r>
                      <a:endParaRPr lang="en-US" sz="2400" dirty="0"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47040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defRPr/>
                      </a:pPr>
                      <a:endParaRPr lang="en-US" sz="1400" dirty="0"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256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defRPr/>
                      </a:pPr>
                      <a:r>
                        <a:rPr lang="fa-IR" sz="2400" spc="16" dirty="0">
                          <a:solidFill>
                            <a:srgbClr val="404040"/>
                          </a:solidFill>
                          <a:latin typeface="Montserrat Bold"/>
                          <a:cs typeface="B Nazanin" panose="00000400000000000000" pitchFamily="2" charset="-78"/>
                        </a:rPr>
                        <a:t>متن شما در اینجا</a:t>
                      </a:r>
                      <a:endParaRPr lang="en-US" sz="2400" dirty="0"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96784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defRPr/>
                      </a:pPr>
                      <a:r>
                        <a:rPr lang="fa-IR" sz="1600" spc="16" dirty="0">
                          <a:solidFill>
                            <a:srgbClr val="404040"/>
                          </a:solidFill>
                          <a:latin typeface="Montserrat"/>
                          <a:cs typeface="B Nazanin" panose="00000400000000000000" pitchFamily="2" charset="-78"/>
                        </a:rPr>
                        <a:t>ارائه پاورپوینت مدرنی را دریافت کنید که به زیبایی طراحی شده است. آسان برای تغییر رنگ، عکس و متن</a:t>
                      </a:r>
                      <a:r>
                        <a:rPr lang="en-US" sz="1600" spc="16" dirty="0">
                          <a:solidFill>
                            <a:srgbClr val="404040"/>
                          </a:solidFill>
                          <a:latin typeface="Montserrat"/>
                          <a:cs typeface="B Nazanin" panose="00000400000000000000" pitchFamily="2" charset="-78"/>
                        </a:rPr>
                        <a:t> </a:t>
                      </a:r>
                    </a:p>
                  </a:txBody>
                  <a:tcPr marL="0" marR="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77400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defRPr/>
                      </a:pPr>
                      <a:r>
                        <a:rPr lang="en-US" sz="1400" spc="16" dirty="0">
                          <a:solidFill>
                            <a:srgbClr val="FFFFFF"/>
                          </a:solidFill>
                          <a:latin typeface="Montserrat Bold"/>
                          <a:cs typeface="B Nazanin" panose="00000400000000000000" pitchFamily="2" charset="-78"/>
                        </a:rPr>
                        <a:t>Your Text Here</a:t>
                      </a:r>
                      <a:endParaRPr lang="en-US" sz="1400" dirty="0"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graphicFrame>
        <p:nvGraphicFramePr>
          <p:cNvPr id="6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71647604"/>
              </p:ext>
            </p:extLst>
          </p:nvPr>
        </p:nvGraphicFramePr>
        <p:xfrm>
          <a:off x="13206240" y="2694960"/>
          <a:ext cx="3647520" cy="6534000"/>
        </p:xfrm>
        <a:graphic>
          <a:graphicData uri="http://schemas.openxmlformats.org/drawingml/2006/table">
            <a:tbl>
              <a:tblPr/>
              <a:tblGrid>
                <a:gridCol w="36475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772560">
                <a:tc>
                  <a:txBody>
                    <a:bodyPr/>
                    <a:lstStyle/>
                    <a:p>
                      <a:pPr marL="168910" lvl="1" indent="-84455" algn="ctr">
                        <a:lnSpc>
                          <a:spcPct val="150000"/>
                        </a:lnSpc>
                        <a:buFont typeface="Arial"/>
                        <a:buChar char="•"/>
                        <a:defRPr/>
                      </a:pPr>
                      <a:r>
                        <a:rPr lang="fa-IR" sz="2400" spc="19" dirty="0">
                          <a:solidFill>
                            <a:srgbClr val="984807"/>
                          </a:solidFill>
                          <a:latin typeface="Montserrat Bold"/>
                          <a:cs typeface="B Nazanin" panose="00000400000000000000" pitchFamily="2" charset="-78"/>
                        </a:rPr>
                        <a:t>محتوا</a:t>
                      </a:r>
                      <a:endParaRPr lang="en-US" sz="2400" dirty="0"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47040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defRPr/>
                      </a:pPr>
                      <a:endParaRPr lang="en-US" sz="1400"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256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defRPr/>
                      </a:pPr>
                      <a:r>
                        <a:rPr lang="fa-IR" sz="2400" spc="16" dirty="0">
                          <a:solidFill>
                            <a:srgbClr val="404040"/>
                          </a:solidFill>
                          <a:latin typeface="Montserrat Bold"/>
                          <a:cs typeface="B Nazanin" panose="00000400000000000000" pitchFamily="2" charset="-78"/>
                        </a:rPr>
                        <a:t>متن شما در اینجا</a:t>
                      </a:r>
                      <a:endParaRPr lang="en-US" sz="2400" dirty="0"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96784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defRPr/>
                      </a:pPr>
                      <a:r>
                        <a:rPr lang="fa-IR" sz="1600" spc="16" dirty="0">
                          <a:solidFill>
                            <a:srgbClr val="404040"/>
                          </a:solidFill>
                          <a:latin typeface="Montserrat"/>
                          <a:cs typeface="B Nazanin" panose="00000400000000000000" pitchFamily="2" charset="-78"/>
                        </a:rPr>
                        <a:t>ارائه پاورپوینت مدرنی را دریافت کنید که به زیبایی طراحی شده است. آسان برای تغییر رنگ، عکس و متن</a:t>
                      </a:r>
                      <a:r>
                        <a:rPr lang="en-US" sz="1600" spc="16" dirty="0">
                          <a:solidFill>
                            <a:srgbClr val="404040"/>
                          </a:solidFill>
                          <a:latin typeface="Montserrat"/>
                          <a:cs typeface="B Nazanin" panose="00000400000000000000" pitchFamily="2" charset="-78"/>
                        </a:rPr>
                        <a:t> </a:t>
                      </a:r>
                    </a:p>
                  </a:txBody>
                  <a:tcPr marL="0" marR="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77400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defRPr/>
                      </a:pPr>
                      <a:r>
                        <a:rPr lang="en-US" sz="1400" spc="16" dirty="0">
                          <a:solidFill>
                            <a:srgbClr val="FFFFFF"/>
                          </a:solidFill>
                          <a:latin typeface="Montserrat Bold"/>
                          <a:cs typeface="B Nazanin" panose="00000400000000000000" pitchFamily="2" charset="-78"/>
                        </a:rPr>
                        <a:t>Your Text Here</a:t>
                      </a:r>
                      <a:endParaRPr lang="en-US" sz="1400" dirty="0"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grpSp>
        <p:nvGrpSpPr>
          <p:cNvPr id="7" name="Group 7"/>
          <p:cNvGrpSpPr/>
          <p:nvPr/>
        </p:nvGrpSpPr>
        <p:grpSpPr>
          <a:xfrm>
            <a:off x="3050640" y="3703680"/>
            <a:ext cx="632160" cy="591840"/>
            <a:chOff x="0" y="0"/>
            <a:chExt cx="842880" cy="789120"/>
          </a:xfrm>
        </p:grpSpPr>
        <p:sp>
          <p:nvSpPr>
            <p:cNvPr id="8" name="Freeform 8"/>
            <p:cNvSpPr/>
            <p:nvPr/>
          </p:nvSpPr>
          <p:spPr>
            <a:xfrm>
              <a:off x="0" y="-254"/>
              <a:ext cx="842899" cy="789178"/>
            </a:xfrm>
            <a:custGeom>
              <a:avLst/>
              <a:gdLst/>
              <a:ahLst/>
              <a:cxnLst/>
              <a:rect l="l" t="t" r="r" b="b"/>
              <a:pathLst>
                <a:path w="842899" h="789178">
                  <a:moveTo>
                    <a:pt x="410210" y="722884"/>
                  </a:moveTo>
                  <a:cubicBezTo>
                    <a:pt x="410210" y="723011"/>
                    <a:pt x="432816" y="726694"/>
                    <a:pt x="432816" y="722884"/>
                  </a:cubicBezTo>
                  <a:lnTo>
                    <a:pt x="432816" y="722376"/>
                  </a:lnTo>
                  <a:cubicBezTo>
                    <a:pt x="568579" y="677926"/>
                    <a:pt x="636016" y="650621"/>
                    <a:pt x="778256" y="704977"/>
                  </a:cubicBezTo>
                  <a:lnTo>
                    <a:pt x="780796" y="137287"/>
                  </a:lnTo>
                  <a:lnTo>
                    <a:pt x="742696" y="137287"/>
                  </a:lnTo>
                  <a:cubicBezTo>
                    <a:pt x="743204" y="305943"/>
                    <a:pt x="743839" y="474599"/>
                    <a:pt x="744347" y="643255"/>
                  </a:cubicBezTo>
                  <a:cubicBezTo>
                    <a:pt x="646176" y="603250"/>
                    <a:pt x="533908" y="634746"/>
                    <a:pt x="432689" y="719455"/>
                  </a:cubicBezTo>
                  <a:lnTo>
                    <a:pt x="432689" y="137287"/>
                  </a:lnTo>
                  <a:lnTo>
                    <a:pt x="432689" y="112268"/>
                  </a:lnTo>
                  <a:lnTo>
                    <a:pt x="432689" y="104775"/>
                  </a:lnTo>
                  <a:cubicBezTo>
                    <a:pt x="493395" y="39116"/>
                    <a:pt x="550418" y="762"/>
                    <a:pt x="625983" y="254"/>
                  </a:cubicBezTo>
                  <a:cubicBezTo>
                    <a:pt x="660273" y="0"/>
                    <a:pt x="698373" y="7620"/>
                    <a:pt x="742442" y="24003"/>
                  </a:cubicBezTo>
                  <a:cubicBezTo>
                    <a:pt x="742569" y="53467"/>
                    <a:pt x="742569" y="82804"/>
                    <a:pt x="742696" y="112268"/>
                  </a:cubicBezTo>
                  <a:lnTo>
                    <a:pt x="811911" y="111760"/>
                  </a:lnTo>
                  <a:lnTo>
                    <a:pt x="811911" y="192405"/>
                  </a:lnTo>
                  <a:lnTo>
                    <a:pt x="842899" y="192405"/>
                  </a:lnTo>
                  <a:lnTo>
                    <a:pt x="842899" y="789178"/>
                  </a:lnTo>
                  <a:lnTo>
                    <a:pt x="0" y="789178"/>
                  </a:lnTo>
                  <a:lnTo>
                    <a:pt x="0" y="192278"/>
                  </a:lnTo>
                  <a:lnTo>
                    <a:pt x="26670" y="192278"/>
                  </a:lnTo>
                  <a:lnTo>
                    <a:pt x="26670" y="111760"/>
                  </a:lnTo>
                  <a:lnTo>
                    <a:pt x="100203" y="112268"/>
                  </a:lnTo>
                  <a:cubicBezTo>
                    <a:pt x="100330" y="82804"/>
                    <a:pt x="100330" y="53467"/>
                    <a:pt x="100457" y="24003"/>
                  </a:cubicBezTo>
                  <a:cubicBezTo>
                    <a:pt x="144526" y="7620"/>
                    <a:pt x="182626" y="0"/>
                    <a:pt x="216916" y="254"/>
                  </a:cubicBezTo>
                  <a:cubicBezTo>
                    <a:pt x="292481" y="762"/>
                    <a:pt x="349504" y="39116"/>
                    <a:pt x="410210" y="104775"/>
                  </a:cubicBezTo>
                  <a:lnTo>
                    <a:pt x="410210" y="112141"/>
                  </a:lnTo>
                  <a:lnTo>
                    <a:pt x="410210" y="137287"/>
                  </a:lnTo>
                  <a:lnTo>
                    <a:pt x="410210" y="719582"/>
                  </a:lnTo>
                  <a:cubicBezTo>
                    <a:pt x="308991" y="634873"/>
                    <a:pt x="196723" y="603250"/>
                    <a:pt x="98552" y="643382"/>
                  </a:cubicBezTo>
                  <a:lnTo>
                    <a:pt x="100203" y="137414"/>
                  </a:lnTo>
                  <a:lnTo>
                    <a:pt x="62230" y="137414"/>
                  </a:lnTo>
                  <a:lnTo>
                    <a:pt x="59690" y="700151"/>
                  </a:lnTo>
                  <a:cubicBezTo>
                    <a:pt x="201168" y="641731"/>
                    <a:pt x="281432" y="683387"/>
                    <a:pt x="410083" y="722503"/>
                  </a:cubicBezTo>
                </a:path>
              </a:pathLst>
            </a:custGeom>
            <a:solidFill>
              <a:srgbClr val="984807"/>
            </a:solidFill>
          </p:spPr>
        </p:sp>
      </p:grpSp>
      <p:grpSp>
        <p:nvGrpSpPr>
          <p:cNvPr id="9" name="Group 9"/>
          <p:cNvGrpSpPr/>
          <p:nvPr/>
        </p:nvGrpSpPr>
        <p:grpSpPr>
          <a:xfrm>
            <a:off x="6869520" y="3606480"/>
            <a:ext cx="743040" cy="748800"/>
            <a:chOff x="0" y="0"/>
            <a:chExt cx="990720" cy="998400"/>
          </a:xfrm>
        </p:grpSpPr>
        <p:sp>
          <p:nvSpPr>
            <p:cNvPr id="10" name="Freeform 10"/>
            <p:cNvSpPr/>
            <p:nvPr/>
          </p:nvSpPr>
          <p:spPr>
            <a:xfrm>
              <a:off x="0" y="0"/>
              <a:ext cx="990727" cy="998474"/>
            </a:xfrm>
            <a:custGeom>
              <a:avLst/>
              <a:gdLst/>
              <a:ahLst/>
              <a:cxnLst/>
              <a:rect l="l" t="t" r="r" b="b"/>
              <a:pathLst>
                <a:path w="990727" h="998474">
                  <a:moveTo>
                    <a:pt x="482219" y="329057"/>
                  </a:moveTo>
                  <a:cubicBezTo>
                    <a:pt x="511048" y="329057"/>
                    <a:pt x="538480" y="335534"/>
                    <a:pt x="562610" y="347853"/>
                  </a:cubicBezTo>
                  <a:lnTo>
                    <a:pt x="497586" y="412750"/>
                  </a:lnTo>
                  <a:cubicBezTo>
                    <a:pt x="492633" y="411607"/>
                    <a:pt x="487426" y="411226"/>
                    <a:pt x="482219" y="411226"/>
                  </a:cubicBezTo>
                  <a:cubicBezTo>
                    <a:pt x="424053" y="411226"/>
                    <a:pt x="376936" y="458343"/>
                    <a:pt x="376936" y="516509"/>
                  </a:cubicBezTo>
                  <a:cubicBezTo>
                    <a:pt x="376936" y="574675"/>
                    <a:pt x="424053" y="621792"/>
                    <a:pt x="482219" y="621792"/>
                  </a:cubicBezTo>
                  <a:cubicBezTo>
                    <a:pt x="540385" y="621792"/>
                    <a:pt x="587502" y="574675"/>
                    <a:pt x="587502" y="516509"/>
                  </a:cubicBezTo>
                  <a:cubicBezTo>
                    <a:pt x="587502" y="507492"/>
                    <a:pt x="586359" y="498602"/>
                    <a:pt x="583819" y="490347"/>
                  </a:cubicBezTo>
                  <a:lnTo>
                    <a:pt x="646430" y="427736"/>
                  </a:lnTo>
                  <a:cubicBezTo>
                    <a:pt x="661543" y="453898"/>
                    <a:pt x="669798" y="484251"/>
                    <a:pt x="669798" y="516509"/>
                  </a:cubicBezTo>
                  <a:cubicBezTo>
                    <a:pt x="669798" y="620014"/>
                    <a:pt x="585851" y="703961"/>
                    <a:pt x="482346" y="703961"/>
                  </a:cubicBezTo>
                  <a:cubicBezTo>
                    <a:pt x="378841" y="703961"/>
                    <a:pt x="294640" y="619887"/>
                    <a:pt x="294640" y="516382"/>
                  </a:cubicBezTo>
                  <a:cubicBezTo>
                    <a:pt x="294640" y="412877"/>
                    <a:pt x="378587" y="328930"/>
                    <a:pt x="482092" y="328930"/>
                  </a:cubicBezTo>
                  <a:close/>
                  <a:moveTo>
                    <a:pt x="482092" y="178943"/>
                  </a:moveTo>
                  <a:cubicBezTo>
                    <a:pt x="552704" y="178943"/>
                    <a:pt x="618236" y="200660"/>
                    <a:pt x="672465" y="237744"/>
                  </a:cubicBezTo>
                  <a:lnTo>
                    <a:pt x="607695" y="302514"/>
                  </a:lnTo>
                  <a:cubicBezTo>
                    <a:pt x="571246" y="279908"/>
                    <a:pt x="528193" y="267462"/>
                    <a:pt x="482092" y="267462"/>
                  </a:cubicBezTo>
                  <a:cubicBezTo>
                    <a:pt x="344551" y="267462"/>
                    <a:pt x="233172" y="378841"/>
                    <a:pt x="233172" y="516382"/>
                  </a:cubicBezTo>
                  <a:cubicBezTo>
                    <a:pt x="233172" y="653923"/>
                    <a:pt x="344678" y="765302"/>
                    <a:pt x="482092" y="765302"/>
                  </a:cubicBezTo>
                  <a:cubicBezTo>
                    <a:pt x="619506" y="765302"/>
                    <a:pt x="731012" y="653923"/>
                    <a:pt x="731012" y="516382"/>
                  </a:cubicBezTo>
                  <a:cubicBezTo>
                    <a:pt x="731012" y="466979"/>
                    <a:pt x="716661" y="421005"/>
                    <a:pt x="691388" y="382524"/>
                  </a:cubicBezTo>
                  <a:lnTo>
                    <a:pt x="755142" y="318770"/>
                  </a:lnTo>
                  <a:cubicBezTo>
                    <a:pt x="795782" y="374142"/>
                    <a:pt x="819531" y="442468"/>
                    <a:pt x="819531" y="516382"/>
                  </a:cubicBezTo>
                  <a:cubicBezTo>
                    <a:pt x="819531" y="702691"/>
                    <a:pt x="668401" y="853821"/>
                    <a:pt x="481965" y="853821"/>
                  </a:cubicBezTo>
                  <a:cubicBezTo>
                    <a:pt x="295529" y="853821"/>
                    <a:pt x="144653" y="702818"/>
                    <a:pt x="144653" y="516382"/>
                  </a:cubicBezTo>
                  <a:cubicBezTo>
                    <a:pt x="144653" y="329946"/>
                    <a:pt x="295783" y="179070"/>
                    <a:pt x="482219" y="179070"/>
                  </a:cubicBezTo>
                  <a:close/>
                  <a:moveTo>
                    <a:pt x="482219" y="34417"/>
                  </a:moveTo>
                  <a:cubicBezTo>
                    <a:pt x="583819" y="34417"/>
                    <a:pt x="678053" y="65786"/>
                    <a:pt x="755650" y="119634"/>
                  </a:cubicBezTo>
                  <a:lnTo>
                    <a:pt x="757682" y="152654"/>
                  </a:lnTo>
                  <a:lnTo>
                    <a:pt x="713105" y="197231"/>
                  </a:lnTo>
                  <a:cubicBezTo>
                    <a:pt x="648335" y="149860"/>
                    <a:pt x="568452" y="122047"/>
                    <a:pt x="482092" y="122047"/>
                  </a:cubicBezTo>
                  <a:cubicBezTo>
                    <a:pt x="264287" y="122047"/>
                    <a:pt x="87630" y="298577"/>
                    <a:pt x="87630" y="516382"/>
                  </a:cubicBezTo>
                  <a:cubicBezTo>
                    <a:pt x="87630" y="734187"/>
                    <a:pt x="264287" y="910717"/>
                    <a:pt x="482219" y="910717"/>
                  </a:cubicBezTo>
                  <a:cubicBezTo>
                    <a:pt x="700151" y="910717"/>
                    <a:pt x="876681" y="734187"/>
                    <a:pt x="876681" y="516382"/>
                  </a:cubicBezTo>
                  <a:cubicBezTo>
                    <a:pt x="876681" y="426720"/>
                    <a:pt x="846709" y="344043"/>
                    <a:pt x="796036" y="278130"/>
                  </a:cubicBezTo>
                  <a:lnTo>
                    <a:pt x="835914" y="238252"/>
                  </a:lnTo>
                  <a:lnTo>
                    <a:pt x="877570" y="240919"/>
                  </a:lnTo>
                  <a:cubicBezTo>
                    <a:pt x="932434" y="318897"/>
                    <a:pt x="964438" y="413893"/>
                    <a:pt x="964438" y="516509"/>
                  </a:cubicBezTo>
                  <a:cubicBezTo>
                    <a:pt x="964438" y="782701"/>
                    <a:pt x="748538" y="998474"/>
                    <a:pt x="482219" y="998474"/>
                  </a:cubicBezTo>
                  <a:cubicBezTo>
                    <a:pt x="215900" y="998474"/>
                    <a:pt x="0" y="782574"/>
                    <a:pt x="0" y="516382"/>
                  </a:cubicBezTo>
                  <a:cubicBezTo>
                    <a:pt x="0" y="250190"/>
                    <a:pt x="215900" y="34417"/>
                    <a:pt x="482219" y="34417"/>
                  </a:cubicBezTo>
                  <a:close/>
                  <a:moveTo>
                    <a:pt x="898271" y="0"/>
                  </a:moveTo>
                  <a:lnTo>
                    <a:pt x="903732" y="86995"/>
                  </a:lnTo>
                  <a:lnTo>
                    <a:pt x="990727" y="92456"/>
                  </a:lnTo>
                  <a:lnTo>
                    <a:pt x="884174" y="199009"/>
                  </a:lnTo>
                  <a:lnTo>
                    <a:pt x="829310" y="195580"/>
                  </a:lnTo>
                  <a:lnTo>
                    <a:pt x="530479" y="494157"/>
                  </a:lnTo>
                  <a:cubicBezTo>
                    <a:pt x="533908" y="500888"/>
                    <a:pt x="535686" y="508508"/>
                    <a:pt x="535686" y="516509"/>
                  </a:cubicBezTo>
                  <a:cubicBezTo>
                    <a:pt x="535686" y="546100"/>
                    <a:pt x="511683" y="570103"/>
                    <a:pt x="482092" y="570103"/>
                  </a:cubicBezTo>
                  <a:cubicBezTo>
                    <a:pt x="452501" y="570103"/>
                    <a:pt x="428498" y="546100"/>
                    <a:pt x="428498" y="516509"/>
                  </a:cubicBezTo>
                  <a:cubicBezTo>
                    <a:pt x="428498" y="486918"/>
                    <a:pt x="452501" y="462915"/>
                    <a:pt x="482092" y="462915"/>
                  </a:cubicBezTo>
                  <a:lnTo>
                    <a:pt x="491236" y="464820"/>
                  </a:lnTo>
                  <a:lnTo>
                    <a:pt x="795147" y="161036"/>
                  </a:lnTo>
                  <a:lnTo>
                    <a:pt x="791718" y="106553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11" name="Group 11"/>
          <p:cNvGrpSpPr/>
          <p:nvPr/>
        </p:nvGrpSpPr>
        <p:grpSpPr>
          <a:xfrm>
            <a:off x="10728000" y="3703680"/>
            <a:ext cx="703440" cy="540720"/>
            <a:chOff x="0" y="0"/>
            <a:chExt cx="937920" cy="720960"/>
          </a:xfrm>
        </p:grpSpPr>
        <p:sp>
          <p:nvSpPr>
            <p:cNvPr id="12" name="Freeform 12"/>
            <p:cNvSpPr/>
            <p:nvPr/>
          </p:nvSpPr>
          <p:spPr>
            <a:xfrm>
              <a:off x="0" y="0"/>
              <a:ext cx="946912" cy="720979"/>
            </a:xfrm>
            <a:custGeom>
              <a:avLst/>
              <a:gdLst/>
              <a:ahLst/>
              <a:cxnLst/>
              <a:rect l="l" t="t" r="r" b="b"/>
              <a:pathLst>
                <a:path w="946912" h="720979">
                  <a:moveTo>
                    <a:pt x="564388" y="300863"/>
                  </a:moveTo>
                  <a:cubicBezTo>
                    <a:pt x="644144" y="300863"/>
                    <a:pt x="708660" y="365506"/>
                    <a:pt x="708660" y="445262"/>
                  </a:cubicBezTo>
                  <a:cubicBezTo>
                    <a:pt x="708660" y="525018"/>
                    <a:pt x="644144" y="589788"/>
                    <a:pt x="564388" y="589788"/>
                  </a:cubicBezTo>
                  <a:cubicBezTo>
                    <a:pt x="484632" y="589788"/>
                    <a:pt x="420116" y="525018"/>
                    <a:pt x="420116" y="445262"/>
                  </a:cubicBezTo>
                  <a:cubicBezTo>
                    <a:pt x="420116" y="365506"/>
                    <a:pt x="484759" y="300863"/>
                    <a:pt x="564388" y="300863"/>
                  </a:cubicBezTo>
                  <a:close/>
                  <a:moveTo>
                    <a:pt x="564388" y="243840"/>
                  </a:moveTo>
                  <a:cubicBezTo>
                    <a:pt x="453136" y="243840"/>
                    <a:pt x="363093" y="334010"/>
                    <a:pt x="363093" y="445262"/>
                  </a:cubicBezTo>
                  <a:cubicBezTo>
                    <a:pt x="363093" y="556514"/>
                    <a:pt x="453263" y="646684"/>
                    <a:pt x="564388" y="646684"/>
                  </a:cubicBezTo>
                  <a:cubicBezTo>
                    <a:pt x="675513" y="646684"/>
                    <a:pt x="765683" y="556514"/>
                    <a:pt x="765683" y="445262"/>
                  </a:cubicBezTo>
                  <a:cubicBezTo>
                    <a:pt x="765683" y="334010"/>
                    <a:pt x="675640" y="243840"/>
                    <a:pt x="564388" y="243840"/>
                  </a:cubicBezTo>
                  <a:close/>
                  <a:moveTo>
                    <a:pt x="327406" y="199009"/>
                  </a:moveTo>
                  <a:lnTo>
                    <a:pt x="327406" y="244475"/>
                  </a:lnTo>
                  <a:lnTo>
                    <a:pt x="391033" y="244475"/>
                  </a:lnTo>
                  <a:lnTo>
                    <a:pt x="391033" y="199009"/>
                  </a:lnTo>
                  <a:close/>
                  <a:moveTo>
                    <a:pt x="824738" y="184404"/>
                  </a:moveTo>
                  <a:lnTo>
                    <a:pt x="824738" y="244475"/>
                  </a:lnTo>
                  <a:lnTo>
                    <a:pt x="946912" y="244475"/>
                  </a:lnTo>
                  <a:lnTo>
                    <a:pt x="946912" y="184531"/>
                  </a:lnTo>
                  <a:close/>
                  <a:moveTo>
                    <a:pt x="654812" y="31877"/>
                  </a:moveTo>
                  <a:lnTo>
                    <a:pt x="654812" y="127508"/>
                  </a:lnTo>
                  <a:lnTo>
                    <a:pt x="659765" y="127508"/>
                  </a:lnTo>
                  <a:lnTo>
                    <a:pt x="659765" y="31877"/>
                  </a:lnTo>
                  <a:close/>
                  <a:moveTo>
                    <a:pt x="427482" y="0"/>
                  </a:moveTo>
                  <a:lnTo>
                    <a:pt x="701294" y="0"/>
                  </a:lnTo>
                  <a:cubicBezTo>
                    <a:pt x="716153" y="0"/>
                    <a:pt x="728091" y="12065"/>
                    <a:pt x="728091" y="26797"/>
                  </a:cubicBezTo>
                  <a:lnTo>
                    <a:pt x="728091" y="127508"/>
                  </a:lnTo>
                  <a:lnTo>
                    <a:pt x="863219" y="127508"/>
                  </a:lnTo>
                  <a:cubicBezTo>
                    <a:pt x="904494" y="127508"/>
                    <a:pt x="937895" y="161036"/>
                    <a:pt x="937895" y="202311"/>
                  </a:cubicBezTo>
                  <a:lnTo>
                    <a:pt x="937895" y="646176"/>
                  </a:lnTo>
                  <a:cubicBezTo>
                    <a:pt x="937895" y="687451"/>
                    <a:pt x="904494" y="720979"/>
                    <a:pt x="863219" y="720979"/>
                  </a:cubicBezTo>
                  <a:lnTo>
                    <a:pt x="74676" y="720979"/>
                  </a:lnTo>
                  <a:cubicBezTo>
                    <a:pt x="33401" y="720979"/>
                    <a:pt x="0" y="687451"/>
                    <a:pt x="0" y="646176"/>
                  </a:cubicBezTo>
                  <a:lnTo>
                    <a:pt x="0" y="202311"/>
                  </a:lnTo>
                  <a:cubicBezTo>
                    <a:pt x="0" y="161036"/>
                    <a:pt x="33401" y="127508"/>
                    <a:pt x="74676" y="127508"/>
                  </a:cubicBezTo>
                  <a:lnTo>
                    <a:pt x="90424" y="127508"/>
                  </a:lnTo>
                  <a:lnTo>
                    <a:pt x="90424" y="92202"/>
                  </a:lnTo>
                  <a:cubicBezTo>
                    <a:pt x="90424" y="84836"/>
                    <a:pt x="96393" y="78740"/>
                    <a:pt x="103886" y="78740"/>
                  </a:cubicBezTo>
                  <a:lnTo>
                    <a:pt x="240665" y="78740"/>
                  </a:lnTo>
                  <a:cubicBezTo>
                    <a:pt x="248031" y="78740"/>
                    <a:pt x="254127" y="84709"/>
                    <a:pt x="254127" y="92202"/>
                  </a:cubicBezTo>
                  <a:lnTo>
                    <a:pt x="254127" y="127508"/>
                  </a:lnTo>
                  <a:lnTo>
                    <a:pt x="400685" y="127508"/>
                  </a:lnTo>
                  <a:lnTo>
                    <a:pt x="400685" y="26797"/>
                  </a:lnTo>
                  <a:cubicBezTo>
                    <a:pt x="400685" y="12065"/>
                    <a:pt x="412623" y="0"/>
                    <a:pt x="427482" y="0"/>
                  </a:cubicBezTo>
                  <a:close/>
                </a:path>
              </a:pathLst>
            </a:custGeom>
            <a:solidFill>
              <a:srgbClr val="984807"/>
            </a:solidFill>
          </p:spPr>
        </p:sp>
      </p:grpSp>
      <p:grpSp>
        <p:nvGrpSpPr>
          <p:cNvPr id="13" name="Group 13"/>
          <p:cNvGrpSpPr/>
          <p:nvPr/>
        </p:nvGrpSpPr>
        <p:grpSpPr>
          <a:xfrm>
            <a:off x="14760720" y="3655440"/>
            <a:ext cx="754560" cy="651600"/>
            <a:chOff x="0" y="0"/>
            <a:chExt cx="1006080" cy="868800"/>
          </a:xfrm>
        </p:grpSpPr>
        <p:sp>
          <p:nvSpPr>
            <p:cNvPr id="14" name="Freeform 14"/>
            <p:cNvSpPr/>
            <p:nvPr/>
          </p:nvSpPr>
          <p:spPr>
            <a:xfrm>
              <a:off x="0" y="-127"/>
              <a:ext cx="1005840" cy="869061"/>
            </a:xfrm>
            <a:custGeom>
              <a:avLst/>
              <a:gdLst/>
              <a:ahLst/>
              <a:cxnLst/>
              <a:rect l="l" t="t" r="r" b="b"/>
              <a:pathLst>
                <a:path w="1005840" h="869061">
                  <a:moveTo>
                    <a:pt x="213233" y="190373"/>
                  </a:moveTo>
                  <a:cubicBezTo>
                    <a:pt x="189738" y="190373"/>
                    <a:pt x="170688" y="209423"/>
                    <a:pt x="170688" y="232918"/>
                  </a:cubicBezTo>
                  <a:cubicBezTo>
                    <a:pt x="170688" y="256413"/>
                    <a:pt x="189738" y="275463"/>
                    <a:pt x="213233" y="275463"/>
                  </a:cubicBezTo>
                  <a:cubicBezTo>
                    <a:pt x="236728" y="275463"/>
                    <a:pt x="255778" y="256413"/>
                    <a:pt x="255778" y="232918"/>
                  </a:cubicBezTo>
                  <a:cubicBezTo>
                    <a:pt x="255778" y="209423"/>
                    <a:pt x="236728" y="190373"/>
                    <a:pt x="213233" y="190373"/>
                  </a:cubicBezTo>
                  <a:close/>
                  <a:moveTo>
                    <a:pt x="492887" y="87503"/>
                  </a:moveTo>
                  <a:cubicBezTo>
                    <a:pt x="444627" y="87503"/>
                    <a:pt x="405511" y="126619"/>
                    <a:pt x="405511" y="175006"/>
                  </a:cubicBezTo>
                  <a:cubicBezTo>
                    <a:pt x="405511" y="223393"/>
                    <a:pt x="444627" y="262509"/>
                    <a:pt x="492887" y="262509"/>
                  </a:cubicBezTo>
                  <a:cubicBezTo>
                    <a:pt x="541147" y="262509"/>
                    <a:pt x="580263" y="223393"/>
                    <a:pt x="580263" y="175006"/>
                  </a:cubicBezTo>
                  <a:cubicBezTo>
                    <a:pt x="580263" y="126619"/>
                    <a:pt x="541147" y="87503"/>
                    <a:pt x="492887" y="87503"/>
                  </a:cubicBezTo>
                  <a:close/>
                  <a:moveTo>
                    <a:pt x="492887" y="0"/>
                  </a:moveTo>
                  <a:cubicBezTo>
                    <a:pt x="589407" y="0"/>
                    <a:pt x="667639" y="78359"/>
                    <a:pt x="667639" y="174879"/>
                  </a:cubicBezTo>
                  <a:cubicBezTo>
                    <a:pt x="667639" y="244221"/>
                    <a:pt x="627253" y="304165"/>
                    <a:pt x="568452" y="331851"/>
                  </a:cubicBezTo>
                  <a:lnTo>
                    <a:pt x="687832" y="331851"/>
                  </a:lnTo>
                  <a:cubicBezTo>
                    <a:pt x="737235" y="331851"/>
                    <a:pt x="777240" y="371856"/>
                    <a:pt x="777240" y="421386"/>
                  </a:cubicBezTo>
                  <a:lnTo>
                    <a:pt x="777240" y="458343"/>
                  </a:lnTo>
                  <a:lnTo>
                    <a:pt x="824611" y="458343"/>
                  </a:lnTo>
                  <a:cubicBezTo>
                    <a:pt x="835914" y="458343"/>
                    <a:pt x="845312" y="466217"/>
                    <a:pt x="847217" y="476885"/>
                  </a:cubicBezTo>
                  <a:lnTo>
                    <a:pt x="1005840" y="344805"/>
                  </a:lnTo>
                  <a:lnTo>
                    <a:pt x="1005840" y="855980"/>
                  </a:lnTo>
                  <a:lnTo>
                    <a:pt x="847344" y="724027"/>
                  </a:lnTo>
                  <a:cubicBezTo>
                    <a:pt x="845439" y="734695"/>
                    <a:pt x="836041" y="742569"/>
                    <a:pt x="824738" y="742569"/>
                  </a:cubicBezTo>
                  <a:lnTo>
                    <a:pt x="777494" y="742569"/>
                  </a:lnTo>
                  <a:lnTo>
                    <a:pt x="777494" y="779526"/>
                  </a:lnTo>
                  <a:cubicBezTo>
                    <a:pt x="777494" y="828929"/>
                    <a:pt x="737489" y="869061"/>
                    <a:pt x="688086" y="869061"/>
                  </a:cubicBezTo>
                  <a:lnTo>
                    <a:pt x="89408" y="869061"/>
                  </a:lnTo>
                  <a:cubicBezTo>
                    <a:pt x="40005" y="868934"/>
                    <a:pt x="0" y="828802"/>
                    <a:pt x="0" y="779399"/>
                  </a:cubicBezTo>
                  <a:lnTo>
                    <a:pt x="0" y="421513"/>
                  </a:lnTo>
                  <a:cubicBezTo>
                    <a:pt x="0" y="372110"/>
                    <a:pt x="40005" y="331978"/>
                    <a:pt x="89408" y="331978"/>
                  </a:cubicBezTo>
                  <a:lnTo>
                    <a:pt x="169037" y="331978"/>
                  </a:lnTo>
                  <a:cubicBezTo>
                    <a:pt x="131064" y="315214"/>
                    <a:pt x="104648" y="277114"/>
                    <a:pt x="104648" y="232791"/>
                  </a:cubicBezTo>
                  <a:cubicBezTo>
                    <a:pt x="104648" y="172720"/>
                    <a:pt x="153289" y="124079"/>
                    <a:pt x="213360" y="124079"/>
                  </a:cubicBezTo>
                  <a:cubicBezTo>
                    <a:pt x="273431" y="124079"/>
                    <a:pt x="322072" y="172720"/>
                    <a:pt x="322072" y="232791"/>
                  </a:cubicBezTo>
                  <a:cubicBezTo>
                    <a:pt x="322072" y="277114"/>
                    <a:pt x="295656" y="315087"/>
                    <a:pt x="257683" y="331978"/>
                  </a:cubicBezTo>
                  <a:lnTo>
                    <a:pt x="417322" y="331978"/>
                  </a:lnTo>
                  <a:cubicBezTo>
                    <a:pt x="358521" y="304292"/>
                    <a:pt x="318135" y="244348"/>
                    <a:pt x="318135" y="175006"/>
                  </a:cubicBezTo>
                  <a:cubicBezTo>
                    <a:pt x="318135" y="78486"/>
                    <a:pt x="396367" y="127"/>
                    <a:pt x="492887" y="127"/>
                  </a:cubicBezTo>
                  <a:close/>
                </a:path>
              </a:pathLst>
            </a:custGeom>
            <a:solidFill>
              <a:srgbClr val="984807"/>
            </a:solidFill>
          </p:spPr>
        </p:sp>
      </p:grpSp>
      <p:grpSp>
        <p:nvGrpSpPr>
          <p:cNvPr id="15" name="Group 15"/>
          <p:cNvGrpSpPr/>
          <p:nvPr/>
        </p:nvGrpSpPr>
        <p:grpSpPr>
          <a:xfrm>
            <a:off x="3910320" y="9648000"/>
            <a:ext cx="562320" cy="637920"/>
            <a:chOff x="0" y="0"/>
            <a:chExt cx="749760" cy="850560"/>
          </a:xfrm>
        </p:grpSpPr>
        <p:sp>
          <p:nvSpPr>
            <p:cNvPr id="16" name="Freeform 16"/>
            <p:cNvSpPr/>
            <p:nvPr/>
          </p:nvSpPr>
          <p:spPr>
            <a:xfrm>
              <a:off x="0" y="0"/>
              <a:ext cx="749808" cy="850519"/>
            </a:xfrm>
            <a:custGeom>
              <a:avLst/>
              <a:gdLst/>
              <a:ahLst/>
              <a:cxnLst/>
              <a:rect l="l" t="t" r="r" b="b"/>
              <a:pathLst>
                <a:path w="749808" h="850519">
                  <a:moveTo>
                    <a:pt x="749808" y="850519"/>
                  </a:moveTo>
                  <a:cubicBezTo>
                    <a:pt x="486410" y="850519"/>
                    <a:pt x="263525" y="850519"/>
                    <a:pt x="0" y="850519"/>
                  </a:cubicBezTo>
                  <a:cubicBezTo>
                    <a:pt x="121539" y="567055"/>
                    <a:pt x="233045" y="283464"/>
                    <a:pt x="354584" y="0"/>
                  </a:cubicBezTo>
                  <a:cubicBezTo>
                    <a:pt x="364744" y="0"/>
                    <a:pt x="374904" y="0"/>
                    <a:pt x="395097" y="0"/>
                  </a:cubicBezTo>
                  <a:cubicBezTo>
                    <a:pt x="506603" y="280162"/>
                    <a:pt x="628142" y="560324"/>
                    <a:pt x="749681" y="850519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7" name="Group 17"/>
          <p:cNvGrpSpPr/>
          <p:nvPr/>
        </p:nvGrpSpPr>
        <p:grpSpPr>
          <a:xfrm>
            <a:off x="5466240" y="9645120"/>
            <a:ext cx="558720" cy="641520"/>
            <a:chOff x="0" y="0"/>
            <a:chExt cx="744960" cy="855360"/>
          </a:xfrm>
        </p:grpSpPr>
        <p:sp>
          <p:nvSpPr>
            <p:cNvPr id="18" name="Freeform 18"/>
            <p:cNvSpPr/>
            <p:nvPr/>
          </p:nvSpPr>
          <p:spPr>
            <a:xfrm>
              <a:off x="0" y="0"/>
              <a:ext cx="744982" cy="855345"/>
            </a:xfrm>
            <a:custGeom>
              <a:avLst/>
              <a:gdLst/>
              <a:ahLst/>
              <a:cxnLst/>
              <a:rect l="l" t="t" r="r" b="b"/>
              <a:pathLst>
                <a:path w="744982" h="855345">
                  <a:moveTo>
                    <a:pt x="382524" y="0"/>
                  </a:moveTo>
                  <a:cubicBezTo>
                    <a:pt x="503301" y="283972"/>
                    <a:pt x="624078" y="567944"/>
                    <a:pt x="744982" y="855345"/>
                  </a:cubicBezTo>
                  <a:cubicBezTo>
                    <a:pt x="483235" y="855345"/>
                    <a:pt x="251714" y="855345"/>
                    <a:pt x="0" y="855345"/>
                  </a:cubicBezTo>
                  <a:cubicBezTo>
                    <a:pt x="120777" y="564642"/>
                    <a:pt x="231521" y="283972"/>
                    <a:pt x="352298" y="0"/>
                  </a:cubicBezTo>
                  <a:cubicBezTo>
                    <a:pt x="362331" y="0"/>
                    <a:pt x="372491" y="0"/>
                    <a:pt x="382524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9" name="Group 19"/>
          <p:cNvGrpSpPr/>
          <p:nvPr/>
        </p:nvGrpSpPr>
        <p:grpSpPr>
          <a:xfrm>
            <a:off x="4691520" y="9645120"/>
            <a:ext cx="552240" cy="641520"/>
            <a:chOff x="0" y="0"/>
            <a:chExt cx="736320" cy="855360"/>
          </a:xfrm>
        </p:grpSpPr>
        <p:sp>
          <p:nvSpPr>
            <p:cNvPr id="20" name="Freeform 20"/>
            <p:cNvSpPr/>
            <p:nvPr/>
          </p:nvSpPr>
          <p:spPr>
            <a:xfrm>
              <a:off x="0" y="0"/>
              <a:ext cx="736346" cy="855345"/>
            </a:xfrm>
            <a:custGeom>
              <a:avLst/>
              <a:gdLst/>
              <a:ahLst/>
              <a:cxnLst/>
              <a:rect l="l" t="t" r="r" b="b"/>
              <a:pathLst>
                <a:path w="736346" h="855345">
                  <a:moveTo>
                    <a:pt x="383286" y="0"/>
                  </a:moveTo>
                  <a:cubicBezTo>
                    <a:pt x="504317" y="283972"/>
                    <a:pt x="615315" y="564642"/>
                    <a:pt x="736346" y="855345"/>
                  </a:cubicBezTo>
                  <a:cubicBezTo>
                    <a:pt x="494284" y="855345"/>
                    <a:pt x="262255" y="855345"/>
                    <a:pt x="0" y="855345"/>
                  </a:cubicBezTo>
                  <a:cubicBezTo>
                    <a:pt x="110998" y="567944"/>
                    <a:pt x="232029" y="283972"/>
                    <a:pt x="353060" y="0"/>
                  </a:cubicBezTo>
                  <a:cubicBezTo>
                    <a:pt x="363093" y="0"/>
                    <a:pt x="373253" y="0"/>
                    <a:pt x="383286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21" name="Group 21"/>
          <p:cNvGrpSpPr/>
          <p:nvPr/>
        </p:nvGrpSpPr>
        <p:grpSpPr>
          <a:xfrm>
            <a:off x="3135600" y="9645120"/>
            <a:ext cx="555840" cy="644400"/>
            <a:chOff x="0" y="0"/>
            <a:chExt cx="741120" cy="859200"/>
          </a:xfrm>
        </p:grpSpPr>
        <p:sp>
          <p:nvSpPr>
            <p:cNvPr id="22" name="Freeform 22"/>
            <p:cNvSpPr/>
            <p:nvPr/>
          </p:nvSpPr>
          <p:spPr>
            <a:xfrm>
              <a:off x="0" y="0"/>
              <a:ext cx="741172" cy="859155"/>
            </a:xfrm>
            <a:custGeom>
              <a:avLst/>
              <a:gdLst/>
              <a:ahLst/>
              <a:cxnLst/>
              <a:rect l="l" t="t" r="r" b="b"/>
              <a:pathLst>
                <a:path w="741172" h="859155">
                  <a:moveTo>
                    <a:pt x="385826" y="0"/>
                  </a:moveTo>
                  <a:cubicBezTo>
                    <a:pt x="507619" y="284099"/>
                    <a:pt x="619379" y="568325"/>
                    <a:pt x="741172" y="859155"/>
                  </a:cubicBezTo>
                  <a:cubicBezTo>
                    <a:pt x="487426" y="859155"/>
                    <a:pt x="253873" y="859155"/>
                    <a:pt x="0" y="859155"/>
                  </a:cubicBezTo>
                  <a:cubicBezTo>
                    <a:pt x="111633" y="571627"/>
                    <a:pt x="233553" y="287528"/>
                    <a:pt x="355346" y="3429"/>
                  </a:cubicBezTo>
                  <a:cubicBezTo>
                    <a:pt x="365506" y="0"/>
                    <a:pt x="375666" y="0"/>
                    <a:pt x="385826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23" name="Group 23"/>
          <p:cNvGrpSpPr/>
          <p:nvPr/>
        </p:nvGrpSpPr>
        <p:grpSpPr>
          <a:xfrm>
            <a:off x="5199120" y="9463680"/>
            <a:ext cx="311040" cy="603360"/>
            <a:chOff x="0" y="0"/>
            <a:chExt cx="414720" cy="804480"/>
          </a:xfrm>
        </p:grpSpPr>
        <p:sp>
          <p:nvSpPr>
            <p:cNvPr id="24" name="Freeform 24"/>
            <p:cNvSpPr/>
            <p:nvPr/>
          </p:nvSpPr>
          <p:spPr>
            <a:xfrm>
              <a:off x="0" y="0"/>
              <a:ext cx="414782" cy="804418"/>
            </a:xfrm>
            <a:custGeom>
              <a:avLst/>
              <a:gdLst/>
              <a:ahLst/>
              <a:cxnLst/>
              <a:rect l="l" t="t" r="r" b="b"/>
              <a:pathLst>
                <a:path w="414782" h="804418">
                  <a:moveTo>
                    <a:pt x="202311" y="804418"/>
                  </a:moveTo>
                  <a:cubicBezTo>
                    <a:pt x="0" y="425958"/>
                    <a:pt x="0" y="364998"/>
                    <a:pt x="202311" y="0"/>
                  </a:cubicBezTo>
                  <a:cubicBezTo>
                    <a:pt x="404622" y="267081"/>
                    <a:pt x="414782" y="537464"/>
                    <a:pt x="202311" y="804418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25" name="Group 25"/>
          <p:cNvGrpSpPr/>
          <p:nvPr/>
        </p:nvGrpSpPr>
        <p:grpSpPr>
          <a:xfrm>
            <a:off x="3659040" y="9473760"/>
            <a:ext cx="295200" cy="594000"/>
            <a:chOff x="0" y="0"/>
            <a:chExt cx="393600" cy="792000"/>
          </a:xfrm>
        </p:grpSpPr>
        <p:sp>
          <p:nvSpPr>
            <p:cNvPr id="26" name="Freeform 26"/>
            <p:cNvSpPr/>
            <p:nvPr/>
          </p:nvSpPr>
          <p:spPr>
            <a:xfrm>
              <a:off x="0" y="0"/>
              <a:ext cx="393573" cy="791972"/>
            </a:xfrm>
            <a:custGeom>
              <a:avLst/>
              <a:gdLst/>
              <a:ahLst/>
              <a:cxnLst/>
              <a:rect l="l" t="t" r="r" b="b"/>
              <a:pathLst>
                <a:path w="393573" h="791972">
                  <a:moveTo>
                    <a:pt x="191770" y="791972"/>
                  </a:moveTo>
                  <a:cubicBezTo>
                    <a:pt x="0" y="599059"/>
                    <a:pt x="0" y="186182"/>
                    <a:pt x="191770" y="0"/>
                  </a:cubicBezTo>
                  <a:cubicBezTo>
                    <a:pt x="393573" y="345186"/>
                    <a:pt x="393573" y="446786"/>
                    <a:pt x="191770" y="791972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27" name="Group 27"/>
          <p:cNvGrpSpPr/>
          <p:nvPr/>
        </p:nvGrpSpPr>
        <p:grpSpPr>
          <a:xfrm>
            <a:off x="4424400" y="9479520"/>
            <a:ext cx="298800" cy="581040"/>
            <a:chOff x="0" y="0"/>
            <a:chExt cx="398400" cy="774720"/>
          </a:xfrm>
        </p:grpSpPr>
        <p:sp>
          <p:nvSpPr>
            <p:cNvPr id="28" name="Freeform 28"/>
            <p:cNvSpPr/>
            <p:nvPr/>
          </p:nvSpPr>
          <p:spPr>
            <a:xfrm>
              <a:off x="0" y="0"/>
              <a:ext cx="398399" cy="774700"/>
            </a:xfrm>
            <a:custGeom>
              <a:avLst/>
              <a:gdLst/>
              <a:ahLst/>
              <a:cxnLst/>
              <a:rect l="l" t="t" r="r" b="b"/>
              <a:pathLst>
                <a:path w="398399" h="774700">
                  <a:moveTo>
                    <a:pt x="204343" y="774700"/>
                  </a:moveTo>
                  <a:cubicBezTo>
                    <a:pt x="0" y="517652"/>
                    <a:pt x="0" y="253746"/>
                    <a:pt x="204343" y="0"/>
                  </a:cubicBezTo>
                  <a:cubicBezTo>
                    <a:pt x="398399" y="162433"/>
                    <a:pt x="398399" y="595376"/>
                    <a:pt x="204343" y="77470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29" name="Group 29"/>
          <p:cNvGrpSpPr/>
          <p:nvPr/>
        </p:nvGrpSpPr>
        <p:grpSpPr>
          <a:xfrm>
            <a:off x="2864160" y="9473760"/>
            <a:ext cx="295200" cy="594000"/>
            <a:chOff x="0" y="0"/>
            <a:chExt cx="393600" cy="792000"/>
          </a:xfrm>
        </p:grpSpPr>
        <p:sp>
          <p:nvSpPr>
            <p:cNvPr id="30" name="Freeform 30"/>
            <p:cNvSpPr/>
            <p:nvPr/>
          </p:nvSpPr>
          <p:spPr>
            <a:xfrm>
              <a:off x="0" y="0"/>
              <a:ext cx="393573" cy="791972"/>
            </a:xfrm>
            <a:custGeom>
              <a:avLst/>
              <a:gdLst/>
              <a:ahLst/>
              <a:cxnLst/>
              <a:rect l="l" t="t" r="r" b="b"/>
              <a:pathLst>
                <a:path w="393573" h="791972">
                  <a:moveTo>
                    <a:pt x="191770" y="791972"/>
                  </a:moveTo>
                  <a:cubicBezTo>
                    <a:pt x="0" y="599059"/>
                    <a:pt x="0" y="186182"/>
                    <a:pt x="191770" y="0"/>
                  </a:cubicBezTo>
                  <a:cubicBezTo>
                    <a:pt x="393573" y="345186"/>
                    <a:pt x="393573" y="446786"/>
                    <a:pt x="191770" y="791972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31" name="Group 31"/>
          <p:cNvGrpSpPr/>
          <p:nvPr/>
        </p:nvGrpSpPr>
        <p:grpSpPr>
          <a:xfrm>
            <a:off x="774720" y="9648720"/>
            <a:ext cx="562320" cy="637920"/>
            <a:chOff x="0" y="0"/>
            <a:chExt cx="749760" cy="850560"/>
          </a:xfrm>
        </p:grpSpPr>
        <p:sp>
          <p:nvSpPr>
            <p:cNvPr id="32" name="Freeform 32"/>
            <p:cNvSpPr/>
            <p:nvPr/>
          </p:nvSpPr>
          <p:spPr>
            <a:xfrm>
              <a:off x="0" y="0"/>
              <a:ext cx="749808" cy="850519"/>
            </a:xfrm>
            <a:custGeom>
              <a:avLst/>
              <a:gdLst/>
              <a:ahLst/>
              <a:cxnLst/>
              <a:rect l="l" t="t" r="r" b="b"/>
              <a:pathLst>
                <a:path w="749808" h="850519">
                  <a:moveTo>
                    <a:pt x="749808" y="850519"/>
                  </a:moveTo>
                  <a:cubicBezTo>
                    <a:pt x="486410" y="850519"/>
                    <a:pt x="263525" y="850519"/>
                    <a:pt x="0" y="850519"/>
                  </a:cubicBezTo>
                  <a:cubicBezTo>
                    <a:pt x="121539" y="567055"/>
                    <a:pt x="233045" y="283464"/>
                    <a:pt x="354584" y="0"/>
                  </a:cubicBezTo>
                  <a:cubicBezTo>
                    <a:pt x="364744" y="0"/>
                    <a:pt x="374904" y="0"/>
                    <a:pt x="395097" y="0"/>
                  </a:cubicBezTo>
                  <a:cubicBezTo>
                    <a:pt x="506603" y="280162"/>
                    <a:pt x="628142" y="560324"/>
                    <a:pt x="749681" y="850519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33" name="Group 33"/>
          <p:cNvGrpSpPr/>
          <p:nvPr/>
        </p:nvGrpSpPr>
        <p:grpSpPr>
          <a:xfrm>
            <a:off x="2330640" y="9645840"/>
            <a:ext cx="558720" cy="641520"/>
            <a:chOff x="0" y="0"/>
            <a:chExt cx="744960" cy="855360"/>
          </a:xfrm>
        </p:grpSpPr>
        <p:sp>
          <p:nvSpPr>
            <p:cNvPr id="34" name="Freeform 34"/>
            <p:cNvSpPr/>
            <p:nvPr/>
          </p:nvSpPr>
          <p:spPr>
            <a:xfrm>
              <a:off x="0" y="0"/>
              <a:ext cx="744982" cy="855345"/>
            </a:xfrm>
            <a:custGeom>
              <a:avLst/>
              <a:gdLst/>
              <a:ahLst/>
              <a:cxnLst/>
              <a:rect l="l" t="t" r="r" b="b"/>
              <a:pathLst>
                <a:path w="744982" h="855345">
                  <a:moveTo>
                    <a:pt x="382524" y="0"/>
                  </a:moveTo>
                  <a:cubicBezTo>
                    <a:pt x="503301" y="283972"/>
                    <a:pt x="624078" y="567944"/>
                    <a:pt x="744982" y="855345"/>
                  </a:cubicBezTo>
                  <a:cubicBezTo>
                    <a:pt x="483235" y="855345"/>
                    <a:pt x="251714" y="855345"/>
                    <a:pt x="0" y="855345"/>
                  </a:cubicBezTo>
                  <a:cubicBezTo>
                    <a:pt x="120777" y="564642"/>
                    <a:pt x="231521" y="283972"/>
                    <a:pt x="352298" y="0"/>
                  </a:cubicBezTo>
                  <a:cubicBezTo>
                    <a:pt x="362331" y="0"/>
                    <a:pt x="372491" y="0"/>
                    <a:pt x="382524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35" name="Group 35"/>
          <p:cNvGrpSpPr/>
          <p:nvPr/>
        </p:nvGrpSpPr>
        <p:grpSpPr>
          <a:xfrm>
            <a:off x="1555920" y="9645840"/>
            <a:ext cx="552240" cy="641520"/>
            <a:chOff x="0" y="0"/>
            <a:chExt cx="736320" cy="855360"/>
          </a:xfrm>
        </p:grpSpPr>
        <p:sp>
          <p:nvSpPr>
            <p:cNvPr id="36" name="Freeform 36"/>
            <p:cNvSpPr/>
            <p:nvPr/>
          </p:nvSpPr>
          <p:spPr>
            <a:xfrm>
              <a:off x="0" y="0"/>
              <a:ext cx="736346" cy="855345"/>
            </a:xfrm>
            <a:custGeom>
              <a:avLst/>
              <a:gdLst/>
              <a:ahLst/>
              <a:cxnLst/>
              <a:rect l="l" t="t" r="r" b="b"/>
              <a:pathLst>
                <a:path w="736346" h="855345">
                  <a:moveTo>
                    <a:pt x="383286" y="0"/>
                  </a:moveTo>
                  <a:cubicBezTo>
                    <a:pt x="504317" y="283972"/>
                    <a:pt x="615315" y="564642"/>
                    <a:pt x="736346" y="855345"/>
                  </a:cubicBezTo>
                  <a:cubicBezTo>
                    <a:pt x="494284" y="855345"/>
                    <a:pt x="262255" y="855345"/>
                    <a:pt x="0" y="855345"/>
                  </a:cubicBezTo>
                  <a:cubicBezTo>
                    <a:pt x="110998" y="567944"/>
                    <a:pt x="232029" y="283972"/>
                    <a:pt x="353060" y="0"/>
                  </a:cubicBezTo>
                  <a:cubicBezTo>
                    <a:pt x="363093" y="0"/>
                    <a:pt x="373253" y="0"/>
                    <a:pt x="383286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37" name="Group 37"/>
          <p:cNvGrpSpPr/>
          <p:nvPr/>
        </p:nvGrpSpPr>
        <p:grpSpPr>
          <a:xfrm>
            <a:off x="0" y="9645840"/>
            <a:ext cx="555840" cy="644400"/>
            <a:chOff x="0" y="0"/>
            <a:chExt cx="741120" cy="859200"/>
          </a:xfrm>
        </p:grpSpPr>
        <p:sp>
          <p:nvSpPr>
            <p:cNvPr id="38" name="Freeform 38"/>
            <p:cNvSpPr/>
            <p:nvPr/>
          </p:nvSpPr>
          <p:spPr>
            <a:xfrm>
              <a:off x="0" y="0"/>
              <a:ext cx="741172" cy="859155"/>
            </a:xfrm>
            <a:custGeom>
              <a:avLst/>
              <a:gdLst/>
              <a:ahLst/>
              <a:cxnLst/>
              <a:rect l="l" t="t" r="r" b="b"/>
              <a:pathLst>
                <a:path w="741172" h="859155">
                  <a:moveTo>
                    <a:pt x="385826" y="0"/>
                  </a:moveTo>
                  <a:cubicBezTo>
                    <a:pt x="507619" y="284099"/>
                    <a:pt x="619379" y="568325"/>
                    <a:pt x="741172" y="859155"/>
                  </a:cubicBezTo>
                  <a:cubicBezTo>
                    <a:pt x="487426" y="859155"/>
                    <a:pt x="253873" y="859155"/>
                    <a:pt x="0" y="859155"/>
                  </a:cubicBezTo>
                  <a:cubicBezTo>
                    <a:pt x="111633" y="571627"/>
                    <a:pt x="233553" y="287528"/>
                    <a:pt x="355346" y="3429"/>
                  </a:cubicBezTo>
                  <a:cubicBezTo>
                    <a:pt x="365506" y="0"/>
                    <a:pt x="375666" y="0"/>
                    <a:pt x="385826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39" name="Group 39"/>
          <p:cNvGrpSpPr/>
          <p:nvPr/>
        </p:nvGrpSpPr>
        <p:grpSpPr>
          <a:xfrm>
            <a:off x="2063520" y="9464400"/>
            <a:ext cx="311040" cy="603360"/>
            <a:chOff x="0" y="0"/>
            <a:chExt cx="414720" cy="804480"/>
          </a:xfrm>
        </p:grpSpPr>
        <p:sp>
          <p:nvSpPr>
            <p:cNvPr id="40" name="Freeform 40"/>
            <p:cNvSpPr/>
            <p:nvPr/>
          </p:nvSpPr>
          <p:spPr>
            <a:xfrm>
              <a:off x="0" y="0"/>
              <a:ext cx="414782" cy="804418"/>
            </a:xfrm>
            <a:custGeom>
              <a:avLst/>
              <a:gdLst/>
              <a:ahLst/>
              <a:cxnLst/>
              <a:rect l="l" t="t" r="r" b="b"/>
              <a:pathLst>
                <a:path w="414782" h="804418">
                  <a:moveTo>
                    <a:pt x="202311" y="804418"/>
                  </a:moveTo>
                  <a:cubicBezTo>
                    <a:pt x="0" y="425958"/>
                    <a:pt x="0" y="364998"/>
                    <a:pt x="202311" y="0"/>
                  </a:cubicBezTo>
                  <a:cubicBezTo>
                    <a:pt x="404622" y="267081"/>
                    <a:pt x="414782" y="537464"/>
                    <a:pt x="202311" y="804418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41" name="Group 41"/>
          <p:cNvGrpSpPr/>
          <p:nvPr/>
        </p:nvGrpSpPr>
        <p:grpSpPr>
          <a:xfrm>
            <a:off x="524160" y="9474480"/>
            <a:ext cx="295200" cy="594000"/>
            <a:chOff x="0" y="0"/>
            <a:chExt cx="393600" cy="792000"/>
          </a:xfrm>
        </p:grpSpPr>
        <p:sp>
          <p:nvSpPr>
            <p:cNvPr id="42" name="Freeform 42"/>
            <p:cNvSpPr/>
            <p:nvPr/>
          </p:nvSpPr>
          <p:spPr>
            <a:xfrm>
              <a:off x="0" y="0"/>
              <a:ext cx="393573" cy="791972"/>
            </a:xfrm>
            <a:custGeom>
              <a:avLst/>
              <a:gdLst/>
              <a:ahLst/>
              <a:cxnLst/>
              <a:rect l="l" t="t" r="r" b="b"/>
              <a:pathLst>
                <a:path w="393573" h="791972">
                  <a:moveTo>
                    <a:pt x="191770" y="791972"/>
                  </a:moveTo>
                  <a:cubicBezTo>
                    <a:pt x="0" y="599059"/>
                    <a:pt x="0" y="186182"/>
                    <a:pt x="191770" y="0"/>
                  </a:cubicBezTo>
                  <a:cubicBezTo>
                    <a:pt x="393573" y="345186"/>
                    <a:pt x="393573" y="446786"/>
                    <a:pt x="191770" y="791972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43" name="Group 43"/>
          <p:cNvGrpSpPr/>
          <p:nvPr/>
        </p:nvGrpSpPr>
        <p:grpSpPr>
          <a:xfrm>
            <a:off x="1288800" y="9480240"/>
            <a:ext cx="298800" cy="581040"/>
            <a:chOff x="0" y="0"/>
            <a:chExt cx="398400" cy="774720"/>
          </a:xfrm>
        </p:grpSpPr>
        <p:sp>
          <p:nvSpPr>
            <p:cNvPr id="44" name="Freeform 44"/>
            <p:cNvSpPr/>
            <p:nvPr/>
          </p:nvSpPr>
          <p:spPr>
            <a:xfrm>
              <a:off x="0" y="0"/>
              <a:ext cx="398399" cy="774700"/>
            </a:xfrm>
            <a:custGeom>
              <a:avLst/>
              <a:gdLst/>
              <a:ahLst/>
              <a:cxnLst/>
              <a:rect l="l" t="t" r="r" b="b"/>
              <a:pathLst>
                <a:path w="398399" h="774700">
                  <a:moveTo>
                    <a:pt x="204343" y="774700"/>
                  </a:moveTo>
                  <a:cubicBezTo>
                    <a:pt x="0" y="517652"/>
                    <a:pt x="0" y="253746"/>
                    <a:pt x="204343" y="0"/>
                  </a:cubicBezTo>
                  <a:cubicBezTo>
                    <a:pt x="398399" y="162433"/>
                    <a:pt x="398399" y="595376"/>
                    <a:pt x="204343" y="77470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45" name="Group 45"/>
          <p:cNvGrpSpPr/>
          <p:nvPr/>
        </p:nvGrpSpPr>
        <p:grpSpPr>
          <a:xfrm>
            <a:off x="16173360" y="9663840"/>
            <a:ext cx="562320" cy="637920"/>
            <a:chOff x="0" y="0"/>
            <a:chExt cx="749760" cy="850560"/>
          </a:xfrm>
        </p:grpSpPr>
        <p:sp>
          <p:nvSpPr>
            <p:cNvPr id="46" name="Freeform 46"/>
            <p:cNvSpPr/>
            <p:nvPr/>
          </p:nvSpPr>
          <p:spPr>
            <a:xfrm>
              <a:off x="0" y="0"/>
              <a:ext cx="749808" cy="850519"/>
            </a:xfrm>
            <a:custGeom>
              <a:avLst/>
              <a:gdLst/>
              <a:ahLst/>
              <a:cxnLst/>
              <a:rect l="l" t="t" r="r" b="b"/>
              <a:pathLst>
                <a:path w="749808" h="850519">
                  <a:moveTo>
                    <a:pt x="749808" y="850519"/>
                  </a:moveTo>
                  <a:cubicBezTo>
                    <a:pt x="486410" y="850519"/>
                    <a:pt x="263525" y="850519"/>
                    <a:pt x="0" y="850519"/>
                  </a:cubicBezTo>
                  <a:cubicBezTo>
                    <a:pt x="121539" y="567055"/>
                    <a:pt x="233045" y="283464"/>
                    <a:pt x="354584" y="0"/>
                  </a:cubicBezTo>
                  <a:cubicBezTo>
                    <a:pt x="364744" y="0"/>
                    <a:pt x="374904" y="0"/>
                    <a:pt x="395097" y="0"/>
                  </a:cubicBezTo>
                  <a:cubicBezTo>
                    <a:pt x="506603" y="280162"/>
                    <a:pt x="628142" y="560324"/>
                    <a:pt x="749681" y="850519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47" name="Group 47"/>
          <p:cNvGrpSpPr/>
          <p:nvPr/>
        </p:nvGrpSpPr>
        <p:grpSpPr>
          <a:xfrm>
            <a:off x="17729280" y="9660960"/>
            <a:ext cx="558720" cy="641520"/>
            <a:chOff x="0" y="0"/>
            <a:chExt cx="744960" cy="855360"/>
          </a:xfrm>
        </p:grpSpPr>
        <p:sp>
          <p:nvSpPr>
            <p:cNvPr id="48" name="Freeform 48"/>
            <p:cNvSpPr/>
            <p:nvPr/>
          </p:nvSpPr>
          <p:spPr>
            <a:xfrm>
              <a:off x="0" y="0"/>
              <a:ext cx="744982" cy="855345"/>
            </a:xfrm>
            <a:custGeom>
              <a:avLst/>
              <a:gdLst/>
              <a:ahLst/>
              <a:cxnLst/>
              <a:rect l="l" t="t" r="r" b="b"/>
              <a:pathLst>
                <a:path w="744982" h="855345">
                  <a:moveTo>
                    <a:pt x="382524" y="0"/>
                  </a:moveTo>
                  <a:cubicBezTo>
                    <a:pt x="503301" y="283972"/>
                    <a:pt x="624078" y="567944"/>
                    <a:pt x="744982" y="855345"/>
                  </a:cubicBezTo>
                  <a:cubicBezTo>
                    <a:pt x="483235" y="855345"/>
                    <a:pt x="251714" y="855345"/>
                    <a:pt x="0" y="855345"/>
                  </a:cubicBezTo>
                  <a:cubicBezTo>
                    <a:pt x="120777" y="564642"/>
                    <a:pt x="231521" y="283972"/>
                    <a:pt x="352298" y="0"/>
                  </a:cubicBezTo>
                  <a:cubicBezTo>
                    <a:pt x="362331" y="0"/>
                    <a:pt x="372491" y="0"/>
                    <a:pt x="382524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49" name="Group 49"/>
          <p:cNvGrpSpPr/>
          <p:nvPr/>
        </p:nvGrpSpPr>
        <p:grpSpPr>
          <a:xfrm>
            <a:off x="16954560" y="9660960"/>
            <a:ext cx="552240" cy="641520"/>
            <a:chOff x="0" y="0"/>
            <a:chExt cx="736320" cy="855360"/>
          </a:xfrm>
        </p:grpSpPr>
        <p:sp>
          <p:nvSpPr>
            <p:cNvPr id="50" name="Freeform 50"/>
            <p:cNvSpPr/>
            <p:nvPr/>
          </p:nvSpPr>
          <p:spPr>
            <a:xfrm>
              <a:off x="0" y="0"/>
              <a:ext cx="736346" cy="855345"/>
            </a:xfrm>
            <a:custGeom>
              <a:avLst/>
              <a:gdLst/>
              <a:ahLst/>
              <a:cxnLst/>
              <a:rect l="l" t="t" r="r" b="b"/>
              <a:pathLst>
                <a:path w="736346" h="855345">
                  <a:moveTo>
                    <a:pt x="383286" y="0"/>
                  </a:moveTo>
                  <a:cubicBezTo>
                    <a:pt x="504317" y="283972"/>
                    <a:pt x="615315" y="564642"/>
                    <a:pt x="736346" y="855345"/>
                  </a:cubicBezTo>
                  <a:cubicBezTo>
                    <a:pt x="494284" y="855345"/>
                    <a:pt x="262255" y="855345"/>
                    <a:pt x="0" y="855345"/>
                  </a:cubicBezTo>
                  <a:cubicBezTo>
                    <a:pt x="110998" y="567944"/>
                    <a:pt x="232029" y="283972"/>
                    <a:pt x="353060" y="0"/>
                  </a:cubicBezTo>
                  <a:cubicBezTo>
                    <a:pt x="363093" y="0"/>
                    <a:pt x="373253" y="0"/>
                    <a:pt x="383286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51" name="Group 51"/>
          <p:cNvGrpSpPr/>
          <p:nvPr/>
        </p:nvGrpSpPr>
        <p:grpSpPr>
          <a:xfrm>
            <a:off x="15398640" y="9660960"/>
            <a:ext cx="555840" cy="644400"/>
            <a:chOff x="0" y="0"/>
            <a:chExt cx="741120" cy="859200"/>
          </a:xfrm>
        </p:grpSpPr>
        <p:sp>
          <p:nvSpPr>
            <p:cNvPr id="52" name="Freeform 52"/>
            <p:cNvSpPr/>
            <p:nvPr/>
          </p:nvSpPr>
          <p:spPr>
            <a:xfrm>
              <a:off x="0" y="0"/>
              <a:ext cx="741172" cy="859155"/>
            </a:xfrm>
            <a:custGeom>
              <a:avLst/>
              <a:gdLst/>
              <a:ahLst/>
              <a:cxnLst/>
              <a:rect l="l" t="t" r="r" b="b"/>
              <a:pathLst>
                <a:path w="741172" h="859155">
                  <a:moveTo>
                    <a:pt x="385826" y="0"/>
                  </a:moveTo>
                  <a:cubicBezTo>
                    <a:pt x="507619" y="284099"/>
                    <a:pt x="619379" y="568325"/>
                    <a:pt x="741172" y="859155"/>
                  </a:cubicBezTo>
                  <a:cubicBezTo>
                    <a:pt x="487426" y="859155"/>
                    <a:pt x="253873" y="859155"/>
                    <a:pt x="0" y="859155"/>
                  </a:cubicBezTo>
                  <a:cubicBezTo>
                    <a:pt x="111633" y="571627"/>
                    <a:pt x="233553" y="287528"/>
                    <a:pt x="355346" y="3429"/>
                  </a:cubicBezTo>
                  <a:cubicBezTo>
                    <a:pt x="365506" y="0"/>
                    <a:pt x="375666" y="0"/>
                    <a:pt x="385826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53" name="Group 53"/>
          <p:cNvGrpSpPr/>
          <p:nvPr/>
        </p:nvGrpSpPr>
        <p:grpSpPr>
          <a:xfrm>
            <a:off x="17462160" y="9479520"/>
            <a:ext cx="311040" cy="603360"/>
            <a:chOff x="0" y="0"/>
            <a:chExt cx="414720" cy="804480"/>
          </a:xfrm>
        </p:grpSpPr>
        <p:sp>
          <p:nvSpPr>
            <p:cNvPr id="54" name="Freeform 54"/>
            <p:cNvSpPr/>
            <p:nvPr/>
          </p:nvSpPr>
          <p:spPr>
            <a:xfrm>
              <a:off x="0" y="0"/>
              <a:ext cx="414782" cy="804418"/>
            </a:xfrm>
            <a:custGeom>
              <a:avLst/>
              <a:gdLst/>
              <a:ahLst/>
              <a:cxnLst/>
              <a:rect l="l" t="t" r="r" b="b"/>
              <a:pathLst>
                <a:path w="414782" h="804418">
                  <a:moveTo>
                    <a:pt x="202311" y="804418"/>
                  </a:moveTo>
                  <a:cubicBezTo>
                    <a:pt x="0" y="425958"/>
                    <a:pt x="0" y="364998"/>
                    <a:pt x="202311" y="0"/>
                  </a:cubicBezTo>
                  <a:cubicBezTo>
                    <a:pt x="404622" y="267081"/>
                    <a:pt x="414782" y="537464"/>
                    <a:pt x="202311" y="804418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55" name="Group 55"/>
          <p:cNvGrpSpPr/>
          <p:nvPr/>
        </p:nvGrpSpPr>
        <p:grpSpPr>
          <a:xfrm>
            <a:off x="15922800" y="9489600"/>
            <a:ext cx="295200" cy="594000"/>
            <a:chOff x="0" y="0"/>
            <a:chExt cx="393600" cy="792000"/>
          </a:xfrm>
        </p:grpSpPr>
        <p:sp>
          <p:nvSpPr>
            <p:cNvPr id="56" name="Freeform 56"/>
            <p:cNvSpPr/>
            <p:nvPr/>
          </p:nvSpPr>
          <p:spPr>
            <a:xfrm>
              <a:off x="0" y="0"/>
              <a:ext cx="393573" cy="791972"/>
            </a:xfrm>
            <a:custGeom>
              <a:avLst/>
              <a:gdLst/>
              <a:ahLst/>
              <a:cxnLst/>
              <a:rect l="l" t="t" r="r" b="b"/>
              <a:pathLst>
                <a:path w="393573" h="791972">
                  <a:moveTo>
                    <a:pt x="191770" y="791972"/>
                  </a:moveTo>
                  <a:cubicBezTo>
                    <a:pt x="0" y="599059"/>
                    <a:pt x="0" y="186182"/>
                    <a:pt x="191770" y="0"/>
                  </a:cubicBezTo>
                  <a:cubicBezTo>
                    <a:pt x="393573" y="345186"/>
                    <a:pt x="393573" y="446786"/>
                    <a:pt x="191770" y="791972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57" name="Group 57"/>
          <p:cNvGrpSpPr/>
          <p:nvPr/>
        </p:nvGrpSpPr>
        <p:grpSpPr>
          <a:xfrm>
            <a:off x="16688160" y="9496080"/>
            <a:ext cx="298800" cy="581040"/>
            <a:chOff x="0" y="0"/>
            <a:chExt cx="398400" cy="774720"/>
          </a:xfrm>
        </p:grpSpPr>
        <p:sp>
          <p:nvSpPr>
            <p:cNvPr id="58" name="Freeform 58"/>
            <p:cNvSpPr/>
            <p:nvPr/>
          </p:nvSpPr>
          <p:spPr>
            <a:xfrm>
              <a:off x="0" y="0"/>
              <a:ext cx="398399" cy="774700"/>
            </a:xfrm>
            <a:custGeom>
              <a:avLst/>
              <a:gdLst/>
              <a:ahLst/>
              <a:cxnLst/>
              <a:rect l="l" t="t" r="r" b="b"/>
              <a:pathLst>
                <a:path w="398399" h="774700">
                  <a:moveTo>
                    <a:pt x="204343" y="774700"/>
                  </a:moveTo>
                  <a:cubicBezTo>
                    <a:pt x="0" y="517652"/>
                    <a:pt x="0" y="253746"/>
                    <a:pt x="204343" y="0"/>
                  </a:cubicBezTo>
                  <a:cubicBezTo>
                    <a:pt x="398399" y="162433"/>
                    <a:pt x="398399" y="595376"/>
                    <a:pt x="204343" y="77470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59" name="Group 59"/>
          <p:cNvGrpSpPr/>
          <p:nvPr/>
        </p:nvGrpSpPr>
        <p:grpSpPr>
          <a:xfrm>
            <a:off x="15127200" y="9489600"/>
            <a:ext cx="295200" cy="594000"/>
            <a:chOff x="0" y="0"/>
            <a:chExt cx="393600" cy="792000"/>
          </a:xfrm>
        </p:grpSpPr>
        <p:sp>
          <p:nvSpPr>
            <p:cNvPr id="60" name="Freeform 60"/>
            <p:cNvSpPr/>
            <p:nvPr/>
          </p:nvSpPr>
          <p:spPr>
            <a:xfrm>
              <a:off x="0" y="0"/>
              <a:ext cx="393573" cy="791972"/>
            </a:xfrm>
            <a:custGeom>
              <a:avLst/>
              <a:gdLst/>
              <a:ahLst/>
              <a:cxnLst/>
              <a:rect l="l" t="t" r="r" b="b"/>
              <a:pathLst>
                <a:path w="393573" h="791972">
                  <a:moveTo>
                    <a:pt x="191770" y="791972"/>
                  </a:moveTo>
                  <a:cubicBezTo>
                    <a:pt x="0" y="599059"/>
                    <a:pt x="0" y="186182"/>
                    <a:pt x="191770" y="0"/>
                  </a:cubicBezTo>
                  <a:cubicBezTo>
                    <a:pt x="393573" y="345186"/>
                    <a:pt x="393573" y="446786"/>
                    <a:pt x="191770" y="791972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61" name="Group 61"/>
          <p:cNvGrpSpPr/>
          <p:nvPr/>
        </p:nvGrpSpPr>
        <p:grpSpPr>
          <a:xfrm>
            <a:off x="13037760" y="9664560"/>
            <a:ext cx="562320" cy="637920"/>
            <a:chOff x="0" y="0"/>
            <a:chExt cx="749760" cy="850560"/>
          </a:xfrm>
        </p:grpSpPr>
        <p:sp>
          <p:nvSpPr>
            <p:cNvPr id="62" name="Freeform 62"/>
            <p:cNvSpPr/>
            <p:nvPr/>
          </p:nvSpPr>
          <p:spPr>
            <a:xfrm>
              <a:off x="0" y="0"/>
              <a:ext cx="749808" cy="850519"/>
            </a:xfrm>
            <a:custGeom>
              <a:avLst/>
              <a:gdLst/>
              <a:ahLst/>
              <a:cxnLst/>
              <a:rect l="l" t="t" r="r" b="b"/>
              <a:pathLst>
                <a:path w="749808" h="850519">
                  <a:moveTo>
                    <a:pt x="749808" y="850519"/>
                  </a:moveTo>
                  <a:cubicBezTo>
                    <a:pt x="486410" y="850519"/>
                    <a:pt x="263525" y="850519"/>
                    <a:pt x="0" y="850519"/>
                  </a:cubicBezTo>
                  <a:cubicBezTo>
                    <a:pt x="121539" y="567055"/>
                    <a:pt x="233045" y="283464"/>
                    <a:pt x="354584" y="0"/>
                  </a:cubicBezTo>
                  <a:cubicBezTo>
                    <a:pt x="364744" y="0"/>
                    <a:pt x="374904" y="0"/>
                    <a:pt x="395097" y="0"/>
                  </a:cubicBezTo>
                  <a:cubicBezTo>
                    <a:pt x="506603" y="280162"/>
                    <a:pt x="628142" y="560324"/>
                    <a:pt x="749681" y="850519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63" name="Group 63"/>
          <p:cNvGrpSpPr/>
          <p:nvPr/>
        </p:nvGrpSpPr>
        <p:grpSpPr>
          <a:xfrm>
            <a:off x="14593680" y="9661680"/>
            <a:ext cx="558720" cy="641520"/>
            <a:chOff x="0" y="0"/>
            <a:chExt cx="744960" cy="855360"/>
          </a:xfrm>
        </p:grpSpPr>
        <p:sp>
          <p:nvSpPr>
            <p:cNvPr id="64" name="Freeform 64"/>
            <p:cNvSpPr/>
            <p:nvPr/>
          </p:nvSpPr>
          <p:spPr>
            <a:xfrm>
              <a:off x="0" y="0"/>
              <a:ext cx="744982" cy="855345"/>
            </a:xfrm>
            <a:custGeom>
              <a:avLst/>
              <a:gdLst/>
              <a:ahLst/>
              <a:cxnLst/>
              <a:rect l="l" t="t" r="r" b="b"/>
              <a:pathLst>
                <a:path w="744982" h="855345">
                  <a:moveTo>
                    <a:pt x="382524" y="0"/>
                  </a:moveTo>
                  <a:cubicBezTo>
                    <a:pt x="503301" y="283972"/>
                    <a:pt x="624078" y="567944"/>
                    <a:pt x="744982" y="855345"/>
                  </a:cubicBezTo>
                  <a:cubicBezTo>
                    <a:pt x="483235" y="855345"/>
                    <a:pt x="251714" y="855345"/>
                    <a:pt x="0" y="855345"/>
                  </a:cubicBezTo>
                  <a:cubicBezTo>
                    <a:pt x="120777" y="564642"/>
                    <a:pt x="231521" y="283972"/>
                    <a:pt x="352298" y="0"/>
                  </a:cubicBezTo>
                  <a:cubicBezTo>
                    <a:pt x="362331" y="0"/>
                    <a:pt x="372491" y="0"/>
                    <a:pt x="382524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65" name="Group 65"/>
          <p:cNvGrpSpPr/>
          <p:nvPr/>
        </p:nvGrpSpPr>
        <p:grpSpPr>
          <a:xfrm>
            <a:off x="13818960" y="9661680"/>
            <a:ext cx="552240" cy="641520"/>
            <a:chOff x="0" y="0"/>
            <a:chExt cx="736320" cy="855360"/>
          </a:xfrm>
        </p:grpSpPr>
        <p:sp>
          <p:nvSpPr>
            <p:cNvPr id="66" name="Freeform 66"/>
            <p:cNvSpPr/>
            <p:nvPr/>
          </p:nvSpPr>
          <p:spPr>
            <a:xfrm>
              <a:off x="0" y="0"/>
              <a:ext cx="736346" cy="855345"/>
            </a:xfrm>
            <a:custGeom>
              <a:avLst/>
              <a:gdLst/>
              <a:ahLst/>
              <a:cxnLst/>
              <a:rect l="l" t="t" r="r" b="b"/>
              <a:pathLst>
                <a:path w="736346" h="855345">
                  <a:moveTo>
                    <a:pt x="383286" y="0"/>
                  </a:moveTo>
                  <a:cubicBezTo>
                    <a:pt x="504317" y="283972"/>
                    <a:pt x="615315" y="564642"/>
                    <a:pt x="736346" y="855345"/>
                  </a:cubicBezTo>
                  <a:cubicBezTo>
                    <a:pt x="494284" y="855345"/>
                    <a:pt x="262255" y="855345"/>
                    <a:pt x="0" y="855345"/>
                  </a:cubicBezTo>
                  <a:cubicBezTo>
                    <a:pt x="110998" y="567944"/>
                    <a:pt x="232029" y="283972"/>
                    <a:pt x="353060" y="0"/>
                  </a:cubicBezTo>
                  <a:cubicBezTo>
                    <a:pt x="363093" y="0"/>
                    <a:pt x="373253" y="0"/>
                    <a:pt x="383286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67" name="Group 67"/>
          <p:cNvGrpSpPr/>
          <p:nvPr/>
        </p:nvGrpSpPr>
        <p:grpSpPr>
          <a:xfrm>
            <a:off x="12263040" y="9661680"/>
            <a:ext cx="555840" cy="644400"/>
            <a:chOff x="0" y="0"/>
            <a:chExt cx="741120" cy="859200"/>
          </a:xfrm>
        </p:grpSpPr>
        <p:sp>
          <p:nvSpPr>
            <p:cNvPr id="68" name="Freeform 68"/>
            <p:cNvSpPr/>
            <p:nvPr/>
          </p:nvSpPr>
          <p:spPr>
            <a:xfrm>
              <a:off x="0" y="0"/>
              <a:ext cx="741172" cy="859155"/>
            </a:xfrm>
            <a:custGeom>
              <a:avLst/>
              <a:gdLst/>
              <a:ahLst/>
              <a:cxnLst/>
              <a:rect l="l" t="t" r="r" b="b"/>
              <a:pathLst>
                <a:path w="741172" h="859155">
                  <a:moveTo>
                    <a:pt x="385826" y="0"/>
                  </a:moveTo>
                  <a:cubicBezTo>
                    <a:pt x="507619" y="284099"/>
                    <a:pt x="619379" y="568325"/>
                    <a:pt x="741172" y="859155"/>
                  </a:cubicBezTo>
                  <a:cubicBezTo>
                    <a:pt x="487426" y="859155"/>
                    <a:pt x="253873" y="859155"/>
                    <a:pt x="0" y="859155"/>
                  </a:cubicBezTo>
                  <a:cubicBezTo>
                    <a:pt x="111633" y="571627"/>
                    <a:pt x="233553" y="287528"/>
                    <a:pt x="355346" y="3429"/>
                  </a:cubicBezTo>
                  <a:cubicBezTo>
                    <a:pt x="365506" y="0"/>
                    <a:pt x="375666" y="0"/>
                    <a:pt x="385826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69" name="Group 69"/>
          <p:cNvGrpSpPr/>
          <p:nvPr/>
        </p:nvGrpSpPr>
        <p:grpSpPr>
          <a:xfrm>
            <a:off x="14327280" y="9480240"/>
            <a:ext cx="311040" cy="603360"/>
            <a:chOff x="0" y="0"/>
            <a:chExt cx="414720" cy="804480"/>
          </a:xfrm>
        </p:grpSpPr>
        <p:sp>
          <p:nvSpPr>
            <p:cNvPr id="70" name="Freeform 70"/>
            <p:cNvSpPr/>
            <p:nvPr/>
          </p:nvSpPr>
          <p:spPr>
            <a:xfrm>
              <a:off x="0" y="0"/>
              <a:ext cx="414782" cy="804418"/>
            </a:xfrm>
            <a:custGeom>
              <a:avLst/>
              <a:gdLst/>
              <a:ahLst/>
              <a:cxnLst/>
              <a:rect l="l" t="t" r="r" b="b"/>
              <a:pathLst>
                <a:path w="414782" h="804418">
                  <a:moveTo>
                    <a:pt x="202311" y="804418"/>
                  </a:moveTo>
                  <a:cubicBezTo>
                    <a:pt x="0" y="425958"/>
                    <a:pt x="0" y="364998"/>
                    <a:pt x="202311" y="0"/>
                  </a:cubicBezTo>
                  <a:cubicBezTo>
                    <a:pt x="404622" y="267081"/>
                    <a:pt x="414782" y="537464"/>
                    <a:pt x="202311" y="804418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71" name="Group 71"/>
          <p:cNvGrpSpPr/>
          <p:nvPr/>
        </p:nvGrpSpPr>
        <p:grpSpPr>
          <a:xfrm>
            <a:off x="12787200" y="9490320"/>
            <a:ext cx="295200" cy="594000"/>
            <a:chOff x="0" y="0"/>
            <a:chExt cx="393600" cy="792000"/>
          </a:xfrm>
        </p:grpSpPr>
        <p:sp>
          <p:nvSpPr>
            <p:cNvPr id="72" name="Freeform 72"/>
            <p:cNvSpPr/>
            <p:nvPr/>
          </p:nvSpPr>
          <p:spPr>
            <a:xfrm>
              <a:off x="0" y="0"/>
              <a:ext cx="393573" cy="791972"/>
            </a:xfrm>
            <a:custGeom>
              <a:avLst/>
              <a:gdLst/>
              <a:ahLst/>
              <a:cxnLst/>
              <a:rect l="l" t="t" r="r" b="b"/>
              <a:pathLst>
                <a:path w="393573" h="791972">
                  <a:moveTo>
                    <a:pt x="191770" y="791972"/>
                  </a:moveTo>
                  <a:cubicBezTo>
                    <a:pt x="0" y="599059"/>
                    <a:pt x="0" y="186182"/>
                    <a:pt x="191770" y="0"/>
                  </a:cubicBezTo>
                  <a:cubicBezTo>
                    <a:pt x="393573" y="345186"/>
                    <a:pt x="393573" y="446786"/>
                    <a:pt x="191770" y="791972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73" name="Group 73"/>
          <p:cNvGrpSpPr/>
          <p:nvPr/>
        </p:nvGrpSpPr>
        <p:grpSpPr>
          <a:xfrm>
            <a:off x="13552560" y="9496080"/>
            <a:ext cx="298800" cy="581040"/>
            <a:chOff x="0" y="0"/>
            <a:chExt cx="398400" cy="774720"/>
          </a:xfrm>
        </p:grpSpPr>
        <p:sp>
          <p:nvSpPr>
            <p:cNvPr id="74" name="Freeform 74"/>
            <p:cNvSpPr/>
            <p:nvPr/>
          </p:nvSpPr>
          <p:spPr>
            <a:xfrm>
              <a:off x="0" y="0"/>
              <a:ext cx="398399" cy="774700"/>
            </a:xfrm>
            <a:custGeom>
              <a:avLst/>
              <a:gdLst/>
              <a:ahLst/>
              <a:cxnLst/>
              <a:rect l="l" t="t" r="r" b="b"/>
              <a:pathLst>
                <a:path w="398399" h="774700">
                  <a:moveTo>
                    <a:pt x="204343" y="774700"/>
                  </a:moveTo>
                  <a:cubicBezTo>
                    <a:pt x="0" y="517652"/>
                    <a:pt x="0" y="253746"/>
                    <a:pt x="204343" y="0"/>
                  </a:cubicBezTo>
                  <a:cubicBezTo>
                    <a:pt x="398399" y="162433"/>
                    <a:pt x="398399" y="595376"/>
                    <a:pt x="204343" y="77470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75" name="Group 75"/>
          <p:cNvGrpSpPr/>
          <p:nvPr/>
        </p:nvGrpSpPr>
        <p:grpSpPr>
          <a:xfrm>
            <a:off x="10011600" y="9682560"/>
            <a:ext cx="562320" cy="637920"/>
            <a:chOff x="0" y="0"/>
            <a:chExt cx="749760" cy="850560"/>
          </a:xfrm>
        </p:grpSpPr>
        <p:sp>
          <p:nvSpPr>
            <p:cNvPr id="76" name="Freeform 76"/>
            <p:cNvSpPr/>
            <p:nvPr/>
          </p:nvSpPr>
          <p:spPr>
            <a:xfrm>
              <a:off x="0" y="0"/>
              <a:ext cx="749808" cy="850519"/>
            </a:xfrm>
            <a:custGeom>
              <a:avLst/>
              <a:gdLst/>
              <a:ahLst/>
              <a:cxnLst/>
              <a:rect l="l" t="t" r="r" b="b"/>
              <a:pathLst>
                <a:path w="749808" h="850519">
                  <a:moveTo>
                    <a:pt x="749808" y="850519"/>
                  </a:moveTo>
                  <a:cubicBezTo>
                    <a:pt x="486410" y="850519"/>
                    <a:pt x="263525" y="850519"/>
                    <a:pt x="0" y="850519"/>
                  </a:cubicBezTo>
                  <a:cubicBezTo>
                    <a:pt x="121539" y="567055"/>
                    <a:pt x="233045" y="283464"/>
                    <a:pt x="354584" y="0"/>
                  </a:cubicBezTo>
                  <a:cubicBezTo>
                    <a:pt x="364744" y="0"/>
                    <a:pt x="374904" y="0"/>
                    <a:pt x="395097" y="0"/>
                  </a:cubicBezTo>
                  <a:cubicBezTo>
                    <a:pt x="506603" y="280162"/>
                    <a:pt x="628142" y="560324"/>
                    <a:pt x="749681" y="850519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77" name="Group 77"/>
          <p:cNvGrpSpPr/>
          <p:nvPr/>
        </p:nvGrpSpPr>
        <p:grpSpPr>
          <a:xfrm>
            <a:off x="11566800" y="9678960"/>
            <a:ext cx="558720" cy="641520"/>
            <a:chOff x="0" y="0"/>
            <a:chExt cx="744960" cy="855360"/>
          </a:xfrm>
        </p:grpSpPr>
        <p:sp>
          <p:nvSpPr>
            <p:cNvPr id="78" name="Freeform 78"/>
            <p:cNvSpPr/>
            <p:nvPr/>
          </p:nvSpPr>
          <p:spPr>
            <a:xfrm>
              <a:off x="0" y="0"/>
              <a:ext cx="744982" cy="855345"/>
            </a:xfrm>
            <a:custGeom>
              <a:avLst/>
              <a:gdLst/>
              <a:ahLst/>
              <a:cxnLst/>
              <a:rect l="l" t="t" r="r" b="b"/>
              <a:pathLst>
                <a:path w="744982" h="855345">
                  <a:moveTo>
                    <a:pt x="382524" y="0"/>
                  </a:moveTo>
                  <a:cubicBezTo>
                    <a:pt x="503301" y="283972"/>
                    <a:pt x="624078" y="567944"/>
                    <a:pt x="744982" y="855345"/>
                  </a:cubicBezTo>
                  <a:cubicBezTo>
                    <a:pt x="483235" y="855345"/>
                    <a:pt x="251714" y="855345"/>
                    <a:pt x="0" y="855345"/>
                  </a:cubicBezTo>
                  <a:cubicBezTo>
                    <a:pt x="120777" y="564642"/>
                    <a:pt x="231521" y="283972"/>
                    <a:pt x="352298" y="0"/>
                  </a:cubicBezTo>
                  <a:cubicBezTo>
                    <a:pt x="362331" y="0"/>
                    <a:pt x="372491" y="0"/>
                    <a:pt x="382524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79" name="Group 79"/>
          <p:cNvGrpSpPr/>
          <p:nvPr/>
        </p:nvGrpSpPr>
        <p:grpSpPr>
          <a:xfrm>
            <a:off x="10792080" y="9678960"/>
            <a:ext cx="552240" cy="641520"/>
            <a:chOff x="0" y="0"/>
            <a:chExt cx="736320" cy="855360"/>
          </a:xfrm>
        </p:grpSpPr>
        <p:sp>
          <p:nvSpPr>
            <p:cNvPr id="80" name="Freeform 80"/>
            <p:cNvSpPr/>
            <p:nvPr/>
          </p:nvSpPr>
          <p:spPr>
            <a:xfrm>
              <a:off x="0" y="0"/>
              <a:ext cx="736346" cy="855345"/>
            </a:xfrm>
            <a:custGeom>
              <a:avLst/>
              <a:gdLst/>
              <a:ahLst/>
              <a:cxnLst/>
              <a:rect l="l" t="t" r="r" b="b"/>
              <a:pathLst>
                <a:path w="736346" h="855345">
                  <a:moveTo>
                    <a:pt x="383286" y="0"/>
                  </a:moveTo>
                  <a:cubicBezTo>
                    <a:pt x="504317" y="283972"/>
                    <a:pt x="615315" y="564642"/>
                    <a:pt x="736346" y="855345"/>
                  </a:cubicBezTo>
                  <a:cubicBezTo>
                    <a:pt x="494284" y="855345"/>
                    <a:pt x="262255" y="855345"/>
                    <a:pt x="0" y="855345"/>
                  </a:cubicBezTo>
                  <a:cubicBezTo>
                    <a:pt x="110998" y="567944"/>
                    <a:pt x="232029" y="283972"/>
                    <a:pt x="353060" y="0"/>
                  </a:cubicBezTo>
                  <a:cubicBezTo>
                    <a:pt x="363093" y="0"/>
                    <a:pt x="373253" y="0"/>
                    <a:pt x="383286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81" name="Group 81"/>
          <p:cNvGrpSpPr/>
          <p:nvPr/>
        </p:nvGrpSpPr>
        <p:grpSpPr>
          <a:xfrm>
            <a:off x="9236880" y="9678960"/>
            <a:ext cx="555840" cy="644400"/>
            <a:chOff x="0" y="0"/>
            <a:chExt cx="741120" cy="859200"/>
          </a:xfrm>
        </p:grpSpPr>
        <p:sp>
          <p:nvSpPr>
            <p:cNvPr id="82" name="Freeform 82"/>
            <p:cNvSpPr/>
            <p:nvPr/>
          </p:nvSpPr>
          <p:spPr>
            <a:xfrm>
              <a:off x="0" y="0"/>
              <a:ext cx="741172" cy="859155"/>
            </a:xfrm>
            <a:custGeom>
              <a:avLst/>
              <a:gdLst/>
              <a:ahLst/>
              <a:cxnLst/>
              <a:rect l="l" t="t" r="r" b="b"/>
              <a:pathLst>
                <a:path w="741172" h="859155">
                  <a:moveTo>
                    <a:pt x="385826" y="0"/>
                  </a:moveTo>
                  <a:cubicBezTo>
                    <a:pt x="507619" y="284099"/>
                    <a:pt x="619379" y="568325"/>
                    <a:pt x="741172" y="859155"/>
                  </a:cubicBezTo>
                  <a:cubicBezTo>
                    <a:pt x="487426" y="859155"/>
                    <a:pt x="253873" y="859155"/>
                    <a:pt x="0" y="859155"/>
                  </a:cubicBezTo>
                  <a:cubicBezTo>
                    <a:pt x="111633" y="571627"/>
                    <a:pt x="233553" y="287528"/>
                    <a:pt x="355346" y="3429"/>
                  </a:cubicBezTo>
                  <a:cubicBezTo>
                    <a:pt x="365506" y="0"/>
                    <a:pt x="375666" y="0"/>
                    <a:pt x="385826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83" name="Group 83"/>
          <p:cNvGrpSpPr/>
          <p:nvPr/>
        </p:nvGrpSpPr>
        <p:grpSpPr>
          <a:xfrm>
            <a:off x="11300400" y="9498240"/>
            <a:ext cx="311040" cy="603360"/>
            <a:chOff x="0" y="0"/>
            <a:chExt cx="414720" cy="804480"/>
          </a:xfrm>
        </p:grpSpPr>
        <p:sp>
          <p:nvSpPr>
            <p:cNvPr id="84" name="Freeform 84"/>
            <p:cNvSpPr/>
            <p:nvPr/>
          </p:nvSpPr>
          <p:spPr>
            <a:xfrm>
              <a:off x="0" y="0"/>
              <a:ext cx="414782" cy="804418"/>
            </a:xfrm>
            <a:custGeom>
              <a:avLst/>
              <a:gdLst/>
              <a:ahLst/>
              <a:cxnLst/>
              <a:rect l="l" t="t" r="r" b="b"/>
              <a:pathLst>
                <a:path w="414782" h="804418">
                  <a:moveTo>
                    <a:pt x="202311" y="804418"/>
                  </a:moveTo>
                  <a:cubicBezTo>
                    <a:pt x="0" y="425958"/>
                    <a:pt x="0" y="364998"/>
                    <a:pt x="202311" y="0"/>
                  </a:cubicBezTo>
                  <a:cubicBezTo>
                    <a:pt x="404622" y="267081"/>
                    <a:pt x="414782" y="537464"/>
                    <a:pt x="202311" y="804418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85" name="Group 85"/>
          <p:cNvGrpSpPr/>
          <p:nvPr/>
        </p:nvGrpSpPr>
        <p:grpSpPr>
          <a:xfrm>
            <a:off x="9760320" y="9507600"/>
            <a:ext cx="295200" cy="594000"/>
            <a:chOff x="0" y="0"/>
            <a:chExt cx="393600" cy="792000"/>
          </a:xfrm>
        </p:grpSpPr>
        <p:sp>
          <p:nvSpPr>
            <p:cNvPr id="86" name="Freeform 86"/>
            <p:cNvSpPr/>
            <p:nvPr/>
          </p:nvSpPr>
          <p:spPr>
            <a:xfrm>
              <a:off x="0" y="0"/>
              <a:ext cx="393573" cy="791972"/>
            </a:xfrm>
            <a:custGeom>
              <a:avLst/>
              <a:gdLst/>
              <a:ahLst/>
              <a:cxnLst/>
              <a:rect l="l" t="t" r="r" b="b"/>
              <a:pathLst>
                <a:path w="393573" h="791972">
                  <a:moveTo>
                    <a:pt x="191770" y="791972"/>
                  </a:moveTo>
                  <a:cubicBezTo>
                    <a:pt x="0" y="599059"/>
                    <a:pt x="0" y="186182"/>
                    <a:pt x="191770" y="0"/>
                  </a:cubicBezTo>
                  <a:cubicBezTo>
                    <a:pt x="393573" y="345186"/>
                    <a:pt x="393573" y="446786"/>
                    <a:pt x="191770" y="791972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87" name="Group 87"/>
          <p:cNvGrpSpPr/>
          <p:nvPr/>
        </p:nvGrpSpPr>
        <p:grpSpPr>
          <a:xfrm>
            <a:off x="10525680" y="9514080"/>
            <a:ext cx="298800" cy="581040"/>
            <a:chOff x="0" y="0"/>
            <a:chExt cx="398400" cy="774720"/>
          </a:xfrm>
        </p:grpSpPr>
        <p:sp>
          <p:nvSpPr>
            <p:cNvPr id="88" name="Freeform 88"/>
            <p:cNvSpPr/>
            <p:nvPr/>
          </p:nvSpPr>
          <p:spPr>
            <a:xfrm>
              <a:off x="0" y="0"/>
              <a:ext cx="398399" cy="774700"/>
            </a:xfrm>
            <a:custGeom>
              <a:avLst/>
              <a:gdLst/>
              <a:ahLst/>
              <a:cxnLst/>
              <a:rect l="l" t="t" r="r" b="b"/>
              <a:pathLst>
                <a:path w="398399" h="774700">
                  <a:moveTo>
                    <a:pt x="204343" y="774700"/>
                  </a:moveTo>
                  <a:cubicBezTo>
                    <a:pt x="0" y="517652"/>
                    <a:pt x="0" y="253746"/>
                    <a:pt x="204343" y="0"/>
                  </a:cubicBezTo>
                  <a:cubicBezTo>
                    <a:pt x="398399" y="162433"/>
                    <a:pt x="398399" y="595376"/>
                    <a:pt x="204343" y="77470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89" name="Group 89"/>
          <p:cNvGrpSpPr/>
          <p:nvPr/>
        </p:nvGrpSpPr>
        <p:grpSpPr>
          <a:xfrm>
            <a:off x="8964720" y="9507600"/>
            <a:ext cx="295200" cy="594000"/>
            <a:chOff x="0" y="0"/>
            <a:chExt cx="393600" cy="792000"/>
          </a:xfrm>
        </p:grpSpPr>
        <p:sp>
          <p:nvSpPr>
            <p:cNvPr id="90" name="Freeform 90"/>
            <p:cNvSpPr/>
            <p:nvPr/>
          </p:nvSpPr>
          <p:spPr>
            <a:xfrm>
              <a:off x="0" y="0"/>
              <a:ext cx="393573" cy="791972"/>
            </a:xfrm>
            <a:custGeom>
              <a:avLst/>
              <a:gdLst/>
              <a:ahLst/>
              <a:cxnLst/>
              <a:rect l="l" t="t" r="r" b="b"/>
              <a:pathLst>
                <a:path w="393573" h="791972">
                  <a:moveTo>
                    <a:pt x="191770" y="791972"/>
                  </a:moveTo>
                  <a:cubicBezTo>
                    <a:pt x="0" y="599059"/>
                    <a:pt x="0" y="186182"/>
                    <a:pt x="191770" y="0"/>
                  </a:cubicBezTo>
                  <a:cubicBezTo>
                    <a:pt x="393573" y="345186"/>
                    <a:pt x="393573" y="446786"/>
                    <a:pt x="191770" y="791972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91" name="Group 91"/>
          <p:cNvGrpSpPr/>
          <p:nvPr/>
        </p:nvGrpSpPr>
        <p:grpSpPr>
          <a:xfrm>
            <a:off x="6876000" y="9683280"/>
            <a:ext cx="562320" cy="637920"/>
            <a:chOff x="0" y="0"/>
            <a:chExt cx="749760" cy="850560"/>
          </a:xfrm>
        </p:grpSpPr>
        <p:sp>
          <p:nvSpPr>
            <p:cNvPr id="92" name="Freeform 92"/>
            <p:cNvSpPr/>
            <p:nvPr/>
          </p:nvSpPr>
          <p:spPr>
            <a:xfrm>
              <a:off x="0" y="0"/>
              <a:ext cx="749808" cy="850519"/>
            </a:xfrm>
            <a:custGeom>
              <a:avLst/>
              <a:gdLst/>
              <a:ahLst/>
              <a:cxnLst/>
              <a:rect l="l" t="t" r="r" b="b"/>
              <a:pathLst>
                <a:path w="749808" h="850519">
                  <a:moveTo>
                    <a:pt x="749808" y="850519"/>
                  </a:moveTo>
                  <a:cubicBezTo>
                    <a:pt x="486410" y="850519"/>
                    <a:pt x="263525" y="850519"/>
                    <a:pt x="0" y="850519"/>
                  </a:cubicBezTo>
                  <a:cubicBezTo>
                    <a:pt x="121539" y="567055"/>
                    <a:pt x="233045" y="283464"/>
                    <a:pt x="354584" y="0"/>
                  </a:cubicBezTo>
                  <a:cubicBezTo>
                    <a:pt x="364744" y="0"/>
                    <a:pt x="374904" y="0"/>
                    <a:pt x="395097" y="0"/>
                  </a:cubicBezTo>
                  <a:cubicBezTo>
                    <a:pt x="506603" y="280162"/>
                    <a:pt x="628142" y="560324"/>
                    <a:pt x="749681" y="850519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93" name="Group 93"/>
          <p:cNvGrpSpPr/>
          <p:nvPr/>
        </p:nvGrpSpPr>
        <p:grpSpPr>
          <a:xfrm>
            <a:off x="8431200" y="9679680"/>
            <a:ext cx="558720" cy="641520"/>
            <a:chOff x="0" y="0"/>
            <a:chExt cx="744960" cy="855360"/>
          </a:xfrm>
        </p:grpSpPr>
        <p:sp>
          <p:nvSpPr>
            <p:cNvPr id="94" name="Freeform 94"/>
            <p:cNvSpPr/>
            <p:nvPr/>
          </p:nvSpPr>
          <p:spPr>
            <a:xfrm>
              <a:off x="0" y="0"/>
              <a:ext cx="744982" cy="855345"/>
            </a:xfrm>
            <a:custGeom>
              <a:avLst/>
              <a:gdLst/>
              <a:ahLst/>
              <a:cxnLst/>
              <a:rect l="l" t="t" r="r" b="b"/>
              <a:pathLst>
                <a:path w="744982" h="855345">
                  <a:moveTo>
                    <a:pt x="382524" y="0"/>
                  </a:moveTo>
                  <a:cubicBezTo>
                    <a:pt x="503301" y="283972"/>
                    <a:pt x="624078" y="567944"/>
                    <a:pt x="744982" y="855345"/>
                  </a:cubicBezTo>
                  <a:cubicBezTo>
                    <a:pt x="483235" y="855345"/>
                    <a:pt x="251714" y="855345"/>
                    <a:pt x="0" y="855345"/>
                  </a:cubicBezTo>
                  <a:cubicBezTo>
                    <a:pt x="120777" y="564642"/>
                    <a:pt x="231521" y="283972"/>
                    <a:pt x="352298" y="0"/>
                  </a:cubicBezTo>
                  <a:cubicBezTo>
                    <a:pt x="362331" y="0"/>
                    <a:pt x="372491" y="0"/>
                    <a:pt x="382524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95" name="Group 95"/>
          <p:cNvGrpSpPr/>
          <p:nvPr/>
        </p:nvGrpSpPr>
        <p:grpSpPr>
          <a:xfrm>
            <a:off x="7656480" y="9679680"/>
            <a:ext cx="552240" cy="641520"/>
            <a:chOff x="0" y="0"/>
            <a:chExt cx="736320" cy="855360"/>
          </a:xfrm>
        </p:grpSpPr>
        <p:sp>
          <p:nvSpPr>
            <p:cNvPr id="96" name="Freeform 96"/>
            <p:cNvSpPr/>
            <p:nvPr/>
          </p:nvSpPr>
          <p:spPr>
            <a:xfrm>
              <a:off x="0" y="0"/>
              <a:ext cx="736346" cy="855345"/>
            </a:xfrm>
            <a:custGeom>
              <a:avLst/>
              <a:gdLst/>
              <a:ahLst/>
              <a:cxnLst/>
              <a:rect l="l" t="t" r="r" b="b"/>
              <a:pathLst>
                <a:path w="736346" h="855345">
                  <a:moveTo>
                    <a:pt x="383286" y="0"/>
                  </a:moveTo>
                  <a:cubicBezTo>
                    <a:pt x="504317" y="283972"/>
                    <a:pt x="615315" y="564642"/>
                    <a:pt x="736346" y="855345"/>
                  </a:cubicBezTo>
                  <a:cubicBezTo>
                    <a:pt x="494284" y="855345"/>
                    <a:pt x="262255" y="855345"/>
                    <a:pt x="0" y="855345"/>
                  </a:cubicBezTo>
                  <a:cubicBezTo>
                    <a:pt x="110998" y="567944"/>
                    <a:pt x="232029" y="283972"/>
                    <a:pt x="353060" y="0"/>
                  </a:cubicBezTo>
                  <a:cubicBezTo>
                    <a:pt x="363093" y="0"/>
                    <a:pt x="373253" y="0"/>
                    <a:pt x="383286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97" name="Group 97"/>
          <p:cNvGrpSpPr/>
          <p:nvPr/>
        </p:nvGrpSpPr>
        <p:grpSpPr>
          <a:xfrm>
            <a:off x="6101280" y="9679680"/>
            <a:ext cx="555840" cy="644400"/>
            <a:chOff x="0" y="0"/>
            <a:chExt cx="741120" cy="859200"/>
          </a:xfrm>
        </p:grpSpPr>
        <p:sp>
          <p:nvSpPr>
            <p:cNvPr id="98" name="Freeform 98"/>
            <p:cNvSpPr/>
            <p:nvPr/>
          </p:nvSpPr>
          <p:spPr>
            <a:xfrm>
              <a:off x="0" y="0"/>
              <a:ext cx="741172" cy="859155"/>
            </a:xfrm>
            <a:custGeom>
              <a:avLst/>
              <a:gdLst/>
              <a:ahLst/>
              <a:cxnLst/>
              <a:rect l="l" t="t" r="r" b="b"/>
              <a:pathLst>
                <a:path w="741172" h="859155">
                  <a:moveTo>
                    <a:pt x="385826" y="0"/>
                  </a:moveTo>
                  <a:cubicBezTo>
                    <a:pt x="507619" y="284099"/>
                    <a:pt x="619379" y="568325"/>
                    <a:pt x="741172" y="859155"/>
                  </a:cubicBezTo>
                  <a:cubicBezTo>
                    <a:pt x="487426" y="859155"/>
                    <a:pt x="253873" y="859155"/>
                    <a:pt x="0" y="859155"/>
                  </a:cubicBezTo>
                  <a:cubicBezTo>
                    <a:pt x="111633" y="571627"/>
                    <a:pt x="233553" y="287528"/>
                    <a:pt x="355346" y="3429"/>
                  </a:cubicBezTo>
                  <a:cubicBezTo>
                    <a:pt x="365506" y="0"/>
                    <a:pt x="375666" y="0"/>
                    <a:pt x="385826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99" name="Group 99"/>
          <p:cNvGrpSpPr/>
          <p:nvPr/>
        </p:nvGrpSpPr>
        <p:grpSpPr>
          <a:xfrm>
            <a:off x="8164800" y="9498960"/>
            <a:ext cx="311040" cy="603360"/>
            <a:chOff x="0" y="0"/>
            <a:chExt cx="414720" cy="804480"/>
          </a:xfrm>
        </p:grpSpPr>
        <p:sp>
          <p:nvSpPr>
            <p:cNvPr id="100" name="Freeform 100"/>
            <p:cNvSpPr/>
            <p:nvPr/>
          </p:nvSpPr>
          <p:spPr>
            <a:xfrm>
              <a:off x="0" y="0"/>
              <a:ext cx="414782" cy="804418"/>
            </a:xfrm>
            <a:custGeom>
              <a:avLst/>
              <a:gdLst/>
              <a:ahLst/>
              <a:cxnLst/>
              <a:rect l="l" t="t" r="r" b="b"/>
              <a:pathLst>
                <a:path w="414782" h="804418">
                  <a:moveTo>
                    <a:pt x="202311" y="804418"/>
                  </a:moveTo>
                  <a:cubicBezTo>
                    <a:pt x="0" y="425958"/>
                    <a:pt x="0" y="364998"/>
                    <a:pt x="202311" y="0"/>
                  </a:cubicBezTo>
                  <a:cubicBezTo>
                    <a:pt x="404622" y="267081"/>
                    <a:pt x="414782" y="537464"/>
                    <a:pt x="202311" y="804418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01" name="Group 101"/>
          <p:cNvGrpSpPr/>
          <p:nvPr/>
        </p:nvGrpSpPr>
        <p:grpSpPr>
          <a:xfrm>
            <a:off x="6624720" y="9508320"/>
            <a:ext cx="295200" cy="594000"/>
            <a:chOff x="0" y="0"/>
            <a:chExt cx="393600" cy="792000"/>
          </a:xfrm>
        </p:grpSpPr>
        <p:sp>
          <p:nvSpPr>
            <p:cNvPr id="102" name="Freeform 102"/>
            <p:cNvSpPr/>
            <p:nvPr/>
          </p:nvSpPr>
          <p:spPr>
            <a:xfrm>
              <a:off x="0" y="0"/>
              <a:ext cx="393573" cy="791972"/>
            </a:xfrm>
            <a:custGeom>
              <a:avLst/>
              <a:gdLst/>
              <a:ahLst/>
              <a:cxnLst/>
              <a:rect l="l" t="t" r="r" b="b"/>
              <a:pathLst>
                <a:path w="393573" h="791972">
                  <a:moveTo>
                    <a:pt x="191770" y="791972"/>
                  </a:moveTo>
                  <a:cubicBezTo>
                    <a:pt x="0" y="599059"/>
                    <a:pt x="0" y="186182"/>
                    <a:pt x="191770" y="0"/>
                  </a:cubicBezTo>
                  <a:cubicBezTo>
                    <a:pt x="393573" y="345186"/>
                    <a:pt x="393573" y="446786"/>
                    <a:pt x="191770" y="791972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03" name="Group 103"/>
          <p:cNvGrpSpPr/>
          <p:nvPr/>
        </p:nvGrpSpPr>
        <p:grpSpPr>
          <a:xfrm>
            <a:off x="7390080" y="9514800"/>
            <a:ext cx="298800" cy="581040"/>
            <a:chOff x="0" y="0"/>
            <a:chExt cx="398400" cy="774720"/>
          </a:xfrm>
        </p:grpSpPr>
        <p:sp>
          <p:nvSpPr>
            <p:cNvPr id="104" name="Freeform 104"/>
            <p:cNvSpPr/>
            <p:nvPr/>
          </p:nvSpPr>
          <p:spPr>
            <a:xfrm>
              <a:off x="0" y="0"/>
              <a:ext cx="398399" cy="774700"/>
            </a:xfrm>
            <a:custGeom>
              <a:avLst/>
              <a:gdLst/>
              <a:ahLst/>
              <a:cxnLst/>
              <a:rect l="l" t="t" r="r" b="b"/>
              <a:pathLst>
                <a:path w="398399" h="774700">
                  <a:moveTo>
                    <a:pt x="204343" y="774700"/>
                  </a:moveTo>
                  <a:cubicBezTo>
                    <a:pt x="0" y="517652"/>
                    <a:pt x="0" y="253746"/>
                    <a:pt x="204343" y="0"/>
                  </a:cubicBezTo>
                  <a:cubicBezTo>
                    <a:pt x="398399" y="162433"/>
                    <a:pt x="398399" y="595376"/>
                    <a:pt x="204343" y="77470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sp>
        <p:nvSpPr>
          <p:cNvPr id="105" name="AutoShape 105"/>
          <p:cNvSpPr/>
          <p:nvPr/>
        </p:nvSpPr>
        <p:spPr>
          <a:xfrm rot="21903">
            <a:off x="265137" y="1720110"/>
            <a:ext cx="18081007" cy="0"/>
          </a:xfrm>
          <a:prstGeom prst="line">
            <a:avLst/>
          </a:prstGeom>
          <a:ln w="47625" cap="rnd">
            <a:solidFill>
              <a:srgbClr val="984603"/>
            </a:solidFill>
            <a:prstDash val="solid"/>
            <a:headEnd type="none" w="sm" len="sm"/>
            <a:tailEnd type="none" w="sm" len="sm"/>
          </a:ln>
        </p:spPr>
      </p:sp>
      <p:grpSp>
        <p:nvGrpSpPr>
          <p:cNvPr id="106" name="Group 106"/>
          <p:cNvGrpSpPr/>
          <p:nvPr/>
        </p:nvGrpSpPr>
        <p:grpSpPr>
          <a:xfrm>
            <a:off x="16811280" y="568080"/>
            <a:ext cx="1374480" cy="1009440"/>
            <a:chOff x="0" y="0"/>
            <a:chExt cx="1832640" cy="1345920"/>
          </a:xfrm>
        </p:grpSpPr>
        <p:sp>
          <p:nvSpPr>
            <p:cNvPr id="107" name="Freeform 107"/>
            <p:cNvSpPr/>
            <p:nvPr/>
          </p:nvSpPr>
          <p:spPr>
            <a:xfrm>
              <a:off x="0" y="0"/>
              <a:ext cx="1832737" cy="1345946"/>
            </a:xfrm>
            <a:custGeom>
              <a:avLst/>
              <a:gdLst/>
              <a:ahLst/>
              <a:cxnLst/>
              <a:rect l="l" t="t" r="r" b="b"/>
              <a:pathLst>
                <a:path w="1832737" h="1345946">
                  <a:moveTo>
                    <a:pt x="374396" y="560451"/>
                  </a:moveTo>
                  <a:cubicBezTo>
                    <a:pt x="449326" y="544703"/>
                    <a:pt x="520192" y="532765"/>
                    <a:pt x="595122" y="548640"/>
                  </a:cubicBezTo>
                  <a:cubicBezTo>
                    <a:pt x="823722" y="596011"/>
                    <a:pt x="969518" y="789432"/>
                    <a:pt x="945896" y="1026287"/>
                  </a:cubicBezTo>
                  <a:cubicBezTo>
                    <a:pt x="938022" y="1105281"/>
                    <a:pt x="961644" y="1117092"/>
                    <a:pt x="1024763" y="1109218"/>
                  </a:cubicBezTo>
                  <a:cubicBezTo>
                    <a:pt x="1095756" y="1105281"/>
                    <a:pt x="1166622" y="1113155"/>
                    <a:pt x="1237615" y="1109218"/>
                  </a:cubicBezTo>
                  <a:cubicBezTo>
                    <a:pt x="1292733" y="1105281"/>
                    <a:pt x="1316482" y="1117092"/>
                    <a:pt x="1328293" y="1176274"/>
                  </a:cubicBezTo>
                  <a:cubicBezTo>
                    <a:pt x="1347978" y="1278890"/>
                    <a:pt x="1442593" y="1345946"/>
                    <a:pt x="1545082" y="1345946"/>
                  </a:cubicBezTo>
                  <a:cubicBezTo>
                    <a:pt x="1651508" y="1345946"/>
                    <a:pt x="1738249" y="1274953"/>
                    <a:pt x="1765808" y="1172337"/>
                  </a:cubicBezTo>
                  <a:cubicBezTo>
                    <a:pt x="1769745" y="1144651"/>
                    <a:pt x="1769745" y="1121029"/>
                    <a:pt x="1801241" y="1101344"/>
                  </a:cubicBezTo>
                  <a:cubicBezTo>
                    <a:pt x="1832737" y="1085596"/>
                    <a:pt x="1824863" y="935609"/>
                    <a:pt x="1801241" y="935609"/>
                  </a:cubicBezTo>
                  <a:cubicBezTo>
                    <a:pt x="1714500" y="931672"/>
                    <a:pt x="1738122" y="872490"/>
                    <a:pt x="1742186" y="829056"/>
                  </a:cubicBezTo>
                  <a:cubicBezTo>
                    <a:pt x="1746123" y="726440"/>
                    <a:pt x="1718564" y="643509"/>
                    <a:pt x="1627886" y="588264"/>
                  </a:cubicBezTo>
                  <a:cubicBezTo>
                    <a:pt x="1549019" y="540893"/>
                    <a:pt x="1541145" y="513334"/>
                    <a:pt x="1580642" y="430403"/>
                  </a:cubicBezTo>
                  <a:cubicBezTo>
                    <a:pt x="1592453" y="402717"/>
                    <a:pt x="1604264" y="367284"/>
                    <a:pt x="1576705" y="351409"/>
                  </a:cubicBezTo>
                  <a:cubicBezTo>
                    <a:pt x="1553083" y="335661"/>
                    <a:pt x="1521587" y="355346"/>
                    <a:pt x="1501775" y="379095"/>
                  </a:cubicBezTo>
                  <a:cubicBezTo>
                    <a:pt x="1486027" y="394843"/>
                    <a:pt x="1478153" y="418592"/>
                    <a:pt x="1474216" y="442214"/>
                  </a:cubicBezTo>
                  <a:cubicBezTo>
                    <a:pt x="1454531" y="548767"/>
                    <a:pt x="1454531" y="548767"/>
                    <a:pt x="1340231" y="540893"/>
                  </a:cubicBezTo>
                  <a:cubicBezTo>
                    <a:pt x="1316609" y="536956"/>
                    <a:pt x="1292987" y="533019"/>
                    <a:pt x="1269238" y="533019"/>
                  </a:cubicBezTo>
                  <a:cubicBezTo>
                    <a:pt x="1229868" y="536956"/>
                    <a:pt x="1218057" y="517271"/>
                    <a:pt x="1214120" y="485648"/>
                  </a:cubicBezTo>
                  <a:cubicBezTo>
                    <a:pt x="1198372" y="379095"/>
                    <a:pt x="1178687" y="272542"/>
                    <a:pt x="1162939" y="165989"/>
                  </a:cubicBezTo>
                  <a:cubicBezTo>
                    <a:pt x="1159002" y="146304"/>
                    <a:pt x="1155065" y="126492"/>
                    <a:pt x="1166876" y="102870"/>
                  </a:cubicBezTo>
                  <a:cubicBezTo>
                    <a:pt x="1202055" y="19685"/>
                    <a:pt x="1190244" y="3937"/>
                    <a:pt x="1099566" y="3937"/>
                  </a:cubicBezTo>
                  <a:cubicBezTo>
                    <a:pt x="894588" y="0"/>
                    <a:pt x="685800" y="3937"/>
                    <a:pt x="476885" y="3937"/>
                  </a:cubicBezTo>
                  <a:cubicBezTo>
                    <a:pt x="433578" y="3937"/>
                    <a:pt x="390144" y="0"/>
                    <a:pt x="346837" y="3937"/>
                  </a:cubicBezTo>
                  <a:cubicBezTo>
                    <a:pt x="287782" y="7874"/>
                    <a:pt x="267970" y="51308"/>
                    <a:pt x="307467" y="94742"/>
                  </a:cubicBezTo>
                  <a:cubicBezTo>
                    <a:pt x="327152" y="118364"/>
                    <a:pt x="327152" y="138176"/>
                    <a:pt x="331089" y="165735"/>
                  </a:cubicBezTo>
                  <a:cubicBezTo>
                    <a:pt x="331089" y="244729"/>
                    <a:pt x="331089" y="323596"/>
                    <a:pt x="331089" y="402590"/>
                  </a:cubicBezTo>
                  <a:cubicBezTo>
                    <a:pt x="342900" y="402590"/>
                    <a:pt x="350774" y="398653"/>
                    <a:pt x="362585" y="398653"/>
                  </a:cubicBezTo>
                  <a:cubicBezTo>
                    <a:pt x="366522" y="394716"/>
                    <a:pt x="370459" y="394716"/>
                    <a:pt x="378333" y="390779"/>
                  </a:cubicBezTo>
                  <a:cubicBezTo>
                    <a:pt x="370459" y="394716"/>
                    <a:pt x="366522" y="394716"/>
                    <a:pt x="362585" y="398653"/>
                  </a:cubicBezTo>
                  <a:cubicBezTo>
                    <a:pt x="350774" y="398653"/>
                    <a:pt x="342900" y="402590"/>
                    <a:pt x="331089" y="402590"/>
                  </a:cubicBezTo>
                  <a:cubicBezTo>
                    <a:pt x="335026" y="446024"/>
                    <a:pt x="319278" y="469646"/>
                    <a:pt x="275971" y="485521"/>
                  </a:cubicBezTo>
                  <a:cubicBezTo>
                    <a:pt x="197104" y="513207"/>
                    <a:pt x="138049" y="560451"/>
                    <a:pt x="90678" y="627634"/>
                  </a:cubicBezTo>
                  <a:cubicBezTo>
                    <a:pt x="55245" y="655320"/>
                    <a:pt x="35560" y="690753"/>
                    <a:pt x="19685" y="726313"/>
                  </a:cubicBezTo>
                  <a:cubicBezTo>
                    <a:pt x="0" y="793369"/>
                    <a:pt x="15748" y="813054"/>
                    <a:pt x="90678" y="805180"/>
                  </a:cubicBezTo>
                  <a:cubicBezTo>
                    <a:pt x="161671" y="698627"/>
                    <a:pt x="244348" y="599948"/>
                    <a:pt x="374396" y="560451"/>
                  </a:cubicBezTo>
                  <a:close/>
                  <a:moveTo>
                    <a:pt x="1541018" y="1002538"/>
                  </a:moveTo>
                  <a:cubicBezTo>
                    <a:pt x="1604137" y="998601"/>
                    <a:pt x="1655318" y="1049909"/>
                    <a:pt x="1655318" y="1113028"/>
                  </a:cubicBezTo>
                  <a:cubicBezTo>
                    <a:pt x="1659255" y="1176147"/>
                    <a:pt x="1612011" y="1227455"/>
                    <a:pt x="1544955" y="1227455"/>
                  </a:cubicBezTo>
                  <a:cubicBezTo>
                    <a:pt x="1481836" y="1227455"/>
                    <a:pt x="1434592" y="1180084"/>
                    <a:pt x="1430655" y="1120902"/>
                  </a:cubicBezTo>
                  <a:cubicBezTo>
                    <a:pt x="1426718" y="1057783"/>
                    <a:pt x="1477899" y="1002538"/>
                    <a:pt x="1541018" y="1002538"/>
                  </a:cubicBezTo>
                  <a:close/>
                  <a:moveTo>
                    <a:pt x="610870" y="453898"/>
                  </a:moveTo>
                  <a:cubicBezTo>
                    <a:pt x="610870" y="453898"/>
                    <a:pt x="614807" y="453898"/>
                    <a:pt x="618744" y="449961"/>
                  </a:cubicBezTo>
                  <a:cubicBezTo>
                    <a:pt x="614807" y="453898"/>
                    <a:pt x="610870" y="453898"/>
                    <a:pt x="610870" y="453898"/>
                  </a:cubicBezTo>
                  <a:close/>
                  <a:moveTo>
                    <a:pt x="618744" y="449961"/>
                  </a:moveTo>
                  <a:cubicBezTo>
                    <a:pt x="622681" y="449961"/>
                    <a:pt x="622681" y="449961"/>
                    <a:pt x="622681" y="449961"/>
                  </a:cubicBezTo>
                  <a:cubicBezTo>
                    <a:pt x="622681" y="449961"/>
                    <a:pt x="622681" y="449961"/>
                    <a:pt x="618744" y="449961"/>
                  </a:cubicBezTo>
                  <a:close/>
                  <a:moveTo>
                    <a:pt x="788289" y="110490"/>
                  </a:moveTo>
                  <a:cubicBezTo>
                    <a:pt x="823722" y="114427"/>
                    <a:pt x="863219" y="110490"/>
                    <a:pt x="898652" y="110490"/>
                  </a:cubicBezTo>
                  <a:cubicBezTo>
                    <a:pt x="1064133" y="110490"/>
                    <a:pt x="1064133" y="110490"/>
                    <a:pt x="1091819" y="272288"/>
                  </a:cubicBezTo>
                  <a:cubicBezTo>
                    <a:pt x="1115441" y="410464"/>
                    <a:pt x="1135126" y="548640"/>
                    <a:pt x="1154938" y="686689"/>
                  </a:cubicBezTo>
                  <a:cubicBezTo>
                    <a:pt x="1158875" y="710311"/>
                    <a:pt x="1190371" y="757682"/>
                    <a:pt x="1147064" y="761619"/>
                  </a:cubicBezTo>
                  <a:cubicBezTo>
                    <a:pt x="1099820" y="769493"/>
                    <a:pt x="1040638" y="797179"/>
                    <a:pt x="1005205" y="733933"/>
                  </a:cubicBezTo>
                  <a:cubicBezTo>
                    <a:pt x="950087" y="627380"/>
                    <a:pt x="871220" y="544449"/>
                    <a:pt x="760857" y="493141"/>
                  </a:cubicBezTo>
                  <a:cubicBezTo>
                    <a:pt x="729361" y="481330"/>
                    <a:pt x="721487" y="461518"/>
                    <a:pt x="721487" y="426085"/>
                  </a:cubicBezTo>
                  <a:cubicBezTo>
                    <a:pt x="725424" y="343154"/>
                    <a:pt x="725424" y="260350"/>
                    <a:pt x="721487" y="173482"/>
                  </a:cubicBezTo>
                  <a:cubicBezTo>
                    <a:pt x="717550" y="122174"/>
                    <a:pt x="737235" y="102489"/>
                    <a:pt x="788543" y="110363"/>
                  </a:cubicBezTo>
                  <a:close/>
                  <a:moveTo>
                    <a:pt x="417703" y="134239"/>
                  </a:moveTo>
                  <a:cubicBezTo>
                    <a:pt x="417703" y="126365"/>
                    <a:pt x="421640" y="122428"/>
                    <a:pt x="421640" y="118491"/>
                  </a:cubicBezTo>
                  <a:cubicBezTo>
                    <a:pt x="492633" y="118491"/>
                    <a:pt x="559562" y="114554"/>
                    <a:pt x="630555" y="114554"/>
                  </a:cubicBezTo>
                  <a:cubicBezTo>
                    <a:pt x="630555" y="122428"/>
                    <a:pt x="634492" y="126365"/>
                    <a:pt x="638429" y="134239"/>
                  </a:cubicBezTo>
                  <a:cubicBezTo>
                    <a:pt x="638429" y="146050"/>
                    <a:pt x="638429" y="157861"/>
                    <a:pt x="642366" y="169799"/>
                  </a:cubicBezTo>
                  <a:cubicBezTo>
                    <a:pt x="638429" y="157988"/>
                    <a:pt x="638429" y="146177"/>
                    <a:pt x="638429" y="134239"/>
                  </a:cubicBezTo>
                  <a:cubicBezTo>
                    <a:pt x="626618" y="232918"/>
                    <a:pt x="630555" y="335534"/>
                    <a:pt x="634492" y="434213"/>
                  </a:cubicBezTo>
                  <a:cubicBezTo>
                    <a:pt x="630555" y="438150"/>
                    <a:pt x="630555" y="438150"/>
                    <a:pt x="630555" y="442087"/>
                  </a:cubicBezTo>
                  <a:cubicBezTo>
                    <a:pt x="618744" y="446024"/>
                    <a:pt x="606933" y="446024"/>
                    <a:pt x="595122" y="449961"/>
                  </a:cubicBezTo>
                  <a:cubicBezTo>
                    <a:pt x="547878" y="461772"/>
                    <a:pt x="504444" y="414401"/>
                    <a:pt x="457200" y="442087"/>
                  </a:cubicBezTo>
                  <a:cubicBezTo>
                    <a:pt x="421767" y="438150"/>
                    <a:pt x="417830" y="418465"/>
                    <a:pt x="421767" y="386842"/>
                  </a:cubicBezTo>
                  <a:cubicBezTo>
                    <a:pt x="421767" y="303911"/>
                    <a:pt x="417830" y="217170"/>
                    <a:pt x="417830" y="134239"/>
                  </a:cubicBezTo>
                  <a:cubicBezTo>
                    <a:pt x="413893" y="142113"/>
                    <a:pt x="409956" y="149987"/>
                    <a:pt x="409956" y="161925"/>
                  </a:cubicBezTo>
                  <a:cubicBezTo>
                    <a:pt x="409956" y="150114"/>
                    <a:pt x="413893" y="142240"/>
                    <a:pt x="417830" y="134239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108" name="Group 108"/>
          <p:cNvGrpSpPr/>
          <p:nvPr/>
        </p:nvGrpSpPr>
        <p:grpSpPr>
          <a:xfrm>
            <a:off x="16913520" y="1002960"/>
            <a:ext cx="590400" cy="609840"/>
            <a:chOff x="0" y="0"/>
            <a:chExt cx="787200" cy="813120"/>
          </a:xfrm>
        </p:grpSpPr>
        <p:sp>
          <p:nvSpPr>
            <p:cNvPr id="109" name="Freeform 109"/>
            <p:cNvSpPr/>
            <p:nvPr/>
          </p:nvSpPr>
          <p:spPr>
            <a:xfrm>
              <a:off x="0" y="0"/>
              <a:ext cx="787273" cy="813181"/>
            </a:xfrm>
            <a:custGeom>
              <a:avLst/>
              <a:gdLst/>
              <a:ahLst/>
              <a:cxnLst/>
              <a:rect l="l" t="t" r="r" b="b"/>
              <a:pathLst>
                <a:path w="787273" h="813181">
                  <a:moveTo>
                    <a:pt x="31496" y="517144"/>
                  </a:moveTo>
                  <a:cubicBezTo>
                    <a:pt x="43307" y="568452"/>
                    <a:pt x="66929" y="611886"/>
                    <a:pt x="102362" y="651383"/>
                  </a:cubicBezTo>
                  <a:cubicBezTo>
                    <a:pt x="228346" y="789559"/>
                    <a:pt x="432943" y="813181"/>
                    <a:pt x="586486" y="710565"/>
                  </a:cubicBezTo>
                  <a:cubicBezTo>
                    <a:pt x="736092" y="604012"/>
                    <a:pt x="787273" y="406654"/>
                    <a:pt x="708533" y="240792"/>
                  </a:cubicBezTo>
                  <a:cubicBezTo>
                    <a:pt x="625856" y="75057"/>
                    <a:pt x="440817" y="0"/>
                    <a:pt x="255778" y="59182"/>
                  </a:cubicBezTo>
                  <a:cubicBezTo>
                    <a:pt x="259715" y="82804"/>
                    <a:pt x="271526" y="98679"/>
                    <a:pt x="287274" y="114427"/>
                  </a:cubicBezTo>
                  <a:cubicBezTo>
                    <a:pt x="271526" y="98679"/>
                    <a:pt x="259715" y="82804"/>
                    <a:pt x="255778" y="59182"/>
                  </a:cubicBezTo>
                  <a:cubicBezTo>
                    <a:pt x="216408" y="70993"/>
                    <a:pt x="180975" y="82804"/>
                    <a:pt x="153416" y="118364"/>
                  </a:cubicBezTo>
                  <a:cubicBezTo>
                    <a:pt x="125857" y="126238"/>
                    <a:pt x="106172" y="146050"/>
                    <a:pt x="94361" y="165735"/>
                  </a:cubicBezTo>
                  <a:cubicBezTo>
                    <a:pt x="70866" y="225044"/>
                    <a:pt x="3937" y="264414"/>
                    <a:pt x="19685" y="343408"/>
                  </a:cubicBezTo>
                  <a:cubicBezTo>
                    <a:pt x="3937" y="355219"/>
                    <a:pt x="3937" y="371094"/>
                    <a:pt x="11811" y="390779"/>
                  </a:cubicBezTo>
                  <a:cubicBezTo>
                    <a:pt x="11811" y="402590"/>
                    <a:pt x="11811" y="410464"/>
                    <a:pt x="11811" y="422402"/>
                  </a:cubicBezTo>
                  <a:cubicBezTo>
                    <a:pt x="15748" y="430276"/>
                    <a:pt x="23622" y="438150"/>
                    <a:pt x="27559" y="446024"/>
                  </a:cubicBezTo>
                  <a:cubicBezTo>
                    <a:pt x="23622" y="438150"/>
                    <a:pt x="15748" y="430276"/>
                    <a:pt x="11811" y="422402"/>
                  </a:cubicBezTo>
                  <a:cubicBezTo>
                    <a:pt x="0" y="449961"/>
                    <a:pt x="7874" y="473710"/>
                    <a:pt x="27559" y="493395"/>
                  </a:cubicBezTo>
                  <a:cubicBezTo>
                    <a:pt x="23622" y="497332"/>
                    <a:pt x="27559" y="501269"/>
                    <a:pt x="31496" y="505206"/>
                  </a:cubicBezTo>
                  <a:cubicBezTo>
                    <a:pt x="31496" y="505206"/>
                    <a:pt x="27559" y="513080"/>
                    <a:pt x="27559" y="513080"/>
                  </a:cubicBezTo>
                  <a:cubicBezTo>
                    <a:pt x="27559" y="513080"/>
                    <a:pt x="31496" y="517017"/>
                    <a:pt x="31496" y="517017"/>
                  </a:cubicBezTo>
                  <a:close/>
                  <a:moveTo>
                    <a:pt x="385699" y="228981"/>
                  </a:moveTo>
                  <a:cubicBezTo>
                    <a:pt x="381762" y="209296"/>
                    <a:pt x="373888" y="201295"/>
                    <a:pt x="366014" y="189484"/>
                  </a:cubicBezTo>
                  <a:cubicBezTo>
                    <a:pt x="373888" y="201295"/>
                    <a:pt x="381762" y="209169"/>
                    <a:pt x="385699" y="228981"/>
                  </a:cubicBezTo>
                  <a:cubicBezTo>
                    <a:pt x="499872" y="264541"/>
                    <a:pt x="551053" y="319786"/>
                    <a:pt x="547116" y="410591"/>
                  </a:cubicBezTo>
                  <a:cubicBezTo>
                    <a:pt x="543179" y="489585"/>
                    <a:pt x="499872" y="536956"/>
                    <a:pt x="429006" y="568452"/>
                  </a:cubicBezTo>
                  <a:cubicBezTo>
                    <a:pt x="377825" y="592074"/>
                    <a:pt x="326644" y="556641"/>
                    <a:pt x="279400" y="560578"/>
                  </a:cubicBezTo>
                  <a:cubicBezTo>
                    <a:pt x="279400" y="560578"/>
                    <a:pt x="275463" y="560578"/>
                    <a:pt x="275463" y="560578"/>
                  </a:cubicBezTo>
                  <a:cubicBezTo>
                    <a:pt x="283337" y="540893"/>
                    <a:pt x="263652" y="532892"/>
                    <a:pt x="251841" y="521081"/>
                  </a:cubicBezTo>
                  <a:cubicBezTo>
                    <a:pt x="180975" y="446024"/>
                    <a:pt x="192786" y="355346"/>
                    <a:pt x="275463" y="268478"/>
                  </a:cubicBezTo>
                  <a:cubicBezTo>
                    <a:pt x="306959" y="248793"/>
                    <a:pt x="346329" y="232918"/>
                    <a:pt x="385699" y="228981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110" name="Group 110"/>
          <p:cNvGrpSpPr/>
          <p:nvPr/>
        </p:nvGrpSpPr>
        <p:grpSpPr>
          <a:xfrm>
            <a:off x="187920" y="588960"/>
            <a:ext cx="1374480" cy="1009440"/>
            <a:chOff x="0" y="0"/>
            <a:chExt cx="1832640" cy="1345920"/>
          </a:xfrm>
        </p:grpSpPr>
        <p:sp>
          <p:nvSpPr>
            <p:cNvPr id="111" name="Freeform 111"/>
            <p:cNvSpPr/>
            <p:nvPr/>
          </p:nvSpPr>
          <p:spPr>
            <a:xfrm>
              <a:off x="0" y="0"/>
              <a:ext cx="1832737" cy="1345946"/>
            </a:xfrm>
            <a:custGeom>
              <a:avLst/>
              <a:gdLst/>
              <a:ahLst/>
              <a:cxnLst/>
              <a:rect l="l" t="t" r="r" b="b"/>
              <a:pathLst>
                <a:path w="1832737" h="1345946">
                  <a:moveTo>
                    <a:pt x="374396" y="560451"/>
                  </a:moveTo>
                  <a:cubicBezTo>
                    <a:pt x="449326" y="544703"/>
                    <a:pt x="520192" y="532765"/>
                    <a:pt x="595122" y="548640"/>
                  </a:cubicBezTo>
                  <a:cubicBezTo>
                    <a:pt x="823722" y="596011"/>
                    <a:pt x="969518" y="789432"/>
                    <a:pt x="945896" y="1026287"/>
                  </a:cubicBezTo>
                  <a:cubicBezTo>
                    <a:pt x="938022" y="1105281"/>
                    <a:pt x="961644" y="1117092"/>
                    <a:pt x="1024763" y="1109218"/>
                  </a:cubicBezTo>
                  <a:cubicBezTo>
                    <a:pt x="1095756" y="1105281"/>
                    <a:pt x="1166622" y="1113155"/>
                    <a:pt x="1237615" y="1109218"/>
                  </a:cubicBezTo>
                  <a:cubicBezTo>
                    <a:pt x="1292733" y="1105281"/>
                    <a:pt x="1316482" y="1117092"/>
                    <a:pt x="1328293" y="1176274"/>
                  </a:cubicBezTo>
                  <a:cubicBezTo>
                    <a:pt x="1347978" y="1278890"/>
                    <a:pt x="1442593" y="1345946"/>
                    <a:pt x="1545082" y="1345946"/>
                  </a:cubicBezTo>
                  <a:cubicBezTo>
                    <a:pt x="1651508" y="1345946"/>
                    <a:pt x="1738249" y="1274953"/>
                    <a:pt x="1765808" y="1172337"/>
                  </a:cubicBezTo>
                  <a:cubicBezTo>
                    <a:pt x="1769745" y="1144651"/>
                    <a:pt x="1769745" y="1121029"/>
                    <a:pt x="1801241" y="1101344"/>
                  </a:cubicBezTo>
                  <a:cubicBezTo>
                    <a:pt x="1832737" y="1085596"/>
                    <a:pt x="1824863" y="935609"/>
                    <a:pt x="1801241" y="935609"/>
                  </a:cubicBezTo>
                  <a:cubicBezTo>
                    <a:pt x="1714500" y="931672"/>
                    <a:pt x="1738122" y="872490"/>
                    <a:pt x="1742186" y="829056"/>
                  </a:cubicBezTo>
                  <a:cubicBezTo>
                    <a:pt x="1746123" y="726440"/>
                    <a:pt x="1718564" y="643509"/>
                    <a:pt x="1627886" y="588264"/>
                  </a:cubicBezTo>
                  <a:cubicBezTo>
                    <a:pt x="1549019" y="540893"/>
                    <a:pt x="1541145" y="513334"/>
                    <a:pt x="1580642" y="430403"/>
                  </a:cubicBezTo>
                  <a:cubicBezTo>
                    <a:pt x="1592453" y="402717"/>
                    <a:pt x="1604264" y="367284"/>
                    <a:pt x="1576705" y="351409"/>
                  </a:cubicBezTo>
                  <a:cubicBezTo>
                    <a:pt x="1553083" y="335661"/>
                    <a:pt x="1521587" y="355346"/>
                    <a:pt x="1501775" y="379095"/>
                  </a:cubicBezTo>
                  <a:cubicBezTo>
                    <a:pt x="1486027" y="394843"/>
                    <a:pt x="1478153" y="418592"/>
                    <a:pt x="1474216" y="442214"/>
                  </a:cubicBezTo>
                  <a:cubicBezTo>
                    <a:pt x="1454531" y="548767"/>
                    <a:pt x="1454531" y="548767"/>
                    <a:pt x="1340231" y="540893"/>
                  </a:cubicBezTo>
                  <a:cubicBezTo>
                    <a:pt x="1316609" y="536956"/>
                    <a:pt x="1292987" y="533019"/>
                    <a:pt x="1269238" y="533019"/>
                  </a:cubicBezTo>
                  <a:cubicBezTo>
                    <a:pt x="1229868" y="536956"/>
                    <a:pt x="1218057" y="517271"/>
                    <a:pt x="1214120" y="485648"/>
                  </a:cubicBezTo>
                  <a:cubicBezTo>
                    <a:pt x="1198372" y="379095"/>
                    <a:pt x="1178687" y="272542"/>
                    <a:pt x="1162939" y="165989"/>
                  </a:cubicBezTo>
                  <a:cubicBezTo>
                    <a:pt x="1159002" y="146304"/>
                    <a:pt x="1155065" y="126492"/>
                    <a:pt x="1166876" y="102870"/>
                  </a:cubicBezTo>
                  <a:cubicBezTo>
                    <a:pt x="1202055" y="19685"/>
                    <a:pt x="1190244" y="3937"/>
                    <a:pt x="1099566" y="3937"/>
                  </a:cubicBezTo>
                  <a:cubicBezTo>
                    <a:pt x="894588" y="0"/>
                    <a:pt x="685800" y="3937"/>
                    <a:pt x="476885" y="3937"/>
                  </a:cubicBezTo>
                  <a:cubicBezTo>
                    <a:pt x="433578" y="3937"/>
                    <a:pt x="390144" y="0"/>
                    <a:pt x="346837" y="3937"/>
                  </a:cubicBezTo>
                  <a:cubicBezTo>
                    <a:pt x="287782" y="7874"/>
                    <a:pt x="267970" y="51308"/>
                    <a:pt x="307467" y="94742"/>
                  </a:cubicBezTo>
                  <a:cubicBezTo>
                    <a:pt x="327152" y="118364"/>
                    <a:pt x="327152" y="138176"/>
                    <a:pt x="331089" y="165735"/>
                  </a:cubicBezTo>
                  <a:cubicBezTo>
                    <a:pt x="331089" y="244729"/>
                    <a:pt x="331089" y="323596"/>
                    <a:pt x="331089" y="402590"/>
                  </a:cubicBezTo>
                  <a:cubicBezTo>
                    <a:pt x="342900" y="402590"/>
                    <a:pt x="350774" y="398653"/>
                    <a:pt x="362585" y="398653"/>
                  </a:cubicBezTo>
                  <a:cubicBezTo>
                    <a:pt x="366522" y="394716"/>
                    <a:pt x="370459" y="394716"/>
                    <a:pt x="378333" y="390779"/>
                  </a:cubicBezTo>
                  <a:cubicBezTo>
                    <a:pt x="370459" y="394716"/>
                    <a:pt x="366522" y="394716"/>
                    <a:pt x="362585" y="398653"/>
                  </a:cubicBezTo>
                  <a:cubicBezTo>
                    <a:pt x="350774" y="398653"/>
                    <a:pt x="342900" y="402590"/>
                    <a:pt x="331089" y="402590"/>
                  </a:cubicBezTo>
                  <a:cubicBezTo>
                    <a:pt x="335026" y="446024"/>
                    <a:pt x="319278" y="469646"/>
                    <a:pt x="275971" y="485521"/>
                  </a:cubicBezTo>
                  <a:cubicBezTo>
                    <a:pt x="197104" y="513207"/>
                    <a:pt x="138049" y="560451"/>
                    <a:pt x="90678" y="627634"/>
                  </a:cubicBezTo>
                  <a:cubicBezTo>
                    <a:pt x="55245" y="655320"/>
                    <a:pt x="35560" y="690753"/>
                    <a:pt x="19685" y="726313"/>
                  </a:cubicBezTo>
                  <a:cubicBezTo>
                    <a:pt x="0" y="793369"/>
                    <a:pt x="15748" y="813054"/>
                    <a:pt x="90678" y="805180"/>
                  </a:cubicBezTo>
                  <a:cubicBezTo>
                    <a:pt x="161671" y="698627"/>
                    <a:pt x="244348" y="599948"/>
                    <a:pt x="374396" y="560451"/>
                  </a:cubicBezTo>
                  <a:close/>
                  <a:moveTo>
                    <a:pt x="1541018" y="1002538"/>
                  </a:moveTo>
                  <a:cubicBezTo>
                    <a:pt x="1604137" y="998601"/>
                    <a:pt x="1655318" y="1049909"/>
                    <a:pt x="1655318" y="1113028"/>
                  </a:cubicBezTo>
                  <a:cubicBezTo>
                    <a:pt x="1659255" y="1176147"/>
                    <a:pt x="1612011" y="1227455"/>
                    <a:pt x="1544955" y="1227455"/>
                  </a:cubicBezTo>
                  <a:cubicBezTo>
                    <a:pt x="1481836" y="1227455"/>
                    <a:pt x="1434592" y="1180084"/>
                    <a:pt x="1430655" y="1120902"/>
                  </a:cubicBezTo>
                  <a:cubicBezTo>
                    <a:pt x="1426718" y="1057783"/>
                    <a:pt x="1477899" y="1002538"/>
                    <a:pt x="1541018" y="1002538"/>
                  </a:cubicBezTo>
                  <a:close/>
                  <a:moveTo>
                    <a:pt x="610870" y="453898"/>
                  </a:moveTo>
                  <a:cubicBezTo>
                    <a:pt x="610870" y="453898"/>
                    <a:pt x="614807" y="453898"/>
                    <a:pt x="618744" y="449961"/>
                  </a:cubicBezTo>
                  <a:cubicBezTo>
                    <a:pt x="614807" y="453898"/>
                    <a:pt x="610870" y="453898"/>
                    <a:pt x="610870" y="453898"/>
                  </a:cubicBezTo>
                  <a:close/>
                  <a:moveTo>
                    <a:pt x="618744" y="449961"/>
                  </a:moveTo>
                  <a:cubicBezTo>
                    <a:pt x="622681" y="449961"/>
                    <a:pt x="622681" y="449961"/>
                    <a:pt x="622681" y="449961"/>
                  </a:cubicBezTo>
                  <a:cubicBezTo>
                    <a:pt x="622681" y="449961"/>
                    <a:pt x="622681" y="449961"/>
                    <a:pt x="618744" y="449961"/>
                  </a:cubicBezTo>
                  <a:close/>
                  <a:moveTo>
                    <a:pt x="788289" y="110490"/>
                  </a:moveTo>
                  <a:cubicBezTo>
                    <a:pt x="823722" y="114427"/>
                    <a:pt x="863219" y="110490"/>
                    <a:pt x="898652" y="110490"/>
                  </a:cubicBezTo>
                  <a:cubicBezTo>
                    <a:pt x="1064133" y="110490"/>
                    <a:pt x="1064133" y="110490"/>
                    <a:pt x="1091819" y="272288"/>
                  </a:cubicBezTo>
                  <a:cubicBezTo>
                    <a:pt x="1115441" y="410464"/>
                    <a:pt x="1135126" y="548640"/>
                    <a:pt x="1154938" y="686689"/>
                  </a:cubicBezTo>
                  <a:cubicBezTo>
                    <a:pt x="1158875" y="710311"/>
                    <a:pt x="1190371" y="757682"/>
                    <a:pt x="1147064" y="761619"/>
                  </a:cubicBezTo>
                  <a:cubicBezTo>
                    <a:pt x="1099820" y="769493"/>
                    <a:pt x="1040638" y="797179"/>
                    <a:pt x="1005205" y="733933"/>
                  </a:cubicBezTo>
                  <a:cubicBezTo>
                    <a:pt x="950087" y="627380"/>
                    <a:pt x="871220" y="544449"/>
                    <a:pt x="760857" y="493141"/>
                  </a:cubicBezTo>
                  <a:cubicBezTo>
                    <a:pt x="729361" y="481330"/>
                    <a:pt x="721487" y="461518"/>
                    <a:pt x="721487" y="426085"/>
                  </a:cubicBezTo>
                  <a:cubicBezTo>
                    <a:pt x="725424" y="343154"/>
                    <a:pt x="725424" y="260350"/>
                    <a:pt x="721487" y="173482"/>
                  </a:cubicBezTo>
                  <a:cubicBezTo>
                    <a:pt x="717550" y="122174"/>
                    <a:pt x="737235" y="102489"/>
                    <a:pt x="788543" y="110363"/>
                  </a:cubicBezTo>
                  <a:close/>
                  <a:moveTo>
                    <a:pt x="417703" y="134239"/>
                  </a:moveTo>
                  <a:cubicBezTo>
                    <a:pt x="417703" y="126365"/>
                    <a:pt x="421640" y="122428"/>
                    <a:pt x="421640" y="118491"/>
                  </a:cubicBezTo>
                  <a:cubicBezTo>
                    <a:pt x="492633" y="118491"/>
                    <a:pt x="559562" y="114554"/>
                    <a:pt x="630555" y="114554"/>
                  </a:cubicBezTo>
                  <a:cubicBezTo>
                    <a:pt x="630555" y="122428"/>
                    <a:pt x="634492" y="126365"/>
                    <a:pt x="638429" y="134239"/>
                  </a:cubicBezTo>
                  <a:cubicBezTo>
                    <a:pt x="638429" y="146050"/>
                    <a:pt x="638429" y="157861"/>
                    <a:pt x="642366" y="169799"/>
                  </a:cubicBezTo>
                  <a:cubicBezTo>
                    <a:pt x="638429" y="157988"/>
                    <a:pt x="638429" y="146177"/>
                    <a:pt x="638429" y="134239"/>
                  </a:cubicBezTo>
                  <a:cubicBezTo>
                    <a:pt x="626618" y="232918"/>
                    <a:pt x="630555" y="335534"/>
                    <a:pt x="634492" y="434213"/>
                  </a:cubicBezTo>
                  <a:cubicBezTo>
                    <a:pt x="630555" y="438150"/>
                    <a:pt x="630555" y="438150"/>
                    <a:pt x="630555" y="442087"/>
                  </a:cubicBezTo>
                  <a:cubicBezTo>
                    <a:pt x="618744" y="446024"/>
                    <a:pt x="606933" y="446024"/>
                    <a:pt x="595122" y="449961"/>
                  </a:cubicBezTo>
                  <a:cubicBezTo>
                    <a:pt x="547878" y="461772"/>
                    <a:pt x="504444" y="414401"/>
                    <a:pt x="457200" y="442087"/>
                  </a:cubicBezTo>
                  <a:cubicBezTo>
                    <a:pt x="421767" y="438150"/>
                    <a:pt x="417830" y="418465"/>
                    <a:pt x="421767" y="386842"/>
                  </a:cubicBezTo>
                  <a:cubicBezTo>
                    <a:pt x="421767" y="303911"/>
                    <a:pt x="417830" y="217170"/>
                    <a:pt x="417830" y="134239"/>
                  </a:cubicBezTo>
                  <a:cubicBezTo>
                    <a:pt x="413893" y="142113"/>
                    <a:pt x="409956" y="149987"/>
                    <a:pt x="409956" y="161925"/>
                  </a:cubicBezTo>
                  <a:cubicBezTo>
                    <a:pt x="409956" y="150114"/>
                    <a:pt x="413893" y="142240"/>
                    <a:pt x="417830" y="134239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112" name="Group 112"/>
          <p:cNvGrpSpPr/>
          <p:nvPr/>
        </p:nvGrpSpPr>
        <p:grpSpPr>
          <a:xfrm>
            <a:off x="289440" y="1023840"/>
            <a:ext cx="590400" cy="609840"/>
            <a:chOff x="0" y="0"/>
            <a:chExt cx="787200" cy="813120"/>
          </a:xfrm>
        </p:grpSpPr>
        <p:sp>
          <p:nvSpPr>
            <p:cNvPr id="113" name="Freeform 113"/>
            <p:cNvSpPr/>
            <p:nvPr/>
          </p:nvSpPr>
          <p:spPr>
            <a:xfrm>
              <a:off x="0" y="0"/>
              <a:ext cx="787273" cy="813181"/>
            </a:xfrm>
            <a:custGeom>
              <a:avLst/>
              <a:gdLst/>
              <a:ahLst/>
              <a:cxnLst/>
              <a:rect l="l" t="t" r="r" b="b"/>
              <a:pathLst>
                <a:path w="787273" h="813181">
                  <a:moveTo>
                    <a:pt x="31496" y="517144"/>
                  </a:moveTo>
                  <a:cubicBezTo>
                    <a:pt x="43307" y="568452"/>
                    <a:pt x="66929" y="611886"/>
                    <a:pt x="102362" y="651383"/>
                  </a:cubicBezTo>
                  <a:cubicBezTo>
                    <a:pt x="228346" y="789559"/>
                    <a:pt x="432943" y="813181"/>
                    <a:pt x="586486" y="710565"/>
                  </a:cubicBezTo>
                  <a:cubicBezTo>
                    <a:pt x="736092" y="604012"/>
                    <a:pt x="787273" y="406654"/>
                    <a:pt x="708533" y="240792"/>
                  </a:cubicBezTo>
                  <a:cubicBezTo>
                    <a:pt x="625856" y="75057"/>
                    <a:pt x="440817" y="0"/>
                    <a:pt x="255778" y="59182"/>
                  </a:cubicBezTo>
                  <a:cubicBezTo>
                    <a:pt x="259715" y="82804"/>
                    <a:pt x="271526" y="98679"/>
                    <a:pt x="287274" y="114427"/>
                  </a:cubicBezTo>
                  <a:cubicBezTo>
                    <a:pt x="271526" y="98679"/>
                    <a:pt x="259715" y="82804"/>
                    <a:pt x="255778" y="59182"/>
                  </a:cubicBezTo>
                  <a:cubicBezTo>
                    <a:pt x="216408" y="70993"/>
                    <a:pt x="180975" y="82804"/>
                    <a:pt x="153416" y="118364"/>
                  </a:cubicBezTo>
                  <a:cubicBezTo>
                    <a:pt x="125857" y="126238"/>
                    <a:pt x="106172" y="146050"/>
                    <a:pt x="94361" y="165735"/>
                  </a:cubicBezTo>
                  <a:cubicBezTo>
                    <a:pt x="70866" y="225044"/>
                    <a:pt x="3937" y="264414"/>
                    <a:pt x="19685" y="343408"/>
                  </a:cubicBezTo>
                  <a:cubicBezTo>
                    <a:pt x="3937" y="355219"/>
                    <a:pt x="3937" y="371094"/>
                    <a:pt x="11811" y="390779"/>
                  </a:cubicBezTo>
                  <a:cubicBezTo>
                    <a:pt x="11811" y="402590"/>
                    <a:pt x="11811" y="410464"/>
                    <a:pt x="11811" y="422402"/>
                  </a:cubicBezTo>
                  <a:cubicBezTo>
                    <a:pt x="15748" y="430276"/>
                    <a:pt x="23622" y="438150"/>
                    <a:pt x="27559" y="446024"/>
                  </a:cubicBezTo>
                  <a:cubicBezTo>
                    <a:pt x="23622" y="438150"/>
                    <a:pt x="15748" y="430276"/>
                    <a:pt x="11811" y="422402"/>
                  </a:cubicBezTo>
                  <a:cubicBezTo>
                    <a:pt x="0" y="449961"/>
                    <a:pt x="7874" y="473710"/>
                    <a:pt x="27559" y="493395"/>
                  </a:cubicBezTo>
                  <a:cubicBezTo>
                    <a:pt x="23622" y="497332"/>
                    <a:pt x="27559" y="501269"/>
                    <a:pt x="31496" y="505206"/>
                  </a:cubicBezTo>
                  <a:cubicBezTo>
                    <a:pt x="31496" y="505206"/>
                    <a:pt x="27559" y="513080"/>
                    <a:pt x="27559" y="513080"/>
                  </a:cubicBezTo>
                  <a:cubicBezTo>
                    <a:pt x="27559" y="513080"/>
                    <a:pt x="31496" y="517017"/>
                    <a:pt x="31496" y="517017"/>
                  </a:cubicBezTo>
                  <a:close/>
                  <a:moveTo>
                    <a:pt x="385699" y="228981"/>
                  </a:moveTo>
                  <a:cubicBezTo>
                    <a:pt x="381762" y="209296"/>
                    <a:pt x="373888" y="201295"/>
                    <a:pt x="366014" y="189484"/>
                  </a:cubicBezTo>
                  <a:cubicBezTo>
                    <a:pt x="373888" y="201295"/>
                    <a:pt x="381762" y="209169"/>
                    <a:pt x="385699" y="228981"/>
                  </a:cubicBezTo>
                  <a:cubicBezTo>
                    <a:pt x="499872" y="264541"/>
                    <a:pt x="551053" y="319786"/>
                    <a:pt x="547116" y="410591"/>
                  </a:cubicBezTo>
                  <a:cubicBezTo>
                    <a:pt x="543179" y="489585"/>
                    <a:pt x="499872" y="536956"/>
                    <a:pt x="429006" y="568452"/>
                  </a:cubicBezTo>
                  <a:cubicBezTo>
                    <a:pt x="377825" y="592074"/>
                    <a:pt x="326644" y="556641"/>
                    <a:pt x="279400" y="560578"/>
                  </a:cubicBezTo>
                  <a:cubicBezTo>
                    <a:pt x="279400" y="560578"/>
                    <a:pt x="275463" y="560578"/>
                    <a:pt x="275463" y="560578"/>
                  </a:cubicBezTo>
                  <a:cubicBezTo>
                    <a:pt x="283337" y="540893"/>
                    <a:pt x="263652" y="532892"/>
                    <a:pt x="251841" y="521081"/>
                  </a:cubicBezTo>
                  <a:cubicBezTo>
                    <a:pt x="180975" y="446024"/>
                    <a:pt x="192786" y="355346"/>
                    <a:pt x="275463" y="268478"/>
                  </a:cubicBezTo>
                  <a:cubicBezTo>
                    <a:pt x="306959" y="248793"/>
                    <a:pt x="346329" y="232918"/>
                    <a:pt x="385699" y="228981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114" name="Group 114"/>
          <p:cNvGrpSpPr/>
          <p:nvPr/>
        </p:nvGrpSpPr>
        <p:grpSpPr>
          <a:xfrm>
            <a:off x="15114960" y="1266480"/>
            <a:ext cx="311760" cy="534960"/>
            <a:chOff x="0" y="0"/>
            <a:chExt cx="415680" cy="713280"/>
          </a:xfrm>
        </p:grpSpPr>
        <p:sp>
          <p:nvSpPr>
            <p:cNvPr id="115" name="Freeform 115"/>
            <p:cNvSpPr/>
            <p:nvPr/>
          </p:nvSpPr>
          <p:spPr>
            <a:xfrm>
              <a:off x="0" y="0"/>
              <a:ext cx="415671" cy="713359"/>
            </a:xfrm>
            <a:custGeom>
              <a:avLst/>
              <a:gdLst/>
              <a:ahLst/>
              <a:cxnLst/>
              <a:rect l="l" t="t" r="r" b="b"/>
              <a:pathLst>
                <a:path w="415671" h="713359">
                  <a:moveTo>
                    <a:pt x="415671" y="644271"/>
                  </a:moveTo>
                  <a:cubicBezTo>
                    <a:pt x="398399" y="641350"/>
                    <a:pt x="378206" y="638556"/>
                    <a:pt x="357886" y="635635"/>
                  </a:cubicBezTo>
                  <a:cubicBezTo>
                    <a:pt x="329057" y="632714"/>
                    <a:pt x="331851" y="615442"/>
                    <a:pt x="331851" y="595376"/>
                  </a:cubicBezTo>
                  <a:cubicBezTo>
                    <a:pt x="331851" y="511937"/>
                    <a:pt x="331851" y="428498"/>
                    <a:pt x="331851" y="342265"/>
                  </a:cubicBezTo>
                  <a:cubicBezTo>
                    <a:pt x="331851" y="304927"/>
                    <a:pt x="337566" y="273177"/>
                    <a:pt x="357886" y="241554"/>
                  </a:cubicBezTo>
                  <a:cubicBezTo>
                    <a:pt x="406908" y="166751"/>
                    <a:pt x="386715" y="68961"/>
                    <a:pt x="320421" y="14351"/>
                  </a:cubicBezTo>
                  <a:cubicBezTo>
                    <a:pt x="303149" y="0"/>
                    <a:pt x="294386" y="0"/>
                    <a:pt x="280035" y="11557"/>
                  </a:cubicBezTo>
                  <a:cubicBezTo>
                    <a:pt x="216535" y="63373"/>
                    <a:pt x="187706" y="161163"/>
                    <a:pt x="231013" y="224409"/>
                  </a:cubicBezTo>
                  <a:cubicBezTo>
                    <a:pt x="288798" y="304927"/>
                    <a:pt x="257048" y="388366"/>
                    <a:pt x="268478" y="483235"/>
                  </a:cubicBezTo>
                  <a:cubicBezTo>
                    <a:pt x="187706" y="422783"/>
                    <a:pt x="184785" y="417068"/>
                    <a:pt x="181864" y="339471"/>
                  </a:cubicBezTo>
                  <a:cubicBezTo>
                    <a:pt x="176149" y="276225"/>
                    <a:pt x="127000" y="218694"/>
                    <a:pt x="60579" y="201422"/>
                  </a:cubicBezTo>
                  <a:cubicBezTo>
                    <a:pt x="43307" y="198501"/>
                    <a:pt x="31750" y="201422"/>
                    <a:pt x="25908" y="218694"/>
                  </a:cubicBezTo>
                  <a:cubicBezTo>
                    <a:pt x="0" y="276098"/>
                    <a:pt x="14478" y="359537"/>
                    <a:pt x="66421" y="391160"/>
                  </a:cubicBezTo>
                  <a:cubicBezTo>
                    <a:pt x="141478" y="431419"/>
                    <a:pt x="178943" y="511937"/>
                    <a:pt x="254000" y="549402"/>
                  </a:cubicBezTo>
                  <a:cubicBezTo>
                    <a:pt x="280035" y="563753"/>
                    <a:pt x="265557" y="592582"/>
                    <a:pt x="265557" y="612648"/>
                  </a:cubicBezTo>
                  <a:cubicBezTo>
                    <a:pt x="268478" y="632841"/>
                    <a:pt x="256921" y="632841"/>
                    <a:pt x="242443" y="635635"/>
                  </a:cubicBezTo>
                  <a:cubicBezTo>
                    <a:pt x="239522" y="635635"/>
                    <a:pt x="239522" y="635635"/>
                    <a:pt x="239522" y="635635"/>
                  </a:cubicBezTo>
                  <a:cubicBezTo>
                    <a:pt x="239522" y="641350"/>
                    <a:pt x="236601" y="647192"/>
                    <a:pt x="230886" y="652907"/>
                  </a:cubicBezTo>
                  <a:cubicBezTo>
                    <a:pt x="256921" y="661543"/>
                    <a:pt x="265557" y="687451"/>
                    <a:pt x="262636" y="710438"/>
                  </a:cubicBezTo>
                  <a:cubicBezTo>
                    <a:pt x="297307" y="707517"/>
                    <a:pt x="331978" y="707517"/>
                    <a:pt x="366522" y="713359"/>
                  </a:cubicBezTo>
                  <a:cubicBezTo>
                    <a:pt x="366522" y="687451"/>
                    <a:pt x="383794" y="655828"/>
                    <a:pt x="415544" y="650113"/>
                  </a:cubicBezTo>
                  <a:cubicBezTo>
                    <a:pt x="415544" y="650113"/>
                    <a:pt x="415544" y="647192"/>
                    <a:pt x="415544" y="644398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16" name="Group 116"/>
          <p:cNvGrpSpPr/>
          <p:nvPr/>
        </p:nvGrpSpPr>
        <p:grpSpPr>
          <a:xfrm>
            <a:off x="15392880" y="1540080"/>
            <a:ext cx="142560" cy="190800"/>
            <a:chOff x="0" y="0"/>
            <a:chExt cx="190080" cy="254400"/>
          </a:xfrm>
        </p:grpSpPr>
        <p:sp>
          <p:nvSpPr>
            <p:cNvPr id="117" name="Freeform 117"/>
            <p:cNvSpPr/>
            <p:nvPr/>
          </p:nvSpPr>
          <p:spPr>
            <a:xfrm>
              <a:off x="0" y="0"/>
              <a:ext cx="190119" cy="254381"/>
            </a:xfrm>
            <a:custGeom>
              <a:avLst/>
              <a:gdLst/>
              <a:ahLst/>
              <a:cxnLst/>
              <a:rect l="l" t="t" r="r" b="b"/>
              <a:pathLst>
                <a:path w="190119" h="254381">
                  <a:moveTo>
                    <a:pt x="132461" y="2921"/>
                  </a:moveTo>
                  <a:cubicBezTo>
                    <a:pt x="54737" y="14478"/>
                    <a:pt x="0" y="78105"/>
                    <a:pt x="0" y="159004"/>
                  </a:cubicBezTo>
                  <a:cubicBezTo>
                    <a:pt x="0" y="242824"/>
                    <a:pt x="14351" y="254381"/>
                    <a:pt x="89281" y="216789"/>
                  </a:cubicBezTo>
                  <a:cubicBezTo>
                    <a:pt x="158369" y="182118"/>
                    <a:pt x="190119" y="104013"/>
                    <a:pt x="169926" y="26035"/>
                  </a:cubicBezTo>
                  <a:cubicBezTo>
                    <a:pt x="164211" y="5842"/>
                    <a:pt x="152654" y="0"/>
                    <a:pt x="132461" y="2921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18" name="Group 118"/>
          <p:cNvGrpSpPr/>
          <p:nvPr/>
        </p:nvGrpSpPr>
        <p:grpSpPr>
          <a:xfrm>
            <a:off x="13525920" y="1256400"/>
            <a:ext cx="311760" cy="534960"/>
            <a:chOff x="0" y="0"/>
            <a:chExt cx="415680" cy="713280"/>
          </a:xfrm>
        </p:grpSpPr>
        <p:sp>
          <p:nvSpPr>
            <p:cNvPr id="119" name="Freeform 119"/>
            <p:cNvSpPr/>
            <p:nvPr/>
          </p:nvSpPr>
          <p:spPr>
            <a:xfrm>
              <a:off x="0" y="0"/>
              <a:ext cx="415671" cy="713359"/>
            </a:xfrm>
            <a:custGeom>
              <a:avLst/>
              <a:gdLst/>
              <a:ahLst/>
              <a:cxnLst/>
              <a:rect l="l" t="t" r="r" b="b"/>
              <a:pathLst>
                <a:path w="415671" h="713359">
                  <a:moveTo>
                    <a:pt x="415671" y="644271"/>
                  </a:moveTo>
                  <a:cubicBezTo>
                    <a:pt x="398399" y="641350"/>
                    <a:pt x="378206" y="638556"/>
                    <a:pt x="357886" y="635635"/>
                  </a:cubicBezTo>
                  <a:cubicBezTo>
                    <a:pt x="329057" y="632714"/>
                    <a:pt x="331851" y="615442"/>
                    <a:pt x="331851" y="595376"/>
                  </a:cubicBezTo>
                  <a:cubicBezTo>
                    <a:pt x="331851" y="511937"/>
                    <a:pt x="331851" y="428498"/>
                    <a:pt x="331851" y="342265"/>
                  </a:cubicBezTo>
                  <a:cubicBezTo>
                    <a:pt x="331851" y="304927"/>
                    <a:pt x="337566" y="273177"/>
                    <a:pt x="357886" y="241554"/>
                  </a:cubicBezTo>
                  <a:cubicBezTo>
                    <a:pt x="406908" y="166751"/>
                    <a:pt x="386715" y="68961"/>
                    <a:pt x="320421" y="14351"/>
                  </a:cubicBezTo>
                  <a:cubicBezTo>
                    <a:pt x="303149" y="0"/>
                    <a:pt x="294386" y="0"/>
                    <a:pt x="280035" y="11557"/>
                  </a:cubicBezTo>
                  <a:cubicBezTo>
                    <a:pt x="216535" y="63373"/>
                    <a:pt x="187706" y="161163"/>
                    <a:pt x="231013" y="224409"/>
                  </a:cubicBezTo>
                  <a:cubicBezTo>
                    <a:pt x="288798" y="304927"/>
                    <a:pt x="257048" y="388366"/>
                    <a:pt x="268478" y="483235"/>
                  </a:cubicBezTo>
                  <a:cubicBezTo>
                    <a:pt x="187706" y="422783"/>
                    <a:pt x="184785" y="417068"/>
                    <a:pt x="181864" y="339471"/>
                  </a:cubicBezTo>
                  <a:cubicBezTo>
                    <a:pt x="176149" y="276225"/>
                    <a:pt x="127000" y="218694"/>
                    <a:pt x="60579" y="201422"/>
                  </a:cubicBezTo>
                  <a:cubicBezTo>
                    <a:pt x="43307" y="198501"/>
                    <a:pt x="31750" y="201422"/>
                    <a:pt x="25908" y="218694"/>
                  </a:cubicBezTo>
                  <a:cubicBezTo>
                    <a:pt x="0" y="276098"/>
                    <a:pt x="14478" y="359537"/>
                    <a:pt x="66421" y="391160"/>
                  </a:cubicBezTo>
                  <a:cubicBezTo>
                    <a:pt x="141478" y="431419"/>
                    <a:pt x="178943" y="511937"/>
                    <a:pt x="254000" y="549402"/>
                  </a:cubicBezTo>
                  <a:cubicBezTo>
                    <a:pt x="280035" y="563753"/>
                    <a:pt x="265557" y="592582"/>
                    <a:pt x="265557" y="612648"/>
                  </a:cubicBezTo>
                  <a:cubicBezTo>
                    <a:pt x="268478" y="632841"/>
                    <a:pt x="256921" y="632841"/>
                    <a:pt x="242443" y="635635"/>
                  </a:cubicBezTo>
                  <a:cubicBezTo>
                    <a:pt x="239522" y="635635"/>
                    <a:pt x="239522" y="635635"/>
                    <a:pt x="239522" y="635635"/>
                  </a:cubicBezTo>
                  <a:cubicBezTo>
                    <a:pt x="239522" y="641350"/>
                    <a:pt x="236601" y="647192"/>
                    <a:pt x="230886" y="652907"/>
                  </a:cubicBezTo>
                  <a:cubicBezTo>
                    <a:pt x="256921" y="661543"/>
                    <a:pt x="265557" y="687451"/>
                    <a:pt x="262636" y="710438"/>
                  </a:cubicBezTo>
                  <a:cubicBezTo>
                    <a:pt x="297307" y="707517"/>
                    <a:pt x="331978" y="707517"/>
                    <a:pt x="366522" y="713359"/>
                  </a:cubicBezTo>
                  <a:cubicBezTo>
                    <a:pt x="366522" y="687451"/>
                    <a:pt x="383794" y="655828"/>
                    <a:pt x="415544" y="650113"/>
                  </a:cubicBezTo>
                  <a:cubicBezTo>
                    <a:pt x="415544" y="650113"/>
                    <a:pt x="415544" y="647192"/>
                    <a:pt x="415544" y="644398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20" name="Group 120"/>
          <p:cNvGrpSpPr/>
          <p:nvPr/>
        </p:nvGrpSpPr>
        <p:grpSpPr>
          <a:xfrm>
            <a:off x="13803840" y="1530000"/>
            <a:ext cx="142560" cy="190800"/>
            <a:chOff x="0" y="0"/>
            <a:chExt cx="190080" cy="254400"/>
          </a:xfrm>
        </p:grpSpPr>
        <p:sp>
          <p:nvSpPr>
            <p:cNvPr id="121" name="Freeform 121"/>
            <p:cNvSpPr/>
            <p:nvPr/>
          </p:nvSpPr>
          <p:spPr>
            <a:xfrm>
              <a:off x="0" y="0"/>
              <a:ext cx="190119" cy="254381"/>
            </a:xfrm>
            <a:custGeom>
              <a:avLst/>
              <a:gdLst/>
              <a:ahLst/>
              <a:cxnLst/>
              <a:rect l="l" t="t" r="r" b="b"/>
              <a:pathLst>
                <a:path w="190119" h="254381">
                  <a:moveTo>
                    <a:pt x="132461" y="2921"/>
                  </a:moveTo>
                  <a:cubicBezTo>
                    <a:pt x="54737" y="14478"/>
                    <a:pt x="0" y="78105"/>
                    <a:pt x="0" y="159004"/>
                  </a:cubicBezTo>
                  <a:cubicBezTo>
                    <a:pt x="0" y="242824"/>
                    <a:pt x="14351" y="254381"/>
                    <a:pt x="89281" y="216789"/>
                  </a:cubicBezTo>
                  <a:cubicBezTo>
                    <a:pt x="158369" y="182118"/>
                    <a:pt x="190119" y="104013"/>
                    <a:pt x="169926" y="26035"/>
                  </a:cubicBezTo>
                  <a:cubicBezTo>
                    <a:pt x="164211" y="5842"/>
                    <a:pt x="152654" y="0"/>
                    <a:pt x="132461" y="2921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22" name="Group 122"/>
          <p:cNvGrpSpPr/>
          <p:nvPr/>
        </p:nvGrpSpPr>
        <p:grpSpPr>
          <a:xfrm>
            <a:off x="11911680" y="1256400"/>
            <a:ext cx="311760" cy="534960"/>
            <a:chOff x="0" y="0"/>
            <a:chExt cx="415680" cy="713280"/>
          </a:xfrm>
        </p:grpSpPr>
        <p:sp>
          <p:nvSpPr>
            <p:cNvPr id="123" name="Freeform 123"/>
            <p:cNvSpPr/>
            <p:nvPr/>
          </p:nvSpPr>
          <p:spPr>
            <a:xfrm>
              <a:off x="0" y="0"/>
              <a:ext cx="415671" cy="713359"/>
            </a:xfrm>
            <a:custGeom>
              <a:avLst/>
              <a:gdLst/>
              <a:ahLst/>
              <a:cxnLst/>
              <a:rect l="l" t="t" r="r" b="b"/>
              <a:pathLst>
                <a:path w="415671" h="713359">
                  <a:moveTo>
                    <a:pt x="415671" y="644271"/>
                  </a:moveTo>
                  <a:cubicBezTo>
                    <a:pt x="398399" y="641350"/>
                    <a:pt x="378206" y="638556"/>
                    <a:pt x="357886" y="635635"/>
                  </a:cubicBezTo>
                  <a:cubicBezTo>
                    <a:pt x="329057" y="632714"/>
                    <a:pt x="331851" y="615442"/>
                    <a:pt x="331851" y="595376"/>
                  </a:cubicBezTo>
                  <a:cubicBezTo>
                    <a:pt x="331851" y="511937"/>
                    <a:pt x="331851" y="428498"/>
                    <a:pt x="331851" y="342265"/>
                  </a:cubicBezTo>
                  <a:cubicBezTo>
                    <a:pt x="331851" y="304927"/>
                    <a:pt x="337566" y="273177"/>
                    <a:pt x="357886" y="241554"/>
                  </a:cubicBezTo>
                  <a:cubicBezTo>
                    <a:pt x="406908" y="166751"/>
                    <a:pt x="386715" y="68961"/>
                    <a:pt x="320421" y="14351"/>
                  </a:cubicBezTo>
                  <a:cubicBezTo>
                    <a:pt x="303149" y="0"/>
                    <a:pt x="294386" y="0"/>
                    <a:pt x="280035" y="11557"/>
                  </a:cubicBezTo>
                  <a:cubicBezTo>
                    <a:pt x="216535" y="63373"/>
                    <a:pt x="187706" y="161163"/>
                    <a:pt x="231013" y="224409"/>
                  </a:cubicBezTo>
                  <a:cubicBezTo>
                    <a:pt x="288798" y="304927"/>
                    <a:pt x="257048" y="388366"/>
                    <a:pt x="268478" y="483235"/>
                  </a:cubicBezTo>
                  <a:cubicBezTo>
                    <a:pt x="187706" y="422783"/>
                    <a:pt x="184785" y="417068"/>
                    <a:pt x="181864" y="339471"/>
                  </a:cubicBezTo>
                  <a:cubicBezTo>
                    <a:pt x="176149" y="276225"/>
                    <a:pt x="127000" y="218694"/>
                    <a:pt x="60579" y="201422"/>
                  </a:cubicBezTo>
                  <a:cubicBezTo>
                    <a:pt x="43307" y="198501"/>
                    <a:pt x="31750" y="201422"/>
                    <a:pt x="25908" y="218694"/>
                  </a:cubicBezTo>
                  <a:cubicBezTo>
                    <a:pt x="0" y="276098"/>
                    <a:pt x="14478" y="359537"/>
                    <a:pt x="66421" y="391160"/>
                  </a:cubicBezTo>
                  <a:cubicBezTo>
                    <a:pt x="141478" y="431419"/>
                    <a:pt x="178943" y="511937"/>
                    <a:pt x="254000" y="549402"/>
                  </a:cubicBezTo>
                  <a:cubicBezTo>
                    <a:pt x="280035" y="563753"/>
                    <a:pt x="265557" y="592582"/>
                    <a:pt x="265557" y="612648"/>
                  </a:cubicBezTo>
                  <a:cubicBezTo>
                    <a:pt x="268478" y="632841"/>
                    <a:pt x="256921" y="632841"/>
                    <a:pt x="242443" y="635635"/>
                  </a:cubicBezTo>
                  <a:cubicBezTo>
                    <a:pt x="239522" y="635635"/>
                    <a:pt x="239522" y="635635"/>
                    <a:pt x="239522" y="635635"/>
                  </a:cubicBezTo>
                  <a:cubicBezTo>
                    <a:pt x="239522" y="641350"/>
                    <a:pt x="236601" y="647192"/>
                    <a:pt x="230886" y="652907"/>
                  </a:cubicBezTo>
                  <a:cubicBezTo>
                    <a:pt x="256921" y="661543"/>
                    <a:pt x="265557" y="687451"/>
                    <a:pt x="262636" y="710438"/>
                  </a:cubicBezTo>
                  <a:cubicBezTo>
                    <a:pt x="297307" y="707517"/>
                    <a:pt x="331978" y="707517"/>
                    <a:pt x="366522" y="713359"/>
                  </a:cubicBezTo>
                  <a:cubicBezTo>
                    <a:pt x="366522" y="687451"/>
                    <a:pt x="383794" y="655828"/>
                    <a:pt x="415544" y="650113"/>
                  </a:cubicBezTo>
                  <a:cubicBezTo>
                    <a:pt x="415544" y="650113"/>
                    <a:pt x="415544" y="647192"/>
                    <a:pt x="415544" y="644398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24" name="Group 124"/>
          <p:cNvGrpSpPr/>
          <p:nvPr/>
        </p:nvGrpSpPr>
        <p:grpSpPr>
          <a:xfrm>
            <a:off x="12189600" y="1530000"/>
            <a:ext cx="142560" cy="190800"/>
            <a:chOff x="0" y="0"/>
            <a:chExt cx="190080" cy="254400"/>
          </a:xfrm>
        </p:grpSpPr>
        <p:sp>
          <p:nvSpPr>
            <p:cNvPr id="125" name="Freeform 125"/>
            <p:cNvSpPr/>
            <p:nvPr/>
          </p:nvSpPr>
          <p:spPr>
            <a:xfrm>
              <a:off x="0" y="0"/>
              <a:ext cx="190119" cy="254381"/>
            </a:xfrm>
            <a:custGeom>
              <a:avLst/>
              <a:gdLst/>
              <a:ahLst/>
              <a:cxnLst/>
              <a:rect l="l" t="t" r="r" b="b"/>
              <a:pathLst>
                <a:path w="190119" h="254381">
                  <a:moveTo>
                    <a:pt x="132461" y="2921"/>
                  </a:moveTo>
                  <a:cubicBezTo>
                    <a:pt x="54737" y="14478"/>
                    <a:pt x="0" y="78105"/>
                    <a:pt x="0" y="159004"/>
                  </a:cubicBezTo>
                  <a:cubicBezTo>
                    <a:pt x="0" y="242824"/>
                    <a:pt x="14351" y="254381"/>
                    <a:pt x="89281" y="216789"/>
                  </a:cubicBezTo>
                  <a:cubicBezTo>
                    <a:pt x="158369" y="182118"/>
                    <a:pt x="190119" y="104013"/>
                    <a:pt x="169926" y="26035"/>
                  </a:cubicBezTo>
                  <a:cubicBezTo>
                    <a:pt x="164211" y="5842"/>
                    <a:pt x="152654" y="0"/>
                    <a:pt x="132461" y="2921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26" name="Group 126"/>
          <p:cNvGrpSpPr/>
          <p:nvPr/>
        </p:nvGrpSpPr>
        <p:grpSpPr>
          <a:xfrm>
            <a:off x="3129120" y="1258560"/>
            <a:ext cx="311760" cy="534960"/>
            <a:chOff x="0" y="0"/>
            <a:chExt cx="415680" cy="713280"/>
          </a:xfrm>
        </p:grpSpPr>
        <p:sp>
          <p:nvSpPr>
            <p:cNvPr id="127" name="Freeform 127"/>
            <p:cNvSpPr/>
            <p:nvPr/>
          </p:nvSpPr>
          <p:spPr>
            <a:xfrm>
              <a:off x="0" y="0"/>
              <a:ext cx="415671" cy="713359"/>
            </a:xfrm>
            <a:custGeom>
              <a:avLst/>
              <a:gdLst/>
              <a:ahLst/>
              <a:cxnLst/>
              <a:rect l="l" t="t" r="r" b="b"/>
              <a:pathLst>
                <a:path w="415671" h="713359">
                  <a:moveTo>
                    <a:pt x="415671" y="644271"/>
                  </a:moveTo>
                  <a:cubicBezTo>
                    <a:pt x="398399" y="641350"/>
                    <a:pt x="378206" y="638556"/>
                    <a:pt x="357886" y="635635"/>
                  </a:cubicBezTo>
                  <a:cubicBezTo>
                    <a:pt x="329057" y="632714"/>
                    <a:pt x="331851" y="615442"/>
                    <a:pt x="331851" y="595376"/>
                  </a:cubicBezTo>
                  <a:cubicBezTo>
                    <a:pt x="331851" y="511937"/>
                    <a:pt x="331851" y="428498"/>
                    <a:pt x="331851" y="342265"/>
                  </a:cubicBezTo>
                  <a:cubicBezTo>
                    <a:pt x="331851" y="304927"/>
                    <a:pt x="337566" y="273177"/>
                    <a:pt x="357886" y="241554"/>
                  </a:cubicBezTo>
                  <a:cubicBezTo>
                    <a:pt x="406908" y="166751"/>
                    <a:pt x="386715" y="68961"/>
                    <a:pt x="320421" y="14351"/>
                  </a:cubicBezTo>
                  <a:cubicBezTo>
                    <a:pt x="303149" y="0"/>
                    <a:pt x="294386" y="0"/>
                    <a:pt x="280035" y="11557"/>
                  </a:cubicBezTo>
                  <a:cubicBezTo>
                    <a:pt x="216535" y="63373"/>
                    <a:pt x="187706" y="161163"/>
                    <a:pt x="231013" y="224409"/>
                  </a:cubicBezTo>
                  <a:cubicBezTo>
                    <a:pt x="288798" y="304927"/>
                    <a:pt x="257048" y="388366"/>
                    <a:pt x="268478" y="483235"/>
                  </a:cubicBezTo>
                  <a:cubicBezTo>
                    <a:pt x="187706" y="422783"/>
                    <a:pt x="184785" y="417068"/>
                    <a:pt x="181864" y="339471"/>
                  </a:cubicBezTo>
                  <a:cubicBezTo>
                    <a:pt x="176149" y="276225"/>
                    <a:pt x="127000" y="218694"/>
                    <a:pt x="60579" y="201422"/>
                  </a:cubicBezTo>
                  <a:cubicBezTo>
                    <a:pt x="43307" y="198501"/>
                    <a:pt x="31750" y="201422"/>
                    <a:pt x="25908" y="218694"/>
                  </a:cubicBezTo>
                  <a:cubicBezTo>
                    <a:pt x="0" y="276098"/>
                    <a:pt x="14478" y="359537"/>
                    <a:pt x="66421" y="391160"/>
                  </a:cubicBezTo>
                  <a:cubicBezTo>
                    <a:pt x="141478" y="431419"/>
                    <a:pt x="178943" y="511937"/>
                    <a:pt x="254000" y="549402"/>
                  </a:cubicBezTo>
                  <a:cubicBezTo>
                    <a:pt x="280035" y="563753"/>
                    <a:pt x="265557" y="592582"/>
                    <a:pt x="265557" y="612648"/>
                  </a:cubicBezTo>
                  <a:cubicBezTo>
                    <a:pt x="268478" y="632841"/>
                    <a:pt x="256921" y="632841"/>
                    <a:pt x="242443" y="635635"/>
                  </a:cubicBezTo>
                  <a:cubicBezTo>
                    <a:pt x="239522" y="635635"/>
                    <a:pt x="239522" y="635635"/>
                    <a:pt x="239522" y="635635"/>
                  </a:cubicBezTo>
                  <a:cubicBezTo>
                    <a:pt x="239522" y="641350"/>
                    <a:pt x="236601" y="647192"/>
                    <a:pt x="230886" y="652907"/>
                  </a:cubicBezTo>
                  <a:cubicBezTo>
                    <a:pt x="256921" y="661543"/>
                    <a:pt x="265557" y="687451"/>
                    <a:pt x="262636" y="710438"/>
                  </a:cubicBezTo>
                  <a:cubicBezTo>
                    <a:pt x="297307" y="707517"/>
                    <a:pt x="331978" y="707517"/>
                    <a:pt x="366522" y="713359"/>
                  </a:cubicBezTo>
                  <a:cubicBezTo>
                    <a:pt x="366522" y="687451"/>
                    <a:pt x="383794" y="655828"/>
                    <a:pt x="415544" y="650113"/>
                  </a:cubicBezTo>
                  <a:cubicBezTo>
                    <a:pt x="415544" y="650113"/>
                    <a:pt x="415544" y="647192"/>
                    <a:pt x="415544" y="644398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28" name="Group 128"/>
          <p:cNvGrpSpPr/>
          <p:nvPr/>
        </p:nvGrpSpPr>
        <p:grpSpPr>
          <a:xfrm>
            <a:off x="3407040" y="1531440"/>
            <a:ext cx="142560" cy="190800"/>
            <a:chOff x="0" y="0"/>
            <a:chExt cx="190080" cy="254400"/>
          </a:xfrm>
        </p:grpSpPr>
        <p:sp>
          <p:nvSpPr>
            <p:cNvPr id="129" name="Freeform 129"/>
            <p:cNvSpPr/>
            <p:nvPr/>
          </p:nvSpPr>
          <p:spPr>
            <a:xfrm>
              <a:off x="0" y="0"/>
              <a:ext cx="190119" cy="254381"/>
            </a:xfrm>
            <a:custGeom>
              <a:avLst/>
              <a:gdLst/>
              <a:ahLst/>
              <a:cxnLst/>
              <a:rect l="l" t="t" r="r" b="b"/>
              <a:pathLst>
                <a:path w="190119" h="254381">
                  <a:moveTo>
                    <a:pt x="132461" y="2921"/>
                  </a:moveTo>
                  <a:cubicBezTo>
                    <a:pt x="54737" y="14478"/>
                    <a:pt x="0" y="78105"/>
                    <a:pt x="0" y="159004"/>
                  </a:cubicBezTo>
                  <a:cubicBezTo>
                    <a:pt x="0" y="242824"/>
                    <a:pt x="14351" y="254381"/>
                    <a:pt x="89281" y="216789"/>
                  </a:cubicBezTo>
                  <a:cubicBezTo>
                    <a:pt x="158369" y="182118"/>
                    <a:pt x="190119" y="104013"/>
                    <a:pt x="169926" y="26035"/>
                  </a:cubicBezTo>
                  <a:cubicBezTo>
                    <a:pt x="164211" y="5842"/>
                    <a:pt x="152654" y="0"/>
                    <a:pt x="132461" y="2921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30" name="Group 130"/>
          <p:cNvGrpSpPr/>
          <p:nvPr/>
        </p:nvGrpSpPr>
        <p:grpSpPr>
          <a:xfrm>
            <a:off x="2316960" y="1261440"/>
            <a:ext cx="311760" cy="534960"/>
            <a:chOff x="0" y="0"/>
            <a:chExt cx="415680" cy="713280"/>
          </a:xfrm>
        </p:grpSpPr>
        <p:sp>
          <p:nvSpPr>
            <p:cNvPr id="131" name="Freeform 131"/>
            <p:cNvSpPr/>
            <p:nvPr/>
          </p:nvSpPr>
          <p:spPr>
            <a:xfrm>
              <a:off x="0" y="0"/>
              <a:ext cx="415671" cy="713359"/>
            </a:xfrm>
            <a:custGeom>
              <a:avLst/>
              <a:gdLst/>
              <a:ahLst/>
              <a:cxnLst/>
              <a:rect l="l" t="t" r="r" b="b"/>
              <a:pathLst>
                <a:path w="415671" h="713359">
                  <a:moveTo>
                    <a:pt x="415671" y="644271"/>
                  </a:moveTo>
                  <a:cubicBezTo>
                    <a:pt x="398399" y="641350"/>
                    <a:pt x="378206" y="638556"/>
                    <a:pt x="357886" y="635635"/>
                  </a:cubicBezTo>
                  <a:cubicBezTo>
                    <a:pt x="329057" y="632714"/>
                    <a:pt x="331851" y="615442"/>
                    <a:pt x="331851" y="595376"/>
                  </a:cubicBezTo>
                  <a:cubicBezTo>
                    <a:pt x="331851" y="511937"/>
                    <a:pt x="331851" y="428498"/>
                    <a:pt x="331851" y="342265"/>
                  </a:cubicBezTo>
                  <a:cubicBezTo>
                    <a:pt x="331851" y="304927"/>
                    <a:pt x="337566" y="273177"/>
                    <a:pt x="357886" y="241554"/>
                  </a:cubicBezTo>
                  <a:cubicBezTo>
                    <a:pt x="406908" y="166751"/>
                    <a:pt x="386715" y="68961"/>
                    <a:pt x="320421" y="14351"/>
                  </a:cubicBezTo>
                  <a:cubicBezTo>
                    <a:pt x="303149" y="0"/>
                    <a:pt x="294386" y="0"/>
                    <a:pt x="280035" y="11557"/>
                  </a:cubicBezTo>
                  <a:cubicBezTo>
                    <a:pt x="216535" y="63373"/>
                    <a:pt x="187706" y="161163"/>
                    <a:pt x="231013" y="224409"/>
                  </a:cubicBezTo>
                  <a:cubicBezTo>
                    <a:pt x="288798" y="304927"/>
                    <a:pt x="257048" y="388366"/>
                    <a:pt x="268478" y="483235"/>
                  </a:cubicBezTo>
                  <a:cubicBezTo>
                    <a:pt x="187706" y="422783"/>
                    <a:pt x="184785" y="417068"/>
                    <a:pt x="181864" y="339471"/>
                  </a:cubicBezTo>
                  <a:cubicBezTo>
                    <a:pt x="176149" y="276225"/>
                    <a:pt x="127000" y="218694"/>
                    <a:pt x="60579" y="201422"/>
                  </a:cubicBezTo>
                  <a:cubicBezTo>
                    <a:pt x="43307" y="198501"/>
                    <a:pt x="31750" y="201422"/>
                    <a:pt x="25908" y="218694"/>
                  </a:cubicBezTo>
                  <a:cubicBezTo>
                    <a:pt x="0" y="276098"/>
                    <a:pt x="14478" y="359537"/>
                    <a:pt x="66421" y="391160"/>
                  </a:cubicBezTo>
                  <a:cubicBezTo>
                    <a:pt x="141478" y="431419"/>
                    <a:pt x="178943" y="511937"/>
                    <a:pt x="254000" y="549402"/>
                  </a:cubicBezTo>
                  <a:cubicBezTo>
                    <a:pt x="280035" y="563753"/>
                    <a:pt x="265557" y="592582"/>
                    <a:pt x="265557" y="612648"/>
                  </a:cubicBezTo>
                  <a:cubicBezTo>
                    <a:pt x="268478" y="632841"/>
                    <a:pt x="256921" y="632841"/>
                    <a:pt x="242443" y="635635"/>
                  </a:cubicBezTo>
                  <a:cubicBezTo>
                    <a:pt x="239522" y="635635"/>
                    <a:pt x="239522" y="635635"/>
                    <a:pt x="239522" y="635635"/>
                  </a:cubicBezTo>
                  <a:cubicBezTo>
                    <a:pt x="239522" y="641350"/>
                    <a:pt x="236601" y="647192"/>
                    <a:pt x="230886" y="652907"/>
                  </a:cubicBezTo>
                  <a:cubicBezTo>
                    <a:pt x="256921" y="661543"/>
                    <a:pt x="265557" y="687451"/>
                    <a:pt x="262636" y="710438"/>
                  </a:cubicBezTo>
                  <a:cubicBezTo>
                    <a:pt x="297307" y="707517"/>
                    <a:pt x="331978" y="707517"/>
                    <a:pt x="366522" y="713359"/>
                  </a:cubicBezTo>
                  <a:cubicBezTo>
                    <a:pt x="366522" y="687451"/>
                    <a:pt x="383794" y="655828"/>
                    <a:pt x="415544" y="650113"/>
                  </a:cubicBezTo>
                  <a:cubicBezTo>
                    <a:pt x="415544" y="650113"/>
                    <a:pt x="415544" y="647192"/>
                    <a:pt x="415544" y="644398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32" name="Group 132"/>
          <p:cNvGrpSpPr/>
          <p:nvPr/>
        </p:nvGrpSpPr>
        <p:grpSpPr>
          <a:xfrm>
            <a:off x="2594880" y="1534320"/>
            <a:ext cx="142560" cy="190800"/>
            <a:chOff x="0" y="0"/>
            <a:chExt cx="190080" cy="254400"/>
          </a:xfrm>
        </p:grpSpPr>
        <p:sp>
          <p:nvSpPr>
            <p:cNvPr id="133" name="Freeform 133"/>
            <p:cNvSpPr/>
            <p:nvPr/>
          </p:nvSpPr>
          <p:spPr>
            <a:xfrm>
              <a:off x="0" y="0"/>
              <a:ext cx="190119" cy="254381"/>
            </a:xfrm>
            <a:custGeom>
              <a:avLst/>
              <a:gdLst/>
              <a:ahLst/>
              <a:cxnLst/>
              <a:rect l="l" t="t" r="r" b="b"/>
              <a:pathLst>
                <a:path w="190119" h="254381">
                  <a:moveTo>
                    <a:pt x="132461" y="2921"/>
                  </a:moveTo>
                  <a:cubicBezTo>
                    <a:pt x="54737" y="14478"/>
                    <a:pt x="0" y="78105"/>
                    <a:pt x="0" y="159004"/>
                  </a:cubicBezTo>
                  <a:cubicBezTo>
                    <a:pt x="0" y="242824"/>
                    <a:pt x="14351" y="254381"/>
                    <a:pt x="89281" y="216789"/>
                  </a:cubicBezTo>
                  <a:cubicBezTo>
                    <a:pt x="158369" y="182118"/>
                    <a:pt x="190119" y="104013"/>
                    <a:pt x="169926" y="26035"/>
                  </a:cubicBezTo>
                  <a:cubicBezTo>
                    <a:pt x="164211" y="5842"/>
                    <a:pt x="152654" y="0"/>
                    <a:pt x="132461" y="2921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8872" y="6246792"/>
            <a:ext cx="3311856" cy="3411936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413352" y="6246792"/>
            <a:ext cx="3311856" cy="3411936"/>
          </a:xfrm>
          <a:prstGeom prst="rect">
            <a:avLst/>
          </a:prstGeom>
        </p:spPr>
      </p:pic>
      <p:sp>
        <p:nvSpPr>
          <p:cNvPr id="4" name="TextBox 4"/>
          <p:cNvSpPr txBox="1"/>
          <p:nvPr/>
        </p:nvSpPr>
        <p:spPr>
          <a:xfrm>
            <a:off x="91440" y="283155"/>
            <a:ext cx="18105120" cy="4231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2000" b="1" spc="45" dirty="0">
                <a:solidFill>
                  <a:srgbClr val="984807"/>
                </a:solidFill>
                <a:latin typeface="Montserrat"/>
                <a:cs typeface="B Nazanin" panose="00000400000000000000" pitchFamily="2" charset="-78"/>
              </a:rPr>
              <a:t>سبک نمودار</a:t>
            </a:r>
            <a:endParaRPr lang="en-US" sz="2000" b="1" spc="45" dirty="0">
              <a:solidFill>
                <a:srgbClr val="984807"/>
              </a:solidFill>
              <a:latin typeface="Montserrat"/>
              <a:cs typeface="B Nazanin" panose="00000400000000000000" pitchFamily="2" charset="-78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80713" y="1076594"/>
            <a:ext cx="18105120" cy="4231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2000" spc="18" dirty="0">
                <a:solidFill>
                  <a:srgbClr val="984807"/>
                </a:solidFill>
                <a:latin typeface="Montserrat"/>
                <a:cs typeface="B Nazanin" panose="00000400000000000000" pitchFamily="2" charset="-78"/>
              </a:rPr>
              <a:t>عنوان زیرنویس خود را در اینجا درج کنید</a:t>
            </a:r>
            <a:endParaRPr lang="en-US" sz="2000" spc="18" dirty="0">
              <a:solidFill>
                <a:srgbClr val="984807"/>
              </a:solidFill>
              <a:latin typeface="Montserrat"/>
              <a:cs typeface="B Nazanin" panose="00000400000000000000" pitchFamily="2" charset="-78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6497280" y="7435965"/>
            <a:ext cx="1419120" cy="32765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en-US" sz="1600" spc="34">
                <a:solidFill>
                  <a:srgbClr val="404040"/>
                </a:solidFill>
                <a:latin typeface="Montserrat Bold"/>
                <a:cs typeface="B Nazanin" panose="00000400000000000000" pitchFamily="2" charset="-78"/>
              </a:rPr>
              <a:t>80%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10343520" y="7435965"/>
            <a:ext cx="1419120" cy="32765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en-US" sz="1600" spc="34">
                <a:solidFill>
                  <a:srgbClr val="404040"/>
                </a:solidFill>
                <a:latin typeface="Montserrat Bold"/>
                <a:cs typeface="B Nazanin" panose="00000400000000000000" pitchFamily="2" charset="-78"/>
              </a:rPr>
              <a:t>60%</a:t>
            </a:r>
          </a:p>
        </p:txBody>
      </p:sp>
      <p:grpSp>
        <p:nvGrpSpPr>
          <p:cNvPr id="8" name="Group 8"/>
          <p:cNvGrpSpPr/>
          <p:nvPr/>
        </p:nvGrpSpPr>
        <p:grpSpPr>
          <a:xfrm>
            <a:off x="6652080" y="2856960"/>
            <a:ext cx="1106640" cy="2913840"/>
            <a:chOff x="0" y="0"/>
            <a:chExt cx="1475520" cy="3885120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1475486" cy="3885184"/>
            </a:xfrm>
            <a:custGeom>
              <a:avLst/>
              <a:gdLst/>
              <a:ahLst/>
              <a:cxnLst/>
              <a:rect l="l" t="t" r="r" b="b"/>
              <a:pathLst>
                <a:path w="1475486" h="3885184">
                  <a:moveTo>
                    <a:pt x="1197991" y="743331"/>
                  </a:moveTo>
                  <a:lnTo>
                    <a:pt x="277495" y="743331"/>
                  </a:lnTo>
                  <a:cubicBezTo>
                    <a:pt x="124206" y="743331"/>
                    <a:pt x="0" y="867537"/>
                    <a:pt x="0" y="1020826"/>
                  </a:cubicBezTo>
                  <a:lnTo>
                    <a:pt x="0" y="1280795"/>
                  </a:lnTo>
                  <a:lnTo>
                    <a:pt x="0" y="2043557"/>
                  </a:lnTo>
                  <a:cubicBezTo>
                    <a:pt x="0" y="2122297"/>
                    <a:pt x="63881" y="2186178"/>
                    <a:pt x="142621" y="2186178"/>
                  </a:cubicBezTo>
                  <a:cubicBezTo>
                    <a:pt x="221361" y="2186178"/>
                    <a:pt x="285242" y="2122297"/>
                    <a:pt x="285242" y="2043557"/>
                  </a:cubicBezTo>
                  <a:lnTo>
                    <a:pt x="285242" y="1377061"/>
                  </a:lnTo>
                  <a:lnTo>
                    <a:pt x="327660" y="1377061"/>
                  </a:lnTo>
                  <a:cubicBezTo>
                    <a:pt x="329946" y="2153666"/>
                    <a:pt x="332359" y="2930271"/>
                    <a:pt x="334645" y="3707003"/>
                  </a:cubicBezTo>
                  <a:cubicBezTo>
                    <a:pt x="334645" y="3805428"/>
                    <a:pt x="414401" y="3885184"/>
                    <a:pt x="512953" y="3885184"/>
                  </a:cubicBezTo>
                  <a:cubicBezTo>
                    <a:pt x="611505" y="3885184"/>
                    <a:pt x="691261" y="3805428"/>
                    <a:pt x="691261" y="3707003"/>
                  </a:cubicBezTo>
                  <a:lnTo>
                    <a:pt x="691261" y="2282444"/>
                  </a:lnTo>
                  <a:lnTo>
                    <a:pt x="798195" y="2282444"/>
                  </a:lnTo>
                  <a:lnTo>
                    <a:pt x="798195" y="3706876"/>
                  </a:lnTo>
                  <a:cubicBezTo>
                    <a:pt x="798195" y="3805301"/>
                    <a:pt x="877951" y="3885057"/>
                    <a:pt x="976503" y="3885057"/>
                  </a:cubicBezTo>
                  <a:cubicBezTo>
                    <a:pt x="1075055" y="3885057"/>
                    <a:pt x="1154811" y="3805301"/>
                    <a:pt x="1154811" y="3706876"/>
                  </a:cubicBezTo>
                  <a:cubicBezTo>
                    <a:pt x="1152525" y="2930271"/>
                    <a:pt x="1150112" y="2153666"/>
                    <a:pt x="1147826" y="1376934"/>
                  </a:cubicBezTo>
                  <a:lnTo>
                    <a:pt x="1190244" y="1376934"/>
                  </a:lnTo>
                  <a:lnTo>
                    <a:pt x="1190244" y="2043557"/>
                  </a:lnTo>
                  <a:cubicBezTo>
                    <a:pt x="1190244" y="2122297"/>
                    <a:pt x="1254125" y="2186178"/>
                    <a:pt x="1332865" y="2186178"/>
                  </a:cubicBezTo>
                  <a:cubicBezTo>
                    <a:pt x="1411605" y="2186178"/>
                    <a:pt x="1475486" y="2122297"/>
                    <a:pt x="1475486" y="2043557"/>
                  </a:cubicBezTo>
                  <a:lnTo>
                    <a:pt x="1475486" y="1377061"/>
                  </a:lnTo>
                  <a:lnTo>
                    <a:pt x="1475486" y="1020826"/>
                  </a:lnTo>
                  <a:cubicBezTo>
                    <a:pt x="1475486" y="867537"/>
                    <a:pt x="1351280" y="743331"/>
                    <a:pt x="1197991" y="743331"/>
                  </a:cubicBezTo>
                  <a:close/>
                  <a:moveTo>
                    <a:pt x="737743" y="0"/>
                  </a:moveTo>
                  <a:cubicBezTo>
                    <a:pt x="553212" y="0"/>
                    <a:pt x="403733" y="149479"/>
                    <a:pt x="403733" y="334010"/>
                  </a:cubicBezTo>
                  <a:cubicBezTo>
                    <a:pt x="403733" y="518541"/>
                    <a:pt x="553212" y="668020"/>
                    <a:pt x="737743" y="668020"/>
                  </a:cubicBezTo>
                  <a:cubicBezTo>
                    <a:pt x="922274" y="668020"/>
                    <a:pt x="1071880" y="518414"/>
                    <a:pt x="1071880" y="334010"/>
                  </a:cubicBezTo>
                  <a:cubicBezTo>
                    <a:pt x="1071880" y="149606"/>
                    <a:pt x="922274" y="0"/>
                    <a:pt x="737743" y="0"/>
                  </a:cubicBezTo>
                  <a:close/>
                </a:path>
              </a:pathLst>
            </a:custGeom>
            <a:solidFill>
              <a:srgbClr val="984807"/>
            </a:solidFill>
          </p:spPr>
        </p:sp>
      </p:grpSp>
      <p:grpSp>
        <p:nvGrpSpPr>
          <p:cNvPr id="10" name="Group 10"/>
          <p:cNvGrpSpPr/>
          <p:nvPr/>
        </p:nvGrpSpPr>
        <p:grpSpPr>
          <a:xfrm rot="-10800000">
            <a:off x="10388160" y="2882160"/>
            <a:ext cx="1329120" cy="2835360"/>
            <a:chOff x="0" y="0"/>
            <a:chExt cx="1772160" cy="3780480"/>
          </a:xfrm>
        </p:grpSpPr>
        <p:sp>
          <p:nvSpPr>
            <p:cNvPr id="11" name="Freeform 11"/>
            <p:cNvSpPr/>
            <p:nvPr/>
          </p:nvSpPr>
          <p:spPr>
            <a:xfrm>
              <a:off x="-15494" y="0"/>
              <a:ext cx="1772158" cy="3780536"/>
            </a:xfrm>
            <a:custGeom>
              <a:avLst/>
              <a:gdLst/>
              <a:ahLst/>
              <a:cxnLst/>
              <a:rect l="l" t="t" r="r" b="b"/>
              <a:pathLst>
                <a:path w="1772158" h="3780536">
                  <a:moveTo>
                    <a:pt x="1167892" y="3068955"/>
                  </a:moveTo>
                  <a:lnTo>
                    <a:pt x="599567" y="3068955"/>
                  </a:lnTo>
                  <a:cubicBezTo>
                    <a:pt x="480441" y="3057779"/>
                    <a:pt x="485521" y="3079369"/>
                    <a:pt x="453263" y="3001645"/>
                  </a:cubicBezTo>
                  <a:lnTo>
                    <a:pt x="23241" y="1854073"/>
                  </a:lnTo>
                  <a:cubicBezTo>
                    <a:pt x="0" y="1791970"/>
                    <a:pt x="30607" y="1722501"/>
                    <a:pt x="91567" y="1698879"/>
                  </a:cubicBezTo>
                  <a:cubicBezTo>
                    <a:pt x="152527" y="1675257"/>
                    <a:pt x="220853" y="1706372"/>
                    <a:pt x="244094" y="1768475"/>
                  </a:cubicBezTo>
                  <a:lnTo>
                    <a:pt x="488950" y="2421890"/>
                  </a:lnTo>
                  <a:lnTo>
                    <a:pt x="536702" y="2421890"/>
                  </a:lnTo>
                  <a:lnTo>
                    <a:pt x="227711" y="1155573"/>
                  </a:lnTo>
                  <a:lnTo>
                    <a:pt x="533019" y="1155573"/>
                  </a:lnTo>
                  <a:lnTo>
                    <a:pt x="533019" y="160655"/>
                  </a:lnTo>
                  <a:cubicBezTo>
                    <a:pt x="533019" y="72009"/>
                    <a:pt x="603758" y="0"/>
                    <a:pt x="691007" y="0"/>
                  </a:cubicBezTo>
                  <a:cubicBezTo>
                    <a:pt x="778256" y="0"/>
                    <a:pt x="848868" y="72009"/>
                    <a:pt x="848868" y="160655"/>
                  </a:cubicBezTo>
                  <a:lnTo>
                    <a:pt x="848868" y="1155573"/>
                  </a:lnTo>
                  <a:lnTo>
                    <a:pt x="923544" y="1155573"/>
                  </a:lnTo>
                  <a:lnTo>
                    <a:pt x="923544" y="160655"/>
                  </a:lnTo>
                  <a:cubicBezTo>
                    <a:pt x="923544" y="72009"/>
                    <a:pt x="994156" y="0"/>
                    <a:pt x="1081405" y="0"/>
                  </a:cubicBezTo>
                  <a:cubicBezTo>
                    <a:pt x="1168654" y="0"/>
                    <a:pt x="1239266" y="72009"/>
                    <a:pt x="1239266" y="160655"/>
                  </a:cubicBezTo>
                  <a:lnTo>
                    <a:pt x="1239266" y="1155573"/>
                  </a:lnTo>
                  <a:lnTo>
                    <a:pt x="1545844" y="1155573"/>
                  </a:lnTo>
                  <a:lnTo>
                    <a:pt x="1236980" y="2421763"/>
                  </a:lnTo>
                  <a:lnTo>
                    <a:pt x="1283208" y="2421763"/>
                  </a:lnTo>
                  <a:lnTo>
                    <a:pt x="1528064" y="1768348"/>
                  </a:lnTo>
                  <a:cubicBezTo>
                    <a:pt x="1551305" y="1706245"/>
                    <a:pt x="1619631" y="1675130"/>
                    <a:pt x="1680591" y="1698752"/>
                  </a:cubicBezTo>
                  <a:cubicBezTo>
                    <a:pt x="1741551" y="1722374"/>
                    <a:pt x="1772158" y="1791970"/>
                    <a:pt x="1748917" y="1853946"/>
                  </a:cubicBezTo>
                  <a:lnTo>
                    <a:pt x="1318895" y="3001518"/>
                  </a:lnTo>
                  <a:cubicBezTo>
                    <a:pt x="1280795" y="3079242"/>
                    <a:pt x="1287653" y="3057652"/>
                    <a:pt x="1167765" y="3068828"/>
                  </a:cubicBezTo>
                  <a:close/>
                  <a:moveTo>
                    <a:pt x="883666" y="3780536"/>
                  </a:moveTo>
                  <a:cubicBezTo>
                    <a:pt x="715772" y="3780536"/>
                    <a:pt x="579755" y="3642106"/>
                    <a:pt x="579755" y="3471164"/>
                  </a:cubicBezTo>
                  <a:cubicBezTo>
                    <a:pt x="579755" y="3300222"/>
                    <a:pt x="715772" y="3161792"/>
                    <a:pt x="883666" y="3161792"/>
                  </a:cubicBezTo>
                  <a:cubicBezTo>
                    <a:pt x="1051560" y="3161792"/>
                    <a:pt x="1187577" y="3300222"/>
                    <a:pt x="1187577" y="3471164"/>
                  </a:cubicBezTo>
                  <a:cubicBezTo>
                    <a:pt x="1187577" y="3642106"/>
                    <a:pt x="1051560" y="3780536"/>
                    <a:pt x="883666" y="3780536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sp>
        <p:nvSpPr>
          <p:cNvPr id="12" name="TextBox 12"/>
          <p:cNvSpPr txBox="1"/>
          <p:nvPr/>
        </p:nvSpPr>
        <p:spPr>
          <a:xfrm>
            <a:off x="1890720" y="6801480"/>
            <a:ext cx="3403440" cy="33855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1600" spc="16" dirty="0">
                <a:solidFill>
                  <a:srgbClr val="404040"/>
                </a:solidFill>
                <a:latin typeface="Montserrat"/>
                <a:cs typeface="B Nazanin" panose="00000400000000000000" pitchFamily="2" charset="-78"/>
              </a:rPr>
              <a:t>آسان برای تغییر رنگ، عکس و متن.</a:t>
            </a:r>
            <a:endParaRPr lang="en-US" sz="1600" spc="16" dirty="0">
              <a:solidFill>
                <a:srgbClr val="404040"/>
              </a:solidFill>
              <a:latin typeface="Montserrat"/>
              <a:cs typeface="B Nazanin" panose="00000400000000000000" pitchFamily="2" charset="-78"/>
            </a:endParaRPr>
          </a:p>
        </p:txBody>
      </p:sp>
      <p:sp>
        <p:nvSpPr>
          <p:cNvPr id="13" name="TextBox 13"/>
          <p:cNvSpPr txBox="1"/>
          <p:nvPr/>
        </p:nvSpPr>
        <p:spPr>
          <a:xfrm>
            <a:off x="1890720" y="6378120"/>
            <a:ext cx="3403440" cy="33855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1600" spc="16" dirty="0">
                <a:solidFill>
                  <a:srgbClr val="404040"/>
                </a:solidFill>
                <a:latin typeface="Montserrat Bold"/>
                <a:cs typeface="B Nazanin" panose="00000400000000000000" pitchFamily="2" charset="-78"/>
              </a:rPr>
              <a:t>متن شما در اینجا</a:t>
            </a:r>
            <a:endParaRPr lang="en-US" sz="1600" spc="16" dirty="0">
              <a:solidFill>
                <a:srgbClr val="404040"/>
              </a:solidFill>
              <a:latin typeface="Montserrat Bold"/>
              <a:cs typeface="B Nazanin" panose="00000400000000000000" pitchFamily="2" charset="-78"/>
            </a:endParaRPr>
          </a:p>
        </p:txBody>
      </p:sp>
      <p:sp>
        <p:nvSpPr>
          <p:cNvPr id="14" name="TextBox 14"/>
          <p:cNvSpPr txBox="1"/>
          <p:nvPr/>
        </p:nvSpPr>
        <p:spPr>
          <a:xfrm>
            <a:off x="1890720" y="8307000"/>
            <a:ext cx="3403440" cy="33855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1600" spc="16" dirty="0">
                <a:solidFill>
                  <a:srgbClr val="404040"/>
                </a:solidFill>
                <a:latin typeface="Montserrat"/>
                <a:cs typeface="B Nazanin" panose="00000400000000000000" pitchFamily="2" charset="-78"/>
              </a:rPr>
              <a:t>آسان برای تغییر رنگ، عکس و متن.</a:t>
            </a:r>
            <a:endParaRPr lang="en-US" sz="1600" spc="16" dirty="0">
              <a:solidFill>
                <a:srgbClr val="404040"/>
              </a:solidFill>
              <a:latin typeface="Montserrat"/>
              <a:cs typeface="B Nazanin" panose="00000400000000000000" pitchFamily="2" charset="-78"/>
            </a:endParaRPr>
          </a:p>
        </p:txBody>
      </p:sp>
      <p:sp>
        <p:nvSpPr>
          <p:cNvPr id="15" name="TextBox 15"/>
          <p:cNvSpPr txBox="1"/>
          <p:nvPr/>
        </p:nvSpPr>
        <p:spPr>
          <a:xfrm>
            <a:off x="1890720" y="7882920"/>
            <a:ext cx="3403440" cy="33855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1600" spc="16" dirty="0">
                <a:solidFill>
                  <a:srgbClr val="404040"/>
                </a:solidFill>
                <a:latin typeface="Montserrat Bold"/>
                <a:cs typeface="B Nazanin" panose="00000400000000000000" pitchFamily="2" charset="-78"/>
              </a:rPr>
              <a:t>متن شما در اینجا</a:t>
            </a:r>
            <a:endParaRPr lang="en-US" sz="1600" spc="16" dirty="0">
              <a:solidFill>
                <a:srgbClr val="404040"/>
              </a:solidFill>
              <a:latin typeface="Montserrat Bold"/>
              <a:cs typeface="B Nazanin" panose="00000400000000000000" pitchFamily="2" charset="-78"/>
            </a:endParaRPr>
          </a:p>
        </p:txBody>
      </p:sp>
      <p:sp>
        <p:nvSpPr>
          <p:cNvPr id="16" name="TextBox 16"/>
          <p:cNvSpPr txBox="1"/>
          <p:nvPr/>
        </p:nvSpPr>
        <p:spPr>
          <a:xfrm>
            <a:off x="13713840" y="6801480"/>
            <a:ext cx="3403440" cy="33855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1600" spc="16" dirty="0">
                <a:solidFill>
                  <a:srgbClr val="404040"/>
                </a:solidFill>
                <a:latin typeface="Montserrat"/>
                <a:cs typeface="B Nazanin" panose="00000400000000000000" pitchFamily="2" charset="-78"/>
              </a:rPr>
              <a:t>آسان برای تغییر رنگ، عکس و متن.</a:t>
            </a:r>
            <a:endParaRPr lang="en-US" sz="1600" spc="16" dirty="0">
              <a:solidFill>
                <a:srgbClr val="404040"/>
              </a:solidFill>
              <a:latin typeface="Montserrat"/>
              <a:cs typeface="B Nazanin" panose="00000400000000000000" pitchFamily="2" charset="-78"/>
            </a:endParaRPr>
          </a:p>
        </p:txBody>
      </p:sp>
      <p:sp>
        <p:nvSpPr>
          <p:cNvPr id="17" name="TextBox 17"/>
          <p:cNvSpPr txBox="1"/>
          <p:nvPr/>
        </p:nvSpPr>
        <p:spPr>
          <a:xfrm>
            <a:off x="13713840" y="6378120"/>
            <a:ext cx="3403440" cy="33855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1600" spc="16" dirty="0">
                <a:solidFill>
                  <a:srgbClr val="404040"/>
                </a:solidFill>
                <a:latin typeface="Montserrat Bold"/>
                <a:cs typeface="B Nazanin" panose="00000400000000000000" pitchFamily="2" charset="-78"/>
              </a:rPr>
              <a:t>متن شما در اینجا</a:t>
            </a:r>
            <a:endParaRPr lang="en-US" sz="1600" spc="16" dirty="0">
              <a:solidFill>
                <a:srgbClr val="404040"/>
              </a:solidFill>
              <a:latin typeface="Montserrat Bold"/>
              <a:cs typeface="B Nazanin" panose="00000400000000000000" pitchFamily="2" charset="-78"/>
            </a:endParaRPr>
          </a:p>
        </p:txBody>
      </p:sp>
      <p:sp>
        <p:nvSpPr>
          <p:cNvPr id="18" name="TextBox 18"/>
          <p:cNvSpPr txBox="1"/>
          <p:nvPr/>
        </p:nvSpPr>
        <p:spPr>
          <a:xfrm>
            <a:off x="13713840" y="8307000"/>
            <a:ext cx="3403440" cy="33855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1600" spc="16" dirty="0">
                <a:solidFill>
                  <a:srgbClr val="404040"/>
                </a:solidFill>
                <a:latin typeface="Montserrat"/>
                <a:cs typeface="B Nazanin" panose="00000400000000000000" pitchFamily="2" charset="-78"/>
              </a:rPr>
              <a:t>آسان برای تغییر رنگ، عکس و متن.</a:t>
            </a:r>
            <a:endParaRPr lang="en-US" sz="1600" spc="16" dirty="0">
              <a:solidFill>
                <a:srgbClr val="404040"/>
              </a:solidFill>
              <a:latin typeface="Montserrat"/>
              <a:cs typeface="B Nazanin" panose="00000400000000000000" pitchFamily="2" charset="-78"/>
            </a:endParaRPr>
          </a:p>
        </p:txBody>
      </p:sp>
      <p:sp>
        <p:nvSpPr>
          <p:cNvPr id="19" name="TextBox 19"/>
          <p:cNvSpPr txBox="1"/>
          <p:nvPr/>
        </p:nvSpPr>
        <p:spPr>
          <a:xfrm>
            <a:off x="13713840" y="7882920"/>
            <a:ext cx="3403440" cy="33855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1600" spc="16" dirty="0">
                <a:solidFill>
                  <a:srgbClr val="404040"/>
                </a:solidFill>
                <a:latin typeface="Montserrat Bold"/>
                <a:cs typeface="B Nazanin" panose="00000400000000000000" pitchFamily="2" charset="-78"/>
              </a:rPr>
              <a:t>متن شما در اینجا</a:t>
            </a:r>
            <a:endParaRPr lang="en-US" sz="1600" spc="16" dirty="0">
              <a:solidFill>
                <a:srgbClr val="404040"/>
              </a:solidFill>
              <a:latin typeface="Montserrat Bold"/>
              <a:cs typeface="B Nazanin" panose="00000400000000000000" pitchFamily="2" charset="-78"/>
            </a:endParaRPr>
          </a:p>
        </p:txBody>
      </p:sp>
      <p:grpSp>
        <p:nvGrpSpPr>
          <p:cNvPr id="20" name="Group 20"/>
          <p:cNvGrpSpPr/>
          <p:nvPr/>
        </p:nvGrpSpPr>
        <p:grpSpPr>
          <a:xfrm>
            <a:off x="1041840" y="6658560"/>
            <a:ext cx="694080" cy="694080"/>
            <a:chOff x="0" y="0"/>
            <a:chExt cx="925440" cy="925440"/>
          </a:xfrm>
        </p:grpSpPr>
        <p:sp>
          <p:nvSpPr>
            <p:cNvPr id="21" name="Freeform 21"/>
            <p:cNvSpPr/>
            <p:nvPr/>
          </p:nvSpPr>
          <p:spPr>
            <a:xfrm>
              <a:off x="0" y="0"/>
              <a:ext cx="925449" cy="925449"/>
            </a:xfrm>
            <a:custGeom>
              <a:avLst/>
              <a:gdLst/>
              <a:ahLst/>
              <a:cxnLst/>
              <a:rect l="l" t="t" r="r" b="b"/>
              <a:pathLst>
                <a:path w="925449" h="925449">
                  <a:moveTo>
                    <a:pt x="118618" y="108712"/>
                  </a:moveTo>
                  <a:lnTo>
                    <a:pt x="118618" y="110109"/>
                  </a:lnTo>
                  <a:lnTo>
                    <a:pt x="110109" y="110109"/>
                  </a:lnTo>
                  <a:lnTo>
                    <a:pt x="110109" y="815340"/>
                  </a:lnTo>
                  <a:lnTo>
                    <a:pt x="436753" y="815340"/>
                  </a:lnTo>
                  <a:cubicBezTo>
                    <a:pt x="361950" y="694309"/>
                    <a:pt x="284861" y="491744"/>
                    <a:pt x="124587" y="477774"/>
                  </a:cubicBezTo>
                  <a:lnTo>
                    <a:pt x="171450" y="338455"/>
                  </a:lnTo>
                  <a:cubicBezTo>
                    <a:pt x="323596" y="388239"/>
                    <a:pt x="365252" y="442976"/>
                    <a:pt x="441198" y="549529"/>
                  </a:cubicBezTo>
                  <a:cubicBezTo>
                    <a:pt x="511048" y="393954"/>
                    <a:pt x="550418" y="311023"/>
                    <a:pt x="637921" y="170434"/>
                  </a:cubicBezTo>
                  <a:lnTo>
                    <a:pt x="791337" y="170434"/>
                  </a:lnTo>
                  <a:cubicBezTo>
                    <a:pt x="665988" y="348615"/>
                    <a:pt x="544830" y="603758"/>
                    <a:pt x="450850" y="815340"/>
                  </a:cubicBezTo>
                  <a:lnTo>
                    <a:pt x="815340" y="815340"/>
                  </a:lnTo>
                  <a:lnTo>
                    <a:pt x="815340" y="170434"/>
                  </a:lnTo>
                  <a:lnTo>
                    <a:pt x="816356" y="170434"/>
                  </a:lnTo>
                  <a:lnTo>
                    <a:pt x="816356" y="108712"/>
                  </a:lnTo>
                  <a:close/>
                  <a:moveTo>
                    <a:pt x="0" y="0"/>
                  </a:moveTo>
                  <a:lnTo>
                    <a:pt x="925449" y="0"/>
                  </a:lnTo>
                  <a:lnTo>
                    <a:pt x="925449" y="925449"/>
                  </a:lnTo>
                  <a:lnTo>
                    <a:pt x="0" y="925449"/>
                  </a:lnTo>
                  <a:close/>
                </a:path>
              </a:pathLst>
            </a:custGeom>
            <a:solidFill>
              <a:srgbClr val="984807"/>
            </a:solidFill>
          </p:spPr>
        </p:sp>
      </p:grpSp>
      <p:grpSp>
        <p:nvGrpSpPr>
          <p:cNvPr id="22" name="Group 22"/>
          <p:cNvGrpSpPr/>
          <p:nvPr/>
        </p:nvGrpSpPr>
        <p:grpSpPr>
          <a:xfrm>
            <a:off x="1041840" y="8164080"/>
            <a:ext cx="694080" cy="694080"/>
            <a:chOff x="0" y="0"/>
            <a:chExt cx="925440" cy="925440"/>
          </a:xfrm>
        </p:grpSpPr>
        <p:sp>
          <p:nvSpPr>
            <p:cNvPr id="23" name="Freeform 23"/>
            <p:cNvSpPr/>
            <p:nvPr/>
          </p:nvSpPr>
          <p:spPr>
            <a:xfrm>
              <a:off x="0" y="0"/>
              <a:ext cx="925449" cy="925449"/>
            </a:xfrm>
            <a:custGeom>
              <a:avLst/>
              <a:gdLst/>
              <a:ahLst/>
              <a:cxnLst/>
              <a:rect l="l" t="t" r="r" b="b"/>
              <a:pathLst>
                <a:path w="925449" h="925449">
                  <a:moveTo>
                    <a:pt x="118618" y="108712"/>
                  </a:moveTo>
                  <a:lnTo>
                    <a:pt x="118618" y="110109"/>
                  </a:lnTo>
                  <a:lnTo>
                    <a:pt x="110109" y="110109"/>
                  </a:lnTo>
                  <a:lnTo>
                    <a:pt x="110109" y="815340"/>
                  </a:lnTo>
                  <a:lnTo>
                    <a:pt x="436753" y="815340"/>
                  </a:lnTo>
                  <a:cubicBezTo>
                    <a:pt x="361950" y="694309"/>
                    <a:pt x="284861" y="491744"/>
                    <a:pt x="124587" y="477774"/>
                  </a:cubicBezTo>
                  <a:lnTo>
                    <a:pt x="171450" y="338455"/>
                  </a:lnTo>
                  <a:cubicBezTo>
                    <a:pt x="323596" y="388239"/>
                    <a:pt x="365252" y="442976"/>
                    <a:pt x="441198" y="549529"/>
                  </a:cubicBezTo>
                  <a:cubicBezTo>
                    <a:pt x="511048" y="393954"/>
                    <a:pt x="550418" y="311023"/>
                    <a:pt x="637921" y="170434"/>
                  </a:cubicBezTo>
                  <a:lnTo>
                    <a:pt x="791337" y="170434"/>
                  </a:lnTo>
                  <a:cubicBezTo>
                    <a:pt x="665988" y="348615"/>
                    <a:pt x="544830" y="603758"/>
                    <a:pt x="450850" y="815340"/>
                  </a:cubicBezTo>
                  <a:lnTo>
                    <a:pt x="815340" y="815340"/>
                  </a:lnTo>
                  <a:lnTo>
                    <a:pt x="815340" y="170434"/>
                  </a:lnTo>
                  <a:lnTo>
                    <a:pt x="816356" y="170434"/>
                  </a:lnTo>
                  <a:lnTo>
                    <a:pt x="816356" y="108712"/>
                  </a:lnTo>
                  <a:close/>
                  <a:moveTo>
                    <a:pt x="0" y="0"/>
                  </a:moveTo>
                  <a:lnTo>
                    <a:pt x="925449" y="0"/>
                  </a:lnTo>
                  <a:lnTo>
                    <a:pt x="925449" y="925449"/>
                  </a:lnTo>
                  <a:lnTo>
                    <a:pt x="0" y="925449"/>
                  </a:lnTo>
                  <a:close/>
                </a:path>
              </a:pathLst>
            </a:custGeom>
            <a:solidFill>
              <a:srgbClr val="984807"/>
            </a:solidFill>
          </p:spPr>
        </p:sp>
      </p:grpSp>
      <p:grpSp>
        <p:nvGrpSpPr>
          <p:cNvPr id="24" name="Group 24"/>
          <p:cNvGrpSpPr/>
          <p:nvPr/>
        </p:nvGrpSpPr>
        <p:grpSpPr>
          <a:xfrm>
            <a:off x="12744720" y="6658560"/>
            <a:ext cx="694080" cy="694080"/>
            <a:chOff x="0" y="0"/>
            <a:chExt cx="925440" cy="925440"/>
          </a:xfrm>
        </p:grpSpPr>
        <p:sp>
          <p:nvSpPr>
            <p:cNvPr id="25" name="Freeform 25"/>
            <p:cNvSpPr/>
            <p:nvPr/>
          </p:nvSpPr>
          <p:spPr>
            <a:xfrm>
              <a:off x="0" y="0"/>
              <a:ext cx="925449" cy="925449"/>
            </a:xfrm>
            <a:custGeom>
              <a:avLst/>
              <a:gdLst/>
              <a:ahLst/>
              <a:cxnLst/>
              <a:rect l="l" t="t" r="r" b="b"/>
              <a:pathLst>
                <a:path w="925449" h="925449">
                  <a:moveTo>
                    <a:pt x="118618" y="108712"/>
                  </a:moveTo>
                  <a:lnTo>
                    <a:pt x="118618" y="110109"/>
                  </a:lnTo>
                  <a:lnTo>
                    <a:pt x="110109" y="110109"/>
                  </a:lnTo>
                  <a:lnTo>
                    <a:pt x="110109" y="815340"/>
                  </a:lnTo>
                  <a:lnTo>
                    <a:pt x="436753" y="815340"/>
                  </a:lnTo>
                  <a:cubicBezTo>
                    <a:pt x="361950" y="694309"/>
                    <a:pt x="284861" y="491744"/>
                    <a:pt x="124587" y="477774"/>
                  </a:cubicBezTo>
                  <a:lnTo>
                    <a:pt x="171450" y="338455"/>
                  </a:lnTo>
                  <a:cubicBezTo>
                    <a:pt x="323596" y="388239"/>
                    <a:pt x="365252" y="442976"/>
                    <a:pt x="441198" y="549529"/>
                  </a:cubicBezTo>
                  <a:cubicBezTo>
                    <a:pt x="511048" y="393954"/>
                    <a:pt x="550418" y="311023"/>
                    <a:pt x="637921" y="170434"/>
                  </a:cubicBezTo>
                  <a:lnTo>
                    <a:pt x="791337" y="170434"/>
                  </a:lnTo>
                  <a:cubicBezTo>
                    <a:pt x="665988" y="348615"/>
                    <a:pt x="544830" y="603758"/>
                    <a:pt x="450850" y="815340"/>
                  </a:cubicBezTo>
                  <a:lnTo>
                    <a:pt x="815340" y="815340"/>
                  </a:lnTo>
                  <a:lnTo>
                    <a:pt x="815340" y="170434"/>
                  </a:lnTo>
                  <a:lnTo>
                    <a:pt x="816356" y="170434"/>
                  </a:lnTo>
                  <a:lnTo>
                    <a:pt x="816356" y="108712"/>
                  </a:lnTo>
                  <a:close/>
                  <a:moveTo>
                    <a:pt x="0" y="0"/>
                  </a:moveTo>
                  <a:lnTo>
                    <a:pt x="925449" y="0"/>
                  </a:lnTo>
                  <a:lnTo>
                    <a:pt x="925449" y="925449"/>
                  </a:lnTo>
                  <a:lnTo>
                    <a:pt x="0" y="925449"/>
                  </a:ln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26" name="Group 26"/>
          <p:cNvGrpSpPr/>
          <p:nvPr/>
        </p:nvGrpSpPr>
        <p:grpSpPr>
          <a:xfrm>
            <a:off x="12744720" y="8164080"/>
            <a:ext cx="694080" cy="694080"/>
            <a:chOff x="0" y="0"/>
            <a:chExt cx="925440" cy="925440"/>
          </a:xfrm>
        </p:grpSpPr>
        <p:sp>
          <p:nvSpPr>
            <p:cNvPr id="27" name="Freeform 27"/>
            <p:cNvSpPr/>
            <p:nvPr/>
          </p:nvSpPr>
          <p:spPr>
            <a:xfrm>
              <a:off x="0" y="0"/>
              <a:ext cx="925449" cy="925449"/>
            </a:xfrm>
            <a:custGeom>
              <a:avLst/>
              <a:gdLst/>
              <a:ahLst/>
              <a:cxnLst/>
              <a:rect l="l" t="t" r="r" b="b"/>
              <a:pathLst>
                <a:path w="925449" h="925449">
                  <a:moveTo>
                    <a:pt x="118618" y="108712"/>
                  </a:moveTo>
                  <a:lnTo>
                    <a:pt x="118618" y="110109"/>
                  </a:lnTo>
                  <a:lnTo>
                    <a:pt x="110109" y="110109"/>
                  </a:lnTo>
                  <a:lnTo>
                    <a:pt x="110109" y="815340"/>
                  </a:lnTo>
                  <a:lnTo>
                    <a:pt x="436753" y="815340"/>
                  </a:lnTo>
                  <a:cubicBezTo>
                    <a:pt x="361950" y="694309"/>
                    <a:pt x="284861" y="491744"/>
                    <a:pt x="124587" y="477774"/>
                  </a:cubicBezTo>
                  <a:lnTo>
                    <a:pt x="171450" y="338455"/>
                  </a:lnTo>
                  <a:cubicBezTo>
                    <a:pt x="323596" y="388239"/>
                    <a:pt x="365252" y="442976"/>
                    <a:pt x="441198" y="549529"/>
                  </a:cubicBezTo>
                  <a:cubicBezTo>
                    <a:pt x="511048" y="393954"/>
                    <a:pt x="550418" y="311023"/>
                    <a:pt x="637921" y="170434"/>
                  </a:cubicBezTo>
                  <a:lnTo>
                    <a:pt x="791337" y="170434"/>
                  </a:lnTo>
                  <a:cubicBezTo>
                    <a:pt x="665988" y="348615"/>
                    <a:pt x="544830" y="603758"/>
                    <a:pt x="450850" y="815340"/>
                  </a:cubicBezTo>
                  <a:lnTo>
                    <a:pt x="815340" y="815340"/>
                  </a:lnTo>
                  <a:lnTo>
                    <a:pt x="815340" y="170434"/>
                  </a:lnTo>
                  <a:lnTo>
                    <a:pt x="816356" y="170434"/>
                  </a:lnTo>
                  <a:lnTo>
                    <a:pt x="816356" y="108712"/>
                  </a:lnTo>
                  <a:close/>
                  <a:moveTo>
                    <a:pt x="0" y="0"/>
                  </a:moveTo>
                  <a:lnTo>
                    <a:pt x="925449" y="0"/>
                  </a:lnTo>
                  <a:lnTo>
                    <a:pt x="925449" y="925449"/>
                  </a:lnTo>
                  <a:lnTo>
                    <a:pt x="0" y="925449"/>
                  </a:lnTo>
                  <a:close/>
                </a:path>
              </a:pathLst>
            </a:custGeom>
            <a:solidFill>
              <a:srgbClr val="E79F05"/>
            </a:solidFill>
          </p:spPr>
        </p:sp>
      </p:grpSp>
      <p:sp>
        <p:nvSpPr>
          <p:cNvPr id="28" name="TextBox 28"/>
          <p:cNvSpPr txBox="1"/>
          <p:nvPr/>
        </p:nvSpPr>
        <p:spPr>
          <a:xfrm>
            <a:off x="691920" y="3363480"/>
            <a:ext cx="5690880" cy="107721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ct val="150000"/>
              </a:lnSpc>
            </a:pPr>
            <a:r>
              <a:rPr lang="fa-IR" sz="1600" spc="16" dirty="0">
                <a:solidFill>
                  <a:srgbClr val="404040"/>
                </a:solidFill>
                <a:latin typeface="Montserrat"/>
                <a:cs typeface="B Nazanin" panose="00000400000000000000" pitchFamily="2" charset="-78"/>
              </a:rPr>
              <a:t>ارائه پاورپوینت مدرنی را دریافت کنید که به زیبایی طراحی شده است. آسان برای تغییر رنگ، عکس و متن. شما به سادگی می توانید مخاطبان خود را تحت تاثیر قرار دهید و به ارائه های خود جذابیت و زیبایی بی نظیری اضافه کنید.</a:t>
            </a:r>
            <a:endParaRPr lang="en-US" sz="1600" spc="16" dirty="0">
              <a:solidFill>
                <a:srgbClr val="404040"/>
              </a:solidFill>
              <a:latin typeface="Montserrat"/>
              <a:cs typeface="B Nazanin" panose="00000400000000000000" pitchFamily="2" charset="-78"/>
            </a:endParaRPr>
          </a:p>
        </p:txBody>
      </p:sp>
      <p:sp>
        <p:nvSpPr>
          <p:cNvPr id="29" name="TextBox 29"/>
          <p:cNvSpPr txBox="1"/>
          <p:nvPr/>
        </p:nvSpPr>
        <p:spPr>
          <a:xfrm>
            <a:off x="691920" y="2799000"/>
            <a:ext cx="5690880" cy="33855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ct val="150000"/>
              </a:lnSpc>
            </a:pPr>
            <a:r>
              <a:rPr lang="fa-IR" sz="1600" spc="16" dirty="0">
                <a:solidFill>
                  <a:srgbClr val="404040"/>
                </a:solidFill>
                <a:latin typeface="Montserrat Bold"/>
                <a:cs typeface="B Nazanin" panose="00000400000000000000" pitchFamily="2" charset="-78"/>
              </a:rPr>
              <a:t>متن شما در اینجا</a:t>
            </a:r>
            <a:endParaRPr lang="en-US" sz="1600" spc="16" dirty="0">
              <a:solidFill>
                <a:srgbClr val="404040"/>
              </a:solidFill>
              <a:latin typeface="Montserrat Bold"/>
              <a:cs typeface="B Nazanin" panose="00000400000000000000" pitchFamily="2" charset="-78"/>
            </a:endParaRPr>
          </a:p>
        </p:txBody>
      </p:sp>
      <p:sp>
        <p:nvSpPr>
          <p:cNvPr id="30" name="TextBox 30"/>
          <p:cNvSpPr txBox="1"/>
          <p:nvPr/>
        </p:nvSpPr>
        <p:spPr>
          <a:xfrm>
            <a:off x="11990160" y="3363480"/>
            <a:ext cx="5690880" cy="107721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1600" spc="16" dirty="0">
                <a:solidFill>
                  <a:srgbClr val="404040"/>
                </a:solidFill>
                <a:latin typeface="Montserrat"/>
                <a:cs typeface="B Nazanin" panose="00000400000000000000" pitchFamily="2" charset="-78"/>
              </a:rPr>
              <a:t>ارائه پاورپوینت مدرنی را دریافت کنید که به زیبایی طراحی شده است. آسان برای تغییر رنگ، عکس و متن. شما به سادگی می توانید مخاطبان خود را تحت تاثیر قرار دهید و به ارائه های خود جذابیت و زیبایی بی نظیری اضافه کنید.</a:t>
            </a:r>
            <a:endParaRPr lang="en-US" sz="1600" spc="16" dirty="0">
              <a:solidFill>
                <a:srgbClr val="404040"/>
              </a:solidFill>
              <a:latin typeface="Montserrat"/>
              <a:cs typeface="B Nazanin" panose="00000400000000000000" pitchFamily="2" charset="-78"/>
            </a:endParaRPr>
          </a:p>
        </p:txBody>
      </p:sp>
      <p:sp>
        <p:nvSpPr>
          <p:cNvPr id="31" name="TextBox 31"/>
          <p:cNvSpPr txBox="1"/>
          <p:nvPr/>
        </p:nvSpPr>
        <p:spPr>
          <a:xfrm>
            <a:off x="11990160" y="2799000"/>
            <a:ext cx="5690880" cy="33855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1600" spc="16" dirty="0">
                <a:solidFill>
                  <a:srgbClr val="404040"/>
                </a:solidFill>
                <a:latin typeface="Montserrat Bold"/>
                <a:cs typeface="B Nazanin" panose="00000400000000000000" pitchFamily="2" charset="-78"/>
              </a:rPr>
              <a:t>متن شما در اینجا</a:t>
            </a:r>
            <a:endParaRPr lang="en-US" sz="1600" spc="16" dirty="0">
              <a:solidFill>
                <a:srgbClr val="404040"/>
              </a:solidFill>
              <a:latin typeface="Montserrat Bold"/>
              <a:cs typeface="B Nazanin" panose="00000400000000000000" pitchFamily="2" charset="-78"/>
            </a:endParaRPr>
          </a:p>
        </p:txBody>
      </p:sp>
      <p:sp>
        <p:nvSpPr>
          <p:cNvPr id="32" name="AutoShape 32"/>
          <p:cNvSpPr/>
          <p:nvPr/>
        </p:nvSpPr>
        <p:spPr>
          <a:xfrm rot="21903">
            <a:off x="265137" y="1720110"/>
            <a:ext cx="18081007" cy="0"/>
          </a:xfrm>
          <a:prstGeom prst="line">
            <a:avLst/>
          </a:prstGeom>
          <a:ln w="47625" cap="rnd">
            <a:solidFill>
              <a:srgbClr val="984603"/>
            </a:solidFill>
            <a:prstDash val="solid"/>
            <a:headEnd type="none" w="sm" len="sm"/>
            <a:tailEnd type="none" w="sm" len="sm"/>
          </a:ln>
        </p:spPr>
      </p:sp>
      <p:grpSp>
        <p:nvGrpSpPr>
          <p:cNvPr id="33" name="Group 33"/>
          <p:cNvGrpSpPr/>
          <p:nvPr/>
        </p:nvGrpSpPr>
        <p:grpSpPr>
          <a:xfrm>
            <a:off x="16811280" y="568080"/>
            <a:ext cx="1374480" cy="1009440"/>
            <a:chOff x="0" y="0"/>
            <a:chExt cx="1832640" cy="1345920"/>
          </a:xfrm>
        </p:grpSpPr>
        <p:sp>
          <p:nvSpPr>
            <p:cNvPr id="34" name="Freeform 34"/>
            <p:cNvSpPr/>
            <p:nvPr/>
          </p:nvSpPr>
          <p:spPr>
            <a:xfrm>
              <a:off x="0" y="0"/>
              <a:ext cx="1832737" cy="1345946"/>
            </a:xfrm>
            <a:custGeom>
              <a:avLst/>
              <a:gdLst/>
              <a:ahLst/>
              <a:cxnLst/>
              <a:rect l="l" t="t" r="r" b="b"/>
              <a:pathLst>
                <a:path w="1832737" h="1345946">
                  <a:moveTo>
                    <a:pt x="374396" y="560451"/>
                  </a:moveTo>
                  <a:cubicBezTo>
                    <a:pt x="449326" y="544703"/>
                    <a:pt x="520192" y="532765"/>
                    <a:pt x="595122" y="548640"/>
                  </a:cubicBezTo>
                  <a:cubicBezTo>
                    <a:pt x="823722" y="596011"/>
                    <a:pt x="969518" y="789432"/>
                    <a:pt x="945896" y="1026287"/>
                  </a:cubicBezTo>
                  <a:cubicBezTo>
                    <a:pt x="938022" y="1105281"/>
                    <a:pt x="961644" y="1117092"/>
                    <a:pt x="1024763" y="1109218"/>
                  </a:cubicBezTo>
                  <a:cubicBezTo>
                    <a:pt x="1095756" y="1105281"/>
                    <a:pt x="1166622" y="1113155"/>
                    <a:pt x="1237615" y="1109218"/>
                  </a:cubicBezTo>
                  <a:cubicBezTo>
                    <a:pt x="1292733" y="1105281"/>
                    <a:pt x="1316482" y="1117092"/>
                    <a:pt x="1328293" y="1176274"/>
                  </a:cubicBezTo>
                  <a:cubicBezTo>
                    <a:pt x="1347978" y="1278890"/>
                    <a:pt x="1442593" y="1345946"/>
                    <a:pt x="1545082" y="1345946"/>
                  </a:cubicBezTo>
                  <a:cubicBezTo>
                    <a:pt x="1651508" y="1345946"/>
                    <a:pt x="1738249" y="1274953"/>
                    <a:pt x="1765808" y="1172337"/>
                  </a:cubicBezTo>
                  <a:cubicBezTo>
                    <a:pt x="1769745" y="1144651"/>
                    <a:pt x="1769745" y="1121029"/>
                    <a:pt x="1801241" y="1101344"/>
                  </a:cubicBezTo>
                  <a:cubicBezTo>
                    <a:pt x="1832737" y="1085596"/>
                    <a:pt x="1824863" y="935609"/>
                    <a:pt x="1801241" y="935609"/>
                  </a:cubicBezTo>
                  <a:cubicBezTo>
                    <a:pt x="1714500" y="931672"/>
                    <a:pt x="1738122" y="872490"/>
                    <a:pt x="1742186" y="829056"/>
                  </a:cubicBezTo>
                  <a:cubicBezTo>
                    <a:pt x="1746123" y="726440"/>
                    <a:pt x="1718564" y="643509"/>
                    <a:pt x="1627886" y="588264"/>
                  </a:cubicBezTo>
                  <a:cubicBezTo>
                    <a:pt x="1549019" y="540893"/>
                    <a:pt x="1541145" y="513334"/>
                    <a:pt x="1580642" y="430403"/>
                  </a:cubicBezTo>
                  <a:cubicBezTo>
                    <a:pt x="1592453" y="402717"/>
                    <a:pt x="1604264" y="367284"/>
                    <a:pt x="1576705" y="351409"/>
                  </a:cubicBezTo>
                  <a:cubicBezTo>
                    <a:pt x="1553083" y="335661"/>
                    <a:pt x="1521587" y="355346"/>
                    <a:pt x="1501775" y="379095"/>
                  </a:cubicBezTo>
                  <a:cubicBezTo>
                    <a:pt x="1486027" y="394843"/>
                    <a:pt x="1478153" y="418592"/>
                    <a:pt x="1474216" y="442214"/>
                  </a:cubicBezTo>
                  <a:cubicBezTo>
                    <a:pt x="1454531" y="548767"/>
                    <a:pt x="1454531" y="548767"/>
                    <a:pt x="1340231" y="540893"/>
                  </a:cubicBezTo>
                  <a:cubicBezTo>
                    <a:pt x="1316609" y="536956"/>
                    <a:pt x="1292987" y="533019"/>
                    <a:pt x="1269238" y="533019"/>
                  </a:cubicBezTo>
                  <a:cubicBezTo>
                    <a:pt x="1229868" y="536956"/>
                    <a:pt x="1218057" y="517271"/>
                    <a:pt x="1214120" y="485648"/>
                  </a:cubicBezTo>
                  <a:cubicBezTo>
                    <a:pt x="1198372" y="379095"/>
                    <a:pt x="1178687" y="272542"/>
                    <a:pt x="1162939" y="165989"/>
                  </a:cubicBezTo>
                  <a:cubicBezTo>
                    <a:pt x="1159002" y="146304"/>
                    <a:pt x="1155065" y="126492"/>
                    <a:pt x="1166876" y="102870"/>
                  </a:cubicBezTo>
                  <a:cubicBezTo>
                    <a:pt x="1202055" y="19685"/>
                    <a:pt x="1190244" y="3937"/>
                    <a:pt x="1099566" y="3937"/>
                  </a:cubicBezTo>
                  <a:cubicBezTo>
                    <a:pt x="894588" y="0"/>
                    <a:pt x="685800" y="3937"/>
                    <a:pt x="476885" y="3937"/>
                  </a:cubicBezTo>
                  <a:cubicBezTo>
                    <a:pt x="433578" y="3937"/>
                    <a:pt x="390144" y="0"/>
                    <a:pt x="346837" y="3937"/>
                  </a:cubicBezTo>
                  <a:cubicBezTo>
                    <a:pt x="287782" y="7874"/>
                    <a:pt x="267970" y="51308"/>
                    <a:pt x="307467" y="94742"/>
                  </a:cubicBezTo>
                  <a:cubicBezTo>
                    <a:pt x="327152" y="118364"/>
                    <a:pt x="327152" y="138176"/>
                    <a:pt x="331089" y="165735"/>
                  </a:cubicBezTo>
                  <a:cubicBezTo>
                    <a:pt x="331089" y="244729"/>
                    <a:pt x="331089" y="323596"/>
                    <a:pt x="331089" y="402590"/>
                  </a:cubicBezTo>
                  <a:cubicBezTo>
                    <a:pt x="342900" y="402590"/>
                    <a:pt x="350774" y="398653"/>
                    <a:pt x="362585" y="398653"/>
                  </a:cubicBezTo>
                  <a:cubicBezTo>
                    <a:pt x="366522" y="394716"/>
                    <a:pt x="370459" y="394716"/>
                    <a:pt x="378333" y="390779"/>
                  </a:cubicBezTo>
                  <a:cubicBezTo>
                    <a:pt x="370459" y="394716"/>
                    <a:pt x="366522" y="394716"/>
                    <a:pt x="362585" y="398653"/>
                  </a:cubicBezTo>
                  <a:cubicBezTo>
                    <a:pt x="350774" y="398653"/>
                    <a:pt x="342900" y="402590"/>
                    <a:pt x="331089" y="402590"/>
                  </a:cubicBezTo>
                  <a:cubicBezTo>
                    <a:pt x="335026" y="446024"/>
                    <a:pt x="319278" y="469646"/>
                    <a:pt x="275971" y="485521"/>
                  </a:cubicBezTo>
                  <a:cubicBezTo>
                    <a:pt x="197104" y="513207"/>
                    <a:pt x="138049" y="560451"/>
                    <a:pt x="90678" y="627634"/>
                  </a:cubicBezTo>
                  <a:cubicBezTo>
                    <a:pt x="55245" y="655320"/>
                    <a:pt x="35560" y="690753"/>
                    <a:pt x="19685" y="726313"/>
                  </a:cubicBezTo>
                  <a:cubicBezTo>
                    <a:pt x="0" y="793369"/>
                    <a:pt x="15748" y="813054"/>
                    <a:pt x="90678" y="805180"/>
                  </a:cubicBezTo>
                  <a:cubicBezTo>
                    <a:pt x="161671" y="698627"/>
                    <a:pt x="244348" y="599948"/>
                    <a:pt x="374396" y="560451"/>
                  </a:cubicBezTo>
                  <a:close/>
                  <a:moveTo>
                    <a:pt x="1541018" y="1002538"/>
                  </a:moveTo>
                  <a:cubicBezTo>
                    <a:pt x="1604137" y="998601"/>
                    <a:pt x="1655318" y="1049909"/>
                    <a:pt x="1655318" y="1113028"/>
                  </a:cubicBezTo>
                  <a:cubicBezTo>
                    <a:pt x="1659255" y="1176147"/>
                    <a:pt x="1612011" y="1227455"/>
                    <a:pt x="1544955" y="1227455"/>
                  </a:cubicBezTo>
                  <a:cubicBezTo>
                    <a:pt x="1481836" y="1227455"/>
                    <a:pt x="1434592" y="1180084"/>
                    <a:pt x="1430655" y="1120902"/>
                  </a:cubicBezTo>
                  <a:cubicBezTo>
                    <a:pt x="1426718" y="1057783"/>
                    <a:pt x="1477899" y="1002538"/>
                    <a:pt x="1541018" y="1002538"/>
                  </a:cubicBezTo>
                  <a:close/>
                  <a:moveTo>
                    <a:pt x="610870" y="453898"/>
                  </a:moveTo>
                  <a:cubicBezTo>
                    <a:pt x="610870" y="453898"/>
                    <a:pt x="614807" y="453898"/>
                    <a:pt x="618744" y="449961"/>
                  </a:cubicBezTo>
                  <a:cubicBezTo>
                    <a:pt x="614807" y="453898"/>
                    <a:pt x="610870" y="453898"/>
                    <a:pt x="610870" y="453898"/>
                  </a:cubicBezTo>
                  <a:close/>
                  <a:moveTo>
                    <a:pt x="618744" y="449961"/>
                  </a:moveTo>
                  <a:cubicBezTo>
                    <a:pt x="622681" y="449961"/>
                    <a:pt x="622681" y="449961"/>
                    <a:pt x="622681" y="449961"/>
                  </a:cubicBezTo>
                  <a:cubicBezTo>
                    <a:pt x="622681" y="449961"/>
                    <a:pt x="622681" y="449961"/>
                    <a:pt x="618744" y="449961"/>
                  </a:cubicBezTo>
                  <a:close/>
                  <a:moveTo>
                    <a:pt x="788289" y="110490"/>
                  </a:moveTo>
                  <a:cubicBezTo>
                    <a:pt x="823722" y="114427"/>
                    <a:pt x="863219" y="110490"/>
                    <a:pt x="898652" y="110490"/>
                  </a:cubicBezTo>
                  <a:cubicBezTo>
                    <a:pt x="1064133" y="110490"/>
                    <a:pt x="1064133" y="110490"/>
                    <a:pt x="1091819" y="272288"/>
                  </a:cubicBezTo>
                  <a:cubicBezTo>
                    <a:pt x="1115441" y="410464"/>
                    <a:pt x="1135126" y="548640"/>
                    <a:pt x="1154938" y="686689"/>
                  </a:cubicBezTo>
                  <a:cubicBezTo>
                    <a:pt x="1158875" y="710311"/>
                    <a:pt x="1190371" y="757682"/>
                    <a:pt x="1147064" y="761619"/>
                  </a:cubicBezTo>
                  <a:cubicBezTo>
                    <a:pt x="1099820" y="769493"/>
                    <a:pt x="1040638" y="797179"/>
                    <a:pt x="1005205" y="733933"/>
                  </a:cubicBezTo>
                  <a:cubicBezTo>
                    <a:pt x="950087" y="627380"/>
                    <a:pt x="871220" y="544449"/>
                    <a:pt x="760857" y="493141"/>
                  </a:cubicBezTo>
                  <a:cubicBezTo>
                    <a:pt x="729361" y="481330"/>
                    <a:pt x="721487" y="461518"/>
                    <a:pt x="721487" y="426085"/>
                  </a:cubicBezTo>
                  <a:cubicBezTo>
                    <a:pt x="725424" y="343154"/>
                    <a:pt x="725424" y="260350"/>
                    <a:pt x="721487" y="173482"/>
                  </a:cubicBezTo>
                  <a:cubicBezTo>
                    <a:pt x="717550" y="122174"/>
                    <a:pt x="737235" y="102489"/>
                    <a:pt x="788543" y="110363"/>
                  </a:cubicBezTo>
                  <a:close/>
                  <a:moveTo>
                    <a:pt x="417703" y="134239"/>
                  </a:moveTo>
                  <a:cubicBezTo>
                    <a:pt x="417703" y="126365"/>
                    <a:pt x="421640" y="122428"/>
                    <a:pt x="421640" y="118491"/>
                  </a:cubicBezTo>
                  <a:cubicBezTo>
                    <a:pt x="492633" y="118491"/>
                    <a:pt x="559562" y="114554"/>
                    <a:pt x="630555" y="114554"/>
                  </a:cubicBezTo>
                  <a:cubicBezTo>
                    <a:pt x="630555" y="122428"/>
                    <a:pt x="634492" y="126365"/>
                    <a:pt x="638429" y="134239"/>
                  </a:cubicBezTo>
                  <a:cubicBezTo>
                    <a:pt x="638429" y="146050"/>
                    <a:pt x="638429" y="157861"/>
                    <a:pt x="642366" y="169799"/>
                  </a:cubicBezTo>
                  <a:cubicBezTo>
                    <a:pt x="638429" y="157988"/>
                    <a:pt x="638429" y="146177"/>
                    <a:pt x="638429" y="134239"/>
                  </a:cubicBezTo>
                  <a:cubicBezTo>
                    <a:pt x="626618" y="232918"/>
                    <a:pt x="630555" y="335534"/>
                    <a:pt x="634492" y="434213"/>
                  </a:cubicBezTo>
                  <a:cubicBezTo>
                    <a:pt x="630555" y="438150"/>
                    <a:pt x="630555" y="438150"/>
                    <a:pt x="630555" y="442087"/>
                  </a:cubicBezTo>
                  <a:cubicBezTo>
                    <a:pt x="618744" y="446024"/>
                    <a:pt x="606933" y="446024"/>
                    <a:pt x="595122" y="449961"/>
                  </a:cubicBezTo>
                  <a:cubicBezTo>
                    <a:pt x="547878" y="461772"/>
                    <a:pt x="504444" y="414401"/>
                    <a:pt x="457200" y="442087"/>
                  </a:cubicBezTo>
                  <a:cubicBezTo>
                    <a:pt x="421767" y="438150"/>
                    <a:pt x="417830" y="418465"/>
                    <a:pt x="421767" y="386842"/>
                  </a:cubicBezTo>
                  <a:cubicBezTo>
                    <a:pt x="421767" y="303911"/>
                    <a:pt x="417830" y="217170"/>
                    <a:pt x="417830" y="134239"/>
                  </a:cubicBezTo>
                  <a:cubicBezTo>
                    <a:pt x="413893" y="142113"/>
                    <a:pt x="409956" y="149987"/>
                    <a:pt x="409956" y="161925"/>
                  </a:cubicBezTo>
                  <a:cubicBezTo>
                    <a:pt x="409956" y="150114"/>
                    <a:pt x="413893" y="142240"/>
                    <a:pt x="417830" y="134239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35" name="Group 35"/>
          <p:cNvGrpSpPr/>
          <p:nvPr/>
        </p:nvGrpSpPr>
        <p:grpSpPr>
          <a:xfrm>
            <a:off x="16913520" y="1002960"/>
            <a:ext cx="590400" cy="609840"/>
            <a:chOff x="0" y="0"/>
            <a:chExt cx="787200" cy="813120"/>
          </a:xfrm>
        </p:grpSpPr>
        <p:sp>
          <p:nvSpPr>
            <p:cNvPr id="36" name="Freeform 36"/>
            <p:cNvSpPr/>
            <p:nvPr/>
          </p:nvSpPr>
          <p:spPr>
            <a:xfrm>
              <a:off x="0" y="0"/>
              <a:ext cx="787273" cy="813181"/>
            </a:xfrm>
            <a:custGeom>
              <a:avLst/>
              <a:gdLst/>
              <a:ahLst/>
              <a:cxnLst/>
              <a:rect l="l" t="t" r="r" b="b"/>
              <a:pathLst>
                <a:path w="787273" h="813181">
                  <a:moveTo>
                    <a:pt x="31496" y="517144"/>
                  </a:moveTo>
                  <a:cubicBezTo>
                    <a:pt x="43307" y="568452"/>
                    <a:pt x="66929" y="611886"/>
                    <a:pt x="102362" y="651383"/>
                  </a:cubicBezTo>
                  <a:cubicBezTo>
                    <a:pt x="228346" y="789559"/>
                    <a:pt x="432943" y="813181"/>
                    <a:pt x="586486" y="710565"/>
                  </a:cubicBezTo>
                  <a:cubicBezTo>
                    <a:pt x="736092" y="604012"/>
                    <a:pt x="787273" y="406654"/>
                    <a:pt x="708533" y="240792"/>
                  </a:cubicBezTo>
                  <a:cubicBezTo>
                    <a:pt x="625856" y="75057"/>
                    <a:pt x="440817" y="0"/>
                    <a:pt x="255778" y="59182"/>
                  </a:cubicBezTo>
                  <a:cubicBezTo>
                    <a:pt x="259715" y="82804"/>
                    <a:pt x="271526" y="98679"/>
                    <a:pt x="287274" y="114427"/>
                  </a:cubicBezTo>
                  <a:cubicBezTo>
                    <a:pt x="271526" y="98679"/>
                    <a:pt x="259715" y="82804"/>
                    <a:pt x="255778" y="59182"/>
                  </a:cubicBezTo>
                  <a:cubicBezTo>
                    <a:pt x="216408" y="70993"/>
                    <a:pt x="180975" y="82804"/>
                    <a:pt x="153416" y="118364"/>
                  </a:cubicBezTo>
                  <a:cubicBezTo>
                    <a:pt x="125857" y="126238"/>
                    <a:pt x="106172" y="146050"/>
                    <a:pt x="94361" y="165735"/>
                  </a:cubicBezTo>
                  <a:cubicBezTo>
                    <a:pt x="70866" y="225044"/>
                    <a:pt x="3937" y="264414"/>
                    <a:pt x="19685" y="343408"/>
                  </a:cubicBezTo>
                  <a:cubicBezTo>
                    <a:pt x="3937" y="355219"/>
                    <a:pt x="3937" y="371094"/>
                    <a:pt x="11811" y="390779"/>
                  </a:cubicBezTo>
                  <a:cubicBezTo>
                    <a:pt x="11811" y="402590"/>
                    <a:pt x="11811" y="410464"/>
                    <a:pt x="11811" y="422402"/>
                  </a:cubicBezTo>
                  <a:cubicBezTo>
                    <a:pt x="15748" y="430276"/>
                    <a:pt x="23622" y="438150"/>
                    <a:pt x="27559" y="446024"/>
                  </a:cubicBezTo>
                  <a:cubicBezTo>
                    <a:pt x="23622" y="438150"/>
                    <a:pt x="15748" y="430276"/>
                    <a:pt x="11811" y="422402"/>
                  </a:cubicBezTo>
                  <a:cubicBezTo>
                    <a:pt x="0" y="449961"/>
                    <a:pt x="7874" y="473710"/>
                    <a:pt x="27559" y="493395"/>
                  </a:cubicBezTo>
                  <a:cubicBezTo>
                    <a:pt x="23622" y="497332"/>
                    <a:pt x="27559" y="501269"/>
                    <a:pt x="31496" y="505206"/>
                  </a:cubicBezTo>
                  <a:cubicBezTo>
                    <a:pt x="31496" y="505206"/>
                    <a:pt x="27559" y="513080"/>
                    <a:pt x="27559" y="513080"/>
                  </a:cubicBezTo>
                  <a:cubicBezTo>
                    <a:pt x="27559" y="513080"/>
                    <a:pt x="31496" y="517017"/>
                    <a:pt x="31496" y="517017"/>
                  </a:cubicBezTo>
                  <a:close/>
                  <a:moveTo>
                    <a:pt x="385699" y="228981"/>
                  </a:moveTo>
                  <a:cubicBezTo>
                    <a:pt x="381762" y="209296"/>
                    <a:pt x="373888" y="201295"/>
                    <a:pt x="366014" y="189484"/>
                  </a:cubicBezTo>
                  <a:cubicBezTo>
                    <a:pt x="373888" y="201295"/>
                    <a:pt x="381762" y="209169"/>
                    <a:pt x="385699" y="228981"/>
                  </a:cubicBezTo>
                  <a:cubicBezTo>
                    <a:pt x="499872" y="264541"/>
                    <a:pt x="551053" y="319786"/>
                    <a:pt x="547116" y="410591"/>
                  </a:cubicBezTo>
                  <a:cubicBezTo>
                    <a:pt x="543179" y="489585"/>
                    <a:pt x="499872" y="536956"/>
                    <a:pt x="429006" y="568452"/>
                  </a:cubicBezTo>
                  <a:cubicBezTo>
                    <a:pt x="377825" y="592074"/>
                    <a:pt x="326644" y="556641"/>
                    <a:pt x="279400" y="560578"/>
                  </a:cubicBezTo>
                  <a:cubicBezTo>
                    <a:pt x="279400" y="560578"/>
                    <a:pt x="275463" y="560578"/>
                    <a:pt x="275463" y="560578"/>
                  </a:cubicBezTo>
                  <a:cubicBezTo>
                    <a:pt x="283337" y="540893"/>
                    <a:pt x="263652" y="532892"/>
                    <a:pt x="251841" y="521081"/>
                  </a:cubicBezTo>
                  <a:cubicBezTo>
                    <a:pt x="180975" y="446024"/>
                    <a:pt x="192786" y="355346"/>
                    <a:pt x="275463" y="268478"/>
                  </a:cubicBezTo>
                  <a:cubicBezTo>
                    <a:pt x="306959" y="248793"/>
                    <a:pt x="346329" y="232918"/>
                    <a:pt x="385699" y="228981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37" name="Group 37"/>
          <p:cNvGrpSpPr/>
          <p:nvPr/>
        </p:nvGrpSpPr>
        <p:grpSpPr>
          <a:xfrm>
            <a:off x="187920" y="588960"/>
            <a:ext cx="1374480" cy="1009440"/>
            <a:chOff x="0" y="0"/>
            <a:chExt cx="1832640" cy="1345920"/>
          </a:xfrm>
        </p:grpSpPr>
        <p:sp>
          <p:nvSpPr>
            <p:cNvPr id="38" name="Freeform 38"/>
            <p:cNvSpPr/>
            <p:nvPr/>
          </p:nvSpPr>
          <p:spPr>
            <a:xfrm>
              <a:off x="0" y="0"/>
              <a:ext cx="1832737" cy="1345946"/>
            </a:xfrm>
            <a:custGeom>
              <a:avLst/>
              <a:gdLst/>
              <a:ahLst/>
              <a:cxnLst/>
              <a:rect l="l" t="t" r="r" b="b"/>
              <a:pathLst>
                <a:path w="1832737" h="1345946">
                  <a:moveTo>
                    <a:pt x="374396" y="560451"/>
                  </a:moveTo>
                  <a:cubicBezTo>
                    <a:pt x="449326" y="544703"/>
                    <a:pt x="520192" y="532765"/>
                    <a:pt x="595122" y="548640"/>
                  </a:cubicBezTo>
                  <a:cubicBezTo>
                    <a:pt x="823722" y="596011"/>
                    <a:pt x="969518" y="789432"/>
                    <a:pt x="945896" y="1026287"/>
                  </a:cubicBezTo>
                  <a:cubicBezTo>
                    <a:pt x="938022" y="1105281"/>
                    <a:pt x="961644" y="1117092"/>
                    <a:pt x="1024763" y="1109218"/>
                  </a:cubicBezTo>
                  <a:cubicBezTo>
                    <a:pt x="1095756" y="1105281"/>
                    <a:pt x="1166622" y="1113155"/>
                    <a:pt x="1237615" y="1109218"/>
                  </a:cubicBezTo>
                  <a:cubicBezTo>
                    <a:pt x="1292733" y="1105281"/>
                    <a:pt x="1316482" y="1117092"/>
                    <a:pt x="1328293" y="1176274"/>
                  </a:cubicBezTo>
                  <a:cubicBezTo>
                    <a:pt x="1347978" y="1278890"/>
                    <a:pt x="1442593" y="1345946"/>
                    <a:pt x="1545082" y="1345946"/>
                  </a:cubicBezTo>
                  <a:cubicBezTo>
                    <a:pt x="1651508" y="1345946"/>
                    <a:pt x="1738249" y="1274953"/>
                    <a:pt x="1765808" y="1172337"/>
                  </a:cubicBezTo>
                  <a:cubicBezTo>
                    <a:pt x="1769745" y="1144651"/>
                    <a:pt x="1769745" y="1121029"/>
                    <a:pt x="1801241" y="1101344"/>
                  </a:cubicBezTo>
                  <a:cubicBezTo>
                    <a:pt x="1832737" y="1085596"/>
                    <a:pt x="1824863" y="935609"/>
                    <a:pt x="1801241" y="935609"/>
                  </a:cubicBezTo>
                  <a:cubicBezTo>
                    <a:pt x="1714500" y="931672"/>
                    <a:pt x="1738122" y="872490"/>
                    <a:pt x="1742186" y="829056"/>
                  </a:cubicBezTo>
                  <a:cubicBezTo>
                    <a:pt x="1746123" y="726440"/>
                    <a:pt x="1718564" y="643509"/>
                    <a:pt x="1627886" y="588264"/>
                  </a:cubicBezTo>
                  <a:cubicBezTo>
                    <a:pt x="1549019" y="540893"/>
                    <a:pt x="1541145" y="513334"/>
                    <a:pt x="1580642" y="430403"/>
                  </a:cubicBezTo>
                  <a:cubicBezTo>
                    <a:pt x="1592453" y="402717"/>
                    <a:pt x="1604264" y="367284"/>
                    <a:pt x="1576705" y="351409"/>
                  </a:cubicBezTo>
                  <a:cubicBezTo>
                    <a:pt x="1553083" y="335661"/>
                    <a:pt x="1521587" y="355346"/>
                    <a:pt x="1501775" y="379095"/>
                  </a:cubicBezTo>
                  <a:cubicBezTo>
                    <a:pt x="1486027" y="394843"/>
                    <a:pt x="1478153" y="418592"/>
                    <a:pt x="1474216" y="442214"/>
                  </a:cubicBezTo>
                  <a:cubicBezTo>
                    <a:pt x="1454531" y="548767"/>
                    <a:pt x="1454531" y="548767"/>
                    <a:pt x="1340231" y="540893"/>
                  </a:cubicBezTo>
                  <a:cubicBezTo>
                    <a:pt x="1316609" y="536956"/>
                    <a:pt x="1292987" y="533019"/>
                    <a:pt x="1269238" y="533019"/>
                  </a:cubicBezTo>
                  <a:cubicBezTo>
                    <a:pt x="1229868" y="536956"/>
                    <a:pt x="1218057" y="517271"/>
                    <a:pt x="1214120" y="485648"/>
                  </a:cubicBezTo>
                  <a:cubicBezTo>
                    <a:pt x="1198372" y="379095"/>
                    <a:pt x="1178687" y="272542"/>
                    <a:pt x="1162939" y="165989"/>
                  </a:cubicBezTo>
                  <a:cubicBezTo>
                    <a:pt x="1159002" y="146304"/>
                    <a:pt x="1155065" y="126492"/>
                    <a:pt x="1166876" y="102870"/>
                  </a:cubicBezTo>
                  <a:cubicBezTo>
                    <a:pt x="1202055" y="19685"/>
                    <a:pt x="1190244" y="3937"/>
                    <a:pt x="1099566" y="3937"/>
                  </a:cubicBezTo>
                  <a:cubicBezTo>
                    <a:pt x="894588" y="0"/>
                    <a:pt x="685800" y="3937"/>
                    <a:pt x="476885" y="3937"/>
                  </a:cubicBezTo>
                  <a:cubicBezTo>
                    <a:pt x="433578" y="3937"/>
                    <a:pt x="390144" y="0"/>
                    <a:pt x="346837" y="3937"/>
                  </a:cubicBezTo>
                  <a:cubicBezTo>
                    <a:pt x="287782" y="7874"/>
                    <a:pt x="267970" y="51308"/>
                    <a:pt x="307467" y="94742"/>
                  </a:cubicBezTo>
                  <a:cubicBezTo>
                    <a:pt x="327152" y="118364"/>
                    <a:pt x="327152" y="138176"/>
                    <a:pt x="331089" y="165735"/>
                  </a:cubicBezTo>
                  <a:cubicBezTo>
                    <a:pt x="331089" y="244729"/>
                    <a:pt x="331089" y="323596"/>
                    <a:pt x="331089" y="402590"/>
                  </a:cubicBezTo>
                  <a:cubicBezTo>
                    <a:pt x="342900" y="402590"/>
                    <a:pt x="350774" y="398653"/>
                    <a:pt x="362585" y="398653"/>
                  </a:cubicBezTo>
                  <a:cubicBezTo>
                    <a:pt x="366522" y="394716"/>
                    <a:pt x="370459" y="394716"/>
                    <a:pt x="378333" y="390779"/>
                  </a:cubicBezTo>
                  <a:cubicBezTo>
                    <a:pt x="370459" y="394716"/>
                    <a:pt x="366522" y="394716"/>
                    <a:pt x="362585" y="398653"/>
                  </a:cubicBezTo>
                  <a:cubicBezTo>
                    <a:pt x="350774" y="398653"/>
                    <a:pt x="342900" y="402590"/>
                    <a:pt x="331089" y="402590"/>
                  </a:cubicBezTo>
                  <a:cubicBezTo>
                    <a:pt x="335026" y="446024"/>
                    <a:pt x="319278" y="469646"/>
                    <a:pt x="275971" y="485521"/>
                  </a:cubicBezTo>
                  <a:cubicBezTo>
                    <a:pt x="197104" y="513207"/>
                    <a:pt x="138049" y="560451"/>
                    <a:pt x="90678" y="627634"/>
                  </a:cubicBezTo>
                  <a:cubicBezTo>
                    <a:pt x="55245" y="655320"/>
                    <a:pt x="35560" y="690753"/>
                    <a:pt x="19685" y="726313"/>
                  </a:cubicBezTo>
                  <a:cubicBezTo>
                    <a:pt x="0" y="793369"/>
                    <a:pt x="15748" y="813054"/>
                    <a:pt x="90678" y="805180"/>
                  </a:cubicBezTo>
                  <a:cubicBezTo>
                    <a:pt x="161671" y="698627"/>
                    <a:pt x="244348" y="599948"/>
                    <a:pt x="374396" y="560451"/>
                  </a:cubicBezTo>
                  <a:close/>
                  <a:moveTo>
                    <a:pt x="1541018" y="1002538"/>
                  </a:moveTo>
                  <a:cubicBezTo>
                    <a:pt x="1604137" y="998601"/>
                    <a:pt x="1655318" y="1049909"/>
                    <a:pt x="1655318" y="1113028"/>
                  </a:cubicBezTo>
                  <a:cubicBezTo>
                    <a:pt x="1659255" y="1176147"/>
                    <a:pt x="1612011" y="1227455"/>
                    <a:pt x="1544955" y="1227455"/>
                  </a:cubicBezTo>
                  <a:cubicBezTo>
                    <a:pt x="1481836" y="1227455"/>
                    <a:pt x="1434592" y="1180084"/>
                    <a:pt x="1430655" y="1120902"/>
                  </a:cubicBezTo>
                  <a:cubicBezTo>
                    <a:pt x="1426718" y="1057783"/>
                    <a:pt x="1477899" y="1002538"/>
                    <a:pt x="1541018" y="1002538"/>
                  </a:cubicBezTo>
                  <a:close/>
                  <a:moveTo>
                    <a:pt x="610870" y="453898"/>
                  </a:moveTo>
                  <a:cubicBezTo>
                    <a:pt x="610870" y="453898"/>
                    <a:pt x="614807" y="453898"/>
                    <a:pt x="618744" y="449961"/>
                  </a:cubicBezTo>
                  <a:cubicBezTo>
                    <a:pt x="614807" y="453898"/>
                    <a:pt x="610870" y="453898"/>
                    <a:pt x="610870" y="453898"/>
                  </a:cubicBezTo>
                  <a:close/>
                  <a:moveTo>
                    <a:pt x="618744" y="449961"/>
                  </a:moveTo>
                  <a:cubicBezTo>
                    <a:pt x="622681" y="449961"/>
                    <a:pt x="622681" y="449961"/>
                    <a:pt x="622681" y="449961"/>
                  </a:cubicBezTo>
                  <a:cubicBezTo>
                    <a:pt x="622681" y="449961"/>
                    <a:pt x="622681" y="449961"/>
                    <a:pt x="618744" y="449961"/>
                  </a:cubicBezTo>
                  <a:close/>
                  <a:moveTo>
                    <a:pt x="788289" y="110490"/>
                  </a:moveTo>
                  <a:cubicBezTo>
                    <a:pt x="823722" y="114427"/>
                    <a:pt x="863219" y="110490"/>
                    <a:pt x="898652" y="110490"/>
                  </a:cubicBezTo>
                  <a:cubicBezTo>
                    <a:pt x="1064133" y="110490"/>
                    <a:pt x="1064133" y="110490"/>
                    <a:pt x="1091819" y="272288"/>
                  </a:cubicBezTo>
                  <a:cubicBezTo>
                    <a:pt x="1115441" y="410464"/>
                    <a:pt x="1135126" y="548640"/>
                    <a:pt x="1154938" y="686689"/>
                  </a:cubicBezTo>
                  <a:cubicBezTo>
                    <a:pt x="1158875" y="710311"/>
                    <a:pt x="1190371" y="757682"/>
                    <a:pt x="1147064" y="761619"/>
                  </a:cubicBezTo>
                  <a:cubicBezTo>
                    <a:pt x="1099820" y="769493"/>
                    <a:pt x="1040638" y="797179"/>
                    <a:pt x="1005205" y="733933"/>
                  </a:cubicBezTo>
                  <a:cubicBezTo>
                    <a:pt x="950087" y="627380"/>
                    <a:pt x="871220" y="544449"/>
                    <a:pt x="760857" y="493141"/>
                  </a:cubicBezTo>
                  <a:cubicBezTo>
                    <a:pt x="729361" y="481330"/>
                    <a:pt x="721487" y="461518"/>
                    <a:pt x="721487" y="426085"/>
                  </a:cubicBezTo>
                  <a:cubicBezTo>
                    <a:pt x="725424" y="343154"/>
                    <a:pt x="725424" y="260350"/>
                    <a:pt x="721487" y="173482"/>
                  </a:cubicBezTo>
                  <a:cubicBezTo>
                    <a:pt x="717550" y="122174"/>
                    <a:pt x="737235" y="102489"/>
                    <a:pt x="788543" y="110363"/>
                  </a:cubicBezTo>
                  <a:close/>
                  <a:moveTo>
                    <a:pt x="417703" y="134239"/>
                  </a:moveTo>
                  <a:cubicBezTo>
                    <a:pt x="417703" y="126365"/>
                    <a:pt x="421640" y="122428"/>
                    <a:pt x="421640" y="118491"/>
                  </a:cubicBezTo>
                  <a:cubicBezTo>
                    <a:pt x="492633" y="118491"/>
                    <a:pt x="559562" y="114554"/>
                    <a:pt x="630555" y="114554"/>
                  </a:cubicBezTo>
                  <a:cubicBezTo>
                    <a:pt x="630555" y="122428"/>
                    <a:pt x="634492" y="126365"/>
                    <a:pt x="638429" y="134239"/>
                  </a:cubicBezTo>
                  <a:cubicBezTo>
                    <a:pt x="638429" y="146050"/>
                    <a:pt x="638429" y="157861"/>
                    <a:pt x="642366" y="169799"/>
                  </a:cubicBezTo>
                  <a:cubicBezTo>
                    <a:pt x="638429" y="157988"/>
                    <a:pt x="638429" y="146177"/>
                    <a:pt x="638429" y="134239"/>
                  </a:cubicBezTo>
                  <a:cubicBezTo>
                    <a:pt x="626618" y="232918"/>
                    <a:pt x="630555" y="335534"/>
                    <a:pt x="634492" y="434213"/>
                  </a:cubicBezTo>
                  <a:cubicBezTo>
                    <a:pt x="630555" y="438150"/>
                    <a:pt x="630555" y="438150"/>
                    <a:pt x="630555" y="442087"/>
                  </a:cubicBezTo>
                  <a:cubicBezTo>
                    <a:pt x="618744" y="446024"/>
                    <a:pt x="606933" y="446024"/>
                    <a:pt x="595122" y="449961"/>
                  </a:cubicBezTo>
                  <a:cubicBezTo>
                    <a:pt x="547878" y="461772"/>
                    <a:pt x="504444" y="414401"/>
                    <a:pt x="457200" y="442087"/>
                  </a:cubicBezTo>
                  <a:cubicBezTo>
                    <a:pt x="421767" y="438150"/>
                    <a:pt x="417830" y="418465"/>
                    <a:pt x="421767" y="386842"/>
                  </a:cubicBezTo>
                  <a:cubicBezTo>
                    <a:pt x="421767" y="303911"/>
                    <a:pt x="417830" y="217170"/>
                    <a:pt x="417830" y="134239"/>
                  </a:cubicBezTo>
                  <a:cubicBezTo>
                    <a:pt x="413893" y="142113"/>
                    <a:pt x="409956" y="149987"/>
                    <a:pt x="409956" y="161925"/>
                  </a:cubicBezTo>
                  <a:cubicBezTo>
                    <a:pt x="409956" y="150114"/>
                    <a:pt x="413893" y="142240"/>
                    <a:pt x="417830" y="134239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39" name="Group 39"/>
          <p:cNvGrpSpPr/>
          <p:nvPr/>
        </p:nvGrpSpPr>
        <p:grpSpPr>
          <a:xfrm>
            <a:off x="289440" y="1023840"/>
            <a:ext cx="590400" cy="609840"/>
            <a:chOff x="0" y="0"/>
            <a:chExt cx="787200" cy="813120"/>
          </a:xfrm>
        </p:grpSpPr>
        <p:sp>
          <p:nvSpPr>
            <p:cNvPr id="40" name="Freeform 40"/>
            <p:cNvSpPr/>
            <p:nvPr/>
          </p:nvSpPr>
          <p:spPr>
            <a:xfrm>
              <a:off x="0" y="0"/>
              <a:ext cx="787273" cy="813181"/>
            </a:xfrm>
            <a:custGeom>
              <a:avLst/>
              <a:gdLst/>
              <a:ahLst/>
              <a:cxnLst/>
              <a:rect l="l" t="t" r="r" b="b"/>
              <a:pathLst>
                <a:path w="787273" h="813181">
                  <a:moveTo>
                    <a:pt x="31496" y="517144"/>
                  </a:moveTo>
                  <a:cubicBezTo>
                    <a:pt x="43307" y="568452"/>
                    <a:pt x="66929" y="611886"/>
                    <a:pt x="102362" y="651383"/>
                  </a:cubicBezTo>
                  <a:cubicBezTo>
                    <a:pt x="228346" y="789559"/>
                    <a:pt x="432943" y="813181"/>
                    <a:pt x="586486" y="710565"/>
                  </a:cubicBezTo>
                  <a:cubicBezTo>
                    <a:pt x="736092" y="604012"/>
                    <a:pt x="787273" y="406654"/>
                    <a:pt x="708533" y="240792"/>
                  </a:cubicBezTo>
                  <a:cubicBezTo>
                    <a:pt x="625856" y="75057"/>
                    <a:pt x="440817" y="0"/>
                    <a:pt x="255778" y="59182"/>
                  </a:cubicBezTo>
                  <a:cubicBezTo>
                    <a:pt x="259715" y="82804"/>
                    <a:pt x="271526" y="98679"/>
                    <a:pt x="287274" y="114427"/>
                  </a:cubicBezTo>
                  <a:cubicBezTo>
                    <a:pt x="271526" y="98679"/>
                    <a:pt x="259715" y="82804"/>
                    <a:pt x="255778" y="59182"/>
                  </a:cubicBezTo>
                  <a:cubicBezTo>
                    <a:pt x="216408" y="70993"/>
                    <a:pt x="180975" y="82804"/>
                    <a:pt x="153416" y="118364"/>
                  </a:cubicBezTo>
                  <a:cubicBezTo>
                    <a:pt x="125857" y="126238"/>
                    <a:pt x="106172" y="146050"/>
                    <a:pt x="94361" y="165735"/>
                  </a:cubicBezTo>
                  <a:cubicBezTo>
                    <a:pt x="70866" y="225044"/>
                    <a:pt x="3937" y="264414"/>
                    <a:pt x="19685" y="343408"/>
                  </a:cubicBezTo>
                  <a:cubicBezTo>
                    <a:pt x="3937" y="355219"/>
                    <a:pt x="3937" y="371094"/>
                    <a:pt x="11811" y="390779"/>
                  </a:cubicBezTo>
                  <a:cubicBezTo>
                    <a:pt x="11811" y="402590"/>
                    <a:pt x="11811" y="410464"/>
                    <a:pt x="11811" y="422402"/>
                  </a:cubicBezTo>
                  <a:cubicBezTo>
                    <a:pt x="15748" y="430276"/>
                    <a:pt x="23622" y="438150"/>
                    <a:pt x="27559" y="446024"/>
                  </a:cubicBezTo>
                  <a:cubicBezTo>
                    <a:pt x="23622" y="438150"/>
                    <a:pt x="15748" y="430276"/>
                    <a:pt x="11811" y="422402"/>
                  </a:cubicBezTo>
                  <a:cubicBezTo>
                    <a:pt x="0" y="449961"/>
                    <a:pt x="7874" y="473710"/>
                    <a:pt x="27559" y="493395"/>
                  </a:cubicBezTo>
                  <a:cubicBezTo>
                    <a:pt x="23622" y="497332"/>
                    <a:pt x="27559" y="501269"/>
                    <a:pt x="31496" y="505206"/>
                  </a:cubicBezTo>
                  <a:cubicBezTo>
                    <a:pt x="31496" y="505206"/>
                    <a:pt x="27559" y="513080"/>
                    <a:pt x="27559" y="513080"/>
                  </a:cubicBezTo>
                  <a:cubicBezTo>
                    <a:pt x="27559" y="513080"/>
                    <a:pt x="31496" y="517017"/>
                    <a:pt x="31496" y="517017"/>
                  </a:cubicBezTo>
                  <a:close/>
                  <a:moveTo>
                    <a:pt x="385699" y="228981"/>
                  </a:moveTo>
                  <a:cubicBezTo>
                    <a:pt x="381762" y="209296"/>
                    <a:pt x="373888" y="201295"/>
                    <a:pt x="366014" y="189484"/>
                  </a:cubicBezTo>
                  <a:cubicBezTo>
                    <a:pt x="373888" y="201295"/>
                    <a:pt x="381762" y="209169"/>
                    <a:pt x="385699" y="228981"/>
                  </a:cubicBezTo>
                  <a:cubicBezTo>
                    <a:pt x="499872" y="264541"/>
                    <a:pt x="551053" y="319786"/>
                    <a:pt x="547116" y="410591"/>
                  </a:cubicBezTo>
                  <a:cubicBezTo>
                    <a:pt x="543179" y="489585"/>
                    <a:pt x="499872" y="536956"/>
                    <a:pt x="429006" y="568452"/>
                  </a:cubicBezTo>
                  <a:cubicBezTo>
                    <a:pt x="377825" y="592074"/>
                    <a:pt x="326644" y="556641"/>
                    <a:pt x="279400" y="560578"/>
                  </a:cubicBezTo>
                  <a:cubicBezTo>
                    <a:pt x="279400" y="560578"/>
                    <a:pt x="275463" y="560578"/>
                    <a:pt x="275463" y="560578"/>
                  </a:cubicBezTo>
                  <a:cubicBezTo>
                    <a:pt x="283337" y="540893"/>
                    <a:pt x="263652" y="532892"/>
                    <a:pt x="251841" y="521081"/>
                  </a:cubicBezTo>
                  <a:cubicBezTo>
                    <a:pt x="180975" y="446024"/>
                    <a:pt x="192786" y="355346"/>
                    <a:pt x="275463" y="268478"/>
                  </a:cubicBezTo>
                  <a:cubicBezTo>
                    <a:pt x="306959" y="248793"/>
                    <a:pt x="346329" y="232918"/>
                    <a:pt x="385699" y="228981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41" name="Group 41"/>
          <p:cNvGrpSpPr/>
          <p:nvPr/>
        </p:nvGrpSpPr>
        <p:grpSpPr>
          <a:xfrm>
            <a:off x="15114960" y="1266480"/>
            <a:ext cx="311760" cy="534960"/>
            <a:chOff x="0" y="0"/>
            <a:chExt cx="415680" cy="713280"/>
          </a:xfrm>
        </p:grpSpPr>
        <p:sp>
          <p:nvSpPr>
            <p:cNvPr id="42" name="Freeform 42"/>
            <p:cNvSpPr/>
            <p:nvPr/>
          </p:nvSpPr>
          <p:spPr>
            <a:xfrm>
              <a:off x="0" y="0"/>
              <a:ext cx="415671" cy="713359"/>
            </a:xfrm>
            <a:custGeom>
              <a:avLst/>
              <a:gdLst/>
              <a:ahLst/>
              <a:cxnLst/>
              <a:rect l="l" t="t" r="r" b="b"/>
              <a:pathLst>
                <a:path w="415671" h="713359">
                  <a:moveTo>
                    <a:pt x="415671" y="644271"/>
                  </a:moveTo>
                  <a:cubicBezTo>
                    <a:pt x="398399" y="641350"/>
                    <a:pt x="378206" y="638556"/>
                    <a:pt x="357886" y="635635"/>
                  </a:cubicBezTo>
                  <a:cubicBezTo>
                    <a:pt x="329057" y="632714"/>
                    <a:pt x="331851" y="615442"/>
                    <a:pt x="331851" y="595376"/>
                  </a:cubicBezTo>
                  <a:cubicBezTo>
                    <a:pt x="331851" y="511937"/>
                    <a:pt x="331851" y="428498"/>
                    <a:pt x="331851" y="342265"/>
                  </a:cubicBezTo>
                  <a:cubicBezTo>
                    <a:pt x="331851" y="304927"/>
                    <a:pt x="337566" y="273177"/>
                    <a:pt x="357886" y="241554"/>
                  </a:cubicBezTo>
                  <a:cubicBezTo>
                    <a:pt x="406908" y="166751"/>
                    <a:pt x="386715" y="68961"/>
                    <a:pt x="320421" y="14351"/>
                  </a:cubicBezTo>
                  <a:cubicBezTo>
                    <a:pt x="303149" y="0"/>
                    <a:pt x="294386" y="0"/>
                    <a:pt x="280035" y="11557"/>
                  </a:cubicBezTo>
                  <a:cubicBezTo>
                    <a:pt x="216535" y="63373"/>
                    <a:pt x="187706" y="161163"/>
                    <a:pt x="231013" y="224409"/>
                  </a:cubicBezTo>
                  <a:cubicBezTo>
                    <a:pt x="288798" y="304927"/>
                    <a:pt x="257048" y="388366"/>
                    <a:pt x="268478" y="483235"/>
                  </a:cubicBezTo>
                  <a:cubicBezTo>
                    <a:pt x="187706" y="422783"/>
                    <a:pt x="184785" y="417068"/>
                    <a:pt x="181864" y="339471"/>
                  </a:cubicBezTo>
                  <a:cubicBezTo>
                    <a:pt x="176149" y="276225"/>
                    <a:pt x="127000" y="218694"/>
                    <a:pt x="60579" y="201422"/>
                  </a:cubicBezTo>
                  <a:cubicBezTo>
                    <a:pt x="43307" y="198501"/>
                    <a:pt x="31750" y="201422"/>
                    <a:pt x="25908" y="218694"/>
                  </a:cubicBezTo>
                  <a:cubicBezTo>
                    <a:pt x="0" y="276098"/>
                    <a:pt x="14478" y="359537"/>
                    <a:pt x="66421" y="391160"/>
                  </a:cubicBezTo>
                  <a:cubicBezTo>
                    <a:pt x="141478" y="431419"/>
                    <a:pt x="178943" y="511937"/>
                    <a:pt x="254000" y="549402"/>
                  </a:cubicBezTo>
                  <a:cubicBezTo>
                    <a:pt x="280035" y="563753"/>
                    <a:pt x="265557" y="592582"/>
                    <a:pt x="265557" y="612648"/>
                  </a:cubicBezTo>
                  <a:cubicBezTo>
                    <a:pt x="268478" y="632841"/>
                    <a:pt x="256921" y="632841"/>
                    <a:pt x="242443" y="635635"/>
                  </a:cubicBezTo>
                  <a:cubicBezTo>
                    <a:pt x="239522" y="635635"/>
                    <a:pt x="239522" y="635635"/>
                    <a:pt x="239522" y="635635"/>
                  </a:cubicBezTo>
                  <a:cubicBezTo>
                    <a:pt x="239522" y="641350"/>
                    <a:pt x="236601" y="647192"/>
                    <a:pt x="230886" y="652907"/>
                  </a:cubicBezTo>
                  <a:cubicBezTo>
                    <a:pt x="256921" y="661543"/>
                    <a:pt x="265557" y="687451"/>
                    <a:pt x="262636" y="710438"/>
                  </a:cubicBezTo>
                  <a:cubicBezTo>
                    <a:pt x="297307" y="707517"/>
                    <a:pt x="331978" y="707517"/>
                    <a:pt x="366522" y="713359"/>
                  </a:cubicBezTo>
                  <a:cubicBezTo>
                    <a:pt x="366522" y="687451"/>
                    <a:pt x="383794" y="655828"/>
                    <a:pt x="415544" y="650113"/>
                  </a:cubicBezTo>
                  <a:cubicBezTo>
                    <a:pt x="415544" y="650113"/>
                    <a:pt x="415544" y="647192"/>
                    <a:pt x="415544" y="644398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43" name="Group 43"/>
          <p:cNvGrpSpPr/>
          <p:nvPr/>
        </p:nvGrpSpPr>
        <p:grpSpPr>
          <a:xfrm>
            <a:off x="15392880" y="1540080"/>
            <a:ext cx="142560" cy="190800"/>
            <a:chOff x="0" y="0"/>
            <a:chExt cx="190080" cy="254400"/>
          </a:xfrm>
        </p:grpSpPr>
        <p:sp>
          <p:nvSpPr>
            <p:cNvPr id="44" name="Freeform 44"/>
            <p:cNvSpPr/>
            <p:nvPr/>
          </p:nvSpPr>
          <p:spPr>
            <a:xfrm>
              <a:off x="0" y="0"/>
              <a:ext cx="190119" cy="254381"/>
            </a:xfrm>
            <a:custGeom>
              <a:avLst/>
              <a:gdLst/>
              <a:ahLst/>
              <a:cxnLst/>
              <a:rect l="l" t="t" r="r" b="b"/>
              <a:pathLst>
                <a:path w="190119" h="254381">
                  <a:moveTo>
                    <a:pt x="132461" y="2921"/>
                  </a:moveTo>
                  <a:cubicBezTo>
                    <a:pt x="54737" y="14478"/>
                    <a:pt x="0" y="78105"/>
                    <a:pt x="0" y="159004"/>
                  </a:cubicBezTo>
                  <a:cubicBezTo>
                    <a:pt x="0" y="242824"/>
                    <a:pt x="14351" y="254381"/>
                    <a:pt x="89281" y="216789"/>
                  </a:cubicBezTo>
                  <a:cubicBezTo>
                    <a:pt x="158369" y="182118"/>
                    <a:pt x="190119" y="104013"/>
                    <a:pt x="169926" y="26035"/>
                  </a:cubicBezTo>
                  <a:cubicBezTo>
                    <a:pt x="164211" y="5842"/>
                    <a:pt x="152654" y="0"/>
                    <a:pt x="132461" y="2921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45" name="Group 45"/>
          <p:cNvGrpSpPr/>
          <p:nvPr/>
        </p:nvGrpSpPr>
        <p:grpSpPr>
          <a:xfrm>
            <a:off x="13525920" y="1256400"/>
            <a:ext cx="311760" cy="534960"/>
            <a:chOff x="0" y="0"/>
            <a:chExt cx="415680" cy="713280"/>
          </a:xfrm>
        </p:grpSpPr>
        <p:sp>
          <p:nvSpPr>
            <p:cNvPr id="46" name="Freeform 46"/>
            <p:cNvSpPr/>
            <p:nvPr/>
          </p:nvSpPr>
          <p:spPr>
            <a:xfrm>
              <a:off x="0" y="0"/>
              <a:ext cx="415671" cy="713359"/>
            </a:xfrm>
            <a:custGeom>
              <a:avLst/>
              <a:gdLst/>
              <a:ahLst/>
              <a:cxnLst/>
              <a:rect l="l" t="t" r="r" b="b"/>
              <a:pathLst>
                <a:path w="415671" h="713359">
                  <a:moveTo>
                    <a:pt x="415671" y="644271"/>
                  </a:moveTo>
                  <a:cubicBezTo>
                    <a:pt x="398399" y="641350"/>
                    <a:pt x="378206" y="638556"/>
                    <a:pt x="357886" y="635635"/>
                  </a:cubicBezTo>
                  <a:cubicBezTo>
                    <a:pt x="329057" y="632714"/>
                    <a:pt x="331851" y="615442"/>
                    <a:pt x="331851" y="595376"/>
                  </a:cubicBezTo>
                  <a:cubicBezTo>
                    <a:pt x="331851" y="511937"/>
                    <a:pt x="331851" y="428498"/>
                    <a:pt x="331851" y="342265"/>
                  </a:cubicBezTo>
                  <a:cubicBezTo>
                    <a:pt x="331851" y="304927"/>
                    <a:pt x="337566" y="273177"/>
                    <a:pt x="357886" y="241554"/>
                  </a:cubicBezTo>
                  <a:cubicBezTo>
                    <a:pt x="406908" y="166751"/>
                    <a:pt x="386715" y="68961"/>
                    <a:pt x="320421" y="14351"/>
                  </a:cubicBezTo>
                  <a:cubicBezTo>
                    <a:pt x="303149" y="0"/>
                    <a:pt x="294386" y="0"/>
                    <a:pt x="280035" y="11557"/>
                  </a:cubicBezTo>
                  <a:cubicBezTo>
                    <a:pt x="216535" y="63373"/>
                    <a:pt x="187706" y="161163"/>
                    <a:pt x="231013" y="224409"/>
                  </a:cubicBezTo>
                  <a:cubicBezTo>
                    <a:pt x="288798" y="304927"/>
                    <a:pt x="257048" y="388366"/>
                    <a:pt x="268478" y="483235"/>
                  </a:cubicBezTo>
                  <a:cubicBezTo>
                    <a:pt x="187706" y="422783"/>
                    <a:pt x="184785" y="417068"/>
                    <a:pt x="181864" y="339471"/>
                  </a:cubicBezTo>
                  <a:cubicBezTo>
                    <a:pt x="176149" y="276225"/>
                    <a:pt x="127000" y="218694"/>
                    <a:pt x="60579" y="201422"/>
                  </a:cubicBezTo>
                  <a:cubicBezTo>
                    <a:pt x="43307" y="198501"/>
                    <a:pt x="31750" y="201422"/>
                    <a:pt x="25908" y="218694"/>
                  </a:cubicBezTo>
                  <a:cubicBezTo>
                    <a:pt x="0" y="276098"/>
                    <a:pt x="14478" y="359537"/>
                    <a:pt x="66421" y="391160"/>
                  </a:cubicBezTo>
                  <a:cubicBezTo>
                    <a:pt x="141478" y="431419"/>
                    <a:pt x="178943" y="511937"/>
                    <a:pt x="254000" y="549402"/>
                  </a:cubicBezTo>
                  <a:cubicBezTo>
                    <a:pt x="280035" y="563753"/>
                    <a:pt x="265557" y="592582"/>
                    <a:pt x="265557" y="612648"/>
                  </a:cubicBezTo>
                  <a:cubicBezTo>
                    <a:pt x="268478" y="632841"/>
                    <a:pt x="256921" y="632841"/>
                    <a:pt x="242443" y="635635"/>
                  </a:cubicBezTo>
                  <a:cubicBezTo>
                    <a:pt x="239522" y="635635"/>
                    <a:pt x="239522" y="635635"/>
                    <a:pt x="239522" y="635635"/>
                  </a:cubicBezTo>
                  <a:cubicBezTo>
                    <a:pt x="239522" y="641350"/>
                    <a:pt x="236601" y="647192"/>
                    <a:pt x="230886" y="652907"/>
                  </a:cubicBezTo>
                  <a:cubicBezTo>
                    <a:pt x="256921" y="661543"/>
                    <a:pt x="265557" y="687451"/>
                    <a:pt x="262636" y="710438"/>
                  </a:cubicBezTo>
                  <a:cubicBezTo>
                    <a:pt x="297307" y="707517"/>
                    <a:pt x="331978" y="707517"/>
                    <a:pt x="366522" y="713359"/>
                  </a:cubicBezTo>
                  <a:cubicBezTo>
                    <a:pt x="366522" y="687451"/>
                    <a:pt x="383794" y="655828"/>
                    <a:pt x="415544" y="650113"/>
                  </a:cubicBezTo>
                  <a:cubicBezTo>
                    <a:pt x="415544" y="650113"/>
                    <a:pt x="415544" y="647192"/>
                    <a:pt x="415544" y="644398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47" name="Group 47"/>
          <p:cNvGrpSpPr/>
          <p:nvPr/>
        </p:nvGrpSpPr>
        <p:grpSpPr>
          <a:xfrm>
            <a:off x="13803840" y="1530000"/>
            <a:ext cx="142560" cy="190800"/>
            <a:chOff x="0" y="0"/>
            <a:chExt cx="190080" cy="254400"/>
          </a:xfrm>
        </p:grpSpPr>
        <p:sp>
          <p:nvSpPr>
            <p:cNvPr id="48" name="Freeform 48"/>
            <p:cNvSpPr/>
            <p:nvPr/>
          </p:nvSpPr>
          <p:spPr>
            <a:xfrm>
              <a:off x="0" y="0"/>
              <a:ext cx="190119" cy="254381"/>
            </a:xfrm>
            <a:custGeom>
              <a:avLst/>
              <a:gdLst/>
              <a:ahLst/>
              <a:cxnLst/>
              <a:rect l="l" t="t" r="r" b="b"/>
              <a:pathLst>
                <a:path w="190119" h="254381">
                  <a:moveTo>
                    <a:pt x="132461" y="2921"/>
                  </a:moveTo>
                  <a:cubicBezTo>
                    <a:pt x="54737" y="14478"/>
                    <a:pt x="0" y="78105"/>
                    <a:pt x="0" y="159004"/>
                  </a:cubicBezTo>
                  <a:cubicBezTo>
                    <a:pt x="0" y="242824"/>
                    <a:pt x="14351" y="254381"/>
                    <a:pt x="89281" y="216789"/>
                  </a:cubicBezTo>
                  <a:cubicBezTo>
                    <a:pt x="158369" y="182118"/>
                    <a:pt x="190119" y="104013"/>
                    <a:pt x="169926" y="26035"/>
                  </a:cubicBezTo>
                  <a:cubicBezTo>
                    <a:pt x="164211" y="5842"/>
                    <a:pt x="152654" y="0"/>
                    <a:pt x="132461" y="2921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49" name="Group 49"/>
          <p:cNvGrpSpPr/>
          <p:nvPr/>
        </p:nvGrpSpPr>
        <p:grpSpPr>
          <a:xfrm>
            <a:off x="11911680" y="1256400"/>
            <a:ext cx="311760" cy="534960"/>
            <a:chOff x="0" y="0"/>
            <a:chExt cx="415680" cy="713280"/>
          </a:xfrm>
        </p:grpSpPr>
        <p:sp>
          <p:nvSpPr>
            <p:cNvPr id="50" name="Freeform 50"/>
            <p:cNvSpPr/>
            <p:nvPr/>
          </p:nvSpPr>
          <p:spPr>
            <a:xfrm>
              <a:off x="0" y="0"/>
              <a:ext cx="415671" cy="713359"/>
            </a:xfrm>
            <a:custGeom>
              <a:avLst/>
              <a:gdLst/>
              <a:ahLst/>
              <a:cxnLst/>
              <a:rect l="l" t="t" r="r" b="b"/>
              <a:pathLst>
                <a:path w="415671" h="713359">
                  <a:moveTo>
                    <a:pt x="415671" y="644271"/>
                  </a:moveTo>
                  <a:cubicBezTo>
                    <a:pt x="398399" y="641350"/>
                    <a:pt x="378206" y="638556"/>
                    <a:pt x="357886" y="635635"/>
                  </a:cubicBezTo>
                  <a:cubicBezTo>
                    <a:pt x="329057" y="632714"/>
                    <a:pt x="331851" y="615442"/>
                    <a:pt x="331851" y="595376"/>
                  </a:cubicBezTo>
                  <a:cubicBezTo>
                    <a:pt x="331851" y="511937"/>
                    <a:pt x="331851" y="428498"/>
                    <a:pt x="331851" y="342265"/>
                  </a:cubicBezTo>
                  <a:cubicBezTo>
                    <a:pt x="331851" y="304927"/>
                    <a:pt x="337566" y="273177"/>
                    <a:pt x="357886" y="241554"/>
                  </a:cubicBezTo>
                  <a:cubicBezTo>
                    <a:pt x="406908" y="166751"/>
                    <a:pt x="386715" y="68961"/>
                    <a:pt x="320421" y="14351"/>
                  </a:cubicBezTo>
                  <a:cubicBezTo>
                    <a:pt x="303149" y="0"/>
                    <a:pt x="294386" y="0"/>
                    <a:pt x="280035" y="11557"/>
                  </a:cubicBezTo>
                  <a:cubicBezTo>
                    <a:pt x="216535" y="63373"/>
                    <a:pt x="187706" y="161163"/>
                    <a:pt x="231013" y="224409"/>
                  </a:cubicBezTo>
                  <a:cubicBezTo>
                    <a:pt x="288798" y="304927"/>
                    <a:pt x="257048" y="388366"/>
                    <a:pt x="268478" y="483235"/>
                  </a:cubicBezTo>
                  <a:cubicBezTo>
                    <a:pt x="187706" y="422783"/>
                    <a:pt x="184785" y="417068"/>
                    <a:pt x="181864" y="339471"/>
                  </a:cubicBezTo>
                  <a:cubicBezTo>
                    <a:pt x="176149" y="276225"/>
                    <a:pt x="127000" y="218694"/>
                    <a:pt x="60579" y="201422"/>
                  </a:cubicBezTo>
                  <a:cubicBezTo>
                    <a:pt x="43307" y="198501"/>
                    <a:pt x="31750" y="201422"/>
                    <a:pt x="25908" y="218694"/>
                  </a:cubicBezTo>
                  <a:cubicBezTo>
                    <a:pt x="0" y="276098"/>
                    <a:pt x="14478" y="359537"/>
                    <a:pt x="66421" y="391160"/>
                  </a:cubicBezTo>
                  <a:cubicBezTo>
                    <a:pt x="141478" y="431419"/>
                    <a:pt x="178943" y="511937"/>
                    <a:pt x="254000" y="549402"/>
                  </a:cubicBezTo>
                  <a:cubicBezTo>
                    <a:pt x="280035" y="563753"/>
                    <a:pt x="265557" y="592582"/>
                    <a:pt x="265557" y="612648"/>
                  </a:cubicBezTo>
                  <a:cubicBezTo>
                    <a:pt x="268478" y="632841"/>
                    <a:pt x="256921" y="632841"/>
                    <a:pt x="242443" y="635635"/>
                  </a:cubicBezTo>
                  <a:cubicBezTo>
                    <a:pt x="239522" y="635635"/>
                    <a:pt x="239522" y="635635"/>
                    <a:pt x="239522" y="635635"/>
                  </a:cubicBezTo>
                  <a:cubicBezTo>
                    <a:pt x="239522" y="641350"/>
                    <a:pt x="236601" y="647192"/>
                    <a:pt x="230886" y="652907"/>
                  </a:cubicBezTo>
                  <a:cubicBezTo>
                    <a:pt x="256921" y="661543"/>
                    <a:pt x="265557" y="687451"/>
                    <a:pt x="262636" y="710438"/>
                  </a:cubicBezTo>
                  <a:cubicBezTo>
                    <a:pt x="297307" y="707517"/>
                    <a:pt x="331978" y="707517"/>
                    <a:pt x="366522" y="713359"/>
                  </a:cubicBezTo>
                  <a:cubicBezTo>
                    <a:pt x="366522" y="687451"/>
                    <a:pt x="383794" y="655828"/>
                    <a:pt x="415544" y="650113"/>
                  </a:cubicBezTo>
                  <a:cubicBezTo>
                    <a:pt x="415544" y="650113"/>
                    <a:pt x="415544" y="647192"/>
                    <a:pt x="415544" y="644398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51" name="Group 51"/>
          <p:cNvGrpSpPr/>
          <p:nvPr/>
        </p:nvGrpSpPr>
        <p:grpSpPr>
          <a:xfrm>
            <a:off x="12189600" y="1530000"/>
            <a:ext cx="142560" cy="190800"/>
            <a:chOff x="0" y="0"/>
            <a:chExt cx="190080" cy="254400"/>
          </a:xfrm>
        </p:grpSpPr>
        <p:sp>
          <p:nvSpPr>
            <p:cNvPr id="52" name="Freeform 52"/>
            <p:cNvSpPr/>
            <p:nvPr/>
          </p:nvSpPr>
          <p:spPr>
            <a:xfrm>
              <a:off x="0" y="0"/>
              <a:ext cx="190119" cy="254381"/>
            </a:xfrm>
            <a:custGeom>
              <a:avLst/>
              <a:gdLst/>
              <a:ahLst/>
              <a:cxnLst/>
              <a:rect l="l" t="t" r="r" b="b"/>
              <a:pathLst>
                <a:path w="190119" h="254381">
                  <a:moveTo>
                    <a:pt x="132461" y="2921"/>
                  </a:moveTo>
                  <a:cubicBezTo>
                    <a:pt x="54737" y="14478"/>
                    <a:pt x="0" y="78105"/>
                    <a:pt x="0" y="159004"/>
                  </a:cubicBezTo>
                  <a:cubicBezTo>
                    <a:pt x="0" y="242824"/>
                    <a:pt x="14351" y="254381"/>
                    <a:pt x="89281" y="216789"/>
                  </a:cubicBezTo>
                  <a:cubicBezTo>
                    <a:pt x="158369" y="182118"/>
                    <a:pt x="190119" y="104013"/>
                    <a:pt x="169926" y="26035"/>
                  </a:cubicBezTo>
                  <a:cubicBezTo>
                    <a:pt x="164211" y="5842"/>
                    <a:pt x="152654" y="0"/>
                    <a:pt x="132461" y="2921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53" name="Group 53"/>
          <p:cNvGrpSpPr/>
          <p:nvPr/>
        </p:nvGrpSpPr>
        <p:grpSpPr>
          <a:xfrm>
            <a:off x="3129120" y="1258560"/>
            <a:ext cx="311760" cy="534960"/>
            <a:chOff x="0" y="0"/>
            <a:chExt cx="415680" cy="713280"/>
          </a:xfrm>
        </p:grpSpPr>
        <p:sp>
          <p:nvSpPr>
            <p:cNvPr id="54" name="Freeform 54"/>
            <p:cNvSpPr/>
            <p:nvPr/>
          </p:nvSpPr>
          <p:spPr>
            <a:xfrm>
              <a:off x="0" y="0"/>
              <a:ext cx="415671" cy="713359"/>
            </a:xfrm>
            <a:custGeom>
              <a:avLst/>
              <a:gdLst/>
              <a:ahLst/>
              <a:cxnLst/>
              <a:rect l="l" t="t" r="r" b="b"/>
              <a:pathLst>
                <a:path w="415671" h="713359">
                  <a:moveTo>
                    <a:pt x="415671" y="644271"/>
                  </a:moveTo>
                  <a:cubicBezTo>
                    <a:pt x="398399" y="641350"/>
                    <a:pt x="378206" y="638556"/>
                    <a:pt x="357886" y="635635"/>
                  </a:cubicBezTo>
                  <a:cubicBezTo>
                    <a:pt x="329057" y="632714"/>
                    <a:pt x="331851" y="615442"/>
                    <a:pt x="331851" y="595376"/>
                  </a:cubicBezTo>
                  <a:cubicBezTo>
                    <a:pt x="331851" y="511937"/>
                    <a:pt x="331851" y="428498"/>
                    <a:pt x="331851" y="342265"/>
                  </a:cubicBezTo>
                  <a:cubicBezTo>
                    <a:pt x="331851" y="304927"/>
                    <a:pt x="337566" y="273177"/>
                    <a:pt x="357886" y="241554"/>
                  </a:cubicBezTo>
                  <a:cubicBezTo>
                    <a:pt x="406908" y="166751"/>
                    <a:pt x="386715" y="68961"/>
                    <a:pt x="320421" y="14351"/>
                  </a:cubicBezTo>
                  <a:cubicBezTo>
                    <a:pt x="303149" y="0"/>
                    <a:pt x="294386" y="0"/>
                    <a:pt x="280035" y="11557"/>
                  </a:cubicBezTo>
                  <a:cubicBezTo>
                    <a:pt x="216535" y="63373"/>
                    <a:pt x="187706" y="161163"/>
                    <a:pt x="231013" y="224409"/>
                  </a:cubicBezTo>
                  <a:cubicBezTo>
                    <a:pt x="288798" y="304927"/>
                    <a:pt x="257048" y="388366"/>
                    <a:pt x="268478" y="483235"/>
                  </a:cubicBezTo>
                  <a:cubicBezTo>
                    <a:pt x="187706" y="422783"/>
                    <a:pt x="184785" y="417068"/>
                    <a:pt x="181864" y="339471"/>
                  </a:cubicBezTo>
                  <a:cubicBezTo>
                    <a:pt x="176149" y="276225"/>
                    <a:pt x="127000" y="218694"/>
                    <a:pt x="60579" y="201422"/>
                  </a:cubicBezTo>
                  <a:cubicBezTo>
                    <a:pt x="43307" y="198501"/>
                    <a:pt x="31750" y="201422"/>
                    <a:pt x="25908" y="218694"/>
                  </a:cubicBezTo>
                  <a:cubicBezTo>
                    <a:pt x="0" y="276098"/>
                    <a:pt x="14478" y="359537"/>
                    <a:pt x="66421" y="391160"/>
                  </a:cubicBezTo>
                  <a:cubicBezTo>
                    <a:pt x="141478" y="431419"/>
                    <a:pt x="178943" y="511937"/>
                    <a:pt x="254000" y="549402"/>
                  </a:cubicBezTo>
                  <a:cubicBezTo>
                    <a:pt x="280035" y="563753"/>
                    <a:pt x="265557" y="592582"/>
                    <a:pt x="265557" y="612648"/>
                  </a:cubicBezTo>
                  <a:cubicBezTo>
                    <a:pt x="268478" y="632841"/>
                    <a:pt x="256921" y="632841"/>
                    <a:pt x="242443" y="635635"/>
                  </a:cubicBezTo>
                  <a:cubicBezTo>
                    <a:pt x="239522" y="635635"/>
                    <a:pt x="239522" y="635635"/>
                    <a:pt x="239522" y="635635"/>
                  </a:cubicBezTo>
                  <a:cubicBezTo>
                    <a:pt x="239522" y="641350"/>
                    <a:pt x="236601" y="647192"/>
                    <a:pt x="230886" y="652907"/>
                  </a:cubicBezTo>
                  <a:cubicBezTo>
                    <a:pt x="256921" y="661543"/>
                    <a:pt x="265557" y="687451"/>
                    <a:pt x="262636" y="710438"/>
                  </a:cubicBezTo>
                  <a:cubicBezTo>
                    <a:pt x="297307" y="707517"/>
                    <a:pt x="331978" y="707517"/>
                    <a:pt x="366522" y="713359"/>
                  </a:cubicBezTo>
                  <a:cubicBezTo>
                    <a:pt x="366522" y="687451"/>
                    <a:pt x="383794" y="655828"/>
                    <a:pt x="415544" y="650113"/>
                  </a:cubicBezTo>
                  <a:cubicBezTo>
                    <a:pt x="415544" y="650113"/>
                    <a:pt x="415544" y="647192"/>
                    <a:pt x="415544" y="644398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55" name="Group 55"/>
          <p:cNvGrpSpPr/>
          <p:nvPr/>
        </p:nvGrpSpPr>
        <p:grpSpPr>
          <a:xfrm>
            <a:off x="3407040" y="1531440"/>
            <a:ext cx="142560" cy="190800"/>
            <a:chOff x="0" y="0"/>
            <a:chExt cx="190080" cy="254400"/>
          </a:xfrm>
        </p:grpSpPr>
        <p:sp>
          <p:nvSpPr>
            <p:cNvPr id="56" name="Freeform 56"/>
            <p:cNvSpPr/>
            <p:nvPr/>
          </p:nvSpPr>
          <p:spPr>
            <a:xfrm>
              <a:off x="0" y="0"/>
              <a:ext cx="190119" cy="254381"/>
            </a:xfrm>
            <a:custGeom>
              <a:avLst/>
              <a:gdLst/>
              <a:ahLst/>
              <a:cxnLst/>
              <a:rect l="l" t="t" r="r" b="b"/>
              <a:pathLst>
                <a:path w="190119" h="254381">
                  <a:moveTo>
                    <a:pt x="132461" y="2921"/>
                  </a:moveTo>
                  <a:cubicBezTo>
                    <a:pt x="54737" y="14478"/>
                    <a:pt x="0" y="78105"/>
                    <a:pt x="0" y="159004"/>
                  </a:cubicBezTo>
                  <a:cubicBezTo>
                    <a:pt x="0" y="242824"/>
                    <a:pt x="14351" y="254381"/>
                    <a:pt x="89281" y="216789"/>
                  </a:cubicBezTo>
                  <a:cubicBezTo>
                    <a:pt x="158369" y="182118"/>
                    <a:pt x="190119" y="104013"/>
                    <a:pt x="169926" y="26035"/>
                  </a:cubicBezTo>
                  <a:cubicBezTo>
                    <a:pt x="164211" y="5842"/>
                    <a:pt x="152654" y="0"/>
                    <a:pt x="132461" y="2921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57" name="Group 57"/>
          <p:cNvGrpSpPr/>
          <p:nvPr/>
        </p:nvGrpSpPr>
        <p:grpSpPr>
          <a:xfrm>
            <a:off x="2316960" y="1261440"/>
            <a:ext cx="311760" cy="534960"/>
            <a:chOff x="0" y="0"/>
            <a:chExt cx="415680" cy="713280"/>
          </a:xfrm>
        </p:grpSpPr>
        <p:sp>
          <p:nvSpPr>
            <p:cNvPr id="58" name="Freeform 58"/>
            <p:cNvSpPr/>
            <p:nvPr/>
          </p:nvSpPr>
          <p:spPr>
            <a:xfrm>
              <a:off x="0" y="0"/>
              <a:ext cx="415671" cy="713359"/>
            </a:xfrm>
            <a:custGeom>
              <a:avLst/>
              <a:gdLst/>
              <a:ahLst/>
              <a:cxnLst/>
              <a:rect l="l" t="t" r="r" b="b"/>
              <a:pathLst>
                <a:path w="415671" h="713359">
                  <a:moveTo>
                    <a:pt x="415671" y="644271"/>
                  </a:moveTo>
                  <a:cubicBezTo>
                    <a:pt x="398399" y="641350"/>
                    <a:pt x="378206" y="638556"/>
                    <a:pt x="357886" y="635635"/>
                  </a:cubicBezTo>
                  <a:cubicBezTo>
                    <a:pt x="329057" y="632714"/>
                    <a:pt x="331851" y="615442"/>
                    <a:pt x="331851" y="595376"/>
                  </a:cubicBezTo>
                  <a:cubicBezTo>
                    <a:pt x="331851" y="511937"/>
                    <a:pt x="331851" y="428498"/>
                    <a:pt x="331851" y="342265"/>
                  </a:cubicBezTo>
                  <a:cubicBezTo>
                    <a:pt x="331851" y="304927"/>
                    <a:pt x="337566" y="273177"/>
                    <a:pt x="357886" y="241554"/>
                  </a:cubicBezTo>
                  <a:cubicBezTo>
                    <a:pt x="406908" y="166751"/>
                    <a:pt x="386715" y="68961"/>
                    <a:pt x="320421" y="14351"/>
                  </a:cubicBezTo>
                  <a:cubicBezTo>
                    <a:pt x="303149" y="0"/>
                    <a:pt x="294386" y="0"/>
                    <a:pt x="280035" y="11557"/>
                  </a:cubicBezTo>
                  <a:cubicBezTo>
                    <a:pt x="216535" y="63373"/>
                    <a:pt x="187706" y="161163"/>
                    <a:pt x="231013" y="224409"/>
                  </a:cubicBezTo>
                  <a:cubicBezTo>
                    <a:pt x="288798" y="304927"/>
                    <a:pt x="257048" y="388366"/>
                    <a:pt x="268478" y="483235"/>
                  </a:cubicBezTo>
                  <a:cubicBezTo>
                    <a:pt x="187706" y="422783"/>
                    <a:pt x="184785" y="417068"/>
                    <a:pt x="181864" y="339471"/>
                  </a:cubicBezTo>
                  <a:cubicBezTo>
                    <a:pt x="176149" y="276225"/>
                    <a:pt x="127000" y="218694"/>
                    <a:pt x="60579" y="201422"/>
                  </a:cubicBezTo>
                  <a:cubicBezTo>
                    <a:pt x="43307" y="198501"/>
                    <a:pt x="31750" y="201422"/>
                    <a:pt x="25908" y="218694"/>
                  </a:cubicBezTo>
                  <a:cubicBezTo>
                    <a:pt x="0" y="276098"/>
                    <a:pt x="14478" y="359537"/>
                    <a:pt x="66421" y="391160"/>
                  </a:cubicBezTo>
                  <a:cubicBezTo>
                    <a:pt x="141478" y="431419"/>
                    <a:pt x="178943" y="511937"/>
                    <a:pt x="254000" y="549402"/>
                  </a:cubicBezTo>
                  <a:cubicBezTo>
                    <a:pt x="280035" y="563753"/>
                    <a:pt x="265557" y="592582"/>
                    <a:pt x="265557" y="612648"/>
                  </a:cubicBezTo>
                  <a:cubicBezTo>
                    <a:pt x="268478" y="632841"/>
                    <a:pt x="256921" y="632841"/>
                    <a:pt x="242443" y="635635"/>
                  </a:cubicBezTo>
                  <a:cubicBezTo>
                    <a:pt x="239522" y="635635"/>
                    <a:pt x="239522" y="635635"/>
                    <a:pt x="239522" y="635635"/>
                  </a:cubicBezTo>
                  <a:cubicBezTo>
                    <a:pt x="239522" y="641350"/>
                    <a:pt x="236601" y="647192"/>
                    <a:pt x="230886" y="652907"/>
                  </a:cubicBezTo>
                  <a:cubicBezTo>
                    <a:pt x="256921" y="661543"/>
                    <a:pt x="265557" y="687451"/>
                    <a:pt x="262636" y="710438"/>
                  </a:cubicBezTo>
                  <a:cubicBezTo>
                    <a:pt x="297307" y="707517"/>
                    <a:pt x="331978" y="707517"/>
                    <a:pt x="366522" y="713359"/>
                  </a:cubicBezTo>
                  <a:cubicBezTo>
                    <a:pt x="366522" y="687451"/>
                    <a:pt x="383794" y="655828"/>
                    <a:pt x="415544" y="650113"/>
                  </a:cubicBezTo>
                  <a:cubicBezTo>
                    <a:pt x="415544" y="650113"/>
                    <a:pt x="415544" y="647192"/>
                    <a:pt x="415544" y="644398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59" name="Group 59"/>
          <p:cNvGrpSpPr/>
          <p:nvPr/>
        </p:nvGrpSpPr>
        <p:grpSpPr>
          <a:xfrm>
            <a:off x="2594880" y="1534320"/>
            <a:ext cx="142560" cy="190800"/>
            <a:chOff x="0" y="0"/>
            <a:chExt cx="190080" cy="254400"/>
          </a:xfrm>
        </p:grpSpPr>
        <p:sp>
          <p:nvSpPr>
            <p:cNvPr id="60" name="Freeform 60"/>
            <p:cNvSpPr/>
            <p:nvPr/>
          </p:nvSpPr>
          <p:spPr>
            <a:xfrm>
              <a:off x="0" y="0"/>
              <a:ext cx="190119" cy="254381"/>
            </a:xfrm>
            <a:custGeom>
              <a:avLst/>
              <a:gdLst/>
              <a:ahLst/>
              <a:cxnLst/>
              <a:rect l="l" t="t" r="r" b="b"/>
              <a:pathLst>
                <a:path w="190119" h="254381">
                  <a:moveTo>
                    <a:pt x="132461" y="2921"/>
                  </a:moveTo>
                  <a:cubicBezTo>
                    <a:pt x="54737" y="14478"/>
                    <a:pt x="0" y="78105"/>
                    <a:pt x="0" y="159004"/>
                  </a:cubicBezTo>
                  <a:cubicBezTo>
                    <a:pt x="0" y="242824"/>
                    <a:pt x="14351" y="254381"/>
                    <a:pt x="89281" y="216789"/>
                  </a:cubicBezTo>
                  <a:cubicBezTo>
                    <a:pt x="158369" y="182118"/>
                    <a:pt x="190119" y="104013"/>
                    <a:pt x="169926" y="26035"/>
                  </a:cubicBezTo>
                  <a:cubicBezTo>
                    <a:pt x="164211" y="5842"/>
                    <a:pt x="152654" y="0"/>
                    <a:pt x="132461" y="2921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91440" y="283155"/>
            <a:ext cx="18105120" cy="4231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2000" spc="45" dirty="0">
                <a:solidFill>
                  <a:srgbClr val="984807"/>
                </a:solidFill>
                <a:latin typeface="Montserrat"/>
                <a:cs typeface="B Nazanin" panose="00000400000000000000" pitchFamily="2" charset="-78"/>
              </a:rPr>
              <a:t>سبک اینفوگرافیک</a:t>
            </a:r>
            <a:endParaRPr lang="en-US" sz="2000" spc="45" dirty="0">
              <a:solidFill>
                <a:srgbClr val="984807"/>
              </a:solidFill>
              <a:latin typeface="Montserrat"/>
              <a:cs typeface="B Nazanin" panose="00000400000000000000" pitchFamily="2" charset="-78"/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91440" y="1238193"/>
            <a:ext cx="18105120" cy="4231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2000" spc="18" dirty="0">
                <a:solidFill>
                  <a:srgbClr val="984807"/>
                </a:solidFill>
                <a:latin typeface="Montserrat"/>
                <a:cs typeface="B Nazanin" panose="00000400000000000000" pitchFamily="2" charset="-78"/>
              </a:rPr>
              <a:t>عنوان زیرنویس خود را در اینجا درج کنید</a:t>
            </a:r>
            <a:endParaRPr lang="en-US" sz="2000" spc="18" dirty="0">
              <a:solidFill>
                <a:srgbClr val="984807"/>
              </a:solidFill>
              <a:latin typeface="Montserrat"/>
              <a:cs typeface="B Nazanin" panose="00000400000000000000" pitchFamily="2" charset="-78"/>
            </a:endParaRPr>
          </a:p>
        </p:txBody>
      </p:sp>
      <p:grpSp>
        <p:nvGrpSpPr>
          <p:cNvPr id="4" name="Group 4"/>
          <p:cNvGrpSpPr/>
          <p:nvPr/>
        </p:nvGrpSpPr>
        <p:grpSpPr>
          <a:xfrm rot="-2700000">
            <a:off x="1252080" y="4934880"/>
            <a:ext cx="2747520" cy="2395440"/>
            <a:chOff x="0" y="0"/>
            <a:chExt cx="3663360" cy="3193920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3663315" cy="3193923"/>
            </a:xfrm>
            <a:custGeom>
              <a:avLst/>
              <a:gdLst/>
              <a:ahLst/>
              <a:cxnLst/>
              <a:rect l="l" t="t" r="r" b="b"/>
              <a:pathLst>
                <a:path w="3663315" h="3193923">
                  <a:moveTo>
                    <a:pt x="3663315" y="0"/>
                  </a:moveTo>
                  <a:lnTo>
                    <a:pt x="469773" y="3193923"/>
                  </a:lnTo>
                  <a:cubicBezTo>
                    <a:pt x="179578" y="2903601"/>
                    <a:pt x="0" y="2502535"/>
                    <a:pt x="0" y="2059559"/>
                  </a:cubicBezTo>
                  <a:cubicBezTo>
                    <a:pt x="0" y="1173480"/>
                    <a:pt x="776224" y="770509"/>
                    <a:pt x="1604137" y="455168"/>
                  </a:cubicBezTo>
                  <a:cubicBezTo>
                    <a:pt x="2400808" y="151765"/>
                    <a:pt x="2866644" y="193167"/>
                    <a:pt x="3663315" y="0"/>
                  </a:cubicBezTo>
                  <a:close/>
                </a:path>
              </a:pathLst>
            </a:custGeom>
            <a:solidFill>
              <a:srgbClr val="00B050"/>
            </a:solidFill>
          </p:spPr>
        </p:sp>
      </p:grpSp>
      <p:grpSp>
        <p:nvGrpSpPr>
          <p:cNvPr id="6" name="Group 6"/>
          <p:cNvGrpSpPr/>
          <p:nvPr/>
        </p:nvGrpSpPr>
        <p:grpSpPr>
          <a:xfrm>
            <a:off x="2626560" y="7678080"/>
            <a:ext cx="241200" cy="2592000"/>
            <a:chOff x="0" y="0"/>
            <a:chExt cx="321600" cy="3456000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321564" cy="3456051"/>
            </a:xfrm>
            <a:custGeom>
              <a:avLst/>
              <a:gdLst/>
              <a:ahLst/>
              <a:cxnLst/>
              <a:rect l="l" t="t" r="r" b="b"/>
              <a:pathLst>
                <a:path w="321564" h="3456051">
                  <a:moveTo>
                    <a:pt x="0" y="0"/>
                  </a:moveTo>
                  <a:lnTo>
                    <a:pt x="321564" y="0"/>
                  </a:lnTo>
                  <a:lnTo>
                    <a:pt x="321564" y="3456051"/>
                  </a:lnTo>
                  <a:lnTo>
                    <a:pt x="0" y="3456051"/>
                  </a:ln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8" name="Group 8"/>
          <p:cNvGrpSpPr/>
          <p:nvPr/>
        </p:nvGrpSpPr>
        <p:grpSpPr>
          <a:xfrm rot="2700000">
            <a:off x="1491840" y="4934880"/>
            <a:ext cx="2747520" cy="2395440"/>
            <a:chOff x="0" y="0"/>
            <a:chExt cx="3663360" cy="3193920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3663315" cy="3193923"/>
            </a:xfrm>
            <a:custGeom>
              <a:avLst/>
              <a:gdLst/>
              <a:ahLst/>
              <a:cxnLst/>
              <a:rect l="l" t="t" r="r" b="b"/>
              <a:pathLst>
                <a:path w="3663315" h="3193923">
                  <a:moveTo>
                    <a:pt x="0" y="0"/>
                  </a:moveTo>
                  <a:lnTo>
                    <a:pt x="3193542" y="3193923"/>
                  </a:lnTo>
                  <a:cubicBezTo>
                    <a:pt x="3483864" y="2903601"/>
                    <a:pt x="3663315" y="2502535"/>
                    <a:pt x="3663315" y="2059559"/>
                  </a:cubicBezTo>
                  <a:cubicBezTo>
                    <a:pt x="3663315" y="1173480"/>
                    <a:pt x="2887091" y="770636"/>
                    <a:pt x="2059178" y="455295"/>
                  </a:cubicBezTo>
                  <a:cubicBezTo>
                    <a:pt x="1262507" y="151765"/>
                    <a:pt x="796798" y="193167"/>
                    <a:pt x="0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10" name="Group 10"/>
          <p:cNvGrpSpPr/>
          <p:nvPr/>
        </p:nvGrpSpPr>
        <p:grpSpPr>
          <a:xfrm rot="-2700000">
            <a:off x="4456800" y="4934880"/>
            <a:ext cx="2747520" cy="2395440"/>
            <a:chOff x="0" y="0"/>
            <a:chExt cx="3663360" cy="3193920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3663315" cy="3193923"/>
            </a:xfrm>
            <a:custGeom>
              <a:avLst/>
              <a:gdLst/>
              <a:ahLst/>
              <a:cxnLst/>
              <a:rect l="l" t="t" r="r" b="b"/>
              <a:pathLst>
                <a:path w="3663315" h="3193923">
                  <a:moveTo>
                    <a:pt x="3663315" y="0"/>
                  </a:moveTo>
                  <a:lnTo>
                    <a:pt x="469773" y="3193923"/>
                  </a:lnTo>
                  <a:cubicBezTo>
                    <a:pt x="179578" y="2903601"/>
                    <a:pt x="0" y="2502535"/>
                    <a:pt x="0" y="2059559"/>
                  </a:cubicBezTo>
                  <a:cubicBezTo>
                    <a:pt x="0" y="1173480"/>
                    <a:pt x="776224" y="770509"/>
                    <a:pt x="1604137" y="455168"/>
                  </a:cubicBezTo>
                  <a:cubicBezTo>
                    <a:pt x="2400808" y="151765"/>
                    <a:pt x="2866644" y="193167"/>
                    <a:pt x="3663315" y="0"/>
                  </a:cubicBezTo>
                  <a:close/>
                </a:path>
              </a:pathLst>
            </a:custGeom>
            <a:solidFill>
              <a:srgbClr val="00B050"/>
            </a:solidFill>
          </p:spPr>
        </p:sp>
      </p:grpSp>
      <p:grpSp>
        <p:nvGrpSpPr>
          <p:cNvPr id="12" name="Group 12"/>
          <p:cNvGrpSpPr/>
          <p:nvPr/>
        </p:nvGrpSpPr>
        <p:grpSpPr>
          <a:xfrm>
            <a:off x="5830560" y="7678080"/>
            <a:ext cx="241200" cy="2592000"/>
            <a:chOff x="0" y="0"/>
            <a:chExt cx="321600" cy="3456000"/>
          </a:xfrm>
        </p:grpSpPr>
        <p:sp>
          <p:nvSpPr>
            <p:cNvPr id="13" name="Freeform 13"/>
            <p:cNvSpPr/>
            <p:nvPr/>
          </p:nvSpPr>
          <p:spPr>
            <a:xfrm>
              <a:off x="0" y="0"/>
              <a:ext cx="321564" cy="3456051"/>
            </a:xfrm>
            <a:custGeom>
              <a:avLst/>
              <a:gdLst/>
              <a:ahLst/>
              <a:cxnLst/>
              <a:rect l="l" t="t" r="r" b="b"/>
              <a:pathLst>
                <a:path w="321564" h="3456051">
                  <a:moveTo>
                    <a:pt x="0" y="0"/>
                  </a:moveTo>
                  <a:lnTo>
                    <a:pt x="321564" y="0"/>
                  </a:lnTo>
                  <a:lnTo>
                    <a:pt x="321564" y="3456051"/>
                  </a:lnTo>
                  <a:lnTo>
                    <a:pt x="0" y="3456051"/>
                  </a:ln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14" name="Group 14"/>
          <p:cNvGrpSpPr/>
          <p:nvPr/>
        </p:nvGrpSpPr>
        <p:grpSpPr>
          <a:xfrm rot="2700000">
            <a:off x="4696560" y="4934880"/>
            <a:ext cx="2747520" cy="2395440"/>
            <a:chOff x="0" y="0"/>
            <a:chExt cx="3663360" cy="3193920"/>
          </a:xfrm>
        </p:grpSpPr>
        <p:sp>
          <p:nvSpPr>
            <p:cNvPr id="15" name="Freeform 15"/>
            <p:cNvSpPr/>
            <p:nvPr/>
          </p:nvSpPr>
          <p:spPr>
            <a:xfrm>
              <a:off x="0" y="0"/>
              <a:ext cx="3663315" cy="3193923"/>
            </a:xfrm>
            <a:custGeom>
              <a:avLst/>
              <a:gdLst/>
              <a:ahLst/>
              <a:cxnLst/>
              <a:rect l="l" t="t" r="r" b="b"/>
              <a:pathLst>
                <a:path w="3663315" h="3193923">
                  <a:moveTo>
                    <a:pt x="0" y="0"/>
                  </a:moveTo>
                  <a:lnTo>
                    <a:pt x="3193542" y="3193923"/>
                  </a:lnTo>
                  <a:cubicBezTo>
                    <a:pt x="3483864" y="2903601"/>
                    <a:pt x="3663315" y="2502535"/>
                    <a:pt x="3663315" y="2059559"/>
                  </a:cubicBezTo>
                  <a:cubicBezTo>
                    <a:pt x="3663315" y="1173480"/>
                    <a:pt x="2887091" y="770636"/>
                    <a:pt x="2059178" y="455295"/>
                  </a:cubicBezTo>
                  <a:cubicBezTo>
                    <a:pt x="1262507" y="151765"/>
                    <a:pt x="796798" y="193167"/>
                    <a:pt x="0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16" name="Group 16"/>
          <p:cNvGrpSpPr/>
          <p:nvPr/>
        </p:nvGrpSpPr>
        <p:grpSpPr>
          <a:xfrm rot="-2700000">
            <a:off x="7660800" y="4934880"/>
            <a:ext cx="2747520" cy="2395440"/>
            <a:chOff x="0" y="0"/>
            <a:chExt cx="3663360" cy="3193920"/>
          </a:xfrm>
        </p:grpSpPr>
        <p:sp>
          <p:nvSpPr>
            <p:cNvPr id="17" name="Freeform 17"/>
            <p:cNvSpPr/>
            <p:nvPr/>
          </p:nvSpPr>
          <p:spPr>
            <a:xfrm>
              <a:off x="0" y="0"/>
              <a:ext cx="3663315" cy="3193923"/>
            </a:xfrm>
            <a:custGeom>
              <a:avLst/>
              <a:gdLst/>
              <a:ahLst/>
              <a:cxnLst/>
              <a:rect l="l" t="t" r="r" b="b"/>
              <a:pathLst>
                <a:path w="3663315" h="3193923">
                  <a:moveTo>
                    <a:pt x="3663315" y="0"/>
                  </a:moveTo>
                  <a:lnTo>
                    <a:pt x="469773" y="3193923"/>
                  </a:lnTo>
                  <a:cubicBezTo>
                    <a:pt x="179578" y="2903601"/>
                    <a:pt x="0" y="2502535"/>
                    <a:pt x="0" y="2059559"/>
                  </a:cubicBezTo>
                  <a:cubicBezTo>
                    <a:pt x="0" y="1173480"/>
                    <a:pt x="776224" y="770509"/>
                    <a:pt x="1604137" y="455168"/>
                  </a:cubicBezTo>
                  <a:cubicBezTo>
                    <a:pt x="2400808" y="151765"/>
                    <a:pt x="2866644" y="193167"/>
                    <a:pt x="3663315" y="0"/>
                  </a:cubicBezTo>
                  <a:close/>
                </a:path>
              </a:pathLst>
            </a:custGeom>
            <a:solidFill>
              <a:srgbClr val="00B050"/>
            </a:solidFill>
          </p:spPr>
        </p:sp>
      </p:grpSp>
      <p:grpSp>
        <p:nvGrpSpPr>
          <p:cNvPr id="18" name="Group 18"/>
          <p:cNvGrpSpPr/>
          <p:nvPr/>
        </p:nvGrpSpPr>
        <p:grpSpPr>
          <a:xfrm>
            <a:off x="9035280" y="7678080"/>
            <a:ext cx="241200" cy="2592000"/>
            <a:chOff x="0" y="0"/>
            <a:chExt cx="321600" cy="3456000"/>
          </a:xfrm>
        </p:grpSpPr>
        <p:sp>
          <p:nvSpPr>
            <p:cNvPr id="19" name="Freeform 19"/>
            <p:cNvSpPr/>
            <p:nvPr/>
          </p:nvSpPr>
          <p:spPr>
            <a:xfrm>
              <a:off x="0" y="0"/>
              <a:ext cx="321564" cy="3456051"/>
            </a:xfrm>
            <a:custGeom>
              <a:avLst/>
              <a:gdLst/>
              <a:ahLst/>
              <a:cxnLst/>
              <a:rect l="l" t="t" r="r" b="b"/>
              <a:pathLst>
                <a:path w="321564" h="3456051">
                  <a:moveTo>
                    <a:pt x="0" y="0"/>
                  </a:moveTo>
                  <a:lnTo>
                    <a:pt x="321564" y="0"/>
                  </a:lnTo>
                  <a:lnTo>
                    <a:pt x="321564" y="3456051"/>
                  </a:lnTo>
                  <a:lnTo>
                    <a:pt x="0" y="3456051"/>
                  </a:ln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20" name="Group 20"/>
          <p:cNvGrpSpPr/>
          <p:nvPr/>
        </p:nvGrpSpPr>
        <p:grpSpPr>
          <a:xfrm rot="2700000">
            <a:off x="7900560" y="4934880"/>
            <a:ext cx="2747520" cy="2395440"/>
            <a:chOff x="0" y="0"/>
            <a:chExt cx="3663360" cy="3193920"/>
          </a:xfrm>
        </p:grpSpPr>
        <p:sp>
          <p:nvSpPr>
            <p:cNvPr id="21" name="Freeform 21"/>
            <p:cNvSpPr/>
            <p:nvPr/>
          </p:nvSpPr>
          <p:spPr>
            <a:xfrm>
              <a:off x="0" y="0"/>
              <a:ext cx="3663315" cy="3193923"/>
            </a:xfrm>
            <a:custGeom>
              <a:avLst/>
              <a:gdLst/>
              <a:ahLst/>
              <a:cxnLst/>
              <a:rect l="l" t="t" r="r" b="b"/>
              <a:pathLst>
                <a:path w="3663315" h="3193923">
                  <a:moveTo>
                    <a:pt x="0" y="0"/>
                  </a:moveTo>
                  <a:lnTo>
                    <a:pt x="3193542" y="3193923"/>
                  </a:lnTo>
                  <a:cubicBezTo>
                    <a:pt x="3483864" y="2903601"/>
                    <a:pt x="3663315" y="2502535"/>
                    <a:pt x="3663315" y="2059559"/>
                  </a:cubicBezTo>
                  <a:cubicBezTo>
                    <a:pt x="3663315" y="1173480"/>
                    <a:pt x="2887091" y="770636"/>
                    <a:pt x="2059178" y="455295"/>
                  </a:cubicBezTo>
                  <a:cubicBezTo>
                    <a:pt x="1262507" y="151765"/>
                    <a:pt x="796798" y="193167"/>
                    <a:pt x="0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22" name="Group 22"/>
          <p:cNvGrpSpPr/>
          <p:nvPr/>
        </p:nvGrpSpPr>
        <p:grpSpPr>
          <a:xfrm rot="-2700000">
            <a:off x="10865520" y="4934880"/>
            <a:ext cx="2747520" cy="2395440"/>
            <a:chOff x="0" y="0"/>
            <a:chExt cx="3663360" cy="3193920"/>
          </a:xfrm>
        </p:grpSpPr>
        <p:sp>
          <p:nvSpPr>
            <p:cNvPr id="23" name="Freeform 23"/>
            <p:cNvSpPr/>
            <p:nvPr/>
          </p:nvSpPr>
          <p:spPr>
            <a:xfrm>
              <a:off x="0" y="0"/>
              <a:ext cx="3663315" cy="3193923"/>
            </a:xfrm>
            <a:custGeom>
              <a:avLst/>
              <a:gdLst/>
              <a:ahLst/>
              <a:cxnLst/>
              <a:rect l="l" t="t" r="r" b="b"/>
              <a:pathLst>
                <a:path w="3663315" h="3193923">
                  <a:moveTo>
                    <a:pt x="3663315" y="0"/>
                  </a:moveTo>
                  <a:lnTo>
                    <a:pt x="469773" y="3193923"/>
                  </a:lnTo>
                  <a:cubicBezTo>
                    <a:pt x="179578" y="2903601"/>
                    <a:pt x="0" y="2502535"/>
                    <a:pt x="0" y="2059559"/>
                  </a:cubicBezTo>
                  <a:cubicBezTo>
                    <a:pt x="0" y="1173480"/>
                    <a:pt x="776224" y="770509"/>
                    <a:pt x="1604137" y="455168"/>
                  </a:cubicBezTo>
                  <a:cubicBezTo>
                    <a:pt x="2400808" y="151765"/>
                    <a:pt x="2866644" y="193167"/>
                    <a:pt x="3663315" y="0"/>
                  </a:cubicBezTo>
                  <a:close/>
                </a:path>
              </a:pathLst>
            </a:custGeom>
            <a:solidFill>
              <a:srgbClr val="00B050"/>
            </a:solidFill>
          </p:spPr>
        </p:sp>
      </p:grpSp>
      <p:grpSp>
        <p:nvGrpSpPr>
          <p:cNvPr id="24" name="Group 24"/>
          <p:cNvGrpSpPr/>
          <p:nvPr/>
        </p:nvGrpSpPr>
        <p:grpSpPr>
          <a:xfrm>
            <a:off x="12239280" y="7678080"/>
            <a:ext cx="241200" cy="2592000"/>
            <a:chOff x="0" y="0"/>
            <a:chExt cx="321600" cy="3456000"/>
          </a:xfrm>
        </p:grpSpPr>
        <p:sp>
          <p:nvSpPr>
            <p:cNvPr id="25" name="Freeform 25"/>
            <p:cNvSpPr/>
            <p:nvPr/>
          </p:nvSpPr>
          <p:spPr>
            <a:xfrm>
              <a:off x="0" y="0"/>
              <a:ext cx="321564" cy="3456051"/>
            </a:xfrm>
            <a:custGeom>
              <a:avLst/>
              <a:gdLst/>
              <a:ahLst/>
              <a:cxnLst/>
              <a:rect l="l" t="t" r="r" b="b"/>
              <a:pathLst>
                <a:path w="321564" h="3456051">
                  <a:moveTo>
                    <a:pt x="0" y="0"/>
                  </a:moveTo>
                  <a:lnTo>
                    <a:pt x="321564" y="0"/>
                  </a:lnTo>
                  <a:lnTo>
                    <a:pt x="321564" y="3456051"/>
                  </a:lnTo>
                  <a:lnTo>
                    <a:pt x="0" y="3456051"/>
                  </a:ln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26" name="Group 26"/>
          <p:cNvGrpSpPr/>
          <p:nvPr/>
        </p:nvGrpSpPr>
        <p:grpSpPr>
          <a:xfrm rot="2700000">
            <a:off x="11105280" y="4934880"/>
            <a:ext cx="2747520" cy="2395440"/>
            <a:chOff x="0" y="0"/>
            <a:chExt cx="3663360" cy="3193920"/>
          </a:xfrm>
        </p:grpSpPr>
        <p:sp>
          <p:nvSpPr>
            <p:cNvPr id="27" name="Freeform 27"/>
            <p:cNvSpPr/>
            <p:nvPr/>
          </p:nvSpPr>
          <p:spPr>
            <a:xfrm>
              <a:off x="0" y="0"/>
              <a:ext cx="3663315" cy="3193923"/>
            </a:xfrm>
            <a:custGeom>
              <a:avLst/>
              <a:gdLst/>
              <a:ahLst/>
              <a:cxnLst/>
              <a:rect l="l" t="t" r="r" b="b"/>
              <a:pathLst>
                <a:path w="3663315" h="3193923">
                  <a:moveTo>
                    <a:pt x="0" y="0"/>
                  </a:moveTo>
                  <a:lnTo>
                    <a:pt x="3193542" y="3193923"/>
                  </a:lnTo>
                  <a:cubicBezTo>
                    <a:pt x="3483864" y="2903601"/>
                    <a:pt x="3663315" y="2502535"/>
                    <a:pt x="3663315" y="2059559"/>
                  </a:cubicBezTo>
                  <a:cubicBezTo>
                    <a:pt x="3663315" y="1173480"/>
                    <a:pt x="2887091" y="770636"/>
                    <a:pt x="2059178" y="455295"/>
                  </a:cubicBezTo>
                  <a:cubicBezTo>
                    <a:pt x="1262507" y="151765"/>
                    <a:pt x="796798" y="193167"/>
                    <a:pt x="0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28" name="Group 28"/>
          <p:cNvGrpSpPr/>
          <p:nvPr/>
        </p:nvGrpSpPr>
        <p:grpSpPr>
          <a:xfrm rot="-2700000">
            <a:off x="14069520" y="4934880"/>
            <a:ext cx="2747520" cy="2395440"/>
            <a:chOff x="0" y="0"/>
            <a:chExt cx="3663360" cy="3193920"/>
          </a:xfrm>
        </p:grpSpPr>
        <p:sp>
          <p:nvSpPr>
            <p:cNvPr id="29" name="Freeform 29"/>
            <p:cNvSpPr/>
            <p:nvPr/>
          </p:nvSpPr>
          <p:spPr>
            <a:xfrm>
              <a:off x="0" y="0"/>
              <a:ext cx="3663315" cy="3193923"/>
            </a:xfrm>
            <a:custGeom>
              <a:avLst/>
              <a:gdLst/>
              <a:ahLst/>
              <a:cxnLst/>
              <a:rect l="l" t="t" r="r" b="b"/>
              <a:pathLst>
                <a:path w="3663315" h="3193923">
                  <a:moveTo>
                    <a:pt x="3663315" y="0"/>
                  </a:moveTo>
                  <a:lnTo>
                    <a:pt x="469773" y="3193923"/>
                  </a:lnTo>
                  <a:cubicBezTo>
                    <a:pt x="179578" y="2903601"/>
                    <a:pt x="0" y="2502535"/>
                    <a:pt x="0" y="2059559"/>
                  </a:cubicBezTo>
                  <a:cubicBezTo>
                    <a:pt x="0" y="1173480"/>
                    <a:pt x="776224" y="770509"/>
                    <a:pt x="1604137" y="455168"/>
                  </a:cubicBezTo>
                  <a:cubicBezTo>
                    <a:pt x="2400808" y="151765"/>
                    <a:pt x="2866644" y="193167"/>
                    <a:pt x="3663315" y="0"/>
                  </a:cubicBezTo>
                  <a:close/>
                </a:path>
              </a:pathLst>
            </a:custGeom>
            <a:solidFill>
              <a:srgbClr val="00B050"/>
            </a:solidFill>
          </p:spPr>
        </p:sp>
      </p:grpSp>
      <p:grpSp>
        <p:nvGrpSpPr>
          <p:cNvPr id="30" name="Group 30"/>
          <p:cNvGrpSpPr/>
          <p:nvPr/>
        </p:nvGrpSpPr>
        <p:grpSpPr>
          <a:xfrm>
            <a:off x="15444000" y="7678080"/>
            <a:ext cx="241200" cy="2592000"/>
            <a:chOff x="0" y="0"/>
            <a:chExt cx="321600" cy="3456000"/>
          </a:xfrm>
        </p:grpSpPr>
        <p:sp>
          <p:nvSpPr>
            <p:cNvPr id="31" name="Freeform 31"/>
            <p:cNvSpPr/>
            <p:nvPr/>
          </p:nvSpPr>
          <p:spPr>
            <a:xfrm>
              <a:off x="0" y="0"/>
              <a:ext cx="321564" cy="3456051"/>
            </a:xfrm>
            <a:custGeom>
              <a:avLst/>
              <a:gdLst/>
              <a:ahLst/>
              <a:cxnLst/>
              <a:rect l="l" t="t" r="r" b="b"/>
              <a:pathLst>
                <a:path w="321564" h="3456051">
                  <a:moveTo>
                    <a:pt x="0" y="0"/>
                  </a:moveTo>
                  <a:lnTo>
                    <a:pt x="321564" y="0"/>
                  </a:lnTo>
                  <a:lnTo>
                    <a:pt x="321564" y="3456051"/>
                  </a:lnTo>
                  <a:lnTo>
                    <a:pt x="0" y="3456051"/>
                  </a:ln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32" name="Group 32"/>
          <p:cNvGrpSpPr/>
          <p:nvPr/>
        </p:nvGrpSpPr>
        <p:grpSpPr>
          <a:xfrm rot="2700000">
            <a:off x="14309280" y="4934880"/>
            <a:ext cx="2747520" cy="2395440"/>
            <a:chOff x="0" y="0"/>
            <a:chExt cx="3663360" cy="3193920"/>
          </a:xfrm>
        </p:grpSpPr>
        <p:sp>
          <p:nvSpPr>
            <p:cNvPr id="33" name="Freeform 33"/>
            <p:cNvSpPr/>
            <p:nvPr/>
          </p:nvSpPr>
          <p:spPr>
            <a:xfrm>
              <a:off x="0" y="0"/>
              <a:ext cx="3663315" cy="3193923"/>
            </a:xfrm>
            <a:custGeom>
              <a:avLst/>
              <a:gdLst/>
              <a:ahLst/>
              <a:cxnLst/>
              <a:rect l="l" t="t" r="r" b="b"/>
              <a:pathLst>
                <a:path w="3663315" h="3193923">
                  <a:moveTo>
                    <a:pt x="0" y="0"/>
                  </a:moveTo>
                  <a:lnTo>
                    <a:pt x="3193542" y="3193923"/>
                  </a:lnTo>
                  <a:cubicBezTo>
                    <a:pt x="3483864" y="2903601"/>
                    <a:pt x="3663315" y="2502535"/>
                    <a:pt x="3663315" y="2059559"/>
                  </a:cubicBezTo>
                  <a:cubicBezTo>
                    <a:pt x="3663315" y="1173480"/>
                    <a:pt x="2887091" y="770636"/>
                    <a:pt x="2059178" y="455295"/>
                  </a:cubicBezTo>
                  <a:cubicBezTo>
                    <a:pt x="1262507" y="151765"/>
                    <a:pt x="796798" y="193167"/>
                    <a:pt x="0" y="0"/>
                  </a:cubicBezTo>
                  <a:close/>
                </a:path>
              </a:pathLst>
            </a:custGeom>
            <a:solidFill>
              <a:srgbClr val="E79F05">
                <a:alpha val="69804"/>
              </a:srgbClr>
            </a:solidFill>
          </p:spPr>
        </p:sp>
      </p:grpSp>
      <p:grpSp>
        <p:nvGrpSpPr>
          <p:cNvPr id="34" name="Group 34"/>
          <p:cNvGrpSpPr/>
          <p:nvPr/>
        </p:nvGrpSpPr>
        <p:grpSpPr>
          <a:xfrm>
            <a:off x="8832960" y="6012720"/>
            <a:ext cx="645120" cy="604080"/>
            <a:chOff x="0" y="0"/>
            <a:chExt cx="860160" cy="805440"/>
          </a:xfrm>
        </p:grpSpPr>
        <p:sp>
          <p:nvSpPr>
            <p:cNvPr id="35" name="Freeform 35"/>
            <p:cNvSpPr/>
            <p:nvPr/>
          </p:nvSpPr>
          <p:spPr>
            <a:xfrm>
              <a:off x="0" y="-254"/>
              <a:ext cx="860171" cy="805434"/>
            </a:xfrm>
            <a:custGeom>
              <a:avLst/>
              <a:gdLst/>
              <a:ahLst/>
              <a:cxnLst/>
              <a:rect l="l" t="t" r="r" b="b"/>
              <a:pathLst>
                <a:path w="860171" h="805434">
                  <a:moveTo>
                    <a:pt x="418592" y="737870"/>
                  </a:moveTo>
                  <a:cubicBezTo>
                    <a:pt x="418592" y="737997"/>
                    <a:pt x="441579" y="741680"/>
                    <a:pt x="441579" y="737870"/>
                  </a:cubicBezTo>
                  <a:lnTo>
                    <a:pt x="441579" y="737362"/>
                  </a:lnTo>
                  <a:cubicBezTo>
                    <a:pt x="580136" y="692023"/>
                    <a:pt x="648970" y="664083"/>
                    <a:pt x="794131" y="719709"/>
                  </a:cubicBezTo>
                  <a:lnTo>
                    <a:pt x="796671" y="140208"/>
                  </a:lnTo>
                  <a:lnTo>
                    <a:pt x="757936" y="140208"/>
                  </a:lnTo>
                  <a:cubicBezTo>
                    <a:pt x="758444" y="312293"/>
                    <a:pt x="759079" y="484505"/>
                    <a:pt x="759587" y="656590"/>
                  </a:cubicBezTo>
                  <a:cubicBezTo>
                    <a:pt x="659384" y="615696"/>
                    <a:pt x="544830" y="647954"/>
                    <a:pt x="441579" y="734441"/>
                  </a:cubicBezTo>
                  <a:lnTo>
                    <a:pt x="441579" y="140208"/>
                  </a:lnTo>
                  <a:lnTo>
                    <a:pt x="441579" y="114554"/>
                  </a:lnTo>
                  <a:lnTo>
                    <a:pt x="441579" y="106934"/>
                  </a:lnTo>
                  <a:cubicBezTo>
                    <a:pt x="503428" y="40005"/>
                    <a:pt x="561721" y="762"/>
                    <a:pt x="638810" y="254"/>
                  </a:cubicBezTo>
                  <a:cubicBezTo>
                    <a:pt x="673862" y="0"/>
                    <a:pt x="712724" y="7747"/>
                    <a:pt x="757682" y="24384"/>
                  </a:cubicBezTo>
                  <a:cubicBezTo>
                    <a:pt x="757809" y="54356"/>
                    <a:pt x="757936" y="84455"/>
                    <a:pt x="757936" y="114427"/>
                  </a:cubicBezTo>
                  <a:lnTo>
                    <a:pt x="828548" y="113919"/>
                  </a:lnTo>
                  <a:lnTo>
                    <a:pt x="828548" y="196215"/>
                  </a:lnTo>
                  <a:lnTo>
                    <a:pt x="860171" y="196215"/>
                  </a:lnTo>
                  <a:lnTo>
                    <a:pt x="860171" y="805434"/>
                  </a:lnTo>
                  <a:lnTo>
                    <a:pt x="0" y="805434"/>
                  </a:lnTo>
                  <a:lnTo>
                    <a:pt x="0" y="196215"/>
                  </a:lnTo>
                  <a:lnTo>
                    <a:pt x="27178" y="196215"/>
                  </a:lnTo>
                  <a:lnTo>
                    <a:pt x="27178" y="114046"/>
                  </a:lnTo>
                  <a:lnTo>
                    <a:pt x="102235" y="114554"/>
                  </a:lnTo>
                  <a:cubicBezTo>
                    <a:pt x="102362" y="84582"/>
                    <a:pt x="102489" y="54483"/>
                    <a:pt x="102489" y="24511"/>
                  </a:cubicBezTo>
                  <a:cubicBezTo>
                    <a:pt x="147447" y="7747"/>
                    <a:pt x="186309" y="0"/>
                    <a:pt x="221361" y="254"/>
                  </a:cubicBezTo>
                  <a:cubicBezTo>
                    <a:pt x="298450" y="762"/>
                    <a:pt x="356743" y="40005"/>
                    <a:pt x="418592" y="106934"/>
                  </a:cubicBezTo>
                  <a:lnTo>
                    <a:pt x="418592" y="114554"/>
                  </a:lnTo>
                  <a:lnTo>
                    <a:pt x="418592" y="140208"/>
                  </a:lnTo>
                  <a:lnTo>
                    <a:pt x="418592" y="734441"/>
                  </a:lnTo>
                  <a:cubicBezTo>
                    <a:pt x="315214" y="647954"/>
                    <a:pt x="200787" y="615696"/>
                    <a:pt x="100457" y="656590"/>
                  </a:cubicBezTo>
                  <a:lnTo>
                    <a:pt x="102108" y="140208"/>
                  </a:lnTo>
                  <a:lnTo>
                    <a:pt x="63500" y="140208"/>
                  </a:lnTo>
                  <a:lnTo>
                    <a:pt x="60960" y="714629"/>
                  </a:lnTo>
                  <a:cubicBezTo>
                    <a:pt x="205232" y="655066"/>
                    <a:pt x="287147" y="697484"/>
                    <a:pt x="418592" y="737362"/>
                  </a:cubicBezTo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36" name="Group 36"/>
          <p:cNvGrpSpPr/>
          <p:nvPr/>
        </p:nvGrpSpPr>
        <p:grpSpPr>
          <a:xfrm rot="2700000">
            <a:off x="12115440" y="5928480"/>
            <a:ext cx="488880" cy="876240"/>
            <a:chOff x="0" y="0"/>
            <a:chExt cx="651840" cy="1168320"/>
          </a:xfrm>
        </p:grpSpPr>
        <p:sp>
          <p:nvSpPr>
            <p:cNvPr id="37" name="Freeform 37"/>
            <p:cNvSpPr/>
            <p:nvPr/>
          </p:nvSpPr>
          <p:spPr>
            <a:xfrm>
              <a:off x="-127" y="0"/>
              <a:ext cx="652145" cy="1168400"/>
            </a:xfrm>
            <a:custGeom>
              <a:avLst/>
              <a:gdLst/>
              <a:ahLst/>
              <a:cxnLst/>
              <a:rect l="l" t="t" r="r" b="b"/>
              <a:pathLst>
                <a:path w="652145" h="1168400">
                  <a:moveTo>
                    <a:pt x="326263" y="0"/>
                  </a:moveTo>
                  <a:cubicBezTo>
                    <a:pt x="371221" y="1397"/>
                    <a:pt x="418592" y="35179"/>
                    <a:pt x="422783" y="90043"/>
                  </a:cubicBezTo>
                  <a:cubicBezTo>
                    <a:pt x="433324" y="159131"/>
                    <a:pt x="374904" y="176022"/>
                    <a:pt x="391414" y="259080"/>
                  </a:cubicBezTo>
                  <a:lnTo>
                    <a:pt x="652018" y="259080"/>
                  </a:lnTo>
                  <a:lnTo>
                    <a:pt x="652018" y="519176"/>
                  </a:lnTo>
                  <a:cubicBezTo>
                    <a:pt x="571500" y="534035"/>
                    <a:pt x="554101" y="477139"/>
                    <a:pt x="485902" y="487553"/>
                  </a:cubicBezTo>
                  <a:cubicBezTo>
                    <a:pt x="431038" y="491617"/>
                    <a:pt x="397256" y="539115"/>
                    <a:pt x="395859" y="583946"/>
                  </a:cubicBezTo>
                  <a:cubicBezTo>
                    <a:pt x="396748" y="623443"/>
                    <a:pt x="431800" y="681609"/>
                    <a:pt x="497078" y="682117"/>
                  </a:cubicBezTo>
                  <a:cubicBezTo>
                    <a:pt x="576072" y="673989"/>
                    <a:pt x="564515" y="635254"/>
                    <a:pt x="652145" y="638810"/>
                  </a:cubicBezTo>
                  <a:lnTo>
                    <a:pt x="652145" y="910717"/>
                  </a:lnTo>
                  <a:lnTo>
                    <a:pt x="380746" y="910717"/>
                  </a:lnTo>
                  <a:cubicBezTo>
                    <a:pt x="376809" y="999871"/>
                    <a:pt x="415925" y="987679"/>
                    <a:pt x="424053" y="1067181"/>
                  </a:cubicBezTo>
                  <a:cubicBezTo>
                    <a:pt x="423545" y="1132459"/>
                    <a:pt x="365379" y="1167384"/>
                    <a:pt x="325882" y="1168400"/>
                  </a:cubicBezTo>
                  <a:cubicBezTo>
                    <a:pt x="280924" y="1167003"/>
                    <a:pt x="233553" y="1133221"/>
                    <a:pt x="229362" y="1078357"/>
                  </a:cubicBezTo>
                  <a:cubicBezTo>
                    <a:pt x="218948" y="1009650"/>
                    <a:pt x="276606" y="992505"/>
                    <a:pt x="260858" y="910844"/>
                  </a:cubicBezTo>
                  <a:lnTo>
                    <a:pt x="127" y="910844"/>
                  </a:lnTo>
                  <a:lnTo>
                    <a:pt x="127" y="643255"/>
                  </a:lnTo>
                  <a:cubicBezTo>
                    <a:pt x="83566" y="626364"/>
                    <a:pt x="100457" y="685038"/>
                    <a:pt x="169672" y="674497"/>
                  </a:cubicBezTo>
                  <a:cubicBezTo>
                    <a:pt x="224536" y="670433"/>
                    <a:pt x="258318" y="622935"/>
                    <a:pt x="259715" y="578104"/>
                  </a:cubicBezTo>
                  <a:cubicBezTo>
                    <a:pt x="258826" y="538607"/>
                    <a:pt x="223774" y="480441"/>
                    <a:pt x="158496" y="479933"/>
                  </a:cubicBezTo>
                  <a:cubicBezTo>
                    <a:pt x="78486" y="488188"/>
                    <a:pt x="91440" y="527812"/>
                    <a:pt x="0" y="523240"/>
                  </a:cubicBezTo>
                  <a:lnTo>
                    <a:pt x="0" y="259080"/>
                  </a:lnTo>
                  <a:lnTo>
                    <a:pt x="271399" y="259080"/>
                  </a:lnTo>
                  <a:cubicBezTo>
                    <a:pt x="275844" y="168402"/>
                    <a:pt x="236347" y="181102"/>
                    <a:pt x="228092" y="101219"/>
                  </a:cubicBezTo>
                  <a:cubicBezTo>
                    <a:pt x="228600" y="35941"/>
                    <a:pt x="286766" y="889"/>
                    <a:pt x="326263" y="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38" name="Group 38"/>
          <p:cNvGrpSpPr/>
          <p:nvPr/>
        </p:nvGrpSpPr>
        <p:grpSpPr>
          <a:xfrm rot="-5400000">
            <a:off x="5596560" y="5983200"/>
            <a:ext cx="709200" cy="768240"/>
            <a:chOff x="0" y="0"/>
            <a:chExt cx="945600" cy="1024320"/>
          </a:xfrm>
        </p:grpSpPr>
        <p:sp>
          <p:nvSpPr>
            <p:cNvPr id="39" name="Freeform 39"/>
            <p:cNvSpPr/>
            <p:nvPr/>
          </p:nvSpPr>
          <p:spPr>
            <a:xfrm>
              <a:off x="0" y="0"/>
              <a:ext cx="735330" cy="1024382"/>
            </a:xfrm>
            <a:custGeom>
              <a:avLst/>
              <a:gdLst/>
              <a:ahLst/>
              <a:cxnLst/>
              <a:rect l="l" t="t" r="r" b="b"/>
              <a:pathLst>
                <a:path w="735330" h="1024382">
                  <a:moveTo>
                    <a:pt x="410718" y="204851"/>
                  </a:moveTo>
                  <a:lnTo>
                    <a:pt x="210185" y="512191"/>
                  </a:lnTo>
                  <a:lnTo>
                    <a:pt x="410591" y="819531"/>
                  </a:lnTo>
                  <a:lnTo>
                    <a:pt x="200406" y="819531"/>
                  </a:lnTo>
                  <a:lnTo>
                    <a:pt x="0" y="512191"/>
                  </a:lnTo>
                  <a:lnTo>
                    <a:pt x="200406" y="204851"/>
                  </a:lnTo>
                  <a:close/>
                  <a:moveTo>
                    <a:pt x="735330" y="512191"/>
                  </a:moveTo>
                  <a:lnTo>
                    <a:pt x="604393" y="1024382"/>
                  </a:lnTo>
                  <a:lnTo>
                    <a:pt x="563118" y="962279"/>
                  </a:lnTo>
                  <a:lnTo>
                    <a:pt x="350647" y="962279"/>
                  </a:lnTo>
                  <a:cubicBezTo>
                    <a:pt x="344043" y="979043"/>
                    <a:pt x="327660" y="990727"/>
                    <a:pt x="308610" y="990727"/>
                  </a:cubicBezTo>
                  <a:cubicBezTo>
                    <a:pt x="291846" y="990727"/>
                    <a:pt x="277241" y="981583"/>
                    <a:pt x="269875" y="967740"/>
                  </a:cubicBezTo>
                  <a:lnTo>
                    <a:pt x="95504" y="1002157"/>
                  </a:lnTo>
                  <a:lnTo>
                    <a:pt x="95504" y="888238"/>
                  </a:lnTo>
                  <a:lnTo>
                    <a:pt x="270002" y="922655"/>
                  </a:lnTo>
                  <a:cubicBezTo>
                    <a:pt x="277241" y="908812"/>
                    <a:pt x="291846" y="899668"/>
                    <a:pt x="308737" y="899668"/>
                  </a:cubicBezTo>
                  <a:cubicBezTo>
                    <a:pt x="327787" y="899668"/>
                    <a:pt x="344170" y="911479"/>
                    <a:pt x="350774" y="928116"/>
                  </a:cubicBezTo>
                  <a:lnTo>
                    <a:pt x="540258" y="928116"/>
                  </a:lnTo>
                  <a:lnTo>
                    <a:pt x="263144" y="512191"/>
                  </a:lnTo>
                  <a:lnTo>
                    <a:pt x="604393" y="0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40" name="Group 40"/>
          <p:cNvGrpSpPr/>
          <p:nvPr/>
        </p:nvGrpSpPr>
        <p:grpSpPr>
          <a:xfrm>
            <a:off x="15204240" y="6071760"/>
            <a:ext cx="720000" cy="725760"/>
            <a:chOff x="0" y="0"/>
            <a:chExt cx="960000" cy="967680"/>
          </a:xfrm>
        </p:grpSpPr>
        <p:sp>
          <p:nvSpPr>
            <p:cNvPr id="41" name="Freeform 41"/>
            <p:cNvSpPr/>
            <p:nvPr/>
          </p:nvSpPr>
          <p:spPr>
            <a:xfrm>
              <a:off x="0" y="0"/>
              <a:ext cx="959993" cy="967740"/>
            </a:xfrm>
            <a:custGeom>
              <a:avLst/>
              <a:gdLst/>
              <a:ahLst/>
              <a:cxnLst/>
              <a:rect l="l" t="t" r="r" b="b"/>
              <a:pathLst>
                <a:path w="959993" h="967740">
                  <a:moveTo>
                    <a:pt x="522224" y="318262"/>
                  </a:moveTo>
                  <a:cubicBezTo>
                    <a:pt x="428879" y="293243"/>
                    <a:pt x="332867" y="348615"/>
                    <a:pt x="307848" y="441960"/>
                  </a:cubicBezTo>
                  <a:cubicBezTo>
                    <a:pt x="282829" y="535305"/>
                    <a:pt x="338201" y="631317"/>
                    <a:pt x="431673" y="656336"/>
                  </a:cubicBezTo>
                  <a:cubicBezTo>
                    <a:pt x="525145" y="681355"/>
                    <a:pt x="621030" y="625983"/>
                    <a:pt x="646049" y="532638"/>
                  </a:cubicBezTo>
                  <a:cubicBezTo>
                    <a:pt x="671068" y="439293"/>
                    <a:pt x="615696" y="343281"/>
                    <a:pt x="522224" y="318262"/>
                  </a:cubicBezTo>
                  <a:close/>
                  <a:moveTo>
                    <a:pt x="553339" y="202057"/>
                  </a:moveTo>
                  <a:cubicBezTo>
                    <a:pt x="710946" y="244221"/>
                    <a:pt x="804545" y="406273"/>
                    <a:pt x="762254" y="563753"/>
                  </a:cubicBezTo>
                  <a:cubicBezTo>
                    <a:pt x="719963" y="721233"/>
                    <a:pt x="558038" y="814832"/>
                    <a:pt x="400431" y="772668"/>
                  </a:cubicBezTo>
                  <a:cubicBezTo>
                    <a:pt x="242824" y="730504"/>
                    <a:pt x="149225" y="568452"/>
                    <a:pt x="191516" y="410972"/>
                  </a:cubicBezTo>
                  <a:cubicBezTo>
                    <a:pt x="233807" y="253492"/>
                    <a:pt x="395732" y="159893"/>
                    <a:pt x="553339" y="202057"/>
                  </a:cubicBezTo>
                  <a:close/>
                  <a:moveTo>
                    <a:pt x="564642" y="159766"/>
                  </a:moveTo>
                  <a:cubicBezTo>
                    <a:pt x="383667" y="111252"/>
                    <a:pt x="197612" y="218694"/>
                    <a:pt x="149225" y="399542"/>
                  </a:cubicBezTo>
                  <a:cubicBezTo>
                    <a:pt x="100838" y="580390"/>
                    <a:pt x="208153" y="766318"/>
                    <a:pt x="389128" y="814832"/>
                  </a:cubicBezTo>
                  <a:cubicBezTo>
                    <a:pt x="570103" y="863346"/>
                    <a:pt x="756158" y="755904"/>
                    <a:pt x="804545" y="575056"/>
                  </a:cubicBezTo>
                  <a:cubicBezTo>
                    <a:pt x="852932" y="394208"/>
                    <a:pt x="745617" y="208280"/>
                    <a:pt x="564642" y="159766"/>
                  </a:cubicBezTo>
                  <a:close/>
                  <a:moveTo>
                    <a:pt x="959993" y="229108"/>
                  </a:moveTo>
                  <a:lnTo>
                    <a:pt x="958596" y="234442"/>
                  </a:lnTo>
                  <a:lnTo>
                    <a:pt x="957072" y="232156"/>
                  </a:lnTo>
                  <a:close/>
                  <a:moveTo>
                    <a:pt x="672973" y="37719"/>
                  </a:moveTo>
                  <a:lnTo>
                    <a:pt x="670941" y="157734"/>
                  </a:lnTo>
                  <a:lnTo>
                    <a:pt x="667258" y="156718"/>
                  </a:lnTo>
                  <a:cubicBezTo>
                    <a:pt x="697357" y="173609"/>
                    <a:pt x="724535" y="194310"/>
                    <a:pt x="747395" y="218948"/>
                  </a:cubicBezTo>
                  <a:lnTo>
                    <a:pt x="854329" y="192405"/>
                  </a:lnTo>
                  <a:lnTo>
                    <a:pt x="922909" y="321310"/>
                  </a:lnTo>
                  <a:lnTo>
                    <a:pt x="846709" y="390017"/>
                  </a:lnTo>
                  <a:cubicBezTo>
                    <a:pt x="856234" y="424815"/>
                    <a:pt x="860806" y="461264"/>
                    <a:pt x="859155" y="498221"/>
                  </a:cubicBezTo>
                  <a:lnTo>
                    <a:pt x="954278" y="551053"/>
                  </a:lnTo>
                  <a:lnTo>
                    <a:pt x="916432" y="692023"/>
                  </a:lnTo>
                  <a:lnTo>
                    <a:pt x="800989" y="690118"/>
                  </a:lnTo>
                  <a:cubicBezTo>
                    <a:pt x="786384" y="714502"/>
                    <a:pt x="768731" y="736473"/>
                    <a:pt x="748919" y="756158"/>
                  </a:cubicBezTo>
                  <a:lnTo>
                    <a:pt x="786892" y="855091"/>
                  </a:lnTo>
                  <a:lnTo>
                    <a:pt x="667258" y="938784"/>
                  </a:lnTo>
                  <a:lnTo>
                    <a:pt x="576580" y="860044"/>
                  </a:lnTo>
                  <a:lnTo>
                    <a:pt x="587629" y="852297"/>
                  </a:lnTo>
                  <a:cubicBezTo>
                    <a:pt x="552831" y="863600"/>
                    <a:pt x="516128" y="868934"/>
                    <a:pt x="478663" y="868680"/>
                  </a:cubicBezTo>
                  <a:lnTo>
                    <a:pt x="423672" y="967740"/>
                  </a:lnTo>
                  <a:lnTo>
                    <a:pt x="282702" y="930021"/>
                  </a:lnTo>
                  <a:lnTo>
                    <a:pt x="284607" y="816864"/>
                  </a:lnTo>
                  <a:cubicBezTo>
                    <a:pt x="254762" y="799846"/>
                    <a:pt x="227711" y="779018"/>
                    <a:pt x="204978" y="754380"/>
                  </a:cubicBezTo>
                  <a:lnTo>
                    <a:pt x="206756" y="758317"/>
                  </a:lnTo>
                  <a:lnTo>
                    <a:pt x="88773" y="781177"/>
                  </a:lnTo>
                  <a:lnTo>
                    <a:pt x="27178" y="648716"/>
                  </a:lnTo>
                  <a:lnTo>
                    <a:pt x="106934" y="584073"/>
                  </a:lnTo>
                  <a:cubicBezTo>
                    <a:pt x="98425" y="552831"/>
                    <a:pt x="93980" y="520319"/>
                    <a:pt x="93980" y="487299"/>
                  </a:cubicBezTo>
                  <a:lnTo>
                    <a:pt x="0" y="435229"/>
                  </a:lnTo>
                  <a:lnTo>
                    <a:pt x="37846" y="294259"/>
                  </a:lnTo>
                  <a:lnTo>
                    <a:pt x="145415" y="296037"/>
                  </a:lnTo>
                  <a:cubicBezTo>
                    <a:pt x="160020" y="270256"/>
                    <a:pt x="177673" y="246761"/>
                    <a:pt x="197612" y="225806"/>
                  </a:cubicBezTo>
                  <a:lnTo>
                    <a:pt x="161544" y="114681"/>
                  </a:lnTo>
                  <a:lnTo>
                    <a:pt x="285369" y="37338"/>
                  </a:lnTo>
                  <a:lnTo>
                    <a:pt x="371729" y="120650"/>
                  </a:lnTo>
                  <a:lnTo>
                    <a:pt x="370840" y="121158"/>
                  </a:lnTo>
                  <a:cubicBezTo>
                    <a:pt x="404876" y="110490"/>
                    <a:pt x="440690" y="105537"/>
                    <a:pt x="477266" y="105918"/>
                  </a:cubicBezTo>
                  <a:lnTo>
                    <a:pt x="473583" y="104902"/>
                  </a:lnTo>
                  <a:lnTo>
                    <a:pt x="532003" y="0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42" name="Group 42"/>
          <p:cNvGrpSpPr/>
          <p:nvPr/>
        </p:nvGrpSpPr>
        <p:grpSpPr>
          <a:xfrm>
            <a:off x="2481840" y="6230880"/>
            <a:ext cx="530640" cy="407520"/>
            <a:chOff x="0" y="0"/>
            <a:chExt cx="707520" cy="543360"/>
          </a:xfrm>
        </p:grpSpPr>
        <p:sp>
          <p:nvSpPr>
            <p:cNvPr id="43" name="Freeform 43"/>
            <p:cNvSpPr/>
            <p:nvPr/>
          </p:nvSpPr>
          <p:spPr>
            <a:xfrm>
              <a:off x="0" y="0"/>
              <a:ext cx="714248" cy="543433"/>
            </a:xfrm>
            <a:custGeom>
              <a:avLst/>
              <a:gdLst/>
              <a:ahLst/>
              <a:cxnLst/>
              <a:rect l="l" t="t" r="r" b="b"/>
              <a:pathLst>
                <a:path w="714248" h="543433">
                  <a:moveTo>
                    <a:pt x="425704" y="226822"/>
                  </a:moveTo>
                  <a:cubicBezTo>
                    <a:pt x="485775" y="226822"/>
                    <a:pt x="534543" y="275590"/>
                    <a:pt x="534543" y="335661"/>
                  </a:cubicBezTo>
                  <a:cubicBezTo>
                    <a:pt x="534543" y="395732"/>
                    <a:pt x="485902" y="444500"/>
                    <a:pt x="425704" y="444500"/>
                  </a:cubicBezTo>
                  <a:cubicBezTo>
                    <a:pt x="365506" y="444500"/>
                    <a:pt x="316865" y="395732"/>
                    <a:pt x="316865" y="335661"/>
                  </a:cubicBezTo>
                  <a:cubicBezTo>
                    <a:pt x="316865" y="275590"/>
                    <a:pt x="365633" y="226822"/>
                    <a:pt x="425704" y="226822"/>
                  </a:cubicBezTo>
                  <a:close/>
                  <a:moveTo>
                    <a:pt x="425704" y="183769"/>
                  </a:moveTo>
                  <a:cubicBezTo>
                    <a:pt x="341884" y="183769"/>
                    <a:pt x="273812" y="251714"/>
                    <a:pt x="273812" y="335661"/>
                  </a:cubicBezTo>
                  <a:cubicBezTo>
                    <a:pt x="273812" y="419608"/>
                    <a:pt x="341757" y="487553"/>
                    <a:pt x="425704" y="487553"/>
                  </a:cubicBezTo>
                  <a:cubicBezTo>
                    <a:pt x="509651" y="487553"/>
                    <a:pt x="577596" y="419608"/>
                    <a:pt x="577596" y="335661"/>
                  </a:cubicBezTo>
                  <a:cubicBezTo>
                    <a:pt x="577596" y="251714"/>
                    <a:pt x="509651" y="183769"/>
                    <a:pt x="425704" y="183769"/>
                  </a:cubicBezTo>
                  <a:close/>
                  <a:moveTo>
                    <a:pt x="246888" y="149987"/>
                  </a:moveTo>
                  <a:lnTo>
                    <a:pt x="246888" y="184277"/>
                  </a:lnTo>
                  <a:lnTo>
                    <a:pt x="294894" y="184277"/>
                  </a:lnTo>
                  <a:lnTo>
                    <a:pt x="294894" y="149987"/>
                  </a:lnTo>
                  <a:close/>
                  <a:moveTo>
                    <a:pt x="622046" y="139065"/>
                  </a:moveTo>
                  <a:lnTo>
                    <a:pt x="622046" y="184277"/>
                  </a:lnTo>
                  <a:lnTo>
                    <a:pt x="714248" y="184277"/>
                  </a:lnTo>
                  <a:lnTo>
                    <a:pt x="714248" y="139065"/>
                  </a:lnTo>
                  <a:close/>
                  <a:moveTo>
                    <a:pt x="353822" y="24003"/>
                  </a:moveTo>
                  <a:lnTo>
                    <a:pt x="353822" y="96139"/>
                  </a:lnTo>
                  <a:lnTo>
                    <a:pt x="497713" y="96139"/>
                  </a:lnTo>
                  <a:lnTo>
                    <a:pt x="497713" y="24003"/>
                  </a:lnTo>
                  <a:close/>
                  <a:moveTo>
                    <a:pt x="322453" y="0"/>
                  </a:moveTo>
                  <a:lnTo>
                    <a:pt x="529082" y="0"/>
                  </a:lnTo>
                  <a:cubicBezTo>
                    <a:pt x="540258" y="0"/>
                    <a:pt x="549275" y="9017"/>
                    <a:pt x="549275" y="20193"/>
                  </a:cubicBezTo>
                  <a:lnTo>
                    <a:pt x="549275" y="96139"/>
                  </a:lnTo>
                  <a:lnTo>
                    <a:pt x="651129" y="96139"/>
                  </a:lnTo>
                  <a:cubicBezTo>
                    <a:pt x="682244" y="96139"/>
                    <a:pt x="707517" y="121412"/>
                    <a:pt x="707517" y="152527"/>
                  </a:cubicBezTo>
                  <a:lnTo>
                    <a:pt x="707517" y="487045"/>
                  </a:lnTo>
                  <a:cubicBezTo>
                    <a:pt x="707517" y="518160"/>
                    <a:pt x="682244" y="543433"/>
                    <a:pt x="651129" y="543433"/>
                  </a:cubicBezTo>
                  <a:lnTo>
                    <a:pt x="56388" y="543433"/>
                  </a:lnTo>
                  <a:cubicBezTo>
                    <a:pt x="25273" y="543306"/>
                    <a:pt x="0" y="518160"/>
                    <a:pt x="0" y="487045"/>
                  </a:cubicBezTo>
                  <a:lnTo>
                    <a:pt x="0" y="152400"/>
                  </a:lnTo>
                  <a:cubicBezTo>
                    <a:pt x="0" y="121285"/>
                    <a:pt x="25273" y="96139"/>
                    <a:pt x="56388" y="96139"/>
                  </a:cubicBezTo>
                  <a:lnTo>
                    <a:pt x="68199" y="96139"/>
                  </a:lnTo>
                  <a:lnTo>
                    <a:pt x="68199" y="69469"/>
                  </a:lnTo>
                  <a:cubicBezTo>
                    <a:pt x="68199" y="63881"/>
                    <a:pt x="72771" y="59309"/>
                    <a:pt x="78359" y="59309"/>
                  </a:cubicBezTo>
                  <a:lnTo>
                    <a:pt x="181610" y="59309"/>
                  </a:lnTo>
                  <a:cubicBezTo>
                    <a:pt x="187198" y="59309"/>
                    <a:pt x="191770" y="63881"/>
                    <a:pt x="191770" y="69469"/>
                  </a:cubicBezTo>
                  <a:lnTo>
                    <a:pt x="191770" y="96139"/>
                  </a:lnTo>
                  <a:lnTo>
                    <a:pt x="302260" y="96139"/>
                  </a:lnTo>
                  <a:lnTo>
                    <a:pt x="302260" y="20193"/>
                  </a:lnTo>
                  <a:cubicBezTo>
                    <a:pt x="302260" y="9017"/>
                    <a:pt x="311277" y="0"/>
                    <a:pt x="322453" y="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sp>
        <p:nvSpPr>
          <p:cNvPr id="44" name="TextBox 44"/>
          <p:cNvSpPr txBox="1"/>
          <p:nvPr/>
        </p:nvSpPr>
        <p:spPr>
          <a:xfrm>
            <a:off x="1406880" y="2806920"/>
            <a:ext cx="2679120" cy="107721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1600" spc="16" dirty="0">
                <a:solidFill>
                  <a:srgbClr val="404040"/>
                </a:solidFill>
                <a:latin typeface="Montserrat"/>
                <a:cs typeface="B Nazanin" panose="00000400000000000000" pitchFamily="2" charset="-78"/>
              </a:rPr>
              <a:t>شما به سادگی می توانید مخاطبان خود را تحت تاثیر قرار دهید و یک </a:t>
            </a:r>
            <a:r>
              <a:rPr lang="en-US" sz="1600" spc="16" dirty="0">
                <a:solidFill>
                  <a:srgbClr val="404040"/>
                </a:solidFill>
                <a:latin typeface="Montserrat"/>
                <a:cs typeface="B Nazanin" panose="00000400000000000000" pitchFamily="2" charset="-78"/>
              </a:rPr>
              <a:t>zing </a:t>
            </a:r>
            <a:r>
              <a:rPr lang="fa-IR" sz="1600" spc="16" dirty="0">
                <a:solidFill>
                  <a:srgbClr val="404040"/>
                </a:solidFill>
                <a:latin typeface="Montserrat"/>
                <a:cs typeface="B Nazanin" panose="00000400000000000000" pitchFamily="2" charset="-78"/>
              </a:rPr>
              <a:t>منحصر به فرد اضافه کنید.</a:t>
            </a:r>
            <a:endParaRPr lang="en-US" sz="1600" spc="16" dirty="0">
              <a:solidFill>
                <a:srgbClr val="404040"/>
              </a:solidFill>
              <a:latin typeface="Montserrat"/>
              <a:cs typeface="B Nazanin" panose="00000400000000000000" pitchFamily="2" charset="-78"/>
            </a:endParaRPr>
          </a:p>
        </p:txBody>
      </p:sp>
      <p:sp>
        <p:nvSpPr>
          <p:cNvPr id="45" name="TextBox 45"/>
          <p:cNvSpPr txBox="1"/>
          <p:nvPr/>
        </p:nvSpPr>
        <p:spPr>
          <a:xfrm>
            <a:off x="1406880" y="2372760"/>
            <a:ext cx="2679120" cy="33855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1600" spc="16" dirty="0">
                <a:solidFill>
                  <a:srgbClr val="404040"/>
                </a:solidFill>
                <a:latin typeface="Montserrat Bold"/>
                <a:cs typeface="B Nazanin" panose="00000400000000000000" pitchFamily="2" charset="-78"/>
              </a:rPr>
              <a:t>متن شما در اینجا</a:t>
            </a:r>
            <a:endParaRPr lang="en-US" sz="1600" spc="16" dirty="0">
              <a:solidFill>
                <a:srgbClr val="404040"/>
              </a:solidFill>
              <a:latin typeface="Montserrat Bold"/>
              <a:cs typeface="B Nazanin" panose="00000400000000000000" pitchFamily="2" charset="-78"/>
            </a:endParaRPr>
          </a:p>
        </p:txBody>
      </p:sp>
      <p:sp>
        <p:nvSpPr>
          <p:cNvPr id="46" name="TextBox 46"/>
          <p:cNvSpPr txBox="1"/>
          <p:nvPr/>
        </p:nvSpPr>
        <p:spPr>
          <a:xfrm>
            <a:off x="4581360" y="2806920"/>
            <a:ext cx="2679120" cy="107721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1600" spc="16" dirty="0">
                <a:solidFill>
                  <a:srgbClr val="404040"/>
                </a:solidFill>
                <a:latin typeface="Montserrat"/>
                <a:cs typeface="B Nazanin" panose="00000400000000000000" pitchFamily="2" charset="-78"/>
              </a:rPr>
              <a:t>شما به سادگی می توانید مخاطبان خود را تحت تاثیر قرار دهید و یک </a:t>
            </a:r>
            <a:r>
              <a:rPr lang="en-US" sz="1600" spc="16" dirty="0">
                <a:solidFill>
                  <a:srgbClr val="404040"/>
                </a:solidFill>
                <a:latin typeface="Montserrat"/>
                <a:cs typeface="B Nazanin" panose="00000400000000000000" pitchFamily="2" charset="-78"/>
              </a:rPr>
              <a:t>zing </a:t>
            </a:r>
            <a:r>
              <a:rPr lang="fa-IR" sz="1600" spc="16" dirty="0">
                <a:solidFill>
                  <a:srgbClr val="404040"/>
                </a:solidFill>
                <a:latin typeface="Montserrat"/>
                <a:cs typeface="B Nazanin" panose="00000400000000000000" pitchFamily="2" charset="-78"/>
              </a:rPr>
              <a:t>منحصر به فرد اضافه کنید.</a:t>
            </a:r>
            <a:endParaRPr lang="en-US" sz="1600" spc="16" dirty="0">
              <a:solidFill>
                <a:srgbClr val="404040"/>
              </a:solidFill>
              <a:latin typeface="Montserrat"/>
              <a:cs typeface="B Nazanin" panose="00000400000000000000" pitchFamily="2" charset="-78"/>
            </a:endParaRPr>
          </a:p>
        </p:txBody>
      </p:sp>
      <p:sp>
        <p:nvSpPr>
          <p:cNvPr id="47" name="TextBox 47"/>
          <p:cNvSpPr txBox="1"/>
          <p:nvPr/>
        </p:nvSpPr>
        <p:spPr>
          <a:xfrm>
            <a:off x="4581360" y="2372760"/>
            <a:ext cx="2679120" cy="33855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1600" spc="16" dirty="0">
                <a:solidFill>
                  <a:srgbClr val="404040"/>
                </a:solidFill>
                <a:latin typeface="Montserrat Bold"/>
                <a:cs typeface="B Nazanin" panose="00000400000000000000" pitchFamily="2" charset="-78"/>
              </a:rPr>
              <a:t>متن شما در اینجا</a:t>
            </a:r>
            <a:endParaRPr lang="en-US" sz="1600" spc="16" dirty="0">
              <a:solidFill>
                <a:srgbClr val="404040"/>
              </a:solidFill>
              <a:latin typeface="Montserrat Bold"/>
              <a:cs typeface="B Nazanin" panose="00000400000000000000" pitchFamily="2" charset="-78"/>
            </a:endParaRPr>
          </a:p>
        </p:txBody>
      </p:sp>
      <p:sp>
        <p:nvSpPr>
          <p:cNvPr id="48" name="TextBox 48"/>
          <p:cNvSpPr txBox="1"/>
          <p:nvPr/>
        </p:nvSpPr>
        <p:spPr>
          <a:xfrm>
            <a:off x="7755840" y="2806920"/>
            <a:ext cx="2679120" cy="107721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1600" spc="16" dirty="0">
                <a:solidFill>
                  <a:srgbClr val="404040"/>
                </a:solidFill>
                <a:latin typeface="Montserrat"/>
                <a:cs typeface="B Nazanin" panose="00000400000000000000" pitchFamily="2" charset="-78"/>
              </a:rPr>
              <a:t>شما به سادگی می توانید مخاطبان خود را تحت تاثیر قرار دهید و یک </a:t>
            </a:r>
            <a:r>
              <a:rPr lang="en-US" sz="1600" spc="16" dirty="0">
                <a:solidFill>
                  <a:srgbClr val="404040"/>
                </a:solidFill>
                <a:latin typeface="Montserrat"/>
                <a:cs typeface="B Nazanin" panose="00000400000000000000" pitchFamily="2" charset="-78"/>
              </a:rPr>
              <a:t>zing </a:t>
            </a:r>
            <a:r>
              <a:rPr lang="fa-IR" sz="1600" spc="16" dirty="0">
                <a:solidFill>
                  <a:srgbClr val="404040"/>
                </a:solidFill>
                <a:latin typeface="Montserrat"/>
                <a:cs typeface="B Nazanin" panose="00000400000000000000" pitchFamily="2" charset="-78"/>
              </a:rPr>
              <a:t>منحصر به فرد اضافه کنید.</a:t>
            </a:r>
            <a:endParaRPr lang="en-US" sz="1600" spc="16" dirty="0">
              <a:solidFill>
                <a:srgbClr val="404040"/>
              </a:solidFill>
              <a:latin typeface="Montserrat"/>
              <a:cs typeface="B Nazanin" panose="00000400000000000000" pitchFamily="2" charset="-78"/>
            </a:endParaRPr>
          </a:p>
        </p:txBody>
      </p:sp>
      <p:sp>
        <p:nvSpPr>
          <p:cNvPr id="49" name="TextBox 49"/>
          <p:cNvSpPr txBox="1"/>
          <p:nvPr/>
        </p:nvSpPr>
        <p:spPr>
          <a:xfrm>
            <a:off x="7755840" y="2372760"/>
            <a:ext cx="2679120" cy="33855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1600" spc="16" dirty="0">
                <a:solidFill>
                  <a:srgbClr val="404040"/>
                </a:solidFill>
                <a:latin typeface="Montserrat Bold"/>
                <a:cs typeface="B Nazanin" panose="00000400000000000000" pitchFamily="2" charset="-78"/>
              </a:rPr>
              <a:t>متن شما در اینجا</a:t>
            </a:r>
            <a:endParaRPr lang="en-US" sz="1600" spc="16" dirty="0">
              <a:solidFill>
                <a:srgbClr val="404040"/>
              </a:solidFill>
              <a:latin typeface="Montserrat Bold"/>
              <a:cs typeface="B Nazanin" panose="00000400000000000000" pitchFamily="2" charset="-78"/>
            </a:endParaRPr>
          </a:p>
        </p:txBody>
      </p:sp>
      <p:sp>
        <p:nvSpPr>
          <p:cNvPr id="50" name="TextBox 50"/>
          <p:cNvSpPr txBox="1"/>
          <p:nvPr/>
        </p:nvSpPr>
        <p:spPr>
          <a:xfrm>
            <a:off x="10929600" y="2806920"/>
            <a:ext cx="2679120" cy="107721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1600" spc="16" dirty="0">
                <a:solidFill>
                  <a:srgbClr val="404040"/>
                </a:solidFill>
                <a:latin typeface="Montserrat"/>
                <a:cs typeface="B Nazanin" panose="00000400000000000000" pitchFamily="2" charset="-78"/>
              </a:rPr>
              <a:t>شما به سادگی می توانید مخاطبان خود را تحت تاثیر قرار دهید و یک </a:t>
            </a:r>
            <a:r>
              <a:rPr lang="en-US" sz="1600" spc="16" dirty="0">
                <a:solidFill>
                  <a:srgbClr val="404040"/>
                </a:solidFill>
                <a:latin typeface="Montserrat"/>
                <a:cs typeface="B Nazanin" panose="00000400000000000000" pitchFamily="2" charset="-78"/>
              </a:rPr>
              <a:t>zing </a:t>
            </a:r>
            <a:r>
              <a:rPr lang="fa-IR" sz="1600" spc="16" dirty="0">
                <a:solidFill>
                  <a:srgbClr val="404040"/>
                </a:solidFill>
                <a:latin typeface="Montserrat"/>
                <a:cs typeface="B Nazanin" panose="00000400000000000000" pitchFamily="2" charset="-78"/>
              </a:rPr>
              <a:t>منحصر به فرد اضافه کنید.</a:t>
            </a:r>
            <a:endParaRPr lang="en-US" sz="1600" spc="16" dirty="0">
              <a:solidFill>
                <a:srgbClr val="404040"/>
              </a:solidFill>
              <a:latin typeface="Montserrat"/>
              <a:cs typeface="B Nazanin" panose="00000400000000000000" pitchFamily="2" charset="-78"/>
            </a:endParaRPr>
          </a:p>
        </p:txBody>
      </p:sp>
      <p:sp>
        <p:nvSpPr>
          <p:cNvPr id="51" name="TextBox 51"/>
          <p:cNvSpPr txBox="1"/>
          <p:nvPr/>
        </p:nvSpPr>
        <p:spPr>
          <a:xfrm>
            <a:off x="10929600" y="2372760"/>
            <a:ext cx="2679120" cy="33855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1600" spc="16" dirty="0">
                <a:solidFill>
                  <a:srgbClr val="404040"/>
                </a:solidFill>
                <a:latin typeface="Montserrat Bold"/>
                <a:cs typeface="B Nazanin" panose="00000400000000000000" pitchFamily="2" charset="-78"/>
              </a:rPr>
              <a:t>متن شما در اینجا</a:t>
            </a:r>
            <a:endParaRPr lang="en-US" sz="1600" spc="16" dirty="0">
              <a:solidFill>
                <a:srgbClr val="404040"/>
              </a:solidFill>
              <a:latin typeface="Montserrat Bold"/>
              <a:cs typeface="B Nazanin" panose="00000400000000000000" pitchFamily="2" charset="-78"/>
            </a:endParaRPr>
          </a:p>
        </p:txBody>
      </p:sp>
      <p:sp>
        <p:nvSpPr>
          <p:cNvPr id="52" name="TextBox 52"/>
          <p:cNvSpPr txBox="1"/>
          <p:nvPr/>
        </p:nvSpPr>
        <p:spPr>
          <a:xfrm>
            <a:off x="14104080" y="2806920"/>
            <a:ext cx="2679120" cy="107721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1600" spc="16" dirty="0">
                <a:solidFill>
                  <a:srgbClr val="404040"/>
                </a:solidFill>
                <a:latin typeface="Montserrat"/>
                <a:cs typeface="B Nazanin" panose="00000400000000000000" pitchFamily="2" charset="-78"/>
              </a:rPr>
              <a:t>شما به سادگی می توانید مخاطبان خود را تحت تاثیر قرار دهید و یک </a:t>
            </a:r>
            <a:r>
              <a:rPr lang="en-US" sz="1600" spc="16" dirty="0">
                <a:solidFill>
                  <a:srgbClr val="404040"/>
                </a:solidFill>
                <a:latin typeface="Montserrat"/>
                <a:cs typeface="B Nazanin" panose="00000400000000000000" pitchFamily="2" charset="-78"/>
              </a:rPr>
              <a:t>zing </a:t>
            </a:r>
            <a:r>
              <a:rPr lang="fa-IR" sz="1600" spc="16" dirty="0">
                <a:solidFill>
                  <a:srgbClr val="404040"/>
                </a:solidFill>
                <a:latin typeface="Montserrat"/>
                <a:cs typeface="B Nazanin" panose="00000400000000000000" pitchFamily="2" charset="-78"/>
              </a:rPr>
              <a:t>منحصر به فرد اضافه کنید.</a:t>
            </a:r>
            <a:endParaRPr lang="en-US" sz="1600" spc="16" dirty="0">
              <a:solidFill>
                <a:srgbClr val="404040"/>
              </a:solidFill>
              <a:latin typeface="Montserrat"/>
              <a:cs typeface="B Nazanin" panose="00000400000000000000" pitchFamily="2" charset="-78"/>
            </a:endParaRPr>
          </a:p>
        </p:txBody>
      </p:sp>
      <p:sp>
        <p:nvSpPr>
          <p:cNvPr id="53" name="TextBox 53"/>
          <p:cNvSpPr txBox="1"/>
          <p:nvPr/>
        </p:nvSpPr>
        <p:spPr>
          <a:xfrm>
            <a:off x="14104080" y="2372760"/>
            <a:ext cx="2679120" cy="33855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1600" spc="16" dirty="0">
                <a:solidFill>
                  <a:srgbClr val="404040"/>
                </a:solidFill>
                <a:latin typeface="Montserrat Bold"/>
                <a:cs typeface="B Nazanin" panose="00000400000000000000" pitchFamily="2" charset="-78"/>
              </a:rPr>
              <a:t>متن شما در اینجا</a:t>
            </a:r>
            <a:endParaRPr lang="en-US" sz="1600" spc="16" dirty="0">
              <a:solidFill>
                <a:srgbClr val="404040"/>
              </a:solidFill>
              <a:latin typeface="Montserrat Bold"/>
              <a:cs typeface="B Nazanin" panose="00000400000000000000" pitchFamily="2" charset="-78"/>
            </a:endParaRPr>
          </a:p>
        </p:txBody>
      </p:sp>
      <p:sp>
        <p:nvSpPr>
          <p:cNvPr id="54" name="Freeform 54"/>
          <p:cNvSpPr/>
          <p:nvPr/>
        </p:nvSpPr>
        <p:spPr>
          <a:xfrm>
            <a:off x="0" y="7814880"/>
            <a:ext cx="6840000" cy="3420000"/>
          </a:xfrm>
          <a:custGeom>
            <a:avLst/>
            <a:gdLst/>
            <a:ahLst/>
            <a:cxnLst/>
            <a:rect l="l" t="t" r="r" b="b"/>
            <a:pathLst>
              <a:path w="6840000" h="3420000">
                <a:moveTo>
                  <a:pt x="0" y="0"/>
                </a:moveTo>
                <a:lnTo>
                  <a:pt x="6840000" y="0"/>
                </a:lnTo>
                <a:lnTo>
                  <a:pt x="6840000" y="3420000"/>
                </a:lnTo>
                <a:lnTo>
                  <a:pt x="0" y="342000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r="-385" b="-263"/>
            </a:stretch>
          </a:blipFill>
        </p:spPr>
      </p:sp>
      <p:sp>
        <p:nvSpPr>
          <p:cNvPr id="55" name="Freeform 55"/>
          <p:cNvSpPr/>
          <p:nvPr/>
        </p:nvSpPr>
        <p:spPr>
          <a:xfrm>
            <a:off x="6801120" y="7814880"/>
            <a:ext cx="6840000" cy="3420000"/>
          </a:xfrm>
          <a:custGeom>
            <a:avLst/>
            <a:gdLst/>
            <a:ahLst/>
            <a:cxnLst/>
            <a:rect l="l" t="t" r="r" b="b"/>
            <a:pathLst>
              <a:path w="6840000" h="3420000">
                <a:moveTo>
                  <a:pt x="0" y="0"/>
                </a:moveTo>
                <a:lnTo>
                  <a:pt x="6840000" y="0"/>
                </a:lnTo>
                <a:lnTo>
                  <a:pt x="6840000" y="3420000"/>
                </a:lnTo>
                <a:lnTo>
                  <a:pt x="0" y="342000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r="-385" b="-263"/>
            </a:stretch>
          </a:blipFill>
        </p:spPr>
      </p:sp>
      <p:sp>
        <p:nvSpPr>
          <p:cNvPr id="56" name="Freeform 56"/>
          <p:cNvSpPr/>
          <p:nvPr/>
        </p:nvSpPr>
        <p:spPr>
          <a:xfrm>
            <a:off x="11448000" y="7814880"/>
            <a:ext cx="6840000" cy="3420000"/>
          </a:xfrm>
          <a:custGeom>
            <a:avLst/>
            <a:gdLst/>
            <a:ahLst/>
            <a:cxnLst/>
            <a:rect l="l" t="t" r="r" b="b"/>
            <a:pathLst>
              <a:path w="6840000" h="3420000">
                <a:moveTo>
                  <a:pt x="0" y="0"/>
                </a:moveTo>
                <a:lnTo>
                  <a:pt x="6840000" y="0"/>
                </a:lnTo>
                <a:lnTo>
                  <a:pt x="6840000" y="3420000"/>
                </a:lnTo>
                <a:lnTo>
                  <a:pt x="0" y="342000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r="-385" b="-263"/>
            </a:stretch>
          </a:blipFill>
        </p:spPr>
      </p:sp>
      <p:sp>
        <p:nvSpPr>
          <p:cNvPr id="57" name="AutoShape 57"/>
          <p:cNvSpPr/>
          <p:nvPr/>
        </p:nvSpPr>
        <p:spPr>
          <a:xfrm rot="21903">
            <a:off x="172583" y="1868804"/>
            <a:ext cx="18081007" cy="0"/>
          </a:xfrm>
          <a:prstGeom prst="line">
            <a:avLst/>
          </a:prstGeom>
          <a:ln w="47625" cap="rnd">
            <a:solidFill>
              <a:srgbClr val="984603"/>
            </a:solidFill>
            <a:prstDash val="solid"/>
            <a:headEnd type="none" w="sm" len="sm"/>
            <a:tailEnd type="none" w="sm" len="sm"/>
          </a:ln>
        </p:spPr>
      </p:sp>
      <p:grpSp>
        <p:nvGrpSpPr>
          <p:cNvPr id="58" name="Group 58"/>
          <p:cNvGrpSpPr/>
          <p:nvPr/>
        </p:nvGrpSpPr>
        <p:grpSpPr>
          <a:xfrm>
            <a:off x="16811280" y="568080"/>
            <a:ext cx="1374480" cy="1009440"/>
            <a:chOff x="0" y="0"/>
            <a:chExt cx="1832640" cy="1345920"/>
          </a:xfrm>
        </p:grpSpPr>
        <p:sp>
          <p:nvSpPr>
            <p:cNvPr id="59" name="Freeform 59"/>
            <p:cNvSpPr/>
            <p:nvPr/>
          </p:nvSpPr>
          <p:spPr>
            <a:xfrm>
              <a:off x="0" y="0"/>
              <a:ext cx="1832737" cy="1345946"/>
            </a:xfrm>
            <a:custGeom>
              <a:avLst/>
              <a:gdLst/>
              <a:ahLst/>
              <a:cxnLst/>
              <a:rect l="l" t="t" r="r" b="b"/>
              <a:pathLst>
                <a:path w="1832737" h="1345946">
                  <a:moveTo>
                    <a:pt x="374396" y="560451"/>
                  </a:moveTo>
                  <a:cubicBezTo>
                    <a:pt x="449326" y="544703"/>
                    <a:pt x="520192" y="532765"/>
                    <a:pt x="595122" y="548640"/>
                  </a:cubicBezTo>
                  <a:cubicBezTo>
                    <a:pt x="823722" y="596011"/>
                    <a:pt x="969518" y="789432"/>
                    <a:pt x="945896" y="1026287"/>
                  </a:cubicBezTo>
                  <a:cubicBezTo>
                    <a:pt x="938022" y="1105281"/>
                    <a:pt x="961644" y="1117092"/>
                    <a:pt x="1024763" y="1109218"/>
                  </a:cubicBezTo>
                  <a:cubicBezTo>
                    <a:pt x="1095756" y="1105281"/>
                    <a:pt x="1166622" y="1113155"/>
                    <a:pt x="1237615" y="1109218"/>
                  </a:cubicBezTo>
                  <a:cubicBezTo>
                    <a:pt x="1292733" y="1105281"/>
                    <a:pt x="1316482" y="1117092"/>
                    <a:pt x="1328293" y="1176274"/>
                  </a:cubicBezTo>
                  <a:cubicBezTo>
                    <a:pt x="1347978" y="1278890"/>
                    <a:pt x="1442593" y="1345946"/>
                    <a:pt x="1545082" y="1345946"/>
                  </a:cubicBezTo>
                  <a:cubicBezTo>
                    <a:pt x="1651508" y="1345946"/>
                    <a:pt x="1738249" y="1274953"/>
                    <a:pt x="1765808" y="1172337"/>
                  </a:cubicBezTo>
                  <a:cubicBezTo>
                    <a:pt x="1769745" y="1144651"/>
                    <a:pt x="1769745" y="1121029"/>
                    <a:pt x="1801241" y="1101344"/>
                  </a:cubicBezTo>
                  <a:cubicBezTo>
                    <a:pt x="1832737" y="1085596"/>
                    <a:pt x="1824863" y="935609"/>
                    <a:pt x="1801241" y="935609"/>
                  </a:cubicBezTo>
                  <a:cubicBezTo>
                    <a:pt x="1714500" y="931672"/>
                    <a:pt x="1738122" y="872490"/>
                    <a:pt x="1742186" y="829056"/>
                  </a:cubicBezTo>
                  <a:cubicBezTo>
                    <a:pt x="1746123" y="726440"/>
                    <a:pt x="1718564" y="643509"/>
                    <a:pt x="1627886" y="588264"/>
                  </a:cubicBezTo>
                  <a:cubicBezTo>
                    <a:pt x="1549019" y="540893"/>
                    <a:pt x="1541145" y="513334"/>
                    <a:pt x="1580642" y="430403"/>
                  </a:cubicBezTo>
                  <a:cubicBezTo>
                    <a:pt x="1592453" y="402717"/>
                    <a:pt x="1604264" y="367284"/>
                    <a:pt x="1576705" y="351409"/>
                  </a:cubicBezTo>
                  <a:cubicBezTo>
                    <a:pt x="1553083" y="335661"/>
                    <a:pt x="1521587" y="355346"/>
                    <a:pt x="1501775" y="379095"/>
                  </a:cubicBezTo>
                  <a:cubicBezTo>
                    <a:pt x="1486027" y="394843"/>
                    <a:pt x="1478153" y="418592"/>
                    <a:pt x="1474216" y="442214"/>
                  </a:cubicBezTo>
                  <a:cubicBezTo>
                    <a:pt x="1454531" y="548767"/>
                    <a:pt x="1454531" y="548767"/>
                    <a:pt x="1340231" y="540893"/>
                  </a:cubicBezTo>
                  <a:cubicBezTo>
                    <a:pt x="1316609" y="536956"/>
                    <a:pt x="1292987" y="533019"/>
                    <a:pt x="1269238" y="533019"/>
                  </a:cubicBezTo>
                  <a:cubicBezTo>
                    <a:pt x="1229868" y="536956"/>
                    <a:pt x="1218057" y="517271"/>
                    <a:pt x="1214120" y="485648"/>
                  </a:cubicBezTo>
                  <a:cubicBezTo>
                    <a:pt x="1198372" y="379095"/>
                    <a:pt x="1178687" y="272542"/>
                    <a:pt x="1162939" y="165989"/>
                  </a:cubicBezTo>
                  <a:cubicBezTo>
                    <a:pt x="1159002" y="146304"/>
                    <a:pt x="1155065" y="126492"/>
                    <a:pt x="1166876" y="102870"/>
                  </a:cubicBezTo>
                  <a:cubicBezTo>
                    <a:pt x="1202055" y="19685"/>
                    <a:pt x="1190244" y="3937"/>
                    <a:pt x="1099566" y="3937"/>
                  </a:cubicBezTo>
                  <a:cubicBezTo>
                    <a:pt x="894588" y="0"/>
                    <a:pt x="685800" y="3937"/>
                    <a:pt x="476885" y="3937"/>
                  </a:cubicBezTo>
                  <a:cubicBezTo>
                    <a:pt x="433578" y="3937"/>
                    <a:pt x="390144" y="0"/>
                    <a:pt x="346837" y="3937"/>
                  </a:cubicBezTo>
                  <a:cubicBezTo>
                    <a:pt x="287782" y="7874"/>
                    <a:pt x="267970" y="51308"/>
                    <a:pt x="307467" y="94742"/>
                  </a:cubicBezTo>
                  <a:cubicBezTo>
                    <a:pt x="327152" y="118364"/>
                    <a:pt x="327152" y="138176"/>
                    <a:pt x="331089" y="165735"/>
                  </a:cubicBezTo>
                  <a:cubicBezTo>
                    <a:pt x="331089" y="244729"/>
                    <a:pt x="331089" y="323596"/>
                    <a:pt x="331089" y="402590"/>
                  </a:cubicBezTo>
                  <a:cubicBezTo>
                    <a:pt x="342900" y="402590"/>
                    <a:pt x="350774" y="398653"/>
                    <a:pt x="362585" y="398653"/>
                  </a:cubicBezTo>
                  <a:cubicBezTo>
                    <a:pt x="366522" y="394716"/>
                    <a:pt x="370459" y="394716"/>
                    <a:pt x="378333" y="390779"/>
                  </a:cubicBezTo>
                  <a:cubicBezTo>
                    <a:pt x="370459" y="394716"/>
                    <a:pt x="366522" y="394716"/>
                    <a:pt x="362585" y="398653"/>
                  </a:cubicBezTo>
                  <a:cubicBezTo>
                    <a:pt x="350774" y="398653"/>
                    <a:pt x="342900" y="402590"/>
                    <a:pt x="331089" y="402590"/>
                  </a:cubicBezTo>
                  <a:cubicBezTo>
                    <a:pt x="335026" y="446024"/>
                    <a:pt x="319278" y="469646"/>
                    <a:pt x="275971" y="485521"/>
                  </a:cubicBezTo>
                  <a:cubicBezTo>
                    <a:pt x="197104" y="513207"/>
                    <a:pt x="138049" y="560451"/>
                    <a:pt x="90678" y="627634"/>
                  </a:cubicBezTo>
                  <a:cubicBezTo>
                    <a:pt x="55245" y="655320"/>
                    <a:pt x="35560" y="690753"/>
                    <a:pt x="19685" y="726313"/>
                  </a:cubicBezTo>
                  <a:cubicBezTo>
                    <a:pt x="0" y="793369"/>
                    <a:pt x="15748" y="813054"/>
                    <a:pt x="90678" y="805180"/>
                  </a:cubicBezTo>
                  <a:cubicBezTo>
                    <a:pt x="161671" y="698627"/>
                    <a:pt x="244348" y="599948"/>
                    <a:pt x="374396" y="560451"/>
                  </a:cubicBezTo>
                  <a:close/>
                  <a:moveTo>
                    <a:pt x="1541018" y="1002538"/>
                  </a:moveTo>
                  <a:cubicBezTo>
                    <a:pt x="1604137" y="998601"/>
                    <a:pt x="1655318" y="1049909"/>
                    <a:pt x="1655318" y="1113028"/>
                  </a:cubicBezTo>
                  <a:cubicBezTo>
                    <a:pt x="1659255" y="1176147"/>
                    <a:pt x="1612011" y="1227455"/>
                    <a:pt x="1544955" y="1227455"/>
                  </a:cubicBezTo>
                  <a:cubicBezTo>
                    <a:pt x="1481836" y="1227455"/>
                    <a:pt x="1434592" y="1180084"/>
                    <a:pt x="1430655" y="1120902"/>
                  </a:cubicBezTo>
                  <a:cubicBezTo>
                    <a:pt x="1426718" y="1057783"/>
                    <a:pt x="1477899" y="1002538"/>
                    <a:pt x="1541018" y="1002538"/>
                  </a:cubicBezTo>
                  <a:close/>
                  <a:moveTo>
                    <a:pt x="610870" y="453898"/>
                  </a:moveTo>
                  <a:cubicBezTo>
                    <a:pt x="610870" y="453898"/>
                    <a:pt x="614807" y="453898"/>
                    <a:pt x="618744" y="449961"/>
                  </a:cubicBezTo>
                  <a:cubicBezTo>
                    <a:pt x="614807" y="453898"/>
                    <a:pt x="610870" y="453898"/>
                    <a:pt x="610870" y="453898"/>
                  </a:cubicBezTo>
                  <a:close/>
                  <a:moveTo>
                    <a:pt x="618744" y="449961"/>
                  </a:moveTo>
                  <a:cubicBezTo>
                    <a:pt x="622681" y="449961"/>
                    <a:pt x="622681" y="449961"/>
                    <a:pt x="622681" y="449961"/>
                  </a:cubicBezTo>
                  <a:cubicBezTo>
                    <a:pt x="622681" y="449961"/>
                    <a:pt x="622681" y="449961"/>
                    <a:pt x="618744" y="449961"/>
                  </a:cubicBezTo>
                  <a:close/>
                  <a:moveTo>
                    <a:pt x="788289" y="110490"/>
                  </a:moveTo>
                  <a:cubicBezTo>
                    <a:pt x="823722" y="114427"/>
                    <a:pt x="863219" y="110490"/>
                    <a:pt x="898652" y="110490"/>
                  </a:cubicBezTo>
                  <a:cubicBezTo>
                    <a:pt x="1064133" y="110490"/>
                    <a:pt x="1064133" y="110490"/>
                    <a:pt x="1091819" y="272288"/>
                  </a:cubicBezTo>
                  <a:cubicBezTo>
                    <a:pt x="1115441" y="410464"/>
                    <a:pt x="1135126" y="548640"/>
                    <a:pt x="1154938" y="686689"/>
                  </a:cubicBezTo>
                  <a:cubicBezTo>
                    <a:pt x="1158875" y="710311"/>
                    <a:pt x="1190371" y="757682"/>
                    <a:pt x="1147064" y="761619"/>
                  </a:cubicBezTo>
                  <a:cubicBezTo>
                    <a:pt x="1099820" y="769493"/>
                    <a:pt x="1040638" y="797179"/>
                    <a:pt x="1005205" y="733933"/>
                  </a:cubicBezTo>
                  <a:cubicBezTo>
                    <a:pt x="950087" y="627380"/>
                    <a:pt x="871220" y="544449"/>
                    <a:pt x="760857" y="493141"/>
                  </a:cubicBezTo>
                  <a:cubicBezTo>
                    <a:pt x="729361" y="481330"/>
                    <a:pt x="721487" y="461518"/>
                    <a:pt x="721487" y="426085"/>
                  </a:cubicBezTo>
                  <a:cubicBezTo>
                    <a:pt x="725424" y="343154"/>
                    <a:pt x="725424" y="260350"/>
                    <a:pt x="721487" y="173482"/>
                  </a:cubicBezTo>
                  <a:cubicBezTo>
                    <a:pt x="717550" y="122174"/>
                    <a:pt x="737235" y="102489"/>
                    <a:pt x="788543" y="110363"/>
                  </a:cubicBezTo>
                  <a:close/>
                  <a:moveTo>
                    <a:pt x="417703" y="134239"/>
                  </a:moveTo>
                  <a:cubicBezTo>
                    <a:pt x="417703" y="126365"/>
                    <a:pt x="421640" y="122428"/>
                    <a:pt x="421640" y="118491"/>
                  </a:cubicBezTo>
                  <a:cubicBezTo>
                    <a:pt x="492633" y="118491"/>
                    <a:pt x="559562" y="114554"/>
                    <a:pt x="630555" y="114554"/>
                  </a:cubicBezTo>
                  <a:cubicBezTo>
                    <a:pt x="630555" y="122428"/>
                    <a:pt x="634492" y="126365"/>
                    <a:pt x="638429" y="134239"/>
                  </a:cubicBezTo>
                  <a:cubicBezTo>
                    <a:pt x="638429" y="146050"/>
                    <a:pt x="638429" y="157861"/>
                    <a:pt x="642366" y="169799"/>
                  </a:cubicBezTo>
                  <a:cubicBezTo>
                    <a:pt x="638429" y="157988"/>
                    <a:pt x="638429" y="146177"/>
                    <a:pt x="638429" y="134239"/>
                  </a:cubicBezTo>
                  <a:cubicBezTo>
                    <a:pt x="626618" y="232918"/>
                    <a:pt x="630555" y="335534"/>
                    <a:pt x="634492" y="434213"/>
                  </a:cubicBezTo>
                  <a:cubicBezTo>
                    <a:pt x="630555" y="438150"/>
                    <a:pt x="630555" y="438150"/>
                    <a:pt x="630555" y="442087"/>
                  </a:cubicBezTo>
                  <a:cubicBezTo>
                    <a:pt x="618744" y="446024"/>
                    <a:pt x="606933" y="446024"/>
                    <a:pt x="595122" y="449961"/>
                  </a:cubicBezTo>
                  <a:cubicBezTo>
                    <a:pt x="547878" y="461772"/>
                    <a:pt x="504444" y="414401"/>
                    <a:pt x="457200" y="442087"/>
                  </a:cubicBezTo>
                  <a:cubicBezTo>
                    <a:pt x="421767" y="438150"/>
                    <a:pt x="417830" y="418465"/>
                    <a:pt x="421767" y="386842"/>
                  </a:cubicBezTo>
                  <a:cubicBezTo>
                    <a:pt x="421767" y="303911"/>
                    <a:pt x="417830" y="217170"/>
                    <a:pt x="417830" y="134239"/>
                  </a:cubicBezTo>
                  <a:cubicBezTo>
                    <a:pt x="413893" y="142113"/>
                    <a:pt x="409956" y="149987"/>
                    <a:pt x="409956" y="161925"/>
                  </a:cubicBezTo>
                  <a:cubicBezTo>
                    <a:pt x="409956" y="150114"/>
                    <a:pt x="413893" y="142240"/>
                    <a:pt x="417830" y="134239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60" name="Group 60"/>
          <p:cNvGrpSpPr/>
          <p:nvPr/>
        </p:nvGrpSpPr>
        <p:grpSpPr>
          <a:xfrm>
            <a:off x="16913520" y="1002960"/>
            <a:ext cx="590400" cy="609840"/>
            <a:chOff x="0" y="0"/>
            <a:chExt cx="787200" cy="813120"/>
          </a:xfrm>
        </p:grpSpPr>
        <p:sp>
          <p:nvSpPr>
            <p:cNvPr id="61" name="Freeform 61"/>
            <p:cNvSpPr/>
            <p:nvPr/>
          </p:nvSpPr>
          <p:spPr>
            <a:xfrm>
              <a:off x="0" y="0"/>
              <a:ext cx="787273" cy="813181"/>
            </a:xfrm>
            <a:custGeom>
              <a:avLst/>
              <a:gdLst/>
              <a:ahLst/>
              <a:cxnLst/>
              <a:rect l="l" t="t" r="r" b="b"/>
              <a:pathLst>
                <a:path w="787273" h="813181">
                  <a:moveTo>
                    <a:pt x="31496" y="517144"/>
                  </a:moveTo>
                  <a:cubicBezTo>
                    <a:pt x="43307" y="568452"/>
                    <a:pt x="66929" y="611886"/>
                    <a:pt x="102362" y="651383"/>
                  </a:cubicBezTo>
                  <a:cubicBezTo>
                    <a:pt x="228346" y="789559"/>
                    <a:pt x="432943" y="813181"/>
                    <a:pt x="586486" y="710565"/>
                  </a:cubicBezTo>
                  <a:cubicBezTo>
                    <a:pt x="736092" y="604012"/>
                    <a:pt x="787273" y="406654"/>
                    <a:pt x="708533" y="240792"/>
                  </a:cubicBezTo>
                  <a:cubicBezTo>
                    <a:pt x="625856" y="75057"/>
                    <a:pt x="440817" y="0"/>
                    <a:pt x="255778" y="59182"/>
                  </a:cubicBezTo>
                  <a:cubicBezTo>
                    <a:pt x="259715" y="82804"/>
                    <a:pt x="271526" y="98679"/>
                    <a:pt x="287274" y="114427"/>
                  </a:cubicBezTo>
                  <a:cubicBezTo>
                    <a:pt x="271526" y="98679"/>
                    <a:pt x="259715" y="82804"/>
                    <a:pt x="255778" y="59182"/>
                  </a:cubicBezTo>
                  <a:cubicBezTo>
                    <a:pt x="216408" y="70993"/>
                    <a:pt x="180975" y="82804"/>
                    <a:pt x="153416" y="118364"/>
                  </a:cubicBezTo>
                  <a:cubicBezTo>
                    <a:pt x="125857" y="126238"/>
                    <a:pt x="106172" y="146050"/>
                    <a:pt x="94361" y="165735"/>
                  </a:cubicBezTo>
                  <a:cubicBezTo>
                    <a:pt x="70866" y="225044"/>
                    <a:pt x="3937" y="264414"/>
                    <a:pt x="19685" y="343408"/>
                  </a:cubicBezTo>
                  <a:cubicBezTo>
                    <a:pt x="3937" y="355219"/>
                    <a:pt x="3937" y="371094"/>
                    <a:pt x="11811" y="390779"/>
                  </a:cubicBezTo>
                  <a:cubicBezTo>
                    <a:pt x="11811" y="402590"/>
                    <a:pt x="11811" y="410464"/>
                    <a:pt x="11811" y="422402"/>
                  </a:cubicBezTo>
                  <a:cubicBezTo>
                    <a:pt x="15748" y="430276"/>
                    <a:pt x="23622" y="438150"/>
                    <a:pt x="27559" y="446024"/>
                  </a:cubicBezTo>
                  <a:cubicBezTo>
                    <a:pt x="23622" y="438150"/>
                    <a:pt x="15748" y="430276"/>
                    <a:pt x="11811" y="422402"/>
                  </a:cubicBezTo>
                  <a:cubicBezTo>
                    <a:pt x="0" y="449961"/>
                    <a:pt x="7874" y="473710"/>
                    <a:pt x="27559" y="493395"/>
                  </a:cubicBezTo>
                  <a:cubicBezTo>
                    <a:pt x="23622" y="497332"/>
                    <a:pt x="27559" y="501269"/>
                    <a:pt x="31496" y="505206"/>
                  </a:cubicBezTo>
                  <a:cubicBezTo>
                    <a:pt x="31496" y="505206"/>
                    <a:pt x="27559" y="513080"/>
                    <a:pt x="27559" y="513080"/>
                  </a:cubicBezTo>
                  <a:cubicBezTo>
                    <a:pt x="27559" y="513080"/>
                    <a:pt x="31496" y="517017"/>
                    <a:pt x="31496" y="517017"/>
                  </a:cubicBezTo>
                  <a:close/>
                  <a:moveTo>
                    <a:pt x="385699" y="228981"/>
                  </a:moveTo>
                  <a:cubicBezTo>
                    <a:pt x="381762" y="209296"/>
                    <a:pt x="373888" y="201295"/>
                    <a:pt x="366014" y="189484"/>
                  </a:cubicBezTo>
                  <a:cubicBezTo>
                    <a:pt x="373888" y="201295"/>
                    <a:pt x="381762" y="209169"/>
                    <a:pt x="385699" y="228981"/>
                  </a:cubicBezTo>
                  <a:cubicBezTo>
                    <a:pt x="499872" y="264541"/>
                    <a:pt x="551053" y="319786"/>
                    <a:pt x="547116" y="410591"/>
                  </a:cubicBezTo>
                  <a:cubicBezTo>
                    <a:pt x="543179" y="489585"/>
                    <a:pt x="499872" y="536956"/>
                    <a:pt x="429006" y="568452"/>
                  </a:cubicBezTo>
                  <a:cubicBezTo>
                    <a:pt x="377825" y="592074"/>
                    <a:pt x="326644" y="556641"/>
                    <a:pt x="279400" y="560578"/>
                  </a:cubicBezTo>
                  <a:cubicBezTo>
                    <a:pt x="279400" y="560578"/>
                    <a:pt x="275463" y="560578"/>
                    <a:pt x="275463" y="560578"/>
                  </a:cubicBezTo>
                  <a:cubicBezTo>
                    <a:pt x="283337" y="540893"/>
                    <a:pt x="263652" y="532892"/>
                    <a:pt x="251841" y="521081"/>
                  </a:cubicBezTo>
                  <a:cubicBezTo>
                    <a:pt x="180975" y="446024"/>
                    <a:pt x="192786" y="355346"/>
                    <a:pt x="275463" y="268478"/>
                  </a:cubicBezTo>
                  <a:cubicBezTo>
                    <a:pt x="306959" y="248793"/>
                    <a:pt x="346329" y="232918"/>
                    <a:pt x="385699" y="228981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62" name="Group 62"/>
          <p:cNvGrpSpPr/>
          <p:nvPr/>
        </p:nvGrpSpPr>
        <p:grpSpPr>
          <a:xfrm>
            <a:off x="187920" y="588960"/>
            <a:ext cx="1374480" cy="1009440"/>
            <a:chOff x="0" y="0"/>
            <a:chExt cx="1832640" cy="1345920"/>
          </a:xfrm>
        </p:grpSpPr>
        <p:sp>
          <p:nvSpPr>
            <p:cNvPr id="63" name="Freeform 63"/>
            <p:cNvSpPr/>
            <p:nvPr/>
          </p:nvSpPr>
          <p:spPr>
            <a:xfrm>
              <a:off x="0" y="0"/>
              <a:ext cx="1832737" cy="1345946"/>
            </a:xfrm>
            <a:custGeom>
              <a:avLst/>
              <a:gdLst/>
              <a:ahLst/>
              <a:cxnLst/>
              <a:rect l="l" t="t" r="r" b="b"/>
              <a:pathLst>
                <a:path w="1832737" h="1345946">
                  <a:moveTo>
                    <a:pt x="374396" y="560451"/>
                  </a:moveTo>
                  <a:cubicBezTo>
                    <a:pt x="449326" y="544703"/>
                    <a:pt x="520192" y="532765"/>
                    <a:pt x="595122" y="548640"/>
                  </a:cubicBezTo>
                  <a:cubicBezTo>
                    <a:pt x="823722" y="596011"/>
                    <a:pt x="969518" y="789432"/>
                    <a:pt x="945896" y="1026287"/>
                  </a:cubicBezTo>
                  <a:cubicBezTo>
                    <a:pt x="938022" y="1105281"/>
                    <a:pt x="961644" y="1117092"/>
                    <a:pt x="1024763" y="1109218"/>
                  </a:cubicBezTo>
                  <a:cubicBezTo>
                    <a:pt x="1095756" y="1105281"/>
                    <a:pt x="1166622" y="1113155"/>
                    <a:pt x="1237615" y="1109218"/>
                  </a:cubicBezTo>
                  <a:cubicBezTo>
                    <a:pt x="1292733" y="1105281"/>
                    <a:pt x="1316482" y="1117092"/>
                    <a:pt x="1328293" y="1176274"/>
                  </a:cubicBezTo>
                  <a:cubicBezTo>
                    <a:pt x="1347978" y="1278890"/>
                    <a:pt x="1442593" y="1345946"/>
                    <a:pt x="1545082" y="1345946"/>
                  </a:cubicBezTo>
                  <a:cubicBezTo>
                    <a:pt x="1651508" y="1345946"/>
                    <a:pt x="1738249" y="1274953"/>
                    <a:pt x="1765808" y="1172337"/>
                  </a:cubicBezTo>
                  <a:cubicBezTo>
                    <a:pt x="1769745" y="1144651"/>
                    <a:pt x="1769745" y="1121029"/>
                    <a:pt x="1801241" y="1101344"/>
                  </a:cubicBezTo>
                  <a:cubicBezTo>
                    <a:pt x="1832737" y="1085596"/>
                    <a:pt x="1824863" y="935609"/>
                    <a:pt x="1801241" y="935609"/>
                  </a:cubicBezTo>
                  <a:cubicBezTo>
                    <a:pt x="1714500" y="931672"/>
                    <a:pt x="1738122" y="872490"/>
                    <a:pt x="1742186" y="829056"/>
                  </a:cubicBezTo>
                  <a:cubicBezTo>
                    <a:pt x="1746123" y="726440"/>
                    <a:pt x="1718564" y="643509"/>
                    <a:pt x="1627886" y="588264"/>
                  </a:cubicBezTo>
                  <a:cubicBezTo>
                    <a:pt x="1549019" y="540893"/>
                    <a:pt x="1541145" y="513334"/>
                    <a:pt x="1580642" y="430403"/>
                  </a:cubicBezTo>
                  <a:cubicBezTo>
                    <a:pt x="1592453" y="402717"/>
                    <a:pt x="1604264" y="367284"/>
                    <a:pt x="1576705" y="351409"/>
                  </a:cubicBezTo>
                  <a:cubicBezTo>
                    <a:pt x="1553083" y="335661"/>
                    <a:pt x="1521587" y="355346"/>
                    <a:pt x="1501775" y="379095"/>
                  </a:cubicBezTo>
                  <a:cubicBezTo>
                    <a:pt x="1486027" y="394843"/>
                    <a:pt x="1478153" y="418592"/>
                    <a:pt x="1474216" y="442214"/>
                  </a:cubicBezTo>
                  <a:cubicBezTo>
                    <a:pt x="1454531" y="548767"/>
                    <a:pt x="1454531" y="548767"/>
                    <a:pt x="1340231" y="540893"/>
                  </a:cubicBezTo>
                  <a:cubicBezTo>
                    <a:pt x="1316609" y="536956"/>
                    <a:pt x="1292987" y="533019"/>
                    <a:pt x="1269238" y="533019"/>
                  </a:cubicBezTo>
                  <a:cubicBezTo>
                    <a:pt x="1229868" y="536956"/>
                    <a:pt x="1218057" y="517271"/>
                    <a:pt x="1214120" y="485648"/>
                  </a:cubicBezTo>
                  <a:cubicBezTo>
                    <a:pt x="1198372" y="379095"/>
                    <a:pt x="1178687" y="272542"/>
                    <a:pt x="1162939" y="165989"/>
                  </a:cubicBezTo>
                  <a:cubicBezTo>
                    <a:pt x="1159002" y="146304"/>
                    <a:pt x="1155065" y="126492"/>
                    <a:pt x="1166876" y="102870"/>
                  </a:cubicBezTo>
                  <a:cubicBezTo>
                    <a:pt x="1202055" y="19685"/>
                    <a:pt x="1190244" y="3937"/>
                    <a:pt x="1099566" y="3937"/>
                  </a:cubicBezTo>
                  <a:cubicBezTo>
                    <a:pt x="894588" y="0"/>
                    <a:pt x="685800" y="3937"/>
                    <a:pt x="476885" y="3937"/>
                  </a:cubicBezTo>
                  <a:cubicBezTo>
                    <a:pt x="433578" y="3937"/>
                    <a:pt x="390144" y="0"/>
                    <a:pt x="346837" y="3937"/>
                  </a:cubicBezTo>
                  <a:cubicBezTo>
                    <a:pt x="287782" y="7874"/>
                    <a:pt x="267970" y="51308"/>
                    <a:pt x="307467" y="94742"/>
                  </a:cubicBezTo>
                  <a:cubicBezTo>
                    <a:pt x="327152" y="118364"/>
                    <a:pt x="327152" y="138176"/>
                    <a:pt x="331089" y="165735"/>
                  </a:cubicBezTo>
                  <a:cubicBezTo>
                    <a:pt x="331089" y="244729"/>
                    <a:pt x="331089" y="323596"/>
                    <a:pt x="331089" y="402590"/>
                  </a:cubicBezTo>
                  <a:cubicBezTo>
                    <a:pt x="342900" y="402590"/>
                    <a:pt x="350774" y="398653"/>
                    <a:pt x="362585" y="398653"/>
                  </a:cubicBezTo>
                  <a:cubicBezTo>
                    <a:pt x="366522" y="394716"/>
                    <a:pt x="370459" y="394716"/>
                    <a:pt x="378333" y="390779"/>
                  </a:cubicBezTo>
                  <a:cubicBezTo>
                    <a:pt x="370459" y="394716"/>
                    <a:pt x="366522" y="394716"/>
                    <a:pt x="362585" y="398653"/>
                  </a:cubicBezTo>
                  <a:cubicBezTo>
                    <a:pt x="350774" y="398653"/>
                    <a:pt x="342900" y="402590"/>
                    <a:pt x="331089" y="402590"/>
                  </a:cubicBezTo>
                  <a:cubicBezTo>
                    <a:pt x="335026" y="446024"/>
                    <a:pt x="319278" y="469646"/>
                    <a:pt x="275971" y="485521"/>
                  </a:cubicBezTo>
                  <a:cubicBezTo>
                    <a:pt x="197104" y="513207"/>
                    <a:pt x="138049" y="560451"/>
                    <a:pt x="90678" y="627634"/>
                  </a:cubicBezTo>
                  <a:cubicBezTo>
                    <a:pt x="55245" y="655320"/>
                    <a:pt x="35560" y="690753"/>
                    <a:pt x="19685" y="726313"/>
                  </a:cubicBezTo>
                  <a:cubicBezTo>
                    <a:pt x="0" y="793369"/>
                    <a:pt x="15748" y="813054"/>
                    <a:pt x="90678" y="805180"/>
                  </a:cubicBezTo>
                  <a:cubicBezTo>
                    <a:pt x="161671" y="698627"/>
                    <a:pt x="244348" y="599948"/>
                    <a:pt x="374396" y="560451"/>
                  </a:cubicBezTo>
                  <a:close/>
                  <a:moveTo>
                    <a:pt x="1541018" y="1002538"/>
                  </a:moveTo>
                  <a:cubicBezTo>
                    <a:pt x="1604137" y="998601"/>
                    <a:pt x="1655318" y="1049909"/>
                    <a:pt x="1655318" y="1113028"/>
                  </a:cubicBezTo>
                  <a:cubicBezTo>
                    <a:pt x="1659255" y="1176147"/>
                    <a:pt x="1612011" y="1227455"/>
                    <a:pt x="1544955" y="1227455"/>
                  </a:cubicBezTo>
                  <a:cubicBezTo>
                    <a:pt x="1481836" y="1227455"/>
                    <a:pt x="1434592" y="1180084"/>
                    <a:pt x="1430655" y="1120902"/>
                  </a:cubicBezTo>
                  <a:cubicBezTo>
                    <a:pt x="1426718" y="1057783"/>
                    <a:pt x="1477899" y="1002538"/>
                    <a:pt x="1541018" y="1002538"/>
                  </a:cubicBezTo>
                  <a:close/>
                  <a:moveTo>
                    <a:pt x="610870" y="453898"/>
                  </a:moveTo>
                  <a:cubicBezTo>
                    <a:pt x="610870" y="453898"/>
                    <a:pt x="614807" y="453898"/>
                    <a:pt x="618744" y="449961"/>
                  </a:cubicBezTo>
                  <a:cubicBezTo>
                    <a:pt x="614807" y="453898"/>
                    <a:pt x="610870" y="453898"/>
                    <a:pt x="610870" y="453898"/>
                  </a:cubicBezTo>
                  <a:close/>
                  <a:moveTo>
                    <a:pt x="618744" y="449961"/>
                  </a:moveTo>
                  <a:cubicBezTo>
                    <a:pt x="622681" y="449961"/>
                    <a:pt x="622681" y="449961"/>
                    <a:pt x="622681" y="449961"/>
                  </a:cubicBezTo>
                  <a:cubicBezTo>
                    <a:pt x="622681" y="449961"/>
                    <a:pt x="622681" y="449961"/>
                    <a:pt x="618744" y="449961"/>
                  </a:cubicBezTo>
                  <a:close/>
                  <a:moveTo>
                    <a:pt x="788289" y="110490"/>
                  </a:moveTo>
                  <a:cubicBezTo>
                    <a:pt x="823722" y="114427"/>
                    <a:pt x="863219" y="110490"/>
                    <a:pt x="898652" y="110490"/>
                  </a:cubicBezTo>
                  <a:cubicBezTo>
                    <a:pt x="1064133" y="110490"/>
                    <a:pt x="1064133" y="110490"/>
                    <a:pt x="1091819" y="272288"/>
                  </a:cubicBezTo>
                  <a:cubicBezTo>
                    <a:pt x="1115441" y="410464"/>
                    <a:pt x="1135126" y="548640"/>
                    <a:pt x="1154938" y="686689"/>
                  </a:cubicBezTo>
                  <a:cubicBezTo>
                    <a:pt x="1158875" y="710311"/>
                    <a:pt x="1190371" y="757682"/>
                    <a:pt x="1147064" y="761619"/>
                  </a:cubicBezTo>
                  <a:cubicBezTo>
                    <a:pt x="1099820" y="769493"/>
                    <a:pt x="1040638" y="797179"/>
                    <a:pt x="1005205" y="733933"/>
                  </a:cubicBezTo>
                  <a:cubicBezTo>
                    <a:pt x="950087" y="627380"/>
                    <a:pt x="871220" y="544449"/>
                    <a:pt x="760857" y="493141"/>
                  </a:cubicBezTo>
                  <a:cubicBezTo>
                    <a:pt x="729361" y="481330"/>
                    <a:pt x="721487" y="461518"/>
                    <a:pt x="721487" y="426085"/>
                  </a:cubicBezTo>
                  <a:cubicBezTo>
                    <a:pt x="725424" y="343154"/>
                    <a:pt x="725424" y="260350"/>
                    <a:pt x="721487" y="173482"/>
                  </a:cubicBezTo>
                  <a:cubicBezTo>
                    <a:pt x="717550" y="122174"/>
                    <a:pt x="737235" y="102489"/>
                    <a:pt x="788543" y="110363"/>
                  </a:cubicBezTo>
                  <a:close/>
                  <a:moveTo>
                    <a:pt x="417703" y="134239"/>
                  </a:moveTo>
                  <a:cubicBezTo>
                    <a:pt x="417703" y="126365"/>
                    <a:pt x="421640" y="122428"/>
                    <a:pt x="421640" y="118491"/>
                  </a:cubicBezTo>
                  <a:cubicBezTo>
                    <a:pt x="492633" y="118491"/>
                    <a:pt x="559562" y="114554"/>
                    <a:pt x="630555" y="114554"/>
                  </a:cubicBezTo>
                  <a:cubicBezTo>
                    <a:pt x="630555" y="122428"/>
                    <a:pt x="634492" y="126365"/>
                    <a:pt x="638429" y="134239"/>
                  </a:cubicBezTo>
                  <a:cubicBezTo>
                    <a:pt x="638429" y="146050"/>
                    <a:pt x="638429" y="157861"/>
                    <a:pt x="642366" y="169799"/>
                  </a:cubicBezTo>
                  <a:cubicBezTo>
                    <a:pt x="638429" y="157988"/>
                    <a:pt x="638429" y="146177"/>
                    <a:pt x="638429" y="134239"/>
                  </a:cubicBezTo>
                  <a:cubicBezTo>
                    <a:pt x="626618" y="232918"/>
                    <a:pt x="630555" y="335534"/>
                    <a:pt x="634492" y="434213"/>
                  </a:cubicBezTo>
                  <a:cubicBezTo>
                    <a:pt x="630555" y="438150"/>
                    <a:pt x="630555" y="438150"/>
                    <a:pt x="630555" y="442087"/>
                  </a:cubicBezTo>
                  <a:cubicBezTo>
                    <a:pt x="618744" y="446024"/>
                    <a:pt x="606933" y="446024"/>
                    <a:pt x="595122" y="449961"/>
                  </a:cubicBezTo>
                  <a:cubicBezTo>
                    <a:pt x="547878" y="461772"/>
                    <a:pt x="504444" y="414401"/>
                    <a:pt x="457200" y="442087"/>
                  </a:cubicBezTo>
                  <a:cubicBezTo>
                    <a:pt x="421767" y="438150"/>
                    <a:pt x="417830" y="418465"/>
                    <a:pt x="421767" y="386842"/>
                  </a:cubicBezTo>
                  <a:cubicBezTo>
                    <a:pt x="421767" y="303911"/>
                    <a:pt x="417830" y="217170"/>
                    <a:pt x="417830" y="134239"/>
                  </a:cubicBezTo>
                  <a:cubicBezTo>
                    <a:pt x="413893" y="142113"/>
                    <a:pt x="409956" y="149987"/>
                    <a:pt x="409956" y="161925"/>
                  </a:cubicBezTo>
                  <a:cubicBezTo>
                    <a:pt x="409956" y="150114"/>
                    <a:pt x="413893" y="142240"/>
                    <a:pt x="417830" y="134239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64" name="Group 64"/>
          <p:cNvGrpSpPr/>
          <p:nvPr/>
        </p:nvGrpSpPr>
        <p:grpSpPr>
          <a:xfrm>
            <a:off x="289440" y="1023840"/>
            <a:ext cx="590400" cy="609840"/>
            <a:chOff x="0" y="0"/>
            <a:chExt cx="787200" cy="813120"/>
          </a:xfrm>
        </p:grpSpPr>
        <p:sp>
          <p:nvSpPr>
            <p:cNvPr id="65" name="Freeform 65"/>
            <p:cNvSpPr/>
            <p:nvPr/>
          </p:nvSpPr>
          <p:spPr>
            <a:xfrm>
              <a:off x="0" y="0"/>
              <a:ext cx="787273" cy="813181"/>
            </a:xfrm>
            <a:custGeom>
              <a:avLst/>
              <a:gdLst/>
              <a:ahLst/>
              <a:cxnLst/>
              <a:rect l="l" t="t" r="r" b="b"/>
              <a:pathLst>
                <a:path w="787273" h="813181">
                  <a:moveTo>
                    <a:pt x="31496" y="517144"/>
                  </a:moveTo>
                  <a:cubicBezTo>
                    <a:pt x="43307" y="568452"/>
                    <a:pt x="66929" y="611886"/>
                    <a:pt x="102362" y="651383"/>
                  </a:cubicBezTo>
                  <a:cubicBezTo>
                    <a:pt x="228346" y="789559"/>
                    <a:pt x="432943" y="813181"/>
                    <a:pt x="586486" y="710565"/>
                  </a:cubicBezTo>
                  <a:cubicBezTo>
                    <a:pt x="736092" y="604012"/>
                    <a:pt x="787273" y="406654"/>
                    <a:pt x="708533" y="240792"/>
                  </a:cubicBezTo>
                  <a:cubicBezTo>
                    <a:pt x="625856" y="75057"/>
                    <a:pt x="440817" y="0"/>
                    <a:pt x="255778" y="59182"/>
                  </a:cubicBezTo>
                  <a:cubicBezTo>
                    <a:pt x="259715" y="82804"/>
                    <a:pt x="271526" y="98679"/>
                    <a:pt x="287274" y="114427"/>
                  </a:cubicBezTo>
                  <a:cubicBezTo>
                    <a:pt x="271526" y="98679"/>
                    <a:pt x="259715" y="82804"/>
                    <a:pt x="255778" y="59182"/>
                  </a:cubicBezTo>
                  <a:cubicBezTo>
                    <a:pt x="216408" y="70993"/>
                    <a:pt x="180975" y="82804"/>
                    <a:pt x="153416" y="118364"/>
                  </a:cubicBezTo>
                  <a:cubicBezTo>
                    <a:pt x="125857" y="126238"/>
                    <a:pt x="106172" y="146050"/>
                    <a:pt x="94361" y="165735"/>
                  </a:cubicBezTo>
                  <a:cubicBezTo>
                    <a:pt x="70866" y="225044"/>
                    <a:pt x="3937" y="264414"/>
                    <a:pt x="19685" y="343408"/>
                  </a:cubicBezTo>
                  <a:cubicBezTo>
                    <a:pt x="3937" y="355219"/>
                    <a:pt x="3937" y="371094"/>
                    <a:pt x="11811" y="390779"/>
                  </a:cubicBezTo>
                  <a:cubicBezTo>
                    <a:pt x="11811" y="402590"/>
                    <a:pt x="11811" y="410464"/>
                    <a:pt x="11811" y="422402"/>
                  </a:cubicBezTo>
                  <a:cubicBezTo>
                    <a:pt x="15748" y="430276"/>
                    <a:pt x="23622" y="438150"/>
                    <a:pt x="27559" y="446024"/>
                  </a:cubicBezTo>
                  <a:cubicBezTo>
                    <a:pt x="23622" y="438150"/>
                    <a:pt x="15748" y="430276"/>
                    <a:pt x="11811" y="422402"/>
                  </a:cubicBezTo>
                  <a:cubicBezTo>
                    <a:pt x="0" y="449961"/>
                    <a:pt x="7874" y="473710"/>
                    <a:pt x="27559" y="493395"/>
                  </a:cubicBezTo>
                  <a:cubicBezTo>
                    <a:pt x="23622" y="497332"/>
                    <a:pt x="27559" y="501269"/>
                    <a:pt x="31496" y="505206"/>
                  </a:cubicBezTo>
                  <a:cubicBezTo>
                    <a:pt x="31496" y="505206"/>
                    <a:pt x="27559" y="513080"/>
                    <a:pt x="27559" y="513080"/>
                  </a:cubicBezTo>
                  <a:cubicBezTo>
                    <a:pt x="27559" y="513080"/>
                    <a:pt x="31496" y="517017"/>
                    <a:pt x="31496" y="517017"/>
                  </a:cubicBezTo>
                  <a:close/>
                  <a:moveTo>
                    <a:pt x="385699" y="228981"/>
                  </a:moveTo>
                  <a:cubicBezTo>
                    <a:pt x="381762" y="209296"/>
                    <a:pt x="373888" y="201295"/>
                    <a:pt x="366014" y="189484"/>
                  </a:cubicBezTo>
                  <a:cubicBezTo>
                    <a:pt x="373888" y="201295"/>
                    <a:pt x="381762" y="209169"/>
                    <a:pt x="385699" y="228981"/>
                  </a:cubicBezTo>
                  <a:cubicBezTo>
                    <a:pt x="499872" y="264541"/>
                    <a:pt x="551053" y="319786"/>
                    <a:pt x="547116" y="410591"/>
                  </a:cubicBezTo>
                  <a:cubicBezTo>
                    <a:pt x="543179" y="489585"/>
                    <a:pt x="499872" y="536956"/>
                    <a:pt x="429006" y="568452"/>
                  </a:cubicBezTo>
                  <a:cubicBezTo>
                    <a:pt x="377825" y="592074"/>
                    <a:pt x="326644" y="556641"/>
                    <a:pt x="279400" y="560578"/>
                  </a:cubicBezTo>
                  <a:cubicBezTo>
                    <a:pt x="279400" y="560578"/>
                    <a:pt x="275463" y="560578"/>
                    <a:pt x="275463" y="560578"/>
                  </a:cubicBezTo>
                  <a:cubicBezTo>
                    <a:pt x="283337" y="540893"/>
                    <a:pt x="263652" y="532892"/>
                    <a:pt x="251841" y="521081"/>
                  </a:cubicBezTo>
                  <a:cubicBezTo>
                    <a:pt x="180975" y="446024"/>
                    <a:pt x="192786" y="355346"/>
                    <a:pt x="275463" y="268478"/>
                  </a:cubicBezTo>
                  <a:cubicBezTo>
                    <a:pt x="306959" y="248793"/>
                    <a:pt x="346329" y="232918"/>
                    <a:pt x="385699" y="228981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66" name="Group 66"/>
          <p:cNvGrpSpPr/>
          <p:nvPr/>
        </p:nvGrpSpPr>
        <p:grpSpPr>
          <a:xfrm>
            <a:off x="15114960" y="1266480"/>
            <a:ext cx="311760" cy="534960"/>
            <a:chOff x="0" y="0"/>
            <a:chExt cx="415680" cy="713280"/>
          </a:xfrm>
        </p:grpSpPr>
        <p:sp>
          <p:nvSpPr>
            <p:cNvPr id="67" name="Freeform 67"/>
            <p:cNvSpPr/>
            <p:nvPr/>
          </p:nvSpPr>
          <p:spPr>
            <a:xfrm>
              <a:off x="0" y="0"/>
              <a:ext cx="415671" cy="713359"/>
            </a:xfrm>
            <a:custGeom>
              <a:avLst/>
              <a:gdLst/>
              <a:ahLst/>
              <a:cxnLst/>
              <a:rect l="l" t="t" r="r" b="b"/>
              <a:pathLst>
                <a:path w="415671" h="713359">
                  <a:moveTo>
                    <a:pt x="415671" y="644271"/>
                  </a:moveTo>
                  <a:cubicBezTo>
                    <a:pt x="398399" y="641350"/>
                    <a:pt x="378206" y="638556"/>
                    <a:pt x="357886" y="635635"/>
                  </a:cubicBezTo>
                  <a:cubicBezTo>
                    <a:pt x="329057" y="632714"/>
                    <a:pt x="331851" y="615442"/>
                    <a:pt x="331851" y="595376"/>
                  </a:cubicBezTo>
                  <a:cubicBezTo>
                    <a:pt x="331851" y="511937"/>
                    <a:pt x="331851" y="428498"/>
                    <a:pt x="331851" y="342265"/>
                  </a:cubicBezTo>
                  <a:cubicBezTo>
                    <a:pt x="331851" y="304927"/>
                    <a:pt x="337566" y="273177"/>
                    <a:pt x="357886" y="241554"/>
                  </a:cubicBezTo>
                  <a:cubicBezTo>
                    <a:pt x="406908" y="166751"/>
                    <a:pt x="386715" y="68961"/>
                    <a:pt x="320421" y="14351"/>
                  </a:cubicBezTo>
                  <a:cubicBezTo>
                    <a:pt x="303149" y="0"/>
                    <a:pt x="294386" y="0"/>
                    <a:pt x="280035" y="11557"/>
                  </a:cubicBezTo>
                  <a:cubicBezTo>
                    <a:pt x="216535" y="63373"/>
                    <a:pt x="187706" y="161163"/>
                    <a:pt x="231013" y="224409"/>
                  </a:cubicBezTo>
                  <a:cubicBezTo>
                    <a:pt x="288798" y="304927"/>
                    <a:pt x="257048" y="388366"/>
                    <a:pt x="268478" y="483235"/>
                  </a:cubicBezTo>
                  <a:cubicBezTo>
                    <a:pt x="187706" y="422783"/>
                    <a:pt x="184785" y="417068"/>
                    <a:pt x="181864" y="339471"/>
                  </a:cubicBezTo>
                  <a:cubicBezTo>
                    <a:pt x="176149" y="276225"/>
                    <a:pt x="127000" y="218694"/>
                    <a:pt x="60579" y="201422"/>
                  </a:cubicBezTo>
                  <a:cubicBezTo>
                    <a:pt x="43307" y="198501"/>
                    <a:pt x="31750" y="201422"/>
                    <a:pt x="25908" y="218694"/>
                  </a:cubicBezTo>
                  <a:cubicBezTo>
                    <a:pt x="0" y="276098"/>
                    <a:pt x="14478" y="359537"/>
                    <a:pt x="66421" y="391160"/>
                  </a:cubicBezTo>
                  <a:cubicBezTo>
                    <a:pt x="141478" y="431419"/>
                    <a:pt x="178943" y="511937"/>
                    <a:pt x="254000" y="549402"/>
                  </a:cubicBezTo>
                  <a:cubicBezTo>
                    <a:pt x="280035" y="563753"/>
                    <a:pt x="265557" y="592582"/>
                    <a:pt x="265557" y="612648"/>
                  </a:cubicBezTo>
                  <a:cubicBezTo>
                    <a:pt x="268478" y="632841"/>
                    <a:pt x="256921" y="632841"/>
                    <a:pt x="242443" y="635635"/>
                  </a:cubicBezTo>
                  <a:cubicBezTo>
                    <a:pt x="239522" y="635635"/>
                    <a:pt x="239522" y="635635"/>
                    <a:pt x="239522" y="635635"/>
                  </a:cubicBezTo>
                  <a:cubicBezTo>
                    <a:pt x="239522" y="641350"/>
                    <a:pt x="236601" y="647192"/>
                    <a:pt x="230886" y="652907"/>
                  </a:cubicBezTo>
                  <a:cubicBezTo>
                    <a:pt x="256921" y="661543"/>
                    <a:pt x="265557" y="687451"/>
                    <a:pt x="262636" y="710438"/>
                  </a:cubicBezTo>
                  <a:cubicBezTo>
                    <a:pt x="297307" y="707517"/>
                    <a:pt x="331978" y="707517"/>
                    <a:pt x="366522" y="713359"/>
                  </a:cubicBezTo>
                  <a:cubicBezTo>
                    <a:pt x="366522" y="687451"/>
                    <a:pt x="383794" y="655828"/>
                    <a:pt x="415544" y="650113"/>
                  </a:cubicBezTo>
                  <a:cubicBezTo>
                    <a:pt x="415544" y="650113"/>
                    <a:pt x="415544" y="647192"/>
                    <a:pt x="415544" y="644398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68" name="Group 68"/>
          <p:cNvGrpSpPr/>
          <p:nvPr/>
        </p:nvGrpSpPr>
        <p:grpSpPr>
          <a:xfrm>
            <a:off x="15392880" y="1540080"/>
            <a:ext cx="142560" cy="190800"/>
            <a:chOff x="0" y="0"/>
            <a:chExt cx="190080" cy="254400"/>
          </a:xfrm>
        </p:grpSpPr>
        <p:sp>
          <p:nvSpPr>
            <p:cNvPr id="69" name="Freeform 69"/>
            <p:cNvSpPr/>
            <p:nvPr/>
          </p:nvSpPr>
          <p:spPr>
            <a:xfrm>
              <a:off x="0" y="0"/>
              <a:ext cx="190119" cy="254381"/>
            </a:xfrm>
            <a:custGeom>
              <a:avLst/>
              <a:gdLst/>
              <a:ahLst/>
              <a:cxnLst/>
              <a:rect l="l" t="t" r="r" b="b"/>
              <a:pathLst>
                <a:path w="190119" h="254381">
                  <a:moveTo>
                    <a:pt x="132461" y="2921"/>
                  </a:moveTo>
                  <a:cubicBezTo>
                    <a:pt x="54737" y="14478"/>
                    <a:pt x="0" y="78105"/>
                    <a:pt x="0" y="159004"/>
                  </a:cubicBezTo>
                  <a:cubicBezTo>
                    <a:pt x="0" y="242824"/>
                    <a:pt x="14351" y="254381"/>
                    <a:pt x="89281" y="216789"/>
                  </a:cubicBezTo>
                  <a:cubicBezTo>
                    <a:pt x="158369" y="182118"/>
                    <a:pt x="190119" y="104013"/>
                    <a:pt x="169926" y="26035"/>
                  </a:cubicBezTo>
                  <a:cubicBezTo>
                    <a:pt x="164211" y="5842"/>
                    <a:pt x="152654" y="0"/>
                    <a:pt x="132461" y="2921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70" name="Group 70"/>
          <p:cNvGrpSpPr/>
          <p:nvPr/>
        </p:nvGrpSpPr>
        <p:grpSpPr>
          <a:xfrm>
            <a:off x="13525920" y="1256400"/>
            <a:ext cx="311760" cy="534960"/>
            <a:chOff x="0" y="0"/>
            <a:chExt cx="415680" cy="713280"/>
          </a:xfrm>
        </p:grpSpPr>
        <p:sp>
          <p:nvSpPr>
            <p:cNvPr id="71" name="Freeform 71"/>
            <p:cNvSpPr/>
            <p:nvPr/>
          </p:nvSpPr>
          <p:spPr>
            <a:xfrm>
              <a:off x="0" y="0"/>
              <a:ext cx="415671" cy="713359"/>
            </a:xfrm>
            <a:custGeom>
              <a:avLst/>
              <a:gdLst/>
              <a:ahLst/>
              <a:cxnLst/>
              <a:rect l="l" t="t" r="r" b="b"/>
              <a:pathLst>
                <a:path w="415671" h="713359">
                  <a:moveTo>
                    <a:pt x="415671" y="644271"/>
                  </a:moveTo>
                  <a:cubicBezTo>
                    <a:pt x="398399" y="641350"/>
                    <a:pt x="378206" y="638556"/>
                    <a:pt x="357886" y="635635"/>
                  </a:cubicBezTo>
                  <a:cubicBezTo>
                    <a:pt x="329057" y="632714"/>
                    <a:pt x="331851" y="615442"/>
                    <a:pt x="331851" y="595376"/>
                  </a:cubicBezTo>
                  <a:cubicBezTo>
                    <a:pt x="331851" y="511937"/>
                    <a:pt x="331851" y="428498"/>
                    <a:pt x="331851" y="342265"/>
                  </a:cubicBezTo>
                  <a:cubicBezTo>
                    <a:pt x="331851" y="304927"/>
                    <a:pt x="337566" y="273177"/>
                    <a:pt x="357886" y="241554"/>
                  </a:cubicBezTo>
                  <a:cubicBezTo>
                    <a:pt x="406908" y="166751"/>
                    <a:pt x="386715" y="68961"/>
                    <a:pt x="320421" y="14351"/>
                  </a:cubicBezTo>
                  <a:cubicBezTo>
                    <a:pt x="303149" y="0"/>
                    <a:pt x="294386" y="0"/>
                    <a:pt x="280035" y="11557"/>
                  </a:cubicBezTo>
                  <a:cubicBezTo>
                    <a:pt x="216535" y="63373"/>
                    <a:pt x="187706" y="161163"/>
                    <a:pt x="231013" y="224409"/>
                  </a:cubicBezTo>
                  <a:cubicBezTo>
                    <a:pt x="288798" y="304927"/>
                    <a:pt x="257048" y="388366"/>
                    <a:pt x="268478" y="483235"/>
                  </a:cubicBezTo>
                  <a:cubicBezTo>
                    <a:pt x="187706" y="422783"/>
                    <a:pt x="184785" y="417068"/>
                    <a:pt x="181864" y="339471"/>
                  </a:cubicBezTo>
                  <a:cubicBezTo>
                    <a:pt x="176149" y="276225"/>
                    <a:pt x="127000" y="218694"/>
                    <a:pt x="60579" y="201422"/>
                  </a:cubicBezTo>
                  <a:cubicBezTo>
                    <a:pt x="43307" y="198501"/>
                    <a:pt x="31750" y="201422"/>
                    <a:pt x="25908" y="218694"/>
                  </a:cubicBezTo>
                  <a:cubicBezTo>
                    <a:pt x="0" y="276098"/>
                    <a:pt x="14478" y="359537"/>
                    <a:pt x="66421" y="391160"/>
                  </a:cubicBezTo>
                  <a:cubicBezTo>
                    <a:pt x="141478" y="431419"/>
                    <a:pt x="178943" y="511937"/>
                    <a:pt x="254000" y="549402"/>
                  </a:cubicBezTo>
                  <a:cubicBezTo>
                    <a:pt x="280035" y="563753"/>
                    <a:pt x="265557" y="592582"/>
                    <a:pt x="265557" y="612648"/>
                  </a:cubicBezTo>
                  <a:cubicBezTo>
                    <a:pt x="268478" y="632841"/>
                    <a:pt x="256921" y="632841"/>
                    <a:pt x="242443" y="635635"/>
                  </a:cubicBezTo>
                  <a:cubicBezTo>
                    <a:pt x="239522" y="635635"/>
                    <a:pt x="239522" y="635635"/>
                    <a:pt x="239522" y="635635"/>
                  </a:cubicBezTo>
                  <a:cubicBezTo>
                    <a:pt x="239522" y="641350"/>
                    <a:pt x="236601" y="647192"/>
                    <a:pt x="230886" y="652907"/>
                  </a:cubicBezTo>
                  <a:cubicBezTo>
                    <a:pt x="256921" y="661543"/>
                    <a:pt x="265557" y="687451"/>
                    <a:pt x="262636" y="710438"/>
                  </a:cubicBezTo>
                  <a:cubicBezTo>
                    <a:pt x="297307" y="707517"/>
                    <a:pt x="331978" y="707517"/>
                    <a:pt x="366522" y="713359"/>
                  </a:cubicBezTo>
                  <a:cubicBezTo>
                    <a:pt x="366522" y="687451"/>
                    <a:pt x="383794" y="655828"/>
                    <a:pt x="415544" y="650113"/>
                  </a:cubicBezTo>
                  <a:cubicBezTo>
                    <a:pt x="415544" y="650113"/>
                    <a:pt x="415544" y="647192"/>
                    <a:pt x="415544" y="644398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72" name="Group 72"/>
          <p:cNvGrpSpPr/>
          <p:nvPr/>
        </p:nvGrpSpPr>
        <p:grpSpPr>
          <a:xfrm>
            <a:off x="13803840" y="1530000"/>
            <a:ext cx="142560" cy="190800"/>
            <a:chOff x="0" y="0"/>
            <a:chExt cx="190080" cy="254400"/>
          </a:xfrm>
        </p:grpSpPr>
        <p:sp>
          <p:nvSpPr>
            <p:cNvPr id="73" name="Freeform 73"/>
            <p:cNvSpPr/>
            <p:nvPr/>
          </p:nvSpPr>
          <p:spPr>
            <a:xfrm>
              <a:off x="0" y="0"/>
              <a:ext cx="190119" cy="254381"/>
            </a:xfrm>
            <a:custGeom>
              <a:avLst/>
              <a:gdLst/>
              <a:ahLst/>
              <a:cxnLst/>
              <a:rect l="l" t="t" r="r" b="b"/>
              <a:pathLst>
                <a:path w="190119" h="254381">
                  <a:moveTo>
                    <a:pt x="132461" y="2921"/>
                  </a:moveTo>
                  <a:cubicBezTo>
                    <a:pt x="54737" y="14478"/>
                    <a:pt x="0" y="78105"/>
                    <a:pt x="0" y="159004"/>
                  </a:cubicBezTo>
                  <a:cubicBezTo>
                    <a:pt x="0" y="242824"/>
                    <a:pt x="14351" y="254381"/>
                    <a:pt x="89281" y="216789"/>
                  </a:cubicBezTo>
                  <a:cubicBezTo>
                    <a:pt x="158369" y="182118"/>
                    <a:pt x="190119" y="104013"/>
                    <a:pt x="169926" y="26035"/>
                  </a:cubicBezTo>
                  <a:cubicBezTo>
                    <a:pt x="164211" y="5842"/>
                    <a:pt x="152654" y="0"/>
                    <a:pt x="132461" y="2921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74" name="Group 74"/>
          <p:cNvGrpSpPr/>
          <p:nvPr/>
        </p:nvGrpSpPr>
        <p:grpSpPr>
          <a:xfrm>
            <a:off x="11911680" y="1256400"/>
            <a:ext cx="311760" cy="534960"/>
            <a:chOff x="0" y="0"/>
            <a:chExt cx="415680" cy="713280"/>
          </a:xfrm>
        </p:grpSpPr>
        <p:sp>
          <p:nvSpPr>
            <p:cNvPr id="75" name="Freeform 75"/>
            <p:cNvSpPr/>
            <p:nvPr/>
          </p:nvSpPr>
          <p:spPr>
            <a:xfrm>
              <a:off x="0" y="0"/>
              <a:ext cx="415671" cy="713359"/>
            </a:xfrm>
            <a:custGeom>
              <a:avLst/>
              <a:gdLst/>
              <a:ahLst/>
              <a:cxnLst/>
              <a:rect l="l" t="t" r="r" b="b"/>
              <a:pathLst>
                <a:path w="415671" h="713359">
                  <a:moveTo>
                    <a:pt x="415671" y="644271"/>
                  </a:moveTo>
                  <a:cubicBezTo>
                    <a:pt x="398399" y="641350"/>
                    <a:pt x="378206" y="638556"/>
                    <a:pt x="357886" y="635635"/>
                  </a:cubicBezTo>
                  <a:cubicBezTo>
                    <a:pt x="329057" y="632714"/>
                    <a:pt x="331851" y="615442"/>
                    <a:pt x="331851" y="595376"/>
                  </a:cubicBezTo>
                  <a:cubicBezTo>
                    <a:pt x="331851" y="511937"/>
                    <a:pt x="331851" y="428498"/>
                    <a:pt x="331851" y="342265"/>
                  </a:cubicBezTo>
                  <a:cubicBezTo>
                    <a:pt x="331851" y="304927"/>
                    <a:pt x="337566" y="273177"/>
                    <a:pt x="357886" y="241554"/>
                  </a:cubicBezTo>
                  <a:cubicBezTo>
                    <a:pt x="406908" y="166751"/>
                    <a:pt x="386715" y="68961"/>
                    <a:pt x="320421" y="14351"/>
                  </a:cubicBezTo>
                  <a:cubicBezTo>
                    <a:pt x="303149" y="0"/>
                    <a:pt x="294386" y="0"/>
                    <a:pt x="280035" y="11557"/>
                  </a:cubicBezTo>
                  <a:cubicBezTo>
                    <a:pt x="216535" y="63373"/>
                    <a:pt x="187706" y="161163"/>
                    <a:pt x="231013" y="224409"/>
                  </a:cubicBezTo>
                  <a:cubicBezTo>
                    <a:pt x="288798" y="304927"/>
                    <a:pt x="257048" y="388366"/>
                    <a:pt x="268478" y="483235"/>
                  </a:cubicBezTo>
                  <a:cubicBezTo>
                    <a:pt x="187706" y="422783"/>
                    <a:pt x="184785" y="417068"/>
                    <a:pt x="181864" y="339471"/>
                  </a:cubicBezTo>
                  <a:cubicBezTo>
                    <a:pt x="176149" y="276225"/>
                    <a:pt x="127000" y="218694"/>
                    <a:pt x="60579" y="201422"/>
                  </a:cubicBezTo>
                  <a:cubicBezTo>
                    <a:pt x="43307" y="198501"/>
                    <a:pt x="31750" y="201422"/>
                    <a:pt x="25908" y="218694"/>
                  </a:cubicBezTo>
                  <a:cubicBezTo>
                    <a:pt x="0" y="276098"/>
                    <a:pt x="14478" y="359537"/>
                    <a:pt x="66421" y="391160"/>
                  </a:cubicBezTo>
                  <a:cubicBezTo>
                    <a:pt x="141478" y="431419"/>
                    <a:pt x="178943" y="511937"/>
                    <a:pt x="254000" y="549402"/>
                  </a:cubicBezTo>
                  <a:cubicBezTo>
                    <a:pt x="280035" y="563753"/>
                    <a:pt x="265557" y="592582"/>
                    <a:pt x="265557" y="612648"/>
                  </a:cubicBezTo>
                  <a:cubicBezTo>
                    <a:pt x="268478" y="632841"/>
                    <a:pt x="256921" y="632841"/>
                    <a:pt x="242443" y="635635"/>
                  </a:cubicBezTo>
                  <a:cubicBezTo>
                    <a:pt x="239522" y="635635"/>
                    <a:pt x="239522" y="635635"/>
                    <a:pt x="239522" y="635635"/>
                  </a:cubicBezTo>
                  <a:cubicBezTo>
                    <a:pt x="239522" y="641350"/>
                    <a:pt x="236601" y="647192"/>
                    <a:pt x="230886" y="652907"/>
                  </a:cubicBezTo>
                  <a:cubicBezTo>
                    <a:pt x="256921" y="661543"/>
                    <a:pt x="265557" y="687451"/>
                    <a:pt x="262636" y="710438"/>
                  </a:cubicBezTo>
                  <a:cubicBezTo>
                    <a:pt x="297307" y="707517"/>
                    <a:pt x="331978" y="707517"/>
                    <a:pt x="366522" y="713359"/>
                  </a:cubicBezTo>
                  <a:cubicBezTo>
                    <a:pt x="366522" y="687451"/>
                    <a:pt x="383794" y="655828"/>
                    <a:pt x="415544" y="650113"/>
                  </a:cubicBezTo>
                  <a:cubicBezTo>
                    <a:pt x="415544" y="650113"/>
                    <a:pt x="415544" y="647192"/>
                    <a:pt x="415544" y="644398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76" name="Group 76"/>
          <p:cNvGrpSpPr/>
          <p:nvPr/>
        </p:nvGrpSpPr>
        <p:grpSpPr>
          <a:xfrm>
            <a:off x="12189600" y="1530000"/>
            <a:ext cx="142560" cy="190800"/>
            <a:chOff x="0" y="0"/>
            <a:chExt cx="190080" cy="254400"/>
          </a:xfrm>
        </p:grpSpPr>
        <p:sp>
          <p:nvSpPr>
            <p:cNvPr id="77" name="Freeform 77"/>
            <p:cNvSpPr/>
            <p:nvPr/>
          </p:nvSpPr>
          <p:spPr>
            <a:xfrm>
              <a:off x="0" y="0"/>
              <a:ext cx="190119" cy="254381"/>
            </a:xfrm>
            <a:custGeom>
              <a:avLst/>
              <a:gdLst/>
              <a:ahLst/>
              <a:cxnLst/>
              <a:rect l="l" t="t" r="r" b="b"/>
              <a:pathLst>
                <a:path w="190119" h="254381">
                  <a:moveTo>
                    <a:pt x="132461" y="2921"/>
                  </a:moveTo>
                  <a:cubicBezTo>
                    <a:pt x="54737" y="14478"/>
                    <a:pt x="0" y="78105"/>
                    <a:pt x="0" y="159004"/>
                  </a:cubicBezTo>
                  <a:cubicBezTo>
                    <a:pt x="0" y="242824"/>
                    <a:pt x="14351" y="254381"/>
                    <a:pt x="89281" y="216789"/>
                  </a:cubicBezTo>
                  <a:cubicBezTo>
                    <a:pt x="158369" y="182118"/>
                    <a:pt x="190119" y="104013"/>
                    <a:pt x="169926" y="26035"/>
                  </a:cubicBezTo>
                  <a:cubicBezTo>
                    <a:pt x="164211" y="5842"/>
                    <a:pt x="152654" y="0"/>
                    <a:pt x="132461" y="2921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78" name="Group 78"/>
          <p:cNvGrpSpPr/>
          <p:nvPr/>
        </p:nvGrpSpPr>
        <p:grpSpPr>
          <a:xfrm>
            <a:off x="3129120" y="1258560"/>
            <a:ext cx="311760" cy="534960"/>
            <a:chOff x="0" y="0"/>
            <a:chExt cx="415680" cy="713280"/>
          </a:xfrm>
        </p:grpSpPr>
        <p:sp>
          <p:nvSpPr>
            <p:cNvPr id="79" name="Freeform 79"/>
            <p:cNvSpPr/>
            <p:nvPr/>
          </p:nvSpPr>
          <p:spPr>
            <a:xfrm>
              <a:off x="0" y="0"/>
              <a:ext cx="415671" cy="713359"/>
            </a:xfrm>
            <a:custGeom>
              <a:avLst/>
              <a:gdLst/>
              <a:ahLst/>
              <a:cxnLst/>
              <a:rect l="l" t="t" r="r" b="b"/>
              <a:pathLst>
                <a:path w="415671" h="713359">
                  <a:moveTo>
                    <a:pt x="415671" y="644271"/>
                  </a:moveTo>
                  <a:cubicBezTo>
                    <a:pt x="398399" y="641350"/>
                    <a:pt x="378206" y="638556"/>
                    <a:pt x="357886" y="635635"/>
                  </a:cubicBezTo>
                  <a:cubicBezTo>
                    <a:pt x="329057" y="632714"/>
                    <a:pt x="331851" y="615442"/>
                    <a:pt x="331851" y="595376"/>
                  </a:cubicBezTo>
                  <a:cubicBezTo>
                    <a:pt x="331851" y="511937"/>
                    <a:pt x="331851" y="428498"/>
                    <a:pt x="331851" y="342265"/>
                  </a:cubicBezTo>
                  <a:cubicBezTo>
                    <a:pt x="331851" y="304927"/>
                    <a:pt x="337566" y="273177"/>
                    <a:pt x="357886" y="241554"/>
                  </a:cubicBezTo>
                  <a:cubicBezTo>
                    <a:pt x="406908" y="166751"/>
                    <a:pt x="386715" y="68961"/>
                    <a:pt x="320421" y="14351"/>
                  </a:cubicBezTo>
                  <a:cubicBezTo>
                    <a:pt x="303149" y="0"/>
                    <a:pt x="294386" y="0"/>
                    <a:pt x="280035" y="11557"/>
                  </a:cubicBezTo>
                  <a:cubicBezTo>
                    <a:pt x="216535" y="63373"/>
                    <a:pt x="187706" y="161163"/>
                    <a:pt x="231013" y="224409"/>
                  </a:cubicBezTo>
                  <a:cubicBezTo>
                    <a:pt x="288798" y="304927"/>
                    <a:pt x="257048" y="388366"/>
                    <a:pt x="268478" y="483235"/>
                  </a:cubicBezTo>
                  <a:cubicBezTo>
                    <a:pt x="187706" y="422783"/>
                    <a:pt x="184785" y="417068"/>
                    <a:pt x="181864" y="339471"/>
                  </a:cubicBezTo>
                  <a:cubicBezTo>
                    <a:pt x="176149" y="276225"/>
                    <a:pt x="127000" y="218694"/>
                    <a:pt x="60579" y="201422"/>
                  </a:cubicBezTo>
                  <a:cubicBezTo>
                    <a:pt x="43307" y="198501"/>
                    <a:pt x="31750" y="201422"/>
                    <a:pt x="25908" y="218694"/>
                  </a:cubicBezTo>
                  <a:cubicBezTo>
                    <a:pt x="0" y="276098"/>
                    <a:pt x="14478" y="359537"/>
                    <a:pt x="66421" y="391160"/>
                  </a:cubicBezTo>
                  <a:cubicBezTo>
                    <a:pt x="141478" y="431419"/>
                    <a:pt x="178943" y="511937"/>
                    <a:pt x="254000" y="549402"/>
                  </a:cubicBezTo>
                  <a:cubicBezTo>
                    <a:pt x="280035" y="563753"/>
                    <a:pt x="265557" y="592582"/>
                    <a:pt x="265557" y="612648"/>
                  </a:cubicBezTo>
                  <a:cubicBezTo>
                    <a:pt x="268478" y="632841"/>
                    <a:pt x="256921" y="632841"/>
                    <a:pt x="242443" y="635635"/>
                  </a:cubicBezTo>
                  <a:cubicBezTo>
                    <a:pt x="239522" y="635635"/>
                    <a:pt x="239522" y="635635"/>
                    <a:pt x="239522" y="635635"/>
                  </a:cubicBezTo>
                  <a:cubicBezTo>
                    <a:pt x="239522" y="641350"/>
                    <a:pt x="236601" y="647192"/>
                    <a:pt x="230886" y="652907"/>
                  </a:cubicBezTo>
                  <a:cubicBezTo>
                    <a:pt x="256921" y="661543"/>
                    <a:pt x="265557" y="687451"/>
                    <a:pt x="262636" y="710438"/>
                  </a:cubicBezTo>
                  <a:cubicBezTo>
                    <a:pt x="297307" y="707517"/>
                    <a:pt x="331978" y="707517"/>
                    <a:pt x="366522" y="713359"/>
                  </a:cubicBezTo>
                  <a:cubicBezTo>
                    <a:pt x="366522" y="687451"/>
                    <a:pt x="383794" y="655828"/>
                    <a:pt x="415544" y="650113"/>
                  </a:cubicBezTo>
                  <a:cubicBezTo>
                    <a:pt x="415544" y="650113"/>
                    <a:pt x="415544" y="647192"/>
                    <a:pt x="415544" y="644398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80" name="Group 80"/>
          <p:cNvGrpSpPr/>
          <p:nvPr/>
        </p:nvGrpSpPr>
        <p:grpSpPr>
          <a:xfrm>
            <a:off x="3407040" y="1531440"/>
            <a:ext cx="142560" cy="190800"/>
            <a:chOff x="0" y="0"/>
            <a:chExt cx="190080" cy="254400"/>
          </a:xfrm>
        </p:grpSpPr>
        <p:sp>
          <p:nvSpPr>
            <p:cNvPr id="81" name="Freeform 81"/>
            <p:cNvSpPr/>
            <p:nvPr/>
          </p:nvSpPr>
          <p:spPr>
            <a:xfrm>
              <a:off x="0" y="0"/>
              <a:ext cx="190119" cy="254381"/>
            </a:xfrm>
            <a:custGeom>
              <a:avLst/>
              <a:gdLst/>
              <a:ahLst/>
              <a:cxnLst/>
              <a:rect l="l" t="t" r="r" b="b"/>
              <a:pathLst>
                <a:path w="190119" h="254381">
                  <a:moveTo>
                    <a:pt x="132461" y="2921"/>
                  </a:moveTo>
                  <a:cubicBezTo>
                    <a:pt x="54737" y="14478"/>
                    <a:pt x="0" y="78105"/>
                    <a:pt x="0" y="159004"/>
                  </a:cubicBezTo>
                  <a:cubicBezTo>
                    <a:pt x="0" y="242824"/>
                    <a:pt x="14351" y="254381"/>
                    <a:pt x="89281" y="216789"/>
                  </a:cubicBezTo>
                  <a:cubicBezTo>
                    <a:pt x="158369" y="182118"/>
                    <a:pt x="190119" y="104013"/>
                    <a:pt x="169926" y="26035"/>
                  </a:cubicBezTo>
                  <a:cubicBezTo>
                    <a:pt x="164211" y="5842"/>
                    <a:pt x="152654" y="0"/>
                    <a:pt x="132461" y="2921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82" name="Group 82"/>
          <p:cNvGrpSpPr/>
          <p:nvPr/>
        </p:nvGrpSpPr>
        <p:grpSpPr>
          <a:xfrm>
            <a:off x="2316960" y="1261440"/>
            <a:ext cx="311760" cy="534960"/>
            <a:chOff x="0" y="0"/>
            <a:chExt cx="415680" cy="713280"/>
          </a:xfrm>
        </p:grpSpPr>
        <p:sp>
          <p:nvSpPr>
            <p:cNvPr id="83" name="Freeform 83"/>
            <p:cNvSpPr/>
            <p:nvPr/>
          </p:nvSpPr>
          <p:spPr>
            <a:xfrm>
              <a:off x="0" y="0"/>
              <a:ext cx="415671" cy="713359"/>
            </a:xfrm>
            <a:custGeom>
              <a:avLst/>
              <a:gdLst/>
              <a:ahLst/>
              <a:cxnLst/>
              <a:rect l="l" t="t" r="r" b="b"/>
              <a:pathLst>
                <a:path w="415671" h="713359">
                  <a:moveTo>
                    <a:pt x="415671" y="644271"/>
                  </a:moveTo>
                  <a:cubicBezTo>
                    <a:pt x="398399" y="641350"/>
                    <a:pt x="378206" y="638556"/>
                    <a:pt x="357886" y="635635"/>
                  </a:cubicBezTo>
                  <a:cubicBezTo>
                    <a:pt x="329057" y="632714"/>
                    <a:pt x="331851" y="615442"/>
                    <a:pt x="331851" y="595376"/>
                  </a:cubicBezTo>
                  <a:cubicBezTo>
                    <a:pt x="331851" y="511937"/>
                    <a:pt x="331851" y="428498"/>
                    <a:pt x="331851" y="342265"/>
                  </a:cubicBezTo>
                  <a:cubicBezTo>
                    <a:pt x="331851" y="304927"/>
                    <a:pt x="337566" y="273177"/>
                    <a:pt x="357886" y="241554"/>
                  </a:cubicBezTo>
                  <a:cubicBezTo>
                    <a:pt x="406908" y="166751"/>
                    <a:pt x="386715" y="68961"/>
                    <a:pt x="320421" y="14351"/>
                  </a:cubicBezTo>
                  <a:cubicBezTo>
                    <a:pt x="303149" y="0"/>
                    <a:pt x="294386" y="0"/>
                    <a:pt x="280035" y="11557"/>
                  </a:cubicBezTo>
                  <a:cubicBezTo>
                    <a:pt x="216535" y="63373"/>
                    <a:pt x="187706" y="161163"/>
                    <a:pt x="231013" y="224409"/>
                  </a:cubicBezTo>
                  <a:cubicBezTo>
                    <a:pt x="288798" y="304927"/>
                    <a:pt x="257048" y="388366"/>
                    <a:pt x="268478" y="483235"/>
                  </a:cubicBezTo>
                  <a:cubicBezTo>
                    <a:pt x="187706" y="422783"/>
                    <a:pt x="184785" y="417068"/>
                    <a:pt x="181864" y="339471"/>
                  </a:cubicBezTo>
                  <a:cubicBezTo>
                    <a:pt x="176149" y="276225"/>
                    <a:pt x="127000" y="218694"/>
                    <a:pt x="60579" y="201422"/>
                  </a:cubicBezTo>
                  <a:cubicBezTo>
                    <a:pt x="43307" y="198501"/>
                    <a:pt x="31750" y="201422"/>
                    <a:pt x="25908" y="218694"/>
                  </a:cubicBezTo>
                  <a:cubicBezTo>
                    <a:pt x="0" y="276098"/>
                    <a:pt x="14478" y="359537"/>
                    <a:pt x="66421" y="391160"/>
                  </a:cubicBezTo>
                  <a:cubicBezTo>
                    <a:pt x="141478" y="431419"/>
                    <a:pt x="178943" y="511937"/>
                    <a:pt x="254000" y="549402"/>
                  </a:cubicBezTo>
                  <a:cubicBezTo>
                    <a:pt x="280035" y="563753"/>
                    <a:pt x="265557" y="592582"/>
                    <a:pt x="265557" y="612648"/>
                  </a:cubicBezTo>
                  <a:cubicBezTo>
                    <a:pt x="268478" y="632841"/>
                    <a:pt x="256921" y="632841"/>
                    <a:pt x="242443" y="635635"/>
                  </a:cubicBezTo>
                  <a:cubicBezTo>
                    <a:pt x="239522" y="635635"/>
                    <a:pt x="239522" y="635635"/>
                    <a:pt x="239522" y="635635"/>
                  </a:cubicBezTo>
                  <a:cubicBezTo>
                    <a:pt x="239522" y="641350"/>
                    <a:pt x="236601" y="647192"/>
                    <a:pt x="230886" y="652907"/>
                  </a:cubicBezTo>
                  <a:cubicBezTo>
                    <a:pt x="256921" y="661543"/>
                    <a:pt x="265557" y="687451"/>
                    <a:pt x="262636" y="710438"/>
                  </a:cubicBezTo>
                  <a:cubicBezTo>
                    <a:pt x="297307" y="707517"/>
                    <a:pt x="331978" y="707517"/>
                    <a:pt x="366522" y="713359"/>
                  </a:cubicBezTo>
                  <a:cubicBezTo>
                    <a:pt x="366522" y="687451"/>
                    <a:pt x="383794" y="655828"/>
                    <a:pt x="415544" y="650113"/>
                  </a:cubicBezTo>
                  <a:cubicBezTo>
                    <a:pt x="415544" y="650113"/>
                    <a:pt x="415544" y="647192"/>
                    <a:pt x="415544" y="644398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84" name="Group 84"/>
          <p:cNvGrpSpPr/>
          <p:nvPr/>
        </p:nvGrpSpPr>
        <p:grpSpPr>
          <a:xfrm>
            <a:off x="2594880" y="1534320"/>
            <a:ext cx="142560" cy="190800"/>
            <a:chOff x="0" y="0"/>
            <a:chExt cx="190080" cy="254400"/>
          </a:xfrm>
        </p:grpSpPr>
        <p:sp>
          <p:nvSpPr>
            <p:cNvPr id="85" name="Freeform 85"/>
            <p:cNvSpPr/>
            <p:nvPr/>
          </p:nvSpPr>
          <p:spPr>
            <a:xfrm>
              <a:off x="0" y="0"/>
              <a:ext cx="190119" cy="254381"/>
            </a:xfrm>
            <a:custGeom>
              <a:avLst/>
              <a:gdLst/>
              <a:ahLst/>
              <a:cxnLst/>
              <a:rect l="l" t="t" r="r" b="b"/>
              <a:pathLst>
                <a:path w="190119" h="254381">
                  <a:moveTo>
                    <a:pt x="132461" y="2921"/>
                  </a:moveTo>
                  <a:cubicBezTo>
                    <a:pt x="54737" y="14478"/>
                    <a:pt x="0" y="78105"/>
                    <a:pt x="0" y="159004"/>
                  </a:cubicBezTo>
                  <a:cubicBezTo>
                    <a:pt x="0" y="242824"/>
                    <a:pt x="14351" y="254381"/>
                    <a:pt x="89281" y="216789"/>
                  </a:cubicBezTo>
                  <a:cubicBezTo>
                    <a:pt x="158369" y="182118"/>
                    <a:pt x="190119" y="104013"/>
                    <a:pt x="169926" y="26035"/>
                  </a:cubicBezTo>
                  <a:cubicBezTo>
                    <a:pt x="164211" y="5842"/>
                    <a:pt x="152654" y="0"/>
                    <a:pt x="132461" y="2921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7241760"/>
            <a:ext cx="9144000" cy="3044880"/>
            <a:chOff x="0" y="0"/>
            <a:chExt cx="12192000" cy="405984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12192000" cy="4059809"/>
            </a:xfrm>
            <a:custGeom>
              <a:avLst/>
              <a:gdLst/>
              <a:ahLst/>
              <a:cxnLst/>
              <a:rect l="l" t="t" r="r" b="b"/>
              <a:pathLst>
                <a:path w="12192000" h="4059809">
                  <a:moveTo>
                    <a:pt x="0" y="0"/>
                  </a:moveTo>
                  <a:lnTo>
                    <a:pt x="12192000" y="0"/>
                  </a:lnTo>
                  <a:lnTo>
                    <a:pt x="12192000" y="4059809"/>
                  </a:lnTo>
                  <a:lnTo>
                    <a:pt x="0" y="4059809"/>
                  </a:lnTo>
                  <a:close/>
                </a:path>
              </a:pathLst>
            </a:custGeom>
            <a:solidFill>
              <a:srgbClr val="984807"/>
            </a:solidFill>
          </p:spPr>
        </p:sp>
      </p:grpSp>
      <p:grpSp>
        <p:nvGrpSpPr>
          <p:cNvPr id="4" name="Group 4"/>
          <p:cNvGrpSpPr/>
          <p:nvPr/>
        </p:nvGrpSpPr>
        <p:grpSpPr>
          <a:xfrm>
            <a:off x="9144000" y="0"/>
            <a:ext cx="9144000" cy="3044880"/>
            <a:chOff x="0" y="0"/>
            <a:chExt cx="12192000" cy="4059840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12192000" cy="4059809"/>
            </a:xfrm>
            <a:custGeom>
              <a:avLst/>
              <a:gdLst/>
              <a:ahLst/>
              <a:cxnLst/>
              <a:rect l="l" t="t" r="r" b="b"/>
              <a:pathLst>
                <a:path w="12192000" h="4059809">
                  <a:moveTo>
                    <a:pt x="0" y="0"/>
                  </a:moveTo>
                  <a:lnTo>
                    <a:pt x="12192000" y="0"/>
                  </a:lnTo>
                  <a:lnTo>
                    <a:pt x="12192000" y="4059809"/>
                  </a:lnTo>
                  <a:lnTo>
                    <a:pt x="0" y="4059809"/>
                  </a:lnTo>
                  <a:close/>
                </a:path>
              </a:pathLst>
            </a:custGeom>
            <a:solidFill>
              <a:srgbClr val="E79F05"/>
            </a:solidFill>
          </p:spPr>
        </p:sp>
      </p:grpSp>
      <p:sp>
        <p:nvSpPr>
          <p:cNvPr id="6" name="TextBox 6"/>
          <p:cNvSpPr txBox="1"/>
          <p:nvPr/>
        </p:nvSpPr>
        <p:spPr>
          <a:xfrm>
            <a:off x="10819440" y="1158840"/>
            <a:ext cx="5865840" cy="70788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1600" spc="16" dirty="0">
                <a:solidFill>
                  <a:srgbClr val="FFFFFF"/>
                </a:solidFill>
                <a:latin typeface="Montserrat"/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en-US" sz="1600" spc="16" dirty="0">
              <a:solidFill>
                <a:srgbClr val="FFFFFF"/>
              </a:solidFill>
              <a:latin typeface="Montserrat"/>
              <a:cs typeface="B Nazanin" panose="00000400000000000000" pitchFamily="2" charset="-78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10819440" y="724680"/>
            <a:ext cx="5865840" cy="33855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1600" spc="16" dirty="0">
                <a:solidFill>
                  <a:srgbClr val="FFFFFF"/>
                </a:solidFill>
                <a:latin typeface="Montserrat Bold"/>
                <a:cs typeface="B Nazanin" panose="00000400000000000000" pitchFamily="2" charset="-78"/>
              </a:rPr>
              <a:t>متن شما در اینجا</a:t>
            </a:r>
            <a:endParaRPr lang="en-US" sz="1600" spc="16" dirty="0">
              <a:solidFill>
                <a:srgbClr val="FFFFFF"/>
              </a:solidFill>
              <a:latin typeface="Montserrat Bold"/>
              <a:cs typeface="B Nazanin" panose="00000400000000000000" pitchFamily="2" charset="-78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1602720" y="8503560"/>
            <a:ext cx="5865840" cy="70788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1600" spc="16" dirty="0">
                <a:solidFill>
                  <a:srgbClr val="FFFFFF"/>
                </a:solidFill>
                <a:latin typeface="Montserrat"/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en-US" sz="1600" spc="16" dirty="0">
              <a:solidFill>
                <a:srgbClr val="FFFFFF"/>
              </a:solidFill>
              <a:latin typeface="Montserrat"/>
              <a:cs typeface="B Nazanin" panose="00000400000000000000" pitchFamily="2" charset="-78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1602720" y="8069400"/>
            <a:ext cx="5865840" cy="33855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1600" spc="16" dirty="0">
                <a:solidFill>
                  <a:srgbClr val="FFFFFF"/>
                </a:solidFill>
                <a:latin typeface="Montserrat Bold"/>
                <a:cs typeface="B Nazanin" panose="00000400000000000000" pitchFamily="2" charset="-78"/>
              </a:rPr>
              <a:t>متن شما در اینجا</a:t>
            </a:r>
            <a:endParaRPr lang="en-US" sz="1600" spc="16" dirty="0">
              <a:solidFill>
                <a:srgbClr val="FFFFFF"/>
              </a:solidFill>
              <a:latin typeface="Montserrat Bold"/>
              <a:cs typeface="B Nazanin" panose="00000400000000000000" pitchFamily="2" charset="-78"/>
            </a:endParaRPr>
          </a:p>
        </p:txBody>
      </p:sp>
      <p:sp>
        <p:nvSpPr>
          <p:cNvPr id="10" name="Freeform 10"/>
          <p:cNvSpPr/>
          <p:nvPr/>
        </p:nvSpPr>
        <p:spPr>
          <a:xfrm>
            <a:off x="0" y="3043440"/>
            <a:ext cx="18288000" cy="4200480"/>
          </a:xfrm>
          <a:custGeom>
            <a:avLst/>
            <a:gdLst/>
            <a:ahLst/>
            <a:cxnLst/>
            <a:rect l="l" t="t" r="r" b="b"/>
            <a:pathLst>
              <a:path w="18288000" h="4200480">
                <a:moveTo>
                  <a:pt x="0" y="0"/>
                </a:moveTo>
                <a:lnTo>
                  <a:pt x="18288000" y="0"/>
                </a:lnTo>
                <a:lnTo>
                  <a:pt x="18288000" y="4200480"/>
                </a:lnTo>
                <a:lnTo>
                  <a:pt x="0" y="420048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255" t="-131220" r="-40" b="-60037"/>
            </a:stretch>
          </a:blipFill>
        </p:spPr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91440" y="283155"/>
            <a:ext cx="18105120" cy="67710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3200" spc="45" dirty="0">
                <a:solidFill>
                  <a:srgbClr val="984807"/>
                </a:solidFill>
                <a:latin typeface="Montserrat"/>
                <a:cs typeface="B Nazanin" panose="00000400000000000000" pitchFamily="2" charset="-78"/>
              </a:rPr>
              <a:t>سبک اینفوگرافیک</a:t>
            </a:r>
            <a:endParaRPr lang="en-US" sz="3200" spc="45" dirty="0">
              <a:solidFill>
                <a:srgbClr val="984807"/>
              </a:solidFill>
              <a:latin typeface="Montserrat"/>
              <a:cs typeface="B Nazanin" panose="00000400000000000000" pitchFamily="2" charset="-78"/>
            </a:endParaRPr>
          </a:p>
        </p:txBody>
      </p:sp>
      <p:grpSp>
        <p:nvGrpSpPr>
          <p:cNvPr id="3" name="Group 3"/>
          <p:cNvGrpSpPr/>
          <p:nvPr/>
        </p:nvGrpSpPr>
        <p:grpSpPr>
          <a:xfrm>
            <a:off x="2249640" y="4084200"/>
            <a:ext cx="3225600" cy="2787120"/>
            <a:chOff x="0" y="0"/>
            <a:chExt cx="4300800" cy="3716160"/>
          </a:xfrm>
        </p:grpSpPr>
        <p:sp>
          <p:nvSpPr>
            <p:cNvPr id="4" name="Freeform 4"/>
            <p:cNvSpPr/>
            <p:nvPr/>
          </p:nvSpPr>
          <p:spPr>
            <a:xfrm>
              <a:off x="-1270" y="0"/>
              <a:ext cx="4303268" cy="3716147"/>
            </a:xfrm>
            <a:custGeom>
              <a:avLst/>
              <a:gdLst/>
              <a:ahLst/>
              <a:cxnLst/>
              <a:rect l="l" t="t" r="r" b="b"/>
              <a:pathLst>
                <a:path w="4303268" h="3716147">
                  <a:moveTo>
                    <a:pt x="4826" y="1842897"/>
                  </a:moveTo>
                  <a:lnTo>
                    <a:pt x="916940" y="18796"/>
                  </a:lnTo>
                  <a:cubicBezTo>
                    <a:pt x="922655" y="7239"/>
                    <a:pt x="934466" y="0"/>
                    <a:pt x="947420" y="0"/>
                  </a:cubicBezTo>
                  <a:lnTo>
                    <a:pt x="3355975" y="0"/>
                  </a:lnTo>
                  <a:cubicBezTo>
                    <a:pt x="3368929" y="0"/>
                    <a:pt x="3380740" y="7239"/>
                    <a:pt x="3386455" y="18796"/>
                  </a:cubicBezTo>
                  <a:lnTo>
                    <a:pt x="4298442" y="1842770"/>
                  </a:lnTo>
                  <a:cubicBezTo>
                    <a:pt x="4303268" y="1852422"/>
                    <a:pt x="4303268" y="1863598"/>
                    <a:pt x="4298442" y="1873250"/>
                  </a:cubicBezTo>
                  <a:lnTo>
                    <a:pt x="3386455" y="3697351"/>
                  </a:lnTo>
                  <a:cubicBezTo>
                    <a:pt x="3380740" y="3708908"/>
                    <a:pt x="3368929" y="3716147"/>
                    <a:pt x="3355975" y="3716147"/>
                  </a:cubicBezTo>
                  <a:lnTo>
                    <a:pt x="947420" y="3716147"/>
                  </a:lnTo>
                  <a:cubicBezTo>
                    <a:pt x="934466" y="3716147"/>
                    <a:pt x="922655" y="3708908"/>
                    <a:pt x="916940" y="3697351"/>
                  </a:cubicBezTo>
                  <a:lnTo>
                    <a:pt x="4826" y="1873377"/>
                  </a:lnTo>
                  <a:cubicBezTo>
                    <a:pt x="0" y="1863725"/>
                    <a:pt x="0" y="1852549"/>
                    <a:pt x="4826" y="1842897"/>
                  </a:cubicBezTo>
                  <a:moveTo>
                    <a:pt x="65786" y="1873377"/>
                  </a:moveTo>
                  <a:lnTo>
                    <a:pt x="35306" y="1858137"/>
                  </a:lnTo>
                  <a:lnTo>
                    <a:pt x="65786" y="1842897"/>
                  </a:lnTo>
                  <a:lnTo>
                    <a:pt x="977900" y="3666871"/>
                  </a:lnTo>
                  <a:lnTo>
                    <a:pt x="947420" y="3682111"/>
                  </a:lnTo>
                  <a:lnTo>
                    <a:pt x="947420" y="3648075"/>
                  </a:lnTo>
                  <a:lnTo>
                    <a:pt x="3355975" y="3648075"/>
                  </a:lnTo>
                  <a:lnTo>
                    <a:pt x="3355975" y="3682111"/>
                  </a:lnTo>
                  <a:lnTo>
                    <a:pt x="3325495" y="3666871"/>
                  </a:lnTo>
                  <a:lnTo>
                    <a:pt x="4237482" y="1842897"/>
                  </a:lnTo>
                  <a:lnTo>
                    <a:pt x="4267962" y="1858137"/>
                  </a:lnTo>
                  <a:lnTo>
                    <a:pt x="4237482" y="1873377"/>
                  </a:lnTo>
                  <a:lnTo>
                    <a:pt x="3325495" y="49276"/>
                  </a:lnTo>
                  <a:lnTo>
                    <a:pt x="3355975" y="34036"/>
                  </a:lnTo>
                  <a:lnTo>
                    <a:pt x="3355975" y="68199"/>
                  </a:lnTo>
                  <a:lnTo>
                    <a:pt x="947420" y="68199"/>
                  </a:lnTo>
                  <a:lnTo>
                    <a:pt x="947420" y="34036"/>
                  </a:lnTo>
                  <a:lnTo>
                    <a:pt x="977900" y="49276"/>
                  </a:lnTo>
                  <a:lnTo>
                    <a:pt x="65786" y="1873377"/>
                  </a:lnTo>
                  <a:close/>
                </a:path>
              </a:pathLst>
            </a:custGeom>
            <a:solidFill>
              <a:srgbClr val="984807"/>
            </a:solidFill>
          </p:spPr>
        </p:sp>
      </p:grpSp>
      <p:grpSp>
        <p:nvGrpSpPr>
          <p:cNvPr id="5" name="Group 5"/>
          <p:cNvGrpSpPr/>
          <p:nvPr/>
        </p:nvGrpSpPr>
        <p:grpSpPr>
          <a:xfrm>
            <a:off x="2509920" y="4312080"/>
            <a:ext cx="2704320" cy="2331360"/>
            <a:chOff x="0" y="0"/>
            <a:chExt cx="3605760" cy="3108480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3605657" cy="3108452"/>
            </a:xfrm>
            <a:custGeom>
              <a:avLst/>
              <a:gdLst/>
              <a:ahLst/>
              <a:cxnLst/>
              <a:rect l="l" t="t" r="r" b="b"/>
              <a:pathLst>
                <a:path w="3605657" h="3108452">
                  <a:moveTo>
                    <a:pt x="0" y="1554226"/>
                  </a:moveTo>
                  <a:lnTo>
                    <a:pt x="777113" y="0"/>
                  </a:lnTo>
                  <a:lnTo>
                    <a:pt x="2828544" y="0"/>
                  </a:lnTo>
                  <a:lnTo>
                    <a:pt x="3605657" y="1554226"/>
                  </a:lnTo>
                  <a:lnTo>
                    <a:pt x="2828544" y="3108452"/>
                  </a:lnTo>
                  <a:lnTo>
                    <a:pt x="777113" y="3108452"/>
                  </a:lnTo>
                  <a:close/>
                </a:path>
              </a:pathLst>
            </a:custGeom>
            <a:solidFill>
              <a:srgbClr val="984807"/>
            </a:solidFill>
          </p:spPr>
        </p:sp>
      </p:grpSp>
      <p:grpSp>
        <p:nvGrpSpPr>
          <p:cNvPr id="7" name="Group 7"/>
          <p:cNvGrpSpPr/>
          <p:nvPr/>
        </p:nvGrpSpPr>
        <p:grpSpPr>
          <a:xfrm>
            <a:off x="4889160" y="2613240"/>
            <a:ext cx="3225600" cy="2787120"/>
            <a:chOff x="0" y="0"/>
            <a:chExt cx="4300800" cy="3716160"/>
          </a:xfrm>
        </p:grpSpPr>
        <p:sp>
          <p:nvSpPr>
            <p:cNvPr id="8" name="Freeform 8"/>
            <p:cNvSpPr/>
            <p:nvPr/>
          </p:nvSpPr>
          <p:spPr>
            <a:xfrm>
              <a:off x="-1270" y="0"/>
              <a:ext cx="4303268" cy="3716147"/>
            </a:xfrm>
            <a:custGeom>
              <a:avLst/>
              <a:gdLst/>
              <a:ahLst/>
              <a:cxnLst/>
              <a:rect l="l" t="t" r="r" b="b"/>
              <a:pathLst>
                <a:path w="4303268" h="3716147">
                  <a:moveTo>
                    <a:pt x="4826" y="1842897"/>
                  </a:moveTo>
                  <a:lnTo>
                    <a:pt x="916940" y="18796"/>
                  </a:lnTo>
                  <a:cubicBezTo>
                    <a:pt x="922655" y="7239"/>
                    <a:pt x="934466" y="0"/>
                    <a:pt x="947420" y="0"/>
                  </a:cubicBezTo>
                  <a:lnTo>
                    <a:pt x="3355975" y="0"/>
                  </a:lnTo>
                  <a:cubicBezTo>
                    <a:pt x="3368929" y="0"/>
                    <a:pt x="3380740" y="7239"/>
                    <a:pt x="3386455" y="18796"/>
                  </a:cubicBezTo>
                  <a:lnTo>
                    <a:pt x="4298442" y="1842770"/>
                  </a:lnTo>
                  <a:cubicBezTo>
                    <a:pt x="4303268" y="1852422"/>
                    <a:pt x="4303268" y="1863598"/>
                    <a:pt x="4298442" y="1873250"/>
                  </a:cubicBezTo>
                  <a:lnTo>
                    <a:pt x="3386455" y="3697351"/>
                  </a:lnTo>
                  <a:cubicBezTo>
                    <a:pt x="3380740" y="3708908"/>
                    <a:pt x="3368929" y="3716147"/>
                    <a:pt x="3355975" y="3716147"/>
                  </a:cubicBezTo>
                  <a:lnTo>
                    <a:pt x="947420" y="3716147"/>
                  </a:lnTo>
                  <a:cubicBezTo>
                    <a:pt x="934466" y="3716147"/>
                    <a:pt x="922655" y="3708908"/>
                    <a:pt x="916940" y="3697351"/>
                  </a:cubicBezTo>
                  <a:lnTo>
                    <a:pt x="4826" y="1873377"/>
                  </a:lnTo>
                  <a:cubicBezTo>
                    <a:pt x="0" y="1863725"/>
                    <a:pt x="0" y="1852549"/>
                    <a:pt x="4826" y="1842897"/>
                  </a:cubicBezTo>
                  <a:moveTo>
                    <a:pt x="65786" y="1873377"/>
                  </a:moveTo>
                  <a:lnTo>
                    <a:pt x="35306" y="1858137"/>
                  </a:lnTo>
                  <a:lnTo>
                    <a:pt x="65786" y="1842897"/>
                  </a:lnTo>
                  <a:lnTo>
                    <a:pt x="977900" y="3666871"/>
                  </a:lnTo>
                  <a:lnTo>
                    <a:pt x="947420" y="3682111"/>
                  </a:lnTo>
                  <a:lnTo>
                    <a:pt x="947420" y="3648075"/>
                  </a:lnTo>
                  <a:lnTo>
                    <a:pt x="3355975" y="3648075"/>
                  </a:lnTo>
                  <a:lnTo>
                    <a:pt x="3355975" y="3682111"/>
                  </a:lnTo>
                  <a:lnTo>
                    <a:pt x="3325495" y="3666871"/>
                  </a:lnTo>
                  <a:lnTo>
                    <a:pt x="4237482" y="1842897"/>
                  </a:lnTo>
                  <a:lnTo>
                    <a:pt x="4267962" y="1858137"/>
                  </a:lnTo>
                  <a:lnTo>
                    <a:pt x="4237482" y="1873377"/>
                  </a:lnTo>
                  <a:lnTo>
                    <a:pt x="3325495" y="49276"/>
                  </a:lnTo>
                  <a:lnTo>
                    <a:pt x="3355975" y="34036"/>
                  </a:lnTo>
                  <a:lnTo>
                    <a:pt x="3355975" y="68199"/>
                  </a:lnTo>
                  <a:lnTo>
                    <a:pt x="947420" y="68199"/>
                  </a:lnTo>
                  <a:lnTo>
                    <a:pt x="947420" y="34036"/>
                  </a:lnTo>
                  <a:lnTo>
                    <a:pt x="977900" y="49276"/>
                  </a:lnTo>
                  <a:lnTo>
                    <a:pt x="65786" y="1873377"/>
                  </a:lnTo>
                  <a:close/>
                </a:path>
              </a:pathLst>
            </a:custGeom>
            <a:solidFill>
              <a:srgbClr val="984807"/>
            </a:solidFill>
          </p:spPr>
        </p:sp>
      </p:grpSp>
      <p:grpSp>
        <p:nvGrpSpPr>
          <p:cNvPr id="9" name="Group 9"/>
          <p:cNvGrpSpPr/>
          <p:nvPr/>
        </p:nvGrpSpPr>
        <p:grpSpPr>
          <a:xfrm>
            <a:off x="5149440" y="2841120"/>
            <a:ext cx="2704320" cy="2331360"/>
            <a:chOff x="0" y="0"/>
            <a:chExt cx="3605760" cy="3108480"/>
          </a:xfrm>
        </p:grpSpPr>
        <p:sp>
          <p:nvSpPr>
            <p:cNvPr id="10" name="Freeform 10"/>
            <p:cNvSpPr/>
            <p:nvPr/>
          </p:nvSpPr>
          <p:spPr>
            <a:xfrm>
              <a:off x="0" y="0"/>
              <a:ext cx="3605657" cy="3108452"/>
            </a:xfrm>
            <a:custGeom>
              <a:avLst/>
              <a:gdLst/>
              <a:ahLst/>
              <a:cxnLst/>
              <a:rect l="l" t="t" r="r" b="b"/>
              <a:pathLst>
                <a:path w="3605657" h="3108452">
                  <a:moveTo>
                    <a:pt x="0" y="1554226"/>
                  </a:moveTo>
                  <a:lnTo>
                    <a:pt x="777113" y="0"/>
                  </a:lnTo>
                  <a:lnTo>
                    <a:pt x="2828544" y="0"/>
                  </a:lnTo>
                  <a:lnTo>
                    <a:pt x="3605657" y="1554226"/>
                  </a:lnTo>
                  <a:lnTo>
                    <a:pt x="2828544" y="3108452"/>
                  </a:lnTo>
                  <a:lnTo>
                    <a:pt x="777113" y="3108452"/>
                  </a:ln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1" name="Group 11"/>
          <p:cNvGrpSpPr/>
          <p:nvPr/>
        </p:nvGrpSpPr>
        <p:grpSpPr>
          <a:xfrm>
            <a:off x="7528680" y="4084200"/>
            <a:ext cx="3225600" cy="2787120"/>
            <a:chOff x="0" y="0"/>
            <a:chExt cx="4300800" cy="3716160"/>
          </a:xfrm>
        </p:grpSpPr>
        <p:sp>
          <p:nvSpPr>
            <p:cNvPr id="12" name="Freeform 12"/>
            <p:cNvSpPr/>
            <p:nvPr/>
          </p:nvSpPr>
          <p:spPr>
            <a:xfrm>
              <a:off x="-1270" y="0"/>
              <a:ext cx="4303268" cy="3716147"/>
            </a:xfrm>
            <a:custGeom>
              <a:avLst/>
              <a:gdLst/>
              <a:ahLst/>
              <a:cxnLst/>
              <a:rect l="l" t="t" r="r" b="b"/>
              <a:pathLst>
                <a:path w="4303268" h="3716147">
                  <a:moveTo>
                    <a:pt x="4826" y="1842897"/>
                  </a:moveTo>
                  <a:lnTo>
                    <a:pt x="916940" y="18796"/>
                  </a:lnTo>
                  <a:cubicBezTo>
                    <a:pt x="922655" y="7239"/>
                    <a:pt x="934466" y="0"/>
                    <a:pt x="947420" y="0"/>
                  </a:cubicBezTo>
                  <a:lnTo>
                    <a:pt x="3355975" y="0"/>
                  </a:lnTo>
                  <a:cubicBezTo>
                    <a:pt x="3368929" y="0"/>
                    <a:pt x="3380740" y="7239"/>
                    <a:pt x="3386455" y="18796"/>
                  </a:cubicBezTo>
                  <a:lnTo>
                    <a:pt x="4298442" y="1842770"/>
                  </a:lnTo>
                  <a:cubicBezTo>
                    <a:pt x="4303268" y="1852422"/>
                    <a:pt x="4303268" y="1863598"/>
                    <a:pt x="4298442" y="1873250"/>
                  </a:cubicBezTo>
                  <a:lnTo>
                    <a:pt x="3386455" y="3697351"/>
                  </a:lnTo>
                  <a:cubicBezTo>
                    <a:pt x="3380740" y="3708908"/>
                    <a:pt x="3368929" y="3716147"/>
                    <a:pt x="3355975" y="3716147"/>
                  </a:cubicBezTo>
                  <a:lnTo>
                    <a:pt x="947420" y="3716147"/>
                  </a:lnTo>
                  <a:cubicBezTo>
                    <a:pt x="934466" y="3716147"/>
                    <a:pt x="922655" y="3708908"/>
                    <a:pt x="916940" y="3697351"/>
                  </a:cubicBezTo>
                  <a:lnTo>
                    <a:pt x="4826" y="1873377"/>
                  </a:lnTo>
                  <a:cubicBezTo>
                    <a:pt x="0" y="1863725"/>
                    <a:pt x="0" y="1852549"/>
                    <a:pt x="4826" y="1842897"/>
                  </a:cubicBezTo>
                  <a:moveTo>
                    <a:pt x="65786" y="1873377"/>
                  </a:moveTo>
                  <a:lnTo>
                    <a:pt x="35306" y="1858137"/>
                  </a:lnTo>
                  <a:lnTo>
                    <a:pt x="65786" y="1842897"/>
                  </a:lnTo>
                  <a:lnTo>
                    <a:pt x="977900" y="3666871"/>
                  </a:lnTo>
                  <a:lnTo>
                    <a:pt x="947420" y="3682111"/>
                  </a:lnTo>
                  <a:lnTo>
                    <a:pt x="947420" y="3648075"/>
                  </a:lnTo>
                  <a:lnTo>
                    <a:pt x="3355975" y="3648075"/>
                  </a:lnTo>
                  <a:lnTo>
                    <a:pt x="3355975" y="3682111"/>
                  </a:lnTo>
                  <a:lnTo>
                    <a:pt x="3325495" y="3666871"/>
                  </a:lnTo>
                  <a:lnTo>
                    <a:pt x="4237482" y="1842897"/>
                  </a:lnTo>
                  <a:lnTo>
                    <a:pt x="4267962" y="1858137"/>
                  </a:lnTo>
                  <a:lnTo>
                    <a:pt x="4237482" y="1873377"/>
                  </a:lnTo>
                  <a:lnTo>
                    <a:pt x="3325495" y="49276"/>
                  </a:lnTo>
                  <a:lnTo>
                    <a:pt x="3355975" y="34036"/>
                  </a:lnTo>
                  <a:lnTo>
                    <a:pt x="3355975" y="68199"/>
                  </a:lnTo>
                  <a:lnTo>
                    <a:pt x="947420" y="68199"/>
                  </a:lnTo>
                  <a:lnTo>
                    <a:pt x="947420" y="34036"/>
                  </a:lnTo>
                  <a:lnTo>
                    <a:pt x="977900" y="49276"/>
                  </a:lnTo>
                  <a:lnTo>
                    <a:pt x="65786" y="1873377"/>
                  </a:lnTo>
                  <a:close/>
                </a:path>
              </a:pathLst>
            </a:custGeom>
            <a:solidFill>
              <a:srgbClr val="984807"/>
            </a:solidFill>
          </p:spPr>
        </p:sp>
      </p:grpSp>
      <p:grpSp>
        <p:nvGrpSpPr>
          <p:cNvPr id="13" name="Group 13"/>
          <p:cNvGrpSpPr/>
          <p:nvPr/>
        </p:nvGrpSpPr>
        <p:grpSpPr>
          <a:xfrm>
            <a:off x="7788960" y="4312080"/>
            <a:ext cx="2704320" cy="2331360"/>
            <a:chOff x="0" y="0"/>
            <a:chExt cx="3605760" cy="3108480"/>
          </a:xfrm>
        </p:grpSpPr>
        <p:sp>
          <p:nvSpPr>
            <p:cNvPr id="14" name="Freeform 14"/>
            <p:cNvSpPr/>
            <p:nvPr/>
          </p:nvSpPr>
          <p:spPr>
            <a:xfrm>
              <a:off x="0" y="0"/>
              <a:ext cx="3605657" cy="3108452"/>
            </a:xfrm>
            <a:custGeom>
              <a:avLst/>
              <a:gdLst/>
              <a:ahLst/>
              <a:cxnLst/>
              <a:rect l="l" t="t" r="r" b="b"/>
              <a:pathLst>
                <a:path w="3605657" h="3108452">
                  <a:moveTo>
                    <a:pt x="0" y="1554226"/>
                  </a:moveTo>
                  <a:lnTo>
                    <a:pt x="777113" y="0"/>
                  </a:lnTo>
                  <a:lnTo>
                    <a:pt x="2828544" y="0"/>
                  </a:lnTo>
                  <a:lnTo>
                    <a:pt x="3605657" y="1554226"/>
                  </a:lnTo>
                  <a:lnTo>
                    <a:pt x="2828544" y="3108452"/>
                  </a:lnTo>
                  <a:lnTo>
                    <a:pt x="777113" y="3108452"/>
                  </a:lnTo>
                  <a:close/>
                </a:path>
              </a:pathLst>
            </a:custGeom>
            <a:solidFill>
              <a:srgbClr val="984807"/>
            </a:solidFill>
          </p:spPr>
        </p:sp>
      </p:grpSp>
      <p:grpSp>
        <p:nvGrpSpPr>
          <p:cNvPr id="15" name="Group 15"/>
          <p:cNvGrpSpPr/>
          <p:nvPr/>
        </p:nvGrpSpPr>
        <p:grpSpPr>
          <a:xfrm>
            <a:off x="10168200" y="2613240"/>
            <a:ext cx="3225600" cy="2787120"/>
            <a:chOff x="0" y="0"/>
            <a:chExt cx="4300800" cy="3716160"/>
          </a:xfrm>
        </p:grpSpPr>
        <p:sp>
          <p:nvSpPr>
            <p:cNvPr id="16" name="Freeform 16"/>
            <p:cNvSpPr/>
            <p:nvPr/>
          </p:nvSpPr>
          <p:spPr>
            <a:xfrm>
              <a:off x="-1270" y="0"/>
              <a:ext cx="4303268" cy="3716147"/>
            </a:xfrm>
            <a:custGeom>
              <a:avLst/>
              <a:gdLst/>
              <a:ahLst/>
              <a:cxnLst/>
              <a:rect l="l" t="t" r="r" b="b"/>
              <a:pathLst>
                <a:path w="4303268" h="3716147">
                  <a:moveTo>
                    <a:pt x="4826" y="1842897"/>
                  </a:moveTo>
                  <a:lnTo>
                    <a:pt x="916940" y="18796"/>
                  </a:lnTo>
                  <a:cubicBezTo>
                    <a:pt x="922655" y="7239"/>
                    <a:pt x="934466" y="0"/>
                    <a:pt x="947420" y="0"/>
                  </a:cubicBezTo>
                  <a:lnTo>
                    <a:pt x="3355975" y="0"/>
                  </a:lnTo>
                  <a:cubicBezTo>
                    <a:pt x="3368929" y="0"/>
                    <a:pt x="3380740" y="7239"/>
                    <a:pt x="3386455" y="18796"/>
                  </a:cubicBezTo>
                  <a:lnTo>
                    <a:pt x="4298442" y="1842770"/>
                  </a:lnTo>
                  <a:cubicBezTo>
                    <a:pt x="4303268" y="1852422"/>
                    <a:pt x="4303268" y="1863598"/>
                    <a:pt x="4298442" y="1873250"/>
                  </a:cubicBezTo>
                  <a:lnTo>
                    <a:pt x="3386455" y="3697351"/>
                  </a:lnTo>
                  <a:cubicBezTo>
                    <a:pt x="3380740" y="3708908"/>
                    <a:pt x="3368929" y="3716147"/>
                    <a:pt x="3355975" y="3716147"/>
                  </a:cubicBezTo>
                  <a:lnTo>
                    <a:pt x="947420" y="3716147"/>
                  </a:lnTo>
                  <a:cubicBezTo>
                    <a:pt x="934466" y="3716147"/>
                    <a:pt x="922655" y="3708908"/>
                    <a:pt x="916940" y="3697351"/>
                  </a:cubicBezTo>
                  <a:lnTo>
                    <a:pt x="4826" y="1873377"/>
                  </a:lnTo>
                  <a:cubicBezTo>
                    <a:pt x="0" y="1863725"/>
                    <a:pt x="0" y="1852549"/>
                    <a:pt x="4826" y="1842897"/>
                  </a:cubicBezTo>
                  <a:moveTo>
                    <a:pt x="65786" y="1873377"/>
                  </a:moveTo>
                  <a:lnTo>
                    <a:pt x="35306" y="1858137"/>
                  </a:lnTo>
                  <a:lnTo>
                    <a:pt x="65786" y="1842897"/>
                  </a:lnTo>
                  <a:lnTo>
                    <a:pt x="977900" y="3666871"/>
                  </a:lnTo>
                  <a:lnTo>
                    <a:pt x="947420" y="3682111"/>
                  </a:lnTo>
                  <a:lnTo>
                    <a:pt x="947420" y="3648075"/>
                  </a:lnTo>
                  <a:lnTo>
                    <a:pt x="3355975" y="3648075"/>
                  </a:lnTo>
                  <a:lnTo>
                    <a:pt x="3355975" y="3682111"/>
                  </a:lnTo>
                  <a:lnTo>
                    <a:pt x="3325495" y="3666871"/>
                  </a:lnTo>
                  <a:lnTo>
                    <a:pt x="4237482" y="1842897"/>
                  </a:lnTo>
                  <a:lnTo>
                    <a:pt x="4267962" y="1858137"/>
                  </a:lnTo>
                  <a:lnTo>
                    <a:pt x="4237482" y="1873377"/>
                  </a:lnTo>
                  <a:lnTo>
                    <a:pt x="3325495" y="49276"/>
                  </a:lnTo>
                  <a:lnTo>
                    <a:pt x="3355975" y="34036"/>
                  </a:lnTo>
                  <a:lnTo>
                    <a:pt x="3355975" y="68199"/>
                  </a:lnTo>
                  <a:lnTo>
                    <a:pt x="947420" y="68199"/>
                  </a:lnTo>
                  <a:lnTo>
                    <a:pt x="947420" y="34036"/>
                  </a:lnTo>
                  <a:lnTo>
                    <a:pt x="977900" y="49276"/>
                  </a:lnTo>
                  <a:lnTo>
                    <a:pt x="65786" y="1873377"/>
                  </a:lnTo>
                  <a:close/>
                </a:path>
              </a:pathLst>
            </a:custGeom>
            <a:solidFill>
              <a:srgbClr val="984807"/>
            </a:solidFill>
          </p:spPr>
        </p:sp>
      </p:grpSp>
      <p:grpSp>
        <p:nvGrpSpPr>
          <p:cNvPr id="17" name="Group 17"/>
          <p:cNvGrpSpPr/>
          <p:nvPr/>
        </p:nvGrpSpPr>
        <p:grpSpPr>
          <a:xfrm>
            <a:off x="10428480" y="2841120"/>
            <a:ext cx="2704320" cy="2331360"/>
            <a:chOff x="0" y="0"/>
            <a:chExt cx="3605760" cy="3108480"/>
          </a:xfrm>
        </p:grpSpPr>
        <p:sp>
          <p:nvSpPr>
            <p:cNvPr id="18" name="Freeform 18"/>
            <p:cNvSpPr/>
            <p:nvPr/>
          </p:nvSpPr>
          <p:spPr>
            <a:xfrm>
              <a:off x="0" y="0"/>
              <a:ext cx="3605657" cy="3108452"/>
            </a:xfrm>
            <a:custGeom>
              <a:avLst/>
              <a:gdLst/>
              <a:ahLst/>
              <a:cxnLst/>
              <a:rect l="l" t="t" r="r" b="b"/>
              <a:pathLst>
                <a:path w="3605657" h="3108452">
                  <a:moveTo>
                    <a:pt x="0" y="1554226"/>
                  </a:moveTo>
                  <a:lnTo>
                    <a:pt x="777113" y="0"/>
                  </a:lnTo>
                  <a:lnTo>
                    <a:pt x="2828544" y="0"/>
                  </a:lnTo>
                  <a:lnTo>
                    <a:pt x="3605657" y="1554226"/>
                  </a:lnTo>
                  <a:lnTo>
                    <a:pt x="2828544" y="3108452"/>
                  </a:lnTo>
                  <a:lnTo>
                    <a:pt x="777113" y="3108452"/>
                  </a:ln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9" name="Group 19"/>
          <p:cNvGrpSpPr/>
          <p:nvPr/>
        </p:nvGrpSpPr>
        <p:grpSpPr>
          <a:xfrm>
            <a:off x="12807720" y="4084200"/>
            <a:ext cx="3225600" cy="2787120"/>
            <a:chOff x="0" y="0"/>
            <a:chExt cx="4300800" cy="3716160"/>
          </a:xfrm>
        </p:grpSpPr>
        <p:sp>
          <p:nvSpPr>
            <p:cNvPr id="20" name="Freeform 20"/>
            <p:cNvSpPr/>
            <p:nvPr/>
          </p:nvSpPr>
          <p:spPr>
            <a:xfrm>
              <a:off x="-1270" y="0"/>
              <a:ext cx="4303268" cy="3716147"/>
            </a:xfrm>
            <a:custGeom>
              <a:avLst/>
              <a:gdLst/>
              <a:ahLst/>
              <a:cxnLst/>
              <a:rect l="l" t="t" r="r" b="b"/>
              <a:pathLst>
                <a:path w="4303268" h="3716147">
                  <a:moveTo>
                    <a:pt x="4826" y="1842897"/>
                  </a:moveTo>
                  <a:lnTo>
                    <a:pt x="916940" y="18796"/>
                  </a:lnTo>
                  <a:cubicBezTo>
                    <a:pt x="922655" y="7239"/>
                    <a:pt x="934466" y="0"/>
                    <a:pt x="947420" y="0"/>
                  </a:cubicBezTo>
                  <a:lnTo>
                    <a:pt x="3355975" y="0"/>
                  </a:lnTo>
                  <a:cubicBezTo>
                    <a:pt x="3368929" y="0"/>
                    <a:pt x="3380740" y="7239"/>
                    <a:pt x="3386455" y="18796"/>
                  </a:cubicBezTo>
                  <a:lnTo>
                    <a:pt x="4298442" y="1842770"/>
                  </a:lnTo>
                  <a:cubicBezTo>
                    <a:pt x="4303268" y="1852422"/>
                    <a:pt x="4303268" y="1863598"/>
                    <a:pt x="4298442" y="1873250"/>
                  </a:cubicBezTo>
                  <a:lnTo>
                    <a:pt x="3386455" y="3697351"/>
                  </a:lnTo>
                  <a:cubicBezTo>
                    <a:pt x="3380740" y="3708908"/>
                    <a:pt x="3368929" y="3716147"/>
                    <a:pt x="3355975" y="3716147"/>
                  </a:cubicBezTo>
                  <a:lnTo>
                    <a:pt x="947420" y="3716147"/>
                  </a:lnTo>
                  <a:cubicBezTo>
                    <a:pt x="934466" y="3716147"/>
                    <a:pt x="922655" y="3708908"/>
                    <a:pt x="916940" y="3697351"/>
                  </a:cubicBezTo>
                  <a:lnTo>
                    <a:pt x="4826" y="1873377"/>
                  </a:lnTo>
                  <a:cubicBezTo>
                    <a:pt x="0" y="1863725"/>
                    <a:pt x="0" y="1852549"/>
                    <a:pt x="4826" y="1842897"/>
                  </a:cubicBezTo>
                  <a:moveTo>
                    <a:pt x="65786" y="1873377"/>
                  </a:moveTo>
                  <a:lnTo>
                    <a:pt x="35306" y="1858137"/>
                  </a:lnTo>
                  <a:lnTo>
                    <a:pt x="65786" y="1842897"/>
                  </a:lnTo>
                  <a:lnTo>
                    <a:pt x="977900" y="3666871"/>
                  </a:lnTo>
                  <a:lnTo>
                    <a:pt x="947420" y="3682111"/>
                  </a:lnTo>
                  <a:lnTo>
                    <a:pt x="947420" y="3648075"/>
                  </a:lnTo>
                  <a:lnTo>
                    <a:pt x="3355975" y="3648075"/>
                  </a:lnTo>
                  <a:lnTo>
                    <a:pt x="3355975" y="3682111"/>
                  </a:lnTo>
                  <a:lnTo>
                    <a:pt x="3325495" y="3666871"/>
                  </a:lnTo>
                  <a:lnTo>
                    <a:pt x="4237482" y="1842897"/>
                  </a:lnTo>
                  <a:lnTo>
                    <a:pt x="4267962" y="1858137"/>
                  </a:lnTo>
                  <a:lnTo>
                    <a:pt x="4237482" y="1873377"/>
                  </a:lnTo>
                  <a:lnTo>
                    <a:pt x="3325495" y="49276"/>
                  </a:lnTo>
                  <a:lnTo>
                    <a:pt x="3355975" y="34036"/>
                  </a:lnTo>
                  <a:lnTo>
                    <a:pt x="3355975" y="68199"/>
                  </a:lnTo>
                  <a:lnTo>
                    <a:pt x="947420" y="68199"/>
                  </a:lnTo>
                  <a:lnTo>
                    <a:pt x="947420" y="34036"/>
                  </a:lnTo>
                  <a:lnTo>
                    <a:pt x="977900" y="49276"/>
                  </a:lnTo>
                  <a:lnTo>
                    <a:pt x="65786" y="1873377"/>
                  </a:lnTo>
                  <a:close/>
                </a:path>
              </a:pathLst>
            </a:custGeom>
            <a:solidFill>
              <a:srgbClr val="984807"/>
            </a:solidFill>
          </p:spPr>
        </p:sp>
      </p:grpSp>
      <p:grpSp>
        <p:nvGrpSpPr>
          <p:cNvPr id="21" name="Group 21"/>
          <p:cNvGrpSpPr/>
          <p:nvPr/>
        </p:nvGrpSpPr>
        <p:grpSpPr>
          <a:xfrm>
            <a:off x="13068000" y="4312080"/>
            <a:ext cx="2704320" cy="2331360"/>
            <a:chOff x="0" y="0"/>
            <a:chExt cx="3605760" cy="3108480"/>
          </a:xfrm>
        </p:grpSpPr>
        <p:sp>
          <p:nvSpPr>
            <p:cNvPr id="22" name="Freeform 22"/>
            <p:cNvSpPr/>
            <p:nvPr/>
          </p:nvSpPr>
          <p:spPr>
            <a:xfrm>
              <a:off x="0" y="0"/>
              <a:ext cx="3605657" cy="3108452"/>
            </a:xfrm>
            <a:custGeom>
              <a:avLst/>
              <a:gdLst/>
              <a:ahLst/>
              <a:cxnLst/>
              <a:rect l="l" t="t" r="r" b="b"/>
              <a:pathLst>
                <a:path w="3605657" h="3108452">
                  <a:moveTo>
                    <a:pt x="0" y="1554226"/>
                  </a:moveTo>
                  <a:lnTo>
                    <a:pt x="777113" y="0"/>
                  </a:lnTo>
                  <a:lnTo>
                    <a:pt x="2828544" y="0"/>
                  </a:lnTo>
                  <a:lnTo>
                    <a:pt x="3605657" y="1554226"/>
                  </a:lnTo>
                  <a:lnTo>
                    <a:pt x="2828544" y="3108452"/>
                  </a:lnTo>
                  <a:lnTo>
                    <a:pt x="777113" y="3108452"/>
                  </a:lnTo>
                  <a:close/>
                </a:path>
              </a:pathLst>
            </a:custGeom>
            <a:solidFill>
              <a:srgbClr val="984807"/>
            </a:solidFill>
          </p:spPr>
        </p:sp>
      </p:grpSp>
      <p:grpSp>
        <p:nvGrpSpPr>
          <p:cNvPr id="23" name="Group 23"/>
          <p:cNvGrpSpPr/>
          <p:nvPr/>
        </p:nvGrpSpPr>
        <p:grpSpPr>
          <a:xfrm>
            <a:off x="13988160" y="5042160"/>
            <a:ext cx="864000" cy="871200"/>
            <a:chOff x="0" y="0"/>
            <a:chExt cx="1152000" cy="1161600"/>
          </a:xfrm>
        </p:grpSpPr>
        <p:sp>
          <p:nvSpPr>
            <p:cNvPr id="24" name="Freeform 24"/>
            <p:cNvSpPr/>
            <p:nvPr/>
          </p:nvSpPr>
          <p:spPr>
            <a:xfrm>
              <a:off x="0" y="0"/>
              <a:ext cx="1151890" cy="1161669"/>
            </a:xfrm>
            <a:custGeom>
              <a:avLst/>
              <a:gdLst/>
              <a:ahLst/>
              <a:cxnLst/>
              <a:rect l="l" t="t" r="r" b="b"/>
              <a:pathLst>
                <a:path w="1151890" h="1161669">
                  <a:moveTo>
                    <a:pt x="626618" y="382143"/>
                  </a:moveTo>
                  <a:cubicBezTo>
                    <a:pt x="514477" y="352171"/>
                    <a:pt x="399288" y="418592"/>
                    <a:pt x="369316" y="530733"/>
                  </a:cubicBezTo>
                  <a:cubicBezTo>
                    <a:pt x="339344" y="642874"/>
                    <a:pt x="405765" y="758063"/>
                    <a:pt x="517906" y="788035"/>
                  </a:cubicBezTo>
                  <a:cubicBezTo>
                    <a:pt x="630047" y="818007"/>
                    <a:pt x="745236" y="751586"/>
                    <a:pt x="775208" y="639445"/>
                  </a:cubicBezTo>
                  <a:cubicBezTo>
                    <a:pt x="805180" y="527304"/>
                    <a:pt x="738759" y="412115"/>
                    <a:pt x="626618" y="382143"/>
                  </a:cubicBezTo>
                  <a:close/>
                  <a:moveTo>
                    <a:pt x="663956" y="242570"/>
                  </a:moveTo>
                  <a:cubicBezTo>
                    <a:pt x="853059" y="293243"/>
                    <a:pt x="965327" y="487680"/>
                    <a:pt x="914654" y="676783"/>
                  </a:cubicBezTo>
                  <a:cubicBezTo>
                    <a:pt x="863981" y="865886"/>
                    <a:pt x="669671" y="978154"/>
                    <a:pt x="480441" y="927481"/>
                  </a:cubicBezTo>
                  <a:cubicBezTo>
                    <a:pt x="291211" y="876808"/>
                    <a:pt x="179070" y="682371"/>
                    <a:pt x="229743" y="493268"/>
                  </a:cubicBezTo>
                  <a:cubicBezTo>
                    <a:pt x="280416" y="304165"/>
                    <a:pt x="474853" y="191897"/>
                    <a:pt x="663956" y="242570"/>
                  </a:cubicBezTo>
                  <a:close/>
                  <a:moveTo>
                    <a:pt x="677545" y="191897"/>
                  </a:moveTo>
                  <a:cubicBezTo>
                    <a:pt x="460375" y="133731"/>
                    <a:pt x="237236" y="262636"/>
                    <a:pt x="178943" y="479679"/>
                  </a:cubicBezTo>
                  <a:cubicBezTo>
                    <a:pt x="120650" y="696722"/>
                    <a:pt x="249682" y="919988"/>
                    <a:pt x="466725" y="978154"/>
                  </a:cubicBezTo>
                  <a:cubicBezTo>
                    <a:pt x="683768" y="1036320"/>
                    <a:pt x="907034" y="907415"/>
                    <a:pt x="965327" y="690372"/>
                  </a:cubicBezTo>
                  <a:cubicBezTo>
                    <a:pt x="1023620" y="473329"/>
                    <a:pt x="894588" y="250063"/>
                    <a:pt x="677545" y="191897"/>
                  </a:cubicBezTo>
                  <a:close/>
                  <a:moveTo>
                    <a:pt x="1151890" y="275082"/>
                  </a:moveTo>
                  <a:lnTo>
                    <a:pt x="1150112" y="281559"/>
                  </a:lnTo>
                  <a:lnTo>
                    <a:pt x="1148334" y="278892"/>
                  </a:lnTo>
                  <a:close/>
                  <a:moveTo>
                    <a:pt x="807593" y="45339"/>
                  </a:moveTo>
                  <a:lnTo>
                    <a:pt x="805180" y="189484"/>
                  </a:lnTo>
                  <a:lnTo>
                    <a:pt x="800735" y="188341"/>
                  </a:lnTo>
                  <a:cubicBezTo>
                    <a:pt x="836803" y="208661"/>
                    <a:pt x="869442" y="233553"/>
                    <a:pt x="897001" y="263017"/>
                  </a:cubicBezTo>
                  <a:lnTo>
                    <a:pt x="1025271" y="231140"/>
                  </a:lnTo>
                  <a:lnTo>
                    <a:pt x="1107440" y="385699"/>
                  </a:lnTo>
                  <a:lnTo>
                    <a:pt x="1016000" y="468122"/>
                  </a:lnTo>
                  <a:cubicBezTo>
                    <a:pt x="1027430" y="509905"/>
                    <a:pt x="1032891" y="553593"/>
                    <a:pt x="1030859" y="598043"/>
                  </a:cubicBezTo>
                  <a:lnTo>
                    <a:pt x="1145032" y="661416"/>
                  </a:lnTo>
                  <a:lnTo>
                    <a:pt x="1099820" y="830707"/>
                  </a:lnTo>
                  <a:lnTo>
                    <a:pt x="961263" y="828421"/>
                  </a:lnTo>
                  <a:cubicBezTo>
                    <a:pt x="943737" y="857631"/>
                    <a:pt x="922528" y="884047"/>
                    <a:pt x="898779" y="907669"/>
                  </a:cubicBezTo>
                  <a:lnTo>
                    <a:pt x="944245" y="1026414"/>
                  </a:lnTo>
                  <a:lnTo>
                    <a:pt x="800735" y="1126871"/>
                  </a:lnTo>
                  <a:lnTo>
                    <a:pt x="691896" y="1032383"/>
                  </a:lnTo>
                  <a:lnTo>
                    <a:pt x="705104" y="1023112"/>
                  </a:lnTo>
                  <a:cubicBezTo>
                    <a:pt x="663448" y="1036574"/>
                    <a:pt x="619379" y="1043051"/>
                    <a:pt x="574421" y="1042797"/>
                  </a:cubicBezTo>
                  <a:lnTo>
                    <a:pt x="508508" y="1161669"/>
                  </a:lnTo>
                  <a:lnTo>
                    <a:pt x="339344" y="1116330"/>
                  </a:lnTo>
                  <a:lnTo>
                    <a:pt x="341630" y="980440"/>
                  </a:lnTo>
                  <a:cubicBezTo>
                    <a:pt x="305816" y="959993"/>
                    <a:pt x="273431" y="934974"/>
                    <a:pt x="245999" y="905383"/>
                  </a:cubicBezTo>
                  <a:lnTo>
                    <a:pt x="248158" y="910082"/>
                  </a:lnTo>
                  <a:lnTo>
                    <a:pt x="106553" y="937514"/>
                  </a:lnTo>
                  <a:lnTo>
                    <a:pt x="32512" y="778764"/>
                  </a:lnTo>
                  <a:lnTo>
                    <a:pt x="128270" y="701167"/>
                  </a:lnTo>
                  <a:cubicBezTo>
                    <a:pt x="118110" y="663702"/>
                    <a:pt x="112776" y="624713"/>
                    <a:pt x="112649" y="584962"/>
                  </a:cubicBezTo>
                  <a:lnTo>
                    <a:pt x="0" y="522351"/>
                  </a:lnTo>
                  <a:lnTo>
                    <a:pt x="45339" y="353187"/>
                  </a:lnTo>
                  <a:lnTo>
                    <a:pt x="174498" y="355346"/>
                  </a:lnTo>
                  <a:cubicBezTo>
                    <a:pt x="192024" y="324485"/>
                    <a:pt x="213233" y="296291"/>
                    <a:pt x="237109" y="271018"/>
                  </a:cubicBezTo>
                  <a:lnTo>
                    <a:pt x="193802" y="137668"/>
                  </a:lnTo>
                  <a:lnTo>
                    <a:pt x="342392" y="44831"/>
                  </a:lnTo>
                  <a:lnTo>
                    <a:pt x="446151" y="144907"/>
                  </a:lnTo>
                  <a:lnTo>
                    <a:pt x="445135" y="145542"/>
                  </a:lnTo>
                  <a:cubicBezTo>
                    <a:pt x="485902" y="132715"/>
                    <a:pt x="528955" y="126746"/>
                    <a:pt x="572897" y="127254"/>
                  </a:cubicBezTo>
                  <a:lnTo>
                    <a:pt x="568452" y="126111"/>
                  </a:lnTo>
                  <a:lnTo>
                    <a:pt x="638302" y="0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25" name="Group 25"/>
          <p:cNvGrpSpPr/>
          <p:nvPr/>
        </p:nvGrpSpPr>
        <p:grpSpPr>
          <a:xfrm>
            <a:off x="8851680" y="5204160"/>
            <a:ext cx="584640" cy="547200"/>
            <a:chOff x="0" y="0"/>
            <a:chExt cx="779520" cy="729600"/>
          </a:xfrm>
        </p:grpSpPr>
        <p:sp>
          <p:nvSpPr>
            <p:cNvPr id="26" name="Freeform 26"/>
            <p:cNvSpPr/>
            <p:nvPr/>
          </p:nvSpPr>
          <p:spPr>
            <a:xfrm>
              <a:off x="0" y="-254"/>
              <a:ext cx="779526" cy="729615"/>
            </a:xfrm>
            <a:custGeom>
              <a:avLst/>
              <a:gdLst/>
              <a:ahLst/>
              <a:cxnLst/>
              <a:rect l="l" t="t" r="r" b="b"/>
              <a:pathLst>
                <a:path w="779526" h="729615">
                  <a:moveTo>
                    <a:pt x="379349" y="668401"/>
                  </a:moveTo>
                  <a:cubicBezTo>
                    <a:pt x="379349" y="668528"/>
                    <a:pt x="400177" y="671830"/>
                    <a:pt x="400177" y="668401"/>
                  </a:cubicBezTo>
                  <a:lnTo>
                    <a:pt x="400177" y="668020"/>
                  </a:lnTo>
                  <a:cubicBezTo>
                    <a:pt x="525653" y="626999"/>
                    <a:pt x="588137" y="601726"/>
                    <a:pt x="719709" y="652018"/>
                  </a:cubicBezTo>
                  <a:lnTo>
                    <a:pt x="721995" y="127127"/>
                  </a:lnTo>
                  <a:lnTo>
                    <a:pt x="686943" y="127127"/>
                  </a:lnTo>
                  <a:cubicBezTo>
                    <a:pt x="687451" y="283083"/>
                    <a:pt x="687959" y="439039"/>
                    <a:pt x="688467" y="594868"/>
                  </a:cubicBezTo>
                  <a:cubicBezTo>
                    <a:pt x="597662" y="557784"/>
                    <a:pt x="493903" y="586994"/>
                    <a:pt x="400304" y="665353"/>
                  </a:cubicBezTo>
                  <a:lnTo>
                    <a:pt x="400304" y="127000"/>
                  </a:lnTo>
                  <a:lnTo>
                    <a:pt x="400304" y="103759"/>
                  </a:lnTo>
                  <a:lnTo>
                    <a:pt x="400304" y="96901"/>
                  </a:lnTo>
                  <a:cubicBezTo>
                    <a:pt x="456311" y="36195"/>
                    <a:pt x="509016" y="762"/>
                    <a:pt x="578866" y="254"/>
                  </a:cubicBezTo>
                  <a:cubicBezTo>
                    <a:pt x="610616" y="0"/>
                    <a:pt x="645922" y="6985"/>
                    <a:pt x="686562" y="22098"/>
                  </a:cubicBezTo>
                  <a:cubicBezTo>
                    <a:pt x="686689" y="49276"/>
                    <a:pt x="686689" y="76454"/>
                    <a:pt x="686816" y="103759"/>
                  </a:cubicBezTo>
                  <a:lnTo>
                    <a:pt x="750824" y="103251"/>
                  </a:lnTo>
                  <a:lnTo>
                    <a:pt x="750824" y="177800"/>
                  </a:lnTo>
                  <a:lnTo>
                    <a:pt x="779526" y="177800"/>
                  </a:lnTo>
                  <a:lnTo>
                    <a:pt x="779526" y="729615"/>
                  </a:lnTo>
                  <a:lnTo>
                    <a:pt x="0" y="729615"/>
                  </a:lnTo>
                  <a:lnTo>
                    <a:pt x="0" y="177800"/>
                  </a:lnTo>
                  <a:lnTo>
                    <a:pt x="24638" y="177800"/>
                  </a:lnTo>
                  <a:lnTo>
                    <a:pt x="24638" y="103251"/>
                  </a:lnTo>
                  <a:lnTo>
                    <a:pt x="92710" y="103759"/>
                  </a:lnTo>
                  <a:cubicBezTo>
                    <a:pt x="92837" y="76581"/>
                    <a:pt x="92837" y="49403"/>
                    <a:pt x="92964" y="22098"/>
                  </a:cubicBezTo>
                  <a:cubicBezTo>
                    <a:pt x="133604" y="6985"/>
                    <a:pt x="168910" y="0"/>
                    <a:pt x="200660" y="254"/>
                  </a:cubicBezTo>
                  <a:cubicBezTo>
                    <a:pt x="270510" y="762"/>
                    <a:pt x="323215" y="36195"/>
                    <a:pt x="379349" y="96901"/>
                  </a:cubicBezTo>
                  <a:lnTo>
                    <a:pt x="379349" y="103759"/>
                  </a:lnTo>
                  <a:lnTo>
                    <a:pt x="379349" y="127000"/>
                  </a:lnTo>
                  <a:lnTo>
                    <a:pt x="379349" y="665226"/>
                  </a:lnTo>
                  <a:cubicBezTo>
                    <a:pt x="285750" y="586994"/>
                    <a:pt x="181864" y="557784"/>
                    <a:pt x="91059" y="594741"/>
                  </a:cubicBezTo>
                  <a:lnTo>
                    <a:pt x="92583" y="127000"/>
                  </a:lnTo>
                  <a:lnTo>
                    <a:pt x="57531" y="127000"/>
                  </a:lnTo>
                  <a:lnTo>
                    <a:pt x="55245" y="647319"/>
                  </a:lnTo>
                  <a:cubicBezTo>
                    <a:pt x="186055" y="593344"/>
                    <a:pt x="260223" y="631825"/>
                    <a:pt x="379349" y="667893"/>
                  </a:cubicBezTo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27" name="Group 27"/>
          <p:cNvGrpSpPr/>
          <p:nvPr/>
        </p:nvGrpSpPr>
        <p:grpSpPr>
          <a:xfrm>
            <a:off x="11437200" y="3661200"/>
            <a:ext cx="686880" cy="692640"/>
            <a:chOff x="0" y="0"/>
            <a:chExt cx="915840" cy="923520"/>
          </a:xfrm>
        </p:grpSpPr>
        <p:sp>
          <p:nvSpPr>
            <p:cNvPr id="28" name="Freeform 28"/>
            <p:cNvSpPr/>
            <p:nvPr/>
          </p:nvSpPr>
          <p:spPr>
            <a:xfrm>
              <a:off x="0" y="0"/>
              <a:ext cx="915924" cy="923544"/>
            </a:xfrm>
            <a:custGeom>
              <a:avLst/>
              <a:gdLst/>
              <a:ahLst/>
              <a:cxnLst/>
              <a:rect l="l" t="t" r="r" b="b"/>
              <a:pathLst>
                <a:path w="915924" h="923544">
                  <a:moveTo>
                    <a:pt x="445770" y="304292"/>
                  </a:moveTo>
                  <a:cubicBezTo>
                    <a:pt x="472440" y="304292"/>
                    <a:pt x="497713" y="310388"/>
                    <a:pt x="520065" y="321691"/>
                  </a:cubicBezTo>
                  <a:lnTo>
                    <a:pt x="459994" y="381762"/>
                  </a:lnTo>
                  <a:cubicBezTo>
                    <a:pt x="455422" y="380619"/>
                    <a:pt x="450596" y="380365"/>
                    <a:pt x="445770" y="380365"/>
                  </a:cubicBezTo>
                  <a:cubicBezTo>
                    <a:pt x="392049" y="380365"/>
                    <a:pt x="348488" y="423926"/>
                    <a:pt x="348488" y="477774"/>
                  </a:cubicBezTo>
                  <a:cubicBezTo>
                    <a:pt x="348488" y="531622"/>
                    <a:pt x="392049" y="575183"/>
                    <a:pt x="445770" y="575183"/>
                  </a:cubicBezTo>
                  <a:cubicBezTo>
                    <a:pt x="499491" y="575183"/>
                    <a:pt x="543052" y="531622"/>
                    <a:pt x="543052" y="477774"/>
                  </a:cubicBezTo>
                  <a:cubicBezTo>
                    <a:pt x="543052" y="469392"/>
                    <a:pt x="542036" y="461264"/>
                    <a:pt x="539623" y="453517"/>
                  </a:cubicBezTo>
                  <a:lnTo>
                    <a:pt x="597535" y="395605"/>
                  </a:lnTo>
                  <a:cubicBezTo>
                    <a:pt x="611505" y="419735"/>
                    <a:pt x="619125" y="447802"/>
                    <a:pt x="619125" y="477774"/>
                  </a:cubicBezTo>
                  <a:cubicBezTo>
                    <a:pt x="619125" y="573532"/>
                    <a:pt x="541528" y="651129"/>
                    <a:pt x="445770" y="651129"/>
                  </a:cubicBezTo>
                  <a:cubicBezTo>
                    <a:pt x="350012" y="651129"/>
                    <a:pt x="272415" y="573405"/>
                    <a:pt x="272415" y="477647"/>
                  </a:cubicBezTo>
                  <a:cubicBezTo>
                    <a:pt x="272415" y="381889"/>
                    <a:pt x="350012" y="304292"/>
                    <a:pt x="445770" y="304292"/>
                  </a:cubicBezTo>
                  <a:close/>
                  <a:moveTo>
                    <a:pt x="445770" y="165608"/>
                  </a:moveTo>
                  <a:cubicBezTo>
                    <a:pt x="511048" y="165608"/>
                    <a:pt x="571627" y="185674"/>
                    <a:pt x="621665" y="220091"/>
                  </a:cubicBezTo>
                  <a:lnTo>
                    <a:pt x="561721" y="280035"/>
                  </a:lnTo>
                  <a:cubicBezTo>
                    <a:pt x="528066" y="259080"/>
                    <a:pt x="488188" y="247523"/>
                    <a:pt x="445643" y="247523"/>
                  </a:cubicBezTo>
                  <a:cubicBezTo>
                    <a:pt x="318516" y="247523"/>
                    <a:pt x="215519" y="350647"/>
                    <a:pt x="215519" y="477774"/>
                  </a:cubicBezTo>
                  <a:cubicBezTo>
                    <a:pt x="215519" y="604901"/>
                    <a:pt x="318643" y="707898"/>
                    <a:pt x="445770" y="707898"/>
                  </a:cubicBezTo>
                  <a:cubicBezTo>
                    <a:pt x="572897" y="707898"/>
                    <a:pt x="675894" y="604774"/>
                    <a:pt x="675894" y="477647"/>
                  </a:cubicBezTo>
                  <a:cubicBezTo>
                    <a:pt x="675894" y="431927"/>
                    <a:pt x="662559" y="389382"/>
                    <a:pt x="639191" y="353822"/>
                  </a:cubicBezTo>
                  <a:lnTo>
                    <a:pt x="698119" y="294767"/>
                  </a:lnTo>
                  <a:cubicBezTo>
                    <a:pt x="735711" y="345948"/>
                    <a:pt x="757682" y="409194"/>
                    <a:pt x="757682" y="477647"/>
                  </a:cubicBezTo>
                  <a:cubicBezTo>
                    <a:pt x="757682" y="649986"/>
                    <a:pt x="617982" y="789686"/>
                    <a:pt x="445643" y="789686"/>
                  </a:cubicBezTo>
                  <a:cubicBezTo>
                    <a:pt x="273304" y="789686"/>
                    <a:pt x="133604" y="649986"/>
                    <a:pt x="133604" y="477647"/>
                  </a:cubicBezTo>
                  <a:cubicBezTo>
                    <a:pt x="133604" y="305308"/>
                    <a:pt x="273304" y="165608"/>
                    <a:pt x="445643" y="165608"/>
                  </a:cubicBezTo>
                  <a:close/>
                  <a:moveTo>
                    <a:pt x="445643" y="31877"/>
                  </a:moveTo>
                  <a:cubicBezTo>
                    <a:pt x="539623" y="31877"/>
                    <a:pt x="626745" y="60960"/>
                    <a:pt x="698500" y="110744"/>
                  </a:cubicBezTo>
                  <a:lnTo>
                    <a:pt x="700405" y="141351"/>
                  </a:lnTo>
                  <a:lnTo>
                    <a:pt x="659257" y="182626"/>
                  </a:lnTo>
                  <a:cubicBezTo>
                    <a:pt x="599440" y="138684"/>
                    <a:pt x="525526" y="113030"/>
                    <a:pt x="445770" y="113030"/>
                  </a:cubicBezTo>
                  <a:cubicBezTo>
                    <a:pt x="244348" y="113030"/>
                    <a:pt x="81026" y="276225"/>
                    <a:pt x="81026" y="477647"/>
                  </a:cubicBezTo>
                  <a:cubicBezTo>
                    <a:pt x="81026" y="679069"/>
                    <a:pt x="244348" y="842391"/>
                    <a:pt x="445770" y="842391"/>
                  </a:cubicBezTo>
                  <a:cubicBezTo>
                    <a:pt x="647192" y="842391"/>
                    <a:pt x="810387" y="679069"/>
                    <a:pt x="810387" y="477647"/>
                  </a:cubicBezTo>
                  <a:cubicBezTo>
                    <a:pt x="810387" y="394716"/>
                    <a:pt x="782701" y="318262"/>
                    <a:pt x="735838" y="257302"/>
                  </a:cubicBezTo>
                  <a:lnTo>
                    <a:pt x="772668" y="220472"/>
                  </a:lnTo>
                  <a:lnTo>
                    <a:pt x="811149" y="222885"/>
                  </a:lnTo>
                  <a:cubicBezTo>
                    <a:pt x="861822" y="295021"/>
                    <a:pt x="891413" y="382905"/>
                    <a:pt x="891413" y="477774"/>
                  </a:cubicBezTo>
                  <a:cubicBezTo>
                    <a:pt x="891413" y="724027"/>
                    <a:pt x="691896" y="923544"/>
                    <a:pt x="445643" y="923544"/>
                  </a:cubicBezTo>
                  <a:cubicBezTo>
                    <a:pt x="199390" y="923544"/>
                    <a:pt x="0" y="723900"/>
                    <a:pt x="0" y="477647"/>
                  </a:cubicBezTo>
                  <a:cubicBezTo>
                    <a:pt x="0" y="231394"/>
                    <a:pt x="199517" y="31877"/>
                    <a:pt x="445770" y="31877"/>
                  </a:cubicBezTo>
                  <a:close/>
                  <a:moveTo>
                    <a:pt x="830453" y="0"/>
                  </a:moveTo>
                  <a:lnTo>
                    <a:pt x="835533" y="80391"/>
                  </a:lnTo>
                  <a:lnTo>
                    <a:pt x="915924" y="85471"/>
                  </a:lnTo>
                  <a:lnTo>
                    <a:pt x="817372" y="184023"/>
                  </a:lnTo>
                  <a:lnTo>
                    <a:pt x="766699" y="180848"/>
                  </a:lnTo>
                  <a:lnTo>
                    <a:pt x="490474" y="457073"/>
                  </a:lnTo>
                  <a:cubicBezTo>
                    <a:pt x="493649" y="463296"/>
                    <a:pt x="495300" y="470281"/>
                    <a:pt x="495300" y="477774"/>
                  </a:cubicBezTo>
                  <a:cubicBezTo>
                    <a:pt x="495300" y="505079"/>
                    <a:pt x="473075" y="527304"/>
                    <a:pt x="445770" y="527304"/>
                  </a:cubicBezTo>
                  <a:cubicBezTo>
                    <a:pt x="418465" y="527304"/>
                    <a:pt x="396240" y="505079"/>
                    <a:pt x="396240" y="477774"/>
                  </a:cubicBezTo>
                  <a:cubicBezTo>
                    <a:pt x="396240" y="450469"/>
                    <a:pt x="418465" y="428244"/>
                    <a:pt x="445770" y="428244"/>
                  </a:cubicBezTo>
                  <a:lnTo>
                    <a:pt x="454152" y="429895"/>
                  </a:lnTo>
                  <a:lnTo>
                    <a:pt x="735076" y="148971"/>
                  </a:lnTo>
                  <a:lnTo>
                    <a:pt x="731901" y="98552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29" name="Group 29"/>
          <p:cNvGrpSpPr/>
          <p:nvPr/>
        </p:nvGrpSpPr>
        <p:grpSpPr>
          <a:xfrm>
            <a:off x="6176160" y="3757680"/>
            <a:ext cx="650160" cy="499680"/>
            <a:chOff x="0" y="0"/>
            <a:chExt cx="866880" cy="666240"/>
          </a:xfrm>
        </p:grpSpPr>
        <p:sp>
          <p:nvSpPr>
            <p:cNvPr id="30" name="Freeform 30"/>
            <p:cNvSpPr/>
            <p:nvPr/>
          </p:nvSpPr>
          <p:spPr>
            <a:xfrm>
              <a:off x="0" y="0"/>
              <a:ext cx="875157" cy="666242"/>
            </a:xfrm>
            <a:custGeom>
              <a:avLst/>
              <a:gdLst/>
              <a:ahLst/>
              <a:cxnLst/>
              <a:rect l="l" t="t" r="r" b="b"/>
              <a:pathLst>
                <a:path w="875157" h="666242">
                  <a:moveTo>
                    <a:pt x="521716" y="278003"/>
                  </a:moveTo>
                  <a:cubicBezTo>
                    <a:pt x="595376" y="278003"/>
                    <a:pt x="655066" y="337693"/>
                    <a:pt x="655066" y="411480"/>
                  </a:cubicBezTo>
                  <a:cubicBezTo>
                    <a:pt x="655066" y="485267"/>
                    <a:pt x="595376" y="544957"/>
                    <a:pt x="521716" y="544957"/>
                  </a:cubicBezTo>
                  <a:cubicBezTo>
                    <a:pt x="448056" y="544957"/>
                    <a:pt x="388366" y="485267"/>
                    <a:pt x="388366" y="411480"/>
                  </a:cubicBezTo>
                  <a:cubicBezTo>
                    <a:pt x="388366" y="337693"/>
                    <a:pt x="448056" y="278003"/>
                    <a:pt x="521716" y="278003"/>
                  </a:cubicBezTo>
                  <a:close/>
                  <a:moveTo>
                    <a:pt x="521716" y="225298"/>
                  </a:moveTo>
                  <a:cubicBezTo>
                    <a:pt x="418973" y="225298"/>
                    <a:pt x="335661" y="308610"/>
                    <a:pt x="335661" y="411480"/>
                  </a:cubicBezTo>
                  <a:cubicBezTo>
                    <a:pt x="335661" y="514350"/>
                    <a:pt x="418973" y="597662"/>
                    <a:pt x="521716" y="597662"/>
                  </a:cubicBezTo>
                  <a:cubicBezTo>
                    <a:pt x="624459" y="597662"/>
                    <a:pt x="707771" y="514350"/>
                    <a:pt x="707771" y="411480"/>
                  </a:cubicBezTo>
                  <a:cubicBezTo>
                    <a:pt x="707771" y="308610"/>
                    <a:pt x="624459" y="225298"/>
                    <a:pt x="521716" y="225298"/>
                  </a:cubicBezTo>
                  <a:close/>
                  <a:moveTo>
                    <a:pt x="302514" y="183896"/>
                  </a:moveTo>
                  <a:lnTo>
                    <a:pt x="302514" y="225933"/>
                  </a:lnTo>
                  <a:lnTo>
                    <a:pt x="361315" y="225933"/>
                  </a:lnTo>
                  <a:lnTo>
                    <a:pt x="361315" y="183896"/>
                  </a:lnTo>
                  <a:close/>
                  <a:moveTo>
                    <a:pt x="762254" y="170434"/>
                  </a:moveTo>
                  <a:lnTo>
                    <a:pt x="762254" y="225933"/>
                  </a:lnTo>
                  <a:lnTo>
                    <a:pt x="875157" y="225933"/>
                  </a:lnTo>
                  <a:lnTo>
                    <a:pt x="875157" y="170434"/>
                  </a:lnTo>
                  <a:close/>
                  <a:moveTo>
                    <a:pt x="433578" y="29464"/>
                  </a:moveTo>
                  <a:lnTo>
                    <a:pt x="433578" y="117856"/>
                  </a:lnTo>
                  <a:lnTo>
                    <a:pt x="609854" y="117856"/>
                  </a:lnTo>
                  <a:lnTo>
                    <a:pt x="609854" y="29464"/>
                  </a:lnTo>
                  <a:close/>
                  <a:moveTo>
                    <a:pt x="395097" y="0"/>
                  </a:moveTo>
                  <a:lnTo>
                    <a:pt x="648208" y="0"/>
                  </a:lnTo>
                  <a:cubicBezTo>
                    <a:pt x="661924" y="0"/>
                    <a:pt x="672973" y="11049"/>
                    <a:pt x="672973" y="24765"/>
                  </a:cubicBezTo>
                  <a:lnTo>
                    <a:pt x="672973" y="117856"/>
                  </a:lnTo>
                  <a:lnTo>
                    <a:pt x="797814" y="117856"/>
                  </a:lnTo>
                  <a:cubicBezTo>
                    <a:pt x="835914" y="117856"/>
                    <a:pt x="866902" y="148844"/>
                    <a:pt x="866902" y="186944"/>
                  </a:cubicBezTo>
                  <a:lnTo>
                    <a:pt x="866902" y="597154"/>
                  </a:lnTo>
                  <a:cubicBezTo>
                    <a:pt x="866902" y="635254"/>
                    <a:pt x="836041" y="666242"/>
                    <a:pt x="797814" y="666242"/>
                  </a:cubicBezTo>
                  <a:lnTo>
                    <a:pt x="69088" y="666242"/>
                  </a:lnTo>
                  <a:cubicBezTo>
                    <a:pt x="30988" y="666242"/>
                    <a:pt x="0" y="635254"/>
                    <a:pt x="0" y="597154"/>
                  </a:cubicBezTo>
                  <a:lnTo>
                    <a:pt x="0" y="186944"/>
                  </a:lnTo>
                  <a:cubicBezTo>
                    <a:pt x="0" y="148844"/>
                    <a:pt x="30861" y="117856"/>
                    <a:pt x="69088" y="117856"/>
                  </a:cubicBezTo>
                  <a:lnTo>
                    <a:pt x="83566" y="117856"/>
                  </a:lnTo>
                  <a:lnTo>
                    <a:pt x="83566" y="85217"/>
                  </a:lnTo>
                  <a:cubicBezTo>
                    <a:pt x="83566" y="78359"/>
                    <a:pt x="89154" y="72771"/>
                    <a:pt x="96012" y="72771"/>
                  </a:cubicBezTo>
                  <a:lnTo>
                    <a:pt x="222504" y="72771"/>
                  </a:lnTo>
                  <a:cubicBezTo>
                    <a:pt x="229362" y="72771"/>
                    <a:pt x="234950" y="78359"/>
                    <a:pt x="234950" y="85217"/>
                  </a:cubicBezTo>
                  <a:lnTo>
                    <a:pt x="234950" y="117856"/>
                  </a:lnTo>
                  <a:lnTo>
                    <a:pt x="370332" y="117856"/>
                  </a:lnTo>
                  <a:lnTo>
                    <a:pt x="370332" y="24765"/>
                  </a:lnTo>
                  <a:cubicBezTo>
                    <a:pt x="370332" y="11049"/>
                    <a:pt x="381381" y="0"/>
                    <a:pt x="395097" y="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31" name="Group 31"/>
          <p:cNvGrpSpPr/>
          <p:nvPr/>
        </p:nvGrpSpPr>
        <p:grpSpPr>
          <a:xfrm>
            <a:off x="3513600" y="5176800"/>
            <a:ext cx="697680" cy="601920"/>
            <a:chOff x="0" y="0"/>
            <a:chExt cx="930240" cy="802560"/>
          </a:xfrm>
        </p:grpSpPr>
        <p:sp>
          <p:nvSpPr>
            <p:cNvPr id="32" name="Freeform 32"/>
            <p:cNvSpPr/>
            <p:nvPr/>
          </p:nvSpPr>
          <p:spPr>
            <a:xfrm>
              <a:off x="0" y="0"/>
              <a:ext cx="930402" cy="802513"/>
            </a:xfrm>
            <a:custGeom>
              <a:avLst/>
              <a:gdLst/>
              <a:ahLst/>
              <a:cxnLst/>
              <a:rect l="l" t="t" r="r" b="b"/>
              <a:pathLst>
                <a:path w="930402" h="802513">
                  <a:moveTo>
                    <a:pt x="197231" y="175768"/>
                  </a:moveTo>
                  <a:cubicBezTo>
                    <a:pt x="175514" y="175768"/>
                    <a:pt x="157988" y="193294"/>
                    <a:pt x="157988" y="215011"/>
                  </a:cubicBezTo>
                  <a:cubicBezTo>
                    <a:pt x="157988" y="236728"/>
                    <a:pt x="175641" y="254254"/>
                    <a:pt x="197231" y="254254"/>
                  </a:cubicBezTo>
                  <a:cubicBezTo>
                    <a:pt x="218821" y="254254"/>
                    <a:pt x="236474" y="236728"/>
                    <a:pt x="236474" y="215011"/>
                  </a:cubicBezTo>
                  <a:cubicBezTo>
                    <a:pt x="236474" y="193294"/>
                    <a:pt x="218821" y="175768"/>
                    <a:pt x="197231" y="175768"/>
                  </a:cubicBezTo>
                  <a:close/>
                  <a:moveTo>
                    <a:pt x="455803" y="80772"/>
                  </a:moveTo>
                  <a:cubicBezTo>
                    <a:pt x="411226" y="80772"/>
                    <a:pt x="375031" y="116967"/>
                    <a:pt x="375031" y="161544"/>
                  </a:cubicBezTo>
                  <a:cubicBezTo>
                    <a:pt x="375031" y="206121"/>
                    <a:pt x="411226" y="242316"/>
                    <a:pt x="455803" y="242316"/>
                  </a:cubicBezTo>
                  <a:cubicBezTo>
                    <a:pt x="500380" y="242316"/>
                    <a:pt x="536575" y="206121"/>
                    <a:pt x="536575" y="161544"/>
                  </a:cubicBezTo>
                  <a:cubicBezTo>
                    <a:pt x="536575" y="116967"/>
                    <a:pt x="500380" y="80772"/>
                    <a:pt x="455803" y="80772"/>
                  </a:cubicBezTo>
                  <a:close/>
                  <a:moveTo>
                    <a:pt x="455803" y="0"/>
                  </a:moveTo>
                  <a:cubicBezTo>
                    <a:pt x="545084" y="0"/>
                    <a:pt x="617474" y="72390"/>
                    <a:pt x="617474" y="161544"/>
                  </a:cubicBezTo>
                  <a:cubicBezTo>
                    <a:pt x="617474" y="225679"/>
                    <a:pt x="580136" y="281051"/>
                    <a:pt x="525780" y="306578"/>
                  </a:cubicBezTo>
                  <a:lnTo>
                    <a:pt x="636270" y="306578"/>
                  </a:lnTo>
                  <a:cubicBezTo>
                    <a:pt x="681990" y="306578"/>
                    <a:pt x="718947" y="343535"/>
                    <a:pt x="718947" y="389255"/>
                  </a:cubicBezTo>
                  <a:lnTo>
                    <a:pt x="718947" y="423291"/>
                  </a:lnTo>
                  <a:lnTo>
                    <a:pt x="762762" y="423291"/>
                  </a:lnTo>
                  <a:cubicBezTo>
                    <a:pt x="773176" y="423291"/>
                    <a:pt x="781939" y="430530"/>
                    <a:pt x="783717" y="440436"/>
                  </a:cubicBezTo>
                  <a:lnTo>
                    <a:pt x="930402" y="318516"/>
                  </a:lnTo>
                  <a:lnTo>
                    <a:pt x="930402" y="790575"/>
                  </a:lnTo>
                  <a:lnTo>
                    <a:pt x="783717" y="668655"/>
                  </a:lnTo>
                  <a:cubicBezTo>
                    <a:pt x="781939" y="678561"/>
                    <a:pt x="773176" y="685800"/>
                    <a:pt x="762762" y="685800"/>
                  </a:cubicBezTo>
                  <a:lnTo>
                    <a:pt x="718820" y="685800"/>
                  </a:lnTo>
                  <a:lnTo>
                    <a:pt x="718820" y="719836"/>
                  </a:lnTo>
                  <a:cubicBezTo>
                    <a:pt x="718820" y="765429"/>
                    <a:pt x="681863" y="802513"/>
                    <a:pt x="636143" y="802513"/>
                  </a:cubicBezTo>
                  <a:lnTo>
                    <a:pt x="82677" y="802513"/>
                  </a:lnTo>
                  <a:cubicBezTo>
                    <a:pt x="36957" y="802513"/>
                    <a:pt x="0" y="765556"/>
                    <a:pt x="0" y="719963"/>
                  </a:cubicBezTo>
                  <a:lnTo>
                    <a:pt x="0" y="389255"/>
                  </a:lnTo>
                  <a:cubicBezTo>
                    <a:pt x="0" y="343662"/>
                    <a:pt x="36957" y="306578"/>
                    <a:pt x="82677" y="306578"/>
                  </a:cubicBezTo>
                  <a:lnTo>
                    <a:pt x="156337" y="306578"/>
                  </a:lnTo>
                  <a:cubicBezTo>
                    <a:pt x="121158" y="291084"/>
                    <a:pt x="96774" y="255905"/>
                    <a:pt x="96774" y="215011"/>
                  </a:cubicBezTo>
                  <a:cubicBezTo>
                    <a:pt x="96774" y="159512"/>
                    <a:pt x="141732" y="114554"/>
                    <a:pt x="197231" y="114554"/>
                  </a:cubicBezTo>
                  <a:cubicBezTo>
                    <a:pt x="252730" y="114554"/>
                    <a:pt x="297688" y="159512"/>
                    <a:pt x="297688" y="215011"/>
                  </a:cubicBezTo>
                  <a:cubicBezTo>
                    <a:pt x="297688" y="255905"/>
                    <a:pt x="273304" y="291084"/>
                    <a:pt x="238125" y="306578"/>
                  </a:cubicBezTo>
                  <a:lnTo>
                    <a:pt x="385826" y="306578"/>
                  </a:lnTo>
                  <a:cubicBezTo>
                    <a:pt x="331470" y="280924"/>
                    <a:pt x="294132" y="225552"/>
                    <a:pt x="294132" y="161544"/>
                  </a:cubicBezTo>
                  <a:cubicBezTo>
                    <a:pt x="294132" y="72390"/>
                    <a:pt x="366522" y="0"/>
                    <a:pt x="455803" y="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sp>
        <p:nvSpPr>
          <p:cNvPr id="33" name="TextBox 33"/>
          <p:cNvSpPr txBox="1"/>
          <p:nvPr/>
        </p:nvSpPr>
        <p:spPr>
          <a:xfrm>
            <a:off x="2730240" y="7639560"/>
            <a:ext cx="2264400" cy="14465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1600" spc="16" dirty="0">
                <a:solidFill>
                  <a:srgbClr val="404040"/>
                </a:solidFill>
                <a:latin typeface="Montserrat"/>
                <a:cs typeface="B Nazanin" panose="00000400000000000000" pitchFamily="2" charset="-78"/>
              </a:rPr>
              <a:t>شما به سادگی می توانید مخاطبان خود را تحت تاثیر قرار دهید و یک </a:t>
            </a:r>
            <a:r>
              <a:rPr lang="en-US" sz="1600" spc="16" dirty="0">
                <a:solidFill>
                  <a:srgbClr val="404040"/>
                </a:solidFill>
                <a:latin typeface="Montserrat"/>
                <a:cs typeface="B Nazanin" panose="00000400000000000000" pitchFamily="2" charset="-78"/>
              </a:rPr>
              <a:t>zing </a:t>
            </a:r>
            <a:r>
              <a:rPr lang="fa-IR" sz="1600" spc="16" dirty="0">
                <a:solidFill>
                  <a:srgbClr val="404040"/>
                </a:solidFill>
                <a:latin typeface="Montserrat"/>
                <a:cs typeface="B Nazanin" panose="00000400000000000000" pitchFamily="2" charset="-78"/>
              </a:rPr>
              <a:t>منحصر به فرد اضافه کنید.</a:t>
            </a:r>
            <a:endParaRPr lang="en-US" sz="1600" spc="16" dirty="0">
              <a:solidFill>
                <a:srgbClr val="404040"/>
              </a:solidFill>
              <a:latin typeface="Montserrat"/>
              <a:cs typeface="B Nazanin" panose="00000400000000000000" pitchFamily="2" charset="-78"/>
            </a:endParaRPr>
          </a:p>
        </p:txBody>
      </p:sp>
      <p:sp>
        <p:nvSpPr>
          <p:cNvPr id="34" name="TextBox 34"/>
          <p:cNvSpPr txBox="1"/>
          <p:nvPr/>
        </p:nvSpPr>
        <p:spPr>
          <a:xfrm>
            <a:off x="2730240" y="7205400"/>
            <a:ext cx="2264400" cy="33855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1600" spc="16" dirty="0">
                <a:solidFill>
                  <a:srgbClr val="404040"/>
                </a:solidFill>
                <a:latin typeface="Montserrat Bold"/>
                <a:cs typeface="B Nazanin" panose="00000400000000000000" pitchFamily="2" charset="-78"/>
              </a:rPr>
              <a:t>متن را اینجا بنویسید</a:t>
            </a:r>
            <a:endParaRPr lang="en-US" sz="1600" spc="16" dirty="0">
              <a:solidFill>
                <a:srgbClr val="404040"/>
              </a:solidFill>
              <a:latin typeface="Montserrat Bold"/>
              <a:cs typeface="B Nazanin" panose="00000400000000000000" pitchFamily="2" charset="-78"/>
            </a:endParaRPr>
          </a:p>
        </p:txBody>
      </p:sp>
      <p:sp>
        <p:nvSpPr>
          <p:cNvPr id="35" name="TextBox 35"/>
          <p:cNvSpPr txBox="1"/>
          <p:nvPr/>
        </p:nvSpPr>
        <p:spPr>
          <a:xfrm>
            <a:off x="5369040" y="6224040"/>
            <a:ext cx="2264400" cy="14465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1600" spc="16" dirty="0">
                <a:solidFill>
                  <a:srgbClr val="404040"/>
                </a:solidFill>
                <a:latin typeface="Montserrat"/>
                <a:cs typeface="B Nazanin" panose="00000400000000000000" pitchFamily="2" charset="-78"/>
              </a:rPr>
              <a:t>شما به سادگی می توانید مخاطبان خود را تحت تاثیر قرار دهید و یک </a:t>
            </a:r>
            <a:r>
              <a:rPr lang="en-US" sz="1600" spc="16" dirty="0">
                <a:solidFill>
                  <a:srgbClr val="404040"/>
                </a:solidFill>
                <a:latin typeface="Montserrat"/>
                <a:cs typeface="B Nazanin" panose="00000400000000000000" pitchFamily="2" charset="-78"/>
              </a:rPr>
              <a:t>zing </a:t>
            </a:r>
            <a:r>
              <a:rPr lang="fa-IR" sz="1600" spc="16" dirty="0">
                <a:solidFill>
                  <a:srgbClr val="404040"/>
                </a:solidFill>
                <a:latin typeface="Montserrat"/>
                <a:cs typeface="B Nazanin" panose="00000400000000000000" pitchFamily="2" charset="-78"/>
              </a:rPr>
              <a:t>منحصر به فرد اضافه کنید.</a:t>
            </a:r>
            <a:endParaRPr lang="en-US" sz="1600" spc="16" dirty="0">
              <a:solidFill>
                <a:srgbClr val="404040"/>
              </a:solidFill>
              <a:latin typeface="Montserrat"/>
              <a:cs typeface="B Nazanin" panose="00000400000000000000" pitchFamily="2" charset="-78"/>
            </a:endParaRPr>
          </a:p>
        </p:txBody>
      </p:sp>
      <p:sp>
        <p:nvSpPr>
          <p:cNvPr id="36" name="TextBox 36"/>
          <p:cNvSpPr txBox="1"/>
          <p:nvPr/>
        </p:nvSpPr>
        <p:spPr>
          <a:xfrm>
            <a:off x="5369040" y="5789880"/>
            <a:ext cx="2264400" cy="33855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1600" spc="16" dirty="0">
                <a:solidFill>
                  <a:srgbClr val="404040"/>
                </a:solidFill>
                <a:latin typeface="Montserrat Bold"/>
                <a:cs typeface="B Nazanin" panose="00000400000000000000" pitchFamily="2" charset="-78"/>
              </a:rPr>
              <a:t>متن را اینجا بنویسید</a:t>
            </a:r>
            <a:endParaRPr lang="en-US" sz="1600" spc="16" dirty="0">
              <a:solidFill>
                <a:srgbClr val="404040"/>
              </a:solidFill>
              <a:latin typeface="Montserrat Bold"/>
              <a:cs typeface="B Nazanin" panose="00000400000000000000" pitchFamily="2" charset="-78"/>
            </a:endParaRPr>
          </a:p>
        </p:txBody>
      </p:sp>
      <p:sp>
        <p:nvSpPr>
          <p:cNvPr id="37" name="TextBox 37"/>
          <p:cNvSpPr txBox="1"/>
          <p:nvPr/>
        </p:nvSpPr>
        <p:spPr>
          <a:xfrm>
            <a:off x="8008560" y="7639560"/>
            <a:ext cx="2264400" cy="14465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1600" spc="16" dirty="0">
                <a:solidFill>
                  <a:srgbClr val="404040"/>
                </a:solidFill>
                <a:latin typeface="Montserrat"/>
                <a:cs typeface="B Nazanin" panose="00000400000000000000" pitchFamily="2" charset="-78"/>
              </a:rPr>
              <a:t>شما به سادگی می توانید مخاطبان خود را تحت تاثیر قرار دهید و یک </a:t>
            </a:r>
            <a:r>
              <a:rPr lang="en-US" sz="1600" spc="16" dirty="0">
                <a:solidFill>
                  <a:srgbClr val="404040"/>
                </a:solidFill>
                <a:latin typeface="Montserrat"/>
                <a:cs typeface="B Nazanin" panose="00000400000000000000" pitchFamily="2" charset="-78"/>
              </a:rPr>
              <a:t>zing </a:t>
            </a:r>
            <a:r>
              <a:rPr lang="fa-IR" sz="1600" spc="16" dirty="0">
                <a:solidFill>
                  <a:srgbClr val="404040"/>
                </a:solidFill>
                <a:latin typeface="Montserrat"/>
                <a:cs typeface="B Nazanin" panose="00000400000000000000" pitchFamily="2" charset="-78"/>
              </a:rPr>
              <a:t>منحصر به فرد اضافه کنید.</a:t>
            </a:r>
            <a:endParaRPr lang="en-US" sz="1600" spc="16" dirty="0">
              <a:solidFill>
                <a:srgbClr val="404040"/>
              </a:solidFill>
              <a:latin typeface="Montserrat"/>
              <a:cs typeface="B Nazanin" panose="00000400000000000000" pitchFamily="2" charset="-78"/>
            </a:endParaRPr>
          </a:p>
        </p:txBody>
      </p:sp>
      <p:sp>
        <p:nvSpPr>
          <p:cNvPr id="38" name="TextBox 38"/>
          <p:cNvSpPr txBox="1"/>
          <p:nvPr/>
        </p:nvSpPr>
        <p:spPr>
          <a:xfrm>
            <a:off x="8008560" y="7205400"/>
            <a:ext cx="2264400" cy="33855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1600" spc="16" dirty="0">
                <a:solidFill>
                  <a:srgbClr val="404040"/>
                </a:solidFill>
                <a:latin typeface="Montserrat Bold"/>
                <a:cs typeface="B Nazanin" panose="00000400000000000000" pitchFamily="2" charset="-78"/>
              </a:rPr>
              <a:t>متن را اینجا بنویسید</a:t>
            </a:r>
            <a:endParaRPr lang="en-US" sz="1600" spc="16" dirty="0">
              <a:solidFill>
                <a:srgbClr val="404040"/>
              </a:solidFill>
              <a:latin typeface="Montserrat Bold"/>
              <a:cs typeface="B Nazanin" panose="00000400000000000000" pitchFamily="2" charset="-78"/>
            </a:endParaRPr>
          </a:p>
        </p:txBody>
      </p:sp>
      <p:sp>
        <p:nvSpPr>
          <p:cNvPr id="39" name="TextBox 39"/>
          <p:cNvSpPr txBox="1"/>
          <p:nvPr/>
        </p:nvSpPr>
        <p:spPr>
          <a:xfrm>
            <a:off x="10648080" y="6224040"/>
            <a:ext cx="2264400" cy="14465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1600" spc="16" dirty="0">
                <a:solidFill>
                  <a:srgbClr val="404040"/>
                </a:solidFill>
                <a:latin typeface="Montserrat"/>
                <a:cs typeface="B Nazanin" panose="00000400000000000000" pitchFamily="2" charset="-78"/>
              </a:rPr>
              <a:t>شما به سادگی می توانید مخاطبان خود را تحت تاثیر قرار دهید و یک </a:t>
            </a:r>
            <a:r>
              <a:rPr lang="en-US" sz="1600" spc="16" dirty="0">
                <a:solidFill>
                  <a:srgbClr val="404040"/>
                </a:solidFill>
                <a:latin typeface="Montserrat"/>
                <a:cs typeface="B Nazanin" panose="00000400000000000000" pitchFamily="2" charset="-78"/>
              </a:rPr>
              <a:t>zing </a:t>
            </a:r>
            <a:r>
              <a:rPr lang="fa-IR" sz="1600" spc="16" dirty="0">
                <a:solidFill>
                  <a:srgbClr val="404040"/>
                </a:solidFill>
                <a:latin typeface="Montserrat"/>
                <a:cs typeface="B Nazanin" panose="00000400000000000000" pitchFamily="2" charset="-78"/>
              </a:rPr>
              <a:t>منحصر به فرد اضافه کنید.</a:t>
            </a:r>
            <a:endParaRPr lang="en-US" sz="1600" spc="16" dirty="0">
              <a:solidFill>
                <a:srgbClr val="404040"/>
              </a:solidFill>
              <a:latin typeface="Montserrat"/>
              <a:cs typeface="B Nazanin" panose="00000400000000000000" pitchFamily="2" charset="-78"/>
            </a:endParaRPr>
          </a:p>
        </p:txBody>
      </p:sp>
      <p:sp>
        <p:nvSpPr>
          <p:cNvPr id="40" name="TextBox 40"/>
          <p:cNvSpPr txBox="1"/>
          <p:nvPr/>
        </p:nvSpPr>
        <p:spPr>
          <a:xfrm>
            <a:off x="10648080" y="5789880"/>
            <a:ext cx="2264400" cy="33855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1600" spc="16" dirty="0">
                <a:solidFill>
                  <a:srgbClr val="404040"/>
                </a:solidFill>
                <a:latin typeface="Montserrat Bold"/>
                <a:cs typeface="B Nazanin" panose="00000400000000000000" pitchFamily="2" charset="-78"/>
              </a:rPr>
              <a:t>متن را اینجا بنویسید</a:t>
            </a:r>
            <a:endParaRPr lang="en-US" sz="1600" spc="16" dirty="0">
              <a:solidFill>
                <a:srgbClr val="404040"/>
              </a:solidFill>
              <a:latin typeface="Montserrat Bold"/>
              <a:cs typeface="B Nazanin" panose="00000400000000000000" pitchFamily="2" charset="-78"/>
            </a:endParaRPr>
          </a:p>
        </p:txBody>
      </p:sp>
      <p:sp>
        <p:nvSpPr>
          <p:cNvPr id="41" name="TextBox 41"/>
          <p:cNvSpPr txBox="1"/>
          <p:nvPr/>
        </p:nvSpPr>
        <p:spPr>
          <a:xfrm>
            <a:off x="13287600" y="7617960"/>
            <a:ext cx="2264400" cy="14465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1600" spc="16" dirty="0">
                <a:solidFill>
                  <a:srgbClr val="404040"/>
                </a:solidFill>
                <a:latin typeface="Montserrat"/>
                <a:cs typeface="B Nazanin" panose="00000400000000000000" pitchFamily="2" charset="-78"/>
              </a:rPr>
              <a:t>شما به سادگی می توانید مخاطبان خود را تحت تاثیر قرار دهید و یک </a:t>
            </a:r>
            <a:r>
              <a:rPr lang="en-US" sz="1600" spc="16" dirty="0">
                <a:solidFill>
                  <a:srgbClr val="404040"/>
                </a:solidFill>
                <a:latin typeface="Montserrat"/>
                <a:cs typeface="B Nazanin" panose="00000400000000000000" pitchFamily="2" charset="-78"/>
              </a:rPr>
              <a:t>zing </a:t>
            </a:r>
            <a:r>
              <a:rPr lang="fa-IR" sz="1600" spc="16" dirty="0">
                <a:solidFill>
                  <a:srgbClr val="404040"/>
                </a:solidFill>
                <a:latin typeface="Montserrat"/>
                <a:cs typeface="B Nazanin" panose="00000400000000000000" pitchFamily="2" charset="-78"/>
              </a:rPr>
              <a:t>منحصر به فرد اضافه کنید.</a:t>
            </a:r>
            <a:endParaRPr lang="en-US" sz="1600" spc="16" dirty="0">
              <a:solidFill>
                <a:srgbClr val="404040"/>
              </a:solidFill>
              <a:latin typeface="Montserrat"/>
              <a:cs typeface="B Nazanin" panose="00000400000000000000" pitchFamily="2" charset="-78"/>
            </a:endParaRPr>
          </a:p>
        </p:txBody>
      </p:sp>
      <p:sp>
        <p:nvSpPr>
          <p:cNvPr id="42" name="TextBox 42"/>
          <p:cNvSpPr txBox="1"/>
          <p:nvPr/>
        </p:nvSpPr>
        <p:spPr>
          <a:xfrm>
            <a:off x="13287600" y="7183800"/>
            <a:ext cx="2264400" cy="33855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1600" spc="16" dirty="0">
                <a:solidFill>
                  <a:srgbClr val="404040"/>
                </a:solidFill>
                <a:latin typeface="Montserrat Bold"/>
                <a:cs typeface="B Nazanin" panose="00000400000000000000" pitchFamily="2" charset="-78"/>
              </a:rPr>
              <a:t>متن را اینجا بنویسید</a:t>
            </a:r>
            <a:endParaRPr lang="en-US" sz="1600" spc="16" dirty="0">
              <a:solidFill>
                <a:srgbClr val="404040"/>
              </a:solidFill>
              <a:latin typeface="Montserrat Bold"/>
              <a:cs typeface="B Nazanin" panose="00000400000000000000" pitchFamily="2" charset="-78"/>
            </a:endParaRPr>
          </a:p>
        </p:txBody>
      </p:sp>
      <p:sp>
        <p:nvSpPr>
          <p:cNvPr id="43" name="AutoShape 43"/>
          <p:cNvSpPr/>
          <p:nvPr/>
        </p:nvSpPr>
        <p:spPr>
          <a:xfrm rot="21903">
            <a:off x="148497" y="1830270"/>
            <a:ext cx="18081007" cy="0"/>
          </a:xfrm>
          <a:prstGeom prst="line">
            <a:avLst/>
          </a:prstGeom>
          <a:ln w="47625" cap="rnd">
            <a:solidFill>
              <a:srgbClr val="984603"/>
            </a:solidFill>
            <a:prstDash val="solid"/>
            <a:headEnd type="none" w="sm" len="sm"/>
            <a:tailEnd type="none" w="sm" len="sm"/>
          </a:ln>
        </p:spPr>
      </p:sp>
      <p:grpSp>
        <p:nvGrpSpPr>
          <p:cNvPr id="44" name="Group 44"/>
          <p:cNvGrpSpPr/>
          <p:nvPr/>
        </p:nvGrpSpPr>
        <p:grpSpPr>
          <a:xfrm>
            <a:off x="16695360" y="678960"/>
            <a:ext cx="1374480" cy="1009440"/>
            <a:chOff x="0" y="0"/>
            <a:chExt cx="1832640" cy="1345920"/>
          </a:xfrm>
        </p:grpSpPr>
        <p:sp>
          <p:nvSpPr>
            <p:cNvPr id="45" name="Freeform 45"/>
            <p:cNvSpPr/>
            <p:nvPr/>
          </p:nvSpPr>
          <p:spPr>
            <a:xfrm>
              <a:off x="0" y="0"/>
              <a:ext cx="1832737" cy="1345946"/>
            </a:xfrm>
            <a:custGeom>
              <a:avLst/>
              <a:gdLst/>
              <a:ahLst/>
              <a:cxnLst/>
              <a:rect l="l" t="t" r="r" b="b"/>
              <a:pathLst>
                <a:path w="1832737" h="1345946">
                  <a:moveTo>
                    <a:pt x="374396" y="560451"/>
                  </a:moveTo>
                  <a:cubicBezTo>
                    <a:pt x="449326" y="544703"/>
                    <a:pt x="520192" y="532765"/>
                    <a:pt x="595122" y="548640"/>
                  </a:cubicBezTo>
                  <a:cubicBezTo>
                    <a:pt x="823722" y="596011"/>
                    <a:pt x="969518" y="789432"/>
                    <a:pt x="945896" y="1026287"/>
                  </a:cubicBezTo>
                  <a:cubicBezTo>
                    <a:pt x="938022" y="1105281"/>
                    <a:pt x="961644" y="1117092"/>
                    <a:pt x="1024763" y="1109218"/>
                  </a:cubicBezTo>
                  <a:cubicBezTo>
                    <a:pt x="1095756" y="1105281"/>
                    <a:pt x="1166622" y="1113155"/>
                    <a:pt x="1237615" y="1109218"/>
                  </a:cubicBezTo>
                  <a:cubicBezTo>
                    <a:pt x="1292733" y="1105281"/>
                    <a:pt x="1316482" y="1117092"/>
                    <a:pt x="1328293" y="1176274"/>
                  </a:cubicBezTo>
                  <a:cubicBezTo>
                    <a:pt x="1347978" y="1278890"/>
                    <a:pt x="1442593" y="1345946"/>
                    <a:pt x="1545082" y="1345946"/>
                  </a:cubicBezTo>
                  <a:cubicBezTo>
                    <a:pt x="1651508" y="1345946"/>
                    <a:pt x="1738249" y="1274953"/>
                    <a:pt x="1765808" y="1172337"/>
                  </a:cubicBezTo>
                  <a:cubicBezTo>
                    <a:pt x="1769745" y="1144651"/>
                    <a:pt x="1769745" y="1121029"/>
                    <a:pt x="1801241" y="1101344"/>
                  </a:cubicBezTo>
                  <a:cubicBezTo>
                    <a:pt x="1832737" y="1085596"/>
                    <a:pt x="1824863" y="935609"/>
                    <a:pt x="1801241" y="935609"/>
                  </a:cubicBezTo>
                  <a:cubicBezTo>
                    <a:pt x="1714500" y="931672"/>
                    <a:pt x="1738122" y="872490"/>
                    <a:pt x="1742186" y="829056"/>
                  </a:cubicBezTo>
                  <a:cubicBezTo>
                    <a:pt x="1746123" y="726440"/>
                    <a:pt x="1718564" y="643509"/>
                    <a:pt x="1627886" y="588264"/>
                  </a:cubicBezTo>
                  <a:cubicBezTo>
                    <a:pt x="1549019" y="540893"/>
                    <a:pt x="1541145" y="513334"/>
                    <a:pt x="1580642" y="430403"/>
                  </a:cubicBezTo>
                  <a:cubicBezTo>
                    <a:pt x="1592453" y="402717"/>
                    <a:pt x="1604264" y="367284"/>
                    <a:pt x="1576705" y="351409"/>
                  </a:cubicBezTo>
                  <a:cubicBezTo>
                    <a:pt x="1553083" y="335661"/>
                    <a:pt x="1521587" y="355346"/>
                    <a:pt x="1501775" y="379095"/>
                  </a:cubicBezTo>
                  <a:cubicBezTo>
                    <a:pt x="1486027" y="394843"/>
                    <a:pt x="1478153" y="418592"/>
                    <a:pt x="1474216" y="442214"/>
                  </a:cubicBezTo>
                  <a:cubicBezTo>
                    <a:pt x="1454531" y="548767"/>
                    <a:pt x="1454531" y="548767"/>
                    <a:pt x="1340231" y="540893"/>
                  </a:cubicBezTo>
                  <a:cubicBezTo>
                    <a:pt x="1316609" y="536956"/>
                    <a:pt x="1292987" y="533019"/>
                    <a:pt x="1269238" y="533019"/>
                  </a:cubicBezTo>
                  <a:cubicBezTo>
                    <a:pt x="1229868" y="536956"/>
                    <a:pt x="1218057" y="517271"/>
                    <a:pt x="1214120" y="485648"/>
                  </a:cubicBezTo>
                  <a:cubicBezTo>
                    <a:pt x="1198372" y="379095"/>
                    <a:pt x="1178687" y="272542"/>
                    <a:pt x="1162939" y="165989"/>
                  </a:cubicBezTo>
                  <a:cubicBezTo>
                    <a:pt x="1159002" y="146304"/>
                    <a:pt x="1155065" y="126492"/>
                    <a:pt x="1166876" y="102870"/>
                  </a:cubicBezTo>
                  <a:cubicBezTo>
                    <a:pt x="1202055" y="19685"/>
                    <a:pt x="1190244" y="3937"/>
                    <a:pt x="1099566" y="3937"/>
                  </a:cubicBezTo>
                  <a:cubicBezTo>
                    <a:pt x="894588" y="0"/>
                    <a:pt x="685800" y="3937"/>
                    <a:pt x="476885" y="3937"/>
                  </a:cubicBezTo>
                  <a:cubicBezTo>
                    <a:pt x="433578" y="3937"/>
                    <a:pt x="390144" y="0"/>
                    <a:pt x="346837" y="3937"/>
                  </a:cubicBezTo>
                  <a:cubicBezTo>
                    <a:pt x="287782" y="7874"/>
                    <a:pt x="267970" y="51308"/>
                    <a:pt x="307467" y="94742"/>
                  </a:cubicBezTo>
                  <a:cubicBezTo>
                    <a:pt x="327152" y="118364"/>
                    <a:pt x="327152" y="138176"/>
                    <a:pt x="331089" y="165735"/>
                  </a:cubicBezTo>
                  <a:cubicBezTo>
                    <a:pt x="331089" y="244729"/>
                    <a:pt x="331089" y="323596"/>
                    <a:pt x="331089" y="402590"/>
                  </a:cubicBezTo>
                  <a:cubicBezTo>
                    <a:pt x="342900" y="402590"/>
                    <a:pt x="350774" y="398653"/>
                    <a:pt x="362585" y="398653"/>
                  </a:cubicBezTo>
                  <a:cubicBezTo>
                    <a:pt x="366522" y="394716"/>
                    <a:pt x="370459" y="394716"/>
                    <a:pt x="378333" y="390779"/>
                  </a:cubicBezTo>
                  <a:cubicBezTo>
                    <a:pt x="370459" y="394716"/>
                    <a:pt x="366522" y="394716"/>
                    <a:pt x="362585" y="398653"/>
                  </a:cubicBezTo>
                  <a:cubicBezTo>
                    <a:pt x="350774" y="398653"/>
                    <a:pt x="342900" y="402590"/>
                    <a:pt x="331089" y="402590"/>
                  </a:cubicBezTo>
                  <a:cubicBezTo>
                    <a:pt x="335026" y="446024"/>
                    <a:pt x="319278" y="469646"/>
                    <a:pt x="275971" y="485521"/>
                  </a:cubicBezTo>
                  <a:cubicBezTo>
                    <a:pt x="197104" y="513207"/>
                    <a:pt x="138049" y="560451"/>
                    <a:pt x="90678" y="627634"/>
                  </a:cubicBezTo>
                  <a:cubicBezTo>
                    <a:pt x="55245" y="655320"/>
                    <a:pt x="35560" y="690753"/>
                    <a:pt x="19685" y="726313"/>
                  </a:cubicBezTo>
                  <a:cubicBezTo>
                    <a:pt x="0" y="793369"/>
                    <a:pt x="15748" y="813054"/>
                    <a:pt x="90678" y="805180"/>
                  </a:cubicBezTo>
                  <a:cubicBezTo>
                    <a:pt x="161671" y="698627"/>
                    <a:pt x="244348" y="599948"/>
                    <a:pt x="374396" y="560451"/>
                  </a:cubicBezTo>
                  <a:close/>
                  <a:moveTo>
                    <a:pt x="1541018" y="1002538"/>
                  </a:moveTo>
                  <a:cubicBezTo>
                    <a:pt x="1604137" y="998601"/>
                    <a:pt x="1655318" y="1049909"/>
                    <a:pt x="1655318" y="1113028"/>
                  </a:cubicBezTo>
                  <a:cubicBezTo>
                    <a:pt x="1659255" y="1176147"/>
                    <a:pt x="1612011" y="1227455"/>
                    <a:pt x="1544955" y="1227455"/>
                  </a:cubicBezTo>
                  <a:cubicBezTo>
                    <a:pt x="1481836" y="1227455"/>
                    <a:pt x="1434592" y="1180084"/>
                    <a:pt x="1430655" y="1120902"/>
                  </a:cubicBezTo>
                  <a:cubicBezTo>
                    <a:pt x="1426718" y="1057783"/>
                    <a:pt x="1477899" y="1002538"/>
                    <a:pt x="1541018" y="1002538"/>
                  </a:cubicBezTo>
                  <a:close/>
                  <a:moveTo>
                    <a:pt x="610870" y="453898"/>
                  </a:moveTo>
                  <a:cubicBezTo>
                    <a:pt x="610870" y="453898"/>
                    <a:pt x="614807" y="453898"/>
                    <a:pt x="618744" y="449961"/>
                  </a:cubicBezTo>
                  <a:cubicBezTo>
                    <a:pt x="614807" y="453898"/>
                    <a:pt x="610870" y="453898"/>
                    <a:pt x="610870" y="453898"/>
                  </a:cubicBezTo>
                  <a:close/>
                  <a:moveTo>
                    <a:pt x="618744" y="449961"/>
                  </a:moveTo>
                  <a:cubicBezTo>
                    <a:pt x="622681" y="449961"/>
                    <a:pt x="622681" y="449961"/>
                    <a:pt x="622681" y="449961"/>
                  </a:cubicBezTo>
                  <a:cubicBezTo>
                    <a:pt x="622681" y="449961"/>
                    <a:pt x="622681" y="449961"/>
                    <a:pt x="618744" y="449961"/>
                  </a:cubicBezTo>
                  <a:close/>
                  <a:moveTo>
                    <a:pt x="788289" y="110490"/>
                  </a:moveTo>
                  <a:cubicBezTo>
                    <a:pt x="823722" y="114427"/>
                    <a:pt x="863219" y="110490"/>
                    <a:pt x="898652" y="110490"/>
                  </a:cubicBezTo>
                  <a:cubicBezTo>
                    <a:pt x="1064133" y="110490"/>
                    <a:pt x="1064133" y="110490"/>
                    <a:pt x="1091819" y="272288"/>
                  </a:cubicBezTo>
                  <a:cubicBezTo>
                    <a:pt x="1115441" y="410464"/>
                    <a:pt x="1135126" y="548640"/>
                    <a:pt x="1154938" y="686689"/>
                  </a:cubicBezTo>
                  <a:cubicBezTo>
                    <a:pt x="1158875" y="710311"/>
                    <a:pt x="1190371" y="757682"/>
                    <a:pt x="1147064" y="761619"/>
                  </a:cubicBezTo>
                  <a:cubicBezTo>
                    <a:pt x="1099820" y="769493"/>
                    <a:pt x="1040638" y="797179"/>
                    <a:pt x="1005205" y="733933"/>
                  </a:cubicBezTo>
                  <a:cubicBezTo>
                    <a:pt x="950087" y="627380"/>
                    <a:pt x="871220" y="544449"/>
                    <a:pt x="760857" y="493141"/>
                  </a:cubicBezTo>
                  <a:cubicBezTo>
                    <a:pt x="729361" y="481330"/>
                    <a:pt x="721487" y="461518"/>
                    <a:pt x="721487" y="426085"/>
                  </a:cubicBezTo>
                  <a:cubicBezTo>
                    <a:pt x="725424" y="343154"/>
                    <a:pt x="725424" y="260350"/>
                    <a:pt x="721487" y="173482"/>
                  </a:cubicBezTo>
                  <a:cubicBezTo>
                    <a:pt x="717550" y="122174"/>
                    <a:pt x="737235" y="102489"/>
                    <a:pt x="788543" y="110363"/>
                  </a:cubicBezTo>
                  <a:close/>
                  <a:moveTo>
                    <a:pt x="417703" y="134239"/>
                  </a:moveTo>
                  <a:cubicBezTo>
                    <a:pt x="417703" y="126365"/>
                    <a:pt x="421640" y="122428"/>
                    <a:pt x="421640" y="118491"/>
                  </a:cubicBezTo>
                  <a:cubicBezTo>
                    <a:pt x="492633" y="118491"/>
                    <a:pt x="559562" y="114554"/>
                    <a:pt x="630555" y="114554"/>
                  </a:cubicBezTo>
                  <a:cubicBezTo>
                    <a:pt x="630555" y="122428"/>
                    <a:pt x="634492" y="126365"/>
                    <a:pt x="638429" y="134239"/>
                  </a:cubicBezTo>
                  <a:cubicBezTo>
                    <a:pt x="638429" y="146050"/>
                    <a:pt x="638429" y="157861"/>
                    <a:pt x="642366" y="169799"/>
                  </a:cubicBezTo>
                  <a:cubicBezTo>
                    <a:pt x="638429" y="157988"/>
                    <a:pt x="638429" y="146177"/>
                    <a:pt x="638429" y="134239"/>
                  </a:cubicBezTo>
                  <a:cubicBezTo>
                    <a:pt x="626618" y="232918"/>
                    <a:pt x="630555" y="335534"/>
                    <a:pt x="634492" y="434213"/>
                  </a:cubicBezTo>
                  <a:cubicBezTo>
                    <a:pt x="630555" y="438150"/>
                    <a:pt x="630555" y="438150"/>
                    <a:pt x="630555" y="442087"/>
                  </a:cubicBezTo>
                  <a:cubicBezTo>
                    <a:pt x="618744" y="446024"/>
                    <a:pt x="606933" y="446024"/>
                    <a:pt x="595122" y="449961"/>
                  </a:cubicBezTo>
                  <a:cubicBezTo>
                    <a:pt x="547878" y="461772"/>
                    <a:pt x="504444" y="414401"/>
                    <a:pt x="457200" y="442087"/>
                  </a:cubicBezTo>
                  <a:cubicBezTo>
                    <a:pt x="421767" y="438150"/>
                    <a:pt x="417830" y="418465"/>
                    <a:pt x="421767" y="386842"/>
                  </a:cubicBezTo>
                  <a:cubicBezTo>
                    <a:pt x="421767" y="303911"/>
                    <a:pt x="417830" y="217170"/>
                    <a:pt x="417830" y="134239"/>
                  </a:cubicBezTo>
                  <a:cubicBezTo>
                    <a:pt x="413893" y="142113"/>
                    <a:pt x="409956" y="149987"/>
                    <a:pt x="409956" y="161925"/>
                  </a:cubicBezTo>
                  <a:cubicBezTo>
                    <a:pt x="409956" y="150114"/>
                    <a:pt x="413893" y="142240"/>
                    <a:pt x="417830" y="134239"/>
                  </a:cubicBezTo>
                  <a:close/>
                </a:path>
              </a:pathLst>
            </a:custGeom>
            <a:solidFill>
              <a:srgbClr val="00B050"/>
            </a:solidFill>
          </p:spPr>
        </p:sp>
      </p:grpSp>
      <p:grpSp>
        <p:nvGrpSpPr>
          <p:cNvPr id="46" name="Group 46"/>
          <p:cNvGrpSpPr/>
          <p:nvPr/>
        </p:nvGrpSpPr>
        <p:grpSpPr>
          <a:xfrm>
            <a:off x="16796880" y="1113840"/>
            <a:ext cx="590400" cy="609840"/>
            <a:chOff x="0" y="0"/>
            <a:chExt cx="787200" cy="813120"/>
          </a:xfrm>
        </p:grpSpPr>
        <p:sp>
          <p:nvSpPr>
            <p:cNvPr id="47" name="Freeform 47"/>
            <p:cNvSpPr/>
            <p:nvPr/>
          </p:nvSpPr>
          <p:spPr>
            <a:xfrm>
              <a:off x="0" y="0"/>
              <a:ext cx="787273" cy="813181"/>
            </a:xfrm>
            <a:custGeom>
              <a:avLst/>
              <a:gdLst/>
              <a:ahLst/>
              <a:cxnLst/>
              <a:rect l="l" t="t" r="r" b="b"/>
              <a:pathLst>
                <a:path w="787273" h="813181">
                  <a:moveTo>
                    <a:pt x="31496" y="517144"/>
                  </a:moveTo>
                  <a:cubicBezTo>
                    <a:pt x="43307" y="568452"/>
                    <a:pt x="66929" y="611886"/>
                    <a:pt x="102362" y="651383"/>
                  </a:cubicBezTo>
                  <a:cubicBezTo>
                    <a:pt x="228346" y="789559"/>
                    <a:pt x="432943" y="813181"/>
                    <a:pt x="586486" y="710565"/>
                  </a:cubicBezTo>
                  <a:cubicBezTo>
                    <a:pt x="736092" y="604012"/>
                    <a:pt x="787273" y="406654"/>
                    <a:pt x="708533" y="240792"/>
                  </a:cubicBezTo>
                  <a:cubicBezTo>
                    <a:pt x="625856" y="75057"/>
                    <a:pt x="440817" y="0"/>
                    <a:pt x="255778" y="59182"/>
                  </a:cubicBezTo>
                  <a:cubicBezTo>
                    <a:pt x="259715" y="82804"/>
                    <a:pt x="271526" y="98679"/>
                    <a:pt x="287274" y="114427"/>
                  </a:cubicBezTo>
                  <a:cubicBezTo>
                    <a:pt x="271526" y="98679"/>
                    <a:pt x="259715" y="82804"/>
                    <a:pt x="255778" y="59182"/>
                  </a:cubicBezTo>
                  <a:cubicBezTo>
                    <a:pt x="216408" y="70993"/>
                    <a:pt x="180975" y="82804"/>
                    <a:pt x="153416" y="118364"/>
                  </a:cubicBezTo>
                  <a:cubicBezTo>
                    <a:pt x="125857" y="126238"/>
                    <a:pt x="106172" y="146050"/>
                    <a:pt x="94361" y="165735"/>
                  </a:cubicBezTo>
                  <a:cubicBezTo>
                    <a:pt x="70866" y="225044"/>
                    <a:pt x="3937" y="264414"/>
                    <a:pt x="19685" y="343408"/>
                  </a:cubicBezTo>
                  <a:cubicBezTo>
                    <a:pt x="3937" y="355219"/>
                    <a:pt x="3937" y="371094"/>
                    <a:pt x="11811" y="390779"/>
                  </a:cubicBezTo>
                  <a:cubicBezTo>
                    <a:pt x="11811" y="402590"/>
                    <a:pt x="11811" y="410464"/>
                    <a:pt x="11811" y="422402"/>
                  </a:cubicBezTo>
                  <a:cubicBezTo>
                    <a:pt x="15748" y="430276"/>
                    <a:pt x="23622" y="438150"/>
                    <a:pt x="27559" y="446024"/>
                  </a:cubicBezTo>
                  <a:cubicBezTo>
                    <a:pt x="23622" y="438150"/>
                    <a:pt x="15748" y="430276"/>
                    <a:pt x="11811" y="422402"/>
                  </a:cubicBezTo>
                  <a:cubicBezTo>
                    <a:pt x="0" y="449961"/>
                    <a:pt x="7874" y="473710"/>
                    <a:pt x="27559" y="493395"/>
                  </a:cubicBezTo>
                  <a:cubicBezTo>
                    <a:pt x="23622" y="497332"/>
                    <a:pt x="27559" y="501269"/>
                    <a:pt x="31496" y="505206"/>
                  </a:cubicBezTo>
                  <a:cubicBezTo>
                    <a:pt x="31496" y="505206"/>
                    <a:pt x="27559" y="513080"/>
                    <a:pt x="27559" y="513080"/>
                  </a:cubicBezTo>
                  <a:cubicBezTo>
                    <a:pt x="27559" y="513080"/>
                    <a:pt x="31496" y="517017"/>
                    <a:pt x="31496" y="517017"/>
                  </a:cubicBezTo>
                  <a:close/>
                  <a:moveTo>
                    <a:pt x="385699" y="228981"/>
                  </a:moveTo>
                  <a:cubicBezTo>
                    <a:pt x="381762" y="209296"/>
                    <a:pt x="373888" y="201295"/>
                    <a:pt x="366014" y="189484"/>
                  </a:cubicBezTo>
                  <a:cubicBezTo>
                    <a:pt x="373888" y="201295"/>
                    <a:pt x="381762" y="209169"/>
                    <a:pt x="385699" y="228981"/>
                  </a:cubicBezTo>
                  <a:cubicBezTo>
                    <a:pt x="499872" y="264541"/>
                    <a:pt x="551053" y="319786"/>
                    <a:pt x="547116" y="410591"/>
                  </a:cubicBezTo>
                  <a:cubicBezTo>
                    <a:pt x="543179" y="489585"/>
                    <a:pt x="499872" y="536956"/>
                    <a:pt x="429006" y="568452"/>
                  </a:cubicBezTo>
                  <a:cubicBezTo>
                    <a:pt x="377825" y="592074"/>
                    <a:pt x="326644" y="556641"/>
                    <a:pt x="279400" y="560578"/>
                  </a:cubicBezTo>
                  <a:cubicBezTo>
                    <a:pt x="279400" y="560578"/>
                    <a:pt x="275463" y="560578"/>
                    <a:pt x="275463" y="560578"/>
                  </a:cubicBezTo>
                  <a:cubicBezTo>
                    <a:pt x="283337" y="540893"/>
                    <a:pt x="263652" y="532892"/>
                    <a:pt x="251841" y="521081"/>
                  </a:cubicBezTo>
                  <a:cubicBezTo>
                    <a:pt x="180975" y="446024"/>
                    <a:pt x="192786" y="355346"/>
                    <a:pt x="275463" y="268478"/>
                  </a:cubicBezTo>
                  <a:cubicBezTo>
                    <a:pt x="306959" y="248793"/>
                    <a:pt x="346329" y="232918"/>
                    <a:pt x="385699" y="228981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48" name="Group 48"/>
          <p:cNvGrpSpPr/>
          <p:nvPr/>
        </p:nvGrpSpPr>
        <p:grpSpPr>
          <a:xfrm>
            <a:off x="71280" y="699120"/>
            <a:ext cx="1374480" cy="1009440"/>
            <a:chOff x="0" y="0"/>
            <a:chExt cx="1832640" cy="1345920"/>
          </a:xfrm>
        </p:grpSpPr>
        <p:sp>
          <p:nvSpPr>
            <p:cNvPr id="49" name="Freeform 49"/>
            <p:cNvSpPr/>
            <p:nvPr/>
          </p:nvSpPr>
          <p:spPr>
            <a:xfrm>
              <a:off x="0" y="0"/>
              <a:ext cx="1832737" cy="1345946"/>
            </a:xfrm>
            <a:custGeom>
              <a:avLst/>
              <a:gdLst/>
              <a:ahLst/>
              <a:cxnLst/>
              <a:rect l="l" t="t" r="r" b="b"/>
              <a:pathLst>
                <a:path w="1832737" h="1345946">
                  <a:moveTo>
                    <a:pt x="374396" y="560451"/>
                  </a:moveTo>
                  <a:cubicBezTo>
                    <a:pt x="449326" y="544703"/>
                    <a:pt x="520192" y="532765"/>
                    <a:pt x="595122" y="548640"/>
                  </a:cubicBezTo>
                  <a:cubicBezTo>
                    <a:pt x="823722" y="596011"/>
                    <a:pt x="969518" y="789432"/>
                    <a:pt x="945896" y="1026287"/>
                  </a:cubicBezTo>
                  <a:cubicBezTo>
                    <a:pt x="938022" y="1105281"/>
                    <a:pt x="961644" y="1117092"/>
                    <a:pt x="1024763" y="1109218"/>
                  </a:cubicBezTo>
                  <a:cubicBezTo>
                    <a:pt x="1095756" y="1105281"/>
                    <a:pt x="1166622" y="1113155"/>
                    <a:pt x="1237615" y="1109218"/>
                  </a:cubicBezTo>
                  <a:cubicBezTo>
                    <a:pt x="1292733" y="1105281"/>
                    <a:pt x="1316482" y="1117092"/>
                    <a:pt x="1328293" y="1176274"/>
                  </a:cubicBezTo>
                  <a:cubicBezTo>
                    <a:pt x="1347978" y="1278890"/>
                    <a:pt x="1442593" y="1345946"/>
                    <a:pt x="1545082" y="1345946"/>
                  </a:cubicBezTo>
                  <a:cubicBezTo>
                    <a:pt x="1651508" y="1345946"/>
                    <a:pt x="1738249" y="1274953"/>
                    <a:pt x="1765808" y="1172337"/>
                  </a:cubicBezTo>
                  <a:cubicBezTo>
                    <a:pt x="1769745" y="1144651"/>
                    <a:pt x="1769745" y="1121029"/>
                    <a:pt x="1801241" y="1101344"/>
                  </a:cubicBezTo>
                  <a:cubicBezTo>
                    <a:pt x="1832737" y="1085596"/>
                    <a:pt x="1824863" y="935609"/>
                    <a:pt x="1801241" y="935609"/>
                  </a:cubicBezTo>
                  <a:cubicBezTo>
                    <a:pt x="1714500" y="931672"/>
                    <a:pt x="1738122" y="872490"/>
                    <a:pt x="1742186" y="829056"/>
                  </a:cubicBezTo>
                  <a:cubicBezTo>
                    <a:pt x="1746123" y="726440"/>
                    <a:pt x="1718564" y="643509"/>
                    <a:pt x="1627886" y="588264"/>
                  </a:cubicBezTo>
                  <a:cubicBezTo>
                    <a:pt x="1549019" y="540893"/>
                    <a:pt x="1541145" y="513334"/>
                    <a:pt x="1580642" y="430403"/>
                  </a:cubicBezTo>
                  <a:cubicBezTo>
                    <a:pt x="1592453" y="402717"/>
                    <a:pt x="1604264" y="367284"/>
                    <a:pt x="1576705" y="351409"/>
                  </a:cubicBezTo>
                  <a:cubicBezTo>
                    <a:pt x="1553083" y="335661"/>
                    <a:pt x="1521587" y="355346"/>
                    <a:pt x="1501775" y="379095"/>
                  </a:cubicBezTo>
                  <a:cubicBezTo>
                    <a:pt x="1486027" y="394843"/>
                    <a:pt x="1478153" y="418592"/>
                    <a:pt x="1474216" y="442214"/>
                  </a:cubicBezTo>
                  <a:cubicBezTo>
                    <a:pt x="1454531" y="548767"/>
                    <a:pt x="1454531" y="548767"/>
                    <a:pt x="1340231" y="540893"/>
                  </a:cubicBezTo>
                  <a:cubicBezTo>
                    <a:pt x="1316609" y="536956"/>
                    <a:pt x="1292987" y="533019"/>
                    <a:pt x="1269238" y="533019"/>
                  </a:cubicBezTo>
                  <a:cubicBezTo>
                    <a:pt x="1229868" y="536956"/>
                    <a:pt x="1218057" y="517271"/>
                    <a:pt x="1214120" y="485648"/>
                  </a:cubicBezTo>
                  <a:cubicBezTo>
                    <a:pt x="1198372" y="379095"/>
                    <a:pt x="1178687" y="272542"/>
                    <a:pt x="1162939" y="165989"/>
                  </a:cubicBezTo>
                  <a:cubicBezTo>
                    <a:pt x="1159002" y="146304"/>
                    <a:pt x="1155065" y="126492"/>
                    <a:pt x="1166876" y="102870"/>
                  </a:cubicBezTo>
                  <a:cubicBezTo>
                    <a:pt x="1202055" y="19685"/>
                    <a:pt x="1190244" y="3937"/>
                    <a:pt x="1099566" y="3937"/>
                  </a:cubicBezTo>
                  <a:cubicBezTo>
                    <a:pt x="894588" y="0"/>
                    <a:pt x="685800" y="3937"/>
                    <a:pt x="476885" y="3937"/>
                  </a:cubicBezTo>
                  <a:cubicBezTo>
                    <a:pt x="433578" y="3937"/>
                    <a:pt x="390144" y="0"/>
                    <a:pt x="346837" y="3937"/>
                  </a:cubicBezTo>
                  <a:cubicBezTo>
                    <a:pt x="287782" y="7874"/>
                    <a:pt x="267970" y="51308"/>
                    <a:pt x="307467" y="94742"/>
                  </a:cubicBezTo>
                  <a:cubicBezTo>
                    <a:pt x="327152" y="118364"/>
                    <a:pt x="327152" y="138176"/>
                    <a:pt x="331089" y="165735"/>
                  </a:cubicBezTo>
                  <a:cubicBezTo>
                    <a:pt x="331089" y="244729"/>
                    <a:pt x="331089" y="323596"/>
                    <a:pt x="331089" y="402590"/>
                  </a:cubicBezTo>
                  <a:cubicBezTo>
                    <a:pt x="342900" y="402590"/>
                    <a:pt x="350774" y="398653"/>
                    <a:pt x="362585" y="398653"/>
                  </a:cubicBezTo>
                  <a:cubicBezTo>
                    <a:pt x="366522" y="394716"/>
                    <a:pt x="370459" y="394716"/>
                    <a:pt x="378333" y="390779"/>
                  </a:cubicBezTo>
                  <a:cubicBezTo>
                    <a:pt x="370459" y="394716"/>
                    <a:pt x="366522" y="394716"/>
                    <a:pt x="362585" y="398653"/>
                  </a:cubicBezTo>
                  <a:cubicBezTo>
                    <a:pt x="350774" y="398653"/>
                    <a:pt x="342900" y="402590"/>
                    <a:pt x="331089" y="402590"/>
                  </a:cubicBezTo>
                  <a:cubicBezTo>
                    <a:pt x="335026" y="446024"/>
                    <a:pt x="319278" y="469646"/>
                    <a:pt x="275971" y="485521"/>
                  </a:cubicBezTo>
                  <a:cubicBezTo>
                    <a:pt x="197104" y="513207"/>
                    <a:pt x="138049" y="560451"/>
                    <a:pt x="90678" y="627634"/>
                  </a:cubicBezTo>
                  <a:cubicBezTo>
                    <a:pt x="55245" y="655320"/>
                    <a:pt x="35560" y="690753"/>
                    <a:pt x="19685" y="726313"/>
                  </a:cubicBezTo>
                  <a:cubicBezTo>
                    <a:pt x="0" y="793369"/>
                    <a:pt x="15748" y="813054"/>
                    <a:pt x="90678" y="805180"/>
                  </a:cubicBezTo>
                  <a:cubicBezTo>
                    <a:pt x="161671" y="698627"/>
                    <a:pt x="244348" y="599948"/>
                    <a:pt x="374396" y="560451"/>
                  </a:cubicBezTo>
                  <a:close/>
                  <a:moveTo>
                    <a:pt x="1541018" y="1002538"/>
                  </a:moveTo>
                  <a:cubicBezTo>
                    <a:pt x="1604137" y="998601"/>
                    <a:pt x="1655318" y="1049909"/>
                    <a:pt x="1655318" y="1113028"/>
                  </a:cubicBezTo>
                  <a:cubicBezTo>
                    <a:pt x="1659255" y="1176147"/>
                    <a:pt x="1612011" y="1227455"/>
                    <a:pt x="1544955" y="1227455"/>
                  </a:cubicBezTo>
                  <a:cubicBezTo>
                    <a:pt x="1481836" y="1227455"/>
                    <a:pt x="1434592" y="1180084"/>
                    <a:pt x="1430655" y="1120902"/>
                  </a:cubicBezTo>
                  <a:cubicBezTo>
                    <a:pt x="1426718" y="1057783"/>
                    <a:pt x="1477899" y="1002538"/>
                    <a:pt x="1541018" y="1002538"/>
                  </a:cubicBezTo>
                  <a:close/>
                  <a:moveTo>
                    <a:pt x="610870" y="453898"/>
                  </a:moveTo>
                  <a:cubicBezTo>
                    <a:pt x="610870" y="453898"/>
                    <a:pt x="614807" y="453898"/>
                    <a:pt x="618744" y="449961"/>
                  </a:cubicBezTo>
                  <a:cubicBezTo>
                    <a:pt x="614807" y="453898"/>
                    <a:pt x="610870" y="453898"/>
                    <a:pt x="610870" y="453898"/>
                  </a:cubicBezTo>
                  <a:close/>
                  <a:moveTo>
                    <a:pt x="618744" y="449961"/>
                  </a:moveTo>
                  <a:cubicBezTo>
                    <a:pt x="622681" y="449961"/>
                    <a:pt x="622681" y="449961"/>
                    <a:pt x="622681" y="449961"/>
                  </a:cubicBezTo>
                  <a:cubicBezTo>
                    <a:pt x="622681" y="449961"/>
                    <a:pt x="622681" y="449961"/>
                    <a:pt x="618744" y="449961"/>
                  </a:cubicBezTo>
                  <a:close/>
                  <a:moveTo>
                    <a:pt x="788289" y="110490"/>
                  </a:moveTo>
                  <a:cubicBezTo>
                    <a:pt x="823722" y="114427"/>
                    <a:pt x="863219" y="110490"/>
                    <a:pt x="898652" y="110490"/>
                  </a:cubicBezTo>
                  <a:cubicBezTo>
                    <a:pt x="1064133" y="110490"/>
                    <a:pt x="1064133" y="110490"/>
                    <a:pt x="1091819" y="272288"/>
                  </a:cubicBezTo>
                  <a:cubicBezTo>
                    <a:pt x="1115441" y="410464"/>
                    <a:pt x="1135126" y="548640"/>
                    <a:pt x="1154938" y="686689"/>
                  </a:cubicBezTo>
                  <a:cubicBezTo>
                    <a:pt x="1158875" y="710311"/>
                    <a:pt x="1190371" y="757682"/>
                    <a:pt x="1147064" y="761619"/>
                  </a:cubicBezTo>
                  <a:cubicBezTo>
                    <a:pt x="1099820" y="769493"/>
                    <a:pt x="1040638" y="797179"/>
                    <a:pt x="1005205" y="733933"/>
                  </a:cubicBezTo>
                  <a:cubicBezTo>
                    <a:pt x="950087" y="627380"/>
                    <a:pt x="871220" y="544449"/>
                    <a:pt x="760857" y="493141"/>
                  </a:cubicBezTo>
                  <a:cubicBezTo>
                    <a:pt x="729361" y="481330"/>
                    <a:pt x="721487" y="461518"/>
                    <a:pt x="721487" y="426085"/>
                  </a:cubicBezTo>
                  <a:cubicBezTo>
                    <a:pt x="725424" y="343154"/>
                    <a:pt x="725424" y="260350"/>
                    <a:pt x="721487" y="173482"/>
                  </a:cubicBezTo>
                  <a:cubicBezTo>
                    <a:pt x="717550" y="122174"/>
                    <a:pt x="737235" y="102489"/>
                    <a:pt x="788543" y="110363"/>
                  </a:cubicBezTo>
                  <a:close/>
                  <a:moveTo>
                    <a:pt x="417703" y="134239"/>
                  </a:moveTo>
                  <a:cubicBezTo>
                    <a:pt x="417703" y="126365"/>
                    <a:pt x="421640" y="122428"/>
                    <a:pt x="421640" y="118491"/>
                  </a:cubicBezTo>
                  <a:cubicBezTo>
                    <a:pt x="492633" y="118491"/>
                    <a:pt x="559562" y="114554"/>
                    <a:pt x="630555" y="114554"/>
                  </a:cubicBezTo>
                  <a:cubicBezTo>
                    <a:pt x="630555" y="122428"/>
                    <a:pt x="634492" y="126365"/>
                    <a:pt x="638429" y="134239"/>
                  </a:cubicBezTo>
                  <a:cubicBezTo>
                    <a:pt x="638429" y="146050"/>
                    <a:pt x="638429" y="157861"/>
                    <a:pt x="642366" y="169799"/>
                  </a:cubicBezTo>
                  <a:cubicBezTo>
                    <a:pt x="638429" y="157988"/>
                    <a:pt x="638429" y="146177"/>
                    <a:pt x="638429" y="134239"/>
                  </a:cubicBezTo>
                  <a:cubicBezTo>
                    <a:pt x="626618" y="232918"/>
                    <a:pt x="630555" y="335534"/>
                    <a:pt x="634492" y="434213"/>
                  </a:cubicBezTo>
                  <a:cubicBezTo>
                    <a:pt x="630555" y="438150"/>
                    <a:pt x="630555" y="438150"/>
                    <a:pt x="630555" y="442087"/>
                  </a:cubicBezTo>
                  <a:cubicBezTo>
                    <a:pt x="618744" y="446024"/>
                    <a:pt x="606933" y="446024"/>
                    <a:pt x="595122" y="449961"/>
                  </a:cubicBezTo>
                  <a:cubicBezTo>
                    <a:pt x="547878" y="461772"/>
                    <a:pt x="504444" y="414401"/>
                    <a:pt x="457200" y="442087"/>
                  </a:cubicBezTo>
                  <a:cubicBezTo>
                    <a:pt x="421767" y="438150"/>
                    <a:pt x="417830" y="418465"/>
                    <a:pt x="421767" y="386842"/>
                  </a:cubicBezTo>
                  <a:cubicBezTo>
                    <a:pt x="421767" y="303911"/>
                    <a:pt x="417830" y="217170"/>
                    <a:pt x="417830" y="134239"/>
                  </a:cubicBezTo>
                  <a:cubicBezTo>
                    <a:pt x="413893" y="142113"/>
                    <a:pt x="409956" y="149987"/>
                    <a:pt x="409956" y="161925"/>
                  </a:cubicBezTo>
                  <a:cubicBezTo>
                    <a:pt x="409956" y="150114"/>
                    <a:pt x="413893" y="142240"/>
                    <a:pt x="417830" y="134239"/>
                  </a:cubicBezTo>
                  <a:close/>
                </a:path>
              </a:pathLst>
            </a:custGeom>
            <a:solidFill>
              <a:srgbClr val="00B050"/>
            </a:solidFill>
          </p:spPr>
        </p:sp>
      </p:grpSp>
      <p:grpSp>
        <p:nvGrpSpPr>
          <p:cNvPr id="50" name="Group 50"/>
          <p:cNvGrpSpPr/>
          <p:nvPr/>
        </p:nvGrpSpPr>
        <p:grpSpPr>
          <a:xfrm>
            <a:off x="172800" y="1134720"/>
            <a:ext cx="590400" cy="609840"/>
            <a:chOff x="0" y="0"/>
            <a:chExt cx="787200" cy="813120"/>
          </a:xfrm>
        </p:grpSpPr>
        <p:sp>
          <p:nvSpPr>
            <p:cNvPr id="51" name="Freeform 51"/>
            <p:cNvSpPr/>
            <p:nvPr/>
          </p:nvSpPr>
          <p:spPr>
            <a:xfrm>
              <a:off x="0" y="0"/>
              <a:ext cx="787273" cy="813181"/>
            </a:xfrm>
            <a:custGeom>
              <a:avLst/>
              <a:gdLst/>
              <a:ahLst/>
              <a:cxnLst/>
              <a:rect l="l" t="t" r="r" b="b"/>
              <a:pathLst>
                <a:path w="787273" h="813181">
                  <a:moveTo>
                    <a:pt x="31496" y="517144"/>
                  </a:moveTo>
                  <a:cubicBezTo>
                    <a:pt x="43307" y="568452"/>
                    <a:pt x="66929" y="611886"/>
                    <a:pt x="102362" y="651383"/>
                  </a:cubicBezTo>
                  <a:cubicBezTo>
                    <a:pt x="228346" y="789559"/>
                    <a:pt x="432943" y="813181"/>
                    <a:pt x="586486" y="710565"/>
                  </a:cubicBezTo>
                  <a:cubicBezTo>
                    <a:pt x="736092" y="604012"/>
                    <a:pt x="787273" y="406654"/>
                    <a:pt x="708533" y="240792"/>
                  </a:cubicBezTo>
                  <a:cubicBezTo>
                    <a:pt x="625856" y="75057"/>
                    <a:pt x="440817" y="0"/>
                    <a:pt x="255778" y="59182"/>
                  </a:cubicBezTo>
                  <a:cubicBezTo>
                    <a:pt x="259715" y="82804"/>
                    <a:pt x="271526" y="98679"/>
                    <a:pt x="287274" y="114427"/>
                  </a:cubicBezTo>
                  <a:cubicBezTo>
                    <a:pt x="271526" y="98679"/>
                    <a:pt x="259715" y="82804"/>
                    <a:pt x="255778" y="59182"/>
                  </a:cubicBezTo>
                  <a:cubicBezTo>
                    <a:pt x="216408" y="70993"/>
                    <a:pt x="180975" y="82804"/>
                    <a:pt x="153416" y="118364"/>
                  </a:cubicBezTo>
                  <a:cubicBezTo>
                    <a:pt x="125857" y="126238"/>
                    <a:pt x="106172" y="146050"/>
                    <a:pt x="94361" y="165735"/>
                  </a:cubicBezTo>
                  <a:cubicBezTo>
                    <a:pt x="70866" y="225044"/>
                    <a:pt x="3937" y="264414"/>
                    <a:pt x="19685" y="343408"/>
                  </a:cubicBezTo>
                  <a:cubicBezTo>
                    <a:pt x="3937" y="355219"/>
                    <a:pt x="3937" y="371094"/>
                    <a:pt x="11811" y="390779"/>
                  </a:cubicBezTo>
                  <a:cubicBezTo>
                    <a:pt x="11811" y="402590"/>
                    <a:pt x="11811" y="410464"/>
                    <a:pt x="11811" y="422402"/>
                  </a:cubicBezTo>
                  <a:cubicBezTo>
                    <a:pt x="15748" y="430276"/>
                    <a:pt x="23622" y="438150"/>
                    <a:pt x="27559" y="446024"/>
                  </a:cubicBezTo>
                  <a:cubicBezTo>
                    <a:pt x="23622" y="438150"/>
                    <a:pt x="15748" y="430276"/>
                    <a:pt x="11811" y="422402"/>
                  </a:cubicBezTo>
                  <a:cubicBezTo>
                    <a:pt x="0" y="449961"/>
                    <a:pt x="7874" y="473710"/>
                    <a:pt x="27559" y="493395"/>
                  </a:cubicBezTo>
                  <a:cubicBezTo>
                    <a:pt x="23622" y="497332"/>
                    <a:pt x="27559" y="501269"/>
                    <a:pt x="31496" y="505206"/>
                  </a:cubicBezTo>
                  <a:cubicBezTo>
                    <a:pt x="31496" y="505206"/>
                    <a:pt x="27559" y="513080"/>
                    <a:pt x="27559" y="513080"/>
                  </a:cubicBezTo>
                  <a:cubicBezTo>
                    <a:pt x="27559" y="513080"/>
                    <a:pt x="31496" y="517017"/>
                    <a:pt x="31496" y="517017"/>
                  </a:cubicBezTo>
                  <a:close/>
                  <a:moveTo>
                    <a:pt x="385699" y="228981"/>
                  </a:moveTo>
                  <a:cubicBezTo>
                    <a:pt x="381762" y="209296"/>
                    <a:pt x="373888" y="201295"/>
                    <a:pt x="366014" y="189484"/>
                  </a:cubicBezTo>
                  <a:cubicBezTo>
                    <a:pt x="373888" y="201295"/>
                    <a:pt x="381762" y="209169"/>
                    <a:pt x="385699" y="228981"/>
                  </a:cubicBezTo>
                  <a:cubicBezTo>
                    <a:pt x="499872" y="264541"/>
                    <a:pt x="551053" y="319786"/>
                    <a:pt x="547116" y="410591"/>
                  </a:cubicBezTo>
                  <a:cubicBezTo>
                    <a:pt x="543179" y="489585"/>
                    <a:pt x="499872" y="536956"/>
                    <a:pt x="429006" y="568452"/>
                  </a:cubicBezTo>
                  <a:cubicBezTo>
                    <a:pt x="377825" y="592074"/>
                    <a:pt x="326644" y="556641"/>
                    <a:pt x="279400" y="560578"/>
                  </a:cubicBezTo>
                  <a:cubicBezTo>
                    <a:pt x="279400" y="560578"/>
                    <a:pt x="275463" y="560578"/>
                    <a:pt x="275463" y="560578"/>
                  </a:cubicBezTo>
                  <a:cubicBezTo>
                    <a:pt x="283337" y="540893"/>
                    <a:pt x="263652" y="532892"/>
                    <a:pt x="251841" y="521081"/>
                  </a:cubicBezTo>
                  <a:cubicBezTo>
                    <a:pt x="180975" y="446024"/>
                    <a:pt x="192786" y="355346"/>
                    <a:pt x="275463" y="268478"/>
                  </a:cubicBezTo>
                  <a:cubicBezTo>
                    <a:pt x="306959" y="248793"/>
                    <a:pt x="346329" y="232918"/>
                    <a:pt x="385699" y="228981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52" name="Group 52"/>
          <p:cNvGrpSpPr/>
          <p:nvPr/>
        </p:nvGrpSpPr>
        <p:grpSpPr>
          <a:xfrm>
            <a:off x="14999040" y="1377360"/>
            <a:ext cx="311760" cy="534960"/>
            <a:chOff x="0" y="0"/>
            <a:chExt cx="415680" cy="713280"/>
          </a:xfrm>
        </p:grpSpPr>
        <p:sp>
          <p:nvSpPr>
            <p:cNvPr id="53" name="Freeform 53"/>
            <p:cNvSpPr/>
            <p:nvPr/>
          </p:nvSpPr>
          <p:spPr>
            <a:xfrm>
              <a:off x="0" y="0"/>
              <a:ext cx="415671" cy="713359"/>
            </a:xfrm>
            <a:custGeom>
              <a:avLst/>
              <a:gdLst/>
              <a:ahLst/>
              <a:cxnLst/>
              <a:rect l="l" t="t" r="r" b="b"/>
              <a:pathLst>
                <a:path w="415671" h="713359">
                  <a:moveTo>
                    <a:pt x="415671" y="644271"/>
                  </a:moveTo>
                  <a:cubicBezTo>
                    <a:pt x="398399" y="641350"/>
                    <a:pt x="378206" y="638556"/>
                    <a:pt x="357886" y="635635"/>
                  </a:cubicBezTo>
                  <a:cubicBezTo>
                    <a:pt x="329057" y="632714"/>
                    <a:pt x="331851" y="615442"/>
                    <a:pt x="331851" y="595376"/>
                  </a:cubicBezTo>
                  <a:cubicBezTo>
                    <a:pt x="331851" y="511937"/>
                    <a:pt x="331851" y="428498"/>
                    <a:pt x="331851" y="342265"/>
                  </a:cubicBezTo>
                  <a:cubicBezTo>
                    <a:pt x="331851" y="304927"/>
                    <a:pt x="337566" y="273177"/>
                    <a:pt x="357886" y="241554"/>
                  </a:cubicBezTo>
                  <a:cubicBezTo>
                    <a:pt x="406908" y="166751"/>
                    <a:pt x="386715" y="68961"/>
                    <a:pt x="320421" y="14351"/>
                  </a:cubicBezTo>
                  <a:cubicBezTo>
                    <a:pt x="303149" y="0"/>
                    <a:pt x="294386" y="0"/>
                    <a:pt x="280035" y="11557"/>
                  </a:cubicBezTo>
                  <a:cubicBezTo>
                    <a:pt x="216535" y="63373"/>
                    <a:pt x="187706" y="161163"/>
                    <a:pt x="231013" y="224409"/>
                  </a:cubicBezTo>
                  <a:cubicBezTo>
                    <a:pt x="288798" y="304927"/>
                    <a:pt x="257048" y="388366"/>
                    <a:pt x="268478" y="483235"/>
                  </a:cubicBezTo>
                  <a:cubicBezTo>
                    <a:pt x="187706" y="422783"/>
                    <a:pt x="184785" y="417068"/>
                    <a:pt x="181864" y="339471"/>
                  </a:cubicBezTo>
                  <a:cubicBezTo>
                    <a:pt x="176149" y="276225"/>
                    <a:pt x="127000" y="218694"/>
                    <a:pt x="60579" y="201422"/>
                  </a:cubicBezTo>
                  <a:cubicBezTo>
                    <a:pt x="43307" y="198501"/>
                    <a:pt x="31750" y="201422"/>
                    <a:pt x="25908" y="218694"/>
                  </a:cubicBezTo>
                  <a:cubicBezTo>
                    <a:pt x="0" y="276098"/>
                    <a:pt x="14478" y="359537"/>
                    <a:pt x="66421" y="391160"/>
                  </a:cubicBezTo>
                  <a:cubicBezTo>
                    <a:pt x="141478" y="431419"/>
                    <a:pt x="178943" y="511937"/>
                    <a:pt x="254000" y="549402"/>
                  </a:cubicBezTo>
                  <a:cubicBezTo>
                    <a:pt x="280035" y="563753"/>
                    <a:pt x="265557" y="592582"/>
                    <a:pt x="265557" y="612648"/>
                  </a:cubicBezTo>
                  <a:cubicBezTo>
                    <a:pt x="268478" y="632841"/>
                    <a:pt x="256921" y="632841"/>
                    <a:pt x="242443" y="635635"/>
                  </a:cubicBezTo>
                  <a:cubicBezTo>
                    <a:pt x="239522" y="635635"/>
                    <a:pt x="239522" y="635635"/>
                    <a:pt x="239522" y="635635"/>
                  </a:cubicBezTo>
                  <a:cubicBezTo>
                    <a:pt x="239522" y="641350"/>
                    <a:pt x="236601" y="647192"/>
                    <a:pt x="230886" y="652907"/>
                  </a:cubicBezTo>
                  <a:cubicBezTo>
                    <a:pt x="256921" y="661543"/>
                    <a:pt x="265557" y="687451"/>
                    <a:pt x="262636" y="710438"/>
                  </a:cubicBezTo>
                  <a:cubicBezTo>
                    <a:pt x="297307" y="707517"/>
                    <a:pt x="331978" y="707517"/>
                    <a:pt x="366522" y="713359"/>
                  </a:cubicBezTo>
                  <a:cubicBezTo>
                    <a:pt x="366522" y="687451"/>
                    <a:pt x="383794" y="655828"/>
                    <a:pt x="415544" y="650113"/>
                  </a:cubicBezTo>
                  <a:cubicBezTo>
                    <a:pt x="415544" y="650113"/>
                    <a:pt x="415544" y="647192"/>
                    <a:pt x="415544" y="644398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54" name="Group 54"/>
          <p:cNvGrpSpPr/>
          <p:nvPr/>
        </p:nvGrpSpPr>
        <p:grpSpPr>
          <a:xfrm>
            <a:off x="15276240" y="1650240"/>
            <a:ext cx="142560" cy="190800"/>
            <a:chOff x="0" y="0"/>
            <a:chExt cx="190080" cy="254400"/>
          </a:xfrm>
        </p:grpSpPr>
        <p:sp>
          <p:nvSpPr>
            <p:cNvPr id="55" name="Freeform 55"/>
            <p:cNvSpPr/>
            <p:nvPr/>
          </p:nvSpPr>
          <p:spPr>
            <a:xfrm>
              <a:off x="0" y="0"/>
              <a:ext cx="190119" cy="254381"/>
            </a:xfrm>
            <a:custGeom>
              <a:avLst/>
              <a:gdLst/>
              <a:ahLst/>
              <a:cxnLst/>
              <a:rect l="l" t="t" r="r" b="b"/>
              <a:pathLst>
                <a:path w="190119" h="254381">
                  <a:moveTo>
                    <a:pt x="132461" y="2921"/>
                  </a:moveTo>
                  <a:cubicBezTo>
                    <a:pt x="54737" y="14478"/>
                    <a:pt x="0" y="78105"/>
                    <a:pt x="0" y="159004"/>
                  </a:cubicBezTo>
                  <a:cubicBezTo>
                    <a:pt x="0" y="242824"/>
                    <a:pt x="14351" y="254381"/>
                    <a:pt x="89281" y="216789"/>
                  </a:cubicBezTo>
                  <a:cubicBezTo>
                    <a:pt x="158369" y="182118"/>
                    <a:pt x="190119" y="104013"/>
                    <a:pt x="169926" y="26035"/>
                  </a:cubicBezTo>
                  <a:cubicBezTo>
                    <a:pt x="164211" y="5842"/>
                    <a:pt x="152654" y="0"/>
                    <a:pt x="132461" y="2921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56" name="Group 56"/>
          <p:cNvGrpSpPr/>
          <p:nvPr/>
        </p:nvGrpSpPr>
        <p:grpSpPr>
          <a:xfrm>
            <a:off x="13409280" y="1367280"/>
            <a:ext cx="311760" cy="534960"/>
            <a:chOff x="0" y="0"/>
            <a:chExt cx="415680" cy="713280"/>
          </a:xfrm>
        </p:grpSpPr>
        <p:sp>
          <p:nvSpPr>
            <p:cNvPr id="57" name="Freeform 57"/>
            <p:cNvSpPr/>
            <p:nvPr/>
          </p:nvSpPr>
          <p:spPr>
            <a:xfrm>
              <a:off x="0" y="0"/>
              <a:ext cx="415671" cy="713359"/>
            </a:xfrm>
            <a:custGeom>
              <a:avLst/>
              <a:gdLst/>
              <a:ahLst/>
              <a:cxnLst/>
              <a:rect l="l" t="t" r="r" b="b"/>
              <a:pathLst>
                <a:path w="415671" h="713359">
                  <a:moveTo>
                    <a:pt x="415671" y="644271"/>
                  </a:moveTo>
                  <a:cubicBezTo>
                    <a:pt x="398399" y="641350"/>
                    <a:pt x="378206" y="638556"/>
                    <a:pt x="357886" y="635635"/>
                  </a:cubicBezTo>
                  <a:cubicBezTo>
                    <a:pt x="329057" y="632714"/>
                    <a:pt x="331851" y="615442"/>
                    <a:pt x="331851" y="595376"/>
                  </a:cubicBezTo>
                  <a:cubicBezTo>
                    <a:pt x="331851" y="511937"/>
                    <a:pt x="331851" y="428498"/>
                    <a:pt x="331851" y="342265"/>
                  </a:cubicBezTo>
                  <a:cubicBezTo>
                    <a:pt x="331851" y="304927"/>
                    <a:pt x="337566" y="273177"/>
                    <a:pt x="357886" y="241554"/>
                  </a:cubicBezTo>
                  <a:cubicBezTo>
                    <a:pt x="406908" y="166751"/>
                    <a:pt x="386715" y="68961"/>
                    <a:pt x="320421" y="14351"/>
                  </a:cubicBezTo>
                  <a:cubicBezTo>
                    <a:pt x="303149" y="0"/>
                    <a:pt x="294386" y="0"/>
                    <a:pt x="280035" y="11557"/>
                  </a:cubicBezTo>
                  <a:cubicBezTo>
                    <a:pt x="216535" y="63373"/>
                    <a:pt x="187706" y="161163"/>
                    <a:pt x="231013" y="224409"/>
                  </a:cubicBezTo>
                  <a:cubicBezTo>
                    <a:pt x="288798" y="304927"/>
                    <a:pt x="257048" y="388366"/>
                    <a:pt x="268478" y="483235"/>
                  </a:cubicBezTo>
                  <a:cubicBezTo>
                    <a:pt x="187706" y="422783"/>
                    <a:pt x="184785" y="417068"/>
                    <a:pt x="181864" y="339471"/>
                  </a:cubicBezTo>
                  <a:cubicBezTo>
                    <a:pt x="176149" y="276225"/>
                    <a:pt x="127000" y="218694"/>
                    <a:pt x="60579" y="201422"/>
                  </a:cubicBezTo>
                  <a:cubicBezTo>
                    <a:pt x="43307" y="198501"/>
                    <a:pt x="31750" y="201422"/>
                    <a:pt x="25908" y="218694"/>
                  </a:cubicBezTo>
                  <a:cubicBezTo>
                    <a:pt x="0" y="276098"/>
                    <a:pt x="14478" y="359537"/>
                    <a:pt x="66421" y="391160"/>
                  </a:cubicBezTo>
                  <a:cubicBezTo>
                    <a:pt x="141478" y="431419"/>
                    <a:pt x="178943" y="511937"/>
                    <a:pt x="254000" y="549402"/>
                  </a:cubicBezTo>
                  <a:cubicBezTo>
                    <a:pt x="280035" y="563753"/>
                    <a:pt x="265557" y="592582"/>
                    <a:pt x="265557" y="612648"/>
                  </a:cubicBezTo>
                  <a:cubicBezTo>
                    <a:pt x="268478" y="632841"/>
                    <a:pt x="256921" y="632841"/>
                    <a:pt x="242443" y="635635"/>
                  </a:cubicBezTo>
                  <a:cubicBezTo>
                    <a:pt x="239522" y="635635"/>
                    <a:pt x="239522" y="635635"/>
                    <a:pt x="239522" y="635635"/>
                  </a:cubicBezTo>
                  <a:cubicBezTo>
                    <a:pt x="239522" y="641350"/>
                    <a:pt x="236601" y="647192"/>
                    <a:pt x="230886" y="652907"/>
                  </a:cubicBezTo>
                  <a:cubicBezTo>
                    <a:pt x="256921" y="661543"/>
                    <a:pt x="265557" y="687451"/>
                    <a:pt x="262636" y="710438"/>
                  </a:cubicBezTo>
                  <a:cubicBezTo>
                    <a:pt x="297307" y="707517"/>
                    <a:pt x="331978" y="707517"/>
                    <a:pt x="366522" y="713359"/>
                  </a:cubicBezTo>
                  <a:cubicBezTo>
                    <a:pt x="366522" y="687451"/>
                    <a:pt x="383794" y="655828"/>
                    <a:pt x="415544" y="650113"/>
                  </a:cubicBezTo>
                  <a:cubicBezTo>
                    <a:pt x="415544" y="650113"/>
                    <a:pt x="415544" y="647192"/>
                    <a:pt x="415544" y="644398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58" name="Group 58"/>
          <p:cNvGrpSpPr/>
          <p:nvPr/>
        </p:nvGrpSpPr>
        <p:grpSpPr>
          <a:xfrm>
            <a:off x="13687200" y="1640160"/>
            <a:ext cx="142560" cy="190800"/>
            <a:chOff x="0" y="0"/>
            <a:chExt cx="190080" cy="254400"/>
          </a:xfrm>
        </p:grpSpPr>
        <p:sp>
          <p:nvSpPr>
            <p:cNvPr id="59" name="Freeform 59"/>
            <p:cNvSpPr/>
            <p:nvPr/>
          </p:nvSpPr>
          <p:spPr>
            <a:xfrm>
              <a:off x="0" y="0"/>
              <a:ext cx="190119" cy="254381"/>
            </a:xfrm>
            <a:custGeom>
              <a:avLst/>
              <a:gdLst/>
              <a:ahLst/>
              <a:cxnLst/>
              <a:rect l="l" t="t" r="r" b="b"/>
              <a:pathLst>
                <a:path w="190119" h="254381">
                  <a:moveTo>
                    <a:pt x="132461" y="2921"/>
                  </a:moveTo>
                  <a:cubicBezTo>
                    <a:pt x="54737" y="14478"/>
                    <a:pt x="0" y="78105"/>
                    <a:pt x="0" y="159004"/>
                  </a:cubicBezTo>
                  <a:cubicBezTo>
                    <a:pt x="0" y="242824"/>
                    <a:pt x="14351" y="254381"/>
                    <a:pt x="89281" y="216789"/>
                  </a:cubicBezTo>
                  <a:cubicBezTo>
                    <a:pt x="158369" y="182118"/>
                    <a:pt x="190119" y="104013"/>
                    <a:pt x="169926" y="26035"/>
                  </a:cubicBezTo>
                  <a:cubicBezTo>
                    <a:pt x="164211" y="5842"/>
                    <a:pt x="152654" y="0"/>
                    <a:pt x="132461" y="2921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60" name="Group 60"/>
          <p:cNvGrpSpPr/>
          <p:nvPr/>
        </p:nvGrpSpPr>
        <p:grpSpPr>
          <a:xfrm>
            <a:off x="11795040" y="1367280"/>
            <a:ext cx="311760" cy="534960"/>
            <a:chOff x="0" y="0"/>
            <a:chExt cx="415680" cy="713280"/>
          </a:xfrm>
        </p:grpSpPr>
        <p:sp>
          <p:nvSpPr>
            <p:cNvPr id="61" name="Freeform 61"/>
            <p:cNvSpPr/>
            <p:nvPr/>
          </p:nvSpPr>
          <p:spPr>
            <a:xfrm>
              <a:off x="0" y="0"/>
              <a:ext cx="415671" cy="713359"/>
            </a:xfrm>
            <a:custGeom>
              <a:avLst/>
              <a:gdLst/>
              <a:ahLst/>
              <a:cxnLst/>
              <a:rect l="l" t="t" r="r" b="b"/>
              <a:pathLst>
                <a:path w="415671" h="713359">
                  <a:moveTo>
                    <a:pt x="415671" y="644271"/>
                  </a:moveTo>
                  <a:cubicBezTo>
                    <a:pt x="398399" y="641350"/>
                    <a:pt x="378206" y="638556"/>
                    <a:pt x="357886" y="635635"/>
                  </a:cubicBezTo>
                  <a:cubicBezTo>
                    <a:pt x="329057" y="632714"/>
                    <a:pt x="331851" y="615442"/>
                    <a:pt x="331851" y="595376"/>
                  </a:cubicBezTo>
                  <a:cubicBezTo>
                    <a:pt x="331851" y="511937"/>
                    <a:pt x="331851" y="428498"/>
                    <a:pt x="331851" y="342265"/>
                  </a:cubicBezTo>
                  <a:cubicBezTo>
                    <a:pt x="331851" y="304927"/>
                    <a:pt x="337566" y="273177"/>
                    <a:pt x="357886" y="241554"/>
                  </a:cubicBezTo>
                  <a:cubicBezTo>
                    <a:pt x="406908" y="166751"/>
                    <a:pt x="386715" y="68961"/>
                    <a:pt x="320421" y="14351"/>
                  </a:cubicBezTo>
                  <a:cubicBezTo>
                    <a:pt x="303149" y="0"/>
                    <a:pt x="294386" y="0"/>
                    <a:pt x="280035" y="11557"/>
                  </a:cubicBezTo>
                  <a:cubicBezTo>
                    <a:pt x="216535" y="63373"/>
                    <a:pt x="187706" y="161163"/>
                    <a:pt x="231013" y="224409"/>
                  </a:cubicBezTo>
                  <a:cubicBezTo>
                    <a:pt x="288798" y="304927"/>
                    <a:pt x="257048" y="388366"/>
                    <a:pt x="268478" y="483235"/>
                  </a:cubicBezTo>
                  <a:cubicBezTo>
                    <a:pt x="187706" y="422783"/>
                    <a:pt x="184785" y="417068"/>
                    <a:pt x="181864" y="339471"/>
                  </a:cubicBezTo>
                  <a:cubicBezTo>
                    <a:pt x="176149" y="276225"/>
                    <a:pt x="127000" y="218694"/>
                    <a:pt x="60579" y="201422"/>
                  </a:cubicBezTo>
                  <a:cubicBezTo>
                    <a:pt x="43307" y="198501"/>
                    <a:pt x="31750" y="201422"/>
                    <a:pt x="25908" y="218694"/>
                  </a:cubicBezTo>
                  <a:cubicBezTo>
                    <a:pt x="0" y="276098"/>
                    <a:pt x="14478" y="359537"/>
                    <a:pt x="66421" y="391160"/>
                  </a:cubicBezTo>
                  <a:cubicBezTo>
                    <a:pt x="141478" y="431419"/>
                    <a:pt x="178943" y="511937"/>
                    <a:pt x="254000" y="549402"/>
                  </a:cubicBezTo>
                  <a:cubicBezTo>
                    <a:pt x="280035" y="563753"/>
                    <a:pt x="265557" y="592582"/>
                    <a:pt x="265557" y="612648"/>
                  </a:cubicBezTo>
                  <a:cubicBezTo>
                    <a:pt x="268478" y="632841"/>
                    <a:pt x="256921" y="632841"/>
                    <a:pt x="242443" y="635635"/>
                  </a:cubicBezTo>
                  <a:cubicBezTo>
                    <a:pt x="239522" y="635635"/>
                    <a:pt x="239522" y="635635"/>
                    <a:pt x="239522" y="635635"/>
                  </a:cubicBezTo>
                  <a:cubicBezTo>
                    <a:pt x="239522" y="641350"/>
                    <a:pt x="236601" y="647192"/>
                    <a:pt x="230886" y="652907"/>
                  </a:cubicBezTo>
                  <a:cubicBezTo>
                    <a:pt x="256921" y="661543"/>
                    <a:pt x="265557" y="687451"/>
                    <a:pt x="262636" y="710438"/>
                  </a:cubicBezTo>
                  <a:cubicBezTo>
                    <a:pt x="297307" y="707517"/>
                    <a:pt x="331978" y="707517"/>
                    <a:pt x="366522" y="713359"/>
                  </a:cubicBezTo>
                  <a:cubicBezTo>
                    <a:pt x="366522" y="687451"/>
                    <a:pt x="383794" y="655828"/>
                    <a:pt x="415544" y="650113"/>
                  </a:cubicBezTo>
                  <a:cubicBezTo>
                    <a:pt x="415544" y="650113"/>
                    <a:pt x="415544" y="647192"/>
                    <a:pt x="415544" y="644398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62" name="Group 62"/>
          <p:cNvGrpSpPr/>
          <p:nvPr/>
        </p:nvGrpSpPr>
        <p:grpSpPr>
          <a:xfrm>
            <a:off x="12072960" y="1640160"/>
            <a:ext cx="142560" cy="190800"/>
            <a:chOff x="0" y="0"/>
            <a:chExt cx="190080" cy="254400"/>
          </a:xfrm>
        </p:grpSpPr>
        <p:sp>
          <p:nvSpPr>
            <p:cNvPr id="63" name="Freeform 63"/>
            <p:cNvSpPr/>
            <p:nvPr/>
          </p:nvSpPr>
          <p:spPr>
            <a:xfrm>
              <a:off x="0" y="0"/>
              <a:ext cx="190119" cy="254381"/>
            </a:xfrm>
            <a:custGeom>
              <a:avLst/>
              <a:gdLst/>
              <a:ahLst/>
              <a:cxnLst/>
              <a:rect l="l" t="t" r="r" b="b"/>
              <a:pathLst>
                <a:path w="190119" h="254381">
                  <a:moveTo>
                    <a:pt x="132461" y="2921"/>
                  </a:moveTo>
                  <a:cubicBezTo>
                    <a:pt x="54737" y="14478"/>
                    <a:pt x="0" y="78105"/>
                    <a:pt x="0" y="159004"/>
                  </a:cubicBezTo>
                  <a:cubicBezTo>
                    <a:pt x="0" y="242824"/>
                    <a:pt x="14351" y="254381"/>
                    <a:pt x="89281" y="216789"/>
                  </a:cubicBezTo>
                  <a:cubicBezTo>
                    <a:pt x="158369" y="182118"/>
                    <a:pt x="190119" y="104013"/>
                    <a:pt x="169926" y="26035"/>
                  </a:cubicBezTo>
                  <a:cubicBezTo>
                    <a:pt x="164211" y="5842"/>
                    <a:pt x="152654" y="0"/>
                    <a:pt x="132461" y="2921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64" name="Group 64"/>
          <p:cNvGrpSpPr/>
          <p:nvPr/>
        </p:nvGrpSpPr>
        <p:grpSpPr>
          <a:xfrm>
            <a:off x="3012480" y="1368720"/>
            <a:ext cx="311760" cy="534960"/>
            <a:chOff x="0" y="0"/>
            <a:chExt cx="415680" cy="713280"/>
          </a:xfrm>
        </p:grpSpPr>
        <p:sp>
          <p:nvSpPr>
            <p:cNvPr id="65" name="Freeform 65"/>
            <p:cNvSpPr/>
            <p:nvPr/>
          </p:nvSpPr>
          <p:spPr>
            <a:xfrm>
              <a:off x="0" y="0"/>
              <a:ext cx="415671" cy="713359"/>
            </a:xfrm>
            <a:custGeom>
              <a:avLst/>
              <a:gdLst/>
              <a:ahLst/>
              <a:cxnLst/>
              <a:rect l="l" t="t" r="r" b="b"/>
              <a:pathLst>
                <a:path w="415671" h="713359">
                  <a:moveTo>
                    <a:pt x="415671" y="644271"/>
                  </a:moveTo>
                  <a:cubicBezTo>
                    <a:pt x="398399" y="641350"/>
                    <a:pt x="378206" y="638556"/>
                    <a:pt x="357886" y="635635"/>
                  </a:cubicBezTo>
                  <a:cubicBezTo>
                    <a:pt x="329057" y="632714"/>
                    <a:pt x="331851" y="615442"/>
                    <a:pt x="331851" y="595376"/>
                  </a:cubicBezTo>
                  <a:cubicBezTo>
                    <a:pt x="331851" y="511937"/>
                    <a:pt x="331851" y="428498"/>
                    <a:pt x="331851" y="342265"/>
                  </a:cubicBezTo>
                  <a:cubicBezTo>
                    <a:pt x="331851" y="304927"/>
                    <a:pt x="337566" y="273177"/>
                    <a:pt x="357886" y="241554"/>
                  </a:cubicBezTo>
                  <a:cubicBezTo>
                    <a:pt x="406908" y="166751"/>
                    <a:pt x="386715" y="68961"/>
                    <a:pt x="320421" y="14351"/>
                  </a:cubicBezTo>
                  <a:cubicBezTo>
                    <a:pt x="303149" y="0"/>
                    <a:pt x="294386" y="0"/>
                    <a:pt x="280035" y="11557"/>
                  </a:cubicBezTo>
                  <a:cubicBezTo>
                    <a:pt x="216535" y="63373"/>
                    <a:pt x="187706" y="161163"/>
                    <a:pt x="231013" y="224409"/>
                  </a:cubicBezTo>
                  <a:cubicBezTo>
                    <a:pt x="288798" y="304927"/>
                    <a:pt x="257048" y="388366"/>
                    <a:pt x="268478" y="483235"/>
                  </a:cubicBezTo>
                  <a:cubicBezTo>
                    <a:pt x="187706" y="422783"/>
                    <a:pt x="184785" y="417068"/>
                    <a:pt x="181864" y="339471"/>
                  </a:cubicBezTo>
                  <a:cubicBezTo>
                    <a:pt x="176149" y="276225"/>
                    <a:pt x="127000" y="218694"/>
                    <a:pt x="60579" y="201422"/>
                  </a:cubicBezTo>
                  <a:cubicBezTo>
                    <a:pt x="43307" y="198501"/>
                    <a:pt x="31750" y="201422"/>
                    <a:pt x="25908" y="218694"/>
                  </a:cubicBezTo>
                  <a:cubicBezTo>
                    <a:pt x="0" y="276098"/>
                    <a:pt x="14478" y="359537"/>
                    <a:pt x="66421" y="391160"/>
                  </a:cubicBezTo>
                  <a:cubicBezTo>
                    <a:pt x="141478" y="431419"/>
                    <a:pt x="178943" y="511937"/>
                    <a:pt x="254000" y="549402"/>
                  </a:cubicBezTo>
                  <a:cubicBezTo>
                    <a:pt x="280035" y="563753"/>
                    <a:pt x="265557" y="592582"/>
                    <a:pt x="265557" y="612648"/>
                  </a:cubicBezTo>
                  <a:cubicBezTo>
                    <a:pt x="268478" y="632841"/>
                    <a:pt x="256921" y="632841"/>
                    <a:pt x="242443" y="635635"/>
                  </a:cubicBezTo>
                  <a:cubicBezTo>
                    <a:pt x="239522" y="635635"/>
                    <a:pt x="239522" y="635635"/>
                    <a:pt x="239522" y="635635"/>
                  </a:cubicBezTo>
                  <a:cubicBezTo>
                    <a:pt x="239522" y="641350"/>
                    <a:pt x="236601" y="647192"/>
                    <a:pt x="230886" y="652907"/>
                  </a:cubicBezTo>
                  <a:cubicBezTo>
                    <a:pt x="256921" y="661543"/>
                    <a:pt x="265557" y="687451"/>
                    <a:pt x="262636" y="710438"/>
                  </a:cubicBezTo>
                  <a:cubicBezTo>
                    <a:pt x="297307" y="707517"/>
                    <a:pt x="331978" y="707517"/>
                    <a:pt x="366522" y="713359"/>
                  </a:cubicBezTo>
                  <a:cubicBezTo>
                    <a:pt x="366522" y="687451"/>
                    <a:pt x="383794" y="655828"/>
                    <a:pt x="415544" y="650113"/>
                  </a:cubicBezTo>
                  <a:cubicBezTo>
                    <a:pt x="415544" y="650113"/>
                    <a:pt x="415544" y="647192"/>
                    <a:pt x="415544" y="644398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66" name="Group 66"/>
          <p:cNvGrpSpPr/>
          <p:nvPr/>
        </p:nvGrpSpPr>
        <p:grpSpPr>
          <a:xfrm>
            <a:off x="3290400" y="1642320"/>
            <a:ext cx="142560" cy="190800"/>
            <a:chOff x="0" y="0"/>
            <a:chExt cx="190080" cy="254400"/>
          </a:xfrm>
        </p:grpSpPr>
        <p:sp>
          <p:nvSpPr>
            <p:cNvPr id="67" name="Freeform 67"/>
            <p:cNvSpPr/>
            <p:nvPr/>
          </p:nvSpPr>
          <p:spPr>
            <a:xfrm>
              <a:off x="0" y="0"/>
              <a:ext cx="190119" cy="254381"/>
            </a:xfrm>
            <a:custGeom>
              <a:avLst/>
              <a:gdLst/>
              <a:ahLst/>
              <a:cxnLst/>
              <a:rect l="l" t="t" r="r" b="b"/>
              <a:pathLst>
                <a:path w="190119" h="254381">
                  <a:moveTo>
                    <a:pt x="132461" y="2921"/>
                  </a:moveTo>
                  <a:cubicBezTo>
                    <a:pt x="54737" y="14478"/>
                    <a:pt x="0" y="78105"/>
                    <a:pt x="0" y="159004"/>
                  </a:cubicBezTo>
                  <a:cubicBezTo>
                    <a:pt x="0" y="242824"/>
                    <a:pt x="14351" y="254381"/>
                    <a:pt x="89281" y="216789"/>
                  </a:cubicBezTo>
                  <a:cubicBezTo>
                    <a:pt x="158369" y="182118"/>
                    <a:pt x="190119" y="104013"/>
                    <a:pt x="169926" y="26035"/>
                  </a:cubicBezTo>
                  <a:cubicBezTo>
                    <a:pt x="164211" y="5842"/>
                    <a:pt x="152654" y="0"/>
                    <a:pt x="132461" y="2921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68" name="Group 68"/>
          <p:cNvGrpSpPr/>
          <p:nvPr/>
        </p:nvGrpSpPr>
        <p:grpSpPr>
          <a:xfrm>
            <a:off x="2200320" y="1371600"/>
            <a:ext cx="311760" cy="534960"/>
            <a:chOff x="0" y="0"/>
            <a:chExt cx="415680" cy="713280"/>
          </a:xfrm>
        </p:grpSpPr>
        <p:sp>
          <p:nvSpPr>
            <p:cNvPr id="69" name="Freeform 69"/>
            <p:cNvSpPr/>
            <p:nvPr/>
          </p:nvSpPr>
          <p:spPr>
            <a:xfrm>
              <a:off x="0" y="0"/>
              <a:ext cx="415671" cy="713359"/>
            </a:xfrm>
            <a:custGeom>
              <a:avLst/>
              <a:gdLst/>
              <a:ahLst/>
              <a:cxnLst/>
              <a:rect l="l" t="t" r="r" b="b"/>
              <a:pathLst>
                <a:path w="415671" h="713359">
                  <a:moveTo>
                    <a:pt x="415671" y="644271"/>
                  </a:moveTo>
                  <a:cubicBezTo>
                    <a:pt x="398399" y="641350"/>
                    <a:pt x="378206" y="638556"/>
                    <a:pt x="357886" y="635635"/>
                  </a:cubicBezTo>
                  <a:cubicBezTo>
                    <a:pt x="329057" y="632714"/>
                    <a:pt x="331851" y="615442"/>
                    <a:pt x="331851" y="595376"/>
                  </a:cubicBezTo>
                  <a:cubicBezTo>
                    <a:pt x="331851" y="511937"/>
                    <a:pt x="331851" y="428498"/>
                    <a:pt x="331851" y="342265"/>
                  </a:cubicBezTo>
                  <a:cubicBezTo>
                    <a:pt x="331851" y="304927"/>
                    <a:pt x="337566" y="273177"/>
                    <a:pt x="357886" y="241554"/>
                  </a:cubicBezTo>
                  <a:cubicBezTo>
                    <a:pt x="406908" y="166751"/>
                    <a:pt x="386715" y="68961"/>
                    <a:pt x="320421" y="14351"/>
                  </a:cubicBezTo>
                  <a:cubicBezTo>
                    <a:pt x="303149" y="0"/>
                    <a:pt x="294386" y="0"/>
                    <a:pt x="280035" y="11557"/>
                  </a:cubicBezTo>
                  <a:cubicBezTo>
                    <a:pt x="216535" y="63373"/>
                    <a:pt x="187706" y="161163"/>
                    <a:pt x="231013" y="224409"/>
                  </a:cubicBezTo>
                  <a:cubicBezTo>
                    <a:pt x="288798" y="304927"/>
                    <a:pt x="257048" y="388366"/>
                    <a:pt x="268478" y="483235"/>
                  </a:cubicBezTo>
                  <a:cubicBezTo>
                    <a:pt x="187706" y="422783"/>
                    <a:pt x="184785" y="417068"/>
                    <a:pt x="181864" y="339471"/>
                  </a:cubicBezTo>
                  <a:cubicBezTo>
                    <a:pt x="176149" y="276225"/>
                    <a:pt x="127000" y="218694"/>
                    <a:pt x="60579" y="201422"/>
                  </a:cubicBezTo>
                  <a:cubicBezTo>
                    <a:pt x="43307" y="198501"/>
                    <a:pt x="31750" y="201422"/>
                    <a:pt x="25908" y="218694"/>
                  </a:cubicBezTo>
                  <a:cubicBezTo>
                    <a:pt x="0" y="276098"/>
                    <a:pt x="14478" y="359537"/>
                    <a:pt x="66421" y="391160"/>
                  </a:cubicBezTo>
                  <a:cubicBezTo>
                    <a:pt x="141478" y="431419"/>
                    <a:pt x="178943" y="511937"/>
                    <a:pt x="254000" y="549402"/>
                  </a:cubicBezTo>
                  <a:cubicBezTo>
                    <a:pt x="280035" y="563753"/>
                    <a:pt x="265557" y="592582"/>
                    <a:pt x="265557" y="612648"/>
                  </a:cubicBezTo>
                  <a:cubicBezTo>
                    <a:pt x="268478" y="632841"/>
                    <a:pt x="256921" y="632841"/>
                    <a:pt x="242443" y="635635"/>
                  </a:cubicBezTo>
                  <a:cubicBezTo>
                    <a:pt x="239522" y="635635"/>
                    <a:pt x="239522" y="635635"/>
                    <a:pt x="239522" y="635635"/>
                  </a:cubicBezTo>
                  <a:cubicBezTo>
                    <a:pt x="239522" y="641350"/>
                    <a:pt x="236601" y="647192"/>
                    <a:pt x="230886" y="652907"/>
                  </a:cubicBezTo>
                  <a:cubicBezTo>
                    <a:pt x="256921" y="661543"/>
                    <a:pt x="265557" y="687451"/>
                    <a:pt x="262636" y="710438"/>
                  </a:cubicBezTo>
                  <a:cubicBezTo>
                    <a:pt x="297307" y="707517"/>
                    <a:pt x="331978" y="707517"/>
                    <a:pt x="366522" y="713359"/>
                  </a:cubicBezTo>
                  <a:cubicBezTo>
                    <a:pt x="366522" y="687451"/>
                    <a:pt x="383794" y="655828"/>
                    <a:pt x="415544" y="650113"/>
                  </a:cubicBezTo>
                  <a:cubicBezTo>
                    <a:pt x="415544" y="650113"/>
                    <a:pt x="415544" y="647192"/>
                    <a:pt x="415544" y="644398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70" name="Group 70"/>
          <p:cNvGrpSpPr/>
          <p:nvPr/>
        </p:nvGrpSpPr>
        <p:grpSpPr>
          <a:xfrm>
            <a:off x="2478240" y="1645200"/>
            <a:ext cx="142560" cy="190800"/>
            <a:chOff x="0" y="0"/>
            <a:chExt cx="190080" cy="254400"/>
          </a:xfrm>
        </p:grpSpPr>
        <p:sp>
          <p:nvSpPr>
            <p:cNvPr id="71" name="Freeform 71"/>
            <p:cNvSpPr/>
            <p:nvPr/>
          </p:nvSpPr>
          <p:spPr>
            <a:xfrm>
              <a:off x="0" y="0"/>
              <a:ext cx="190119" cy="254381"/>
            </a:xfrm>
            <a:custGeom>
              <a:avLst/>
              <a:gdLst/>
              <a:ahLst/>
              <a:cxnLst/>
              <a:rect l="l" t="t" r="r" b="b"/>
              <a:pathLst>
                <a:path w="190119" h="254381">
                  <a:moveTo>
                    <a:pt x="132461" y="2921"/>
                  </a:moveTo>
                  <a:cubicBezTo>
                    <a:pt x="54737" y="14478"/>
                    <a:pt x="0" y="78105"/>
                    <a:pt x="0" y="159004"/>
                  </a:cubicBezTo>
                  <a:cubicBezTo>
                    <a:pt x="0" y="242824"/>
                    <a:pt x="14351" y="254381"/>
                    <a:pt x="89281" y="216789"/>
                  </a:cubicBezTo>
                  <a:cubicBezTo>
                    <a:pt x="158369" y="182118"/>
                    <a:pt x="190119" y="104013"/>
                    <a:pt x="169926" y="26035"/>
                  </a:cubicBezTo>
                  <a:cubicBezTo>
                    <a:pt x="164211" y="5842"/>
                    <a:pt x="152654" y="0"/>
                    <a:pt x="132461" y="2921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sp>
        <p:nvSpPr>
          <p:cNvPr id="72" name="Freeform 72"/>
          <p:cNvSpPr/>
          <p:nvPr/>
        </p:nvSpPr>
        <p:spPr>
          <a:xfrm>
            <a:off x="0" y="9105840"/>
            <a:ext cx="6840000" cy="1760400"/>
          </a:xfrm>
          <a:custGeom>
            <a:avLst/>
            <a:gdLst/>
            <a:ahLst/>
            <a:cxnLst/>
            <a:rect l="l" t="t" r="r" b="b"/>
            <a:pathLst>
              <a:path w="6840000" h="1760400">
                <a:moveTo>
                  <a:pt x="0" y="0"/>
                </a:moveTo>
                <a:lnTo>
                  <a:pt x="6840000" y="0"/>
                </a:lnTo>
                <a:lnTo>
                  <a:pt x="6840000" y="1760400"/>
                </a:lnTo>
                <a:lnTo>
                  <a:pt x="0" y="176040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r="-550" b="-639"/>
            </a:stretch>
          </a:blipFill>
        </p:spPr>
      </p:sp>
      <p:sp>
        <p:nvSpPr>
          <p:cNvPr id="73" name="Freeform 73"/>
          <p:cNvSpPr/>
          <p:nvPr/>
        </p:nvSpPr>
        <p:spPr>
          <a:xfrm>
            <a:off x="6801120" y="9105840"/>
            <a:ext cx="6840000" cy="1760400"/>
          </a:xfrm>
          <a:custGeom>
            <a:avLst/>
            <a:gdLst/>
            <a:ahLst/>
            <a:cxnLst/>
            <a:rect l="l" t="t" r="r" b="b"/>
            <a:pathLst>
              <a:path w="6840000" h="1760400">
                <a:moveTo>
                  <a:pt x="0" y="0"/>
                </a:moveTo>
                <a:lnTo>
                  <a:pt x="6840000" y="0"/>
                </a:lnTo>
                <a:lnTo>
                  <a:pt x="6840000" y="1760400"/>
                </a:lnTo>
                <a:lnTo>
                  <a:pt x="0" y="176040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r="-550" b="-639"/>
            </a:stretch>
          </a:blipFill>
        </p:spPr>
      </p:sp>
      <p:sp>
        <p:nvSpPr>
          <p:cNvPr id="74" name="Freeform 74"/>
          <p:cNvSpPr/>
          <p:nvPr/>
        </p:nvSpPr>
        <p:spPr>
          <a:xfrm>
            <a:off x="11448000" y="9105840"/>
            <a:ext cx="6840000" cy="1760400"/>
          </a:xfrm>
          <a:custGeom>
            <a:avLst/>
            <a:gdLst/>
            <a:ahLst/>
            <a:cxnLst/>
            <a:rect l="l" t="t" r="r" b="b"/>
            <a:pathLst>
              <a:path w="6840000" h="1760400">
                <a:moveTo>
                  <a:pt x="0" y="0"/>
                </a:moveTo>
                <a:lnTo>
                  <a:pt x="6840000" y="0"/>
                </a:lnTo>
                <a:lnTo>
                  <a:pt x="6840000" y="1760400"/>
                </a:lnTo>
                <a:lnTo>
                  <a:pt x="0" y="176040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r="-550" b="-639"/>
            </a:stretch>
          </a:blipFill>
        </p:spPr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2459520" y="1901520"/>
            <a:ext cx="15037200" cy="7706160"/>
            <a:chOff x="0" y="0"/>
            <a:chExt cx="20049600" cy="1027488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0049617" cy="10274935"/>
            </a:xfrm>
            <a:custGeom>
              <a:avLst/>
              <a:gdLst/>
              <a:ahLst/>
              <a:cxnLst/>
              <a:rect l="l" t="t" r="r" b="b"/>
              <a:pathLst>
                <a:path w="20049617" h="10274935">
                  <a:moveTo>
                    <a:pt x="0" y="0"/>
                  </a:moveTo>
                  <a:lnTo>
                    <a:pt x="20049617" y="0"/>
                  </a:lnTo>
                  <a:lnTo>
                    <a:pt x="20049617" y="10274935"/>
                  </a:lnTo>
                  <a:lnTo>
                    <a:pt x="0" y="10274935"/>
                  </a:lnTo>
                  <a:close/>
                </a:path>
              </a:pathLst>
            </a:custGeom>
            <a:solidFill>
              <a:srgbClr val="FFFFFF">
                <a:alpha val="49804"/>
              </a:srgbClr>
            </a:solidFill>
          </p:spPr>
        </p:sp>
      </p:grpSp>
      <p:sp>
        <p:nvSpPr>
          <p:cNvPr id="4" name="TextBox 4"/>
          <p:cNvSpPr txBox="1"/>
          <p:nvPr/>
        </p:nvSpPr>
        <p:spPr>
          <a:xfrm>
            <a:off x="3176651" y="496212"/>
            <a:ext cx="13282560" cy="55143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4320"/>
              </a:lnSpc>
            </a:pPr>
            <a:r>
              <a:rPr lang="fa-IR" sz="3600" spc="52" dirty="0">
                <a:solidFill>
                  <a:srgbClr val="984807"/>
                </a:solidFill>
                <a:latin typeface="Montserrat"/>
                <a:cs typeface="B Nazanin" panose="00000400000000000000" pitchFamily="2" charset="-78"/>
              </a:rPr>
              <a:t>سبک ستون ها</a:t>
            </a:r>
            <a:endParaRPr lang="en-US" sz="3600" spc="52" dirty="0">
              <a:solidFill>
                <a:srgbClr val="984807"/>
              </a:solidFill>
              <a:latin typeface="Montserrat"/>
              <a:cs typeface="B Nazanin" panose="00000400000000000000" pitchFamily="2" charset="-78"/>
            </a:endParaRPr>
          </a:p>
        </p:txBody>
      </p:sp>
      <p:grpSp>
        <p:nvGrpSpPr>
          <p:cNvPr id="5" name="Group 5"/>
          <p:cNvGrpSpPr/>
          <p:nvPr/>
        </p:nvGrpSpPr>
        <p:grpSpPr>
          <a:xfrm>
            <a:off x="864720" y="3665520"/>
            <a:ext cx="11952000" cy="144000"/>
            <a:chOff x="0" y="0"/>
            <a:chExt cx="15936000" cy="192000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15935961" cy="192024"/>
            </a:xfrm>
            <a:custGeom>
              <a:avLst/>
              <a:gdLst/>
              <a:ahLst/>
              <a:cxnLst/>
              <a:rect l="l" t="t" r="r" b="b"/>
              <a:pathLst>
                <a:path w="15935961" h="192024">
                  <a:moveTo>
                    <a:pt x="0" y="0"/>
                  </a:moveTo>
                  <a:lnTo>
                    <a:pt x="15935961" y="0"/>
                  </a:lnTo>
                  <a:lnTo>
                    <a:pt x="15935961" y="192024"/>
                  </a:lnTo>
                  <a:lnTo>
                    <a:pt x="0" y="192024"/>
                  </a:lnTo>
                  <a:close/>
                </a:path>
              </a:pathLst>
            </a:custGeom>
            <a:solidFill>
              <a:srgbClr val="984807"/>
            </a:solidFill>
          </p:spPr>
        </p:sp>
      </p:grpSp>
      <p:grpSp>
        <p:nvGrpSpPr>
          <p:cNvPr id="7" name="Group 7"/>
          <p:cNvGrpSpPr/>
          <p:nvPr/>
        </p:nvGrpSpPr>
        <p:grpSpPr>
          <a:xfrm>
            <a:off x="864720" y="9351360"/>
            <a:ext cx="11952000" cy="144000"/>
            <a:chOff x="0" y="0"/>
            <a:chExt cx="15936000" cy="192000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15935961" cy="192024"/>
            </a:xfrm>
            <a:custGeom>
              <a:avLst/>
              <a:gdLst/>
              <a:ahLst/>
              <a:cxnLst/>
              <a:rect l="l" t="t" r="r" b="b"/>
              <a:pathLst>
                <a:path w="15935961" h="192024">
                  <a:moveTo>
                    <a:pt x="0" y="0"/>
                  </a:moveTo>
                  <a:lnTo>
                    <a:pt x="15935961" y="0"/>
                  </a:lnTo>
                  <a:lnTo>
                    <a:pt x="15935961" y="192024"/>
                  </a:lnTo>
                  <a:lnTo>
                    <a:pt x="0" y="192024"/>
                  </a:lnTo>
                  <a:close/>
                </a:path>
              </a:pathLst>
            </a:custGeom>
            <a:solidFill>
              <a:srgbClr val="984807"/>
            </a:solidFill>
          </p:spPr>
        </p:sp>
      </p:grpSp>
      <p:grpSp>
        <p:nvGrpSpPr>
          <p:cNvPr id="9" name="Group 9"/>
          <p:cNvGrpSpPr/>
          <p:nvPr/>
        </p:nvGrpSpPr>
        <p:grpSpPr>
          <a:xfrm>
            <a:off x="775318" y="3007440"/>
            <a:ext cx="4698144" cy="640787"/>
            <a:chOff x="-139363" y="0"/>
            <a:chExt cx="6264192" cy="854383"/>
          </a:xfrm>
        </p:grpSpPr>
        <p:sp>
          <p:nvSpPr>
            <p:cNvPr id="10" name="Freeform 10"/>
            <p:cNvSpPr/>
            <p:nvPr/>
          </p:nvSpPr>
          <p:spPr>
            <a:xfrm>
              <a:off x="0" y="0"/>
              <a:ext cx="6124829" cy="738251"/>
            </a:xfrm>
            <a:custGeom>
              <a:avLst/>
              <a:gdLst/>
              <a:ahLst/>
              <a:cxnLst/>
              <a:rect l="l" t="t" r="r" b="b"/>
              <a:pathLst>
                <a:path w="6124829" h="738251">
                  <a:moveTo>
                    <a:pt x="0" y="0"/>
                  </a:moveTo>
                  <a:lnTo>
                    <a:pt x="6124829" y="0"/>
                  </a:lnTo>
                  <a:lnTo>
                    <a:pt x="6124829" y="738251"/>
                  </a:lnTo>
                  <a:lnTo>
                    <a:pt x="0" y="738251"/>
                  </a:lnTo>
                  <a:close/>
                </a:path>
              </a:pathLst>
            </a:custGeom>
            <a:solidFill>
              <a:srgbClr val="984807"/>
            </a:solidFill>
          </p:spPr>
        </p:sp>
        <p:sp>
          <p:nvSpPr>
            <p:cNvPr id="11" name="TextBox 11"/>
            <p:cNvSpPr txBox="1"/>
            <p:nvPr/>
          </p:nvSpPr>
          <p:spPr>
            <a:xfrm>
              <a:off x="-139363" y="116143"/>
              <a:ext cx="6124800" cy="738240"/>
            </a:xfrm>
            <a:prstGeom prst="rect">
              <a:avLst/>
            </a:prstGeom>
          </p:spPr>
          <p:txBody>
            <a:bodyPr lIns="50800" tIns="50800" rIns="50800" bIns="50800" rtlCol="0" anchor="t"/>
            <a:lstStyle/>
            <a:p>
              <a:pPr algn="ctr" rtl="1">
                <a:lnSpc>
                  <a:spcPts val="1439"/>
                </a:lnSpc>
              </a:pPr>
              <a:r>
                <a:rPr lang="fa-IR" sz="2000" spc="16" dirty="0">
                  <a:solidFill>
                    <a:srgbClr val="FFFFFF"/>
                  </a:solidFill>
                  <a:latin typeface="Montserrat Bold"/>
                  <a:cs typeface="B Nazanin" panose="00000400000000000000" pitchFamily="2" charset="-78"/>
                </a:rPr>
                <a:t>متن شما در اینجا</a:t>
              </a:r>
              <a:endParaRPr lang="en-US" sz="2000" spc="16" dirty="0">
                <a:solidFill>
                  <a:srgbClr val="FFFFFF"/>
                </a:solidFill>
                <a:latin typeface="Montserrat Bold"/>
                <a:cs typeface="B Nazanin" panose="00000400000000000000" pitchFamily="2" charset="-78"/>
              </a:endParaRPr>
            </a:p>
          </p:txBody>
        </p:sp>
      </p:grpSp>
      <p:sp>
        <p:nvSpPr>
          <p:cNvPr id="12" name="TextBox 12"/>
          <p:cNvSpPr txBox="1"/>
          <p:nvPr/>
        </p:nvSpPr>
        <p:spPr>
          <a:xfrm>
            <a:off x="971280" y="3953880"/>
            <a:ext cx="11769120" cy="380873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200000"/>
              </a:lnSpc>
            </a:pPr>
            <a:r>
              <a:rPr lang="fa-IR" b="1" spc="16" dirty="0">
                <a:solidFill>
                  <a:srgbClr val="404040"/>
                </a:solidFill>
                <a:latin typeface="Montserrat"/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آسان برای تغییر رنگ، عکس و متن. من امیدوارم و معتقدم که این الگو زمان، پول و اعتبار شما را جلب کند. شما به سادگی می توانید مخاطبان خود را تحت تاثیر قرار دهید و به ارائه های خود جذابیت و زیبایی بی نظیری اضافه کنید. آسان برای تغییر رنگ، عکس و متن.آسان برای تغییر رنگ، عکس و متن. من امیدوارم و معتقدم که این الگو زمان، پول و اعتبار شما را جلب کند. شما به سادگی می توانید مخاطبان خود را تحت تاثیر قرار دهید و به ارائه های خود جذابیت و زیبایی بی نظیری اضافه کنید. شما به سادگی می توانید مخاطبان خود را تحت تاثیر قرار دهید و به ارائه های خود جذابیت و زیبایی بی نظیری اضافه کنید. آسان برای تغییر رنگ، عکس و متن.شما به سادگی می توانید مخاطبان خود را تحت تاثیر قرار دهید و به ارائه های خود جذابیت و زیبایی بی نظیری اضافه کنید. آسان برای تغییر رنگ، عکس و متن.</a:t>
            </a:r>
            <a:endParaRPr lang="en-US" b="1" spc="16" dirty="0">
              <a:solidFill>
                <a:srgbClr val="404040"/>
              </a:solidFill>
              <a:latin typeface="Montserrat"/>
              <a:cs typeface="B Nazanin" panose="00000400000000000000" pitchFamily="2" charset="-78"/>
            </a:endParaRPr>
          </a:p>
        </p:txBody>
      </p:sp>
      <p:sp>
        <p:nvSpPr>
          <p:cNvPr id="13" name="AutoShape 13"/>
          <p:cNvSpPr/>
          <p:nvPr/>
        </p:nvSpPr>
        <p:spPr>
          <a:xfrm rot="21903">
            <a:off x="265137" y="1720110"/>
            <a:ext cx="18081007" cy="0"/>
          </a:xfrm>
          <a:prstGeom prst="line">
            <a:avLst/>
          </a:prstGeom>
          <a:ln w="47625" cap="rnd">
            <a:solidFill>
              <a:srgbClr val="984603"/>
            </a:solidFill>
            <a:prstDash val="solid"/>
            <a:headEnd type="none" w="sm" len="sm"/>
            <a:tailEnd type="none" w="sm" len="sm"/>
          </a:ln>
        </p:spPr>
      </p:sp>
      <p:grpSp>
        <p:nvGrpSpPr>
          <p:cNvPr id="14" name="Group 14"/>
          <p:cNvGrpSpPr/>
          <p:nvPr/>
        </p:nvGrpSpPr>
        <p:grpSpPr>
          <a:xfrm>
            <a:off x="16811280" y="568080"/>
            <a:ext cx="1374480" cy="1009440"/>
            <a:chOff x="0" y="0"/>
            <a:chExt cx="1832640" cy="1345920"/>
          </a:xfrm>
        </p:grpSpPr>
        <p:sp>
          <p:nvSpPr>
            <p:cNvPr id="15" name="Freeform 15"/>
            <p:cNvSpPr/>
            <p:nvPr/>
          </p:nvSpPr>
          <p:spPr>
            <a:xfrm>
              <a:off x="0" y="0"/>
              <a:ext cx="1832737" cy="1345946"/>
            </a:xfrm>
            <a:custGeom>
              <a:avLst/>
              <a:gdLst/>
              <a:ahLst/>
              <a:cxnLst/>
              <a:rect l="l" t="t" r="r" b="b"/>
              <a:pathLst>
                <a:path w="1832737" h="1345946">
                  <a:moveTo>
                    <a:pt x="374396" y="560451"/>
                  </a:moveTo>
                  <a:cubicBezTo>
                    <a:pt x="449326" y="544703"/>
                    <a:pt x="520192" y="532765"/>
                    <a:pt x="595122" y="548640"/>
                  </a:cubicBezTo>
                  <a:cubicBezTo>
                    <a:pt x="823722" y="596011"/>
                    <a:pt x="969518" y="789432"/>
                    <a:pt x="945896" y="1026287"/>
                  </a:cubicBezTo>
                  <a:cubicBezTo>
                    <a:pt x="938022" y="1105281"/>
                    <a:pt x="961644" y="1117092"/>
                    <a:pt x="1024763" y="1109218"/>
                  </a:cubicBezTo>
                  <a:cubicBezTo>
                    <a:pt x="1095756" y="1105281"/>
                    <a:pt x="1166622" y="1113155"/>
                    <a:pt x="1237615" y="1109218"/>
                  </a:cubicBezTo>
                  <a:cubicBezTo>
                    <a:pt x="1292733" y="1105281"/>
                    <a:pt x="1316482" y="1117092"/>
                    <a:pt x="1328293" y="1176274"/>
                  </a:cubicBezTo>
                  <a:cubicBezTo>
                    <a:pt x="1347978" y="1278890"/>
                    <a:pt x="1442593" y="1345946"/>
                    <a:pt x="1545082" y="1345946"/>
                  </a:cubicBezTo>
                  <a:cubicBezTo>
                    <a:pt x="1651508" y="1345946"/>
                    <a:pt x="1738249" y="1274953"/>
                    <a:pt x="1765808" y="1172337"/>
                  </a:cubicBezTo>
                  <a:cubicBezTo>
                    <a:pt x="1769745" y="1144651"/>
                    <a:pt x="1769745" y="1121029"/>
                    <a:pt x="1801241" y="1101344"/>
                  </a:cubicBezTo>
                  <a:cubicBezTo>
                    <a:pt x="1832737" y="1085596"/>
                    <a:pt x="1824863" y="935609"/>
                    <a:pt x="1801241" y="935609"/>
                  </a:cubicBezTo>
                  <a:cubicBezTo>
                    <a:pt x="1714500" y="931672"/>
                    <a:pt x="1738122" y="872490"/>
                    <a:pt x="1742186" y="829056"/>
                  </a:cubicBezTo>
                  <a:cubicBezTo>
                    <a:pt x="1746123" y="726440"/>
                    <a:pt x="1718564" y="643509"/>
                    <a:pt x="1627886" y="588264"/>
                  </a:cubicBezTo>
                  <a:cubicBezTo>
                    <a:pt x="1549019" y="540893"/>
                    <a:pt x="1541145" y="513334"/>
                    <a:pt x="1580642" y="430403"/>
                  </a:cubicBezTo>
                  <a:cubicBezTo>
                    <a:pt x="1592453" y="402717"/>
                    <a:pt x="1604264" y="367284"/>
                    <a:pt x="1576705" y="351409"/>
                  </a:cubicBezTo>
                  <a:cubicBezTo>
                    <a:pt x="1553083" y="335661"/>
                    <a:pt x="1521587" y="355346"/>
                    <a:pt x="1501775" y="379095"/>
                  </a:cubicBezTo>
                  <a:cubicBezTo>
                    <a:pt x="1486027" y="394843"/>
                    <a:pt x="1478153" y="418592"/>
                    <a:pt x="1474216" y="442214"/>
                  </a:cubicBezTo>
                  <a:cubicBezTo>
                    <a:pt x="1454531" y="548767"/>
                    <a:pt x="1454531" y="548767"/>
                    <a:pt x="1340231" y="540893"/>
                  </a:cubicBezTo>
                  <a:cubicBezTo>
                    <a:pt x="1316609" y="536956"/>
                    <a:pt x="1292987" y="533019"/>
                    <a:pt x="1269238" y="533019"/>
                  </a:cubicBezTo>
                  <a:cubicBezTo>
                    <a:pt x="1229868" y="536956"/>
                    <a:pt x="1218057" y="517271"/>
                    <a:pt x="1214120" y="485648"/>
                  </a:cubicBezTo>
                  <a:cubicBezTo>
                    <a:pt x="1198372" y="379095"/>
                    <a:pt x="1178687" y="272542"/>
                    <a:pt x="1162939" y="165989"/>
                  </a:cubicBezTo>
                  <a:cubicBezTo>
                    <a:pt x="1159002" y="146304"/>
                    <a:pt x="1155065" y="126492"/>
                    <a:pt x="1166876" y="102870"/>
                  </a:cubicBezTo>
                  <a:cubicBezTo>
                    <a:pt x="1202055" y="19685"/>
                    <a:pt x="1190244" y="3937"/>
                    <a:pt x="1099566" y="3937"/>
                  </a:cubicBezTo>
                  <a:cubicBezTo>
                    <a:pt x="894588" y="0"/>
                    <a:pt x="685800" y="3937"/>
                    <a:pt x="476885" y="3937"/>
                  </a:cubicBezTo>
                  <a:cubicBezTo>
                    <a:pt x="433578" y="3937"/>
                    <a:pt x="390144" y="0"/>
                    <a:pt x="346837" y="3937"/>
                  </a:cubicBezTo>
                  <a:cubicBezTo>
                    <a:pt x="287782" y="7874"/>
                    <a:pt x="267970" y="51308"/>
                    <a:pt x="307467" y="94742"/>
                  </a:cubicBezTo>
                  <a:cubicBezTo>
                    <a:pt x="327152" y="118364"/>
                    <a:pt x="327152" y="138176"/>
                    <a:pt x="331089" y="165735"/>
                  </a:cubicBezTo>
                  <a:cubicBezTo>
                    <a:pt x="331089" y="244729"/>
                    <a:pt x="331089" y="323596"/>
                    <a:pt x="331089" y="402590"/>
                  </a:cubicBezTo>
                  <a:cubicBezTo>
                    <a:pt x="342900" y="402590"/>
                    <a:pt x="350774" y="398653"/>
                    <a:pt x="362585" y="398653"/>
                  </a:cubicBezTo>
                  <a:cubicBezTo>
                    <a:pt x="366522" y="394716"/>
                    <a:pt x="370459" y="394716"/>
                    <a:pt x="378333" y="390779"/>
                  </a:cubicBezTo>
                  <a:cubicBezTo>
                    <a:pt x="370459" y="394716"/>
                    <a:pt x="366522" y="394716"/>
                    <a:pt x="362585" y="398653"/>
                  </a:cubicBezTo>
                  <a:cubicBezTo>
                    <a:pt x="350774" y="398653"/>
                    <a:pt x="342900" y="402590"/>
                    <a:pt x="331089" y="402590"/>
                  </a:cubicBezTo>
                  <a:cubicBezTo>
                    <a:pt x="335026" y="446024"/>
                    <a:pt x="319278" y="469646"/>
                    <a:pt x="275971" y="485521"/>
                  </a:cubicBezTo>
                  <a:cubicBezTo>
                    <a:pt x="197104" y="513207"/>
                    <a:pt x="138049" y="560451"/>
                    <a:pt x="90678" y="627634"/>
                  </a:cubicBezTo>
                  <a:cubicBezTo>
                    <a:pt x="55245" y="655320"/>
                    <a:pt x="35560" y="690753"/>
                    <a:pt x="19685" y="726313"/>
                  </a:cubicBezTo>
                  <a:cubicBezTo>
                    <a:pt x="0" y="793369"/>
                    <a:pt x="15748" y="813054"/>
                    <a:pt x="90678" y="805180"/>
                  </a:cubicBezTo>
                  <a:cubicBezTo>
                    <a:pt x="161671" y="698627"/>
                    <a:pt x="244348" y="599948"/>
                    <a:pt x="374396" y="560451"/>
                  </a:cubicBezTo>
                  <a:close/>
                  <a:moveTo>
                    <a:pt x="1541018" y="1002538"/>
                  </a:moveTo>
                  <a:cubicBezTo>
                    <a:pt x="1604137" y="998601"/>
                    <a:pt x="1655318" y="1049909"/>
                    <a:pt x="1655318" y="1113028"/>
                  </a:cubicBezTo>
                  <a:cubicBezTo>
                    <a:pt x="1659255" y="1176147"/>
                    <a:pt x="1612011" y="1227455"/>
                    <a:pt x="1544955" y="1227455"/>
                  </a:cubicBezTo>
                  <a:cubicBezTo>
                    <a:pt x="1481836" y="1227455"/>
                    <a:pt x="1434592" y="1180084"/>
                    <a:pt x="1430655" y="1120902"/>
                  </a:cubicBezTo>
                  <a:cubicBezTo>
                    <a:pt x="1426718" y="1057783"/>
                    <a:pt x="1477899" y="1002538"/>
                    <a:pt x="1541018" y="1002538"/>
                  </a:cubicBezTo>
                  <a:close/>
                  <a:moveTo>
                    <a:pt x="610870" y="453898"/>
                  </a:moveTo>
                  <a:cubicBezTo>
                    <a:pt x="610870" y="453898"/>
                    <a:pt x="614807" y="453898"/>
                    <a:pt x="618744" y="449961"/>
                  </a:cubicBezTo>
                  <a:cubicBezTo>
                    <a:pt x="614807" y="453898"/>
                    <a:pt x="610870" y="453898"/>
                    <a:pt x="610870" y="453898"/>
                  </a:cubicBezTo>
                  <a:close/>
                  <a:moveTo>
                    <a:pt x="618744" y="449961"/>
                  </a:moveTo>
                  <a:cubicBezTo>
                    <a:pt x="622681" y="449961"/>
                    <a:pt x="622681" y="449961"/>
                    <a:pt x="622681" y="449961"/>
                  </a:cubicBezTo>
                  <a:cubicBezTo>
                    <a:pt x="622681" y="449961"/>
                    <a:pt x="622681" y="449961"/>
                    <a:pt x="618744" y="449961"/>
                  </a:cubicBezTo>
                  <a:close/>
                  <a:moveTo>
                    <a:pt x="788289" y="110490"/>
                  </a:moveTo>
                  <a:cubicBezTo>
                    <a:pt x="823722" y="114427"/>
                    <a:pt x="863219" y="110490"/>
                    <a:pt x="898652" y="110490"/>
                  </a:cubicBezTo>
                  <a:cubicBezTo>
                    <a:pt x="1064133" y="110490"/>
                    <a:pt x="1064133" y="110490"/>
                    <a:pt x="1091819" y="272288"/>
                  </a:cubicBezTo>
                  <a:cubicBezTo>
                    <a:pt x="1115441" y="410464"/>
                    <a:pt x="1135126" y="548640"/>
                    <a:pt x="1154938" y="686689"/>
                  </a:cubicBezTo>
                  <a:cubicBezTo>
                    <a:pt x="1158875" y="710311"/>
                    <a:pt x="1190371" y="757682"/>
                    <a:pt x="1147064" y="761619"/>
                  </a:cubicBezTo>
                  <a:cubicBezTo>
                    <a:pt x="1099820" y="769493"/>
                    <a:pt x="1040638" y="797179"/>
                    <a:pt x="1005205" y="733933"/>
                  </a:cubicBezTo>
                  <a:cubicBezTo>
                    <a:pt x="950087" y="627380"/>
                    <a:pt x="871220" y="544449"/>
                    <a:pt x="760857" y="493141"/>
                  </a:cubicBezTo>
                  <a:cubicBezTo>
                    <a:pt x="729361" y="481330"/>
                    <a:pt x="721487" y="461518"/>
                    <a:pt x="721487" y="426085"/>
                  </a:cubicBezTo>
                  <a:cubicBezTo>
                    <a:pt x="725424" y="343154"/>
                    <a:pt x="725424" y="260350"/>
                    <a:pt x="721487" y="173482"/>
                  </a:cubicBezTo>
                  <a:cubicBezTo>
                    <a:pt x="717550" y="122174"/>
                    <a:pt x="737235" y="102489"/>
                    <a:pt x="788543" y="110363"/>
                  </a:cubicBezTo>
                  <a:close/>
                  <a:moveTo>
                    <a:pt x="417703" y="134239"/>
                  </a:moveTo>
                  <a:cubicBezTo>
                    <a:pt x="417703" y="126365"/>
                    <a:pt x="421640" y="122428"/>
                    <a:pt x="421640" y="118491"/>
                  </a:cubicBezTo>
                  <a:cubicBezTo>
                    <a:pt x="492633" y="118491"/>
                    <a:pt x="559562" y="114554"/>
                    <a:pt x="630555" y="114554"/>
                  </a:cubicBezTo>
                  <a:cubicBezTo>
                    <a:pt x="630555" y="122428"/>
                    <a:pt x="634492" y="126365"/>
                    <a:pt x="638429" y="134239"/>
                  </a:cubicBezTo>
                  <a:cubicBezTo>
                    <a:pt x="638429" y="146050"/>
                    <a:pt x="638429" y="157861"/>
                    <a:pt x="642366" y="169799"/>
                  </a:cubicBezTo>
                  <a:cubicBezTo>
                    <a:pt x="638429" y="157988"/>
                    <a:pt x="638429" y="146177"/>
                    <a:pt x="638429" y="134239"/>
                  </a:cubicBezTo>
                  <a:cubicBezTo>
                    <a:pt x="626618" y="232918"/>
                    <a:pt x="630555" y="335534"/>
                    <a:pt x="634492" y="434213"/>
                  </a:cubicBezTo>
                  <a:cubicBezTo>
                    <a:pt x="630555" y="438150"/>
                    <a:pt x="630555" y="438150"/>
                    <a:pt x="630555" y="442087"/>
                  </a:cubicBezTo>
                  <a:cubicBezTo>
                    <a:pt x="618744" y="446024"/>
                    <a:pt x="606933" y="446024"/>
                    <a:pt x="595122" y="449961"/>
                  </a:cubicBezTo>
                  <a:cubicBezTo>
                    <a:pt x="547878" y="461772"/>
                    <a:pt x="504444" y="414401"/>
                    <a:pt x="457200" y="442087"/>
                  </a:cubicBezTo>
                  <a:cubicBezTo>
                    <a:pt x="421767" y="438150"/>
                    <a:pt x="417830" y="418465"/>
                    <a:pt x="421767" y="386842"/>
                  </a:cubicBezTo>
                  <a:cubicBezTo>
                    <a:pt x="421767" y="303911"/>
                    <a:pt x="417830" y="217170"/>
                    <a:pt x="417830" y="134239"/>
                  </a:cubicBezTo>
                  <a:cubicBezTo>
                    <a:pt x="413893" y="142113"/>
                    <a:pt x="409956" y="149987"/>
                    <a:pt x="409956" y="161925"/>
                  </a:cubicBezTo>
                  <a:cubicBezTo>
                    <a:pt x="409956" y="150114"/>
                    <a:pt x="413893" y="142240"/>
                    <a:pt x="417830" y="134239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16" name="Group 16"/>
          <p:cNvGrpSpPr/>
          <p:nvPr/>
        </p:nvGrpSpPr>
        <p:grpSpPr>
          <a:xfrm>
            <a:off x="16913520" y="1002960"/>
            <a:ext cx="590400" cy="609840"/>
            <a:chOff x="0" y="0"/>
            <a:chExt cx="787200" cy="813120"/>
          </a:xfrm>
        </p:grpSpPr>
        <p:sp>
          <p:nvSpPr>
            <p:cNvPr id="17" name="Freeform 17"/>
            <p:cNvSpPr/>
            <p:nvPr/>
          </p:nvSpPr>
          <p:spPr>
            <a:xfrm>
              <a:off x="0" y="0"/>
              <a:ext cx="787273" cy="813181"/>
            </a:xfrm>
            <a:custGeom>
              <a:avLst/>
              <a:gdLst/>
              <a:ahLst/>
              <a:cxnLst/>
              <a:rect l="l" t="t" r="r" b="b"/>
              <a:pathLst>
                <a:path w="787273" h="813181">
                  <a:moveTo>
                    <a:pt x="31496" y="517144"/>
                  </a:moveTo>
                  <a:cubicBezTo>
                    <a:pt x="43307" y="568452"/>
                    <a:pt x="66929" y="611886"/>
                    <a:pt x="102362" y="651383"/>
                  </a:cubicBezTo>
                  <a:cubicBezTo>
                    <a:pt x="228346" y="789559"/>
                    <a:pt x="432943" y="813181"/>
                    <a:pt x="586486" y="710565"/>
                  </a:cubicBezTo>
                  <a:cubicBezTo>
                    <a:pt x="736092" y="604012"/>
                    <a:pt x="787273" y="406654"/>
                    <a:pt x="708533" y="240792"/>
                  </a:cubicBezTo>
                  <a:cubicBezTo>
                    <a:pt x="625856" y="75057"/>
                    <a:pt x="440817" y="0"/>
                    <a:pt x="255778" y="59182"/>
                  </a:cubicBezTo>
                  <a:cubicBezTo>
                    <a:pt x="259715" y="82804"/>
                    <a:pt x="271526" y="98679"/>
                    <a:pt x="287274" y="114427"/>
                  </a:cubicBezTo>
                  <a:cubicBezTo>
                    <a:pt x="271526" y="98679"/>
                    <a:pt x="259715" y="82804"/>
                    <a:pt x="255778" y="59182"/>
                  </a:cubicBezTo>
                  <a:cubicBezTo>
                    <a:pt x="216408" y="70993"/>
                    <a:pt x="180975" y="82804"/>
                    <a:pt x="153416" y="118364"/>
                  </a:cubicBezTo>
                  <a:cubicBezTo>
                    <a:pt x="125857" y="126238"/>
                    <a:pt x="106172" y="146050"/>
                    <a:pt x="94361" y="165735"/>
                  </a:cubicBezTo>
                  <a:cubicBezTo>
                    <a:pt x="70866" y="225044"/>
                    <a:pt x="3937" y="264414"/>
                    <a:pt x="19685" y="343408"/>
                  </a:cubicBezTo>
                  <a:cubicBezTo>
                    <a:pt x="3937" y="355219"/>
                    <a:pt x="3937" y="371094"/>
                    <a:pt x="11811" y="390779"/>
                  </a:cubicBezTo>
                  <a:cubicBezTo>
                    <a:pt x="11811" y="402590"/>
                    <a:pt x="11811" y="410464"/>
                    <a:pt x="11811" y="422402"/>
                  </a:cubicBezTo>
                  <a:cubicBezTo>
                    <a:pt x="15748" y="430276"/>
                    <a:pt x="23622" y="438150"/>
                    <a:pt x="27559" y="446024"/>
                  </a:cubicBezTo>
                  <a:cubicBezTo>
                    <a:pt x="23622" y="438150"/>
                    <a:pt x="15748" y="430276"/>
                    <a:pt x="11811" y="422402"/>
                  </a:cubicBezTo>
                  <a:cubicBezTo>
                    <a:pt x="0" y="449961"/>
                    <a:pt x="7874" y="473710"/>
                    <a:pt x="27559" y="493395"/>
                  </a:cubicBezTo>
                  <a:cubicBezTo>
                    <a:pt x="23622" y="497332"/>
                    <a:pt x="27559" y="501269"/>
                    <a:pt x="31496" y="505206"/>
                  </a:cubicBezTo>
                  <a:cubicBezTo>
                    <a:pt x="31496" y="505206"/>
                    <a:pt x="27559" y="513080"/>
                    <a:pt x="27559" y="513080"/>
                  </a:cubicBezTo>
                  <a:cubicBezTo>
                    <a:pt x="27559" y="513080"/>
                    <a:pt x="31496" y="517017"/>
                    <a:pt x="31496" y="517017"/>
                  </a:cubicBezTo>
                  <a:close/>
                  <a:moveTo>
                    <a:pt x="385699" y="228981"/>
                  </a:moveTo>
                  <a:cubicBezTo>
                    <a:pt x="381762" y="209296"/>
                    <a:pt x="373888" y="201295"/>
                    <a:pt x="366014" y="189484"/>
                  </a:cubicBezTo>
                  <a:cubicBezTo>
                    <a:pt x="373888" y="201295"/>
                    <a:pt x="381762" y="209169"/>
                    <a:pt x="385699" y="228981"/>
                  </a:cubicBezTo>
                  <a:cubicBezTo>
                    <a:pt x="499872" y="264541"/>
                    <a:pt x="551053" y="319786"/>
                    <a:pt x="547116" y="410591"/>
                  </a:cubicBezTo>
                  <a:cubicBezTo>
                    <a:pt x="543179" y="489585"/>
                    <a:pt x="499872" y="536956"/>
                    <a:pt x="429006" y="568452"/>
                  </a:cubicBezTo>
                  <a:cubicBezTo>
                    <a:pt x="377825" y="592074"/>
                    <a:pt x="326644" y="556641"/>
                    <a:pt x="279400" y="560578"/>
                  </a:cubicBezTo>
                  <a:cubicBezTo>
                    <a:pt x="279400" y="560578"/>
                    <a:pt x="275463" y="560578"/>
                    <a:pt x="275463" y="560578"/>
                  </a:cubicBezTo>
                  <a:cubicBezTo>
                    <a:pt x="283337" y="540893"/>
                    <a:pt x="263652" y="532892"/>
                    <a:pt x="251841" y="521081"/>
                  </a:cubicBezTo>
                  <a:cubicBezTo>
                    <a:pt x="180975" y="446024"/>
                    <a:pt x="192786" y="355346"/>
                    <a:pt x="275463" y="268478"/>
                  </a:cubicBezTo>
                  <a:cubicBezTo>
                    <a:pt x="306959" y="248793"/>
                    <a:pt x="346329" y="232918"/>
                    <a:pt x="385699" y="228981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18" name="Group 18"/>
          <p:cNvGrpSpPr/>
          <p:nvPr/>
        </p:nvGrpSpPr>
        <p:grpSpPr>
          <a:xfrm>
            <a:off x="187920" y="588960"/>
            <a:ext cx="1374480" cy="1009440"/>
            <a:chOff x="0" y="0"/>
            <a:chExt cx="1832640" cy="1345920"/>
          </a:xfrm>
        </p:grpSpPr>
        <p:sp>
          <p:nvSpPr>
            <p:cNvPr id="19" name="Freeform 19"/>
            <p:cNvSpPr/>
            <p:nvPr/>
          </p:nvSpPr>
          <p:spPr>
            <a:xfrm>
              <a:off x="0" y="0"/>
              <a:ext cx="1832737" cy="1345946"/>
            </a:xfrm>
            <a:custGeom>
              <a:avLst/>
              <a:gdLst/>
              <a:ahLst/>
              <a:cxnLst/>
              <a:rect l="l" t="t" r="r" b="b"/>
              <a:pathLst>
                <a:path w="1832737" h="1345946">
                  <a:moveTo>
                    <a:pt x="374396" y="560451"/>
                  </a:moveTo>
                  <a:cubicBezTo>
                    <a:pt x="449326" y="544703"/>
                    <a:pt x="520192" y="532765"/>
                    <a:pt x="595122" y="548640"/>
                  </a:cubicBezTo>
                  <a:cubicBezTo>
                    <a:pt x="823722" y="596011"/>
                    <a:pt x="969518" y="789432"/>
                    <a:pt x="945896" y="1026287"/>
                  </a:cubicBezTo>
                  <a:cubicBezTo>
                    <a:pt x="938022" y="1105281"/>
                    <a:pt x="961644" y="1117092"/>
                    <a:pt x="1024763" y="1109218"/>
                  </a:cubicBezTo>
                  <a:cubicBezTo>
                    <a:pt x="1095756" y="1105281"/>
                    <a:pt x="1166622" y="1113155"/>
                    <a:pt x="1237615" y="1109218"/>
                  </a:cubicBezTo>
                  <a:cubicBezTo>
                    <a:pt x="1292733" y="1105281"/>
                    <a:pt x="1316482" y="1117092"/>
                    <a:pt x="1328293" y="1176274"/>
                  </a:cubicBezTo>
                  <a:cubicBezTo>
                    <a:pt x="1347978" y="1278890"/>
                    <a:pt x="1442593" y="1345946"/>
                    <a:pt x="1545082" y="1345946"/>
                  </a:cubicBezTo>
                  <a:cubicBezTo>
                    <a:pt x="1651508" y="1345946"/>
                    <a:pt x="1738249" y="1274953"/>
                    <a:pt x="1765808" y="1172337"/>
                  </a:cubicBezTo>
                  <a:cubicBezTo>
                    <a:pt x="1769745" y="1144651"/>
                    <a:pt x="1769745" y="1121029"/>
                    <a:pt x="1801241" y="1101344"/>
                  </a:cubicBezTo>
                  <a:cubicBezTo>
                    <a:pt x="1832737" y="1085596"/>
                    <a:pt x="1824863" y="935609"/>
                    <a:pt x="1801241" y="935609"/>
                  </a:cubicBezTo>
                  <a:cubicBezTo>
                    <a:pt x="1714500" y="931672"/>
                    <a:pt x="1738122" y="872490"/>
                    <a:pt x="1742186" y="829056"/>
                  </a:cubicBezTo>
                  <a:cubicBezTo>
                    <a:pt x="1746123" y="726440"/>
                    <a:pt x="1718564" y="643509"/>
                    <a:pt x="1627886" y="588264"/>
                  </a:cubicBezTo>
                  <a:cubicBezTo>
                    <a:pt x="1549019" y="540893"/>
                    <a:pt x="1541145" y="513334"/>
                    <a:pt x="1580642" y="430403"/>
                  </a:cubicBezTo>
                  <a:cubicBezTo>
                    <a:pt x="1592453" y="402717"/>
                    <a:pt x="1604264" y="367284"/>
                    <a:pt x="1576705" y="351409"/>
                  </a:cubicBezTo>
                  <a:cubicBezTo>
                    <a:pt x="1553083" y="335661"/>
                    <a:pt x="1521587" y="355346"/>
                    <a:pt x="1501775" y="379095"/>
                  </a:cubicBezTo>
                  <a:cubicBezTo>
                    <a:pt x="1486027" y="394843"/>
                    <a:pt x="1478153" y="418592"/>
                    <a:pt x="1474216" y="442214"/>
                  </a:cubicBezTo>
                  <a:cubicBezTo>
                    <a:pt x="1454531" y="548767"/>
                    <a:pt x="1454531" y="548767"/>
                    <a:pt x="1340231" y="540893"/>
                  </a:cubicBezTo>
                  <a:cubicBezTo>
                    <a:pt x="1316609" y="536956"/>
                    <a:pt x="1292987" y="533019"/>
                    <a:pt x="1269238" y="533019"/>
                  </a:cubicBezTo>
                  <a:cubicBezTo>
                    <a:pt x="1229868" y="536956"/>
                    <a:pt x="1218057" y="517271"/>
                    <a:pt x="1214120" y="485648"/>
                  </a:cubicBezTo>
                  <a:cubicBezTo>
                    <a:pt x="1198372" y="379095"/>
                    <a:pt x="1178687" y="272542"/>
                    <a:pt x="1162939" y="165989"/>
                  </a:cubicBezTo>
                  <a:cubicBezTo>
                    <a:pt x="1159002" y="146304"/>
                    <a:pt x="1155065" y="126492"/>
                    <a:pt x="1166876" y="102870"/>
                  </a:cubicBezTo>
                  <a:cubicBezTo>
                    <a:pt x="1202055" y="19685"/>
                    <a:pt x="1190244" y="3937"/>
                    <a:pt x="1099566" y="3937"/>
                  </a:cubicBezTo>
                  <a:cubicBezTo>
                    <a:pt x="894588" y="0"/>
                    <a:pt x="685800" y="3937"/>
                    <a:pt x="476885" y="3937"/>
                  </a:cubicBezTo>
                  <a:cubicBezTo>
                    <a:pt x="433578" y="3937"/>
                    <a:pt x="390144" y="0"/>
                    <a:pt x="346837" y="3937"/>
                  </a:cubicBezTo>
                  <a:cubicBezTo>
                    <a:pt x="287782" y="7874"/>
                    <a:pt x="267970" y="51308"/>
                    <a:pt x="307467" y="94742"/>
                  </a:cubicBezTo>
                  <a:cubicBezTo>
                    <a:pt x="327152" y="118364"/>
                    <a:pt x="327152" y="138176"/>
                    <a:pt x="331089" y="165735"/>
                  </a:cubicBezTo>
                  <a:cubicBezTo>
                    <a:pt x="331089" y="244729"/>
                    <a:pt x="331089" y="323596"/>
                    <a:pt x="331089" y="402590"/>
                  </a:cubicBezTo>
                  <a:cubicBezTo>
                    <a:pt x="342900" y="402590"/>
                    <a:pt x="350774" y="398653"/>
                    <a:pt x="362585" y="398653"/>
                  </a:cubicBezTo>
                  <a:cubicBezTo>
                    <a:pt x="366522" y="394716"/>
                    <a:pt x="370459" y="394716"/>
                    <a:pt x="378333" y="390779"/>
                  </a:cubicBezTo>
                  <a:cubicBezTo>
                    <a:pt x="370459" y="394716"/>
                    <a:pt x="366522" y="394716"/>
                    <a:pt x="362585" y="398653"/>
                  </a:cubicBezTo>
                  <a:cubicBezTo>
                    <a:pt x="350774" y="398653"/>
                    <a:pt x="342900" y="402590"/>
                    <a:pt x="331089" y="402590"/>
                  </a:cubicBezTo>
                  <a:cubicBezTo>
                    <a:pt x="335026" y="446024"/>
                    <a:pt x="319278" y="469646"/>
                    <a:pt x="275971" y="485521"/>
                  </a:cubicBezTo>
                  <a:cubicBezTo>
                    <a:pt x="197104" y="513207"/>
                    <a:pt x="138049" y="560451"/>
                    <a:pt x="90678" y="627634"/>
                  </a:cubicBezTo>
                  <a:cubicBezTo>
                    <a:pt x="55245" y="655320"/>
                    <a:pt x="35560" y="690753"/>
                    <a:pt x="19685" y="726313"/>
                  </a:cubicBezTo>
                  <a:cubicBezTo>
                    <a:pt x="0" y="793369"/>
                    <a:pt x="15748" y="813054"/>
                    <a:pt x="90678" y="805180"/>
                  </a:cubicBezTo>
                  <a:cubicBezTo>
                    <a:pt x="161671" y="698627"/>
                    <a:pt x="244348" y="599948"/>
                    <a:pt x="374396" y="560451"/>
                  </a:cubicBezTo>
                  <a:close/>
                  <a:moveTo>
                    <a:pt x="1541018" y="1002538"/>
                  </a:moveTo>
                  <a:cubicBezTo>
                    <a:pt x="1604137" y="998601"/>
                    <a:pt x="1655318" y="1049909"/>
                    <a:pt x="1655318" y="1113028"/>
                  </a:cubicBezTo>
                  <a:cubicBezTo>
                    <a:pt x="1659255" y="1176147"/>
                    <a:pt x="1612011" y="1227455"/>
                    <a:pt x="1544955" y="1227455"/>
                  </a:cubicBezTo>
                  <a:cubicBezTo>
                    <a:pt x="1481836" y="1227455"/>
                    <a:pt x="1434592" y="1180084"/>
                    <a:pt x="1430655" y="1120902"/>
                  </a:cubicBezTo>
                  <a:cubicBezTo>
                    <a:pt x="1426718" y="1057783"/>
                    <a:pt x="1477899" y="1002538"/>
                    <a:pt x="1541018" y="1002538"/>
                  </a:cubicBezTo>
                  <a:close/>
                  <a:moveTo>
                    <a:pt x="610870" y="453898"/>
                  </a:moveTo>
                  <a:cubicBezTo>
                    <a:pt x="610870" y="453898"/>
                    <a:pt x="614807" y="453898"/>
                    <a:pt x="618744" y="449961"/>
                  </a:cubicBezTo>
                  <a:cubicBezTo>
                    <a:pt x="614807" y="453898"/>
                    <a:pt x="610870" y="453898"/>
                    <a:pt x="610870" y="453898"/>
                  </a:cubicBezTo>
                  <a:close/>
                  <a:moveTo>
                    <a:pt x="618744" y="449961"/>
                  </a:moveTo>
                  <a:cubicBezTo>
                    <a:pt x="622681" y="449961"/>
                    <a:pt x="622681" y="449961"/>
                    <a:pt x="622681" y="449961"/>
                  </a:cubicBezTo>
                  <a:cubicBezTo>
                    <a:pt x="622681" y="449961"/>
                    <a:pt x="622681" y="449961"/>
                    <a:pt x="618744" y="449961"/>
                  </a:cubicBezTo>
                  <a:close/>
                  <a:moveTo>
                    <a:pt x="788289" y="110490"/>
                  </a:moveTo>
                  <a:cubicBezTo>
                    <a:pt x="823722" y="114427"/>
                    <a:pt x="863219" y="110490"/>
                    <a:pt x="898652" y="110490"/>
                  </a:cubicBezTo>
                  <a:cubicBezTo>
                    <a:pt x="1064133" y="110490"/>
                    <a:pt x="1064133" y="110490"/>
                    <a:pt x="1091819" y="272288"/>
                  </a:cubicBezTo>
                  <a:cubicBezTo>
                    <a:pt x="1115441" y="410464"/>
                    <a:pt x="1135126" y="548640"/>
                    <a:pt x="1154938" y="686689"/>
                  </a:cubicBezTo>
                  <a:cubicBezTo>
                    <a:pt x="1158875" y="710311"/>
                    <a:pt x="1190371" y="757682"/>
                    <a:pt x="1147064" y="761619"/>
                  </a:cubicBezTo>
                  <a:cubicBezTo>
                    <a:pt x="1099820" y="769493"/>
                    <a:pt x="1040638" y="797179"/>
                    <a:pt x="1005205" y="733933"/>
                  </a:cubicBezTo>
                  <a:cubicBezTo>
                    <a:pt x="950087" y="627380"/>
                    <a:pt x="871220" y="544449"/>
                    <a:pt x="760857" y="493141"/>
                  </a:cubicBezTo>
                  <a:cubicBezTo>
                    <a:pt x="729361" y="481330"/>
                    <a:pt x="721487" y="461518"/>
                    <a:pt x="721487" y="426085"/>
                  </a:cubicBezTo>
                  <a:cubicBezTo>
                    <a:pt x="725424" y="343154"/>
                    <a:pt x="725424" y="260350"/>
                    <a:pt x="721487" y="173482"/>
                  </a:cubicBezTo>
                  <a:cubicBezTo>
                    <a:pt x="717550" y="122174"/>
                    <a:pt x="737235" y="102489"/>
                    <a:pt x="788543" y="110363"/>
                  </a:cubicBezTo>
                  <a:close/>
                  <a:moveTo>
                    <a:pt x="417703" y="134239"/>
                  </a:moveTo>
                  <a:cubicBezTo>
                    <a:pt x="417703" y="126365"/>
                    <a:pt x="421640" y="122428"/>
                    <a:pt x="421640" y="118491"/>
                  </a:cubicBezTo>
                  <a:cubicBezTo>
                    <a:pt x="492633" y="118491"/>
                    <a:pt x="559562" y="114554"/>
                    <a:pt x="630555" y="114554"/>
                  </a:cubicBezTo>
                  <a:cubicBezTo>
                    <a:pt x="630555" y="122428"/>
                    <a:pt x="634492" y="126365"/>
                    <a:pt x="638429" y="134239"/>
                  </a:cubicBezTo>
                  <a:cubicBezTo>
                    <a:pt x="638429" y="146050"/>
                    <a:pt x="638429" y="157861"/>
                    <a:pt x="642366" y="169799"/>
                  </a:cubicBezTo>
                  <a:cubicBezTo>
                    <a:pt x="638429" y="157988"/>
                    <a:pt x="638429" y="146177"/>
                    <a:pt x="638429" y="134239"/>
                  </a:cubicBezTo>
                  <a:cubicBezTo>
                    <a:pt x="626618" y="232918"/>
                    <a:pt x="630555" y="335534"/>
                    <a:pt x="634492" y="434213"/>
                  </a:cubicBezTo>
                  <a:cubicBezTo>
                    <a:pt x="630555" y="438150"/>
                    <a:pt x="630555" y="438150"/>
                    <a:pt x="630555" y="442087"/>
                  </a:cubicBezTo>
                  <a:cubicBezTo>
                    <a:pt x="618744" y="446024"/>
                    <a:pt x="606933" y="446024"/>
                    <a:pt x="595122" y="449961"/>
                  </a:cubicBezTo>
                  <a:cubicBezTo>
                    <a:pt x="547878" y="461772"/>
                    <a:pt x="504444" y="414401"/>
                    <a:pt x="457200" y="442087"/>
                  </a:cubicBezTo>
                  <a:cubicBezTo>
                    <a:pt x="421767" y="438150"/>
                    <a:pt x="417830" y="418465"/>
                    <a:pt x="421767" y="386842"/>
                  </a:cubicBezTo>
                  <a:cubicBezTo>
                    <a:pt x="421767" y="303911"/>
                    <a:pt x="417830" y="217170"/>
                    <a:pt x="417830" y="134239"/>
                  </a:cubicBezTo>
                  <a:cubicBezTo>
                    <a:pt x="413893" y="142113"/>
                    <a:pt x="409956" y="149987"/>
                    <a:pt x="409956" y="161925"/>
                  </a:cubicBezTo>
                  <a:cubicBezTo>
                    <a:pt x="409956" y="150114"/>
                    <a:pt x="413893" y="142240"/>
                    <a:pt x="417830" y="134239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20" name="Group 20"/>
          <p:cNvGrpSpPr/>
          <p:nvPr/>
        </p:nvGrpSpPr>
        <p:grpSpPr>
          <a:xfrm>
            <a:off x="289440" y="1023840"/>
            <a:ext cx="590400" cy="609840"/>
            <a:chOff x="0" y="0"/>
            <a:chExt cx="787200" cy="813120"/>
          </a:xfrm>
        </p:grpSpPr>
        <p:sp>
          <p:nvSpPr>
            <p:cNvPr id="21" name="Freeform 21"/>
            <p:cNvSpPr/>
            <p:nvPr/>
          </p:nvSpPr>
          <p:spPr>
            <a:xfrm>
              <a:off x="0" y="0"/>
              <a:ext cx="787273" cy="813181"/>
            </a:xfrm>
            <a:custGeom>
              <a:avLst/>
              <a:gdLst/>
              <a:ahLst/>
              <a:cxnLst/>
              <a:rect l="l" t="t" r="r" b="b"/>
              <a:pathLst>
                <a:path w="787273" h="813181">
                  <a:moveTo>
                    <a:pt x="31496" y="517144"/>
                  </a:moveTo>
                  <a:cubicBezTo>
                    <a:pt x="43307" y="568452"/>
                    <a:pt x="66929" y="611886"/>
                    <a:pt x="102362" y="651383"/>
                  </a:cubicBezTo>
                  <a:cubicBezTo>
                    <a:pt x="228346" y="789559"/>
                    <a:pt x="432943" y="813181"/>
                    <a:pt x="586486" y="710565"/>
                  </a:cubicBezTo>
                  <a:cubicBezTo>
                    <a:pt x="736092" y="604012"/>
                    <a:pt x="787273" y="406654"/>
                    <a:pt x="708533" y="240792"/>
                  </a:cubicBezTo>
                  <a:cubicBezTo>
                    <a:pt x="625856" y="75057"/>
                    <a:pt x="440817" y="0"/>
                    <a:pt x="255778" y="59182"/>
                  </a:cubicBezTo>
                  <a:cubicBezTo>
                    <a:pt x="259715" y="82804"/>
                    <a:pt x="271526" y="98679"/>
                    <a:pt x="287274" y="114427"/>
                  </a:cubicBezTo>
                  <a:cubicBezTo>
                    <a:pt x="271526" y="98679"/>
                    <a:pt x="259715" y="82804"/>
                    <a:pt x="255778" y="59182"/>
                  </a:cubicBezTo>
                  <a:cubicBezTo>
                    <a:pt x="216408" y="70993"/>
                    <a:pt x="180975" y="82804"/>
                    <a:pt x="153416" y="118364"/>
                  </a:cubicBezTo>
                  <a:cubicBezTo>
                    <a:pt x="125857" y="126238"/>
                    <a:pt x="106172" y="146050"/>
                    <a:pt x="94361" y="165735"/>
                  </a:cubicBezTo>
                  <a:cubicBezTo>
                    <a:pt x="70866" y="225044"/>
                    <a:pt x="3937" y="264414"/>
                    <a:pt x="19685" y="343408"/>
                  </a:cubicBezTo>
                  <a:cubicBezTo>
                    <a:pt x="3937" y="355219"/>
                    <a:pt x="3937" y="371094"/>
                    <a:pt x="11811" y="390779"/>
                  </a:cubicBezTo>
                  <a:cubicBezTo>
                    <a:pt x="11811" y="402590"/>
                    <a:pt x="11811" y="410464"/>
                    <a:pt x="11811" y="422402"/>
                  </a:cubicBezTo>
                  <a:cubicBezTo>
                    <a:pt x="15748" y="430276"/>
                    <a:pt x="23622" y="438150"/>
                    <a:pt x="27559" y="446024"/>
                  </a:cubicBezTo>
                  <a:cubicBezTo>
                    <a:pt x="23622" y="438150"/>
                    <a:pt x="15748" y="430276"/>
                    <a:pt x="11811" y="422402"/>
                  </a:cubicBezTo>
                  <a:cubicBezTo>
                    <a:pt x="0" y="449961"/>
                    <a:pt x="7874" y="473710"/>
                    <a:pt x="27559" y="493395"/>
                  </a:cubicBezTo>
                  <a:cubicBezTo>
                    <a:pt x="23622" y="497332"/>
                    <a:pt x="27559" y="501269"/>
                    <a:pt x="31496" y="505206"/>
                  </a:cubicBezTo>
                  <a:cubicBezTo>
                    <a:pt x="31496" y="505206"/>
                    <a:pt x="27559" y="513080"/>
                    <a:pt x="27559" y="513080"/>
                  </a:cubicBezTo>
                  <a:cubicBezTo>
                    <a:pt x="27559" y="513080"/>
                    <a:pt x="31496" y="517017"/>
                    <a:pt x="31496" y="517017"/>
                  </a:cubicBezTo>
                  <a:close/>
                  <a:moveTo>
                    <a:pt x="385699" y="228981"/>
                  </a:moveTo>
                  <a:cubicBezTo>
                    <a:pt x="381762" y="209296"/>
                    <a:pt x="373888" y="201295"/>
                    <a:pt x="366014" y="189484"/>
                  </a:cubicBezTo>
                  <a:cubicBezTo>
                    <a:pt x="373888" y="201295"/>
                    <a:pt x="381762" y="209169"/>
                    <a:pt x="385699" y="228981"/>
                  </a:cubicBezTo>
                  <a:cubicBezTo>
                    <a:pt x="499872" y="264541"/>
                    <a:pt x="551053" y="319786"/>
                    <a:pt x="547116" y="410591"/>
                  </a:cubicBezTo>
                  <a:cubicBezTo>
                    <a:pt x="543179" y="489585"/>
                    <a:pt x="499872" y="536956"/>
                    <a:pt x="429006" y="568452"/>
                  </a:cubicBezTo>
                  <a:cubicBezTo>
                    <a:pt x="377825" y="592074"/>
                    <a:pt x="326644" y="556641"/>
                    <a:pt x="279400" y="560578"/>
                  </a:cubicBezTo>
                  <a:cubicBezTo>
                    <a:pt x="279400" y="560578"/>
                    <a:pt x="275463" y="560578"/>
                    <a:pt x="275463" y="560578"/>
                  </a:cubicBezTo>
                  <a:cubicBezTo>
                    <a:pt x="283337" y="540893"/>
                    <a:pt x="263652" y="532892"/>
                    <a:pt x="251841" y="521081"/>
                  </a:cubicBezTo>
                  <a:cubicBezTo>
                    <a:pt x="180975" y="446024"/>
                    <a:pt x="192786" y="355346"/>
                    <a:pt x="275463" y="268478"/>
                  </a:cubicBezTo>
                  <a:cubicBezTo>
                    <a:pt x="306959" y="248793"/>
                    <a:pt x="346329" y="232918"/>
                    <a:pt x="385699" y="228981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22" name="Group 22"/>
          <p:cNvGrpSpPr/>
          <p:nvPr/>
        </p:nvGrpSpPr>
        <p:grpSpPr>
          <a:xfrm>
            <a:off x="15114960" y="1266480"/>
            <a:ext cx="311760" cy="534960"/>
            <a:chOff x="0" y="0"/>
            <a:chExt cx="415680" cy="713280"/>
          </a:xfrm>
        </p:grpSpPr>
        <p:sp>
          <p:nvSpPr>
            <p:cNvPr id="23" name="Freeform 23"/>
            <p:cNvSpPr/>
            <p:nvPr/>
          </p:nvSpPr>
          <p:spPr>
            <a:xfrm>
              <a:off x="0" y="0"/>
              <a:ext cx="415671" cy="713359"/>
            </a:xfrm>
            <a:custGeom>
              <a:avLst/>
              <a:gdLst/>
              <a:ahLst/>
              <a:cxnLst/>
              <a:rect l="l" t="t" r="r" b="b"/>
              <a:pathLst>
                <a:path w="415671" h="713359">
                  <a:moveTo>
                    <a:pt x="415671" y="644271"/>
                  </a:moveTo>
                  <a:cubicBezTo>
                    <a:pt x="398399" y="641350"/>
                    <a:pt x="378206" y="638556"/>
                    <a:pt x="357886" y="635635"/>
                  </a:cubicBezTo>
                  <a:cubicBezTo>
                    <a:pt x="329057" y="632714"/>
                    <a:pt x="331851" y="615442"/>
                    <a:pt x="331851" y="595376"/>
                  </a:cubicBezTo>
                  <a:cubicBezTo>
                    <a:pt x="331851" y="511937"/>
                    <a:pt x="331851" y="428498"/>
                    <a:pt x="331851" y="342265"/>
                  </a:cubicBezTo>
                  <a:cubicBezTo>
                    <a:pt x="331851" y="304927"/>
                    <a:pt x="337566" y="273177"/>
                    <a:pt x="357886" y="241554"/>
                  </a:cubicBezTo>
                  <a:cubicBezTo>
                    <a:pt x="406908" y="166751"/>
                    <a:pt x="386715" y="68961"/>
                    <a:pt x="320421" y="14351"/>
                  </a:cubicBezTo>
                  <a:cubicBezTo>
                    <a:pt x="303149" y="0"/>
                    <a:pt x="294386" y="0"/>
                    <a:pt x="280035" y="11557"/>
                  </a:cubicBezTo>
                  <a:cubicBezTo>
                    <a:pt x="216535" y="63373"/>
                    <a:pt x="187706" y="161163"/>
                    <a:pt x="231013" y="224409"/>
                  </a:cubicBezTo>
                  <a:cubicBezTo>
                    <a:pt x="288798" y="304927"/>
                    <a:pt x="257048" y="388366"/>
                    <a:pt x="268478" y="483235"/>
                  </a:cubicBezTo>
                  <a:cubicBezTo>
                    <a:pt x="187706" y="422783"/>
                    <a:pt x="184785" y="417068"/>
                    <a:pt x="181864" y="339471"/>
                  </a:cubicBezTo>
                  <a:cubicBezTo>
                    <a:pt x="176149" y="276225"/>
                    <a:pt x="127000" y="218694"/>
                    <a:pt x="60579" y="201422"/>
                  </a:cubicBezTo>
                  <a:cubicBezTo>
                    <a:pt x="43307" y="198501"/>
                    <a:pt x="31750" y="201422"/>
                    <a:pt x="25908" y="218694"/>
                  </a:cubicBezTo>
                  <a:cubicBezTo>
                    <a:pt x="0" y="276098"/>
                    <a:pt x="14478" y="359537"/>
                    <a:pt x="66421" y="391160"/>
                  </a:cubicBezTo>
                  <a:cubicBezTo>
                    <a:pt x="141478" y="431419"/>
                    <a:pt x="178943" y="511937"/>
                    <a:pt x="254000" y="549402"/>
                  </a:cubicBezTo>
                  <a:cubicBezTo>
                    <a:pt x="280035" y="563753"/>
                    <a:pt x="265557" y="592582"/>
                    <a:pt x="265557" y="612648"/>
                  </a:cubicBezTo>
                  <a:cubicBezTo>
                    <a:pt x="268478" y="632841"/>
                    <a:pt x="256921" y="632841"/>
                    <a:pt x="242443" y="635635"/>
                  </a:cubicBezTo>
                  <a:cubicBezTo>
                    <a:pt x="239522" y="635635"/>
                    <a:pt x="239522" y="635635"/>
                    <a:pt x="239522" y="635635"/>
                  </a:cubicBezTo>
                  <a:cubicBezTo>
                    <a:pt x="239522" y="641350"/>
                    <a:pt x="236601" y="647192"/>
                    <a:pt x="230886" y="652907"/>
                  </a:cubicBezTo>
                  <a:cubicBezTo>
                    <a:pt x="256921" y="661543"/>
                    <a:pt x="265557" y="687451"/>
                    <a:pt x="262636" y="710438"/>
                  </a:cubicBezTo>
                  <a:cubicBezTo>
                    <a:pt x="297307" y="707517"/>
                    <a:pt x="331978" y="707517"/>
                    <a:pt x="366522" y="713359"/>
                  </a:cubicBezTo>
                  <a:cubicBezTo>
                    <a:pt x="366522" y="687451"/>
                    <a:pt x="383794" y="655828"/>
                    <a:pt x="415544" y="650113"/>
                  </a:cubicBezTo>
                  <a:cubicBezTo>
                    <a:pt x="415544" y="650113"/>
                    <a:pt x="415544" y="647192"/>
                    <a:pt x="415544" y="644398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24" name="Group 24"/>
          <p:cNvGrpSpPr/>
          <p:nvPr/>
        </p:nvGrpSpPr>
        <p:grpSpPr>
          <a:xfrm>
            <a:off x="15392880" y="1540080"/>
            <a:ext cx="142560" cy="190800"/>
            <a:chOff x="0" y="0"/>
            <a:chExt cx="190080" cy="254400"/>
          </a:xfrm>
        </p:grpSpPr>
        <p:sp>
          <p:nvSpPr>
            <p:cNvPr id="25" name="Freeform 25"/>
            <p:cNvSpPr/>
            <p:nvPr/>
          </p:nvSpPr>
          <p:spPr>
            <a:xfrm>
              <a:off x="0" y="0"/>
              <a:ext cx="190119" cy="254381"/>
            </a:xfrm>
            <a:custGeom>
              <a:avLst/>
              <a:gdLst/>
              <a:ahLst/>
              <a:cxnLst/>
              <a:rect l="l" t="t" r="r" b="b"/>
              <a:pathLst>
                <a:path w="190119" h="254381">
                  <a:moveTo>
                    <a:pt x="132461" y="2921"/>
                  </a:moveTo>
                  <a:cubicBezTo>
                    <a:pt x="54737" y="14478"/>
                    <a:pt x="0" y="78105"/>
                    <a:pt x="0" y="159004"/>
                  </a:cubicBezTo>
                  <a:cubicBezTo>
                    <a:pt x="0" y="242824"/>
                    <a:pt x="14351" y="254381"/>
                    <a:pt x="89281" y="216789"/>
                  </a:cubicBezTo>
                  <a:cubicBezTo>
                    <a:pt x="158369" y="182118"/>
                    <a:pt x="190119" y="104013"/>
                    <a:pt x="169926" y="26035"/>
                  </a:cubicBezTo>
                  <a:cubicBezTo>
                    <a:pt x="164211" y="5842"/>
                    <a:pt x="152654" y="0"/>
                    <a:pt x="132461" y="2921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26" name="Group 26"/>
          <p:cNvGrpSpPr/>
          <p:nvPr/>
        </p:nvGrpSpPr>
        <p:grpSpPr>
          <a:xfrm>
            <a:off x="13525920" y="1256400"/>
            <a:ext cx="311760" cy="534960"/>
            <a:chOff x="0" y="0"/>
            <a:chExt cx="415680" cy="713280"/>
          </a:xfrm>
        </p:grpSpPr>
        <p:sp>
          <p:nvSpPr>
            <p:cNvPr id="27" name="Freeform 27"/>
            <p:cNvSpPr/>
            <p:nvPr/>
          </p:nvSpPr>
          <p:spPr>
            <a:xfrm>
              <a:off x="0" y="0"/>
              <a:ext cx="415671" cy="713359"/>
            </a:xfrm>
            <a:custGeom>
              <a:avLst/>
              <a:gdLst/>
              <a:ahLst/>
              <a:cxnLst/>
              <a:rect l="l" t="t" r="r" b="b"/>
              <a:pathLst>
                <a:path w="415671" h="713359">
                  <a:moveTo>
                    <a:pt x="415671" y="644271"/>
                  </a:moveTo>
                  <a:cubicBezTo>
                    <a:pt x="398399" y="641350"/>
                    <a:pt x="378206" y="638556"/>
                    <a:pt x="357886" y="635635"/>
                  </a:cubicBezTo>
                  <a:cubicBezTo>
                    <a:pt x="329057" y="632714"/>
                    <a:pt x="331851" y="615442"/>
                    <a:pt x="331851" y="595376"/>
                  </a:cubicBezTo>
                  <a:cubicBezTo>
                    <a:pt x="331851" y="511937"/>
                    <a:pt x="331851" y="428498"/>
                    <a:pt x="331851" y="342265"/>
                  </a:cubicBezTo>
                  <a:cubicBezTo>
                    <a:pt x="331851" y="304927"/>
                    <a:pt x="337566" y="273177"/>
                    <a:pt x="357886" y="241554"/>
                  </a:cubicBezTo>
                  <a:cubicBezTo>
                    <a:pt x="406908" y="166751"/>
                    <a:pt x="386715" y="68961"/>
                    <a:pt x="320421" y="14351"/>
                  </a:cubicBezTo>
                  <a:cubicBezTo>
                    <a:pt x="303149" y="0"/>
                    <a:pt x="294386" y="0"/>
                    <a:pt x="280035" y="11557"/>
                  </a:cubicBezTo>
                  <a:cubicBezTo>
                    <a:pt x="216535" y="63373"/>
                    <a:pt x="187706" y="161163"/>
                    <a:pt x="231013" y="224409"/>
                  </a:cubicBezTo>
                  <a:cubicBezTo>
                    <a:pt x="288798" y="304927"/>
                    <a:pt x="257048" y="388366"/>
                    <a:pt x="268478" y="483235"/>
                  </a:cubicBezTo>
                  <a:cubicBezTo>
                    <a:pt x="187706" y="422783"/>
                    <a:pt x="184785" y="417068"/>
                    <a:pt x="181864" y="339471"/>
                  </a:cubicBezTo>
                  <a:cubicBezTo>
                    <a:pt x="176149" y="276225"/>
                    <a:pt x="127000" y="218694"/>
                    <a:pt x="60579" y="201422"/>
                  </a:cubicBezTo>
                  <a:cubicBezTo>
                    <a:pt x="43307" y="198501"/>
                    <a:pt x="31750" y="201422"/>
                    <a:pt x="25908" y="218694"/>
                  </a:cubicBezTo>
                  <a:cubicBezTo>
                    <a:pt x="0" y="276098"/>
                    <a:pt x="14478" y="359537"/>
                    <a:pt x="66421" y="391160"/>
                  </a:cubicBezTo>
                  <a:cubicBezTo>
                    <a:pt x="141478" y="431419"/>
                    <a:pt x="178943" y="511937"/>
                    <a:pt x="254000" y="549402"/>
                  </a:cubicBezTo>
                  <a:cubicBezTo>
                    <a:pt x="280035" y="563753"/>
                    <a:pt x="265557" y="592582"/>
                    <a:pt x="265557" y="612648"/>
                  </a:cubicBezTo>
                  <a:cubicBezTo>
                    <a:pt x="268478" y="632841"/>
                    <a:pt x="256921" y="632841"/>
                    <a:pt x="242443" y="635635"/>
                  </a:cubicBezTo>
                  <a:cubicBezTo>
                    <a:pt x="239522" y="635635"/>
                    <a:pt x="239522" y="635635"/>
                    <a:pt x="239522" y="635635"/>
                  </a:cubicBezTo>
                  <a:cubicBezTo>
                    <a:pt x="239522" y="641350"/>
                    <a:pt x="236601" y="647192"/>
                    <a:pt x="230886" y="652907"/>
                  </a:cubicBezTo>
                  <a:cubicBezTo>
                    <a:pt x="256921" y="661543"/>
                    <a:pt x="265557" y="687451"/>
                    <a:pt x="262636" y="710438"/>
                  </a:cubicBezTo>
                  <a:cubicBezTo>
                    <a:pt x="297307" y="707517"/>
                    <a:pt x="331978" y="707517"/>
                    <a:pt x="366522" y="713359"/>
                  </a:cubicBezTo>
                  <a:cubicBezTo>
                    <a:pt x="366522" y="687451"/>
                    <a:pt x="383794" y="655828"/>
                    <a:pt x="415544" y="650113"/>
                  </a:cubicBezTo>
                  <a:cubicBezTo>
                    <a:pt x="415544" y="650113"/>
                    <a:pt x="415544" y="647192"/>
                    <a:pt x="415544" y="644398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28" name="Group 28"/>
          <p:cNvGrpSpPr/>
          <p:nvPr/>
        </p:nvGrpSpPr>
        <p:grpSpPr>
          <a:xfrm>
            <a:off x="13803840" y="1530000"/>
            <a:ext cx="142560" cy="190800"/>
            <a:chOff x="0" y="0"/>
            <a:chExt cx="190080" cy="254400"/>
          </a:xfrm>
        </p:grpSpPr>
        <p:sp>
          <p:nvSpPr>
            <p:cNvPr id="29" name="Freeform 29"/>
            <p:cNvSpPr/>
            <p:nvPr/>
          </p:nvSpPr>
          <p:spPr>
            <a:xfrm>
              <a:off x="0" y="0"/>
              <a:ext cx="190119" cy="254381"/>
            </a:xfrm>
            <a:custGeom>
              <a:avLst/>
              <a:gdLst/>
              <a:ahLst/>
              <a:cxnLst/>
              <a:rect l="l" t="t" r="r" b="b"/>
              <a:pathLst>
                <a:path w="190119" h="254381">
                  <a:moveTo>
                    <a:pt x="132461" y="2921"/>
                  </a:moveTo>
                  <a:cubicBezTo>
                    <a:pt x="54737" y="14478"/>
                    <a:pt x="0" y="78105"/>
                    <a:pt x="0" y="159004"/>
                  </a:cubicBezTo>
                  <a:cubicBezTo>
                    <a:pt x="0" y="242824"/>
                    <a:pt x="14351" y="254381"/>
                    <a:pt x="89281" y="216789"/>
                  </a:cubicBezTo>
                  <a:cubicBezTo>
                    <a:pt x="158369" y="182118"/>
                    <a:pt x="190119" y="104013"/>
                    <a:pt x="169926" y="26035"/>
                  </a:cubicBezTo>
                  <a:cubicBezTo>
                    <a:pt x="164211" y="5842"/>
                    <a:pt x="152654" y="0"/>
                    <a:pt x="132461" y="2921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30" name="Group 30"/>
          <p:cNvGrpSpPr/>
          <p:nvPr/>
        </p:nvGrpSpPr>
        <p:grpSpPr>
          <a:xfrm>
            <a:off x="11911680" y="1256400"/>
            <a:ext cx="311760" cy="534960"/>
            <a:chOff x="0" y="0"/>
            <a:chExt cx="415680" cy="713280"/>
          </a:xfrm>
        </p:grpSpPr>
        <p:sp>
          <p:nvSpPr>
            <p:cNvPr id="31" name="Freeform 31"/>
            <p:cNvSpPr/>
            <p:nvPr/>
          </p:nvSpPr>
          <p:spPr>
            <a:xfrm>
              <a:off x="0" y="0"/>
              <a:ext cx="415671" cy="713359"/>
            </a:xfrm>
            <a:custGeom>
              <a:avLst/>
              <a:gdLst/>
              <a:ahLst/>
              <a:cxnLst/>
              <a:rect l="l" t="t" r="r" b="b"/>
              <a:pathLst>
                <a:path w="415671" h="713359">
                  <a:moveTo>
                    <a:pt x="415671" y="644271"/>
                  </a:moveTo>
                  <a:cubicBezTo>
                    <a:pt x="398399" y="641350"/>
                    <a:pt x="378206" y="638556"/>
                    <a:pt x="357886" y="635635"/>
                  </a:cubicBezTo>
                  <a:cubicBezTo>
                    <a:pt x="329057" y="632714"/>
                    <a:pt x="331851" y="615442"/>
                    <a:pt x="331851" y="595376"/>
                  </a:cubicBezTo>
                  <a:cubicBezTo>
                    <a:pt x="331851" y="511937"/>
                    <a:pt x="331851" y="428498"/>
                    <a:pt x="331851" y="342265"/>
                  </a:cubicBezTo>
                  <a:cubicBezTo>
                    <a:pt x="331851" y="304927"/>
                    <a:pt x="337566" y="273177"/>
                    <a:pt x="357886" y="241554"/>
                  </a:cubicBezTo>
                  <a:cubicBezTo>
                    <a:pt x="406908" y="166751"/>
                    <a:pt x="386715" y="68961"/>
                    <a:pt x="320421" y="14351"/>
                  </a:cubicBezTo>
                  <a:cubicBezTo>
                    <a:pt x="303149" y="0"/>
                    <a:pt x="294386" y="0"/>
                    <a:pt x="280035" y="11557"/>
                  </a:cubicBezTo>
                  <a:cubicBezTo>
                    <a:pt x="216535" y="63373"/>
                    <a:pt x="187706" y="161163"/>
                    <a:pt x="231013" y="224409"/>
                  </a:cubicBezTo>
                  <a:cubicBezTo>
                    <a:pt x="288798" y="304927"/>
                    <a:pt x="257048" y="388366"/>
                    <a:pt x="268478" y="483235"/>
                  </a:cubicBezTo>
                  <a:cubicBezTo>
                    <a:pt x="187706" y="422783"/>
                    <a:pt x="184785" y="417068"/>
                    <a:pt x="181864" y="339471"/>
                  </a:cubicBezTo>
                  <a:cubicBezTo>
                    <a:pt x="176149" y="276225"/>
                    <a:pt x="127000" y="218694"/>
                    <a:pt x="60579" y="201422"/>
                  </a:cubicBezTo>
                  <a:cubicBezTo>
                    <a:pt x="43307" y="198501"/>
                    <a:pt x="31750" y="201422"/>
                    <a:pt x="25908" y="218694"/>
                  </a:cubicBezTo>
                  <a:cubicBezTo>
                    <a:pt x="0" y="276098"/>
                    <a:pt x="14478" y="359537"/>
                    <a:pt x="66421" y="391160"/>
                  </a:cubicBezTo>
                  <a:cubicBezTo>
                    <a:pt x="141478" y="431419"/>
                    <a:pt x="178943" y="511937"/>
                    <a:pt x="254000" y="549402"/>
                  </a:cubicBezTo>
                  <a:cubicBezTo>
                    <a:pt x="280035" y="563753"/>
                    <a:pt x="265557" y="592582"/>
                    <a:pt x="265557" y="612648"/>
                  </a:cubicBezTo>
                  <a:cubicBezTo>
                    <a:pt x="268478" y="632841"/>
                    <a:pt x="256921" y="632841"/>
                    <a:pt x="242443" y="635635"/>
                  </a:cubicBezTo>
                  <a:cubicBezTo>
                    <a:pt x="239522" y="635635"/>
                    <a:pt x="239522" y="635635"/>
                    <a:pt x="239522" y="635635"/>
                  </a:cubicBezTo>
                  <a:cubicBezTo>
                    <a:pt x="239522" y="641350"/>
                    <a:pt x="236601" y="647192"/>
                    <a:pt x="230886" y="652907"/>
                  </a:cubicBezTo>
                  <a:cubicBezTo>
                    <a:pt x="256921" y="661543"/>
                    <a:pt x="265557" y="687451"/>
                    <a:pt x="262636" y="710438"/>
                  </a:cubicBezTo>
                  <a:cubicBezTo>
                    <a:pt x="297307" y="707517"/>
                    <a:pt x="331978" y="707517"/>
                    <a:pt x="366522" y="713359"/>
                  </a:cubicBezTo>
                  <a:cubicBezTo>
                    <a:pt x="366522" y="687451"/>
                    <a:pt x="383794" y="655828"/>
                    <a:pt x="415544" y="650113"/>
                  </a:cubicBezTo>
                  <a:cubicBezTo>
                    <a:pt x="415544" y="650113"/>
                    <a:pt x="415544" y="647192"/>
                    <a:pt x="415544" y="644398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32" name="Group 32"/>
          <p:cNvGrpSpPr/>
          <p:nvPr/>
        </p:nvGrpSpPr>
        <p:grpSpPr>
          <a:xfrm>
            <a:off x="12189600" y="1530000"/>
            <a:ext cx="142560" cy="190800"/>
            <a:chOff x="0" y="0"/>
            <a:chExt cx="190080" cy="254400"/>
          </a:xfrm>
        </p:grpSpPr>
        <p:sp>
          <p:nvSpPr>
            <p:cNvPr id="33" name="Freeform 33"/>
            <p:cNvSpPr/>
            <p:nvPr/>
          </p:nvSpPr>
          <p:spPr>
            <a:xfrm>
              <a:off x="0" y="0"/>
              <a:ext cx="190119" cy="254381"/>
            </a:xfrm>
            <a:custGeom>
              <a:avLst/>
              <a:gdLst/>
              <a:ahLst/>
              <a:cxnLst/>
              <a:rect l="l" t="t" r="r" b="b"/>
              <a:pathLst>
                <a:path w="190119" h="254381">
                  <a:moveTo>
                    <a:pt x="132461" y="2921"/>
                  </a:moveTo>
                  <a:cubicBezTo>
                    <a:pt x="54737" y="14478"/>
                    <a:pt x="0" y="78105"/>
                    <a:pt x="0" y="159004"/>
                  </a:cubicBezTo>
                  <a:cubicBezTo>
                    <a:pt x="0" y="242824"/>
                    <a:pt x="14351" y="254381"/>
                    <a:pt x="89281" y="216789"/>
                  </a:cubicBezTo>
                  <a:cubicBezTo>
                    <a:pt x="158369" y="182118"/>
                    <a:pt x="190119" y="104013"/>
                    <a:pt x="169926" y="26035"/>
                  </a:cubicBezTo>
                  <a:cubicBezTo>
                    <a:pt x="164211" y="5842"/>
                    <a:pt x="152654" y="0"/>
                    <a:pt x="132461" y="2921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34" name="Group 34"/>
          <p:cNvGrpSpPr/>
          <p:nvPr/>
        </p:nvGrpSpPr>
        <p:grpSpPr>
          <a:xfrm>
            <a:off x="3129120" y="1258560"/>
            <a:ext cx="311760" cy="534960"/>
            <a:chOff x="0" y="0"/>
            <a:chExt cx="415680" cy="713280"/>
          </a:xfrm>
        </p:grpSpPr>
        <p:sp>
          <p:nvSpPr>
            <p:cNvPr id="35" name="Freeform 35"/>
            <p:cNvSpPr/>
            <p:nvPr/>
          </p:nvSpPr>
          <p:spPr>
            <a:xfrm>
              <a:off x="0" y="0"/>
              <a:ext cx="415671" cy="713359"/>
            </a:xfrm>
            <a:custGeom>
              <a:avLst/>
              <a:gdLst/>
              <a:ahLst/>
              <a:cxnLst/>
              <a:rect l="l" t="t" r="r" b="b"/>
              <a:pathLst>
                <a:path w="415671" h="713359">
                  <a:moveTo>
                    <a:pt x="415671" y="644271"/>
                  </a:moveTo>
                  <a:cubicBezTo>
                    <a:pt x="398399" y="641350"/>
                    <a:pt x="378206" y="638556"/>
                    <a:pt x="357886" y="635635"/>
                  </a:cubicBezTo>
                  <a:cubicBezTo>
                    <a:pt x="329057" y="632714"/>
                    <a:pt x="331851" y="615442"/>
                    <a:pt x="331851" y="595376"/>
                  </a:cubicBezTo>
                  <a:cubicBezTo>
                    <a:pt x="331851" y="511937"/>
                    <a:pt x="331851" y="428498"/>
                    <a:pt x="331851" y="342265"/>
                  </a:cubicBezTo>
                  <a:cubicBezTo>
                    <a:pt x="331851" y="304927"/>
                    <a:pt x="337566" y="273177"/>
                    <a:pt x="357886" y="241554"/>
                  </a:cubicBezTo>
                  <a:cubicBezTo>
                    <a:pt x="406908" y="166751"/>
                    <a:pt x="386715" y="68961"/>
                    <a:pt x="320421" y="14351"/>
                  </a:cubicBezTo>
                  <a:cubicBezTo>
                    <a:pt x="303149" y="0"/>
                    <a:pt x="294386" y="0"/>
                    <a:pt x="280035" y="11557"/>
                  </a:cubicBezTo>
                  <a:cubicBezTo>
                    <a:pt x="216535" y="63373"/>
                    <a:pt x="187706" y="161163"/>
                    <a:pt x="231013" y="224409"/>
                  </a:cubicBezTo>
                  <a:cubicBezTo>
                    <a:pt x="288798" y="304927"/>
                    <a:pt x="257048" y="388366"/>
                    <a:pt x="268478" y="483235"/>
                  </a:cubicBezTo>
                  <a:cubicBezTo>
                    <a:pt x="187706" y="422783"/>
                    <a:pt x="184785" y="417068"/>
                    <a:pt x="181864" y="339471"/>
                  </a:cubicBezTo>
                  <a:cubicBezTo>
                    <a:pt x="176149" y="276225"/>
                    <a:pt x="127000" y="218694"/>
                    <a:pt x="60579" y="201422"/>
                  </a:cubicBezTo>
                  <a:cubicBezTo>
                    <a:pt x="43307" y="198501"/>
                    <a:pt x="31750" y="201422"/>
                    <a:pt x="25908" y="218694"/>
                  </a:cubicBezTo>
                  <a:cubicBezTo>
                    <a:pt x="0" y="276098"/>
                    <a:pt x="14478" y="359537"/>
                    <a:pt x="66421" y="391160"/>
                  </a:cubicBezTo>
                  <a:cubicBezTo>
                    <a:pt x="141478" y="431419"/>
                    <a:pt x="178943" y="511937"/>
                    <a:pt x="254000" y="549402"/>
                  </a:cubicBezTo>
                  <a:cubicBezTo>
                    <a:pt x="280035" y="563753"/>
                    <a:pt x="265557" y="592582"/>
                    <a:pt x="265557" y="612648"/>
                  </a:cubicBezTo>
                  <a:cubicBezTo>
                    <a:pt x="268478" y="632841"/>
                    <a:pt x="256921" y="632841"/>
                    <a:pt x="242443" y="635635"/>
                  </a:cubicBezTo>
                  <a:cubicBezTo>
                    <a:pt x="239522" y="635635"/>
                    <a:pt x="239522" y="635635"/>
                    <a:pt x="239522" y="635635"/>
                  </a:cubicBezTo>
                  <a:cubicBezTo>
                    <a:pt x="239522" y="641350"/>
                    <a:pt x="236601" y="647192"/>
                    <a:pt x="230886" y="652907"/>
                  </a:cubicBezTo>
                  <a:cubicBezTo>
                    <a:pt x="256921" y="661543"/>
                    <a:pt x="265557" y="687451"/>
                    <a:pt x="262636" y="710438"/>
                  </a:cubicBezTo>
                  <a:cubicBezTo>
                    <a:pt x="297307" y="707517"/>
                    <a:pt x="331978" y="707517"/>
                    <a:pt x="366522" y="713359"/>
                  </a:cubicBezTo>
                  <a:cubicBezTo>
                    <a:pt x="366522" y="687451"/>
                    <a:pt x="383794" y="655828"/>
                    <a:pt x="415544" y="650113"/>
                  </a:cubicBezTo>
                  <a:cubicBezTo>
                    <a:pt x="415544" y="650113"/>
                    <a:pt x="415544" y="647192"/>
                    <a:pt x="415544" y="644398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36" name="Group 36"/>
          <p:cNvGrpSpPr/>
          <p:nvPr/>
        </p:nvGrpSpPr>
        <p:grpSpPr>
          <a:xfrm>
            <a:off x="3407040" y="1531440"/>
            <a:ext cx="142560" cy="190800"/>
            <a:chOff x="0" y="0"/>
            <a:chExt cx="190080" cy="254400"/>
          </a:xfrm>
        </p:grpSpPr>
        <p:sp>
          <p:nvSpPr>
            <p:cNvPr id="37" name="Freeform 37"/>
            <p:cNvSpPr/>
            <p:nvPr/>
          </p:nvSpPr>
          <p:spPr>
            <a:xfrm>
              <a:off x="0" y="0"/>
              <a:ext cx="190119" cy="254381"/>
            </a:xfrm>
            <a:custGeom>
              <a:avLst/>
              <a:gdLst/>
              <a:ahLst/>
              <a:cxnLst/>
              <a:rect l="l" t="t" r="r" b="b"/>
              <a:pathLst>
                <a:path w="190119" h="254381">
                  <a:moveTo>
                    <a:pt x="132461" y="2921"/>
                  </a:moveTo>
                  <a:cubicBezTo>
                    <a:pt x="54737" y="14478"/>
                    <a:pt x="0" y="78105"/>
                    <a:pt x="0" y="159004"/>
                  </a:cubicBezTo>
                  <a:cubicBezTo>
                    <a:pt x="0" y="242824"/>
                    <a:pt x="14351" y="254381"/>
                    <a:pt x="89281" y="216789"/>
                  </a:cubicBezTo>
                  <a:cubicBezTo>
                    <a:pt x="158369" y="182118"/>
                    <a:pt x="190119" y="104013"/>
                    <a:pt x="169926" y="26035"/>
                  </a:cubicBezTo>
                  <a:cubicBezTo>
                    <a:pt x="164211" y="5842"/>
                    <a:pt x="152654" y="0"/>
                    <a:pt x="132461" y="2921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38" name="Group 38"/>
          <p:cNvGrpSpPr/>
          <p:nvPr/>
        </p:nvGrpSpPr>
        <p:grpSpPr>
          <a:xfrm>
            <a:off x="2316960" y="1261440"/>
            <a:ext cx="311760" cy="534960"/>
            <a:chOff x="0" y="0"/>
            <a:chExt cx="415680" cy="713280"/>
          </a:xfrm>
        </p:grpSpPr>
        <p:sp>
          <p:nvSpPr>
            <p:cNvPr id="39" name="Freeform 39"/>
            <p:cNvSpPr/>
            <p:nvPr/>
          </p:nvSpPr>
          <p:spPr>
            <a:xfrm>
              <a:off x="0" y="0"/>
              <a:ext cx="415671" cy="713359"/>
            </a:xfrm>
            <a:custGeom>
              <a:avLst/>
              <a:gdLst/>
              <a:ahLst/>
              <a:cxnLst/>
              <a:rect l="l" t="t" r="r" b="b"/>
              <a:pathLst>
                <a:path w="415671" h="713359">
                  <a:moveTo>
                    <a:pt x="415671" y="644271"/>
                  </a:moveTo>
                  <a:cubicBezTo>
                    <a:pt x="398399" y="641350"/>
                    <a:pt x="378206" y="638556"/>
                    <a:pt x="357886" y="635635"/>
                  </a:cubicBezTo>
                  <a:cubicBezTo>
                    <a:pt x="329057" y="632714"/>
                    <a:pt x="331851" y="615442"/>
                    <a:pt x="331851" y="595376"/>
                  </a:cubicBezTo>
                  <a:cubicBezTo>
                    <a:pt x="331851" y="511937"/>
                    <a:pt x="331851" y="428498"/>
                    <a:pt x="331851" y="342265"/>
                  </a:cubicBezTo>
                  <a:cubicBezTo>
                    <a:pt x="331851" y="304927"/>
                    <a:pt x="337566" y="273177"/>
                    <a:pt x="357886" y="241554"/>
                  </a:cubicBezTo>
                  <a:cubicBezTo>
                    <a:pt x="406908" y="166751"/>
                    <a:pt x="386715" y="68961"/>
                    <a:pt x="320421" y="14351"/>
                  </a:cubicBezTo>
                  <a:cubicBezTo>
                    <a:pt x="303149" y="0"/>
                    <a:pt x="294386" y="0"/>
                    <a:pt x="280035" y="11557"/>
                  </a:cubicBezTo>
                  <a:cubicBezTo>
                    <a:pt x="216535" y="63373"/>
                    <a:pt x="187706" y="161163"/>
                    <a:pt x="231013" y="224409"/>
                  </a:cubicBezTo>
                  <a:cubicBezTo>
                    <a:pt x="288798" y="304927"/>
                    <a:pt x="257048" y="388366"/>
                    <a:pt x="268478" y="483235"/>
                  </a:cubicBezTo>
                  <a:cubicBezTo>
                    <a:pt x="187706" y="422783"/>
                    <a:pt x="184785" y="417068"/>
                    <a:pt x="181864" y="339471"/>
                  </a:cubicBezTo>
                  <a:cubicBezTo>
                    <a:pt x="176149" y="276225"/>
                    <a:pt x="127000" y="218694"/>
                    <a:pt x="60579" y="201422"/>
                  </a:cubicBezTo>
                  <a:cubicBezTo>
                    <a:pt x="43307" y="198501"/>
                    <a:pt x="31750" y="201422"/>
                    <a:pt x="25908" y="218694"/>
                  </a:cubicBezTo>
                  <a:cubicBezTo>
                    <a:pt x="0" y="276098"/>
                    <a:pt x="14478" y="359537"/>
                    <a:pt x="66421" y="391160"/>
                  </a:cubicBezTo>
                  <a:cubicBezTo>
                    <a:pt x="141478" y="431419"/>
                    <a:pt x="178943" y="511937"/>
                    <a:pt x="254000" y="549402"/>
                  </a:cubicBezTo>
                  <a:cubicBezTo>
                    <a:pt x="280035" y="563753"/>
                    <a:pt x="265557" y="592582"/>
                    <a:pt x="265557" y="612648"/>
                  </a:cubicBezTo>
                  <a:cubicBezTo>
                    <a:pt x="268478" y="632841"/>
                    <a:pt x="256921" y="632841"/>
                    <a:pt x="242443" y="635635"/>
                  </a:cubicBezTo>
                  <a:cubicBezTo>
                    <a:pt x="239522" y="635635"/>
                    <a:pt x="239522" y="635635"/>
                    <a:pt x="239522" y="635635"/>
                  </a:cubicBezTo>
                  <a:cubicBezTo>
                    <a:pt x="239522" y="641350"/>
                    <a:pt x="236601" y="647192"/>
                    <a:pt x="230886" y="652907"/>
                  </a:cubicBezTo>
                  <a:cubicBezTo>
                    <a:pt x="256921" y="661543"/>
                    <a:pt x="265557" y="687451"/>
                    <a:pt x="262636" y="710438"/>
                  </a:cubicBezTo>
                  <a:cubicBezTo>
                    <a:pt x="297307" y="707517"/>
                    <a:pt x="331978" y="707517"/>
                    <a:pt x="366522" y="713359"/>
                  </a:cubicBezTo>
                  <a:cubicBezTo>
                    <a:pt x="366522" y="687451"/>
                    <a:pt x="383794" y="655828"/>
                    <a:pt x="415544" y="650113"/>
                  </a:cubicBezTo>
                  <a:cubicBezTo>
                    <a:pt x="415544" y="650113"/>
                    <a:pt x="415544" y="647192"/>
                    <a:pt x="415544" y="644398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40" name="Group 40"/>
          <p:cNvGrpSpPr/>
          <p:nvPr/>
        </p:nvGrpSpPr>
        <p:grpSpPr>
          <a:xfrm>
            <a:off x="2594880" y="1534320"/>
            <a:ext cx="142560" cy="190800"/>
            <a:chOff x="0" y="0"/>
            <a:chExt cx="190080" cy="254400"/>
          </a:xfrm>
        </p:grpSpPr>
        <p:sp>
          <p:nvSpPr>
            <p:cNvPr id="41" name="Freeform 41"/>
            <p:cNvSpPr/>
            <p:nvPr/>
          </p:nvSpPr>
          <p:spPr>
            <a:xfrm>
              <a:off x="0" y="0"/>
              <a:ext cx="190119" cy="254381"/>
            </a:xfrm>
            <a:custGeom>
              <a:avLst/>
              <a:gdLst/>
              <a:ahLst/>
              <a:cxnLst/>
              <a:rect l="l" t="t" r="r" b="b"/>
              <a:pathLst>
                <a:path w="190119" h="254381">
                  <a:moveTo>
                    <a:pt x="132461" y="2921"/>
                  </a:moveTo>
                  <a:cubicBezTo>
                    <a:pt x="54737" y="14478"/>
                    <a:pt x="0" y="78105"/>
                    <a:pt x="0" y="159004"/>
                  </a:cubicBezTo>
                  <a:cubicBezTo>
                    <a:pt x="0" y="242824"/>
                    <a:pt x="14351" y="254381"/>
                    <a:pt x="89281" y="216789"/>
                  </a:cubicBezTo>
                  <a:cubicBezTo>
                    <a:pt x="158369" y="182118"/>
                    <a:pt x="190119" y="104013"/>
                    <a:pt x="169926" y="26035"/>
                  </a:cubicBezTo>
                  <a:cubicBezTo>
                    <a:pt x="164211" y="5842"/>
                    <a:pt x="152654" y="0"/>
                    <a:pt x="132461" y="2921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42" name="Group 42"/>
          <p:cNvGrpSpPr/>
          <p:nvPr/>
        </p:nvGrpSpPr>
        <p:grpSpPr>
          <a:xfrm>
            <a:off x="12950640" y="7648560"/>
            <a:ext cx="4616640" cy="1984320"/>
            <a:chOff x="0" y="0"/>
            <a:chExt cx="6155520" cy="2645760"/>
          </a:xfrm>
        </p:grpSpPr>
        <p:sp>
          <p:nvSpPr>
            <p:cNvPr id="43" name="Freeform 43"/>
            <p:cNvSpPr/>
            <p:nvPr/>
          </p:nvSpPr>
          <p:spPr>
            <a:xfrm>
              <a:off x="-127" y="0"/>
              <a:ext cx="6155563" cy="2645791"/>
            </a:xfrm>
            <a:custGeom>
              <a:avLst/>
              <a:gdLst/>
              <a:ahLst/>
              <a:cxnLst/>
              <a:rect l="l" t="t" r="r" b="b"/>
              <a:pathLst>
                <a:path w="6155563" h="2645791">
                  <a:moveTo>
                    <a:pt x="5875020" y="2085086"/>
                  </a:moveTo>
                  <a:cubicBezTo>
                    <a:pt x="5647055" y="1787271"/>
                    <a:pt x="5366385" y="1804797"/>
                    <a:pt x="5085842" y="1909826"/>
                  </a:cubicBezTo>
                  <a:cubicBezTo>
                    <a:pt x="4594860" y="2067560"/>
                    <a:pt x="4103751" y="2242693"/>
                    <a:pt x="3630295" y="2417953"/>
                  </a:cubicBezTo>
                  <a:cubicBezTo>
                    <a:pt x="3121660" y="2610739"/>
                    <a:pt x="2648204" y="2645791"/>
                    <a:pt x="2122043" y="2435479"/>
                  </a:cubicBezTo>
                  <a:cubicBezTo>
                    <a:pt x="1490726" y="2190115"/>
                    <a:pt x="876935" y="1874774"/>
                    <a:pt x="157861" y="1857248"/>
                  </a:cubicBezTo>
                  <a:cubicBezTo>
                    <a:pt x="105283" y="1857248"/>
                    <a:pt x="52578" y="1769618"/>
                    <a:pt x="0" y="1717040"/>
                  </a:cubicBezTo>
                  <a:cubicBezTo>
                    <a:pt x="70104" y="1664462"/>
                    <a:pt x="140335" y="1559306"/>
                    <a:pt x="192913" y="1559306"/>
                  </a:cubicBezTo>
                  <a:cubicBezTo>
                    <a:pt x="561213" y="1576832"/>
                    <a:pt x="911987" y="1594358"/>
                    <a:pt x="1280160" y="1629410"/>
                  </a:cubicBezTo>
                  <a:cubicBezTo>
                    <a:pt x="1350264" y="1629410"/>
                    <a:pt x="1438021" y="1664462"/>
                    <a:pt x="1508125" y="1681988"/>
                  </a:cubicBezTo>
                  <a:cubicBezTo>
                    <a:pt x="2314829" y="2032381"/>
                    <a:pt x="3033903" y="1909826"/>
                    <a:pt x="3682746" y="1208913"/>
                  </a:cubicBezTo>
                  <a:cubicBezTo>
                    <a:pt x="3542411" y="1208913"/>
                    <a:pt x="3402203" y="1173861"/>
                    <a:pt x="3279394" y="1191387"/>
                  </a:cubicBezTo>
                  <a:cubicBezTo>
                    <a:pt x="2963672" y="1191387"/>
                    <a:pt x="2648077" y="1243965"/>
                    <a:pt x="2332355" y="1226439"/>
                  </a:cubicBezTo>
                  <a:cubicBezTo>
                    <a:pt x="2069338" y="1208913"/>
                    <a:pt x="1841373" y="1103757"/>
                    <a:pt x="1858899" y="718312"/>
                  </a:cubicBezTo>
                  <a:cubicBezTo>
                    <a:pt x="2472690" y="805942"/>
                    <a:pt x="3016377" y="683260"/>
                    <a:pt x="3559937" y="420497"/>
                  </a:cubicBezTo>
                  <a:cubicBezTo>
                    <a:pt x="3770376" y="315341"/>
                    <a:pt x="4015867" y="245237"/>
                    <a:pt x="4243832" y="175133"/>
                  </a:cubicBezTo>
                  <a:cubicBezTo>
                    <a:pt x="4998212" y="0"/>
                    <a:pt x="5559425" y="350393"/>
                    <a:pt x="6085459" y="823468"/>
                  </a:cubicBezTo>
                  <a:cubicBezTo>
                    <a:pt x="6138037" y="876046"/>
                    <a:pt x="6155563" y="998728"/>
                    <a:pt x="6138037" y="1068832"/>
                  </a:cubicBezTo>
                  <a:cubicBezTo>
                    <a:pt x="6102985" y="1401699"/>
                    <a:pt x="6032754" y="1734693"/>
                    <a:pt x="5980176" y="2067560"/>
                  </a:cubicBezTo>
                  <a:cubicBezTo>
                    <a:pt x="5945124" y="2067560"/>
                    <a:pt x="5910072" y="2085086"/>
                    <a:pt x="5874893" y="2085086"/>
                  </a:cubicBezTo>
                  <a:close/>
                </a:path>
              </a:pathLst>
            </a:custGeom>
            <a:solidFill>
              <a:srgbClr val="FFC000"/>
            </a:solidFill>
          </p:spPr>
        </p:sp>
      </p:grpSp>
      <p:grpSp>
        <p:nvGrpSpPr>
          <p:cNvPr id="44" name="Group 44"/>
          <p:cNvGrpSpPr/>
          <p:nvPr/>
        </p:nvGrpSpPr>
        <p:grpSpPr>
          <a:xfrm>
            <a:off x="13240080" y="5375520"/>
            <a:ext cx="2749680" cy="3324240"/>
            <a:chOff x="0" y="0"/>
            <a:chExt cx="3666240" cy="4432320"/>
          </a:xfrm>
        </p:grpSpPr>
        <p:sp>
          <p:nvSpPr>
            <p:cNvPr id="45" name="Freeform 45"/>
            <p:cNvSpPr/>
            <p:nvPr/>
          </p:nvSpPr>
          <p:spPr>
            <a:xfrm>
              <a:off x="0" y="0"/>
              <a:ext cx="3666236" cy="4432300"/>
            </a:xfrm>
            <a:custGeom>
              <a:avLst/>
              <a:gdLst/>
              <a:ahLst/>
              <a:cxnLst/>
              <a:rect l="l" t="t" r="r" b="b"/>
              <a:pathLst>
                <a:path w="3666236" h="4432300">
                  <a:moveTo>
                    <a:pt x="2771648" y="0"/>
                  </a:moveTo>
                  <a:cubicBezTo>
                    <a:pt x="2911983" y="367919"/>
                    <a:pt x="2754122" y="735838"/>
                    <a:pt x="2596261" y="1121156"/>
                  </a:cubicBezTo>
                  <a:cubicBezTo>
                    <a:pt x="2508504" y="1366393"/>
                    <a:pt x="2455926" y="1646682"/>
                    <a:pt x="2473452" y="1892046"/>
                  </a:cubicBezTo>
                  <a:cubicBezTo>
                    <a:pt x="2490978" y="2154809"/>
                    <a:pt x="2648839" y="2382520"/>
                    <a:pt x="2947035" y="2470150"/>
                  </a:cubicBezTo>
                  <a:cubicBezTo>
                    <a:pt x="3192653" y="2557780"/>
                    <a:pt x="3403092" y="2715387"/>
                    <a:pt x="3666236" y="2855595"/>
                  </a:cubicBezTo>
                  <a:cubicBezTo>
                    <a:pt x="2964561" y="3135884"/>
                    <a:pt x="2333117" y="3503803"/>
                    <a:pt x="1561211" y="3416173"/>
                  </a:cubicBezTo>
                  <a:cubicBezTo>
                    <a:pt x="1192784" y="3381121"/>
                    <a:pt x="1017397" y="3678936"/>
                    <a:pt x="1140206" y="4064381"/>
                  </a:cubicBezTo>
                  <a:cubicBezTo>
                    <a:pt x="1192784" y="4169537"/>
                    <a:pt x="1263015" y="4274566"/>
                    <a:pt x="1333119" y="4432300"/>
                  </a:cubicBezTo>
                  <a:cubicBezTo>
                    <a:pt x="877062" y="4292219"/>
                    <a:pt x="456057" y="4169537"/>
                    <a:pt x="0" y="4046855"/>
                  </a:cubicBezTo>
                  <a:cubicBezTo>
                    <a:pt x="631444" y="3521329"/>
                    <a:pt x="1192784" y="3048254"/>
                    <a:pt x="1754124" y="2575306"/>
                  </a:cubicBezTo>
                  <a:cubicBezTo>
                    <a:pt x="1806702" y="2540254"/>
                    <a:pt x="1859407" y="2435098"/>
                    <a:pt x="1859407" y="2365121"/>
                  </a:cubicBezTo>
                  <a:cubicBezTo>
                    <a:pt x="1754124" y="1804543"/>
                    <a:pt x="2034794" y="1384046"/>
                    <a:pt x="2315464" y="928497"/>
                  </a:cubicBezTo>
                  <a:cubicBezTo>
                    <a:pt x="2490978" y="648208"/>
                    <a:pt x="2613787" y="315341"/>
                    <a:pt x="2771648" y="0"/>
                  </a:cubicBezTo>
                  <a:close/>
                </a:path>
              </a:pathLst>
            </a:custGeom>
            <a:solidFill>
              <a:srgbClr val="00B050"/>
            </a:solidFill>
          </p:spPr>
        </p:sp>
      </p:grpSp>
      <p:grpSp>
        <p:nvGrpSpPr>
          <p:cNvPr id="46" name="Group 46"/>
          <p:cNvGrpSpPr/>
          <p:nvPr/>
        </p:nvGrpSpPr>
        <p:grpSpPr>
          <a:xfrm>
            <a:off x="13017600" y="4562640"/>
            <a:ext cx="1984320" cy="1247760"/>
            <a:chOff x="0" y="0"/>
            <a:chExt cx="2645760" cy="1663680"/>
          </a:xfrm>
        </p:grpSpPr>
        <p:sp>
          <p:nvSpPr>
            <p:cNvPr id="47" name="Freeform 47"/>
            <p:cNvSpPr/>
            <p:nvPr/>
          </p:nvSpPr>
          <p:spPr>
            <a:xfrm>
              <a:off x="0" y="0"/>
              <a:ext cx="2645664" cy="1663700"/>
            </a:xfrm>
            <a:custGeom>
              <a:avLst/>
              <a:gdLst/>
              <a:ahLst/>
              <a:cxnLst/>
              <a:rect l="l" t="t" r="r" b="b"/>
              <a:pathLst>
                <a:path w="2645664" h="1663700">
                  <a:moveTo>
                    <a:pt x="2523109" y="1453515"/>
                  </a:moveTo>
                  <a:cubicBezTo>
                    <a:pt x="2277745" y="840613"/>
                    <a:pt x="1857248" y="577850"/>
                    <a:pt x="1244092" y="683006"/>
                  </a:cubicBezTo>
                  <a:cubicBezTo>
                    <a:pt x="1401826" y="735584"/>
                    <a:pt x="1576959" y="770509"/>
                    <a:pt x="1734693" y="823087"/>
                  </a:cubicBezTo>
                  <a:cubicBezTo>
                    <a:pt x="2032508" y="945642"/>
                    <a:pt x="2365502" y="1435989"/>
                    <a:pt x="2242820" y="1488567"/>
                  </a:cubicBezTo>
                  <a:cubicBezTo>
                    <a:pt x="2014982" y="1611122"/>
                    <a:pt x="1734693" y="1646174"/>
                    <a:pt x="1471930" y="1663700"/>
                  </a:cubicBezTo>
                  <a:cubicBezTo>
                    <a:pt x="1331722" y="1663700"/>
                    <a:pt x="1209167" y="1541145"/>
                    <a:pt x="1068959" y="1488567"/>
                  </a:cubicBezTo>
                  <a:cubicBezTo>
                    <a:pt x="700913" y="1348486"/>
                    <a:pt x="350393" y="1190879"/>
                    <a:pt x="0" y="1050798"/>
                  </a:cubicBezTo>
                  <a:cubicBezTo>
                    <a:pt x="210312" y="507873"/>
                    <a:pt x="1121410" y="0"/>
                    <a:pt x="1769618" y="140081"/>
                  </a:cubicBezTo>
                  <a:cubicBezTo>
                    <a:pt x="2365375" y="262636"/>
                    <a:pt x="2645664" y="700532"/>
                    <a:pt x="2523109" y="1453515"/>
                  </a:cubicBezTo>
                  <a:close/>
                </a:path>
              </a:pathLst>
            </a:custGeom>
            <a:solidFill>
              <a:srgbClr val="00B050"/>
            </a:solidFill>
          </p:spPr>
        </p:sp>
      </p:grpSp>
      <p:grpSp>
        <p:nvGrpSpPr>
          <p:cNvPr id="48" name="Group 48"/>
          <p:cNvGrpSpPr/>
          <p:nvPr/>
        </p:nvGrpSpPr>
        <p:grpSpPr>
          <a:xfrm>
            <a:off x="15487920" y="5349600"/>
            <a:ext cx="1711440" cy="1180800"/>
            <a:chOff x="0" y="0"/>
            <a:chExt cx="2281920" cy="1574400"/>
          </a:xfrm>
        </p:grpSpPr>
        <p:sp>
          <p:nvSpPr>
            <p:cNvPr id="49" name="Freeform 49"/>
            <p:cNvSpPr/>
            <p:nvPr/>
          </p:nvSpPr>
          <p:spPr>
            <a:xfrm>
              <a:off x="0" y="0"/>
              <a:ext cx="2281936" cy="1574546"/>
            </a:xfrm>
            <a:custGeom>
              <a:avLst/>
              <a:gdLst/>
              <a:ahLst/>
              <a:cxnLst/>
              <a:rect l="l" t="t" r="r" b="b"/>
              <a:pathLst>
                <a:path w="2281936" h="1574546">
                  <a:moveTo>
                    <a:pt x="140462" y="1259459"/>
                  </a:moveTo>
                  <a:cubicBezTo>
                    <a:pt x="0" y="927100"/>
                    <a:pt x="175514" y="472313"/>
                    <a:pt x="509016" y="297434"/>
                  </a:cubicBezTo>
                  <a:cubicBezTo>
                    <a:pt x="1088263" y="0"/>
                    <a:pt x="1860677" y="314833"/>
                    <a:pt x="2281936" y="979678"/>
                  </a:cubicBezTo>
                  <a:cubicBezTo>
                    <a:pt x="1965960" y="1102106"/>
                    <a:pt x="1649984" y="1224534"/>
                    <a:pt x="1316482" y="1347089"/>
                  </a:cubicBezTo>
                  <a:cubicBezTo>
                    <a:pt x="1000506" y="1487043"/>
                    <a:pt x="684530" y="1574546"/>
                    <a:pt x="351028" y="1364615"/>
                  </a:cubicBezTo>
                  <a:cubicBezTo>
                    <a:pt x="421259" y="892175"/>
                    <a:pt x="754761" y="752221"/>
                    <a:pt x="1176020" y="647192"/>
                  </a:cubicBezTo>
                  <a:cubicBezTo>
                    <a:pt x="719709" y="507365"/>
                    <a:pt x="456438" y="664718"/>
                    <a:pt x="140462" y="1259459"/>
                  </a:cubicBezTo>
                  <a:close/>
                </a:path>
              </a:pathLst>
            </a:custGeom>
            <a:solidFill>
              <a:srgbClr val="00B050"/>
            </a:solidFill>
          </p:spPr>
        </p:sp>
      </p:grpSp>
      <p:grpSp>
        <p:nvGrpSpPr>
          <p:cNvPr id="50" name="Group 50"/>
          <p:cNvGrpSpPr/>
          <p:nvPr/>
        </p:nvGrpSpPr>
        <p:grpSpPr>
          <a:xfrm>
            <a:off x="15160320" y="3968640"/>
            <a:ext cx="1105200" cy="1130400"/>
            <a:chOff x="0" y="0"/>
            <a:chExt cx="1473600" cy="1507200"/>
          </a:xfrm>
        </p:grpSpPr>
        <p:sp>
          <p:nvSpPr>
            <p:cNvPr id="51" name="Freeform 51"/>
            <p:cNvSpPr/>
            <p:nvPr/>
          </p:nvSpPr>
          <p:spPr>
            <a:xfrm>
              <a:off x="0" y="0"/>
              <a:ext cx="1473581" cy="1507236"/>
            </a:xfrm>
            <a:custGeom>
              <a:avLst/>
              <a:gdLst/>
              <a:ahLst/>
              <a:cxnLst/>
              <a:rect l="l" t="t" r="r" b="b"/>
              <a:pathLst>
                <a:path w="1473581" h="1507236">
                  <a:moveTo>
                    <a:pt x="1473581" y="0"/>
                  </a:moveTo>
                  <a:cubicBezTo>
                    <a:pt x="1333246" y="1069086"/>
                    <a:pt x="947293" y="1507236"/>
                    <a:pt x="192913" y="1507236"/>
                  </a:cubicBezTo>
                  <a:cubicBezTo>
                    <a:pt x="0" y="630936"/>
                    <a:pt x="614045" y="210312"/>
                    <a:pt x="1473581" y="0"/>
                  </a:cubicBezTo>
                  <a:close/>
                </a:path>
              </a:pathLst>
            </a:custGeom>
            <a:solidFill>
              <a:srgbClr val="00B050"/>
            </a:solidFill>
          </p:spPr>
        </p:sp>
      </p:grp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2459520" y="1901520"/>
            <a:ext cx="15037200" cy="7706160"/>
            <a:chOff x="0" y="0"/>
            <a:chExt cx="20049600" cy="1027488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0049617" cy="10274935"/>
            </a:xfrm>
            <a:custGeom>
              <a:avLst/>
              <a:gdLst/>
              <a:ahLst/>
              <a:cxnLst/>
              <a:rect l="l" t="t" r="r" b="b"/>
              <a:pathLst>
                <a:path w="20049617" h="10274935">
                  <a:moveTo>
                    <a:pt x="0" y="0"/>
                  </a:moveTo>
                  <a:lnTo>
                    <a:pt x="20049617" y="0"/>
                  </a:lnTo>
                  <a:lnTo>
                    <a:pt x="20049617" y="10274935"/>
                  </a:lnTo>
                  <a:lnTo>
                    <a:pt x="0" y="10274935"/>
                  </a:lnTo>
                  <a:close/>
                </a:path>
              </a:pathLst>
            </a:custGeom>
            <a:solidFill>
              <a:srgbClr val="FFFFFF">
                <a:alpha val="49804"/>
              </a:srgbClr>
            </a:solidFill>
          </p:spPr>
        </p:sp>
      </p:grpSp>
      <p:sp>
        <p:nvSpPr>
          <p:cNvPr id="4" name="TextBox 4"/>
          <p:cNvSpPr txBox="1"/>
          <p:nvPr/>
        </p:nvSpPr>
        <p:spPr>
          <a:xfrm>
            <a:off x="3412800" y="645572"/>
            <a:ext cx="13282560" cy="67710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3200" spc="52" dirty="0">
                <a:solidFill>
                  <a:srgbClr val="984807"/>
                </a:solidFill>
                <a:latin typeface="Montserrat"/>
                <a:cs typeface="B Nazanin" panose="00000400000000000000" pitchFamily="2" charset="-78"/>
              </a:rPr>
              <a:t>سبک ستون ها</a:t>
            </a:r>
            <a:endParaRPr lang="en-US" sz="3200" spc="52" dirty="0">
              <a:solidFill>
                <a:srgbClr val="984807"/>
              </a:solidFill>
              <a:latin typeface="Montserrat"/>
              <a:cs typeface="B Nazanin" panose="00000400000000000000" pitchFamily="2" charset="-78"/>
            </a:endParaRPr>
          </a:p>
        </p:txBody>
      </p:sp>
      <p:grpSp>
        <p:nvGrpSpPr>
          <p:cNvPr id="5" name="Group 5"/>
          <p:cNvGrpSpPr/>
          <p:nvPr/>
        </p:nvGrpSpPr>
        <p:grpSpPr>
          <a:xfrm>
            <a:off x="5866560" y="3530880"/>
            <a:ext cx="11952000" cy="144000"/>
            <a:chOff x="0" y="0"/>
            <a:chExt cx="15936000" cy="192000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15935961" cy="192024"/>
            </a:xfrm>
            <a:custGeom>
              <a:avLst/>
              <a:gdLst/>
              <a:ahLst/>
              <a:cxnLst/>
              <a:rect l="l" t="t" r="r" b="b"/>
              <a:pathLst>
                <a:path w="15935961" h="192024">
                  <a:moveTo>
                    <a:pt x="0" y="0"/>
                  </a:moveTo>
                  <a:lnTo>
                    <a:pt x="15935961" y="0"/>
                  </a:lnTo>
                  <a:lnTo>
                    <a:pt x="15935961" y="192024"/>
                  </a:lnTo>
                  <a:lnTo>
                    <a:pt x="0" y="192024"/>
                  </a:lnTo>
                  <a:close/>
                </a:path>
              </a:pathLst>
            </a:custGeom>
            <a:solidFill>
              <a:srgbClr val="984807"/>
            </a:solidFill>
          </p:spPr>
        </p:sp>
      </p:grpSp>
      <p:grpSp>
        <p:nvGrpSpPr>
          <p:cNvPr id="7" name="Group 7"/>
          <p:cNvGrpSpPr/>
          <p:nvPr/>
        </p:nvGrpSpPr>
        <p:grpSpPr>
          <a:xfrm>
            <a:off x="5866560" y="9216720"/>
            <a:ext cx="11952000" cy="144000"/>
            <a:chOff x="0" y="0"/>
            <a:chExt cx="15936000" cy="192000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15935961" cy="192024"/>
            </a:xfrm>
            <a:custGeom>
              <a:avLst/>
              <a:gdLst/>
              <a:ahLst/>
              <a:cxnLst/>
              <a:rect l="l" t="t" r="r" b="b"/>
              <a:pathLst>
                <a:path w="15935961" h="192024">
                  <a:moveTo>
                    <a:pt x="0" y="0"/>
                  </a:moveTo>
                  <a:lnTo>
                    <a:pt x="15935961" y="0"/>
                  </a:lnTo>
                  <a:lnTo>
                    <a:pt x="15935961" y="192024"/>
                  </a:lnTo>
                  <a:lnTo>
                    <a:pt x="0" y="192024"/>
                  </a:lnTo>
                  <a:close/>
                </a:path>
              </a:pathLst>
            </a:custGeom>
            <a:solidFill>
              <a:srgbClr val="984807"/>
            </a:solidFill>
          </p:spPr>
        </p:sp>
      </p:grpSp>
      <p:grpSp>
        <p:nvGrpSpPr>
          <p:cNvPr id="9" name="Group 9"/>
          <p:cNvGrpSpPr/>
          <p:nvPr/>
        </p:nvGrpSpPr>
        <p:grpSpPr>
          <a:xfrm>
            <a:off x="5608073" y="2872800"/>
            <a:ext cx="4867229" cy="658080"/>
            <a:chOff x="-364809" y="0"/>
            <a:chExt cx="6489638" cy="877440"/>
          </a:xfrm>
        </p:grpSpPr>
        <p:sp>
          <p:nvSpPr>
            <p:cNvPr id="10" name="Freeform 10"/>
            <p:cNvSpPr/>
            <p:nvPr/>
          </p:nvSpPr>
          <p:spPr>
            <a:xfrm>
              <a:off x="0" y="0"/>
              <a:ext cx="6124829" cy="738251"/>
            </a:xfrm>
            <a:custGeom>
              <a:avLst/>
              <a:gdLst/>
              <a:ahLst/>
              <a:cxnLst/>
              <a:rect l="l" t="t" r="r" b="b"/>
              <a:pathLst>
                <a:path w="6124829" h="738251">
                  <a:moveTo>
                    <a:pt x="0" y="0"/>
                  </a:moveTo>
                  <a:lnTo>
                    <a:pt x="6124829" y="0"/>
                  </a:lnTo>
                  <a:lnTo>
                    <a:pt x="6124829" y="738251"/>
                  </a:lnTo>
                  <a:lnTo>
                    <a:pt x="0" y="738251"/>
                  </a:lnTo>
                  <a:close/>
                </a:path>
              </a:pathLst>
            </a:custGeom>
            <a:solidFill>
              <a:srgbClr val="984807"/>
            </a:solidFill>
          </p:spPr>
        </p:sp>
        <p:sp>
          <p:nvSpPr>
            <p:cNvPr id="11" name="TextBox 11"/>
            <p:cNvSpPr txBox="1"/>
            <p:nvPr/>
          </p:nvSpPr>
          <p:spPr>
            <a:xfrm>
              <a:off x="-364809" y="139200"/>
              <a:ext cx="6124800" cy="738240"/>
            </a:xfrm>
            <a:prstGeom prst="rect">
              <a:avLst/>
            </a:prstGeom>
          </p:spPr>
          <p:txBody>
            <a:bodyPr lIns="50800" tIns="50800" rIns="50800" bIns="50800" rtlCol="0" anchor="t"/>
            <a:lstStyle/>
            <a:p>
              <a:pPr algn="ctr" rtl="1">
                <a:lnSpc>
                  <a:spcPct val="150000"/>
                </a:lnSpc>
              </a:pPr>
              <a:r>
                <a:rPr lang="fa-IR" sz="2000" spc="16" dirty="0">
                  <a:solidFill>
                    <a:srgbClr val="FFFFFF"/>
                  </a:solidFill>
                  <a:latin typeface="Montserrat Bold"/>
                  <a:cs typeface="B Nazanin" panose="00000400000000000000" pitchFamily="2" charset="-78"/>
                </a:rPr>
                <a:t>متن شما در اینجا</a:t>
              </a:r>
              <a:endParaRPr lang="en-US" sz="2000" spc="16" dirty="0">
                <a:solidFill>
                  <a:srgbClr val="FFFFFF"/>
                </a:solidFill>
                <a:latin typeface="Montserrat Bold"/>
                <a:cs typeface="B Nazanin" panose="00000400000000000000" pitchFamily="2" charset="-78"/>
              </a:endParaRPr>
            </a:p>
          </p:txBody>
        </p:sp>
      </p:grpSp>
      <p:sp>
        <p:nvSpPr>
          <p:cNvPr id="12" name="TextBox 12"/>
          <p:cNvSpPr txBox="1"/>
          <p:nvPr/>
        </p:nvSpPr>
        <p:spPr>
          <a:xfrm>
            <a:off x="5257800" y="3779290"/>
            <a:ext cx="5920380" cy="338554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r" rtl="1">
              <a:lnSpc>
                <a:spcPct val="200000"/>
              </a:lnSpc>
            </a:pPr>
            <a:r>
              <a:rPr lang="fa-IR" sz="1600" spc="16" dirty="0">
                <a:solidFill>
                  <a:srgbClr val="404040"/>
                </a:solidFill>
                <a:latin typeface="Montserrat"/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آسان برای تغییر رنگ، عکس و متن. من امیدوارم و معتقدم که این الگو زمان، پول و اعتبار شما را جلب کند. شما به سادگی می توانید مخاطبان خود را تحت تاثیر قرار دهید و به ارائه های خود جذابیت و زیبایی بی نظیری اضافه کنید.شما به سادگی می توانید مخاطبان خود را تحت تاثیر قرار دهید و به ارائه های خود جذابیت و زیبایی بی نظیری اضافه کنید. آسان برای تغییر رنگ، عکس و متن.</a:t>
            </a:r>
            <a:endParaRPr lang="en-US" sz="1600" spc="16" dirty="0">
              <a:solidFill>
                <a:srgbClr val="404040"/>
              </a:solidFill>
              <a:latin typeface="Montserrat"/>
              <a:cs typeface="B Nazanin" panose="00000400000000000000" pitchFamily="2" charset="-78"/>
            </a:endParaRPr>
          </a:p>
        </p:txBody>
      </p:sp>
      <p:grpSp>
        <p:nvGrpSpPr>
          <p:cNvPr id="13" name="Group 13"/>
          <p:cNvGrpSpPr/>
          <p:nvPr/>
        </p:nvGrpSpPr>
        <p:grpSpPr>
          <a:xfrm>
            <a:off x="11823675" y="2872800"/>
            <a:ext cx="4871685" cy="636499"/>
            <a:chOff x="-208659" y="-40293"/>
            <a:chExt cx="6495580" cy="848667"/>
          </a:xfrm>
        </p:grpSpPr>
        <p:sp>
          <p:nvSpPr>
            <p:cNvPr id="14" name="Freeform 14"/>
            <p:cNvSpPr/>
            <p:nvPr/>
          </p:nvSpPr>
          <p:spPr>
            <a:xfrm>
              <a:off x="162092" y="-40293"/>
              <a:ext cx="6124829" cy="738251"/>
            </a:xfrm>
            <a:custGeom>
              <a:avLst/>
              <a:gdLst/>
              <a:ahLst/>
              <a:cxnLst/>
              <a:rect l="l" t="t" r="r" b="b"/>
              <a:pathLst>
                <a:path w="6124829" h="738251">
                  <a:moveTo>
                    <a:pt x="0" y="0"/>
                  </a:moveTo>
                  <a:lnTo>
                    <a:pt x="6124829" y="0"/>
                  </a:lnTo>
                  <a:lnTo>
                    <a:pt x="6124829" y="738251"/>
                  </a:lnTo>
                  <a:lnTo>
                    <a:pt x="0" y="738251"/>
                  </a:lnTo>
                  <a:close/>
                </a:path>
              </a:pathLst>
            </a:custGeom>
            <a:solidFill>
              <a:srgbClr val="984807"/>
            </a:solidFill>
          </p:spPr>
        </p:sp>
        <p:sp>
          <p:nvSpPr>
            <p:cNvPr id="15" name="TextBox 15"/>
            <p:cNvSpPr txBox="1"/>
            <p:nvPr/>
          </p:nvSpPr>
          <p:spPr>
            <a:xfrm>
              <a:off x="-208659" y="70134"/>
              <a:ext cx="6124800" cy="738240"/>
            </a:xfrm>
            <a:prstGeom prst="rect">
              <a:avLst/>
            </a:prstGeom>
          </p:spPr>
          <p:txBody>
            <a:bodyPr lIns="50800" tIns="50800" rIns="50800" bIns="50800" rtlCol="0" anchor="t"/>
            <a:lstStyle/>
            <a:p>
              <a:pPr algn="ctr" rtl="1">
                <a:lnSpc>
                  <a:spcPct val="150000"/>
                </a:lnSpc>
              </a:pPr>
              <a:r>
                <a:rPr lang="fa-IR" sz="2000" spc="16" dirty="0">
                  <a:solidFill>
                    <a:srgbClr val="FFFFFF"/>
                  </a:solidFill>
                  <a:latin typeface="Montserrat Bold"/>
                  <a:cs typeface="B Nazanin" panose="00000400000000000000" pitchFamily="2" charset="-78"/>
                </a:rPr>
                <a:t>متن شما در اینجا</a:t>
              </a:r>
              <a:endParaRPr lang="en-US" sz="2000" spc="16" dirty="0">
                <a:solidFill>
                  <a:srgbClr val="FFFFFF"/>
                </a:solidFill>
                <a:latin typeface="Montserrat Bold"/>
                <a:cs typeface="B Nazanin" panose="00000400000000000000" pitchFamily="2" charset="-78"/>
              </a:endParaRPr>
            </a:p>
          </p:txBody>
        </p:sp>
      </p:grpSp>
      <p:sp>
        <p:nvSpPr>
          <p:cNvPr id="16" name="TextBox 16"/>
          <p:cNvSpPr txBox="1"/>
          <p:nvPr/>
        </p:nvSpPr>
        <p:spPr>
          <a:xfrm>
            <a:off x="12005999" y="3920760"/>
            <a:ext cx="5920379" cy="338554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r" rtl="1">
              <a:lnSpc>
                <a:spcPct val="200000"/>
              </a:lnSpc>
            </a:pPr>
            <a:r>
              <a:rPr lang="fa-IR" sz="1600" spc="16" dirty="0">
                <a:solidFill>
                  <a:srgbClr val="404040"/>
                </a:solidFill>
                <a:latin typeface="Montserrat"/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آسان برای تغییر رنگ، عکس و متن. من امیدوارم و معتقدم که این الگو زمان، پول و اعتبار شما را جلب کند. شما به سادگی می توانید مخاطبان خود را تحت تاثیر قرار دهید و به ارائه های خود جذابیت و زیبایی بی نظیری اضافه کنید.شما به سادگی می توانید مخاطبان خود را تحت تاثیر قرار دهید و به ارائه های خود جذابیت و زیبایی بی نظیری اضافه کنید. آسان برای تغییر رنگ، عکس و متن.</a:t>
            </a:r>
            <a:endParaRPr lang="en-US" sz="1600" spc="16" dirty="0">
              <a:solidFill>
                <a:srgbClr val="404040"/>
              </a:solidFill>
              <a:latin typeface="Montserrat"/>
              <a:cs typeface="B Nazanin" panose="00000400000000000000" pitchFamily="2" charset="-78"/>
            </a:endParaRPr>
          </a:p>
        </p:txBody>
      </p:sp>
      <p:sp>
        <p:nvSpPr>
          <p:cNvPr id="17" name="AutoShape 17"/>
          <p:cNvSpPr/>
          <p:nvPr/>
        </p:nvSpPr>
        <p:spPr>
          <a:xfrm rot="21903">
            <a:off x="148497" y="1830270"/>
            <a:ext cx="18081007" cy="0"/>
          </a:xfrm>
          <a:prstGeom prst="line">
            <a:avLst/>
          </a:prstGeom>
          <a:ln w="47625" cap="rnd">
            <a:solidFill>
              <a:srgbClr val="984603"/>
            </a:solidFill>
            <a:prstDash val="solid"/>
            <a:headEnd type="none" w="sm" len="sm"/>
            <a:tailEnd type="none" w="sm" len="sm"/>
          </a:ln>
        </p:spPr>
      </p:sp>
      <p:grpSp>
        <p:nvGrpSpPr>
          <p:cNvPr id="18" name="Group 18"/>
          <p:cNvGrpSpPr/>
          <p:nvPr/>
        </p:nvGrpSpPr>
        <p:grpSpPr>
          <a:xfrm>
            <a:off x="16718040" y="725144"/>
            <a:ext cx="1374480" cy="1009440"/>
            <a:chOff x="0" y="0"/>
            <a:chExt cx="1832640" cy="1345920"/>
          </a:xfrm>
        </p:grpSpPr>
        <p:sp>
          <p:nvSpPr>
            <p:cNvPr id="19" name="Freeform 19"/>
            <p:cNvSpPr/>
            <p:nvPr/>
          </p:nvSpPr>
          <p:spPr>
            <a:xfrm>
              <a:off x="0" y="0"/>
              <a:ext cx="1832737" cy="1345946"/>
            </a:xfrm>
            <a:custGeom>
              <a:avLst/>
              <a:gdLst/>
              <a:ahLst/>
              <a:cxnLst/>
              <a:rect l="l" t="t" r="r" b="b"/>
              <a:pathLst>
                <a:path w="1832737" h="1345946">
                  <a:moveTo>
                    <a:pt x="374396" y="560451"/>
                  </a:moveTo>
                  <a:cubicBezTo>
                    <a:pt x="449326" y="544703"/>
                    <a:pt x="520192" y="532765"/>
                    <a:pt x="595122" y="548640"/>
                  </a:cubicBezTo>
                  <a:cubicBezTo>
                    <a:pt x="823722" y="596011"/>
                    <a:pt x="969518" y="789432"/>
                    <a:pt x="945896" y="1026287"/>
                  </a:cubicBezTo>
                  <a:cubicBezTo>
                    <a:pt x="938022" y="1105281"/>
                    <a:pt x="961644" y="1117092"/>
                    <a:pt x="1024763" y="1109218"/>
                  </a:cubicBezTo>
                  <a:cubicBezTo>
                    <a:pt x="1095756" y="1105281"/>
                    <a:pt x="1166622" y="1113155"/>
                    <a:pt x="1237615" y="1109218"/>
                  </a:cubicBezTo>
                  <a:cubicBezTo>
                    <a:pt x="1292733" y="1105281"/>
                    <a:pt x="1316482" y="1117092"/>
                    <a:pt x="1328293" y="1176274"/>
                  </a:cubicBezTo>
                  <a:cubicBezTo>
                    <a:pt x="1347978" y="1278890"/>
                    <a:pt x="1442593" y="1345946"/>
                    <a:pt x="1545082" y="1345946"/>
                  </a:cubicBezTo>
                  <a:cubicBezTo>
                    <a:pt x="1651508" y="1345946"/>
                    <a:pt x="1738249" y="1274953"/>
                    <a:pt x="1765808" y="1172337"/>
                  </a:cubicBezTo>
                  <a:cubicBezTo>
                    <a:pt x="1769745" y="1144651"/>
                    <a:pt x="1769745" y="1121029"/>
                    <a:pt x="1801241" y="1101344"/>
                  </a:cubicBezTo>
                  <a:cubicBezTo>
                    <a:pt x="1832737" y="1085596"/>
                    <a:pt x="1824863" y="935609"/>
                    <a:pt x="1801241" y="935609"/>
                  </a:cubicBezTo>
                  <a:cubicBezTo>
                    <a:pt x="1714500" y="931672"/>
                    <a:pt x="1738122" y="872490"/>
                    <a:pt x="1742186" y="829056"/>
                  </a:cubicBezTo>
                  <a:cubicBezTo>
                    <a:pt x="1746123" y="726440"/>
                    <a:pt x="1718564" y="643509"/>
                    <a:pt x="1627886" y="588264"/>
                  </a:cubicBezTo>
                  <a:cubicBezTo>
                    <a:pt x="1549019" y="540893"/>
                    <a:pt x="1541145" y="513334"/>
                    <a:pt x="1580642" y="430403"/>
                  </a:cubicBezTo>
                  <a:cubicBezTo>
                    <a:pt x="1592453" y="402717"/>
                    <a:pt x="1604264" y="367284"/>
                    <a:pt x="1576705" y="351409"/>
                  </a:cubicBezTo>
                  <a:cubicBezTo>
                    <a:pt x="1553083" y="335661"/>
                    <a:pt x="1521587" y="355346"/>
                    <a:pt x="1501775" y="379095"/>
                  </a:cubicBezTo>
                  <a:cubicBezTo>
                    <a:pt x="1486027" y="394843"/>
                    <a:pt x="1478153" y="418592"/>
                    <a:pt x="1474216" y="442214"/>
                  </a:cubicBezTo>
                  <a:cubicBezTo>
                    <a:pt x="1454531" y="548767"/>
                    <a:pt x="1454531" y="548767"/>
                    <a:pt x="1340231" y="540893"/>
                  </a:cubicBezTo>
                  <a:cubicBezTo>
                    <a:pt x="1316609" y="536956"/>
                    <a:pt x="1292987" y="533019"/>
                    <a:pt x="1269238" y="533019"/>
                  </a:cubicBezTo>
                  <a:cubicBezTo>
                    <a:pt x="1229868" y="536956"/>
                    <a:pt x="1218057" y="517271"/>
                    <a:pt x="1214120" y="485648"/>
                  </a:cubicBezTo>
                  <a:cubicBezTo>
                    <a:pt x="1198372" y="379095"/>
                    <a:pt x="1178687" y="272542"/>
                    <a:pt x="1162939" y="165989"/>
                  </a:cubicBezTo>
                  <a:cubicBezTo>
                    <a:pt x="1159002" y="146304"/>
                    <a:pt x="1155065" y="126492"/>
                    <a:pt x="1166876" y="102870"/>
                  </a:cubicBezTo>
                  <a:cubicBezTo>
                    <a:pt x="1202055" y="19685"/>
                    <a:pt x="1190244" y="3937"/>
                    <a:pt x="1099566" y="3937"/>
                  </a:cubicBezTo>
                  <a:cubicBezTo>
                    <a:pt x="894588" y="0"/>
                    <a:pt x="685800" y="3937"/>
                    <a:pt x="476885" y="3937"/>
                  </a:cubicBezTo>
                  <a:cubicBezTo>
                    <a:pt x="433578" y="3937"/>
                    <a:pt x="390144" y="0"/>
                    <a:pt x="346837" y="3937"/>
                  </a:cubicBezTo>
                  <a:cubicBezTo>
                    <a:pt x="287782" y="7874"/>
                    <a:pt x="267970" y="51308"/>
                    <a:pt x="307467" y="94742"/>
                  </a:cubicBezTo>
                  <a:cubicBezTo>
                    <a:pt x="327152" y="118364"/>
                    <a:pt x="327152" y="138176"/>
                    <a:pt x="331089" y="165735"/>
                  </a:cubicBezTo>
                  <a:cubicBezTo>
                    <a:pt x="331089" y="244729"/>
                    <a:pt x="331089" y="323596"/>
                    <a:pt x="331089" y="402590"/>
                  </a:cubicBezTo>
                  <a:cubicBezTo>
                    <a:pt x="342900" y="402590"/>
                    <a:pt x="350774" y="398653"/>
                    <a:pt x="362585" y="398653"/>
                  </a:cubicBezTo>
                  <a:cubicBezTo>
                    <a:pt x="366522" y="394716"/>
                    <a:pt x="370459" y="394716"/>
                    <a:pt x="378333" y="390779"/>
                  </a:cubicBezTo>
                  <a:cubicBezTo>
                    <a:pt x="370459" y="394716"/>
                    <a:pt x="366522" y="394716"/>
                    <a:pt x="362585" y="398653"/>
                  </a:cubicBezTo>
                  <a:cubicBezTo>
                    <a:pt x="350774" y="398653"/>
                    <a:pt x="342900" y="402590"/>
                    <a:pt x="331089" y="402590"/>
                  </a:cubicBezTo>
                  <a:cubicBezTo>
                    <a:pt x="335026" y="446024"/>
                    <a:pt x="319278" y="469646"/>
                    <a:pt x="275971" y="485521"/>
                  </a:cubicBezTo>
                  <a:cubicBezTo>
                    <a:pt x="197104" y="513207"/>
                    <a:pt x="138049" y="560451"/>
                    <a:pt x="90678" y="627634"/>
                  </a:cubicBezTo>
                  <a:cubicBezTo>
                    <a:pt x="55245" y="655320"/>
                    <a:pt x="35560" y="690753"/>
                    <a:pt x="19685" y="726313"/>
                  </a:cubicBezTo>
                  <a:cubicBezTo>
                    <a:pt x="0" y="793369"/>
                    <a:pt x="15748" y="813054"/>
                    <a:pt x="90678" y="805180"/>
                  </a:cubicBezTo>
                  <a:cubicBezTo>
                    <a:pt x="161671" y="698627"/>
                    <a:pt x="244348" y="599948"/>
                    <a:pt x="374396" y="560451"/>
                  </a:cubicBezTo>
                  <a:close/>
                  <a:moveTo>
                    <a:pt x="1541018" y="1002538"/>
                  </a:moveTo>
                  <a:cubicBezTo>
                    <a:pt x="1604137" y="998601"/>
                    <a:pt x="1655318" y="1049909"/>
                    <a:pt x="1655318" y="1113028"/>
                  </a:cubicBezTo>
                  <a:cubicBezTo>
                    <a:pt x="1659255" y="1176147"/>
                    <a:pt x="1612011" y="1227455"/>
                    <a:pt x="1544955" y="1227455"/>
                  </a:cubicBezTo>
                  <a:cubicBezTo>
                    <a:pt x="1481836" y="1227455"/>
                    <a:pt x="1434592" y="1180084"/>
                    <a:pt x="1430655" y="1120902"/>
                  </a:cubicBezTo>
                  <a:cubicBezTo>
                    <a:pt x="1426718" y="1057783"/>
                    <a:pt x="1477899" y="1002538"/>
                    <a:pt x="1541018" y="1002538"/>
                  </a:cubicBezTo>
                  <a:close/>
                  <a:moveTo>
                    <a:pt x="610870" y="453898"/>
                  </a:moveTo>
                  <a:cubicBezTo>
                    <a:pt x="610870" y="453898"/>
                    <a:pt x="614807" y="453898"/>
                    <a:pt x="618744" y="449961"/>
                  </a:cubicBezTo>
                  <a:cubicBezTo>
                    <a:pt x="614807" y="453898"/>
                    <a:pt x="610870" y="453898"/>
                    <a:pt x="610870" y="453898"/>
                  </a:cubicBezTo>
                  <a:close/>
                  <a:moveTo>
                    <a:pt x="618744" y="449961"/>
                  </a:moveTo>
                  <a:cubicBezTo>
                    <a:pt x="622681" y="449961"/>
                    <a:pt x="622681" y="449961"/>
                    <a:pt x="622681" y="449961"/>
                  </a:cubicBezTo>
                  <a:cubicBezTo>
                    <a:pt x="622681" y="449961"/>
                    <a:pt x="622681" y="449961"/>
                    <a:pt x="618744" y="449961"/>
                  </a:cubicBezTo>
                  <a:close/>
                  <a:moveTo>
                    <a:pt x="788289" y="110490"/>
                  </a:moveTo>
                  <a:cubicBezTo>
                    <a:pt x="823722" y="114427"/>
                    <a:pt x="863219" y="110490"/>
                    <a:pt x="898652" y="110490"/>
                  </a:cubicBezTo>
                  <a:cubicBezTo>
                    <a:pt x="1064133" y="110490"/>
                    <a:pt x="1064133" y="110490"/>
                    <a:pt x="1091819" y="272288"/>
                  </a:cubicBezTo>
                  <a:cubicBezTo>
                    <a:pt x="1115441" y="410464"/>
                    <a:pt x="1135126" y="548640"/>
                    <a:pt x="1154938" y="686689"/>
                  </a:cubicBezTo>
                  <a:cubicBezTo>
                    <a:pt x="1158875" y="710311"/>
                    <a:pt x="1190371" y="757682"/>
                    <a:pt x="1147064" y="761619"/>
                  </a:cubicBezTo>
                  <a:cubicBezTo>
                    <a:pt x="1099820" y="769493"/>
                    <a:pt x="1040638" y="797179"/>
                    <a:pt x="1005205" y="733933"/>
                  </a:cubicBezTo>
                  <a:cubicBezTo>
                    <a:pt x="950087" y="627380"/>
                    <a:pt x="871220" y="544449"/>
                    <a:pt x="760857" y="493141"/>
                  </a:cubicBezTo>
                  <a:cubicBezTo>
                    <a:pt x="729361" y="481330"/>
                    <a:pt x="721487" y="461518"/>
                    <a:pt x="721487" y="426085"/>
                  </a:cubicBezTo>
                  <a:cubicBezTo>
                    <a:pt x="725424" y="343154"/>
                    <a:pt x="725424" y="260350"/>
                    <a:pt x="721487" y="173482"/>
                  </a:cubicBezTo>
                  <a:cubicBezTo>
                    <a:pt x="717550" y="122174"/>
                    <a:pt x="737235" y="102489"/>
                    <a:pt x="788543" y="110363"/>
                  </a:cubicBezTo>
                  <a:close/>
                  <a:moveTo>
                    <a:pt x="417703" y="134239"/>
                  </a:moveTo>
                  <a:cubicBezTo>
                    <a:pt x="417703" y="126365"/>
                    <a:pt x="421640" y="122428"/>
                    <a:pt x="421640" y="118491"/>
                  </a:cubicBezTo>
                  <a:cubicBezTo>
                    <a:pt x="492633" y="118491"/>
                    <a:pt x="559562" y="114554"/>
                    <a:pt x="630555" y="114554"/>
                  </a:cubicBezTo>
                  <a:cubicBezTo>
                    <a:pt x="630555" y="122428"/>
                    <a:pt x="634492" y="126365"/>
                    <a:pt x="638429" y="134239"/>
                  </a:cubicBezTo>
                  <a:cubicBezTo>
                    <a:pt x="638429" y="146050"/>
                    <a:pt x="638429" y="157861"/>
                    <a:pt x="642366" y="169799"/>
                  </a:cubicBezTo>
                  <a:cubicBezTo>
                    <a:pt x="638429" y="157988"/>
                    <a:pt x="638429" y="146177"/>
                    <a:pt x="638429" y="134239"/>
                  </a:cubicBezTo>
                  <a:cubicBezTo>
                    <a:pt x="626618" y="232918"/>
                    <a:pt x="630555" y="335534"/>
                    <a:pt x="634492" y="434213"/>
                  </a:cubicBezTo>
                  <a:cubicBezTo>
                    <a:pt x="630555" y="438150"/>
                    <a:pt x="630555" y="438150"/>
                    <a:pt x="630555" y="442087"/>
                  </a:cubicBezTo>
                  <a:cubicBezTo>
                    <a:pt x="618744" y="446024"/>
                    <a:pt x="606933" y="446024"/>
                    <a:pt x="595122" y="449961"/>
                  </a:cubicBezTo>
                  <a:cubicBezTo>
                    <a:pt x="547878" y="461772"/>
                    <a:pt x="504444" y="414401"/>
                    <a:pt x="457200" y="442087"/>
                  </a:cubicBezTo>
                  <a:cubicBezTo>
                    <a:pt x="421767" y="438150"/>
                    <a:pt x="417830" y="418465"/>
                    <a:pt x="421767" y="386842"/>
                  </a:cubicBezTo>
                  <a:cubicBezTo>
                    <a:pt x="421767" y="303911"/>
                    <a:pt x="417830" y="217170"/>
                    <a:pt x="417830" y="134239"/>
                  </a:cubicBezTo>
                  <a:cubicBezTo>
                    <a:pt x="413893" y="142113"/>
                    <a:pt x="409956" y="149987"/>
                    <a:pt x="409956" y="161925"/>
                  </a:cubicBezTo>
                  <a:cubicBezTo>
                    <a:pt x="409956" y="150114"/>
                    <a:pt x="413893" y="142240"/>
                    <a:pt x="417830" y="134239"/>
                  </a:cubicBezTo>
                  <a:close/>
                </a:path>
              </a:pathLst>
            </a:custGeom>
            <a:solidFill>
              <a:srgbClr val="00B050"/>
            </a:solidFill>
          </p:spPr>
        </p:sp>
      </p:grpSp>
      <p:grpSp>
        <p:nvGrpSpPr>
          <p:cNvPr id="20" name="Group 20"/>
          <p:cNvGrpSpPr/>
          <p:nvPr/>
        </p:nvGrpSpPr>
        <p:grpSpPr>
          <a:xfrm>
            <a:off x="16796880" y="1113840"/>
            <a:ext cx="590400" cy="609840"/>
            <a:chOff x="0" y="0"/>
            <a:chExt cx="787200" cy="813120"/>
          </a:xfrm>
        </p:grpSpPr>
        <p:sp>
          <p:nvSpPr>
            <p:cNvPr id="21" name="Freeform 21"/>
            <p:cNvSpPr/>
            <p:nvPr/>
          </p:nvSpPr>
          <p:spPr>
            <a:xfrm>
              <a:off x="0" y="0"/>
              <a:ext cx="787273" cy="813181"/>
            </a:xfrm>
            <a:custGeom>
              <a:avLst/>
              <a:gdLst/>
              <a:ahLst/>
              <a:cxnLst/>
              <a:rect l="l" t="t" r="r" b="b"/>
              <a:pathLst>
                <a:path w="787273" h="813181">
                  <a:moveTo>
                    <a:pt x="31496" y="517144"/>
                  </a:moveTo>
                  <a:cubicBezTo>
                    <a:pt x="43307" y="568452"/>
                    <a:pt x="66929" y="611886"/>
                    <a:pt x="102362" y="651383"/>
                  </a:cubicBezTo>
                  <a:cubicBezTo>
                    <a:pt x="228346" y="789559"/>
                    <a:pt x="432943" y="813181"/>
                    <a:pt x="586486" y="710565"/>
                  </a:cubicBezTo>
                  <a:cubicBezTo>
                    <a:pt x="736092" y="604012"/>
                    <a:pt x="787273" y="406654"/>
                    <a:pt x="708533" y="240792"/>
                  </a:cubicBezTo>
                  <a:cubicBezTo>
                    <a:pt x="625856" y="75057"/>
                    <a:pt x="440817" y="0"/>
                    <a:pt x="255778" y="59182"/>
                  </a:cubicBezTo>
                  <a:cubicBezTo>
                    <a:pt x="259715" y="82804"/>
                    <a:pt x="271526" y="98679"/>
                    <a:pt x="287274" y="114427"/>
                  </a:cubicBezTo>
                  <a:cubicBezTo>
                    <a:pt x="271526" y="98679"/>
                    <a:pt x="259715" y="82804"/>
                    <a:pt x="255778" y="59182"/>
                  </a:cubicBezTo>
                  <a:cubicBezTo>
                    <a:pt x="216408" y="70993"/>
                    <a:pt x="180975" y="82804"/>
                    <a:pt x="153416" y="118364"/>
                  </a:cubicBezTo>
                  <a:cubicBezTo>
                    <a:pt x="125857" y="126238"/>
                    <a:pt x="106172" y="146050"/>
                    <a:pt x="94361" y="165735"/>
                  </a:cubicBezTo>
                  <a:cubicBezTo>
                    <a:pt x="70866" y="225044"/>
                    <a:pt x="3937" y="264414"/>
                    <a:pt x="19685" y="343408"/>
                  </a:cubicBezTo>
                  <a:cubicBezTo>
                    <a:pt x="3937" y="355219"/>
                    <a:pt x="3937" y="371094"/>
                    <a:pt x="11811" y="390779"/>
                  </a:cubicBezTo>
                  <a:cubicBezTo>
                    <a:pt x="11811" y="402590"/>
                    <a:pt x="11811" y="410464"/>
                    <a:pt x="11811" y="422402"/>
                  </a:cubicBezTo>
                  <a:cubicBezTo>
                    <a:pt x="15748" y="430276"/>
                    <a:pt x="23622" y="438150"/>
                    <a:pt x="27559" y="446024"/>
                  </a:cubicBezTo>
                  <a:cubicBezTo>
                    <a:pt x="23622" y="438150"/>
                    <a:pt x="15748" y="430276"/>
                    <a:pt x="11811" y="422402"/>
                  </a:cubicBezTo>
                  <a:cubicBezTo>
                    <a:pt x="0" y="449961"/>
                    <a:pt x="7874" y="473710"/>
                    <a:pt x="27559" y="493395"/>
                  </a:cubicBezTo>
                  <a:cubicBezTo>
                    <a:pt x="23622" y="497332"/>
                    <a:pt x="27559" y="501269"/>
                    <a:pt x="31496" y="505206"/>
                  </a:cubicBezTo>
                  <a:cubicBezTo>
                    <a:pt x="31496" y="505206"/>
                    <a:pt x="27559" y="513080"/>
                    <a:pt x="27559" y="513080"/>
                  </a:cubicBezTo>
                  <a:cubicBezTo>
                    <a:pt x="27559" y="513080"/>
                    <a:pt x="31496" y="517017"/>
                    <a:pt x="31496" y="517017"/>
                  </a:cubicBezTo>
                  <a:close/>
                  <a:moveTo>
                    <a:pt x="385699" y="228981"/>
                  </a:moveTo>
                  <a:cubicBezTo>
                    <a:pt x="381762" y="209296"/>
                    <a:pt x="373888" y="201295"/>
                    <a:pt x="366014" y="189484"/>
                  </a:cubicBezTo>
                  <a:cubicBezTo>
                    <a:pt x="373888" y="201295"/>
                    <a:pt x="381762" y="209169"/>
                    <a:pt x="385699" y="228981"/>
                  </a:cubicBezTo>
                  <a:cubicBezTo>
                    <a:pt x="499872" y="264541"/>
                    <a:pt x="551053" y="319786"/>
                    <a:pt x="547116" y="410591"/>
                  </a:cubicBezTo>
                  <a:cubicBezTo>
                    <a:pt x="543179" y="489585"/>
                    <a:pt x="499872" y="536956"/>
                    <a:pt x="429006" y="568452"/>
                  </a:cubicBezTo>
                  <a:cubicBezTo>
                    <a:pt x="377825" y="592074"/>
                    <a:pt x="326644" y="556641"/>
                    <a:pt x="279400" y="560578"/>
                  </a:cubicBezTo>
                  <a:cubicBezTo>
                    <a:pt x="279400" y="560578"/>
                    <a:pt x="275463" y="560578"/>
                    <a:pt x="275463" y="560578"/>
                  </a:cubicBezTo>
                  <a:cubicBezTo>
                    <a:pt x="283337" y="540893"/>
                    <a:pt x="263652" y="532892"/>
                    <a:pt x="251841" y="521081"/>
                  </a:cubicBezTo>
                  <a:cubicBezTo>
                    <a:pt x="180975" y="446024"/>
                    <a:pt x="192786" y="355346"/>
                    <a:pt x="275463" y="268478"/>
                  </a:cubicBezTo>
                  <a:cubicBezTo>
                    <a:pt x="306959" y="248793"/>
                    <a:pt x="346329" y="232918"/>
                    <a:pt x="385699" y="228981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22" name="Group 22"/>
          <p:cNvGrpSpPr/>
          <p:nvPr/>
        </p:nvGrpSpPr>
        <p:grpSpPr>
          <a:xfrm>
            <a:off x="71280" y="699120"/>
            <a:ext cx="1374480" cy="1009440"/>
            <a:chOff x="0" y="0"/>
            <a:chExt cx="1832640" cy="1345920"/>
          </a:xfrm>
        </p:grpSpPr>
        <p:sp>
          <p:nvSpPr>
            <p:cNvPr id="23" name="Freeform 23"/>
            <p:cNvSpPr/>
            <p:nvPr/>
          </p:nvSpPr>
          <p:spPr>
            <a:xfrm>
              <a:off x="0" y="0"/>
              <a:ext cx="1832737" cy="1345946"/>
            </a:xfrm>
            <a:custGeom>
              <a:avLst/>
              <a:gdLst/>
              <a:ahLst/>
              <a:cxnLst/>
              <a:rect l="l" t="t" r="r" b="b"/>
              <a:pathLst>
                <a:path w="1832737" h="1345946">
                  <a:moveTo>
                    <a:pt x="374396" y="560451"/>
                  </a:moveTo>
                  <a:cubicBezTo>
                    <a:pt x="449326" y="544703"/>
                    <a:pt x="520192" y="532765"/>
                    <a:pt x="595122" y="548640"/>
                  </a:cubicBezTo>
                  <a:cubicBezTo>
                    <a:pt x="823722" y="596011"/>
                    <a:pt x="969518" y="789432"/>
                    <a:pt x="945896" y="1026287"/>
                  </a:cubicBezTo>
                  <a:cubicBezTo>
                    <a:pt x="938022" y="1105281"/>
                    <a:pt x="961644" y="1117092"/>
                    <a:pt x="1024763" y="1109218"/>
                  </a:cubicBezTo>
                  <a:cubicBezTo>
                    <a:pt x="1095756" y="1105281"/>
                    <a:pt x="1166622" y="1113155"/>
                    <a:pt x="1237615" y="1109218"/>
                  </a:cubicBezTo>
                  <a:cubicBezTo>
                    <a:pt x="1292733" y="1105281"/>
                    <a:pt x="1316482" y="1117092"/>
                    <a:pt x="1328293" y="1176274"/>
                  </a:cubicBezTo>
                  <a:cubicBezTo>
                    <a:pt x="1347978" y="1278890"/>
                    <a:pt x="1442593" y="1345946"/>
                    <a:pt x="1545082" y="1345946"/>
                  </a:cubicBezTo>
                  <a:cubicBezTo>
                    <a:pt x="1651508" y="1345946"/>
                    <a:pt x="1738249" y="1274953"/>
                    <a:pt x="1765808" y="1172337"/>
                  </a:cubicBezTo>
                  <a:cubicBezTo>
                    <a:pt x="1769745" y="1144651"/>
                    <a:pt x="1769745" y="1121029"/>
                    <a:pt x="1801241" y="1101344"/>
                  </a:cubicBezTo>
                  <a:cubicBezTo>
                    <a:pt x="1832737" y="1085596"/>
                    <a:pt x="1824863" y="935609"/>
                    <a:pt x="1801241" y="935609"/>
                  </a:cubicBezTo>
                  <a:cubicBezTo>
                    <a:pt x="1714500" y="931672"/>
                    <a:pt x="1738122" y="872490"/>
                    <a:pt x="1742186" y="829056"/>
                  </a:cubicBezTo>
                  <a:cubicBezTo>
                    <a:pt x="1746123" y="726440"/>
                    <a:pt x="1718564" y="643509"/>
                    <a:pt x="1627886" y="588264"/>
                  </a:cubicBezTo>
                  <a:cubicBezTo>
                    <a:pt x="1549019" y="540893"/>
                    <a:pt x="1541145" y="513334"/>
                    <a:pt x="1580642" y="430403"/>
                  </a:cubicBezTo>
                  <a:cubicBezTo>
                    <a:pt x="1592453" y="402717"/>
                    <a:pt x="1604264" y="367284"/>
                    <a:pt x="1576705" y="351409"/>
                  </a:cubicBezTo>
                  <a:cubicBezTo>
                    <a:pt x="1553083" y="335661"/>
                    <a:pt x="1521587" y="355346"/>
                    <a:pt x="1501775" y="379095"/>
                  </a:cubicBezTo>
                  <a:cubicBezTo>
                    <a:pt x="1486027" y="394843"/>
                    <a:pt x="1478153" y="418592"/>
                    <a:pt x="1474216" y="442214"/>
                  </a:cubicBezTo>
                  <a:cubicBezTo>
                    <a:pt x="1454531" y="548767"/>
                    <a:pt x="1454531" y="548767"/>
                    <a:pt x="1340231" y="540893"/>
                  </a:cubicBezTo>
                  <a:cubicBezTo>
                    <a:pt x="1316609" y="536956"/>
                    <a:pt x="1292987" y="533019"/>
                    <a:pt x="1269238" y="533019"/>
                  </a:cubicBezTo>
                  <a:cubicBezTo>
                    <a:pt x="1229868" y="536956"/>
                    <a:pt x="1218057" y="517271"/>
                    <a:pt x="1214120" y="485648"/>
                  </a:cubicBezTo>
                  <a:cubicBezTo>
                    <a:pt x="1198372" y="379095"/>
                    <a:pt x="1178687" y="272542"/>
                    <a:pt x="1162939" y="165989"/>
                  </a:cubicBezTo>
                  <a:cubicBezTo>
                    <a:pt x="1159002" y="146304"/>
                    <a:pt x="1155065" y="126492"/>
                    <a:pt x="1166876" y="102870"/>
                  </a:cubicBezTo>
                  <a:cubicBezTo>
                    <a:pt x="1202055" y="19685"/>
                    <a:pt x="1190244" y="3937"/>
                    <a:pt x="1099566" y="3937"/>
                  </a:cubicBezTo>
                  <a:cubicBezTo>
                    <a:pt x="894588" y="0"/>
                    <a:pt x="685800" y="3937"/>
                    <a:pt x="476885" y="3937"/>
                  </a:cubicBezTo>
                  <a:cubicBezTo>
                    <a:pt x="433578" y="3937"/>
                    <a:pt x="390144" y="0"/>
                    <a:pt x="346837" y="3937"/>
                  </a:cubicBezTo>
                  <a:cubicBezTo>
                    <a:pt x="287782" y="7874"/>
                    <a:pt x="267970" y="51308"/>
                    <a:pt x="307467" y="94742"/>
                  </a:cubicBezTo>
                  <a:cubicBezTo>
                    <a:pt x="327152" y="118364"/>
                    <a:pt x="327152" y="138176"/>
                    <a:pt x="331089" y="165735"/>
                  </a:cubicBezTo>
                  <a:cubicBezTo>
                    <a:pt x="331089" y="244729"/>
                    <a:pt x="331089" y="323596"/>
                    <a:pt x="331089" y="402590"/>
                  </a:cubicBezTo>
                  <a:cubicBezTo>
                    <a:pt x="342900" y="402590"/>
                    <a:pt x="350774" y="398653"/>
                    <a:pt x="362585" y="398653"/>
                  </a:cubicBezTo>
                  <a:cubicBezTo>
                    <a:pt x="366522" y="394716"/>
                    <a:pt x="370459" y="394716"/>
                    <a:pt x="378333" y="390779"/>
                  </a:cubicBezTo>
                  <a:cubicBezTo>
                    <a:pt x="370459" y="394716"/>
                    <a:pt x="366522" y="394716"/>
                    <a:pt x="362585" y="398653"/>
                  </a:cubicBezTo>
                  <a:cubicBezTo>
                    <a:pt x="350774" y="398653"/>
                    <a:pt x="342900" y="402590"/>
                    <a:pt x="331089" y="402590"/>
                  </a:cubicBezTo>
                  <a:cubicBezTo>
                    <a:pt x="335026" y="446024"/>
                    <a:pt x="319278" y="469646"/>
                    <a:pt x="275971" y="485521"/>
                  </a:cubicBezTo>
                  <a:cubicBezTo>
                    <a:pt x="197104" y="513207"/>
                    <a:pt x="138049" y="560451"/>
                    <a:pt x="90678" y="627634"/>
                  </a:cubicBezTo>
                  <a:cubicBezTo>
                    <a:pt x="55245" y="655320"/>
                    <a:pt x="35560" y="690753"/>
                    <a:pt x="19685" y="726313"/>
                  </a:cubicBezTo>
                  <a:cubicBezTo>
                    <a:pt x="0" y="793369"/>
                    <a:pt x="15748" y="813054"/>
                    <a:pt x="90678" y="805180"/>
                  </a:cubicBezTo>
                  <a:cubicBezTo>
                    <a:pt x="161671" y="698627"/>
                    <a:pt x="244348" y="599948"/>
                    <a:pt x="374396" y="560451"/>
                  </a:cubicBezTo>
                  <a:close/>
                  <a:moveTo>
                    <a:pt x="1541018" y="1002538"/>
                  </a:moveTo>
                  <a:cubicBezTo>
                    <a:pt x="1604137" y="998601"/>
                    <a:pt x="1655318" y="1049909"/>
                    <a:pt x="1655318" y="1113028"/>
                  </a:cubicBezTo>
                  <a:cubicBezTo>
                    <a:pt x="1659255" y="1176147"/>
                    <a:pt x="1612011" y="1227455"/>
                    <a:pt x="1544955" y="1227455"/>
                  </a:cubicBezTo>
                  <a:cubicBezTo>
                    <a:pt x="1481836" y="1227455"/>
                    <a:pt x="1434592" y="1180084"/>
                    <a:pt x="1430655" y="1120902"/>
                  </a:cubicBezTo>
                  <a:cubicBezTo>
                    <a:pt x="1426718" y="1057783"/>
                    <a:pt x="1477899" y="1002538"/>
                    <a:pt x="1541018" y="1002538"/>
                  </a:cubicBezTo>
                  <a:close/>
                  <a:moveTo>
                    <a:pt x="610870" y="453898"/>
                  </a:moveTo>
                  <a:cubicBezTo>
                    <a:pt x="610870" y="453898"/>
                    <a:pt x="614807" y="453898"/>
                    <a:pt x="618744" y="449961"/>
                  </a:cubicBezTo>
                  <a:cubicBezTo>
                    <a:pt x="614807" y="453898"/>
                    <a:pt x="610870" y="453898"/>
                    <a:pt x="610870" y="453898"/>
                  </a:cubicBezTo>
                  <a:close/>
                  <a:moveTo>
                    <a:pt x="618744" y="449961"/>
                  </a:moveTo>
                  <a:cubicBezTo>
                    <a:pt x="622681" y="449961"/>
                    <a:pt x="622681" y="449961"/>
                    <a:pt x="622681" y="449961"/>
                  </a:cubicBezTo>
                  <a:cubicBezTo>
                    <a:pt x="622681" y="449961"/>
                    <a:pt x="622681" y="449961"/>
                    <a:pt x="618744" y="449961"/>
                  </a:cubicBezTo>
                  <a:close/>
                  <a:moveTo>
                    <a:pt x="788289" y="110490"/>
                  </a:moveTo>
                  <a:cubicBezTo>
                    <a:pt x="823722" y="114427"/>
                    <a:pt x="863219" y="110490"/>
                    <a:pt x="898652" y="110490"/>
                  </a:cubicBezTo>
                  <a:cubicBezTo>
                    <a:pt x="1064133" y="110490"/>
                    <a:pt x="1064133" y="110490"/>
                    <a:pt x="1091819" y="272288"/>
                  </a:cubicBezTo>
                  <a:cubicBezTo>
                    <a:pt x="1115441" y="410464"/>
                    <a:pt x="1135126" y="548640"/>
                    <a:pt x="1154938" y="686689"/>
                  </a:cubicBezTo>
                  <a:cubicBezTo>
                    <a:pt x="1158875" y="710311"/>
                    <a:pt x="1190371" y="757682"/>
                    <a:pt x="1147064" y="761619"/>
                  </a:cubicBezTo>
                  <a:cubicBezTo>
                    <a:pt x="1099820" y="769493"/>
                    <a:pt x="1040638" y="797179"/>
                    <a:pt x="1005205" y="733933"/>
                  </a:cubicBezTo>
                  <a:cubicBezTo>
                    <a:pt x="950087" y="627380"/>
                    <a:pt x="871220" y="544449"/>
                    <a:pt x="760857" y="493141"/>
                  </a:cubicBezTo>
                  <a:cubicBezTo>
                    <a:pt x="729361" y="481330"/>
                    <a:pt x="721487" y="461518"/>
                    <a:pt x="721487" y="426085"/>
                  </a:cubicBezTo>
                  <a:cubicBezTo>
                    <a:pt x="725424" y="343154"/>
                    <a:pt x="725424" y="260350"/>
                    <a:pt x="721487" y="173482"/>
                  </a:cubicBezTo>
                  <a:cubicBezTo>
                    <a:pt x="717550" y="122174"/>
                    <a:pt x="737235" y="102489"/>
                    <a:pt x="788543" y="110363"/>
                  </a:cubicBezTo>
                  <a:close/>
                  <a:moveTo>
                    <a:pt x="417703" y="134239"/>
                  </a:moveTo>
                  <a:cubicBezTo>
                    <a:pt x="417703" y="126365"/>
                    <a:pt x="421640" y="122428"/>
                    <a:pt x="421640" y="118491"/>
                  </a:cubicBezTo>
                  <a:cubicBezTo>
                    <a:pt x="492633" y="118491"/>
                    <a:pt x="559562" y="114554"/>
                    <a:pt x="630555" y="114554"/>
                  </a:cubicBezTo>
                  <a:cubicBezTo>
                    <a:pt x="630555" y="122428"/>
                    <a:pt x="634492" y="126365"/>
                    <a:pt x="638429" y="134239"/>
                  </a:cubicBezTo>
                  <a:cubicBezTo>
                    <a:pt x="638429" y="146050"/>
                    <a:pt x="638429" y="157861"/>
                    <a:pt x="642366" y="169799"/>
                  </a:cubicBezTo>
                  <a:cubicBezTo>
                    <a:pt x="638429" y="157988"/>
                    <a:pt x="638429" y="146177"/>
                    <a:pt x="638429" y="134239"/>
                  </a:cubicBezTo>
                  <a:cubicBezTo>
                    <a:pt x="626618" y="232918"/>
                    <a:pt x="630555" y="335534"/>
                    <a:pt x="634492" y="434213"/>
                  </a:cubicBezTo>
                  <a:cubicBezTo>
                    <a:pt x="630555" y="438150"/>
                    <a:pt x="630555" y="438150"/>
                    <a:pt x="630555" y="442087"/>
                  </a:cubicBezTo>
                  <a:cubicBezTo>
                    <a:pt x="618744" y="446024"/>
                    <a:pt x="606933" y="446024"/>
                    <a:pt x="595122" y="449961"/>
                  </a:cubicBezTo>
                  <a:cubicBezTo>
                    <a:pt x="547878" y="461772"/>
                    <a:pt x="504444" y="414401"/>
                    <a:pt x="457200" y="442087"/>
                  </a:cubicBezTo>
                  <a:cubicBezTo>
                    <a:pt x="421767" y="438150"/>
                    <a:pt x="417830" y="418465"/>
                    <a:pt x="421767" y="386842"/>
                  </a:cubicBezTo>
                  <a:cubicBezTo>
                    <a:pt x="421767" y="303911"/>
                    <a:pt x="417830" y="217170"/>
                    <a:pt x="417830" y="134239"/>
                  </a:cubicBezTo>
                  <a:cubicBezTo>
                    <a:pt x="413893" y="142113"/>
                    <a:pt x="409956" y="149987"/>
                    <a:pt x="409956" y="161925"/>
                  </a:cubicBezTo>
                  <a:cubicBezTo>
                    <a:pt x="409956" y="150114"/>
                    <a:pt x="413893" y="142240"/>
                    <a:pt x="417830" y="134239"/>
                  </a:cubicBezTo>
                  <a:close/>
                </a:path>
              </a:pathLst>
            </a:custGeom>
            <a:solidFill>
              <a:srgbClr val="00B050"/>
            </a:solidFill>
          </p:spPr>
        </p:sp>
      </p:grpSp>
      <p:grpSp>
        <p:nvGrpSpPr>
          <p:cNvPr id="24" name="Group 24"/>
          <p:cNvGrpSpPr/>
          <p:nvPr/>
        </p:nvGrpSpPr>
        <p:grpSpPr>
          <a:xfrm>
            <a:off x="172800" y="1134720"/>
            <a:ext cx="590400" cy="609840"/>
            <a:chOff x="0" y="0"/>
            <a:chExt cx="787200" cy="813120"/>
          </a:xfrm>
        </p:grpSpPr>
        <p:sp>
          <p:nvSpPr>
            <p:cNvPr id="25" name="Freeform 25"/>
            <p:cNvSpPr/>
            <p:nvPr/>
          </p:nvSpPr>
          <p:spPr>
            <a:xfrm>
              <a:off x="0" y="0"/>
              <a:ext cx="787273" cy="813181"/>
            </a:xfrm>
            <a:custGeom>
              <a:avLst/>
              <a:gdLst/>
              <a:ahLst/>
              <a:cxnLst/>
              <a:rect l="l" t="t" r="r" b="b"/>
              <a:pathLst>
                <a:path w="787273" h="813181">
                  <a:moveTo>
                    <a:pt x="31496" y="517144"/>
                  </a:moveTo>
                  <a:cubicBezTo>
                    <a:pt x="43307" y="568452"/>
                    <a:pt x="66929" y="611886"/>
                    <a:pt x="102362" y="651383"/>
                  </a:cubicBezTo>
                  <a:cubicBezTo>
                    <a:pt x="228346" y="789559"/>
                    <a:pt x="432943" y="813181"/>
                    <a:pt x="586486" y="710565"/>
                  </a:cubicBezTo>
                  <a:cubicBezTo>
                    <a:pt x="736092" y="604012"/>
                    <a:pt x="787273" y="406654"/>
                    <a:pt x="708533" y="240792"/>
                  </a:cubicBezTo>
                  <a:cubicBezTo>
                    <a:pt x="625856" y="75057"/>
                    <a:pt x="440817" y="0"/>
                    <a:pt x="255778" y="59182"/>
                  </a:cubicBezTo>
                  <a:cubicBezTo>
                    <a:pt x="259715" y="82804"/>
                    <a:pt x="271526" y="98679"/>
                    <a:pt x="287274" y="114427"/>
                  </a:cubicBezTo>
                  <a:cubicBezTo>
                    <a:pt x="271526" y="98679"/>
                    <a:pt x="259715" y="82804"/>
                    <a:pt x="255778" y="59182"/>
                  </a:cubicBezTo>
                  <a:cubicBezTo>
                    <a:pt x="216408" y="70993"/>
                    <a:pt x="180975" y="82804"/>
                    <a:pt x="153416" y="118364"/>
                  </a:cubicBezTo>
                  <a:cubicBezTo>
                    <a:pt x="125857" y="126238"/>
                    <a:pt x="106172" y="146050"/>
                    <a:pt x="94361" y="165735"/>
                  </a:cubicBezTo>
                  <a:cubicBezTo>
                    <a:pt x="70866" y="225044"/>
                    <a:pt x="3937" y="264414"/>
                    <a:pt x="19685" y="343408"/>
                  </a:cubicBezTo>
                  <a:cubicBezTo>
                    <a:pt x="3937" y="355219"/>
                    <a:pt x="3937" y="371094"/>
                    <a:pt x="11811" y="390779"/>
                  </a:cubicBezTo>
                  <a:cubicBezTo>
                    <a:pt x="11811" y="402590"/>
                    <a:pt x="11811" y="410464"/>
                    <a:pt x="11811" y="422402"/>
                  </a:cubicBezTo>
                  <a:cubicBezTo>
                    <a:pt x="15748" y="430276"/>
                    <a:pt x="23622" y="438150"/>
                    <a:pt x="27559" y="446024"/>
                  </a:cubicBezTo>
                  <a:cubicBezTo>
                    <a:pt x="23622" y="438150"/>
                    <a:pt x="15748" y="430276"/>
                    <a:pt x="11811" y="422402"/>
                  </a:cubicBezTo>
                  <a:cubicBezTo>
                    <a:pt x="0" y="449961"/>
                    <a:pt x="7874" y="473710"/>
                    <a:pt x="27559" y="493395"/>
                  </a:cubicBezTo>
                  <a:cubicBezTo>
                    <a:pt x="23622" y="497332"/>
                    <a:pt x="27559" y="501269"/>
                    <a:pt x="31496" y="505206"/>
                  </a:cubicBezTo>
                  <a:cubicBezTo>
                    <a:pt x="31496" y="505206"/>
                    <a:pt x="27559" y="513080"/>
                    <a:pt x="27559" y="513080"/>
                  </a:cubicBezTo>
                  <a:cubicBezTo>
                    <a:pt x="27559" y="513080"/>
                    <a:pt x="31496" y="517017"/>
                    <a:pt x="31496" y="517017"/>
                  </a:cubicBezTo>
                  <a:close/>
                  <a:moveTo>
                    <a:pt x="385699" y="228981"/>
                  </a:moveTo>
                  <a:cubicBezTo>
                    <a:pt x="381762" y="209296"/>
                    <a:pt x="373888" y="201295"/>
                    <a:pt x="366014" y="189484"/>
                  </a:cubicBezTo>
                  <a:cubicBezTo>
                    <a:pt x="373888" y="201295"/>
                    <a:pt x="381762" y="209169"/>
                    <a:pt x="385699" y="228981"/>
                  </a:cubicBezTo>
                  <a:cubicBezTo>
                    <a:pt x="499872" y="264541"/>
                    <a:pt x="551053" y="319786"/>
                    <a:pt x="547116" y="410591"/>
                  </a:cubicBezTo>
                  <a:cubicBezTo>
                    <a:pt x="543179" y="489585"/>
                    <a:pt x="499872" y="536956"/>
                    <a:pt x="429006" y="568452"/>
                  </a:cubicBezTo>
                  <a:cubicBezTo>
                    <a:pt x="377825" y="592074"/>
                    <a:pt x="326644" y="556641"/>
                    <a:pt x="279400" y="560578"/>
                  </a:cubicBezTo>
                  <a:cubicBezTo>
                    <a:pt x="279400" y="560578"/>
                    <a:pt x="275463" y="560578"/>
                    <a:pt x="275463" y="560578"/>
                  </a:cubicBezTo>
                  <a:cubicBezTo>
                    <a:pt x="283337" y="540893"/>
                    <a:pt x="263652" y="532892"/>
                    <a:pt x="251841" y="521081"/>
                  </a:cubicBezTo>
                  <a:cubicBezTo>
                    <a:pt x="180975" y="446024"/>
                    <a:pt x="192786" y="355346"/>
                    <a:pt x="275463" y="268478"/>
                  </a:cubicBezTo>
                  <a:cubicBezTo>
                    <a:pt x="306959" y="248793"/>
                    <a:pt x="346329" y="232918"/>
                    <a:pt x="385699" y="228981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26" name="Group 26"/>
          <p:cNvGrpSpPr/>
          <p:nvPr/>
        </p:nvGrpSpPr>
        <p:grpSpPr>
          <a:xfrm>
            <a:off x="14999040" y="1377360"/>
            <a:ext cx="311760" cy="534960"/>
            <a:chOff x="0" y="0"/>
            <a:chExt cx="415680" cy="713280"/>
          </a:xfrm>
        </p:grpSpPr>
        <p:sp>
          <p:nvSpPr>
            <p:cNvPr id="27" name="Freeform 27"/>
            <p:cNvSpPr/>
            <p:nvPr/>
          </p:nvSpPr>
          <p:spPr>
            <a:xfrm>
              <a:off x="0" y="0"/>
              <a:ext cx="415671" cy="713359"/>
            </a:xfrm>
            <a:custGeom>
              <a:avLst/>
              <a:gdLst/>
              <a:ahLst/>
              <a:cxnLst/>
              <a:rect l="l" t="t" r="r" b="b"/>
              <a:pathLst>
                <a:path w="415671" h="713359">
                  <a:moveTo>
                    <a:pt x="415671" y="644271"/>
                  </a:moveTo>
                  <a:cubicBezTo>
                    <a:pt x="398399" y="641350"/>
                    <a:pt x="378206" y="638556"/>
                    <a:pt x="357886" y="635635"/>
                  </a:cubicBezTo>
                  <a:cubicBezTo>
                    <a:pt x="329057" y="632714"/>
                    <a:pt x="331851" y="615442"/>
                    <a:pt x="331851" y="595376"/>
                  </a:cubicBezTo>
                  <a:cubicBezTo>
                    <a:pt x="331851" y="511937"/>
                    <a:pt x="331851" y="428498"/>
                    <a:pt x="331851" y="342265"/>
                  </a:cubicBezTo>
                  <a:cubicBezTo>
                    <a:pt x="331851" y="304927"/>
                    <a:pt x="337566" y="273177"/>
                    <a:pt x="357886" y="241554"/>
                  </a:cubicBezTo>
                  <a:cubicBezTo>
                    <a:pt x="406908" y="166751"/>
                    <a:pt x="386715" y="68961"/>
                    <a:pt x="320421" y="14351"/>
                  </a:cubicBezTo>
                  <a:cubicBezTo>
                    <a:pt x="303149" y="0"/>
                    <a:pt x="294386" y="0"/>
                    <a:pt x="280035" y="11557"/>
                  </a:cubicBezTo>
                  <a:cubicBezTo>
                    <a:pt x="216535" y="63373"/>
                    <a:pt x="187706" y="161163"/>
                    <a:pt x="231013" y="224409"/>
                  </a:cubicBezTo>
                  <a:cubicBezTo>
                    <a:pt x="288798" y="304927"/>
                    <a:pt x="257048" y="388366"/>
                    <a:pt x="268478" y="483235"/>
                  </a:cubicBezTo>
                  <a:cubicBezTo>
                    <a:pt x="187706" y="422783"/>
                    <a:pt x="184785" y="417068"/>
                    <a:pt x="181864" y="339471"/>
                  </a:cubicBezTo>
                  <a:cubicBezTo>
                    <a:pt x="176149" y="276225"/>
                    <a:pt x="127000" y="218694"/>
                    <a:pt x="60579" y="201422"/>
                  </a:cubicBezTo>
                  <a:cubicBezTo>
                    <a:pt x="43307" y="198501"/>
                    <a:pt x="31750" y="201422"/>
                    <a:pt x="25908" y="218694"/>
                  </a:cubicBezTo>
                  <a:cubicBezTo>
                    <a:pt x="0" y="276098"/>
                    <a:pt x="14478" y="359537"/>
                    <a:pt x="66421" y="391160"/>
                  </a:cubicBezTo>
                  <a:cubicBezTo>
                    <a:pt x="141478" y="431419"/>
                    <a:pt x="178943" y="511937"/>
                    <a:pt x="254000" y="549402"/>
                  </a:cubicBezTo>
                  <a:cubicBezTo>
                    <a:pt x="280035" y="563753"/>
                    <a:pt x="265557" y="592582"/>
                    <a:pt x="265557" y="612648"/>
                  </a:cubicBezTo>
                  <a:cubicBezTo>
                    <a:pt x="268478" y="632841"/>
                    <a:pt x="256921" y="632841"/>
                    <a:pt x="242443" y="635635"/>
                  </a:cubicBezTo>
                  <a:cubicBezTo>
                    <a:pt x="239522" y="635635"/>
                    <a:pt x="239522" y="635635"/>
                    <a:pt x="239522" y="635635"/>
                  </a:cubicBezTo>
                  <a:cubicBezTo>
                    <a:pt x="239522" y="641350"/>
                    <a:pt x="236601" y="647192"/>
                    <a:pt x="230886" y="652907"/>
                  </a:cubicBezTo>
                  <a:cubicBezTo>
                    <a:pt x="256921" y="661543"/>
                    <a:pt x="265557" y="687451"/>
                    <a:pt x="262636" y="710438"/>
                  </a:cubicBezTo>
                  <a:cubicBezTo>
                    <a:pt x="297307" y="707517"/>
                    <a:pt x="331978" y="707517"/>
                    <a:pt x="366522" y="713359"/>
                  </a:cubicBezTo>
                  <a:cubicBezTo>
                    <a:pt x="366522" y="687451"/>
                    <a:pt x="383794" y="655828"/>
                    <a:pt x="415544" y="650113"/>
                  </a:cubicBezTo>
                  <a:cubicBezTo>
                    <a:pt x="415544" y="650113"/>
                    <a:pt x="415544" y="647192"/>
                    <a:pt x="415544" y="644398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28" name="Group 28"/>
          <p:cNvGrpSpPr/>
          <p:nvPr/>
        </p:nvGrpSpPr>
        <p:grpSpPr>
          <a:xfrm>
            <a:off x="15276240" y="1650240"/>
            <a:ext cx="142560" cy="190800"/>
            <a:chOff x="0" y="0"/>
            <a:chExt cx="190080" cy="254400"/>
          </a:xfrm>
        </p:grpSpPr>
        <p:sp>
          <p:nvSpPr>
            <p:cNvPr id="29" name="Freeform 29"/>
            <p:cNvSpPr/>
            <p:nvPr/>
          </p:nvSpPr>
          <p:spPr>
            <a:xfrm>
              <a:off x="0" y="0"/>
              <a:ext cx="190119" cy="254381"/>
            </a:xfrm>
            <a:custGeom>
              <a:avLst/>
              <a:gdLst/>
              <a:ahLst/>
              <a:cxnLst/>
              <a:rect l="l" t="t" r="r" b="b"/>
              <a:pathLst>
                <a:path w="190119" h="254381">
                  <a:moveTo>
                    <a:pt x="132461" y="2921"/>
                  </a:moveTo>
                  <a:cubicBezTo>
                    <a:pt x="54737" y="14478"/>
                    <a:pt x="0" y="78105"/>
                    <a:pt x="0" y="159004"/>
                  </a:cubicBezTo>
                  <a:cubicBezTo>
                    <a:pt x="0" y="242824"/>
                    <a:pt x="14351" y="254381"/>
                    <a:pt x="89281" y="216789"/>
                  </a:cubicBezTo>
                  <a:cubicBezTo>
                    <a:pt x="158369" y="182118"/>
                    <a:pt x="190119" y="104013"/>
                    <a:pt x="169926" y="26035"/>
                  </a:cubicBezTo>
                  <a:cubicBezTo>
                    <a:pt x="164211" y="5842"/>
                    <a:pt x="152654" y="0"/>
                    <a:pt x="132461" y="2921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30" name="Group 30"/>
          <p:cNvGrpSpPr/>
          <p:nvPr/>
        </p:nvGrpSpPr>
        <p:grpSpPr>
          <a:xfrm>
            <a:off x="13409280" y="1367280"/>
            <a:ext cx="311760" cy="534960"/>
            <a:chOff x="0" y="0"/>
            <a:chExt cx="415680" cy="713280"/>
          </a:xfrm>
        </p:grpSpPr>
        <p:sp>
          <p:nvSpPr>
            <p:cNvPr id="31" name="Freeform 31"/>
            <p:cNvSpPr/>
            <p:nvPr/>
          </p:nvSpPr>
          <p:spPr>
            <a:xfrm>
              <a:off x="0" y="0"/>
              <a:ext cx="415671" cy="713359"/>
            </a:xfrm>
            <a:custGeom>
              <a:avLst/>
              <a:gdLst/>
              <a:ahLst/>
              <a:cxnLst/>
              <a:rect l="l" t="t" r="r" b="b"/>
              <a:pathLst>
                <a:path w="415671" h="713359">
                  <a:moveTo>
                    <a:pt x="415671" y="644271"/>
                  </a:moveTo>
                  <a:cubicBezTo>
                    <a:pt x="398399" y="641350"/>
                    <a:pt x="378206" y="638556"/>
                    <a:pt x="357886" y="635635"/>
                  </a:cubicBezTo>
                  <a:cubicBezTo>
                    <a:pt x="329057" y="632714"/>
                    <a:pt x="331851" y="615442"/>
                    <a:pt x="331851" y="595376"/>
                  </a:cubicBezTo>
                  <a:cubicBezTo>
                    <a:pt x="331851" y="511937"/>
                    <a:pt x="331851" y="428498"/>
                    <a:pt x="331851" y="342265"/>
                  </a:cubicBezTo>
                  <a:cubicBezTo>
                    <a:pt x="331851" y="304927"/>
                    <a:pt x="337566" y="273177"/>
                    <a:pt x="357886" y="241554"/>
                  </a:cubicBezTo>
                  <a:cubicBezTo>
                    <a:pt x="406908" y="166751"/>
                    <a:pt x="386715" y="68961"/>
                    <a:pt x="320421" y="14351"/>
                  </a:cubicBezTo>
                  <a:cubicBezTo>
                    <a:pt x="303149" y="0"/>
                    <a:pt x="294386" y="0"/>
                    <a:pt x="280035" y="11557"/>
                  </a:cubicBezTo>
                  <a:cubicBezTo>
                    <a:pt x="216535" y="63373"/>
                    <a:pt x="187706" y="161163"/>
                    <a:pt x="231013" y="224409"/>
                  </a:cubicBezTo>
                  <a:cubicBezTo>
                    <a:pt x="288798" y="304927"/>
                    <a:pt x="257048" y="388366"/>
                    <a:pt x="268478" y="483235"/>
                  </a:cubicBezTo>
                  <a:cubicBezTo>
                    <a:pt x="187706" y="422783"/>
                    <a:pt x="184785" y="417068"/>
                    <a:pt x="181864" y="339471"/>
                  </a:cubicBezTo>
                  <a:cubicBezTo>
                    <a:pt x="176149" y="276225"/>
                    <a:pt x="127000" y="218694"/>
                    <a:pt x="60579" y="201422"/>
                  </a:cubicBezTo>
                  <a:cubicBezTo>
                    <a:pt x="43307" y="198501"/>
                    <a:pt x="31750" y="201422"/>
                    <a:pt x="25908" y="218694"/>
                  </a:cubicBezTo>
                  <a:cubicBezTo>
                    <a:pt x="0" y="276098"/>
                    <a:pt x="14478" y="359537"/>
                    <a:pt x="66421" y="391160"/>
                  </a:cubicBezTo>
                  <a:cubicBezTo>
                    <a:pt x="141478" y="431419"/>
                    <a:pt x="178943" y="511937"/>
                    <a:pt x="254000" y="549402"/>
                  </a:cubicBezTo>
                  <a:cubicBezTo>
                    <a:pt x="280035" y="563753"/>
                    <a:pt x="265557" y="592582"/>
                    <a:pt x="265557" y="612648"/>
                  </a:cubicBezTo>
                  <a:cubicBezTo>
                    <a:pt x="268478" y="632841"/>
                    <a:pt x="256921" y="632841"/>
                    <a:pt x="242443" y="635635"/>
                  </a:cubicBezTo>
                  <a:cubicBezTo>
                    <a:pt x="239522" y="635635"/>
                    <a:pt x="239522" y="635635"/>
                    <a:pt x="239522" y="635635"/>
                  </a:cubicBezTo>
                  <a:cubicBezTo>
                    <a:pt x="239522" y="641350"/>
                    <a:pt x="236601" y="647192"/>
                    <a:pt x="230886" y="652907"/>
                  </a:cubicBezTo>
                  <a:cubicBezTo>
                    <a:pt x="256921" y="661543"/>
                    <a:pt x="265557" y="687451"/>
                    <a:pt x="262636" y="710438"/>
                  </a:cubicBezTo>
                  <a:cubicBezTo>
                    <a:pt x="297307" y="707517"/>
                    <a:pt x="331978" y="707517"/>
                    <a:pt x="366522" y="713359"/>
                  </a:cubicBezTo>
                  <a:cubicBezTo>
                    <a:pt x="366522" y="687451"/>
                    <a:pt x="383794" y="655828"/>
                    <a:pt x="415544" y="650113"/>
                  </a:cubicBezTo>
                  <a:cubicBezTo>
                    <a:pt x="415544" y="650113"/>
                    <a:pt x="415544" y="647192"/>
                    <a:pt x="415544" y="644398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32" name="Group 32"/>
          <p:cNvGrpSpPr/>
          <p:nvPr/>
        </p:nvGrpSpPr>
        <p:grpSpPr>
          <a:xfrm>
            <a:off x="13687200" y="1640160"/>
            <a:ext cx="142560" cy="190800"/>
            <a:chOff x="0" y="0"/>
            <a:chExt cx="190080" cy="254400"/>
          </a:xfrm>
        </p:grpSpPr>
        <p:sp>
          <p:nvSpPr>
            <p:cNvPr id="33" name="Freeform 33"/>
            <p:cNvSpPr/>
            <p:nvPr/>
          </p:nvSpPr>
          <p:spPr>
            <a:xfrm>
              <a:off x="0" y="0"/>
              <a:ext cx="190119" cy="254381"/>
            </a:xfrm>
            <a:custGeom>
              <a:avLst/>
              <a:gdLst/>
              <a:ahLst/>
              <a:cxnLst/>
              <a:rect l="l" t="t" r="r" b="b"/>
              <a:pathLst>
                <a:path w="190119" h="254381">
                  <a:moveTo>
                    <a:pt x="132461" y="2921"/>
                  </a:moveTo>
                  <a:cubicBezTo>
                    <a:pt x="54737" y="14478"/>
                    <a:pt x="0" y="78105"/>
                    <a:pt x="0" y="159004"/>
                  </a:cubicBezTo>
                  <a:cubicBezTo>
                    <a:pt x="0" y="242824"/>
                    <a:pt x="14351" y="254381"/>
                    <a:pt x="89281" y="216789"/>
                  </a:cubicBezTo>
                  <a:cubicBezTo>
                    <a:pt x="158369" y="182118"/>
                    <a:pt x="190119" y="104013"/>
                    <a:pt x="169926" y="26035"/>
                  </a:cubicBezTo>
                  <a:cubicBezTo>
                    <a:pt x="164211" y="5842"/>
                    <a:pt x="152654" y="0"/>
                    <a:pt x="132461" y="2921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34" name="Group 34"/>
          <p:cNvGrpSpPr/>
          <p:nvPr/>
        </p:nvGrpSpPr>
        <p:grpSpPr>
          <a:xfrm>
            <a:off x="11795040" y="1367280"/>
            <a:ext cx="311760" cy="534960"/>
            <a:chOff x="0" y="0"/>
            <a:chExt cx="415680" cy="713280"/>
          </a:xfrm>
        </p:grpSpPr>
        <p:sp>
          <p:nvSpPr>
            <p:cNvPr id="35" name="Freeform 35"/>
            <p:cNvSpPr/>
            <p:nvPr/>
          </p:nvSpPr>
          <p:spPr>
            <a:xfrm>
              <a:off x="0" y="0"/>
              <a:ext cx="415671" cy="713359"/>
            </a:xfrm>
            <a:custGeom>
              <a:avLst/>
              <a:gdLst/>
              <a:ahLst/>
              <a:cxnLst/>
              <a:rect l="l" t="t" r="r" b="b"/>
              <a:pathLst>
                <a:path w="415671" h="713359">
                  <a:moveTo>
                    <a:pt x="415671" y="644271"/>
                  </a:moveTo>
                  <a:cubicBezTo>
                    <a:pt x="398399" y="641350"/>
                    <a:pt x="378206" y="638556"/>
                    <a:pt x="357886" y="635635"/>
                  </a:cubicBezTo>
                  <a:cubicBezTo>
                    <a:pt x="329057" y="632714"/>
                    <a:pt x="331851" y="615442"/>
                    <a:pt x="331851" y="595376"/>
                  </a:cubicBezTo>
                  <a:cubicBezTo>
                    <a:pt x="331851" y="511937"/>
                    <a:pt x="331851" y="428498"/>
                    <a:pt x="331851" y="342265"/>
                  </a:cubicBezTo>
                  <a:cubicBezTo>
                    <a:pt x="331851" y="304927"/>
                    <a:pt x="337566" y="273177"/>
                    <a:pt x="357886" y="241554"/>
                  </a:cubicBezTo>
                  <a:cubicBezTo>
                    <a:pt x="406908" y="166751"/>
                    <a:pt x="386715" y="68961"/>
                    <a:pt x="320421" y="14351"/>
                  </a:cubicBezTo>
                  <a:cubicBezTo>
                    <a:pt x="303149" y="0"/>
                    <a:pt x="294386" y="0"/>
                    <a:pt x="280035" y="11557"/>
                  </a:cubicBezTo>
                  <a:cubicBezTo>
                    <a:pt x="216535" y="63373"/>
                    <a:pt x="187706" y="161163"/>
                    <a:pt x="231013" y="224409"/>
                  </a:cubicBezTo>
                  <a:cubicBezTo>
                    <a:pt x="288798" y="304927"/>
                    <a:pt x="257048" y="388366"/>
                    <a:pt x="268478" y="483235"/>
                  </a:cubicBezTo>
                  <a:cubicBezTo>
                    <a:pt x="187706" y="422783"/>
                    <a:pt x="184785" y="417068"/>
                    <a:pt x="181864" y="339471"/>
                  </a:cubicBezTo>
                  <a:cubicBezTo>
                    <a:pt x="176149" y="276225"/>
                    <a:pt x="127000" y="218694"/>
                    <a:pt x="60579" y="201422"/>
                  </a:cubicBezTo>
                  <a:cubicBezTo>
                    <a:pt x="43307" y="198501"/>
                    <a:pt x="31750" y="201422"/>
                    <a:pt x="25908" y="218694"/>
                  </a:cubicBezTo>
                  <a:cubicBezTo>
                    <a:pt x="0" y="276098"/>
                    <a:pt x="14478" y="359537"/>
                    <a:pt x="66421" y="391160"/>
                  </a:cubicBezTo>
                  <a:cubicBezTo>
                    <a:pt x="141478" y="431419"/>
                    <a:pt x="178943" y="511937"/>
                    <a:pt x="254000" y="549402"/>
                  </a:cubicBezTo>
                  <a:cubicBezTo>
                    <a:pt x="280035" y="563753"/>
                    <a:pt x="265557" y="592582"/>
                    <a:pt x="265557" y="612648"/>
                  </a:cubicBezTo>
                  <a:cubicBezTo>
                    <a:pt x="268478" y="632841"/>
                    <a:pt x="256921" y="632841"/>
                    <a:pt x="242443" y="635635"/>
                  </a:cubicBezTo>
                  <a:cubicBezTo>
                    <a:pt x="239522" y="635635"/>
                    <a:pt x="239522" y="635635"/>
                    <a:pt x="239522" y="635635"/>
                  </a:cubicBezTo>
                  <a:cubicBezTo>
                    <a:pt x="239522" y="641350"/>
                    <a:pt x="236601" y="647192"/>
                    <a:pt x="230886" y="652907"/>
                  </a:cubicBezTo>
                  <a:cubicBezTo>
                    <a:pt x="256921" y="661543"/>
                    <a:pt x="265557" y="687451"/>
                    <a:pt x="262636" y="710438"/>
                  </a:cubicBezTo>
                  <a:cubicBezTo>
                    <a:pt x="297307" y="707517"/>
                    <a:pt x="331978" y="707517"/>
                    <a:pt x="366522" y="713359"/>
                  </a:cubicBezTo>
                  <a:cubicBezTo>
                    <a:pt x="366522" y="687451"/>
                    <a:pt x="383794" y="655828"/>
                    <a:pt x="415544" y="650113"/>
                  </a:cubicBezTo>
                  <a:cubicBezTo>
                    <a:pt x="415544" y="650113"/>
                    <a:pt x="415544" y="647192"/>
                    <a:pt x="415544" y="644398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36" name="Group 36"/>
          <p:cNvGrpSpPr/>
          <p:nvPr/>
        </p:nvGrpSpPr>
        <p:grpSpPr>
          <a:xfrm>
            <a:off x="12072960" y="1640160"/>
            <a:ext cx="142560" cy="190800"/>
            <a:chOff x="0" y="0"/>
            <a:chExt cx="190080" cy="254400"/>
          </a:xfrm>
        </p:grpSpPr>
        <p:sp>
          <p:nvSpPr>
            <p:cNvPr id="37" name="Freeform 37"/>
            <p:cNvSpPr/>
            <p:nvPr/>
          </p:nvSpPr>
          <p:spPr>
            <a:xfrm>
              <a:off x="0" y="0"/>
              <a:ext cx="190119" cy="254381"/>
            </a:xfrm>
            <a:custGeom>
              <a:avLst/>
              <a:gdLst/>
              <a:ahLst/>
              <a:cxnLst/>
              <a:rect l="l" t="t" r="r" b="b"/>
              <a:pathLst>
                <a:path w="190119" h="254381">
                  <a:moveTo>
                    <a:pt x="132461" y="2921"/>
                  </a:moveTo>
                  <a:cubicBezTo>
                    <a:pt x="54737" y="14478"/>
                    <a:pt x="0" y="78105"/>
                    <a:pt x="0" y="159004"/>
                  </a:cubicBezTo>
                  <a:cubicBezTo>
                    <a:pt x="0" y="242824"/>
                    <a:pt x="14351" y="254381"/>
                    <a:pt x="89281" y="216789"/>
                  </a:cubicBezTo>
                  <a:cubicBezTo>
                    <a:pt x="158369" y="182118"/>
                    <a:pt x="190119" y="104013"/>
                    <a:pt x="169926" y="26035"/>
                  </a:cubicBezTo>
                  <a:cubicBezTo>
                    <a:pt x="164211" y="5842"/>
                    <a:pt x="152654" y="0"/>
                    <a:pt x="132461" y="2921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38" name="Group 38"/>
          <p:cNvGrpSpPr/>
          <p:nvPr/>
        </p:nvGrpSpPr>
        <p:grpSpPr>
          <a:xfrm>
            <a:off x="3012480" y="1368720"/>
            <a:ext cx="311760" cy="534960"/>
            <a:chOff x="0" y="0"/>
            <a:chExt cx="415680" cy="713280"/>
          </a:xfrm>
        </p:grpSpPr>
        <p:sp>
          <p:nvSpPr>
            <p:cNvPr id="39" name="Freeform 39"/>
            <p:cNvSpPr/>
            <p:nvPr/>
          </p:nvSpPr>
          <p:spPr>
            <a:xfrm>
              <a:off x="0" y="0"/>
              <a:ext cx="415671" cy="713359"/>
            </a:xfrm>
            <a:custGeom>
              <a:avLst/>
              <a:gdLst/>
              <a:ahLst/>
              <a:cxnLst/>
              <a:rect l="l" t="t" r="r" b="b"/>
              <a:pathLst>
                <a:path w="415671" h="713359">
                  <a:moveTo>
                    <a:pt x="415671" y="644271"/>
                  </a:moveTo>
                  <a:cubicBezTo>
                    <a:pt x="398399" y="641350"/>
                    <a:pt x="378206" y="638556"/>
                    <a:pt x="357886" y="635635"/>
                  </a:cubicBezTo>
                  <a:cubicBezTo>
                    <a:pt x="329057" y="632714"/>
                    <a:pt x="331851" y="615442"/>
                    <a:pt x="331851" y="595376"/>
                  </a:cubicBezTo>
                  <a:cubicBezTo>
                    <a:pt x="331851" y="511937"/>
                    <a:pt x="331851" y="428498"/>
                    <a:pt x="331851" y="342265"/>
                  </a:cubicBezTo>
                  <a:cubicBezTo>
                    <a:pt x="331851" y="304927"/>
                    <a:pt x="337566" y="273177"/>
                    <a:pt x="357886" y="241554"/>
                  </a:cubicBezTo>
                  <a:cubicBezTo>
                    <a:pt x="406908" y="166751"/>
                    <a:pt x="386715" y="68961"/>
                    <a:pt x="320421" y="14351"/>
                  </a:cubicBezTo>
                  <a:cubicBezTo>
                    <a:pt x="303149" y="0"/>
                    <a:pt x="294386" y="0"/>
                    <a:pt x="280035" y="11557"/>
                  </a:cubicBezTo>
                  <a:cubicBezTo>
                    <a:pt x="216535" y="63373"/>
                    <a:pt x="187706" y="161163"/>
                    <a:pt x="231013" y="224409"/>
                  </a:cubicBezTo>
                  <a:cubicBezTo>
                    <a:pt x="288798" y="304927"/>
                    <a:pt x="257048" y="388366"/>
                    <a:pt x="268478" y="483235"/>
                  </a:cubicBezTo>
                  <a:cubicBezTo>
                    <a:pt x="187706" y="422783"/>
                    <a:pt x="184785" y="417068"/>
                    <a:pt x="181864" y="339471"/>
                  </a:cubicBezTo>
                  <a:cubicBezTo>
                    <a:pt x="176149" y="276225"/>
                    <a:pt x="127000" y="218694"/>
                    <a:pt x="60579" y="201422"/>
                  </a:cubicBezTo>
                  <a:cubicBezTo>
                    <a:pt x="43307" y="198501"/>
                    <a:pt x="31750" y="201422"/>
                    <a:pt x="25908" y="218694"/>
                  </a:cubicBezTo>
                  <a:cubicBezTo>
                    <a:pt x="0" y="276098"/>
                    <a:pt x="14478" y="359537"/>
                    <a:pt x="66421" y="391160"/>
                  </a:cubicBezTo>
                  <a:cubicBezTo>
                    <a:pt x="141478" y="431419"/>
                    <a:pt x="178943" y="511937"/>
                    <a:pt x="254000" y="549402"/>
                  </a:cubicBezTo>
                  <a:cubicBezTo>
                    <a:pt x="280035" y="563753"/>
                    <a:pt x="265557" y="592582"/>
                    <a:pt x="265557" y="612648"/>
                  </a:cubicBezTo>
                  <a:cubicBezTo>
                    <a:pt x="268478" y="632841"/>
                    <a:pt x="256921" y="632841"/>
                    <a:pt x="242443" y="635635"/>
                  </a:cubicBezTo>
                  <a:cubicBezTo>
                    <a:pt x="239522" y="635635"/>
                    <a:pt x="239522" y="635635"/>
                    <a:pt x="239522" y="635635"/>
                  </a:cubicBezTo>
                  <a:cubicBezTo>
                    <a:pt x="239522" y="641350"/>
                    <a:pt x="236601" y="647192"/>
                    <a:pt x="230886" y="652907"/>
                  </a:cubicBezTo>
                  <a:cubicBezTo>
                    <a:pt x="256921" y="661543"/>
                    <a:pt x="265557" y="687451"/>
                    <a:pt x="262636" y="710438"/>
                  </a:cubicBezTo>
                  <a:cubicBezTo>
                    <a:pt x="297307" y="707517"/>
                    <a:pt x="331978" y="707517"/>
                    <a:pt x="366522" y="713359"/>
                  </a:cubicBezTo>
                  <a:cubicBezTo>
                    <a:pt x="366522" y="687451"/>
                    <a:pt x="383794" y="655828"/>
                    <a:pt x="415544" y="650113"/>
                  </a:cubicBezTo>
                  <a:cubicBezTo>
                    <a:pt x="415544" y="650113"/>
                    <a:pt x="415544" y="647192"/>
                    <a:pt x="415544" y="644398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40" name="Group 40"/>
          <p:cNvGrpSpPr/>
          <p:nvPr/>
        </p:nvGrpSpPr>
        <p:grpSpPr>
          <a:xfrm>
            <a:off x="3290400" y="1642320"/>
            <a:ext cx="142560" cy="190800"/>
            <a:chOff x="0" y="0"/>
            <a:chExt cx="190080" cy="254400"/>
          </a:xfrm>
        </p:grpSpPr>
        <p:sp>
          <p:nvSpPr>
            <p:cNvPr id="41" name="Freeform 41"/>
            <p:cNvSpPr/>
            <p:nvPr/>
          </p:nvSpPr>
          <p:spPr>
            <a:xfrm>
              <a:off x="0" y="0"/>
              <a:ext cx="190119" cy="254381"/>
            </a:xfrm>
            <a:custGeom>
              <a:avLst/>
              <a:gdLst/>
              <a:ahLst/>
              <a:cxnLst/>
              <a:rect l="l" t="t" r="r" b="b"/>
              <a:pathLst>
                <a:path w="190119" h="254381">
                  <a:moveTo>
                    <a:pt x="132461" y="2921"/>
                  </a:moveTo>
                  <a:cubicBezTo>
                    <a:pt x="54737" y="14478"/>
                    <a:pt x="0" y="78105"/>
                    <a:pt x="0" y="159004"/>
                  </a:cubicBezTo>
                  <a:cubicBezTo>
                    <a:pt x="0" y="242824"/>
                    <a:pt x="14351" y="254381"/>
                    <a:pt x="89281" y="216789"/>
                  </a:cubicBezTo>
                  <a:cubicBezTo>
                    <a:pt x="158369" y="182118"/>
                    <a:pt x="190119" y="104013"/>
                    <a:pt x="169926" y="26035"/>
                  </a:cubicBezTo>
                  <a:cubicBezTo>
                    <a:pt x="164211" y="5842"/>
                    <a:pt x="152654" y="0"/>
                    <a:pt x="132461" y="2921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42" name="Group 42"/>
          <p:cNvGrpSpPr/>
          <p:nvPr/>
        </p:nvGrpSpPr>
        <p:grpSpPr>
          <a:xfrm>
            <a:off x="2200320" y="1371600"/>
            <a:ext cx="311760" cy="534960"/>
            <a:chOff x="0" y="0"/>
            <a:chExt cx="415680" cy="713280"/>
          </a:xfrm>
        </p:grpSpPr>
        <p:sp>
          <p:nvSpPr>
            <p:cNvPr id="43" name="Freeform 43"/>
            <p:cNvSpPr/>
            <p:nvPr/>
          </p:nvSpPr>
          <p:spPr>
            <a:xfrm>
              <a:off x="0" y="0"/>
              <a:ext cx="415671" cy="713359"/>
            </a:xfrm>
            <a:custGeom>
              <a:avLst/>
              <a:gdLst/>
              <a:ahLst/>
              <a:cxnLst/>
              <a:rect l="l" t="t" r="r" b="b"/>
              <a:pathLst>
                <a:path w="415671" h="713359">
                  <a:moveTo>
                    <a:pt x="415671" y="644271"/>
                  </a:moveTo>
                  <a:cubicBezTo>
                    <a:pt x="398399" y="641350"/>
                    <a:pt x="378206" y="638556"/>
                    <a:pt x="357886" y="635635"/>
                  </a:cubicBezTo>
                  <a:cubicBezTo>
                    <a:pt x="329057" y="632714"/>
                    <a:pt x="331851" y="615442"/>
                    <a:pt x="331851" y="595376"/>
                  </a:cubicBezTo>
                  <a:cubicBezTo>
                    <a:pt x="331851" y="511937"/>
                    <a:pt x="331851" y="428498"/>
                    <a:pt x="331851" y="342265"/>
                  </a:cubicBezTo>
                  <a:cubicBezTo>
                    <a:pt x="331851" y="304927"/>
                    <a:pt x="337566" y="273177"/>
                    <a:pt x="357886" y="241554"/>
                  </a:cubicBezTo>
                  <a:cubicBezTo>
                    <a:pt x="406908" y="166751"/>
                    <a:pt x="386715" y="68961"/>
                    <a:pt x="320421" y="14351"/>
                  </a:cubicBezTo>
                  <a:cubicBezTo>
                    <a:pt x="303149" y="0"/>
                    <a:pt x="294386" y="0"/>
                    <a:pt x="280035" y="11557"/>
                  </a:cubicBezTo>
                  <a:cubicBezTo>
                    <a:pt x="216535" y="63373"/>
                    <a:pt x="187706" y="161163"/>
                    <a:pt x="231013" y="224409"/>
                  </a:cubicBezTo>
                  <a:cubicBezTo>
                    <a:pt x="288798" y="304927"/>
                    <a:pt x="257048" y="388366"/>
                    <a:pt x="268478" y="483235"/>
                  </a:cubicBezTo>
                  <a:cubicBezTo>
                    <a:pt x="187706" y="422783"/>
                    <a:pt x="184785" y="417068"/>
                    <a:pt x="181864" y="339471"/>
                  </a:cubicBezTo>
                  <a:cubicBezTo>
                    <a:pt x="176149" y="276225"/>
                    <a:pt x="127000" y="218694"/>
                    <a:pt x="60579" y="201422"/>
                  </a:cubicBezTo>
                  <a:cubicBezTo>
                    <a:pt x="43307" y="198501"/>
                    <a:pt x="31750" y="201422"/>
                    <a:pt x="25908" y="218694"/>
                  </a:cubicBezTo>
                  <a:cubicBezTo>
                    <a:pt x="0" y="276098"/>
                    <a:pt x="14478" y="359537"/>
                    <a:pt x="66421" y="391160"/>
                  </a:cubicBezTo>
                  <a:cubicBezTo>
                    <a:pt x="141478" y="431419"/>
                    <a:pt x="178943" y="511937"/>
                    <a:pt x="254000" y="549402"/>
                  </a:cubicBezTo>
                  <a:cubicBezTo>
                    <a:pt x="280035" y="563753"/>
                    <a:pt x="265557" y="592582"/>
                    <a:pt x="265557" y="612648"/>
                  </a:cubicBezTo>
                  <a:cubicBezTo>
                    <a:pt x="268478" y="632841"/>
                    <a:pt x="256921" y="632841"/>
                    <a:pt x="242443" y="635635"/>
                  </a:cubicBezTo>
                  <a:cubicBezTo>
                    <a:pt x="239522" y="635635"/>
                    <a:pt x="239522" y="635635"/>
                    <a:pt x="239522" y="635635"/>
                  </a:cubicBezTo>
                  <a:cubicBezTo>
                    <a:pt x="239522" y="641350"/>
                    <a:pt x="236601" y="647192"/>
                    <a:pt x="230886" y="652907"/>
                  </a:cubicBezTo>
                  <a:cubicBezTo>
                    <a:pt x="256921" y="661543"/>
                    <a:pt x="265557" y="687451"/>
                    <a:pt x="262636" y="710438"/>
                  </a:cubicBezTo>
                  <a:cubicBezTo>
                    <a:pt x="297307" y="707517"/>
                    <a:pt x="331978" y="707517"/>
                    <a:pt x="366522" y="713359"/>
                  </a:cubicBezTo>
                  <a:cubicBezTo>
                    <a:pt x="366522" y="687451"/>
                    <a:pt x="383794" y="655828"/>
                    <a:pt x="415544" y="650113"/>
                  </a:cubicBezTo>
                  <a:cubicBezTo>
                    <a:pt x="415544" y="650113"/>
                    <a:pt x="415544" y="647192"/>
                    <a:pt x="415544" y="644398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44" name="Group 44"/>
          <p:cNvGrpSpPr/>
          <p:nvPr/>
        </p:nvGrpSpPr>
        <p:grpSpPr>
          <a:xfrm>
            <a:off x="2478240" y="1645200"/>
            <a:ext cx="142560" cy="190800"/>
            <a:chOff x="0" y="0"/>
            <a:chExt cx="190080" cy="254400"/>
          </a:xfrm>
        </p:grpSpPr>
        <p:sp>
          <p:nvSpPr>
            <p:cNvPr id="45" name="Freeform 45"/>
            <p:cNvSpPr/>
            <p:nvPr/>
          </p:nvSpPr>
          <p:spPr>
            <a:xfrm>
              <a:off x="0" y="0"/>
              <a:ext cx="190119" cy="254381"/>
            </a:xfrm>
            <a:custGeom>
              <a:avLst/>
              <a:gdLst/>
              <a:ahLst/>
              <a:cxnLst/>
              <a:rect l="l" t="t" r="r" b="b"/>
              <a:pathLst>
                <a:path w="190119" h="254381">
                  <a:moveTo>
                    <a:pt x="132461" y="2921"/>
                  </a:moveTo>
                  <a:cubicBezTo>
                    <a:pt x="54737" y="14478"/>
                    <a:pt x="0" y="78105"/>
                    <a:pt x="0" y="159004"/>
                  </a:cubicBezTo>
                  <a:cubicBezTo>
                    <a:pt x="0" y="242824"/>
                    <a:pt x="14351" y="254381"/>
                    <a:pt x="89281" y="216789"/>
                  </a:cubicBezTo>
                  <a:cubicBezTo>
                    <a:pt x="158369" y="182118"/>
                    <a:pt x="190119" y="104013"/>
                    <a:pt x="169926" y="26035"/>
                  </a:cubicBezTo>
                  <a:cubicBezTo>
                    <a:pt x="164211" y="5842"/>
                    <a:pt x="152654" y="0"/>
                    <a:pt x="132461" y="2921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46" name="Group 46"/>
          <p:cNvGrpSpPr/>
          <p:nvPr/>
        </p:nvGrpSpPr>
        <p:grpSpPr>
          <a:xfrm>
            <a:off x="466560" y="8146800"/>
            <a:ext cx="5194080" cy="2149200"/>
            <a:chOff x="0" y="0"/>
            <a:chExt cx="6925440" cy="2865600"/>
          </a:xfrm>
        </p:grpSpPr>
        <p:sp>
          <p:nvSpPr>
            <p:cNvPr id="47" name="Freeform 47"/>
            <p:cNvSpPr/>
            <p:nvPr/>
          </p:nvSpPr>
          <p:spPr>
            <a:xfrm>
              <a:off x="0" y="0"/>
              <a:ext cx="6925437" cy="2865628"/>
            </a:xfrm>
            <a:custGeom>
              <a:avLst/>
              <a:gdLst/>
              <a:ahLst/>
              <a:cxnLst/>
              <a:rect l="l" t="t" r="r" b="b"/>
              <a:pathLst>
                <a:path w="6925437" h="2865628">
                  <a:moveTo>
                    <a:pt x="6925437" y="2865628"/>
                  </a:moveTo>
                  <a:cubicBezTo>
                    <a:pt x="4589399" y="2865628"/>
                    <a:pt x="2300605" y="2865628"/>
                    <a:pt x="0" y="2865628"/>
                  </a:cubicBezTo>
                  <a:cubicBezTo>
                    <a:pt x="70739" y="1308989"/>
                    <a:pt x="1474724" y="94361"/>
                    <a:pt x="3244469" y="58928"/>
                  </a:cubicBezTo>
                  <a:cubicBezTo>
                    <a:pt x="5297297" y="0"/>
                    <a:pt x="6736715" y="1084961"/>
                    <a:pt x="6925437" y="2865628"/>
                  </a:cubicBezTo>
                  <a:close/>
                  <a:moveTo>
                    <a:pt x="4471416" y="766572"/>
                  </a:moveTo>
                  <a:cubicBezTo>
                    <a:pt x="4176522" y="1014222"/>
                    <a:pt x="3975862" y="1191133"/>
                    <a:pt x="3787140" y="1356233"/>
                  </a:cubicBezTo>
                  <a:cubicBezTo>
                    <a:pt x="3964051" y="1497711"/>
                    <a:pt x="4141089" y="1768983"/>
                    <a:pt x="4318000" y="1757172"/>
                  </a:cubicBezTo>
                  <a:cubicBezTo>
                    <a:pt x="4553966" y="1757172"/>
                    <a:pt x="4778121" y="1544955"/>
                    <a:pt x="5014087" y="1415161"/>
                  </a:cubicBezTo>
                  <a:cubicBezTo>
                    <a:pt x="4860671" y="1238250"/>
                    <a:pt x="4707382" y="1049528"/>
                    <a:pt x="4471416" y="766572"/>
                  </a:cubicBezTo>
                  <a:close/>
                  <a:moveTo>
                    <a:pt x="1557274" y="2087372"/>
                  </a:moveTo>
                  <a:cubicBezTo>
                    <a:pt x="1875790" y="2417572"/>
                    <a:pt x="2194306" y="2464689"/>
                    <a:pt x="2524760" y="2217039"/>
                  </a:cubicBezTo>
                  <a:cubicBezTo>
                    <a:pt x="2572004" y="2181606"/>
                    <a:pt x="2572004" y="1969389"/>
                    <a:pt x="2524760" y="1933956"/>
                  </a:cubicBezTo>
                  <a:cubicBezTo>
                    <a:pt x="2182622" y="1709928"/>
                    <a:pt x="1864106" y="1733423"/>
                    <a:pt x="1557274" y="2087245"/>
                  </a:cubicBezTo>
                  <a:close/>
                </a:path>
              </a:pathLst>
            </a:custGeom>
            <a:solidFill>
              <a:srgbClr val="723605"/>
            </a:solidFill>
          </p:spPr>
        </p:sp>
      </p:grpSp>
      <p:grpSp>
        <p:nvGrpSpPr>
          <p:cNvPr id="48" name="Group 48"/>
          <p:cNvGrpSpPr/>
          <p:nvPr/>
        </p:nvGrpSpPr>
        <p:grpSpPr>
          <a:xfrm>
            <a:off x="981360" y="4613040"/>
            <a:ext cx="2450880" cy="3394080"/>
            <a:chOff x="0" y="0"/>
            <a:chExt cx="3267840" cy="4525440"/>
          </a:xfrm>
        </p:grpSpPr>
        <p:sp>
          <p:nvSpPr>
            <p:cNvPr id="49" name="Freeform 49"/>
            <p:cNvSpPr/>
            <p:nvPr/>
          </p:nvSpPr>
          <p:spPr>
            <a:xfrm>
              <a:off x="0" y="0"/>
              <a:ext cx="3267837" cy="4525391"/>
            </a:xfrm>
            <a:custGeom>
              <a:avLst/>
              <a:gdLst/>
              <a:ahLst/>
              <a:cxnLst/>
              <a:rect l="l" t="t" r="r" b="b"/>
              <a:pathLst>
                <a:path w="3267837" h="4525391">
                  <a:moveTo>
                    <a:pt x="2418461" y="612775"/>
                  </a:moveTo>
                  <a:cubicBezTo>
                    <a:pt x="2465705" y="765937"/>
                    <a:pt x="2477389" y="930910"/>
                    <a:pt x="2548255" y="1084199"/>
                  </a:cubicBezTo>
                  <a:cubicBezTo>
                    <a:pt x="3055493" y="2097659"/>
                    <a:pt x="3267837" y="3358642"/>
                    <a:pt x="3090926" y="4525391"/>
                  </a:cubicBezTo>
                  <a:cubicBezTo>
                    <a:pt x="2949321" y="4525391"/>
                    <a:pt x="2807843" y="4525391"/>
                    <a:pt x="2666238" y="4525391"/>
                  </a:cubicBezTo>
                  <a:cubicBezTo>
                    <a:pt x="2571877" y="4089400"/>
                    <a:pt x="2996565" y="3570859"/>
                    <a:pt x="2383155" y="3229102"/>
                  </a:cubicBezTo>
                  <a:cubicBezTo>
                    <a:pt x="2088261" y="3759454"/>
                    <a:pt x="1651762" y="3665093"/>
                    <a:pt x="1274191" y="3394075"/>
                  </a:cubicBezTo>
                  <a:cubicBezTo>
                    <a:pt x="814070" y="3075940"/>
                    <a:pt x="424688" y="2663444"/>
                    <a:pt x="0" y="2286254"/>
                  </a:cubicBezTo>
                  <a:cubicBezTo>
                    <a:pt x="23622" y="2262632"/>
                    <a:pt x="58928" y="2227326"/>
                    <a:pt x="82550" y="2192020"/>
                  </a:cubicBezTo>
                  <a:cubicBezTo>
                    <a:pt x="566293" y="2262759"/>
                    <a:pt x="1049909" y="2392426"/>
                    <a:pt x="1545463" y="2392426"/>
                  </a:cubicBezTo>
                  <a:cubicBezTo>
                    <a:pt x="2147062" y="2392426"/>
                    <a:pt x="2324100" y="2887345"/>
                    <a:pt x="2654427" y="3229102"/>
                  </a:cubicBezTo>
                  <a:cubicBezTo>
                    <a:pt x="2666238" y="2003425"/>
                    <a:pt x="2347722" y="931037"/>
                    <a:pt x="1545463" y="0"/>
                  </a:cubicBezTo>
                  <a:cubicBezTo>
                    <a:pt x="1840357" y="200406"/>
                    <a:pt x="2135378" y="412496"/>
                    <a:pt x="2430272" y="612775"/>
                  </a:cubicBezTo>
                  <a:lnTo>
                    <a:pt x="2418461" y="612775"/>
                  </a:ln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50" name="Group 50"/>
          <p:cNvGrpSpPr/>
          <p:nvPr/>
        </p:nvGrpSpPr>
        <p:grpSpPr>
          <a:xfrm>
            <a:off x="2679840" y="3666960"/>
            <a:ext cx="1346400" cy="1403280"/>
            <a:chOff x="0" y="0"/>
            <a:chExt cx="1795200" cy="1871040"/>
          </a:xfrm>
        </p:grpSpPr>
        <p:sp>
          <p:nvSpPr>
            <p:cNvPr id="51" name="Freeform 51"/>
            <p:cNvSpPr/>
            <p:nvPr/>
          </p:nvSpPr>
          <p:spPr>
            <a:xfrm>
              <a:off x="0" y="0"/>
              <a:ext cx="1795145" cy="1871091"/>
            </a:xfrm>
            <a:custGeom>
              <a:avLst/>
              <a:gdLst/>
              <a:ahLst/>
              <a:cxnLst/>
              <a:rect l="l" t="t" r="r" b="b"/>
              <a:pathLst>
                <a:path w="1795145" h="1871091">
                  <a:moveTo>
                    <a:pt x="165354" y="1871091"/>
                  </a:moveTo>
                  <a:cubicBezTo>
                    <a:pt x="0" y="1070864"/>
                    <a:pt x="519684" y="729615"/>
                    <a:pt x="1133856" y="423672"/>
                  </a:cubicBezTo>
                  <a:cubicBezTo>
                    <a:pt x="1346454" y="329438"/>
                    <a:pt x="1535430" y="164719"/>
                    <a:pt x="1795145" y="0"/>
                  </a:cubicBezTo>
                  <a:cubicBezTo>
                    <a:pt x="1712468" y="647192"/>
                    <a:pt x="1511681" y="1188466"/>
                    <a:pt x="1074674" y="1612138"/>
                  </a:cubicBezTo>
                  <a:cubicBezTo>
                    <a:pt x="932942" y="1753362"/>
                    <a:pt x="637667" y="1741551"/>
                    <a:pt x="413258" y="1800479"/>
                  </a:cubicBezTo>
                  <a:cubicBezTo>
                    <a:pt x="330581" y="1823974"/>
                    <a:pt x="247904" y="1847596"/>
                    <a:pt x="153416" y="1871091"/>
                  </a:cubicBezTo>
                  <a:cubicBezTo>
                    <a:pt x="153416" y="1871091"/>
                    <a:pt x="165227" y="1871091"/>
                    <a:pt x="165227" y="1871091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 rot="-2700000">
            <a:off x="8262000" y="6772320"/>
            <a:ext cx="7518960" cy="7029360"/>
            <a:chOff x="0" y="0"/>
            <a:chExt cx="10025280" cy="9372480"/>
          </a:xfrm>
        </p:grpSpPr>
        <p:sp>
          <p:nvSpPr>
            <p:cNvPr id="3" name="Freeform 3"/>
            <p:cNvSpPr/>
            <p:nvPr/>
          </p:nvSpPr>
          <p:spPr>
            <a:xfrm>
              <a:off x="5012690" y="0"/>
              <a:ext cx="0" cy="4686300"/>
            </a:xfrm>
            <a:custGeom>
              <a:avLst/>
              <a:gdLst/>
              <a:ahLst/>
              <a:cxnLst/>
              <a:rect l="l" t="t" r="r" b="b"/>
              <a:pathLst>
                <a:path h="4686300">
                  <a:moveTo>
                    <a:pt x="0" y="0"/>
                  </a:moveTo>
                  <a:lnTo>
                    <a:pt x="0" y="4686300"/>
                  </a:lnTo>
                  <a:close/>
                </a:path>
              </a:pathLst>
            </a:custGeom>
            <a:solidFill>
              <a:srgbClr val="723605"/>
            </a:solidFill>
          </p:spPr>
        </p:sp>
      </p:grpSp>
      <p:grpSp>
        <p:nvGrpSpPr>
          <p:cNvPr id="4" name="Group 4"/>
          <p:cNvGrpSpPr/>
          <p:nvPr/>
        </p:nvGrpSpPr>
        <p:grpSpPr>
          <a:xfrm>
            <a:off x="6408000" y="7578720"/>
            <a:ext cx="11880000" cy="2707920"/>
            <a:chOff x="0" y="0"/>
            <a:chExt cx="15840000" cy="3610560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15839948" cy="3610610"/>
            </a:xfrm>
            <a:custGeom>
              <a:avLst/>
              <a:gdLst/>
              <a:ahLst/>
              <a:cxnLst/>
              <a:rect l="l" t="t" r="r" b="b"/>
              <a:pathLst>
                <a:path w="15839948" h="3610610">
                  <a:moveTo>
                    <a:pt x="0" y="0"/>
                  </a:moveTo>
                  <a:lnTo>
                    <a:pt x="15839948" y="0"/>
                  </a:lnTo>
                  <a:lnTo>
                    <a:pt x="15839948" y="3610610"/>
                  </a:lnTo>
                  <a:lnTo>
                    <a:pt x="0" y="3610610"/>
                  </a:lnTo>
                  <a:close/>
                </a:path>
              </a:pathLst>
            </a:custGeom>
            <a:solidFill>
              <a:srgbClr val="723605"/>
            </a:solidFill>
          </p:spPr>
        </p:sp>
      </p:grpSp>
      <p:sp>
        <p:nvSpPr>
          <p:cNvPr id="6" name="TextBox 6"/>
          <p:cNvSpPr txBox="1"/>
          <p:nvPr/>
        </p:nvSpPr>
        <p:spPr>
          <a:xfrm>
            <a:off x="6931440" y="4334925"/>
            <a:ext cx="11265120" cy="6096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881"/>
              </a:lnSpc>
            </a:pPr>
            <a:r>
              <a:rPr lang="en-US" sz="4067" spc="58">
                <a:solidFill>
                  <a:srgbClr val="FFFFFF"/>
                </a:solidFill>
                <a:latin typeface="Montserrat"/>
              </a:rPr>
              <a:t>Section Break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6931440" y="8962920"/>
            <a:ext cx="11265120" cy="3577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625"/>
              </a:lnSpc>
            </a:pPr>
            <a:r>
              <a:rPr lang="fa-IR" sz="2800" spc="30" dirty="0">
                <a:solidFill>
                  <a:srgbClr val="FFFFFF"/>
                </a:solidFill>
                <a:latin typeface="Montserrat"/>
                <a:cs typeface="B Nazanin" panose="00000700000000000000" pitchFamily="2" charset="-78"/>
              </a:rPr>
              <a:t>عنوان زیرنویس خود را در اینجا درج کنید</a:t>
            </a:r>
            <a:endParaRPr lang="en-US" sz="2800" spc="30" dirty="0">
              <a:solidFill>
                <a:srgbClr val="FFFFFF"/>
              </a:solidFill>
              <a:latin typeface="Montserrat"/>
              <a:cs typeface="B Nazanin" panose="00000700000000000000" pitchFamily="2" charset="-78"/>
            </a:endParaRPr>
          </a:p>
        </p:txBody>
      </p:sp>
      <p:sp>
        <p:nvSpPr>
          <p:cNvPr id="8" name="Freeform 8"/>
          <p:cNvSpPr/>
          <p:nvPr/>
        </p:nvSpPr>
        <p:spPr>
          <a:xfrm>
            <a:off x="20160" y="0"/>
            <a:ext cx="6858000" cy="10286640"/>
          </a:xfrm>
          <a:custGeom>
            <a:avLst/>
            <a:gdLst/>
            <a:ahLst/>
            <a:cxnLst/>
            <a:rect l="l" t="t" r="r" b="b"/>
            <a:pathLst>
              <a:path w="6858000" h="10286640">
                <a:moveTo>
                  <a:pt x="0" y="0"/>
                </a:moveTo>
                <a:lnTo>
                  <a:pt x="6858000" y="0"/>
                </a:lnTo>
                <a:lnTo>
                  <a:pt x="6858000" y="10286640"/>
                </a:lnTo>
                <a:lnTo>
                  <a:pt x="0" y="1028664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r="-138" b="-142"/>
            </a:stretch>
          </a:blipFill>
        </p:spPr>
      </p:sp>
      <p:grpSp>
        <p:nvGrpSpPr>
          <p:cNvPr id="9" name="Group 9"/>
          <p:cNvGrpSpPr/>
          <p:nvPr/>
        </p:nvGrpSpPr>
        <p:grpSpPr>
          <a:xfrm>
            <a:off x="10128240" y="2267280"/>
            <a:ext cx="3727440" cy="5416560"/>
            <a:chOff x="0" y="0"/>
            <a:chExt cx="4969920" cy="7222080"/>
          </a:xfrm>
        </p:grpSpPr>
        <p:sp>
          <p:nvSpPr>
            <p:cNvPr id="10" name="Freeform 10"/>
            <p:cNvSpPr/>
            <p:nvPr/>
          </p:nvSpPr>
          <p:spPr>
            <a:xfrm>
              <a:off x="0" y="0"/>
              <a:ext cx="4969891" cy="7222236"/>
            </a:xfrm>
            <a:custGeom>
              <a:avLst/>
              <a:gdLst/>
              <a:ahLst/>
              <a:cxnLst/>
              <a:rect l="l" t="t" r="r" b="b"/>
              <a:pathLst>
                <a:path w="4969891" h="7222236">
                  <a:moveTo>
                    <a:pt x="2922397" y="2500630"/>
                  </a:moveTo>
                  <a:cubicBezTo>
                    <a:pt x="3044952" y="2693035"/>
                    <a:pt x="3009900" y="2867914"/>
                    <a:pt x="3027426" y="3025267"/>
                  </a:cubicBezTo>
                  <a:cubicBezTo>
                    <a:pt x="3044952" y="3200146"/>
                    <a:pt x="3062478" y="3357499"/>
                    <a:pt x="3219958" y="3497453"/>
                  </a:cubicBezTo>
                  <a:cubicBezTo>
                    <a:pt x="3552444" y="3777234"/>
                    <a:pt x="3867404" y="4092067"/>
                    <a:pt x="4199890" y="4371848"/>
                  </a:cubicBezTo>
                  <a:cubicBezTo>
                    <a:pt x="4392422" y="4546727"/>
                    <a:pt x="4584827" y="4564253"/>
                    <a:pt x="4759833" y="4389374"/>
                  </a:cubicBezTo>
                  <a:cubicBezTo>
                    <a:pt x="4969891" y="4214495"/>
                    <a:pt x="4969891" y="4004691"/>
                    <a:pt x="4812284" y="3812286"/>
                  </a:cubicBezTo>
                  <a:cubicBezTo>
                    <a:pt x="4602226" y="3532505"/>
                    <a:pt x="4392295" y="3270250"/>
                    <a:pt x="4182237" y="3007868"/>
                  </a:cubicBezTo>
                  <a:cubicBezTo>
                    <a:pt x="4077208" y="2885440"/>
                    <a:pt x="4007231" y="2745613"/>
                    <a:pt x="3989705" y="2570734"/>
                  </a:cubicBezTo>
                  <a:cubicBezTo>
                    <a:pt x="3954653" y="2133600"/>
                    <a:pt x="3902202" y="1696339"/>
                    <a:pt x="3849751" y="1241679"/>
                  </a:cubicBezTo>
                  <a:cubicBezTo>
                    <a:pt x="3814699" y="787019"/>
                    <a:pt x="3622294" y="542163"/>
                    <a:pt x="3167253" y="437261"/>
                  </a:cubicBezTo>
                  <a:cubicBezTo>
                    <a:pt x="2554732" y="297307"/>
                    <a:pt x="1942211" y="175006"/>
                    <a:pt x="1312291" y="52578"/>
                  </a:cubicBezTo>
                  <a:cubicBezTo>
                    <a:pt x="1084961" y="0"/>
                    <a:pt x="857504" y="69977"/>
                    <a:pt x="752475" y="297307"/>
                  </a:cubicBezTo>
                  <a:cubicBezTo>
                    <a:pt x="507492" y="821944"/>
                    <a:pt x="297434" y="1329055"/>
                    <a:pt x="69977" y="1871091"/>
                  </a:cubicBezTo>
                  <a:cubicBezTo>
                    <a:pt x="0" y="2028444"/>
                    <a:pt x="35052" y="2185797"/>
                    <a:pt x="175006" y="2308225"/>
                  </a:cubicBezTo>
                  <a:cubicBezTo>
                    <a:pt x="280035" y="2430653"/>
                    <a:pt x="455041" y="2483104"/>
                    <a:pt x="577469" y="2395601"/>
                  </a:cubicBezTo>
                  <a:cubicBezTo>
                    <a:pt x="770001" y="2255647"/>
                    <a:pt x="892429" y="2378075"/>
                    <a:pt x="1014984" y="2465578"/>
                  </a:cubicBezTo>
                  <a:cubicBezTo>
                    <a:pt x="1189990" y="2605532"/>
                    <a:pt x="1032510" y="2727833"/>
                    <a:pt x="979932" y="2832862"/>
                  </a:cubicBezTo>
                  <a:cubicBezTo>
                    <a:pt x="734949" y="3462401"/>
                    <a:pt x="787400" y="3689731"/>
                    <a:pt x="1312418" y="4109466"/>
                  </a:cubicBezTo>
                  <a:cubicBezTo>
                    <a:pt x="1627378" y="4354322"/>
                    <a:pt x="1959864" y="4599051"/>
                    <a:pt x="2309876" y="4808982"/>
                  </a:cubicBezTo>
                  <a:cubicBezTo>
                    <a:pt x="2467356" y="4913884"/>
                    <a:pt x="2519934" y="5018786"/>
                    <a:pt x="2484882" y="5211191"/>
                  </a:cubicBezTo>
                  <a:cubicBezTo>
                    <a:pt x="2414905" y="5665851"/>
                    <a:pt x="2362327" y="6138037"/>
                    <a:pt x="2309876" y="6592697"/>
                  </a:cubicBezTo>
                  <a:cubicBezTo>
                    <a:pt x="2274824" y="6959981"/>
                    <a:pt x="2432431" y="7152259"/>
                    <a:pt x="2799842" y="7187311"/>
                  </a:cubicBezTo>
                  <a:cubicBezTo>
                    <a:pt x="3132328" y="7222236"/>
                    <a:pt x="3289808" y="7082409"/>
                    <a:pt x="3359785" y="6715125"/>
                  </a:cubicBezTo>
                  <a:cubicBezTo>
                    <a:pt x="3464814" y="6068060"/>
                    <a:pt x="3569843" y="5438521"/>
                    <a:pt x="3692271" y="4791583"/>
                  </a:cubicBezTo>
                  <a:cubicBezTo>
                    <a:pt x="3727323" y="4564253"/>
                    <a:pt x="3692271" y="4389374"/>
                    <a:pt x="3517265" y="4232021"/>
                  </a:cubicBezTo>
                  <a:cubicBezTo>
                    <a:pt x="3184779" y="3952240"/>
                    <a:pt x="2869819" y="3637407"/>
                    <a:pt x="2572258" y="3340227"/>
                  </a:cubicBezTo>
                  <a:cubicBezTo>
                    <a:pt x="2484755" y="3270250"/>
                    <a:pt x="2379726" y="3200273"/>
                    <a:pt x="2484755" y="3060446"/>
                  </a:cubicBezTo>
                  <a:cubicBezTo>
                    <a:pt x="2642235" y="2885567"/>
                    <a:pt x="2764790" y="2710688"/>
                    <a:pt x="2922270" y="2500884"/>
                  </a:cubicBezTo>
                  <a:close/>
                  <a:moveTo>
                    <a:pt x="1347470" y="2080895"/>
                  </a:moveTo>
                  <a:cubicBezTo>
                    <a:pt x="1277493" y="2150872"/>
                    <a:pt x="1189990" y="2045970"/>
                    <a:pt x="1102487" y="1993519"/>
                  </a:cubicBezTo>
                  <a:cubicBezTo>
                    <a:pt x="1014984" y="1941068"/>
                    <a:pt x="1014984" y="1871091"/>
                    <a:pt x="1067435" y="1801114"/>
                  </a:cubicBezTo>
                  <a:cubicBezTo>
                    <a:pt x="1189990" y="1591310"/>
                    <a:pt x="1312418" y="1398905"/>
                    <a:pt x="1417447" y="1206500"/>
                  </a:cubicBezTo>
                  <a:cubicBezTo>
                    <a:pt x="1504950" y="1066546"/>
                    <a:pt x="1627505" y="1119124"/>
                    <a:pt x="1732407" y="1154049"/>
                  </a:cubicBezTo>
                  <a:cubicBezTo>
                    <a:pt x="1784858" y="1188974"/>
                    <a:pt x="1872361" y="1171575"/>
                    <a:pt x="1872361" y="1276477"/>
                  </a:cubicBezTo>
                  <a:cubicBezTo>
                    <a:pt x="1697355" y="1538732"/>
                    <a:pt x="1539875" y="1818513"/>
                    <a:pt x="1347343" y="2080895"/>
                  </a:cubicBezTo>
                  <a:close/>
                </a:path>
              </a:pathLst>
            </a:custGeom>
            <a:solidFill>
              <a:srgbClr val="00B050"/>
            </a:solidFill>
          </p:spPr>
        </p:sp>
      </p:grpSp>
      <p:grpSp>
        <p:nvGrpSpPr>
          <p:cNvPr id="11" name="Group 11"/>
          <p:cNvGrpSpPr/>
          <p:nvPr/>
        </p:nvGrpSpPr>
        <p:grpSpPr>
          <a:xfrm>
            <a:off x="12582720" y="1324080"/>
            <a:ext cx="1416240" cy="1428480"/>
            <a:chOff x="0" y="0"/>
            <a:chExt cx="1888320" cy="1904640"/>
          </a:xfrm>
        </p:grpSpPr>
        <p:sp>
          <p:nvSpPr>
            <p:cNvPr id="12" name="Freeform 12"/>
            <p:cNvSpPr/>
            <p:nvPr/>
          </p:nvSpPr>
          <p:spPr>
            <a:xfrm>
              <a:off x="0" y="0"/>
              <a:ext cx="1888363" cy="1904746"/>
            </a:xfrm>
            <a:custGeom>
              <a:avLst/>
              <a:gdLst/>
              <a:ahLst/>
              <a:cxnLst/>
              <a:rect l="l" t="t" r="r" b="b"/>
              <a:pathLst>
                <a:path w="1888363" h="1904746">
                  <a:moveTo>
                    <a:pt x="961644" y="17526"/>
                  </a:moveTo>
                  <a:cubicBezTo>
                    <a:pt x="454533" y="0"/>
                    <a:pt x="17526" y="419354"/>
                    <a:pt x="17526" y="926084"/>
                  </a:cubicBezTo>
                  <a:cubicBezTo>
                    <a:pt x="0" y="1450340"/>
                    <a:pt x="402082" y="1869694"/>
                    <a:pt x="909193" y="1887220"/>
                  </a:cubicBezTo>
                  <a:cubicBezTo>
                    <a:pt x="1433703" y="1904746"/>
                    <a:pt x="1870837" y="1485265"/>
                    <a:pt x="1870837" y="961136"/>
                  </a:cubicBezTo>
                  <a:cubicBezTo>
                    <a:pt x="1888363" y="454406"/>
                    <a:pt x="1468755" y="17526"/>
                    <a:pt x="961644" y="17526"/>
                  </a:cubicBezTo>
                  <a:close/>
                </a:path>
              </a:pathLst>
            </a:custGeom>
            <a:solidFill>
              <a:srgbClr val="00B050"/>
            </a:solidFill>
          </p:spPr>
        </p:sp>
      </p:grpSp>
      <p:grpSp>
        <p:nvGrpSpPr>
          <p:cNvPr id="13" name="Group 13"/>
          <p:cNvGrpSpPr/>
          <p:nvPr/>
        </p:nvGrpSpPr>
        <p:grpSpPr>
          <a:xfrm>
            <a:off x="10090080" y="5479920"/>
            <a:ext cx="1378080" cy="1901520"/>
            <a:chOff x="0" y="0"/>
            <a:chExt cx="1837440" cy="2535360"/>
          </a:xfrm>
        </p:grpSpPr>
        <p:sp>
          <p:nvSpPr>
            <p:cNvPr id="14" name="Freeform 14"/>
            <p:cNvSpPr/>
            <p:nvPr/>
          </p:nvSpPr>
          <p:spPr>
            <a:xfrm>
              <a:off x="0" y="0"/>
              <a:ext cx="1837436" cy="2535428"/>
            </a:xfrm>
            <a:custGeom>
              <a:avLst/>
              <a:gdLst/>
              <a:ahLst/>
              <a:cxnLst/>
              <a:rect l="l" t="t" r="r" b="b"/>
              <a:pathLst>
                <a:path w="1837436" h="2535428">
                  <a:moveTo>
                    <a:pt x="1049909" y="104902"/>
                  </a:moveTo>
                  <a:cubicBezTo>
                    <a:pt x="945007" y="17526"/>
                    <a:pt x="875030" y="0"/>
                    <a:pt x="804926" y="157353"/>
                  </a:cubicBezTo>
                  <a:cubicBezTo>
                    <a:pt x="594995" y="716915"/>
                    <a:pt x="332486" y="1258951"/>
                    <a:pt x="122555" y="1818513"/>
                  </a:cubicBezTo>
                  <a:cubicBezTo>
                    <a:pt x="0" y="2185670"/>
                    <a:pt x="227457" y="2517902"/>
                    <a:pt x="629920" y="2517902"/>
                  </a:cubicBezTo>
                  <a:cubicBezTo>
                    <a:pt x="822452" y="2535428"/>
                    <a:pt x="962406" y="2378075"/>
                    <a:pt x="1067435" y="2185670"/>
                  </a:cubicBezTo>
                  <a:cubicBezTo>
                    <a:pt x="1189990" y="1958340"/>
                    <a:pt x="1312418" y="1713611"/>
                    <a:pt x="1434973" y="1486281"/>
                  </a:cubicBezTo>
                  <a:cubicBezTo>
                    <a:pt x="1837436" y="699389"/>
                    <a:pt x="1837436" y="699389"/>
                    <a:pt x="1120013" y="157353"/>
                  </a:cubicBezTo>
                  <a:cubicBezTo>
                    <a:pt x="1102487" y="139827"/>
                    <a:pt x="1067562" y="122428"/>
                    <a:pt x="1050036" y="104902"/>
                  </a:cubicBezTo>
                  <a:close/>
                </a:path>
              </a:pathLst>
            </a:custGeom>
            <a:solidFill>
              <a:srgbClr val="00B050"/>
            </a:solidFill>
          </p:spPr>
        </p:sp>
      </p:grpSp>
      <p:grpSp>
        <p:nvGrpSpPr>
          <p:cNvPr id="15" name="Group 15"/>
          <p:cNvGrpSpPr/>
          <p:nvPr/>
        </p:nvGrpSpPr>
        <p:grpSpPr>
          <a:xfrm>
            <a:off x="13788720" y="5597280"/>
            <a:ext cx="1968480" cy="2152800"/>
            <a:chOff x="0" y="0"/>
            <a:chExt cx="2624640" cy="2870400"/>
          </a:xfrm>
        </p:grpSpPr>
        <p:sp>
          <p:nvSpPr>
            <p:cNvPr id="16" name="Freeform 16"/>
            <p:cNvSpPr/>
            <p:nvPr/>
          </p:nvSpPr>
          <p:spPr>
            <a:xfrm>
              <a:off x="0" y="0"/>
              <a:ext cx="2624582" cy="2870327"/>
            </a:xfrm>
            <a:custGeom>
              <a:avLst/>
              <a:gdLst/>
              <a:ahLst/>
              <a:cxnLst/>
              <a:rect l="l" t="t" r="r" b="b"/>
              <a:pathLst>
                <a:path w="2624582" h="2870327">
                  <a:moveTo>
                    <a:pt x="1924685" y="2800350"/>
                  </a:moveTo>
                  <a:cubicBezTo>
                    <a:pt x="2012188" y="2852801"/>
                    <a:pt x="2117217" y="2870327"/>
                    <a:pt x="2169668" y="2765298"/>
                  </a:cubicBezTo>
                  <a:cubicBezTo>
                    <a:pt x="2327148" y="2397760"/>
                    <a:pt x="2467102" y="2030222"/>
                    <a:pt x="2607056" y="1732661"/>
                  </a:cubicBezTo>
                  <a:cubicBezTo>
                    <a:pt x="2624582" y="1540129"/>
                    <a:pt x="2554605" y="1470152"/>
                    <a:pt x="2467102" y="1417574"/>
                  </a:cubicBezTo>
                  <a:cubicBezTo>
                    <a:pt x="1802257" y="997585"/>
                    <a:pt x="1154811" y="577596"/>
                    <a:pt x="489966" y="157480"/>
                  </a:cubicBezTo>
                  <a:cubicBezTo>
                    <a:pt x="262509" y="0"/>
                    <a:pt x="192532" y="244983"/>
                    <a:pt x="122428" y="332486"/>
                  </a:cubicBezTo>
                  <a:cubicBezTo>
                    <a:pt x="0" y="455041"/>
                    <a:pt x="192532" y="490093"/>
                    <a:pt x="262509" y="542544"/>
                  </a:cubicBezTo>
                  <a:cubicBezTo>
                    <a:pt x="682498" y="805053"/>
                    <a:pt x="1102360" y="1067562"/>
                    <a:pt x="1522349" y="1347597"/>
                  </a:cubicBezTo>
                  <a:cubicBezTo>
                    <a:pt x="1749806" y="1487678"/>
                    <a:pt x="2082292" y="1610106"/>
                    <a:pt x="2152269" y="1802638"/>
                  </a:cubicBezTo>
                  <a:cubicBezTo>
                    <a:pt x="2239772" y="2030222"/>
                    <a:pt x="2029841" y="2310257"/>
                    <a:pt x="1872361" y="2537714"/>
                  </a:cubicBezTo>
                  <a:cubicBezTo>
                    <a:pt x="1819910" y="2607691"/>
                    <a:pt x="1784858" y="2747772"/>
                    <a:pt x="1924812" y="2800223"/>
                  </a:cubicBezTo>
                  <a:close/>
                </a:path>
              </a:pathLst>
            </a:custGeom>
            <a:solidFill>
              <a:srgbClr val="00B050"/>
            </a:solidFill>
          </p:spPr>
        </p:sp>
      </p:grpSp>
      <p:grpSp>
        <p:nvGrpSpPr>
          <p:cNvPr id="17" name="Group 17"/>
          <p:cNvGrpSpPr/>
          <p:nvPr/>
        </p:nvGrpSpPr>
        <p:grpSpPr>
          <a:xfrm>
            <a:off x="14891040" y="6845040"/>
            <a:ext cx="447840" cy="603360"/>
            <a:chOff x="0" y="0"/>
            <a:chExt cx="597120" cy="804480"/>
          </a:xfrm>
        </p:grpSpPr>
        <p:sp>
          <p:nvSpPr>
            <p:cNvPr id="18" name="Freeform 18"/>
            <p:cNvSpPr/>
            <p:nvPr/>
          </p:nvSpPr>
          <p:spPr>
            <a:xfrm>
              <a:off x="0" y="0"/>
              <a:ext cx="597154" cy="804545"/>
            </a:xfrm>
            <a:custGeom>
              <a:avLst/>
              <a:gdLst/>
              <a:ahLst/>
              <a:cxnLst/>
              <a:rect l="l" t="t" r="r" b="b"/>
              <a:pathLst>
                <a:path w="597154" h="804545">
                  <a:moveTo>
                    <a:pt x="193167" y="804418"/>
                  </a:moveTo>
                  <a:cubicBezTo>
                    <a:pt x="351282" y="769493"/>
                    <a:pt x="368808" y="577088"/>
                    <a:pt x="421513" y="437134"/>
                  </a:cubicBezTo>
                  <a:cubicBezTo>
                    <a:pt x="456692" y="332232"/>
                    <a:pt x="597154" y="227330"/>
                    <a:pt x="421513" y="104902"/>
                  </a:cubicBezTo>
                  <a:cubicBezTo>
                    <a:pt x="368808" y="69977"/>
                    <a:pt x="281051" y="0"/>
                    <a:pt x="245872" y="69977"/>
                  </a:cubicBezTo>
                  <a:cubicBezTo>
                    <a:pt x="140462" y="262382"/>
                    <a:pt x="0" y="454660"/>
                    <a:pt x="17526" y="717042"/>
                  </a:cubicBezTo>
                  <a:cubicBezTo>
                    <a:pt x="35052" y="769493"/>
                    <a:pt x="87757" y="804545"/>
                    <a:pt x="193167" y="804545"/>
                  </a:cubicBezTo>
                  <a:close/>
                </a:path>
              </a:pathLst>
            </a:custGeom>
            <a:solidFill>
              <a:srgbClr val="00B050"/>
            </a:solidFill>
          </p:spPr>
        </p:sp>
      </p:grpSp>
      <p:grpSp>
        <p:nvGrpSpPr>
          <p:cNvPr id="19" name="Group 19"/>
          <p:cNvGrpSpPr/>
          <p:nvPr/>
        </p:nvGrpSpPr>
        <p:grpSpPr>
          <a:xfrm>
            <a:off x="14576400" y="6673680"/>
            <a:ext cx="355680" cy="498240"/>
            <a:chOff x="0" y="0"/>
            <a:chExt cx="474240" cy="664320"/>
          </a:xfrm>
        </p:grpSpPr>
        <p:sp>
          <p:nvSpPr>
            <p:cNvPr id="20" name="Freeform 20"/>
            <p:cNvSpPr/>
            <p:nvPr/>
          </p:nvSpPr>
          <p:spPr>
            <a:xfrm>
              <a:off x="0" y="0"/>
              <a:ext cx="474218" cy="664337"/>
            </a:xfrm>
            <a:custGeom>
              <a:avLst/>
              <a:gdLst/>
              <a:ahLst/>
              <a:cxnLst/>
              <a:rect l="l" t="t" r="r" b="b"/>
              <a:pathLst>
                <a:path w="474218" h="664337">
                  <a:moveTo>
                    <a:pt x="193167" y="646811"/>
                  </a:moveTo>
                  <a:cubicBezTo>
                    <a:pt x="421513" y="594360"/>
                    <a:pt x="386461" y="367157"/>
                    <a:pt x="474218" y="209804"/>
                  </a:cubicBezTo>
                  <a:cubicBezTo>
                    <a:pt x="474218" y="69977"/>
                    <a:pt x="351282" y="0"/>
                    <a:pt x="281051" y="17526"/>
                  </a:cubicBezTo>
                  <a:cubicBezTo>
                    <a:pt x="87884" y="87376"/>
                    <a:pt x="87884" y="314706"/>
                    <a:pt x="35179" y="472059"/>
                  </a:cubicBezTo>
                  <a:cubicBezTo>
                    <a:pt x="0" y="576961"/>
                    <a:pt x="87884" y="664337"/>
                    <a:pt x="193167" y="646811"/>
                  </a:cubicBezTo>
                  <a:close/>
                </a:path>
              </a:pathLst>
            </a:custGeom>
            <a:solidFill>
              <a:srgbClr val="00B050"/>
            </a:solidFill>
          </p:spPr>
        </p:sp>
      </p:grpSp>
      <p:grpSp>
        <p:nvGrpSpPr>
          <p:cNvPr id="21" name="Group 21"/>
          <p:cNvGrpSpPr/>
          <p:nvPr/>
        </p:nvGrpSpPr>
        <p:grpSpPr>
          <a:xfrm>
            <a:off x="14287680" y="6477120"/>
            <a:ext cx="342720" cy="393840"/>
            <a:chOff x="0" y="0"/>
            <a:chExt cx="456960" cy="525120"/>
          </a:xfrm>
        </p:grpSpPr>
        <p:sp>
          <p:nvSpPr>
            <p:cNvPr id="22" name="Freeform 22"/>
            <p:cNvSpPr/>
            <p:nvPr/>
          </p:nvSpPr>
          <p:spPr>
            <a:xfrm>
              <a:off x="0" y="0"/>
              <a:ext cx="456946" cy="525145"/>
            </a:xfrm>
            <a:custGeom>
              <a:avLst/>
              <a:gdLst/>
              <a:ahLst/>
              <a:cxnLst/>
              <a:rect l="l" t="t" r="r" b="b"/>
              <a:pathLst>
                <a:path w="456946" h="525145">
                  <a:moveTo>
                    <a:pt x="263652" y="0"/>
                  </a:moveTo>
                  <a:cubicBezTo>
                    <a:pt x="52705" y="0"/>
                    <a:pt x="105410" y="210058"/>
                    <a:pt x="52705" y="315087"/>
                  </a:cubicBezTo>
                  <a:cubicBezTo>
                    <a:pt x="0" y="420116"/>
                    <a:pt x="87884" y="490093"/>
                    <a:pt x="175768" y="525145"/>
                  </a:cubicBezTo>
                  <a:cubicBezTo>
                    <a:pt x="351536" y="490093"/>
                    <a:pt x="369062" y="350139"/>
                    <a:pt x="421767" y="227584"/>
                  </a:cubicBezTo>
                  <a:cubicBezTo>
                    <a:pt x="456946" y="87503"/>
                    <a:pt x="351536" y="0"/>
                    <a:pt x="263652" y="0"/>
                  </a:cubicBezTo>
                  <a:close/>
                </a:path>
              </a:pathLst>
            </a:custGeom>
            <a:solidFill>
              <a:srgbClr val="00B050"/>
            </a:solidFill>
          </p:spPr>
        </p:sp>
      </p:grp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2918160" y="768240"/>
            <a:ext cx="239760" cy="226080"/>
            <a:chOff x="0" y="0"/>
            <a:chExt cx="319680" cy="301440"/>
          </a:xfrm>
        </p:grpSpPr>
        <p:sp>
          <p:nvSpPr>
            <p:cNvPr id="3" name="Freeform 3"/>
            <p:cNvSpPr/>
            <p:nvPr/>
          </p:nvSpPr>
          <p:spPr>
            <a:xfrm>
              <a:off x="0" y="762"/>
              <a:ext cx="319659" cy="301498"/>
            </a:xfrm>
            <a:custGeom>
              <a:avLst/>
              <a:gdLst/>
              <a:ahLst/>
              <a:cxnLst/>
              <a:rect l="l" t="t" r="r" b="b"/>
              <a:pathLst>
                <a:path w="319659" h="301498">
                  <a:moveTo>
                    <a:pt x="154051" y="0"/>
                  </a:moveTo>
                  <a:cubicBezTo>
                    <a:pt x="77470" y="0"/>
                    <a:pt x="0" y="71755"/>
                    <a:pt x="0" y="158115"/>
                  </a:cubicBezTo>
                  <a:cubicBezTo>
                    <a:pt x="0" y="229743"/>
                    <a:pt x="77470" y="301498"/>
                    <a:pt x="154051" y="301498"/>
                  </a:cubicBezTo>
                  <a:cubicBezTo>
                    <a:pt x="243078" y="301498"/>
                    <a:pt x="319659" y="229743"/>
                    <a:pt x="319659" y="158115"/>
                  </a:cubicBezTo>
                  <a:cubicBezTo>
                    <a:pt x="319659" y="71755"/>
                    <a:pt x="243078" y="0"/>
                    <a:pt x="154051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4" name="Group 4"/>
          <p:cNvGrpSpPr/>
          <p:nvPr/>
        </p:nvGrpSpPr>
        <p:grpSpPr>
          <a:xfrm>
            <a:off x="7632720" y="2178000"/>
            <a:ext cx="354240" cy="323280"/>
            <a:chOff x="0" y="0"/>
            <a:chExt cx="472320" cy="431040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472313" cy="431038"/>
            </a:xfrm>
            <a:custGeom>
              <a:avLst/>
              <a:gdLst/>
              <a:ahLst/>
              <a:cxnLst/>
              <a:rect l="l" t="t" r="r" b="b"/>
              <a:pathLst>
                <a:path w="472313" h="431038">
                  <a:moveTo>
                    <a:pt x="229997" y="0"/>
                  </a:moveTo>
                  <a:cubicBezTo>
                    <a:pt x="101092" y="0"/>
                    <a:pt x="0" y="97790"/>
                    <a:pt x="0" y="215519"/>
                  </a:cubicBezTo>
                  <a:cubicBezTo>
                    <a:pt x="0" y="336423"/>
                    <a:pt x="101092" y="431038"/>
                    <a:pt x="229997" y="431038"/>
                  </a:cubicBezTo>
                  <a:cubicBezTo>
                    <a:pt x="371221" y="431038"/>
                    <a:pt x="472313" y="336423"/>
                    <a:pt x="472313" y="215519"/>
                  </a:cubicBezTo>
                  <a:cubicBezTo>
                    <a:pt x="472313" y="97790"/>
                    <a:pt x="371348" y="0"/>
                    <a:pt x="229997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6" name="Group 6"/>
          <p:cNvGrpSpPr/>
          <p:nvPr/>
        </p:nvGrpSpPr>
        <p:grpSpPr>
          <a:xfrm>
            <a:off x="6245280" y="720000"/>
            <a:ext cx="354240" cy="323280"/>
            <a:chOff x="0" y="0"/>
            <a:chExt cx="472320" cy="431040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472313" cy="431038"/>
            </a:xfrm>
            <a:custGeom>
              <a:avLst/>
              <a:gdLst/>
              <a:ahLst/>
              <a:cxnLst/>
              <a:rect l="l" t="t" r="r" b="b"/>
              <a:pathLst>
                <a:path w="472313" h="431038">
                  <a:moveTo>
                    <a:pt x="229997" y="0"/>
                  </a:moveTo>
                  <a:cubicBezTo>
                    <a:pt x="101092" y="0"/>
                    <a:pt x="0" y="97790"/>
                    <a:pt x="0" y="215519"/>
                  </a:cubicBezTo>
                  <a:cubicBezTo>
                    <a:pt x="0" y="336423"/>
                    <a:pt x="101092" y="431038"/>
                    <a:pt x="229997" y="431038"/>
                  </a:cubicBezTo>
                  <a:cubicBezTo>
                    <a:pt x="371221" y="431038"/>
                    <a:pt x="472313" y="336423"/>
                    <a:pt x="472313" y="215519"/>
                  </a:cubicBezTo>
                  <a:cubicBezTo>
                    <a:pt x="472313" y="97790"/>
                    <a:pt x="371348" y="0"/>
                    <a:pt x="229997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986400" y="8946720"/>
            <a:ext cx="354240" cy="323280"/>
            <a:chOff x="0" y="0"/>
            <a:chExt cx="472320" cy="431040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472313" cy="431038"/>
            </a:xfrm>
            <a:custGeom>
              <a:avLst/>
              <a:gdLst/>
              <a:ahLst/>
              <a:cxnLst/>
              <a:rect l="l" t="t" r="r" b="b"/>
              <a:pathLst>
                <a:path w="472313" h="431038">
                  <a:moveTo>
                    <a:pt x="229997" y="0"/>
                  </a:moveTo>
                  <a:cubicBezTo>
                    <a:pt x="101092" y="0"/>
                    <a:pt x="0" y="97790"/>
                    <a:pt x="0" y="215519"/>
                  </a:cubicBezTo>
                  <a:cubicBezTo>
                    <a:pt x="0" y="336423"/>
                    <a:pt x="101092" y="431038"/>
                    <a:pt x="229997" y="431038"/>
                  </a:cubicBezTo>
                  <a:cubicBezTo>
                    <a:pt x="371221" y="431038"/>
                    <a:pt x="472313" y="336423"/>
                    <a:pt x="472313" y="215519"/>
                  </a:cubicBezTo>
                  <a:cubicBezTo>
                    <a:pt x="472313" y="97790"/>
                    <a:pt x="371348" y="0"/>
                    <a:pt x="229997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10" name="Group 10"/>
          <p:cNvGrpSpPr/>
          <p:nvPr/>
        </p:nvGrpSpPr>
        <p:grpSpPr>
          <a:xfrm>
            <a:off x="6551280" y="9473040"/>
            <a:ext cx="354240" cy="323280"/>
            <a:chOff x="0" y="0"/>
            <a:chExt cx="472320" cy="431040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472313" cy="431038"/>
            </a:xfrm>
            <a:custGeom>
              <a:avLst/>
              <a:gdLst/>
              <a:ahLst/>
              <a:cxnLst/>
              <a:rect l="l" t="t" r="r" b="b"/>
              <a:pathLst>
                <a:path w="472313" h="431038">
                  <a:moveTo>
                    <a:pt x="229997" y="0"/>
                  </a:moveTo>
                  <a:cubicBezTo>
                    <a:pt x="101092" y="0"/>
                    <a:pt x="0" y="97790"/>
                    <a:pt x="0" y="215519"/>
                  </a:cubicBezTo>
                  <a:cubicBezTo>
                    <a:pt x="0" y="336423"/>
                    <a:pt x="101092" y="431038"/>
                    <a:pt x="229997" y="431038"/>
                  </a:cubicBezTo>
                  <a:cubicBezTo>
                    <a:pt x="371221" y="431038"/>
                    <a:pt x="472313" y="336423"/>
                    <a:pt x="472313" y="215519"/>
                  </a:cubicBezTo>
                  <a:cubicBezTo>
                    <a:pt x="472313" y="97790"/>
                    <a:pt x="371348" y="0"/>
                    <a:pt x="229997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12" name="Group 12"/>
          <p:cNvGrpSpPr/>
          <p:nvPr/>
        </p:nvGrpSpPr>
        <p:grpSpPr>
          <a:xfrm>
            <a:off x="986400" y="4669200"/>
            <a:ext cx="354240" cy="323280"/>
            <a:chOff x="0" y="0"/>
            <a:chExt cx="472320" cy="431040"/>
          </a:xfrm>
        </p:grpSpPr>
        <p:sp>
          <p:nvSpPr>
            <p:cNvPr id="13" name="Freeform 13"/>
            <p:cNvSpPr/>
            <p:nvPr/>
          </p:nvSpPr>
          <p:spPr>
            <a:xfrm>
              <a:off x="0" y="0"/>
              <a:ext cx="472313" cy="431038"/>
            </a:xfrm>
            <a:custGeom>
              <a:avLst/>
              <a:gdLst/>
              <a:ahLst/>
              <a:cxnLst/>
              <a:rect l="l" t="t" r="r" b="b"/>
              <a:pathLst>
                <a:path w="472313" h="431038">
                  <a:moveTo>
                    <a:pt x="229997" y="0"/>
                  </a:moveTo>
                  <a:cubicBezTo>
                    <a:pt x="101092" y="0"/>
                    <a:pt x="0" y="97790"/>
                    <a:pt x="0" y="215519"/>
                  </a:cubicBezTo>
                  <a:cubicBezTo>
                    <a:pt x="0" y="336423"/>
                    <a:pt x="101092" y="431038"/>
                    <a:pt x="229997" y="431038"/>
                  </a:cubicBezTo>
                  <a:cubicBezTo>
                    <a:pt x="371221" y="431038"/>
                    <a:pt x="472313" y="336423"/>
                    <a:pt x="472313" y="215519"/>
                  </a:cubicBezTo>
                  <a:cubicBezTo>
                    <a:pt x="472313" y="97790"/>
                    <a:pt x="371348" y="0"/>
                    <a:pt x="229997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14" name="Group 14"/>
          <p:cNvGrpSpPr/>
          <p:nvPr/>
        </p:nvGrpSpPr>
        <p:grpSpPr>
          <a:xfrm>
            <a:off x="2161440" y="375120"/>
            <a:ext cx="345600" cy="331920"/>
            <a:chOff x="0" y="0"/>
            <a:chExt cx="460800" cy="442560"/>
          </a:xfrm>
        </p:grpSpPr>
        <p:sp>
          <p:nvSpPr>
            <p:cNvPr id="15" name="Freeform 15"/>
            <p:cNvSpPr/>
            <p:nvPr/>
          </p:nvSpPr>
          <p:spPr>
            <a:xfrm>
              <a:off x="762" y="762"/>
              <a:ext cx="460883" cy="442595"/>
            </a:xfrm>
            <a:custGeom>
              <a:avLst/>
              <a:gdLst/>
              <a:ahLst/>
              <a:cxnLst/>
              <a:rect l="l" t="t" r="r" b="b"/>
              <a:pathLst>
                <a:path w="460883" h="442595">
                  <a:moveTo>
                    <a:pt x="230886" y="0"/>
                  </a:moveTo>
                  <a:cubicBezTo>
                    <a:pt x="101473" y="0"/>
                    <a:pt x="0" y="94615"/>
                    <a:pt x="0" y="227076"/>
                  </a:cubicBezTo>
                  <a:cubicBezTo>
                    <a:pt x="0" y="347091"/>
                    <a:pt x="101346" y="442595"/>
                    <a:pt x="230759" y="442595"/>
                  </a:cubicBezTo>
                  <a:cubicBezTo>
                    <a:pt x="356870" y="442595"/>
                    <a:pt x="460756" y="347218"/>
                    <a:pt x="460756" y="227076"/>
                  </a:cubicBezTo>
                  <a:cubicBezTo>
                    <a:pt x="460883" y="94615"/>
                    <a:pt x="356997" y="0"/>
                    <a:pt x="230886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16" name="Group 16"/>
          <p:cNvGrpSpPr/>
          <p:nvPr/>
        </p:nvGrpSpPr>
        <p:grpSpPr>
          <a:xfrm>
            <a:off x="2319120" y="9318960"/>
            <a:ext cx="154800" cy="145440"/>
            <a:chOff x="0" y="0"/>
            <a:chExt cx="206400" cy="193920"/>
          </a:xfrm>
        </p:grpSpPr>
        <p:sp>
          <p:nvSpPr>
            <p:cNvPr id="17" name="Freeform 17"/>
            <p:cNvSpPr/>
            <p:nvPr/>
          </p:nvSpPr>
          <p:spPr>
            <a:xfrm>
              <a:off x="0" y="762"/>
              <a:ext cx="206375" cy="193929"/>
            </a:xfrm>
            <a:custGeom>
              <a:avLst/>
              <a:gdLst/>
              <a:ahLst/>
              <a:cxnLst/>
              <a:rect l="l" t="t" r="r" b="b"/>
              <a:pathLst>
                <a:path w="206375" h="193929">
                  <a:moveTo>
                    <a:pt x="103632" y="0"/>
                  </a:moveTo>
                  <a:cubicBezTo>
                    <a:pt x="50165" y="0"/>
                    <a:pt x="0" y="47371"/>
                    <a:pt x="0" y="97028"/>
                  </a:cubicBezTo>
                  <a:cubicBezTo>
                    <a:pt x="0" y="146685"/>
                    <a:pt x="50165" y="193929"/>
                    <a:pt x="103632" y="193929"/>
                  </a:cubicBezTo>
                  <a:cubicBezTo>
                    <a:pt x="156337" y="193929"/>
                    <a:pt x="206375" y="146685"/>
                    <a:pt x="206375" y="97028"/>
                  </a:cubicBezTo>
                  <a:cubicBezTo>
                    <a:pt x="206375" y="47371"/>
                    <a:pt x="156210" y="0"/>
                    <a:pt x="103632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18" name="Group 18"/>
          <p:cNvGrpSpPr/>
          <p:nvPr/>
        </p:nvGrpSpPr>
        <p:grpSpPr>
          <a:xfrm>
            <a:off x="5552640" y="652320"/>
            <a:ext cx="143280" cy="142560"/>
            <a:chOff x="0" y="0"/>
            <a:chExt cx="191040" cy="190080"/>
          </a:xfrm>
        </p:grpSpPr>
        <p:sp>
          <p:nvSpPr>
            <p:cNvPr id="19" name="Freeform 19"/>
            <p:cNvSpPr/>
            <p:nvPr/>
          </p:nvSpPr>
          <p:spPr>
            <a:xfrm>
              <a:off x="0" y="762"/>
              <a:ext cx="191135" cy="189992"/>
            </a:xfrm>
            <a:custGeom>
              <a:avLst/>
              <a:gdLst/>
              <a:ahLst/>
              <a:cxnLst/>
              <a:rect l="l" t="t" r="r" b="b"/>
              <a:pathLst>
                <a:path w="191135" h="189992">
                  <a:moveTo>
                    <a:pt x="101346" y="0"/>
                  </a:moveTo>
                  <a:cubicBezTo>
                    <a:pt x="49403" y="0"/>
                    <a:pt x="0" y="46355"/>
                    <a:pt x="0" y="94996"/>
                  </a:cubicBezTo>
                  <a:cubicBezTo>
                    <a:pt x="0" y="144399"/>
                    <a:pt x="49403" y="189992"/>
                    <a:pt x="101346" y="189992"/>
                  </a:cubicBezTo>
                  <a:cubicBezTo>
                    <a:pt x="154051" y="189992"/>
                    <a:pt x="191135" y="144399"/>
                    <a:pt x="191135" y="94996"/>
                  </a:cubicBezTo>
                  <a:cubicBezTo>
                    <a:pt x="191135" y="46355"/>
                    <a:pt x="154051" y="0"/>
                    <a:pt x="101346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20" name="Group 20"/>
          <p:cNvGrpSpPr/>
          <p:nvPr/>
        </p:nvGrpSpPr>
        <p:grpSpPr>
          <a:xfrm>
            <a:off x="1011600" y="3090240"/>
            <a:ext cx="239760" cy="226080"/>
            <a:chOff x="0" y="0"/>
            <a:chExt cx="319680" cy="301440"/>
          </a:xfrm>
        </p:grpSpPr>
        <p:sp>
          <p:nvSpPr>
            <p:cNvPr id="21" name="Freeform 21"/>
            <p:cNvSpPr/>
            <p:nvPr/>
          </p:nvSpPr>
          <p:spPr>
            <a:xfrm>
              <a:off x="0" y="762"/>
              <a:ext cx="319659" cy="301498"/>
            </a:xfrm>
            <a:custGeom>
              <a:avLst/>
              <a:gdLst/>
              <a:ahLst/>
              <a:cxnLst/>
              <a:rect l="l" t="t" r="r" b="b"/>
              <a:pathLst>
                <a:path w="319659" h="301498">
                  <a:moveTo>
                    <a:pt x="154051" y="0"/>
                  </a:moveTo>
                  <a:cubicBezTo>
                    <a:pt x="77470" y="0"/>
                    <a:pt x="0" y="71755"/>
                    <a:pt x="0" y="158115"/>
                  </a:cubicBezTo>
                  <a:cubicBezTo>
                    <a:pt x="0" y="229743"/>
                    <a:pt x="77470" y="301498"/>
                    <a:pt x="154051" y="301498"/>
                  </a:cubicBezTo>
                  <a:cubicBezTo>
                    <a:pt x="243078" y="301498"/>
                    <a:pt x="319659" y="229743"/>
                    <a:pt x="319659" y="158115"/>
                  </a:cubicBezTo>
                  <a:cubicBezTo>
                    <a:pt x="319659" y="71755"/>
                    <a:pt x="243078" y="0"/>
                    <a:pt x="154051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22" name="Group 22"/>
          <p:cNvGrpSpPr/>
          <p:nvPr/>
        </p:nvGrpSpPr>
        <p:grpSpPr>
          <a:xfrm>
            <a:off x="2016720" y="6176160"/>
            <a:ext cx="145440" cy="133920"/>
            <a:chOff x="0" y="0"/>
            <a:chExt cx="193920" cy="178560"/>
          </a:xfrm>
        </p:grpSpPr>
        <p:sp>
          <p:nvSpPr>
            <p:cNvPr id="23" name="Freeform 23"/>
            <p:cNvSpPr/>
            <p:nvPr/>
          </p:nvSpPr>
          <p:spPr>
            <a:xfrm>
              <a:off x="762" y="762"/>
              <a:ext cx="193929" cy="178562"/>
            </a:xfrm>
            <a:custGeom>
              <a:avLst/>
              <a:gdLst/>
              <a:ahLst/>
              <a:cxnLst/>
              <a:rect l="l" t="t" r="r" b="b"/>
              <a:pathLst>
                <a:path w="193929" h="178562">
                  <a:moveTo>
                    <a:pt x="89154" y="0"/>
                  </a:moveTo>
                  <a:cubicBezTo>
                    <a:pt x="39624" y="0"/>
                    <a:pt x="0" y="34798"/>
                    <a:pt x="0" y="83439"/>
                  </a:cubicBezTo>
                  <a:cubicBezTo>
                    <a:pt x="0" y="143764"/>
                    <a:pt x="39624" y="178562"/>
                    <a:pt x="89154" y="178562"/>
                  </a:cubicBezTo>
                  <a:cubicBezTo>
                    <a:pt x="141097" y="178562"/>
                    <a:pt x="193929" y="143764"/>
                    <a:pt x="193929" y="83439"/>
                  </a:cubicBezTo>
                  <a:cubicBezTo>
                    <a:pt x="193929" y="34798"/>
                    <a:pt x="141224" y="0"/>
                    <a:pt x="89154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24" name="Group 24"/>
          <p:cNvGrpSpPr/>
          <p:nvPr/>
        </p:nvGrpSpPr>
        <p:grpSpPr>
          <a:xfrm>
            <a:off x="3138480" y="3417840"/>
            <a:ext cx="143280" cy="144720"/>
            <a:chOff x="0" y="0"/>
            <a:chExt cx="191040" cy="192960"/>
          </a:xfrm>
        </p:grpSpPr>
        <p:sp>
          <p:nvSpPr>
            <p:cNvPr id="25" name="Freeform 25"/>
            <p:cNvSpPr/>
            <p:nvPr/>
          </p:nvSpPr>
          <p:spPr>
            <a:xfrm>
              <a:off x="889" y="762"/>
              <a:ext cx="191008" cy="193040"/>
            </a:xfrm>
            <a:custGeom>
              <a:avLst/>
              <a:gdLst/>
              <a:ahLst/>
              <a:cxnLst/>
              <a:rect l="l" t="t" r="r" b="b"/>
              <a:pathLst>
                <a:path w="191008" h="193040">
                  <a:moveTo>
                    <a:pt x="101600" y="0"/>
                  </a:moveTo>
                  <a:cubicBezTo>
                    <a:pt x="36322" y="0"/>
                    <a:pt x="0" y="48641"/>
                    <a:pt x="0" y="98044"/>
                  </a:cubicBezTo>
                  <a:cubicBezTo>
                    <a:pt x="0" y="144399"/>
                    <a:pt x="36449" y="193040"/>
                    <a:pt x="101727" y="193040"/>
                  </a:cubicBezTo>
                  <a:cubicBezTo>
                    <a:pt x="153797" y="193040"/>
                    <a:pt x="191008" y="144399"/>
                    <a:pt x="191008" y="98044"/>
                  </a:cubicBezTo>
                  <a:cubicBezTo>
                    <a:pt x="191008" y="48641"/>
                    <a:pt x="153797" y="0"/>
                    <a:pt x="101727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26" name="Group 26"/>
          <p:cNvGrpSpPr/>
          <p:nvPr/>
        </p:nvGrpSpPr>
        <p:grpSpPr>
          <a:xfrm>
            <a:off x="8874720" y="545760"/>
            <a:ext cx="154800" cy="133920"/>
            <a:chOff x="0" y="0"/>
            <a:chExt cx="206400" cy="178560"/>
          </a:xfrm>
        </p:grpSpPr>
        <p:sp>
          <p:nvSpPr>
            <p:cNvPr id="27" name="Freeform 27"/>
            <p:cNvSpPr/>
            <p:nvPr/>
          </p:nvSpPr>
          <p:spPr>
            <a:xfrm>
              <a:off x="889" y="0"/>
              <a:ext cx="206502" cy="178562"/>
            </a:xfrm>
            <a:custGeom>
              <a:avLst/>
              <a:gdLst/>
              <a:ahLst/>
              <a:cxnLst/>
              <a:rect l="l" t="t" r="r" b="b"/>
              <a:pathLst>
                <a:path w="206502" h="178562">
                  <a:moveTo>
                    <a:pt x="104775" y="0"/>
                  </a:moveTo>
                  <a:cubicBezTo>
                    <a:pt x="51943" y="0"/>
                    <a:pt x="0" y="34671"/>
                    <a:pt x="0" y="83947"/>
                  </a:cubicBezTo>
                  <a:cubicBezTo>
                    <a:pt x="0" y="144018"/>
                    <a:pt x="52070" y="178562"/>
                    <a:pt x="104902" y="178562"/>
                  </a:cubicBezTo>
                  <a:cubicBezTo>
                    <a:pt x="153670" y="178562"/>
                    <a:pt x="206502" y="143891"/>
                    <a:pt x="206502" y="83947"/>
                  </a:cubicBezTo>
                  <a:cubicBezTo>
                    <a:pt x="206502" y="34671"/>
                    <a:pt x="153670" y="0"/>
                    <a:pt x="104902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28" name="Group 28"/>
          <p:cNvGrpSpPr/>
          <p:nvPr/>
        </p:nvGrpSpPr>
        <p:grpSpPr>
          <a:xfrm>
            <a:off x="1038960" y="706320"/>
            <a:ext cx="249120" cy="232560"/>
            <a:chOff x="0" y="0"/>
            <a:chExt cx="332160" cy="310080"/>
          </a:xfrm>
        </p:grpSpPr>
        <p:sp>
          <p:nvSpPr>
            <p:cNvPr id="29" name="Freeform 29"/>
            <p:cNvSpPr/>
            <p:nvPr/>
          </p:nvSpPr>
          <p:spPr>
            <a:xfrm>
              <a:off x="762" y="0"/>
              <a:ext cx="332232" cy="310134"/>
            </a:xfrm>
            <a:custGeom>
              <a:avLst/>
              <a:gdLst/>
              <a:ahLst/>
              <a:cxnLst/>
              <a:rect l="l" t="t" r="r" b="b"/>
              <a:pathLst>
                <a:path w="332232" h="310134">
                  <a:moveTo>
                    <a:pt x="165735" y="0"/>
                  </a:moveTo>
                  <a:cubicBezTo>
                    <a:pt x="76708" y="0"/>
                    <a:pt x="0" y="72263"/>
                    <a:pt x="0" y="155448"/>
                  </a:cubicBezTo>
                  <a:cubicBezTo>
                    <a:pt x="0" y="250063"/>
                    <a:pt x="76708" y="310134"/>
                    <a:pt x="165608" y="310134"/>
                  </a:cubicBezTo>
                  <a:cubicBezTo>
                    <a:pt x="255397" y="310134"/>
                    <a:pt x="332105" y="250063"/>
                    <a:pt x="332105" y="155448"/>
                  </a:cubicBezTo>
                  <a:cubicBezTo>
                    <a:pt x="332232" y="72263"/>
                    <a:pt x="255524" y="0"/>
                    <a:pt x="165735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30" name="Group 30"/>
          <p:cNvGrpSpPr/>
          <p:nvPr/>
        </p:nvGrpSpPr>
        <p:grpSpPr>
          <a:xfrm>
            <a:off x="522000" y="6829920"/>
            <a:ext cx="145440" cy="142560"/>
            <a:chOff x="0" y="0"/>
            <a:chExt cx="193920" cy="190080"/>
          </a:xfrm>
        </p:grpSpPr>
        <p:sp>
          <p:nvSpPr>
            <p:cNvPr id="31" name="Freeform 31"/>
            <p:cNvSpPr/>
            <p:nvPr/>
          </p:nvSpPr>
          <p:spPr>
            <a:xfrm>
              <a:off x="0" y="0"/>
              <a:ext cx="193929" cy="189992"/>
            </a:xfrm>
            <a:custGeom>
              <a:avLst/>
              <a:gdLst/>
              <a:ahLst/>
              <a:cxnLst/>
              <a:rect l="l" t="t" r="r" b="b"/>
              <a:pathLst>
                <a:path w="193929" h="189992">
                  <a:moveTo>
                    <a:pt x="89535" y="0"/>
                  </a:moveTo>
                  <a:cubicBezTo>
                    <a:pt x="40259" y="0"/>
                    <a:pt x="0" y="46355"/>
                    <a:pt x="0" y="94996"/>
                  </a:cubicBezTo>
                  <a:cubicBezTo>
                    <a:pt x="0" y="144399"/>
                    <a:pt x="40259" y="189992"/>
                    <a:pt x="89535" y="189992"/>
                  </a:cubicBezTo>
                  <a:cubicBezTo>
                    <a:pt x="153670" y="189992"/>
                    <a:pt x="193929" y="144399"/>
                    <a:pt x="193929" y="94996"/>
                  </a:cubicBezTo>
                  <a:cubicBezTo>
                    <a:pt x="193929" y="46355"/>
                    <a:pt x="153670" y="0"/>
                    <a:pt x="89535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32" name="Group 32"/>
          <p:cNvGrpSpPr/>
          <p:nvPr/>
        </p:nvGrpSpPr>
        <p:grpSpPr>
          <a:xfrm>
            <a:off x="8529840" y="4259520"/>
            <a:ext cx="344880" cy="323280"/>
            <a:chOff x="0" y="0"/>
            <a:chExt cx="459840" cy="431040"/>
          </a:xfrm>
        </p:grpSpPr>
        <p:sp>
          <p:nvSpPr>
            <p:cNvPr id="33" name="Freeform 33"/>
            <p:cNvSpPr/>
            <p:nvPr/>
          </p:nvSpPr>
          <p:spPr>
            <a:xfrm>
              <a:off x="0" y="0"/>
              <a:ext cx="459867" cy="431038"/>
            </a:xfrm>
            <a:custGeom>
              <a:avLst/>
              <a:gdLst/>
              <a:ahLst/>
              <a:cxnLst/>
              <a:rect l="l" t="t" r="r" b="b"/>
              <a:pathLst>
                <a:path w="459867" h="431038">
                  <a:moveTo>
                    <a:pt x="229870" y="0"/>
                  </a:moveTo>
                  <a:cubicBezTo>
                    <a:pt x="104267" y="0"/>
                    <a:pt x="0" y="97790"/>
                    <a:pt x="0" y="215519"/>
                  </a:cubicBezTo>
                  <a:cubicBezTo>
                    <a:pt x="0" y="336423"/>
                    <a:pt x="104267" y="431038"/>
                    <a:pt x="229870" y="431038"/>
                  </a:cubicBezTo>
                  <a:cubicBezTo>
                    <a:pt x="358775" y="431038"/>
                    <a:pt x="459740" y="336423"/>
                    <a:pt x="459740" y="215519"/>
                  </a:cubicBezTo>
                  <a:cubicBezTo>
                    <a:pt x="459867" y="97790"/>
                    <a:pt x="358902" y="0"/>
                    <a:pt x="229870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34" name="Group 34"/>
          <p:cNvGrpSpPr/>
          <p:nvPr/>
        </p:nvGrpSpPr>
        <p:grpSpPr>
          <a:xfrm>
            <a:off x="8393040" y="7272000"/>
            <a:ext cx="344880" cy="331920"/>
            <a:chOff x="0" y="0"/>
            <a:chExt cx="459840" cy="442560"/>
          </a:xfrm>
        </p:grpSpPr>
        <p:sp>
          <p:nvSpPr>
            <p:cNvPr id="35" name="Freeform 35"/>
            <p:cNvSpPr/>
            <p:nvPr/>
          </p:nvSpPr>
          <p:spPr>
            <a:xfrm>
              <a:off x="0" y="762"/>
              <a:ext cx="459867" cy="442595"/>
            </a:xfrm>
            <a:custGeom>
              <a:avLst/>
              <a:gdLst/>
              <a:ahLst/>
              <a:cxnLst/>
              <a:rect l="l" t="t" r="r" b="b"/>
              <a:pathLst>
                <a:path w="459867" h="442595">
                  <a:moveTo>
                    <a:pt x="229870" y="0"/>
                  </a:moveTo>
                  <a:cubicBezTo>
                    <a:pt x="100965" y="0"/>
                    <a:pt x="0" y="94615"/>
                    <a:pt x="0" y="227076"/>
                  </a:cubicBezTo>
                  <a:cubicBezTo>
                    <a:pt x="0" y="347091"/>
                    <a:pt x="100965" y="442595"/>
                    <a:pt x="229870" y="442595"/>
                  </a:cubicBezTo>
                  <a:cubicBezTo>
                    <a:pt x="355473" y="442595"/>
                    <a:pt x="459740" y="347218"/>
                    <a:pt x="459740" y="227076"/>
                  </a:cubicBezTo>
                  <a:cubicBezTo>
                    <a:pt x="459867" y="94615"/>
                    <a:pt x="355600" y="0"/>
                    <a:pt x="229870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36" name="Group 36"/>
          <p:cNvGrpSpPr/>
          <p:nvPr/>
        </p:nvGrpSpPr>
        <p:grpSpPr>
          <a:xfrm>
            <a:off x="7452000" y="920880"/>
            <a:ext cx="230400" cy="226080"/>
            <a:chOff x="0" y="0"/>
            <a:chExt cx="307200" cy="301440"/>
          </a:xfrm>
        </p:grpSpPr>
        <p:sp>
          <p:nvSpPr>
            <p:cNvPr id="37" name="Freeform 37"/>
            <p:cNvSpPr/>
            <p:nvPr/>
          </p:nvSpPr>
          <p:spPr>
            <a:xfrm>
              <a:off x="0" y="762"/>
              <a:ext cx="307213" cy="301498"/>
            </a:xfrm>
            <a:custGeom>
              <a:avLst/>
              <a:gdLst/>
              <a:ahLst/>
              <a:cxnLst/>
              <a:rect l="l" t="t" r="r" b="b"/>
              <a:pathLst>
                <a:path w="307213" h="301498">
                  <a:moveTo>
                    <a:pt x="153543" y="0"/>
                  </a:moveTo>
                  <a:cubicBezTo>
                    <a:pt x="64897" y="0"/>
                    <a:pt x="0" y="71755"/>
                    <a:pt x="0" y="158115"/>
                  </a:cubicBezTo>
                  <a:cubicBezTo>
                    <a:pt x="0" y="229743"/>
                    <a:pt x="64897" y="301498"/>
                    <a:pt x="153543" y="301498"/>
                  </a:cubicBezTo>
                  <a:cubicBezTo>
                    <a:pt x="242189" y="301498"/>
                    <a:pt x="307086" y="229743"/>
                    <a:pt x="307086" y="158115"/>
                  </a:cubicBezTo>
                  <a:cubicBezTo>
                    <a:pt x="307213" y="71755"/>
                    <a:pt x="242316" y="0"/>
                    <a:pt x="153543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38" name="Group 38"/>
          <p:cNvGrpSpPr/>
          <p:nvPr/>
        </p:nvGrpSpPr>
        <p:grpSpPr>
          <a:xfrm>
            <a:off x="9015840" y="1985040"/>
            <a:ext cx="257760" cy="232560"/>
            <a:chOff x="0" y="0"/>
            <a:chExt cx="343680" cy="310080"/>
          </a:xfrm>
        </p:grpSpPr>
        <p:sp>
          <p:nvSpPr>
            <p:cNvPr id="39" name="Freeform 39"/>
            <p:cNvSpPr/>
            <p:nvPr/>
          </p:nvSpPr>
          <p:spPr>
            <a:xfrm>
              <a:off x="0" y="0"/>
              <a:ext cx="343662" cy="310134"/>
            </a:xfrm>
            <a:custGeom>
              <a:avLst/>
              <a:gdLst/>
              <a:ahLst/>
              <a:cxnLst/>
              <a:rect l="l" t="t" r="r" b="b"/>
              <a:pathLst>
                <a:path w="343662" h="310134">
                  <a:moveTo>
                    <a:pt x="177546" y="0"/>
                  </a:moveTo>
                  <a:cubicBezTo>
                    <a:pt x="76454" y="0"/>
                    <a:pt x="0" y="72263"/>
                    <a:pt x="0" y="155448"/>
                  </a:cubicBezTo>
                  <a:cubicBezTo>
                    <a:pt x="0" y="250063"/>
                    <a:pt x="76454" y="310134"/>
                    <a:pt x="177546" y="310134"/>
                  </a:cubicBezTo>
                  <a:cubicBezTo>
                    <a:pt x="267208" y="310134"/>
                    <a:pt x="343662" y="250063"/>
                    <a:pt x="343662" y="155448"/>
                  </a:cubicBezTo>
                  <a:cubicBezTo>
                    <a:pt x="343662" y="72263"/>
                    <a:pt x="267208" y="0"/>
                    <a:pt x="177546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40" name="Group 40"/>
          <p:cNvGrpSpPr/>
          <p:nvPr/>
        </p:nvGrpSpPr>
        <p:grpSpPr>
          <a:xfrm>
            <a:off x="3910320" y="9648000"/>
            <a:ext cx="562320" cy="637920"/>
            <a:chOff x="0" y="0"/>
            <a:chExt cx="749760" cy="850560"/>
          </a:xfrm>
        </p:grpSpPr>
        <p:sp>
          <p:nvSpPr>
            <p:cNvPr id="41" name="Freeform 41"/>
            <p:cNvSpPr/>
            <p:nvPr/>
          </p:nvSpPr>
          <p:spPr>
            <a:xfrm>
              <a:off x="0" y="0"/>
              <a:ext cx="749808" cy="850519"/>
            </a:xfrm>
            <a:custGeom>
              <a:avLst/>
              <a:gdLst/>
              <a:ahLst/>
              <a:cxnLst/>
              <a:rect l="l" t="t" r="r" b="b"/>
              <a:pathLst>
                <a:path w="749808" h="850519">
                  <a:moveTo>
                    <a:pt x="749808" y="850519"/>
                  </a:moveTo>
                  <a:cubicBezTo>
                    <a:pt x="486410" y="850519"/>
                    <a:pt x="263525" y="850519"/>
                    <a:pt x="0" y="850519"/>
                  </a:cubicBezTo>
                  <a:cubicBezTo>
                    <a:pt x="121539" y="567055"/>
                    <a:pt x="233045" y="283464"/>
                    <a:pt x="354584" y="0"/>
                  </a:cubicBezTo>
                  <a:cubicBezTo>
                    <a:pt x="364744" y="0"/>
                    <a:pt x="374904" y="0"/>
                    <a:pt x="395097" y="0"/>
                  </a:cubicBezTo>
                  <a:cubicBezTo>
                    <a:pt x="506603" y="280162"/>
                    <a:pt x="628142" y="560324"/>
                    <a:pt x="749681" y="850519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42" name="Group 42"/>
          <p:cNvGrpSpPr/>
          <p:nvPr/>
        </p:nvGrpSpPr>
        <p:grpSpPr>
          <a:xfrm>
            <a:off x="5466240" y="9645120"/>
            <a:ext cx="558720" cy="641520"/>
            <a:chOff x="0" y="0"/>
            <a:chExt cx="744960" cy="855360"/>
          </a:xfrm>
        </p:grpSpPr>
        <p:sp>
          <p:nvSpPr>
            <p:cNvPr id="43" name="Freeform 43"/>
            <p:cNvSpPr/>
            <p:nvPr/>
          </p:nvSpPr>
          <p:spPr>
            <a:xfrm>
              <a:off x="0" y="0"/>
              <a:ext cx="744982" cy="855345"/>
            </a:xfrm>
            <a:custGeom>
              <a:avLst/>
              <a:gdLst/>
              <a:ahLst/>
              <a:cxnLst/>
              <a:rect l="l" t="t" r="r" b="b"/>
              <a:pathLst>
                <a:path w="744982" h="855345">
                  <a:moveTo>
                    <a:pt x="382524" y="0"/>
                  </a:moveTo>
                  <a:cubicBezTo>
                    <a:pt x="503301" y="283972"/>
                    <a:pt x="624078" y="567944"/>
                    <a:pt x="744982" y="855345"/>
                  </a:cubicBezTo>
                  <a:cubicBezTo>
                    <a:pt x="483235" y="855345"/>
                    <a:pt x="251714" y="855345"/>
                    <a:pt x="0" y="855345"/>
                  </a:cubicBezTo>
                  <a:cubicBezTo>
                    <a:pt x="120777" y="564642"/>
                    <a:pt x="231521" y="283972"/>
                    <a:pt x="352298" y="0"/>
                  </a:cubicBezTo>
                  <a:cubicBezTo>
                    <a:pt x="362331" y="0"/>
                    <a:pt x="372491" y="0"/>
                    <a:pt x="382524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44" name="Group 44"/>
          <p:cNvGrpSpPr/>
          <p:nvPr/>
        </p:nvGrpSpPr>
        <p:grpSpPr>
          <a:xfrm>
            <a:off x="4691520" y="9645120"/>
            <a:ext cx="552240" cy="641520"/>
            <a:chOff x="0" y="0"/>
            <a:chExt cx="736320" cy="855360"/>
          </a:xfrm>
        </p:grpSpPr>
        <p:sp>
          <p:nvSpPr>
            <p:cNvPr id="45" name="Freeform 45"/>
            <p:cNvSpPr/>
            <p:nvPr/>
          </p:nvSpPr>
          <p:spPr>
            <a:xfrm>
              <a:off x="0" y="0"/>
              <a:ext cx="736346" cy="855345"/>
            </a:xfrm>
            <a:custGeom>
              <a:avLst/>
              <a:gdLst/>
              <a:ahLst/>
              <a:cxnLst/>
              <a:rect l="l" t="t" r="r" b="b"/>
              <a:pathLst>
                <a:path w="736346" h="855345">
                  <a:moveTo>
                    <a:pt x="383286" y="0"/>
                  </a:moveTo>
                  <a:cubicBezTo>
                    <a:pt x="504317" y="283972"/>
                    <a:pt x="615315" y="564642"/>
                    <a:pt x="736346" y="855345"/>
                  </a:cubicBezTo>
                  <a:cubicBezTo>
                    <a:pt x="494284" y="855345"/>
                    <a:pt x="262255" y="855345"/>
                    <a:pt x="0" y="855345"/>
                  </a:cubicBezTo>
                  <a:cubicBezTo>
                    <a:pt x="110998" y="567944"/>
                    <a:pt x="232029" y="283972"/>
                    <a:pt x="353060" y="0"/>
                  </a:cubicBezTo>
                  <a:cubicBezTo>
                    <a:pt x="363093" y="0"/>
                    <a:pt x="373253" y="0"/>
                    <a:pt x="383286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46" name="Group 46"/>
          <p:cNvGrpSpPr/>
          <p:nvPr/>
        </p:nvGrpSpPr>
        <p:grpSpPr>
          <a:xfrm>
            <a:off x="3135600" y="9645120"/>
            <a:ext cx="555840" cy="644400"/>
            <a:chOff x="0" y="0"/>
            <a:chExt cx="741120" cy="859200"/>
          </a:xfrm>
        </p:grpSpPr>
        <p:sp>
          <p:nvSpPr>
            <p:cNvPr id="47" name="Freeform 47"/>
            <p:cNvSpPr/>
            <p:nvPr/>
          </p:nvSpPr>
          <p:spPr>
            <a:xfrm>
              <a:off x="0" y="0"/>
              <a:ext cx="741172" cy="859155"/>
            </a:xfrm>
            <a:custGeom>
              <a:avLst/>
              <a:gdLst/>
              <a:ahLst/>
              <a:cxnLst/>
              <a:rect l="l" t="t" r="r" b="b"/>
              <a:pathLst>
                <a:path w="741172" h="859155">
                  <a:moveTo>
                    <a:pt x="385826" y="0"/>
                  </a:moveTo>
                  <a:cubicBezTo>
                    <a:pt x="507619" y="284099"/>
                    <a:pt x="619379" y="568325"/>
                    <a:pt x="741172" y="859155"/>
                  </a:cubicBezTo>
                  <a:cubicBezTo>
                    <a:pt x="487426" y="859155"/>
                    <a:pt x="253873" y="859155"/>
                    <a:pt x="0" y="859155"/>
                  </a:cubicBezTo>
                  <a:cubicBezTo>
                    <a:pt x="111633" y="571627"/>
                    <a:pt x="233553" y="287528"/>
                    <a:pt x="355346" y="3429"/>
                  </a:cubicBezTo>
                  <a:cubicBezTo>
                    <a:pt x="365506" y="0"/>
                    <a:pt x="375666" y="0"/>
                    <a:pt x="385826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48" name="Group 48"/>
          <p:cNvGrpSpPr/>
          <p:nvPr/>
        </p:nvGrpSpPr>
        <p:grpSpPr>
          <a:xfrm>
            <a:off x="5199120" y="9463680"/>
            <a:ext cx="311040" cy="603360"/>
            <a:chOff x="0" y="0"/>
            <a:chExt cx="414720" cy="804480"/>
          </a:xfrm>
        </p:grpSpPr>
        <p:sp>
          <p:nvSpPr>
            <p:cNvPr id="49" name="Freeform 49"/>
            <p:cNvSpPr/>
            <p:nvPr/>
          </p:nvSpPr>
          <p:spPr>
            <a:xfrm>
              <a:off x="0" y="0"/>
              <a:ext cx="414782" cy="804418"/>
            </a:xfrm>
            <a:custGeom>
              <a:avLst/>
              <a:gdLst/>
              <a:ahLst/>
              <a:cxnLst/>
              <a:rect l="l" t="t" r="r" b="b"/>
              <a:pathLst>
                <a:path w="414782" h="804418">
                  <a:moveTo>
                    <a:pt x="202311" y="804418"/>
                  </a:moveTo>
                  <a:cubicBezTo>
                    <a:pt x="0" y="425958"/>
                    <a:pt x="0" y="364998"/>
                    <a:pt x="202311" y="0"/>
                  </a:cubicBezTo>
                  <a:cubicBezTo>
                    <a:pt x="404622" y="267081"/>
                    <a:pt x="414782" y="537464"/>
                    <a:pt x="202311" y="804418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50" name="Group 50"/>
          <p:cNvGrpSpPr/>
          <p:nvPr/>
        </p:nvGrpSpPr>
        <p:grpSpPr>
          <a:xfrm>
            <a:off x="3659040" y="9473760"/>
            <a:ext cx="295200" cy="594000"/>
            <a:chOff x="0" y="0"/>
            <a:chExt cx="393600" cy="792000"/>
          </a:xfrm>
        </p:grpSpPr>
        <p:sp>
          <p:nvSpPr>
            <p:cNvPr id="51" name="Freeform 51"/>
            <p:cNvSpPr/>
            <p:nvPr/>
          </p:nvSpPr>
          <p:spPr>
            <a:xfrm>
              <a:off x="0" y="0"/>
              <a:ext cx="393573" cy="791972"/>
            </a:xfrm>
            <a:custGeom>
              <a:avLst/>
              <a:gdLst/>
              <a:ahLst/>
              <a:cxnLst/>
              <a:rect l="l" t="t" r="r" b="b"/>
              <a:pathLst>
                <a:path w="393573" h="791972">
                  <a:moveTo>
                    <a:pt x="191770" y="791972"/>
                  </a:moveTo>
                  <a:cubicBezTo>
                    <a:pt x="0" y="599059"/>
                    <a:pt x="0" y="186182"/>
                    <a:pt x="191770" y="0"/>
                  </a:cubicBezTo>
                  <a:cubicBezTo>
                    <a:pt x="393573" y="345186"/>
                    <a:pt x="393573" y="446786"/>
                    <a:pt x="191770" y="791972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52" name="Group 52"/>
          <p:cNvGrpSpPr/>
          <p:nvPr/>
        </p:nvGrpSpPr>
        <p:grpSpPr>
          <a:xfrm>
            <a:off x="4424400" y="9479520"/>
            <a:ext cx="298800" cy="581040"/>
            <a:chOff x="0" y="0"/>
            <a:chExt cx="398400" cy="774720"/>
          </a:xfrm>
        </p:grpSpPr>
        <p:sp>
          <p:nvSpPr>
            <p:cNvPr id="53" name="Freeform 53"/>
            <p:cNvSpPr/>
            <p:nvPr/>
          </p:nvSpPr>
          <p:spPr>
            <a:xfrm>
              <a:off x="0" y="0"/>
              <a:ext cx="398399" cy="774700"/>
            </a:xfrm>
            <a:custGeom>
              <a:avLst/>
              <a:gdLst/>
              <a:ahLst/>
              <a:cxnLst/>
              <a:rect l="l" t="t" r="r" b="b"/>
              <a:pathLst>
                <a:path w="398399" h="774700">
                  <a:moveTo>
                    <a:pt x="204343" y="774700"/>
                  </a:moveTo>
                  <a:cubicBezTo>
                    <a:pt x="0" y="517652"/>
                    <a:pt x="0" y="253746"/>
                    <a:pt x="204343" y="0"/>
                  </a:cubicBezTo>
                  <a:cubicBezTo>
                    <a:pt x="398399" y="162433"/>
                    <a:pt x="398399" y="595376"/>
                    <a:pt x="204343" y="77470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54" name="Group 54"/>
          <p:cNvGrpSpPr/>
          <p:nvPr/>
        </p:nvGrpSpPr>
        <p:grpSpPr>
          <a:xfrm>
            <a:off x="2864160" y="9473760"/>
            <a:ext cx="295200" cy="594000"/>
            <a:chOff x="0" y="0"/>
            <a:chExt cx="393600" cy="792000"/>
          </a:xfrm>
        </p:grpSpPr>
        <p:sp>
          <p:nvSpPr>
            <p:cNvPr id="55" name="Freeform 55"/>
            <p:cNvSpPr/>
            <p:nvPr/>
          </p:nvSpPr>
          <p:spPr>
            <a:xfrm>
              <a:off x="0" y="0"/>
              <a:ext cx="393573" cy="791972"/>
            </a:xfrm>
            <a:custGeom>
              <a:avLst/>
              <a:gdLst/>
              <a:ahLst/>
              <a:cxnLst/>
              <a:rect l="l" t="t" r="r" b="b"/>
              <a:pathLst>
                <a:path w="393573" h="791972">
                  <a:moveTo>
                    <a:pt x="191770" y="791972"/>
                  </a:moveTo>
                  <a:cubicBezTo>
                    <a:pt x="0" y="599059"/>
                    <a:pt x="0" y="186182"/>
                    <a:pt x="191770" y="0"/>
                  </a:cubicBezTo>
                  <a:cubicBezTo>
                    <a:pt x="393573" y="345186"/>
                    <a:pt x="393573" y="446786"/>
                    <a:pt x="191770" y="791972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56" name="Group 56"/>
          <p:cNvGrpSpPr/>
          <p:nvPr/>
        </p:nvGrpSpPr>
        <p:grpSpPr>
          <a:xfrm>
            <a:off x="774720" y="9648720"/>
            <a:ext cx="562320" cy="637920"/>
            <a:chOff x="0" y="0"/>
            <a:chExt cx="749760" cy="850560"/>
          </a:xfrm>
        </p:grpSpPr>
        <p:sp>
          <p:nvSpPr>
            <p:cNvPr id="57" name="Freeform 57"/>
            <p:cNvSpPr/>
            <p:nvPr/>
          </p:nvSpPr>
          <p:spPr>
            <a:xfrm>
              <a:off x="0" y="0"/>
              <a:ext cx="749808" cy="850519"/>
            </a:xfrm>
            <a:custGeom>
              <a:avLst/>
              <a:gdLst/>
              <a:ahLst/>
              <a:cxnLst/>
              <a:rect l="l" t="t" r="r" b="b"/>
              <a:pathLst>
                <a:path w="749808" h="850519">
                  <a:moveTo>
                    <a:pt x="749808" y="850519"/>
                  </a:moveTo>
                  <a:cubicBezTo>
                    <a:pt x="486410" y="850519"/>
                    <a:pt x="263525" y="850519"/>
                    <a:pt x="0" y="850519"/>
                  </a:cubicBezTo>
                  <a:cubicBezTo>
                    <a:pt x="121539" y="567055"/>
                    <a:pt x="233045" y="283464"/>
                    <a:pt x="354584" y="0"/>
                  </a:cubicBezTo>
                  <a:cubicBezTo>
                    <a:pt x="364744" y="0"/>
                    <a:pt x="374904" y="0"/>
                    <a:pt x="395097" y="0"/>
                  </a:cubicBezTo>
                  <a:cubicBezTo>
                    <a:pt x="506603" y="280162"/>
                    <a:pt x="628142" y="560324"/>
                    <a:pt x="749681" y="850519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58" name="Group 58"/>
          <p:cNvGrpSpPr/>
          <p:nvPr/>
        </p:nvGrpSpPr>
        <p:grpSpPr>
          <a:xfrm>
            <a:off x="2330640" y="9645840"/>
            <a:ext cx="558720" cy="641520"/>
            <a:chOff x="0" y="0"/>
            <a:chExt cx="744960" cy="855360"/>
          </a:xfrm>
        </p:grpSpPr>
        <p:sp>
          <p:nvSpPr>
            <p:cNvPr id="59" name="Freeform 59"/>
            <p:cNvSpPr/>
            <p:nvPr/>
          </p:nvSpPr>
          <p:spPr>
            <a:xfrm>
              <a:off x="0" y="0"/>
              <a:ext cx="744982" cy="855345"/>
            </a:xfrm>
            <a:custGeom>
              <a:avLst/>
              <a:gdLst/>
              <a:ahLst/>
              <a:cxnLst/>
              <a:rect l="l" t="t" r="r" b="b"/>
              <a:pathLst>
                <a:path w="744982" h="855345">
                  <a:moveTo>
                    <a:pt x="382524" y="0"/>
                  </a:moveTo>
                  <a:cubicBezTo>
                    <a:pt x="503301" y="283972"/>
                    <a:pt x="624078" y="567944"/>
                    <a:pt x="744982" y="855345"/>
                  </a:cubicBezTo>
                  <a:cubicBezTo>
                    <a:pt x="483235" y="855345"/>
                    <a:pt x="251714" y="855345"/>
                    <a:pt x="0" y="855345"/>
                  </a:cubicBezTo>
                  <a:cubicBezTo>
                    <a:pt x="120777" y="564642"/>
                    <a:pt x="231521" y="283972"/>
                    <a:pt x="352298" y="0"/>
                  </a:cubicBezTo>
                  <a:cubicBezTo>
                    <a:pt x="362331" y="0"/>
                    <a:pt x="372491" y="0"/>
                    <a:pt x="382524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60" name="Group 60"/>
          <p:cNvGrpSpPr/>
          <p:nvPr/>
        </p:nvGrpSpPr>
        <p:grpSpPr>
          <a:xfrm>
            <a:off x="1555920" y="9645840"/>
            <a:ext cx="552240" cy="641520"/>
            <a:chOff x="0" y="0"/>
            <a:chExt cx="736320" cy="855360"/>
          </a:xfrm>
        </p:grpSpPr>
        <p:sp>
          <p:nvSpPr>
            <p:cNvPr id="61" name="Freeform 61"/>
            <p:cNvSpPr/>
            <p:nvPr/>
          </p:nvSpPr>
          <p:spPr>
            <a:xfrm>
              <a:off x="0" y="0"/>
              <a:ext cx="736346" cy="855345"/>
            </a:xfrm>
            <a:custGeom>
              <a:avLst/>
              <a:gdLst/>
              <a:ahLst/>
              <a:cxnLst/>
              <a:rect l="l" t="t" r="r" b="b"/>
              <a:pathLst>
                <a:path w="736346" h="855345">
                  <a:moveTo>
                    <a:pt x="383286" y="0"/>
                  </a:moveTo>
                  <a:cubicBezTo>
                    <a:pt x="504317" y="283972"/>
                    <a:pt x="615315" y="564642"/>
                    <a:pt x="736346" y="855345"/>
                  </a:cubicBezTo>
                  <a:cubicBezTo>
                    <a:pt x="494284" y="855345"/>
                    <a:pt x="262255" y="855345"/>
                    <a:pt x="0" y="855345"/>
                  </a:cubicBezTo>
                  <a:cubicBezTo>
                    <a:pt x="110998" y="567944"/>
                    <a:pt x="232029" y="283972"/>
                    <a:pt x="353060" y="0"/>
                  </a:cubicBezTo>
                  <a:cubicBezTo>
                    <a:pt x="363093" y="0"/>
                    <a:pt x="373253" y="0"/>
                    <a:pt x="383286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62" name="Group 62"/>
          <p:cNvGrpSpPr/>
          <p:nvPr/>
        </p:nvGrpSpPr>
        <p:grpSpPr>
          <a:xfrm>
            <a:off x="0" y="9645840"/>
            <a:ext cx="555840" cy="644400"/>
            <a:chOff x="0" y="0"/>
            <a:chExt cx="741120" cy="859200"/>
          </a:xfrm>
        </p:grpSpPr>
        <p:sp>
          <p:nvSpPr>
            <p:cNvPr id="63" name="Freeform 63"/>
            <p:cNvSpPr/>
            <p:nvPr/>
          </p:nvSpPr>
          <p:spPr>
            <a:xfrm>
              <a:off x="0" y="0"/>
              <a:ext cx="741172" cy="859155"/>
            </a:xfrm>
            <a:custGeom>
              <a:avLst/>
              <a:gdLst/>
              <a:ahLst/>
              <a:cxnLst/>
              <a:rect l="l" t="t" r="r" b="b"/>
              <a:pathLst>
                <a:path w="741172" h="859155">
                  <a:moveTo>
                    <a:pt x="385826" y="0"/>
                  </a:moveTo>
                  <a:cubicBezTo>
                    <a:pt x="507619" y="284099"/>
                    <a:pt x="619379" y="568325"/>
                    <a:pt x="741172" y="859155"/>
                  </a:cubicBezTo>
                  <a:cubicBezTo>
                    <a:pt x="487426" y="859155"/>
                    <a:pt x="253873" y="859155"/>
                    <a:pt x="0" y="859155"/>
                  </a:cubicBezTo>
                  <a:cubicBezTo>
                    <a:pt x="111633" y="571627"/>
                    <a:pt x="233553" y="287528"/>
                    <a:pt x="355346" y="3429"/>
                  </a:cubicBezTo>
                  <a:cubicBezTo>
                    <a:pt x="365506" y="0"/>
                    <a:pt x="375666" y="0"/>
                    <a:pt x="385826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64" name="Group 64"/>
          <p:cNvGrpSpPr/>
          <p:nvPr/>
        </p:nvGrpSpPr>
        <p:grpSpPr>
          <a:xfrm>
            <a:off x="2063520" y="9464400"/>
            <a:ext cx="311040" cy="603360"/>
            <a:chOff x="0" y="0"/>
            <a:chExt cx="414720" cy="804480"/>
          </a:xfrm>
        </p:grpSpPr>
        <p:sp>
          <p:nvSpPr>
            <p:cNvPr id="65" name="Freeform 65"/>
            <p:cNvSpPr/>
            <p:nvPr/>
          </p:nvSpPr>
          <p:spPr>
            <a:xfrm>
              <a:off x="0" y="0"/>
              <a:ext cx="414782" cy="804418"/>
            </a:xfrm>
            <a:custGeom>
              <a:avLst/>
              <a:gdLst/>
              <a:ahLst/>
              <a:cxnLst/>
              <a:rect l="l" t="t" r="r" b="b"/>
              <a:pathLst>
                <a:path w="414782" h="804418">
                  <a:moveTo>
                    <a:pt x="202311" y="804418"/>
                  </a:moveTo>
                  <a:cubicBezTo>
                    <a:pt x="0" y="425958"/>
                    <a:pt x="0" y="364998"/>
                    <a:pt x="202311" y="0"/>
                  </a:cubicBezTo>
                  <a:cubicBezTo>
                    <a:pt x="404622" y="267081"/>
                    <a:pt x="414782" y="537464"/>
                    <a:pt x="202311" y="804418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66" name="Group 66"/>
          <p:cNvGrpSpPr/>
          <p:nvPr/>
        </p:nvGrpSpPr>
        <p:grpSpPr>
          <a:xfrm>
            <a:off x="524160" y="9474480"/>
            <a:ext cx="295200" cy="594000"/>
            <a:chOff x="0" y="0"/>
            <a:chExt cx="393600" cy="792000"/>
          </a:xfrm>
        </p:grpSpPr>
        <p:sp>
          <p:nvSpPr>
            <p:cNvPr id="67" name="Freeform 67"/>
            <p:cNvSpPr/>
            <p:nvPr/>
          </p:nvSpPr>
          <p:spPr>
            <a:xfrm>
              <a:off x="0" y="0"/>
              <a:ext cx="393573" cy="791972"/>
            </a:xfrm>
            <a:custGeom>
              <a:avLst/>
              <a:gdLst/>
              <a:ahLst/>
              <a:cxnLst/>
              <a:rect l="l" t="t" r="r" b="b"/>
              <a:pathLst>
                <a:path w="393573" h="791972">
                  <a:moveTo>
                    <a:pt x="191770" y="791972"/>
                  </a:moveTo>
                  <a:cubicBezTo>
                    <a:pt x="0" y="599059"/>
                    <a:pt x="0" y="186182"/>
                    <a:pt x="191770" y="0"/>
                  </a:cubicBezTo>
                  <a:cubicBezTo>
                    <a:pt x="393573" y="345186"/>
                    <a:pt x="393573" y="446786"/>
                    <a:pt x="191770" y="791972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68" name="Group 68"/>
          <p:cNvGrpSpPr/>
          <p:nvPr/>
        </p:nvGrpSpPr>
        <p:grpSpPr>
          <a:xfrm>
            <a:off x="1288800" y="9480240"/>
            <a:ext cx="298800" cy="581040"/>
            <a:chOff x="0" y="0"/>
            <a:chExt cx="398400" cy="774720"/>
          </a:xfrm>
        </p:grpSpPr>
        <p:sp>
          <p:nvSpPr>
            <p:cNvPr id="69" name="Freeform 69"/>
            <p:cNvSpPr/>
            <p:nvPr/>
          </p:nvSpPr>
          <p:spPr>
            <a:xfrm>
              <a:off x="0" y="0"/>
              <a:ext cx="398399" cy="774700"/>
            </a:xfrm>
            <a:custGeom>
              <a:avLst/>
              <a:gdLst/>
              <a:ahLst/>
              <a:cxnLst/>
              <a:rect l="l" t="t" r="r" b="b"/>
              <a:pathLst>
                <a:path w="398399" h="774700">
                  <a:moveTo>
                    <a:pt x="204343" y="774700"/>
                  </a:moveTo>
                  <a:cubicBezTo>
                    <a:pt x="0" y="517652"/>
                    <a:pt x="0" y="253746"/>
                    <a:pt x="204343" y="0"/>
                  </a:cubicBezTo>
                  <a:cubicBezTo>
                    <a:pt x="398399" y="162433"/>
                    <a:pt x="398399" y="595376"/>
                    <a:pt x="204343" y="77470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70" name="Group 70"/>
          <p:cNvGrpSpPr/>
          <p:nvPr/>
        </p:nvGrpSpPr>
        <p:grpSpPr>
          <a:xfrm>
            <a:off x="16173360" y="9663840"/>
            <a:ext cx="562320" cy="637920"/>
            <a:chOff x="0" y="0"/>
            <a:chExt cx="749760" cy="850560"/>
          </a:xfrm>
        </p:grpSpPr>
        <p:sp>
          <p:nvSpPr>
            <p:cNvPr id="71" name="Freeform 71"/>
            <p:cNvSpPr/>
            <p:nvPr/>
          </p:nvSpPr>
          <p:spPr>
            <a:xfrm>
              <a:off x="0" y="0"/>
              <a:ext cx="749808" cy="850519"/>
            </a:xfrm>
            <a:custGeom>
              <a:avLst/>
              <a:gdLst/>
              <a:ahLst/>
              <a:cxnLst/>
              <a:rect l="l" t="t" r="r" b="b"/>
              <a:pathLst>
                <a:path w="749808" h="850519">
                  <a:moveTo>
                    <a:pt x="749808" y="850519"/>
                  </a:moveTo>
                  <a:cubicBezTo>
                    <a:pt x="486410" y="850519"/>
                    <a:pt x="263525" y="850519"/>
                    <a:pt x="0" y="850519"/>
                  </a:cubicBezTo>
                  <a:cubicBezTo>
                    <a:pt x="121539" y="567055"/>
                    <a:pt x="233045" y="283464"/>
                    <a:pt x="354584" y="0"/>
                  </a:cubicBezTo>
                  <a:cubicBezTo>
                    <a:pt x="364744" y="0"/>
                    <a:pt x="374904" y="0"/>
                    <a:pt x="395097" y="0"/>
                  </a:cubicBezTo>
                  <a:cubicBezTo>
                    <a:pt x="506603" y="280162"/>
                    <a:pt x="628142" y="560324"/>
                    <a:pt x="749681" y="850519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72" name="Group 72"/>
          <p:cNvGrpSpPr/>
          <p:nvPr/>
        </p:nvGrpSpPr>
        <p:grpSpPr>
          <a:xfrm>
            <a:off x="17729280" y="9660960"/>
            <a:ext cx="558720" cy="641520"/>
            <a:chOff x="0" y="0"/>
            <a:chExt cx="744960" cy="855360"/>
          </a:xfrm>
        </p:grpSpPr>
        <p:sp>
          <p:nvSpPr>
            <p:cNvPr id="73" name="Freeform 73"/>
            <p:cNvSpPr/>
            <p:nvPr/>
          </p:nvSpPr>
          <p:spPr>
            <a:xfrm>
              <a:off x="0" y="0"/>
              <a:ext cx="744982" cy="855345"/>
            </a:xfrm>
            <a:custGeom>
              <a:avLst/>
              <a:gdLst/>
              <a:ahLst/>
              <a:cxnLst/>
              <a:rect l="l" t="t" r="r" b="b"/>
              <a:pathLst>
                <a:path w="744982" h="855345">
                  <a:moveTo>
                    <a:pt x="382524" y="0"/>
                  </a:moveTo>
                  <a:cubicBezTo>
                    <a:pt x="503301" y="283972"/>
                    <a:pt x="624078" y="567944"/>
                    <a:pt x="744982" y="855345"/>
                  </a:cubicBezTo>
                  <a:cubicBezTo>
                    <a:pt x="483235" y="855345"/>
                    <a:pt x="251714" y="855345"/>
                    <a:pt x="0" y="855345"/>
                  </a:cubicBezTo>
                  <a:cubicBezTo>
                    <a:pt x="120777" y="564642"/>
                    <a:pt x="231521" y="283972"/>
                    <a:pt x="352298" y="0"/>
                  </a:cubicBezTo>
                  <a:cubicBezTo>
                    <a:pt x="362331" y="0"/>
                    <a:pt x="372491" y="0"/>
                    <a:pt x="382524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74" name="Group 74"/>
          <p:cNvGrpSpPr/>
          <p:nvPr/>
        </p:nvGrpSpPr>
        <p:grpSpPr>
          <a:xfrm>
            <a:off x="16954560" y="9660960"/>
            <a:ext cx="552240" cy="641520"/>
            <a:chOff x="0" y="0"/>
            <a:chExt cx="736320" cy="855360"/>
          </a:xfrm>
        </p:grpSpPr>
        <p:sp>
          <p:nvSpPr>
            <p:cNvPr id="75" name="Freeform 75"/>
            <p:cNvSpPr/>
            <p:nvPr/>
          </p:nvSpPr>
          <p:spPr>
            <a:xfrm>
              <a:off x="0" y="0"/>
              <a:ext cx="736346" cy="855345"/>
            </a:xfrm>
            <a:custGeom>
              <a:avLst/>
              <a:gdLst/>
              <a:ahLst/>
              <a:cxnLst/>
              <a:rect l="l" t="t" r="r" b="b"/>
              <a:pathLst>
                <a:path w="736346" h="855345">
                  <a:moveTo>
                    <a:pt x="383286" y="0"/>
                  </a:moveTo>
                  <a:cubicBezTo>
                    <a:pt x="504317" y="283972"/>
                    <a:pt x="615315" y="564642"/>
                    <a:pt x="736346" y="855345"/>
                  </a:cubicBezTo>
                  <a:cubicBezTo>
                    <a:pt x="494284" y="855345"/>
                    <a:pt x="262255" y="855345"/>
                    <a:pt x="0" y="855345"/>
                  </a:cubicBezTo>
                  <a:cubicBezTo>
                    <a:pt x="110998" y="567944"/>
                    <a:pt x="232029" y="283972"/>
                    <a:pt x="353060" y="0"/>
                  </a:cubicBezTo>
                  <a:cubicBezTo>
                    <a:pt x="363093" y="0"/>
                    <a:pt x="373253" y="0"/>
                    <a:pt x="383286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76" name="Group 76"/>
          <p:cNvGrpSpPr/>
          <p:nvPr/>
        </p:nvGrpSpPr>
        <p:grpSpPr>
          <a:xfrm>
            <a:off x="15398640" y="9660960"/>
            <a:ext cx="555840" cy="644400"/>
            <a:chOff x="0" y="0"/>
            <a:chExt cx="741120" cy="859200"/>
          </a:xfrm>
        </p:grpSpPr>
        <p:sp>
          <p:nvSpPr>
            <p:cNvPr id="77" name="Freeform 77"/>
            <p:cNvSpPr/>
            <p:nvPr/>
          </p:nvSpPr>
          <p:spPr>
            <a:xfrm>
              <a:off x="0" y="0"/>
              <a:ext cx="741172" cy="859155"/>
            </a:xfrm>
            <a:custGeom>
              <a:avLst/>
              <a:gdLst/>
              <a:ahLst/>
              <a:cxnLst/>
              <a:rect l="l" t="t" r="r" b="b"/>
              <a:pathLst>
                <a:path w="741172" h="859155">
                  <a:moveTo>
                    <a:pt x="385826" y="0"/>
                  </a:moveTo>
                  <a:cubicBezTo>
                    <a:pt x="507619" y="284099"/>
                    <a:pt x="619379" y="568325"/>
                    <a:pt x="741172" y="859155"/>
                  </a:cubicBezTo>
                  <a:cubicBezTo>
                    <a:pt x="487426" y="859155"/>
                    <a:pt x="253873" y="859155"/>
                    <a:pt x="0" y="859155"/>
                  </a:cubicBezTo>
                  <a:cubicBezTo>
                    <a:pt x="111633" y="571627"/>
                    <a:pt x="233553" y="287528"/>
                    <a:pt x="355346" y="3429"/>
                  </a:cubicBezTo>
                  <a:cubicBezTo>
                    <a:pt x="365506" y="0"/>
                    <a:pt x="375666" y="0"/>
                    <a:pt x="385826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78" name="Group 78"/>
          <p:cNvGrpSpPr/>
          <p:nvPr/>
        </p:nvGrpSpPr>
        <p:grpSpPr>
          <a:xfrm>
            <a:off x="17462160" y="9479520"/>
            <a:ext cx="311040" cy="603360"/>
            <a:chOff x="0" y="0"/>
            <a:chExt cx="414720" cy="804480"/>
          </a:xfrm>
        </p:grpSpPr>
        <p:sp>
          <p:nvSpPr>
            <p:cNvPr id="79" name="Freeform 79"/>
            <p:cNvSpPr/>
            <p:nvPr/>
          </p:nvSpPr>
          <p:spPr>
            <a:xfrm>
              <a:off x="0" y="0"/>
              <a:ext cx="414782" cy="804418"/>
            </a:xfrm>
            <a:custGeom>
              <a:avLst/>
              <a:gdLst/>
              <a:ahLst/>
              <a:cxnLst/>
              <a:rect l="l" t="t" r="r" b="b"/>
              <a:pathLst>
                <a:path w="414782" h="804418">
                  <a:moveTo>
                    <a:pt x="202311" y="804418"/>
                  </a:moveTo>
                  <a:cubicBezTo>
                    <a:pt x="0" y="425958"/>
                    <a:pt x="0" y="364998"/>
                    <a:pt x="202311" y="0"/>
                  </a:cubicBezTo>
                  <a:cubicBezTo>
                    <a:pt x="404622" y="267081"/>
                    <a:pt x="414782" y="537464"/>
                    <a:pt x="202311" y="804418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80" name="Group 80"/>
          <p:cNvGrpSpPr/>
          <p:nvPr/>
        </p:nvGrpSpPr>
        <p:grpSpPr>
          <a:xfrm>
            <a:off x="15922800" y="9489600"/>
            <a:ext cx="295200" cy="594000"/>
            <a:chOff x="0" y="0"/>
            <a:chExt cx="393600" cy="792000"/>
          </a:xfrm>
        </p:grpSpPr>
        <p:sp>
          <p:nvSpPr>
            <p:cNvPr id="81" name="Freeform 81"/>
            <p:cNvSpPr/>
            <p:nvPr/>
          </p:nvSpPr>
          <p:spPr>
            <a:xfrm>
              <a:off x="0" y="0"/>
              <a:ext cx="393573" cy="791972"/>
            </a:xfrm>
            <a:custGeom>
              <a:avLst/>
              <a:gdLst/>
              <a:ahLst/>
              <a:cxnLst/>
              <a:rect l="l" t="t" r="r" b="b"/>
              <a:pathLst>
                <a:path w="393573" h="791972">
                  <a:moveTo>
                    <a:pt x="191770" y="791972"/>
                  </a:moveTo>
                  <a:cubicBezTo>
                    <a:pt x="0" y="599059"/>
                    <a:pt x="0" y="186182"/>
                    <a:pt x="191770" y="0"/>
                  </a:cubicBezTo>
                  <a:cubicBezTo>
                    <a:pt x="393573" y="345186"/>
                    <a:pt x="393573" y="446786"/>
                    <a:pt x="191770" y="791972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82" name="Group 82"/>
          <p:cNvGrpSpPr/>
          <p:nvPr/>
        </p:nvGrpSpPr>
        <p:grpSpPr>
          <a:xfrm>
            <a:off x="16688160" y="9496080"/>
            <a:ext cx="298800" cy="581040"/>
            <a:chOff x="0" y="0"/>
            <a:chExt cx="398400" cy="774720"/>
          </a:xfrm>
        </p:grpSpPr>
        <p:sp>
          <p:nvSpPr>
            <p:cNvPr id="83" name="Freeform 83"/>
            <p:cNvSpPr/>
            <p:nvPr/>
          </p:nvSpPr>
          <p:spPr>
            <a:xfrm>
              <a:off x="0" y="0"/>
              <a:ext cx="398399" cy="774700"/>
            </a:xfrm>
            <a:custGeom>
              <a:avLst/>
              <a:gdLst/>
              <a:ahLst/>
              <a:cxnLst/>
              <a:rect l="l" t="t" r="r" b="b"/>
              <a:pathLst>
                <a:path w="398399" h="774700">
                  <a:moveTo>
                    <a:pt x="204343" y="774700"/>
                  </a:moveTo>
                  <a:cubicBezTo>
                    <a:pt x="0" y="517652"/>
                    <a:pt x="0" y="253746"/>
                    <a:pt x="204343" y="0"/>
                  </a:cubicBezTo>
                  <a:cubicBezTo>
                    <a:pt x="398399" y="162433"/>
                    <a:pt x="398399" y="595376"/>
                    <a:pt x="204343" y="77470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84" name="Group 84"/>
          <p:cNvGrpSpPr/>
          <p:nvPr/>
        </p:nvGrpSpPr>
        <p:grpSpPr>
          <a:xfrm>
            <a:off x="15127200" y="9489600"/>
            <a:ext cx="295200" cy="594000"/>
            <a:chOff x="0" y="0"/>
            <a:chExt cx="393600" cy="792000"/>
          </a:xfrm>
        </p:grpSpPr>
        <p:sp>
          <p:nvSpPr>
            <p:cNvPr id="85" name="Freeform 85"/>
            <p:cNvSpPr/>
            <p:nvPr/>
          </p:nvSpPr>
          <p:spPr>
            <a:xfrm>
              <a:off x="0" y="0"/>
              <a:ext cx="393573" cy="791972"/>
            </a:xfrm>
            <a:custGeom>
              <a:avLst/>
              <a:gdLst/>
              <a:ahLst/>
              <a:cxnLst/>
              <a:rect l="l" t="t" r="r" b="b"/>
              <a:pathLst>
                <a:path w="393573" h="791972">
                  <a:moveTo>
                    <a:pt x="191770" y="791972"/>
                  </a:moveTo>
                  <a:cubicBezTo>
                    <a:pt x="0" y="599059"/>
                    <a:pt x="0" y="186182"/>
                    <a:pt x="191770" y="0"/>
                  </a:cubicBezTo>
                  <a:cubicBezTo>
                    <a:pt x="393573" y="345186"/>
                    <a:pt x="393573" y="446786"/>
                    <a:pt x="191770" y="791972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86" name="Group 86"/>
          <p:cNvGrpSpPr/>
          <p:nvPr/>
        </p:nvGrpSpPr>
        <p:grpSpPr>
          <a:xfrm>
            <a:off x="13037760" y="9664560"/>
            <a:ext cx="562320" cy="637920"/>
            <a:chOff x="0" y="0"/>
            <a:chExt cx="749760" cy="850560"/>
          </a:xfrm>
        </p:grpSpPr>
        <p:sp>
          <p:nvSpPr>
            <p:cNvPr id="87" name="Freeform 87"/>
            <p:cNvSpPr/>
            <p:nvPr/>
          </p:nvSpPr>
          <p:spPr>
            <a:xfrm>
              <a:off x="0" y="0"/>
              <a:ext cx="749808" cy="850519"/>
            </a:xfrm>
            <a:custGeom>
              <a:avLst/>
              <a:gdLst/>
              <a:ahLst/>
              <a:cxnLst/>
              <a:rect l="l" t="t" r="r" b="b"/>
              <a:pathLst>
                <a:path w="749808" h="850519">
                  <a:moveTo>
                    <a:pt x="749808" y="850519"/>
                  </a:moveTo>
                  <a:cubicBezTo>
                    <a:pt x="486410" y="850519"/>
                    <a:pt x="263525" y="850519"/>
                    <a:pt x="0" y="850519"/>
                  </a:cubicBezTo>
                  <a:cubicBezTo>
                    <a:pt x="121539" y="567055"/>
                    <a:pt x="233045" y="283464"/>
                    <a:pt x="354584" y="0"/>
                  </a:cubicBezTo>
                  <a:cubicBezTo>
                    <a:pt x="364744" y="0"/>
                    <a:pt x="374904" y="0"/>
                    <a:pt x="395097" y="0"/>
                  </a:cubicBezTo>
                  <a:cubicBezTo>
                    <a:pt x="506603" y="280162"/>
                    <a:pt x="628142" y="560324"/>
                    <a:pt x="749681" y="850519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88" name="Group 88"/>
          <p:cNvGrpSpPr/>
          <p:nvPr/>
        </p:nvGrpSpPr>
        <p:grpSpPr>
          <a:xfrm>
            <a:off x="14593680" y="9661680"/>
            <a:ext cx="558720" cy="641520"/>
            <a:chOff x="0" y="0"/>
            <a:chExt cx="744960" cy="855360"/>
          </a:xfrm>
        </p:grpSpPr>
        <p:sp>
          <p:nvSpPr>
            <p:cNvPr id="89" name="Freeform 89"/>
            <p:cNvSpPr/>
            <p:nvPr/>
          </p:nvSpPr>
          <p:spPr>
            <a:xfrm>
              <a:off x="0" y="0"/>
              <a:ext cx="744982" cy="855345"/>
            </a:xfrm>
            <a:custGeom>
              <a:avLst/>
              <a:gdLst/>
              <a:ahLst/>
              <a:cxnLst/>
              <a:rect l="l" t="t" r="r" b="b"/>
              <a:pathLst>
                <a:path w="744982" h="855345">
                  <a:moveTo>
                    <a:pt x="382524" y="0"/>
                  </a:moveTo>
                  <a:cubicBezTo>
                    <a:pt x="503301" y="283972"/>
                    <a:pt x="624078" y="567944"/>
                    <a:pt x="744982" y="855345"/>
                  </a:cubicBezTo>
                  <a:cubicBezTo>
                    <a:pt x="483235" y="855345"/>
                    <a:pt x="251714" y="855345"/>
                    <a:pt x="0" y="855345"/>
                  </a:cubicBezTo>
                  <a:cubicBezTo>
                    <a:pt x="120777" y="564642"/>
                    <a:pt x="231521" y="283972"/>
                    <a:pt x="352298" y="0"/>
                  </a:cubicBezTo>
                  <a:cubicBezTo>
                    <a:pt x="362331" y="0"/>
                    <a:pt x="372491" y="0"/>
                    <a:pt x="382524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90" name="Group 90"/>
          <p:cNvGrpSpPr/>
          <p:nvPr/>
        </p:nvGrpSpPr>
        <p:grpSpPr>
          <a:xfrm>
            <a:off x="13818960" y="9661680"/>
            <a:ext cx="552240" cy="641520"/>
            <a:chOff x="0" y="0"/>
            <a:chExt cx="736320" cy="855360"/>
          </a:xfrm>
        </p:grpSpPr>
        <p:sp>
          <p:nvSpPr>
            <p:cNvPr id="91" name="Freeform 91"/>
            <p:cNvSpPr/>
            <p:nvPr/>
          </p:nvSpPr>
          <p:spPr>
            <a:xfrm>
              <a:off x="0" y="0"/>
              <a:ext cx="736346" cy="855345"/>
            </a:xfrm>
            <a:custGeom>
              <a:avLst/>
              <a:gdLst/>
              <a:ahLst/>
              <a:cxnLst/>
              <a:rect l="l" t="t" r="r" b="b"/>
              <a:pathLst>
                <a:path w="736346" h="855345">
                  <a:moveTo>
                    <a:pt x="383286" y="0"/>
                  </a:moveTo>
                  <a:cubicBezTo>
                    <a:pt x="504317" y="283972"/>
                    <a:pt x="615315" y="564642"/>
                    <a:pt x="736346" y="855345"/>
                  </a:cubicBezTo>
                  <a:cubicBezTo>
                    <a:pt x="494284" y="855345"/>
                    <a:pt x="262255" y="855345"/>
                    <a:pt x="0" y="855345"/>
                  </a:cubicBezTo>
                  <a:cubicBezTo>
                    <a:pt x="110998" y="567944"/>
                    <a:pt x="232029" y="283972"/>
                    <a:pt x="353060" y="0"/>
                  </a:cubicBezTo>
                  <a:cubicBezTo>
                    <a:pt x="363093" y="0"/>
                    <a:pt x="373253" y="0"/>
                    <a:pt x="383286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92" name="Group 92"/>
          <p:cNvGrpSpPr/>
          <p:nvPr/>
        </p:nvGrpSpPr>
        <p:grpSpPr>
          <a:xfrm>
            <a:off x="12263040" y="9661680"/>
            <a:ext cx="555840" cy="644400"/>
            <a:chOff x="0" y="0"/>
            <a:chExt cx="741120" cy="859200"/>
          </a:xfrm>
        </p:grpSpPr>
        <p:sp>
          <p:nvSpPr>
            <p:cNvPr id="93" name="Freeform 93"/>
            <p:cNvSpPr/>
            <p:nvPr/>
          </p:nvSpPr>
          <p:spPr>
            <a:xfrm>
              <a:off x="0" y="0"/>
              <a:ext cx="741172" cy="859155"/>
            </a:xfrm>
            <a:custGeom>
              <a:avLst/>
              <a:gdLst/>
              <a:ahLst/>
              <a:cxnLst/>
              <a:rect l="l" t="t" r="r" b="b"/>
              <a:pathLst>
                <a:path w="741172" h="859155">
                  <a:moveTo>
                    <a:pt x="385826" y="0"/>
                  </a:moveTo>
                  <a:cubicBezTo>
                    <a:pt x="507619" y="284099"/>
                    <a:pt x="619379" y="568325"/>
                    <a:pt x="741172" y="859155"/>
                  </a:cubicBezTo>
                  <a:cubicBezTo>
                    <a:pt x="487426" y="859155"/>
                    <a:pt x="253873" y="859155"/>
                    <a:pt x="0" y="859155"/>
                  </a:cubicBezTo>
                  <a:cubicBezTo>
                    <a:pt x="111633" y="571627"/>
                    <a:pt x="233553" y="287528"/>
                    <a:pt x="355346" y="3429"/>
                  </a:cubicBezTo>
                  <a:cubicBezTo>
                    <a:pt x="365506" y="0"/>
                    <a:pt x="375666" y="0"/>
                    <a:pt x="385826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94" name="Group 94"/>
          <p:cNvGrpSpPr/>
          <p:nvPr/>
        </p:nvGrpSpPr>
        <p:grpSpPr>
          <a:xfrm>
            <a:off x="14327280" y="9480240"/>
            <a:ext cx="311040" cy="603360"/>
            <a:chOff x="0" y="0"/>
            <a:chExt cx="414720" cy="804480"/>
          </a:xfrm>
        </p:grpSpPr>
        <p:sp>
          <p:nvSpPr>
            <p:cNvPr id="95" name="Freeform 95"/>
            <p:cNvSpPr/>
            <p:nvPr/>
          </p:nvSpPr>
          <p:spPr>
            <a:xfrm>
              <a:off x="0" y="0"/>
              <a:ext cx="414782" cy="804418"/>
            </a:xfrm>
            <a:custGeom>
              <a:avLst/>
              <a:gdLst/>
              <a:ahLst/>
              <a:cxnLst/>
              <a:rect l="l" t="t" r="r" b="b"/>
              <a:pathLst>
                <a:path w="414782" h="804418">
                  <a:moveTo>
                    <a:pt x="202311" y="804418"/>
                  </a:moveTo>
                  <a:cubicBezTo>
                    <a:pt x="0" y="425958"/>
                    <a:pt x="0" y="364998"/>
                    <a:pt x="202311" y="0"/>
                  </a:cubicBezTo>
                  <a:cubicBezTo>
                    <a:pt x="404622" y="267081"/>
                    <a:pt x="414782" y="537464"/>
                    <a:pt x="202311" y="804418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96" name="Group 96"/>
          <p:cNvGrpSpPr/>
          <p:nvPr/>
        </p:nvGrpSpPr>
        <p:grpSpPr>
          <a:xfrm>
            <a:off x="12787200" y="9490320"/>
            <a:ext cx="295200" cy="594000"/>
            <a:chOff x="0" y="0"/>
            <a:chExt cx="393600" cy="792000"/>
          </a:xfrm>
        </p:grpSpPr>
        <p:sp>
          <p:nvSpPr>
            <p:cNvPr id="97" name="Freeform 97"/>
            <p:cNvSpPr/>
            <p:nvPr/>
          </p:nvSpPr>
          <p:spPr>
            <a:xfrm>
              <a:off x="0" y="0"/>
              <a:ext cx="393573" cy="791972"/>
            </a:xfrm>
            <a:custGeom>
              <a:avLst/>
              <a:gdLst/>
              <a:ahLst/>
              <a:cxnLst/>
              <a:rect l="l" t="t" r="r" b="b"/>
              <a:pathLst>
                <a:path w="393573" h="791972">
                  <a:moveTo>
                    <a:pt x="191770" y="791972"/>
                  </a:moveTo>
                  <a:cubicBezTo>
                    <a:pt x="0" y="599059"/>
                    <a:pt x="0" y="186182"/>
                    <a:pt x="191770" y="0"/>
                  </a:cubicBezTo>
                  <a:cubicBezTo>
                    <a:pt x="393573" y="345186"/>
                    <a:pt x="393573" y="446786"/>
                    <a:pt x="191770" y="791972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98" name="Group 98"/>
          <p:cNvGrpSpPr/>
          <p:nvPr/>
        </p:nvGrpSpPr>
        <p:grpSpPr>
          <a:xfrm>
            <a:off x="13552560" y="9496080"/>
            <a:ext cx="298800" cy="581040"/>
            <a:chOff x="0" y="0"/>
            <a:chExt cx="398400" cy="774720"/>
          </a:xfrm>
        </p:grpSpPr>
        <p:sp>
          <p:nvSpPr>
            <p:cNvPr id="99" name="Freeform 99"/>
            <p:cNvSpPr/>
            <p:nvPr/>
          </p:nvSpPr>
          <p:spPr>
            <a:xfrm>
              <a:off x="0" y="0"/>
              <a:ext cx="398399" cy="774700"/>
            </a:xfrm>
            <a:custGeom>
              <a:avLst/>
              <a:gdLst/>
              <a:ahLst/>
              <a:cxnLst/>
              <a:rect l="l" t="t" r="r" b="b"/>
              <a:pathLst>
                <a:path w="398399" h="774700">
                  <a:moveTo>
                    <a:pt x="204343" y="774700"/>
                  </a:moveTo>
                  <a:cubicBezTo>
                    <a:pt x="0" y="517652"/>
                    <a:pt x="0" y="253746"/>
                    <a:pt x="204343" y="0"/>
                  </a:cubicBezTo>
                  <a:cubicBezTo>
                    <a:pt x="398399" y="162433"/>
                    <a:pt x="398399" y="595376"/>
                    <a:pt x="204343" y="77470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00" name="Group 100"/>
          <p:cNvGrpSpPr/>
          <p:nvPr/>
        </p:nvGrpSpPr>
        <p:grpSpPr>
          <a:xfrm>
            <a:off x="10011600" y="9682560"/>
            <a:ext cx="562320" cy="637920"/>
            <a:chOff x="0" y="0"/>
            <a:chExt cx="749760" cy="850560"/>
          </a:xfrm>
        </p:grpSpPr>
        <p:sp>
          <p:nvSpPr>
            <p:cNvPr id="101" name="Freeform 101"/>
            <p:cNvSpPr/>
            <p:nvPr/>
          </p:nvSpPr>
          <p:spPr>
            <a:xfrm>
              <a:off x="0" y="0"/>
              <a:ext cx="749808" cy="850519"/>
            </a:xfrm>
            <a:custGeom>
              <a:avLst/>
              <a:gdLst/>
              <a:ahLst/>
              <a:cxnLst/>
              <a:rect l="l" t="t" r="r" b="b"/>
              <a:pathLst>
                <a:path w="749808" h="850519">
                  <a:moveTo>
                    <a:pt x="749808" y="850519"/>
                  </a:moveTo>
                  <a:cubicBezTo>
                    <a:pt x="486410" y="850519"/>
                    <a:pt x="263525" y="850519"/>
                    <a:pt x="0" y="850519"/>
                  </a:cubicBezTo>
                  <a:cubicBezTo>
                    <a:pt x="121539" y="567055"/>
                    <a:pt x="233045" y="283464"/>
                    <a:pt x="354584" y="0"/>
                  </a:cubicBezTo>
                  <a:cubicBezTo>
                    <a:pt x="364744" y="0"/>
                    <a:pt x="374904" y="0"/>
                    <a:pt x="395097" y="0"/>
                  </a:cubicBezTo>
                  <a:cubicBezTo>
                    <a:pt x="506603" y="280162"/>
                    <a:pt x="628142" y="560324"/>
                    <a:pt x="749681" y="850519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02" name="Group 102"/>
          <p:cNvGrpSpPr/>
          <p:nvPr/>
        </p:nvGrpSpPr>
        <p:grpSpPr>
          <a:xfrm>
            <a:off x="11566800" y="9678960"/>
            <a:ext cx="558720" cy="641520"/>
            <a:chOff x="0" y="0"/>
            <a:chExt cx="744960" cy="855360"/>
          </a:xfrm>
        </p:grpSpPr>
        <p:sp>
          <p:nvSpPr>
            <p:cNvPr id="103" name="Freeform 103"/>
            <p:cNvSpPr/>
            <p:nvPr/>
          </p:nvSpPr>
          <p:spPr>
            <a:xfrm>
              <a:off x="0" y="0"/>
              <a:ext cx="744982" cy="855345"/>
            </a:xfrm>
            <a:custGeom>
              <a:avLst/>
              <a:gdLst/>
              <a:ahLst/>
              <a:cxnLst/>
              <a:rect l="l" t="t" r="r" b="b"/>
              <a:pathLst>
                <a:path w="744982" h="855345">
                  <a:moveTo>
                    <a:pt x="382524" y="0"/>
                  </a:moveTo>
                  <a:cubicBezTo>
                    <a:pt x="503301" y="283972"/>
                    <a:pt x="624078" y="567944"/>
                    <a:pt x="744982" y="855345"/>
                  </a:cubicBezTo>
                  <a:cubicBezTo>
                    <a:pt x="483235" y="855345"/>
                    <a:pt x="251714" y="855345"/>
                    <a:pt x="0" y="855345"/>
                  </a:cubicBezTo>
                  <a:cubicBezTo>
                    <a:pt x="120777" y="564642"/>
                    <a:pt x="231521" y="283972"/>
                    <a:pt x="352298" y="0"/>
                  </a:cubicBezTo>
                  <a:cubicBezTo>
                    <a:pt x="362331" y="0"/>
                    <a:pt x="372491" y="0"/>
                    <a:pt x="382524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04" name="Group 104"/>
          <p:cNvGrpSpPr/>
          <p:nvPr/>
        </p:nvGrpSpPr>
        <p:grpSpPr>
          <a:xfrm>
            <a:off x="10792080" y="9678960"/>
            <a:ext cx="552240" cy="641520"/>
            <a:chOff x="0" y="0"/>
            <a:chExt cx="736320" cy="855360"/>
          </a:xfrm>
        </p:grpSpPr>
        <p:sp>
          <p:nvSpPr>
            <p:cNvPr id="105" name="Freeform 105"/>
            <p:cNvSpPr/>
            <p:nvPr/>
          </p:nvSpPr>
          <p:spPr>
            <a:xfrm>
              <a:off x="0" y="0"/>
              <a:ext cx="736346" cy="855345"/>
            </a:xfrm>
            <a:custGeom>
              <a:avLst/>
              <a:gdLst/>
              <a:ahLst/>
              <a:cxnLst/>
              <a:rect l="l" t="t" r="r" b="b"/>
              <a:pathLst>
                <a:path w="736346" h="855345">
                  <a:moveTo>
                    <a:pt x="383286" y="0"/>
                  </a:moveTo>
                  <a:cubicBezTo>
                    <a:pt x="504317" y="283972"/>
                    <a:pt x="615315" y="564642"/>
                    <a:pt x="736346" y="855345"/>
                  </a:cubicBezTo>
                  <a:cubicBezTo>
                    <a:pt x="494284" y="855345"/>
                    <a:pt x="262255" y="855345"/>
                    <a:pt x="0" y="855345"/>
                  </a:cubicBezTo>
                  <a:cubicBezTo>
                    <a:pt x="110998" y="567944"/>
                    <a:pt x="232029" y="283972"/>
                    <a:pt x="353060" y="0"/>
                  </a:cubicBezTo>
                  <a:cubicBezTo>
                    <a:pt x="363093" y="0"/>
                    <a:pt x="373253" y="0"/>
                    <a:pt x="383286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06" name="Group 106"/>
          <p:cNvGrpSpPr/>
          <p:nvPr/>
        </p:nvGrpSpPr>
        <p:grpSpPr>
          <a:xfrm>
            <a:off x="9236880" y="9678960"/>
            <a:ext cx="555840" cy="644400"/>
            <a:chOff x="0" y="0"/>
            <a:chExt cx="741120" cy="859200"/>
          </a:xfrm>
        </p:grpSpPr>
        <p:sp>
          <p:nvSpPr>
            <p:cNvPr id="107" name="Freeform 107"/>
            <p:cNvSpPr/>
            <p:nvPr/>
          </p:nvSpPr>
          <p:spPr>
            <a:xfrm>
              <a:off x="0" y="0"/>
              <a:ext cx="741172" cy="859155"/>
            </a:xfrm>
            <a:custGeom>
              <a:avLst/>
              <a:gdLst/>
              <a:ahLst/>
              <a:cxnLst/>
              <a:rect l="l" t="t" r="r" b="b"/>
              <a:pathLst>
                <a:path w="741172" h="859155">
                  <a:moveTo>
                    <a:pt x="385826" y="0"/>
                  </a:moveTo>
                  <a:cubicBezTo>
                    <a:pt x="507619" y="284099"/>
                    <a:pt x="619379" y="568325"/>
                    <a:pt x="741172" y="859155"/>
                  </a:cubicBezTo>
                  <a:cubicBezTo>
                    <a:pt x="487426" y="859155"/>
                    <a:pt x="253873" y="859155"/>
                    <a:pt x="0" y="859155"/>
                  </a:cubicBezTo>
                  <a:cubicBezTo>
                    <a:pt x="111633" y="571627"/>
                    <a:pt x="233553" y="287528"/>
                    <a:pt x="355346" y="3429"/>
                  </a:cubicBezTo>
                  <a:cubicBezTo>
                    <a:pt x="365506" y="0"/>
                    <a:pt x="375666" y="0"/>
                    <a:pt x="385826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08" name="Group 108"/>
          <p:cNvGrpSpPr/>
          <p:nvPr/>
        </p:nvGrpSpPr>
        <p:grpSpPr>
          <a:xfrm>
            <a:off x="11300400" y="9498240"/>
            <a:ext cx="311040" cy="603360"/>
            <a:chOff x="0" y="0"/>
            <a:chExt cx="414720" cy="804480"/>
          </a:xfrm>
        </p:grpSpPr>
        <p:sp>
          <p:nvSpPr>
            <p:cNvPr id="109" name="Freeform 109"/>
            <p:cNvSpPr/>
            <p:nvPr/>
          </p:nvSpPr>
          <p:spPr>
            <a:xfrm>
              <a:off x="0" y="0"/>
              <a:ext cx="414782" cy="804418"/>
            </a:xfrm>
            <a:custGeom>
              <a:avLst/>
              <a:gdLst/>
              <a:ahLst/>
              <a:cxnLst/>
              <a:rect l="l" t="t" r="r" b="b"/>
              <a:pathLst>
                <a:path w="414782" h="804418">
                  <a:moveTo>
                    <a:pt x="202311" y="804418"/>
                  </a:moveTo>
                  <a:cubicBezTo>
                    <a:pt x="0" y="425958"/>
                    <a:pt x="0" y="364998"/>
                    <a:pt x="202311" y="0"/>
                  </a:cubicBezTo>
                  <a:cubicBezTo>
                    <a:pt x="404622" y="267081"/>
                    <a:pt x="414782" y="537464"/>
                    <a:pt x="202311" y="804418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10" name="Group 110"/>
          <p:cNvGrpSpPr/>
          <p:nvPr/>
        </p:nvGrpSpPr>
        <p:grpSpPr>
          <a:xfrm>
            <a:off x="9760320" y="9507600"/>
            <a:ext cx="295200" cy="594000"/>
            <a:chOff x="0" y="0"/>
            <a:chExt cx="393600" cy="792000"/>
          </a:xfrm>
        </p:grpSpPr>
        <p:sp>
          <p:nvSpPr>
            <p:cNvPr id="111" name="Freeform 111"/>
            <p:cNvSpPr/>
            <p:nvPr/>
          </p:nvSpPr>
          <p:spPr>
            <a:xfrm>
              <a:off x="0" y="0"/>
              <a:ext cx="393573" cy="791972"/>
            </a:xfrm>
            <a:custGeom>
              <a:avLst/>
              <a:gdLst/>
              <a:ahLst/>
              <a:cxnLst/>
              <a:rect l="l" t="t" r="r" b="b"/>
              <a:pathLst>
                <a:path w="393573" h="791972">
                  <a:moveTo>
                    <a:pt x="191770" y="791972"/>
                  </a:moveTo>
                  <a:cubicBezTo>
                    <a:pt x="0" y="599059"/>
                    <a:pt x="0" y="186182"/>
                    <a:pt x="191770" y="0"/>
                  </a:cubicBezTo>
                  <a:cubicBezTo>
                    <a:pt x="393573" y="345186"/>
                    <a:pt x="393573" y="446786"/>
                    <a:pt x="191770" y="791972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12" name="Group 112"/>
          <p:cNvGrpSpPr/>
          <p:nvPr/>
        </p:nvGrpSpPr>
        <p:grpSpPr>
          <a:xfrm>
            <a:off x="10525680" y="9514080"/>
            <a:ext cx="298800" cy="581040"/>
            <a:chOff x="0" y="0"/>
            <a:chExt cx="398400" cy="774720"/>
          </a:xfrm>
        </p:grpSpPr>
        <p:sp>
          <p:nvSpPr>
            <p:cNvPr id="113" name="Freeform 113"/>
            <p:cNvSpPr/>
            <p:nvPr/>
          </p:nvSpPr>
          <p:spPr>
            <a:xfrm>
              <a:off x="0" y="0"/>
              <a:ext cx="398399" cy="774700"/>
            </a:xfrm>
            <a:custGeom>
              <a:avLst/>
              <a:gdLst/>
              <a:ahLst/>
              <a:cxnLst/>
              <a:rect l="l" t="t" r="r" b="b"/>
              <a:pathLst>
                <a:path w="398399" h="774700">
                  <a:moveTo>
                    <a:pt x="204343" y="774700"/>
                  </a:moveTo>
                  <a:cubicBezTo>
                    <a:pt x="0" y="517652"/>
                    <a:pt x="0" y="253746"/>
                    <a:pt x="204343" y="0"/>
                  </a:cubicBezTo>
                  <a:cubicBezTo>
                    <a:pt x="398399" y="162433"/>
                    <a:pt x="398399" y="595376"/>
                    <a:pt x="204343" y="77470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14" name="Group 114"/>
          <p:cNvGrpSpPr/>
          <p:nvPr/>
        </p:nvGrpSpPr>
        <p:grpSpPr>
          <a:xfrm>
            <a:off x="8964720" y="9507600"/>
            <a:ext cx="295200" cy="594000"/>
            <a:chOff x="0" y="0"/>
            <a:chExt cx="393600" cy="792000"/>
          </a:xfrm>
        </p:grpSpPr>
        <p:sp>
          <p:nvSpPr>
            <p:cNvPr id="115" name="Freeform 115"/>
            <p:cNvSpPr/>
            <p:nvPr/>
          </p:nvSpPr>
          <p:spPr>
            <a:xfrm>
              <a:off x="0" y="0"/>
              <a:ext cx="393573" cy="791972"/>
            </a:xfrm>
            <a:custGeom>
              <a:avLst/>
              <a:gdLst/>
              <a:ahLst/>
              <a:cxnLst/>
              <a:rect l="l" t="t" r="r" b="b"/>
              <a:pathLst>
                <a:path w="393573" h="791972">
                  <a:moveTo>
                    <a:pt x="191770" y="791972"/>
                  </a:moveTo>
                  <a:cubicBezTo>
                    <a:pt x="0" y="599059"/>
                    <a:pt x="0" y="186182"/>
                    <a:pt x="191770" y="0"/>
                  </a:cubicBezTo>
                  <a:cubicBezTo>
                    <a:pt x="393573" y="345186"/>
                    <a:pt x="393573" y="446786"/>
                    <a:pt x="191770" y="791972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16" name="Group 116"/>
          <p:cNvGrpSpPr/>
          <p:nvPr/>
        </p:nvGrpSpPr>
        <p:grpSpPr>
          <a:xfrm>
            <a:off x="6876000" y="9683280"/>
            <a:ext cx="562320" cy="637920"/>
            <a:chOff x="0" y="0"/>
            <a:chExt cx="749760" cy="850560"/>
          </a:xfrm>
        </p:grpSpPr>
        <p:sp>
          <p:nvSpPr>
            <p:cNvPr id="117" name="Freeform 117"/>
            <p:cNvSpPr/>
            <p:nvPr/>
          </p:nvSpPr>
          <p:spPr>
            <a:xfrm>
              <a:off x="0" y="0"/>
              <a:ext cx="749808" cy="850519"/>
            </a:xfrm>
            <a:custGeom>
              <a:avLst/>
              <a:gdLst/>
              <a:ahLst/>
              <a:cxnLst/>
              <a:rect l="l" t="t" r="r" b="b"/>
              <a:pathLst>
                <a:path w="749808" h="850519">
                  <a:moveTo>
                    <a:pt x="749808" y="850519"/>
                  </a:moveTo>
                  <a:cubicBezTo>
                    <a:pt x="486410" y="850519"/>
                    <a:pt x="263525" y="850519"/>
                    <a:pt x="0" y="850519"/>
                  </a:cubicBezTo>
                  <a:cubicBezTo>
                    <a:pt x="121539" y="567055"/>
                    <a:pt x="233045" y="283464"/>
                    <a:pt x="354584" y="0"/>
                  </a:cubicBezTo>
                  <a:cubicBezTo>
                    <a:pt x="364744" y="0"/>
                    <a:pt x="374904" y="0"/>
                    <a:pt x="395097" y="0"/>
                  </a:cubicBezTo>
                  <a:cubicBezTo>
                    <a:pt x="506603" y="280162"/>
                    <a:pt x="628142" y="560324"/>
                    <a:pt x="749681" y="850519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18" name="Group 118"/>
          <p:cNvGrpSpPr/>
          <p:nvPr/>
        </p:nvGrpSpPr>
        <p:grpSpPr>
          <a:xfrm>
            <a:off x="8431200" y="9679680"/>
            <a:ext cx="558720" cy="641520"/>
            <a:chOff x="0" y="0"/>
            <a:chExt cx="744960" cy="855360"/>
          </a:xfrm>
        </p:grpSpPr>
        <p:sp>
          <p:nvSpPr>
            <p:cNvPr id="119" name="Freeform 119"/>
            <p:cNvSpPr/>
            <p:nvPr/>
          </p:nvSpPr>
          <p:spPr>
            <a:xfrm>
              <a:off x="0" y="0"/>
              <a:ext cx="744982" cy="855345"/>
            </a:xfrm>
            <a:custGeom>
              <a:avLst/>
              <a:gdLst/>
              <a:ahLst/>
              <a:cxnLst/>
              <a:rect l="l" t="t" r="r" b="b"/>
              <a:pathLst>
                <a:path w="744982" h="855345">
                  <a:moveTo>
                    <a:pt x="382524" y="0"/>
                  </a:moveTo>
                  <a:cubicBezTo>
                    <a:pt x="503301" y="283972"/>
                    <a:pt x="624078" y="567944"/>
                    <a:pt x="744982" y="855345"/>
                  </a:cubicBezTo>
                  <a:cubicBezTo>
                    <a:pt x="483235" y="855345"/>
                    <a:pt x="251714" y="855345"/>
                    <a:pt x="0" y="855345"/>
                  </a:cubicBezTo>
                  <a:cubicBezTo>
                    <a:pt x="120777" y="564642"/>
                    <a:pt x="231521" y="283972"/>
                    <a:pt x="352298" y="0"/>
                  </a:cubicBezTo>
                  <a:cubicBezTo>
                    <a:pt x="362331" y="0"/>
                    <a:pt x="372491" y="0"/>
                    <a:pt x="382524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20" name="Group 120"/>
          <p:cNvGrpSpPr/>
          <p:nvPr/>
        </p:nvGrpSpPr>
        <p:grpSpPr>
          <a:xfrm>
            <a:off x="7656480" y="9679680"/>
            <a:ext cx="552240" cy="641520"/>
            <a:chOff x="0" y="0"/>
            <a:chExt cx="736320" cy="855360"/>
          </a:xfrm>
        </p:grpSpPr>
        <p:sp>
          <p:nvSpPr>
            <p:cNvPr id="121" name="Freeform 121"/>
            <p:cNvSpPr/>
            <p:nvPr/>
          </p:nvSpPr>
          <p:spPr>
            <a:xfrm>
              <a:off x="0" y="0"/>
              <a:ext cx="736346" cy="855345"/>
            </a:xfrm>
            <a:custGeom>
              <a:avLst/>
              <a:gdLst/>
              <a:ahLst/>
              <a:cxnLst/>
              <a:rect l="l" t="t" r="r" b="b"/>
              <a:pathLst>
                <a:path w="736346" h="855345">
                  <a:moveTo>
                    <a:pt x="383286" y="0"/>
                  </a:moveTo>
                  <a:cubicBezTo>
                    <a:pt x="504317" y="283972"/>
                    <a:pt x="615315" y="564642"/>
                    <a:pt x="736346" y="855345"/>
                  </a:cubicBezTo>
                  <a:cubicBezTo>
                    <a:pt x="494284" y="855345"/>
                    <a:pt x="262255" y="855345"/>
                    <a:pt x="0" y="855345"/>
                  </a:cubicBezTo>
                  <a:cubicBezTo>
                    <a:pt x="110998" y="567944"/>
                    <a:pt x="232029" y="283972"/>
                    <a:pt x="353060" y="0"/>
                  </a:cubicBezTo>
                  <a:cubicBezTo>
                    <a:pt x="363093" y="0"/>
                    <a:pt x="373253" y="0"/>
                    <a:pt x="383286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22" name="Group 122"/>
          <p:cNvGrpSpPr/>
          <p:nvPr/>
        </p:nvGrpSpPr>
        <p:grpSpPr>
          <a:xfrm>
            <a:off x="6101280" y="9679680"/>
            <a:ext cx="555840" cy="644400"/>
            <a:chOff x="0" y="0"/>
            <a:chExt cx="741120" cy="859200"/>
          </a:xfrm>
        </p:grpSpPr>
        <p:sp>
          <p:nvSpPr>
            <p:cNvPr id="123" name="Freeform 123"/>
            <p:cNvSpPr/>
            <p:nvPr/>
          </p:nvSpPr>
          <p:spPr>
            <a:xfrm>
              <a:off x="0" y="0"/>
              <a:ext cx="741172" cy="859155"/>
            </a:xfrm>
            <a:custGeom>
              <a:avLst/>
              <a:gdLst/>
              <a:ahLst/>
              <a:cxnLst/>
              <a:rect l="l" t="t" r="r" b="b"/>
              <a:pathLst>
                <a:path w="741172" h="859155">
                  <a:moveTo>
                    <a:pt x="385826" y="0"/>
                  </a:moveTo>
                  <a:cubicBezTo>
                    <a:pt x="507619" y="284099"/>
                    <a:pt x="619379" y="568325"/>
                    <a:pt x="741172" y="859155"/>
                  </a:cubicBezTo>
                  <a:cubicBezTo>
                    <a:pt x="487426" y="859155"/>
                    <a:pt x="253873" y="859155"/>
                    <a:pt x="0" y="859155"/>
                  </a:cubicBezTo>
                  <a:cubicBezTo>
                    <a:pt x="111633" y="571627"/>
                    <a:pt x="233553" y="287528"/>
                    <a:pt x="355346" y="3429"/>
                  </a:cubicBezTo>
                  <a:cubicBezTo>
                    <a:pt x="365506" y="0"/>
                    <a:pt x="375666" y="0"/>
                    <a:pt x="385826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24" name="Group 124"/>
          <p:cNvGrpSpPr/>
          <p:nvPr/>
        </p:nvGrpSpPr>
        <p:grpSpPr>
          <a:xfrm>
            <a:off x="8164800" y="9498960"/>
            <a:ext cx="311040" cy="603360"/>
            <a:chOff x="0" y="0"/>
            <a:chExt cx="414720" cy="804480"/>
          </a:xfrm>
        </p:grpSpPr>
        <p:sp>
          <p:nvSpPr>
            <p:cNvPr id="125" name="Freeform 125"/>
            <p:cNvSpPr/>
            <p:nvPr/>
          </p:nvSpPr>
          <p:spPr>
            <a:xfrm>
              <a:off x="0" y="0"/>
              <a:ext cx="414782" cy="804418"/>
            </a:xfrm>
            <a:custGeom>
              <a:avLst/>
              <a:gdLst/>
              <a:ahLst/>
              <a:cxnLst/>
              <a:rect l="l" t="t" r="r" b="b"/>
              <a:pathLst>
                <a:path w="414782" h="804418">
                  <a:moveTo>
                    <a:pt x="202311" y="804418"/>
                  </a:moveTo>
                  <a:cubicBezTo>
                    <a:pt x="0" y="425958"/>
                    <a:pt x="0" y="364998"/>
                    <a:pt x="202311" y="0"/>
                  </a:cubicBezTo>
                  <a:cubicBezTo>
                    <a:pt x="404622" y="267081"/>
                    <a:pt x="414782" y="537464"/>
                    <a:pt x="202311" y="804418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26" name="Group 126"/>
          <p:cNvGrpSpPr/>
          <p:nvPr/>
        </p:nvGrpSpPr>
        <p:grpSpPr>
          <a:xfrm>
            <a:off x="6624720" y="9508320"/>
            <a:ext cx="295200" cy="594000"/>
            <a:chOff x="0" y="0"/>
            <a:chExt cx="393600" cy="792000"/>
          </a:xfrm>
        </p:grpSpPr>
        <p:sp>
          <p:nvSpPr>
            <p:cNvPr id="127" name="Freeform 127"/>
            <p:cNvSpPr/>
            <p:nvPr/>
          </p:nvSpPr>
          <p:spPr>
            <a:xfrm>
              <a:off x="0" y="0"/>
              <a:ext cx="393573" cy="791972"/>
            </a:xfrm>
            <a:custGeom>
              <a:avLst/>
              <a:gdLst/>
              <a:ahLst/>
              <a:cxnLst/>
              <a:rect l="l" t="t" r="r" b="b"/>
              <a:pathLst>
                <a:path w="393573" h="791972">
                  <a:moveTo>
                    <a:pt x="191770" y="791972"/>
                  </a:moveTo>
                  <a:cubicBezTo>
                    <a:pt x="0" y="599059"/>
                    <a:pt x="0" y="186182"/>
                    <a:pt x="191770" y="0"/>
                  </a:cubicBezTo>
                  <a:cubicBezTo>
                    <a:pt x="393573" y="345186"/>
                    <a:pt x="393573" y="446786"/>
                    <a:pt x="191770" y="791972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28" name="Group 128"/>
          <p:cNvGrpSpPr/>
          <p:nvPr/>
        </p:nvGrpSpPr>
        <p:grpSpPr>
          <a:xfrm>
            <a:off x="7390080" y="9514800"/>
            <a:ext cx="298800" cy="581040"/>
            <a:chOff x="0" y="0"/>
            <a:chExt cx="398400" cy="774720"/>
          </a:xfrm>
        </p:grpSpPr>
        <p:sp>
          <p:nvSpPr>
            <p:cNvPr id="129" name="Freeform 129"/>
            <p:cNvSpPr/>
            <p:nvPr/>
          </p:nvSpPr>
          <p:spPr>
            <a:xfrm>
              <a:off x="0" y="0"/>
              <a:ext cx="398399" cy="774700"/>
            </a:xfrm>
            <a:custGeom>
              <a:avLst/>
              <a:gdLst/>
              <a:ahLst/>
              <a:cxnLst/>
              <a:rect l="l" t="t" r="r" b="b"/>
              <a:pathLst>
                <a:path w="398399" h="774700">
                  <a:moveTo>
                    <a:pt x="204343" y="774700"/>
                  </a:moveTo>
                  <a:cubicBezTo>
                    <a:pt x="0" y="517652"/>
                    <a:pt x="0" y="253746"/>
                    <a:pt x="204343" y="0"/>
                  </a:cubicBezTo>
                  <a:cubicBezTo>
                    <a:pt x="398399" y="162433"/>
                    <a:pt x="398399" y="595376"/>
                    <a:pt x="204343" y="77470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sp>
        <p:nvSpPr>
          <p:cNvPr id="130" name="TextBox 130"/>
          <p:cNvSpPr txBox="1"/>
          <p:nvPr/>
        </p:nvSpPr>
        <p:spPr>
          <a:xfrm>
            <a:off x="8213063" y="921452"/>
            <a:ext cx="9457920" cy="101373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r">
              <a:lnSpc>
                <a:spcPts val="7920"/>
              </a:lnSpc>
            </a:pPr>
            <a:r>
              <a:rPr lang="fa-IR" sz="6600" spc="96" dirty="0">
                <a:solidFill>
                  <a:srgbClr val="984807"/>
                </a:solidFill>
                <a:latin typeface="Montserrat"/>
                <a:cs typeface="B Nazanin" panose="00000400000000000000" pitchFamily="2" charset="-78"/>
              </a:rPr>
              <a:t>با تشکراز شما دوستان عزیز..!</a:t>
            </a:r>
            <a:endParaRPr lang="en-US" sz="6600" spc="96" dirty="0">
              <a:solidFill>
                <a:srgbClr val="984807"/>
              </a:solidFill>
              <a:latin typeface="Montserrat"/>
              <a:cs typeface="B Nazanin" panose="00000400000000000000" pitchFamily="2" charset="-78"/>
            </a:endParaRPr>
          </a:p>
        </p:txBody>
      </p:sp>
      <p:sp>
        <p:nvSpPr>
          <p:cNvPr id="131" name="TextBox 131"/>
          <p:cNvSpPr txBox="1"/>
          <p:nvPr/>
        </p:nvSpPr>
        <p:spPr>
          <a:xfrm>
            <a:off x="10308736" y="3684959"/>
            <a:ext cx="6539264" cy="55079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r">
              <a:lnSpc>
                <a:spcPts val="2160"/>
              </a:lnSpc>
            </a:pPr>
            <a:r>
              <a:rPr lang="fa-IR" sz="1800" spc="25" dirty="0">
                <a:solidFill>
                  <a:srgbClr val="000000"/>
                </a:solidFill>
                <a:latin typeface="Montserrat"/>
                <a:cs typeface="B Nazanin" panose="00000400000000000000" pitchFamily="2" charset="-78"/>
              </a:rPr>
              <a:t>آیا هیچ سوالی دارید؟</a:t>
            </a:r>
            <a:r>
              <a:rPr lang="en-US" sz="1800" spc="25" dirty="0">
                <a:solidFill>
                  <a:srgbClr val="000000"/>
                </a:solidFill>
                <a:latin typeface="Montserrat"/>
                <a:cs typeface="B Nazanin" panose="00000400000000000000" pitchFamily="2" charset="-78"/>
              </a:rPr>
              <a:t>addyouremail@slidesppt.net+91 620 421 838Slidesppt.net</a:t>
            </a:r>
          </a:p>
        </p:txBody>
      </p:sp>
      <p:grpSp>
        <p:nvGrpSpPr>
          <p:cNvPr id="132" name="Group 132"/>
          <p:cNvGrpSpPr/>
          <p:nvPr/>
        </p:nvGrpSpPr>
        <p:grpSpPr>
          <a:xfrm rot="6312000">
            <a:off x="14245200" y="3275280"/>
            <a:ext cx="223920" cy="201600"/>
            <a:chOff x="0" y="0"/>
            <a:chExt cx="298560" cy="268800"/>
          </a:xfrm>
        </p:grpSpPr>
        <p:sp>
          <p:nvSpPr>
            <p:cNvPr id="133" name="Freeform 133"/>
            <p:cNvSpPr/>
            <p:nvPr/>
          </p:nvSpPr>
          <p:spPr>
            <a:xfrm>
              <a:off x="0" y="508"/>
              <a:ext cx="298704" cy="268732"/>
            </a:xfrm>
            <a:custGeom>
              <a:avLst/>
              <a:gdLst/>
              <a:ahLst/>
              <a:cxnLst/>
              <a:rect l="l" t="t" r="r" b="b"/>
              <a:pathLst>
                <a:path w="298704" h="268732">
                  <a:moveTo>
                    <a:pt x="161544" y="0"/>
                  </a:moveTo>
                  <a:cubicBezTo>
                    <a:pt x="148844" y="0"/>
                    <a:pt x="135509" y="1905"/>
                    <a:pt x="122301" y="6096"/>
                  </a:cubicBezTo>
                  <a:cubicBezTo>
                    <a:pt x="47752" y="17907"/>
                    <a:pt x="0" y="80899"/>
                    <a:pt x="11811" y="155702"/>
                  </a:cubicBezTo>
                  <a:cubicBezTo>
                    <a:pt x="33020" y="221488"/>
                    <a:pt x="84074" y="268732"/>
                    <a:pt x="147447" y="268732"/>
                  </a:cubicBezTo>
                  <a:cubicBezTo>
                    <a:pt x="155956" y="268732"/>
                    <a:pt x="164465" y="267843"/>
                    <a:pt x="173482" y="266319"/>
                  </a:cubicBezTo>
                  <a:cubicBezTo>
                    <a:pt x="248158" y="254000"/>
                    <a:pt x="298704" y="179197"/>
                    <a:pt x="286893" y="104521"/>
                  </a:cubicBezTo>
                  <a:cubicBezTo>
                    <a:pt x="274447" y="43053"/>
                    <a:pt x="221615" y="0"/>
                    <a:pt x="161544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134" name="Group 134"/>
          <p:cNvGrpSpPr/>
          <p:nvPr/>
        </p:nvGrpSpPr>
        <p:grpSpPr>
          <a:xfrm rot="6312000">
            <a:off x="14890320" y="3275280"/>
            <a:ext cx="223920" cy="201600"/>
            <a:chOff x="0" y="0"/>
            <a:chExt cx="298560" cy="268800"/>
          </a:xfrm>
        </p:grpSpPr>
        <p:sp>
          <p:nvSpPr>
            <p:cNvPr id="135" name="Freeform 135"/>
            <p:cNvSpPr/>
            <p:nvPr/>
          </p:nvSpPr>
          <p:spPr>
            <a:xfrm>
              <a:off x="0" y="508"/>
              <a:ext cx="298704" cy="268732"/>
            </a:xfrm>
            <a:custGeom>
              <a:avLst/>
              <a:gdLst/>
              <a:ahLst/>
              <a:cxnLst/>
              <a:rect l="l" t="t" r="r" b="b"/>
              <a:pathLst>
                <a:path w="298704" h="268732">
                  <a:moveTo>
                    <a:pt x="161544" y="0"/>
                  </a:moveTo>
                  <a:cubicBezTo>
                    <a:pt x="148844" y="0"/>
                    <a:pt x="135509" y="1905"/>
                    <a:pt x="122301" y="6096"/>
                  </a:cubicBezTo>
                  <a:cubicBezTo>
                    <a:pt x="47752" y="17907"/>
                    <a:pt x="0" y="80899"/>
                    <a:pt x="11811" y="155702"/>
                  </a:cubicBezTo>
                  <a:cubicBezTo>
                    <a:pt x="33020" y="221488"/>
                    <a:pt x="84074" y="268732"/>
                    <a:pt x="147447" y="268732"/>
                  </a:cubicBezTo>
                  <a:cubicBezTo>
                    <a:pt x="155956" y="268732"/>
                    <a:pt x="164465" y="267843"/>
                    <a:pt x="173482" y="266319"/>
                  </a:cubicBezTo>
                  <a:cubicBezTo>
                    <a:pt x="248158" y="254000"/>
                    <a:pt x="298704" y="179197"/>
                    <a:pt x="286893" y="104521"/>
                  </a:cubicBezTo>
                  <a:cubicBezTo>
                    <a:pt x="274447" y="43053"/>
                    <a:pt x="221615" y="0"/>
                    <a:pt x="161544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136" name="Group 136"/>
          <p:cNvGrpSpPr/>
          <p:nvPr/>
        </p:nvGrpSpPr>
        <p:grpSpPr>
          <a:xfrm rot="6312000">
            <a:off x="14567760" y="3275280"/>
            <a:ext cx="223920" cy="201600"/>
            <a:chOff x="0" y="0"/>
            <a:chExt cx="298560" cy="268800"/>
          </a:xfrm>
        </p:grpSpPr>
        <p:sp>
          <p:nvSpPr>
            <p:cNvPr id="137" name="Freeform 137"/>
            <p:cNvSpPr/>
            <p:nvPr/>
          </p:nvSpPr>
          <p:spPr>
            <a:xfrm>
              <a:off x="0" y="508"/>
              <a:ext cx="298704" cy="268732"/>
            </a:xfrm>
            <a:custGeom>
              <a:avLst/>
              <a:gdLst/>
              <a:ahLst/>
              <a:cxnLst/>
              <a:rect l="l" t="t" r="r" b="b"/>
              <a:pathLst>
                <a:path w="298704" h="268732">
                  <a:moveTo>
                    <a:pt x="161544" y="0"/>
                  </a:moveTo>
                  <a:cubicBezTo>
                    <a:pt x="148844" y="0"/>
                    <a:pt x="135509" y="1905"/>
                    <a:pt x="122301" y="6096"/>
                  </a:cubicBezTo>
                  <a:cubicBezTo>
                    <a:pt x="47752" y="17907"/>
                    <a:pt x="0" y="80899"/>
                    <a:pt x="11811" y="155702"/>
                  </a:cubicBezTo>
                  <a:cubicBezTo>
                    <a:pt x="33020" y="221488"/>
                    <a:pt x="84074" y="268732"/>
                    <a:pt x="147447" y="268732"/>
                  </a:cubicBezTo>
                  <a:cubicBezTo>
                    <a:pt x="155956" y="268732"/>
                    <a:pt x="164465" y="267843"/>
                    <a:pt x="173482" y="266319"/>
                  </a:cubicBezTo>
                  <a:cubicBezTo>
                    <a:pt x="248158" y="254000"/>
                    <a:pt x="298704" y="179197"/>
                    <a:pt x="286893" y="104521"/>
                  </a:cubicBezTo>
                  <a:cubicBezTo>
                    <a:pt x="274447" y="43053"/>
                    <a:pt x="221615" y="0"/>
                    <a:pt x="161544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138" name="Group 138"/>
          <p:cNvGrpSpPr/>
          <p:nvPr/>
        </p:nvGrpSpPr>
        <p:grpSpPr>
          <a:xfrm>
            <a:off x="16096320" y="8053200"/>
            <a:ext cx="55440" cy="55440"/>
            <a:chOff x="0" y="0"/>
            <a:chExt cx="73920" cy="73920"/>
          </a:xfrm>
        </p:grpSpPr>
        <p:sp>
          <p:nvSpPr>
            <p:cNvPr id="139" name="Freeform 139"/>
            <p:cNvSpPr/>
            <p:nvPr/>
          </p:nvSpPr>
          <p:spPr>
            <a:xfrm>
              <a:off x="0" y="127"/>
              <a:ext cx="73914" cy="73914"/>
            </a:xfrm>
            <a:custGeom>
              <a:avLst/>
              <a:gdLst/>
              <a:ahLst/>
              <a:cxnLst/>
              <a:rect l="l" t="t" r="r" b="b"/>
              <a:pathLst>
                <a:path w="73914" h="73914">
                  <a:moveTo>
                    <a:pt x="36957" y="0"/>
                  </a:moveTo>
                  <a:cubicBezTo>
                    <a:pt x="16637" y="0"/>
                    <a:pt x="0" y="16383"/>
                    <a:pt x="0" y="36830"/>
                  </a:cubicBezTo>
                  <a:cubicBezTo>
                    <a:pt x="0" y="57277"/>
                    <a:pt x="16637" y="73914"/>
                    <a:pt x="36957" y="73914"/>
                  </a:cubicBezTo>
                  <a:cubicBezTo>
                    <a:pt x="57277" y="73914"/>
                    <a:pt x="73914" y="57277"/>
                    <a:pt x="73914" y="36830"/>
                  </a:cubicBezTo>
                  <a:cubicBezTo>
                    <a:pt x="73914" y="16383"/>
                    <a:pt x="57277" y="0"/>
                    <a:pt x="36957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140" name="Group 140"/>
          <p:cNvGrpSpPr/>
          <p:nvPr/>
        </p:nvGrpSpPr>
        <p:grpSpPr>
          <a:xfrm>
            <a:off x="16318080" y="8274240"/>
            <a:ext cx="333360" cy="390240"/>
            <a:chOff x="0" y="0"/>
            <a:chExt cx="444480" cy="520320"/>
          </a:xfrm>
        </p:grpSpPr>
        <p:sp>
          <p:nvSpPr>
            <p:cNvPr id="141" name="Freeform 141"/>
            <p:cNvSpPr/>
            <p:nvPr/>
          </p:nvSpPr>
          <p:spPr>
            <a:xfrm>
              <a:off x="127" y="0"/>
              <a:ext cx="444373" cy="520319"/>
            </a:xfrm>
            <a:custGeom>
              <a:avLst/>
              <a:gdLst/>
              <a:ahLst/>
              <a:cxnLst/>
              <a:rect l="l" t="t" r="r" b="b"/>
              <a:pathLst>
                <a:path w="444373" h="520319">
                  <a:moveTo>
                    <a:pt x="277241" y="0"/>
                  </a:moveTo>
                  <a:cubicBezTo>
                    <a:pt x="230251" y="0"/>
                    <a:pt x="184404" y="17272"/>
                    <a:pt x="154559" y="47244"/>
                  </a:cubicBezTo>
                  <a:cubicBezTo>
                    <a:pt x="139700" y="62103"/>
                    <a:pt x="128397" y="75819"/>
                    <a:pt x="111760" y="75819"/>
                  </a:cubicBezTo>
                  <a:cubicBezTo>
                    <a:pt x="107188" y="75819"/>
                    <a:pt x="102362" y="74803"/>
                    <a:pt x="96901" y="72517"/>
                  </a:cubicBezTo>
                  <a:cubicBezTo>
                    <a:pt x="83058" y="66802"/>
                    <a:pt x="74041" y="53213"/>
                    <a:pt x="74041" y="38227"/>
                  </a:cubicBezTo>
                  <a:lnTo>
                    <a:pt x="74041" y="1143"/>
                  </a:lnTo>
                  <a:lnTo>
                    <a:pt x="0" y="1143"/>
                  </a:lnTo>
                  <a:lnTo>
                    <a:pt x="0" y="520319"/>
                  </a:lnTo>
                  <a:lnTo>
                    <a:pt x="73914" y="520319"/>
                  </a:lnTo>
                  <a:lnTo>
                    <a:pt x="73914" y="223774"/>
                  </a:lnTo>
                  <a:cubicBezTo>
                    <a:pt x="73914" y="141859"/>
                    <a:pt x="140462" y="75311"/>
                    <a:pt x="222123" y="75311"/>
                  </a:cubicBezTo>
                  <a:cubicBezTo>
                    <a:pt x="303911" y="75311"/>
                    <a:pt x="370332" y="141859"/>
                    <a:pt x="370332" y="223774"/>
                  </a:cubicBezTo>
                  <a:lnTo>
                    <a:pt x="370332" y="520319"/>
                  </a:lnTo>
                  <a:lnTo>
                    <a:pt x="444373" y="520319"/>
                  </a:lnTo>
                  <a:lnTo>
                    <a:pt x="444373" y="158242"/>
                  </a:lnTo>
                  <a:cubicBezTo>
                    <a:pt x="444373" y="84074"/>
                    <a:pt x="393319" y="16256"/>
                    <a:pt x="308102" y="2540"/>
                  </a:cubicBezTo>
                  <a:cubicBezTo>
                    <a:pt x="297815" y="889"/>
                    <a:pt x="287528" y="0"/>
                    <a:pt x="277241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142" name="Group 142"/>
          <p:cNvGrpSpPr/>
          <p:nvPr/>
        </p:nvGrpSpPr>
        <p:grpSpPr>
          <a:xfrm>
            <a:off x="16096320" y="8274960"/>
            <a:ext cx="55440" cy="388800"/>
            <a:chOff x="0" y="0"/>
            <a:chExt cx="73920" cy="518400"/>
          </a:xfrm>
        </p:grpSpPr>
        <p:sp>
          <p:nvSpPr>
            <p:cNvPr id="143" name="Freeform 143"/>
            <p:cNvSpPr/>
            <p:nvPr/>
          </p:nvSpPr>
          <p:spPr>
            <a:xfrm>
              <a:off x="0" y="0"/>
              <a:ext cx="73914" cy="518414"/>
            </a:xfrm>
            <a:custGeom>
              <a:avLst/>
              <a:gdLst/>
              <a:ahLst/>
              <a:cxnLst/>
              <a:rect l="l" t="t" r="r" b="b"/>
              <a:pathLst>
                <a:path w="73914" h="518414">
                  <a:moveTo>
                    <a:pt x="0" y="0"/>
                  </a:moveTo>
                  <a:lnTo>
                    <a:pt x="0" y="518414"/>
                  </a:lnTo>
                  <a:lnTo>
                    <a:pt x="73914" y="518414"/>
                  </a:lnTo>
                  <a:lnTo>
                    <a:pt x="73914" y="0"/>
                  </a:ln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144" name="Group 144"/>
          <p:cNvGrpSpPr/>
          <p:nvPr/>
        </p:nvGrpSpPr>
        <p:grpSpPr>
          <a:xfrm>
            <a:off x="13752720" y="8104320"/>
            <a:ext cx="324720" cy="782640"/>
            <a:chOff x="0" y="0"/>
            <a:chExt cx="432960" cy="1043520"/>
          </a:xfrm>
        </p:grpSpPr>
        <p:sp>
          <p:nvSpPr>
            <p:cNvPr id="145" name="Freeform 145"/>
            <p:cNvSpPr/>
            <p:nvPr/>
          </p:nvSpPr>
          <p:spPr>
            <a:xfrm>
              <a:off x="0" y="127"/>
              <a:ext cx="432943" cy="1043432"/>
            </a:xfrm>
            <a:custGeom>
              <a:avLst/>
              <a:gdLst/>
              <a:ahLst/>
              <a:cxnLst/>
              <a:rect l="l" t="t" r="r" b="b"/>
              <a:pathLst>
                <a:path w="432943" h="1043432">
                  <a:moveTo>
                    <a:pt x="328803" y="0"/>
                  </a:moveTo>
                  <a:cubicBezTo>
                    <a:pt x="308102" y="0"/>
                    <a:pt x="287655" y="1524"/>
                    <a:pt x="267208" y="4572"/>
                  </a:cubicBezTo>
                  <a:cubicBezTo>
                    <a:pt x="171704" y="18542"/>
                    <a:pt x="112776" y="59055"/>
                    <a:pt x="111125" y="149352"/>
                  </a:cubicBezTo>
                  <a:lnTo>
                    <a:pt x="111125" y="334264"/>
                  </a:lnTo>
                  <a:cubicBezTo>
                    <a:pt x="111125" y="354711"/>
                    <a:pt x="94615" y="371348"/>
                    <a:pt x="74168" y="371348"/>
                  </a:cubicBezTo>
                  <a:lnTo>
                    <a:pt x="0" y="371348"/>
                  </a:lnTo>
                  <a:lnTo>
                    <a:pt x="0" y="445389"/>
                  </a:lnTo>
                  <a:lnTo>
                    <a:pt x="74168" y="445389"/>
                  </a:lnTo>
                  <a:cubicBezTo>
                    <a:pt x="94615" y="445389"/>
                    <a:pt x="111125" y="462026"/>
                    <a:pt x="111125" y="482473"/>
                  </a:cubicBezTo>
                  <a:lnTo>
                    <a:pt x="111125" y="1043432"/>
                  </a:lnTo>
                  <a:lnTo>
                    <a:pt x="222377" y="1043432"/>
                  </a:lnTo>
                  <a:lnTo>
                    <a:pt x="222377" y="482600"/>
                  </a:lnTo>
                  <a:cubicBezTo>
                    <a:pt x="222377" y="462153"/>
                    <a:pt x="239014" y="445516"/>
                    <a:pt x="259334" y="445516"/>
                  </a:cubicBezTo>
                  <a:lnTo>
                    <a:pt x="378714" y="445516"/>
                  </a:lnTo>
                  <a:lnTo>
                    <a:pt x="397129" y="371475"/>
                  </a:lnTo>
                  <a:lnTo>
                    <a:pt x="259461" y="371475"/>
                  </a:lnTo>
                  <a:cubicBezTo>
                    <a:pt x="239014" y="371475"/>
                    <a:pt x="222504" y="354838"/>
                    <a:pt x="222504" y="334391"/>
                  </a:cubicBezTo>
                  <a:lnTo>
                    <a:pt x="222504" y="215773"/>
                  </a:lnTo>
                  <a:cubicBezTo>
                    <a:pt x="222504" y="153543"/>
                    <a:pt x="261620" y="111252"/>
                    <a:pt x="329692" y="99695"/>
                  </a:cubicBezTo>
                  <a:cubicBezTo>
                    <a:pt x="342265" y="97663"/>
                    <a:pt x="354330" y="96774"/>
                    <a:pt x="365760" y="96774"/>
                  </a:cubicBezTo>
                  <a:cubicBezTo>
                    <a:pt x="385572" y="96774"/>
                    <a:pt x="403606" y="99314"/>
                    <a:pt x="419735" y="102489"/>
                  </a:cubicBezTo>
                  <a:lnTo>
                    <a:pt x="432943" y="11938"/>
                  </a:lnTo>
                  <a:cubicBezTo>
                    <a:pt x="397256" y="3937"/>
                    <a:pt x="362712" y="0"/>
                    <a:pt x="328803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146" name="Group 146"/>
          <p:cNvGrpSpPr/>
          <p:nvPr/>
        </p:nvGrpSpPr>
        <p:grpSpPr>
          <a:xfrm>
            <a:off x="14654160" y="8025120"/>
            <a:ext cx="951120" cy="775440"/>
            <a:chOff x="0" y="0"/>
            <a:chExt cx="1268160" cy="1033920"/>
          </a:xfrm>
        </p:grpSpPr>
        <p:sp>
          <p:nvSpPr>
            <p:cNvPr id="147" name="Freeform 147"/>
            <p:cNvSpPr/>
            <p:nvPr/>
          </p:nvSpPr>
          <p:spPr>
            <a:xfrm>
              <a:off x="-254" y="0"/>
              <a:ext cx="1268095" cy="1033780"/>
            </a:xfrm>
            <a:custGeom>
              <a:avLst/>
              <a:gdLst/>
              <a:ahLst/>
              <a:cxnLst/>
              <a:rect l="l" t="t" r="r" b="b"/>
              <a:pathLst>
                <a:path w="1268095" h="1033780">
                  <a:moveTo>
                    <a:pt x="861187" y="0"/>
                  </a:moveTo>
                  <a:cubicBezTo>
                    <a:pt x="802132" y="0"/>
                    <a:pt x="717931" y="23368"/>
                    <a:pt x="657860" y="89662"/>
                  </a:cubicBezTo>
                  <a:cubicBezTo>
                    <a:pt x="610616" y="141986"/>
                    <a:pt x="586994" y="210439"/>
                    <a:pt x="587629" y="293751"/>
                  </a:cubicBezTo>
                  <a:cubicBezTo>
                    <a:pt x="414274" y="272415"/>
                    <a:pt x="272288" y="194437"/>
                    <a:pt x="154305" y="56134"/>
                  </a:cubicBezTo>
                  <a:cubicBezTo>
                    <a:pt x="147193" y="48006"/>
                    <a:pt x="137160" y="43180"/>
                    <a:pt x="126365" y="43180"/>
                  </a:cubicBezTo>
                  <a:cubicBezTo>
                    <a:pt x="124587" y="43180"/>
                    <a:pt x="122809" y="43307"/>
                    <a:pt x="120904" y="43561"/>
                  </a:cubicBezTo>
                  <a:cubicBezTo>
                    <a:pt x="108331" y="45339"/>
                    <a:pt x="97536" y="53467"/>
                    <a:pt x="92456" y="64897"/>
                  </a:cubicBezTo>
                  <a:cubicBezTo>
                    <a:pt x="46355" y="166624"/>
                    <a:pt x="46736" y="258318"/>
                    <a:pt x="93218" y="339090"/>
                  </a:cubicBezTo>
                  <a:cubicBezTo>
                    <a:pt x="92329" y="338963"/>
                    <a:pt x="91313" y="338963"/>
                    <a:pt x="90424" y="338963"/>
                  </a:cubicBezTo>
                  <a:cubicBezTo>
                    <a:pt x="71628" y="338963"/>
                    <a:pt x="53467" y="356489"/>
                    <a:pt x="54864" y="378460"/>
                  </a:cubicBezTo>
                  <a:cubicBezTo>
                    <a:pt x="60960" y="470916"/>
                    <a:pt x="94869" y="542544"/>
                    <a:pt x="156083" y="592328"/>
                  </a:cubicBezTo>
                  <a:cubicBezTo>
                    <a:pt x="144526" y="601599"/>
                    <a:pt x="139573" y="617093"/>
                    <a:pt x="143637" y="631444"/>
                  </a:cubicBezTo>
                  <a:cubicBezTo>
                    <a:pt x="162941" y="698500"/>
                    <a:pt x="219583" y="771271"/>
                    <a:pt x="306197" y="805815"/>
                  </a:cubicBezTo>
                  <a:cubicBezTo>
                    <a:pt x="242697" y="838962"/>
                    <a:pt x="167005" y="855345"/>
                    <a:pt x="89281" y="855345"/>
                  </a:cubicBezTo>
                  <a:cubicBezTo>
                    <a:pt x="73787" y="855345"/>
                    <a:pt x="58166" y="854710"/>
                    <a:pt x="42545" y="853313"/>
                  </a:cubicBezTo>
                  <a:cubicBezTo>
                    <a:pt x="41656" y="853186"/>
                    <a:pt x="40767" y="853186"/>
                    <a:pt x="40005" y="853186"/>
                  </a:cubicBezTo>
                  <a:cubicBezTo>
                    <a:pt x="24003" y="853186"/>
                    <a:pt x="10287" y="863727"/>
                    <a:pt x="5207" y="879348"/>
                  </a:cubicBezTo>
                  <a:cubicBezTo>
                    <a:pt x="0" y="895604"/>
                    <a:pt x="7493" y="913892"/>
                    <a:pt x="22225" y="922782"/>
                  </a:cubicBezTo>
                  <a:cubicBezTo>
                    <a:pt x="77089" y="956056"/>
                    <a:pt x="215138" y="1033780"/>
                    <a:pt x="417449" y="1033780"/>
                  </a:cubicBezTo>
                  <a:cubicBezTo>
                    <a:pt x="966216" y="1033780"/>
                    <a:pt x="1143635" y="548767"/>
                    <a:pt x="1143635" y="313817"/>
                  </a:cubicBezTo>
                  <a:cubicBezTo>
                    <a:pt x="1143381" y="299212"/>
                    <a:pt x="1143508" y="300863"/>
                    <a:pt x="1142746" y="293243"/>
                  </a:cubicBezTo>
                  <a:cubicBezTo>
                    <a:pt x="1144016" y="291719"/>
                    <a:pt x="1149096" y="288036"/>
                    <a:pt x="1153033" y="284988"/>
                  </a:cubicBezTo>
                  <a:cubicBezTo>
                    <a:pt x="1173607" y="269494"/>
                    <a:pt x="1209421" y="243840"/>
                    <a:pt x="1258951" y="171577"/>
                  </a:cubicBezTo>
                  <a:cubicBezTo>
                    <a:pt x="1268095" y="158115"/>
                    <a:pt x="1267460" y="140335"/>
                    <a:pt x="1257173" y="127508"/>
                  </a:cubicBezTo>
                  <a:cubicBezTo>
                    <a:pt x="1249426" y="117856"/>
                    <a:pt x="1240663" y="114046"/>
                    <a:pt x="1230757" y="114046"/>
                  </a:cubicBezTo>
                  <a:cubicBezTo>
                    <a:pt x="1223645" y="114046"/>
                    <a:pt x="1216025" y="115951"/>
                    <a:pt x="1207770" y="119126"/>
                  </a:cubicBezTo>
                  <a:cubicBezTo>
                    <a:pt x="1217041" y="102870"/>
                    <a:pt x="1224661" y="85471"/>
                    <a:pt x="1230757" y="67056"/>
                  </a:cubicBezTo>
                  <a:cubicBezTo>
                    <a:pt x="1235583" y="52832"/>
                    <a:pt x="1230376" y="40513"/>
                    <a:pt x="1219073" y="30607"/>
                  </a:cubicBezTo>
                  <a:cubicBezTo>
                    <a:pt x="1212469" y="24892"/>
                    <a:pt x="1203706" y="21971"/>
                    <a:pt x="1195070" y="21971"/>
                  </a:cubicBezTo>
                  <a:cubicBezTo>
                    <a:pt x="1188974" y="21971"/>
                    <a:pt x="1182878" y="23368"/>
                    <a:pt x="1177417" y="26162"/>
                  </a:cubicBezTo>
                  <a:cubicBezTo>
                    <a:pt x="1117346" y="56515"/>
                    <a:pt x="1072515" y="69596"/>
                    <a:pt x="1052703" y="73533"/>
                  </a:cubicBezTo>
                  <a:cubicBezTo>
                    <a:pt x="1001014" y="26162"/>
                    <a:pt x="945388" y="0"/>
                    <a:pt x="861187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149" name="Group 149"/>
          <p:cNvGrpSpPr/>
          <p:nvPr/>
        </p:nvGrpSpPr>
        <p:grpSpPr>
          <a:xfrm>
            <a:off x="799200" y="642960"/>
            <a:ext cx="8499600" cy="8499600"/>
            <a:chOff x="0" y="0"/>
            <a:chExt cx="11332800" cy="11332800"/>
          </a:xfrm>
        </p:grpSpPr>
        <p:sp>
          <p:nvSpPr>
            <p:cNvPr id="150" name="Freeform 150"/>
            <p:cNvSpPr/>
            <p:nvPr/>
          </p:nvSpPr>
          <p:spPr>
            <a:xfrm>
              <a:off x="0" y="0"/>
              <a:ext cx="0" cy="0"/>
            </a:xfrm>
            <a:custGeom>
              <a:avLst/>
              <a:gdLst/>
              <a:ahLst/>
              <a:cxnLst/>
              <a:rect l="l" t="t" r="r" b="b"/>
              <a:pathLst>
                <a:path/>
              </a:pathLst>
            </a:custGeom>
            <a:blipFill>
              <a:blip r:embed="rId3"/>
              <a:stretch>
                <a:fillRect l="49999" t="49999" r="50000" b="50000"/>
              </a:stretch>
            </a:blipFill>
          </p:spPr>
        </p:sp>
        <p:sp>
          <p:nvSpPr>
            <p:cNvPr id="151" name="Freeform 151"/>
            <p:cNvSpPr/>
            <p:nvPr/>
          </p:nvSpPr>
          <p:spPr>
            <a:xfrm>
              <a:off x="0" y="0"/>
              <a:ext cx="0" cy="0"/>
            </a:xfrm>
            <a:custGeom>
              <a:avLst/>
              <a:gdLst/>
              <a:ahLst/>
              <a:cxnLst/>
              <a:rect l="l" t="t" r="r" b="b"/>
              <a:pathLst>
                <a:path/>
              </a:pathLst>
            </a:custGeom>
            <a:solidFill>
              <a:srgbClr val="984807"/>
            </a:solidFill>
          </p:spPr>
        </p:sp>
      </p:grpSp>
      <p:grpSp>
        <p:nvGrpSpPr>
          <p:cNvPr id="152" name="Group 152"/>
          <p:cNvGrpSpPr/>
          <p:nvPr/>
        </p:nvGrpSpPr>
        <p:grpSpPr>
          <a:xfrm>
            <a:off x="2160000" y="8184960"/>
            <a:ext cx="5703840" cy="990720"/>
            <a:chOff x="0" y="0"/>
            <a:chExt cx="7605120" cy="1320960"/>
          </a:xfrm>
        </p:grpSpPr>
        <p:sp>
          <p:nvSpPr>
            <p:cNvPr id="153" name="Freeform 153"/>
            <p:cNvSpPr/>
            <p:nvPr/>
          </p:nvSpPr>
          <p:spPr>
            <a:xfrm>
              <a:off x="0" y="0"/>
              <a:ext cx="7605141" cy="1320927"/>
            </a:xfrm>
            <a:custGeom>
              <a:avLst/>
              <a:gdLst/>
              <a:ahLst/>
              <a:cxnLst/>
              <a:rect l="l" t="t" r="r" b="b"/>
              <a:pathLst>
                <a:path w="7605141" h="1320927">
                  <a:moveTo>
                    <a:pt x="0" y="0"/>
                  </a:moveTo>
                  <a:lnTo>
                    <a:pt x="7605141" y="0"/>
                  </a:lnTo>
                  <a:lnTo>
                    <a:pt x="7605141" y="1320927"/>
                  </a:lnTo>
                  <a:lnTo>
                    <a:pt x="0" y="1320927"/>
                  </a:lnTo>
                  <a:close/>
                </a:path>
              </a:pathLst>
            </a:custGeom>
            <a:solidFill>
              <a:srgbClr val="984807"/>
            </a:solidFill>
          </p:spPr>
        </p:sp>
        <p:sp>
          <p:nvSpPr>
            <p:cNvPr id="154" name="TextBox 154"/>
            <p:cNvSpPr txBox="1"/>
            <p:nvPr/>
          </p:nvSpPr>
          <p:spPr>
            <a:xfrm>
              <a:off x="0" y="-47625"/>
              <a:ext cx="7605120" cy="1368585"/>
            </a:xfrm>
            <a:prstGeom prst="rect">
              <a:avLst/>
            </a:prstGeom>
          </p:spPr>
          <p:txBody>
            <a:bodyPr lIns="50800" tIns="50800" rIns="50800" bIns="50800" rtlCol="0" anchor="t"/>
            <a:lstStyle/>
            <a:p>
              <a:pPr algn="ctr">
                <a:lnSpc>
                  <a:spcPts val="3283"/>
                </a:lnSpc>
              </a:pPr>
              <a:r>
                <a:rPr lang="fa-IR" sz="2400" spc="-1" dirty="0">
                  <a:solidFill>
                    <a:srgbClr val="FFFFFF"/>
                  </a:solidFill>
                  <a:latin typeface="Roboto Bold"/>
                  <a:cs typeface="B Nazanin" panose="00000400000000000000" pitchFamily="2" charset="-78"/>
                </a:rPr>
                <a:t>قالب پاورپوینت کشاورزی</a:t>
              </a:r>
              <a:endParaRPr lang="en-US" sz="2400" spc="-1" dirty="0">
                <a:solidFill>
                  <a:srgbClr val="FFFFFF"/>
                </a:solidFill>
                <a:latin typeface="Roboto Bold"/>
                <a:cs typeface="B Nazanin" panose="00000400000000000000" pitchFamily="2" charset="-78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167440" y="759255"/>
            <a:ext cx="7953840" cy="93102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4400" spc="64" dirty="0">
                <a:solidFill>
                  <a:srgbClr val="984807"/>
                </a:solidFill>
                <a:latin typeface="Montserrat"/>
                <a:cs typeface="B Nazanin" panose="00000400000000000000" pitchFamily="2" charset="-78"/>
              </a:rPr>
              <a:t>آبنما</a:t>
            </a:r>
            <a:endParaRPr lang="en-US" sz="4400" spc="64" dirty="0">
              <a:solidFill>
                <a:srgbClr val="984807"/>
              </a:solidFill>
              <a:latin typeface="Montserrat"/>
              <a:cs typeface="B Nazanin" panose="00000400000000000000" pitchFamily="2" charset="-78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1846080" y="7623750"/>
            <a:ext cx="2952625" cy="31739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180975" lvl="1" indent="-90488" algn="r" rtl="1">
              <a:lnSpc>
                <a:spcPct val="150000"/>
              </a:lnSpc>
              <a:buFont typeface="Arial"/>
              <a:buChar char="•"/>
            </a:pPr>
            <a:r>
              <a:rPr lang="en-US" sz="1500" spc="0" dirty="0">
                <a:solidFill>
                  <a:srgbClr val="7F7F7F"/>
                </a:solidFill>
                <a:latin typeface="Roboto"/>
                <a:cs typeface="B Nazanin" panose="00000400000000000000" pitchFamily="2" charset="-78"/>
              </a:rPr>
              <a:t>Arial (</a:t>
            </a:r>
            <a:r>
              <a:rPr lang="fa-IR" sz="1500" spc="0" dirty="0">
                <a:solidFill>
                  <a:srgbClr val="7F7F7F"/>
                </a:solidFill>
                <a:latin typeface="Roboto"/>
                <a:cs typeface="B Nazanin" panose="00000400000000000000" pitchFamily="2" charset="-78"/>
              </a:rPr>
              <a:t>عنوان)آریال (بدن)</a:t>
            </a:r>
            <a:endParaRPr lang="en-US" sz="1500" spc="0" dirty="0">
              <a:solidFill>
                <a:srgbClr val="7F7F7F"/>
              </a:solidFill>
              <a:latin typeface="Roboto"/>
              <a:cs typeface="B Nazanin" panose="00000400000000000000" pitchFamily="2" charset="-78"/>
            </a:endParaRPr>
          </a:p>
        </p:txBody>
      </p:sp>
      <p:grpSp>
        <p:nvGrpSpPr>
          <p:cNvPr id="11" name="Group 11"/>
          <p:cNvGrpSpPr/>
          <p:nvPr/>
        </p:nvGrpSpPr>
        <p:grpSpPr>
          <a:xfrm>
            <a:off x="16854480" y="8387280"/>
            <a:ext cx="992880" cy="961200"/>
            <a:chOff x="0" y="0"/>
            <a:chExt cx="1323840" cy="1281600"/>
          </a:xfrm>
        </p:grpSpPr>
        <p:sp>
          <p:nvSpPr>
            <p:cNvPr id="12" name="Freeform 12"/>
            <p:cNvSpPr/>
            <p:nvPr/>
          </p:nvSpPr>
          <p:spPr>
            <a:xfrm>
              <a:off x="0" y="0"/>
              <a:ext cx="1323594" cy="1281557"/>
            </a:xfrm>
            <a:custGeom>
              <a:avLst/>
              <a:gdLst/>
              <a:ahLst/>
              <a:cxnLst/>
              <a:rect l="l" t="t" r="r" b="b"/>
              <a:pathLst>
                <a:path w="1323594" h="1281557">
                  <a:moveTo>
                    <a:pt x="797052" y="243967"/>
                  </a:moveTo>
                  <a:lnTo>
                    <a:pt x="766318" y="243967"/>
                  </a:lnTo>
                  <a:cubicBezTo>
                    <a:pt x="766318" y="162687"/>
                    <a:pt x="766318" y="81407"/>
                    <a:pt x="766318" y="0"/>
                  </a:cubicBezTo>
                  <a:cubicBezTo>
                    <a:pt x="510921" y="42799"/>
                    <a:pt x="255397" y="85471"/>
                    <a:pt x="0" y="128270"/>
                  </a:cubicBezTo>
                  <a:cubicBezTo>
                    <a:pt x="0" y="469773"/>
                    <a:pt x="0" y="811149"/>
                    <a:pt x="0" y="1152525"/>
                  </a:cubicBezTo>
                  <a:cubicBezTo>
                    <a:pt x="255397" y="1195578"/>
                    <a:pt x="510794" y="1238631"/>
                    <a:pt x="766191" y="1281557"/>
                  </a:cubicBezTo>
                  <a:cubicBezTo>
                    <a:pt x="766191" y="936117"/>
                    <a:pt x="766318" y="590423"/>
                    <a:pt x="766318" y="244983"/>
                  </a:cubicBezTo>
                  <a:lnTo>
                    <a:pt x="796036" y="244983"/>
                  </a:lnTo>
                  <a:cubicBezTo>
                    <a:pt x="796036" y="265049"/>
                    <a:pt x="796036" y="285242"/>
                    <a:pt x="796036" y="305308"/>
                  </a:cubicBezTo>
                  <a:cubicBezTo>
                    <a:pt x="951103" y="305308"/>
                    <a:pt x="1106043" y="305308"/>
                    <a:pt x="1261110" y="305308"/>
                  </a:cubicBezTo>
                  <a:cubicBezTo>
                    <a:pt x="1261110" y="496824"/>
                    <a:pt x="1261110" y="688721"/>
                    <a:pt x="1261110" y="880364"/>
                  </a:cubicBezTo>
                  <a:lnTo>
                    <a:pt x="1229614" y="880364"/>
                  </a:lnTo>
                  <a:cubicBezTo>
                    <a:pt x="1229614" y="699262"/>
                    <a:pt x="1229614" y="517652"/>
                    <a:pt x="1229614" y="336550"/>
                  </a:cubicBezTo>
                  <a:cubicBezTo>
                    <a:pt x="1084961" y="336550"/>
                    <a:pt x="940435" y="336550"/>
                    <a:pt x="795782" y="336550"/>
                  </a:cubicBezTo>
                  <a:cubicBezTo>
                    <a:pt x="795782" y="363093"/>
                    <a:pt x="795782" y="389636"/>
                    <a:pt x="795782" y="416052"/>
                  </a:cubicBezTo>
                  <a:cubicBezTo>
                    <a:pt x="800481" y="415544"/>
                    <a:pt x="814197" y="413893"/>
                    <a:pt x="826262" y="412750"/>
                  </a:cubicBezTo>
                  <a:cubicBezTo>
                    <a:pt x="838835" y="411607"/>
                    <a:pt x="849630" y="411099"/>
                    <a:pt x="854837" y="410591"/>
                  </a:cubicBezTo>
                  <a:cubicBezTo>
                    <a:pt x="854837" y="465328"/>
                    <a:pt x="854837" y="520065"/>
                    <a:pt x="854837" y="574802"/>
                  </a:cubicBezTo>
                  <a:cubicBezTo>
                    <a:pt x="910844" y="574802"/>
                    <a:pt x="966851" y="574802"/>
                    <a:pt x="1022858" y="574802"/>
                  </a:cubicBezTo>
                  <a:cubicBezTo>
                    <a:pt x="1022985" y="589153"/>
                    <a:pt x="1021588" y="628650"/>
                    <a:pt x="994410" y="667004"/>
                  </a:cubicBezTo>
                  <a:cubicBezTo>
                    <a:pt x="991108" y="671703"/>
                    <a:pt x="962914" y="710438"/>
                    <a:pt x="911606" y="726186"/>
                  </a:cubicBezTo>
                  <a:cubicBezTo>
                    <a:pt x="885190" y="734314"/>
                    <a:pt x="861060" y="733806"/>
                    <a:pt x="843661" y="733425"/>
                  </a:cubicBezTo>
                  <a:cubicBezTo>
                    <a:pt x="823976" y="733044"/>
                    <a:pt x="807593" y="730504"/>
                    <a:pt x="795655" y="728091"/>
                  </a:cubicBezTo>
                  <a:cubicBezTo>
                    <a:pt x="795655" y="748411"/>
                    <a:pt x="795655" y="768731"/>
                    <a:pt x="795655" y="788924"/>
                  </a:cubicBezTo>
                  <a:cubicBezTo>
                    <a:pt x="895985" y="788924"/>
                    <a:pt x="996188" y="788924"/>
                    <a:pt x="1096518" y="788924"/>
                  </a:cubicBezTo>
                  <a:cubicBezTo>
                    <a:pt x="1096518" y="808101"/>
                    <a:pt x="1096518" y="827151"/>
                    <a:pt x="1096518" y="846201"/>
                  </a:cubicBezTo>
                  <a:cubicBezTo>
                    <a:pt x="996188" y="846201"/>
                    <a:pt x="895858" y="846201"/>
                    <a:pt x="795655" y="846201"/>
                  </a:cubicBezTo>
                  <a:cubicBezTo>
                    <a:pt x="795655" y="863981"/>
                    <a:pt x="795655" y="881888"/>
                    <a:pt x="795655" y="899795"/>
                  </a:cubicBezTo>
                  <a:cubicBezTo>
                    <a:pt x="895350" y="899795"/>
                    <a:pt x="995045" y="899795"/>
                    <a:pt x="1094740" y="899795"/>
                  </a:cubicBezTo>
                  <a:cubicBezTo>
                    <a:pt x="1094740" y="920115"/>
                    <a:pt x="1094740" y="940435"/>
                    <a:pt x="1094740" y="960755"/>
                  </a:cubicBezTo>
                  <a:cubicBezTo>
                    <a:pt x="995045" y="960755"/>
                    <a:pt x="895223" y="960755"/>
                    <a:pt x="795528" y="960755"/>
                  </a:cubicBezTo>
                  <a:cubicBezTo>
                    <a:pt x="795528" y="984123"/>
                    <a:pt x="795528" y="1007491"/>
                    <a:pt x="795528" y="1030986"/>
                  </a:cubicBezTo>
                  <a:cubicBezTo>
                    <a:pt x="940181" y="1030986"/>
                    <a:pt x="1084834" y="1030986"/>
                    <a:pt x="1229487" y="1030986"/>
                  </a:cubicBezTo>
                  <a:cubicBezTo>
                    <a:pt x="1229487" y="981075"/>
                    <a:pt x="1229487" y="931164"/>
                    <a:pt x="1229487" y="881380"/>
                  </a:cubicBezTo>
                  <a:lnTo>
                    <a:pt x="1260856" y="881380"/>
                  </a:lnTo>
                  <a:cubicBezTo>
                    <a:pt x="1281811" y="881380"/>
                    <a:pt x="1302766" y="881380"/>
                    <a:pt x="1323594" y="881380"/>
                  </a:cubicBezTo>
                  <a:cubicBezTo>
                    <a:pt x="1323594" y="669036"/>
                    <a:pt x="1323594" y="456565"/>
                    <a:pt x="1323594" y="244221"/>
                  </a:cubicBezTo>
                  <a:cubicBezTo>
                    <a:pt x="1147953" y="244094"/>
                    <a:pt x="972439" y="243967"/>
                    <a:pt x="796798" y="243840"/>
                  </a:cubicBezTo>
                  <a:close/>
                  <a:moveTo>
                    <a:pt x="535559" y="906145"/>
                  </a:moveTo>
                  <a:cubicBezTo>
                    <a:pt x="492506" y="945134"/>
                    <a:pt x="430022" y="965708"/>
                    <a:pt x="354711" y="965708"/>
                  </a:cubicBezTo>
                  <a:cubicBezTo>
                    <a:pt x="291084" y="965708"/>
                    <a:pt x="219583" y="947674"/>
                    <a:pt x="180848" y="921766"/>
                  </a:cubicBezTo>
                  <a:lnTo>
                    <a:pt x="172339" y="916178"/>
                  </a:lnTo>
                  <a:lnTo>
                    <a:pt x="201676" y="818769"/>
                  </a:lnTo>
                  <a:lnTo>
                    <a:pt x="216916" y="828167"/>
                  </a:lnTo>
                  <a:cubicBezTo>
                    <a:pt x="258064" y="853567"/>
                    <a:pt x="311785" y="868680"/>
                    <a:pt x="360426" y="868680"/>
                  </a:cubicBezTo>
                  <a:cubicBezTo>
                    <a:pt x="435991" y="868680"/>
                    <a:pt x="482854" y="831342"/>
                    <a:pt x="482854" y="771271"/>
                  </a:cubicBezTo>
                  <a:cubicBezTo>
                    <a:pt x="482854" y="717423"/>
                    <a:pt x="453009" y="686943"/>
                    <a:pt x="368935" y="654558"/>
                  </a:cubicBezTo>
                  <a:cubicBezTo>
                    <a:pt x="245745" y="610870"/>
                    <a:pt x="188214" y="548132"/>
                    <a:pt x="188214" y="457073"/>
                  </a:cubicBezTo>
                  <a:cubicBezTo>
                    <a:pt x="188214" y="344805"/>
                    <a:pt x="280543" y="266446"/>
                    <a:pt x="412623" y="266446"/>
                  </a:cubicBezTo>
                  <a:cubicBezTo>
                    <a:pt x="491998" y="266446"/>
                    <a:pt x="541147" y="287528"/>
                    <a:pt x="563372" y="300101"/>
                  </a:cubicBezTo>
                  <a:lnTo>
                    <a:pt x="573278" y="305689"/>
                  </a:lnTo>
                  <a:lnTo>
                    <a:pt x="541147" y="400558"/>
                  </a:lnTo>
                  <a:lnTo>
                    <a:pt x="526796" y="392684"/>
                  </a:lnTo>
                  <a:cubicBezTo>
                    <a:pt x="502412" y="379349"/>
                    <a:pt x="462153" y="363474"/>
                    <a:pt x="409702" y="363474"/>
                  </a:cubicBezTo>
                  <a:cubicBezTo>
                    <a:pt x="334391" y="363474"/>
                    <a:pt x="300736" y="405638"/>
                    <a:pt x="300736" y="447294"/>
                  </a:cubicBezTo>
                  <a:cubicBezTo>
                    <a:pt x="300736" y="497332"/>
                    <a:pt x="330073" y="524764"/>
                    <a:pt x="421386" y="560070"/>
                  </a:cubicBezTo>
                  <a:cubicBezTo>
                    <a:pt x="544068" y="607441"/>
                    <a:pt x="596392" y="668528"/>
                    <a:pt x="596392" y="764286"/>
                  </a:cubicBezTo>
                  <a:cubicBezTo>
                    <a:pt x="596392" y="820039"/>
                    <a:pt x="574802" y="870331"/>
                    <a:pt x="535432" y="906018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13" name="Group 13"/>
          <p:cNvGrpSpPr/>
          <p:nvPr/>
        </p:nvGrpSpPr>
        <p:grpSpPr>
          <a:xfrm>
            <a:off x="3432960" y="9736560"/>
            <a:ext cx="493200" cy="554400"/>
            <a:chOff x="0" y="0"/>
            <a:chExt cx="657600" cy="739200"/>
          </a:xfrm>
        </p:grpSpPr>
        <p:sp>
          <p:nvSpPr>
            <p:cNvPr id="14" name="Freeform 14"/>
            <p:cNvSpPr/>
            <p:nvPr/>
          </p:nvSpPr>
          <p:spPr>
            <a:xfrm>
              <a:off x="0" y="0"/>
              <a:ext cx="657606" cy="739140"/>
            </a:xfrm>
            <a:custGeom>
              <a:avLst/>
              <a:gdLst/>
              <a:ahLst/>
              <a:cxnLst/>
              <a:rect l="l" t="t" r="r" b="b"/>
              <a:pathLst>
                <a:path w="657606" h="739140">
                  <a:moveTo>
                    <a:pt x="657606" y="739140"/>
                  </a:moveTo>
                  <a:cubicBezTo>
                    <a:pt x="426593" y="739140"/>
                    <a:pt x="231013" y="739140"/>
                    <a:pt x="0" y="739140"/>
                  </a:cubicBezTo>
                  <a:cubicBezTo>
                    <a:pt x="106680" y="492760"/>
                    <a:pt x="204343" y="246380"/>
                    <a:pt x="311023" y="0"/>
                  </a:cubicBezTo>
                  <a:cubicBezTo>
                    <a:pt x="319913" y="0"/>
                    <a:pt x="328803" y="0"/>
                    <a:pt x="346583" y="0"/>
                  </a:cubicBezTo>
                  <a:cubicBezTo>
                    <a:pt x="444373" y="243459"/>
                    <a:pt x="550926" y="486918"/>
                    <a:pt x="657606" y="73914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5" name="Group 15"/>
          <p:cNvGrpSpPr/>
          <p:nvPr/>
        </p:nvGrpSpPr>
        <p:grpSpPr>
          <a:xfrm>
            <a:off x="4798800" y="9734400"/>
            <a:ext cx="490320" cy="557280"/>
            <a:chOff x="0" y="0"/>
            <a:chExt cx="653760" cy="743040"/>
          </a:xfrm>
        </p:grpSpPr>
        <p:sp>
          <p:nvSpPr>
            <p:cNvPr id="16" name="Freeform 16"/>
            <p:cNvSpPr/>
            <p:nvPr/>
          </p:nvSpPr>
          <p:spPr>
            <a:xfrm>
              <a:off x="-127" y="0"/>
              <a:ext cx="653796" cy="743077"/>
            </a:xfrm>
            <a:custGeom>
              <a:avLst/>
              <a:gdLst/>
              <a:ahLst/>
              <a:cxnLst/>
              <a:rect l="l" t="t" r="r" b="b"/>
              <a:pathLst>
                <a:path w="653796" h="743077">
                  <a:moveTo>
                    <a:pt x="335788" y="0"/>
                  </a:moveTo>
                  <a:cubicBezTo>
                    <a:pt x="441833" y="246761"/>
                    <a:pt x="547878" y="493395"/>
                    <a:pt x="653796" y="743077"/>
                  </a:cubicBezTo>
                  <a:cubicBezTo>
                    <a:pt x="424053" y="743077"/>
                    <a:pt x="220853" y="743077"/>
                    <a:pt x="0" y="743077"/>
                  </a:cubicBezTo>
                  <a:cubicBezTo>
                    <a:pt x="106172" y="490474"/>
                    <a:pt x="203327" y="246761"/>
                    <a:pt x="309372" y="0"/>
                  </a:cubicBezTo>
                  <a:cubicBezTo>
                    <a:pt x="318262" y="0"/>
                    <a:pt x="327025" y="0"/>
                    <a:pt x="335915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7" name="Group 17"/>
          <p:cNvGrpSpPr/>
          <p:nvPr/>
        </p:nvGrpSpPr>
        <p:grpSpPr>
          <a:xfrm>
            <a:off x="4119120" y="9734400"/>
            <a:ext cx="485280" cy="557280"/>
            <a:chOff x="0" y="0"/>
            <a:chExt cx="647040" cy="743040"/>
          </a:xfrm>
        </p:grpSpPr>
        <p:sp>
          <p:nvSpPr>
            <p:cNvPr id="18" name="Freeform 18"/>
            <p:cNvSpPr/>
            <p:nvPr/>
          </p:nvSpPr>
          <p:spPr>
            <a:xfrm>
              <a:off x="0" y="0"/>
              <a:ext cx="647065" cy="743077"/>
            </a:xfrm>
            <a:custGeom>
              <a:avLst/>
              <a:gdLst/>
              <a:ahLst/>
              <a:cxnLst/>
              <a:rect l="l" t="t" r="r" b="b"/>
              <a:pathLst>
                <a:path w="647065" h="743077">
                  <a:moveTo>
                    <a:pt x="336804" y="0"/>
                  </a:moveTo>
                  <a:cubicBezTo>
                    <a:pt x="443230" y="246761"/>
                    <a:pt x="540639" y="490474"/>
                    <a:pt x="647065" y="743077"/>
                  </a:cubicBezTo>
                  <a:cubicBezTo>
                    <a:pt x="434340" y="743077"/>
                    <a:pt x="230505" y="743077"/>
                    <a:pt x="0" y="743077"/>
                  </a:cubicBezTo>
                  <a:cubicBezTo>
                    <a:pt x="97536" y="493395"/>
                    <a:pt x="203835" y="246761"/>
                    <a:pt x="310261" y="0"/>
                  </a:cubicBezTo>
                  <a:cubicBezTo>
                    <a:pt x="319151" y="0"/>
                    <a:pt x="328041" y="0"/>
                    <a:pt x="336804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9" name="Group 19"/>
          <p:cNvGrpSpPr/>
          <p:nvPr/>
        </p:nvGrpSpPr>
        <p:grpSpPr>
          <a:xfrm>
            <a:off x="2753280" y="9734400"/>
            <a:ext cx="488160" cy="560160"/>
            <a:chOff x="0" y="0"/>
            <a:chExt cx="650880" cy="746880"/>
          </a:xfrm>
        </p:grpSpPr>
        <p:sp>
          <p:nvSpPr>
            <p:cNvPr id="20" name="Freeform 20"/>
            <p:cNvSpPr/>
            <p:nvPr/>
          </p:nvSpPr>
          <p:spPr>
            <a:xfrm>
              <a:off x="0" y="0"/>
              <a:ext cx="650875" cy="746887"/>
            </a:xfrm>
            <a:custGeom>
              <a:avLst/>
              <a:gdLst/>
              <a:ahLst/>
              <a:cxnLst/>
              <a:rect l="l" t="t" r="r" b="b"/>
              <a:pathLst>
                <a:path w="650875" h="746887">
                  <a:moveTo>
                    <a:pt x="338836" y="0"/>
                  </a:moveTo>
                  <a:cubicBezTo>
                    <a:pt x="445770" y="247015"/>
                    <a:pt x="543941" y="494030"/>
                    <a:pt x="650875" y="746887"/>
                  </a:cubicBezTo>
                  <a:cubicBezTo>
                    <a:pt x="427990" y="746887"/>
                    <a:pt x="222885" y="746887"/>
                    <a:pt x="0" y="746887"/>
                  </a:cubicBezTo>
                  <a:cubicBezTo>
                    <a:pt x="98044" y="496951"/>
                    <a:pt x="205105" y="249936"/>
                    <a:pt x="312039" y="2921"/>
                  </a:cubicBezTo>
                  <a:cubicBezTo>
                    <a:pt x="320929" y="0"/>
                    <a:pt x="329946" y="0"/>
                    <a:pt x="338836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21" name="Group 21"/>
          <p:cNvGrpSpPr/>
          <p:nvPr/>
        </p:nvGrpSpPr>
        <p:grpSpPr>
          <a:xfrm>
            <a:off x="4564800" y="9576720"/>
            <a:ext cx="272880" cy="524160"/>
            <a:chOff x="0" y="0"/>
            <a:chExt cx="363840" cy="698880"/>
          </a:xfrm>
        </p:grpSpPr>
        <p:sp>
          <p:nvSpPr>
            <p:cNvPr id="22" name="Freeform 22"/>
            <p:cNvSpPr/>
            <p:nvPr/>
          </p:nvSpPr>
          <p:spPr>
            <a:xfrm>
              <a:off x="0" y="0"/>
              <a:ext cx="363855" cy="698881"/>
            </a:xfrm>
            <a:custGeom>
              <a:avLst/>
              <a:gdLst/>
              <a:ahLst/>
              <a:cxnLst/>
              <a:rect l="l" t="t" r="r" b="b"/>
              <a:pathLst>
                <a:path w="363855" h="698881">
                  <a:moveTo>
                    <a:pt x="177546" y="698881"/>
                  </a:moveTo>
                  <a:cubicBezTo>
                    <a:pt x="0" y="369951"/>
                    <a:pt x="0" y="317119"/>
                    <a:pt x="177546" y="0"/>
                  </a:cubicBezTo>
                  <a:cubicBezTo>
                    <a:pt x="355092" y="232029"/>
                    <a:pt x="363855" y="466852"/>
                    <a:pt x="177546" y="698881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23" name="Group 23"/>
          <p:cNvGrpSpPr/>
          <p:nvPr/>
        </p:nvGrpSpPr>
        <p:grpSpPr>
          <a:xfrm>
            <a:off x="3212640" y="9585360"/>
            <a:ext cx="259200" cy="515520"/>
            <a:chOff x="0" y="0"/>
            <a:chExt cx="345600" cy="687360"/>
          </a:xfrm>
        </p:grpSpPr>
        <p:sp>
          <p:nvSpPr>
            <p:cNvPr id="24" name="Freeform 24"/>
            <p:cNvSpPr/>
            <p:nvPr/>
          </p:nvSpPr>
          <p:spPr>
            <a:xfrm>
              <a:off x="0" y="0"/>
              <a:ext cx="345694" cy="687324"/>
            </a:xfrm>
            <a:custGeom>
              <a:avLst/>
              <a:gdLst/>
              <a:ahLst/>
              <a:cxnLst/>
              <a:rect l="l" t="t" r="r" b="b"/>
              <a:pathLst>
                <a:path w="345694" h="687324">
                  <a:moveTo>
                    <a:pt x="168402" y="687324"/>
                  </a:moveTo>
                  <a:cubicBezTo>
                    <a:pt x="0" y="519938"/>
                    <a:pt x="0" y="161544"/>
                    <a:pt x="168402" y="0"/>
                  </a:cubicBezTo>
                  <a:cubicBezTo>
                    <a:pt x="345694" y="299593"/>
                    <a:pt x="345694" y="387731"/>
                    <a:pt x="168402" y="687324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25" name="Group 25"/>
          <p:cNvGrpSpPr/>
          <p:nvPr/>
        </p:nvGrpSpPr>
        <p:grpSpPr>
          <a:xfrm>
            <a:off x="3884400" y="9590400"/>
            <a:ext cx="262080" cy="504720"/>
            <a:chOff x="0" y="0"/>
            <a:chExt cx="349440" cy="672960"/>
          </a:xfrm>
        </p:grpSpPr>
        <p:sp>
          <p:nvSpPr>
            <p:cNvPr id="26" name="Freeform 26"/>
            <p:cNvSpPr/>
            <p:nvPr/>
          </p:nvSpPr>
          <p:spPr>
            <a:xfrm>
              <a:off x="0" y="0"/>
              <a:ext cx="349377" cy="672973"/>
            </a:xfrm>
            <a:custGeom>
              <a:avLst/>
              <a:gdLst/>
              <a:ahLst/>
              <a:cxnLst/>
              <a:rect l="l" t="t" r="r" b="b"/>
              <a:pathLst>
                <a:path w="349377" h="672973">
                  <a:moveTo>
                    <a:pt x="179197" y="672973"/>
                  </a:moveTo>
                  <a:cubicBezTo>
                    <a:pt x="0" y="449580"/>
                    <a:pt x="0" y="220345"/>
                    <a:pt x="179197" y="0"/>
                  </a:cubicBezTo>
                  <a:cubicBezTo>
                    <a:pt x="349377" y="141097"/>
                    <a:pt x="349377" y="517271"/>
                    <a:pt x="179197" y="672973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27" name="Group 27"/>
          <p:cNvGrpSpPr/>
          <p:nvPr/>
        </p:nvGrpSpPr>
        <p:grpSpPr>
          <a:xfrm>
            <a:off x="2514240" y="9585360"/>
            <a:ext cx="259200" cy="515520"/>
            <a:chOff x="0" y="0"/>
            <a:chExt cx="345600" cy="687360"/>
          </a:xfrm>
        </p:grpSpPr>
        <p:sp>
          <p:nvSpPr>
            <p:cNvPr id="28" name="Freeform 28"/>
            <p:cNvSpPr/>
            <p:nvPr/>
          </p:nvSpPr>
          <p:spPr>
            <a:xfrm>
              <a:off x="0" y="0"/>
              <a:ext cx="345694" cy="687324"/>
            </a:xfrm>
            <a:custGeom>
              <a:avLst/>
              <a:gdLst/>
              <a:ahLst/>
              <a:cxnLst/>
              <a:rect l="l" t="t" r="r" b="b"/>
              <a:pathLst>
                <a:path w="345694" h="687324">
                  <a:moveTo>
                    <a:pt x="168402" y="687324"/>
                  </a:moveTo>
                  <a:cubicBezTo>
                    <a:pt x="0" y="519938"/>
                    <a:pt x="0" y="161544"/>
                    <a:pt x="168402" y="0"/>
                  </a:cubicBezTo>
                  <a:cubicBezTo>
                    <a:pt x="345694" y="299593"/>
                    <a:pt x="345694" y="387731"/>
                    <a:pt x="168402" y="687324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29" name="Group 29"/>
          <p:cNvGrpSpPr/>
          <p:nvPr/>
        </p:nvGrpSpPr>
        <p:grpSpPr>
          <a:xfrm>
            <a:off x="680400" y="9737280"/>
            <a:ext cx="493200" cy="554400"/>
            <a:chOff x="0" y="0"/>
            <a:chExt cx="657600" cy="739200"/>
          </a:xfrm>
        </p:grpSpPr>
        <p:sp>
          <p:nvSpPr>
            <p:cNvPr id="30" name="Freeform 30"/>
            <p:cNvSpPr/>
            <p:nvPr/>
          </p:nvSpPr>
          <p:spPr>
            <a:xfrm>
              <a:off x="0" y="0"/>
              <a:ext cx="657606" cy="739140"/>
            </a:xfrm>
            <a:custGeom>
              <a:avLst/>
              <a:gdLst/>
              <a:ahLst/>
              <a:cxnLst/>
              <a:rect l="l" t="t" r="r" b="b"/>
              <a:pathLst>
                <a:path w="657606" h="739140">
                  <a:moveTo>
                    <a:pt x="657606" y="739140"/>
                  </a:moveTo>
                  <a:cubicBezTo>
                    <a:pt x="426593" y="739140"/>
                    <a:pt x="231013" y="739140"/>
                    <a:pt x="0" y="739140"/>
                  </a:cubicBezTo>
                  <a:cubicBezTo>
                    <a:pt x="106680" y="492760"/>
                    <a:pt x="204343" y="246380"/>
                    <a:pt x="311023" y="0"/>
                  </a:cubicBezTo>
                  <a:cubicBezTo>
                    <a:pt x="319913" y="0"/>
                    <a:pt x="328803" y="0"/>
                    <a:pt x="346583" y="0"/>
                  </a:cubicBezTo>
                  <a:cubicBezTo>
                    <a:pt x="444373" y="243459"/>
                    <a:pt x="550926" y="486918"/>
                    <a:pt x="657606" y="73914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31" name="Group 31"/>
          <p:cNvGrpSpPr/>
          <p:nvPr/>
        </p:nvGrpSpPr>
        <p:grpSpPr>
          <a:xfrm>
            <a:off x="2046240" y="9734400"/>
            <a:ext cx="490320" cy="557280"/>
            <a:chOff x="0" y="0"/>
            <a:chExt cx="653760" cy="743040"/>
          </a:xfrm>
        </p:grpSpPr>
        <p:sp>
          <p:nvSpPr>
            <p:cNvPr id="32" name="Freeform 32"/>
            <p:cNvSpPr/>
            <p:nvPr/>
          </p:nvSpPr>
          <p:spPr>
            <a:xfrm>
              <a:off x="-127" y="0"/>
              <a:ext cx="653796" cy="743077"/>
            </a:xfrm>
            <a:custGeom>
              <a:avLst/>
              <a:gdLst/>
              <a:ahLst/>
              <a:cxnLst/>
              <a:rect l="l" t="t" r="r" b="b"/>
              <a:pathLst>
                <a:path w="653796" h="743077">
                  <a:moveTo>
                    <a:pt x="335788" y="0"/>
                  </a:moveTo>
                  <a:cubicBezTo>
                    <a:pt x="441833" y="246761"/>
                    <a:pt x="547878" y="493395"/>
                    <a:pt x="653796" y="743077"/>
                  </a:cubicBezTo>
                  <a:cubicBezTo>
                    <a:pt x="424053" y="743077"/>
                    <a:pt x="220853" y="743077"/>
                    <a:pt x="0" y="743077"/>
                  </a:cubicBezTo>
                  <a:cubicBezTo>
                    <a:pt x="106172" y="490474"/>
                    <a:pt x="203327" y="246761"/>
                    <a:pt x="309372" y="0"/>
                  </a:cubicBezTo>
                  <a:cubicBezTo>
                    <a:pt x="318262" y="0"/>
                    <a:pt x="327025" y="0"/>
                    <a:pt x="335915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33" name="Group 33"/>
          <p:cNvGrpSpPr/>
          <p:nvPr/>
        </p:nvGrpSpPr>
        <p:grpSpPr>
          <a:xfrm>
            <a:off x="1365840" y="9734400"/>
            <a:ext cx="485280" cy="557280"/>
            <a:chOff x="0" y="0"/>
            <a:chExt cx="647040" cy="743040"/>
          </a:xfrm>
        </p:grpSpPr>
        <p:sp>
          <p:nvSpPr>
            <p:cNvPr id="34" name="Freeform 34"/>
            <p:cNvSpPr/>
            <p:nvPr/>
          </p:nvSpPr>
          <p:spPr>
            <a:xfrm>
              <a:off x="0" y="0"/>
              <a:ext cx="647065" cy="743077"/>
            </a:xfrm>
            <a:custGeom>
              <a:avLst/>
              <a:gdLst/>
              <a:ahLst/>
              <a:cxnLst/>
              <a:rect l="l" t="t" r="r" b="b"/>
              <a:pathLst>
                <a:path w="647065" h="743077">
                  <a:moveTo>
                    <a:pt x="336804" y="0"/>
                  </a:moveTo>
                  <a:cubicBezTo>
                    <a:pt x="443230" y="246761"/>
                    <a:pt x="540639" y="490474"/>
                    <a:pt x="647065" y="743077"/>
                  </a:cubicBezTo>
                  <a:cubicBezTo>
                    <a:pt x="434340" y="743077"/>
                    <a:pt x="230505" y="743077"/>
                    <a:pt x="0" y="743077"/>
                  </a:cubicBezTo>
                  <a:cubicBezTo>
                    <a:pt x="97536" y="493395"/>
                    <a:pt x="203835" y="246761"/>
                    <a:pt x="310261" y="0"/>
                  </a:cubicBezTo>
                  <a:cubicBezTo>
                    <a:pt x="319151" y="0"/>
                    <a:pt x="328041" y="0"/>
                    <a:pt x="336804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35" name="Group 35"/>
          <p:cNvGrpSpPr/>
          <p:nvPr/>
        </p:nvGrpSpPr>
        <p:grpSpPr>
          <a:xfrm>
            <a:off x="0" y="9734400"/>
            <a:ext cx="488160" cy="560160"/>
            <a:chOff x="0" y="0"/>
            <a:chExt cx="650880" cy="746880"/>
          </a:xfrm>
        </p:grpSpPr>
        <p:sp>
          <p:nvSpPr>
            <p:cNvPr id="36" name="Freeform 36"/>
            <p:cNvSpPr/>
            <p:nvPr/>
          </p:nvSpPr>
          <p:spPr>
            <a:xfrm>
              <a:off x="0" y="0"/>
              <a:ext cx="650875" cy="746887"/>
            </a:xfrm>
            <a:custGeom>
              <a:avLst/>
              <a:gdLst/>
              <a:ahLst/>
              <a:cxnLst/>
              <a:rect l="l" t="t" r="r" b="b"/>
              <a:pathLst>
                <a:path w="650875" h="746887">
                  <a:moveTo>
                    <a:pt x="338836" y="0"/>
                  </a:moveTo>
                  <a:cubicBezTo>
                    <a:pt x="445770" y="247015"/>
                    <a:pt x="543941" y="494030"/>
                    <a:pt x="650875" y="746887"/>
                  </a:cubicBezTo>
                  <a:cubicBezTo>
                    <a:pt x="427990" y="746887"/>
                    <a:pt x="222885" y="746887"/>
                    <a:pt x="0" y="746887"/>
                  </a:cubicBezTo>
                  <a:cubicBezTo>
                    <a:pt x="98044" y="496951"/>
                    <a:pt x="205105" y="249936"/>
                    <a:pt x="312039" y="2921"/>
                  </a:cubicBezTo>
                  <a:cubicBezTo>
                    <a:pt x="320929" y="0"/>
                    <a:pt x="329946" y="0"/>
                    <a:pt x="338836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37" name="Group 37"/>
          <p:cNvGrpSpPr/>
          <p:nvPr/>
        </p:nvGrpSpPr>
        <p:grpSpPr>
          <a:xfrm>
            <a:off x="1812240" y="9577440"/>
            <a:ext cx="272880" cy="524160"/>
            <a:chOff x="0" y="0"/>
            <a:chExt cx="363840" cy="698880"/>
          </a:xfrm>
        </p:grpSpPr>
        <p:sp>
          <p:nvSpPr>
            <p:cNvPr id="38" name="Freeform 38"/>
            <p:cNvSpPr/>
            <p:nvPr/>
          </p:nvSpPr>
          <p:spPr>
            <a:xfrm>
              <a:off x="0" y="0"/>
              <a:ext cx="363855" cy="698881"/>
            </a:xfrm>
            <a:custGeom>
              <a:avLst/>
              <a:gdLst/>
              <a:ahLst/>
              <a:cxnLst/>
              <a:rect l="l" t="t" r="r" b="b"/>
              <a:pathLst>
                <a:path w="363855" h="698881">
                  <a:moveTo>
                    <a:pt x="177546" y="698881"/>
                  </a:moveTo>
                  <a:cubicBezTo>
                    <a:pt x="0" y="369951"/>
                    <a:pt x="0" y="317119"/>
                    <a:pt x="177546" y="0"/>
                  </a:cubicBezTo>
                  <a:cubicBezTo>
                    <a:pt x="355092" y="232029"/>
                    <a:pt x="363855" y="466852"/>
                    <a:pt x="177546" y="698881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39" name="Group 39"/>
          <p:cNvGrpSpPr/>
          <p:nvPr/>
        </p:nvGrpSpPr>
        <p:grpSpPr>
          <a:xfrm>
            <a:off x="460080" y="9586080"/>
            <a:ext cx="259200" cy="515520"/>
            <a:chOff x="0" y="0"/>
            <a:chExt cx="345600" cy="687360"/>
          </a:xfrm>
        </p:grpSpPr>
        <p:sp>
          <p:nvSpPr>
            <p:cNvPr id="40" name="Freeform 40"/>
            <p:cNvSpPr/>
            <p:nvPr/>
          </p:nvSpPr>
          <p:spPr>
            <a:xfrm>
              <a:off x="0" y="0"/>
              <a:ext cx="345694" cy="687324"/>
            </a:xfrm>
            <a:custGeom>
              <a:avLst/>
              <a:gdLst/>
              <a:ahLst/>
              <a:cxnLst/>
              <a:rect l="l" t="t" r="r" b="b"/>
              <a:pathLst>
                <a:path w="345694" h="687324">
                  <a:moveTo>
                    <a:pt x="168402" y="687324"/>
                  </a:moveTo>
                  <a:cubicBezTo>
                    <a:pt x="0" y="519938"/>
                    <a:pt x="0" y="161544"/>
                    <a:pt x="168402" y="0"/>
                  </a:cubicBezTo>
                  <a:cubicBezTo>
                    <a:pt x="345694" y="299593"/>
                    <a:pt x="345694" y="387731"/>
                    <a:pt x="168402" y="687324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41" name="Group 41"/>
          <p:cNvGrpSpPr/>
          <p:nvPr/>
        </p:nvGrpSpPr>
        <p:grpSpPr>
          <a:xfrm>
            <a:off x="1131840" y="9591120"/>
            <a:ext cx="262080" cy="504720"/>
            <a:chOff x="0" y="0"/>
            <a:chExt cx="349440" cy="672960"/>
          </a:xfrm>
        </p:grpSpPr>
        <p:sp>
          <p:nvSpPr>
            <p:cNvPr id="42" name="Freeform 42"/>
            <p:cNvSpPr/>
            <p:nvPr/>
          </p:nvSpPr>
          <p:spPr>
            <a:xfrm>
              <a:off x="0" y="0"/>
              <a:ext cx="349377" cy="672973"/>
            </a:xfrm>
            <a:custGeom>
              <a:avLst/>
              <a:gdLst/>
              <a:ahLst/>
              <a:cxnLst/>
              <a:rect l="l" t="t" r="r" b="b"/>
              <a:pathLst>
                <a:path w="349377" h="672973">
                  <a:moveTo>
                    <a:pt x="179197" y="672973"/>
                  </a:moveTo>
                  <a:cubicBezTo>
                    <a:pt x="0" y="449580"/>
                    <a:pt x="0" y="220345"/>
                    <a:pt x="179197" y="0"/>
                  </a:cubicBezTo>
                  <a:cubicBezTo>
                    <a:pt x="349377" y="141097"/>
                    <a:pt x="349377" y="517271"/>
                    <a:pt x="179197" y="672973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43" name="Group 43"/>
          <p:cNvGrpSpPr/>
          <p:nvPr/>
        </p:nvGrpSpPr>
        <p:grpSpPr>
          <a:xfrm>
            <a:off x="8789760" y="9766800"/>
            <a:ext cx="493200" cy="554400"/>
            <a:chOff x="0" y="0"/>
            <a:chExt cx="657600" cy="739200"/>
          </a:xfrm>
        </p:grpSpPr>
        <p:sp>
          <p:nvSpPr>
            <p:cNvPr id="44" name="Freeform 44"/>
            <p:cNvSpPr/>
            <p:nvPr/>
          </p:nvSpPr>
          <p:spPr>
            <a:xfrm>
              <a:off x="0" y="0"/>
              <a:ext cx="657606" cy="739140"/>
            </a:xfrm>
            <a:custGeom>
              <a:avLst/>
              <a:gdLst/>
              <a:ahLst/>
              <a:cxnLst/>
              <a:rect l="l" t="t" r="r" b="b"/>
              <a:pathLst>
                <a:path w="657606" h="739140">
                  <a:moveTo>
                    <a:pt x="657606" y="739140"/>
                  </a:moveTo>
                  <a:cubicBezTo>
                    <a:pt x="426593" y="739140"/>
                    <a:pt x="231013" y="739140"/>
                    <a:pt x="0" y="739140"/>
                  </a:cubicBezTo>
                  <a:cubicBezTo>
                    <a:pt x="106680" y="492760"/>
                    <a:pt x="204343" y="246380"/>
                    <a:pt x="311023" y="0"/>
                  </a:cubicBezTo>
                  <a:cubicBezTo>
                    <a:pt x="319913" y="0"/>
                    <a:pt x="328803" y="0"/>
                    <a:pt x="346583" y="0"/>
                  </a:cubicBezTo>
                  <a:cubicBezTo>
                    <a:pt x="444373" y="243459"/>
                    <a:pt x="550926" y="486918"/>
                    <a:pt x="657606" y="73914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45" name="Group 45"/>
          <p:cNvGrpSpPr/>
          <p:nvPr/>
        </p:nvGrpSpPr>
        <p:grpSpPr>
          <a:xfrm>
            <a:off x="10155600" y="9763920"/>
            <a:ext cx="490320" cy="557280"/>
            <a:chOff x="0" y="0"/>
            <a:chExt cx="653760" cy="743040"/>
          </a:xfrm>
        </p:grpSpPr>
        <p:sp>
          <p:nvSpPr>
            <p:cNvPr id="46" name="Freeform 46"/>
            <p:cNvSpPr/>
            <p:nvPr/>
          </p:nvSpPr>
          <p:spPr>
            <a:xfrm>
              <a:off x="-127" y="0"/>
              <a:ext cx="653796" cy="743077"/>
            </a:xfrm>
            <a:custGeom>
              <a:avLst/>
              <a:gdLst/>
              <a:ahLst/>
              <a:cxnLst/>
              <a:rect l="l" t="t" r="r" b="b"/>
              <a:pathLst>
                <a:path w="653796" h="743077">
                  <a:moveTo>
                    <a:pt x="335788" y="0"/>
                  </a:moveTo>
                  <a:cubicBezTo>
                    <a:pt x="441833" y="246761"/>
                    <a:pt x="547878" y="493395"/>
                    <a:pt x="653796" y="743077"/>
                  </a:cubicBezTo>
                  <a:cubicBezTo>
                    <a:pt x="424053" y="743077"/>
                    <a:pt x="220853" y="743077"/>
                    <a:pt x="0" y="743077"/>
                  </a:cubicBezTo>
                  <a:cubicBezTo>
                    <a:pt x="106172" y="490474"/>
                    <a:pt x="203327" y="246761"/>
                    <a:pt x="309372" y="0"/>
                  </a:cubicBezTo>
                  <a:cubicBezTo>
                    <a:pt x="318262" y="0"/>
                    <a:pt x="327025" y="0"/>
                    <a:pt x="335915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47" name="Group 47"/>
          <p:cNvGrpSpPr/>
          <p:nvPr/>
        </p:nvGrpSpPr>
        <p:grpSpPr>
          <a:xfrm>
            <a:off x="9475920" y="9763920"/>
            <a:ext cx="485280" cy="557280"/>
            <a:chOff x="0" y="0"/>
            <a:chExt cx="647040" cy="743040"/>
          </a:xfrm>
        </p:grpSpPr>
        <p:sp>
          <p:nvSpPr>
            <p:cNvPr id="48" name="Freeform 48"/>
            <p:cNvSpPr/>
            <p:nvPr/>
          </p:nvSpPr>
          <p:spPr>
            <a:xfrm>
              <a:off x="0" y="0"/>
              <a:ext cx="647065" cy="743077"/>
            </a:xfrm>
            <a:custGeom>
              <a:avLst/>
              <a:gdLst/>
              <a:ahLst/>
              <a:cxnLst/>
              <a:rect l="l" t="t" r="r" b="b"/>
              <a:pathLst>
                <a:path w="647065" h="743077">
                  <a:moveTo>
                    <a:pt x="336804" y="0"/>
                  </a:moveTo>
                  <a:cubicBezTo>
                    <a:pt x="443230" y="246761"/>
                    <a:pt x="540639" y="490474"/>
                    <a:pt x="647065" y="743077"/>
                  </a:cubicBezTo>
                  <a:cubicBezTo>
                    <a:pt x="434340" y="743077"/>
                    <a:pt x="230505" y="743077"/>
                    <a:pt x="0" y="743077"/>
                  </a:cubicBezTo>
                  <a:cubicBezTo>
                    <a:pt x="97536" y="493395"/>
                    <a:pt x="203835" y="246761"/>
                    <a:pt x="310261" y="0"/>
                  </a:cubicBezTo>
                  <a:cubicBezTo>
                    <a:pt x="319151" y="0"/>
                    <a:pt x="328041" y="0"/>
                    <a:pt x="336804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49" name="Group 49"/>
          <p:cNvGrpSpPr/>
          <p:nvPr/>
        </p:nvGrpSpPr>
        <p:grpSpPr>
          <a:xfrm>
            <a:off x="8109360" y="9763920"/>
            <a:ext cx="488160" cy="560160"/>
            <a:chOff x="0" y="0"/>
            <a:chExt cx="650880" cy="746880"/>
          </a:xfrm>
        </p:grpSpPr>
        <p:sp>
          <p:nvSpPr>
            <p:cNvPr id="50" name="Freeform 50"/>
            <p:cNvSpPr/>
            <p:nvPr/>
          </p:nvSpPr>
          <p:spPr>
            <a:xfrm>
              <a:off x="0" y="0"/>
              <a:ext cx="650875" cy="746887"/>
            </a:xfrm>
            <a:custGeom>
              <a:avLst/>
              <a:gdLst/>
              <a:ahLst/>
              <a:cxnLst/>
              <a:rect l="l" t="t" r="r" b="b"/>
              <a:pathLst>
                <a:path w="650875" h="746887">
                  <a:moveTo>
                    <a:pt x="338836" y="0"/>
                  </a:moveTo>
                  <a:cubicBezTo>
                    <a:pt x="445770" y="247015"/>
                    <a:pt x="543941" y="494030"/>
                    <a:pt x="650875" y="746887"/>
                  </a:cubicBezTo>
                  <a:cubicBezTo>
                    <a:pt x="427990" y="746887"/>
                    <a:pt x="222885" y="746887"/>
                    <a:pt x="0" y="746887"/>
                  </a:cubicBezTo>
                  <a:cubicBezTo>
                    <a:pt x="98044" y="496951"/>
                    <a:pt x="205105" y="249936"/>
                    <a:pt x="312039" y="2921"/>
                  </a:cubicBezTo>
                  <a:cubicBezTo>
                    <a:pt x="320929" y="0"/>
                    <a:pt x="329946" y="0"/>
                    <a:pt x="338836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51" name="Group 51"/>
          <p:cNvGrpSpPr/>
          <p:nvPr/>
        </p:nvGrpSpPr>
        <p:grpSpPr>
          <a:xfrm>
            <a:off x="9921600" y="9606240"/>
            <a:ext cx="272880" cy="524160"/>
            <a:chOff x="0" y="0"/>
            <a:chExt cx="363840" cy="698880"/>
          </a:xfrm>
        </p:grpSpPr>
        <p:sp>
          <p:nvSpPr>
            <p:cNvPr id="52" name="Freeform 52"/>
            <p:cNvSpPr/>
            <p:nvPr/>
          </p:nvSpPr>
          <p:spPr>
            <a:xfrm>
              <a:off x="0" y="0"/>
              <a:ext cx="363855" cy="698881"/>
            </a:xfrm>
            <a:custGeom>
              <a:avLst/>
              <a:gdLst/>
              <a:ahLst/>
              <a:cxnLst/>
              <a:rect l="l" t="t" r="r" b="b"/>
              <a:pathLst>
                <a:path w="363855" h="698881">
                  <a:moveTo>
                    <a:pt x="177546" y="698881"/>
                  </a:moveTo>
                  <a:cubicBezTo>
                    <a:pt x="0" y="369951"/>
                    <a:pt x="0" y="317119"/>
                    <a:pt x="177546" y="0"/>
                  </a:cubicBezTo>
                  <a:cubicBezTo>
                    <a:pt x="355092" y="232029"/>
                    <a:pt x="363855" y="466852"/>
                    <a:pt x="177546" y="698881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53" name="Group 53"/>
          <p:cNvGrpSpPr/>
          <p:nvPr/>
        </p:nvGrpSpPr>
        <p:grpSpPr>
          <a:xfrm>
            <a:off x="8569440" y="9614880"/>
            <a:ext cx="259200" cy="515520"/>
            <a:chOff x="0" y="0"/>
            <a:chExt cx="345600" cy="687360"/>
          </a:xfrm>
        </p:grpSpPr>
        <p:sp>
          <p:nvSpPr>
            <p:cNvPr id="54" name="Freeform 54"/>
            <p:cNvSpPr/>
            <p:nvPr/>
          </p:nvSpPr>
          <p:spPr>
            <a:xfrm>
              <a:off x="0" y="0"/>
              <a:ext cx="345694" cy="687324"/>
            </a:xfrm>
            <a:custGeom>
              <a:avLst/>
              <a:gdLst/>
              <a:ahLst/>
              <a:cxnLst/>
              <a:rect l="l" t="t" r="r" b="b"/>
              <a:pathLst>
                <a:path w="345694" h="687324">
                  <a:moveTo>
                    <a:pt x="168402" y="687324"/>
                  </a:moveTo>
                  <a:cubicBezTo>
                    <a:pt x="0" y="519938"/>
                    <a:pt x="0" y="161544"/>
                    <a:pt x="168402" y="0"/>
                  </a:cubicBezTo>
                  <a:cubicBezTo>
                    <a:pt x="345694" y="299593"/>
                    <a:pt x="345694" y="387731"/>
                    <a:pt x="168402" y="687324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55" name="Group 55"/>
          <p:cNvGrpSpPr/>
          <p:nvPr/>
        </p:nvGrpSpPr>
        <p:grpSpPr>
          <a:xfrm>
            <a:off x="9241200" y="9620640"/>
            <a:ext cx="262080" cy="504720"/>
            <a:chOff x="0" y="0"/>
            <a:chExt cx="349440" cy="672960"/>
          </a:xfrm>
        </p:grpSpPr>
        <p:sp>
          <p:nvSpPr>
            <p:cNvPr id="56" name="Freeform 56"/>
            <p:cNvSpPr/>
            <p:nvPr/>
          </p:nvSpPr>
          <p:spPr>
            <a:xfrm>
              <a:off x="0" y="0"/>
              <a:ext cx="349377" cy="672973"/>
            </a:xfrm>
            <a:custGeom>
              <a:avLst/>
              <a:gdLst/>
              <a:ahLst/>
              <a:cxnLst/>
              <a:rect l="l" t="t" r="r" b="b"/>
              <a:pathLst>
                <a:path w="349377" h="672973">
                  <a:moveTo>
                    <a:pt x="179197" y="672973"/>
                  </a:moveTo>
                  <a:cubicBezTo>
                    <a:pt x="0" y="449580"/>
                    <a:pt x="0" y="220345"/>
                    <a:pt x="179197" y="0"/>
                  </a:cubicBezTo>
                  <a:cubicBezTo>
                    <a:pt x="349377" y="141097"/>
                    <a:pt x="349377" y="517271"/>
                    <a:pt x="179197" y="672973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57" name="Group 57"/>
          <p:cNvGrpSpPr/>
          <p:nvPr/>
        </p:nvGrpSpPr>
        <p:grpSpPr>
          <a:xfrm>
            <a:off x="7871040" y="9614880"/>
            <a:ext cx="259200" cy="515520"/>
            <a:chOff x="0" y="0"/>
            <a:chExt cx="345600" cy="687360"/>
          </a:xfrm>
        </p:grpSpPr>
        <p:sp>
          <p:nvSpPr>
            <p:cNvPr id="58" name="Freeform 58"/>
            <p:cNvSpPr/>
            <p:nvPr/>
          </p:nvSpPr>
          <p:spPr>
            <a:xfrm>
              <a:off x="0" y="0"/>
              <a:ext cx="345694" cy="687324"/>
            </a:xfrm>
            <a:custGeom>
              <a:avLst/>
              <a:gdLst/>
              <a:ahLst/>
              <a:cxnLst/>
              <a:rect l="l" t="t" r="r" b="b"/>
              <a:pathLst>
                <a:path w="345694" h="687324">
                  <a:moveTo>
                    <a:pt x="168402" y="687324"/>
                  </a:moveTo>
                  <a:cubicBezTo>
                    <a:pt x="0" y="519938"/>
                    <a:pt x="0" y="161544"/>
                    <a:pt x="168402" y="0"/>
                  </a:cubicBezTo>
                  <a:cubicBezTo>
                    <a:pt x="345694" y="299593"/>
                    <a:pt x="345694" y="387731"/>
                    <a:pt x="168402" y="687324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59" name="Group 59"/>
          <p:cNvGrpSpPr/>
          <p:nvPr/>
        </p:nvGrpSpPr>
        <p:grpSpPr>
          <a:xfrm>
            <a:off x="6037200" y="9767520"/>
            <a:ext cx="493200" cy="554400"/>
            <a:chOff x="0" y="0"/>
            <a:chExt cx="657600" cy="739200"/>
          </a:xfrm>
        </p:grpSpPr>
        <p:sp>
          <p:nvSpPr>
            <p:cNvPr id="60" name="Freeform 60"/>
            <p:cNvSpPr/>
            <p:nvPr/>
          </p:nvSpPr>
          <p:spPr>
            <a:xfrm>
              <a:off x="0" y="0"/>
              <a:ext cx="657606" cy="739140"/>
            </a:xfrm>
            <a:custGeom>
              <a:avLst/>
              <a:gdLst/>
              <a:ahLst/>
              <a:cxnLst/>
              <a:rect l="l" t="t" r="r" b="b"/>
              <a:pathLst>
                <a:path w="657606" h="739140">
                  <a:moveTo>
                    <a:pt x="657606" y="739140"/>
                  </a:moveTo>
                  <a:cubicBezTo>
                    <a:pt x="426593" y="739140"/>
                    <a:pt x="231013" y="739140"/>
                    <a:pt x="0" y="739140"/>
                  </a:cubicBezTo>
                  <a:cubicBezTo>
                    <a:pt x="106680" y="492760"/>
                    <a:pt x="204343" y="246380"/>
                    <a:pt x="311023" y="0"/>
                  </a:cubicBezTo>
                  <a:cubicBezTo>
                    <a:pt x="319913" y="0"/>
                    <a:pt x="328803" y="0"/>
                    <a:pt x="346583" y="0"/>
                  </a:cubicBezTo>
                  <a:cubicBezTo>
                    <a:pt x="444373" y="243459"/>
                    <a:pt x="550926" y="486918"/>
                    <a:pt x="657606" y="73914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61" name="Group 61"/>
          <p:cNvGrpSpPr/>
          <p:nvPr/>
        </p:nvGrpSpPr>
        <p:grpSpPr>
          <a:xfrm>
            <a:off x="7403040" y="9764640"/>
            <a:ext cx="490320" cy="557280"/>
            <a:chOff x="0" y="0"/>
            <a:chExt cx="653760" cy="743040"/>
          </a:xfrm>
        </p:grpSpPr>
        <p:sp>
          <p:nvSpPr>
            <p:cNvPr id="62" name="Freeform 62"/>
            <p:cNvSpPr/>
            <p:nvPr/>
          </p:nvSpPr>
          <p:spPr>
            <a:xfrm>
              <a:off x="-127" y="0"/>
              <a:ext cx="653796" cy="743077"/>
            </a:xfrm>
            <a:custGeom>
              <a:avLst/>
              <a:gdLst/>
              <a:ahLst/>
              <a:cxnLst/>
              <a:rect l="l" t="t" r="r" b="b"/>
              <a:pathLst>
                <a:path w="653796" h="743077">
                  <a:moveTo>
                    <a:pt x="335788" y="0"/>
                  </a:moveTo>
                  <a:cubicBezTo>
                    <a:pt x="441833" y="246761"/>
                    <a:pt x="547878" y="493395"/>
                    <a:pt x="653796" y="743077"/>
                  </a:cubicBezTo>
                  <a:cubicBezTo>
                    <a:pt x="424053" y="743077"/>
                    <a:pt x="220853" y="743077"/>
                    <a:pt x="0" y="743077"/>
                  </a:cubicBezTo>
                  <a:cubicBezTo>
                    <a:pt x="106172" y="490474"/>
                    <a:pt x="203327" y="246761"/>
                    <a:pt x="309372" y="0"/>
                  </a:cubicBezTo>
                  <a:cubicBezTo>
                    <a:pt x="318262" y="0"/>
                    <a:pt x="327025" y="0"/>
                    <a:pt x="335915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63" name="Group 63"/>
          <p:cNvGrpSpPr/>
          <p:nvPr/>
        </p:nvGrpSpPr>
        <p:grpSpPr>
          <a:xfrm>
            <a:off x="6722640" y="9764640"/>
            <a:ext cx="485280" cy="557280"/>
            <a:chOff x="0" y="0"/>
            <a:chExt cx="647040" cy="743040"/>
          </a:xfrm>
        </p:grpSpPr>
        <p:sp>
          <p:nvSpPr>
            <p:cNvPr id="64" name="Freeform 64"/>
            <p:cNvSpPr/>
            <p:nvPr/>
          </p:nvSpPr>
          <p:spPr>
            <a:xfrm>
              <a:off x="0" y="0"/>
              <a:ext cx="647065" cy="743077"/>
            </a:xfrm>
            <a:custGeom>
              <a:avLst/>
              <a:gdLst/>
              <a:ahLst/>
              <a:cxnLst/>
              <a:rect l="l" t="t" r="r" b="b"/>
              <a:pathLst>
                <a:path w="647065" h="743077">
                  <a:moveTo>
                    <a:pt x="336804" y="0"/>
                  </a:moveTo>
                  <a:cubicBezTo>
                    <a:pt x="443230" y="246761"/>
                    <a:pt x="540639" y="490474"/>
                    <a:pt x="647065" y="743077"/>
                  </a:cubicBezTo>
                  <a:cubicBezTo>
                    <a:pt x="434340" y="743077"/>
                    <a:pt x="230505" y="743077"/>
                    <a:pt x="0" y="743077"/>
                  </a:cubicBezTo>
                  <a:cubicBezTo>
                    <a:pt x="97536" y="493395"/>
                    <a:pt x="203835" y="246761"/>
                    <a:pt x="310261" y="0"/>
                  </a:cubicBezTo>
                  <a:cubicBezTo>
                    <a:pt x="319151" y="0"/>
                    <a:pt x="328041" y="0"/>
                    <a:pt x="336804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65" name="Group 65"/>
          <p:cNvGrpSpPr/>
          <p:nvPr/>
        </p:nvGrpSpPr>
        <p:grpSpPr>
          <a:xfrm>
            <a:off x="5356800" y="9764640"/>
            <a:ext cx="488160" cy="560160"/>
            <a:chOff x="0" y="0"/>
            <a:chExt cx="650880" cy="746880"/>
          </a:xfrm>
        </p:grpSpPr>
        <p:sp>
          <p:nvSpPr>
            <p:cNvPr id="66" name="Freeform 66"/>
            <p:cNvSpPr/>
            <p:nvPr/>
          </p:nvSpPr>
          <p:spPr>
            <a:xfrm>
              <a:off x="0" y="0"/>
              <a:ext cx="650875" cy="746887"/>
            </a:xfrm>
            <a:custGeom>
              <a:avLst/>
              <a:gdLst/>
              <a:ahLst/>
              <a:cxnLst/>
              <a:rect l="l" t="t" r="r" b="b"/>
              <a:pathLst>
                <a:path w="650875" h="746887">
                  <a:moveTo>
                    <a:pt x="338836" y="0"/>
                  </a:moveTo>
                  <a:cubicBezTo>
                    <a:pt x="445770" y="247015"/>
                    <a:pt x="543941" y="494030"/>
                    <a:pt x="650875" y="746887"/>
                  </a:cubicBezTo>
                  <a:cubicBezTo>
                    <a:pt x="427990" y="746887"/>
                    <a:pt x="222885" y="746887"/>
                    <a:pt x="0" y="746887"/>
                  </a:cubicBezTo>
                  <a:cubicBezTo>
                    <a:pt x="98044" y="496951"/>
                    <a:pt x="205105" y="249936"/>
                    <a:pt x="312039" y="2921"/>
                  </a:cubicBezTo>
                  <a:cubicBezTo>
                    <a:pt x="320929" y="0"/>
                    <a:pt x="329946" y="0"/>
                    <a:pt x="338836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67" name="Group 67"/>
          <p:cNvGrpSpPr/>
          <p:nvPr/>
        </p:nvGrpSpPr>
        <p:grpSpPr>
          <a:xfrm>
            <a:off x="7168320" y="9606960"/>
            <a:ext cx="272880" cy="524160"/>
            <a:chOff x="0" y="0"/>
            <a:chExt cx="363840" cy="698880"/>
          </a:xfrm>
        </p:grpSpPr>
        <p:sp>
          <p:nvSpPr>
            <p:cNvPr id="68" name="Freeform 68"/>
            <p:cNvSpPr/>
            <p:nvPr/>
          </p:nvSpPr>
          <p:spPr>
            <a:xfrm>
              <a:off x="0" y="0"/>
              <a:ext cx="363855" cy="698881"/>
            </a:xfrm>
            <a:custGeom>
              <a:avLst/>
              <a:gdLst/>
              <a:ahLst/>
              <a:cxnLst/>
              <a:rect l="l" t="t" r="r" b="b"/>
              <a:pathLst>
                <a:path w="363855" h="698881">
                  <a:moveTo>
                    <a:pt x="177546" y="698881"/>
                  </a:moveTo>
                  <a:cubicBezTo>
                    <a:pt x="0" y="369951"/>
                    <a:pt x="0" y="317119"/>
                    <a:pt x="177546" y="0"/>
                  </a:cubicBezTo>
                  <a:cubicBezTo>
                    <a:pt x="355092" y="232029"/>
                    <a:pt x="363855" y="466852"/>
                    <a:pt x="177546" y="698881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69" name="Group 69"/>
          <p:cNvGrpSpPr/>
          <p:nvPr/>
        </p:nvGrpSpPr>
        <p:grpSpPr>
          <a:xfrm>
            <a:off x="5816880" y="9615600"/>
            <a:ext cx="259200" cy="515520"/>
            <a:chOff x="0" y="0"/>
            <a:chExt cx="345600" cy="687360"/>
          </a:xfrm>
        </p:grpSpPr>
        <p:sp>
          <p:nvSpPr>
            <p:cNvPr id="70" name="Freeform 70"/>
            <p:cNvSpPr/>
            <p:nvPr/>
          </p:nvSpPr>
          <p:spPr>
            <a:xfrm>
              <a:off x="0" y="0"/>
              <a:ext cx="345694" cy="687324"/>
            </a:xfrm>
            <a:custGeom>
              <a:avLst/>
              <a:gdLst/>
              <a:ahLst/>
              <a:cxnLst/>
              <a:rect l="l" t="t" r="r" b="b"/>
              <a:pathLst>
                <a:path w="345694" h="687324">
                  <a:moveTo>
                    <a:pt x="168402" y="687324"/>
                  </a:moveTo>
                  <a:cubicBezTo>
                    <a:pt x="0" y="519938"/>
                    <a:pt x="0" y="161544"/>
                    <a:pt x="168402" y="0"/>
                  </a:cubicBezTo>
                  <a:cubicBezTo>
                    <a:pt x="345694" y="299593"/>
                    <a:pt x="345694" y="387731"/>
                    <a:pt x="168402" y="687324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71" name="Group 71"/>
          <p:cNvGrpSpPr/>
          <p:nvPr/>
        </p:nvGrpSpPr>
        <p:grpSpPr>
          <a:xfrm>
            <a:off x="6488640" y="9620640"/>
            <a:ext cx="262080" cy="504720"/>
            <a:chOff x="0" y="0"/>
            <a:chExt cx="349440" cy="672960"/>
          </a:xfrm>
        </p:grpSpPr>
        <p:sp>
          <p:nvSpPr>
            <p:cNvPr id="72" name="Freeform 72"/>
            <p:cNvSpPr/>
            <p:nvPr/>
          </p:nvSpPr>
          <p:spPr>
            <a:xfrm>
              <a:off x="0" y="0"/>
              <a:ext cx="349377" cy="672973"/>
            </a:xfrm>
            <a:custGeom>
              <a:avLst/>
              <a:gdLst/>
              <a:ahLst/>
              <a:cxnLst/>
              <a:rect l="l" t="t" r="r" b="b"/>
              <a:pathLst>
                <a:path w="349377" h="672973">
                  <a:moveTo>
                    <a:pt x="179197" y="672973"/>
                  </a:moveTo>
                  <a:cubicBezTo>
                    <a:pt x="0" y="449580"/>
                    <a:pt x="0" y="220345"/>
                    <a:pt x="179197" y="0"/>
                  </a:cubicBezTo>
                  <a:cubicBezTo>
                    <a:pt x="349377" y="141097"/>
                    <a:pt x="349377" y="517271"/>
                    <a:pt x="179197" y="672973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sp>
        <p:nvSpPr>
          <p:cNvPr id="73" name="AutoShape 73"/>
          <p:cNvSpPr/>
          <p:nvPr/>
        </p:nvSpPr>
        <p:spPr>
          <a:xfrm rot="21903">
            <a:off x="148497" y="1830270"/>
            <a:ext cx="18081007" cy="0"/>
          </a:xfrm>
          <a:prstGeom prst="line">
            <a:avLst/>
          </a:prstGeom>
          <a:ln w="47625" cap="rnd">
            <a:solidFill>
              <a:srgbClr val="984603"/>
            </a:solidFill>
            <a:prstDash val="solid"/>
            <a:headEnd type="none" w="sm" len="sm"/>
            <a:tailEnd type="none" w="sm" len="sm"/>
          </a:ln>
        </p:spPr>
      </p:sp>
      <p:grpSp>
        <p:nvGrpSpPr>
          <p:cNvPr id="74" name="Group 74"/>
          <p:cNvGrpSpPr/>
          <p:nvPr/>
        </p:nvGrpSpPr>
        <p:grpSpPr>
          <a:xfrm>
            <a:off x="16695360" y="678960"/>
            <a:ext cx="1374480" cy="1009440"/>
            <a:chOff x="0" y="0"/>
            <a:chExt cx="1832640" cy="1345920"/>
          </a:xfrm>
        </p:grpSpPr>
        <p:sp>
          <p:nvSpPr>
            <p:cNvPr id="75" name="Freeform 75"/>
            <p:cNvSpPr/>
            <p:nvPr/>
          </p:nvSpPr>
          <p:spPr>
            <a:xfrm>
              <a:off x="0" y="0"/>
              <a:ext cx="1832737" cy="1345946"/>
            </a:xfrm>
            <a:custGeom>
              <a:avLst/>
              <a:gdLst/>
              <a:ahLst/>
              <a:cxnLst/>
              <a:rect l="l" t="t" r="r" b="b"/>
              <a:pathLst>
                <a:path w="1832737" h="1345946">
                  <a:moveTo>
                    <a:pt x="374396" y="560451"/>
                  </a:moveTo>
                  <a:cubicBezTo>
                    <a:pt x="449326" y="544703"/>
                    <a:pt x="520192" y="532765"/>
                    <a:pt x="595122" y="548640"/>
                  </a:cubicBezTo>
                  <a:cubicBezTo>
                    <a:pt x="823722" y="596011"/>
                    <a:pt x="969518" y="789432"/>
                    <a:pt x="945896" y="1026287"/>
                  </a:cubicBezTo>
                  <a:cubicBezTo>
                    <a:pt x="938022" y="1105281"/>
                    <a:pt x="961644" y="1117092"/>
                    <a:pt x="1024763" y="1109218"/>
                  </a:cubicBezTo>
                  <a:cubicBezTo>
                    <a:pt x="1095756" y="1105281"/>
                    <a:pt x="1166622" y="1113155"/>
                    <a:pt x="1237615" y="1109218"/>
                  </a:cubicBezTo>
                  <a:cubicBezTo>
                    <a:pt x="1292733" y="1105281"/>
                    <a:pt x="1316482" y="1117092"/>
                    <a:pt x="1328293" y="1176274"/>
                  </a:cubicBezTo>
                  <a:cubicBezTo>
                    <a:pt x="1347978" y="1278890"/>
                    <a:pt x="1442593" y="1345946"/>
                    <a:pt x="1545082" y="1345946"/>
                  </a:cubicBezTo>
                  <a:cubicBezTo>
                    <a:pt x="1651508" y="1345946"/>
                    <a:pt x="1738249" y="1274953"/>
                    <a:pt x="1765808" y="1172337"/>
                  </a:cubicBezTo>
                  <a:cubicBezTo>
                    <a:pt x="1769745" y="1144651"/>
                    <a:pt x="1769745" y="1121029"/>
                    <a:pt x="1801241" y="1101344"/>
                  </a:cubicBezTo>
                  <a:cubicBezTo>
                    <a:pt x="1832737" y="1085596"/>
                    <a:pt x="1824863" y="935609"/>
                    <a:pt x="1801241" y="935609"/>
                  </a:cubicBezTo>
                  <a:cubicBezTo>
                    <a:pt x="1714500" y="931672"/>
                    <a:pt x="1738122" y="872490"/>
                    <a:pt x="1742186" y="829056"/>
                  </a:cubicBezTo>
                  <a:cubicBezTo>
                    <a:pt x="1746123" y="726440"/>
                    <a:pt x="1718564" y="643509"/>
                    <a:pt x="1627886" y="588264"/>
                  </a:cubicBezTo>
                  <a:cubicBezTo>
                    <a:pt x="1549019" y="540893"/>
                    <a:pt x="1541145" y="513334"/>
                    <a:pt x="1580642" y="430403"/>
                  </a:cubicBezTo>
                  <a:cubicBezTo>
                    <a:pt x="1592453" y="402717"/>
                    <a:pt x="1604264" y="367284"/>
                    <a:pt x="1576705" y="351409"/>
                  </a:cubicBezTo>
                  <a:cubicBezTo>
                    <a:pt x="1553083" y="335661"/>
                    <a:pt x="1521587" y="355346"/>
                    <a:pt x="1501775" y="379095"/>
                  </a:cubicBezTo>
                  <a:cubicBezTo>
                    <a:pt x="1486027" y="394843"/>
                    <a:pt x="1478153" y="418592"/>
                    <a:pt x="1474216" y="442214"/>
                  </a:cubicBezTo>
                  <a:cubicBezTo>
                    <a:pt x="1454531" y="548767"/>
                    <a:pt x="1454531" y="548767"/>
                    <a:pt x="1340231" y="540893"/>
                  </a:cubicBezTo>
                  <a:cubicBezTo>
                    <a:pt x="1316609" y="536956"/>
                    <a:pt x="1292987" y="533019"/>
                    <a:pt x="1269238" y="533019"/>
                  </a:cubicBezTo>
                  <a:cubicBezTo>
                    <a:pt x="1229868" y="536956"/>
                    <a:pt x="1218057" y="517271"/>
                    <a:pt x="1214120" y="485648"/>
                  </a:cubicBezTo>
                  <a:cubicBezTo>
                    <a:pt x="1198372" y="379095"/>
                    <a:pt x="1178687" y="272542"/>
                    <a:pt x="1162939" y="165989"/>
                  </a:cubicBezTo>
                  <a:cubicBezTo>
                    <a:pt x="1159002" y="146304"/>
                    <a:pt x="1155065" y="126492"/>
                    <a:pt x="1166876" y="102870"/>
                  </a:cubicBezTo>
                  <a:cubicBezTo>
                    <a:pt x="1202055" y="19685"/>
                    <a:pt x="1190244" y="3937"/>
                    <a:pt x="1099566" y="3937"/>
                  </a:cubicBezTo>
                  <a:cubicBezTo>
                    <a:pt x="894588" y="0"/>
                    <a:pt x="685800" y="3937"/>
                    <a:pt x="476885" y="3937"/>
                  </a:cubicBezTo>
                  <a:cubicBezTo>
                    <a:pt x="433578" y="3937"/>
                    <a:pt x="390144" y="0"/>
                    <a:pt x="346837" y="3937"/>
                  </a:cubicBezTo>
                  <a:cubicBezTo>
                    <a:pt x="287782" y="7874"/>
                    <a:pt x="267970" y="51308"/>
                    <a:pt x="307467" y="94742"/>
                  </a:cubicBezTo>
                  <a:cubicBezTo>
                    <a:pt x="327152" y="118364"/>
                    <a:pt x="327152" y="138176"/>
                    <a:pt x="331089" y="165735"/>
                  </a:cubicBezTo>
                  <a:cubicBezTo>
                    <a:pt x="331089" y="244729"/>
                    <a:pt x="331089" y="323596"/>
                    <a:pt x="331089" y="402590"/>
                  </a:cubicBezTo>
                  <a:cubicBezTo>
                    <a:pt x="342900" y="402590"/>
                    <a:pt x="350774" y="398653"/>
                    <a:pt x="362585" y="398653"/>
                  </a:cubicBezTo>
                  <a:cubicBezTo>
                    <a:pt x="366522" y="394716"/>
                    <a:pt x="370459" y="394716"/>
                    <a:pt x="378333" y="390779"/>
                  </a:cubicBezTo>
                  <a:cubicBezTo>
                    <a:pt x="370459" y="394716"/>
                    <a:pt x="366522" y="394716"/>
                    <a:pt x="362585" y="398653"/>
                  </a:cubicBezTo>
                  <a:cubicBezTo>
                    <a:pt x="350774" y="398653"/>
                    <a:pt x="342900" y="402590"/>
                    <a:pt x="331089" y="402590"/>
                  </a:cubicBezTo>
                  <a:cubicBezTo>
                    <a:pt x="335026" y="446024"/>
                    <a:pt x="319278" y="469646"/>
                    <a:pt x="275971" y="485521"/>
                  </a:cubicBezTo>
                  <a:cubicBezTo>
                    <a:pt x="197104" y="513207"/>
                    <a:pt x="138049" y="560451"/>
                    <a:pt x="90678" y="627634"/>
                  </a:cubicBezTo>
                  <a:cubicBezTo>
                    <a:pt x="55245" y="655320"/>
                    <a:pt x="35560" y="690753"/>
                    <a:pt x="19685" y="726313"/>
                  </a:cubicBezTo>
                  <a:cubicBezTo>
                    <a:pt x="0" y="793369"/>
                    <a:pt x="15748" y="813054"/>
                    <a:pt x="90678" y="805180"/>
                  </a:cubicBezTo>
                  <a:cubicBezTo>
                    <a:pt x="161671" y="698627"/>
                    <a:pt x="244348" y="599948"/>
                    <a:pt x="374396" y="560451"/>
                  </a:cubicBezTo>
                  <a:close/>
                  <a:moveTo>
                    <a:pt x="1541018" y="1002538"/>
                  </a:moveTo>
                  <a:cubicBezTo>
                    <a:pt x="1604137" y="998601"/>
                    <a:pt x="1655318" y="1049909"/>
                    <a:pt x="1655318" y="1113028"/>
                  </a:cubicBezTo>
                  <a:cubicBezTo>
                    <a:pt x="1659255" y="1176147"/>
                    <a:pt x="1612011" y="1227455"/>
                    <a:pt x="1544955" y="1227455"/>
                  </a:cubicBezTo>
                  <a:cubicBezTo>
                    <a:pt x="1481836" y="1227455"/>
                    <a:pt x="1434592" y="1180084"/>
                    <a:pt x="1430655" y="1120902"/>
                  </a:cubicBezTo>
                  <a:cubicBezTo>
                    <a:pt x="1426718" y="1057783"/>
                    <a:pt x="1477899" y="1002538"/>
                    <a:pt x="1541018" y="1002538"/>
                  </a:cubicBezTo>
                  <a:close/>
                  <a:moveTo>
                    <a:pt x="610870" y="453898"/>
                  </a:moveTo>
                  <a:cubicBezTo>
                    <a:pt x="610870" y="453898"/>
                    <a:pt x="614807" y="453898"/>
                    <a:pt x="618744" y="449961"/>
                  </a:cubicBezTo>
                  <a:cubicBezTo>
                    <a:pt x="614807" y="453898"/>
                    <a:pt x="610870" y="453898"/>
                    <a:pt x="610870" y="453898"/>
                  </a:cubicBezTo>
                  <a:close/>
                  <a:moveTo>
                    <a:pt x="618744" y="449961"/>
                  </a:moveTo>
                  <a:cubicBezTo>
                    <a:pt x="622681" y="449961"/>
                    <a:pt x="622681" y="449961"/>
                    <a:pt x="622681" y="449961"/>
                  </a:cubicBezTo>
                  <a:cubicBezTo>
                    <a:pt x="622681" y="449961"/>
                    <a:pt x="622681" y="449961"/>
                    <a:pt x="618744" y="449961"/>
                  </a:cubicBezTo>
                  <a:close/>
                  <a:moveTo>
                    <a:pt x="788289" y="110490"/>
                  </a:moveTo>
                  <a:cubicBezTo>
                    <a:pt x="823722" y="114427"/>
                    <a:pt x="863219" y="110490"/>
                    <a:pt x="898652" y="110490"/>
                  </a:cubicBezTo>
                  <a:cubicBezTo>
                    <a:pt x="1064133" y="110490"/>
                    <a:pt x="1064133" y="110490"/>
                    <a:pt x="1091819" y="272288"/>
                  </a:cubicBezTo>
                  <a:cubicBezTo>
                    <a:pt x="1115441" y="410464"/>
                    <a:pt x="1135126" y="548640"/>
                    <a:pt x="1154938" y="686689"/>
                  </a:cubicBezTo>
                  <a:cubicBezTo>
                    <a:pt x="1158875" y="710311"/>
                    <a:pt x="1190371" y="757682"/>
                    <a:pt x="1147064" y="761619"/>
                  </a:cubicBezTo>
                  <a:cubicBezTo>
                    <a:pt x="1099820" y="769493"/>
                    <a:pt x="1040638" y="797179"/>
                    <a:pt x="1005205" y="733933"/>
                  </a:cubicBezTo>
                  <a:cubicBezTo>
                    <a:pt x="950087" y="627380"/>
                    <a:pt x="871220" y="544449"/>
                    <a:pt x="760857" y="493141"/>
                  </a:cubicBezTo>
                  <a:cubicBezTo>
                    <a:pt x="729361" y="481330"/>
                    <a:pt x="721487" y="461518"/>
                    <a:pt x="721487" y="426085"/>
                  </a:cubicBezTo>
                  <a:cubicBezTo>
                    <a:pt x="725424" y="343154"/>
                    <a:pt x="725424" y="260350"/>
                    <a:pt x="721487" y="173482"/>
                  </a:cubicBezTo>
                  <a:cubicBezTo>
                    <a:pt x="717550" y="122174"/>
                    <a:pt x="737235" y="102489"/>
                    <a:pt x="788543" y="110363"/>
                  </a:cubicBezTo>
                  <a:close/>
                  <a:moveTo>
                    <a:pt x="417703" y="134239"/>
                  </a:moveTo>
                  <a:cubicBezTo>
                    <a:pt x="417703" y="126365"/>
                    <a:pt x="421640" y="122428"/>
                    <a:pt x="421640" y="118491"/>
                  </a:cubicBezTo>
                  <a:cubicBezTo>
                    <a:pt x="492633" y="118491"/>
                    <a:pt x="559562" y="114554"/>
                    <a:pt x="630555" y="114554"/>
                  </a:cubicBezTo>
                  <a:cubicBezTo>
                    <a:pt x="630555" y="122428"/>
                    <a:pt x="634492" y="126365"/>
                    <a:pt x="638429" y="134239"/>
                  </a:cubicBezTo>
                  <a:cubicBezTo>
                    <a:pt x="638429" y="146050"/>
                    <a:pt x="638429" y="157861"/>
                    <a:pt x="642366" y="169799"/>
                  </a:cubicBezTo>
                  <a:cubicBezTo>
                    <a:pt x="638429" y="157988"/>
                    <a:pt x="638429" y="146177"/>
                    <a:pt x="638429" y="134239"/>
                  </a:cubicBezTo>
                  <a:cubicBezTo>
                    <a:pt x="626618" y="232918"/>
                    <a:pt x="630555" y="335534"/>
                    <a:pt x="634492" y="434213"/>
                  </a:cubicBezTo>
                  <a:cubicBezTo>
                    <a:pt x="630555" y="438150"/>
                    <a:pt x="630555" y="438150"/>
                    <a:pt x="630555" y="442087"/>
                  </a:cubicBezTo>
                  <a:cubicBezTo>
                    <a:pt x="618744" y="446024"/>
                    <a:pt x="606933" y="446024"/>
                    <a:pt x="595122" y="449961"/>
                  </a:cubicBezTo>
                  <a:cubicBezTo>
                    <a:pt x="547878" y="461772"/>
                    <a:pt x="504444" y="414401"/>
                    <a:pt x="457200" y="442087"/>
                  </a:cubicBezTo>
                  <a:cubicBezTo>
                    <a:pt x="421767" y="438150"/>
                    <a:pt x="417830" y="418465"/>
                    <a:pt x="421767" y="386842"/>
                  </a:cubicBezTo>
                  <a:cubicBezTo>
                    <a:pt x="421767" y="303911"/>
                    <a:pt x="417830" y="217170"/>
                    <a:pt x="417830" y="134239"/>
                  </a:cubicBezTo>
                  <a:cubicBezTo>
                    <a:pt x="413893" y="142113"/>
                    <a:pt x="409956" y="149987"/>
                    <a:pt x="409956" y="161925"/>
                  </a:cubicBezTo>
                  <a:cubicBezTo>
                    <a:pt x="409956" y="150114"/>
                    <a:pt x="413893" y="142240"/>
                    <a:pt x="417830" y="134239"/>
                  </a:cubicBezTo>
                  <a:close/>
                </a:path>
              </a:pathLst>
            </a:custGeom>
            <a:solidFill>
              <a:srgbClr val="00B050"/>
            </a:solidFill>
          </p:spPr>
        </p:sp>
      </p:grpSp>
      <p:grpSp>
        <p:nvGrpSpPr>
          <p:cNvPr id="76" name="Group 76"/>
          <p:cNvGrpSpPr/>
          <p:nvPr/>
        </p:nvGrpSpPr>
        <p:grpSpPr>
          <a:xfrm>
            <a:off x="16796880" y="1113840"/>
            <a:ext cx="590400" cy="609840"/>
            <a:chOff x="0" y="0"/>
            <a:chExt cx="787200" cy="813120"/>
          </a:xfrm>
        </p:grpSpPr>
        <p:sp>
          <p:nvSpPr>
            <p:cNvPr id="77" name="Freeform 77"/>
            <p:cNvSpPr/>
            <p:nvPr/>
          </p:nvSpPr>
          <p:spPr>
            <a:xfrm>
              <a:off x="0" y="0"/>
              <a:ext cx="787273" cy="813181"/>
            </a:xfrm>
            <a:custGeom>
              <a:avLst/>
              <a:gdLst/>
              <a:ahLst/>
              <a:cxnLst/>
              <a:rect l="l" t="t" r="r" b="b"/>
              <a:pathLst>
                <a:path w="787273" h="813181">
                  <a:moveTo>
                    <a:pt x="31496" y="517144"/>
                  </a:moveTo>
                  <a:cubicBezTo>
                    <a:pt x="43307" y="568452"/>
                    <a:pt x="66929" y="611886"/>
                    <a:pt x="102362" y="651383"/>
                  </a:cubicBezTo>
                  <a:cubicBezTo>
                    <a:pt x="228346" y="789559"/>
                    <a:pt x="432943" y="813181"/>
                    <a:pt x="586486" y="710565"/>
                  </a:cubicBezTo>
                  <a:cubicBezTo>
                    <a:pt x="736092" y="604012"/>
                    <a:pt x="787273" y="406654"/>
                    <a:pt x="708533" y="240792"/>
                  </a:cubicBezTo>
                  <a:cubicBezTo>
                    <a:pt x="625856" y="75057"/>
                    <a:pt x="440817" y="0"/>
                    <a:pt x="255778" y="59182"/>
                  </a:cubicBezTo>
                  <a:cubicBezTo>
                    <a:pt x="259715" y="82804"/>
                    <a:pt x="271526" y="98679"/>
                    <a:pt x="287274" y="114427"/>
                  </a:cubicBezTo>
                  <a:cubicBezTo>
                    <a:pt x="271526" y="98679"/>
                    <a:pt x="259715" y="82804"/>
                    <a:pt x="255778" y="59182"/>
                  </a:cubicBezTo>
                  <a:cubicBezTo>
                    <a:pt x="216408" y="70993"/>
                    <a:pt x="180975" y="82804"/>
                    <a:pt x="153416" y="118364"/>
                  </a:cubicBezTo>
                  <a:cubicBezTo>
                    <a:pt x="125857" y="126238"/>
                    <a:pt x="106172" y="146050"/>
                    <a:pt x="94361" y="165735"/>
                  </a:cubicBezTo>
                  <a:cubicBezTo>
                    <a:pt x="70866" y="225044"/>
                    <a:pt x="3937" y="264414"/>
                    <a:pt x="19685" y="343408"/>
                  </a:cubicBezTo>
                  <a:cubicBezTo>
                    <a:pt x="3937" y="355219"/>
                    <a:pt x="3937" y="371094"/>
                    <a:pt x="11811" y="390779"/>
                  </a:cubicBezTo>
                  <a:cubicBezTo>
                    <a:pt x="11811" y="402590"/>
                    <a:pt x="11811" y="410464"/>
                    <a:pt x="11811" y="422402"/>
                  </a:cubicBezTo>
                  <a:cubicBezTo>
                    <a:pt x="15748" y="430276"/>
                    <a:pt x="23622" y="438150"/>
                    <a:pt x="27559" y="446024"/>
                  </a:cubicBezTo>
                  <a:cubicBezTo>
                    <a:pt x="23622" y="438150"/>
                    <a:pt x="15748" y="430276"/>
                    <a:pt x="11811" y="422402"/>
                  </a:cubicBezTo>
                  <a:cubicBezTo>
                    <a:pt x="0" y="449961"/>
                    <a:pt x="7874" y="473710"/>
                    <a:pt x="27559" y="493395"/>
                  </a:cubicBezTo>
                  <a:cubicBezTo>
                    <a:pt x="23622" y="497332"/>
                    <a:pt x="27559" y="501269"/>
                    <a:pt x="31496" y="505206"/>
                  </a:cubicBezTo>
                  <a:cubicBezTo>
                    <a:pt x="31496" y="505206"/>
                    <a:pt x="27559" y="513080"/>
                    <a:pt x="27559" y="513080"/>
                  </a:cubicBezTo>
                  <a:cubicBezTo>
                    <a:pt x="27559" y="513080"/>
                    <a:pt x="31496" y="517017"/>
                    <a:pt x="31496" y="517017"/>
                  </a:cubicBezTo>
                  <a:close/>
                  <a:moveTo>
                    <a:pt x="385699" y="228981"/>
                  </a:moveTo>
                  <a:cubicBezTo>
                    <a:pt x="381762" y="209296"/>
                    <a:pt x="373888" y="201295"/>
                    <a:pt x="366014" y="189484"/>
                  </a:cubicBezTo>
                  <a:cubicBezTo>
                    <a:pt x="373888" y="201295"/>
                    <a:pt x="381762" y="209169"/>
                    <a:pt x="385699" y="228981"/>
                  </a:cubicBezTo>
                  <a:cubicBezTo>
                    <a:pt x="499872" y="264541"/>
                    <a:pt x="551053" y="319786"/>
                    <a:pt x="547116" y="410591"/>
                  </a:cubicBezTo>
                  <a:cubicBezTo>
                    <a:pt x="543179" y="489585"/>
                    <a:pt x="499872" y="536956"/>
                    <a:pt x="429006" y="568452"/>
                  </a:cubicBezTo>
                  <a:cubicBezTo>
                    <a:pt x="377825" y="592074"/>
                    <a:pt x="326644" y="556641"/>
                    <a:pt x="279400" y="560578"/>
                  </a:cubicBezTo>
                  <a:cubicBezTo>
                    <a:pt x="279400" y="560578"/>
                    <a:pt x="275463" y="560578"/>
                    <a:pt x="275463" y="560578"/>
                  </a:cubicBezTo>
                  <a:cubicBezTo>
                    <a:pt x="283337" y="540893"/>
                    <a:pt x="263652" y="532892"/>
                    <a:pt x="251841" y="521081"/>
                  </a:cubicBezTo>
                  <a:cubicBezTo>
                    <a:pt x="180975" y="446024"/>
                    <a:pt x="192786" y="355346"/>
                    <a:pt x="275463" y="268478"/>
                  </a:cubicBezTo>
                  <a:cubicBezTo>
                    <a:pt x="306959" y="248793"/>
                    <a:pt x="346329" y="232918"/>
                    <a:pt x="385699" y="228981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78" name="Group 78"/>
          <p:cNvGrpSpPr/>
          <p:nvPr/>
        </p:nvGrpSpPr>
        <p:grpSpPr>
          <a:xfrm>
            <a:off x="71280" y="699120"/>
            <a:ext cx="1374480" cy="1009440"/>
            <a:chOff x="0" y="0"/>
            <a:chExt cx="1832640" cy="1345920"/>
          </a:xfrm>
        </p:grpSpPr>
        <p:sp>
          <p:nvSpPr>
            <p:cNvPr id="79" name="Freeform 79"/>
            <p:cNvSpPr/>
            <p:nvPr/>
          </p:nvSpPr>
          <p:spPr>
            <a:xfrm>
              <a:off x="0" y="0"/>
              <a:ext cx="1832737" cy="1345946"/>
            </a:xfrm>
            <a:custGeom>
              <a:avLst/>
              <a:gdLst/>
              <a:ahLst/>
              <a:cxnLst/>
              <a:rect l="l" t="t" r="r" b="b"/>
              <a:pathLst>
                <a:path w="1832737" h="1345946">
                  <a:moveTo>
                    <a:pt x="374396" y="560451"/>
                  </a:moveTo>
                  <a:cubicBezTo>
                    <a:pt x="449326" y="544703"/>
                    <a:pt x="520192" y="532765"/>
                    <a:pt x="595122" y="548640"/>
                  </a:cubicBezTo>
                  <a:cubicBezTo>
                    <a:pt x="823722" y="596011"/>
                    <a:pt x="969518" y="789432"/>
                    <a:pt x="945896" y="1026287"/>
                  </a:cubicBezTo>
                  <a:cubicBezTo>
                    <a:pt x="938022" y="1105281"/>
                    <a:pt x="961644" y="1117092"/>
                    <a:pt x="1024763" y="1109218"/>
                  </a:cubicBezTo>
                  <a:cubicBezTo>
                    <a:pt x="1095756" y="1105281"/>
                    <a:pt x="1166622" y="1113155"/>
                    <a:pt x="1237615" y="1109218"/>
                  </a:cubicBezTo>
                  <a:cubicBezTo>
                    <a:pt x="1292733" y="1105281"/>
                    <a:pt x="1316482" y="1117092"/>
                    <a:pt x="1328293" y="1176274"/>
                  </a:cubicBezTo>
                  <a:cubicBezTo>
                    <a:pt x="1347978" y="1278890"/>
                    <a:pt x="1442593" y="1345946"/>
                    <a:pt x="1545082" y="1345946"/>
                  </a:cubicBezTo>
                  <a:cubicBezTo>
                    <a:pt x="1651508" y="1345946"/>
                    <a:pt x="1738249" y="1274953"/>
                    <a:pt x="1765808" y="1172337"/>
                  </a:cubicBezTo>
                  <a:cubicBezTo>
                    <a:pt x="1769745" y="1144651"/>
                    <a:pt x="1769745" y="1121029"/>
                    <a:pt x="1801241" y="1101344"/>
                  </a:cubicBezTo>
                  <a:cubicBezTo>
                    <a:pt x="1832737" y="1085596"/>
                    <a:pt x="1824863" y="935609"/>
                    <a:pt x="1801241" y="935609"/>
                  </a:cubicBezTo>
                  <a:cubicBezTo>
                    <a:pt x="1714500" y="931672"/>
                    <a:pt x="1738122" y="872490"/>
                    <a:pt x="1742186" y="829056"/>
                  </a:cubicBezTo>
                  <a:cubicBezTo>
                    <a:pt x="1746123" y="726440"/>
                    <a:pt x="1718564" y="643509"/>
                    <a:pt x="1627886" y="588264"/>
                  </a:cubicBezTo>
                  <a:cubicBezTo>
                    <a:pt x="1549019" y="540893"/>
                    <a:pt x="1541145" y="513334"/>
                    <a:pt x="1580642" y="430403"/>
                  </a:cubicBezTo>
                  <a:cubicBezTo>
                    <a:pt x="1592453" y="402717"/>
                    <a:pt x="1604264" y="367284"/>
                    <a:pt x="1576705" y="351409"/>
                  </a:cubicBezTo>
                  <a:cubicBezTo>
                    <a:pt x="1553083" y="335661"/>
                    <a:pt x="1521587" y="355346"/>
                    <a:pt x="1501775" y="379095"/>
                  </a:cubicBezTo>
                  <a:cubicBezTo>
                    <a:pt x="1486027" y="394843"/>
                    <a:pt x="1478153" y="418592"/>
                    <a:pt x="1474216" y="442214"/>
                  </a:cubicBezTo>
                  <a:cubicBezTo>
                    <a:pt x="1454531" y="548767"/>
                    <a:pt x="1454531" y="548767"/>
                    <a:pt x="1340231" y="540893"/>
                  </a:cubicBezTo>
                  <a:cubicBezTo>
                    <a:pt x="1316609" y="536956"/>
                    <a:pt x="1292987" y="533019"/>
                    <a:pt x="1269238" y="533019"/>
                  </a:cubicBezTo>
                  <a:cubicBezTo>
                    <a:pt x="1229868" y="536956"/>
                    <a:pt x="1218057" y="517271"/>
                    <a:pt x="1214120" y="485648"/>
                  </a:cubicBezTo>
                  <a:cubicBezTo>
                    <a:pt x="1198372" y="379095"/>
                    <a:pt x="1178687" y="272542"/>
                    <a:pt x="1162939" y="165989"/>
                  </a:cubicBezTo>
                  <a:cubicBezTo>
                    <a:pt x="1159002" y="146304"/>
                    <a:pt x="1155065" y="126492"/>
                    <a:pt x="1166876" y="102870"/>
                  </a:cubicBezTo>
                  <a:cubicBezTo>
                    <a:pt x="1202055" y="19685"/>
                    <a:pt x="1190244" y="3937"/>
                    <a:pt x="1099566" y="3937"/>
                  </a:cubicBezTo>
                  <a:cubicBezTo>
                    <a:pt x="894588" y="0"/>
                    <a:pt x="685800" y="3937"/>
                    <a:pt x="476885" y="3937"/>
                  </a:cubicBezTo>
                  <a:cubicBezTo>
                    <a:pt x="433578" y="3937"/>
                    <a:pt x="390144" y="0"/>
                    <a:pt x="346837" y="3937"/>
                  </a:cubicBezTo>
                  <a:cubicBezTo>
                    <a:pt x="287782" y="7874"/>
                    <a:pt x="267970" y="51308"/>
                    <a:pt x="307467" y="94742"/>
                  </a:cubicBezTo>
                  <a:cubicBezTo>
                    <a:pt x="327152" y="118364"/>
                    <a:pt x="327152" y="138176"/>
                    <a:pt x="331089" y="165735"/>
                  </a:cubicBezTo>
                  <a:cubicBezTo>
                    <a:pt x="331089" y="244729"/>
                    <a:pt x="331089" y="323596"/>
                    <a:pt x="331089" y="402590"/>
                  </a:cubicBezTo>
                  <a:cubicBezTo>
                    <a:pt x="342900" y="402590"/>
                    <a:pt x="350774" y="398653"/>
                    <a:pt x="362585" y="398653"/>
                  </a:cubicBezTo>
                  <a:cubicBezTo>
                    <a:pt x="366522" y="394716"/>
                    <a:pt x="370459" y="394716"/>
                    <a:pt x="378333" y="390779"/>
                  </a:cubicBezTo>
                  <a:cubicBezTo>
                    <a:pt x="370459" y="394716"/>
                    <a:pt x="366522" y="394716"/>
                    <a:pt x="362585" y="398653"/>
                  </a:cubicBezTo>
                  <a:cubicBezTo>
                    <a:pt x="350774" y="398653"/>
                    <a:pt x="342900" y="402590"/>
                    <a:pt x="331089" y="402590"/>
                  </a:cubicBezTo>
                  <a:cubicBezTo>
                    <a:pt x="335026" y="446024"/>
                    <a:pt x="319278" y="469646"/>
                    <a:pt x="275971" y="485521"/>
                  </a:cubicBezTo>
                  <a:cubicBezTo>
                    <a:pt x="197104" y="513207"/>
                    <a:pt x="138049" y="560451"/>
                    <a:pt x="90678" y="627634"/>
                  </a:cubicBezTo>
                  <a:cubicBezTo>
                    <a:pt x="55245" y="655320"/>
                    <a:pt x="35560" y="690753"/>
                    <a:pt x="19685" y="726313"/>
                  </a:cubicBezTo>
                  <a:cubicBezTo>
                    <a:pt x="0" y="793369"/>
                    <a:pt x="15748" y="813054"/>
                    <a:pt x="90678" y="805180"/>
                  </a:cubicBezTo>
                  <a:cubicBezTo>
                    <a:pt x="161671" y="698627"/>
                    <a:pt x="244348" y="599948"/>
                    <a:pt x="374396" y="560451"/>
                  </a:cubicBezTo>
                  <a:close/>
                  <a:moveTo>
                    <a:pt x="1541018" y="1002538"/>
                  </a:moveTo>
                  <a:cubicBezTo>
                    <a:pt x="1604137" y="998601"/>
                    <a:pt x="1655318" y="1049909"/>
                    <a:pt x="1655318" y="1113028"/>
                  </a:cubicBezTo>
                  <a:cubicBezTo>
                    <a:pt x="1659255" y="1176147"/>
                    <a:pt x="1612011" y="1227455"/>
                    <a:pt x="1544955" y="1227455"/>
                  </a:cubicBezTo>
                  <a:cubicBezTo>
                    <a:pt x="1481836" y="1227455"/>
                    <a:pt x="1434592" y="1180084"/>
                    <a:pt x="1430655" y="1120902"/>
                  </a:cubicBezTo>
                  <a:cubicBezTo>
                    <a:pt x="1426718" y="1057783"/>
                    <a:pt x="1477899" y="1002538"/>
                    <a:pt x="1541018" y="1002538"/>
                  </a:cubicBezTo>
                  <a:close/>
                  <a:moveTo>
                    <a:pt x="610870" y="453898"/>
                  </a:moveTo>
                  <a:cubicBezTo>
                    <a:pt x="610870" y="453898"/>
                    <a:pt x="614807" y="453898"/>
                    <a:pt x="618744" y="449961"/>
                  </a:cubicBezTo>
                  <a:cubicBezTo>
                    <a:pt x="614807" y="453898"/>
                    <a:pt x="610870" y="453898"/>
                    <a:pt x="610870" y="453898"/>
                  </a:cubicBezTo>
                  <a:close/>
                  <a:moveTo>
                    <a:pt x="618744" y="449961"/>
                  </a:moveTo>
                  <a:cubicBezTo>
                    <a:pt x="622681" y="449961"/>
                    <a:pt x="622681" y="449961"/>
                    <a:pt x="622681" y="449961"/>
                  </a:cubicBezTo>
                  <a:cubicBezTo>
                    <a:pt x="622681" y="449961"/>
                    <a:pt x="622681" y="449961"/>
                    <a:pt x="618744" y="449961"/>
                  </a:cubicBezTo>
                  <a:close/>
                  <a:moveTo>
                    <a:pt x="788289" y="110490"/>
                  </a:moveTo>
                  <a:cubicBezTo>
                    <a:pt x="823722" y="114427"/>
                    <a:pt x="863219" y="110490"/>
                    <a:pt x="898652" y="110490"/>
                  </a:cubicBezTo>
                  <a:cubicBezTo>
                    <a:pt x="1064133" y="110490"/>
                    <a:pt x="1064133" y="110490"/>
                    <a:pt x="1091819" y="272288"/>
                  </a:cubicBezTo>
                  <a:cubicBezTo>
                    <a:pt x="1115441" y="410464"/>
                    <a:pt x="1135126" y="548640"/>
                    <a:pt x="1154938" y="686689"/>
                  </a:cubicBezTo>
                  <a:cubicBezTo>
                    <a:pt x="1158875" y="710311"/>
                    <a:pt x="1190371" y="757682"/>
                    <a:pt x="1147064" y="761619"/>
                  </a:cubicBezTo>
                  <a:cubicBezTo>
                    <a:pt x="1099820" y="769493"/>
                    <a:pt x="1040638" y="797179"/>
                    <a:pt x="1005205" y="733933"/>
                  </a:cubicBezTo>
                  <a:cubicBezTo>
                    <a:pt x="950087" y="627380"/>
                    <a:pt x="871220" y="544449"/>
                    <a:pt x="760857" y="493141"/>
                  </a:cubicBezTo>
                  <a:cubicBezTo>
                    <a:pt x="729361" y="481330"/>
                    <a:pt x="721487" y="461518"/>
                    <a:pt x="721487" y="426085"/>
                  </a:cubicBezTo>
                  <a:cubicBezTo>
                    <a:pt x="725424" y="343154"/>
                    <a:pt x="725424" y="260350"/>
                    <a:pt x="721487" y="173482"/>
                  </a:cubicBezTo>
                  <a:cubicBezTo>
                    <a:pt x="717550" y="122174"/>
                    <a:pt x="737235" y="102489"/>
                    <a:pt x="788543" y="110363"/>
                  </a:cubicBezTo>
                  <a:close/>
                  <a:moveTo>
                    <a:pt x="417703" y="134239"/>
                  </a:moveTo>
                  <a:cubicBezTo>
                    <a:pt x="417703" y="126365"/>
                    <a:pt x="421640" y="122428"/>
                    <a:pt x="421640" y="118491"/>
                  </a:cubicBezTo>
                  <a:cubicBezTo>
                    <a:pt x="492633" y="118491"/>
                    <a:pt x="559562" y="114554"/>
                    <a:pt x="630555" y="114554"/>
                  </a:cubicBezTo>
                  <a:cubicBezTo>
                    <a:pt x="630555" y="122428"/>
                    <a:pt x="634492" y="126365"/>
                    <a:pt x="638429" y="134239"/>
                  </a:cubicBezTo>
                  <a:cubicBezTo>
                    <a:pt x="638429" y="146050"/>
                    <a:pt x="638429" y="157861"/>
                    <a:pt x="642366" y="169799"/>
                  </a:cubicBezTo>
                  <a:cubicBezTo>
                    <a:pt x="638429" y="157988"/>
                    <a:pt x="638429" y="146177"/>
                    <a:pt x="638429" y="134239"/>
                  </a:cubicBezTo>
                  <a:cubicBezTo>
                    <a:pt x="626618" y="232918"/>
                    <a:pt x="630555" y="335534"/>
                    <a:pt x="634492" y="434213"/>
                  </a:cubicBezTo>
                  <a:cubicBezTo>
                    <a:pt x="630555" y="438150"/>
                    <a:pt x="630555" y="438150"/>
                    <a:pt x="630555" y="442087"/>
                  </a:cubicBezTo>
                  <a:cubicBezTo>
                    <a:pt x="618744" y="446024"/>
                    <a:pt x="606933" y="446024"/>
                    <a:pt x="595122" y="449961"/>
                  </a:cubicBezTo>
                  <a:cubicBezTo>
                    <a:pt x="547878" y="461772"/>
                    <a:pt x="504444" y="414401"/>
                    <a:pt x="457200" y="442087"/>
                  </a:cubicBezTo>
                  <a:cubicBezTo>
                    <a:pt x="421767" y="438150"/>
                    <a:pt x="417830" y="418465"/>
                    <a:pt x="421767" y="386842"/>
                  </a:cubicBezTo>
                  <a:cubicBezTo>
                    <a:pt x="421767" y="303911"/>
                    <a:pt x="417830" y="217170"/>
                    <a:pt x="417830" y="134239"/>
                  </a:cubicBezTo>
                  <a:cubicBezTo>
                    <a:pt x="413893" y="142113"/>
                    <a:pt x="409956" y="149987"/>
                    <a:pt x="409956" y="161925"/>
                  </a:cubicBezTo>
                  <a:cubicBezTo>
                    <a:pt x="409956" y="150114"/>
                    <a:pt x="413893" y="142240"/>
                    <a:pt x="417830" y="134239"/>
                  </a:cubicBezTo>
                  <a:close/>
                </a:path>
              </a:pathLst>
            </a:custGeom>
            <a:solidFill>
              <a:srgbClr val="00B050"/>
            </a:solidFill>
          </p:spPr>
        </p:sp>
      </p:grpSp>
      <p:grpSp>
        <p:nvGrpSpPr>
          <p:cNvPr id="80" name="Group 80"/>
          <p:cNvGrpSpPr/>
          <p:nvPr/>
        </p:nvGrpSpPr>
        <p:grpSpPr>
          <a:xfrm>
            <a:off x="172800" y="1134720"/>
            <a:ext cx="590400" cy="609840"/>
            <a:chOff x="0" y="0"/>
            <a:chExt cx="787200" cy="813120"/>
          </a:xfrm>
        </p:grpSpPr>
        <p:sp>
          <p:nvSpPr>
            <p:cNvPr id="81" name="Freeform 81"/>
            <p:cNvSpPr/>
            <p:nvPr/>
          </p:nvSpPr>
          <p:spPr>
            <a:xfrm>
              <a:off x="0" y="0"/>
              <a:ext cx="787273" cy="813181"/>
            </a:xfrm>
            <a:custGeom>
              <a:avLst/>
              <a:gdLst/>
              <a:ahLst/>
              <a:cxnLst/>
              <a:rect l="l" t="t" r="r" b="b"/>
              <a:pathLst>
                <a:path w="787273" h="813181">
                  <a:moveTo>
                    <a:pt x="31496" y="517144"/>
                  </a:moveTo>
                  <a:cubicBezTo>
                    <a:pt x="43307" y="568452"/>
                    <a:pt x="66929" y="611886"/>
                    <a:pt x="102362" y="651383"/>
                  </a:cubicBezTo>
                  <a:cubicBezTo>
                    <a:pt x="228346" y="789559"/>
                    <a:pt x="432943" y="813181"/>
                    <a:pt x="586486" y="710565"/>
                  </a:cubicBezTo>
                  <a:cubicBezTo>
                    <a:pt x="736092" y="604012"/>
                    <a:pt x="787273" y="406654"/>
                    <a:pt x="708533" y="240792"/>
                  </a:cubicBezTo>
                  <a:cubicBezTo>
                    <a:pt x="625856" y="75057"/>
                    <a:pt x="440817" y="0"/>
                    <a:pt x="255778" y="59182"/>
                  </a:cubicBezTo>
                  <a:cubicBezTo>
                    <a:pt x="259715" y="82804"/>
                    <a:pt x="271526" y="98679"/>
                    <a:pt x="287274" y="114427"/>
                  </a:cubicBezTo>
                  <a:cubicBezTo>
                    <a:pt x="271526" y="98679"/>
                    <a:pt x="259715" y="82804"/>
                    <a:pt x="255778" y="59182"/>
                  </a:cubicBezTo>
                  <a:cubicBezTo>
                    <a:pt x="216408" y="70993"/>
                    <a:pt x="180975" y="82804"/>
                    <a:pt x="153416" y="118364"/>
                  </a:cubicBezTo>
                  <a:cubicBezTo>
                    <a:pt x="125857" y="126238"/>
                    <a:pt x="106172" y="146050"/>
                    <a:pt x="94361" y="165735"/>
                  </a:cubicBezTo>
                  <a:cubicBezTo>
                    <a:pt x="70866" y="225044"/>
                    <a:pt x="3937" y="264414"/>
                    <a:pt x="19685" y="343408"/>
                  </a:cubicBezTo>
                  <a:cubicBezTo>
                    <a:pt x="3937" y="355219"/>
                    <a:pt x="3937" y="371094"/>
                    <a:pt x="11811" y="390779"/>
                  </a:cubicBezTo>
                  <a:cubicBezTo>
                    <a:pt x="11811" y="402590"/>
                    <a:pt x="11811" y="410464"/>
                    <a:pt x="11811" y="422402"/>
                  </a:cubicBezTo>
                  <a:cubicBezTo>
                    <a:pt x="15748" y="430276"/>
                    <a:pt x="23622" y="438150"/>
                    <a:pt x="27559" y="446024"/>
                  </a:cubicBezTo>
                  <a:cubicBezTo>
                    <a:pt x="23622" y="438150"/>
                    <a:pt x="15748" y="430276"/>
                    <a:pt x="11811" y="422402"/>
                  </a:cubicBezTo>
                  <a:cubicBezTo>
                    <a:pt x="0" y="449961"/>
                    <a:pt x="7874" y="473710"/>
                    <a:pt x="27559" y="493395"/>
                  </a:cubicBezTo>
                  <a:cubicBezTo>
                    <a:pt x="23622" y="497332"/>
                    <a:pt x="27559" y="501269"/>
                    <a:pt x="31496" y="505206"/>
                  </a:cubicBezTo>
                  <a:cubicBezTo>
                    <a:pt x="31496" y="505206"/>
                    <a:pt x="27559" y="513080"/>
                    <a:pt x="27559" y="513080"/>
                  </a:cubicBezTo>
                  <a:cubicBezTo>
                    <a:pt x="27559" y="513080"/>
                    <a:pt x="31496" y="517017"/>
                    <a:pt x="31496" y="517017"/>
                  </a:cubicBezTo>
                  <a:close/>
                  <a:moveTo>
                    <a:pt x="385699" y="228981"/>
                  </a:moveTo>
                  <a:cubicBezTo>
                    <a:pt x="381762" y="209296"/>
                    <a:pt x="373888" y="201295"/>
                    <a:pt x="366014" y="189484"/>
                  </a:cubicBezTo>
                  <a:cubicBezTo>
                    <a:pt x="373888" y="201295"/>
                    <a:pt x="381762" y="209169"/>
                    <a:pt x="385699" y="228981"/>
                  </a:cubicBezTo>
                  <a:cubicBezTo>
                    <a:pt x="499872" y="264541"/>
                    <a:pt x="551053" y="319786"/>
                    <a:pt x="547116" y="410591"/>
                  </a:cubicBezTo>
                  <a:cubicBezTo>
                    <a:pt x="543179" y="489585"/>
                    <a:pt x="499872" y="536956"/>
                    <a:pt x="429006" y="568452"/>
                  </a:cubicBezTo>
                  <a:cubicBezTo>
                    <a:pt x="377825" y="592074"/>
                    <a:pt x="326644" y="556641"/>
                    <a:pt x="279400" y="560578"/>
                  </a:cubicBezTo>
                  <a:cubicBezTo>
                    <a:pt x="279400" y="560578"/>
                    <a:pt x="275463" y="560578"/>
                    <a:pt x="275463" y="560578"/>
                  </a:cubicBezTo>
                  <a:cubicBezTo>
                    <a:pt x="283337" y="540893"/>
                    <a:pt x="263652" y="532892"/>
                    <a:pt x="251841" y="521081"/>
                  </a:cubicBezTo>
                  <a:cubicBezTo>
                    <a:pt x="180975" y="446024"/>
                    <a:pt x="192786" y="355346"/>
                    <a:pt x="275463" y="268478"/>
                  </a:cubicBezTo>
                  <a:cubicBezTo>
                    <a:pt x="306959" y="248793"/>
                    <a:pt x="346329" y="232918"/>
                    <a:pt x="385699" y="228981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82" name="Group 82"/>
          <p:cNvGrpSpPr/>
          <p:nvPr/>
        </p:nvGrpSpPr>
        <p:grpSpPr>
          <a:xfrm>
            <a:off x="14999040" y="1377360"/>
            <a:ext cx="311760" cy="534960"/>
            <a:chOff x="0" y="0"/>
            <a:chExt cx="415680" cy="713280"/>
          </a:xfrm>
        </p:grpSpPr>
        <p:sp>
          <p:nvSpPr>
            <p:cNvPr id="83" name="Freeform 83"/>
            <p:cNvSpPr/>
            <p:nvPr/>
          </p:nvSpPr>
          <p:spPr>
            <a:xfrm>
              <a:off x="0" y="0"/>
              <a:ext cx="415671" cy="713359"/>
            </a:xfrm>
            <a:custGeom>
              <a:avLst/>
              <a:gdLst/>
              <a:ahLst/>
              <a:cxnLst/>
              <a:rect l="l" t="t" r="r" b="b"/>
              <a:pathLst>
                <a:path w="415671" h="713359">
                  <a:moveTo>
                    <a:pt x="415671" y="644271"/>
                  </a:moveTo>
                  <a:cubicBezTo>
                    <a:pt x="398399" y="641350"/>
                    <a:pt x="378206" y="638556"/>
                    <a:pt x="357886" y="635635"/>
                  </a:cubicBezTo>
                  <a:cubicBezTo>
                    <a:pt x="329057" y="632714"/>
                    <a:pt x="331851" y="615442"/>
                    <a:pt x="331851" y="595376"/>
                  </a:cubicBezTo>
                  <a:cubicBezTo>
                    <a:pt x="331851" y="511937"/>
                    <a:pt x="331851" y="428498"/>
                    <a:pt x="331851" y="342265"/>
                  </a:cubicBezTo>
                  <a:cubicBezTo>
                    <a:pt x="331851" y="304927"/>
                    <a:pt x="337566" y="273177"/>
                    <a:pt x="357886" y="241554"/>
                  </a:cubicBezTo>
                  <a:cubicBezTo>
                    <a:pt x="406908" y="166751"/>
                    <a:pt x="386715" y="68961"/>
                    <a:pt x="320421" y="14351"/>
                  </a:cubicBezTo>
                  <a:cubicBezTo>
                    <a:pt x="303149" y="0"/>
                    <a:pt x="294386" y="0"/>
                    <a:pt x="280035" y="11557"/>
                  </a:cubicBezTo>
                  <a:cubicBezTo>
                    <a:pt x="216535" y="63373"/>
                    <a:pt x="187706" y="161163"/>
                    <a:pt x="231013" y="224409"/>
                  </a:cubicBezTo>
                  <a:cubicBezTo>
                    <a:pt x="288798" y="304927"/>
                    <a:pt x="257048" y="388366"/>
                    <a:pt x="268478" y="483235"/>
                  </a:cubicBezTo>
                  <a:cubicBezTo>
                    <a:pt x="187706" y="422783"/>
                    <a:pt x="184785" y="417068"/>
                    <a:pt x="181864" y="339471"/>
                  </a:cubicBezTo>
                  <a:cubicBezTo>
                    <a:pt x="176149" y="276225"/>
                    <a:pt x="127000" y="218694"/>
                    <a:pt x="60579" y="201422"/>
                  </a:cubicBezTo>
                  <a:cubicBezTo>
                    <a:pt x="43307" y="198501"/>
                    <a:pt x="31750" y="201422"/>
                    <a:pt x="25908" y="218694"/>
                  </a:cubicBezTo>
                  <a:cubicBezTo>
                    <a:pt x="0" y="276098"/>
                    <a:pt x="14478" y="359537"/>
                    <a:pt x="66421" y="391160"/>
                  </a:cubicBezTo>
                  <a:cubicBezTo>
                    <a:pt x="141478" y="431419"/>
                    <a:pt x="178943" y="511937"/>
                    <a:pt x="254000" y="549402"/>
                  </a:cubicBezTo>
                  <a:cubicBezTo>
                    <a:pt x="280035" y="563753"/>
                    <a:pt x="265557" y="592582"/>
                    <a:pt x="265557" y="612648"/>
                  </a:cubicBezTo>
                  <a:cubicBezTo>
                    <a:pt x="268478" y="632841"/>
                    <a:pt x="256921" y="632841"/>
                    <a:pt x="242443" y="635635"/>
                  </a:cubicBezTo>
                  <a:cubicBezTo>
                    <a:pt x="239522" y="635635"/>
                    <a:pt x="239522" y="635635"/>
                    <a:pt x="239522" y="635635"/>
                  </a:cubicBezTo>
                  <a:cubicBezTo>
                    <a:pt x="239522" y="641350"/>
                    <a:pt x="236601" y="647192"/>
                    <a:pt x="230886" y="652907"/>
                  </a:cubicBezTo>
                  <a:cubicBezTo>
                    <a:pt x="256921" y="661543"/>
                    <a:pt x="265557" y="687451"/>
                    <a:pt x="262636" y="710438"/>
                  </a:cubicBezTo>
                  <a:cubicBezTo>
                    <a:pt x="297307" y="707517"/>
                    <a:pt x="331978" y="707517"/>
                    <a:pt x="366522" y="713359"/>
                  </a:cubicBezTo>
                  <a:cubicBezTo>
                    <a:pt x="366522" y="687451"/>
                    <a:pt x="383794" y="655828"/>
                    <a:pt x="415544" y="650113"/>
                  </a:cubicBezTo>
                  <a:cubicBezTo>
                    <a:pt x="415544" y="650113"/>
                    <a:pt x="415544" y="647192"/>
                    <a:pt x="415544" y="644398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84" name="Group 84"/>
          <p:cNvGrpSpPr/>
          <p:nvPr/>
        </p:nvGrpSpPr>
        <p:grpSpPr>
          <a:xfrm>
            <a:off x="15276240" y="1650240"/>
            <a:ext cx="142560" cy="190800"/>
            <a:chOff x="0" y="0"/>
            <a:chExt cx="190080" cy="254400"/>
          </a:xfrm>
        </p:grpSpPr>
        <p:sp>
          <p:nvSpPr>
            <p:cNvPr id="85" name="Freeform 85"/>
            <p:cNvSpPr/>
            <p:nvPr/>
          </p:nvSpPr>
          <p:spPr>
            <a:xfrm>
              <a:off x="0" y="0"/>
              <a:ext cx="190119" cy="254381"/>
            </a:xfrm>
            <a:custGeom>
              <a:avLst/>
              <a:gdLst/>
              <a:ahLst/>
              <a:cxnLst/>
              <a:rect l="l" t="t" r="r" b="b"/>
              <a:pathLst>
                <a:path w="190119" h="254381">
                  <a:moveTo>
                    <a:pt x="132461" y="2921"/>
                  </a:moveTo>
                  <a:cubicBezTo>
                    <a:pt x="54737" y="14478"/>
                    <a:pt x="0" y="78105"/>
                    <a:pt x="0" y="159004"/>
                  </a:cubicBezTo>
                  <a:cubicBezTo>
                    <a:pt x="0" y="242824"/>
                    <a:pt x="14351" y="254381"/>
                    <a:pt x="89281" y="216789"/>
                  </a:cubicBezTo>
                  <a:cubicBezTo>
                    <a:pt x="158369" y="182118"/>
                    <a:pt x="190119" y="104013"/>
                    <a:pt x="169926" y="26035"/>
                  </a:cubicBezTo>
                  <a:cubicBezTo>
                    <a:pt x="164211" y="5842"/>
                    <a:pt x="152654" y="0"/>
                    <a:pt x="132461" y="2921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86" name="Group 86"/>
          <p:cNvGrpSpPr/>
          <p:nvPr/>
        </p:nvGrpSpPr>
        <p:grpSpPr>
          <a:xfrm>
            <a:off x="13409280" y="1367280"/>
            <a:ext cx="311760" cy="534960"/>
            <a:chOff x="0" y="0"/>
            <a:chExt cx="415680" cy="713280"/>
          </a:xfrm>
        </p:grpSpPr>
        <p:sp>
          <p:nvSpPr>
            <p:cNvPr id="87" name="Freeform 87"/>
            <p:cNvSpPr/>
            <p:nvPr/>
          </p:nvSpPr>
          <p:spPr>
            <a:xfrm>
              <a:off x="0" y="0"/>
              <a:ext cx="415671" cy="713359"/>
            </a:xfrm>
            <a:custGeom>
              <a:avLst/>
              <a:gdLst/>
              <a:ahLst/>
              <a:cxnLst/>
              <a:rect l="l" t="t" r="r" b="b"/>
              <a:pathLst>
                <a:path w="415671" h="713359">
                  <a:moveTo>
                    <a:pt x="415671" y="644271"/>
                  </a:moveTo>
                  <a:cubicBezTo>
                    <a:pt x="398399" y="641350"/>
                    <a:pt x="378206" y="638556"/>
                    <a:pt x="357886" y="635635"/>
                  </a:cubicBezTo>
                  <a:cubicBezTo>
                    <a:pt x="329057" y="632714"/>
                    <a:pt x="331851" y="615442"/>
                    <a:pt x="331851" y="595376"/>
                  </a:cubicBezTo>
                  <a:cubicBezTo>
                    <a:pt x="331851" y="511937"/>
                    <a:pt x="331851" y="428498"/>
                    <a:pt x="331851" y="342265"/>
                  </a:cubicBezTo>
                  <a:cubicBezTo>
                    <a:pt x="331851" y="304927"/>
                    <a:pt x="337566" y="273177"/>
                    <a:pt x="357886" y="241554"/>
                  </a:cubicBezTo>
                  <a:cubicBezTo>
                    <a:pt x="406908" y="166751"/>
                    <a:pt x="386715" y="68961"/>
                    <a:pt x="320421" y="14351"/>
                  </a:cubicBezTo>
                  <a:cubicBezTo>
                    <a:pt x="303149" y="0"/>
                    <a:pt x="294386" y="0"/>
                    <a:pt x="280035" y="11557"/>
                  </a:cubicBezTo>
                  <a:cubicBezTo>
                    <a:pt x="216535" y="63373"/>
                    <a:pt x="187706" y="161163"/>
                    <a:pt x="231013" y="224409"/>
                  </a:cubicBezTo>
                  <a:cubicBezTo>
                    <a:pt x="288798" y="304927"/>
                    <a:pt x="257048" y="388366"/>
                    <a:pt x="268478" y="483235"/>
                  </a:cubicBezTo>
                  <a:cubicBezTo>
                    <a:pt x="187706" y="422783"/>
                    <a:pt x="184785" y="417068"/>
                    <a:pt x="181864" y="339471"/>
                  </a:cubicBezTo>
                  <a:cubicBezTo>
                    <a:pt x="176149" y="276225"/>
                    <a:pt x="127000" y="218694"/>
                    <a:pt x="60579" y="201422"/>
                  </a:cubicBezTo>
                  <a:cubicBezTo>
                    <a:pt x="43307" y="198501"/>
                    <a:pt x="31750" y="201422"/>
                    <a:pt x="25908" y="218694"/>
                  </a:cubicBezTo>
                  <a:cubicBezTo>
                    <a:pt x="0" y="276098"/>
                    <a:pt x="14478" y="359537"/>
                    <a:pt x="66421" y="391160"/>
                  </a:cubicBezTo>
                  <a:cubicBezTo>
                    <a:pt x="141478" y="431419"/>
                    <a:pt x="178943" y="511937"/>
                    <a:pt x="254000" y="549402"/>
                  </a:cubicBezTo>
                  <a:cubicBezTo>
                    <a:pt x="280035" y="563753"/>
                    <a:pt x="265557" y="592582"/>
                    <a:pt x="265557" y="612648"/>
                  </a:cubicBezTo>
                  <a:cubicBezTo>
                    <a:pt x="268478" y="632841"/>
                    <a:pt x="256921" y="632841"/>
                    <a:pt x="242443" y="635635"/>
                  </a:cubicBezTo>
                  <a:cubicBezTo>
                    <a:pt x="239522" y="635635"/>
                    <a:pt x="239522" y="635635"/>
                    <a:pt x="239522" y="635635"/>
                  </a:cubicBezTo>
                  <a:cubicBezTo>
                    <a:pt x="239522" y="641350"/>
                    <a:pt x="236601" y="647192"/>
                    <a:pt x="230886" y="652907"/>
                  </a:cubicBezTo>
                  <a:cubicBezTo>
                    <a:pt x="256921" y="661543"/>
                    <a:pt x="265557" y="687451"/>
                    <a:pt x="262636" y="710438"/>
                  </a:cubicBezTo>
                  <a:cubicBezTo>
                    <a:pt x="297307" y="707517"/>
                    <a:pt x="331978" y="707517"/>
                    <a:pt x="366522" y="713359"/>
                  </a:cubicBezTo>
                  <a:cubicBezTo>
                    <a:pt x="366522" y="687451"/>
                    <a:pt x="383794" y="655828"/>
                    <a:pt x="415544" y="650113"/>
                  </a:cubicBezTo>
                  <a:cubicBezTo>
                    <a:pt x="415544" y="650113"/>
                    <a:pt x="415544" y="647192"/>
                    <a:pt x="415544" y="644398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88" name="Group 88"/>
          <p:cNvGrpSpPr/>
          <p:nvPr/>
        </p:nvGrpSpPr>
        <p:grpSpPr>
          <a:xfrm>
            <a:off x="13687200" y="1640160"/>
            <a:ext cx="142560" cy="190800"/>
            <a:chOff x="0" y="0"/>
            <a:chExt cx="190080" cy="254400"/>
          </a:xfrm>
        </p:grpSpPr>
        <p:sp>
          <p:nvSpPr>
            <p:cNvPr id="89" name="Freeform 89"/>
            <p:cNvSpPr/>
            <p:nvPr/>
          </p:nvSpPr>
          <p:spPr>
            <a:xfrm>
              <a:off x="0" y="0"/>
              <a:ext cx="190119" cy="254381"/>
            </a:xfrm>
            <a:custGeom>
              <a:avLst/>
              <a:gdLst/>
              <a:ahLst/>
              <a:cxnLst/>
              <a:rect l="l" t="t" r="r" b="b"/>
              <a:pathLst>
                <a:path w="190119" h="254381">
                  <a:moveTo>
                    <a:pt x="132461" y="2921"/>
                  </a:moveTo>
                  <a:cubicBezTo>
                    <a:pt x="54737" y="14478"/>
                    <a:pt x="0" y="78105"/>
                    <a:pt x="0" y="159004"/>
                  </a:cubicBezTo>
                  <a:cubicBezTo>
                    <a:pt x="0" y="242824"/>
                    <a:pt x="14351" y="254381"/>
                    <a:pt x="89281" y="216789"/>
                  </a:cubicBezTo>
                  <a:cubicBezTo>
                    <a:pt x="158369" y="182118"/>
                    <a:pt x="190119" y="104013"/>
                    <a:pt x="169926" y="26035"/>
                  </a:cubicBezTo>
                  <a:cubicBezTo>
                    <a:pt x="164211" y="5842"/>
                    <a:pt x="152654" y="0"/>
                    <a:pt x="132461" y="2921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90" name="Group 90"/>
          <p:cNvGrpSpPr/>
          <p:nvPr/>
        </p:nvGrpSpPr>
        <p:grpSpPr>
          <a:xfrm>
            <a:off x="11795040" y="1367280"/>
            <a:ext cx="311760" cy="534960"/>
            <a:chOff x="0" y="0"/>
            <a:chExt cx="415680" cy="713280"/>
          </a:xfrm>
        </p:grpSpPr>
        <p:sp>
          <p:nvSpPr>
            <p:cNvPr id="91" name="Freeform 91"/>
            <p:cNvSpPr/>
            <p:nvPr/>
          </p:nvSpPr>
          <p:spPr>
            <a:xfrm>
              <a:off x="0" y="0"/>
              <a:ext cx="415671" cy="713359"/>
            </a:xfrm>
            <a:custGeom>
              <a:avLst/>
              <a:gdLst/>
              <a:ahLst/>
              <a:cxnLst/>
              <a:rect l="l" t="t" r="r" b="b"/>
              <a:pathLst>
                <a:path w="415671" h="713359">
                  <a:moveTo>
                    <a:pt x="415671" y="644271"/>
                  </a:moveTo>
                  <a:cubicBezTo>
                    <a:pt x="398399" y="641350"/>
                    <a:pt x="378206" y="638556"/>
                    <a:pt x="357886" y="635635"/>
                  </a:cubicBezTo>
                  <a:cubicBezTo>
                    <a:pt x="329057" y="632714"/>
                    <a:pt x="331851" y="615442"/>
                    <a:pt x="331851" y="595376"/>
                  </a:cubicBezTo>
                  <a:cubicBezTo>
                    <a:pt x="331851" y="511937"/>
                    <a:pt x="331851" y="428498"/>
                    <a:pt x="331851" y="342265"/>
                  </a:cubicBezTo>
                  <a:cubicBezTo>
                    <a:pt x="331851" y="304927"/>
                    <a:pt x="337566" y="273177"/>
                    <a:pt x="357886" y="241554"/>
                  </a:cubicBezTo>
                  <a:cubicBezTo>
                    <a:pt x="406908" y="166751"/>
                    <a:pt x="386715" y="68961"/>
                    <a:pt x="320421" y="14351"/>
                  </a:cubicBezTo>
                  <a:cubicBezTo>
                    <a:pt x="303149" y="0"/>
                    <a:pt x="294386" y="0"/>
                    <a:pt x="280035" y="11557"/>
                  </a:cubicBezTo>
                  <a:cubicBezTo>
                    <a:pt x="216535" y="63373"/>
                    <a:pt x="187706" y="161163"/>
                    <a:pt x="231013" y="224409"/>
                  </a:cubicBezTo>
                  <a:cubicBezTo>
                    <a:pt x="288798" y="304927"/>
                    <a:pt x="257048" y="388366"/>
                    <a:pt x="268478" y="483235"/>
                  </a:cubicBezTo>
                  <a:cubicBezTo>
                    <a:pt x="187706" y="422783"/>
                    <a:pt x="184785" y="417068"/>
                    <a:pt x="181864" y="339471"/>
                  </a:cubicBezTo>
                  <a:cubicBezTo>
                    <a:pt x="176149" y="276225"/>
                    <a:pt x="127000" y="218694"/>
                    <a:pt x="60579" y="201422"/>
                  </a:cubicBezTo>
                  <a:cubicBezTo>
                    <a:pt x="43307" y="198501"/>
                    <a:pt x="31750" y="201422"/>
                    <a:pt x="25908" y="218694"/>
                  </a:cubicBezTo>
                  <a:cubicBezTo>
                    <a:pt x="0" y="276098"/>
                    <a:pt x="14478" y="359537"/>
                    <a:pt x="66421" y="391160"/>
                  </a:cubicBezTo>
                  <a:cubicBezTo>
                    <a:pt x="141478" y="431419"/>
                    <a:pt x="178943" y="511937"/>
                    <a:pt x="254000" y="549402"/>
                  </a:cubicBezTo>
                  <a:cubicBezTo>
                    <a:pt x="280035" y="563753"/>
                    <a:pt x="265557" y="592582"/>
                    <a:pt x="265557" y="612648"/>
                  </a:cubicBezTo>
                  <a:cubicBezTo>
                    <a:pt x="268478" y="632841"/>
                    <a:pt x="256921" y="632841"/>
                    <a:pt x="242443" y="635635"/>
                  </a:cubicBezTo>
                  <a:cubicBezTo>
                    <a:pt x="239522" y="635635"/>
                    <a:pt x="239522" y="635635"/>
                    <a:pt x="239522" y="635635"/>
                  </a:cubicBezTo>
                  <a:cubicBezTo>
                    <a:pt x="239522" y="641350"/>
                    <a:pt x="236601" y="647192"/>
                    <a:pt x="230886" y="652907"/>
                  </a:cubicBezTo>
                  <a:cubicBezTo>
                    <a:pt x="256921" y="661543"/>
                    <a:pt x="265557" y="687451"/>
                    <a:pt x="262636" y="710438"/>
                  </a:cubicBezTo>
                  <a:cubicBezTo>
                    <a:pt x="297307" y="707517"/>
                    <a:pt x="331978" y="707517"/>
                    <a:pt x="366522" y="713359"/>
                  </a:cubicBezTo>
                  <a:cubicBezTo>
                    <a:pt x="366522" y="687451"/>
                    <a:pt x="383794" y="655828"/>
                    <a:pt x="415544" y="650113"/>
                  </a:cubicBezTo>
                  <a:cubicBezTo>
                    <a:pt x="415544" y="650113"/>
                    <a:pt x="415544" y="647192"/>
                    <a:pt x="415544" y="644398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92" name="Group 92"/>
          <p:cNvGrpSpPr/>
          <p:nvPr/>
        </p:nvGrpSpPr>
        <p:grpSpPr>
          <a:xfrm>
            <a:off x="12072960" y="1640160"/>
            <a:ext cx="142560" cy="190800"/>
            <a:chOff x="0" y="0"/>
            <a:chExt cx="190080" cy="254400"/>
          </a:xfrm>
        </p:grpSpPr>
        <p:sp>
          <p:nvSpPr>
            <p:cNvPr id="93" name="Freeform 93"/>
            <p:cNvSpPr/>
            <p:nvPr/>
          </p:nvSpPr>
          <p:spPr>
            <a:xfrm>
              <a:off x="0" y="0"/>
              <a:ext cx="190119" cy="254381"/>
            </a:xfrm>
            <a:custGeom>
              <a:avLst/>
              <a:gdLst/>
              <a:ahLst/>
              <a:cxnLst/>
              <a:rect l="l" t="t" r="r" b="b"/>
              <a:pathLst>
                <a:path w="190119" h="254381">
                  <a:moveTo>
                    <a:pt x="132461" y="2921"/>
                  </a:moveTo>
                  <a:cubicBezTo>
                    <a:pt x="54737" y="14478"/>
                    <a:pt x="0" y="78105"/>
                    <a:pt x="0" y="159004"/>
                  </a:cubicBezTo>
                  <a:cubicBezTo>
                    <a:pt x="0" y="242824"/>
                    <a:pt x="14351" y="254381"/>
                    <a:pt x="89281" y="216789"/>
                  </a:cubicBezTo>
                  <a:cubicBezTo>
                    <a:pt x="158369" y="182118"/>
                    <a:pt x="190119" y="104013"/>
                    <a:pt x="169926" y="26035"/>
                  </a:cubicBezTo>
                  <a:cubicBezTo>
                    <a:pt x="164211" y="5842"/>
                    <a:pt x="152654" y="0"/>
                    <a:pt x="132461" y="2921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94" name="Group 94"/>
          <p:cNvGrpSpPr/>
          <p:nvPr/>
        </p:nvGrpSpPr>
        <p:grpSpPr>
          <a:xfrm>
            <a:off x="3012480" y="1368720"/>
            <a:ext cx="311760" cy="534960"/>
            <a:chOff x="0" y="0"/>
            <a:chExt cx="415680" cy="713280"/>
          </a:xfrm>
        </p:grpSpPr>
        <p:sp>
          <p:nvSpPr>
            <p:cNvPr id="95" name="Freeform 95"/>
            <p:cNvSpPr/>
            <p:nvPr/>
          </p:nvSpPr>
          <p:spPr>
            <a:xfrm>
              <a:off x="0" y="0"/>
              <a:ext cx="415671" cy="713359"/>
            </a:xfrm>
            <a:custGeom>
              <a:avLst/>
              <a:gdLst/>
              <a:ahLst/>
              <a:cxnLst/>
              <a:rect l="l" t="t" r="r" b="b"/>
              <a:pathLst>
                <a:path w="415671" h="713359">
                  <a:moveTo>
                    <a:pt x="415671" y="644271"/>
                  </a:moveTo>
                  <a:cubicBezTo>
                    <a:pt x="398399" y="641350"/>
                    <a:pt x="378206" y="638556"/>
                    <a:pt x="357886" y="635635"/>
                  </a:cubicBezTo>
                  <a:cubicBezTo>
                    <a:pt x="329057" y="632714"/>
                    <a:pt x="331851" y="615442"/>
                    <a:pt x="331851" y="595376"/>
                  </a:cubicBezTo>
                  <a:cubicBezTo>
                    <a:pt x="331851" y="511937"/>
                    <a:pt x="331851" y="428498"/>
                    <a:pt x="331851" y="342265"/>
                  </a:cubicBezTo>
                  <a:cubicBezTo>
                    <a:pt x="331851" y="304927"/>
                    <a:pt x="337566" y="273177"/>
                    <a:pt x="357886" y="241554"/>
                  </a:cubicBezTo>
                  <a:cubicBezTo>
                    <a:pt x="406908" y="166751"/>
                    <a:pt x="386715" y="68961"/>
                    <a:pt x="320421" y="14351"/>
                  </a:cubicBezTo>
                  <a:cubicBezTo>
                    <a:pt x="303149" y="0"/>
                    <a:pt x="294386" y="0"/>
                    <a:pt x="280035" y="11557"/>
                  </a:cubicBezTo>
                  <a:cubicBezTo>
                    <a:pt x="216535" y="63373"/>
                    <a:pt x="187706" y="161163"/>
                    <a:pt x="231013" y="224409"/>
                  </a:cubicBezTo>
                  <a:cubicBezTo>
                    <a:pt x="288798" y="304927"/>
                    <a:pt x="257048" y="388366"/>
                    <a:pt x="268478" y="483235"/>
                  </a:cubicBezTo>
                  <a:cubicBezTo>
                    <a:pt x="187706" y="422783"/>
                    <a:pt x="184785" y="417068"/>
                    <a:pt x="181864" y="339471"/>
                  </a:cubicBezTo>
                  <a:cubicBezTo>
                    <a:pt x="176149" y="276225"/>
                    <a:pt x="127000" y="218694"/>
                    <a:pt x="60579" y="201422"/>
                  </a:cubicBezTo>
                  <a:cubicBezTo>
                    <a:pt x="43307" y="198501"/>
                    <a:pt x="31750" y="201422"/>
                    <a:pt x="25908" y="218694"/>
                  </a:cubicBezTo>
                  <a:cubicBezTo>
                    <a:pt x="0" y="276098"/>
                    <a:pt x="14478" y="359537"/>
                    <a:pt x="66421" y="391160"/>
                  </a:cubicBezTo>
                  <a:cubicBezTo>
                    <a:pt x="141478" y="431419"/>
                    <a:pt x="178943" y="511937"/>
                    <a:pt x="254000" y="549402"/>
                  </a:cubicBezTo>
                  <a:cubicBezTo>
                    <a:pt x="280035" y="563753"/>
                    <a:pt x="265557" y="592582"/>
                    <a:pt x="265557" y="612648"/>
                  </a:cubicBezTo>
                  <a:cubicBezTo>
                    <a:pt x="268478" y="632841"/>
                    <a:pt x="256921" y="632841"/>
                    <a:pt x="242443" y="635635"/>
                  </a:cubicBezTo>
                  <a:cubicBezTo>
                    <a:pt x="239522" y="635635"/>
                    <a:pt x="239522" y="635635"/>
                    <a:pt x="239522" y="635635"/>
                  </a:cubicBezTo>
                  <a:cubicBezTo>
                    <a:pt x="239522" y="641350"/>
                    <a:pt x="236601" y="647192"/>
                    <a:pt x="230886" y="652907"/>
                  </a:cubicBezTo>
                  <a:cubicBezTo>
                    <a:pt x="256921" y="661543"/>
                    <a:pt x="265557" y="687451"/>
                    <a:pt x="262636" y="710438"/>
                  </a:cubicBezTo>
                  <a:cubicBezTo>
                    <a:pt x="297307" y="707517"/>
                    <a:pt x="331978" y="707517"/>
                    <a:pt x="366522" y="713359"/>
                  </a:cubicBezTo>
                  <a:cubicBezTo>
                    <a:pt x="366522" y="687451"/>
                    <a:pt x="383794" y="655828"/>
                    <a:pt x="415544" y="650113"/>
                  </a:cubicBezTo>
                  <a:cubicBezTo>
                    <a:pt x="415544" y="650113"/>
                    <a:pt x="415544" y="647192"/>
                    <a:pt x="415544" y="644398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96" name="Group 96"/>
          <p:cNvGrpSpPr/>
          <p:nvPr/>
        </p:nvGrpSpPr>
        <p:grpSpPr>
          <a:xfrm>
            <a:off x="3290400" y="1642320"/>
            <a:ext cx="142560" cy="190800"/>
            <a:chOff x="0" y="0"/>
            <a:chExt cx="190080" cy="254400"/>
          </a:xfrm>
        </p:grpSpPr>
        <p:sp>
          <p:nvSpPr>
            <p:cNvPr id="97" name="Freeform 97"/>
            <p:cNvSpPr/>
            <p:nvPr/>
          </p:nvSpPr>
          <p:spPr>
            <a:xfrm>
              <a:off x="0" y="0"/>
              <a:ext cx="190119" cy="254381"/>
            </a:xfrm>
            <a:custGeom>
              <a:avLst/>
              <a:gdLst/>
              <a:ahLst/>
              <a:cxnLst/>
              <a:rect l="l" t="t" r="r" b="b"/>
              <a:pathLst>
                <a:path w="190119" h="254381">
                  <a:moveTo>
                    <a:pt x="132461" y="2921"/>
                  </a:moveTo>
                  <a:cubicBezTo>
                    <a:pt x="54737" y="14478"/>
                    <a:pt x="0" y="78105"/>
                    <a:pt x="0" y="159004"/>
                  </a:cubicBezTo>
                  <a:cubicBezTo>
                    <a:pt x="0" y="242824"/>
                    <a:pt x="14351" y="254381"/>
                    <a:pt x="89281" y="216789"/>
                  </a:cubicBezTo>
                  <a:cubicBezTo>
                    <a:pt x="158369" y="182118"/>
                    <a:pt x="190119" y="104013"/>
                    <a:pt x="169926" y="26035"/>
                  </a:cubicBezTo>
                  <a:cubicBezTo>
                    <a:pt x="164211" y="5842"/>
                    <a:pt x="152654" y="0"/>
                    <a:pt x="132461" y="2921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98" name="Group 98"/>
          <p:cNvGrpSpPr/>
          <p:nvPr/>
        </p:nvGrpSpPr>
        <p:grpSpPr>
          <a:xfrm>
            <a:off x="2200320" y="1371600"/>
            <a:ext cx="311760" cy="534960"/>
            <a:chOff x="0" y="0"/>
            <a:chExt cx="415680" cy="713280"/>
          </a:xfrm>
        </p:grpSpPr>
        <p:sp>
          <p:nvSpPr>
            <p:cNvPr id="99" name="Freeform 99"/>
            <p:cNvSpPr/>
            <p:nvPr/>
          </p:nvSpPr>
          <p:spPr>
            <a:xfrm>
              <a:off x="0" y="0"/>
              <a:ext cx="415671" cy="713359"/>
            </a:xfrm>
            <a:custGeom>
              <a:avLst/>
              <a:gdLst/>
              <a:ahLst/>
              <a:cxnLst/>
              <a:rect l="l" t="t" r="r" b="b"/>
              <a:pathLst>
                <a:path w="415671" h="713359">
                  <a:moveTo>
                    <a:pt x="415671" y="644271"/>
                  </a:moveTo>
                  <a:cubicBezTo>
                    <a:pt x="398399" y="641350"/>
                    <a:pt x="378206" y="638556"/>
                    <a:pt x="357886" y="635635"/>
                  </a:cubicBezTo>
                  <a:cubicBezTo>
                    <a:pt x="329057" y="632714"/>
                    <a:pt x="331851" y="615442"/>
                    <a:pt x="331851" y="595376"/>
                  </a:cubicBezTo>
                  <a:cubicBezTo>
                    <a:pt x="331851" y="511937"/>
                    <a:pt x="331851" y="428498"/>
                    <a:pt x="331851" y="342265"/>
                  </a:cubicBezTo>
                  <a:cubicBezTo>
                    <a:pt x="331851" y="304927"/>
                    <a:pt x="337566" y="273177"/>
                    <a:pt x="357886" y="241554"/>
                  </a:cubicBezTo>
                  <a:cubicBezTo>
                    <a:pt x="406908" y="166751"/>
                    <a:pt x="386715" y="68961"/>
                    <a:pt x="320421" y="14351"/>
                  </a:cubicBezTo>
                  <a:cubicBezTo>
                    <a:pt x="303149" y="0"/>
                    <a:pt x="294386" y="0"/>
                    <a:pt x="280035" y="11557"/>
                  </a:cubicBezTo>
                  <a:cubicBezTo>
                    <a:pt x="216535" y="63373"/>
                    <a:pt x="187706" y="161163"/>
                    <a:pt x="231013" y="224409"/>
                  </a:cubicBezTo>
                  <a:cubicBezTo>
                    <a:pt x="288798" y="304927"/>
                    <a:pt x="257048" y="388366"/>
                    <a:pt x="268478" y="483235"/>
                  </a:cubicBezTo>
                  <a:cubicBezTo>
                    <a:pt x="187706" y="422783"/>
                    <a:pt x="184785" y="417068"/>
                    <a:pt x="181864" y="339471"/>
                  </a:cubicBezTo>
                  <a:cubicBezTo>
                    <a:pt x="176149" y="276225"/>
                    <a:pt x="127000" y="218694"/>
                    <a:pt x="60579" y="201422"/>
                  </a:cubicBezTo>
                  <a:cubicBezTo>
                    <a:pt x="43307" y="198501"/>
                    <a:pt x="31750" y="201422"/>
                    <a:pt x="25908" y="218694"/>
                  </a:cubicBezTo>
                  <a:cubicBezTo>
                    <a:pt x="0" y="276098"/>
                    <a:pt x="14478" y="359537"/>
                    <a:pt x="66421" y="391160"/>
                  </a:cubicBezTo>
                  <a:cubicBezTo>
                    <a:pt x="141478" y="431419"/>
                    <a:pt x="178943" y="511937"/>
                    <a:pt x="254000" y="549402"/>
                  </a:cubicBezTo>
                  <a:cubicBezTo>
                    <a:pt x="280035" y="563753"/>
                    <a:pt x="265557" y="592582"/>
                    <a:pt x="265557" y="612648"/>
                  </a:cubicBezTo>
                  <a:cubicBezTo>
                    <a:pt x="268478" y="632841"/>
                    <a:pt x="256921" y="632841"/>
                    <a:pt x="242443" y="635635"/>
                  </a:cubicBezTo>
                  <a:cubicBezTo>
                    <a:pt x="239522" y="635635"/>
                    <a:pt x="239522" y="635635"/>
                    <a:pt x="239522" y="635635"/>
                  </a:cubicBezTo>
                  <a:cubicBezTo>
                    <a:pt x="239522" y="641350"/>
                    <a:pt x="236601" y="647192"/>
                    <a:pt x="230886" y="652907"/>
                  </a:cubicBezTo>
                  <a:cubicBezTo>
                    <a:pt x="256921" y="661543"/>
                    <a:pt x="265557" y="687451"/>
                    <a:pt x="262636" y="710438"/>
                  </a:cubicBezTo>
                  <a:cubicBezTo>
                    <a:pt x="297307" y="707517"/>
                    <a:pt x="331978" y="707517"/>
                    <a:pt x="366522" y="713359"/>
                  </a:cubicBezTo>
                  <a:cubicBezTo>
                    <a:pt x="366522" y="687451"/>
                    <a:pt x="383794" y="655828"/>
                    <a:pt x="415544" y="650113"/>
                  </a:cubicBezTo>
                  <a:cubicBezTo>
                    <a:pt x="415544" y="650113"/>
                    <a:pt x="415544" y="647192"/>
                    <a:pt x="415544" y="644398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00" name="Group 100"/>
          <p:cNvGrpSpPr/>
          <p:nvPr/>
        </p:nvGrpSpPr>
        <p:grpSpPr>
          <a:xfrm>
            <a:off x="2478240" y="1645200"/>
            <a:ext cx="142560" cy="190800"/>
            <a:chOff x="0" y="0"/>
            <a:chExt cx="190080" cy="254400"/>
          </a:xfrm>
        </p:grpSpPr>
        <p:sp>
          <p:nvSpPr>
            <p:cNvPr id="101" name="Freeform 101"/>
            <p:cNvSpPr/>
            <p:nvPr/>
          </p:nvSpPr>
          <p:spPr>
            <a:xfrm>
              <a:off x="0" y="0"/>
              <a:ext cx="190119" cy="254381"/>
            </a:xfrm>
            <a:custGeom>
              <a:avLst/>
              <a:gdLst/>
              <a:ahLst/>
              <a:cxnLst/>
              <a:rect l="l" t="t" r="r" b="b"/>
              <a:pathLst>
                <a:path w="190119" h="254381">
                  <a:moveTo>
                    <a:pt x="132461" y="2921"/>
                  </a:moveTo>
                  <a:cubicBezTo>
                    <a:pt x="54737" y="14478"/>
                    <a:pt x="0" y="78105"/>
                    <a:pt x="0" y="159004"/>
                  </a:cubicBezTo>
                  <a:cubicBezTo>
                    <a:pt x="0" y="242824"/>
                    <a:pt x="14351" y="254381"/>
                    <a:pt x="89281" y="216789"/>
                  </a:cubicBezTo>
                  <a:cubicBezTo>
                    <a:pt x="158369" y="182118"/>
                    <a:pt x="190119" y="104013"/>
                    <a:pt x="169926" y="26035"/>
                  </a:cubicBezTo>
                  <a:cubicBezTo>
                    <a:pt x="164211" y="5842"/>
                    <a:pt x="152654" y="0"/>
                    <a:pt x="132461" y="2921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02" name="Group 102"/>
          <p:cNvGrpSpPr/>
          <p:nvPr/>
        </p:nvGrpSpPr>
        <p:grpSpPr>
          <a:xfrm>
            <a:off x="11818080" y="6662880"/>
            <a:ext cx="3562560" cy="3317760"/>
            <a:chOff x="0" y="0"/>
            <a:chExt cx="4750080" cy="4423680"/>
          </a:xfrm>
        </p:grpSpPr>
        <p:sp>
          <p:nvSpPr>
            <p:cNvPr id="103" name="Freeform 103"/>
            <p:cNvSpPr/>
            <p:nvPr/>
          </p:nvSpPr>
          <p:spPr>
            <a:xfrm>
              <a:off x="0" y="0"/>
              <a:ext cx="4750054" cy="4423791"/>
            </a:xfrm>
            <a:custGeom>
              <a:avLst/>
              <a:gdLst/>
              <a:ahLst/>
              <a:cxnLst/>
              <a:rect l="l" t="t" r="r" b="b"/>
              <a:pathLst>
                <a:path w="4750054" h="4423791">
                  <a:moveTo>
                    <a:pt x="4608322" y="4109212"/>
                  </a:moveTo>
                  <a:cubicBezTo>
                    <a:pt x="4304538" y="4099052"/>
                    <a:pt x="4051300" y="3946906"/>
                    <a:pt x="3808222" y="3784600"/>
                  </a:cubicBezTo>
                  <a:cubicBezTo>
                    <a:pt x="3494278" y="3571494"/>
                    <a:pt x="3180334" y="3338195"/>
                    <a:pt x="2795397" y="3257042"/>
                  </a:cubicBezTo>
                  <a:cubicBezTo>
                    <a:pt x="2643505" y="3226562"/>
                    <a:pt x="2613152" y="3155569"/>
                    <a:pt x="2602992" y="3033776"/>
                  </a:cubicBezTo>
                  <a:cubicBezTo>
                    <a:pt x="2532126" y="2343785"/>
                    <a:pt x="2724531" y="1724914"/>
                    <a:pt x="3089148" y="1146556"/>
                  </a:cubicBezTo>
                  <a:cubicBezTo>
                    <a:pt x="3139821" y="1065403"/>
                    <a:pt x="3200527" y="1055243"/>
                    <a:pt x="3291713" y="1065403"/>
                  </a:cubicBezTo>
                  <a:cubicBezTo>
                    <a:pt x="3646170" y="1106043"/>
                    <a:pt x="3929761" y="892937"/>
                    <a:pt x="4000627" y="548005"/>
                  </a:cubicBezTo>
                  <a:cubicBezTo>
                    <a:pt x="4010787" y="497332"/>
                    <a:pt x="4010787" y="466852"/>
                    <a:pt x="3949954" y="456692"/>
                  </a:cubicBezTo>
                  <a:cubicBezTo>
                    <a:pt x="3575177" y="355219"/>
                    <a:pt x="3271393" y="527685"/>
                    <a:pt x="3119501" y="892937"/>
                  </a:cubicBezTo>
                  <a:cubicBezTo>
                    <a:pt x="3119501" y="923417"/>
                    <a:pt x="3099308" y="943610"/>
                    <a:pt x="3089148" y="963930"/>
                  </a:cubicBezTo>
                  <a:cubicBezTo>
                    <a:pt x="2765044" y="1288542"/>
                    <a:pt x="2542286" y="1674114"/>
                    <a:pt x="2359914" y="2140839"/>
                  </a:cubicBezTo>
                  <a:cubicBezTo>
                    <a:pt x="2147189" y="1674114"/>
                    <a:pt x="1954784" y="1248029"/>
                    <a:pt x="1661033" y="882777"/>
                  </a:cubicBezTo>
                  <a:cubicBezTo>
                    <a:pt x="1640840" y="842137"/>
                    <a:pt x="1620520" y="811784"/>
                    <a:pt x="1620520" y="771144"/>
                  </a:cubicBezTo>
                  <a:cubicBezTo>
                    <a:pt x="1671193" y="263779"/>
                    <a:pt x="1245743" y="91313"/>
                    <a:pt x="901446" y="30480"/>
                  </a:cubicBezTo>
                  <a:cubicBezTo>
                    <a:pt x="860933" y="20320"/>
                    <a:pt x="820420" y="0"/>
                    <a:pt x="800100" y="81153"/>
                  </a:cubicBezTo>
                  <a:cubicBezTo>
                    <a:pt x="729234" y="436245"/>
                    <a:pt x="1043178" y="902970"/>
                    <a:pt x="1397635" y="933450"/>
                  </a:cubicBezTo>
                  <a:cubicBezTo>
                    <a:pt x="1498854" y="943610"/>
                    <a:pt x="1549527" y="984123"/>
                    <a:pt x="1600200" y="1065403"/>
                  </a:cubicBezTo>
                  <a:cubicBezTo>
                    <a:pt x="1772412" y="1369822"/>
                    <a:pt x="1893951" y="1694434"/>
                    <a:pt x="1974977" y="2029333"/>
                  </a:cubicBezTo>
                  <a:cubicBezTo>
                    <a:pt x="2066163" y="2374265"/>
                    <a:pt x="2126869" y="2739517"/>
                    <a:pt x="2035683" y="3104769"/>
                  </a:cubicBezTo>
                  <a:cubicBezTo>
                    <a:pt x="2015490" y="3175762"/>
                    <a:pt x="2015490" y="3236722"/>
                    <a:pt x="1924304" y="3256915"/>
                  </a:cubicBezTo>
                  <a:cubicBezTo>
                    <a:pt x="1539494" y="3338068"/>
                    <a:pt x="1225423" y="3571494"/>
                    <a:pt x="911479" y="3794633"/>
                  </a:cubicBezTo>
                  <a:cubicBezTo>
                    <a:pt x="678561" y="3956939"/>
                    <a:pt x="435483" y="4099052"/>
                    <a:pt x="141732" y="4109212"/>
                  </a:cubicBezTo>
                  <a:cubicBezTo>
                    <a:pt x="0" y="4119372"/>
                    <a:pt x="30353" y="4210685"/>
                    <a:pt x="20193" y="4291838"/>
                  </a:cubicBezTo>
                  <a:cubicBezTo>
                    <a:pt x="20193" y="4423791"/>
                    <a:pt x="111379" y="4393311"/>
                    <a:pt x="182245" y="4383151"/>
                  </a:cubicBezTo>
                  <a:cubicBezTo>
                    <a:pt x="405003" y="4362831"/>
                    <a:pt x="627888" y="4291838"/>
                    <a:pt x="820293" y="4170045"/>
                  </a:cubicBezTo>
                  <a:cubicBezTo>
                    <a:pt x="1033018" y="4038092"/>
                    <a:pt x="1235583" y="3885946"/>
                    <a:pt x="1448181" y="3754120"/>
                  </a:cubicBezTo>
                  <a:cubicBezTo>
                    <a:pt x="2045716" y="3378708"/>
                    <a:pt x="2643251" y="3378708"/>
                    <a:pt x="3240913" y="3743960"/>
                  </a:cubicBezTo>
                  <a:cubicBezTo>
                    <a:pt x="3443478" y="3865753"/>
                    <a:pt x="3635883" y="3997579"/>
                    <a:pt x="3838448" y="4129532"/>
                  </a:cubicBezTo>
                  <a:cubicBezTo>
                    <a:pt x="4061206" y="4271518"/>
                    <a:pt x="4304284" y="4362831"/>
                    <a:pt x="4577842" y="4383151"/>
                  </a:cubicBezTo>
                  <a:cubicBezTo>
                    <a:pt x="4638548" y="4393311"/>
                    <a:pt x="4719574" y="4413631"/>
                    <a:pt x="4709541" y="4301998"/>
                  </a:cubicBezTo>
                  <a:cubicBezTo>
                    <a:pt x="4709541" y="4220845"/>
                    <a:pt x="4750054" y="4119372"/>
                    <a:pt x="4608322" y="4109212"/>
                  </a:cubicBezTo>
                  <a:close/>
                </a:path>
              </a:pathLst>
            </a:custGeom>
            <a:solidFill>
              <a:srgbClr val="00B050"/>
            </a:solidFill>
          </p:spPr>
        </p:sp>
      </p:grpSp>
      <p:grpSp>
        <p:nvGrpSpPr>
          <p:cNvPr id="104" name="Group 104"/>
          <p:cNvGrpSpPr/>
          <p:nvPr/>
        </p:nvGrpSpPr>
        <p:grpSpPr>
          <a:xfrm>
            <a:off x="12342240" y="8069760"/>
            <a:ext cx="889200" cy="625680"/>
            <a:chOff x="0" y="0"/>
            <a:chExt cx="1185600" cy="834240"/>
          </a:xfrm>
        </p:grpSpPr>
        <p:sp>
          <p:nvSpPr>
            <p:cNvPr id="105" name="Freeform 105"/>
            <p:cNvSpPr/>
            <p:nvPr/>
          </p:nvSpPr>
          <p:spPr>
            <a:xfrm>
              <a:off x="0" y="0"/>
              <a:ext cx="1185545" cy="834263"/>
            </a:xfrm>
            <a:custGeom>
              <a:avLst/>
              <a:gdLst/>
              <a:ahLst/>
              <a:cxnLst/>
              <a:rect l="l" t="t" r="r" b="b"/>
              <a:pathLst>
                <a:path w="1185545" h="834263">
                  <a:moveTo>
                    <a:pt x="222885" y="376428"/>
                  </a:moveTo>
                  <a:cubicBezTo>
                    <a:pt x="141859" y="488315"/>
                    <a:pt x="0" y="630809"/>
                    <a:pt x="50673" y="732536"/>
                  </a:cubicBezTo>
                  <a:cubicBezTo>
                    <a:pt x="91186" y="834263"/>
                    <a:pt x="293878" y="813943"/>
                    <a:pt x="435737" y="813943"/>
                  </a:cubicBezTo>
                  <a:cubicBezTo>
                    <a:pt x="841121" y="813943"/>
                    <a:pt x="1064006" y="671449"/>
                    <a:pt x="1155192" y="345948"/>
                  </a:cubicBezTo>
                  <a:cubicBezTo>
                    <a:pt x="1185545" y="234061"/>
                    <a:pt x="1165352" y="162814"/>
                    <a:pt x="1043686" y="122174"/>
                  </a:cubicBezTo>
                  <a:cubicBezTo>
                    <a:pt x="729615" y="0"/>
                    <a:pt x="445897" y="81407"/>
                    <a:pt x="222885" y="376428"/>
                  </a:cubicBezTo>
                  <a:close/>
                </a:path>
              </a:pathLst>
            </a:custGeom>
            <a:solidFill>
              <a:srgbClr val="00B050"/>
            </a:solidFill>
          </p:spPr>
        </p:sp>
      </p:grpSp>
      <p:grpSp>
        <p:nvGrpSpPr>
          <p:cNvPr id="106" name="Group 106"/>
          <p:cNvGrpSpPr/>
          <p:nvPr/>
        </p:nvGrpSpPr>
        <p:grpSpPr>
          <a:xfrm>
            <a:off x="12129120" y="7482240"/>
            <a:ext cx="927360" cy="565200"/>
            <a:chOff x="0" y="0"/>
            <a:chExt cx="1236480" cy="753600"/>
          </a:xfrm>
        </p:grpSpPr>
        <p:sp>
          <p:nvSpPr>
            <p:cNvPr id="107" name="Freeform 107"/>
            <p:cNvSpPr/>
            <p:nvPr/>
          </p:nvSpPr>
          <p:spPr>
            <a:xfrm>
              <a:off x="0" y="0"/>
              <a:ext cx="1236472" cy="753618"/>
            </a:xfrm>
            <a:custGeom>
              <a:avLst/>
              <a:gdLst/>
              <a:ahLst/>
              <a:cxnLst/>
              <a:rect l="l" t="t" r="r" b="b"/>
              <a:pathLst>
                <a:path w="1236472" h="753618">
                  <a:moveTo>
                    <a:pt x="50673" y="356489"/>
                  </a:moveTo>
                  <a:cubicBezTo>
                    <a:pt x="0" y="407416"/>
                    <a:pt x="20320" y="427736"/>
                    <a:pt x="60833" y="458343"/>
                  </a:cubicBezTo>
                  <a:cubicBezTo>
                    <a:pt x="253365" y="600837"/>
                    <a:pt x="456057" y="733171"/>
                    <a:pt x="638556" y="743458"/>
                  </a:cubicBezTo>
                  <a:cubicBezTo>
                    <a:pt x="871601" y="753618"/>
                    <a:pt x="1003427" y="682371"/>
                    <a:pt x="1135126" y="560197"/>
                  </a:cubicBezTo>
                  <a:cubicBezTo>
                    <a:pt x="1236472" y="468503"/>
                    <a:pt x="1226312" y="387096"/>
                    <a:pt x="1135126" y="285242"/>
                  </a:cubicBezTo>
                  <a:cubicBezTo>
                    <a:pt x="861441" y="0"/>
                    <a:pt x="314198" y="30607"/>
                    <a:pt x="50673" y="356489"/>
                  </a:cubicBezTo>
                  <a:close/>
                </a:path>
              </a:pathLst>
            </a:custGeom>
            <a:solidFill>
              <a:srgbClr val="00B050"/>
            </a:solidFill>
          </p:spPr>
        </p:sp>
      </p:grpSp>
      <p:grpSp>
        <p:nvGrpSpPr>
          <p:cNvPr id="108" name="Group 108"/>
          <p:cNvGrpSpPr/>
          <p:nvPr/>
        </p:nvGrpSpPr>
        <p:grpSpPr>
          <a:xfrm>
            <a:off x="13297680" y="6876000"/>
            <a:ext cx="562320" cy="806400"/>
            <a:chOff x="0" y="0"/>
            <a:chExt cx="749760" cy="1075200"/>
          </a:xfrm>
        </p:grpSpPr>
        <p:sp>
          <p:nvSpPr>
            <p:cNvPr id="109" name="Freeform 109"/>
            <p:cNvSpPr/>
            <p:nvPr/>
          </p:nvSpPr>
          <p:spPr>
            <a:xfrm>
              <a:off x="0" y="0"/>
              <a:ext cx="749808" cy="1075182"/>
            </a:xfrm>
            <a:custGeom>
              <a:avLst/>
              <a:gdLst/>
              <a:ahLst/>
              <a:cxnLst/>
              <a:rect l="l" t="t" r="r" b="b"/>
              <a:pathLst>
                <a:path w="749808" h="1075182">
                  <a:moveTo>
                    <a:pt x="182372" y="10160"/>
                  </a:moveTo>
                  <a:cubicBezTo>
                    <a:pt x="131699" y="0"/>
                    <a:pt x="111506" y="10160"/>
                    <a:pt x="91186" y="60833"/>
                  </a:cubicBezTo>
                  <a:cubicBezTo>
                    <a:pt x="0" y="273812"/>
                    <a:pt x="70866" y="720217"/>
                    <a:pt x="243205" y="872363"/>
                  </a:cubicBezTo>
                  <a:cubicBezTo>
                    <a:pt x="354711" y="983996"/>
                    <a:pt x="496443" y="1075182"/>
                    <a:pt x="638302" y="1014349"/>
                  </a:cubicBezTo>
                  <a:cubicBezTo>
                    <a:pt x="749808" y="963676"/>
                    <a:pt x="739648" y="801370"/>
                    <a:pt x="749808" y="689737"/>
                  </a:cubicBezTo>
                  <a:cubicBezTo>
                    <a:pt x="749808" y="405765"/>
                    <a:pt x="445770" y="60833"/>
                    <a:pt x="182372" y="10160"/>
                  </a:cubicBezTo>
                  <a:close/>
                </a:path>
              </a:pathLst>
            </a:custGeom>
            <a:solidFill>
              <a:srgbClr val="00B050"/>
            </a:solidFill>
          </p:spPr>
        </p:sp>
      </p:grpSp>
      <p:grpSp>
        <p:nvGrpSpPr>
          <p:cNvPr id="110" name="Group 110"/>
          <p:cNvGrpSpPr/>
          <p:nvPr/>
        </p:nvGrpSpPr>
        <p:grpSpPr>
          <a:xfrm>
            <a:off x="13875840" y="8161920"/>
            <a:ext cx="898560" cy="745920"/>
            <a:chOff x="0" y="0"/>
            <a:chExt cx="1198080" cy="994560"/>
          </a:xfrm>
        </p:grpSpPr>
        <p:sp>
          <p:nvSpPr>
            <p:cNvPr id="111" name="Freeform 111"/>
            <p:cNvSpPr/>
            <p:nvPr/>
          </p:nvSpPr>
          <p:spPr>
            <a:xfrm>
              <a:off x="0" y="0"/>
              <a:ext cx="1198118" cy="994537"/>
            </a:xfrm>
            <a:custGeom>
              <a:avLst/>
              <a:gdLst/>
              <a:ahLst/>
              <a:cxnLst/>
              <a:rect l="l" t="t" r="r" b="b"/>
              <a:pathLst>
                <a:path w="1198118" h="994537">
                  <a:moveTo>
                    <a:pt x="710692" y="111633"/>
                  </a:moveTo>
                  <a:cubicBezTo>
                    <a:pt x="639699" y="20320"/>
                    <a:pt x="527939" y="0"/>
                    <a:pt x="416306" y="0"/>
                  </a:cubicBezTo>
                  <a:cubicBezTo>
                    <a:pt x="60960" y="10160"/>
                    <a:pt x="0" y="81153"/>
                    <a:pt x="91440" y="375539"/>
                  </a:cubicBezTo>
                  <a:cubicBezTo>
                    <a:pt x="223393" y="750951"/>
                    <a:pt x="751332" y="994537"/>
                    <a:pt x="1126998" y="852424"/>
                  </a:cubicBezTo>
                  <a:cubicBezTo>
                    <a:pt x="1167638" y="842264"/>
                    <a:pt x="1198118" y="832104"/>
                    <a:pt x="1177798" y="791591"/>
                  </a:cubicBezTo>
                  <a:cubicBezTo>
                    <a:pt x="1045845" y="548005"/>
                    <a:pt x="1005205" y="243586"/>
                    <a:pt x="710692" y="111633"/>
                  </a:cubicBezTo>
                  <a:close/>
                </a:path>
              </a:pathLst>
            </a:custGeom>
            <a:solidFill>
              <a:srgbClr val="00B050"/>
            </a:solidFill>
          </p:spPr>
        </p:sp>
      </p:grpSp>
      <p:grpSp>
        <p:nvGrpSpPr>
          <p:cNvPr id="112" name="Group 112"/>
          <p:cNvGrpSpPr/>
          <p:nvPr/>
        </p:nvGrpSpPr>
        <p:grpSpPr>
          <a:xfrm>
            <a:off x="13853520" y="6495120"/>
            <a:ext cx="365040" cy="686160"/>
            <a:chOff x="0" y="0"/>
            <a:chExt cx="486720" cy="914880"/>
          </a:xfrm>
        </p:grpSpPr>
        <p:sp>
          <p:nvSpPr>
            <p:cNvPr id="113" name="Freeform 113"/>
            <p:cNvSpPr/>
            <p:nvPr/>
          </p:nvSpPr>
          <p:spPr>
            <a:xfrm>
              <a:off x="0" y="0"/>
              <a:ext cx="486791" cy="914908"/>
            </a:xfrm>
            <a:custGeom>
              <a:avLst/>
              <a:gdLst/>
              <a:ahLst/>
              <a:cxnLst/>
              <a:rect l="l" t="t" r="r" b="b"/>
              <a:pathLst>
                <a:path w="486791" h="914908">
                  <a:moveTo>
                    <a:pt x="263652" y="904748"/>
                  </a:moveTo>
                  <a:cubicBezTo>
                    <a:pt x="354965" y="904748"/>
                    <a:pt x="486791" y="670941"/>
                    <a:pt x="486791" y="528574"/>
                  </a:cubicBezTo>
                  <a:cubicBezTo>
                    <a:pt x="486791" y="386207"/>
                    <a:pt x="273812" y="0"/>
                    <a:pt x="223139" y="40640"/>
                  </a:cubicBezTo>
                  <a:cubicBezTo>
                    <a:pt x="70993" y="142367"/>
                    <a:pt x="30480" y="315087"/>
                    <a:pt x="0" y="487934"/>
                  </a:cubicBezTo>
                  <a:cubicBezTo>
                    <a:pt x="0" y="508254"/>
                    <a:pt x="0" y="518414"/>
                    <a:pt x="0" y="528574"/>
                  </a:cubicBezTo>
                  <a:cubicBezTo>
                    <a:pt x="0" y="691261"/>
                    <a:pt x="152146" y="914908"/>
                    <a:pt x="263652" y="904748"/>
                  </a:cubicBezTo>
                  <a:close/>
                </a:path>
              </a:pathLst>
            </a:custGeom>
            <a:solidFill>
              <a:srgbClr val="00B050"/>
            </a:solidFill>
          </p:spPr>
        </p:sp>
      </p:grpSp>
      <p:grpSp>
        <p:nvGrpSpPr>
          <p:cNvPr id="114" name="Group 114"/>
          <p:cNvGrpSpPr/>
          <p:nvPr/>
        </p:nvGrpSpPr>
        <p:grpSpPr>
          <a:xfrm>
            <a:off x="14065920" y="7545600"/>
            <a:ext cx="1009440" cy="578160"/>
            <a:chOff x="0" y="0"/>
            <a:chExt cx="1345920" cy="770880"/>
          </a:xfrm>
        </p:grpSpPr>
        <p:sp>
          <p:nvSpPr>
            <p:cNvPr id="115" name="Freeform 115"/>
            <p:cNvSpPr/>
            <p:nvPr/>
          </p:nvSpPr>
          <p:spPr>
            <a:xfrm>
              <a:off x="0" y="0"/>
              <a:ext cx="1346073" cy="770763"/>
            </a:xfrm>
            <a:custGeom>
              <a:avLst/>
              <a:gdLst/>
              <a:ahLst/>
              <a:cxnLst/>
              <a:rect l="l" t="t" r="r" b="b"/>
              <a:pathLst>
                <a:path w="1346073" h="770763">
                  <a:moveTo>
                    <a:pt x="1163828" y="294132"/>
                  </a:moveTo>
                  <a:cubicBezTo>
                    <a:pt x="1143635" y="273812"/>
                    <a:pt x="1123315" y="263652"/>
                    <a:pt x="1092962" y="253619"/>
                  </a:cubicBezTo>
                  <a:cubicBezTo>
                    <a:pt x="991743" y="172466"/>
                    <a:pt x="870331" y="111633"/>
                    <a:pt x="738759" y="91313"/>
                  </a:cubicBezTo>
                  <a:cubicBezTo>
                    <a:pt x="516128" y="0"/>
                    <a:pt x="344043" y="111633"/>
                    <a:pt x="182118" y="223139"/>
                  </a:cubicBezTo>
                  <a:cubicBezTo>
                    <a:pt x="40513" y="324612"/>
                    <a:pt x="0" y="425958"/>
                    <a:pt x="172085" y="537591"/>
                  </a:cubicBezTo>
                  <a:cubicBezTo>
                    <a:pt x="252984" y="639064"/>
                    <a:pt x="364363" y="710057"/>
                    <a:pt x="495935" y="730250"/>
                  </a:cubicBezTo>
                  <a:cubicBezTo>
                    <a:pt x="607314" y="750570"/>
                    <a:pt x="718566" y="770763"/>
                    <a:pt x="819785" y="699770"/>
                  </a:cubicBezTo>
                  <a:cubicBezTo>
                    <a:pt x="951357" y="689610"/>
                    <a:pt x="1052576" y="628777"/>
                    <a:pt x="1153795" y="547624"/>
                  </a:cubicBezTo>
                  <a:cubicBezTo>
                    <a:pt x="1346073" y="425958"/>
                    <a:pt x="1346073" y="425958"/>
                    <a:pt x="1163955" y="294005"/>
                  </a:cubicBezTo>
                  <a:close/>
                </a:path>
              </a:pathLst>
            </a:custGeom>
            <a:solidFill>
              <a:srgbClr val="00B050"/>
            </a:solidFill>
          </p:spPr>
        </p:sp>
      </p:grpSp>
      <p:grpSp>
        <p:nvGrpSpPr>
          <p:cNvPr id="116" name="Group 116"/>
          <p:cNvGrpSpPr/>
          <p:nvPr/>
        </p:nvGrpSpPr>
        <p:grpSpPr>
          <a:xfrm rot="-4063800">
            <a:off x="15289200" y="2784240"/>
            <a:ext cx="1594080" cy="1984320"/>
            <a:chOff x="0" y="0"/>
            <a:chExt cx="2125440" cy="2645760"/>
          </a:xfrm>
        </p:grpSpPr>
        <p:sp>
          <p:nvSpPr>
            <p:cNvPr id="117" name="Freeform 117"/>
            <p:cNvSpPr/>
            <p:nvPr/>
          </p:nvSpPr>
          <p:spPr>
            <a:xfrm>
              <a:off x="0" y="0"/>
              <a:ext cx="2125345" cy="2645791"/>
            </a:xfrm>
            <a:custGeom>
              <a:avLst/>
              <a:gdLst/>
              <a:ahLst/>
              <a:cxnLst/>
              <a:rect l="l" t="t" r="r" b="b"/>
              <a:pathLst>
                <a:path w="2125345" h="2645791">
                  <a:moveTo>
                    <a:pt x="5080" y="1328039"/>
                  </a:moveTo>
                  <a:cubicBezTo>
                    <a:pt x="5080" y="963930"/>
                    <a:pt x="10287" y="605028"/>
                    <a:pt x="0" y="246126"/>
                  </a:cubicBezTo>
                  <a:cubicBezTo>
                    <a:pt x="0" y="61468"/>
                    <a:pt x="71755" y="0"/>
                    <a:pt x="250952" y="0"/>
                  </a:cubicBezTo>
                  <a:cubicBezTo>
                    <a:pt x="798957" y="5080"/>
                    <a:pt x="1352042" y="5080"/>
                    <a:pt x="1900047" y="0"/>
                  </a:cubicBezTo>
                  <a:cubicBezTo>
                    <a:pt x="2058797" y="0"/>
                    <a:pt x="2125345" y="56388"/>
                    <a:pt x="2125345" y="220472"/>
                  </a:cubicBezTo>
                  <a:cubicBezTo>
                    <a:pt x="2120265" y="953643"/>
                    <a:pt x="2120265" y="1692021"/>
                    <a:pt x="2125345" y="2425319"/>
                  </a:cubicBezTo>
                  <a:cubicBezTo>
                    <a:pt x="2125345" y="2589403"/>
                    <a:pt x="2063877" y="2645791"/>
                    <a:pt x="1905127" y="2645791"/>
                  </a:cubicBezTo>
                  <a:cubicBezTo>
                    <a:pt x="1346835" y="2640711"/>
                    <a:pt x="788670" y="2640711"/>
                    <a:pt x="230378" y="2645791"/>
                  </a:cubicBezTo>
                  <a:cubicBezTo>
                    <a:pt x="56388" y="2645791"/>
                    <a:pt x="0" y="2574036"/>
                    <a:pt x="0" y="2404745"/>
                  </a:cubicBezTo>
                  <a:cubicBezTo>
                    <a:pt x="10287" y="2045843"/>
                    <a:pt x="5080" y="1686941"/>
                    <a:pt x="5080" y="1328039"/>
                  </a:cubicBezTo>
                  <a:close/>
                  <a:moveTo>
                    <a:pt x="133096" y="1866392"/>
                  </a:moveTo>
                  <a:cubicBezTo>
                    <a:pt x="153543" y="1892046"/>
                    <a:pt x="168910" y="1917700"/>
                    <a:pt x="184277" y="1943354"/>
                  </a:cubicBezTo>
                  <a:cubicBezTo>
                    <a:pt x="742569" y="1943354"/>
                    <a:pt x="1295654" y="1943354"/>
                    <a:pt x="1848739" y="1938274"/>
                  </a:cubicBezTo>
                  <a:cubicBezTo>
                    <a:pt x="1894840" y="1938274"/>
                    <a:pt x="1940941" y="1876806"/>
                    <a:pt x="1981962" y="1845945"/>
                  </a:cubicBezTo>
                  <a:cubicBezTo>
                    <a:pt x="1940941" y="1820291"/>
                    <a:pt x="1900047" y="1768983"/>
                    <a:pt x="1859026" y="1768983"/>
                  </a:cubicBezTo>
                  <a:cubicBezTo>
                    <a:pt x="1331468" y="1763903"/>
                    <a:pt x="804037" y="1758696"/>
                    <a:pt x="276479" y="1768983"/>
                  </a:cubicBezTo>
                  <a:cubicBezTo>
                    <a:pt x="230378" y="1768983"/>
                    <a:pt x="184277" y="1830451"/>
                    <a:pt x="133096" y="1866392"/>
                  </a:cubicBezTo>
                  <a:close/>
                  <a:moveTo>
                    <a:pt x="1956308" y="2256028"/>
                  </a:moveTo>
                  <a:cubicBezTo>
                    <a:pt x="1971675" y="2235581"/>
                    <a:pt x="1987042" y="2215007"/>
                    <a:pt x="2007489" y="2194560"/>
                  </a:cubicBezTo>
                  <a:cubicBezTo>
                    <a:pt x="1961388" y="2158619"/>
                    <a:pt x="1920367" y="2092071"/>
                    <a:pt x="1874266" y="2086864"/>
                  </a:cubicBezTo>
                  <a:cubicBezTo>
                    <a:pt x="1341628" y="2081784"/>
                    <a:pt x="803910" y="2081784"/>
                    <a:pt x="266065" y="2086864"/>
                  </a:cubicBezTo>
                  <a:cubicBezTo>
                    <a:pt x="230251" y="2086864"/>
                    <a:pt x="194310" y="2148332"/>
                    <a:pt x="158496" y="2179193"/>
                  </a:cubicBezTo>
                  <a:cubicBezTo>
                    <a:pt x="194310" y="2204847"/>
                    <a:pt x="230251" y="2256155"/>
                    <a:pt x="266065" y="2256155"/>
                  </a:cubicBezTo>
                  <a:cubicBezTo>
                    <a:pt x="829437" y="2261235"/>
                    <a:pt x="1392809" y="2256155"/>
                    <a:pt x="1956181" y="2256155"/>
                  </a:cubicBezTo>
                  <a:close/>
                </a:path>
              </a:pathLst>
            </a:custGeom>
            <a:solidFill>
              <a:srgbClr val="723605"/>
            </a:solidFill>
          </p:spPr>
        </p:sp>
      </p:grpSp>
      <p:grpSp>
        <p:nvGrpSpPr>
          <p:cNvPr id="118" name="Group 118"/>
          <p:cNvGrpSpPr/>
          <p:nvPr/>
        </p:nvGrpSpPr>
        <p:grpSpPr>
          <a:xfrm rot="-4063800">
            <a:off x="14709600" y="4181760"/>
            <a:ext cx="749520" cy="1101600"/>
            <a:chOff x="0" y="0"/>
            <a:chExt cx="999360" cy="1468800"/>
          </a:xfrm>
        </p:grpSpPr>
        <p:sp>
          <p:nvSpPr>
            <p:cNvPr id="119" name="Freeform 119"/>
            <p:cNvSpPr/>
            <p:nvPr/>
          </p:nvSpPr>
          <p:spPr>
            <a:xfrm>
              <a:off x="0" y="0"/>
              <a:ext cx="999363" cy="1468755"/>
            </a:xfrm>
            <a:custGeom>
              <a:avLst/>
              <a:gdLst/>
              <a:ahLst/>
              <a:cxnLst/>
              <a:rect l="l" t="t" r="r" b="b"/>
              <a:pathLst>
                <a:path w="999363" h="1468755">
                  <a:moveTo>
                    <a:pt x="994283" y="1468755"/>
                  </a:moveTo>
                  <a:cubicBezTo>
                    <a:pt x="656082" y="1093851"/>
                    <a:pt x="338328" y="770255"/>
                    <a:pt x="56388" y="421132"/>
                  </a:cubicBezTo>
                  <a:cubicBezTo>
                    <a:pt x="0" y="344043"/>
                    <a:pt x="66675" y="169418"/>
                    <a:pt x="76835" y="0"/>
                  </a:cubicBezTo>
                  <a:cubicBezTo>
                    <a:pt x="389509" y="143764"/>
                    <a:pt x="650875" y="261874"/>
                    <a:pt x="912241" y="390271"/>
                  </a:cubicBezTo>
                  <a:cubicBezTo>
                    <a:pt x="948055" y="405638"/>
                    <a:pt x="989076" y="462153"/>
                    <a:pt x="989076" y="503301"/>
                  </a:cubicBezTo>
                  <a:cubicBezTo>
                    <a:pt x="999363" y="806323"/>
                    <a:pt x="994156" y="1109345"/>
                    <a:pt x="994156" y="1468755"/>
                  </a:cubicBezTo>
                  <a:close/>
                </a:path>
              </a:pathLst>
            </a:custGeom>
            <a:solidFill>
              <a:srgbClr val="723605"/>
            </a:solidFill>
          </p:spPr>
        </p:sp>
      </p:grpSp>
      <p:grpSp>
        <p:nvGrpSpPr>
          <p:cNvPr id="120" name="Group 120"/>
          <p:cNvGrpSpPr/>
          <p:nvPr/>
        </p:nvGrpSpPr>
        <p:grpSpPr>
          <a:xfrm rot="-4063800">
            <a:off x="16180560" y="1876320"/>
            <a:ext cx="542880" cy="1504800"/>
            <a:chOff x="0" y="0"/>
            <a:chExt cx="723840" cy="2006400"/>
          </a:xfrm>
        </p:grpSpPr>
        <p:sp>
          <p:nvSpPr>
            <p:cNvPr id="121" name="Freeform 121"/>
            <p:cNvSpPr/>
            <p:nvPr/>
          </p:nvSpPr>
          <p:spPr>
            <a:xfrm>
              <a:off x="127" y="0"/>
              <a:ext cx="723773" cy="2006473"/>
            </a:xfrm>
            <a:custGeom>
              <a:avLst/>
              <a:gdLst/>
              <a:ahLst/>
              <a:cxnLst/>
              <a:rect l="l" t="t" r="r" b="b"/>
              <a:pathLst>
                <a:path w="723773" h="2006473">
                  <a:moveTo>
                    <a:pt x="713486" y="959612"/>
                  </a:moveTo>
                  <a:cubicBezTo>
                    <a:pt x="713486" y="1134110"/>
                    <a:pt x="723773" y="1313688"/>
                    <a:pt x="708406" y="1488186"/>
                  </a:cubicBezTo>
                  <a:cubicBezTo>
                    <a:pt x="682752" y="1806321"/>
                    <a:pt x="364490" y="2006473"/>
                    <a:pt x="61595" y="1898650"/>
                  </a:cubicBezTo>
                  <a:cubicBezTo>
                    <a:pt x="35941" y="1888363"/>
                    <a:pt x="20574" y="1852422"/>
                    <a:pt x="0" y="1826768"/>
                  </a:cubicBezTo>
                  <a:cubicBezTo>
                    <a:pt x="25654" y="1801114"/>
                    <a:pt x="51308" y="1765173"/>
                    <a:pt x="87249" y="1760093"/>
                  </a:cubicBezTo>
                  <a:cubicBezTo>
                    <a:pt x="148844" y="1744726"/>
                    <a:pt x="215646" y="1760093"/>
                    <a:pt x="282321" y="1755013"/>
                  </a:cubicBezTo>
                  <a:cubicBezTo>
                    <a:pt x="456819" y="1739646"/>
                    <a:pt x="559562" y="1647190"/>
                    <a:pt x="564642" y="1472819"/>
                  </a:cubicBezTo>
                  <a:cubicBezTo>
                    <a:pt x="569722" y="1144397"/>
                    <a:pt x="569722" y="810895"/>
                    <a:pt x="564642" y="482473"/>
                  </a:cubicBezTo>
                  <a:cubicBezTo>
                    <a:pt x="564642" y="297688"/>
                    <a:pt x="456819" y="200279"/>
                    <a:pt x="272034" y="189992"/>
                  </a:cubicBezTo>
                  <a:cubicBezTo>
                    <a:pt x="205359" y="184912"/>
                    <a:pt x="138557" y="195072"/>
                    <a:pt x="76962" y="184912"/>
                  </a:cubicBezTo>
                  <a:cubicBezTo>
                    <a:pt x="46101" y="179832"/>
                    <a:pt x="15367" y="133604"/>
                    <a:pt x="0" y="102870"/>
                  </a:cubicBezTo>
                  <a:cubicBezTo>
                    <a:pt x="0" y="92583"/>
                    <a:pt x="41021" y="41275"/>
                    <a:pt x="66675" y="41275"/>
                  </a:cubicBezTo>
                  <a:cubicBezTo>
                    <a:pt x="400304" y="0"/>
                    <a:pt x="703199" y="82042"/>
                    <a:pt x="713486" y="497713"/>
                  </a:cubicBezTo>
                  <a:cubicBezTo>
                    <a:pt x="718566" y="651637"/>
                    <a:pt x="713486" y="805561"/>
                    <a:pt x="713486" y="959485"/>
                  </a:cubicBezTo>
                  <a:close/>
                </a:path>
              </a:pathLst>
            </a:custGeom>
            <a:solidFill>
              <a:srgbClr val="723605"/>
            </a:solidFill>
          </p:spPr>
        </p:sp>
      </p:grpSp>
      <p:grpSp>
        <p:nvGrpSpPr>
          <p:cNvPr id="122" name="Group 122"/>
          <p:cNvGrpSpPr/>
          <p:nvPr/>
        </p:nvGrpSpPr>
        <p:grpSpPr>
          <a:xfrm rot="-4063800">
            <a:off x="14209920" y="4754880"/>
            <a:ext cx="396720" cy="542880"/>
            <a:chOff x="0" y="0"/>
            <a:chExt cx="528960" cy="723840"/>
          </a:xfrm>
        </p:grpSpPr>
        <p:sp>
          <p:nvSpPr>
            <p:cNvPr id="123" name="Freeform 123"/>
            <p:cNvSpPr/>
            <p:nvPr/>
          </p:nvSpPr>
          <p:spPr>
            <a:xfrm>
              <a:off x="0" y="0"/>
              <a:ext cx="528955" cy="723900"/>
            </a:xfrm>
            <a:custGeom>
              <a:avLst/>
              <a:gdLst/>
              <a:ahLst/>
              <a:cxnLst/>
              <a:rect l="l" t="t" r="r" b="b"/>
              <a:pathLst>
                <a:path w="528955" h="723900">
                  <a:moveTo>
                    <a:pt x="236220" y="0"/>
                  </a:moveTo>
                  <a:cubicBezTo>
                    <a:pt x="415925" y="159131"/>
                    <a:pt x="528955" y="318262"/>
                    <a:pt x="385191" y="508254"/>
                  </a:cubicBezTo>
                  <a:cubicBezTo>
                    <a:pt x="308102" y="605790"/>
                    <a:pt x="159258" y="652018"/>
                    <a:pt x="41021" y="723900"/>
                  </a:cubicBezTo>
                  <a:cubicBezTo>
                    <a:pt x="25654" y="703326"/>
                    <a:pt x="10287" y="687959"/>
                    <a:pt x="0" y="667385"/>
                  </a:cubicBezTo>
                  <a:cubicBezTo>
                    <a:pt x="77089" y="451739"/>
                    <a:pt x="154051" y="231013"/>
                    <a:pt x="236220" y="0"/>
                  </a:cubicBezTo>
                  <a:close/>
                </a:path>
              </a:pathLst>
            </a:custGeom>
            <a:solidFill>
              <a:srgbClr val="723605"/>
            </a:solidFill>
          </p:spPr>
        </p:sp>
      </p:grpSp>
      <p:grpSp>
        <p:nvGrpSpPr>
          <p:cNvPr id="124" name="Group 124"/>
          <p:cNvGrpSpPr/>
          <p:nvPr/>
        </p:nvGrpSpPr>
        <p:grpSpPr>
          <a:xfrm rot="-4063800">
            <a:off x="14150160" y="4947120"/>
            <a:ext cx="260640" cy="529920"/>
            <a:chOff x="0" y="0"/>
            <a:chExt cx="347520" cy="706560"/>
          </a:xfrm>
        </p:grpSpPr>
        <p:sp>
          <p:nvSpPr>
            <p:cNvPr id="125" name="Freeform 125"/>
            <p:cNvSpPr/>
            <p:nvPr/>
          </p:nvSpPr>
          <p:spPr>
            <a:xfrm>
              <a:off x="0" y="0"/>
              <a:ext cx="347472" cy="706501"/>
            </a:xfrm>
            <a:custGeom>
              <a:avLst/>
              <a:gdLst/>
              <a:ahLst/>
              <a:cxnLst/>
              <a:rect l="l" t="t" r="r" b="b"/>
              <a:pathLst>
                <a:path w="347472" h="706501">
                  <a:moveTo>
                    <a:pt x="347472" y="0"/>
                  </a:moveTo>
                  <a:cubicBezTo>
                    <a:pt x="260604" y="250825"/>
                    <a:pt x="184023" y="471043"/>
                    <a:pt x="97155" y="706501"/>
                  </a:cubicBezTo>
                  <a:cubicBezTo>
                    <a:pt x="0" y="532511"/>
                    <a:pt x="143129" y="117729"/>
                    <a:pt x="347472" y="0"/>
                  </a:cubicBezTo>
                  <a:close/>
                </a:path>
              </a:pathLst>
            </a:custGeom>
            <a:solidFill>
              <a:srgbClr val="723605"/>
            </a:solidFill>
          </p:spPr>
        </p:sp>
      </p:grpSp>
      <p:grpSp>
        <p:nvGrpSpPr>
          <p:cNvPr id="126" name="Group 126"/>
          <p:cNvGrpSpPr/>
          <p:nvPr/>
        </p:nvGrpSpPr>
        <p:grpSpPr>
          <a:xfrm>
            <a:off x="7794720" y="7490160"/>
            <a:ext cx="3003840" cy="2003760"/>
            <a:chOff x="0" y="0"/>
            <a:chExt cx="4005120" cy="2671680"/>
          </a:xfrm>
        </p:grpSpPr>
        <p:sp>
          <p:nvSpPr>
            <p:cNvPr id="127" name="Freeform 127"/>
            <p:cNvSpPr/>
            <p:nvPr/>
          </p:nvSpPr>
          <p:spPr>
            <a:xfrm>
              <a:off x="0" y="0"/>
              <a:ext cx="4005072" cy="2671826"/>
            </a:xfrm>
            <a:custGeom>
              <a:avLst/>
              <a:gdLst/>
              <a:ahLst/>
              <a:cxnLst/>
              <a:rect l="l" t="t" r="r" b="b"/>
              <a:pathLst>
                <a:path w="4005072" h="2671826">
                  <a:moveTo>
                    <a:pt x="3883787" y="708406"/>
                  </a:moveTo>
                  <a:cubicBezTo>
                    <a:pt x="3802888" y="657860"/>
                    <a:pt x="3742182" y="647700"/>
                    <a:pt x="3671443" y="748919"/>
                  </a:cubicBezTo>
                  <a:cubicBezTo>
                    <a:pt x="3297174" y="1275207"/>
                    <a:pt x="2821813" y="1700149"/>
                    <a:pt x="2336419" y="2115058"/>
                  </a:cubicBezTo>
                  <a:cubicBezTo>
                    <a:pt x="2113915" y="2297176"/>
                    <a:pt x="1871218" y="2297176"/>
                    <a:pt x="1658747" y="2115058"/>
                  </a:cubicBezTo>
                  <a:cubicBezTo>
                    <a:pt x="1557655" y="2023999"/>
                    <a:pt x="1466596" y="1922780"/>
                    <a:pt x="1375537" y="1831721"/>
                  </a:cubicBezTo>
                  <a:cubicBezTo>
                    <a:pt x="1132840" y="1619250"/>
                    <a:pt x="940689" y="1345946"/>
                    <a:pt x="677672" y="1163828"/>
                  </a:cubicBezTo>
                  <a:cubicBezTo>
                    <a:pt x="616966" y="1052449"/>
                    <a:pt x="495681" y="981710"/>
                    <a:pt x="455168" y="860171"/>
                  </a:cubicBezTo>
                  <a:cubicBezTo>
                    <a:pt x="455168" y="718439"/>
                    <a:pt x="515874" y="607187"/>
                    <a:pt x="627126" y="526161"/>
                  </a:cubicBezTo>
                  <a:cubicBezTo>
                    <a:pt x="697865" y="465455"/>
                    <a:pt x="778891" y="424942"/>
                    <a:pt x="829437" y="333883"/>
                  </a:cubicBezTo>
                  <a:cubicBezTo>
                    <a:pt x="920496" y="293370"/>
                    <a:pt x="971042" y="212471"/>
                    <a:pt x="1041781" y="151765"/>
                  </a:cubicBezTo>
                  <a:cubicBezTo>
                    <a:pt x="950722" y="101219"/>
                    <a:pt x="859663" y="50546"/>
                    <a:pt x="768604" y="0"/>
                  </a:cubicBezTo>
                  <a:cubicBezTo>
                    <a:pt x="657352" y="91059"/>
                    <a:pt x="536067" y="172085"/>
                    <a:pt x="445008" y="293497"/>
                  </a:cubicBezTo>
                  <a:cubicBezTo>
                    <a:pt x="414655" y="323850"/>
                    <a:pt x="374269" y="354203"/>
                    <a:pt x="333756" y="384556"/>
                  </a:cubicBezTo>
                  <a:cubicBezTo>
                    <a:pt x="313563" y="384556"/>
                    <a:pt x="303403" y="394716"/>
                    <a:pt x="313563" y="414909"/>
                  </a:cubicBezTo>
                  <a:cubicBezTo>
                    <a:pt x="303403" y="425069"/>
                    <a:pt x="293370" y="435102"/>
                    <a:pt x="293370" y="455422"/>
                  </a:cubicBezTo>
                  <a:cubicBezTo>
                    <a:pt x="121412" y="657860"/>
                    <a:pt x="101219" y="860171"/>
                    <a:pt x="222631" y="1103122"/>
                  </a:cubicBezTo>
                  <a:cubicBezTo>
                    <a:pt x="242824" y="1123315"/>
                    <a:pt x="242824" y="1163828"/>
                    <a:pt x="283337" y="1153668"/>
                  </a:cubicBezTo>
                  <a:cubicBezTo>
                    <a:pt x="394589" y="1345946"/>
                    <a:pt x="576580" y="1477518"/>
                    <a:pt x="728345" y="1629283"/>
                  </a:cubicBezTo>
                  <a:cubicBezTo>
                    <a:pt x="748538" y="1689989"/>
                    <a:pt x="708152" y="1720342"/>
                    <a:pt x="667639" y="1760855"/>
                  </a:cubicBezTo>
                  <a:cubicBezTo>
                    <a:pt x="586740" y="1841754"/>
                    <a:pt x="495681" y="1912620"/>
                    <a:pt x="434975" y="2013839"/>
                  </a:cubicBezTo>
                  <a:cubicBezTo>
                    <a:pt x="475488" y="2023999"/>
                    <a:pt x="515874" y="2034032"/>
                    <a:pt x="566420" y="2044192"/>
                  </a:cubicBezTo>
                  <a:cubicBezTo>
                    <a:pt x="515874" y="2034032"/>
                    <a:pt x="475361" y="2023999"/>
                    <a:pt x="434975" y="2013839"/>
                  </a:cubicBezTo>
                  <a:cubicBezTo>
                    <a:pt x="303403" y="2145411"/>
                    <a:pt x="171958" y="2276983"/>
                    <a:pt x="0" y="2449068"/>
                  </a:cubicBezTo>
                  <a:cubicBezTo>
                    <a:pt x="303403" y="2408555"/>
                    <a:pt x="566420" y="2529967"/>
                    <a:pt x="788924" y="2266950"/>
                  </a:cubicBezTo>
                  <a:cubicBezTo>
                    <a:pt x="1051941" y="1963293"/>
                    <a:pt x="1072134" y="1983613"/>
                    <a:pt x="1365377" y="2277110"/>
                  </a:cubicBezTo>
                  <a:cubicBezTo>
                    <a:pt x="1739646" y="2651506"/>
                    <a:pt x="2154301" y="2671826"/>
                    <a:pt x="2558796" y="2337816"/>
                  </a:cubicBezTo>
                  <a:cubicBezTo>
                    <a:pt x="3064510" y="1912747"/>
                    <a:pt x="3499358" y="1426972"/>
                    <a:pt x="3873627" y="880491"/>
                  </a:cubicBezTo>
                  <a:cubicBezTo>
                    <a:pt x="3903980" y="829945"/>
                    <a:pt x="4005072" y="779272"/>
                    <a:pt x="3883787" y="708406"/>
                  </a:cubicBezTo>
                  <a:close/>
                  <a:moveTo>
                    <a:pt x="303403" y="657860"/>
                  </a:moveTo>
                  <a:cubicBezTo>
                    <a:pt x="293243" y="637667"/>
                    <a:pt x="293243" y="617347"/>
                    <a:pt x="293243" y="597154"/>
                  </a:cubicBezTo>
                  <a:cubicBezTo>
                    <a:pt x="293243" y="617347"/>
                    <a:pt x="293243" y="637667"/>
                    <a:pt x="303403" y="657860"/>
                  </a:cubicBezTo>
                  <a:close/>
                  <a:moveTo>
                    <a:pt x="293243" y="536448"/>
                  </a:moveTo>
                  <a:cubicBezTo>
                    <a:pt x="293243" y="526288"/>
                    <a:pt x="293243" y="516255"/>
                    <a:pt x="293243" y="506095"/>
                  </a:cubicBezTo>
                  <a:cubicBezTo>
                    <a:pt x="293243" y="516255"/>
                    <a:pt x="293243" y="526288"/>
                    <a:pt x="293243" y="536448"/>
                  </a:cubicBezTo>
                  <a:close/>
                </a:path>
              </a:pathLst>
            </a:custGeom>
            <a:solidFill>
              <a:srgbClr val="A6A6A6"/>
            </a:solidFill>
          </p:spPr>
        </p:sp>
      </p:grpSp>
      <p:grpSp>
        <p:nvGrpSpPr>
          <p:cNvPr id="128" name="Group 128"/>
          <p:cNvGrpSpPr/>
          <p:nvPr/>
        </p:nvGrpSpPr>
        <p:grpSpPr>
          <a:xfrm>
            <a:off x="8947440" y="7495920"/>
            <a:ext cx="1342800" cy="1412640"/>
            <a:chOff x="0" y="0"/>
            <a:chExt cx="1790400" cy="1883520"/>
          </a:xfrm>
        </p:grpSpPr>
        <p:sp>
          <p:nvSpPr>
            <p:cNvPr id="129" name="Freeform 129"/>
            <p:cNvSpPr/>
            <p:nvPr/>
          </p:nvSpPr>
          <p:spPr>
            <a:xfrm>
              <a:off x="0" y="0"/>
              <a:ext cx="1790446" cy="1883537"/>
            </a:xfrm>
            <a:custGeom>
              <a:avLst/>
              <a:gdLst/>
              <a:ahLst/>
              <a:cxnLst/>
              <a:rect l="l" t="t" r="r" b="b"/>
              <a:pathLst>
                <a:path w="1790446" h="1883537">
                  <a:moveTo>
                    <a:pt x="131445" y="1620266"/>
                  </a:moveTo>
                  <a:cubicBezTo>
                    <a:pt x="101092" y="1650619"/>
                    <a:pt x="0" y="1680972"/>
                    <a:pt x="70866" y="1761998"/>
                  </a:cubicBezTo>
                  <a:cubicBezTo>
                    <a:pt x="111379" y="1812671"/>
                    <a:pt x="161925" y="1843024"/>
                    <a:pt x="212471" y="1883537"/>
                  </a:cubicBezTo>
                  <a:cubicBezTo>
                    <a:pt x="242824" y="1863344"/>
                    <a:pt x="273177" y="1843024"/>
                    <a:pt x="303530" y="1822831"/>
                  </a:cubicBezTo>
                  <a:cubicBezTo>
                    <a:pt x="799211" y="1336802"/>
                    <a:pt x="1274572" y="820293"/>
                    <a:pt x="1659001" y="243078"/>
                  </a:cubicBezTo>
                  <a:cubicBezTo>
                    <a:pt x="1689354" y="192405"/>
                    <a:pt x="1790446" y="141859"/>
                    <a:pt x="1669161" y="70866"/>
                  </a:cubicBezTo>
                  <a:cubicBezTo>
                    <a:pt x="1568069" y="0"/>
                    <a:pt x="1537716" y="70866"/>
                    <a:pt x="1487043" y="141732"/>
                  </a:cubicBezTo>
                  <a:cubicBezTo>
                    <a:pt x="1395984" y="273431"/>
                    <a:pt x="1294892" y="394843"/>
                    <a:pt x="1193673" y="526542"/>
                  </a:cubicBezTo>
                  <a:cubicBezTo>
                    <a:pt x="869950" y="921512"/>
                    <a:pt x="505841" y="1275842"/>
                    <a:pt x="131572" y="1620139"/>
                  </a:cubicBezTo>
                  <a:close/>
                </a:path>
              </a:pathLst>
            </a:custGeom>
            <a:solidFill>
              <a:srgbClr val="A6A6A6"/>
            </a:solidFill>
          </p:spPr>
        </p:sp>
      </p:grpSp>
      <p:grpSp>
        <p:nvGrpSpPr>
          <p:cNvPr id="130" name="Group 130"/>
          <p:cNvGrpSpPr/>
          <p:nvPr/>
        </p:nvGrpSpPr>
        <p:grpSpPr>
          <a:xfrm>
            <a:off x="8734320" y="7058160"/>
            <a:ext cx="1085760" cy="1295280"/>
            <a:chOff x="0" y="0"/>
            <a:chExt cx="1447680" cy="1727040"/>
          </a:xfrm>
        </p:grpSpPr>
        <p:sp>
          <p:nvSpPr>
            <p:cNvPr id="131" name="Freeform 131"/>
            <p:cNvSpPr/>
            <p:nvPr/>
          </p:nvSpPr>
          <p:spPr>
            <a:xfrm>
              <a:off x="0" y="0"/>
              <a:ext cx="1447546" cy="1726946"/>
            </a:xfrm>
            <a:custGeom>
              <a:avLst/>
              <a:gdLst/>
              <a:ahLst/>
              <a:cxnLst/>
              <a:rect l="l" t="t" r="r" b="b"/>
              <a:pathLst>
                <a:path w="1447546" h="1726946">
                  <a:moveTo>
                    <a:pt x="1346454" y="40386"/>
                  </a:moveTo>
                  <a:cubicBezTo>
                    <a:pt x="1275588" y="10160"/>
                    <a:pt x="1235075" y="0"/>
                    <a:pt x="1184402" y="80772"/>
                  </a:cubicBezTo>
                  <a:cubicBezTo>
                    <a:pt x="1073150" y="232283"/>
                    <a:pt x="961771" y="383794"/>
                    <a:pt x="850392" y="535305"/>
                  </a:cubicBezTo>
                  <a:cubicBezTo>
                    <a:pt x="566928" y="828167"/>
                    <a:pt x="283464" y="1121029"/>
                    <a:pt x="0" y="1413891"/>
                  </a:cubicBezTo>
                  <a:cubicBezTo>
                    <a:pt x="10160" y="1525016"/>
                    <a:pt x="10160" y="1625981"/>
                    <a:pt x="20193" y="1726946"/>
                  </a:cubicBezTo>
                  <a:cubicBezTo>
                    <a:pt x="121412" y="1646174"/>
                    <a:pt x="222631" y="1565402"/>
                    <a:pt x="313817" y="1464310"/>
                  </a:cubicBezTo>
                  <a:cubicBezTo>
                    <a:pt x="556768" y="1191641"/>
                    <a:pt x="850392" y="959358"/>
                    <a:pt x="1012317" y="625983"/>
                  </a:cubicBezTo>
                  <a:cubicBezTo>
                    <a:pt x="1164209" y="504825"/>
                    <a:pt x="1245108" y="333121"/>
                    <a:pt x="1356487" y="181610"/>
                  </a:cubicBezTo>
                  <a:cubicBezTo>
                    <a:pt x="1386840" y="141224"/>
                    <a:pt x="1447546" y="90678"/>
                    <a:pt x="1346327" y="40259"/>
                  </a:cubicBezTo>
                  <a:close/>
                </a:path>
              </a:pathLst>
            </a:custGeom>
            <a:solidFill>
              <a:srgbClr val="A6A6A6"/>
            </a:solidFill>
          </p:spPr>
        </p:sp>
      </p:grpSp>
      <p:grpSp>
        <p:nvGrpSpPr>
          <p:cNvPr id="132" name="Group 132"/>
          <p:cNvGrpSpPr/>
          <p:nvPr/>
        </p:nvGrpSpPr>
        <p:grpSpPr>
          <a:xfrm>
            <a:off x="8369280" y="6562800"/>
            <a:ext cx="1019520" cy="1041120"/>
            <a:chOff x="0" y="0"/>
            <a:chExt cx="1359360" cy="1388160"/>
          </a:xfrm>
        </p:grpSpPr>
        <p:sp>
          <p:nvSpPr>
            <p:cNvPr id="133" name="Freeform 133"/>
            <p:cNvSpPr/>
            <p:nvPr/>
          </p:nvSpPr>
          <p:spPr>
            <a:xfrm>
              <a:off x="0" y="0"/>
              <a:ext cx="1359408" cy="1388237"/>
            </a:xfrm>
            <a:custGeom>
              <a:avLst/>
              <a:gdLst/>
              <a:ahLst/>
              <a:cxnLst/>
              <a:rect l="l" t="t" r="r" b="b"/>
              <a:pathLst>
                <a:path w="1359408" h="1388237">
                  <a:moveTo>
                    <a:pt x="486918" y="1155065"/>
                  </a:moveTo>
                  <a:cubicBezTo>
                    <a:pt x="598551" y="1063879"/>
                    <a:pt x="700024" y="952500"/>
                    <a:pt x="791210" y="830834"/>
                  </a:cubicBezTo>
                  <a:cubicBezTo>
                    <a:pt x="973836" y="648462"/>
                    <a:pt x="1115949" y="435737"/>
                    <a:pt x="1257935" y="233045"/>
                  </a:cubicBezTo>
                  <a:cubicBezTo>
                    <a:pt x="1288415" y="182372"/>
                    <a:pt x="1359408" y="121539"/>
                    <a:pt x="1247775" y="70866"/>
                  </a:cubicBezTo>
                  <a:cubicBezTo>
                    <a:pt x="1176782" y="40513"/>
                    <a:pt x="1115949" y="0"/>
                    <a:pt x="1044829" y="101346"/>
                  </a:cubicBezTo>
                  <a:cubicBezTo>
                    <a:pt x="902843" y="324231"/>
                    <a:pt x="710057" y="516763"/>
                    <a:pt x="537718" y="719455"/>
                  </a:cubicBezTo>
                  <a:cubicBezTo>
                    <a:pt x="568198" y="770128"/>
                    <a:pt x="629031" y="749808"/>
                    <a:pt x="689864" y="759968"/>
                  </a:cubicBezTo>
                  <a:cubicBezTo>
                    <a:pt x="629031" y="749808"/>
                    <a:pt x="568071" y="770128"/>
                    <a:pt x="537718" y="719455"/>
                  </a:cubicBezTo>
                  <a:cubicBezTo>
                    <a:pt x="497078" y="729615"/>
                    <a:pt x="466725" y="759968"/>
                    <a:pt x="456565" y="800481"/>
                  </a:cubicBezTo>
                  <a:cubicBezTo>
                    <a:pt x="304292" y="942340"/>
                    <a:pt x="152146" y="1094359"/>
                    <a:pt x="0" y="1236218"/>
                  </a:cubicBezTo>
                  <a:cubicBezTo>
                    <a:pt x="91313" y="1286891"/>
                    <a:pt x="182626" y="1337564"/>
                    <a:pt x="273939" y="1388237"/>
                  </a:cubicBezTo>
                  <a:cubicBezTo>
                    <a:pt x="355092" y="1317371"/>
                    <a:pt x="436245" y="1256538"/>
                    <a:pt x="486918" y="1155192"/>
                  </a:cubicBezTo>
                  <a:close/>
                </a:path>
              </a:pathLst>
            </a:custGeom>
            <a:solidFill>
              <a:srgbClr val="A6A6A6"/>
            </a:solidFill>
          </p:spPr>
        </p:sp>
      </p:grpSp>
      <p:grpSp>
        <p:nvGrpSpPr>
          <p:cNvPr id="134" name="Group 134"/>
          <p:cNvGrpSpPr/>
          <p:nvPr/>
        </p:nvGrpSpPr>
        <p:grpSpPr>
          <a:xfrm>
            <a:off x="8499600" y="8118720"/>
            <a:ext cx="250560" cy="371520"/>
            <a:chOff x="0" y="0"/>
            <a:chExt cx="334080" cy="495360"/>
          </a:xfrm>
        </p:grpSpPr>
        <p:sp>
          <p:nvSpPr>
            <p:cNvPr id="135" name="Freeform 135"/>
            <p:cNvSpPr/>
            <p:nvPr/>
          </p:nvSpPr>
          <p:spPr>
            <a:xfrm>
              <a:off x="0" y="0"/>
              <a:ext cx="334137" cy="495427"/>
            </a:xfrm>
            <a:custGeom>
              <a:avLst/>
              <a:gdLst/>
              <a:ahLst/>
              <a:cxnLst/>
              <a:rect l="l" t="t" r="r" b="b"/>
              <a:pathLst>
                <a:path w="334137" h="495427">
                  <a:moveTo>
                    <a:pt x="121539" y="171831"/>
                  </a:moveTo>
                  <a:cubicBezTo>
                    <a:pt x="0" y="252730"/>
                    <a:pt x="30353" y="303276"/>
                    <a:pt x="121539" y="384175"/>
                  </a:cubicBezTo>
                  <a:cubicBezTo>
                    <a:pt x="243078" y="495427"/>
                    <a:pt x="273431" y="374015"/>
                    <a:pt x="334137" y="313436"/>
                  </a:cubicBezTo>
                  <a:cubicBezTo>
                    <a:pt x="323977" y="212344"/>
                    <a:pt x="323977" y="111252"/>
                    <a:pt x="313944" y="0"/>
                  </a:cubicBezTo>
                  <a:cubicBezTo>
                    <a:pt x="253238" y="60706"/>
                    <a:pt x="192405" y="121285"/>
                    <a:pt x="121539" y="171831"/>
                  </a:cubicBezTo>
                  <a:close/>
                </a:path>
              </a:pathLst>
            </a:custGeom>
            <a:solidFill>
              <a:srgbClr val="A6A6A6"/>
            </a:solidFill>
          </p:spPr>
        </p:sp>
      </p:grpSp>
      <p:grpSp>
        <p:nvGrpSpPr>
          <p:cNvPr id="136" name="Group 136"/>
          <p:cNvGrpSpPr/>
          <p:nvPr/>
        </p:nvGrpSpPr>
        <p:grpSpPr>
          <a:xfrm rot="843000">
            <a:off x="14086800" y="5597280"/>
            <a:ext cx="192240" cy="274320"/>
            <a:chOff x="0" y="0"/>
            <a:chExt cx="256320" cy="365760"/>
          </a:xfrm>
        </p:grpSpPr>
        <p:sp>
          <p:nvSpPr>
            <p:cNvPr id="137" name="Freeform 137"/>
            <p:cNvSpPr/>
            <p:nvPr/>
          </p:nvSpPr>
          <p:spPr>
            <a:xfrm>
              <a:off x="0" y="0"/>
              <a:ext cx="0" cy="0"/>
            </a:xfrm>
            <a:custGeom>
              <a:avLst/>
              <a:gdLst/>
              <a:ahLst/>
              <a:cxnLst/>
              <a:rect l="l" t="t" r="r" b="b"/>
              <a:pathLst>
                <a:path/>
              </a:pathLst>
            </a:custGeom>
            <a:solidFill>
              <a:srgbClr val="8EB4E3"/>
            </a:solidFill>
          </p:spPr>
        </p:sp>
      </p:grpSp>
      <p:grpSp>
        <p:nvGrpSpPr>
          <p:cNvPr id="138" name="Group 138"/>
          <p:cNvGrpSpPr/>
          <p:nvPr/>
        </p:nvGrpSpPr>
        <p:grpSpPr>
          <a:xfrm rot="843000">
            <a:off x="13705200" y="5754240"/>
            <a:ext cx="192240" cy="274320"/>
            <a:chOff x="0" y="0"/>
            <a:chExt cx="256320" cy="365760"/>
          </a:xfrm>
        </p:grpSpPr>
        <p:sp>
          <p:nvSpPr>
            <p:cNvPr id="139" name="Freeform 139"/>
            <p:cNvSpPr/>
            <p:nvPr/>
          </p:nvSpPr>
          <p:spPr>
            <a:xfrm>
              <a:off x="0" y="0"/>
              <a:ext cx="0" cy="0"/>
            </a:xfrm>
            <a:custGeom>
              <a:avLst/>
              <a:gdLst/>
              <a:ahLst/>
              <a:cxnLst/>
              <a:rect l="l" t="t" r="r" b="b"/>
              <a:pathLst>
                <a:path/>
              </a:pathLst>
            </a:custGeom>
            <a:solidFill>
              <a:srgbClr val="8EB4E3"/>
            </a:solidFill>
          </p:spPr>
        </p:sp>
      </p:grpSp>
      <p:grpSp>
        <p:nvGrpSpPr>
          <p:cNvPr id="140" name="Group 140"/>
          <p:cNvGrpSpPr/>
          <p:nvPr/>
        </p:nvGrpSpPr>
        <p:grpSpPr>
          <a:xfrm rot="843000">
            <a:off x="14153760" y="6103440"/>
            <a:ext cx="192240" cy="274320"/>
            <a:chOff x="0" y="0"/>
            <a:chExt cx="256320" cy="365760"/>
          </a:xfrm>
        </p:grpSpPr>
        <p:sp>
          <p:nvSpPr>
            <p:cNvPr id="141" name="Freeform 141"/>
            <p:cNvSpPr/>
            <p:nvPr/>
          </p:nvSpPr>
          <p:spPr>
            <a:xfrm>
              <a:off x="0" y="0"/>
              <a:ext cx="0" cy="0"/>
            </a:xfrm>
            <a:custGeom>
              <a:avLst/>
              <a:gdLst/>
              <a:ahLst/>
              <a:cxnLst/>
              <a:rect l="l" t="t" r="r" b="b"/>
              <a:pathLst>
                <a:path/>
              </a:pathLst>
            </a:custGeom>
            <a:solidFill>
              <a:srgbClr val="8EB4E3"/>
            </a:solidFill>
          </p:spPr>
        </p:sp>
      </p:grpSp>
      <p:grpSp>
        <p:nvGrpSpPr>
          <p:cNvPr id="142" name="Group 142"/>
          <p:cNvGrpSpPr/>
          <p:nvPr/>
        </p:nvGrpSpPr>
        <p:grpSpPr>
          <a:xfrm rot="843000">
            <a:off x="13489200" y="6315840"/>
            <a:ext cx="192240" cy="274320"/>
            <a:chOff x="0" y="0"/>
            <a:chExt cx="256320" cy="365760"/>
          </a:xfrm>
        </p:grpSpPr>
        <p:sp>
          <p:nvSpPr>
            <p:cNvPr id="143" name="Freeform 143"/>
            <p:cNvSpPr/>
            <p:nvPr/>
          </p:nvSpPr>
          <p:spPr>
            <a:xfrm>
              <a:off x="0" y="0"/>
              <a:ext cx="0" cy="0"/>
            </a:xfrm>
            <a:custGeom>
              <a:avLst/>
              <a:gdLst/>
              <a:ahLst/>
              <a:cxnLst/>
              <a:rect l="l" t="t" r="r" b="b"/>
              <a:pathLst>
                <a:path/>
              </a:pathLst>
            </a:custGeom>
            <a:solidFill>
              <a:srgbClr val="8EB4E3"/>
            </a:solidFill>
          </p:spPr>
        </p:sp>
      </p:grpSp>
      <p:grpSp>
        <p:nvGrpSpPr>
          <p:cNvPr id="144" name="Group 144"/>
          <p:cNvGrpSpPr/>
          <p:nvPr/>
        </p:nvGrpSpPr>
        <p:grpSpPr>
          <a:xfrm rot="4500000">
            <a:off x="14539680" y="7066800"/>
            <a:ext cx="192240" cy="274320"/>
            <a:chOff x="0" y="0"/>
            <a:chExt cx="256320" cy="365760"/>
          </a:xfrm>
        </p:grpSpPr>
        <p:sp>
          <p:nvSpPr>
            <p:cNvPr id="145" name="Freeform 145"/>
            <p:cNvSpPr/>
            <p:nvPr/>
          </p:nvSpPr>
          <p:spPr>
            <a:xfrm>
              <a:off x="0" y="0"/>
              <a:ext cx="0" cy="0"/>
            </a:xfrm>
            <a:custGeom>
              <a:avLst/>
              <a:gdLst/>
              <a:ahLst/>
              <a:cxnLst/>
              <a:rect l="l" t="t" r="r" b="b"/>
              <a:pathLst>
                <a:path/>
              </a:pathLst>
            </a:custGeom>
            <a:solidFill>
              <a:srgbClr val="8EB4E3"/>
            </a:solidFill>
          </p:spPr>
        </p:sp>
      </p:grpSp>
      <p:grpSp>
        <p:nvGrpSpPr>
          <p:cNvPr id="146" name="Group 146"/>
          <p:cNvGrpSpPr/>
          <p:nvPr/>
        </p:nvGrpSpPr>
        <p:grpSpPr>
          <a:xfrm rot="4500000">
            <a:off x="14412960" y="7745040"/>
            <a:ext cx="192240" cy="274320"/>
            <a:chOff x="0" y="0"/>
            <a:chExt cx="256320" cy="365760"/>
          </a:xfrm>
        </p:grpSpPr>
        <p:sp>
          <p:nvSpPr>
            <p:cNvPr id="147" name="Freeform 147"/>
            <p:cNvSpPr/>
            <p:nvPr/>
          </p:nvSpPr>
          <p:spPr>
            <a:xfrm>
              <a:off x="0" y="0"/>
              <a:ext cx="0" cy="0"/>
            </a:xfrm>
            <a:custGeom>
              <a:avLst/>
              <a:gdLst/>
              <a:ahLst/>
              <a:cxnLst/>
              <a:rect l="l" t="t" r="r" b="b"/>
              <a:pathLst>
                <a:path/>
              </a:pathLst>
            </a:custGeom>
            <a:solidFill>
              <a:srgbClr val="8EB4E3"/>
            </a:solidFill>
          </p:spPr>
        </p:sp>
      </p:grpSp>
      <p:grpSp>
        <p:nvGrpSpPr>
          <p:cNvPr id="148" name="Group 148"/>
          <p:cNvGrpSpPr/>
          <p:nvPr/>
        </p:nvGrpSpPr>
        <p:grpSpPr>
          <a:xfrm rot="843000">
            <a:off x="13115520" y="6570000"/>
            <a:ext cx="192240" cy="274320"/>
            <a:chOff x="0" y="0"/>
            <a:chExt cx="256320" cy="365760"/>
          </a:xfrm>
        </p:grpSpPr>
        <p:sp>
          <p:nvSpPr>
            <p:cNvPr id="149" name="Freeform 149"/>
            <p:cNvSpPr/>
            <p:nvPr/>
          </p:nvSpPr>
          <p:spPr>
            <a:xfrm>
              <a:off x="0" y="0"/>
              <a:ext cx="0" cy="0"/>
            </a:xfrm>
            <a:custGeom>
              <a:avLst/>
              <a:gdLst/>
              <a:ahLst/>
              <a:cxnLst/>
              <a:rect l="l" t="t" r="r" b="b"/>
              <a:pathLst>
                <a:path/>
              </a:pathLst>
            </a:custGeom>
            <a:solidFill>
              <a:srgbClr val="8EB4E3"/>
            </a:solidFill>
          </p:spPr>
        </p:sp>
      </p:grp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414000" y="491370"/>
            <a:ext cx="7032240" cy="93102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4400" spc="-1" dirty="0">
                <a:solidFill>
                  <a:srgbClr val="984807"/>
                </a:solidFill>
                <a:latin typeface="Arimo"/>
                <a:cs typeface="B Nazanin" panose="00000400000000000000" pitchFamily="2" charset="-78"/>
              </a:rPr>
              <a:t>منابع</a:t>
            </a:r>
            <a:endParaRPr lang="en-US" sz="4400" spc="-1" dirty="0">
              <a:solidFill>
                <a:srgbClr val="984807"/>
              </a:solidFill>
              <a:latin typeface="Arimo"/>
              <a:cs typeface="B Nazanin" panose="00000400000000000000" pitchFamily="2" charset="-78"/>
            </a:endParaRPr>
          </a:p>
        </p:txBody>
      </p:sp>
      <p:grpSp>
        <p:nvGrpSpPr>
          <p:cNvPr id="3" name="Group 3"/>
          <p:cNvGrpSpPr/>
          <p:nvPr/>
        </p:nvGrpSpPr>
        <p:grpSpPr>
          <a:xfrm>
            <a:off x="7795440" y="2095920"/>
            <a:ext cx="1121040" cy="689040"/>
            <a:chOff x="0" y="0"/>
            <a:chExt cx="1494720" cy="918720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1494536" cy="918718"/>
            </a:xfrm>
            <a:custGeom>
              <a:avLst/>
              <a:gdLst/>
              <a:ahLst/>
              <a:cxnLst/>
              <a:rect l="l" t="t" r="r" b="b"/>
              <a:pathLst>
                <a:path w="1494536" h="918718">
                  <a:moveTo>
                    <a:pt x="79883" y="595249"/>
                  </a:moveTo>
                  <a:cubicBezTo>
                    <a:pt x="88392" y="589534"/>
                    <a:pt x="97028" y="578104"/>
                    <a:pt x="102743" y="563753"/>
                  </a:cubicBezTo>
                  <a:cubicBezTo>
                    <a:pt x="134112" y="489331"/>
                    <a:pt x="156972" y="414909"/>
                    <a:pt x="145542" y="331978"/>
                  </a:cubicBezTo>
                  <a:cubicBezTo>
                    <a:pt x="137033" y="286131"/>
                    <a:pt x="134112" y="237490"/>
                    <a:pt x="131318" y="188849"/>
                  </a:cubicBezTo>
                  <a:cubicBezTo>
                    <a:pt x="131318" y="160274"/>
                    <a:pt x="137033" y="131572"/>
                    <a:pt x="159893" y="111633"/>
                  </a:cubicBezTo>
                  <a:cubicBezTo>
                    <a:pt x="171323" y="100203"/>
                    <a:pt x="188468" y="91567"/>
                    <a:pt x="202692" y="97282"/>
                  </a:cubicBezTo>
                  <a:cubicBezTo>
                    <a:pt x="222631" y="105918"/>
                    <a:pt x="208407" y="123063"/>
                    <a:pt x="205486" y="137414"/>
                  </a:cubicBezTo>
                  <a:cubicBezTo>
                    <a:pt x="188341" y="220472"/>
                    <a:pt x="179832" y="306324"/>
                    <a:pt x="199771" y="392176"/>
                  </a:cubicBezTo>
                  <a:cubicBezTo>
                    <a:pt x="211201" y="429387"/>
                    <a:pt x="211201" y="466598"/>
                    <a:pt x="202565" y="503809"/>
                  </a:cubicBezTo>
                  <a:cubicBezTo>
                    <a:pt x="165481" y="629793"/>
                    <a:pt x="191135" y="752856"/>
                    <a:pt x="228219" y="872998"/>
                  </a:cubicBezTo>
                  <a:cubicBezTo>
                    <a:pt x="233934" y="887349"/>
                    <a:pt x="231013" y="901573"/>
                    <a:pt x="253873" y="907288"/>
                  </a:cubicBezTo>
                  <a:cubicBezTo>
                    <a:pt x="293751" y="918718"/>
                    <a:pt x="313817" y="904367"/>
                    <a:pt x="299466" y="855726"/>
                  </a:cubicBezTo>
                  <a:cubicBezTo>
                    <a:pt x="268097" y="747014"/>
                    <a:pt x="262382" y="646811"/>
                    <a:pt x="359410" y="563753"/>
                  </a:cubicBezTo>
                  <a:cubicBezTo>
                    <a:pt x="382270" y="546608"/>
                    <a:pt x="390779" y="532257"/>
                    <a:pt x="419354" y="540893"/>
                  </a:cubicBezTo>
                  <a:cubicBezTo>
                    <a:pt x="573405" y="589534"/>
                    <a:pt x="724535" y="598170"/>
                    <a:pt x="878586" y="543814"/>
                  </a:cubicBezTo>
                  <a:cubicBezTo>
                    <a:pt x="909955" y="532384"/>
                    <a:pt x="915670" y="540893"/>
                    <a:pt x="918464" y="572389"/>
                  </a:cubicBezTo>
                  <a:cubicBezTo>
                    <a:pt x="924179" y="669671"/>
                    <a:pt x="955548" y="764159"/>
                    <a:pt x="975487" y="861441"/>
                  </a:cubicBezTo>
                  <a:cubicBezTo>
                    <a:pt x="983996" y="892937"/>
                    <a:pt x="995426" y="913003"/>
                    <a:pt x="1029716" y="904367"/>
                  </a:cubicBezTo>
                  <a:cubicBezTo>
                    <a:pt x="1069594" y="895731"/>
                    <a:pt x="1046861" y="867156"/>
                    <a:pt x="1043940" y="847090"/>
                  </a:cubicBezTo>
                  <a:cubicBezTo>
                    <a:pt x="1035431" y="766953"/>
                    <a:pt x="1004062" y="683895"/>
                    <a:pt x="1032510" y="600964"/>
                  </a:cubicBezTo>
                  <a:cubicBezTo>
                    <a:pt x="1046734" y="589534"/>
                    <a:pt x="1043940" y="572389"/>
                    <a:pt x="1046734" y="558038"/>
                  </a:cubicBezTo>
                  <a:cubicBezTo>
                    <a:pt x="1052449" y="523748"/>
                    <a:pt x="1069594" y="520827"/>
                    <a:pt x="1098042" y="532257"/>
                  </a:cubicBezTo>
                  <a:cubicBezTo>
                    <a:pt x="1146556" y="566547"/>
                    <a:pt x="1183640" y="603758"/>
                    <a:pt x="1177925" y="672465"/>
                  </a:cubicBezTo>
                  <a:cubicBezTo>
                    <a:pt x="1175131" y="703961"/>
                    <a:pt x="1197864" y="732536"/>
                    <a:pt x="1217803" y="758317"/>
                  </a:cubicBezTo>
                  <a:cubicBezTo>
                    <a:pt x="1246378" y="795528"/>
                    <a:pt x="1286256" y="821309"/>
                    <a:pt x="1314831" y="861314"/>
                  </a:cubicBezTo>
                  <a:cubicBezTo>
                    <a:pt x="1329055" y="884174"/>
                    <a:pt x="1363345" y="878459"/>
                    <a:pt x="1386205" y="869950"/>
                  </a:cubicBezTo>
                  <a:cubicBezTo>
                    <a:pt x="1409065" y="861441"/>
                    <a:pt x="1414780" y="841375"/>
                    <a:pt x="1406144" y="818388"/>
                  </a:cubicBezTo>
                  <a:cubicBezTo>
                    <a:pt x="1380490" y="818388"/>
                    <a:pt x="1363345" y="812673"/>
                    <a:pt x="1351915" y="798322"/>
                  </a:cubicBezTo>
                  <a:cubicBezTo>
                    <a:pt x="1346200" y="792607"/>
                    <a:pt x="1343406" y="783971"/>
                    <a:pt x="1340485" y="775462"/>
                  </a:cubicBezTo>
                  <a:cubicBezTo>
                    <a:pt x="1343279" y="784098"/>
                    <a:pt x="1346200" y="792607"/>
                    <a:pt x="1351915" y="798322"/>
                  </a:cubicBezTo>
                  <a:cubicBezTo>
                    <a:pt x="1363345" y="812673"/>
                    <a:pt x="1380490" y="818388"/>
                    <a:pt x="1406144" y="818388"/>
                  </a:cubicBezTo>
                  <a:cubicBezTo>
                    <a:pt x="1408938" y="809752"/>
                    <a:pt x="1411859" y="801243"/>
                    <a:pt x="1406144" y="792607"/>
                  </a:cubicBezTo>
                  <a:cubicBezTo>
                    <a:pt x="1406144" y="781177"/>
                    <a:pt x="1406144" y="769747"/>
                    <a:pt x="1403350" y="761111"/>
                  </a:cubicBezTo>
                  <a:cubicBezTo>
                    <a:pt x="1409065" y="735330"/>
                    <a:pt x="1409065" y="712470"/>
                    <a:pt x="1397635" y="689610"/>
                  </a:cubicBezTo>
                  <a:cubicBezTo>
                    <a:pt x="1394841" y="686689"/>
                    <a:pt x="1394841" y="680974"/>
                    <a:pt x="1394841" y="678180"/>
                  </a:cubicBezTo>
                  <a:cubicBezTo>
                    <a:pt x="1394841" y="678180"/>
                    <a:pt x="1394841" y="675259"/>
                    <a:pt x="1394841" y="675259"/>
                  </a:cubicBezTo>
                  <a:cubicBezTo>
                    <a:pt x="1403350" y="669544"/>
                    <a:pt x="1406271" y="663829"/>
                    <a:pt x="1406271" y="655193"/>
                  </a:cubicBezTo>
                  <a:cubicBezTo>
                    <a:pt x="1409065" y="652272"/>
                    <a:pt x="1409065" y="649478"/>
                    <a:pt x="1409065" y="646557"/>
                  </a:cubicBezTo>
                  <a:cubicBezTo>
                    <a:pt x="1414780" y="643636"/>
                    <a:pt x="1417574" y="637921"/>
                    <a:pt x="1414780" y="632206"/>
                  </a:cubicBezTo>
                  <a:cubicBezTo>
                    <a:pt x="1423289" y="609346"/>
                    <a:pt x="1423289" y="586359"/>
                    <a:pt x="1417574" y="563499"/>
                  </a:cubicBezTo>
                  <a:cubicBezTo>
                    <a:pt x="1420368" y="557784"/>
                    <a:pt x="1417574" y="549148"/>
                    <a:pt x="1420368" y="543433"/>
                  </a:cubicBezTo>
                  <a:cubicBezTo>
                    <a:pt x="1440307" y="511937"/>
                    <a:pt x="1494536" y="471932"/>
                    <a:pt x="1403223" y="471932"/>
                  </a:cubicBezTo>
                  <a:cubicBezTo>
                    <a:pt x="1397508" y="471932"/>
                    <a:pt x="1391793" y="466217"/>
                    <a:pt x="1391793" y="460502"/>
                  </a:cubicBezTo>
                  <a:cubicBezTo>
                    <a:pt x="1386078" y="397510"/>
                    <a:pt x="1357503" y="446151"/>
                    <a:pt x="1340485" y="449072"/>
                  </a:cubicBezTo>
                  <a:cubicBezTo>
                    <a:pt x="1303401" y="434721"/>
                    <a:pt x="1320546" y="389001"/>
                    <a:pt x="1291971" y="371856"/>
                  </a:cubicBezTo>
                  <a:cubicBezTo>
                    <a:pt x="1269111" y="286004"/>
                    <a:pt x="1223518" y="211582"/>
                    <a:pt x="1166495" y="142875"/>
                  </a:cubicBezTo>
                  <a:cubicBezTo>
                    <a:pt x="1123950" y="91567"/>
                    <a:pt x="1066800" y="57277"/>
                    <a:pt x="1001268" y="37211"/>
                  </a:cubicBezTo>
                  <a:cubicBezTo>
                    <a:pt x="901446" y="2921"/>
                    <a:pt x="795909" y="0"/>
                    <a:pt x="693166" y="8636"/>
                  </a:cubicBezTo>
                  <a:cubicBezTo>
                    <a:pt x="561975" y="17272"/>
                    <a:pt x="433578" y="20066"/>
                    <a:pt x="305181" y="17272"/>
                  </a:cubicBezTo>
                  <a:cubicBezTo>
                    <a:pt x="122682" y="11430"/>
                    <a:pt x="71374" y="65786"/>
                    <a:pt x="85598" y="246126"/>
                  </a:cubicBezTo>
                  <a:cubicBezTo>
                    <a:pt x="85598" y="260477"/>
                    <a:pt x="88392" y="271907"/>
                    <a:pt x="88392" y="286258"/>
                  </a:cubicBezTo>
                  <a:cubicBezTo>
                    <a:pt x="102616" y="380746"/>
                    <a:pt x="133985" y="480822"/>
                    <a:pt x="25654" y="543814"/>
                  </a:cubicBezTo>
                  <a:cubicBezTo>
                    <a:pt x="8509" y="555244"/>
                    <a:pt x="0" y="581025"/>
                    <a:pt x="17145" y="601091"/>
                  </a:cubicBezTo>
                  <a:cubicBezTo>
                    <a:pt x="37084" y="621157"/>
                    <a:pt x="59944" y="609727"/>
                    <a:pt x="79883" y="595376"/>
                  </a:cubicBezTo>
                  <a:close/>
                </a:path>
              </a:pathLst>
            </a:custGeom>
            <a:solidFill>
              <a:srgbClr val="00B050"/>
            </a:solidFill>
          </p:spPr>
        </p:sp>
      </p:grpSp>
      <p:grpSp>
        <p:nvGrpSpPr>
          <p:cNvPr id="5" name="Group 5"/>
          <p:cNvGrpSpPr/>
          <p:nvPr/>
        </p:nvGrpSpPr>
        <p:grpSpPr>
          <a:xfrm>
            <a:off x="908640" y="1968480"/>
            <a:ext cx="847440" cy="866880"/>
            <a:chOff x="0" y="0"/>
            <a:chExt cx="1129920" cy="1155840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1129792" cy="1155954"/>
            </a:xfrm>
            <a:custGeom>
              <a:avLst/>
              <a:gdLst/>
              <a:ahLst/>
              <a:cxnLst/>
              <a:rect l="l" t="t" r="r" b="b"/>
              <a:pathLst>
                <a:path w="1129792" h="1155954">
                  <a:moveTo>
                    <a:pt x="51562" y="354711"/>
                  </a:moveTo>
                  <a:cubicBezTo>
                    <a:pt x="126238" y="397637"/>
                    <a:pt x="177800" y="463423"/>
                    <a:pt x="243713" y="514985"/>
                  </a:cubicBezTo>
                  <a:cubicBezTo>
                    <a:pt x="243713" y="546481"/>
                    <a:pt x="243713" y="577977"/>
                    <a:pt x="243713" y="609346"/>
                  </a:cubicBezTo>
                  <a:cubicBezTo>
                    <a:pt x="240792" y="609346"/>
                    <a:pt x="235077" y="612267"/>
                    <a:pt x="229362" y="615061"/>
                  </a:cubicBezTo>
                  <a:cubicBezTo>
                    <a:pt x="226441" y="615061"/>
                    <a:pt x="220726" y="617982"/>
                    <a:pt x="215011" y="617982"/>
                  </a:cubicBezTo>
                  <a:cubicBezTo>
                    <a:pt x="220726" y="617982"/>
                    <a:pt x="226441" y="615061"/>
                    <a:pt x="229362" y="615061"/>
                  </a:cubicBezTo>
                  <a:cubicBezTo>
                    <a:pt x="171958" y="606425"/>
                    <a:pt x="114681" y="612140"/>
                    <a:pt x="57277" y="617982"/>
                  </a:cubicBezTo>
                  <a:cubicBezTo>
                    <a:pt x="17145" y="620903"/>
                    <a:pt x="31496" y="660908"/>
                    <a:pt x="40132" y="666623"/>
                  </a:cubicBezTo>
                  <a:cubicBezTo>
                    <a:pt x="63119" y="689483"/>
                    <a:pt x="57277" y="715264"/>
                    <a:pt x="60198" y="741045"/>
                  </a:cubicBezTo>
                  <a:cubicBezTo>
                    <a:pt x="65913" y="786765"/>
                    <a:pt x="68834" y="835406"/>
                    <a:pt x="71628" y="881253"/>
                  </a:cubicBezTo>
                  <a:cubicBezTo>
                    <a:pt x="71628" y="901319"/>
                    <a:pt x="74549" y="921258"/>
                    <a:pt x="83058" y="938530"/>
                  </a:cubicBezTo>
                  <a:cubicBezTo>
                    <a:pt x="85979" y="989965"/>
                    <a:pt x="91694" y="1038606"/>
                    <a:pt x="91694" y="1087247"/>
                  </a:cubicBezTo>
                  <a:cubicBezTo>
                    <a:pt x="91694" y="1135888"/>
                    <a:pt x="111760" y="1155954"/>
                    <a:pt x="160528" y="1153033"/>
                  </a:cubicBezTo>
                  <a:cubicBezTo>
                    <a:pt x="252349" y="1153033"/>
                    <a:pt x="344043" y="1150112"/>
                    <a:pt x="435864" y="1155954"/>
                  </a:cubicBezTo>
                  <a:cubicBezTo>
                    <a:pt x="493268" y="1155954"/>
                    <a:pt x="513334" y="1135888"/>
                    <a:pt x="516128" y="1081532"/>
                  </a:cubicBezTo>
                  <a:cubicBezTo>
                    <a:pt x="524764" y="961390"/>
                    <a:pt x="536194" y="844042"/>
                    <a:pt x="547624" y="726821"/>
                  </a:cubicBezTo>
                  <a:cubicBezTo>
                    <a:pt x="547624" y="709676"/>
                    <a:pt x="538988" y="681101"/>
                    <a:pt x="573405" y="681101"/>
                  </a:cubicBezTo>
                  <a:cubicBezTo>
                    <a:pt x="607822" y="681101"/>
                    <a:pt x="602107" y="709676"/>
                    <a:pt x="602107" y="726821"/>
                  </a:cubicBezTo>
                  <a:cubicBezTo>
                    <a:pt x="613537" y="846963"/>
                    <a:pt x="625094" y="967105"/>
                    <a:pt x="630809" y="1087247"/>
                  </a:cubicBezTo>
                  <a:cubicBezTo>
                    <a:pt x="636524" y="1132967"/>
                    <a:pt x="650875" y="1155954"/>
                    <a:pt x="702564" y="1153033"/>
                  </a:cubicBezTo>
                  <a:cubicBezTo>
                    <a:pt x="797179" y="1153033"/>
                    <a:pt x="891794" y="1153033"/>
                    <a:pt x="989330" y="1153033"/>
                  </a:cubicBezTo>
                  <a:cubicBezTo>
                    <a:pt x="1038098" y="1155954"/>
                    <a:pt x="1055243" y="1132967"/>
                    <a:pt x="1058164" y="1087247"/>
                  </a:cubicBezTo>
                  <a:cubicBezTo>
                    <a:pt x="1066800" y="969899"/>
                    <a:pt x="1078230" y="852678"/>
                    <a:pt x="1086866" y="732536"/>
                  </a:cubicBezTo>
                  <a:cubicBezTo>
                    <a:pt x="1089787" y="712470"/>
                    <a:pt x="1083945" y="689610"/>
                    <a:pt x="1112647" y="675259"/>
                  </a:cubicBezTo>
                  <a:cubicBezTo>
                    <a:pt x="1129792" y="666623"/>
                    <a:pt x="1121283" y="643763"/>
                    <a:pt x="1121283" y="629539"/>
                  </a:cubicBezTo>
                  <a:cubicBezTo>
                    <a:pt x="1118362" y="606679"/>
                    <a:pt x="1098296" y="612394"/>
                    <a:pt x="1083945" y="612394"/>
                  </a:cubicBezTo>
                  <a:cubicBezTo>
                    <a:pt x="1032383" y="612394"/>
                    <a:pt x="980694" y="609473"/>
                    <a:pt x="929132" y="615315"/>
                  </a:cubicBezTo>
                  <a:cubicBezTo>
                    <a:pt x="889000" y="615315"/>
                    <a:pt x="871728" y="606679"/>
                    <a:pt x="871728" y="560959"/>
                  </a:cubicBezTo>
                  <a:cubicBezTo>
                    <a:pt x="877443" y="480822"/>
                    <a:pt x="874649" y="397891"/>
                    <a:pt x="874649" y="314960"/>
                  </a:cubicBezTo>
                  <a:cubicBezTo>
                    <a:pt x="871728" y="283464"/>
                    <a:pt x="880364" y="254889"/>
                    <a:pt x="897636" y="223393"/>
                  </a:cubicBezTo>
                  <a:cubicBezTo>
                    <a:pt x="943483" y="154686"/>
                    <a:pt x="926338" y="66040"/>
                    <a:pt x="863219" y="14478"/>
                  </a:cubicBezTo>
                  <a:cubicBezTo>
                    <a:pt x="848868" y="0"/>
                    <a:pt x="840232" y="0"/>
                    <a:pt x="823087" y="11430"/>
                  </a:cubicBezTo>
                  <a:cubicBezTo>
                    <a:pt x="765683" y="62865"/>
                    <a:pt x="739902" y="151638"/>
                    <a:pt x="782955" y="211709"/>
                  </a:cubicBezTo>
                  <a:cubicBezTo>
                    <a:pt x="828802" y="283210"/>
                    <a:pt x="805942" y="351917"/>
                    <a:pt x="811657" y="429133"/>
                  </a:cubicBezTo>
                  <a:cubicBezTo>
                    <a:pt x="739902" y="386207"/>
                    <a:pt x="728472" y="366141"/>
                    <a:pt x="722757" y="303276"/>
                  </a:cubicBezTo>
                  <a:cubicBezTo>
                    <a:pt x="719836" y="243205"/>
                    <a:pt x="659638" y="185928"/>
                    <a:pt x="605155" y="177419"/>
                  </a:cubicBezTo>
                  <a:cubicBezTo>
                    <a:pt x="588010" y="177419"/>
                    <a:pt x="585089" y="183134"/>
                    <a:pt x="582168" y="194564"/>
                  </a:cubicBezTo>
                  <a:cubicBezTo>
                    <a:pt x="553466" y="248920"/>
                    <a:pt x="573532" y="334772"/>
                    <a:pt x="628015" y="363347"/>
                  </a:cubicBezTo>
                  <a:cubicBezTo>
                    <a:pt x="693928" y="397637"/>
                    <a:pt x="734187" y="466344"/>
                    <a:pt x="794385" y="506349"/>
                  </a:cubicBezTo>
                  <a:cubicBezTo>
                    <a:pt x="828802" y="529209"/>
                    <a:pt x="814451" y="566420"/>
                    <a:pt x="808736" y="597916"/>
                  </a:cubicBezTo>
                  <a:cubicBezTo>
                    <a:pt x="803021" y="623697"/>
                    <a:pt x="774319" y="612267"/>
                    <a:pt x="754253" y="612267"/>
                  </a:cubicBezTo>
                  <a:cubicBezTo>
                    <a:pt x="622300" y="612267"/>
                    <a:pt x="490474" y="612267"/>
                    <a:pt x="358521" y="615188"/>
                  </a:cubicBezTo>
                  <a:cubicBezTo>
                    <a:pt x="318389" y="615188"/>
                    <a:pt x="306959" y="600837"/>
                    <a:pt x="309753" y="560832"/>
                  </a:cubicBezTo>
                  <a:cubicBezTo>
                    <a:pt x="312674" y="477901"/>
                    <a:pt x="309753" y="394843"/>
                    <a:pt x="309753" y="309118"/>
                  </a:cubicBezTo>
                  <a:cubicBezTo>
                    <a:pt x="309753" y="277622"/>
                    <a:pt x="315468" y="251841"/>
                    <a:pt x="332740" y="226187"/>
                  </a:cubicBezTo>
                  <a:cubicBezTo>
                    <a:pt x="378587" y="154686"/>
                    <a:pt x="361442" y="65913"/>
                    <a:pt x="298323" y="14478"/>
                  </a:cubicBezTo>
                  <a:cubicBezTo>
                    <a:pt x="283972" y="2921"/>
                    <a:pt x="275336" y="0"/>
                    <a:pt x="260985" y="11430"/>
                  </a:cubicBezTo>
                  <a:cubicBezTo>
                    <a:pt x="203581" y="57150"/>
                    <a:pt x="175006" y="151638"/>
                    <a:pt x="217932" y="211709"/>
                  </a:cubicBezTo>
                  <a:cubicBezTo>
                    <a:pt x="263779" y="283210"/>
                    <a:pt x="240919" y="351917"/>
                    <a:pt x="243713" y="434848"/>
                  </a:cubicBezTo>
                  <a:cubicBezTo>
                    <a:pt x="194945" y="391922"/>
                    <a:pt x="151892" y="363347"/>
                    <a:pt x="157734" y="297561"/>
                  </a:cubicBezTo>
                  <a:cubicBezTo>
                    <a:pt x="160655" y="263271"/>
                    <a:pt x="140589" y="231775"/>
                    <a:pt x="108966" y="211709"/>
                  </a:cubicBezTo>
                  <a:cubicBezTo>
                    <a:pt x="83185" y="194564"/>
                    <a:pt x="54483" y="168783"/>
                    <a:pt x="28702" y="183134"/>
                  </a:cubicBezTo>
                  <a:cubicBezTo>
                    <a:pt x="0" y="200279"/>
                    <a:pt x="2921" y="243205"/>
                    <a:pt x="8636" y="271780"/>
                  </a:cubicBezTo>
                  <a:cubicBezTo>
                    <a:pt x="17272" y="300355"/>
                    <a:pt x="28702" y="340487"/>
                    <a:pt x="51689" y="354711"/>
                  </a:cubicBezTo>
                  <a:close/>
                  <a:moveTo>
                    <a:pt x="676783" y="680974"/>
                  </a:moveTo>
                  <a:cubicBezTo>
                    <a:pt x="708279" y="678053"/>
                    <a:pt x="699770" y="706755"/>
                    <a:pt x="702564" y="723900"/>
                  </a:cubicBezTo>
                  <a:cubicBezTo>
                    <a:pt x="713994" y="823976"/>
                    <a:pt x="725551" y="926973"/>
                    <a:pt x="736981" y="1029970"/>
                  </a:cubicBezTo>
                  <a:cubicBezTo>
                    <a:pt x="728345" y="1052830"/>
                    <a:pt x="759968" y="1090041"/>
                    <a:pt x="725551" y="1092962"/>
                  </a:cubicBezTo>
                  <a:cubicBezTo>
                    <a:pt x="685419" y="1098677"/>
                    <a:pt x="702564" y="1052957"/>
                    <a:pt x="699770" y="1032891"/>
                  </a:cubicBezTo>
                  <a:cubicBezTo>
                    <a:pt x="685419" y="929894"/>
                    <a:pt x="676783" y="826897"/>
                    <a:pt x="665353" y="723900"/>
                  </a:cubicBezTo>
                  <a:cubicBezTo>
                    <a:pt x="665353" y="709549"/>
                    <a:pt x="651002" y="686689"/>
                    <a:pt x="676783" y="680974"/>
                  </a:cubicBezTo>
                  <a:close/>
                  <a:moveTo>
                    <a:pt x="183515" y="1095756"/>
                  </a:moveTo>
                  <a:cubicBezTo>
                    <a:pt x="160528" y="1098677"/>
                    <a:pt x="160528" y="1084326"/>
                    <a:pt x="160528" y="1067181"/>
                  </a:cubicBezTo>
                  <a:cubicBezTo>
                    <a:pt x="146177" y="941324"/>
                    <a:pt x="131826" y="815467"/>
                    <a:pt x="117475" y="689483"/>
                  </a:cubicBezTo>
                  <a:cubicBezTo>
                    <a:pt x="143256" y="675132"/>
                    <a:pt x="160528" y="675132"/>
                    <a:pt x="160528" y="712343"/>
                  </a:cubicBezTo>
                  <a:cubicBezTo>
                    <a:pt x="160528" y="735203"/>
                    <a:pt x="157607" y="760984"/>
                    <a:pt x="169164" y="781050"/>
                  </a:cubicBezTo>
                  <a:cubicBezTo>
                    <a:pt x="172085" y="769620"/>
                    <a:pt x="172085" y="755269"/>
                    <a:pt x="177800" y="746760"/>
                  </a:cubicBezTo>
                  <a:cubicBezTo>
                    <a:pt x="180721" y="743839"/>
                    <a:pt x="183515" y="743839"/>
                    <a:pt x="186436" y="741045"/>
                  </a:cubicBezTo>
                  <a:cubicBezTo>
                    <a:pt x="183515" y="743966"/>
                    <a:pt x="180721" y="743966"/>
                    <a:pt x="177800" y="746760"/>
                  </a:cubicBezTo>
                  <a:cubicBezTo>
                    <a:pt x="172085" y="755396"/>
                    <a:pt x="172085" y="769620"/>
                    <a:pt x="169164" y="781050"/>
                  </a:cubicBezTo>
                  <a:cubicBezTo>
                    <a:pt x="174879" y="829691"/>
                    <a:pt x="180594" y="878332"/>
                    <a:pt x="186309" y="926973"/>
                  </a:cubicBezTo>
                  <a:cubicBezTo>
                    <a:pt x="192024" y="926973"/>
                    <a:pt x="197739" y="929894"/>
                    <a:pt x="203454" y="932688"/>
                  </a:cubicBezTo>
                  <a:cubicBezTo>
                    <a:pt x="197739" y="929767"/>
                    <a:pt x="192024" y="926973"/>
                    <a:pt x="186309" y="926973"/>
                  </a:cubicBezTo>
                  <a:cubicBezTo>
                    <a:pt x="183388" y="944118"/>
                    <a:pt x="174879" y="961263"/>
                    <a:pt x="192024" y="972693"/>
                  </a:cubicBezTo>
                  <a:cubicBezTo>
                    <a:pt x="194945" y="1004189"/>
                    <a:pt x="194945" y="1032764"/>
                    <a:pt x="197739" y="1064260"/>
                  </a:cubicBezTo>
                  <a:cubicBezTo>
                    <a:pt x="197739" y="1075690"/>
                    <a:pt x="203454" y="1092835"/>
                    <a:pt x="183388" y="1095756"/>
                  </a:cubicBezTo>
                  <a:close/>
                </a:path>
              </a:pathLst>
            </a:custGeom>
            <a:solidFill>
              <a:srgbClr val="00B050"/>
            </a:solidFill>
          </p:spPr>
        </p:sp>
      </p:grpSp>
      <p:grpSp>
        <p:nvGrpSpPr>
          <p:cNvPr id="7" name="Group 7"/>
          <p:cNvGrpSpPr/>
          <p:nvPr/>
        </p:nvGrpSpPr>
        <p:grpSpPr>
          <a:xfrm>
            <a:off x="4525200" y="1972080"/>
            <a:ext cx="619200" cy="857520"/>
            <a:chOff x="0" y="0"/>
            <a:chExt cx="825600" cy="1143360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825627" cy="1143381"/>
            </a:xfrm>
            <a:custGeom>
              <a:avLst/>
              <a:gdLst/>
              <a:ahLst/>
              <a:cxnLst/>
              <a:rect l="l" t="t" r="r" b="b"/>
              <a:pathLst>
                <a:path w="825627" h="1143381">
                  <a:moveTo>
                    <a:pt x="0" y="986155"/>
                  </a:moveTo>
                  <a:cubicBezTo>
                    <a:pt x="2794" y="1089025"/>
                    <a:pt x="57150" y="1143381"/>
                    <a:pt x="160020" y="1143381"/>
                  </a:cubicBezTo>
                  <a:cubicBezTo>
                    <a:pt x="328549" y="1143381"/>
                    <a:pt x="494284" y="1143381"/>
                    <a:pt x="662813" y="1143381"/>
                  </a:cubicBezTo>
                  <a:cubicBezTo>
                    <a:pt x="768477" y="1143381"/>
                    <a:pt x="822833" y="1086231"/>
                    <a:pt x="825627" y="980440"/>
                  </a:cubicBezTo>
                  <a:cubicBezTo>
                    <a:pt x="825627" y="774573"/>
                    <a:pt x="825627" y="568833"/>
                    <a:pt x="825627" y="362966"/>
                  </a:cubicBezTo>
                  <a:cubicBezTo>
                    <a:pt x="825627" y="317246"/>
                    <a:pt x="817118" y="265811"/>
                    <a:pt x="771398" y="245745"/>
                  </a:cubicBezTo>
                  <a:cubicBezTo>
                    <a:pt x="719963" y="217170"/>
                    <a:pt x="717169" y="177165"/>
                    <a:pt x="722884" y="128524"/>
                  </a:cubicBezTo>
                  <a:cubicBezTo>
                    <a:pt x="725678" y="119888"/>
                    <a:pt x="722884" y="111379"/>
                    <a:pt x="722884" y="99949"/>
                  </a:cubicBezTo>
                  <a:cubicBezTo>
                    <a:pt x="722884" y="34163"/>
                    <a:pt x="717169" y="25654"/>
                    <a:pt x="648589" y="25654"/>
                  </a:cubicBezTo>
                  <a:cubicBezTo>
                    <a:pt x="514350" y="25654"/>
                    <a:pt x="380111" y="22733"/>
                    <a:pt x="245745" y="25654"/>
                  </a:cubicBezTo>
                  <a:cubicBezTo>
                    <a:pt x="91440" y="25781"/>
                    <a:pt x="97155" y="0"/>
                    <a:pt x="102870" y="180086"/>
                  </a:cubicBezTo>
                  <a:cubicBezTo>
                    <a:pt x="102870" y="202946"/>
                    <a:pt x="100076" y="211582"/>
                    <a:pt x="80010" y="223012"/>
                  </a:cubicBezTo>
                  <a:cubicBezTo>
                    <a:pt x="22860" y="251587"/>
                    <a:pt x="0" y="300101"/>
                    <a:pt x="0" y="362966"/>
                  </a:cubicBezTo>
                  <a:cubicBezTo>
                    <a:pt x="2794" y="468757"/>
                    <a:pt x="0" y="571627"/>
                    <a:pt x="0" y="677418"/>
                  </a:cubicBezTo>
                  <a:cubicBezTo>
                    <a:pt x="0" y="780288"/>
                    <a:pt x="0" y="883285"/>
                    <a:pt x="0" y="986155"/>
                  </a:cubicBezTo>
                  <a:close/>
                  <a:moveTo>
                    <a:pt x="411353" y="980440"/>
                  </a:moveTo>
                  <a:cubicBezTo>
                    <a:pt x="274193" y="980440"/>
                    <a:pt x="165735" y="868934"/>
                    <a:pt x="165735" y="731774"/>
                  </a:cubicBezTo>
                  <a:cubicBezTo>
                    <a:pt x="168529" y="600329"/>
                    <a:pt x="277114" y="491617"/>
                    <a:pt x="411353" y="488823"/>
                  </a:cubicBezTo>
                  <a:cubicBezTo>
                    <a:pt x="545592" y="488823"/>
                    <a:pt x="656971" y="600329"/>
                    <a:pt x="656971" y="737489"/>
                  </a:cubicBezTo>
                  <a:cubicBezTo>
                    <a:pt x="656971" y="871855"/>
                    <a:pt x="548386" y="983361"/>
                    <a:pt x="411353" y="980440"/>
                  </a:cubicBezTo>
                  <a:close/>
                  <a:moveTo>
                    <a:pt x="257048" y="117221"/>
                  </a:moveTo>
                  <a:cubicBezTo>
                    <a:pt x="308483" y="117221"/>
                    <a:pt x="359918" y="117221"/>
                    <a:pt x="411353" y="117221"/>
                  </a:cubicBezTo>
                  <a:cubicBezTo>
                    <a:pt x="465582" y="117221"/>
                    <a:pt x="517017" y="117221"/>
                    <a:pt x="571373" y="117221"/>
                  </a:cubicBezTo>
                  <a:cubicBezTo>
                    <a:pt x="582803" y="117221"/>
                    <a:pt x="599948" y="114300"/>
                    <a:pt x="599948" y="134366"/>
                  </a:cubicBezTo>
                  <a:cubicBezTo>
                    <a:pt x="599948" y="154432"/>
                    <a:pt x="585724" y="154432"/>
                    <a:pt x="571373" y="154432"/>
                  </a:cubicBezTo>
                  <a:cubicBezTo>
                    <a:pt x="465709" y="154432"/>
                    <a:pt x="359918" y="154432"/>
                    <a:pt x="254254" y="154432"/>
                  </a:cubicBezTo>
                  <a:cubicBezTo>
                    <a:pt x="240030" y="154432"/>
                    <a:pt x="222885" y="154432"/>
                    <a:pt x="222885" y="137287"/>
                  </a:cubicBezTo>
                  <a:cubicBezTo>
                    <a:pt x="222885" y="111506"/>
                    <a:pt x="242824" y="117221"/>
                    <a:pt x="257175" y="117221"/>
                  </a:cubicBezTo>
                  <a:close/>
                  <a:moveTo>
                    <a:pt x="74295" y="303022"/>
                  </a:moveTo>
                  <a:cubicBezTo>
                    <a:pt x="94234" y="277241"/>
                    <a:pt x="122809" y="265811"/>
                    <a:pt x="154305" y="265811"/>
                  </a:cubicBezTo>
                  <a:cubicBezTo>
                    <a:pt x="328549" y="265811"/>
                    <a:pt x="499999" y="265811"/>
                    <a:pt x="674243" y="265811"/>
                  </a:cubicBezTo>
                  <a:cubicBezTo>
                    <a:pt x="702818" y="265811"/>
                    <a:pt x="725678" y="274447"/>
                    <a:pt x="742823" y="297307"/>
                  </a:cubicBezTo>
                  <a:cubicBezTo>
                    <a:pt x="762762" y="317373"/>
                    <a:pt x="771398" y="343027"/>
                    <a:pt x="762762" y="371602"/>
                  </a:cubicBezTo>
                  <a:cubicBezTo>
                    <a:pt x="754253" y="397383"/>
                    <a:pt x="725678" y="383032"/>
                    <a:pt x="708533" y="383032"/>
                  </a:cubicBezTo>
                  <a:cubicBezTo>
                    <a:pt x="608584" y="385953"/>
                    <a:pt x="511429" y="383032"/>
                    <a:pt x="411480" y="383032"/>
                  </a:cubicBezTo>
                  <a:cubicBezTo>
                    <a:pt x="311531" y="383032"/>
                    <a:pt x="214376" y="385953"/>
                    <a:pt x="114427" y="383032"/>
                  </a:cubicBezTo>
                  <a:cubicBezTo>
                    <a:pt x="97282" y="383032"/>
                    <a:pt x="71628" y="394462"/>
                    <a:pt x="62992" y="371602"/>
                  </a:cubicBezTo>
                  <a:cubicBezTo>
                    <a:pt x="54356" y="348742"/>
                    <a:pt x="60198" y="322961"/>
                    <a:pt x="74422" y="303022"/>
                  </a:cubicBezTo>
                  <a:close/>
                </a:path>
              </a:pathLst>
            </a:custGeom>
            <a:solidFill>
              <a:srgbClr val="00B050"/>
            </a:solidFill>
          </p:spPr>
        </p:sp>
      </p:grpSp>
      <p:grpSp>
        <p:nvGrpSpPr>
          <p:cNvPr id="9" name="Group 9"/>
          <p:cNvGrpSpPr/>
          <p:nvPr/>
        </p:nvGrpSpPr>
        <p:grpSpPr>
          <a:xfrm>
            <a:off x="1041840" y="8905680"/>
            <a:ext cx="761760" cy="606240"/>
            <a:chOff x="0" y="0"/>
            <a:chExt cx="1015680" cy="808320"/>
          </a:xfrm>
        </p:grpSpPr>
        <p:sp>
          <p:nvSpPr>
            <p:cNvPr id="10" name="Freeform 10"/>
            <p:cNvSpPr/>
            <p:nvPr/>
          </p:nvSpPr>
          <p:spPr>
            <a:xfrm>
              <a:off x="0" y="0"/>
              <a:ext cx="1015619" cy="808228"/>
            </a:xfrm>
            <a:custGeom>
              <a:avLst/>
              <a:gdLst/>
              <a:ahLst/>
              <a:cxnLst/>
              <a:rect l="l" t="t" r="r" b="b"/>
              <a:pathLst>
                <a:path w="1015619" h="808228">
                  <a:moveTo>
                    <a:pt x="600837" y="358267"/>
                  </a:moveTo>
                  <a:cubicBezTo>
                    <a:pt x="692404" y="358267"/>
                    <a:pt x="783971" y="358267"/>
                    <a:pt x="875538" y="358267"/>
                  </a:cubicBezTo>
                  <a:cubicBezTo>
                    <a:pt x="918464" y="358267"/>
                    <a:pt x="949960" y="343916"/>
                    <a:pt x="949960" y="298069"/>
                  </a:cubicBezTo>
                  <a:cubicBezTo>
                    <a:pt x="949960" y="252222"/>
                    <a:pt x="918464" y="237871"/>
                    <a:pt x="875538" y="237871"/>
                  </a:cubicBezTo>
                  <a:cubicBezTo>
                    <a:pt x="761111" y="237871"/>
                    <a:pt x="646684" y="237871"/>
                    <a:pt x="532257" y="237871"/>
                  </a:cubicBezTo>
                  <a:cubicBezTo>
                    <a:pt x="520827" y="237871"/>
                    <a:pt x="503682" y="243586"/>
                    <a:pt x="492252" y="229235"/>
                  </a:cubicBezTo>
                  <a:cubicBezTo>
                    <a:pt x="518033" y="209169"/>
                    <a:pt x="543814" y="194818"/>
                    <a:pt x="566674" y="174752"/>
                  </a:cubicBezTo>
                  <a:cubicBezTo>
                    <a:pt x="612394" y="134620"/>
                    <a:pt x="621030" y="80137"/>
                    <a:pt x="595249" y="34290"/>
                  </a:cubicBezTo>
                  <a:cubicBezTo>
                    <a:pt x="580771" y="11430"/>
                    <a:pt x="563626" y="0"/>
                    <a:pt x="540766" y="25781"/>
                  </a:cubicBezTo>
                  <a:cubicBezTo>
                    <a:pt x="454914" y="117475"/>
                    <a:pt x="337566" y="157607"/>
                    <a:pt x="228854" y="209296"/>
                  </a:cubicBezTo>
                  <a:cubicBezTo>
                    <a:pt x="128778" y="255143"/>
                    <a:pt x="48641" y="318135"/>
                    <a:pt x="17145" y="429895"/>
                  </a:cubicBezTo>
                  <a:cubicBezTo>
                    <a:pt x="0" y="467233"/>
                    <a:pt x="2921" y="504444"/>
                    <a:pt x="11430" y="544576"/>
                  </a:cubicBezTo>
                  <a:cubicBezTo>
                    <a:pt x="11430" y="556006"/>
                    <a:pt x="11430" y="567563"/>
                    <a:pt x="11430" y="576072"/>
                  </a:cubicBezTo>
                  <a:cubicBezTo>
                    <a:pt x="5715" y="587502"/>
                    <a:pt x="11430" y="596138"/>
                    <a:pt x="17145" y="601853"/>
                  </a:cubicBezTo>
                  <a:cubicBezTo>
                    <a:pt x="57150" y="745109"/>
                    <a:pt x="140208" y="808228"/>
                    <a:pt x="286131" y="808228"/>
                  </a:cubicBezTo>
                  <a:cubicBezTo>
                    <a:pt x="449199" y="808228"/>
                    <a:pt x="609473" y="808228"/>
                    <a:pt x="772541" y="808228"/>
                  </a:cubicBezTo>
                  <a:cubicBezTo>
                    <a:pt x="789686" y="808228"/>
                    <a:pt x="806831" y="808228"/>
                    <a:pt x="824103" y="808228"/>
                  </a:cubicBezTo>
                  <a:cubicBezTo>
                    <a:pt x="858393" y="805307"/>
                    <a:pt x="878459" y="788162"/>
                    <a:pt x="878459" y="753745"/>
                  </a:cubicBezTo>
                  <a:cubicBezTo>
                    <a:pt x="878459" y="722249"/>
                    <a:pt x="861314" y="704977"/>
                    <a:pt x="826897" y="702183"/>
                  </a:cubicBezTo>
                  <a:cubicBezTo>
                    <a:pt x="812546" y="702183"/>
                    <a:pt x="798322" y="702183"/>
                    <a:pt x="781177" y="702183"/>
                  </a:cubicBezTo>
                  <a:cubicBezTo>
                    <a:pt x="712470" y="699262"/>
                    <a:pt x="643890" y="702183"/>
                    <a:pt x="575183" y="699262"/>
                  </a:cubicBezTo>
                  <a:cubicBezTo>
                    <a:pt x="566547" y="699262"/>
                    <a:pt x="549402" y="704977"/>
                    <a:pt x="546608" y="690626"/>
                  </a:cubicBezTo>
                  <a:cubicBezTo>
                    <a:pt x="546608" y="673481"/>
                    <a:pt x="560959" y="667639"/>
                    <a:pt x="575183" y="664845"/>
                  </a:cubicBezTo>
                  <a:cubicBezTo>
                    <a:pt x="586613" y="664845"/>
                    <a:pt x="600964" y="664845"/>
                    <a:pt x="615188" y="664845"/>
                  </a:cubicBezTo>
                  <a:cubicBezTo>
                    <a:pt x="709549" y="664845"/>
                    <a:pt x="806831" y="664845"/>
                    <a:pt x="904113" y="664845"/>
                  </a:cubicBezTo>
                  <a:cubicBezTo>
                    <a:pt x="947039" y="664845"/>
                    <a:pt x="984250" y="656209"/>
                    <a:pt x="984250" y="604647"/>
                  </a:cubicBezTo>
                  <a:cubicBezTo>
                    <a:pt x="984250" y="555879"/>
                    <a:pt x="947039" y="544449"/>
                    <a:pt x="904113" y="544449"/>
                  </a:cubicBezTo>
                  <a:cubicBezTo>
                    <a:pt x="812546" y="547370"/>
                    <a:pt x="723900" y="547370"/>
                    <a:pt x="635127" y="544449"/>
                  </a:cubicBezTo>
                  <a:cubicBezTo>
                    <a:pt x="620776" y="544449"/>
                    <a:pt x="589407" y="558800"/>
                    <a:pt x="589407" y="527304"/>
                  </a:cubicBezTo>
                  <a:cubicBezTo>
                    <a:pt x="592328" y="498602"/>
                    <a:pt x="620903" y="510159"/>
                    <a:pt x="635127" y="510159"/>
                  </a:cubicBezTo>
                  <a:cubicBezTo>
                    <a:pt x="738124" y="510159"/>
                    <a:pt x="841121" y="510159"/>
                    <a:pt x="944118" y="510159"/>
                  </a:cubicBezTo>
                  <a:cubicBezTo>
                    <a:pt x="984123" y="510159"/>
                    <a:pt x="1012825" y="495808"/>
                    <a:pt x="1015619" y="452882"/>
                  </a:cubicBezTo>
                  <a:cubicBezTo>
                    <a:pt x="1015619" y="407035"/>
                    <a:pt x="984123" y="392684"/>
                    <a:pt x="941197" y="392684"/>
                  </a:cubicBezTo>
                  <a:cubicBezTo>
                    <a:pt x="932561" y="392684"/>
                    <a:pt x="924052" y="392684"/>
                    <a:pt x="912622" y="392684"/>
                  </a:cubicBezTo>
                  <a:cubicBezTo>
                    <a:pt x="809625" y="392684"/>
                    <a:pt x="706628" y="392684"/>
                    <a:pt x="603631" y="392684"/>
                  </a:cubicBezTo>
                  <a:cubicBezTo>
                    <a:pt x="586486" y="392684"/>
                    <a:pt x="560705" y="398399"/>
                    <a:pt x="560705" y="372618"/>
                  </a:cubicBezTo>
                  <a:cubicBezTo>
                    <a:pt x="560705" y="346837"/>
                    <a:pt x="586486" y="358267"/>
                    <a:pt x="600710" y="358267"/>
                  </a:cubicBezTo>
                  <a:close/>
                  <a:moveTo>
                    <a:pt x="406273" y="619125"/>
                  </a:moveTo>
                  <a:cubicBezTo>
                    <a:pt x="409194" y="662178"/>
                    <a:pt x="369062" y="710819"/>
                    <a:pt x="334772" y="708025"/>
                  </a:cubicBezTo>
                  <a:cubicBezTo>
                    <a:pt x="306197" y="705104"/>
                    <a:pt x="323342" y="679323"/>
                    <a:pt x="314706" y="667893"/>
                  </a:cubicBezTo>
                  <a:cubicBezTo>
                    <a:pt x="314706" y="622046"/>
                    <a:pt x="354711" y="573278"/>
                    <a:pt x="386207" y="576199"/>
                  </a:cubicBezTo>
                  <a:cubicBezTo>
                    <a:pt x="417703" y="579120"/>
                    <a:pt x="406273" y="601980"/>
                    <a:pt x="406273" y="619252"/>
                  </a:cubicBezTo>
                  <a:close/>
                </a:path>
              </a:pathLst>
            </a:custGeom>
            <a:solidFill>
              <a:srgbClr val="00B050"/>
            </a:solidFill>
          </p:spPr>
        </p:sp>
      </p:grpSp>
      <p:grpSp>
        <p:nvGrpSpPr>
          <p:cNvPr id="11" name="Group 11"/>
          <p:cNvGrpSpPr/>
          <p:nvPr/>
        </p:nvGrpSpPr>
        <p:grpSpPr>
          <a:xfrm>
            <a:off x="2667600" y="7299360"/>
            <a:ext cx="609840" cy="885600"/>
            <a:chOff x="0" y="0"/>
            <a:chExt cx="813120" cy="1180800"/>
          </a:xfrm>
        </p:grpSpPr>
        <p:sp>
          <p:nvSpPr>
            <p:cNvPr id="12" name="Freeform 12"/>
            <p:cNvSpPr/>
            <p:nvPr/>
          </p:nvSpPr>
          <p:spPr>
            <a:xfrm>
              <a:off x="0" y="0"/>
              <a:ext cx="813054" cy="1180719"/>
            </a:xfrm>
            <a:custGeom>
              <a:avLst/>
              <a:gdLst/>
              <a:ahLst/>
              <a:cxnLst/>
              <a:rect l="l" t="t" r="r" b="b"/>
              <a:pathLst>
                <a:path w="813054" h="1180719">
                  <a:moveTo>
                    <a:pt x="478155" y="408813"/>
                  </a:moveTo>
                  <a:cubicBezTo>
                    <a:pt x="498221" y="440309"/>
                    <a:pt x="492506" y="468884"/>
                    <a:pt x="495300" y="494538"/>
                  </a:cubicBezTo>
                  <a:cubicBezTo>
                    <a:pt x="498221" y="523113"/>
                    <a:pt x="501015" y="548894"/>
                    <a:pt x="526796" y="571754"/>
                  </a:cubicBezTo>
                  <a:cubicBezTo>
                    <a:pt x="581152" y="617474"/>
                    <a:pt x="632714" y="668909"/>
                    <a:pt x="687070" y="714756"/>
                  </a:cubicBezTo>
                  <a:cubicBezTo>
                    <a:pt x="718566" y="743331"/>
                    <a:pt x="750062" y="746252"/>
                    <a:pt x="778637" y="717677"/>
                  </a:cubicBezTo>
                  <a:cubicBezTo>
                    <a:pt x="813054" y="689102"/>
                    <a:pt x="813054" y="654812"/>
                    <a:pt x="787273" y="623316"/>
                  </a:cubicBezTo>
                  <a:cubicBezTo>
                    <a:pt x="752856" y="577596"/>
                    <a:pt x="718566" y="534670"/>
                    <a:pt x="684149" y="491744"/>
                  </a:cubicBezTo>
                  <a:cubicBezTo>
                    <a:pt x="667004" y="471678"/>
                    <a:pt x="655574" y="448818"/>
                    <a:pt x="652653" y="420243"/>
                  </a:cubicBezTo>
                  <a:cubicBezTo>
                    <a:pt x="646938" y="348742"/>
                    <a:pt x="638302" y="277241"/>
                    <a:pt x="629793" y="202946"/>
                  </a:cubicBezTo>
                  <a:cubicBezTo>
                    <a:pt x="624078" y="128651"/>
                    <a:pt x="592582" y="88646"/>
                    <a:pt x="518160" y="71374"/>
                  </a:cubicBezTo>
                  <a:cubicBezTo>
                    <a:pt x="417957" y="48514"/>
                    <a:pt x="317754" y="28448"/>
                    <a:pt x="214630" y="8509"/>
                  </a:cubicBezTo>
                  <a:cubicBezTo>
                    <a:pt x="177546" y="0"/>
                    <a:pt x="140335" y="11430"/>
                    <a:pt x="123063" y="48641"/>
                  </a:cubicBezTo>
                  <a:cubicBezTo>
                    <a:pt x="83058" y="134366"/>
                    <a:pt x="48641" y="217297"/>
                    <a:pt x="11430" y="305943"/>
                  </a:cubicBezTo>
                  <a:cubicBezTo>
                    <a:pt x="0" y="331597"/>
                    <a:pt x="5715" y="357378"/>
                    <a:pt x="28575" y="377444"/>
                  </a:cubicBezTo>
                  <a:cubicBezTo>
                    <a:pt x="45720" y="397510"/>
                    <a:pt x="74422" y="406019"/>
                    <a:pt x="94488" y="391795"/>
                  </a:cubicBezTo>
                  <a:cubicBezTo>
                    <a:pt x="125984" y="368935"/>
                    <a:pt x="146050" y="388874"/>
                    <a:pt x="166116" y="403225"/>
                  </a:cubicBezTo>
                  <a:cubicBezTo>
                    <a:pt x="194691" y="426085"/>
                    <a:pt x="169037" y="446151"/>
                    <a:pt x="160401" y="463296"/>
                  </a:cubicBezTo>
                  <a:cubicBezTo>
                    <a:pt x="120269" y="566166"/>
                    <a:pt x="128905" y="603377"/>
                    <a:pt x="214757" y="671957"/>
                  </a:cubicBezTo>
                  <a:cubicBezTo>
                    <a:pt x="266319" y="711962"/>
                    <a:pt x="320675" y="751967"/>
                    <a:pt x="377952" y="786257"/>
                  </a:cubicBezTo>
                  <a:cubicBezTo>
                    <a:pt x="403733" y="803402"/>
                    <a:pt x="412369" y="820547"/>
                    <a:pt x="406527" y="852043"/>
                  </a:cubicBezTo>
                  <a:cubicBezTo>
                    <a:pt x="395097" y="926338"/>
                    <a:pt x="386461" y="1003554"/>
                    <a:pt x="377952" y="1077849"/>
                  </a:cubicBezTo>
                  <a:cubicBezTo>
                    <a:pt x="372237" y="1137920"/>
                    <a:pt x="398018" y="1169289"/>
                    <a:pt x="458089" y="1175004"/>
                  </a:cubicBezTo>
                  <a:cubicBezTo>
                    <a:pt x="512445" y="1180719"/>
                    <a:pt x="538226" y="1157859"/>
                    <a:pt x="549656" y="1097788"/>
                  </a:cubicBezTo>
                  <a:cubicBezTo>
                    <a:pt x="566801" y="991997"/>
                    <a:pt x="584073" y="889127"/>
                    <a:pt x="604012" y="783336"/>
                  </a:cubicBezTo>
                  <a:cubicBezTo>
                    <a:pt x="609727" y="746125"/>
                    <a:pt x="604012" y="717550"/>
                    <a:pt x="575437" y="691896"/>
                  </a:cubicBezTo>
                  <a:cubicBezTo>
                    <a:pt x="521081" y="646176"/>
                    <a:pt x="469519" y="594741"/>
                    <a:pt x="420878" y="546100"/>
                  </a:cubicBezTo>
                  <a:cubicBezTo>
                    <a:pt x="406527" y="534670"/>
                    <a:pt x="389382" y="523240"/>
                    <a:pt x="406527" y="500380"/>
                  </a:cubicBezTo>
                  <a:cubicBezTo>
                    <a:pt x="432308" y="471805"/>
                    <a:pt x="452374" y="443230"/>
                    <a:pt x="478155" y="408940"/>
                  </a:cubicBezTo>
                  <a:close/>
                  <a:moveTo>
                    <a:pt x="220472" y="340360"/>
                  </a:moveTo>
                  <a:cubicBezTo>
                    <a:pt x="209042" y="351790"/>
                    <a:pt x="194691" y="334645"/>
                    <a:pt x="180340" y="326009"/>
                  </a:cubicBezTo>
                  <a:cubicBezTo>
                    <a:pt x="165989" y="317373"/>
                    <a:pt x="165989" y="305943"/>
                    <a:pt x="174625" y="294513"/>
                  </a:cubicBezTo>
                  <a:cubicBezTo>
                    <a:pt x="194691" y="260223"/>
                    <a:pt x="214757" y="228727"/>
                    <a:pt x="231902" y="197358"/>
                  </a:cubicBezTo>
                  <a:cubicBezTo>
                    <a:pt x="246253" y="174498"/>
                    <a:pt x="266319" y="183007"/>
                    <a:pt x="283464" y="188722"/>
                  </a:cubicBezTo>
                  <a:cubicBezTo>
                    <a:pt x="292100" y="194437"/>
                    <a:pt x="306324" y="191643"/>
                    <a:pt x="306324" y="208788"/>
                  </a:cubicBezTo>
                  <a:cubicBezTo>
                    <a:pt x="277749" y="251714"/>
                    <a:pt x="251968" y="297434"/>
                    <a:pt x="220472" y="340360"/>
                  </a:cubicBezTo>
                  <a:close/>
                </a:path>
              </a:pathLst>
            </a:custGeom>
            <a:solidFill>
              <a:srgbClr val="00B050"/>
            </a:solidFill>
          </p:spPr>
        </p:sp>
      </p:grpSp>
      <p:grpSp>
        <p:nvGrpSpPr>
          <p:cNvPr id="13" name="Group 13"/>
          <p:cNvGrpSpPr/>
          <p:nvPr/>
        </p:nvGrpSpPr>
        <p:grpSpPr>
          <a:xfrm>
            <a:off x="4420080" y="5785200"/>
            <a:ext cx="869760" cy="612720"/>
            <a:chOff x="0" y="0"/>
            <a:chExt cx="1159680" cy="816960"/>
          </a:xfrm>
        </p:grpSpPr>
        <p:sp>
          <p:nvSpPr>
            <p:cNvPr id="14" name="Freeform 14"/>
            <p:cNvSpPr/>
            <p:nvPr/>
          </p:nvSpPr>
          <p:spPr>
            <a:xfrm>
              <a:off x="0" y="0"/>
              <a:ext cx="1159637" cy="816991"/>
            </a:xfrm>
            <a:custGeom>
              <a:avLst/>
              <a:gdLst/>
              <a:ahLst/>
              <a:cxnLst/>
              <a:rect l="l" t="t" r="r" b="b"/>
              <a:pathLst>
                <a:path w="1159637" h="816991">
                  <a:moveTo>
                    <a:pt x="54229" y="808355"/>
                  </a:moveTo>
                  <a:cubicBezTo>
                    <a:pt x="248412" y="779780"/>
                    <a:pt x="445516" y="751205"/>
                    <a:pt x="639826" y="711200"/>
                  </a:cubicBezTo>
                  <a:cubicBezTo>
                    <a:pt x="885444" y="662686"/>
                    <a:pt x="1111123" y="468376"/>
                    <a:pt x="1142492" y="219837"/>
                  </a:cubicBezTo>
                  <a:cubicBezTo>
                    <a:pt x="1145286" y="185547"/>
                    <a:pt x="1159637" y="148463"/>
                    <a:pt x="1111123" y="134112"/>
                  </a:cubicBezTo>
                  <a:cubicBezTo>
                    <a:pt x="1068324" y="122682"/>
                    <a:pt x="1039749" y="142621"/>
                    <a:pt x="1022604" y="185547"/>
                  </a:cubicBezTo>
                  <a:cubicBezTo>
                    <a:pt x="1008380" y="225552"/>
                    <a:pt x="999744" y="276987"/>
                    <a:pt x="968375" y="296926"/>
                  </a:cubicBezTo>
                  <a:cubicBezTo>
                    <a:pt x="854075" y="371221"/>
                    <a:pt x="734187" y="436880"/>
                    <a:pt x="585597" y="414020"/>
                  </a:cubicBezTo>
                  <a:cubicBezTo>
                    <a:pt x="419989" y="385445"/>
                    <a:pt x="365633" y="308356"/>
                    <a:pt x="402844" y="142621"/>
                  </a:cubicBezTo>
                  <a:cubicBezTo>
                    <a:pt x="405638" y="125476"/>
                    <a:pt x="408559" y="108331"/>
                    <a:pt x="405638" y="91186"/>
                  </a:cubicBezTo>
                  <a:cubicBezTo>
                    <a:pt x="402844" y="56896"/>
                    <a:pt x="382778" y="31242"/>
                    <a:pt x="351409" y="19812"/>
                  </a:cubicBezTo>
                  <a:cubicBezTo>
                    <a:pt x="302768" y="0"/>
                    <a:pt x="285623" y="11430"/>
                    <a:pt x="282829" y="62865"/>
                  </a:cubicBezTo>
                  <a:cubicBezTo>
                    <a:pt x="277114" y="128524"/>
                    <a:pt x="262890" y="194310"/>
                    <a:pt x="231394" y="254254"/>
                  </a:cubicBezTo>
                  <a:cubicBezTo>
                    <a:pt x="202819" y="308483"/>
                    <a:pt x="179959" y="365633"/>
                    <a:pt x="168529" y="425704"/>
                  </a:cubicBezTo>
                  <a:cubicBezTo>
                    <a:pt x="162814" y="448564"/>
                    <a:pt x="154305" y="459994"/>
                    <a:pt x="131445" y="468503"/>
                  </a:cubicBezTo>
                  <a:cubicBezTo>
                    <a:pt x="91440" y="479933"/>
                    <a:pt x="34290" y="474218"/>
                    <a:pt x="17145" y="508508"/>
                  </a:cubicBezTo>
                  <a:cubicBezTo>
                    <a:pt x="0" y="542798"/>
                    <a:pt x="11430" y="594106"/>
                    <a:pt x="11430" y="637032"/>
                  </a:cubicBezTo>
                  <a:cubicBezTo>
                    <a:pt x="11430" y="642747"/>
                    <a:pt x="11430" y="648462"/>
                    <a:pt x="11430" y="654177"/>
                  </a:cubicBezTo>
                  <a:cubicBezTo>
                    <a:pt x="11430" y="694182"/>
                    <a:pt x="11430" y="731266"/>
                    <a:pt x="11430" y="768477"/>
                  </a:cubicBezTo>
                  <a:cubicBezTo>
                    <a:pt x="8636" y="802767"/>
                    <a:pt x="14224" y="816991"/>
                    <a:pt x="54229" y="808482"/>
                  </a:cubicBezTo>
                  <a:close/>
                </a:path>
              </a:pathLst>
            </a:custGeom>
            <a:solidFill>
              <a:srgbClr val="00B050"/>
            </a:solidFill>
          </p:spPr>
        </p:sp>
      </p:grpSp>
      <p:grpSp>
        <p:nvGrpSpPr>
          <p:cNvPr id="15" name="Group 15"/>
          <p:cNvGrpSpPr/>
          <p:nvPr/>
        </p:nvGrpSpPr>
        <p:grpSpPr>
          <a:xfrm>
            <a:off x="6042240" y="2114640"/>
            <a:ext cx="1133280" cy="663840"/>
            <a:chOff x="0" y="0"/>
            <a:chExt cx="1511040" cy="885120"/>
          </a:xfrm>
        </p:grpSpPr>
        <p:sp>
          <p:nvSpPr>
            <p:cNvPr id="16" name="Freeform 16"/>
            <p:cNvSpPr/>
            <p:nvPr/>
          </p:nvSpPr>
          <p:spPr>
            <a:xfrm>
              <a:off x="0" y="-127"/>
              <a:ext cx="1510919" cy="885190"/>
            </a:xfrm>
            <a:custGeom>
              <a:avLst/>
              <a:gdLst/>
              <a:ahLst/>
              <a:cxnLst/>
              <a:rect l="l" t="t" r="r" b="b"/>
              <a:pathLst>
                <a:path w="1510919" h="885190">
                  <a:moveTo>
                    <a:pt x="1470914" y="488315"/>
                  </a:moveTo>
                  <a:cubicBezTo>
                    <a:pt x="1476629" y="439801"/>
                    <a:pt x="1488059" y="382651"/>
                    <a:pt x="1422273" y="356997"/>
                  </a:cubicBezTo>
                  <a:cubicBezTo>
                    <a:pt x="1370711" y="337058"/>
                    <a:pt x="1399413" y="254254"/>
                    <a:pt x="1333500" y="242824"/>
                  </a:cubicBezTo>
                  <a:cubicBezTo>
                    <a:pt x="1330579" y="237109"/>
                    <a:pt x="1327785" y="234315"/>
                    <a:pt x="1322070" y="237109"/>
                  </a:cubicBezTo>
                  <a:cubicBezTo>
                    <a:pt x="1287780" y="231394"/>
                    <a:pt x="1253363" y="228600"/>
                    <a:pt x="1221867" y="239903"/>
                  </a:cubicBezTo>
                  <a:cubicBezTo>
                    <a:pt x="1207516" y="265557"/>
                    <a:pt x="1187577" y="285623"/>
                    <a:pt x="1164590" y="302768"/>
                  </a:cubicBezTo>
                  <a:cubicBezTo>
                    <a:pt x="1187450" y="285623"/>
                    <a:pt x="1207516" y="265684"/>
                    <a:pt x="1221867" y="239903"/>
                  </a:cubicBezTo>
                  <a:cubicBezTo>
                    <a:pt x="1187577" y="222758"/>
                    <a:pt x="1153160" y="239903"/>
                    <a:pt x="1121664" y="225679"/>
                  </a:cubicBezTo>
                  <a:cubicBezTo>
                    <a:pt x="1101598" y="177165"/>
                    <a:pt x="1081659" y="128651"/>
                    <a:pt x="1061593" y="80010"/>
                  </a:cubicBezTo>
                  <a:cubicBezTo>
                    <a:pt x="1044448" y="40005"/>
                    <a:pt x="1018667" y="14351"/>
                    <a:pt x="972820" y="11430"/>
                  </a:cubicBezTo>
                  <a:cubicBezTo>
                    <a:pt x="895604" y="2921"/>
                    <a:pt x="818261" y="0"/>
                    <a:pt x="741045" y="14224"/>
                  </a:cubicBezTo>
                  <a:cubicBezTo>
                    <a:pt x="709549" y="17018"/>
                    <a:pt x="680974" y="28448"/>
                    <a:pt x="669544" y="62738"/>
                  </a:cubicBezTo>
                  <a:cubicBezTo>
                    <a:pt x="649478" y="116967"/>
                    <a:pt x="660908" y="171196"/>
                    <a:pt x="663829" y="225425"/>
                  </a:cubicBezTo>
                  <a:cubicBezTo>
                    <a:pt x="660908" y="228219"/>
                    <a:pt x="660908" y="231140"/>
                    <a:pt x="663829" y="233934"/>
                  </a:cubicBezTo>
                  <a:cubicBezTo>
                    <a:pt x="689610" y="233934"/>
                    <a:pt x="718185" y="231140"/>
                    <a:pt x="743966" y="231140"/>
                  </a:cubicBezTo>
                  <a:cubicBezTo>
                    <a:pt x="746887" y="199771"/>
                    <a:pt x="749681" y="168275"/>
                    <a:pt x="746887" y="134112"/>
                  </a:cubicBezTo>
                  <a:cubicBezTo>
                    <a:pt x="746887" y="102743"/>
                    <a:pt x="758317" y="85598"/>
                    <a:pt x="792734" y="85598"/>
                  </a:cubicBezTo>
                  <a:cubicBezTo>
                    <a:pt x="829945" y="85598"/>
                    <a:pt x="867156" y="82804"/>
                    <a:pt x="907161" y="82804"/>
                  </a:cubicBezTo>
                  <a:cubicBezTo>
                    <a:pt x="990092" y="85598"/>
                    <a:pt x="1041654" y="182753"/>
                    <a:pt x="1001649" y="259842"/>
                  </a:cubicBezTo>
                  <a:cubicBezTo>
                    <a:pt x="975868" y="262636"/>
                    <a:pt x="947293" y="265557"/>
                    <a:pt x="921512" y="268351"/>
                  </a:cubicBezTo>
                  <a:cubicBezTo>
                    <a:pt x="921512" y="308356"/>
                    <a:pt x="921512" y="348234"/>
                    <a:pt x="921512" y="391160"/>
                  </a:cubicBezTo>
                  <a:cubicBezTo>
                    <a:pt x="921512" y="348361"/>
                    <a:pt x="921512" y="308356"/>
                    <a:pt x="921512" y="268351"/>
                  </a:cubicBezTo>
                  <a:cubicBezTo>
                    <a:pt x="901446" y="268351"/>
                    <a:pt x="884301" y="268351"/>
                    <a:pt x="864235" y="268351"/>
                  </a:cubicBezTo>
                  <a:cubicBezTo>
                    <a:pt x="838454" y="268351"/>
                    <a:pt x="812673" y="265557"/>
                    <a:pt x="787019" y="268351"/>
                  </a:cubicBezTo>
                  <a:cubicBezTo>
                    <a:pt x="758444" y="268351"/>
                    <a:pt x="749808" y="254127"/>
                    <a:pt x="744093" y="231267"/>
                  </a:cubicBezTo>
                  <a:cubicBezTo>
                    <a:pt x="718312" y="231267"/>
                    <a:pt x="689737" y="234061"/>
                    <a:pt x="663956" y="234061"/>
                  </a:cubicBezTo>
                  <a:cubicBezTo>
                    <a:pt x="663956" y="313944"/>
                    <a:pt x="655320" y="391160"/>
                    <a:pt x="663956" y="471043"/>
                  </a:cubicBezTo>
                  <a:cubicBezTo>
                    <a:pt x="663956" y="496697"/>
                    <a:pt x="669671" y="525272"/>
                    <a:pt x="652526" y="548132"/>
                  </a:cubicBezTo>
                  <a:cubicBezTo>
                    <a:pt x="646811" y="548132"/>
                    <a:pt x="643890" y="548132"/>
                    <a:pt x="638175" y="548132"/>
                  </a:cubicBezTo>
                  <a:cubicBezTo>
                    <a:pt x="632460" y="545338"/>
                    <a:pt x="629539" y="542417"/>
                    <a:pt x="623824" y="548132"/>
                  </a:cubicBezTo>
                  <a:cubicBezTo>
                    <a:pt x="606679" y="542417"/>
                    <a:pt x="606679" y="530987"/>
                    <a:pt x="603758" y="516763"/>
                  </a:cubicBezTo>
                  <a:cubicBezTo>
                    <a:pt x="603758" y="482473"/>
                    <a:pt x="603758" y="445389"/>
                    <a:pt x="606679" y="411099"/>
                  </a:cubicBezTo>
                  <a:cubicBezTo>
                    <a:pt x="606679" y="379730"/>
                    <a:pt x="589534" y="376809"/>
                    <a:pt x="566674" y="382524"/>
                  </a:cubicBezTo>
                  <a:cubicBezTo>
                    <a:pt x="558038" y="382524"/>
                    <a:pt x="552323" y="382524"/>
                    <a:pt x="543814" y="382524"/>
                  </a:cubicBezTo>
                  <a:cubicBezTo>
                    <a:pt x="512318" y="382524"/>
                    <a:pt x="480822" y="382524"/>
                    <a:pt x="452247" y="382524"/>
                  </a:cubicBezTo>
                  <a:cubicBezTo>
                    <a:pt x="389255" y="382524"/>
                    <a:pt x="329184" y="382524"/>
                    <a:pt x="269113" y="382524"/>
                  </a:cubicBezTo>
                  <a:cubicBezTo>
                    <a:pt x="243332" y="382524"/>
                    <a:pt x="214757" y="382524"/>
                    <a:pt x="186182" y="382524"/>
                  </a:cubicBezTo>
                  <a:cubicBezTo>
                    <a:pt x="143256" y="376809"/>
                    <a:pt x="97409" y="376809"/>
                    <a:pt x="51689" y="382524"/>
                  </a:cubicBezTo>
                  <a:cubicBezTo>
                    <a:pt x="17399" y="374015"/>
                    <a:pt x="127" y="382524"/>
                    <a:pt x="3048" y="422529"/>
                  </a:cubicBezTo>
                  <a:cubicBezTo>
                    <a:pt x="5969" y="459613"/>
                    <a:pt x="3048" y="493903"/>
                    <a:pt x="5969" y="528193"/>
                  </a:cubicBezTo>
                  <a:cubicBezTo>
                    <a:pt x="3048" y="536702"/>
                    <a:pt x="3048" y="548132"/>
                    <a:pt x="3048" y="556768"/>
                  </a:cubicBezTo>
                  <a:cubicBezTo>
                    <a:pt x="0" y="676783"/>
                    <a:pt x="0" y="676783"/>
                    <a:pt x="114427" y="682498"/>
                  </a:cubicBezTo>
                  <a:cubicBezTo>
                    <a:pt x="125857" y="719582"/>
                    <a:pt x="123063" y="762381"/>
                    <a:pt x="163068" y="782447"/>
                  </a:cubicBezTo>
                  <a:cubicBezTo>
                    <a:pt x="203200" y="856742"/>
                    <a:pt x="297688" y="885190"/>
                    <a:pt x="386334" y="851027"/>
                  </a:cubicBezTo>
                  <a:cubicBezTo>
                    <a:pt x="412115" y="839597"/>
                    <a:pt x="443611" y="833882"/>
                    <a:pt x="446405" y="796798"/>
                  </a:cubicBezTo>
                  <a:cubicBezTo>
                    <a:pt x="417830" y="794004"/>
                    <a:pt x="392049" y="794004"/>
                    <a:pt x="406400" y="753999"/>
                  </a:cubicBezTo>
                  <a:cubicBezTo>
                    <a:pt x="409321" y="739775"/>
                    <a:pt x="412115" y="722630"/>
                    <a:pt x="394970" y="711200"/>
                  </a:cubicBezTo>
                  <a:cubicBezTo>
                    <a:pt x="349123" y="771144"/>
                    <a:pt x="300482" y="779780"/>
                    <a:pt x="251841" y="739775"/>
                  </a:cubicBezTo>
                  <a:cubicBezTo>
                    <a:pt x="211836" y="708406"/>
                    <a:pt x="208915" y="648462"/>
                    <a:pt x="246126" y="608457"/>
                  </a:cubicBezTo>
                  <a:cubicBezTo>
                    <a:pt x="291973" y="559943"/>
                    <a:pt x="357759" y="574167"/>
                    <a:pt x="403479" y="645541"/>
                  </a:cubicBezTo>
                  <a:cubicBezTo>
                    <a:pt x="423545" y="645541"/>
                    <a:pt x="437769" y="639826"/>
                    <a:pt x="432054" y="674116"/>
                  </a:cubicBezTo>
                  <a:cubicBezTo>
                    <a:pt x="426339" y="714121"/>
                    <a:pt x="414909" y="756920"/>
                    <a:pt x="446405" y="794004"/>
                  </a:cubicBezTo>
                  <a:cubicBezTo>
                    <a:pt x="480695" y="788289"/>
                    <a:pt x="483616" y="759714"/>
                    <a:pt x="489331" y="734060"/>
                  </a:cubicBezTo>
                  <a:cubicBezTo>
                    <a:pt x="500761" y="694055"/>
                    <a:pt x="517906" y="679831"/>
                    <a:pt x="560832" y="682625"/>
                  </a:cubicBezTo>
                  <a:cubicBezTo>
                    <a:pt x="698246" y="685419"/>
                    <a:pt x="835533" y="685419"/>
                    <a:pt x="972947" y="682625"/>
                  </a:cubicBezTo>
                  <a:cubicBezTo>
                    <a:pt x="1018794" y="679831"/>
                    <a:pt x="1044448" y="688340"/>
                    <a:pt x="1044448" y="739775"/>
                  </a:cubicBezTo>
                  <a:cubicBezTo>
                    <a:pt x="1044448" y="748284"/>
                    <a:pt x="1050163" y="756920"/>
                    <a:pt x="1055878" y="765429"/>
                  </a:cubicBezTo>
                  <a:cubicBezTo>
                    <a:pt x="1090168" y="834009"/>
                    <a:pt x="1161796" y="871093"/>
                    <a:pt x="1244727" y="862457"/>
                  </a:cubicBezTo>
                  <a:cubicBezTo>
                    <a:pt x="1321943" y="853948"/>
                    <a:pt x="1390650" y="796798"/>
                    <a:pt x="1407795" y="716788"/>
                  </a:cubicBezTo>
                  <a:cubicBezTo>
                    <a:pt x="1416431" y="685419"/>
                    <a:pt x="1422146" y="668274"/>
                    <a:pt x="1459357" y="673989"/>
                  </a:cubicBezTo>
                  <a:cubicBezTo>
                    <a:pt x="1490853" y="676783"/>
                    <a:pt x="1496568" y="656844"/>
                    <a:pt x="1502283" y="628269"/>
                  </a:cubicBezTo>
                  <a:cubicBezTo>
                    <a:pt x="1510919" y="576834"/>
                    <a:pt x="1467993" y="539750"/>
                    <a:pt x="1470787" y="488315"/>
                  </a:cubicBezTo>
                  <a:close/>
                  <a:moveTo>
                    <a:pt x="1221994" y="765302"/>
                  </a:moveTo>
                  <a:cubicBezTo>
                    <a:pt x="1173353" y="765302"/>
                    <a:pt x="1130427" y="722503"/>
                    <a:pt x="1127506" y="676783"/>
                  </a:cubicBezTo>
                  <a:cubicBezTo>
                    <a:pt x="1127506" y="625348"/>
                    <a:pt x="1170432" y="579755"/>
                    <a:pt x="1221994" y="579755"/>
                  </a:cubicBezTo>
                  <a:cubicBezTo>
                    <a:pt x="1273556" y="579755"/>
                    <a:pt x="1313561" y="622554"/>
                    <a:pt x="1313561" y="673989"/>
                  </a:cubicBezTo>
                  <a:cubicBezTo>
                    <a:pt x="1310640" y="722503"/>
                    <a:pt x="1270635" y="765302"/>
                    <a:pt x="1221994" y="765302"/>
                  </a:cubicBezTo>
                  <a:close/>
                </a:path>
              </a:pathLst>
            </a:custGeom>
            <a:solidFill>
              <a:srgbClr val="00B050"/>
            </a:solidFill>
          </p:spPr>
        </p:sp>
      </p:grpSp>
      <p:grpSp>
        <p:nvGrpSpPr>
          <p:cNvPr id="17" name="Group 17"/>
          <p:cNvGrpSpPr/>
          <p:nvPr/>
        </p:nvGrpSpPr>
        <p:grpSpPr>
          <a:xfrm>
            <a:off x="6125040" y="3806640"/>
            <a:ext cx="574560" cy="822240"/>
            <a:chOff x="0" y="0"/>
            <a:chExt cx="766080" cy="1096320"/>
          </a:xfrm>
        </p:grpSpPr>
        <p:sp>
          <p:nvSpPr>
            <p:cNvPr id="18" name="Freeform 18"/>
            <p:cNvSpPr/>
            <p:nvPr/>
          </p:nvSpPr>
          <p:spPr>
            <a:xfrm>
              <a:off x="0" y="0"/>
              <a:ext cx="765937" cy="1096264"/>
            </a:xfrm>
            <a:custGeom>
              <a:avLst/>
              <a:gdLst/>
              <a:ahLst/>
              <a:cxnLst/>
              <a:rect l="l" t="t" r="r" b="b"/>
              <a:pathLst>
                <a:path w="765937" h="1096264">
                  <a:moveTo>
                    <a:pt x="211582" y="8636"/>
                  </a:moveTo>
                  <a:cubicBezTo>
                    <a:pt x="165862" y="0"/>
                    <a:pt x="134366" y="17272"/>
                    <a:pt x="117221" y="60198"/>
                  </a:cubicBezTo>
                  <a:cubicBezTo>
                    <a:pt x="94361" y="111760"/>
                    <a:pt x="71501" y="166116"/>
                    <a:pt x="48641" y="217678"/>
                  </a:cubicBezTo>
                  <a:cubicBezTo>
                    <a:pt x="0" y="326263"/>
                    <a:pt x="0" y="326263"/>
                    <a:pt x="100076" y="383540"/>
                  </a:cubicBezTo>
                  <a:cubicBezTo>
                    <a:pt x="108712" y="386461"/>
                    <a:pt x="114427" y="392176"/>
                    <a:pt x="120142" y="394970"/>
                  </a:cubicBezTo>
                  <a:cubicBezTo>
                    <a:pt x="154432" y="406400"/>
                    <a:pt x="165862" y="426466"/>
                    <a:pt x="148717" y="463677"/>
                  </a:cubicBezTo>
                  <a:cubicBezTo>
                    <a:pt x="122936" y="523748"/>
                    <a:pt x="145796" y="572389"/>
                    <a:pt x="194437" y="609600"/>
                  </a:cubicBezTo>
                  <a:cubicBezTo>
                    <a:pt x="248793" y="652526"/>
                    <a:pt x="303022" y="692658"/>
                    <a:pt x="360172" y="729869"/>
                  </a:cubicBezTo>
                  <a:cubicBezTo>
                    <a:pt x="383032" y="747014"/>
                    <a:pt x="391668" y="761365"/>
                    <a:pt x="388747" y="789940"/>
                  </a:cubicBezTo>
                  <a:cubicBezTo>
                    <a:pt x="377317" y="864362"/>
                    <a:pt x="371602" y="938784"/>
                    <a:pt x="362966" y="1010412"/>
                  </a:cubicBezTo>
                  <a:cubicBezTo>
                    <a:pt x="357251" y="1061974"/>
                    <a:pt x="388747" y="1087755"/>
                    <a:pt x="431546" y="1090549"/>
                  </a:cubicBezTo>
                  <a:cubicBezTo>
                    <a:pt x="477266" y="1096264"/>
                    <a:pt x="511556" y="1081913"/>
                    <a:pt x="517271" y="1030478"/>
                  </a:cubicBezTo>
                  <a:cubicBezTo>
                    <a:pt x="531622" y="927481"/>
                    <a:pt x="548767" y="827278"/>
                    <a:pt x="562991" y="724154"/>
                  </a:cubicBezTo>
                  <a:cubicBezTo>
                    <a:pt x="568706" y="692658"/>
                    <a:pt x="557276" y="669798"/>
                    <a:pt x="534416" y="649732"/>
                  </a:cubicBezTo>
                  <a:cubicBezTo>
                    <a:pt x="485775" y="606806"/>
                    <a:pt x="440055" y="560959"/>
                    <a:pt x="391541" y="518033"/>
                  </a:cubicBezTo>
                  <a:cubicBezTo>
                    <a:pt x="371475" y="497967"/>
                    <a:pt x="368681" y="483743"/>
                    <a:pt x="388620" y="460756"/>
                  </a:cubicBezTo>
                  <a:cubicBezTo>
                    <a:pt x="411480" y="437896"/>
                    <a:pt x="431546" y="409194"/>
                    <a:pt x="451485" y="383413"/>
                  </a:cubicBezTo>
                  <a:cubicBezTo>
                    <a:pt x="460121" y="383413"/>
                    <a:pt x="465836" y="383413"/>
                    <a:pt x="471551" y="383413"/>
                  </a:cubicBezTo>
                  <a:cubicBezTo>
                    <a:pt x="440055" y="500761"/>
                    <a:pt x="520192" y="552323"/>
                    <a:pt x="591566" y="609600"/>
                  </a:cubicBezTo>
                  <a:cubicBezTo>
                    <a:pt x="608711" y="626745"/>
                    <a:pt x="628777" y="641096"/>
                    <a:pt x="648716" y="658241"/>
                  </a:cubicBezTo>
                  <a:cubicBezTo>
                    <a:pt x="677291" y="684022"/>
                    <a:pt x="705866" y="698373"/>
                    <a:pt x="737362" y="666877"/>
                  </a:cubicBezTo>
                  <a:cubicBezTo>
                    <a:pt x="765937" y="635381"/>
                    <a:pt x="763143" y="601091"/>
                    <a:pt x="734441" y="575310"/>
                  </a:cubicBezTo>
                  <a:cubicBezTo>
                    <a:pt x="628650" y="483743"/>
                    <a:pt x="594360" y="369189"/>
                    <a:pt x="602996" y="234696"/>
                  </a:cubicBezTo>
                  <a:cubicBezTo>
                    <a:pt x="602996" y="217551"/>
                    <a:pt x="597281" y="200406"/>
                    <a:pt x="597281" y="183134"/>
                  </a:cubicBezTo>
                  <a:cubicBezTo>
                    <a:pt x="591566" y="120142"/>
                    <a:pt x="557276" y="80137"/>
                    <a:pt x="497205" y="65786"/>
                  </a:cubicBezTo>
                  <a:cubicBezTo>
                    <a:pt x="403098" y="45847"/>
                    <a:pt x="308737" y="25781"/>
                    <a:pt x="211582" y="8636"/>
                  </a:cubicBezTo>
                  <a:close/>
                  <a:moveTo>
                    <a:pt x="274447" y="226187"/>
                  </a:moveTo>
                  <a:cubicBezTo>
                    <a:pt x="260096" y="251968"/>
                    <a:pt x="242951" y="277749"/>
                    <a:pt x="225806" y="300609"/>
                  </a:cubicBezTo>
                  <a:cubicBezTo>
                    <a:pt x="220091" y="309245"/>
                    <a:pt x="214376" y="317754"/>
                    <a:pt x="211455" y="323469"/>
                  </a:cubicBezTo>
                  <a:cubicBezTo>
                    <a:pt x="171450" y="323469"/>
                    <a:pt x="154305" y="289179"/>
                    <a:pt x="168529" y="263398"/>
                  </a:cubicBezTo>
                  <a:cubicBezTo>
                    <a:pt x="182753" y="237617"/>
                    <a:pt x="200025" y="214757"/>
                    <a:pt x="211455" y="188976"/>
                  </a:cubicBezTo>
                  <a:cubicBezTo>
                    <a:pt x="228600" y="146050"/>
                    <a:pt x="257175" y="166116"/>
                    <a:pt x="280035" y="177546"/>
                  </a:cubicBezTo>
                  <a:cubicBezTo>
                    <a:pt x="317246" y="194691"/>
                    <a:pt x="280035" y="211836"/>
                    <a:pt x="274320" y="226187"/>
                  </a:cubicBezTo>
                  <a:close/>
                </a:path>
              </a:pathLst>
            </a:custGeom>
            <a:solidFill>
              <a:srgbClr val="00B050"/>
            </a:solidFill>
          </p:spPr>
        </p:sp>
      </p:grpSp>
      <p:grpSp>
        <p:nvGrpSpPr>
          <p:cNvPr id="19" name="Group 19"/>
          <p:cNvGrpSpPr/>
          <p:nvPr/>
        </p:nvGrpSpPr>
        <p:grpSpPr>
          <a:xfrm>
            <a:off x="895680" y="7194960"/>
            <a:ext cx="777600" cy="777600"/>
            <a:chOff x="0" y="0"/>
            <a:chExt cx="1036800" cy="1036800"/>
          </a:xfrm>
        </p:grpSpPr>
        <p:sp>
          <p:nvSpPr>
            <p:cNvPr id="20" name="Freeform 20"/>
            <p:cNvSpPr/>
            <p:nvPr/>
          </p:nvSpPr>
          <p:spPr>
            <a:xfrm>
              <a:off x="0" y="0"/>
              <a:ext cx="1036701" cy="1036701"/>
            </a:xfrm>
            <a:custGeom>
              <a:avLst/>
              <a:gdLst/>
              <a:ahLst/>
              <a:cxnLst/>
              <a:rect l="l" t="t" r="r" b="b"/>
              <a:pathLst>
                <a:path w="1036701" h="1036701">
                  <a:moveTo>
                    <a:pt x="274193" y="548386"/>
                  </a:moveTo>
                  <a:cubicBezTo>
                    <a:pt x="199898" y="568325"/>
                    <a:pt x="122809" y="588391"/>
                    <a:pt x="48514" y="605536"/>
                  </a:cubicBezTo>
                  <a:cubicBezTo>
                    <a:pt x="8509" y="616966"/>
                    <a:pt x="0" y="634111"/>
                    <a:pt x="17145" y="671195"/>
                  </a:cubicBezTo>
                  <a:cubicBezTo>
                    <a:pt x="34290" y="702564"/>
                    <a:pt x="48514" y="739775"/>
                    <a:pt x="59944" y="774065"/>
                  </a:cubicBezTo>
                  <a:cubicBezTo>
                    <a:pt x="74168" y="811149"/>
                    <a:pt x="88519" y="814070"/>
                    <a:pt x="119888" y="794004"/>
                  </a:cubicBezTo>
                  <a:cubicBezTo>
                    <a:pt x="188468" y="751205"/>
                    <a:pt x="257048" y="713994"/>
                    <a:pt x="325501" y="671195"/>
                  </a:cubicBezTo>
                  <a:cubicBezTo>
                    <a:pt x="339725" y="662686"/>
                    <a:pt x="354076" y="651256"/>
                    <a:pt x="371221" y="665480"/>
                  </a:cubicBezTo>
                  <a:cubicBezTo>
                    <a:pt x="388366" y="682625"/>
                    <a:pt x="374015" y="696849"/>
                    <a:pt x="365506" y="711200"/>
                  </a:cubicBezTo>
                  <a:cubicBezTo>
                    <a:pt x="322707" y="782574"/>
                    <a:pt x="282702" y="853948"/>
                    <a:pt x="239776" y="922528"/>
                  </a:cubicBezTo>
                  <a:cubicBezTo>
                    <a:pt x="228346" y="945388"/>
                    <a:pt x="222631" y="959612"/>
                    <a:pt x="251206" y="971042"/>
                  </a:cubicBezTo>
                  <a:cubicBezTo>
                    <a:pt x="296926" y="988187"/>
                    <a:pt x="339725" y="1008126"/>
                    <a:pt x="382651" y="1025271"/>
                  </a:cubicBezTo>
                  <a:cubicBezTo>
                    <a:pt x="408305" y="1036701"/>
                    <a:pt x="422656" y="1025271"/>
                    <a:pt x="428371" y="999617"/>
                  </a:cubicBezTo>
                  <a:cubicBezTo>
                    <a:pt x="448310" y="911098"/>
                    <a:pt x="471170" y="822579"/>
                    <a:pt x="491236" y="733933"/>
                  </a:cubicBezTo>
                  <a:cubicBezTo>
                    <a:pt x="479806" y="725424"/>
                    <a:pt x="471297" y="713994"/>
                    <a:pt x="468376" y="699643"/>
                  </a:cubicBezTo>
                  <a:cubicBezTo>
                    <a:pt x="465582" y="688213"/>
                    <a:pt x="465582" y="673989"/>
                    <a:pt x="468376" y="659638"/>
                  </a:cubicBezTo>
                  <a:cubicBezTo>
                    <a:pt x="362712" y="596773"/>
                    <a:pt x="339852" y="499745"/>
                    <a:pt x="411226" y="422529"/>
                  </a:cubicBezTo>
                  <a:cubicBezTo>
                    <a:pt x="459740" y="371094"/>
                    <a:pt x="519811" y="365379"/>
                    <a:pt x="602615" y="405384"/>
                  </a:cubicBezTo>
                  <a:cubicBezTo>
                    <a:pt x="628269" y="428244"/>
                    <a:pt x="645414" y="456819"/>
                    <a:pt x="654050" y="491109"/>
                  </a:cubicBezTo>
                  <a:cubicBezTo>
                    <a:pt x="673989" y="493903"/>
                    <a:pt x="696849" y="499618"/>
                    <a:pt x="716915" y="502539"/>
                  </a:cubicBezTo>
                  <a:cubicBezTo>
                    <a:pt x="756920" y="491109"/>
                    <a:pt x="796925" y="479679"/>
                    <a:pt x="834009" y="471170"/>
                  </a:cubicBezTo>
                  <a:cubicBezTo>
                    <a:pt x="856869" y="465455"/>
                    <a:pt x="876808" y="459740"/>
                    <a:pt x="899668" y="454025"/>
                  </a:cubicBezTo>
                  <a:cubicBezTo>
                    <a:pt x="913892" y="451231"/>
                    <a:pt x="928243" y="448310"/>
                    <a:pt x="942467" y="445516"/>
                  </a:cubicBezTo>
                  <a:cubicBezTo>
                    <a:pt x="1036701" y="419862"/>
                    <a:pt x="1036701" y="419862"/>
                    <a:pt x="993902" y="328422"/>
                  </a:cubicBezTo>
                  <a:cubicBezTo>
                    <a:pt x="988187" y="311277"/>
                    <a:pt x="979678" y="294132"/>
                    <a:pt x="973963" y="274193"/>
                  </a:cubicBezTo>
                  <a:cubicBezTo>
                    <a:pt x="962533" y="231394"/>
                    <a:pt x="936879" y="228473"/>
                    <a:pt x="905383" y="251333"/>
                  </a:cubicBezTo>
                  <a:cubicBezTo>
                    <a:pt x="893953" y="259842"/>
                    <a:pt x="885444" y="265557"/>
                    <a:pt x="876808" y="271272"/>
                  </a:cubicBezTo>
                  <a:cubicBezTo>
                    <a:pt x="853948" y="285496"/>
                    <a:pt x="825373" y="294132"/>
                    <a:pt x="808228" y="316992"/>
                  </a:cubicBezTo>
                  <a:cubicBezTo>
                    <a:pt x="768223" y="331216"/>
                    <a:pt x="731139" y="351282"/>
                    <a:pt x="696849" y="379857"/>
                  </a:cubicBezTo>
                  <a:cubicBezTo>
                    <a:pt x="682625" y="385572"/>
                    <a:pt x="671195" y="391287"/>
                    <a:pt x="656844" y="377063"/>
                  </a:cubicBezTo>
                  <a:cubicBezTo>
                    <a:pt x="645414" y="362839"/>
                    <a:pt x="654050" y="354203"/>
                    <a:pt x="659638" y="342773"/>
                  </a:cubicBezTo>
                  <a:cubicBezTo>
                    <a:pt x="671068" y="317119"/>
                    <a:pt x="691007" y="299974"/>
                    <a:pt x="693928" y="274193"/>
                  </a:cubicBezTo>
                  <a:cubicBezTo>
                    <a:pt x="693928" y="271399"/>
                    <a:pt x="693928" y="271399"/>
                    <a:pt x="693928" y="271399"/>
                  </a:cubicBezTo>
                  <a:cubicBezTo>
                    <a:pt x="702437" y="271399"/>
                    <a:pt x="702437" y="268605"/>
                    <a:pt x="705358" y="262890"/>
                  </a:cubicBezTo>
                  <a:cubicBezTo>
                    <a:pt x="733933" y="214376"/>
                    <a:pt x="759587" y="165735"/>
                    <a:pt x="791083" y="120142"/>
                  </a:cubicBezTo>
                  <a:cubicBezTo>
                    <a:pt x="811022" y="91567"/>
                    <a:pt x="799592" y="77343"/>
                    <a:pt x="771144" y="65913"/>
                  </a:cubicBezTo>
                  <a:cubicBezTo>
                    <a:pt x="734060" y="51689"/>
                    <a:pt x="694055" y="37338"/>
                    <a:pt x="659765" y="20193"/>
                  </a:cubicBezTo>
                  <a:cubicBezTo>
                    <a:pt x="622681" y="3048"/>
                    <a:pt x="608330" y="14478"/>
                    <a:pt x="602615" y="51562"/>
                  </a:cubicBezTo>
                  <a:cubicBezTo>
                    <a:pt x="585470" y="131572"/>
                    <a:pt x="565531" y="208661"/>
                    <a:pt x="548386" y="285750"/>
                  </a:cubicBezTo>
                  <a:cubicBezTo>
                    <a:pt x="542671" y="299974"/>
                    <a:pt x="542671" y="320040"/>
                    <a:pt x="517017" y="320040"/>
                  </a:cubicBezTo>
                  <a:cubicBezTo>
                    <a:pt x="491363" y="322834"/>
                    <a:pt x="491363" y="302895"/>
                    <a:pt x="485648" y="282956"/>
                  </a:cubicBezTo>
                  <a:cubicBezTo>
                    <a:pt x="477139" y="240157"/>
                    <a:pt x="465709" y="194437"/>
                    <a:pt x="454279" y="151511"/>
                  </a:cubicBezTo>
                  <a:cubicBezTo>
                    <a:pt x="417068" y="0"/>
                    <a:pt x="417068" y="2794"/>
                    <a:pt x="274193" y="59944"/>
                  </a:cubicBezTo>
                  <a:cubicBezTo>
                    <a:pt x="225679" y="79883"/>
                    <a:pt x="222758" y="99949"/>
                    <a:pt x="251333" y="139954"/>
                  </a:cubicBezTo>
                  <a:cubicBezTo>
                    <a:pt x="291338" y="199898"/>
                    <a:pt x="325628" y="265684"/>
                    <a:pt x="362712" y="325628"/>
                  </a:cubicBezTo>
                  <a:cubicBezTo>
                    <a:pt x="371221" y="342773"/>
                    <a:pt x="388366" y="356997"/>
                    <a:pt x="368427" y="377063"/>
                  </a:cubicBezTo>
                  <a:cubicBezTo>
                    <a:pt x="351282" y="397002"/>
                    <a:pt x="337058" y="377063"/>
                    <a:pt x="322707" y="368554"/>
                  </a:cubicBezTo>
                  <a:cubicBezTo>
                    <a:pt x="288417" y="348615"/>
                    <a:pt x="251333" y="325755"/>
                    <a:pt x="217043" y="305689"/>
                  </a:cubicBezTo>
                  <a:cubicBezTo>
                    <a:pt x="48514" y="211455"/>
                    <a:pt x="97028" y="191389"/>
                    <a:pt x="14224" y="382778"/>
                  </a:cubicBezTo>
                  <a:cubicBezTo>
                    <a:pt x="0" y="411353"/>
                    <a:pt x="8509" y="425577"/>
                    <a:pt x="40005" y="434086"/>
                  </a:cubicBezTo>
                  <a:cubicBezTo>
                    <a:pt x="120015" y="451231"/>
                    <a:pt x="197104" y="471170"/>
                    <a:pt x="274193" y="491236"/>
                  </a:cubicBezTo>
                  <a:cubicBezTo>
                    <a:pt x="288417" y="496951"/>
                    <a:pt x="308483" y="496951"/>
                    <a:pt x="308483" y="519811"/>
                  </a:cubicBezTo>
                  <a:cubicBezTo>
                    <a:pt x="311277" y="545465"/>
                    <a:pt x="291338" y="545465"/>
                    <a:pt x="274193" y="548386"/>
                  </a:cubicBezTo>
                  <a:close/>
                </a:path>
              </a:pathLst>
            </a:custGeom>
            <a:solidFill>
              <a:srgbClr val="00B050"/>
            </a:solidFill>
          </p:spPr>
        </p:sp>
      </p:grpSp>
      <p:grpSp>
        <p:nvGrpSpPr>
          <p:cNvPr id="21" name="Group 21"/>
          <p:cNvGrpSpPr/>
          <p:nvPr/>
        </p:nvGrpSpPr>
        <p:grpSpPr>
          <a:xfrm>
            <a:off x="7881120" y="8918640"/>
            <a:ext cx="1006560" cy="933120"/>
            <a:chOff x="0" y="0"/>
            <a:chExt cx="1342080" cy="1244160"/>
          </a:xfrm>
        </p:grpSpPr>
        <p:sp>
          <p:nvSpPr>
            <p:cNvPr id="22" name="Freeform 22"/>
            <p:cNvSpPr/>
            <p:nvPr/>
          </p:nvSpPr>
          <p:spPr>
            <a:xfrm>
              <a:off x="0" y="127"/>
              <a:ext cx="1342136" cy="1243965"/>
            </a:xfrm>
            <a:custGeom>
              <a:avLst/>
              <a:gdLst/>
              <a:ahLst/>
              <a:cxnLst/>
              <a:rect l="l" t="t" r="r" b="b"/>
              <a:pathLst>
                <a:path w="1342136" h="1243965">
                  <a:moveTo>
                    <a:pt x="1302004" y="1155573"/>
                  </a:moveTo>
                  <a:cubicBezTo>
                    <a:pt x="1216152" y="1152779"/>
                    <a:pt x="1144651" y="1109853"/>
                    <a:pt x="1075944" y="1064260"/>
                  </a:cubicBezTo>
                  <a:cubicBezTo>
                    <a:pt x="987298" y="1004316"/>
                    <a:pt x="898525" y="938657"/>
                    <a:pt x="789813" y="915924"/>
                  </a:cubicBezTo>
                  <a:cubicBezTo>
                    <a:pt x="746887" y="907415"/>
                    <a:pt x="738251" y="887349"/>
                    <a:pt x="735457" y="853186"/>
                  </a:cubicBezTo>
                  <a:cubicBezTo>
                    <a:pt x="715391" y="659130"/>
                    <a:pt x="769747" y="485013"/>
                    <a:pt x="872871" y="322453"/>
                  </a:cubicBezTo>
                  <a:cubicBezTo>
                    <a:pt x="887222" y="299593"/>
                    <a:pt x="904367" y="296799"/>
                    <a:pt x="930148" y="299593"/>
                  </a:cubicBezTo>
                  <a:cubicBezTo>
                    <a:pt x="1030351" y="311023"/>
                    <a:pt x="1110488" y="251079"/>
                    <a:pt x="1130427" y="154051"/>
                  </a:cubicBezTo>
                  <a:cubicBezTo>
                    <a:pt x="1133348" y="139827"/>
                    <a:pt x="1133348" y="131191"/>
                    <a:pt x="1116076" y="128397"/>
                  </a:cubicBezTo>
                  <a:cubicBezTo>
                    <a:pt x="1010158" y="99822"/>
                    <a:pt x="924306" y="148336"/>
                    <a:pt x="881380" y="251079"/>
                  </a:cubicBezTo>
                  <a:cubicBezTo>
                    <a:pt x="881380" y="259588"/>
                    <a:pt x="875665" y="265303"/>
                    <a:pt x="872744" y="271018"/>
                  </a:cubicBezTo>
                  <a:cubicBezTo>
                    <a:pt x="781177" y="362331"/>
                    <a:pt x="718185" y="470789"/>
                    <a:pt x="666750" y="601980"/>
                  </a:cubicBezTo>
                  <a:cubicBezTo>
                    <a:pt x="606679" y="470662"/>
                    <a:pt x="552323" y="350901"/>
                    <a:pt x="469265" y="248158"/>
                  </a:cubicBezTo>
                  <a:cubicBezTo>
                    <a:pt x="463550" y="236728"/>
                    <a:pt x="457835" y="228219"/>
                    <a:pt x="457835" y="216789"/>
                  </a:cubicBezTo>
                  <a:cubicBezTo>
                    <a:pt x="472186" y="74168"/>
                    <a:pt x="351917" y="25654"/>
                    <a:pt x="254635" y="8509"/>
                  </a:cubicBezTo>
                  <a:cubicBezTo>
                    <a:pt x="243205" y="5715"/>
                    <a:pt x="231775" y="0"/>
                    <a:pt x="226060" y="22733"/>
                  </a:cubicBezTo>
                  <a:cubicBezTo>
                    <a:pt x="205994" y="122555"/>
                    <a:pt x="294767" y="253873"/>
                    <a:pt x="394843" y="262382"/>
                  </a:cubicBezTo>
                  <a:cubicBezTo>
                    <a:pt x="423418" y="265176"/>
                    <a:pt x="437769" y="276606"/>
                    <a:pt x="452120" y="299466"/>
                  </a:cubicBezTo>
                  <a:cubicBezTo>
                    <a:pt x="500761" y="385064"/>
                    <a:pt x="535051" y="476377"/>
                    <a:pt x="558038" y="570611"/>
                  </a:cubicBezTo>
                  <a:cubicBezTo>
                    <a:pt x="583819" y="667639"/>
                    <a:pt x="600964" y="770382"/>
                    <a:pt x="575183" y="873125"/>
                  </a:cubicBezTo>
                  <a:cubicBezTo>
                    <a:pt x="569468" y="893064"/>
                    <a:pt x="569468" y="910209"/>
                    <a:pt x="543687" y="915924"/>
                  </a:cubicBezTo>
                  <a:cubicBezTo>
                    <a:pt x="434975" y="938784"/>
                    <a:pt x="346202" y="1004443"/>
                    <a:pt x="257556" y="1067181"/>
                  </a:cubicBezTo>
                  <a:cubicBezTo>
                    <a:pt x="191770" y="1112774"/>
                    <a:pt x="123063" y="1152779"/>
                    <a:pt x="40005" y="1155573"/>
                  </a:cubicBezTo>
                  <a:cubicBezTo>
                    <a:pt x="0" y="1158367"/>
                    <a:pt x="8636" y="1184148"/>
                    <a:pt x="5715" y="1206881"/>
                  </a:cubicBezTo>
                  <a:cubicBezTo>
                    <a:pt x="5715" y="1243965"/>
                    <a:pt x="31496" y="1235456"/>
                    <a:pt x="51562" y="1232535"/>
                  </a:cubicBezTo>
                  <a:cubicBezTo>
                    <a:pt x="114554" y="1226820"/>
                    <a:pt x="177419" y="1206881"/>
                    <a:pt x="231902" y="1172591"/>
                  </a:cubicBezTo>
                  <a:cubicBezTo>
                    <a:pt x="291973" y="1135507"/>
                    <a:pt x="349250" y="1092708"/>
                    <a:pt x="409321" y="1055624"/>
                  </a:cubicBezTo>
                  <a:cubicBezTo>
                    <a:pt x="578104" y="950087"/>
                    <a:pt x="747014" y="950087"/>
                    <a:pt x="915797" y="1052830"/>
                  </a:cubicBezTo>
                  <a:cubicBezTo>
                    <a:pt x="973074" y="1087120"/>
                    <a:pt x="1027430" y="1124204"/>
                    <a:pt x="1084580" y="1161288"/>
                  </a:cubicBezTo>
                  <a:cubicBezTo>
                    <a:pt x="1147572" y="1201293"/>
                    <a:pt x="1216152" y="1226947"/>
                    <a:pt x="1293495" y="1232662"/>
                  </a:cubicBezTo>
                  <a:cubicBezTo>
                    <a:pt x="1310640" y="1235456"/>
                    <a:pt x="1333500" y="1241171"/>
                    <a:pt x="1330706" y="1209802"/>
                  </a:cubicBezTo>
                  <a:cubicBezTo>
                    <a:pt x="1330706" y="1186942"/>
                    <a:pt x="1342136" y="1158494"/>
                    <a:pt x="1302131" y="1155573"/>
                  </a:cubicBezTo>
                  <a:close/>
                </a:path>
              </a:pathLst>
            </a:custGeom>
            <a:solidFill>
              <a:srgbClr val="00B050"/>
            </a:solidFill>
          </p:spPr>
        </p:sp>
      </p:grpSp>
      <p:grpSp>
        <p:nvGrpSpPr>
          <p:cNvPr id="23" name="Group 23"/>
          <p:cNvGrpSpPr/>
          <p:nvPr/>
        </p:nvGrpSpPr>
        <p:grpSpPr>
          <a:xfrm>
            <a:off x="1165680" y="4130640"/>
            <a:ext cx="695520" cy="504720"/>
            <a:chOff x="0" y="0"/>
            <a:chExt cx="927360" cy="672960"/>
          </a:xfrm>
        </p:grpSpPr>
        <p:sp>
          <p:nvSpPr>
            <p:cNvPr id="24" name="Freeform 24"/>
            <p:cNvSpPr/>
            <p:nvPr/>
          </p:nvSpPr>
          <p:spPr>
            <a:xfrm>
              <a:off x="0" y="-127"/>
              <a:ext cx="927481" cy="673227"/>
            </a:xfrm>
            <a:custGeom>
              <a:avLst/>
              <a:gdLst/>
              <a:ahLst/>
              <a:cxnLst/>
              <a:rect l="l" t="t" r="r" b="b"/>
              <a:pathLst>
                <a:path w="927481" h="673227">
                  <a:moveTo>
                    <a:pt x="873125" y="452628"/>
                  </a:moveTo>
                  <a:cubicBezTo>
                    <a:pt x="915924" y="435483"/>
                    <a:pt x="907415" y="412496"/>
                    <a:pt x="907415" y="381000"/>
                  </a:cubicBezTo>
                  <a:cubicBezTo>
                    <a:pt x="907415" y="335153"/>
                    <a:pt x="910209" y="286512"/>
                    <a:pt x="910209" y="240665"/>
                  </a:cubicBezTo>
                  <a:cubicBezTo>
                    <a:pt x="910209" y="166243"/>
                    <a:pt x="904494" y="160528"/>
                    <a:pt x="824611" y="166243"/>
                  </a:cubicBezTo>
                  <a:cubicBezTo>
                    <a:pt x="793242" y="151892"/>
                    <a:pt x="779018" y="86106"/>
                    <a:pt x="801751" y="43053"/>
                  </a:cubicBezTo>
                  <a:cubicBezTo>
                    <a:pt x="810260" y="28702"/>
                    <a:pt x="821690" y="17272"/>
                    <a:pt x="801751" y="8636"/>
                  </a:cubicBezTo>
                  <a:cubicBezTo>
                    <a:pt x="784606" y="0"/>
                    <a:pt x="764667" y="8636"/>
                    <a:pt x="758952" y="22987"/>
                  </a:cubicBezTo>
                  <a:cubicBezTo>
                    <a:pt x="747522" y="51562"/>
                    <a:pt x="733298" y="77343"/>
                    <a:pt x="739013" y="111760"/>
                  </a:cubicBezTo>
                  <a:cubicBezTo>
                    <a:pt x="744728" y="131826"/>
                    <a:pt x="747522" y="163322"/>
                    <a:pt x="710438" y="166116"/>
                  </a:cubicBezTo>
                  <a:cubicBezTo>
                    <a:pt x="681863" y="166116"/>
                    <a:pt x="650494" y="166116"/>
                    <a:pt x="621919" y="163195"/>
                  </a:cubicBezTo>
                  <a:cubicBezTo>
                    <a:pt x="616204" y="163195"/>
                    <a:pt x="613410" y="163195"/>
                    <a:pt x="607695" y="163195"/>
                  </a:cubicBezTo>
                  <a:cubicBezTo>
                    <a:pt x="573405" y="166116"/>
                    <a:pt x="539242" y="166116"/>
                    <a:pt x="507873" y="166116"/>
                  </a:cubicBezTo>
                  <a:cubicBezTo>
                    <a:pt x="505079" y="169037"/>
                    <a:pt x="502158" y="171831"/>
                    <a:pt x="502158" y="171831"/>
                  </a:cubicBezTo>
                  <a:cubicBezTo>
                    <a:pt x="502158" y="171831"/>
                    <a:pt x="504952" y="168910"/>
                    <a:pt x="507873" y="166116"/>
                  </a:cubicBezTo>
                  <a:cubicBezTo>
                    <a:pt x="502158" y="166116"/>
                    <a:pt x="499364" y="163195"/>
                    <a:pt x="493649" y="163195"/>
                  </a:cubicBezTo>
                  <a:cubicBezTo>
                    <a:pt x="490855" y="160274"/>
                    <a:pt x="487934" y="160274"/>
                    <a:pt x="485140" y="160274"/>
                  </a:cubicBezTo>
                  <a:cubicBezTo>
                    <a:pt x="482346" y="148844"/>
                    <a:pt x="465201" y="143129"/>
                    <a:pt x="470916" y="131699"/>
                  </a:cubicBezTo>
                  <a:cubicBezTo>
                    <a:pt x="476631" y="117348"/>
                    <a:pt x="488061" y="100203"/>
                    <a:pt x="465201" y="91567"/>
                  </a:cubicBezTo>
                  <a:cubicBezTo>
                    <a:pt x="450977" y="85852"/>
                    <a:pt x="442341" y="100203"/>
                    <a:pt x="433832" y="108712"/>
                  </a:cubicBezTo>
                  <a:cubicBezTo>
                    <a:pt x="425323" y="114427"/>
                    <a:pt x="416687" y="123063"/>
                    <a:pt x="408178" y="131572"/>
                  </a:cubicBezTo>
                  <a:cubicBezTo>
                    <a:pt x="396748" y="148717"/>
                    <a:pt x="371094" y="160147"/>
                    <a:pt x="382524" y="183134"/>
                  </a:cubicBezTo>
                  <a:cubicBezTo>
                    <a:pt x="396748" y="208915"/>
                    <a:pt x="419608" y="177419"/>
                    <a:pt x="436753" y="183134"/>
                  </a:cubicBezTo>
                  <a:cubicBezTo>
                    <a:pt x="459613" y="205994"/>
                    <a:pt x="488061" y="226060"/>
                    <a:pt x="485267" y="263271"/>
                  </a:cubicBezTo>
                  <a:cubicBezTo>
                    <a:pt x="485267" y="271907"/>
                    <a:pt x="485267" y="280416"/>
                    <a:pt x="485267" y="286131"/>
                  </a:cubicBezTo>
                  <a:cubicBezTo>
                    <a:pt x="471043" y="317627"/>
                    <a:pt x="450977" y="326263"/>
                    <a:pt x="428244" y="294767"/>
                  </a:cubicBezTo>
                  <a:cubicBezTo>
                    <a:pt x="419735" y="280416"/>
                    <a:pt x="414020" y="263271"/>
                    <a:pt x="402590" y="248920"/>
                  </a:cubicBezTo>
                  <a:cubicBezTo>
                    <a:pt x="362585" y="185928"/>
                    <a:pt x="302768" y="151511"/>
                    <a:pt x="228473" y="151511"/>
                  </a:cubicBezTo>
                  <a:cubicBezTo>
                    <a:pt x="160020" y="154432"/>
                    <a:pt x="108585" y="183007"/>
                    <a:pt x="88646" y="254635"/>
                  </a:cubicBezTo>
                  <a:cubicBezTo>
                    <a:pt x="85852" y="266065"/>
                    <a:pt x="77216" y="274701"/>
                    <a:pt x="68707" y="283210"/>
                  </a:cubicBezTo>
                  <a:cubicBezTo>
                    <a:pt x="11430" y="360934"/>
                    <a:pt x="0" y="446913"/>
                    <a:pt x="45593" y="535686"/>
                  </a:cubicBezTo>
                  <a:cubicBezTo>
                    <a:pt x="88392" y="615823"/>
                    <a:pt x="159766" y="655955"/>
                    <a:pt x="251079" y="653034"/>
                  </a:cubicBezTo>
                  <a:cubicBezTo>
                    <a:pt x="350901" y="653034"/>
                    <a:pt x="416560" y="598678"/>
                    <a:pt x="456565" y="509905"/>
                  </a:cubicBezTo>
                  <a:cubicBezTo>
                    <a:pt x="462280" y="495554"/>
                    <a:pt x="462280" y="478409"/>
                    <a:pt x="482219" y="478409"/>
                  </a:cubicBezTo>
                  <a:cubicBezTo>
                    <a:pt x="584962" y="478409"/>
                    <a:pt x="684784" y="478409"/>
                    <a:pt x="798957" y="478409"/>
                  </a:cubicBezTo>
                  <a:cubicBezTo>
                    <a:pt x="747649" y="515620"/>
                    <a:pt x="724789" y="550037"/>
                    <a:pt x="736219" y="598678"/>
                  </a:cubicBezTo>
                  <a:cubicBezTo>
                    <a:pt x="747649" y="633095"/>
                    <a:pt x="767588" y="655955"/>
                    <a:pt x="801878" y="664591"/>
                  </a:cubicBezTo>
                  <a:cubicBezTo>
                    <a:pt x="847471" y="673227"/>
                    <a:pt x="884682" y="661670"/>
                    <a:pt x="904621" y="621665"/>
                  </a:cubicBezTo>
                  <a:cubicBezTo>
                    <a:pt x="927481" y="581533"/>
                    <a:pt x="924560" y="541528"/>
                    <a:pt x="887476" y="507111"/>
                  </a:cubicBezTo>
                  <a:cubicBezTo>
                    <a:pt x="873252" y="492760"/>
                    <a:pt x="836168" y="469900"/>
                    <a:pt x="873252" y="452755"/>
                  </a:cubicBezTo>
                  <a:close/>
                  <a:moveTo>
                    <a:pt x="245364" y="549910"/>
                  </a:moveTo>
                  <a:cubicBezTo>
                    <a:pt x="179705" y="552831"/>
                    <a:pt x="122682" y="495554"/>
                    <a:pt x="119761" y="426720"/>
                  </a:cubicBezTo>
                  <a:cubicBezTo>
                    <a:pt x="119761" y="363728"/>
                    <a:pt x="173990" y="312166"/>
                    <a:pt x="242443" y="309372"/>
                  </a:cubicBezTo>
                  <a:cubicBezTo>
                    <a:pt x="302387" y="309372"/>
                    <a:pt x="356616" y="358013"/>
                    <a:pt x="359410" y="423926"/>
                  </a:cubicBezTo>
                  <a:cubicBezTo>
                    <a:pt x="362204" y="489839"/>
                    <a:pt x="310896" y="547116"/>
                    <a:pt x="245237" y="549910"/>
                  </a:cubicBezTo>
                  <a:close/>
                  <a:moveTo>
                    <a:pt x="630555" y="401066"/>
                  </a:moveTo>
                  <a:cubicBezTo>
                    <a:pt x="630555" y="401066"/>
                    <a:pt x="633349" y="401066"/>
                    <a:pt x="633349" y="401066"/>
                  </a:cubicBezTo>
                  <a:cubicBezTo>
                    <a:pt x="633349" y="401066"/>
                    <a:pt x="630555" y="401066"/>
                    <a:pt x="630555" y="401066"/>
                  </a:cubicBezTo>
                  <a:close/>
                  <a:moveTo>
                    <a:pt x="690499" y="403987"/>
                  </a:moveTo>
                  <a:cubicBezTo>
                    <a:pt x="687705" y="401066"/>
                    <a:pt x="687705" y="401066"/>
                    <a:pt x="687705" y="401066"/>
                  </a:cubicBezTo>
                  <a:cubicBezTo>
                    <a:pt x="687705" y="401066"/>
                    <a:pt x="690499" y="401066"/>
                    <a:pt x="690499" y="403987"/>
                  </a:cubicBezTo>
                  <a:close/>
                  <a:moveTo>
                    <a:pt x="633476" y="401066"/>
                  </a:moveTo>
                  <a:cubicBezTo>
                    <a:pt x="627761" y="383921"/>
                    <a:pt x="627761" y="375285"/>
                    <a:pt x="633476" y="369570"/>
                  </a:cubicBezTo>
                  <a:cubicBezTo>
                    <a:pt x="627761" y="375285"/>
                    <a:pt x="627761" y="383921"/>
                    <a:pt x="633476" y="401066"/>
                  </a:cubicBezTo>
                  <a:cubicBezTo>
                    <a:pt x="650621" y="401066"/>
                    <a:pt x="670560" y="401066"/>
                    <a:pt x="687705" y="401066"/>
                  </a:cubicBezTo>
                  <a:cubicBezTo>
                    <a:pt x="670560" y="401066"/>
                    <a:pt x="650621" y="401066"/>
                    <a:pt x="633476" y="401066"/>
                  </a:cubicBezTo>
                  <a:close/>
                  <a:moveTo>
                    <a:pt x="664845" y="355219"/>
                  </a:moveTo>
                  <a:cubicBezTo>
                    <a:pt x="667639" y="355219"/>
                    <a:pt x="670560" y="355219"/>
                    <a:pt x="673354" y="355219"/>
                  </a:cubicBezTo>
                  <a:cubicBezTo>
                    <a:pt x="670560" y="355219"/>
                    <a:pt x="667639" y="355219"/>
                    <a:pt x="664845" y="355219"/>
                  </a:cubicBezTo>
                  <a:close/>
                  <a:moveTo>
                    <a:pt x="693420" y="349504"/>
                  </a:moveTo>
                  <a:cubicBezTo>
                    <a:pt x="687705" y="352425"/>
                    <a:pt x="684911" y="352425"/>
                    <a:pt x="679196" y="355219"/>
                  </a:cubicBezTo>
                  <a:cubicBezTo>
                    <a:pt x="684911" y="352298"/>
                    <a:pt x="687705" y="352298"/>
                    <a:pt x="693420" y="349504"/>
                  </a:cubicBezTo>
                  <a:close/>
                  <a:moveTo>
                    <a:pt x="462280" y="386715"/>
                  </a:moveTo>
                  <a:cubicBezTo>
                    <a:pt x="459486" y="392430"/>
                    <a:pt x="459486" y="392430"/>
                    <a:pt x="459486" y="392430"/>
                  </a:cubicBezTo>
                  <a:cubicBezTo>
                    <a:pt x="459486" y="392430"/>
                    <a:pt x="462280" y="386715"/>
                    <a:pt x="462280" y="386715"/>
                  </a:cubicBezTo>
                  <a:close/>
                  <a:moveTo>
                    <a:pt x="707644" y="392430"/>
                  </a:moveTo>
                  <a:cubicBezTo>
                    <a:pt x="704850" y="389509"/>
                    <a:pt x="704850" y="386715"/>
                    <a:pt x="701929" y="386715"/>
                  </a:cubicBezTo>
                  <a:cubicBezTo>
                    <a:pt x="704723" y="386715"/>
                    <a:pt x="704723" y="389636"/>
                    <a:pt x="707644" y="392430"/>
                  </a:cubicBezTo>
                  <a:close/>
                  <a:moveTo>
                    <a:pt x="704850" y="363855"/>
                  </a:moveTo>
                  <a:cubicBezTo>
                    <a:pt x="707644" y="363855"/>
                    <a:pt x="713359" y="360934"/>
                    <a:pt x="716280" y="360934"/>
                  </a:cubicBezTo>
                  <a:cubicBezTo>
                    <a:pt x="713486" y="360934"/>
                    <a:pt x="707771" y="363855"/>
                    <a:pt x="704850" y="363855"/>
                  </a:cubicBezTo>
                  <a:close/>
                </a:path>
              </a:pathLst>
            </a:custGeom>
            <a:solidFill>
              <a:srgbClr val="00B050"/>
            </a:solidFill>
          </p:spPr>
        </p:sp>
      </p:grpSp>
      <p:grpSp>
        <p:nvGrpSpPr>
          <p:cNvPr id="25" name="Group 25"/>
          <p:cNvGrpSpPr/>
          <p:nvPr/>
        </p:nvGrpSpPr>
        <p:grpSpPr>
          <a:xfrm>
            <a:off x="4705920" y="5619600"/>
            <a:ext cx="529920" cy="441360"/>
            <a:chOff x="0" y="0"/>
            <a:chExt cx="706560" cy="588480"/>
          </a:xfrm>
        </p:grpSpPr>
        <p:sp>
          <p:nvSpPr>
            <p:cNvPr id="26" name="Freeform 26"/>
            <p:cNvSpPr/>
            <p:nvPr/>
          </p:nvSpPr>
          <p:spPr>
            <a:xfrm>
              <a:off x="0" y="0"/>
              <a:ext cx="706374" cy="588391"/>
            </a:xfrm>
            <a:custGeom>
              <a:avLst/>
              <a:gdLst/>
              <a:ahLst/>
              <a:cxnLst/>
              <a:rect l="l" t="t" r="r" b="b"/>
              <a:pathLst>
                <a:path w="706374" h="588391">
                  <a:moveTo>
                    <a:pt x="28448" y="204724"/>
                  </a:moveTo>
                  <a:cubicBezTo>
                    <a:pt x="93980" y="250190"/>
                    <a:pt x="96901" y="315595"/>
                    <a:pt x="79756" y="386588"/>
                  </a:cubicBezTo>
                  <a:cubicBezTo>
                    <a:pt x="51308" y="494665"/>
                    <a:pt x="85471" y="545846"/>
                    <a:pt x="193675" y="565658"/>
                  </a:cubicBezTo>
                  <a:cubicBezTo>
                    <a:pt x="301879" y="588391"/>
                    <a:pt x="390271" y="551434"/>
                    <a:pt x="484251" y="508762"/>
                  </a:cubicBezTo>
                  <a:cubicBezTo>
                    <a:pt x="578231" y="463296"/>
                    <a:pt x="606806" y="355219"/>
                    <a:pt x="575437" y="275590"/>
                  </a:cubicBezTo>
                  <a:cubicBezTo>
                    <a:pt x="544068" y="198882"/>
                    <a:pt x="487172" y="150495"/>
                    <a:pt x="398780" y="122047"/>
                  </a:cubicBezTo>
                  <a:cubicBezTo>
                    <a:pt x="524129" y="96520"/>
                    <a:pt x="603885" y="159004"/>
                    <a:pt x="638048" y="304038"/>
                  </a:cubicBezTo>
                  <a:cubicBezTo>
                    <a:pt x="657987" y="298323"/>
                    <a:pt x="677926" y="298323"/>
                    <a:pt x="686435" y="267081"/>
                  </a:cubicBezTo>
                  <a:cubicBezTo>
                    <a:pt x="706374" y="164719"/>
                    <a:pt x="646557" y="56769"/>
                    <a:pt x="543941" y="33909"/>
                  </a:cubicBezTo>
                  <a:cubicBezTo>
                    <a:pt x="481203" y="16891"/>
                    <a:pt x="415798" y="16891"/>
                    <a:pt x="355854" y="42418"/>
                  </a:cubicBezTo>
                  <a:cubicBezTo>
                    <a:pt x="327406" y="53848"/>
                    <a:pt x="307467" y="50927"/>
                    <a:pt x="278892" y="39624"/>
                  </a:cubicBezTo>
                  <a:cubicBezTo>
                    <a:pt x="179451" y="0"/>
                    <a:pt x="57023" y="48387"/>
                    <a:pt x="14224" y="142113"/>
                  </a:cubicBezTo>
                  <a:cubicBezTo>
                    <a:pt x="2794" y="164846"/>
                    <a:pt x="0" y="184785"/>
                    <a:pt x="28448" y="204724"/>
                  </a:cubicBezTo>
                  <a:close/>
                </a:path>
              </a:pathLst>
            </a:custGeom>
            <a:solidFill>
              <a:srgbClr val="00B050"/>
            </a:solidFill>
          </p:spPr>
        </p:sp>
      </p:grpSp>
      <p:grpSp>
        <p:nvGrpSpPr>
          <p:cNvPr id="27" name="Group 27"/>
          <p:cNvGrpSpPr/>
          <p:nvPr/>
        </p:nvGrpSpPr>
        <p:grpSpPr>
          <a:xfrm>
            <a:off x="6102720" y="7619760"/>
            <a:ext cx="939600" cy="457200"/>
            <a:chOff x="0" y="0"/>
            <a:chExt cx="1252800" cy="609600"/>
          </a:xfrm>
        </p:grpSpPr>
        <p:sp>
          <p:nvSpPr>
            <p:cNvPr id="28" name="Freeform 28"/>
            <p:cNvSpPr/>
            <p:nvPr/>
          </p:nvSpPr>
          <p:spPr>
            <a:xfrm>
              <a:off x="0" y="-127"/>
              <a:ext cx="1252601" cy="609727"/>
            </a:xfrm>
            <a:custGeom>
              <a:avLst/>
              <a:gdLst/>
              <a:ahLst/>
              <a:cxnLst/>
              <a:rect l="l" t="t" r="r" b="b"/>
              <a:pathLst>
                <a:path w="1252601" h="609727">
                  <a:moveTo>
                    <a:pt x="77216" y="151130"/>
                  </a:moveTo>
                  <a:cubicBezTo>
                    <a:pt x="117221" y="262255"/>
                    <a:pt x="157353" y="373380"/>
                    <a:pt x="194437" y="484378"/>
                  </a:cubicBezTo>
                  <a:cubicBezTo>
                    <a:pt x="203073" y="501523"/>
                    <a:pt x="211582" y="518541"/>
                    <a:pt x="200152" y="544195"/>
                  </a:cubicBezTo>
                  <a:cubicBezTo>
                    <a:pt x="180086" y="584073"/>
                    <a:pt x="194437" y="609727"/>
                    <a:pt x="240157" y="609727"/>
                  </a:cubicBezTo>
                  <a:cubicBezTo>
                    <a:pt x="497586" y="609727"/>
                    <a:pt x="752094" y="609727"/>
                    <a:pt x="1006729" y="609727"/>
                  </a:cubicBezTo>
                  <a:cubicBezTo>
                    <a:pt x="1055370" y="609727"/>
                    <a:pt x="1072515" y="584073"/>
                    <a:pt x="1052449" y="544195"/>
                  </a:cubicBezTo>
                  <a:cubicBezTo>
                    <a:pt x="1043813" y="524256"/>
                    <a:pt x="1046734" y="510032"/>
                    <a:pt x="1052449" y="490093"/>
                  </a:cubicBezTo>
                  <a:cubicBezTo>
                    <a:pt x="1095375" y="376174"/>
                    <a:pt x="1135380" y="259334"/>
                    <a:pt x="1178306" y="142621"/>
                  </a:cubicBezTo>
                  <a:cubicBezTo>
                    <a:pt x="1186942" y="114173"/>
                    <a:pt x="1192657" y="85598"/>
                    <a:pt x="1229741" y="77089"/>
                  </a:cubicBezTo>
                  <a:cubicBezTo>
                    <a:pt x="1244092" y="74295"/>
                    <a:pt x="1252601" y="54356"/>
                    <a:pt x="1249807" y="40005"/>
                  </a:cubicBezTo>
                  <a:cubicBezTo>
                    <a:pt x="1247140" y="20066"/>
                    <a:pt x="1235583" y="5842"/>
                    <a:pt x="1218438" y="2921"/>
                  </a:cubicBezTo>
                  <a:cubicBezTo>
                    <a:pt x="1201293" y="0"/>
                    <a:pt x="1184148" y="127"/>
                    <a:pt x="1167003" y="127"/>
                  </a:cubicBezTo>
                  <a:cubicBezTo>
                    <a:pt x="986790" y="127"/>
                    <a:pt x="809498" y="127"/>
                    <a:pt x="629285" y="127"/>
                  </a:cubicBezTo>
                  <a:cubicBezTo>
                    <a:pt x="503428" y="127"/>
                    <a:pt x="377571" y="127"/>
                    <a:pt x="251714" y="127"/>
                  </a:cubicBezTo>
                  <a:cubicBezTo>
                    <a:pt x="185928" y="127"/>
                    <a:pt x="120142" y="127"/>
                    <a:pt x="51435" y="127"/>
                  </a:cubicBezTo>
                  <a:cubicBezTo>
                    <a:pt x="31496" y="127"/>
                    <a:pt x="11430" y="5842"/>
                    <a:pt x="2921" y="31496"/>
                  </a:cubicBezTo>
                  <a:cubicBezTo>
                    <a:pt x="0" y="48514"/>
                    <a:pt x="2921" y="71374"/>
                    <a:pt x="20066" y="74168"/>
                  </a:cubicBezTo>
                  <a:cubicBezTo>
                    <a:pt x="62992" y="85598"/>
                    <a:pt x="65786" y="122555"/>
                    <a:pt x="77216" y="151130"/>
                  </a:cubicBezTo>
                  <a:close/>
                  <a:moveTo>
                    <a:pt x="963930" y="85598"/>
                  </a:moveTo>
                  <a:cubicBezTo>
                    <a:pt x="1001141" y="85598"/>
                    <a:pt x="1038352" y="88392"/>
                    <a:pt x="1075436" y="85598"/>
                  </a:cubicBezTo>
                  <a:cubicBezTo>
                    <a:pt x="1124077" y="79883"/>
                    <a:pt x="1124077" y="99822"/>
                    <a:pt x="1109726" y="136906"/>
                  </a:cubicBezTo>
                  <a:cubicBezTo>
                    <a:pt x="1066800" y="250825"/>
                    <a:pt x="1026795" y="364744"/>
                    <a:pt x="989584" y="478790"/>
                  </a:cubicBezTo>
                  <a:cubicBezTo>
                    <a:pt x="978154" y="510159"/>
                    <a:pt x="963803" y="518668"/>
                    <a:pt x="932434" y="518668"/>
                  </a:cubicBezTo>
                  <a:cubicBezTo>
                    <a:pt x="726440" y="518668"/>
                    <a:pt x="520573" y="518668"/>
                    <a:pt x="314579" y="518668"/>
                  </a:cubicBezTo>
                  <a:cubicBezTo>
                    <a:pt x="294513" y="518668"/>
                    <a:pt x="274574" y="518668"/>
                    <a:pt x="265938" y="493014"/>
                  </a:cubicBezTo>
                  <a:cubicBezTo>
                    <a:pt x="223139" y="359029"/>
                    <a:pt x="174498" y="227965"/>
                    <a:pt x="125857" y="85598"/>
                  </a:cubicBezTo>
                  <a:cubicBezTo>
                    <a:pt x="411861" y="85598"/>
                    <a:pt x="686435" y="85598"/>
                    <a:pt x="963930" y="85598"/>
                  </a:cubicBezTo>
                  <a:close/>
                </a:path>
              </a:pathLst>
            </a:custGeom>
            <a:solidFill>
              <a:srgbClr val="00B050"/>
            </a:solidFill>
          </p:spPr>
        </p:sp>
      </p:grpSp>
      <p:grpSp>
        <p:nvGrpSpPr>
          <p:cNvPr id="29" name="Group 29"/>
          <p:cNvGrpSpPr/>
          <p:nvPr/>
        </p:nvGrpSpPr>
        <p:grpSpPr>
          <a:xfrm>
            <a:off x="791280" y="3759120"/>
            <a:ext cx="889200" cy="793440"/>
            <a:chOff x="0" y="0"/>
            <a:chExt cx="1185600" cy="1057920"/>
          </a:xfrm>
        </p:grpSpPr>
        <p:sp>
          <p:nvSpPr>
            <p:cNvPr id="30" name="Freeform 30"/>
            <p:cNvSpPr/>
            <p:nvPr/>
          </p:nvSpPr>
          <p:spPr>
            <a:xfrm>
              <a:off x="0" y="0"/>
              <a:ext cx="1185418" cy="1057910"/>
            </a:xfrm>
            <a:custGeom>
              <a:avLst/>
              <a:gdLst/>
              <a:ahLst/>
              <a:cxnLst/>
              <a:rect l="l" t="t" r="r" b="b"/>
              <a:pathLst>
                <a:path w="1185418" h="1057910">
                  <a:moveTo>
                    <a:pt x="137414" y="692912"/>
                  </a:moveTo>
                  <a:cubicBezTo>
                    <a:pt x="134493" y="792734"/>
                    <a:pt x="137414" y="895350"/>
                    <a:pt x="134493" y="995172"/>
                  </a:cubicBezTo>
                  <a:cubicBezTo>
                    <a:pt x="134493" y="1037971"/>
                    <a:pt x="148844" y="1057910"/>
                    <a:pt x="194691" y="1055116"/>
                  </a:cubicBezTo>
                  <a:cubicBezTo>
                    <a:pt x="277749" y="1055116"/>
                    <a:pt x="363601" y="1055116"/>
                    <a:pt x="446659" y="1055116"/>
                  </a:cubicBezTo>
                  <a:cubicBezTo>
                    <a:pt x="483870" y="1057910"/>
                    <a:pt x="486791" y="1046607"/>
                    <a:pt x="475234" y="1015238"/>
                  </a:cubicBezTo>
                  <a:cubicBezTo>
                    <a:pt x="440817" y="929640"/>
                    <a:pt x="455168" y="846963"/>
                    <a:pt x="501015" y="770001"/>
                  </a:cubicBezTo>
                  <a:cubicBezTo>
                    <a:pt x="526796" y="727202"/>
                    <a:pt x="552577" y="684403"/>
                    <a:pt x="581152" y="633095"/>
                  </a:cubicBezTo>
                  <a:cubicBezTo>
                    <a:pt x="509524" y="633095"/>
                    <a:pt x="443738" y="635889"/>
                    <a:pt x="377825" y="633095"/>
                  </a:cubicBezTo>
                  <a:cubicBezTo>
                    <a:pt x="337693" y="633095"/>
                    <a:pt x="323469" y="647319"/>
                    <a:pt x="323469" y="687324"/>
                  </a:cubicBezTo>
                  <a:cubicBezTo>
                    <a:pt x="323469" y="770001"/>
                    <a:pt x="320548" y="852678"/>
                    <a:pt x="323469" y="938276"/>
                  </a:cubicBezTo>
                  <a:cubicBezTo>
                    <a:pt x="326390" y="981075"/>
                    <a:pt x="309118" y="989584"/>
                    <a:pt x="271907" y="986790"/>
                  </a:cubicBezTo>
                  <a:cubicBezTo>
                    <a:pt x="240411" y="981075"/>
                    <a:pt x="203200" y="998220"/>
                    <a:pt x="205994" y="938276"/>
                  </a:cubicBezTo>
                  <a:cubicBezTo>
                    <a:pt x="208915" y="778637"/>
                    <a:pt x="205994" y="618871"/>
                    <a:pt x="205994" y="462026"/>
                  </a:cubicBezTo>
                  <a:cubicBezTo>
                    <a:pt x="205994" y="436372"/>
                    <a:pt x="211709" y="416433"/>
                    <a:pt x="220345" y="393573"/>
                  </a:cubicBezTo>
                  <a:cubicBezTo>
                    <a:pt x="297688" y="231013"/>
                    <a:pt x="297688" y="231013"/>
                    <a:pt x="463804" y="162560"/>
                  </a:cubicBezTo>
                  <a:cubicBezTo>
                    <a:pt x="501015" y="145415"/>
                    <a:pt x="538226" y="131191"/>
                    <a:pt x="572643" y="114046"/>
                  </a:cubicBezTo>
                  <a:cubicBezTo>
                    <a:pt x="604139" y="96901"/>
                    <a:pt x="632841" y="96901"/>
                    <a:pt x="664337" y="111252"/>
                  </a:cubicBezTo>
                  <a:cubicBezTo>
                    <a:pt x="727329" y="139827"/>
                    <a:pt x="793242" y="165481"/>
                    <a:pt x="856234" y="191135"/>
                  </a:cubicBezTo>
                  <a:cubicBezTo>
                    <a:pt x="867664" y="188341"/>
                    <a:pt x="879094" y="188341"/>
                    <a:pt x="893445" y="188341"/>
                  </a:cubicBezTo>
                  <a:cubicBezTo>
                    <a:pt x="879094" y="188341"/>
                    <a:pt x="867664" y="188341"/>
                    <a:pt x="856234" y="191135"/>
                  </a:cubicBezTo>
                  <a:cubicBezTo>
                    <a:pt x="902081" y="205359"/>
                    <a:pt x="933577" y="239649"/>
                    <a:pt x="953643" y="279527"/>
                  </a:cubicBezTo>
                  <a:cubicBezTo>
                    <a:pt x="956564" y="288036"/>
                    <a:pt x="956564" y="299466"/>
                    <a:pt x="970788" y="293751"/>
                  </a:cubicBezTo>
                  <a:cubicBezTo>
                    <a:pt x="970788" y="293751"/>
                    <a:pt x="967867" y="296545"/>
                    <a:pt x="967867" y="296545"/>
                  </a:cubicBezTo>
                  <a:cubicBezTo>
                    <a:pt x="962152" y="319405"/>
                    <a:pt x="982218" y="333629"/>
                    <a:pt x="990727" y="350774"/>
                  </a:cubicBezTo>
                  <a:cubicBezTo>
                    <a:pt x="1025144" y="402082"/>
                    <a:pt x="1033653" y="459105"/>
                    <a:pt x="1039368" y="516128"/>
                  </a:cubicBezTo>
                  <a:cubicBezTo>
                    <a:pt x="1045083" y="598805"/>
                    <a:pt x="1042289" y="601726"/>
                    <a:pt x="1125220" y="598805"/>
                  </a:cubicBezTo>
                  <a:cubicBezTo>
                    <a:pt x="1130935" y="598805"/>
                    <a:pt x="1136650" y="598805"/>
                    <a:pt x="1142365" y="598805"/>
                  </a:cubicBezTo>
                  <a:cubicBezTo>
                    <a:pt x="1168146" y="601599"/>
                    <a:pt x="1179576" y="596011"/>
                    <a:pt x="1182497" y="567436"/>
                  </a:cubicBezTo>
                  <a:cubicBezTo>
                    <a:pt x="1185418" y="507492"/>
                    <a:pt x="1168146" y="459105"/>
                    <a:pt x="1133856" y="416306"/>
                  </a:cubicBezTo>
                  <a:cubicBezTo>
                    <a:pt x="1125220" y="390652"/>
                    <a:pt x="1116711" y="362077"/>
                    <a:pt x="1096645" y="342138"/>
                  </a:cubicBezTo>
                  <a:cubicBezTo>
                    <a:pt x="1088009" y="307975"/>
                    <a:pt x="1065149" y="279400"/>
                    <a:pt x="1048004" y="245237"/>
                  </a:cubicBezTo>
                  <a:cubicBezTo>
                    <a:pt x="1048004" y="231013"/>
                    <a:pt x="1042289" y="219583"/>
                    <a:pt x="1030859" y="211074"/>
                  </a:cubicBezTo>
                  <a:cubicBezTo>
                    <a:pt x="1019429" y="179705"/>
                    <a:pt x="1002284" y="159766"/>
                    <a:pt x="970661" y="145542"/>
                  </a:cubicBezTo>
                  <a:cubicBezTo>
                    <a:pt x="867664" y="102616"/>
                    <a:pt x="764667" y="59944"/>
                    <a:pt x="661543" y="14224"/>
                  </a:cubicBezTo>
                  <a:cubicBezTo>
                    <a:pt x="630047" y="2794"/>
                    <a:pt x="604266" y="0"/>
                    <a:pt x="572770" y="14224"/>
                  </a:cubicBezTo>
                  <a:cubicBezTo>
                    <a:pt x="472567" y="59817"/>
                    <a:pt x="369443" y="102616"/>
                    <a:pt x="269240" y="145415"/>
                  </a:cubicBezTo>
                  <a:cubicBezTo>
                    <a:pt x="246380" y="156845"/>
                    <a:pt x="229108" y="173990"/>
                    <a:pt x="217678" y="196723"/>
                  </a:cubicBezTo>
                  <a:cubicBezTo>
                    <a:pt x="154686" y="313690"/>
                    <a:pt x="94488" y="430530"/>
                    <a:pt x="34417" y="550291"/>
                  </a:cubicBezTo>
                  <a:cubicBezTo>
                    <a:pt x="0" y="613029"/>
                    <a:pt x="20066" y="647319"/>
                    <a:pt x="91694" y="647319"/>
                  </a:cubicBezTo>
                  <a:cubicBezTo>
                    <a:pt x="128905" y="647319"/>
                    <a:pt x="137541" y="658749"/>
                    <a:pt x="137541" y="692912"/>
                  </a:cubicBezTo>
                  <a:close/>
                </a:path>
              </a:pathLst>
            </a:custGeom>
            <a:solidFill>
              <a:srgbClr val="00B050"/>
            </a:solidFill>
          </p:spPr>
        </p:sp>
      </p:grpSp>
      <p:grpSp>
        <p:nvGrpSpPr>
          <p:cNvPr id="31" name="Group 31"/>
          <p:cNvGrpSpPr/>
          <p:nvPr/>
        </p:nvGrpSpPr>
        <p:grpSpPr>
          <a:xfrm>
            <a:off x="4327920" y="7245360"/>
            <a:ext cx="1022400" cy="853920"/>
            <a:chOff x="0" y="0"/>
            <a:chExt cx="1363200" cy="1138560"/>
          </a:xfrm>
        </p:grpSpPr>
        <p:sp>
          <p:nvSpPr>
            <p:cNvPr id="32" name="Freeform 32"/>
            <p:cNvSpPr/>
            <p:nvPr/>
          </p:nvSpPr>
          <p:spPr>
            <a:xfrm>
              <a:off x="0" y="0"/>
              <a:ext cx="1363218" cy="1138555"/>
            </a:xfrm>
            <a:custGeom>
              <a:avLst/>
              <a:gdLst/>
              <a:ahLst/>
              <a:cxnLst/>
              <a:rect l="l" t="t" r="r" b="b"/>
              <a:pathLst>
                <a:path w="1363218" h="1138555">
                  <a:moveTo>
                    <a:pt x="567055" y="949706"/>
                  </a:moveTo>
                  <a:cubicBezTo>
                    <a:pt x="584200" y="952627"/>
                    <a:pt x="598551" y="952627"/>
                    <a:pt x="612902" y="938276"/>
                  </a:cubicBezTo>
                  <a:cubicBezTo>
                    <a:pt x="770382" y="929640"/>
                    <a:pt x="910717" y="978281"/>
                    <a:pt x="1048258" y="1049782"/>
                  </a:cubicBezTo>
                  <a:cubicBezTo>
                    <a:pt x="1134237" y="1095502"/>
                    <a:pt x="1223010" y="1124204"/>
                    <a:pt x="1320292" y="1126998"/>
                  </a:cubicBezTo>
                  <a:cubicBezTo>
                    <a:pt x="1340358" y="1129919"/>
                    <a:pt x="1363218" y="1135634"/>
                    <a:pt x="1363218" y="1101217"/>
                  </a:cubicBezTo>
                  <a:cubicBezTo>
                    <a:pt x="1363218" y="1072642"/>
                    <a:pt x="1363218" y="1055497"/>
                    <a:pt x="1326007" y="1052576"/>
                  </a:cubicBezTo>
                  <a:cubicBezTo>
                    <a:pt x="1237234" y="1052576"/>
                    <a:pt x="1159891" y="1021080"/>
                    <a:pt x="1079754" y="983869"/>
                  </a:cubicBezTo>
                  <a:cubicBezTo>
                    <a:pt x="1025398" y="958088"/>
                    <a:pt x="968121" y="932434"/>
                    <a:pt x="910844" y="906653"/>
                  </a:cubicBezTo>
                  <a:cubicBezTo>
                    <a:pt x="910844" y="872363"/>
                    <a:pt x="927989" y="837946"/>
                    <a:pt x="919480" y="803656"/>
                  </a:cubicBezTo>
                  <a:cubicBezTo>
                    <a:pt x="928116" y="743585"/>
                    <a:pt x="942340" y="686308"/>
                    <a:pt x="942340" y="629158"/>
                  </a:cubicBezTo>
                  <a:cubicBezTo>
                    <a:pt x="942340" y="549021"/>
                    <a:pt x="945261" y="463296"/>
                    <a:pt x="864997" y="408940"/>
                  </a:cubicBezTo>
                  <a:cubicBezTo>
                    <a:pt x="867918" y="423291"/>
                    <a:pt x="870712" y="434721"/>
                    <a:pt x="870712" y="448945"/>
                  </a:cubicBezTo>
                  <a:cubicBezTo>
                    <a:pt x="870712" y="434594"/>
                    <a:pt x="867791" y="423164"/>
                    <a:pt x="864997" y="408940"/>
                  </a:cubicBezTo>
                  <a:cubicBezTo>
                    <a:pt x="844931" y="388874"/>
                    <a:pt x="819150" y="386080"/>
                    <a:pt x="793369" y="380365"/>
                  </a:cubicBezTo>
                  <a:cubicBezTo>
                    <a:pt x="773303" y="377444"/>
                    <a:pt x="781939" y="368935"/>
                    <a:pt x="784733" y="357505"/>
                  </a:cubicBezTo>
                  <a:cubicBezTo>
                    <a:pt x="847725" y="357505"/>
                    <a:pt x="913638" y="360426"/>
                    <a:pt x="953643" y="300228"/>
                  </a:cubicBezTo>
                  <a:cubicBezTo>
                    <a:pt x="973709" y="274447"/>
                    <a:pt x="990854" y="257302"/>
                    <a:pt x="1025271" y="251587"/>
                  </a:cubicBezTo>
                  <a:cubicBezTo>
                    <a:pt x="1056767" y="245872"/>
                    <a:pt x="1085469" y="228727"/>
                    <a:pt x="1085469" y="188595"/>
                  </a:cubicBezTo>
                  <a:cubicBezTo>
                    <a:pt x="1085469" y="151384"/>
                    <a:pt x="1062609" y="128524"/>
                    <a:pt x="1028192" y="117094"/>
                  </a:cubicBezTo>
                  <a:cubicBezTo>
                    <a:pt x="959485" y="94234"/>
                    <a:pt x="902208" y="120015"/>
                    <a:pt x="847725" y="157099"/>
                  </a:cubicBezTo>
                  <a:cubicBezTo>
                    <a:pt x="796163" y="191389"/>
                    <a:pt x="758952" y="240030"/>
                    <a:pt x="718820" y="294386"/>
                  </a:cubicBezTo>
                  <a:cubicBezTo>
                    <a:pt x="707390" y="260096"/>
                    <a:pt x="715899" y="234315"/>
                    <a:pt x="721741" y="208534"/>
                  </a:cubicBezTo>
                  <a:cubicBezTo>
                    <a:pt x="730377" y="174244"/>
                    <a:pt x="747522" y="137033"/>
                    <a:pt x="758952" y="102743"/>
                  </a:cubicBezTo>
                  <a:cubicBezTo>
                    <a:pt x="767588" y="68453"/>
                    <a:pt x="761873" y="36957"/>
                    <a:pt x="727456" y="16891"/>
                  </a:cubicBezTo>
                  <a:cubicBezTo>
                    <a:pt x="695960" y="0"/>
                    <a:pt x="661543" y="0"/>
                    <a:pt x="630047" y="22860"/>
                  </a:cubicBezTo>
                  <a:cubicBezTo>
                    <a:pt x="592836" y="48641"/>
                    <a:pt x="589915" y="88646"/>
                    <a:pt x="595630" y="128651"/>
                  </a:cubicBezTo>
                  <a:cubicBezTo>
                    <a:pt x="601345" y="177292"/>
                    <a:pt x="607060" y="223012"/>
                    <a:pt x="618490" y="283083"/>
                  </a:cubicBezTo>
                  <a:cubicBezTo>
                    <a:pt x="575564" y="237363"/>
                    <a:pt x="544068" y="202946"/>
                    <a:pt x="512572" y="168656"/>
                  </a:cubicBezTo>
                  <a:cubicBezTo>
                    <a:pt x="469646" y="125730"/>
                    <a:pt x="418084" y="102870"/>
                    <a:pt x="357886" y="111379"/>
                  </a:cubicBezTo>
                  <a:cubicBezTo>
                    <a:pt x="314960" y="117094"/>
                    <a:pt x="280543" y="137160"/>
                    <a:pt x="277749" y="182880"/>
                  </a:cubicBezTo>
                  <a:cubicBezTo>
                    <a:pt x="277749" y="228600"/>
                    <a:pt x="312166" y="242951"/>
                    <a:pt x="349377" y="248666"/>
                  </a:cubicBezTo>
                  <a:cubicBezTo>
                    <a:pt x="369443" y="254381"/>
                    <a:pt x="395224" y="251587"/>
                    <a:pt x="400939" y="274447"/>
                  </a:cubicBezTo>
                  <a:cubicBezTo>
                    <a:pt x="423799" y="345948"/>
                    <a:pt x="492633" y="343154"/>
                    <a:pt x="544195" y="366014"/>
                  </a:cubicBezTo>
                  <a:cubicBezTo>
                    <a:pt x="547116" y="366014"/>
                    <a:pt x="552831" y="366014"/>
                    <a:pt x="555625" y="368935"/>
                  </a:cubicBezTo>
                  <a:cubicBezTo>
                    <a:pt x="555625" y="383286"/>
                    <a:pt x="535559" y="377571"/>
                    <a:pt x="532765" y="391795"/>
                  </a:cubicBezTo>
                  <a:cubicBezTo>
                    <a:pt x="464058" y="414655"/>
                    <a:pt x="432562" y="466217"/>
                    <a:pt x="423926" y="534797"/>
                  </a:cubicBezTo>
                  <a:cubicBezTo>
                    <a:pt x="423926" y="540512"/>
                    <a:pt x="421005" y="546227"/>
                    <a:pt x="421005" y="551942"/>
                  </a:cubicBezTo>
                  <a:cubicBezTo>
                    <a:pt x="421005" y="563372"/>
                    <a:pt x="421005" y="574802"/>
                    <a:pt x="421005" y="583438"/>
                  </a:cubicBezTo>
                  <a:cubicBezTo>
                    <a:pt x="406654" y="666369"/>
                    <a:pt x="472567" y="640715"/>
                    <a:pt x="509778" y="652145"/>
                  </a:cubicBezTo>
                  <a:cubicBezTo>
                    <a:pt x="532638" y="655066"/>
                    <a:pt x="555625" y="657860"/>
                    <a:pt x="578485" y="663575"/>
                  </a:cubicBezTo>
                  <a:cubicBezTo>
                    <a:pt x="589915" y="663575"/>
                    <a:pt x="604266" y="660654"/>
                    <a:pt x="604266" y="677926"/>
                  </a:cubicBezTo>
                  <a:cubicBezTo>
                    <a:pt x="604266" y="692277"/>
                    <a:pt x="592836" y="695071"/>
                    <a:pt x="581406" y="697992"/>
                  </a:cubicBezTo>
                  <a:cubicBezTo>
                    <a:pt x="546989" y="703707"/>
                    <a:pt x="512699" y="709422"/>
                    <a:pt x="478282" y="715137"/>
                  </a:cubicBezTo>
                  <a:cubicBezTo>
                    <a:pt x="446786" y="720852"/>
                    <a:pt x="421005" y="726567"/>
                    <a:pt x="438150" y="772414"/>
                  </a:cubicBezTo>
                  <a:cubicBezTo>
                    <a:pt x="449580" y="803910"/>
                    <a:pt x="446786" y="843915"/>
                    <a:pt x="452501" y="878205"/>
                  </a:cubicBezTo>
                  <a:cubicBezTo>
                    <a:pt x="455422" y="892556"/>
                    <a:pt x="455422" y="903986"/>
                    <a:pt x="438150" y="909701"/>
                  </a:cubicBezTo>
                  <a:cubicBezTo>
                    <a:pt x="306451" y="964057"/>
                    <a:pt x="188976" y="1049909"/>
                    <a:pt x="40132" y="1052703"/>
                  </a:cubicBezTo>
                  <a:cubicBezTo>
                    <a:pt x="0" y="1055624"/>
                    <a:pt x="2921" y="1075563"/>
                    <a:pt x="2921" y="1101344"/>
                  </a:cubicBezTo>
                  <a:cubicBezTo>
                    <a:pt x="2921" y="1138555"/>
                    <a:pt x="25781" y="1129919"/>
                    <a:pt x="45847" y="1127125"/>
                  </a:cubicBezTo>
                  <a:cubicBezTo>
                    <a:pt x="131826" y="1124204"/>
                    <a:pt x="211963" y="1101344"/>
                    <a:pt x="286385" y="1064133"/>
                  </a:cubicBezTo>
                  <a:cubicBezTo>
                    <a:pt x="378079" y="1021207"/>
                    <a:pt x="466852" y="972566"/>
                    <a:pt x="567055" y="949706"/>
                  </a:cubicBezTo>
                  <a:close/>
                </a:path>
              </a:pathLst>
            </a:custGeom>
            <a:solidFill>
              <a:srgbClr val="00B050"/>
            </a:solidFill>
          </p:spPr>
        </p:sp>
      </p:grpSp>
      <p:grpSp>
        <p:nvGrpSpPr>
          <p:cNvPr id="33" name="Group 33"/>
          <p:cNvGrpSpPr/>
          <p:nvPr/>
        </p:nvGrpSpPr>
        <p:grpSpPr>
          <a:xfrm>
            <a:off x="7807680" y="4143600"/>
            <a:ext cx="898560" cy="454320"/>
            <a:chOff x="0" y="0"/>
            <a:chExt cx="1198080" cy="605760"/>
          </a:xfrm>
        </p:grpSpPr>
        <p:sp>
          <p:nvSpPr>
            <p:cNvPr id="34" name="Freeform 34"/>
            <p:cNvSpPr/>
            <p:nvPr/>
          </p:nvSpPr>
          <p:spPr>
            <a:xfrm>
              <a:off x="0" y="0"/>
              <a:ext cx="1197991" cy="605790"/>
            </a:xfrm>
            <a:custGeom>
              <a:avLst/>
              <a:gdLst/>
              <a:ahLst/>
              <a:cxnLst/>
              <a:rect l="l" t="t" r="r" b="b"/>
              <a:pathLst>
                <a:path w="1197991" h="605790">
                  <a:moveTo>
                    <a:pt x="137287" y="588518"/>
                  </a:moveTo>
                  <a:cubicBezTo>
                    <a:pt x="191643" y="565531"/>
                    <a:pt x="245999" y="542544"/>
                    <a:pt x="311658" y="551180"/>
                  </a:cubicBezTo>
                  <a:cubicBezTo>
                    <a:pt x="357378" y="556895"/>
                    <a:pt x="400304" y="531114"/>
                    <a:pt x="426085" y="490855"/>
                  </a:cubicBezTo>
                  <a:cubicBezTo>
                    <a:pt x="437515" y="473583"/>
                    <a:pt x="448945" y="459232"/>
                    <a:pt x="469011" y="453517"/>
                  </a:cubicBezTo>
                  <a:cubicBezTo>
                    <a:pt x="489077" y="450596"/>
                    <a:pt x="509016" y="436245"/>
                    <a:pt x="526161" y="424815"/>
                  </a:cubicBezTo>
                  <a:cubicBezTo>
                    <a:pt x="546227" y="413385"/>
                    <a:pt x="571881" y="410464"/>
                    <a:pt x="586232" y="390398"/>
                  </a:cubicBezTo>
                  <a:cubicBezTo>
                    <a:pt x="583311" y="390398"/>
                    <a:pt x="583311" y="390398"/>
                    <a:pt x="583311" y="390398"/>
                  </a:cubicBezTo>
                  <a:cubicBezTo>
                    <a:pt x="614807" y="390398"/>
                    <a:pt x="637667" y="376047"/>
                    <a:pt x="663321" y="361696"/>
                  </a:cubicBezTo>
                  <a:cubicBezTo>
                    <a:pt x="669036" y="361696"/>
                    <a:pt x="671957" y="361696"/>
                    <a:pt x="674751" y="353060"/>
                  </a:cubicBezTo>
                  <a:cubicBezTo>
                    <a:pt x="749046" y="315722"/>
                    <a:pt x="826262" y="298450"/>
                    <a:pt x="909193" y="292735"/>
                  </a:cubicBezTo>
                  <a:cubicBezTo>
                    <a:pt x="1032129" y="284099"/>
                    <a:pt x="1120775" y="218059"/>
                    <a:pt x="1177925" y="108966"/>
                  </a:cubicBezTo>
                  <a:cubicBezTo>
                    <a:pt x="1189355" y="85979"/>
                    <a:pt x="1197991" y="68834"/>
                    <a:pt x="1166495" y="51562"/>
                  </a:cubicBezTo>
                  <a:cubicBezTo>
                    <a:pt x="1066546" y="0"/>
                    <a:pt x="900684" y="11430"/>
                    <a:pt x="820674" y="86106"/>
                  </a:cubicBezTo>
                  <a:cubicBezTo>
                    <a:pt x="754888" y="146431"/>
                    <a:pt x="686308" y="172212"/>
                    <a:pt x="597662" y="163576"/>
                  </a:cubicBezTo>
                  <a:cubicBezTo>
                    <a:pt x="563372" y="160655"/>
                    <a:pt x="526161" y="169291"/>
                    <a:pt x="503301" y="195199"/>
                  </a:cubicBezTo>
                  <a:cubicBezTo>
                    <a:pt x="463296" y="241173"/>
                    <a:pt x="408940" y="255524"/>
                    <a:pt x="354584" y="272669"/>
                  </a:cubicBezTo>
                  <a:cubicBezTo>
                    <a:pt x="323088" y="278384"/>
                    <a:pt x="288798" y="287020"/>
                    <a:pt x="260223" y="301371"/>
                  </a:cubicBezTo>
                  <a:cubicBezTo>
                    <a:pt x="251587" y="307086"/>
                    <a:pt x="245872" y="310007"/>
                    <a:pt x="237363" y="312801"/>
                  </a:cubicBezTo>
                  <a:cubicBezTo>
                    <a:pt x="231648" y="309880"/>
                    <a:pt x="228727" y="312801"/>
                    <a:pt x="228727" y="315722"/>
                  </a:cubicBezTo>
                  <a:cubicBezTo>
                    <a:pt x="165862" y="332994"/>
                    <a:pt x="102870" y="350139"/>
                    <a:pt x="40005" y="370332"/>
                  </a:cubicBezTo>
                  <a:cubicBezTo>
                    <a:pt x="11430" y="378968"/>
                    <a:pt x="0" y="401955"/>
                    <a:pt x="14351" y="433451"/>
                  </a:cubicBezTo>
                  <a:cubicBezTo>
                    <a:pt x="28702" y="473583"/>
                    <a:pt x="42926" y="510921"/>
                    <a:pt x="54356" y="551180"/>
                  </a:cubicBezTo>
                  <a:cubicBezTo>
                    <a:pt x="68707" y="599948"/>
                    <a:pt x="94361" y="605790"/>
                    <a:pt x="137287" y="588518"/>
                  </a:cubicBezTo>
                  <a:close/>
                  <a:moveTo>
                    <a:pt x="643509" y="332994"/>
                  </a:moveTo>
                  <a:cubicBezTo>
                    <a:pt x="640588" y="335915"/>
                    <a:pt x="634873" y="338709"/>
                    <a:pt x="629158" y="338709"/>
                  </a:cubicBezTo>
                  <a:cubicBezTo>
                    <a:pt x="634873" y="338709"/>
                    <a:pt x="640588" y="335788"/>
                    <a:pt x="643509" y="332994"/>
                  </a:cubicBezTo>
                  <a:close/>
                  <a:moveTo>
                    <a:pt x="526288" y="289941"/>
                  </a:moveTo>
                  <a:cubicBezTo>
                    <a:pt x="526288" y="289941"/>
                    <a:pt x="523367" y="289941"/>
                    <a:pt x="520573" y="289941"/>
                  </a:cubicBezTo>
                  <a:cubicBezTo>
                    <a:pt x="523494" y="289941"/>
                    <a:pt x="526288" y="289941"/>
                    <a:pt x="526288" y="289941"/>
                  </a:cubicBezTo>
                  <a:close/>
                  <a:moveTo>
                    <a:pt x="308864" y="384683"/>
                  </a:moveTo>
                  <a:cubicBezTo>
                    <a:pt x="323215" y="390398"/>
                    <a:pt x="334645" y="396113"/>
                    <a:pt x="346075" y="396113"/>
                  </a:cubicBezTo>
                  <a:cubicBezTo>
                    <a:pt x="334645" y="396113"/>
                    <a:pt x="323215" y="390398"/>
                    <a:pt x="308864" y="384683"/>
                  </a:cubicBezTo>
                  <a:close/>
                  <a:moveTo>
                    <a:pt x="348869" y="399034"/>
                  </a:moveTo>
                  <a:cubicBezTo>
                    <a:pt x="360299" y="399034"/>
                    <a:pt x="371729" y="399034"/>
                    <a:pt x="377444" y="393319"/>
                  </a:cubicBezTo>
                  <a:cubicBezTo>
                    <a:pt x="371729" y="399034"/>
                    <a:pt x="360299" y="399034"/>
                    <a:pt x="348869" y="399034"/>
                  </a:cubicBezTo>
                  <a:close/>
                  <a:moveTo>
                    <a:pt x="388874" y="292862"/>
                  </a:moveTo>
                  <a:cubicBezTo>
                    <a:pt x="385953" y="292862"/>
                    <a:pt x="385953" y="292862"/>
                    <a:pt x="385953" y="292862"/>
                  </a:cubicBezTo>
                  <a:cubicBezTo>
                    <a:pt x="385953" y="292862"/>
                    <a:pt x="388874" y="292862"/>
                    <a:pt x="388874" y="292862"/>
                  </a:cubicBezTo>
                  <a:close/>
                </a:path>
              </a:pathLst>
            </a:custGeom>
            <a:solidFill>
              <a:srgbClr val="00B050"/>
            </a:solidFill>
          </p:spPr>
        </p:sp>
      </p:grpSp>
      <p:grpSp>
        <p:nvGrpSpPr>
          <p:cNvPr id="35" name="Group 35"/>
          <p:cNvGrpSpPr/>
          <p:nvPr/>
        </p:nvGrpSpPr>
        <p:grpSpPr>
          <a:xfrm>
            <a:off x="4381920" y="9121680"/>
            <a:ext cx="1009440" cy="727200"/>
            <a:chOff x="0" y="0"/>
            <a:chExt cx="1345920" cy="969600"/>
          </a:xfrm>
        </p:grpSpPr>
        <p:sp>
          <p:nvSpPr>
            <p:cNvPr id="36" name="Freeform 36"/>
            <p:cNvSpPr/>
            <p:nvPr/>
          </p:nvSpPr>
          <p:spPr>
            <a:xfrm>
              <a:off x="0" y="0"/>
              <a:ext cx="1346200" cy="969645"/>
            </a:xfrm>
            <a:custGeom>
              <a:avLst/>
              <a:gdLst/>
              <a:ahLst/>
              <a:cxnLst/>
              <a:rect l="l" t="t" r="r" b="b"/>
              <a:pathLst>
                <a:path w="1346200" h="969645">
                  <a:moveTo>
                    <a:pt x="1305941" y="886460"/>
                  </a:moveTo>
                  <a:cubicBezTo>
                    <a:pt x="1203071" y="883539"/>
                    <a:pt x="1120140" y="823341"/>
                    <a:pt x="1040130" y="768858"/>
                  </a:cubicBezTo>
                  <a:cubicBezTo>
                    <a:pt x="942975" y="702818"/>
                    <a:pt x="842899" y="642620"/>
                    <a:pt x="722884" y="633984"/>
                  </a:cubicBezTo>
                  <a:cubicBezTo>
                    <a:pt x="694309" y="631063"/>
                    <a:pt x="697103" y="613918"/>
                    <a:pt x="697103" y="593852"/>
                  </a:cubicBezTo>
                  <a:cubicBezTo>
                    <a:pt x="697103" y="510667"/>
                    <a:pt x="697103" y="424561"/>
                    <a:pt x="697103" y="341376"/>
                  </a:cubicBezTo>
                  <a:cubicBezTo>
                    <a:pt x="697103" y="304038"/>
                    <a:pt x="702818" y="272542"/>
                    <a:pt x="722884" y="240919"/>
                  </a:cubicBezTo>
                  <a:cubicBezTo>
                    <a:pt x="771525" y="166370"/>
                    <a:pt x="751586" y="68834"/>
                    <a:pt x="685800" y="11430"/>
                  </a:cubicBezTo>
                  <a:cubicBezTo>
                    <a:pt x="668655" y="0"/>
                    <a:pt x="660146" y="0"/>
                    <a:pt x="645795" y="11430"/>
                  </a:cubicBezTo>
                  <a:cubicBezTo>
                    <a:pt x="582930" y="63119"/>
                    <a:pt x="554355" y="160655"/>
                    <a:pt x="597154" y="223647"/>
                  </a:cubicBezTo>
                  <a:cubicBezTo>
                    <a:pt x="654304" y="303911"/>
                    <a:pt x="622935" y="387096"/>
                    <a:pt x="634365" y="481838"/>
                  </a:cubicBezTo>
                  <a:cubicBezTo>
                    <a:pt x="554355" y="418719"/>
                    <a:pt x="551434" y="415798"/>
                    <a:pt x="548640" y="338455"/>
                  </a:cubicBezTo>
                  <a:cubicBezTo>
                    <a:pt x="542925" y="272415"/>
                    <a:pt x="494284" y="217932"/>
                    <a:pt x="428625" y="200787"/>
                  </a:cubicBezTo>
                  <a:cubicBezTo>
                    <a:pt x="411480" y="197866"/>
                    <a:pt x="400050" y="197866"/>
                    <a:pt x="394335" y="218059"/>
                  </a:cubicBezTo>
                  <a:cubicBezTo>
                    <a:pt x="368554" y="275463"/>
                    <a:pt x="382905" y="358648"/>
                    <a:pt x="434340" y="387350"/>
                  </a:cubicBezTo>
                  <a:cubicBezTo>
                    <a:pt x="508635" y="430403"/>
                    <a:pt x="545846" y="510667"/>
                    <a:pt x="620141" y="548005"/>
                  </a:cubicBezTo>
                  <a:cubicBezTo>
                    <a:pt x="645922" y="562356"/>
                    <a:pt x="631571" y="591058"/>
                    <a:pt x="631571" y="611124"/>
                  </a:cubicBezTo>
                  <a:cubicBezTo>
                    <a:pt x="634492" y="631190"/>
                    <a:pt x="622935" y="631190"/>
                    <a:pt x="608711" y="634111"/>
                  </a:cubicBezTo>
                  <a:cubicBezTo>
                    <a:pt x="482981" y="648462"/>
                    <a:pt x="382905" y="708660"/>
                    <a:pt x="282956" y="780415"/>
                  </a:cubicBezTo>
                  <a:cubicBezTo>
                    <a:pt x="211455" y="832104"/>
                    <a:pt x="134366" y="883666"/>
                    <a:pt x="42926" y="886587"/>
                  </a:cubicBezTo>
                  <a:cubicBezTo>
                    <a:pt x="0" y="889254"/>
                    <a:pt x="14351" y="917956"/>
                    <a:pt x="11430" y="940943"/>
                  </a:cubicBezTo>
                  <a:cubicBezTo>
                    <a:pt x="8509" y="969645"/>
                    <a:pt x="31496" y="966724"/>
                    <a:pt x="48641" y="963930"/>
                  </a:cubicBezTo>
                  <a:cubicBezTo>
                    <a:pt x="131572" y="958215"/>
                    <a:pt x="202946" y="926592"/>
                    <a:pt x="271526" y="883666"/>
                  </a:cubicBezTo>
                  <a:cubicBezTo>
                    <a:pt x="325882" y="846328"/>
                    <a:pt x="380111" y="806196"/>
                    <a:pt x="437261" y="771779"/>
                  </a:cubicBezTo>
                  <a:cubicBezTo>
                    <a:pt x="577342" y="691515"/>
                    <a:pt x="723011" y="685673"/>
                    <a:pt x="868807" y="754507"/>
                  </a:cubicBezTo>
                  <a:cubicBezTo>
                    <a:pt x="943102" y="788924"/>
                    <a:pt x="1003173" y="840613"/>
                    <a:pt x="1071753" y="883539"/>
                  </a:cubicBezTo>
                  <a:cubicBezTo>
                    <a:pt x="1140333" y="926465"/>
                    <a:pt x="1214628" y="958088"/>
                    <a:pt x="1294638" y="963803"/>
                  </a:cubicBezTo>
                  <a:cubicBezTo>
                    <a:pt x="1314704" y="966724"/>
                    <a:pt x="1334643" y="969518"/>
                    <a:pt x="1331849" y="938022"/>
                  </a:cubicBezTo>
                  <a:cubicBezTo>
                    <a:pt x="1328928" y="917956"/>
                    <a:pt x="1346200" y="889254"/>
                    <a:pt x="1306068" y="886333"/>
                  </a:cubicBezTo>
                  <a:close/>
                </a:path>
              </a:pathLst>
            </a:custGeom>
            <a:solidFill>
              <a:srgbClr val="00B050"/>
            </a:solidFill>
          </p:spPr>
        </p:sp>
      </p:grpSp>
      <p:grpSp>
        <p:nvGrpSpPr>
          <p:cNvPr id="37" name="Group 37"/>
          <p:cNvGrpSpPr/>
          <p:nvPr/>
        </p:nvGrpSpPr>
        <p:grpSpPr>
          <a:xfrm>
            <a:off x="6598080" y="4191120"/>
            <a:ext cx="460080" cy="428400"/>
            <a:chOff x="0" y="0"/>
            <a:chExt cx="613440" cy="571200"/>
          </a:xfrm>
        </p:grpSpPr>
        <p:sp>
          <p:nvSpPr>
            <p:cNvPr id="38" name="Freeform 38"/>
            <p:cNvSpPr/>
            <p:nvPr/>
          </p:nvSpPr>
          <p:spPr>
            <a:xfrm>
              <a:off x="0" y="0"/>
              <a:ext cx="613410" cy="571246"/>
            </a:xfrm>
            <a:custGeom>
              <a:avLst/>
              <a:gdLst/>
              <a:ahLst/>
              <a:cxnLst/>
              <a:rect l="l" t="t" r="r" b="b"/>
              <a:pathLst>
                <a:path w="613410" h="571246">
                  <a:moveTo>
                    <a:pt x="570611" y="11430"/>
                  </a:moveTo>
                  <a:cubicBezTo>
                    <a:pt x="519303" y="28448"/>
                    <a:pt x="467868" y="45593"/>
                    <a:pt x="413639" y="56896"/>
                  </a:cubicBezTo>
                  <a:cubicBezTo>
                    <a:pt x="370840" y="65405"/>
                    <a:pt x="347980" y="85344"/>
                    <a:pt x="339471" y="127889"/>
                  </a:cubicBezTo>
                  <a:cubicBezTo>
                    <a:pt x="330962" y="159131"/>
                    <a:pt x="325247" y="204597"/>
                    <a:pt x="302387" y="218821"/>
                  </a:cubicBezTo>
                  <a:cubicBezTo>
                    <a:pt x="273812" y="235839"/>
                    <a:pt x="242443" y="198882"/>
                    <a:pt x="213995" y="181864"/>
                  </a:cubicBezTo>
                  <a:cubicBezTo>
                    <a:pt x="173990" y="159131"/>
                    <a:pt x="165481" y="196088"/>
                    <a:pt x="151257" y="210312"/>
                  </a:cubicBezTo>
                  <a:cubicBezTo>
                    <a:pt x="131318" y="235839"/>
                    <a:pt x="165481" y="235839"/>
                    <a:pt x="176911" y="244475"/>
                  </a:cubicBezTo>
                  <a:cubicBezTo>
                    <a:pt x="194056" y="255905"/>
                    <a:pt x="208280" y="267208"/>
                    <a:pt x="228219" y="272923"/>
                  </a:cubicBezTo>
                  <a:cubicBezTo>
                    <a:pt x="265303" y="287147"/>
                    <a:pt x="268224" y="304165"/>
                    <a:pt x="236728" y="332613"/>
                  </a:cubicBezTo>
                  <a:cubicBezTo>
                    <a:pt x="156972" y="400685"/>
                    <a:pt x="79883" y="471678"/>
                    <a:pt x="0" y="542798"/>
                  </a:cubicBezTo>
                  <a:cubicBezTo>
                    <a:pt x="5715" y="551307"/>
                    <a:pt x="14224" y="562737"/>
                    <a:pt x="19939" y="571246"/>
                  </a:cubicBezTo>
                  <a:cubicBezTo>
                    <a:pt x="208280" y="571246"/>
                    <a:pt x="393700" y="571246"/>
                    <a:pt x="582041" y="571246"/>
                  </a:cubicBezTo>
                  <a:cubicBezTo>
                    <a:pt x="610616" y="571246"/>
                    <a:pt x="613410" y="557022"/>
                    <a:pt x="613410" y="537083"/>
                  </a:cubicBezTo>
                  <a:cubicBezTo>
                    <a:pt x="613410" y="369443"/>
                    <a:pt x="613410" y="201803"/>
                    <a:pt x="613410" y="36957"/>
                  </a:cubicBezTo>
                  <a:cubicBezTo>
                    <a:pt x="613410" y="0"/>
                    <a:pt x="599186" y="0"/>
                    <a:pt x="570611" y="11430"/>
                  </a:cubicBezTo>
                  <a:close/>
                </a:path>
              </a:pathLst>
            </a:custGeom>
            <a:solidFill>
              <a:srgbClr val="00B050"/>
            </a:solidFill>
          </p:spPr>
        </p:sp>
      </p:grpSp>
      <p:grpSp>
        <p:nvGrpSpPr>
          <p:cNvPr id="39" name="Group 39"/>
          <p:cNvGrpSpPr/>
          <p:nvPr/>
        </p:nvGrpSpPr>
        <p:grpSpPr>
          <a:xfrm>
            <a:off x="7998480" y="5553360"/>
            <a:ext cx="669600" cy="736560"/>
            <a:chOff x="0" y="0"/>
            <a:chExt cx="892800" cy="982080"/>
          </a:xfrm>
        </p:grpSpPr>
        <p:sp>
          <p:nvSpPr>
            <p:cNvPr id="40" name="Freeform 40"/>
            <p:cNvSpPr/>
            <p:nvPr/>
          </p:nvSpPr>
          <p:spPr>
            <a:xfrm>
              <a:off x="0" y="0"/>
              <a:ext cx="892810" cy="982091"/>
            </a:xfrm>
            <a:custGeom>
              <a:avLst/>
              <a:gdLst/>
              <a:ahLst/>
              <a:cxnLst/>
              <a:rect l="l" t="t" r="r" b="b"/>
              <a:pathLst>
                <a:path w="892810" h="982091">
                  <a:moveTo>
                    <a:pt x="137414" y="964946"/>
                  </a:moveTo>
                  <a:cubicBezTo>
                    <a:pt x="174625" y="979170"/>
                    <a:pt x="183261" y="982091"/>
                    <a:pt x="183261" y="939292"/>
                  </a:cubicBezTo>
                  <a:cubicBezTo>
                    <a:pt x="180340" y="827913"/>
                    <a:pt x="183261" y="716661"/>
                    <a:pt x="180340" y="602361"/>
                  </a:cubicBezTo>
                  <a:cubicBezTo>
                    <a:pt x="180340" y="536702"/>
                    <a:pt x="208915" y="488188"/>
                    <a:pt x="268986" y="453898"/>
                  </a:cubicBezTo>
                  <a:cubicBezTo>
                    <a:pt x="329057" y="419608"/>
                    <a:pt x="389128" y="385318"/>
                    <a:pt x="452120" y="348234"/>
                  </a:cubicBezTo>
                  <a:cubicBezTo>
                    <a:pt x="595249" y="265557"/>
                    <a:pt x="741172" y="182753"/>
                    <a:pt x="892810" y="94234"/>
                  </a:cubicBezTo>
                  <a:cubicBezTo>
                    <a:pt x="844169" y="62865"/>
                    <a:pt x="801243" y="42799"/>
                    <a:pt x="761238" y="17145"/>
                  </a:cubicBezTo>
                  <a:cubicBezTo>
                    <a:pt x="735457" y="0"/>
                    <a:pt x="718312" y="5715"/>
                    <a:pt x="692531" y="19939"/>
                  </a:cubicBezTo>
                  <a:cubicBezTo>
                    <a:pt x="492125" y="137033"/>
                    <a:pt x="289052" y="254127"/>
                    <a:pt x="82931" y="368300"/>
                  </a:cubicBezTo>
                  <a:cubicBezTo>
                    <a:pt x="34290" y="396875"/>
                    <a:pt x="14224" y="433959"/>
                    <a:pt x="14224" y="488188"/>
                  </a:cubicBezTo>
                  <a:cubicBezTo>
                    <a:pt x="17145" y="579501"/>
                    <a:pt x="25654" y="668020"/>
                    <a:pt x="14224" y="756539"/>
                  </a:cubicBezTo>
                  <a:cubicBezTo>
                    <a:pt x="0" y="864997"/>
                    <a:pt x="40005" y="927862"/>
                    <a:pt x="137414" y="964946"/>
                  </a:cubicBezTo>
                  <a:close/>
                </a:path>
              </a:pathLst>
            </a:custGeom>
            <a:solidFill>
              <a:srgbClr val="00B050"/>
            </a:solidFill>
          </p:spPr>
        </p:sp>
      </p:grpSp>
      <p:grpSp>
        <p:nvGrpSpPr>
          <p:cNvPr id="41" name="Group 41"/>
          <p:cNvGrpSpPr/>
          <p:nvPr/>
        </p:nvGrpSpPr>
        <p:grpSpPr>
          <a:xfrm>
            <a:off x="2550240" y="5591520"/>
            <a:ext cx="882720" cy="752400"/>
            <a:chOff x="0" y="0"/>
            <a:chExt cx="1176960" cy="1003200"/>
          </a:xfrm>
        </p:grpSpPr>
        <p:sp>
          <p:nvSpPr>
            <p:cNvPr id="42" name="Freeform 42"/>
            <p:cNvSpPr/>
            <p:nvPr/>
          </p:nvSpPr>
          <p:spPr>
            <a:xfrm>
              <a:off x="127" y="0"/>
              <a:ext cx="1176909" cy="1003427"/>
            </a:xfrm>
            <a:custGeom>
              <a:avLst/>
              <a:gdLst/>
              <a:ahLst/>
              <a:cxnLst/>
              <a:rect l="l" t="t" r="r" b="b"/>
              <a:pathLst>
                <a:path w="1176909" h="1003427">
                  <a:moveTo>
                    <a:pt x="498094" y="1000379"/>
                  </a:moveTo>
                  <a:cubicBezTo>
                    <a:pt x="581152" y="1000379"/>
                    <a:pt x="629793" y="943102"/>
                    <a:pt x="598297" y="865632"/>
                  </a:cubicBezTo>
                  <a:cubicBezTo>
                    <a:pt x="558165" y="759587"/>
                    <a:pt x="518160" y="653542"/>
                    <a:pt x="460883" y="553212"/>
                  </a:cubicBezTo>
                  <a:cubicBezTo>
                    <a:pt x="463804" y="530225"/>
                    <a:pt x="438023" y="513080"/>
                    <a:pt x="452247" y="487299"/>
                  </a:cubicBezTo>
                  <a:cubicBezTo>
                    <a:pt x="489458" y="461518"/>
                    <a:pt x="532384" y="435737"/>
                    <a:pt x="566801" y="401320"/>
                  </a:cubicBezTo>
                  <a:cubicBezTo>
                    <a:pt x="546735" y="389890"/>
                    <a:pt x="526669" y="378333"/>
                    <a:pt x="506603" y="366903"/>
                  </a:cubicBezTo>
                  <a:cubicBezTo>
                    <a:pt x="526669" y="378333"/>
                    <a:pt x="546735" y="389890"/>
                    <a:pt x="566801" y="401320"/>
                  </a:cubicBezTo>
                  <a:cubicBezTo>
                    <a:pt x="592582" y="401320"/>
                    <a:pt x="609727" y="384175"/>
                    <a:pt x="626999" y="369824"/>
                  </a:cubicBezTo>
                  <a:cubicBezTo>
                    <a:pt x="661416" y="366903"/>
                    <a:pt x="698627" y="323977"/>
                    <a:pt x="718693" y="386969"/>
                  </a:cubicBezTo>
                  <a:cubicBezTo>
                    <a:pt x="755904" y="475869"/>
                    <a:pt x="813181" y="536067"/>
                    <a:pt x="910590" y="553212"/>
                  </a:cubicBezTo>
                  <a:cubicBezTo>
                    <a:pt x="967867" y="584708"/>
                    <a:pt x="1030859" y="604774"/>
                    <a:pt x="1096772" y="619125"/>
                  </a:cubicBezTo>
                  <a:cubicBezTo>
                    <a:pt x="1136904" y="627761"/>
                    <a:pt x="1165479" y="604774"/>
                    <a:pt x="1165479" y="558927"/>
                  </a:cubicBezTo>
                  <a:cubicBezTo>
                    <a:pt x="1176909" y="515874"/>
                    <a:pt x="1148334" y="493014"/>
                    <a:pt x="1116838" y="478663"/>
                  </a:cubicBezTo>
                  <a:cubicBezTo>
                    <a:pt x="1062482" y="455676"/>
                    <a:pt x="1007999" y="435610"/>
                    <a:pt x="953643" y="415544"/>
                  </a:cubicBezTo>
                  <a:cubicBezTo>
                    <a:pt x="902081" y="395478"/>
                    <a:pt x="907796" y="340995"/>
                    <a:pt x="882015" y="306578"/>
                  </a:cubicBezTo>
                  <a:cubicBezTo>
                    <a:pt x="876300" y="283591"/>
                    <a:pt x="867664" y="260731"/>
                    <a:pt x="861949" y="237744"/>
                  </a:cubicBezTo>
                  <a:cubicBezTo>
                    <a:pt x="810260" y="34417"/>
                    <a:pt x="735838" y="0"/>
                    <a:pt x="546862" y="88900"/>
                  </a:cubicBezTo>
                  <a:cubicBezTo>
                    <a:pt x="463804" y="117602"/>
                    <a:pt x="392176" y="166243"/>
                    <a:pt x="320675" y="217932"/>
                  </a:cubicBezTo>
                  <a:cubicBezTo>
                    <a:pt x="312039" y="226568"/>
                    <a:pt x="303530" y="237998"/>
                    <a:pt x="294894" y="249428"/>
                  </a:cubicBezTo>
                  <a:cubicBezTo>
                    <a:pt x="251968" y="283845"/>
                    <a:pt x="217551" y="323977"/>
                    <a:pt x="191770" y="375539"/>
                  </a:cubicBezTo>
                  <a:cubicBezTo>
                    <a:pt x="120142" y="470154"/>
                    <a:pt x="180340" y="610616"/>
                    <a:pt x="269113" y="708025"/>
                  </a:cubicBezTo>
                  <a:cubicBezTo>
                    <a:pt x="300609" y="722376"/>
                    <a:pt x="291973" y="768223"/>
                    <a:pt x="326390" y="782574"/>
                  </a:cubicBezTo>
                  <a:cubicBezTo>
                    <a:pt x="337820" y="805561"/>
                    <a:pt x="335026" y="816991"/>
                    <a:pt x="303530" y="816991"/>
                  </a:cubicBezTo>
                  <a:cubicBezTo>
                    <a:pt x="234823" y="819912"/>
                    <a:pt x="166116" y="825627"/>
                    <a:pt x="97409" y="828421"/>
                  </a:cubicBezTo>
                  <a:cubicBezTo>
                    <a:pt x="31496" y="834136"/>
                    <a:pt x="0" y="862838"/>
                    <a:pt x="2921" y="917321"/>
                  </a:cubicBezTo>
                  <a:cubicBezTo>
                    <a:pt x="2921" y="968883"/>
                    <a:pt x="40132" y="1000506"/>
                    <a:pt x="103124" y="1000506"/>
                  </a:cubicBezTo>
                  <a:cubicBezTo>
                    <a:pt x="234823" y="1003427"/>
                    <a:pt x="366522" y="1003427"/>
                    <a:pt x="498348" y="1000506"/>
                  </a:cubicBezTo>
                  <a:close/>
                  <a:moveTo>
                    <a:pt x="337820" y="708025"/>
                  </a:moveTo>
                  <a:cubicBezTo>
                    <a:pt x="337820" y="708025"/>
                    <a:pt x="340741" y="708025"/>
                    <a:pt x="340741" y="708025"/>
                  </a:cubicBezTo>
                  <a:cubicBezTo>
                    <a:pt x="340741" y="713740"/>
                    <a:pt x="340741" y="719455"/>
                    <a:pt x="340741" y="728091"/>
                  </a:cubicBezTo>
                  <a:cubicBezTo>
                    <a:pt x="340741" y="719455"/>
                    <a:pt x="340741" y="713740"/>
                    <a:pt x="340741" y="708025"/>
                  </a:cubicBezTo>
                  <a:cubicBezTo>
                    <a:pt x="340741" y="708025"/>
                    <a:pt x="337820" y="708025"/>
                    <a:pt x="337820" y="708025"/>
                  </a:cubicBezTo>
                  <a:close/>
                  <a:moveTo>
                    <a:pt x="340741" y="708025"/>
                  </a:moveTo>
                  <a:cubicBezTo>
                    <a:pt x="346456" y="699389"/>
                    <a:pt x="352171" y="693674"/>
                    <a:pt x="357886" y="690880"/>
                  </a:cubicBezTo>
                  <a:cubicBezTo>
                    <a:pt x="352171" y="693801"/>
                    <a:pt x="346456" y="699516"/>
                    <a:pt x="340741" y="708025"/>
                  </a:cubicBezTo>
                  <a:close/>
                  <a:moveTo>
                    <a:pt x="389382" y="765302"/>
                  </a:moveTo>
                  <a:cubicBezTo>
                    <a:pt x="386461" y="765302"/>
                    <a:pt x="386461" y="765302"/>
                    <a:pt x="386461" y="765302"/>
                  </a:cubicBezTo>
                  <a:cubicBezTo>
                    <a:pt x="386461" y="765302"/>
                    <a:pt x="389382" y="765302"/>
                    <a:pt x="389382" y="765302"/>
                  </a:cubicBezTo>
                  <a:close/>
                  <a:moveTo>
                    <a:pt x="360807" y="687959"/>
                  </a:moveTo>
                  <a:cubicBezTo>
                    <a:pt x="360807" y="687959"/>
                    <a:pt x="363728" y="687959"/>
                    <a:pt x="363728" y="687959"/>
                  </a:cubicBezTo>
                  <a:cubicBezTo>
                    <a:pt x="363728" y="687959"/>
                    <a:pt x="360807" y="687959"/>
                    <a:pt x="360807" y="687959"/>
                  </a:cubicBezTo>
                  <a:close/>
                  <a:moveTo>
                    <a:pt x="366522" y="687959"/>
                  </a:moveTo>
                  <a:cubicBezTo>
                    <a:pt x="369443" y="687959"/>
                    <a:pt x="369443" y="690880"/>
                    <a:pt x="372237" y="690880"/>
                  </a:cubicBezTo>
                  <a:cubicBezTo>
                    <a:pt x="369316" y="690880"/>
                    <a:pt x="369316" y="687959"/>
                    <a:pt x="366522" y="687959"/>
                  </a:cubicBezTo>
                  <a:close/>
                  <a:moveTo>
                    <a:pt x="423799" y="756793"/>
                  </a:moveTo>
                  <a:cubicBezTo>
                    <a:pt x="420878" y="753872"/>
                    <a:pt x="420878" y="753872"/>
                    <a:pt x="420878" y="753872"/>
                  </a:cubicBezTo>
                  <a:cubicBezTo>
                    <a:pt x="420878" y="753872"/>
                    <a:pt x="423799" y="753872"/>
                    <a:pt x="423799" y="756793"/>
                  </a:cubicBezTo>
                  <a:close/>
                  <a:moveTo>
                    <a:pt x="337947" y="708025"/>
                  </a:moveTo>
                  <a:cubicBezTo>
                    <a:pt x="335026" y="710946"/>
                    <a:pt x="332232" y="708025"/>
                    <a:pt x="329311" y="708025"/>
                  </a:cubicBezTo>
                  <a:cubicBezTo>
                    <a:pt x="332232" y="708025"/>
                    <a:pt x="335026" y="710946"/>
                    <a:pt x="337947" y="708025"/>
                  </a:cubicBezTo>
                  <a:close/>
                  <a:moveTo>
                    <a:pt x="320802" y="705104"/>
                  </a:moveTo>
                  <a:cubicBezTo>
                    <a:pt x="320802" y="702183"/>
                    <a:pt x="317881" y="702183"/>
                    <a:pt x="315087" y="699389"/>
                  </a:cubicBezTo>
                  <a:cubicBezTo>
                    <a:pt x="318008" y="702310"/>
                    <a:pt x="320802" y="702310"/>
                    <a:pt x="320802" y="705104"/>
                  </a:cubicBezTo>
                  <a:close/>
                  <a:moveTo>
                    <a:pt x="340868" y="745236"/>
                  </a:moveTo>
                  <a:cubicBezTo>
                    <a:pt x="340868" y="750951"/>
                    <a:pt x="337947" y="759587"/>
                    <a:pt x="335153" y="765302"/>
                  </a:cubicBezTo>
                  <a:cubicBezTo>
                    <a:pt x="338074" y="759587"/>
                    <a:pt x="340868" y="750951"/>
                    <a:pt x="340868" y="745236"/>
                  </a:cubicBezTo>
                  <a:close/>
                </a:path>
              </a:pathLst>
            </a:custGeom>
            <a:solidFill>
              <a:srgbClr val="00B050"/>
            </a:solidFill>
          </p:spPr>
        </p:sp>
      </p:grpSp>
      <p:grpSp>
        <p:nvGrpSpPr>
          <p:cNvPr id="43" name="Group 43"/>
          <p:cNvGrpSpPr/>
          <p:nvPr/>
        </p:nvGrpSpPr>
        <p:grpSpPr>
          <a:xfrm>
            <a:off x="2676960" y="3905280"/>
            <a:ext cx="841680" cy="412560"/>
            <a:chOff x="0" y="0"/>
            <a:chExt cx="1122240" cy="550080"/>
          </a:xfrm>
        </p:grpSpPr>
        <p:sp>
          <p:nvSpPr>
            <p:cNvPr id="44" name="Freeform 44"/>
            <p:cNvSpPr/>
            <p:nvPr/>
          </p:nvSpPr>
          <p:spPr>
            <a:xfrm>
              <a:off x="-127" y="0"/>
              <a:ext cx="1122299" cy="550164"/>
            </a:xfrm>
            <a:custGeom>
              <a:avLst/>
              <a:gdLst/>
              <a:ahLst/>
              <a:cxnLst/>
              <a:rect l="l" t="t" r="r" b="b"/>
              <a:pathLst>
                <a:path w="1122299" h="550164">
                  <a:moveTo>
                    <a:pt x="1105154" y="54483"/>
                  </a:moveTo>
                  <a:cubicBezTo>
                    <a:pt x="1088009" y="11430"/>
                    <a:pt x="1045083" y="5715"/>
                    <a:pt x="1004951" y="5715"/>
                  </a:cubicBezTo>
                  <a:cubicBezTo>
                    <a:pt x="953389" y="5715"/>
                    <a:pt x="907669" y="25781"/>
                    <a:pt x="861822" y="45847"/>
                  </a:cubicBezTo>
                  <a:cubicBezTo>
                    <a:pt x="649986" y="137541"/>
                    <a:pt x="438150" y="134620"/>
                    <a:pt x="229108" y="34417"/>
                  </a:cubicBezTo>
                  <a:cubicBezTo>
                    <a:pt x="189103" y="14351"/>
                    <a:pt x="151892" y="0"/>
                    <a:pt x="108966" y="0"/>
                  </a:cubicBezTo>
                  <a:cubicBezTo>
                    <a:pt x="68834" y="2921"/>
                    <a:pt x="34544" y="14351"/>
                    <a:pt x="17272" y="51562"/>
                  </a:cubicBezTo>
                  <a:cubicBezTo>
                    <a:pt x="0" y="88773"/>
                    <a:pt x="17272" y="120269"/>
                    <a:pt x="40132" y="151892"/>
                  </a:cubicBezTo>
                  <a:cubicBezTo>
                    <a:pt x="83058" y="197739"/>
                    <a:pt x="137414" y="226441"/>
                    <a:pt x="197612" y="237871"/>
                  </a:cubicBezTo>
                  <a:cubicBezTo>
                    <a:pt x="232029" y="246507"/>
                    <a:pt x="246253" y="257937"/>
                    <a:pt x="251968" y="295148"/>
                  </a:cubicBezTo>
                  <a:cubicBezTo>
                    <a:pt x="277749" y="441325"/>
                    <a:pt x="409448" y="547243"/>
                    <a:pt x="558292" y="550164"/>
                  </a:cubicBezTo>
                  <a:cubicBezTo>
                    <a:pt x="710057" y="550164"/>
                    <a:pt x="838835" y="444119"/>
                    <a:pt x="867537" y="289433"/>
                  </a:cubicBezTo>
                  <a:cubicBezTo>
                    <a:pt x="873252" y="257937"/>
                    <a:pt x="884682" y="246507"/>
                    <a:pt x="916178" y="237871"/>
                  </a:cubicBezTo>
                  <a:cubicBezTo>
                    <a:pt x="973455" y="223520"/>
                    <a:pt x="1027811" y="200660"/>
                    <a:pt x="1070737" y="157607"/>
                  </a:cubicBezTo>
                  <a:cubicBezTo>
                    <a:pt x="1096518" y="128905"/>
                    <a:pt x="1122299" y="97409"/>
                    <a:pt x="1105154" y="54483"/>
                  </a:cubicBezTo>
                  <a:close/>
                  <a:moveTo>
                    <a:pt x="561213" y="484124"/>
                  </a:moveTo>
                  <a:cubicBezTo>
                    <a:pt x="412369" y="487045"/>
                    <a:pt x="295021" y="358013"/>
                    <a:pt x="309245" y="209042"/>
                  </a:cubicBezTo>
                  <a:cubicBezTo>
                    <a:pt x="312166" y="166116"/>
                    <a:pt x="335026" y="146050"/>
                    <a:pt x="375031" y="157480"/>
                  </a:cubicBezTo>
                  <a:cubicBezTo>
                    <a:pt x="501015" y="188976"/>
                    <a:pt x="624078" y="188976"/>
                    <a:pt x="747141" y="157480"/>
                  </a:cubicBezTo>
                  <a:cubicBezTo>
                    <a:pt x="792988" y="148844"/>
                    <a:pt x="807212" y="166116"/>
                    <a:pt x="812927" y="206248"/>
                  </a:cubicBezTo>
                  <a:cubicBezTo>
                    <a:pt x="827278" y="352425"/>
                    <a:pt x="709803" y="484124"/>
                    <a:pt x="560959" y="484124"/>
                  </a:cubicBezTo>
                  <a:close/>
                </a:path>
              </a:pathLst>
            </a:custGeom>
            <a:solidFill>
              <a:srgbClr val="00B050"/>
            </a:solidFill>
          </p:spPr>
        </p:sp>
      </p:grpSp>
      <p:grpSp>
        <p:nvGrpSpPr>
          <p:cNvPr id="45" name="Group 45"/>
          <p:cNvGrpSpPr/>
          <p:nvPr/>
        </p:nvGrpSpPr>
        <p:grpSpPr>
          <a:xfrm>
            <a:off x="2705760" y="4286160"/>
            <a:ext cx="781200" cy="371520"/>
            <a:chOff x="0" y="0"/>
            <a:chExt cx="1041600" cy="495360"/>
          </a:xfrm>
        </p:grpSpPr>
        <p:sp>
          <p:nvSpPr>
            <p:cNvPr id="46" name="Freeform 46"/>
            <p:cNvSpPr/>
            <p:nvPr/>
          </p:nvSpPr>
          <p:spPr>
            <a:xfrm>
              <a:off x="0" y="0"/>
              <a:ext cx="1041654" cy="495300"/>
            </a:xfrm>
            <a:custGeom>
              <a:avLst/>
              <a:gdLst/>
              <a:ahLst/>
              <a:cxnLst/>
              <a:rect l="l" t="t" r="r" b="b"/>
              <a:pathLst>
                <a:path w="1041654" h="495300">
                  <a:moveTo>
                    <a:pt x="1013079" y="426593"/>
                  </a:moveTo>
                  <a:cubicBezTo>
                    <a:pt x="1041654" y="415163"/>
                    <a:pt x="1021588" y="392176"/>
                    <a:pt x="1015873" y="377952"/>
                  </a:cubicBezTo>
                  <a:cubicBezTo>
                    <a:pt x="981583" y="274828"/>
                    <a:pt x="907415" y="203327"/>
                    <a:pt x="813308" y="146050"/>
                  </a:cubicBezTo>
                  <a:cubicBezTo>
                    <a:pt x="836168" y="108839"/>
                    <a:pt x="890397" y="71628"/>
                    <a:pt x="867537" y="37211"/>
                  </a:cubicBezTo>
                  <a:cubicBezTo>
                    <a:pt x="844677" y="0"/>
                    <a:pt x="787654" y="5715"/>
                    <a:pt x="741934" y="17145"/>
                  </a:cubicBezTo>
                  <a:cubicBezTo>
                    <a:pt x="713359" y="22860"/>
                    <a:pt x="693420" y="40005"/>
                    <a:pt x="676275" y="60071"/>
                  </a:cubicBezTo>
                  <a:cubicBezTo>
                    <a:pt x="662051" y="82931"/>
                    <a:pt x="644906" y="88646"/>
                    <a:pt x="619252" y="82931"/>
                  </a:cubicBezTo>
                  <a:cubicBezTo>
                    <a:pt x="562229" y="74295"/>
                    <a:pt x="502285" y="71501"/>
                    <a:pt x="442341" y="80010"/>
                  </a:cubicBezTo>
                  <a:cubicBezTo>
                    <a:pt x="259715" y="108839"/>
                    <a:pt x="108458" y="186055"/>
                    <a:pt x="31369" y="369316"/>
                  </a:cubicBezTo>
                  <a:cubicBezTo>
                    <a:pt x="22860" y="386461"/>
                    <a:pt x="0" y="412242"/>
                    <a:pt x="31369" y="426593"/>
                  </a:cubicBezTo>
                  <a:cubicBezTo>
                    <a:pt x="57023" y="438023"/>
                    <a:pt x="77089" y="423672"/>
                    <a:pt x="88392" y="392176"/>
                  </a:cubicBezTo>
                  <a:cubicBezTo>
                    <a:pt x="114046" y="312039"/>
                    <a:pt x="173990" y="257556"/>
                    <a:pt x="242443" y="211836"/>
                  </a:cubicBezTo>
                  <a:cubicBezTo>
                    <a:pt x="273812" y="191770"/>
                    <a:pt x="288163" y="188976"/>
                    <a:pt x="290957" y="237617"/>
                  </a:cubicBezTo>
                  <a:cubicBezTo>
                    <a:pt x="293751" y="323469"/>
                    <a:pt x="328041" y="398018"/>
                    <a:pt x="379476" y="466725"/>
                  </a:cubicBezTo>
                  <a:cubicBezTo>
                    <a:pt x="402336" y="495300"/>
                    <a:pt x="422275" y="495300"/>
                    <a:pt x="453644" y="481076"/>
                  </a:cubicBezTo>
                  <a:cubicBezTo>
                    <a:pt x="564896" y="421005"/>
                    <a:pt x="647700" y="332232"/>
                    <a:pt x="699008" y="214757"/>
                  </a:cubicBezTo>
                  <a:cubicBezTo>
                    <a:pt x="716153" y="180340"/>
                    <a:pt x="730377" y="174625"/>
                    <a:pt x="761746" y="191897"/>
                  </a:cubicBezTo>
                  <a:cubicBezTo>
                    <a:pt x="850265" y="237744"/>
                    <a:pt x="924433" y="300736"/>
                    <a:pt x="955802" y="398018"/>
                  </a:cubicBezTo>
                  <a:cubicBezTo>
                    <a:pt x="967232" y="435229"/>
                    <a:pt x="992886" y="432435"/>
                    <a:pt x="1012825" y="426593"/>
                  </a:cubicBezTo>
                  <a:close/>
                </a:path>
              </a:pathLst>
            </a:custGeom>
            <a:solidFill>
              <a:srgbClr val="00B050"/>
            </a:solidFill>
          </p:spPr>
        </p:sp>
      </p:grpSp>
      <p:grpSp>
        <p:nvGrpSpPr>
          <p:cNvPr id="47" name="Group 47"/>
          <p:cNvGrpSpPr/>
          <p:nvPr/>
        </p:nvGrpSpPr>
        <p:grpSpPr>
          <a:xfrm>
            <a:off x="7845840" y="5473440"/>
            <a:ext cx="657360" cy="727200"/>
            <a:chOff x="0" y="0"/>
            <a:chExt cx="876480" cy="969600"/>
          </a:xfrm>
        </p:grpSpPr>
        <p:sp>
          <p:nvSpPr>
            <p:cNvPr id="48" name="Freeform 48"/>
            <p:cNvSpPr/>
            <p:nvPr/>
          </p:nvSpPr>
          <p:spPr>
            <a:xfrm>
              <a:off x="0" y="0"/>
              <a:ext cx="876427" cy="969645"/>
            </a:xfrm>
            <a:custGeom>
              <a:avLst/>
              <a:gdLst/>
              <a:ahLst/>
              <a:cxnLst/>
              <a:rect l="l" t="t" r="r" b="b"/>
              <a:pathLst>
                <a:path w="876427" h="969645">
                  <a:moveTo>
                    <a:pt x="137541" y="955294"/>
                  </a:moveTo>
                  <a:cubicBezTo>
                    <a:pt x="169037" y="969645"/>
                    <a:pt x="171958" y="961009"/>
                    <a:pt x="171958" y="932307"/>
                  </a:cubicBezTo>
                  <a:cubicBezTo>
                    <a:pt x="171958" y="829056"/>
                    <a:pt x="174879" y="725805"/>
                    <a:pt x="169037" y="622554"/>
                  </a:cubicBezTo>
                  <a:cubicBezTo>
                    <a:pt x="163322" y="525018"/>
                    <a:pt x="203454" y="464820"/>
                    <a:pt x="289306" y="416052"/>
                  </a:cubicBezTo>
                  <a:cubicBezTo>
                    <a:pt x="486918" y="306959"/>
                    <a:pt x="678815" y="192151"/>
                    <a:pt x="876427" y="77470"/>
                  </a:cubicBezTo>
                  <a:cubicBezTo>
                    <a:pt x="862076" y="54483"/>
                    <a:pt x="842010" y="51689"/>
                    <a:pt x="827786" y="40132"/>
                  </a:cubicBezTo>
                  <a:cubicBezTo>
                    <a:pt x="779145" y="0"/>
                    <a:pt x="733298" y="5715"/>
                    <a:pt x="678815" y="37338"/>
                  </a:cubicBezTo>
                  <a:cubicBezTo>
                    <a:pt x="532765" y="129032"/>
                    <a:pt x="381000" y="212217"/>
                    <a:pt x="234823" y="298323"/>
                  </a:cubicBezTo>
                  <a:cubicBezTo>
                    <a:pt x="174625" y="332740"/>
                    <a:pt x="117348" y="375793"/>
                    <a:pt x="40005" y="341376"/>
                  </a:cubicBezTo>
                  <a:cubicBezTo>
                    <a:pt x="37084" y="341376"/>
                    <a:pt x="28575" y="344297"/>
                    <a:pt x="17145" y="347091"/>
                  </a:cubicBezTo>
                  <a:cubicBezTo>
                    <a:pt x="94488" y="404495"/>
                    <a:pt x="8636" y="438912"/>
                    <a:pt x="0" y="487680"/>
                  </a:cubicBezTo>
                  <a:cubicBezTo>
                    <a:pt x="45847" y="490601"/>
                    <a:pt x="45847" y="490601"/>
                    <a:pt x="45847" y="539369"/>
                  </a:cubicBezTo>
                  <a:cubicBezTo>
                    <a:pt x="45847" y="628269"/>
                    <a:pt x="54483" y="720090"/>
                    <a:pt x="42926" y="808990"/>
                  </a:cubicBezTo>
                  <a:cubicBezTo>
                    <a:pt x="37211" y="886460"/>
                    <a:pt x="74422" y="926592"/>
                    <a:pt x="137414" y="955294"/>
                  </a:cubicBezTo>
                  <a:close/>
                </a:path>
              </a:pathLst>
            </a:custGeom>
            <a:solidFill>
              <a:srgbClr val="00B050"/>
            </a:solidFill>
          </p:spPr>
        </p:sp>
      </p:grpSp>
      <p:grpSp>
        <p:nvGrpSpPr>
          <p:cNvPr id="49" name="Group 49"/>
          <p:cNvGrpSpPr/>
          <p:nvPr/>
        </p:nvGrpSpPr>
        <p:grpSpPr>
          <a:xfrm>
            <a:off x="2880000" y="3673440"/>
            <a:ext cx="434880" cy="279360"/>
            <a:chOff x="0" y="0"/>
            <a:chExt cx="579840" cy="372480"/>
          </a:xfrm>
        </p:grpSpPr>
        <p:sp>
          <p:nvSpPr>
            <p:cNvPr id="50" name="Freeform 50"/>
            <p:cNvSpPr/>
            <p:nvPr/>
          </p:nvSpPr>
          <p:spPr>
            <a:xfrm>
              <a:off x="0" y="-127"/>
              <a:ext cx="579882" cy="372618"/>
            </a:xfrm>
            <a:custGeom>
              <a:avLst/>
              <a:gdLst/>
              <a:ahLst/>
              <a:cxnLst/>
              <a:rect l="l" t="t" r="r" b="b"/>
              <a:pathLst>
                <a:path w="579882" h="372618">
                  <a:moveTo>
                    <a:pt x="246888" y="28829"/>
                  </a:moveTo>
                  <a:cubicBezTo>
                    <a:pt x="226822" y="11557"/>
                    <a:pt x="206629" y="3048"/>
                    <a:pt x="177927" y="14478"/>
                  </a:cubicBezTo>
                  <a:cubicBezTo>
                    <a:pt x="60325" y="71755"/>
                    <a:pt x="0" y="163449"/>
                    <a:pt x="5715" y="289560"/>
                  </a:cubicBezTo>
                  <a:cubicBezTo>
                    <a:pt x="5715" y="315341"/>
                    <a:pt x="20066" y="321056"/>
                    <a:pt x="37338" y="326771"/>
                  </a:cubicBezTo>
                  <a:cubicBezTo>
                    <a:pt x="117729" y="358267"/>
                    <a:pt x="200914" y="369697"/>
                    <a:pt x="284226" y="372618"/>
                  </a:cubicBezTo>
                  <a:cubicBezTo>
                    <a:pt x="373253" y="372618"/>
                    <a:pt x="459359" y="355473"/>
                    <a:pt x="542544" y="323850"/>
                  </a:cubicBezTo>
                  <a:cubicBezTo>
                    <a:pt x="568325" y="315214"/>
                    <a:pt x="576961" y="300990"/>
                    <a:pt x="576961" y="269367"/>
                  </a:cubicBezTo>
                  <a:cubicBezTo>
                    <a:pt x="579882" y="157607"/>
                    <a:pt x="525272" y="83185"/>
                    <a:pt x="427736" y="28702"/>
                  </a:cubicBezTo>
                  <a:cubicBezTo>
                    <a:pt x="396113" y="8636"/>
                    <a:pt x="367411" y="0"/>
                    <a:pt x="335915" y="28702"/>
                  </a:cubicBezTo>
                  <a:cubicBezTo>
                    <a:pt x="307213" y="57404"/>
                    <a:pt x="275590" y="54483"/>
                    <a:pt x="246888" y="28702"/>
                  </a:cubicBezTo>
                  <a:close/>
                </a:path>
              </a:pathLst>
            </a:custGeom>
            <a:solidFill>
              <a:srgbClr val="00B050"/>
            </a:solidFill>
          </p:spPr>
        </p:sp>
      </p:grpSp>
      <p:grpSp>
        <p:nvGrpSpPr>
          <p:cNvPr id="51" name="Group 51"/>
          <p:cNvGrpSpPr/>
          <p:nvPr/>
        </p:nvGrpSpPr>
        <p:grpSpPr>
          <a:xfrm>
            <a:off x="7931520" y="7493040"/>
            <a:ext cx="851040" cy="565200"/>
            <a:chOff x="0" y="0"/>
            <a:chExt cx="1134720" cy="753600"/>
          </a:xfrm>
        </p:grpSpPr>
        <p:sp>
          <p:nvSpPr>
            <p:cNvPr id="52" name="Freeform 52"/>
            <p:cNvSpPr/>
            <p:nvPr/>
          </p:nvSpPr>
          <p:spPr>
            <a:xfrm>
              <a:off x="127" y="0"/>
              <a:ext cx="1134618" cy="753364"/>
            </a:xfrm>
            <a:custGeom>
              <a:avLst/>
              <a:gdLst/>
              <a:ahLst/>
              <a:cxnLst/>
              <a:rect l="l" t="t" r="r" b="b"/>
              <a:pathLst>
                <a:path w="1134618" h="753364">
                  <a:moveTo>
                    <a:pt x="1100201" y="199771"/>
                  </a:moveTo>
                  <a:cubicBezTo>
                    <a:pt x="1077214" y="185547"/>
                    <a:pt x="1060069" y="182626"/>
                    <a:pt x="1040003" y="211201"/>
                  </a:cubicBezTo>
                  <a:cubicBezTo>
                    <a:pt x="933958" y="359664"/>
                    <a:pt x="799338" y="479552"/>
                    <a:pt x="661797" y="596519"/>
                  </a:cubicBezTo>
                  <a:cubicBezTo>
                    <a:pt x="598805" y="647954"/>
                    <a:pt x="529971" y="647954"/>
                    <a:pt x="469773" y="596519"/>
                  </a:cubicBezTo>
                  <a:cubicBezTo>
                    <a:pt x="441071" y="570865"/>
                    <a:pt x="415290" y="542290"/>
                    <a:pt x="389509" y="516636"/>
                  </a:cubicBezTo>
                  <a:cubicBezTo>
                    <a:pt x="320675" y="456692"/>
                    <a:pt x="266319" y="379603"/>
                    <a:pt x="191770" y="328295"/>
                  </a:cubicBezTo>
                  <a:cubicBezTo>
                    <a:pt x="174625" y="296926"/>
                    <a:pt x="140208" y="276860"/>
                    <a:pt x="128778" y="242697"/>
                  </a:cubicBezTo>
                  <a:cubicBezTo>
                    <a:pt x="128778" y="202692"/>
                    <a:pt x="145923" y="171323"/>
                    <a:pt x="177546" y="148463"/>
                  </a:cubicBezTo>
                  <a:cubicBezTo>
                    <a:pt x="197612" y="131318"/>
                    <a:pt x="220472" y="119888"/>
                    <a:pt x="234823" y="94234"/>
                  </a:cubicBezTo>
                  <a:cubicBezTo>
                    <a:pt x="260604" y="82804"/>
                    <a:pt x="274955" y="59944"/>
                    <a:pt x="295021" y="42799"/>
                  </a:cubicBezTo>
                  <a:cubicBezTo>
                    <a:pt x="269240" y="28575"/>
                    <a:pt x="243459" y="14224"/>
                    <a:pt x="217678" y="0"/>
                  </a:cubicBezTo>
                  <a:cubicBezTo>
                    <a:pt x="186182" y="25654"/>
                    <a:pt x="151765" y="48514"/>
                    <a:pt x="125984" y="82804"/>
                  </a:cubicBezTo>
                  <a:cubicBezTo>
                    <a:pt x="117348" y="91313"/>
                    <a:pt x="105918" y="99949"/>
                    <a:pt x="94488" y="108458"/>
                  </a:cubicBezTo>
                  <a:cubicBezTo>
                    <a:pt x="88773" y="108458"/>
                    <a:pt x="85852" y="111252"/>
                    <a:pt x="88773" y="116967"/>
                  </a:cubicBezTo>
                  <a:cubicBezTo>
                    <a:pt x="85852" y="119761"/>
                    <a:pt x="83058" y="122682"/>
                    <a:pt x="83058" y="128397"/>
                  </a:cubicBezTo>
                  <a:cubicBezTo>
                    <a:pt x="34290" y="185547"/>
                    <a:pt x="28575" y="242570"/>
                    <a:pt x="62992" y="311150"/>
                  </a:cubicBezTo>
                  <a:cubicBezTo>
                    <a:pt x="68707" y="316865"/>
                    <a:pt x="68707" y="328295"/>
                    <a:pt x="80137" y="325374"/>
                  </a:cubicBezTo>
                  <a:cubicBezTo>
                    <a:pt x="111633" y="379603"/>
                    <a:pt x="163195" y="416687"/>
                    <a:pt x="206248" y="459486"/>
                  </a:cubicBezTo>
                  <a:cubicBezTo>
                    <a:pt x="211963" y="476631"/>
                    <a:pt x="200533" y="485140"/>
                    <a:pt x="189103" y="496570"/>
                  </a:cubicBezTo>
                  <a:cubicBezTo>
                    <a:pt x="166116" y="519430"/>
                    <a:pt x="140335" y="539369"/>
                    <a:pt x="123190" y="567944"/>
                  </a:cubicBezTo>
                  <a:cubicBezTo>
                    <a:pt x="134620" y="570738"/>
                    <a:pt x="146177" y="573659"/>
                    <a:pt x="160401" y="576453"/>
                  </a:cubicBezTo>
                  <a:cubicBezTo>
                    <a:pt x="146050" y="573659"/>
                    <a:pt x="134620" y="570738"/>
                    <a:pt x="123190" y="567944"/>
                  </a:cubicBezTo>
                  <a:cubicBezTo>
                    <a:pt x="85979" y="605028"/>
                    <a:pt x="48641" y="642112"/>
                    <a:pt x="0" y="690626"/>
                  </a:cubicBezTo>
                  <a:cubicBezTo>
                    <a:pt x="85979" y="679196"/>
                    <a:pt x="160528" y="713486"/>
                    <a:pt x="223520" y="639191"/>
                  </a:cubicBezTo>
                  <a:cubicBezTo>
                    <a:pt x="298069" y="553593"/>
                    <a:pt x="303784" y="559308"/>
                    <a:pt x="386842" y="641985"/>
                  </a:cubicBezTo>
                  <a:cubicBezTo>
                    <a:pt x="492887" y="747649"/>
                    <a:pt x="610362" y="753364"/>
                    <a:pt x="724916" y="659130"/>
                  </a:cubicBezTo>
                  <a:cubicBezTo>
                    <a:pt x="868172" y="539242"/>
                    <a:pt x="991362" y="402209"/>
                    <a:pt x="1097407" y="248031"/>
                  </a:cubicBezTo>
                  <a:cubicBezTo>
                    <a:pt x="1106043" y="233807"/>
                    <a:pt x="1134618" y="219456"/>
                    <a:pt x="1100328" y="199517"/>
                  </a:cubicBezTo>
                  <a:close/>
                  <a:moveTo>
                    <a:pt x="85852" y="185547"/>
                  </a:moveTo>
                  <a:cubicBezTo>
                    <a:pt x="82931" y="179832"/>
                    <a:pt x="82931" y="174117"/>
                    <a:pt x="82931" y="168402"/>
                  </a:cubicBezTo>
                  <a:cubicBezTo>
                    <a:pt x="82931" y="174117"/>
                    <a:pt x="82931" y="179832"/>
                    <a:pt x="85852" y="185547"/>
                  </a:cubicBezTo>
                  <a:close/>
                  <a:moveTo>
                    <a:pt x="82931" y="151257"/>
                  </a:moveTo>
                  <a:cubicBezTo>
                    <a:pt x="82931" y="148463"/>
                    <a:pt x="82931" y="145542"/>
                    <a:pt x="82931" y="142748"/>
                  </a:cubicBezTo>
                  <a:cubicBezTo>
                    <a:pt x="82931" y="145542"/>
                    <a:pt x="82931" y="148463"/>
                    <a:pt x="82931" y="151257"/>
                  </a:cubicBezTo>
                  <a:close/>
                </a:path>
              </a:pathLst>
            </a:custGeom>
            <a:solidFill>
              <a:srgbClr val="00B050"/>
            </a:solidFill>
          </p:spPr>
        </p:sp>
      </p:grpSp>
      <p:grpSp>
        <p:nvGrpSpPr>
          <p:cNvPr id="53" name="Group 53"/>
          <p:cNvGrpSpPr/>
          <p:nvPr/>
        </p:nvGrpSpPr>
        <p:grpSpPr>
          <a:xfrm>
            <a:off x="4636080" y="4013280"/>
            <a:ext cx="384480" cy="632160"/>
            <a:chOff x="0" y="0"/>
            <a:chExt cx="512640" cy="842880"/>
          </a:xfrm>
        </p:grpSpPr>
        <p:sp>
          <p:nvSpPr>
            <p:cNvPr id="54" name="Freeform 54"/>
            <p:cNvSpPr/>
            <p:nvPr/>
          </p:nvSpPr>
          <p:spPr>
            <a:xfrm>
              <a:off x="0" y="0"/>
              <a:ext cx="512826" cy="842772"/>
            </a:xfrm>
            <a:custGeom>
              <a:avLst/>
              <a:gdLst/>
              <a:ahLst/>
              <a:cxnLst/>
              <a:rect l="l" t="t" r="r" b="b"/>
              <a:pathLst>
                <a:path w="512826" h="842772">
                  <a:moveTo>
                    <a:pt x="114554" y="494284"/>
                  </a:moveTo>
                  <a:cubicBezTo>
                    <a:pt x="105918" y="511429"/>
                    <a:pt x="103124" y="534289"/>
                    <a:pt x="128905" y="548513"/>
                  </a:cubicBezTo>
                  <a:cubicBezTo>
                    <a:pt x="140335" y="554228"/>
                    <a:pt x="148971" y="562737"/>
                    <a:pt x="157607" y="571373"/>
                  </a:cubicBezTo>
                  <a:cubicBezTo>
                    <a:pt x="166243" y="571373"/>
                    <a:pt x="169037" y="568579"/>
                    <a:pt x="174752" y="565658"/>
                  </a:cubicBezTo>
                  <a:cubicBezTo>
                    <a:pt x="174752" y="565658"/>
                    <a:pt x="177673" y="562864"/>
                    <a:pt x="177673" y="562864"/>
                  </a:cubicBezTo>
                  <a:cubicBezTo>
                    <a:pt x="177673" y="562864"/>
                    <a:pt x="174752" y="565658"/>
                    <a:pt x="174752" y="565658"/>
                  </a:cubicBezTo>
                  <a:cubicBezTo>
                    <a:pt x="169037" y="568452"/>
                    <a:pt x="166116" y="571373"/>
                    <a:pt x="157607" y="571373"/>
                  </a:cubicBezTo>
                  <a:cubicBezTo>
                    <a:pt x="154686" y="591312"/>
                    <a:pt x="169037" y="599948"/>
                    <a:pt x="183388" y="605663"/>
                  </a:cubicBezTo>
                  <a:cubicBezTo>
                    <a:pt x="169037" y="671322"/>
                    <a:pt x="174752" y="737108"/>
                    <a:pt x="151892" y="799973"/>
                  </a:cubicBezTo>
                  <a:cubicBezTo>
                    <a:pt x="143256" y="825627"/>
                    <a:pt x="154813" y="834263"/>
                    <a:pt x="177673" y="837057"/>
                  </a:cubicBezTo>
                  <a:cubicBezTo>
                    <a:pt x="229235" y="842772"/>
                    <a:pt x="280797" y="842772"/>
                    <a:pt x="332359" y="839851"/>
                  </a:cubicBezTo>
                  <a:cubicBezTo>
                    <a:pt x="375285" y="837057"/>
                    <a:pt x="383921" y="819912"/>
                    <a:pt x="375285" y="779907"/>
                  </a:cubicBezTo>
                  <a:cubicBezTo>
                    <a:pt x="343789" y="625602"/>
                    <a:pt x="338074" y="471297"/>
                    <a:pt x="389636" y="319913"/>
                  </a:cubicBezTo>
                  <a:cubicBezTo>
                    <a:pt x="415417" y="257048"/>
                    <a:pt x="443992" y="194183"/>
                    <a:pt x="492760" y="142748"/>
                  </a:cubicBezTo>
                  <a:cubicBezTo>
                    <a:pt x="512826" y="122809"/>
                    <a:pt x="498475" y="105664"/>
                    <a:pt x="481330" y="91313"/>
                  </a:cubicBezTo>
                  <a:cubicBezTo>
                    <a:pt x="469900" y="79883"/>
                    <a:pt x="458470" y="68453"/>
                    <a:pt x="441198" y="88519"/>
                  </a:cubicBezTo>
                  <a:cubicBezTo>
                    <a:pt x="381000" y="162814"/>
                    <a:pt x="320929" y="237109"/>
                    <a:pt x="292227" y="328549"/>
                  </a:cubicBezTo>
                  <a:cubicBezTo>
                    <a:pt x="269367" y="359918"/>
                    <a:pt x="260731" y="334264"/>
                    <a:pt x="246380" y="320040"/>
                  </a:cubicBezTo>
                  <a:cubicBezTo>
                    <a:pt x="220599" y="251460"/>
                    <a:pt x="183388" y="185801"/>
                    <a:pt x="134747" y="125730"/>
                  </a:cubicBezTo>
                  <a:cubicBezTo>
                    <a:pt x="131826" y="97155"/>
                    <a:pt x="108966" y="82931"/>
                    <a:pt x="91821" y="62865"/>
                  </a:cubicBezTo>
                  <a:cubicBezTo>
                    <a:pt x="77343" y="42799"/>
                    <a:pt x="80137" y="0"/>
                    <a:pt x="37211" y="25654"/>
                  </a:cubicBezTo>
                  <a:cubicBezTo>
                    <a:pt x="2921" y="45720"/>
                    <a:pt x="0" y="68580"/>
                    <a:pt x="28702" y="94234"/>
                  </a:cubicBezTo>
                  <a:cubicBezTo>
                    <a:pt x="94488" y="205740"/>
                    <a:pt x="157480" y="317119"/>
                    <a:pt x="183261" y="445770"/>
                  </a:cubicBezTo>
                  <a:cubicBezTo>
                    <a:pt x="183261" y="459994"/>
                    <a:pt x="183261" y="477139"/>
                    <a:pt x="183261" y="491490"/>
                  </a:cubicBezTo>
                  <a:cubicBezTo>
                    <a:pt x="174625" y="491490"/>
                    <a:pt x="168910" y="494284"/>
                    <a:pt x="160401" y="491490"/>
                  </a:cubicBezTo>
                  <a:cubicBezTo>
                    <a:pt x="146050" y="485775"/>
                    <a:pt x="125984" y="465836"/>
                    <a:pt x="114554" y="494284"/>
                  </a:cubicBezTo>
                  <a:close/>
                </a:path>
              </a:pathLst>
            </a:custGeom>
            <a:solidFill>
              <a:srgbClr val="00B050"/>
            </a:solidFill>
          </p:spPr>
        </p:sp>
      </p:grpSp>
      <p:grpSp>
        <p:nvGrpSpPr>
          <p:cNvPr id="55" name="Group 55"/>
          <p:cNvGrpSpPr/>
          <p:nvPr/>
        </p:nvGrpSpPr>
        <p:grpSpPr>
          <a:xfrm>
            <a:off x="899280" y="9639360"/>
            <a:ext cx="927360" cy="266400"/>
            <a:chOff x="0" y="0"/>
            <a:chExt cx="1236480" cy="355200"/>
          </a:xfrm>
        </p:grpSpPr>
        <p:sp>
          <p:nvSpPr>
            <p:cNvPr id="56" name="Freeform 56"/>
            <p:cNvSpPr/>
            <p:nvPr/>
          </p:nvSpPr>
          <p:spPr>
            <a:xfrm>
              <a:off x="0" y="0"/>
              <a:ext cx="1236599" cy="355219"/>
            </a:xfrm>
            <a:custGeom>
              <a:avLst/>
              <a:gdLst/>
              <a:ahLst/>
              <a:cxnLst/>
              <a:rect l="l" t="t" r="r" b="b"/>
              <a:pathLst>
                <a:path w="1236599" h="355219">
                  <a:moveTo>
                    <a:pt x="1204976" y="99441"/>
                  </a:moveTo>
                  <a:cubicBezTo>
                    <a:pt x="1133475" y="62484"/>
                    <a:pt x="1059053" y="34036"/>
                    <a:pt x="981710" y="19939"/>
                  </a:cubicBezTo>
                  <a:cubicBezTo>
                    <a:pt x="884428" y="0"/>
                    <a:pt x="878713" y="2794"/>
                    <a:pt x="861568" y="96647"/>
                  </a:cubicBezTo>
                  <a:cubicBezTo>
                    <a:pt x="858647" y="102362"/>
                    <a:pt x="858647" y="110871"/>
                    <a:pt x="855853" y="116586"/>
                  </a:cubicBezTo>
                  <a:cubicBezTo>
                    <a:pt x="818642" y="230251"/>
                    <a:pt x="712724" y="298450"/>
                    <a:pt x="595376" y="284226"/>
                  </a:cubicBezTo>
                  <a:cubicBezTo>
                    <a:pt x="480949" y="272923"/>
                    <a:pt x="394970" y="184785"/>
                    <a:pt x="380746" y="68326"/>
                  </a:cubicBezTo>
                  <a:cubicBezTo>
                    <a:pt x="377825" y="34036"/>
                    <a:pt x="372110" y="5715"/>
                    <a:pt x="329184" y="11303"/>
                  </a:cubicBezTo>
                  <a:cubicBezTo>
                    <a:pt x="228981" y="25527"/>
                    <a:pt x="131699" y="53975"/>
                    <a:pt x="40132" y="96647"/>
                  </a:cubicBezTo>
                  <a:cubicBezTo>
                    <a:pt x="22860" y="105156"/>
                    <a:pt x="0" y="110871"/>
                    <a:pt x="17145" y="142113"/>
                  </a:cubicBezTo>
                  <a:cubicBezTo>
                    <a:pt x="31496" y="167640"/>
                    <a:pt x="42926" y="173355"/>
                    <a:pt x="71501" y="159131"/>
                  </a:cubicBezTo>
                  <a:cubicBezTo>
                    <a:pt x="134493" y="125095"/>
                    <a:pt x="203200" y="102362"/>
                    <a:pt x="274701" y="88138"/>
                  </a:cubicBezTo>
                  <a:cubicBezTo>
                    <a:pt x="300482" y="82423"/>
                    <a:pt x="311912" y="85344"/>
                    <a:pt x="323342" y="113665"/>
                  </a:cubicBezTo>
                  <a:cubicBezTo>
                    <a:pt x="369189" y="267081"/>
                    <a:pt x="480822" y="355219"/>
                    <a:pt x="623824" y="355219"/>
                  </a:cubicBezTo>
                  <a:cubicBezTo>
                    <a:pt x="767080" y="352298"/>
                    <a:pt x="881507" y="264287"/>
                    <a:pt x="924560" y="113665"/>
                  </a:cubicBezTo>
                  <a:cubicBezTo>
                    <a:pt x="933196" y="82423"/>
                    <a:pt x="947420" y="79629"/>
                    <a:pt x="976122" y="85217"/>
                  </a:cubicBezTo>
                  <a:cubicBezTo>
                    <a:pt x="1044829" y="99441"/>
                    <a:pt x="1110615" y="122174"/>
                    <a:pt x="1173607" y="156210"/>
                  </a:cubicBezTo>
                  <a:cubicBezTo>
                    <a:pt x="1196467" y="170434"/>
                    <a:pt x="1207897" y="173228"/>
                    <a:pt x="1222248" y="144907"/>
                  </a:cubicBezTo>
                  <a:cubicBezTo>
                    <a:pt x="1236599" y="119380"/>
                    <a:pt x="1227963" y="110871"/>
                    <a:pt x="1205103" y="99441"/>
                  </a:cubicBezTo>
                  <a:close/>
                </a:path>
              </a:pathLst>
            </a:custGeom>
            <a:solidFill>
              <a:srgbClr val="00B050"/>
            </a:solidFill>
          </p:spPr>
        </p:sp>
      </p:grpSp>
      <p:grpSp>
        <p:nvGrpSpPr>
          <p:cNvPr id="57" name="Group 57"/>
          <p:cNvGrpSpPr/>
          <p:nvPr/>
        </p:nvGrpSpPr>
        <p:grpSpPr>
          <a:xfrm>
            <a:off x="4385520" y="3679920"/>
            <a:ext cx="876240" cy="860400"/>
            <a:chOff x="0" y="0"/>
            <a:chExt cx="1168320" cy="1147200"/>
          </a:xfrm>
        </p:grpSpPr>
        <p:sp>
          <p:nvSpPr>
            <p:cNvPr id="58" name="Freeform 58"/>
            <p:cNvSpPr/>
            <p:nvPr/>
          </p:nvSpPr>
          <p:spPr>
            <a:xfrm>
              <a:off x="0" y="0"/>
              <a:ext cx="1168527" cy="1147191"/>
            </a:xfrm>
            <a:custGeom>
              <a:avLst/>
              <a:gdLst/>
              <a:ahLst/>
              <a:cxnLst/>
              <a:rect l="l" t="t" r="r" b="b"/>
              <a:pathLst>
                <a:path w="1168527" h="1147191">
                  <a:moveTo>
                    <a:pt x="765556" y="156972"/>
                  </a:moveTo>
                  <a:cubicBezTo>
                    <a:pt x="722757" y="159766"/>
                    <a:pt x="694182" y="151257"/>
                    <a:pt x="659892" y="119888"/>
                  </a:cubicBezTo>
                  <a:cubicBezTo>
                    <a:pt x="531368" y="0"/>
                    <a:pt x="299974" y="28575"/>
                    <a:pt x="219964" y="176911"/>
                  </a:cubicBezTo>
                  <a:cubicBezTo>
                    <a:pt x="174244" y="265430"/>
                    <a:pt x="151384" y="365252"/>
                    <a:pt x="102870" y="453771"/>
                  </a:cubicBezTo>
                  <a:cubicBezTo>
                    <a:pt x="82931" y="505079"/>
                    <a:pt x="105664" y="570738"/>
                    <a:pt x="57150" y="613537"/>
                  </a:cubicBezTo>
                  <a:cubicBezTo>
                    <a:pt x="37211" y="636397"/>
                    <a:pt x="22860" y="662051"/>
                    <a:pt x="22860" y="693420"/>
                  </a:cubicBezTo>
                  <a:cubicBezTo>
                    <a:pt x="11430" y="719201"/>
                    <a:pt x="8509" y="744855"/>
                    <a:pt x="11430" y="773303"/>
                  </a:cubicBezTo>
                  <a:cubicBezTo>
                    <a:pt x="0" y="964565"/>
                    <a:pt x="188468" y="1147191"/>
                    <a:pt x="422783" y="1115822"/>
                  </a:cubicBezTo>
                  <a:cubicBezTo>
                    <a:pt x="451358" y="1110107"/>
                    <a:pt x="457073" y="1095883"/>
                    <a:pt x="457073" y="1073023"/>
                  </a:cubicBezTo>
                  <a:cubicBezTo>
                    <a:pt x="454279" y="1041654"/>
                    <a:pt x="434213" y="1047369"/>
                    <a:pt x="414274" y="1047369"/>
                  </a:cubicBezTo>
                  <a:cubicBezTo>
                    <a:pt x="402844" y="1047369"/>
                    <a:pt x="391414" y="1047369"/>
                    <a:pt x="379984" y="1050163"/>
                  </a:cubicBezTo>
                  <a:cubicBezTo>
                    <a:pt x="245745" y="1055878"/>
                    <a:pt x="100076" y="967359"/>
                    <a:pt x="77216" y="807593"/>
                  </a:cubicBezTo>
                  <a:cubicBezTo>
                    <a:pt x="71501" y="719074"/>
                    <a:pt x="94361" y="642112"/>
                    <a:pt x="162941" y="582168"/>
                  </a:cubicBezTo>
                  <a:cubicBezTo>
                    <a:pt x="171450" y="576453"/>
                    <a:pt x="174371" y="565023"/>
                    <a:pt x="171450" y="556514"/>
                  </a:cubicBezTo>
                  <a:cubicBezTo>
                    <a:pt x="140081" y="482346"/>
                    <a:pt x="168656" y="425196"/>
                    <a:pt x="228600" y="379603"/>
                  </a:cubicBezTo>
                  <a:cubicBezTo>
                    <a:pt x="242824" y="368173"/>
                    <a:pt x="245745" y="356743"/>
                    <a:pt x="245745" y="339598"/>
                  </a:cubicBezTo>
                  <a:cubicBezTo>
                    <a:pt x="248539" y="228346"/>
                    <a:pt x="291465" y="159766"/>
                    <a:pt x="382905" y="128397"/>
                  </a:cubicBezTo>
                  <a:cubicBezTo>
                    <a:pt x="485775" y="94107"/>
                    <a:pt x="582803" y="116967"/>
                    <a:pt x="648589" y="205486"/>
                  </a:cubicBezTo>
                  <a:cubicBezTo>
                    <a:pt x="668528" y="234061"/>
                    <a:pt x="688594" y="236855"/>
                    <a:pt x="722884" y="231140"/>
                  </a:cubicBezTo>
                  <a:cubicBezTo>
                    <a:pt x="868553" y="199771"/>
                    <a:pt x="977138" y="265430"/>
                    <a:pt x="1019937" y="408051"/>
                  </a:cubicBezTo>
                  <a:cubicBezTo>
                    <a:pt x="1025652" y="422275"/>
                    <a:pt x="1031367" y="436626"/>
                    <a:pt x="1042797" y="442341"/>
                  </a:cubicBezTo>
                  <a:cubicBezTo>
                    <a:pt x="1031367" y="436626"/>
                    <a:pt x="1025652" y="422402"/>
                    <a:pt x="1019937" y="408051"/>
                  </a:cubicBezTo>
                  <a:cubicBezTo>
                    <a:pt x="1019937" y="445135"/>
                    <a:pt x="1019937" y="485140"/>
                    <a:pt x="1005713" y="522224"/>
                  </a:cubicBezTo>
                  <a:cubicBezTo>
                    <a:pt x="999998" y="550799"/>
                    <a:pt x="948563" y="567944"/>
                    <a:pt x="980059" y="602107"/>
                  </a:cubicBezTo>
                  <a:cubicBezTo>
                    <a:pt x="1008634" y="627761"/>
                    <a:pt x="1031494" y="659130"/>
                    <a:pt x="1062863" y="684911"/>
                  </a:cubicBezTo>
                  <a:cubicBezTo>
                    <a:pt x="1068578" y="704850"/>
                    <a:pt x="1071372" y="724916"/>
                    <a:pt x="1085723" y="739140"/>
                  </a:cubicBezTo>
                  <a:cubicBezTo>
                    <a:pt x="1085723" y="836168"/>
                    <a:pt x="1068578" y="924687"/>
                    <a:pt x="977138" y="978916"/>
                  </a:cubicBezTo>
                  <a:cubicBezTo>
                    <a:pt x="917194" y="1016000"/>
                    <a:pt x="851408" y="1024636"/>
                    <a:pt x="782955" y="1016000"/>
                  </a:cubicBezTo>
                  <a:cubicBezTo>
                    <a:pt x="768731" y="1013206"/>
                    <a:pt x="742950" y="1001776"/>
                    <a:pt x="745871" y="1033145"/>
                  </a:cubicBezTo>
                  <a:cubicBezTo>
                    <a:pt x="745871" y="1053084"/>
                    <a:pt x="740156" y="1078865"/>
                    <a:pt x="771525" y="1081659"/>
                  </a:cubicBezTo>
                  <a:cubicBezTo>
                    <a:pt x="874395" y="1093089"/>
                    <a:pt x="971423" y="1087374"/>
                    <a:pt x="1048639" y="1004570"/>
                  </a:cubicBezTo>
                  <a:cubicBezTo>
                    <a:pt x="1048639" y="1004570"/>
                    <a:pt x="1051433" y="1001776"/>
                    <a:pt x="1051433" y="1001776"/>
                  </a:cubicBezTo>
                  <a:cubicBezTo>
                    <a:pt x="1131443" y="944753"/>
                    <a:pt x="1168527" y="833374"/>
                    <a:pt x="1142873" y="727837"/>
                  </a:cubicBezTo>
                  <a:cubicBezTo>
                    <a:pt x="1134364" y="727837"/>
                    <a:pt x="1125728" y="730631"/>
                    <a:pt x="1117219" y="733552"/>
                  </a:cubicBezTo>
                  <a:cubicBezTo>
                    <a:pt x="1117219" y="736346"/>
                    <a:pt x="1114425" y="736346"/>
                    <a:pt x="1111504" y="736346"/>
                  </a:cubicBezTo>
                  <a:cubicBezTo>
                    <a:pt x="1114298" y="736346"/>
                    <a:pt x="1117219" y="736346"/>
                    <a:pt x="1117219" y="733552"/>
                  </a:cubicBezTo>
                  <a:cubicBezTo>
                    <a:pt x="1125728" y="730758"/>
                    <a:pt x="1134364" y="727837"/>
                    <a:pt x="1142873" y="727837"/>
                  </a:cubicBezTo>
                  <a:cubicBezTo>
                    <a:pt x="1142873" y="707898"/>
                    <a:pt x="1140079" y="687832"/>
                    <a:pt x="1122934" y="670814"/>
                  </a:cubicBezTo>
                  <a:cubicBezTo>
                    <a:pt x="1114425" y="647954"/>
                    <a:pt x="1102995" y="628015"/>
                    <a:pt x="1082929" y="610870"/>
                  </a:cubicBezTo>
                  <a:cubicBezTo>
                    <a:pt x="1060069" y="588010"/>
                    <a:pt x="1051560" y="565150"/>
                    <a:pt x="1065784" y="533781"/>
                  </a:cubicBezTo>
                  <a:cubicBezTo>
                    <a:pt x="1082929" y="510921"/>
                    <a:pt x="1085723" y="482473"/>
                    <a:pt x="1085723" y="453898"/>
                  </a:cubicBezTo>
                  <a:cubicBezTo>
                    <a:pt x="1085723" y="451104"/>
                    <a:pt x="1088517" y="448183"/>
                    <a:pt x="1085723" y="442468"/>
                  </a:cubicBezTo>
                  <a:cubicBezTo>
                    <a:pt x="1091438" y="436753"/>
                    <a:pt x="1091438" y="428244"/>
                    <a:pt x="1085723" y="419608"/>
                  </a:cubicBezTo>
                  <a:cubicBezTo>
                    <a:pt x="1068578" y="259842"/>
                    <a:pt x="934339" y="148463"/>
                    <a:pt x="765810" y="157099"/>
                  </a:cubicBezTo>
                  <a:close/>
                  <a:moveTo>
                    <a:pt x="102870" y="473710"/>
                  </a:moveTo>
                  <a:cubicBezTo>
                    <a:pt x="102870" y="487934"/>
                    <a:pt x="102870" y="505079"/>
                    <a:pt x="108585" y="519430"/>
                  </a:cubicBezTo>
                  <a:cubicBezTo>
                    <a:pt x="102870" y="505206"/>
                    <a:pt x="102870" y="488061"/>
                    <a:pt x="102870" y="473710"/>
                  </a:cubicBezTo>
                  <a:close/>
                  <a:moveTo>
                    <a:pt x="111379" y="527939"/>
                  </a:moveTo>
                  <a:cubicBezTo>
                    <a:pt x="114173" y="536448"/>
                    <a:pt x="117094" y="542163"/>
                    <a:pt x="122809" y="550799"/>
                  </a:cubicBezTo>
                  <a:cubicBezTo>
                    <a:pt x="117094" y="542290"/>
                    <a:pt x="114300" y="536575"/>
                    <a:pt x="111379" y="527939"/>
                  </a:cubicBezTo>
                  <a:close/>
                  <a:moveTo>
                    <a:pt x="1071118" y="453771"/>
                  </a:moveTo>
                  <a:cubicBezTo>
                    <a:pt x="1065403" y="453771"/>
                    <a:pt x="1056894" y="450977"/>
                    <a:pt x="1051179" y="448056"/>
                  </a:cubicBezTo>
                  <a:cubicBezTo>
                    <a:pt x="1056894" y="450850"/>
                    <a:pt x="1065403" y="453771"/>
                    <a:pt x="1071118" y="453771"/>
                  </a:cubicBezTo>
                  <a:close/>
                </a:path>
              </a:pathLst>
            </a:custGeom>
            <a:solidFill>
              <a:srgbClr val="00B050"/>
            </a:solidFill>
          </p:spPr>
        </p:sp>
      </p:grpSp>
      <p:grpSp>
        <p:nvGrpSpPr>
          <p:cNvPr id="59" name="Group 59"/>
          <p:cNvGrpSpPr/>
          <p:nvPr/>
        </p:nvGrpSpPr>
        <p:grpSpPr>
          <a:xfrm>
            <a:off x="6785280" y="5695920"/>
            <a:ext cx="254160" cy="486000"/>
            <a:chOff x="0" y="0"/>
            <a:chExt cx="338880" cy="648000"/>
          </a:xfrm>
        </p:grpSpPr>
        <p:sp>
          <p:nvSpPr>
            <p:cNvPr id="60" name="Freeform 60"/>
            <p:cNvSpPr/>
            <p:nvPr/>
          </p:nvSpPr>
          <p:spPr>
            <a:xfrm>
              <a:off x="0" y="0"/>
              <a:ext cx="338836" cy="647954"/>
            </a:xfrm>
            <a:custGeom>
              <a:avLst/>
              <a:gdLst/>
              <a:ahLst/>
              <a:cxnLst/>
              <a:rect l="l" t="t" r="r" b="b"/>
              <a:pathLst>
                <a:path w="338836" h="647954">
                  <a:moveTo>
                    <a:pt x="25908" y="647954"/>
                  </a:moveTo>
                  <a:cubicBezTo>
                    <a:pt x="60325" y="645033"/>
                    <a:pt x="94869" y="645033"/>
                    <a:pt x="126365" y="627888"/>
                  </a:cubicBezTo>
                  <a:cubicBezTo>
                    <a:pt x="140716" y="627888"/>
                    <a:pt x="149352" y="624967"/>
                    <a:pt x="149352" y="610743"/>
                  </a:cubicBezTo>
                  <a:cubicBezTo>
                    <a:pt x="172339" y="607822"/>
                    <a:pt x="183769" y="593598"/>
                    <a:pt x="198120" y="582041"/>
                  </a:cubicBezTo>
                  <a:cubicBezTo>
                    <a:pt x="310134" y="473075"/>
                    <a:pt x="338836" y="338328"/>
                    <a:pt x="295783" y="197866"/>
                  </a:cubicBezTo>
                  <a:cubicBezTo>
                    <a:pt x="235458" y="2921"/>
                    <a:pt x="247015" y="0"/>
                    <a:pt x="54610" y="94615"/>
                  </a:cubicBezTo>
                  <a:cubicBezTo>
                    <a:pt x="8636" y="117602"/>
                    <a:pt x="11430" y="140462"/>
                    <a:pt x="43053" y="169164"/>
                  </a:cubicBezTo>
                  <a:cubicBezTo>
                    <a:pt x="83312" y="235077"/>
                    <a:pt x="109093" y="303911"/>
                    <a:pt x="109093" y="381381"/>
                  </a:cubicBezTo>
                  <a:cubicBezTo>
                    <a:pt x="109093" y="381381"/>
                    <a:pt x="109093" y="384302"/>
                    <a:pt x="109093" y="384302"/>
                  </a:cubicBezTo>
                  <a:cubicBezTo>
                    <a:pt x="103378" y="392938"/>
                    <a:pt x="103378" y="401447"/>
                    <a:pt x="106172" y="410083"/>
                  </a:cubicBezTo>
                  <a:cubicBezTo>
                    <a:pt x="103251" y="458851"/>
                    <a:pt x="86106" y="501777"/>
                    <a:pt x="65913" y="544830"/>
                  </a:cubicBezTo>
                  <a:cubicBezTo>
                    <a:pt x="51562" y="570611"/>
                    <a:pt x="28575" y="584962"/>
                    <a:pt x="19939" y="613664"/>
                  </a:cubicBezTo>
                  <a:cubicBezTo>
                    <a:pt x="11430" y="619379"/>
                    <a:pt x="0" y="622173"/>
                    <a:pt x="0" y="633603"/>
                  </a:cubicBezTo>
                  <a:cubicBezTo>
                    <a:pt x="2921" y="647954"/>
                    <a:pt x="17272" y="647954"/>
                    <a:pt x="25908" y="647954"/>
                  </a:cubicBezTo>
                  <a:close/>
                </a:path>
              </a:pathLst>
            </a:custGeom>
            <a:solidFill>
              <a:srgbClr val="00B050"/>
            </a:solidFill>
          </p:spPr>
        </p:sp>
      </p:grpSp>
      <p:grpSp>
        <p:nvGrpSpPr>
          <p:cNvPr id="61" name="Group 61"/>
          <p:cNvGrpSpPr/>
          <p:nvPr/>
        </p:nvGrpSpPr>
        <p:grpSpPr>
          <a:xfrm>
            <a:off x="3188160" y="5505840"/>
            <a:ext cx="247680" cy="250560"/>
            <a:chOff x="0" y="0"/>
            <a:chExt cx="330240" cy="334080"/>
          </a:xfrm>
        </p:grpSpPr>
        <p:sp>
          <p:nvSpPr>
            <p:cNvPr id="62" name="Freeform 62"/>
            <p:cNvSpPr/>
            <p:nvPr/>
          </p:nvSpPr>
          <p:spPr>
            <a:xfrm>
              <a:off x="0" y="0"/>
              <a:ext cx="330200" cy="334137"/>
            </a:xfrm>
            <a:custGeom>
              <a:avLst/>
              <a:gdLst/>
              <a:ahLst/>
              <a:cxnLst/>
              <a:rect l="l" t="t" r="r" b="b"/>
              <a:pathLst>
                <a:path w="330200" h="334137">
                  <a:moveTo>
                    <a:pt x="166497" y="0"/>
                  </a:moveTo>
                  <a:cubicBezTo>
                    <a:pt x="74676" y="0"/>
                    <a:pt x="0" y="74930"/>
                    <a:pt x="0" y="169926"/>
                  </a:cubicBezTo>
                  <a:cubicBezTo>
                    <a:pt x="0" y="259207"/>
                    <a:pt x="71755" y="331216"/>
                    <a:pt x="163703" y="331216"/>
                  </a:cubicBezTo>
                  <a:cubicBezTo>
                    <a:pt x="258445" y="334137"/>
                    <a:pt x="330200" y="259207"/>
                    <a:pt x="330200" y="167005"/>
                  </a:cubicBezTo>
                  <a:cubicBezTo>
                    <a:pt x="330200" y="74803"/>
                    <a:pt x="255524" y="2921"/>
                    <a:pt x="166497" y="0"/>
                  </a:cubicBezTo>
                  <a:close/>
                </a:path>
              </a:pathLst>
            </a:custGeom>
            <a:solidFill>
              <a:srgbClr val="00B050"/>
            </a:solidFill>
          </p:spPr>
        </p:sp>
      </p:grpSp>
      <p:grpSp>
        <p:nvGrpSpPr>
          <p:cNvPr id="63" name="Group 63"/>
          <p:cNvGrpSpPr/>
          <p:nvPr/>
        </p:nvGrpSpPr>
        <p:grpSpPr>
          <a:xfrm>
            <a:off x="6325200" y="7372800"/>
            <a:ext cx="486000" cy="218880"/>
            <a:chOff x="0" y="0"/>
            <a:chExt cx="648000" cy="291840"/>
          </a:xfrm>
        </p:grpSpPr>
        <p:sp>
          <p:nvSpPr>
            <p:cNvPr id="64" name="Freeform 64"/>
            <p:cNvSpPr/>
            <p:nvPr/>
          </p:nvSpPr>
          <p:spPr>
            <a:xfrm>
              <a:off x="0" y="0"/>
              <a:ext cx="648081" cy="291846"/>
            </a:xfrm>
            <a:custGeom>
              <a:avLst/>
              <a:gdLst/>
              <a:ahLst/>
              <a:cxnLst/>
              <a:rect l="l" t="t" r="r" b="b"/>
              <a:pathLst>
                <a:path w="648081" h="291846">
                  <a:moveTo>
                    <a:pt x="34290" y="277495"/>
                  </a:moveTo>
                  <a:cubicBezTo>
                    <a:pt x="80010" y="277495"/>
                    <a:pt x="128524" y="277495"/>
                    <a:pt x="174117" y="277495"/>
                  </a:cubicBezTo>
                  <a:cubicBezTo>
                    <a:pt x="268351" y="286131"/>
                    <a:pt x="359664" y="291846"/>
                    <a:pt x="422529" y="200279"/>
                  </a:cubicBezTo>
                  <a:cubicBezTo>
                    <a:pt x="428244" y="191643"/>
                    <a:pt x="439674" y="185928"/>
                    <a:pt x="451104" y="180213"/>
                  </a:cubicBezTo>
                  <a:cubicBezTo>
                    <a:pt x="499618" y="148717"/>
                    <a:pt x="551053" y="117221"/>
                    <a:pt x="602361" y="88646"/>
                  </a:cubicBezTo>
                  <a:cubicBezTo>
                    <a:pt x="648081" y="65786"/>
                    <a:pt x="628015" y="45720"/>
                    <a:pt x="596646" y="28575"/>
                  </a:cubicBezTo>
                  <a:cubicBezTo>
                    <a:pt x="548132" y="0"/>
                    <a:pt x="496697" y="8636"/>
                    <a:pt x="450977" y="34290"/>
                  </a:cubicBezTo>
                  <a:cubicBezTo>
                    <a:pt x="345440" y="97282"/>
                    <a:pt x="234061" y="143002"/>
                    <a:pt x="114173" y="165989"/>
                  </a:cubicBezTo>
                  <a:cubicBezTo>
                    <a:pt x="68453" y="174625"/>
                    <a:pt x="34290" y="205994"/>
                    <a:pt x="11430" y="246126"/>
                  </a:cubicBezTo>
                  <a:cubicBezTo>
                    <a:pt x="0" y="268986"/>
                    <a:pt x="2921" y="277622"/>
                    <a:pt x="34290" y="277622"/>
                  </a:cubicBezTo>
                  <a:close/>
                </a:path>
              </a:pathLst>
            </a:custGeom>
            <a:solidFill>
              <a:srgbClr val="00B050"/>
            </a:solidFill>
          </p:spPr>
        </p:sp>
      </p:grpSp>
      <p:grpSp>
        <p:nvGrpSpPr>
          <p:cNvPr id="65" name="Group 65"/>
          <p:cNvGrpSpPr/>
          <p:nvPr/>
        </p:nvGrpSpPr>
        <p:grpSpPr>
          <a:xfrm>
            <a:off x="6645600" y="7378560"/>
            <a:ext cx="409680" cy="203040"/>
            <a:chOff x="0" y="0"/>
            <a:chExt cx="546240" cy="270720"/>
          </a:xfrm>
        </p:grpSpPr>
        <p:sp>
          <p:nvSpPr>
            <p:cNvPr id="66" name="Freeform 66"/>
            <p:cNvSpPr/>
            <p:nvPr/>
          </p:nvSpPr>
          <p:spPr>
            <a:xfrm>
              <a:off x="0" y="-127"/>
              <a:ext cx="546227" cy="270891"/>
            </a:xfrm>
            <a:custGeom>
              <a:avLst/>
              <a:gdLst/>
              <a:ahLst/>
              <a:cxnLst/>
              <a:rect l="l" t="t" r="r" b="b"/>
              <a:pathLst>
                <a:path w="546227" h="270891">
                  <a:moveTo>
                    <a:pt x="421005" y="270891"/>
                  </a:moveTo>
                  <a:cubicBezTo>
                    <a:pt x="509143" y="270891"/>
                    <a:pt x="546227" y="227711"/>
                    <a:pt x="540512" y="132588"/>
                  </a:cubicBezTo>
                  <a:cubicBezTo>
                    <a:pt x="503555" y="161417"/>
                    <a:pt x="472186" y="158496"/>
                    <a:pt x="438150" y="129667"/>
                  </a:cubicBezTo>
                  <a:cubicBezTo>
                    <a:pt x="403987" y="98044"/>
                    <a:pt x="384048" y="60579"/>
                    <a:pt x="406908" y="11557"/>
                  </a:cubicBezTo>
                  <a:cubicBezTo>
                    <a:pt x="404114" y="8636"/>
                    <a:pt x="398399" y="2921"/>
                    <a:pt x="395478" y="0"/>
                  </a:cubicBezTo>
                  <a:cubicBezTo>
                    <a:pt x="261747" y="86487"/>
                    <a:pt x="130810" y="170053"/>
                    <a:pt x="0" y="256413"/>
                  </a:cubicBezTo>
                  <a:cubicBezTo>
                    <a:pt x="2794" y="262128"/>
                    <a:pt x="5715" y="265049"/>
                    <a:pt x="5715" y="270764"/>
                  </a:cubicBezTo>
                  <a:cubicBezTo>
                    <a:pt x="145161" y="270764"/>
                    <a:pt x="281686" y="270764"/>
                    <a:pt x="421132" y="270764"/>
                  </a:cubicBezTo>
                  <a:close/>
                </a:path>
              </a:pathLst>
            </a:custGeom>
            <a:solidFill>
              <a:srgbClr val="00B050"/>
            </a:solidFill>
          </p:spPr>
        </p:sp>
      </p:grpSp>
      <p:grpSp>
        <p:nvGrpSpPr>
          <p:cNvPr id="67" name="Group 67"/>
          <p:cNvGrpSpPr/>
          <p:nvPr/>
        </p:nvGrpSpPr>
        <p:grpSpPr>
          <a:xfrm>
            <a:off x="3070800" y="7143840"/>
            <a:ext cx="231840" cy="234720"/>
            <a:chOff x="0" y="0"/>
            <a:chExt cx="309120" cy="312960"/>
          </a:xfrm>
        </p:grpSpPr>
        <p:sp>
          <p:nvSpPr>
            <p:cNvPr id="68" name="Freeform 68"/>
            <p:cNvSpPr/>
            <p:nvPr/>
          </p:nvSpPr>
          <p:spPr>
            <a:xfrm>
              <a:off x="0" y="0"/>
              <a:ext cx="309118" cy="313055"/>
            </a:xfrm>
            <a:custGeom>
              <a:avLst/>
              <a:gdLst/>
              <a:ahLst/>
              <a:cxnLst/>
              <a:rect l="l" t="t" r="r" b="b"/>
              <a:pathLst>
                <a:path w="309118" h="313055">
                  <a:moveTo>
                    <a:pt x="157480" y="2921"/>
                  </a:moveTo>
                  <a:cubicBezTo>
                    <a:pt x="74422" y="0"/>
                    <a:pt x="2921" y="68961"/>
                    <a:pt x="2921" y="152146"/>
                  </a:cubicBezTo>
                  <a:cubicBezTo>
                    <a:pt x="0" y="238252"/>
                    <a:pt x="65786" y="307213"/>
                    <a:pt x="148844" y="310134"/>
                  </a:cubicBezTo>
                  <a:cubicBezTo>
                    <a:pt x="234696" y="313055"/>
                    <a:pt x="306324" y="244094"/>
                    <a:pt x="306324" y="157988"/>
                  </a:cubicBezTo>
                  <a:cubicBezTo>
                    <a:pt x="309118" y="74676"/>
                    <a:pt x="240411" y="2921"/>
                    <a:pt x="157480" y="2921"/>
                  </a:cubicBezTo>
                  <a:close/>
                </a:path>
              </a:pathLst>
            </a:custGeom>
            <a:solidFill>
              <a:srgbClr val="00B050"/>
            </a:solidFill>
          </p:spPr>
        </p:sp>
      </p:grpSp>
      <p:grpSp>
        <p:nvGrpSpPr>
          <p:cNvPr id="69" name="Group 69"/>
          <p:cNvGrpSpPr/>
          <p:nvPr/>
        </p:nvGrpSpPr>
        <p:grpSpPr>
          <a:xfrm>
            <a:off x="2661120" y="7823520"/>
            <a:ext cx="225360" cy="311040"/>
            <a:chOff x="0" y="0"/>
            <a:chExt cx="300480" cy="414720"/>
          </a:xfrm>
        </p:grpSpPr>
        <p:sp>
          <p:nvSpPr>
            <p:cNvPr id="70" name="Freeform 70"/>
            <p:cNvSpPr/>
            <p:nvPr/>
          </p:nvSpPr>
          <p:spPr>
            <a:xfrm>
              <a:off x="0" y="0"/>
              <a:ext cx="300482" cy="414782"/>
            </a:xfrm>
            <a:custGeom>
              <a:avLst/>
              <a:gdLst/>
              <a:ahLst/>
              <a:cxnLst/>
              <a:rect l="l" t="t" r="r" b="b"/>
              <a:pathLst>
                <a:path w="300482" h="414782">
                  <a:moveTo>
                    <a:pt x="171704" y="17145"/>
                  </a:moveTo>
                  <a:cubicBezTo>
                    <a:pt x="154559" y="2921"/>
                    <a:pt x="143129" y="0"/>
                    <a:pt x="131699" y="25781"/>
                  </a:cubicBezTo>
                  <a:cubicBezTo>
                    <a:pt x="97282" y="117221"/>
                    <a:pt x="54356" y="205867"/>
                    <a:pt x="20066" y="297434"/>
                  </a:cubicBezTo>
                  <a:cubicBezTo>
                    <a:pt x="0" y="357505"/>
                    <a:pt x="37211" y="411861"/>
                    <a:pt x="102997" y="411861"/>
                  </a:cubicBezTo>
                  <a:cubicBezTo>
                    <a:pt x="134493" y="414782"/>
                    <a:pt x="157353" y="389001"/>
                    <a:pt x="174498" y="357505"/>
                  </a:cubicBezTo>
                  <a:cubicBezTo>
                    <a:pt x="194564" y="320294"/>
                    <a:pt x="214503" y="280289"/>
                    <a:pt x="234569" y="243078"/>
                  </a:cubicBezTo>
                  <a:cubicBezTo>
                    <a:pt x="300482" y="114427"/>
                    <a:pt x="300482" y="114427"/>
                    <a:pt x="183134" y="25781"/>
                  </a:cubicBezTo>
                  <a:cubicBezTo>
                    <a:pt x="180213" y="22860"/>
                    <a:pt x="174498" y="20066"/>
                    <a:pt x="171704" y="17145"/>
                  </a:cubicBezTo>
                  <a:close/>
                </a:path>
              </a:pathLst>
            </a:custGeom>
            <a:solidFill>
              <a:srgbClr val="00B050"/>
            </a:solidFill>
          </p:spPr>
        </p:sp>
      </p:grpSp>
      <p:grpSp>
        <p:nvGrpSpPr>
          <p:cNvPr id="71" name="Group 71"/>
          <p:cNvGrpSpPr/>
          <p:nvPr/>
        </p:nvGrpSpPr>
        <p:grpSpPr>
          <a:xfrm>
            <a:off x="6505920" y="3664080"/>
            <a:ext cx="216000" cy="216000"/>
            <a:chOff x="0" y="0"/>
            <a:chExt cx="288000" cy="288000"/>
          </a:xfrm>
        </p:grpSpPr>
        <p:sp>
          <p:nvSpPr>
            <p:cNvPr id="72" name="Freeform 72"/>
            <p:cNvSpPr/>
            <p:nvPr/>
          </p:nvSpPr>
          <p:spPr>
            <a:xfrm>
              <a:off x="0" y="0"/>
              <a:ext cx="288163" cy="288036"/>
            </a:xfrm>
            <a:custGeom>
              <a:avLst/>
              <a:gdLst/>
              <a:ahLst/>
              <a:cxnLst/>
              <a:rect l="l" t="t" r="r" b="b"/>
              <a:pathLst>
                <a:path w="288163" h="288036">
                  <a:moveTo>
                    <a:pt x="149733" y="2921"/>
                  </a:moveTo>
                  <a:cubicBezTo>
                    <a:pt x="69088" y="0"/>
                    <a:pt x="0" y="60452"/>
                    <a:pt x="0" y="141097"/>
                  </a:cubicBezTo>
                  <a:cubicBezTo>
                    <a:pt x="0" y="221742"/>
                    <a:pt x="60452" y="285115"/>
                    <a:pt x="138303" y="285115"/>
                  </a:cubicBezTo>
                  <a:cubicBezTo>
                    <a:pt x="218948" y="288036"/>
                    <a:pt x="282321" y="230378"/>
                    <a:pt x="285242" y="149733"/>
                  </a:cubicBezTo>
                  <a:cubicBezTo>
                    <a:pt x="288163" y="69088"/>
                    <a:pt x="230378" y="5715"/>
                    <a:pt x="149733" y="2921"/>
                  </a:cubicBezTo>
                  <a:close/>
                </a:path>
              </a:pathLst>
            </a:custGeom>
            <a:solidFill>
              <a:srgbClr val="00B050"/>
            </a:solidFill>
          </p:spPr>
        </p:sp>
      </p:grpSp>
      <p:grpSp>
        <p:nvGrpSpPr>
          <p:cNvPr id="73" name="Group 73"/>
          <p:cNvGrpSpPr/>
          <p:nvPr/>
        </p:nvGrpSpPr>
        <p:grpSpPr>
          <a:xfrm>
            <a:off x="3305520" y="6004080"/>
            <a:ext cx="330480" cy="346320"/>
            <a:chOff x="0" y="0"/>
            <a:chExt cx="440640" cy="461760"/>
          </a:xfrm>
        </p:grpSpPr>
        <p:sp>
          <p:nvSpPr>
            <p:cNvPr id="74" name="Freeform 74"/>
            <p:cNvSpPr/>
            <p:nvPr/>
          </p:nvSpPr>
          <p:spPr>
            <a:xfrm>
              <a:off x="0" y="0"/>
              <a:ext cx="440690" cy="461772"/>
            </a:xfrm>
            <a:custGeom>
              <a:avLst/>
              <a:gdLst/>
              <a:ahLst/>
              <a:cxnLst/>
              <a:rect l="l" t="t" r="r" b="b"/>
              <a:pathLst>
                <a:path w="440690" h="461772">
                  <a:moveTo>
                    <a:pt x="248920" y="272415"/>
                  </a:moveTo>
                  <a:cubicBezTo>
                    <a:pt x="248920" y="272415"/>
                    <a:pt x="245999" y="272415"/>
                    <a:pt x="245999" y="272415"/>
                  </a:cubicBezTo>
                  <a:cubicBezTo>
                    <a:pt x="245999" y="272415"/>
                    <a:pt x="248920" y="272415"/>
                    <a:pt x="248920" y="272415"/>
                  </a:cubicBezTo>
                  <a:cubicBezTo>
                    <a:pt x="240284" y="255270"/>
                    <a:pt x="245999" y="243713"/>
                    <a:pt x="260350" y="232283"/>
                  </a:cubicBezTo>
                  <a:cubicBezTo>
                    <a:pt x="288925" y="209296"/>
                    <a:pt x="311912" y="180721"/>
                    <a:pt x="337566" y="157734"/>
                  </a:cubicBezTo>
                  <a:cubicBezTo>
                    <a:pt x="351917" y="134747"/>
                    <a:pt x="363347" y="106172"/>
                    <a:pt x="337566" y="94615"/>
                  </a:cubicBezTo>
                  <a:cubicBezTo>
                    <a:pt x="311785" y="80264"/>
                    <a:pt x="291846" y="106045"/>
                    <a:pt x="283210" y="134747"/>
                  </a:cubicBezTo>
                  <a:cubicBezTo>
                    <a:pt x="283210" y="137668"/>
                    <a:pt x="283210" y="140462"/>
                    <a:pt x="286131" y="146177"/>
                  </a:cubicBezTo>
                  <a:cubicBezTo>
                    <a:pt x="271780" y="163322"/>
                    <a:pt x="268986" y="189230"/>
                    <a:pt x="240411" y="192024"/>
                  </a:cubicBezTo>
                  <a:cubicBezTo>
                    <a:pt x="240411" y="171958"/>
                    <a:pt x="240411" y="151892"/>
                    <a:pt x="237490" y="134620"/>
                  </a:cubicBezTo>
                  <a:cubicBezTo>
                    <a:pt x="251841" y="103124"/>
                    <a:pt x="277495" y="71501"/>
                    <a:pt x="254635" y="34290"/>
                  </a:cubicBezTo>
                  <a:cubicBezTo>
                    <a:pt x="237490" y="8636"/>
                    <a:pt x="226060" y="0"/>
                    <a:pt x="200279" y="28702"/>
                  </a:cubicBezTo>
                  <a:cubicBezTo>
                    <a:pt x="163068" y="74549"/>
                    <a:pt x="200279" y="103251"/>
                    <a:pt x="211709" y="134874"/>
                  </a:cubicBezTo>
                  <a:cubicBezTo>
                    <a:pt x="205994" y="172212"/>
                    <a:pt x="205994" y="212344"/>
                    <a:pt x="214630" y="249555"/>
                  </a:cubicBezTo>
                  <a:cubicBezTo>
                    <a:pt x="174625" y="289687"/>
                    <a:pt x="131699" y="318389"/>
                    <a:pt x="83058" y="347091"/>
                  </a:cubicBezTo>
                  <a:cubicBezTo>
                    <a:pt x="65913" y="358521"/>
                    <a:pt x="43053" y="364236"/>
                    <a:pt x="28702" y="384429"/>
                  </a:cubicBezTo>
                  <a:cubicBezTo>
                    <a:pt x="17145" y="401574"/>
                    <a:pt x="0" y="418719"/>
                    <a:pt x="11430" y="441706"/>
                  </a:cubicBezTo>
                  <a:cubicBezTo>
                    <a:pt x="20066" y="458851"/>
                    <a:pt x="42926" y="450342"/>
                    <a:pt x="57150" y="450342"/>
                  </a:cubicBezTo>
                  <a:cubicBezTo>
                    <a:pt x="163068" y="453263"/>
                    <a:pt x="266065" y="453263"/>
                    <a:pt x="371856" y="450342"/>
                  </a:cubicBezTo>
                  <a:cubicBezTo>
                    <a:pt x="391922" y="450342"/>
                    <a:pt x="417576" y="461772"/>
                    <a:pt x="429133" y="438912"/>
                  </a:cubicBezTo>
                  <a:cubicBezTo>
                    <a:pt x="440690" y="416052"/>
                    <a:pt x="423418" y="390144"/>
                    <a:pt x="409067" y="372999"/>
                  </a:cubicBezTo>
                  <a:cubicBezTo>
                    <a:pt x="366141" y="324231"/>
                    <a:pt x="303149" y="304165"/>
                    <a:pt x="248793" y="272669"/>
                  </a:cubicBezTo>
                  <a:close/>
                </a:path>
              </a:pathLst>
            </a:custGeom>
            <a:solidFill>
              <a:srgbClr val="00B050"/>
            </a:solidFill>
          </p:spPr>
        </p:sp>
      </p:grpSp>
      <p:grpSp>
        <p:nvGrpSpPr>
          <p:cNvPr id="75" name="Group 75"/>
          <p:cNvGrpSpPr/>
          <p:nvPr/>
        </p:nvGrpSpPr>
        <p:grpSpPr>
          <a:xfrm>
            <a:off x="6127920" y="4302000"/>
            <a:ext cx="206640" cy="279360"/>
            <a:chOff x="0" y="0"/>
            <a:chExt cx="275520" cy="372480"/>
          </a:xfrm>
        </p:grpSpPr>
        <p:sp>
          <p:nvSpPr>
            <p:cNvPr id="76" name="Freeform 76"/>
            <p:cNvSpPr/>
            <p:nvPr/>
          </p:nvSpPr>
          <p:spPr>
            <a:xfrm>
              <a:off x="0" y="0"/>
              <a:ext cx="275463" cy="372491"/>
            </a:xfrm>
            <a:custGeom>
              <a:avLst/>
              <a:gdLst/>
              <a:ahLst/>
              <a:cxnLst/>
              <a:rect l="l" t="t" r="r" b="b"/>
              <a:pathLst>
                <a:path w="275463" h="372491">
                  <a:moveTo>
                    <a:pt x="89916" y="369697"/>
                  </a:moveTo>
                  <a:cubicBezTo>
                    <a:pt x="121793" y="372491"/>
                    <a:pt x="145034" y="355473"/>
                    <a:pt x="159512" y="327025"/>
                  </a:cubicBezTo>
                  <a:cubicBezTo>
                    <a:pt x="194310" y="261620"/>
                    <a:pt x="229108" y="196215"/>
                    <a:pt x="263906" y="130810"/>
                  </a:cubicBezTo>
                  <a:cubicBezTo>
                    <a:pt x="275463" y="110871"/>
                    <a:pt x="275463" y="99568"/>
                    <a:pt x="258064" y="85344"/>
                  </a:cubicBezTo>
                  <a:cubicBezTo>
                    <a:pt x="223266" y="62611"/>
                    <a:pt x="188468" y="36957"/>
                    <a:pt x="156591" y="11430"/>
                  </a:cubicBezTo>
                  <a:cubicBezTo>
                    <a:pt x="139192" y="0"/>
                    <a:pt x="127635" y="0"/>
                    <a:pt x="121793" y="19939"/>
                  </a:cubicBezTo>
                  <a:cubicBezTo>
                    <a:pt x="86995" y="105156"/>
                    <a:pt x="46355" y="187706"/>
                    <a:pt x="17399" y="272923"/>
                  </a:cubicBezTo>
                  <a:cubicBezTo>
                    <a:pt x="0" y="327025"/>
                    <a:pt x="34798" y="369697"/>
                    <a:pt x="89916" y="369697"/>
                  </a:cubicBezTo>
                  <a:close/>
                </a:path>
              </a:pathLst>
            </a:custGeom>
            <a:solidFill>
              <a:srgbClr val="00B050"/>
            </a:solidFill>
          </p:spPr>
        </p:sp>
      </p:grpSp>
      <p:grpSp>
        <p:nvGrpSpPr>
          <p:cNvPr id="77" name="Group 77"/>
          <p:cNvGrpSpPr/>
          <p:nvPr/>
        </p:nvGrpSpPr>
        <p:grpSpPr>
          <a:xfrm>
            <a:off x="6321600" y="5518080"/>
            <a:ext cx="247680" cy="231840"/>
            <a:chOff x="0" y="0"/>
            <a:chExt cx="330240" cy="309120"/>
          </a:xfrm>
        </p:grpSpPr>
        <p:sp>
          <p:nvSpPr>
            <p:cNvPr id="78" name="Freeform 78"/>
            <p:cNvSpPr/>
            <p:nvPr/>
          </p:nvSpPr>
          <p:spPr>
            <a:xfrm>
              <a:off x="0" y="0"/>
              <a:ext cx="330200" cy="309118"/>
            </a:xfrm>
            <a:custGeom>
              <a:avLst/>
              <a:gdLst/>
              <a:ahLst/>
              <a:cxnLst/>
              <a:rect l="l" t="t" r="r" b="b"/>
              <a:pathLst>
                <a:path w="330200" h="309118">
                  <a:moveTo>
                    <a:pt x="233426" y="37211"/>
                  </a:moveTo>
                  <a:cubicBezTo>
                    <a:pt x="216408" y="8636"/>
                    <a:pt x="193548" y="0"/>
                    <a:pt x="165100" y="22860"/>
                  </a:cubicBezTo>
                  <a:cubicBezTo>
                    <a:pt x="119507" y="54356"/>
                    <a:pt x="76835" y="88773"/>
                    <a:pt x="45593" y="137414"/>
                  </a:cubicBezTo>
                  <a:cubicBezTo>
                    <a:pt x="0" y="208915"/>
                    <a:pt x="0" y="214630"/>
                    <a:pt x="76835" y="251841"/>
                  </a:cubicBezTo>
                  <a:cubicBezTo>
                    <a:pt x="102489" y="266192"/>
                    <a:pt x="125222" y="280416"/>
                    <a:pt x="150876" y="294767"/>
                  </a:cubicBezTo>
                  <a:cubicBezTo>
                    <a:pt x="159385" y="300482"/>
                    <a:pt x="165100" y="306197"/>
                    <a:pt x="173609" y="309118"/>
                  </a:cubicBezTo>
                  <a:cubicBezTo>
                    <a:pt x="179324" y="306197"/>
                    <a:pt x="182118" y="306197"/>
                    <a:pt x="185039" y="303403"/>
                  </a:cubicBezTo>
                  <a:cubicBezTo>
                    <a:pt x="307467" y="257556"/>
                    <a:pt x="330200" y="186055"/>
                    <a:pt x="259080" y="74422"/>
                  </a:cubicBezTo>
                  <a:cubicBezTo>
                    <a:pt x="253365" y="60071"/>
                    <a:pt x="242062" y="48641"/>
                    <a:pt x="233426" y="37211"/>
                  </a:cubicBezTo>
                  <a:close/>
                </a:path>
              </a:pathLst>
            </a:custGeom>
            <a:solidFill>
              <a:srgbClr val="00B050"/>
            </a:solidFill>
          </p:spPr>
        </p:sp>
      </p:grpSp>
      <p:grpSp>
        <p:nvGrpSpPr>
          <p:cNvPr id="79" name="Group 79"/>
          <p:cNvGrpSpPr/>
          <p:nvPr/>
        </p:nvGrpSpPr>
        <p:grpSpPr>
          <a:xfrm>
            <a:off x="3121200" y="2514960"/>
            <a:ext cx="218880" cy="288720"/>
            <a:chOff x="0" y="0"/>
            <a:chExt cx="291840" cy="384960"/>
          </a:xfrm>
        </p:grpSpPr>
        <p:sp>
          <p:nvSpPr>
            <p:cNvPr id="80" name="Freeform 80"/>
            <p:cNvSpPr/>
            <p:nvPr/>
          </p:nvSpPr>
          <p:spPr>
            <a:xfrm>
              <a:off x="0" y="0"/>
              <a:ext cx="291846" cy="384937"/>
            </a:xfrm>
            <a:custGeom>
              <a:avLst/>
              <a:gdLst/>
              <a:ahLst/>
              <a:cxnLst/>
              <a:rect l="l" t="t" r="r" b="b"/>
              <a:pathLst>
                <a:path w="291846" h="384937">
                  <a:moveTo>
                    <a:pt x="111633" y="384937"/>
                  </a:moveTo>
                  <a:cubicBezTo>
                    <a:pt x="168910" y="382143"/>
                    <a:pt x="226060" y="382143"/>
                    <a:pt x="291846" y="382143"/>
                  </a:cubicBezTo>
                  <a:cubicBezTo>
                    <a:pt x="268986" y="336550"/>
                    <a:pt x="248920" y="299466"/>
                    <a:pt x="228854" y="262382"/>
                  </a:cubicBezTo>
                  <a:cubicBezTo>
                    <a:pt x="188849" y="188214"/>
                    <a:pt x="145923" y="116967"/>
                    <a:pt x="108712" y="42799"/>
                  </a:cubicBezTo>
                  <a:cubicBezTo>
                    <a:pt x="88646" y="0"/>
                    <a:pt x="51562" y="14224"/>
                    <a:pt x="20066" y="11430"/>
                  </a:cubicBezTo>
                  <a:cubicBezTo>
                    <a:pt x="0" y="8509"/>
                    <a:pt x="2921" y="25654"/>
                    <a:pt x="5715" y="39878"/>
                  </a:cubicBezTo>
                  <a:cubicBezTo>
                    <a:pt x="31496" y="145415"/>
                    <a:pt x="54356" y="248031"/>
                    <a:pt x="77216" y="353568"/>
                  </a:cubicBezTo>
                  <a:cubicBezTo>
                    <a:pt x="80137" y="373507"/>
                    <a:pt x="88646" y="384937"/>
                    <a:pt x="111506" y="384937"/>
                  </a:cubicBezTo>
                  <a:close/>
                </a:path>
              </a:pathLst>
            </a:custGeom>
            <a:solidFill>
              <a:srgbClr val="00B050"/>
            </a:solidFill>
          </p:spPr>
        </p:sp>
      </p:grpSp>
      <p:grpSp>
        <p:nvGrpSpPr>
          <p:cNvPr id="81" name="Group 81"/>
          <p:cNvGrpSpPr/>
          <p:nvPr/>
        </p:nvGrpSpPr>
        <p:grpSpPr>
          <a:xfrm>
            <a:off x="2442240" y="2540160"/>
            <a:ext cx="396720" cy="260640"/>
            <a:chOff x="0" y="0"/>
            <a:chExt cx="528960" cy="347520"/>
          </a:xfrm>
        </p:grpSpPr>
        <p:sp>
          <p:nvSpPr>
            <p:cNvPr id="82" name="Freeform 82"/>
            <p:cNvSpPr/>
            <p:nvPr/>
          </p:nvSpPr>
          <p:spPr>
            <a:xfrm>
              <a:off x="0" y="0"/>
              <a:ext cx="528955" cy="347472"/>
            </a:xfrm>
            <a:custGeom>
              <a:avLst/>
              <a:gdLst/>
              <a:ahLst/>
              <a:cxnLst/>
              <a:rect l="l" t="t" r="r" b="b"/>
              <a:pathLst>
                <a:path w="528955" h="347472">
                  <a:moveTo>
                    <a:pt x="225933" y="336169"/>
                  </a:moveTo>
                  <a:cubicBezTo>
                    <a:pt x="323088" y="242189"/>
                    <a:pt x="420370" y="148209"/>
                    <a:pt x="528955" y="45593"/>
                  </a:cubicBezTo>
                  <a:cubicBezTo>
                    <a:pt x="480314" y="31369"/>
                    <a:pt x="457454" y="0"/>
                    <a:pt x="423164" y="28448"/>
                  </a:cubicBezTo>
                  <a:cubicBezTo>
                    <a:pt x="285877" y="131064"/>
                    <a:pt x="151511" y="233553"/>
                    <a:pt x="0" y="347472"/>
                  </a:cubicBezTo>
                  <a:cubicBezTo>
                    <a:pt x="77216" y="347472"/>
                    <a:pt x="134366" y="347472"/>
                    <a:pt x="188722" y="347472"/>
                  </a:cubicBezTo>
                  <a:cubicBezTo>
                    <a:pt x="203073" y="347472"/>
                    <a:pt x="214503" y="344678"/>
                    <a:pt x="225933" y="336042"/>
                  </a:cubicBezTo>
                  <a:close/>
                </a:path>
              </a:pathLst>
            </a:custGeom>
            <a:solidFill>
              <a:srgbClr val="00B050"/>
            </a:solidFill>
          </p:spPr>
        </p:sp>
      </p:grpSp>
      <p:grpSp>
        <p:nvGrpSpPr>
          <p:cNvPr id="83" name="Group 83"/>
          <p:cNvGrpSpPr/>
          <p:nvPr/>
        </p:nvGrpSpPr>
        <p:grpSpPr>
          <a:xfrm>
            <a:off x="1098720" y="7985520"/>
            <a:ext cx="365040" cy="177840"/>
            <a:chOff x="0" y="0"/>
            <a:chExt cx="486720" cy="237120"/>
          </a:xfrm>
        </p:grpSpPr>
        <p:sp>
          <p:nvSpPr>
            <p:cNvPr id="84" name="Freeform 84"/>
            <p:cNvSpPr/>
            <p:nvPr/>
          </p:nvSpPr>
          <p:spPr>
            <a:xfrm>
              <a:off x="0" y="0"/>
              <a:ext cx="486791" cy="237109"/>
            </a:xfrm>
            <a:custGeom>
              <a:avLst/>
              <a:gdLst/>
              <a:ahLst/>
              <a:cxnLst/>
              <a:rect l="l" t="t" r="r" b="b"/>
              <a:pathLst>
                <a:path w="486791" h="237109">
                  <a:moveTo>
                    <a:pt x="82550" y="14097"/>
                  </a:moveTo>
                  <a:cubicBezTo>
                    <a:pt x="59817" y="2794"/>
                    <a:pt x="54102" y="19812"/>
                    <a:pt x="48387" y="36703"/>
                  </a:cubicBezTo>
                  <a:cubicBezTo>
                    <a:pt x="34163" y="84709"/>
                    <a:pt x="19939" y="132715"/>
                    <a:pt x="5715" y="180721"/>
                  </a:cubicBezTo>
                  <a:cubicBezTo>
                    <a:pt x="0" y="203200"/>
                    <a:pt x="2794" y="220218"/>
                    <a:pt x="22733" y="228600"/>
                  </a:cubicBezTo>
                  <a:cubicBezTo>
                    <a:pt x="48387" y="237109"/>
                    <a:pt x="59690" y="220091"/>
                    <a:pt x="65405" y="200406"/>
                  </a:cubicBezTo>
                  <a:cubicBezTo>
                    <a:pt x="71120" y="175006"/>
                    <a:pt x="88138" y="172212"/>
                    <a:pt x="110998" y="172212"/>
                  </a:cubicBezTo>
                  <a:cubicBezTo>
                    <a:pt x="199263" y="172212"/>
                    <a:pt x="287528" y="172212"/>
                    <a:pt x="375666" y="172212"/>
                  </a:cubicBezTo>
                  <a:cubicBezTo>
                    <a:pt x="398399" y="172212"/>
                    <a:pt x="418338" y="175006"/>
                    <a:pt x="424053" y="200406"/>
                  </a:cubicBezTo>
                  <a:cubicBezTo>
                    <a:pt x="429768" y="220218"/>
                    <a:pt x="441071" y="237109"/>
                    <a:pt x="463931" y="228600"/>
                  </a:cubicBezTo>
                  <a:cubicBezTo>
                    <a:pt x="486791" y="220091"/>
                    <a:pt x="486664" y="200406"/>
                    <a:pt x="480949" y="180594"/>
                  </a:cubicBezTo>
                  <a:cubicBezTo>
                    <a:pt x="469519" y="138303"/>
                    <a:pt x="458216" y="93091"/>
                    <a:pt x="443992" y="50800"/>
                  </a:cubicBezTo>
                  <a:cubicBezTo>
                    <a:pt x="438277" y="36703"/>
                    <a:pt x="446786" y="0"/>
                    <a:pt x="404114" y="14097"/>
                  </a:cubicBezTo>
                  <a:cubicBezTo>
                    <a:pt x="367157" y="25400"/>
                    <a:pt x="378460" y="45085"/>
                    <a:pt x="384175" y="70612"/>
                  </a:cubicBezTo>
                  <a:cubicBezTo>
                    <a:pt x="386969" y="84709"/>
                    <a:pt x="409829" y="112903"/>
                    <a:pt x="367157" y="112903"/>
                  </a:cubicBezTo>
                  <a:cubicBezTo>
                    <a:pt x="278892" y="112903"/>
                    <a:pt x="187833" y="112903"/>
                    <a:pt x="93853" y="112903"/>
                  </a:cubicBezTo>
                  <a:cubicBezTo>
                    <a:pt x="99568" y="90297"/>
                    <a:pt x="102362" y="70612"/>
                    <a:pt x="108077" y="53594"/>
                  </a:cubicBezTo>
                  <a:cubicBezTo>
                    <a:pt x="119507" y="25400"/>
                    <a:pt x="99568" y="22606"/>
                    <a:pt x="82550" y="14097"/>
                  </a:cubicBezTo>
                  <a:close/>
                </a:path>
              </a:pathLst>
            </a:custGeom>
            <a:solidFill>
              <a:srgbClr val="00B050"/>
            </a:solidFill>
          </p:spPr>
        </p:sp>
      </p:grpSp>
      <p:grpSp>
        <p:nvGrpSpPr>
          <p:cNvPr id="85" name="Group 85"/>
          <p:cNvGrpSpPr/>
          <p:nvPr/>
        </p:nvGrpSpPr>
        <p:grpSpPr>
          <a:xfrm>
            <a:off x="8030160" y="9315360"/>
            <a:ext cx="250560" cy="174960"/>
            <a:chOff x="0" y="0"/>
            <a:chExt cx="334080" cy="233280"/>
          </a:xfrm>
        </p:grpSpPr>
        <p:sp>
          <p:nvSpPr>
            <p:cNvPr id="86" name="Freeform 86"/>
            <p:cNvSpPr/>
            <p:nvPr/>
          </p:nvSpPr>
          <p:spPr>
            <a:xfrm>
              <a:off x="0" y="0"/>
              <a:ext cx="334010" cy="233299"/>
            </a:xfrm>
            <a:custGeom>
              <a:avLst/>
              <a:gdLst/>
              <a:ahLst/>
              <a:cxnLst/>
              <a:rect l="l" t="t" r="r" b="b"/>
              <a:pathLst>
                <a:path w="334010" h="233299">
                  <a:moveTo>
                    <a:pt x="62865" y="105283"/>
                  </a:moveTo>
                  <a:cubicBezTo>
                    <a:pt x="40005" y="136525"/>
                    <a:pt x="0" y="176403"/>
                    <a:pt x="14351" y="204851"/>
                  </a:cubicBezTo>
                  <a:cubicBezTo>
                    <a:pt x="25781" y="233299"/>
                    <a:pt x="82931" y="227584"/>
                    <a:pt x="122809" y="227584"/>
                  </a:cubicBezTo>
                  <a:cubicBezTo>
                    <a:pt x="236982" y="227584"/>
                    <a:pt x="299847" y="187706"/>
                    <a:pt x="325501" y="96774"/>
                  </a:cubicBezTo>
                  <a:cubicBezTo>
                    <a:pt x="334010" y="65532"/>
                    <a:pt x="328295" y="45593"/>
                    <a:pt x="294132" y="34163"/>
                  </a:cubicBezTo>
                  <a:cubicBezTo>
                    <a:pt x="205613" y="0"/>
                    <a:pt x="125603" y="22733"/>
                    <a:pt x="62865" y="105283"/>
                  </a:cubicBezTo>
                  <a:close/>
                </a:path>
              </a:pathLst>
            </a:custGeom>
            <a:solidFill>
              <a:srgbClr val="00B050"/>
            </a:solidFill>
          </p:spPr>
        </p:sp>
      </p:grpSp>
      <p:grpSp>
        <p:nvGrpSpPr>
          <p:cNvPr id="87" name="Group 87"/>
          <p:cNvGrpSpPr/>
          <p:nvPr/>
        </p:nvGrpSpPr>
        <p:grpSpPr>
          <a:xfrm>
            <a:off x="6106320" y="9004320"/>
            <a:ext cx="1013040" cy="844560"/>
            <a:chOff x="0" y="0"/>
            <a:chExt cx="1350720" cy="1126080"/>
          </a:xfrm>
        </p:grpSpPr>
        <p:sp>
          <p:nvSpPr>
            <p:cNvPr id="88" name="Freeform 88"/>
            <p:cNvSpPr/>
            <p:nvPr/>
          </p:nvSpPr>
          <p:spPr>
            <a:xfrm>
              <a:off x="0" y="0"/>
              <a:ext cx="1350899" cy="1126490"/>
            </a:xfrm>
            <a:custGeom>
              <a:avLst/>
              <a:gdLst/>
              <a:ahLst/>
              <a:cxnLst/>
              <a:rect l="l" t="t" r="r" b="b"/>
              <a:pathLst>
                <a:path w="1350899" h="1126490">
                  <a:moveTo>
                    <a:pt x="1310640" y="1040384"/>
                  </a:moveTo>
                  <a:cubicBezTo>
                    <a:pt x="1227709" y="1037463"/>
                    <a:pt x="1159002" y="994664"/>
                    <a:pt x="1090295" y="951738"/>
                  </a:cubicBezTo>
                  <a:cubicBezTo>
                    <a:pt x="1047369" y="925957"/>
                    <a:pt x="1013079" y="888873"/>
                    <a:pt x="964438" y="877443"/>
                  </a:cubicBezTo>
                  <a:cubicBezTo>
                    <a:pt x="944372" y="840232"/>
                    <a:pt x="907161" y="840232"/>
                    <a:pt x="875665" y="828802"/>
                  </a:cubicBezTo>
                  <a:cubicBezTo>
                    <a:pt x="838454" y="811657"/>
                    <a:pt x="801243" y="794512"/>
                    <a:pt x="758317" y="797306"/>
                  </a:cubicBezTo>
                  <a:cubicBezTo>
                    <a:pt x="755396" y="805942"/>
                    <a:pt x="752602" y="814451"/>
                    <a:pt x="752602" y="823087"/>
                  </a:cubicBezTo>
                  <a:cubicBezTo>
                    <a:pt x="752602" y="828802"/>
                    <a:pt x="749681" y="834517"/>
                    <a:pt x="749681" y="840232"/>
                  </a:cubicBezTo>
                  <a:cubicBezTo>
                    <a:pt x="749681" y="834517"/>
                    <a:pt x="752602" y="828802"/>
                    <a:pt x="752602" y="823087"/>
                  </a:cubicBezTo>
                  <a:cubicBezTo>
                    <a:pt x="752602" y="814451"/>
                    <a:pt x="755523" y="805942"/>
                    <a:pt x="758317" y="797306"/>
                  </a:cubicBezTo>
                  <a:cubicBezTo>
                    <a:pt x="703961" y="785876"/>
                    <a:pt x="729742" y="740156"/>
                    <a:pt x="721106" y="708660"/>
                  </a:cubicBezTo>
                  <a:cubicBezTo>
                    <a:pt x="721106" y="688594"/>
                    <a:pt x="724027" y="668655"/>
                    <a:pt x="724027" y="651510"/>
                  </a:cubicBezTo>
                  <a:cubicBezTo>
                    <a:pt x="726948" y="620014"/>
                    <a:pt x="735457" y="588645"/>
                    <a:pt x="732663" y="557149"/>
                  </a:cubicBezTo>
                  <a:cubicBezTo>
                    <a:pt x="741299" y="517144"/>
                    <a:pt x="749808" y="474218"/>
                    <a:pt x="758444" y="434213"/>
                  </a:cubicBezTo>
                  <a:cubicBezTo>
                    <a:pt x="767080" y="411353"/>
                    <a:pt x="769874" y="388493"/>
                    <a:pt x="769874" y="365633"/>
                  </a:cubicBezTo>
                  <a:cubicBezTo>
                    <a:pt x="784225" y="334137"/>
                    <a:pt x="781304" y="294132"/>
                    <a:pt x="815721" y="271272"/>
                  </a:cubicBezTo>
                  <a:cubicBezTo>
                    <a:pt x="915924" y="196977"/>
                    <a:pt x="910209" y="131191"/>
                    <a:pt x="870077" y="19812"/>
                  </a:cubicBezTo>
                  <a:cubicBezTo>
                    <a:pt x="867156" y="11430"/>
                    <a:pt x="861314" y="0"/>
                    <a:pt x="847090" y="5715"/>
                  </a:cubicBezTo>
                  <a:cubicBezTo>
                    <a:pt x="778383" y="25781"/>
                    <a:pt x="706882" y="160020"/>
                    <a:pt x="735457" y="225806"/>
                  </a:cubicBezTo>
                  <a:cubicBezTo>
                    <a:pt x="752602" y="260096"/>
                    <a:pt x="752602" y="288671"/>
                    <a:pt x="735457" y="322961"/>
                  </a:cubicBezTo>
                  <a:cubicBezTo>
                    <a:pt x="735457" y="331597"/>
                    <a:pt x="738378" y="337312"/>
                    <a:pt x="741172" y="343027"/>
                  </a:cubicBezTo>
                  <a:cubicBezTo>
                    <a:pt x="743966" y="348742"/>
                    <a:pt x="746887" y="351663"/>
                    <a:pt x="749808" y="354457"/>
                  </a:cubicBezTo>
                  <a:cubicBezTo>
                    <a:pt x="746887" y="351536"/>
                    <a:pt x="744093" y="348742"/>
                    <a:pt x="741172" y="343027"/>
                  </a:cubicBezTo>
                  <a:cubicBezTo>
                    <a:pt x="738251" y="337312"/>
                    <a:pt x="735457" y="331597"/>
                    <a:pt x="735457" y="322961"/>
                  </a:cubicBezTo>
                  <a:cubicBezTo>
                    <a:pt x="726821" y="354457"/>
                    <a:pt x="715391" y="388747"/>
                    <a:pt x="703961" y="423037"/>
                  </a:cubicBezTo>
                  <a:cubicBezTo>
                    <a:pt x="701040" y="425958"/>
                    <a:pt x="701040" y="428752"/>
                    <a:pt x="701040" y="434467"/>
                  </a:cubicBezTo>
                  <a:cubicBezTo>
                    <a:pt x="692404" y="443103"/>
                    <a:pt x="689610" y="454533"/>
                    <a:pt x="692404" y="468757"/>
                  </a:cubicBezTo>
                  <a:cubicBezTo>
                    <a:pt x="686689" y="491617"/>
                    <a:pt x="680974" y="514477"/>
                    <a:pt x="678053" y="537337"/>
                  </a:cubicBezTo>
                  <a:cubicBezTo>
                    <a:pt x="660908" y="543052"/>
                    <a:pt x="683768" y="585978"/>
                    <a:pt x="643763" y="571627"/>
                  </a:cubicBezTo>
                  <a:cubicBezTo>
                    <a:pt x="629412" y="514477"/>
                    <a:pt x="612267" y="457327"/>
                    <a:pt x="586486" y="405892"/>
                  </a:cubicBezTo>
                  <a:cubicBezTo>
                    <a:pt x="577850" y="388747"/>
                    <a:pt x="566420" y="371602"/>
                    <a:pt x="575056" y="345821"/>
                  </a:cubicBezTo>
                  <a:cubicBezTo>
                    <a:pt x="600837" y="245745"/>
                    <a:pt x="580771" y="188595"/>
                    <a:pt x="497840" y="131445"/>
                  </a:cubicBezTo>
                  <a:cubicBezTo>
                    <a:pt x="472186" y="114300"/>
                    <a:pt x="443611" y="82931"/>
                    <a:pt x="420624" y="94361"/>
                  </a:cubicBezTo>
                  <a:cubicBezTo>
                    <a:pt x="394843" y="105791"/>
                    <a:pt x="400558" y="148717"/>
                    <a:pt x="400558" y="180086"/>
                  </a:cubicBezTo>
                  <a:cubicBezTo>
                    <a:pt x="394843" y="257302"/>
                    <a:pt x="400558" y="334391"/>
                    <a:pt x="483489" y="365887"/>
                  </a:cubicBezTo>
                  <a:cubicBezTo>
                    <a:pt x="540766" y="388747"/>
                    <a:pt x="552196" y="425958"/>
                    <a:pt x="563626" y="474472"/>
                  </a:cubicBezTo>
                  <a:cubicBezTo>
                    <a:pt x="566547" y="500253"/>
                    <a:pt x="572262" y="523113"/>
                    <a:pt x="577977" y="545973"/>
                  </a:cubicBezTo>
                  <a:cubicBezTo>
                    <a:pt x="586613" y="591693"/>
                    <a:pt x="592328" y="640334"/>
                    <a:pt x="598043" y="686054"/>
                  </a:cubicBezTo>
                  <a:cubicBezTo>
                    <a:pt x="598043" y="697484"/>
                    <a:pt x="600964" y="708914"/>
                    <a:pt x="600964" y="720344"/>
                  </a:cubicBezTo>
                  <a:cubicBezTo>
                    <a:pt x="609600" y="768985"/>
                    <a:pt x="589534" y="797560"/>
                    <a:pt x="535178" y="800354"/>
                  </a:cubicBezTo>
                  <a:cubicBezTo>
                    <a:pt x="529463" y="803275"/>
                    <a:pt x="523748" y="806069"/>
                    <a:pt x="515112" y="808990"/>
                  </a:cubicBezTo>
                  <a:cubicBezTo>
                    <a:pt x="460756" y="826135"/>
                    <a:pt x="409194" y="854710"/>
                    <a:pt x="360553" y="886206"/>
                  </a:cubicBezTo>
                  <a:cubicBezTo>
                    <a:pt x="257556" y="951992"/>
                    <a:pt x="168783" y="1037717"/>
                    <a:pt x="37211" y="1043432"/>
                  </a:cubicBezTo>
                  <a:cubicBezTo>
                    <a:pt x="0" y="1043432"/>
                    <a:pt x="17145" y="1077722"/>
                    <a:pt x="14351" y="1097788"/>
                  </a:cubicBezTo>
                  <a:cubicBezTo>
                    <a:pt x="11430" y="1123569"/>
                    <a:pt x="31496" y="1120648"/>
                    <a:pt x="48641" y="1120648"/>
                  </a:cubicBezTo>
                  <a:cubicBezTo>
                    <a:pt x="134493" y="1112012"/>
                    <a:pt x="208915" y="1080643"/>
                    <a:pt x="277622" y="1034923"/>
                  </a:cubicBezTo>
                  <a:cubicBezTo>
                    <a:pt x="363474" y="980567"/>
                    <a:pt x="443611" y="917702"/>
                    <a:pt x="540893" y="877697"/>
                  </a:cubicBezTo>
                  <a:cubicBezTo>
                    <a:pt x="563753" y="880618"/>
                    <a:pt x="586740" y="871982"/>
                    <a:pt x="609600" y="866267"/>
                  </a:cubicBezTo>
                  <a:cubicBezTo>
                    <a:pt x="618236" y="866267"/>
                    <a:pt x="623951" y="866267"/>
                    <a:pt x="632460" y="863346"/>
                  </a:cubicBezTo>
                  <a:cubicBezTo>
                    <a:pt x="632460" y="863346"/>
                    <a:pt x="635381" y="863346"/>
                    <a:pt x="635381" y="863346"/>
                  </a:cubicBezTo>
                  <a:cubicBezTo>
                    <a:pt x="635381" y="863346"/>
                    <a:pt x="632460" y="863346"/>
                    <a:pt x="632460" y="863346"/>
                  </a:cubicBezTo>
                  <a:cubicBezTo>
                    <a:pt x="658241" y="863346"/>
                    <a:pt x="686816" y="863346"/>
                    <a:pt x="712597" y="863346"/>
                  </a:cubicBezTo>
                  <a:cubicBezTo>
                    <a:pt x="721233" y="863346"/>
                    <a:pt x="726948" y="863346"/>
                    <a:pt x="732663" y="863346"/>
                  </a:cubicBezTo>
                  <a:cubicBezTo>
                    <a:pt x="741299" y="866267"/>
                    <a:pt x="749808" y="866267"/>
                    <a:pt x="758444" y="866267"/>
                  </a:cubicBezTo>
                  <a:cubicBezTo>
                    <a:pt x="795655" y="877697"/>
                    <a:pt x="829945" y="886333"/>
                    <a:pt x="864362" y="903478"/>
                  </a:cubicBezTo>
                  <a:cubicBezTo>
                    <a:pt x="944499" y="943483"/>
                    <a:pt x="1013206" y="997839"/>
                    <a:pt x="1087628" y="1043559"/>
                  </a:cubicBezTo>
                  <a:cubicBezTo>
                    <a:pt x="1153414" y="1083564"/>
                    <a:pt x="1225042" y="1112139"/>
                    <a:pt x="1302258" y="1117854"/>
                  </a:cubicBezTo>
                  <a:cubicBezTo>
                    <a:pt x="1319403" y="1120775"/>
                    <a:pt x="1342263" y="1126490"/>
                    <a:pt x="1342263" y="1094994"/>
                  </a:cubicBezTo>
                  <a:cubicBezTo>
                    <a:pt x="1339342" y="1072134"/>
                    <a:pt x="1350899" y="1043559"/>
                    <a:pt x="1310767" y="1040638"/>
                  </a:cubicBezTo>
                  <a:close/>
                  <a:moveTo>
                    <a:pt x="600964" y="663067"/>
                  </a:moveTo>
                  <a:cubicBezTo>
                    <a:pt x="600964" y="665988"/>
                    <a:pt x="600964" y="665988"/>
                    <a:pt x="600964" y="668782"/>
                  </a:cubicBezTo>
                  <a:cubicBezTo>
                    <a:pt x="600964" y="665861"/>
                    <a:pt x="600964" y="665861"/>
                    <a:pt x="600964" y="663067"/>
                  </a:cubicBezTo>
                  <a:close/>
                  <a:moveTo>
                    <a:pt x="598043" y="683133"/>
                  </a:moveTo>
                  <a:cubicBezTo>
                    <a:pt x="600964" y="680212"/>
                    <a:pt x="600964" y="674497"/>
                    <a:pt x="600964" y="671703"/>
                  </a:cubicBezTo>
                  <a:cubicBezTo>
                    <a:pt x="600964" y="674624"/>
                    <a:pt x="600964" y="680339"/>
                    <a:pt x="598043" y="683133"/>
                  </a:cubicBezTo>
                  <a:close/>
                </a:path>
              </a:pathLst>
            </a:custGeom>
            <a:solidFill>
              <a:srgbClr val="00B050"/>
            </a:solidFill>
          </p:spPr>
        </p:sp>
      </p:grpSp>
      <p:grpSp>
        <p:nvGrpSpPr>
          <p:cNvPr id="89" name="Group 89"/>
          <p:cNvGrpSpPr/>
          <p:nvPr/>
        </p:nvGrpSpPr>
        <p:grpSpPr>
          <a:xfrm>
            <a:off x="8258400" y="7495920"/>
            <a:ext cx="380880" cy="396720"/>
            <a:chOff x="0" y="0"/>
            <a:chExt cx="507840" cy="528960"/>
          </a:xfrm>
        </p:grpSpPr>
        <p:sp>
          <p:nvSpPr>
            <p:cNvPr id="90" name="Freeform 90"/>
            <p:cNvSpPr/>
            <p:nvPr/>
          </p:nvSpPr>
          <p:spPr>
            <a:xfrm>
              <a:off x="0" y="-127"/>
              <a:ext cx="507873" cy="529082"/>
            </a:xfrm>
            <a:custGeom>
              <a:avLst/>
              <a:gdLst/>
              <a:ahLst/>
              <a:cxnLst/>
              <a:rect l="l" t="t" r="r" b="b"/>
              <a:pathLst>
                <a:path w="507873" h="529082">
                  <a:moveTo>
                    <a:pt x="37338" y="455168"/>
                  </a:moveTo>
                  <a:cubicBezTo>
                    <a:pt x="28702" y="463677"/>
                    <a:pt x="0" y="472186"/>
                    <a:pt x="20066" y="494919"/>
                  </a:cubicBezTo>
                  <a:cubicBezTo>
                    <a:pt x="31496" y="509143"/>
                    <a:pt x="45847" y="517652"/>
                    <a:pt x="60198" y="529082"/>
                  </a:cubicBezTo>
                  <a:cubicBezTo>
                    <a:pt x="68834" y="523367"/>
                    <a:pt x="77470" y="517652"/>
                    <a:pt x="85979" y="512064"/>
                  </a:cubicBezTo>
                  <a:cubicBezTo>
                    <a:pt x="226695" y="375539"/>
                    <a:pt x="361569" y="230505"/>
                    <a:pt x="470535" y="68326"/>
                  </a:cubicBezTo>
                  <a:cubicBezTo>
                    <a:pt x="479171" y="54102"/>
                    <a:pt x="507873" y="39878"/>
                    <a:pt x="473456" y="19939"/>
                  </a:cubicBezTo>
                  <a:cubicBezTo>
                    <a:pt x="444754" y="0"/>
                    <a:pt x="436118" y="19939"/>
                    <a:pt x="421767" y="39878"/>
                  </a:cubicBezTo>
                  <a:cubicBezTo>
                    <a:pt x="395986" y="76835"/>
                    <a:pt x="367284" y="110998"/>
                    <a:pt x="338582" y="147955"/>
                  </a:cubicBezTo>
                  <a:cubicBezTo>
                    <a:pt x="246761" y="258953"/>
                    <a:pt x="143510" y="358394"/>
                    <a:pt x="37338" y="455168"/>
                  </a:cubicBezTo>
                  <a:close/>
                </a:path>
              </a:pathLst>
            </a:custGeom>
            <a:solidFill>
              <a:srgbClr val="00B050"/>
            </a:solidFill>
          </p:spPr>
        </p:sp>
      </p:grpSp>
      <p:grpSp>
        <p:nvGrpSpPr>
          <p:cNvPr id="91" name="Group 91"/>
          <p:cNvGrpSpPr/>
          <p:nvPr/>
        </p:nvGrpSpPr>
        <p:grpSpPr>
          <a:xfrm>
            <a:off x="6652080" y="5518080"/>
            <a:ext cx="234720" cy="238320"/>
            <a:chOff x="0" y="0"/>
            <a:chExt cx="312960" cy="317760"/>
          </a:xfrm>
        </p:grpSpPr>
        <p:sp>
          <p:nvSpPr>
            <p:cNvPr id="92" name="Freeform 92"/>
            <p:cNvSpPr/>
            <p:nvPr/>
          </p:nvSpPr>
          <p:spPr>
            <a:xfrm>
              <a:off x="0" y="0"/>
              <a:ext cx="312928" cy="317754"/>
            </a:xfrm>
            <a:custGeom>
              <a:avLst/>
              <a:gdLst/>
              <a:ahLst/>
              <a:cxnLst/>
              <a:rect l="l" t="t" r="r" b="b"/>
              <a:pathLst>
                <a:path w="312928" h="317754">
                  <a:moveTo>
                    <a:pt x="140716" y="11430"/>
                  </a:moveTo>
                  <a:cubicBezTo>
                    <a:pt x="129159" y="5715"/>
                    <a:pt x="117729" y="0"/>
                    <a:pt x="109093" y="8636"/>
                  </a:cubicBezTo>
                  <a:cubicBezTo>
                    <a:pt x="57404" y="54356"/>
                    <a:pt x="25781" y="114554"/>
                    <a:pt x="11430" y="180340"/>
                  </a:cubicBezTo>
                  <a:cubicBezTo>
                    <a:pt x="0" y="226187"/>
                    <a:pt x="57404" y="226187"/>
                    <a:pt x="77470" y="254762"/>
                  </a:cubicBezTo>
                  <a:cubicBezTo>
                    <a:pt x="83185" y="260477"/>
                    <a:pt x="88900" y="263398"/>
                    <a:pt x="94742" y="266192"/>
                  </a:cubicBezTo>
                  <a:cubicBezTo>
                    <a:pt x="123444" y="300482"/>
                    <a:pt x="155067" y="317754"/>
                    <a:pt x="189484" y="274828"/>
                  </a:cubicBezTo>
                  <a:cubicBezTo>
                    <a:pt x="221107" y="260477"/>
                    <a:pt x="249809" y="243332"/>
                    <a:pt x="284226" y="231902"/>
                  </a:cubicBezTo>
                  <a:cubicBezTo>
                    <a:pt x="312928" y="223266"/>
                    <a:pt x="310007" y="206121"/>
                    <a:pt x="301498" y="186055"/>
                  </a:cubicBezTo>
                  <a:cubicBezTo>
                    <a:pt x="267081" y="108839"/>
                    <a:pt x="209550" y="54356"/>
                    <a:pt x="140716" y="11430"/>
                  </a:cubicBezTo>
                  <a:close/>
                </a:path>
              </a:pathLst>
            </a:custGeom>
            <a:solidFill>
              <a:srgbClr val="00B050"/>
            </a:solidFill>
          </p:spPr>
        </p:sp>
      </p:grpSp>
      <p:grpSp>
        <p:nvGrpSpPr>
          <p:cNvPr id="93" name="Group 93"/>
          <p:cNvGrpSpPr/>
          <p:nvPr/>
        </p:nvGrpSpPr>
        <p:grpSpPr>
          <a:xfrm>
            <a:off x="4947120" y="5425920"/>
            <a:ext cx="270000" cy="180720"/>
            <a:chOff x="0" y="0"/>
            <a:chExt cx="360000" cy="240960"/>
          </a:xfrm>
        </p:grpSpPr>
        <p:sp>
          <p:nvSpPr>
            <p:cNvPr id="94" name="Freeform 94"/>
            <p:cNvSpPr/>
            <p:nvPr/>
          </p:nvSpPr>
          <p:spPr>
            <a:xfrm>
              <a:off x="0" y="0"/>
              <a:ext cx="360045" cy="240919"/>
            </a:xfrm>
            <a:custGeom>
              <a:avLst/>
              <a:gdLst/>
              <a:ahLst/>
              <a:cxnLst/>
              <a:rect l="l" t="t" r="r" b="b"/>
              <a:pathLst>
                <a:path w="360045" h="240919">
                  <a:moveTo>
                    <a:pt x="245745" y="170053"/>
                  </a:moveTo>
                  <a:cubicBezTo>
                    <a:pt x="274320" y="133223"/>
                    <a:pt x="308610" y="107696"/>
                    <a:pt x="360045" y="101981"/>
                  </a:cubicBezTo>
                  <a:cubicBezTo>
                    <a:pt x="328676" y="67945"/>
                    <a:pt x="288671" y="50927"/>
                    <a:pt x="251460" y="36830"/>
                  </a:cubicBezTo>
                  <a:cubicBezTo>
                    <a:pt x="148590" y="0"/>
                    <a:pt x="54229" y="39751"/>
                    <a:pt x="11430" y="136017"/>
                  </a:cubicBezTo>
                  <a:cubicBezTo>
                    <a:pt x="2921" y="153035"/>
                    <a:pt x="0" y="164338"/>
                    <a:pt x="17145" y="178562"/>
                  </a:cubicBezTo>
                  <a:cubicBezTo>
                    <a:pt x="82804" y="240919"/>
                    <a:pt x="185674" y="238125"/>
                    <a:pt x="245745" y="170053"/>
                  </a:cubicBezTo>
                  <a:close/>
                </a:path>
              </a:pathLst>
            </a:custGeom>
            <a:solidFill>
              <a:srgbClr val="00B050"/>
            </a:solidFill>
          </p:spPr>
        </p:sp>
      </p:grpSp>
      <p:grpSp>
        <p:nvGrpSpPr>
          <p:cNvPr id="95" name="Group 95"/>
          <p:cNvGrpSpPr/>
          <p:nvPr/>
        </p:nvGrpSpPr>
        <p:grpSpPr>
          <a:xfrm>
            <a:off x="3267360" y="7842240"/>
            <a:ext cx="320400" cy="352080"/>
            <a:chOff x="0" y="0"/>
            <a:chExt cx="427200" cy="469440"/>
          </a:xfrm>
        </p:grpSpPr>
        <p:sp>
          <p:nvSpPr>
            <p:cNvPr id="96" name="Freeform 96"/>
            <p:cNvSpPr/>
            <p:nvPr/>
          </p:nvSpPr>
          <p:spPr>
            <a:xfrm>
              <a:off x="0" y="0"/>
              <a:ext cx="427228" cy="469392"/>
            </a:xfrm>
            <a:custGeom>
              <a:avLst/>
              <a:gdLst/>
              <a:ahLst/>
              <a:cxnLst/>
              <a:rect l="l" t="t" r="r" b="b"/>
              <a:pathLst>
                <a:path w="427228" h="469392">
                  <a:moveTo>
                    <a:pt x="313309" y="457962"/>
                  </a:moveTo>
                  <a:cubicBezTo>
                    <a:pt x="327533" y="466598"/>
                    <a:pt x="344678" y="469392"/>
                    <a:pt x="353187" y="452247"/>
                  </a:cubicBezTo>
                  <a:cubicBezTo>
                    <a:pt x="378841" y="392176"/>
                    <a:pt x="401574" y="331978"/>
                    <a:pt x="424434" y="283337"/>
                  </a:cubicBezTo>
                  <a:cubicBezTo>
                    <a:pt x="427228" y="251841"/>
                    <a:pt x="415925" y="240411"/>
                    <a:pt x="401701" y="231775"/>
                  </a:cubicBezTo>
                  <a:cubicBezTo>
                    <a:pt x="293370" y="163195"/>
                    <a:pt x="187960" y="94488"/>
                    <a:pt x="79756" y="25781"/>
                  </a:cubicBezTo>
                  <a:cubicBezTo>
                    <a:pt x="42672" y="0"/>
                    <a:pt x="31369" y="40132"/>
                    <a:pt x="19939" y="54356"/>
                  </a:cubicBezTo>
                  <a:cubicBezTo>
                    <a:pt x="0" y="74422"/>
                    <a:pt x="31369" y="80137"/>
                    <a:pt x="42672" y="88773"/>
                  </a:cubicBezTo>
                  <a:cubicBezTo>
                    <a:pt x="110998" y="131699"/>
                    <a:pt x="179324" y="174625"/>
                    <a:pt x="247777" y="220472"/>
                  </a:cubicBezTo>
                  <a:cubicBezTo>
                    <a:pt x="284861" y="243332"/>
                    <a:pt x="338963" y="263398"/>
                    <a:pt x="350266" y="294894"/>
                  </a:cubicBezTo>
                  <a:cubicBezTo>
                    <a:pt x="364490" y="332105"/>
                    <a:pt x="330327" y="377952"/>
                    <a:pt x="304673" y="415163"/>
                  </a:cubicBezTo>
                  <a:cubicBezTo>
                    <a:pt x="296164" y="426593"/>
                    <a:pt x="290449" y="449453"/>
                    <a:pt x="313182" y="458089"/>
                  </a:cubicBezTo>
                  <a:close/>
                </a:path>
              </a:pathLst>
            </a:custGeom>
            <a:solidFill>
              <a:srgbClr val="00B050"/>
            </a:solidFill>
          </p:spPr>
        </p:sp>
      </p:grpSp>
      <p:grpSp>
        <p:nvGrpSpPr>
          <p:cNvPr id="97" name="Group 97"/>
          <p:cNvGrpSpPr/>
          <p:nvPr/>
        </p:nvGrpSpPr>
        <p:grpSpPr>
          <a:xfrm>
            <a:off x="7969680" y="9150480"/>
            <a:ext cx="260640" cy="158400"/>
            <a:chOff x="0" y="0"/>
            <a:chExt cx="347520" cy="211200"/>
          </a:xfrm>
        </p:grpSpPr>
        <p:sp>
          <p:nvSpPr>
            <p:cNvPr id="98" name="Freeform 98"/>
            <p:cNvSpPr/>
            <p:nvPr/>
          </p:nvSpPr>
          <p:spPr>
            <a:xfrm>
              <a:off x="0" y="0"/>
              <a:ext cx="347472" cy="211074"/>
            </a:xfrm>
            <a:custGeom>
              <a:avLst/>
              <a:gdLst/>
              <a:ahLst/>
              <a:cxnLst/>
              <a:rect l="l" t="t" r="r" b="b"/>
              <a:pathLst>
                <a:path w="347472" h="211074">
                  <a:moveTo>
                    <a:pt x="14224" y="99949"/>
                  </a:moveTo>
                  <a:cubicBezTo>
                    <a:pt x="0" y="114173"/>
                    <a:pt x="5715" y="119888"/>
                    <a:pt x="17145" y="128397"/>
                  </a:cubicBezTo>
                  <a:cubicBezTo>
                    <a:pt x="71247" y="168402"/>
                    <a:pt x="128270" y="205486"/>
                    <a:pt x="179451" y="208280"/>
                  </a:cubicBezTo>
                  <a:cubicBezTo>
                    <a:pt x="244983" y="211074"/>
                    <a:pt x="281940" y="191135"/>
                    <a:pt x="319024" y="156845"/>
                  </a:cubicBezTo>
                  <a:cubicBezTo>
                    <a:pt x="347472" y="131191"/>
                    <a:pt x="344678" y="108331"/>
                    <a:pt x="319024" y="79756"/>
                  </a:cubicBezTo>
                  <a:cubicBezTo>
                    <a:pt x="242062" y="0"/>
                    <a:pt x="88265" y="8509"/>
                    <a:pt x="14224" y="99949"/>
                  </a:cubicBezTo>
                  <a:close/>
                </a:path>
              </a:pathLst>
            </a:custGeom>
            <a:solidFill>
              <a:srgbClr val="00B050"/>
            </a:solidFill>
          </p:spPr>
        </p:sp>
      </p:grpSp>
      <p:grpSp>
        <p:nvGrpSpPr>
          <p:cNvPr id="99" name="Group 99"/>
          <p:cNvGrpSpPr/>
          <p:nvPr/>
        </p:nvGrpSpPr>
        <p:grpSpPr>
          <a:xfrm>
            <a:off x="1629360" y="7416720"/>
            <a:ext cx="231840" cy="346320"/>
            <a:chOff x="0" y="0"/>
            <a:chExt cx="309120" cy="461760"/>
          </a:xfrm>
        </p:grpSpPr>
        <p:sp>
          <p:nvSpPr>
            <p:cNvPr id="100" name="Freeform 100"/>
            <p:cNvSpPr/>
            <p:nvPr/>
          </p:nvSpPr>
          <p:spPr>
            <a:xfrm>
              <a:off x="0" y="0"/>
              <a:ext cx="309118" cy="461899"/>
            </a:xfrm>
            <a:custGeom>
              <a:avLst/>
              <a:gdLst/>
              <a:ahLst/>
              <a:cxnLst/>
              <a:rect l="l" t="t" r="r" b="b"/>
              <a:pathLst>
                <a:path w="309118" h="461899">
                  <a:moveTo>
                    <a:pt x="271907" y="114046"/>
                  </a:moveTo>
                  <a:cubicBezTo>
                    <a:pt x="280543" y="94107"/>
                    <a:pt x="286258" y="71247"/>
                    <a:pt x="291973" y="48514"/>
                  </a:cubicBezTo>
                  <a:cubicBezTo>
                    <a:pt x="300609" y="17145"/>
                    <a:pt x="291973" y="0"/>
                    <a:pt x="254762" y="8636"/>
                  </a:cubicBezTo>
                  <a:cubicBezTo>
                    <a:pt x="208915" y="20066"/>
                    <a:pt x="163195" y="31496"/>
                    <a:pt x="117348" y="42799"/>
                  </a:cubicBezTo>
                  <a:cubicBezTo>
                    <a:pt x="102997" y="48514"/>
                    <a:pt x="83058" y="51308"/>
                    <a:pt x="91567" y="76962"/>
                  </a:cubicBezTo>
                  <a:cubicBezTo>
                    <a:pt x="100203" y="99822"/>
                    <a:pt x="114427" y="96901"/>
                    <a:pt x="131699" y="94107"/>
                  </a:cubicBezTo>
                  <a:cubicBezTo>
                    <a:pt x="163195" y="85598"/>
                    <a:pt x="191770" y="71247"/>
                    <a:pt x="228981" y="74168"/>
                  </a:cubicBezTo>
                  <a:cubicBezTo>
                    <a:pt x="220345" y="108331"/>
                    <a:pt x="211836" y="136906"/>
                    <a:pt x="206121" y="168275"/>
                  </a:cubicBezTo>
                  <a:cubicBezTo>
                    <a:pt x="200406" y="188214"/>
                    <a:pt x="188976" y="199644"/>
                    <a:pt x="165989" y="199644"/>
                  </a:cubicBezTo>
                  <a:cubicBezTo>
                    <a:pt x="125857" y="199644"/>
                    <a:pt x="88646" y="202438"/>
                    <a:pt x="51562" y="205359"/>
                  </a:cubicBezTo>
                  <a:cubicBezTo>
                    <a:pt x="34290" y="208026"/>
                    <a:pt x="0" y="185293"/>
                    <a:pt x="2921" y="228092"/>
                  </a:cubicBezTo>
                  <a:cubicBezTo>
                    <a:pt x="5715" y="267970"/>
                    <a:pt x="34290" y="248031"/>
                    <a:pt x="48641" y="248031"/>
                  </a:cubicBezTo>
                  <a:cubicBezTo>
                    <a:pt x="188849" y="250825"/>
                    <a:pt x="188849" y="250825"/>
                    <a:pt x="231775" y="376301"/>
                  </a:cubicBezTo>
                  <a:cubicBezTo>
                    <a:pt x="223139" y="376301"/>
                    <a:pt x="217424" y="379095"/>
                    <a:pt x="208915" y="382016"/>
                  </a:cubicBezTo>
                  <a:cubicBezTo>
                    <a:pt x="205994" y="379222"/>
                    <a:pt x="203200" y="379222"/>
                    <a:pt x="200279" y="382016"/>
                  </a:cubicBezTo>
                  <a:cubicBezTo>
                    <a:pt x="174498" y="373507"/>
                    <a:pt x="148717" y="364871"/>
                    <a:pt x="122936" y="359156"/>
                  </a:cubicBezTo>
                  <a:cubicBezTo>
                    <a:pt x="105791" y="353441"/>
                    <a:pt x="94361" y="359156"/>
                    <a:pt x="88646" y="376301"/>
                  </a:cubicBezTo>
                  <a:cubicBezTo>
                    <a:pt x="80010" y="399161"/>
                    <a:pt x="94361" y="404749"/>
                    <a:pt x="108712" y="407670"/>
                  </a:cubicBezTo>
                  <a:cubicBezTo>
                    <a:pt x="140208" y="413385"/>
                    <a:pt x="165989" y="427609"/>
                    <a:pt x="197485" y="424815"/>
                  </a:cubicBezTo>
                  <a:cubicBezTo>
                    <a:pt x="206121" y="427609"/>
                    <a:pt x="211836" y="433324"/>
                    <a:pt x="217551" y="436245"/>
                  </a:cubicBezTo>
                  <a:cubicBezTo>
                    <a:pt x="240411" y="439039"/>
                    <a:pt x="266192" y="461899"/>
                    <a:pt x="286258" y="439039"/>
                  </a:cubicBezTo>
                  <a:cubicBezTo>
                    <a:pt x="309118" y="416179"/>
                    <a:pt x="286258" y="393446"/>
                    <a:pt x="277622" y="370586"/>
                  </a:cubicBezTo>
                  <a:cubicBezTo>
                    <a:pt x="246126" y="285115"/>
                    <a:pt x="228981" y="202438"/>
                    <a:pt x="271907" y="114046"/>
                  </a:cubicBezTo>
                  <a:close/>
                </a:path>
              </a:pathLst>
            </a:custGeom>
            <a:solidFill>
              <a:srgbClr val="00B050"/>
            </a:solidFill>
          </p:spPr>
        </p:sp>
      </p:grpSp>
      <p:grpSp>
        <p:nvGrpSpPr>
          <p:cNvPr id="101" name="Group 101"/>
          <p:cNvGrpSpPr/>
          <p:nvPr/>
        </p:nvGrpSpPr>
        <p:grpSpPr>
          <a:xfrm>
            <a:off x="2807280" y="2533680"/>
            <a:ext cx="222480" cy="266400"/>
            <a:chOff x="0" y="0"/>
            <a:chExt cx="296640" cy="355200"/>
          </a:xfrm>
        </p:grpSpPr>
        <p:sp>
          <p:nvSpPr>
            <p:cNvPr id="102" name="Freeform 102"/>
            <p:cNvSpPr/>
            <p:nvPr/>
          </p:nvSpPr>
          <p:spPr>
            <a:xfrm>
              <a:off x="0" y="0"/>
              <a:ext cx="296672" cy="355219"/>
            </a:xfrm>
            <a:custGeom>
              <a:avLst/>
              <a:gdLst/>
              <a:ahLst/>
              <a:cxnLst/>
              <a:rect l="l" t="t" r="r" b="b"/>
              <a:pathLst>
                <a:path w="296672" h="355219">
                  <a:moveTo>
                    <a:pt x="0" y="355219"/>
                  </a:moveTo>
                  <a:cubicBezTo>
                    <a:pt x="46101" y="355219"/>
                    <a:pt x="77724" y="355219"/>
                    <a:pt x="106553" y="355219"/>
                  </a:cubicBezTo>
                  <a:cubicBezTo>
                    <a:pt x="230378" y="355219"/>
                    <a:pt x="230378" y="355219"/>
                    <a:pt x="241935" y="230251"/>
                  </a:cubicBezTo>
                  <a:cubicBezTo>
                    <a:pt x="210312" y="213233"/>
                    <a:pt x="190119" y="196215"/>
                    <a:pt x="184277" y="176276"/>
                  </a:cubicBezTo>
                  <a:cubicBezTo>
                    <a:pt x="189992" y="196215"/>
                    <a:pt x="210185" y="213233"/>
                    <a:pt x="241935" y="230251"/>
                  </a:cubicBezTo>
                  <a:cubicBezTo>
                    <a:pt x="250571" y="224536"/>
                    <a:pt x="253492" y="218948"/>
                    <a:pt x="250571" y="207518"/>
                  </a:cubicBezTo>
                  <a:cubicBezTo>
                    <a:pt x="256286" y="184785"/>
                    <a:pt x="259207" y="164846"/>
                    <a:pt x="264922" y="142113"/>
                  </a:cubicBezTo>
                  <a:cubicBezTo>
                    <a:pt x="264922" y="136398"/>
                    <a:pt x="267843" y="133604"/>
                    <a:pt x="267843" y="127889"/>
                  </a:cubicBezTo>
                  <a:cubicBezTo>
                    <a:pt x="270764" y="122174"/>
                    <a:pt x="270764" y="113665"/>
                    <a:pt x="273558" y="107950"/>
                  </a:cubicBezTo>
                  <a:cubicBezTo>
                    <a:pt x="273558" y="99441"/>
                    <a:pt x="273558" y="90932"/>
                    <a:pt x="276479" y="85217"/>
                  </a:cubicBezTo>
                  <a:cubicBezTo>
                    <a:pt x="288036" y="56769"/>
                    <a:pt x="296672" y="28448"/>
                    <a:pt x="296672" y="0"/>
                  </a:cubicBezTo>
                  <a:cubicBezTo>
                    <a:pt x="109474" y="48260"/>
                    <a:pt x="103632" y="230124"/>
                    <a:pt x="0" y="355219"/>
                  </a:cubicBezTo>
                  <a:close/>
                </a:path>
              </a:pathLst>
            </a:custGeom>
            <a:solidFill>
              <a:srgbClr val="00B050"/>
            </a:solidFill>
          </p:spPr>
        </p:sp>
      </p:grpSp>
      <p:grpSp>
        <p:nvGrpSpPr>
          <p:cNvPr id="103" name="Group 103"/>
          <p:cNvGrpSpPr/>
          <p:nvPr/>
        </p:nvGrpSpPr>
        <p:grpSpPr>
          <a:xfrm>
            <a:off x="8300160" y="8979120"/>
            <a:ext cx="158400" cy="225360"/>
            <a:chOff x="0" y="0"/>
            <a:chExt cx="211200" cy="300480"/>
          </a:xfrm>
        </p:grpSpPr>
        <p:sp>
          <p:nvSpPr>
            <p:cNvPr id="104" name="Freeform 104"/>
            <p:cNvSpPr/>
            <p:nvPr/>
          </p:nvSpPr>
          <p:spPr>
            <a:xfrm>
              <a:off x="0" y="0"/>
              <a:ext cx="211201" cy="300482"/>
            </a:xfrm>
            <a:custGeom>
              <a:avLst/>
              <a:gdLst/>
              <a:ahLst/>
              <a:cxnLst/>
              <a:rect l="l" t="t" r="r" b="b"/>
              <a:pathLst>
                <a:path w="211201" h="300482">
                  <a:moveTo>
                    <a:pt x="51435" y="2794"/>
                  </a:moveTo>
                  <a:cubicBezTo>
                    <a:pt x="37084" y="0"/>
                    <a:pt x="31369" y="2794"/>
                    <a:pt x="25654" y="17018"/>
                  </a:cubicBezTo>
                  <a:cubicBezTo>
                    <a:pt x="0" y="76581"/>
                    <a:pt x="19939" y="201295"/>
                    <a:pt x="68453" y="243840"/>
                  </a:cubicBezTo>
                  <a:cubicBezTo>
                    <a:pt x="99822" y="275082"/>
                    <a:pt x="139827" y="300482"/>
                    <a:pt x="179705" y="283464"/>
                  </a:cubicBezTo>
                  <a:cubicBezTo>
                    <a:pt x="211074" y="269240"/>
                    <a:pt x="208280" y="223901"/>
                    <a:pt x="211074" y="192786"/>
                  </a:cubicBezTo>
                  <a:cubicBezTo>
                    <a:pt x="211201" y="113411"/>
                    <a:pt x="125603" y="17018"/>
                    <a:pt x="51435" y="2794"/>
                  </a:cubicBezTo>
                  <a:close/>
                </a:path>
              </a:pathLst>
            </a:custGeom>
            <a:solidFill>
              <a:srgbClr val="00B050"/>
            </a:solidFill>
          </p:spPr>
        </p:sp>
      </p:grpSp>
      <p:grpSp>
        <p:nvGrpSpPr>
          <p:cNvPr id="105" name="Group 105"/>
          <p:cNvGrpSpPr/>
          <p:nvPr/>
        </p:nvGrpSpPr>
        <p:grpSpPr>
          <a:xfrm>
            <a:off x="8462160" y="9341280"/>
            <a:ext cx="254160" cy="209520"/>
            <a:chOff x="0" y="0"/>
            <a:chExt cx="338880" cy="279360"/>
          </a:xfrm>
        </p:grpSpPr>
        <p:sp>
          <p:nvSpPr>
            <p:cNvPr id="106" name="Freeform 106"/>
            <p:cNvSpPr/>
            <p:nvPr/>
          </p:nvSpPr>
          <p:spPr>
            <a:xfrm>
              <a:off x="0" y="0"/>
              <a:ext cx="338836" cy="279400"/>
            </a:xfrm>
            <a:custGeom>
              <a:avLst/>
              <a:gdLst/>
              <a:ahLst/>
              <a:cxnLst/>
              <a:rect l="l" t="t" r="r" b="b"/>
              <a:pathLst>
                <a:path w="338836" h="279400">
                  <a:moveTo>
                    <a:pt x="201041" y="31369"/>
                  </a:moveTo>
                  <a:cubicBezTo>
                    <a:pt x="180975" y="5715"/>
                    <a:pt x="149352" y="0"/>
                    <a:pt x="117729" y="0"/>
                  </a:cubicBezTo>
                  <a:cubicBezTo>
                    <a:pt x="17272" y="2794"/>
                    <a:pt x="0" y="22860"/>
                    <a:pt x="25908" y="105410"/>
                  </a:cubicBezTo>
                  <a:cubicBezTo>
                    <a:pt x="63119" y="210947"/>
                    <a:pt x="212471" y="279400"/>
                    <a:pt x="318770" y="239395"/>
                  </a:cubicBezTo>
                  <a:cubicBezTo>
                    <a:pt x="330200" y="236601"/>
                    <a:pt x="338836" y="233680"/>
                    <a:pt x="333121" y="222250"/>
                  </a:cubicBezTo>
                  <a:cubicBezTo>
                    <a:pt x="295783" y="153797"/>
                    <a:pt x="284353" y="68326"/>
                    <a:pt x="201041" y="31242"/>
                  </a:cubicBezTo>
                  <a:close/>
                </a:path>
              </a:pathLst>
            </a:custGeom>
            <a:solidFill>
              <a:srgbClr val="00B050"/>
            </a:solidFill>
          </p:spPr>
        </p:sp>
      </p:grpSp>
      <p:grpSp>
        <p:nvGrpSpPr>
          <p:cNvPr id="107" name="Group 107"/>
          <p:cNvGrpSpPr/>
          <p:nvPr/>
        </p:nvGrpSpPr>
        <p:grpSpPr>
          <a:xfrm>
            <a:off x="6150240" y="7413840"/>
            <a:ext cx="225360" cy="168480"/>
            <a:chOff x="0" y="0"/>
            <a:chExt cx="300480" cy="224640"/>
          </a:xfrm>
        </p:grpSpPr>
        <p:sp>
          <p:nvSpPr>
            <p:cNvPr id="108" name="Freeform 108"/>
            <p:cNvSpPr/>
            <p:nvPr/>
          </p:nvSpPr>
          <p:spPr>
            <a:xfrm>
              <a:off x="0" y="0"/>
              <a:ext cx="300355" cy="224663"/>
            </a:xfrm>
            <a:custGeom>
              <a:avLst/>
              <a:gdLst/>
              <a:ahLst/>
              <a:cxnLst/>
              <a:rect l="l" t="t" r="r" b="b"/>
              <a:pathLst>
                <a:path w="300355" h="224663">
                  <a:moveTo>
                    <a:pt x="82169" y="224663"/>
                  </a:moveTo>
                  <a:cubicBezTo>
                    <a:pt x="104902" y="224663"/>
                    <a:pt x="124714" y="224663"/>
                    <a:pt x="144526" y="224663"/>
                  </a:cubicBezTo>
                  <a:cubicBezTo>
                    <a:pt x="161544" y="224663"/>
                    <a:pt x="172847" y="221742"/>
                    <a:pt x="181356" y="204470"/>
                  </a:cubicBezTo>
                  <a:cubicBezTo>
                    <a:pt x="201168" y="146812"/>
                    <a:pt x="243713" y="106553"/>
                    <a:pt x="300355" y="72009"/>
                  </a:cubicBezTo>
                  <a:cubicBezTo>
                    <a:pt x="195580" y="0"/>
                    <a:pt x="76581" y="31623"/>
                    <a:pt x="31242" y="138303"/>
                  </a:cubicBezTo>
                  <a:cubicBezTo>
                    <a:pt x="0" y="210185"/>
                    <a:pt x="8509" y="224663"/>
                    <a:pt x="82169" y="224663"/>
                  </a:cubicBezTo>
                  <a:close/>
                </a:path>
              </a:pathLst>
            </a:custGeom>
            <a:solidFill>
              <a:srgbClr val="00B050"/>
            </a:solidFill>
          </p:spPr>
        </p:sp>
      </p:grpSp>
      <p:grpSp>
        <p:nvGrpSpPr>
          <p:cNvPr id="109" name="Group 109"/>
          <p:cNvGrpSpPr/>
          <p:nvPr/>
        </p:nvGrpSpPr>
        <p:grpSpPr>
          <a:xfrm>
            <a:off x="6518880" y="5425920"/>
            <a:ext cx="184320" cy="225360"/>
            <a:chOff x="0" y="0"/>
            <a:chExt cx="245760" cy="300480"/>
          </a:xfrm>
        </p:grpSpPr>
        <p:sp>
          <p:nvSpPr>
            <p:cNvPr id="110" name="Freeform 110"/>
            <p:cNvSpPr/>
            <p:nvPr/>
          </p:nvSpPr>
          <p:spPr>
            <a:xfrm>
              <a:off x="0" y="0"/>
              <a:ext cx="245872" cy="300482"/>
            </a:xfrm>
            <a:custGeom>
              <a:avLst/>
              <a:gdLst/>
              <a:ahLst/>
              <a:cxnLst/>
              <a:rect l="l" t="t" r="r" b="b"/>
              <a:pathLst>
                <a:path w="245872" h="300482">
                  <a:moveTo>
                    <a:pt x="120015" y="5715"/>
                  </a:moveTo>
                  <a:cubicBezTo>
                    <a:pt x="102870" y="0"/>
                    <a:pt x="8636" y="65786"/>
                    <a:pt x="2921" y="82931"/>
                  </a:cubicBezTo>
                  <a:cubicBezTo>
                    <a:pt x="0" y="91567"/>
                    <a:pt x="2921" y="97282"/>
                    <a:pt x="8636" y="100203"/>
                  </a:cubicBezTo>
                  <a:cubicBezTo>
                    <a:pt x="57150" y="160274"/>
                    <a:pt x="91440" y="226060"/>
                    <a:pt x="117221" y="300482"/>
                  </a:cubicBezTo>
                  <a:cubicBezTo>
                    <a:pt x="143002" y="226060"/>
                    <a:pt x="177292" y="163068"/>
                    <a:pt x="223012" y="108712"/>
                  </a:cubicBezTo>
                  <a:cubicBezTo>
                    <a:pt x="231648" y="100076"/>
                    <a:pt x="245872" y="91567"/>
                    <a:pt x="234442" y="80137"/>
                  </a:cubicBezTo>
                  <a:cubicBezTo>
                    <a:pt x="200152" y="48641"/>
                    <a:pt x="165862" y="20066"/>
                    <a:pt x="120142" y="5715"/>
                  </a:cubicBezTo>
                  <a:close/>
                </a:path>
              </a:pathLst>
            </a:custGeom>
            <a:solidFill>
              <a:srgbClr val="00B050"/>
            </a:solidFill>
          </p:spPr>
        </p:sp>
      </p:grpSp>
      <p:grpSp>
        <p:nvGrpSpPr>
          <p:cNvPr id="111" name="Group 111"/>
          <p:cNvGrpSpPr/>
          <p:nvPr/>
        </p:nvGrpSpPr>
        <p:grpSpPr>
          <a:xfrm>
            <a:off x="8166240" y="5635440"/>
            <a:ext cx="679680" cy="736560"/>
            <a:chOff x="0" y="0"/>
            <a:chExt cx="906240" cy="982080"/>
          </a:xfrm>
        </p:grpSpPr>
        <p:sp>
          <p:nvSpPr>
            <p:cNvPr id="112" name="Freeform 112"/>
            <p:cNvSpPr/>
            <p:nvPr/>
          </p:nvSpPr>
          <p:spPr>
            <a:xfrm>
              <a:off x="0" y="0"/>
              <a:ext cx="906272" cy="982091"/>
            </a:xfrm>
            <a:custGeom>
              <a:avLst/>
              <a:gdLst/>
              <a:ahLst/>
              <a:cxnLst/>
              <a:rect l="l" t="t" r="r" b="b"/>
              <a:pathLst>
                <a:path w="906272" h="982091">
                  <a:moveTo>
                    <a:pt x="883412" y="128905"/>
                  </a:moveTo>
                  <a:cubicBezTo>
                    <a:pt x="906272" y="128905"/>
                    <a:pt x="892048" y="106045"/>
                    <a:pt x="883412" y="103124"/>
                  </a:cubicBezTo>
                  <a:cubicBezTo>
                    <a:pt x="837692" y="74549"/>
                    <a:pt x="840486" y="48768"/>
                    <a:pt x="889127" y="17272"/>
                  </a:cubicBezTo>
                  <a:cubicBezTo>
                    <a:pt x="871982" y="11430"/>
                    <a:pt x="866267" y="8636"/>
                    <a:pt x="860552" y="8636"/>
                  </a:cubicBezTo>
                  <a:cubicBezTo>
                    <a:pt x="817626" y="2921"/>
                    <a:pt x="780415" y="22860"/>
                    <a:pt x="740410" y="22860"/>
                  </a:cubicBezTo>
                  <a:cubicBezTo>
                    <a:pt x="688975" y="0"/>
                    <a:pt x="666115" y="51562"/>
                    <a:pt x="628904" y="65913"/>
                  </a:cubicBezTo>
                  <a:cubicBezTo>
                    <a:pt x="620268" y="65913"/>
                    <a:pt x="614553" y="68834"/>
                    <a:pt x="614553" y="74549"/>
                  </a:cubicBezTo>
                  <a:cubicBezTo>
                    <a:pt x="580263" y="94615"/>
                    <a:pt x="545973" y="114681"/>
                    <a:pt x="511683" y="131826"/>
                  </a:cubicBezTo>
                  <a:cubicBezTo>
                    <a:pt x="362966" y="217678"/>
                    <a:pt x="217170" y="300736"/>
                    <a:pt x="71374" y="383794"/>
                  </a:cubicBezTo>
                  <a:cubicBezTo>
                    <a:pt x="25781" y="409448"/>
                    <a:pt x="5715" y="443738"/>
                    <a:pt x="8636" y="495300"/>
                  </a:cubicBezTo>
                  <a:cubicBezTo>
                    <a:pt x="8636" y="598424"/>
                    <a:pt x="17272" y="701421"/>
                    <a:pt x="5715" y="804545"/>
                  </a:cubicBezTo>
                  <a:cubicBezTo>
                    <a:pt x="0" y="884682"/>
                    <a:pt x="28575" y="930529"/>
                    <a:pt x="97155" y="962025"/>
                  </a:cubicBezTo>
                  <a:cubicBezTo>
                    <a:pt x="134366" y="979170"/>
                    <a:pt x="162941" y="982091"/>
                    <a:pt x="197231" y="962025"/>
                  </a:cubicBezTo>
                  <a:cubicBezTo>
                    <a:pt x="320167" y="887603"/>
                    <a:pt x="443103" y="815975"/>
                    <a:pt x="568833" y="741553"/>
                  </a:cubicBezTo>
                  <a:cubicBezTo>
                    <a:pt x="554482" y="750189"/>
                    <a:pt x="545973" y="747268"/>
                    <a:pt x="540258" y="738632"/>
                  </a:cubicBezTo>
                  <a:cubicBezTo>
                    <a:pt x="545973" y="747268"/>
                    <a:pt x="554609" y="750062"/>
                    <a:pt x="568833" y="741553"/>
                  </a:cubicBezTo>
                  <a:cubicBezTo>
                    <a:pt x="571754" y="741553"/>
                    <a:pt x="571754" y="741553"/>
                    <a:pt x="571754" y="741553"/>
                  </a:cubicBezTo>
                  <a:cubicBezTo>
                    <a:pt x="571754" y="741553"/>
                    <a:pt x="571754" y="735838"/>
                    <a:pt x="571754" y="735838"/>
                  </a:cubicBezTo>
                  <a:cubicBezTo>
                    <a:pt x="634619" y="710057"/>
                    <a:pt x="688975" y="669925"/>
                    <a:pt x="749046" y="641350"/>
                  </a:cubicBezTo>
                  <a:cubicBezTo>
                    <a:pt x="794766" y="618490"/>
                    <a:pt x="829056" y="592709"/>
                    <a:pt x="846201" y="546862"/>
                  </a:cubicBezTo>
                  <a:cubicBezTo>
                    <a:pt x="851916" y="541147"/>
                    <a:pt x="857631" y="532511"/>
                    <a:pt x="851916" y="524002"/>
                  </a:cubicBezTo>
                  <a:cubicBezTo>
                    <a:pt x="851916" y="515366"/>
                    <a:pt x="851916" y="509651"/>
                    <a:pt x="851916" y="503936"/>
                  </a:cubicBezTo>
                  <a:cubicBezTo>
                    <a:pt x="831850" y="501015"/>
                    <a:pt x="814705" y="501015"/>
                    <a:pt x="794766" y="501015"/>
                  </a:cubicBezTo>
                  <a:cubicBezTo>
                    <a:pt x="814832" y="501015"/>
                    <a:pt x="831977" y="501015"/>
                    <a:pt x="851916" y="503936"/>
                  </a:cubicBezTo>
                  <a:cubicBezTo>
                    <a:pt x="851916" y="475361"/>
                    <a:pt x="848995" y="446659"/>
                    <a:pt x="848995" y="418084"/>
                  </a:cubicBezTo>
                  <a:cubicBezTo>
                    <a:pt x="857631" y="392303"/>
                    <a:pt x="854710" y="366522"/>
                    <a:pt x="851916" y="340741"/>
                  </a:cubicBezTo>
                  <a:cubicBezTo>
                    <a:pt x="854837" y="286385"/>
                    <a:pt x="854837" y="231902"/>
                    <a:pt x="854837" y="180340"/>
                  </a:cubicBezTo>
                  <a:cubicBezTo>
                    <a:pt x="857758" y="160274"/>
                    <a:pt x="843407" y="134493"/>
                    <a:pt x="883412" y="128778"/>
                  </a:cubicBezTo>
                  <a:close/>
                  <a:moveTo>
                    <a:pt x="668909" y="100203"/>
                  </a:moveTo>
                  <a:cubicBezTo>
                    <a:pt x="665988" y="105918"/>
                    <a:pt x="660273" y="111633"/>
                    <a:pt x="657479" y="120269"/>
                  </a:cubicBezTo>
                  <a:cubicBezTo>
                    <a:pt x="660400" y="111633"/>
                    <a:pt x="666115" y="105918"/>
                    <a:pt x="668909" y="100203"/>
                  </a:cubicBezTo>
                  <a:close/>
                  <a:moveTo>
                    <a:pt x="531749" y="727202"/>
                  </a:moveTo>
                  <a:cubicBezTo>
                    <a:pt x="534670" y="730123"/>
                    <a:pt x="534670" y="732917"/>
                    <a:pt x="537464" y="735838"/>
                  </a:cubicBezTo>
                  <a:cubicBezTo>
                    <a:pt x="534543" y="732917"/>
                    <a:pt x="534543" y="730123"/>
                    <a:pt x="531749" y="727202"/>
                  </a:cubicBezTo>
                  <a:close/>
                  <a:moveTo>
                    <a:pt x="794766" y="501015"/>
                  </a:moveTo>
                  <a:cubicBezTo>
                    <a:pt x="789051" y="535432"/>
                    <a:pt x="768985" y="558292"/>
                    <a:pt x="737616" y="575437"/>
                  </a:cubicBezTo>
                  <a:cubicBezTo>
                    <a:pt x="671830" y="612648"/>
                    <a:pt x="608965" y="652780"/>
                    <a:pt x="546100" y="689991"/>
                  </a:cubicBezTo>
                  <a:cubicBezTo>
                    <a:pt x="531749" y="689991"/>
                    <a:pt x="520319" y="695706"/>
                    <a:pt x="511810" y="707136"/>
                  </a:cubicBezTo>
                  <a:cubicBezTo>
                    <a:pt x="517525" y="707136"/>
                    <a:pt x="520446" y="710057"/>
                    <a:pt x="523240" y="712851"/>
                  </a:cubicBezTo>
                  <a:cubicBezTo>
                    <a:pt x="526034" y="715645"/>
                    <a:pt x="526161" y="715772"/>
                    <a:pt x="528955" y="718566"/>
                  </a:cubicBezTo>
                  <a:cubicBezTo>
                    <a:pt x="526034" y="715645"/>
                    <a:pt x="526034" y="715645"/>
                    <a:pt x="523240" y="712851"/>
                  </a:cubicBezTo>
                  <a:cubicBezTo>
                    <a:pt x="520446" y="710057"/>
                    <a:pt x="517525" y="707136"/>
                    <a:pt x="511810" y="707136"/>
                  </a:cubicBezTo>
                  <a:cubicBezTo>
                    <a:pt x="411734" y="761492"/>
                    <a:pt x="314579" y="818769"/>
                    <a:pt x="214503" y="876046"/>
                  </a:cubicBezTo>
                  <a:cubicBezTo>
                    <a:pt x="183007" y="896112"/>
                    <a:pt x="174498" y="890397"/>
                    <a:pt x="174498" y="853186"/>
                  </a:cubicBezTo>
                  <a:cubicBezTo>
                    <a:pt x="177419" y="758698"/>
                    <a:pt x="177419" y="667131"/>
                    <a:pt x="174498" y="572643"/>
                  </a:cubicBezTo>
                  <a:cubicBezTo>
                    <a:pt x="171577" y="529717"/>
                    <a:pt x="188849" y="501015"/>
                    <a:pt x="225933" y="481076"/>
                  </a:cubicBezTo>
                  <a:cubicBezTo>
                    <a:pt x="323088" y="426720"/>
                    <a:pt x="420370" y="366522"/>
                    <a:pt x="517525" y="309245"/>
                  </a:cubicBezTo>
                  <a:cubicBezTo>
                    <a:pt x="514604" y="292100"/>
                    <a:pt x="514604" y="274828"/>
                    <a:pt x="514604" y="254889"/>
                  </a:cubicBezTo>
                  <a:cubicBezTo>
                    <a:pt x="514604" y="274955"/>
                    <a:pt x="514604" y="292100"/>
                    <a:pt x="517525" y="309245"/>
                  </a:cubicBezTo>
                  <a:cubicBezTo>
                    <a:pt x="551815" y="292100"/>
                    <a:pt x="586105" y="272034"/>
                    <a:pt x="620395" y="251968"/>
                  </a:cubicBezTo>
                  <a:cubicBezTo>
                    <a:pt x="637540" y="243332"/>
                    <a:pt x="657606" y="237617"/>
                    <a:pt x="669036" y="220472"/>
                  </a:cubicBezTo>
                  <a:cubicBezTo>
                    <a:pt x="700532" y="203327"/>
                    <a:pt x="734822" y="186055"/>
                    <a:pt x="766191" y="168910"/>
                  </a:cubicBezTo>
                  <a:cubicBezTo>
                    <a:pt x="806196" y="168910"/>
                    <a:pt x="777621" y="200406"/>
                    <a:pt x="789051" y="214757"/>
                  </a:cubicBezTo>
                  <a:cubicBezTo>
                    <a:pt x="794766" y="274828"/>
                    <a:pt x="780415" y="335026"/>
                    <a:pt x="791972" y="392303"/>
                  </a:cubicBezTo>
                  <a:cubicBezTo>
                    <a:pt x="794893" y="383667"/>
                    <a:pt x="797687" y="372237"/>
                    <a:pt x="797687" y="360807"/>
                  </a:cubicBezTo>
                  <a:cubicBezTo>
                    <a:pt x="797687" y="372237"/>
                    <a:pt x="794766" y="383667"/>
                    <a:pt x="791972" y="392303"/>
                  </a:cubicBezTo>
                  <a:cubicBezTo>
                    <a:pt x="791972" y="403733"/>
                    <a:pt x="791972" y="415163"/>
                    <a:pt x="791972" y="426720"/>
                  </a:cubicBezTo>
                  <a:cubicBezTo>
                    <a:pt x="791972" y="452501"/>
                    <a:pt x="791972" y="478282"/>
                    <a:pt x="794893" y="501142"/>
                  </a:cubicBezTo>
                  <a:close/>
                </a:path>
              </a:pathLst>
            </a:custGeom>
            <a:solidFill>
              <a:srgbClr val="00B050"/>
            </a:solidFill>
          </p:spPr>
        </p:sp>
      </p:grpSp>
      <p:grpSp>
        <p:nvGrpSpPr>
          <p:cNvPr id="113" name="Group 113"/>
          <p:cNvGrpSpPr/>
          <p:nvPr/>
        </p:nvGrpSpPr>
        <p:grpSpPr>
          <a:xfrm>
            <a:off x="4934160" y="9394560"/>
            <a:ext cx="139680" cy="190800"/>
            <a:chOff x="0" y="0"/>
            <a:chExt cx="186240" cy="254400"/>
          </a:xfrm>
        </p:grpSpPr>
        <p:sp>
          <p:nvSpPr>
            <p:cNvPr id="114" name="Freeform 114"/>
            <p:cNvSpPr/>
            <p:nvPr/>
          </p:nvSpPr>
          <p:spPr>
            <a:xfrm>
              <a:off x="0" y="0"/>
              <a:ext cx="186309" cy="254381"/>
            </a:xfrm>
            <a:custGeom>
              <a:avLst/>
              <a:gdLst/>
              <a:ahLst/>
              <a:cxnLst/>
              <a:rect l="l" t="t" r="r" b="b"/>
              <a:pathLst>
                <a:path w="186309" h="254381">
                  <a:moveTo>
                    <a:pt x="129794" y="2921"/>
                  </a:moveTo>
                  <a:cubicBezTo>
                    <a:pt x="53594" y="14478"/>
                    <a:pt x="0" y="78105"/>
                    <a:pt x="0" y="159004"/>
                  </a:cubicBezTo>
                  <a:cubicBezTo>
                    <a:pt x="0" y="242824"/>
                    <a:pt x="14097" y="254381"/>
                    <a:pt x="87503" y="216789"/>
                  </a:cubicBezTo>
                  <a:cubicBezTo>
                    <a:pt x="155194" y="179197"/>
                    <a:pt x="186309" y="104013"/>
                    <a:pt x="166497" y="26035"/>
                  </a:cubicBezTo>
                  <a:cubicBezTo>
                    <a:pt x="160782" y="2921"/>
                    <a:pt x="149606" y="0"/>
                    <a:pt x="129794" y="2921"/>
                  </a:cubicBezTo>
                  <a:close/>
                </a:path>
              </a:pathLst>
            </a:custGeom>
            <a:solidFill>
              <a:srgbClr val="00B050"/>
            </a:solidFill>
          </p:spPr>
        </p:sp>
      </p:grpSp>
      <p:grpSp>
        <p:nvGrpSpPr>
          <p:cNvPr id="115" name="Group 115"/>
          <p:cNvGrpSpPr/>
          <p:nvPr/>
        </p:nvGrpSpPr>
        <p:grpSpPr>
          <a:xfrm>
            <a:off x="835200" y="5559840"/>
            <a:ext cx="997200" cy="733680"/>
            <a:chOff x="0" y="0"/>
            <a:chExt cx="1329600" cy="978240"/>
          </a:xfrm>
        </p:grpSpPr>
        <p:sp>
          <p:nvSpPr>
            <p:cNvPr id="116" name="Freeform 116"/>
            <p:cNvSpPr/>
            <p:nvPr/>
          </p:nvSpPr>
          <p:spPr>
            <a:xfrm>
              <a:off x="0" y="0"/>
              <a:ext cx="1329690" cy="978154"/>
            </a:xfrm>
            <a:custGeom>
              <a:avLst/>
              <a:gdLst/>
              <a:ahLst/>
              <a:cxnLst/>
              <a:rect l="l" t="t" r="r" b="b"/>
              <a:pathLst>
                <a:path w="1329690" h="978154">
                  <a:moveTo>
                    <a:pt x="271653" y="407416"/>
                  </a:moveTo>
                  <a:cubicBezTo>
                    <a:pt x="326009" y="395986"/>
                    <a:pt x="377444" y="387350"/>
                    <a:pt x="431800" y="398780"/>
                  </a:cubicBezTo>
                  <a:cubicBezTo>
                    <a:pt x="597662" y="433197"/>
                    <a:pt x="703453" y="573786"/>
                    <a:pt x="686308" y="745871"/>
                  </a:cubicBezTo>
                  <a:cubicBezTo>
                    <a:pt x="680593" y="803275"/>
                    <a:pt x="697738" y="811911"/>
                    <a:pt x="743458" y="806069"/>
                  </a:cubicBezTo>
                  <a:cubicBezTo>
                    <a:pt x="794893" y="803148"/>
                    <a:pt x="846455" y="808990"/>
                    <a:pt x="897890" y="806069"/>
                  </a:cubicBezTo>
                  <a:cubicBezTo>
                    <a:pt x="937895" y="803148"/>
                    <a:pt x="955040" y="811784"/>
                    <a:pt x="963676" y="854837"/>
                  </a:cubicBezTo>
                  <a:cubicBezTo>
                    <a:pt x="978027" y="929386"/>
                    <a:pt x="1046607" y="978154"/>
                    <a:pt x="1120902" y="978154"/>
                  </a:cubicBezTo>
                  <a:cubicBezTo>
                    <a:pt x="1198118" y="978154"/>
                    <a:pt x="1260983" y="926465"/>
                    <a:pt x="1281049" y="851916"/>
                  </a:cubicBezTo>
                  <a:cubicBezTo>
                    <a:pt x="1283970" y="831850"/>
                    <a:pt x="1283970" y="814578"/>
                    <a:pt x="1306830" y="800227"/>
                  </a:cubicBezTo>
                  <a:cubicBezTo>
                    <a:pt x="1329690" y="788797"/>
                    <a:pt x="1323975" y="679704"/>
                    <a:pt x="1306830" y="679704"/>
                  </a:cubicBezTo>
                  <a:cubicBezTo>
                    <a:pt x="1243965" y="676783"/>
                    <a:pt x="1261110" y="633857"/>
                    <a:pt x="1263904" y="602234"/>
                  </a:cubicBezTo>
                  <a:cubicBezTo>
                    <a:pt x="1266825" y="527685"/>
                    <a:pt x="1246759" y="467360"/>
                    <a:pt x="1180973" y="427228"/>
                  </a:cubicBezTo>
                  <a:cubicBezTo>
                    <a:pt x="1123823" y="392811"/>
                    <a:pt x="1118108" y="372745"/>
                    <a:pt x="1146683" y="312420"/>
                  </a:cubicBezTo>
                  <a:cubicBezTo>
                    <a:pt x="1155319" y="292354"/>
                    <a:pt x="1163828" y="266573"/>
                    <a:pt x="1143762" y="255016"/>
                  </a:cubicBezTo>
                  <a:cubicBezTo>
                    <a:pt x="1126617" y="243586"/>
                    <a:pt x="1103757" y="257937"/>
                    <a:pt x="1089406" y="275082"/>
                  </a:cubicBezTo>
                  <a:cubicBezTo>
                    <a:pt x="1077976" y="286512"/>
                    <a:pt x="1072261" y="303784"/>
                    <a:pt x="1069340" y="320929"/>
                  </a:cubicBezTo>
                  <a:cubicBezTo>
                    <a:pt x="1054989" y="398399"/>
                    <a:pt x="1054989" y="398399"/>
                    <a:pt x="972185" y="392684"/>
                  </a:cubicBezTo>
                  <a:cubicBezTo>
                    <a:pt x="955040" y="389763"/>
                    <a:pt x="937895" y="386969"/>
                    <a:pt x="920750" y="386969"/>
                  </a:cubicBezTo>
                  <a:cubicBezTo>
                    <a:pt x="892175" y="389890"/>
                    <a:pt x="883539" y="375539"/>
                    <a:pt x="880745" y="352552"/>
                  </a:cubicBezTo>
                  <a:cubicBezTo>
                    <a:pt x="869315" y="275082"/>
                    <a:pt x="854964" y="197612"/>
                    <a:pt x="843534" y="120142"/>
                  </a:cubicBezTo>
                  <a:cubicBezTo>
                    <a:pt x="840613" y="105791"/>
                    <a:pt x="837819" y="91440"/>
                    <a:pt x="846455" y="74295"/>
                  </a:cubicBezTo>
                  <a:cubicBezTo>
                    <a:pt x="872109" y="14351"/>
                    <a:pt x="863473" y="2921"/>
                    <a:pt x="797814" y="2921"/>
                  </a:cubicBezTo>
                  <a:cubicBezTo>
                    <a:pt x="649097" y="0"/>
                    <a:pt x="497586" y="2921"/>
                    <a:pt x="345948" y="2921"/>
                  </a:cubicBezTo>
                  <a:cubicBezTo>
                    <a:pt x="314452" y="2921"/>
                    <a:pt x="283083" y="0"/>
                    <a:pt x="251587" y="2921"/>
                  </a:cubicBezTo>
                  <a:cubicBezTo>
                    <a:pt x="208661" y="5842"/>
                    <a:pt x="194437" y="37338"/>
                    <a:pt x="223012" y="68961"/>
                  </a:cubicBezTo>
                  <a:cubicBezTo>
                    <a:pt x="237363" y="86233"/>
                    <a:pt x="237363" y="100457"/>
                    <a:pt x="240157" y="120650"/>
                  </a:cubicBezTo>
                  <a:cubicBezTo>
                    <a:pt x="240157" y="178054"/>
                    <a:pt x="240157" y="235458"/>
                    <a:pt x="240157" y="292735"/>
                  </a:cubicBezTo>
                  <a:cubicBezTo>
                    <a:pt x="248793" y="292735"/>
                    <a:pt x="254508" y="289814"/>
                    <a:pt x="263017" y="289814"/>
                  </a:cubicBezTo>
                  <a:cubicBezTo>
                    <a:pt x="265938" y="286893"/>
                    <a:pt x="268732" y="286893"/>
                    <a:pt x="274447" y="284099"/>
                  </a:cubicBezTo>
                  <a:cubicBezTo>
                    <a:pt x="268732" y="287020"/>
                    <a:pt x="265811" y="287020"/>
                    <a:pt x="263017" y="289814"/>
                  </a:cubicBezTo>
                  <a:cubicBezTo>
                    <a:pt x="254381" y="289814"/>
                    <a:pt x="248666" y="292735"/>
                    <a:pt x="240157" y="292735"/>
                  </a:cubicBezTo>
                  <a:cubicBezTo>
                    <a:pt x="243078" y="324231"/>
                    <a:pt x="231521" y="341503"/>
                    <a:pt x="200152" y="352933"/>
                  </a:cubicBezTo>
                  <a:cubicBezTo>
                    <a:pt x="143002" y="372999"/>
                    <a:pt x="100076" y="407416"/>
                    <a:pt x="65786" y="456184"/>
                  </a:cubicBezTo>
                  <a:cubicBezTo>
                    <a:pt x="40005" y="476250"/>
                    <a:pt x="25781" y="502031"/>
                    <a:pt x="14351" y="527939"/>
                  </a:cubicBezTo>
                  <a:cubicBezTo>
                    <a:pt x="0" y="576580"/>
                    <a:pt x="11430" y="590931"/>
                    <a:pt x="65786" y="585216"/>
                  </a:cubicBezTo>
                  <a:cubicBezTo>
                    <a:pt x="117221" y="507746"/>
                    <a:pt x="177292" y="435991"/>
                    <a:pt x="271653" y="407416"/>
                  </a:cubicBezTo>
                  <a:close/>
                  <a:moveTo>
                    <a:pt x="1117981" y="728726"/>
                  </a:moveTo>
                  <a:cubicBezTo>
                    <a:pt x="1163701" y="725805"/>
                    <a:pt x="1200912" y="763143"/>
                    <a:pt x="1200912" y="808990"/>
                  </a:cubicBezTo>
                  <a:cubicBezTo>
                    <a:pt x="1203833" y="854837"/>
                    <a:pt x="1169416" y="892175"/>
                    <a:pt x="1120902" y="892175"/>
                  </a:cubicBezTo>
                  <a:cubicBezTo>
                    <a:pt x="1075182" y="892175"/>
                    <a:pt x="1040892" y="857758"/>
                    <a:pt x="1037971" y="814705"/>
                  </a:cubicBezTo>
                  <a:cubicBezTo>
                    <a:pt x="1035050" y="768858"/>
                    <a:pt x="1072261" y="728599"/>
                    <a:pt x="1117981" y="728599"/>
                  </a:cubicBezTo>
                  <a:close/>
                  <a:moveTo>
                    <a:pt x="443230" y="329946"/>
                  </a:moveTo>
                  <a:cubicBezTo>
                    <a:pt x="443230" y="329946"/>
                    <a:pt x="446151" y="329946"/>
                    <a:pt x="448945" y="327025"/>
                  </a:cubicBezTo>
                  <a:cubicBezTo>
                    <a:pt x="446024" y="329946"/>
                    <a:pt x="443230" y="329946"/>
                    <a:pt x="443230" y="329946"/>
                  </a:cubicBezTo>
                  <a:close/>
                  <a:moveTo>
                    <a:pt x="448945" y="327025"/>
                  </a:moveTo>
                  <a:cubicBezTo>
                    <a:pt x="451866" y="327025"/>
                    <a:pt x="451866" y="327025"/>
                    <a:pt x="451866" y="327025"/>
                  </a:cubicBezTo>
                  <a:cubicBezTo>
                    <a:pt x="451866" y="327025"/>
                    <a:pt x="451866" y="327025"/>
                    <a:pt x="448945" y="327025"/>
                  </a:cubicBezTo>
                  <a:close/>
                  <a:moveTo>
                    <a:pt x="571881" y="80264"/>
                  </a:moveTo>
                  <a:cubicBezTo>
                    <a:pt x="597662" y="83185"/>
                    <a:pt x="626237" y="80264"/>
                    <a:pt x="651891" y="80264"/>
                  </a:cubicBezTo>
                  <a:cubicBezTo>
                    <a:pt x="772033" y="80264"/>
                    <a:pt x="772033" y="80264"/>
                    <a:pt x="791972" y="197866"/>
                  </a:cubicBezTo>
                  <a:cubicBezTo>
                    <a:pt x="809117" y="298323"/>
                    <a:pt x="823468" y="398653"/>
                    <a:pt x="837692" y="499110"/>
                  </a:cubicBezTo>
                  <a:cubicBezTo>
                    <a:pt x="840613" y="516382"/>
                    <a:pt x="863473" y="550799"/>
                    <a:pt x="831977" y="553593"/>
                  </a:cubicBezTo>
                  <a:cubicBezTo>
                    <a:pt x="797687" y="559308"/>
                    <a:pt x="754761" y="579374"/>
                    <a:pt x="728980" y="533527"/>
                  </a:cubicBezTo>
                  <a:cubicBezTo>
                    <a:pt x="688975" y="456057"/>
                    <a:pt x="631825" y="395859"/>
                    <a:pt x="551688" y="358521"/>
                  </a:cubicBezTo>
                  <a:cubicBezTo>
                    <a:pt x="528828" y="349885"/>
                    <a:pt x="523113" y="335534"/>
                    <a:pt x="523113" y="309753"/>
                  </a:cubicBezTo>
                  <a:cubicBezTo>
                    <a:pt x="526034" y="249555"/>
                    <a:pt x="526034" y="189230"/>
                    <a:pt x="523113" y="126111"/>
                  </a:cubicBezTo>
                  <a:cubicBezTo>
                    <a:pt x="520192" y="88773"/>
                    <a:pt x="534543" y="74422"/>
                    <a:pt x="571754" y="80264"/>
                  </a:cubicBezTo>
                  <a:close/>
                  <a:moveTo>
                    <a:pt x="303149" y="97536"/>
                  </a:moveTo>
                  <a:cubicBezTo>
                    <a:pt x="303149" y="91821"/>
                    <a:pt x="306070" y="88900"/>
                    <a:pt x="306070" y="86106"/>
                  </a:cubicBezTo>
                  <a:cubicBezTo>
                    <a:pt x="357505" y="86106"/>
                    <a:pt x="406146" y="83185"/>
                    <a:pt x="457581" y="83185"/>
                  </a:cubicBezTo>
                  <a:cubicBezTo>
                    <a:pt x="457581" y="88900"/>
                    <a:pt x="460502" y="91821"/>
                    <a:pt x="463296" y="97536"/>
                  </a:cubicBezTo>
                  <a:cubicBezTo>
                    <a:pt x="463296" y="106172"/>
                    <a:pt x="463296" y="114808"/>
                    <a:pt x="466217" y="123317"/>
                  </a:cubicBezTo>
                  <a:cubicBezTo>
                    <a:pt x="463296" y="114681"/>
                    <a:pt x="463296" y="106045"/>
                    <a:pt x="463296" y="97536"/>
                  </a:cubicBezTo>
                  <a:cubicBezTo>
                    <a:pt x="454660" y="169291"/>
                    <a:pt x="457581" y="243840"/>
                    <a:pt x="460375" y="315595"/>
                  </a:cubicBezTo>
                  <a:cubicBezTo>
                    <a:pt x="457454" y="318516"/>
                    <a:pt x="457454" y="318516"/>
                    <a:pt x="457454" y="321310"/>
                  </a:cubicBezTo>
                  <a:cubicBezTo>
                    <a:pt x="448818" y="324231"/>
                    <a:pt x="440309" y="324231"/>
                    <a:pt x="431673" y="327025"/>
                  </a:cubicBezTo>
                  <a:cubicBezTo>
                    <a:pt x="397383" y="335661"/>
                    <a:pt x="365887" y="301244"/>
                    <a:pt x="331597" y="321310"/>
                  </a:cubicBezTo>
                  <a:cubicBezTo>
                    <a:pt x="305816" y="318389"/>
                    <a:pt x="303022" y="304038"/>
                    <a:pt x="305816" y="281178"/>
                  </a:cubicBezTo>
                  <a:cubicBezTo>
                    <a:pt x="305816" y="220980"/>
                    <a:pt x="302895" y="157861"/>
                    <a:pt x="302895" y="97536"/>
                  </a:cubicBezTo>
                  <a:cubicBezTo>
                    <a:pt x="299974" y="103251"/>
                    <a:pt x="297180" y="108966"/>
                    <a:pt x="297180" y="117602"/>
                  </a:cubicBezTo>
                  <a:cubicBezTo>
                    <a:pt x="297180" y="108966"/>
                    <a:pt x="300101" y="103251"/>
                    <a:pt x="302895" y="97536"/>
                  </a:cubicBezTo>
                  <a:close/>
                </a:path>
              </a:pathLst>
            </a:custGeom>
            <a:solidFill>
              <a:srgbClr val="00B050"/>
            </a:solidFill>
          </p:spPr>
        </p:sp>
      </p:grpSp>
      <p:grpSp>
        <p:nvGrpSpPr>
          <p:cNvPr id="117" name="Group 117"/>
          <p:cNvGrpSpPr/>
          <p:nvPr/>
        </p:nvGrpSpPr>
        <p:grpSpPr>
          <a:xfrm>
            <a:off x="1584720" y="2222640"/>
            <a:ext cx="139680" cy="168480"/>
            <a:chOff x="0" y="0"/>
            <a:chExt cx="186240" cy="224640"/>
          </a:xfrm>
        </p:grpSpPr>
        <p:sp>
          <p:nvSpPr>
            <p:cNvPr id="118" name="Freeform 118"/>
            <p:cNvSpPr/>
            <p:nvPr/>
          </p:nvSpPr>
          <p:spPr>
            <a:xfrm>
              <a:off x="0" y="-127"/>
              <a:ext cx="186182" cy="224663"/>
            </a:xfrm>
            <a:custGeom>
              <a:avLst/>
              <a:gdLst/>
              <a:ahLst/>
              <a:cxnLst/>
              <a:rect l="l" t="t" r="r" b="b"/>
              <a:pathLst>
                <a:path w="186182" h="224663">
                  <a:moveTo>
                    <a:pt x="25781" y="201676"/>
                  </a:moveTo>
                  <a:cubicBezTo>
                    <a:pt x="31496" y="221869"/>
                    <a:pt x="40132" y="224663"/>
                    <a:pt x="57277" y="221869"/>
                  </a:cubicBezTo>
                  <a:cubicBezTo>
                    <a:pt x="131826" y="210312"/>
                    <a:pt x="186182" y="146939"/>
                    <a:pt x="186182" y="74930"/>
                  </a:cubicBezTo>
                  <a:cubicBezTo>
                    <a:pt x="183261" y="14478"/>
                    <a:pt x="174752" y="0"/>
                    <a:pt x="143256" y="5842"/>
                  </a:cubicBezTo>
                  <a:cubicBezTo>
                    <a:pt x="54483" y="23114"/>
                    <a:pt x="0" y="115316"/>
                    <a:pt x="25781" y="201676"/>
                  </a:cubicBezTo>
                  <a:close/>
                </a:path>
              </a:pathLst>
            </a:custGeom>
            <a:solidFill>
              <a:srgbClr val="00B050"/>
            </a:solidFill>
          </p:spPr>
        </p:sp>
      </p:grpSp>
      <p:grpSp>
        <p:nvGrpSpPr>
          <p:cNvPr id="119" name="Group 119"/>
          <p:cNvGrpSpPr/>
          <p:nvPr/>
        </p:nvGrpSpPr>
        <p:grpSpPr>
          <a:xfrm>
            <a:off x="1162800" y="2222640"/>
            <a:ext cx="139680" cy="168480"/>
            <a:chOff x="0" y="0"/>
            <a:chExt cx="186240" cy="224640"/>
          </a:xfrm>
        </p:grpSpPr>
        <p:sp>
          <p:nvSpPr>
            <p:cNvPr id="120" name="Freeform 120"/>
            <p:cNvSpPr/>
            <p:nvPr/>
          </p:nvSpPr>
          <p:spPr>
            <a:xfrm>
              <a:off x="0" y="-127"/>
              <a:ext cx="186309" cy="224663"/>
            </a:xfrm>
            <a:custGeom>
              <a:avLst/>
              <a:gdLst/>
              <a:ahLst/>
              <a:cxnLst/>
              <a:rect l="l" t="t" r="r" b="b"/>
              <a:pathLst>
                <a:path w="186309" h="224663">
                  <a:moveTo>
                    <a:pt x="25781" y="201676"/>
                  </a:moveTo>
                  <a:cubicBezTo>
                    <a:pt x="34417" y="221869"/>
                    <a:pt x="42926" y="224663"/>
                    <a:pt x="60198" y="221869"/>
                  </a:cubicBezTo>
                  <a:cubicBezTo>
                    <a:pt x="131826" y="210312"/>
                    <a:pt x="186309" y="149860"/>
                    <a:pt x="186309" y="74930"/>
                  </a:cubicBezTo>
                  <a:cubicBezTo>
                    <a:pt x="186309" y="14478"/>
                    <a:pt x="177673" y="0"/>
                    <a:pt x="143383" y="5842"/>
                  </a:cubicBezTo>
                  <a:cubicBezTo>
                    <a:pt x="54483" y="23114"/>
                    <a:pt x="0" y="118237"/>
                    <a:pt x="25781" y="201676"/>
                  </a:cubicBezTo>
                  <a:close/>
                </a:path>
              </a:pathLst>
            </a:custGeom>
            <a:solidFill>
              <a:srgbClr val="00B050"/>
            </a:solidFill>
          </p:spPr>
        </p:sp>
      </p:grpSp>
      <p:grpSp>
        <p:nvGrpSpPr>
          <p:cNvPr id="121" name="Group 121"/>
          <p:cNvGrpSpPr/>
          <p:nvPr/>
        </p:nvGrpSpPr>
        <p:grpSpPr>
          <a:xfrm>
            <a:off x="6671520" y="9357120"/>
            <a:ext cx="257040" cy="168480"/>
            <a:chOff x="0" y="0"/>
            <a:chExt cx="342720" cy="224640"/>
          </a:xfrm>
        </p:grpSpPr>
        <p:sp>
          <p:nvSpPr>
            <p:cNvPr id="122" name="Freeform 122"/>
            <p:cNvSpPr/>
            <p:nvPr/>
          </p:nvSpPr>
          <p:spPr>
            <a:xfrm>
              <a:off x="0" y="0"/>
              <a:ext cx="342773" cy="224536"/>
            </a:xfrm>
            <a:custGeom>
              <a:avLst/>
              <a:gdLst/>
              <a:ahLst/>
              <a:cxnLst/>
              <a:rect l="l" t="t" r="r" b="b"/>
              <a:pathLst>
                <a:path w="342773" h="224536">
                  <a:moveTo>
                    <a:pt x="322580" y="71120"/>
                  </a:moveTo>
                  <a:cubicBezTo>
                    <a:pt x="328295" y="65405"/>
                    <a:pt x="342773" y="56896"/>
                    <a:pt x="322580" y="45466"/>
                  </a:cubicBezTo>
                  <a:cubicBezTo>
                    <a:pt x="253492" y="0"/>
                    <a:pt x="149733" y="0"/>
                    <a:pt x="83566" y="48387"/>
                  </a:cubicBezTo>
                  <a:cubicBezTo>
                    <a:pt x="51816" y="62611"/>
                    <a:pt x="43180" y="93853"/>
                    <a:pt x="28829" y="119380"/>
                  </a:cubicBezTo>
                  <a:cubicBezTo>
                    <a:pt x="0" y="162052"/>
                    <a:pt x="25908" y="179070"/>
                    <a:pt x="60452" y="193294"/>
                  </a:cubicBezTo>
                  <a:cubicBezTo>
                    <a:pt x="126746" y="224536"/>
                    <a:pt x="189992" y="210312"/>
                    <a:pt x="256286" y="147828"/>
                  </a:cubicBezTo>
                  <a:cubicBezTo>
                    <a:pt x="256286" y="147828"/>
                    <a:pt x="256286" y="145034"/>
                    <a:pt x="256286" y="145034"/>
                  </a:cubicBezTo>
                  <a:cubicBezTo>
                    <a:pt x="256286" y="142240"/>
                    <a:pt x="256286" y="139319"/>
                    <a:pt x="256286" y="136525"/>
                  </a:cubicBezTo>
                  <a:cubicBezTo>
                    <a:pt x="256286" y="139319"/>
                    <a:pt x="256286" y="142240"/>
                    <a:pt x="256286" y="145034"/>
                  </a:cubicBezTo>
                  <a:cubicBezTo>
                    <a:pt x="256286" y="145034"/>
                    <a:pt x="256286" y="147828"/>
                    <a:pt x="256286" y="147828"/>
                  </a:cubicBezTo>
                  <a:cubicBezTo>
                    <a:pt x="279400" y="122301"/>
                    <a:pt x="302387" y="99568"/>
                    <a:pt x="322580" y="71120"/>
                  </a:cubicBezTo>
                  <a:close/>
                </a:path>
              </a:pathLst>
            </a:custGeom>
            <a:solidFill>
              <a:srgbClr val="00B050"/>
            </a:solidFill>
          </p:spPr>
        </p:sp>
      </p:grpSp>
      <p:grpSp>
        <p:nvGrpSpPr>
          <p:cNvPr id="123" name="Group 123"/>
          <p:cNvGrpSpPr/>
          <p:nvPr/>
        </p:nvGrpSpPr>
        <p:grpSpPr>
          <a:xfrm>
            <a:off x="1175040" y="3978000"/>
            <a:ext cx="158400" cy="158400"/>
            <a:chOff x="0" y="0"/>
            <a:chExt cx="211200" cy="211200"/>
          </a:xfrm>
        </p:grpSpPr>
        <p:sp>
          <p:nvSpPr>
            <p:cNvPr id="124" name="Freeform 124"/>
            <p:cNvSpPr/>
            <p:nvPr/>
          </p:nvSpPr>
          <p:spPr>
            <a:xfrm>
              <a:off x="0" y="0"/>
              <a:ext cx="211328" cy="211201"/>
            </a:xfrm>
            <a:custGeom>
              <a:avLst/>
              <a:gdLst/>
              <a:ahLst/>
              <a:cxnLst/>
              <a:rect l="l" t="t" r="r" b="b"/>
              <a:pathLst>
                <a:path w="211328" h="211201">
                  <a:moveTo>
                    <a:pt x="47879" y="205359"/>
                  </a:moveTo>
                  <a:cubicBezTo>
                    <a:pt x="61976" y="205359"/>
                    <a:pt x="78867" y="205359"/>
                    <a:pt x="92964" y="205359"/>
                  </a:cubicBezTo>
                  <a:cubicBezTo>
                    <a:pt x="123952" y="205359"/>
                    <a:pt x="154940" y="205359"/>
                    <a:pt x="183134" y="205359"/>
                  </a:cubicBezTo>
                  <a:cubicBezTo>
                    <a:pt x="205613" y="208280"/>
                    <a:pt x="211328" y="196723"/>
                    <a:pt x="211328" y="179324"/>
                  </a:cubicBezTo>
                  <a:cubicBezTo>
                    <a:pt x="211328" y="159131"/>
                    <a:pt x="211328" y="135890"/>
                    <a:pt x="211328" y="115697"/>
                  </a:cubicBezTo>
                  <a:cubicBezTo>
                    <a:pt x="211328" y="8636"/>
                    <a:pt x="211328" y="8636"/>
                    <a:pt x="109982" y="2921"/>
                  </a:cubicBezTo>
                  <a:cubicBezTo>
                    <a:pt x="5588" y="0"/>
                    <a:pt x="5588" y="0"/>
                    <a:pt x="5588" y="109982"/>
                  </a:cubicBezTo>
                  <a:cubicBezTo>
                    <a:pt x="5588" y="127381"/>
                    <a:pt x="5588" y="144653"/>
                    <a:pt x="5588" y="162052"/>
                  </a:cubicBezTo>
                  <a:cubicBezTo>
                    <a:pt x="0" y="193929"/>
                    <a:pt x="14097" y="211201"/>
                    <a:pt x="47879" y="205486"/>
                  </a:cubicBezTo>
                  <a:close/>
                </a:path>
              </a:pathLst>
            </a:custGeom>
            <a:solidFill>
              <a:srgbClr val="00B050"/>
            </a:solidFill>
          </p:spPr>
        </p:sp>
      </p:grpSp>
      <p:grpSp>
        <p:nvGrpSpPr>
          <p:cNvPr id="125" name="Group 125"/>
          <p:cNvGrpSpPr/>
          <p:nvPr/>
        </p:nvGrpSpPr>
        <p:grpSpPr>
          <a:xfrm>
            <a:off x="8455680" y="8871120"/>
            <a:ext cx="105120" cy="193680"/>
            <a:chOff x="0" y="0"/>
            <a:chExt cx="140160" cy="258240"/>
          </a:xfrm>
        </p:grpSpPr>
        <p:sp>
          <p:nvSpPr>
            <p:cNvPr id="126" name="Freeform 126"/>
            <p:cNvSpPr/>
            <p:nvPr/>
          </p:nvSpPr>
          <p:spPr>
            <a:xfrm>
              <a:off x="0" y="0"/>
              <a:ext cx="140208" cy="258191"/>
            </a:xfrm>
            <a:custGeom>
              <a:avLst/>
              <a:gdLst/>
              <a:ahLst/>
              <a:cxnLst/>
              <a:rect l="l" t="t" r="r" b="b"/>
              <a:pathLst>
                <a:path w="140208" h="258191">
                  <a:moveTo>
                    <a:pt x="75946" y="255397"/>
                  </a:moveTo>
                  <a:cubicBezTo>
                    <a:pt x="102235" y="255397"/>
                    <a:pt x="140208" y="189357"/>
                    <a:pt x="140208" y="149225"/>
                  </a:cubicBezTo>
                  <a:cubicBezTo>
                    <a:pt x="140208" y="109093"/>
                    <a:pt x="78867" y="0"/>
                    <a:pt x="64262" y="11430"/>
                  </a:cubicBezTo>
                  <a:cubicBezTo>
                    <a:pt x="20447" y="40132"/>
                    <a:pt x="8763" y="88900"/>
                    <a:pt x="0" y="137668"/>
                  </a:cubicBezTo>
                  <a:cubicBezTo>
                    <a:pt x="0" y="143383"/>
                    <a:pt x="0" y="146304"/>
                    <a:pt x="0" y="149098"/>
                  </a:cubicBezTo>
                  <a:cubicBezTo>
                    <a:pt x="0" y="194945"/>
                    <a:pt x="43815" y="258191"/>
                    <a:pt x="75946" y="255270"/>
                  </a:cubicBezTo>
                  <a:close/>
                </a:path>
              </a:pathLst>
            </a:custGeom>
            <a:solidFill>
              <a:srgbClr val="00B050"/>
            </a:solidFill>
          </p:spPr>
        </p:sp>
      </p:grpSp>
      <p:grpSp>
        <p:nvGrpSpPr>
          <p:cNvPr id="127" name="Group 127"/>
          <p:cNvGrpSpPr/>
          <p:nvPr/>
        </p:nvGrpSpPr>
        <p:grpSpPr>
          <a:xfrm>
            <a:off x="8064720" y="2527200"/>
            <a:ext cx="98640" cy="228960"/>
            <a:chOff x="0" y="0"/>
            <a:chExt cx="131520" cy="305280"/>
          </a:xfrm>
        </p:grpSpPr>
        <p:sp>
          <p:nvSpPr>
            <p:cNvPr id="128" name="Freeform 128"/>
            <p:cNvSpPr/>
            <p:nvPr/>
          </p:nvSpPr>
          <p:spPr>
            <a:xfrm>
              <a:off x="0" y="0"/>
              <a:ext cx="131572" cy="305308"/>
            </a:xfrm>
            <a:custGeom>
              <a:avLst/>
              <a:gdLst/>
              <a:ahLst/>
              <a:cxnLst/>
              <a:rect l="l" t="t" r="r" b="b"/>
              <a:pathLst>
                <a:path w="131572" h="305308">
                  <a:moveTo>
                    <a:pt x="116967" y="63373"/>
                  </a:moveTo>
                  <a:cubicBezTo>
                    <a:pt x="131572" y="54737"/>
                    <a:pt x="122809" y="46101"/>
                    <a:pt x="111125" y="37465"/>
                  </a:cubicBezTo>
                  <a:cubicBezTo>
                    <a:pt x="43815" y="0"/>
                    <a:pt x="2921" y="22987"/>
                    <a:pt x="0" y="100838"/>
                  </a:cubicBezTo>
                  <a:cubicBezTo>
                    <a:pt x="8763" y="155575"/>
                    <a:pt x="20447" y="216027"/>
                    <a:pt x="26289" y="276479"/>
                  </a:cubicBezTo>
                  <a:cubicBezTo>
                    <a:pt x="29210" y="302387"/>
                    <a:pt x="46736" y="302387"/>
                    <a:pt x="67183" y="302387"/>
                  </a:cubicBezTo>
                  <a:cubicBezTo>
                    <a:pt x="96393" y="305308"/>
                    <a:pt x="90551" y="285115"/>
                    <a:pt x="90551" y="267843"/>
                  </a:cubicBezTo>
                  <a:cubicBezTo>
                    <a:pt x="87630" y="256286"/>
                    <a:pt x="84709" y="244856"/>
                    <a:pt x="84709" y="233299"/>
                  </a:cubicBezTo>
                  <a:cubicBezTo>
                    <a:pt x="81788" y="175641"/>
                    <a:pt x="46736" y="109474"/>
                    <a:pt x="116840" y="63373"/>
                  </a:cubicBezTo>
                  <a:close/>
                </a:path>
              </a:pathLst>
            </a:custGeom>
            <a:solidFill>
              <a:srgbClr val="00B050"/>
            </a:solidFill>
          </p:spPr>
        </p:sp>
      </p:grpSp>
      <p:grpSp>
        <p:nvGrpSpPr>
          <p:cNvPr id="129" name="Group 129"/>
          <p:cNvGrpSpPr/>
          <p:nvPr/>
        </p:nvGrpSpPr>
        <p:grpSpPr>
          <a:xfrm>
            <a:off x="8382240" y="2546640"/>
            <a:ext cx="88560" cy="209520"/>
            <a:chOff x="0" y="0"/>
            <a:chExt cx="118080" cy="279360"/>
          </a:xfrm>
        </p:grpSpPr>
        <p:sp>
          <p:nvSpPr>
            <p:cNvPr id="130" name="Freeform 130"/>
            <p:cNvSpPr/>
            <p:nvPr/>
          </p:nvSpPr>
          <p:spPr>
            <a:xfrm>
              <a:off x="0" y="0"/>
              <a:ext cx="118110" cy="279273"/>
            </a:xfrm>
            <a:custGeom>
              <a:avLst/>
              <a:gdLst/>
              <a:ahLst/>
              <a:cxnLst/>
              <a:rect l="l" t="t" r="r" b="b"/>
              <a:pathLst>
                <a:path w="118110" h="279273">
                  <a:moveTo>
                    <a:pt x="103632" y="0"/>
                  </a:moveTo>
                  <a:cubicBezTo>
                    <a:pt x="92202" y="2921"/>
                    <a:pt x="80645" y="8636"/>
                    <a:pt x="69088" y="8636"/>
                  </a:cubicBezTo>
                  <a:cubicBezTo>
                    <a:pt x="14351" y="14351"/>
                    <a:pt x="0" y="43180"/>
                    <a:pt x="8636" y="94996"/>
                  </a:cubicBezTo>
                  <a:cubicBezTo>
                    <a:pt x="17272" y="144018"/>
                    <a:pt x="25908" y="195834"/>
                    <a:pt x="31623" y="244729"/>
                  </a:cubicBezTo>
                  <a:cubicBezTo>
                    <a:pt x="34544" y="273558"/>
                    <a:pt x="51816" y="279273"/>
                    <a:pt x="74803" y="276352"/>
                  </a:cubicBezTo>
                  <a:cubicBezTo>
                    <a:pt x="106426" y="273431"/>
                    <a:pt x="92075" y="253365"/>
                    <a:pt x="89154" y="238887"/>
                  </a:cubicBezTo>
                  <a:cubicBezTo>
                    <a:pt x="83566" y="158369"/>
                    <a:pt x="57658" y="80645"/>
                    <a:pt x="118110" y="5715"/>
                  </a:cubicBezTo>
                  <a:cubicBezTo>
                    <a:pt x="112268" y="2921"/>
                    <a:pt x="109474" y="2921"/>
                    <a:pt x="103632" y="0"/>
                  </a:cubicBezTo>
                  <a:close/>
                </a:path>
              </a:pathLst>
            </a:custGeom>
            <a:solidFill>
              <a:srgbClr val="00B050"/>
            </a:solidFill>
          </p:spPr>
        </p:sp>
      </p:grpSp>
      <p:grpSp>
        <p:nvGrpSpPr>
          <p:cNvPr id="131" name="Group 131"/>
          <p:cNvGrpSpPr/>
          <p:nvPr/>
        </p:nvGrpSpPr>
        <p:grpSpPr>
          <a:xfrm>
            <a:off x="8623440" y="4200480"/>
            <a:ext cx="187200" cy="164880"/>
            <a:chOff x="0" y="0"/>
            <a:chExt cx="249600" cy="219840"/>
          </a:xfrm>
        </p:grpSpPr>
        <p:sp>
          <p:nvSpPr>
            <p:cNvPr id="132" name="Freeform 132"/>
            <p:cNvSpPr/>
            <p:nvPr/>
          </p:nvSpPr>
          <p:spPr>
            <a:xfrm>
              <a:off x="0" y="-127"/>
              <a:ext cx="249682" cy="219964"/>
            </a:xfrm>
            <a:custGeom>
              <a:avLst/>
              <a:gdLst/>
              <a:ahLst/>
              <a:cxnLst/>
              <a:rect l="l" t="t" r="r" b="b"/>
              <a:pathLst>
                <a:path w="249682" h="219964">
                  <a:moveTo>
                    <a:pt x="0" y="219964"/>
                  </a:moveTo>
                  <a:cubicBezTo>
                    <a:pt x="103251" y="202819"/>
                    <a:pt x="183642" y="174244"/>
                    <a:pt x="232410" y="91440"/>
                  </a:cubicBezTo>
                  <a:cubicBezTo>
                    <a:pt x="249682" y="62865"/>
                    <a:pt x="235331" y="48641"/>
                    <a:pt x="209423" y="40005"/>
                  </a:cubicBezTo>
                  <a:cubicBezTo>
                    <a:pt x="189357" y="34290"/>
                    <a:pt x="163576" y="0"/>
                    <a:pt x="149225" y="37211"/>
                  </a:cubicBezTo>
                  <a:cubicBezTo>
                    <a:pt x="120523" y="108585"/>
                    <a:pt x="71755" y="162814"/>
                    <a:pt x="0" y="219964"/>
                  </a:cubicBezTo>
                  <a:close/>
                </a:path>
              </a:pathLst>
            </a:custGeom>
            <a:solidFill>
              <a:srgbClr val="00B050"/>
            </a:solidFill>
          </p:spPr>
        </p:sp>
      </p:grpSp>
      <p:grpSp>
        <p:nvGrpSpPr>
          <p:cNvPr id="133" name="Group 133"/>
          <p:cNvGrpSpPr/>
          <p:nvPr/>
        </p:nvGrpSpPr>
        <p:grpSpPr>
          <a:xfrm>
            <a:off x="8541360" y="4057920"/>
            <a:ext cx="209520" cy="108000"/>
            <a:chOff x="0" y="0"/>
            <a:chExt cx="279360" cy="144000"/>
          </a:xfrm>
        </p:grpSpPr>
        <p:sp>
          <p:nvSpPr>
            <p:cNvPr id="134" name="Freeform 134"/>
            <p:cNvSpPr/>
            <p:nvPr/>
          </p:nvSpPr>
          <p:spPr>
            <a:xfrm>
              <a:off x="0" y="0"/>
              <a:ext cx="279273" cy="143891"/>
            </a:xfrm>
            <a:custGeom>
              <a:avLst/>
              <a:gdLst/>
              <a:ahLst/>
              <a:cxnLst/>
              <a:rect l="l" t="t" r="r" b="b"/>
              <a:pathLst>
                <a:path w="279273" h="143891">
                  <a:moveTo>
                    <a:pt x="205232" y="120904"/>
                  </a:moveTo>
                  <a:cubicBezTo>
                    <a:pt x="248031" y="143891"/>
                    <a:pt x="248031" y="112268"/>
                    <a:pt x="259334" y="89281"/>
                  </a:cubicBezTo>
                  <a:cubicBezTo>
                    <a:pt x="270764" y="63373"/>
                    <a:pt x="279273" y="40259"/>
                    <a:pt x="242189" y="28829"/>
                  </a:cubicBezTo>
                  <a:cubicBezTo>
                    <a:pt x="151130" y="0"/>
                    <a:pt x="71247" y="25908"/>
                    <a:pt x="0" y="80645"/>
                  </a:cubicBezTo>
                  <a:cubicBezTo>
                    <a:pt x="71247" y="77724"/>
                    <a:pt x="142494" y="83566"/>
                    <a:pt x="205232" y="120904"/>
                  </a:cubicBezTo>
                  <a:close/>
                </a:path>
              </a:pathLst>
            </a:custGeom>
            <a:solidFill>
              <a:srgbClr val="00B050"/>
            </a:solidFill>
          </p:spPr>
        </p:sp>
      </p:grpSp>
      <p:grpSp>
        <p:nvGrpSpPr>
          <p:cNvPr id="135" name="Group 135"/>
          <p:cNvGrpSpPr/>
          <p:nvPr/>
        </p:nvGrpSpPr>
        <p:grpSpPr>
          <a:xfrm>
            <a:off x="8496720" y="3826080"/>
            <a:ext cx="120960" cy="206640"/>
            <a:chOff x="0" y="0"/>
            <a:chExt cx="161280" cy="275520"/>
          </a:xfrm>
        </p:grpSpPr>
        <p:sp>
          <p:nvSpPr>
            <p:cNvPr id="136" name="Freeform 136"/>
            <p:cNvSpPr/>
            <p:nvPr/>
          </p:nvSpPr>
          <p:spPr>
            <a:xfrm>
              <a:off x="0" y="0"/>
              <a:ext cx="161290" cy="275463"/>
            </a:xfrm>
            <a:custGeom>
              <a:avLst/>
              <a:gdLst/>
              <a:ahLst/>
              <a:cxnLst/>
              <a:rect l="l" t="t" r="r" b="b"/>
              <a:pathLst>
                <a:path w="161290" h="275463">
                  <a:moveTo>
                    <a:pt x="158369" y="51689"/>
                  </a:moveTo>
                  <a:cubicBezTo>
                    <a:pt x="161290" y="22987"/>
                    <a:pt x="144018" y="14351"/>
                    <a:pt x="120904" y="17272"/>
                  </a:cubicBezTo>
                  <a:cubicBezTo>
                    <a:pt x="100838" y="20066"/>
                    <a:pt x="63373" y="0"/>
                    <a:pt x="63373" y="43053"/>
                  </a:cubicBezTo>
                  <a:cubicBezTo>
                    <a:pt x="66294" y="120523"/>
                    <a:pt x="46101" y="192278"/>
                    <a:pt x="0" y="275463"/>
                  </a:cubicBezTo>
                  <a:cubicBezTo>
                    <a:pt x="97917" y="215138"/>
                    <a:pt x="149733" y="149225"/>
                    <a:pt x="158369" y="51562"/>
                  </a:cubicBezTo>
                  <a:close/>
                </a:path>
              </a:pathLst>
            </a:custGeom>
            <a:solidFill>
              <a:srgbClr val="00B050"/>
            </a:solidFill>
          </p:spPr>
        </p:sp>
      </p:grpSp>
      <p:grpSp>
        <p:nvGrpSpPr>
          <p:cNvPr id="137" name="Group 137"/>
          <p:cNvGrpSpPr/>
          <p:nvPr/>
        </p:nvGrpSpPr>
        <p:grpSpPr>
          <a:xfrm>
            <a:off x="8316000" y="3724560"/>
            <a:ext cx="193680" cy="114480"/>
            <a:chOff x="0" y="0"/>
            <a:chExt cx="258240" cy="152640"/>
          </a:xfrm>
        </p:grpSpPr>
        <p:sp>
          <p:nvSpPr>
            <p:cNvPr id="138" name="Freeform 138"/>
            <p:cNvSpPr/>
            <p:nvPr/>
          </p:nvSpPr>
          <p:spPr>
            <a:xfrm>
              <a:off x="0" y="0"/>
              <a:ext cx="258318" cy="152654"/>
            </a:xfrm>
            <a:custGeom>
              <a:avLst/>
              <a:gdLst/>
              <a:ahLst/>
              <a:cxnLst/>
              <a:rect l="l" t="t" r="r" b="b"/>
              <a:pathLst>
                <a:path w="258318" h="152654">
                  <a:moveTo>
                    <a:pt x="0" y="152654"/>
                  </a:moveTo>
                  <a:cubicBezTo>
                    <a:pt x="76581" y="123825"/>
                    <a:pt x="141859" y="94996"/>
                    <a:pt x="210058" y="100838"/>
                  </a:cubicBezTo>
                  <a:cubicBezTo>
                    <a:pt x="258318" y="106553"/>
                    <a:pt x="246888" y="74930"/>
                    <a:pt x="249809" y="49022"/>
                  </a:cubicBezTo>
                  <a:cubicBezTo>
                    <a:pt x="249809" y="14478"/>
                    <a:pt x="238506" y="0"/>
                    <a:pt x="204343" y="5842"/>
                  </a:cubicBezTo>
                  <a:cubicBezTo>
                    <a:pt x="119126" y="20193"/>
                    <a:pt x="56769" y="66294"/>
                    <a:pt x="0" y="152654"/>
                  </a:cubicBezTo>
                  <a:close/>
                </a:path>
              </a:pathLst>
            </a:custGeom>
            <a:solidFill>
              <a:srgbClr val="00B050"/>
            </a:solidFill>
          </p:spPr>
        </p:sp>
      </p:grpSp>
      <p:grpSp>
        <p:nvGrpSpPr>
          <p:cNvPr id="139" name="Group 139"/>
          <p:cNvGrpSpPr/>
          <p:nvPr/>
        </p:nvGrpSpPr>
        <p:grpSpPr>
          <a:xfrm>
            <a:off x="1244880" y="7562880"/>
            <a:ext cx="441360" cy="412560"/>
            <a:chOff x="0" y="0"/>
            <a:chExt cx="588480" cy="550080"/>
          </a:xfrm>
        </p:grpSpPr>
        <p:sp>
          <p:nvSpPr>
            <p:cNvPr id="140" name="Freeform 140"/>
            <p:cNvSpPr/>
            <p:nvPr/>
          </p:nvSpPr>
          <p:spPr>
            <a:xfrm>
              <a:off x="0" y="0"/>
              <a:ext cx="588264" cy="550164"/>
            </a:xfrm>
            <a:custGeom>
              <a:avLst/>
              <a:gdLst/>
              <a:ahLst/>
              <a:cxnLst/>
              <a:rect l="l" t="t" r="r" b="b"/>
              <a:pathLst>
                <a:path w="588264" h="550164">
                  <a:moveTo>
                    <a:pt x="168529" y="114554"/>
                  </a:moveTo>
                  <a:cubicBezTo>
                    <a:pt x="154305" y="125984"/>
                    <a:pt x="139954" y="140335"/>
                    <a:pt x="125730" y="151765"/>
                  </a:cubicBezTo>
                  <a:cubicBezTo>
                    <a:pt x="125730" y="166116"/>
                    <a:pt x="128524" y="177546"/>
                    <a:pt x="134239" y="186182"/>
                  </a:cubicBezTo>
                  <a:cubicBezTo>
                    <a:pt x="128524" y="177546"/>
                    <a:pt x="125730" y="166116"/>
                    <a:pt x="125730" y="151765"/>
                  </a:cubicBezTo>
                  <a:cubicBezTo>
                    <a:pt x="114300" y="157480"/>
                    <a:pt x="102870" y="166116"/>
                    <a:pt x="91440" y="171831"/>
                  </a:cubicBezTo>
                  <a:cubicBezTo>
                    <a:pt x="62865" y="171831"/>
                    <a:pt x="31496" y="168910"/>
                    <a:pt x="2921" y="168910"/>
                  </a:cubicBezTo>
                  <a:cubicBezTo>
                    <a:pt x="0" y="183388"/>
                    <a:pt x="0" y="197739"/>
                    <a:pt x="2794" y="209169"/>
                  </a:cubicBezTo>
                  <a:cubicBezTo>
                    <a:pt x="5588" y="223520"/>
                    <a:pt x="14224" y="234950"/>
                    <a:pt x="25654" y="243586"/>
                  </a:cubicBezTo>
                  <a:cubicBezTo>
                    <a:pt x="42799" y="234950"/>
                    <a:pt x="59944" y="237871"/>
                    <a:pt x="74168" y="246507"/>
                  </a:cubicBezTo>
                  <a:cubicBezTo>
                    <a:pt x="94107" y="332486"/>
                    <a:pt x="116967" y="418465"/>
                    <a:pt x="137033" y="507238"/>
                  </a:cubicBezTo>
                  <a:cubicBezTo>
                    <a:pt x="145542" y="538734"/>
                    <a:pt x="159893" y="550164"/>
                    <a:pt x="188468" y="533019"/>
                  </a:cubicBezTo>
                  <a:cubicBezTo>
                    <a:pt x="179959" y="521589"/>
                    <a:pt x="179959" y="510159"/>
                    <a:pt x="179959" y="495808"/>
                  </a:cubicBezTo>
                  <a:cubicBezTo>
                    <a:pt x="179959" y="510159"/>
                    <a:pt x="179959" y="521589"/>
                    <a:pt x="188468" y="533019"/>
                  </a:cubicBezTo>
                  <a:cubicBezTo>
                    <a:pt x="202692" y="533019"/>
                    <a:pt x="211328" y="530098"/>
                    <a:pt x="219837" y="518668"/>
                  </a:cubicBezTo>
                  <a:cubicBezTo>
                    <a:pt x="248412" y="507238"/>
                    <a:pt x="276987" y="495808"/>
                    <a:pt x="308356" y="484251"/>
                  </a:cubicBezTo>
                  <a:cubicBezTo>
                    <a:pt x="334010" y="475615"/>
                    <a:pt x="345440" y="461391"/>
                    <a:pt x="328295" y="435483"/>
                  </a:cubicBezTo>
                  <a:cubicBezTo>
                    <a:pt x="279781" y="358140"/>
                    <a:pt x="242570" y="275082"/>
                    <a:pt x="182626" y="206248"/>
                  </a:cubicBezTo>
                  <a:cubicBezTo>
                    <a:pt x="171196" y="206248"/>
                    <a:pt x="159766" y="203327"/>
                    <a:pt x="151257" y="197612"/>
                  </a:cubicBezTo>
                  <a:cubicBezTo>
                    <a:pt x="159766" y="203327"/>
                    <a:pt x="171196" y="206248"/>
                    <a:pt x="182626" y="206248"/>
                  </a:cubicBezTo>
                  <a:cubicBezTo>
                    <a:pt x="185420" y="166116"/>
                    <a:pt x="202565" y="154686"/>
                    <a:pt x="236855" y="177546"/>
                  </a:cubicBezTo>
                  <a:cubicBezTo>
                    <a:pt x="271145" y="197612"/>
                    <a:pt x="308229" y="220472"/>
                    <a:pt x="342519" y="240538"/>
                  </a:cubicBezTo>
                  <a:cubicBezTo>
                    <a:pt x="362458" y="251968"/>
                    <a:pt x="385318" y="266319"/>
                    <a:pt x="405384" y="277749"/>
                  </a:cubicBezTo>
                  <a:cubicBezTo>
                    <a:pt x="488188" y="326517"/>
                    <a:pt x="491109" y="326517"/>
                    <a:pt x="525399" y="234823"/>
                  </a:cubicBezTo>
                  <a:cubicBezTo>
                    <a:pt x="568198" y="128778"/>
                    <a:pt x="588264" y="128778"/>
                    <a:pt x="445389" y="100203"/>
                  </a:cubicBezTo>
                  <a:cubicBezTo>
                    <a:pt x="416814" y="88773"/>
                    <a:pt x="385445" y="80137"/>
                    <a:pt x="353949" y="80137"/>
                  </a:cubicBezTo>
                  <a:cubicBezTo>
                    <a:pt x="334010" y="71501"/>
                    <a:pt x="313944" y="60071"/>
                    <a:pt x="291084" y="57277"/>
                  </a:cubicBezTo>
                  <a:cubicBezTo>
                    <a:pt x="259715" y="54356"/>
                    <a:pt x="248285" y="40132"/>
                    <a:pt x="251079" y="11430"/>
                  </a:cubicBezTo>
                  <a:cubicBezTo>
                    <a:pt x="231394" y="8636"/>
                    <a:pt x="208534" y="2921"/>
                    <a:pt x="188595" y="0"/>
                  </a:cubicBezTo>
                  <a:cubicBezTo>
                    <a:pt x="200025" y="40132"/>
                    <a:pt x="182880" y="77343"/>
                    <a:pt x="168656" y="114554"/>
                  </a:cubicBezTo>
                  <a:close/>
                  <a:moveTo>
                    <a:pt x="177165" y="381000"/>
                  </a:moveTo>
                  <a:cubicBezTo>
                    <a:pt x="174371" y="386715"/>
                    <a:pt x="171450" y="389636"/>
                    <a:pt x="165735" y="389636"/>
                  </a:cubicBezTo>
                  <a:cubicBezTo>
                    <a:pt x="171450" y="389636"/>
                    <a:pt x="174244" y="386715"/>
                    <a:pt x="177165" y="381000"/>
                  </a:cubicBezTo>
                  <a:close/>
                  <a:moveTo>
                    <a:pt x="179959" y="472694"/>
                  </a:moveTo>
                  <a:cubicBezTo>
                    <a:pt x="179959" y="478409"/>
                    <a:pt x="179959" y="481330"/>
                    <a:pt x="179959" y="487045"/>
                  </a:cubicBezTo>
                  <a:cubicBezTo>
                    <a:pt x="179959" y="481330"/>
                    <a:pt x="179959" y="478409"/>
                    <a:pt x="179959" y="472694"/>
                  </a:cubicBezTo>
                  <a:cubicBezTo>
                    <a:pt x="179959" y="466979"/>
                    <a:pt x="179959" y="461264"/>
                    <a:pt x="179959" y="455549"/>
                  </a:cubicBezTo>
                  <a:cubicBezTo>
                    <a:pt x="179959" y="461264"/>
                    <a:pt x="179959" y="466979"/>
                    <a:pt x="179959" y="472694"/>
                  </a:cubicBezTo>
                  <a:close/>
                  <a:moveTo>
                    <a:pt x="231394" y="415417"/>
                  </a:moveTo>
                  <a:cubicBezTo>
                    <a:pt x="228600" y="424053"/>
                    <a:pt x="231394" y="435483"/>
                    <a:pt x="222885" y="444119"/>
                  </a:cubicBezTo>
                  <a:cubicBezTo>
                    <a:pt x="231394" y="435483"/>
                    <a:pt x="228600" y="424053"/>
                    <a:pt x="231394" y="415417"/>
                  </a:cubicBezTo>
                  <a:cubicBezTo>
                    <a:pt x="231394" y="415417"/>
                    <a:pt x="228600" y="412496"/>
                    <a:pt x="228600" y="412496"/>
                  </a:cubicBezTo>
                  <a:cubicBezTo>
                    <a:pt x="228600" y="412496"/>
                    <a:pt x="231394" y="415417"/>
                    <a:pt x="231394" y="415417"/>
                  </a:cubicBezTo>
                  <a:cubicBezTo>
                    <a:pt x="242824" y="401066"/>
                    <a:pt x="251333" y="386715"/>
                    <a:pt x="262763" y="372491"/>
                  </a:cubicBezTo>
                  <a:cubicBezTo>
                    <a:pt x="251333" y="386842"/>
                    <a:pt x="242824" y="401193"/>
                    <a:pt x="231394" y="415417"/>
                  </a:cubicBezTo>
                  <a:close/>
                  <a:moveTo>
                    <a:pt x="245618" y="369570"/>
                  </a:moveTo>
                  <a:cubicBezTo>
                    <a:pt x="242824" y="369570"/>
                    <a:pt x="242824" y="369570"/>
                    <a:pt x="239903" y="369570"/>
                  </a:cubicBezTo>
                  <a:cubicBezTo>
                    <a:pt x="242697" y="369570"/>
                    <a:pt x="242697" y="369570"/>
                    <a:pt x="245618" y="369570"/>
                  </a:cubicBezTo>
                  <a:close/>
                </a:path>
              </a:pathLst>
            </a:custGeom>
            <a:solidFill>
              <a:srgbClr val="00B050"/>
            </a:solidFill>
          </p:spPr>
        </p:sp>
      </p:grpSp>
      <p:grpSp>
        <p:nvGrpSpPr>
          <p:cNvPr id="141" name="Group 141"/>
          <p:cNvGrpSpPr/>
          <p:nvPr/>
        </p:nvGrpSpPr>
        <p:grpSpPr>
          <a:xfrm>
            <a:off x="2864160" y="9718560"/>
            <a:ext cx="114480" cy="123840"/>
            <a:chOff x="0" y="0"/>
            <a:chExt cx="152640" cy="165120"/>
          </a:xfrm>
        </p:grpSpPr>
        <p:sp>
          <p:nvSpPr>
            <p:cNvPr id="142" name="Freeform 142"/>
            <p:cNvSpPr/>
            <p:nvPr/>
          </p:nvSpPr>
          <p:spPr>
            <a:xfrm>
              <a:off x="0" y="0"/>
              <a:ext cx="152654" cy="165100"/>
            </a:xfrm>
            <a:custGeom>
              <a:avLst/>
              <a:gdLst/>
              <a:ahLst/>
              <a:cxnLst/>
              <a:rect l="l" t="t" r="r" b="b"/>
              <a:pathLst>
                <a:path w="152654" h="165100">
                  <a:moveTo>
                    <a:pt x="28829" y="0"/>
                  </a:moveTo>
                  <a:cubicBezTo>
                    <a:pt x="5715" y="0"/>
                    <a:pt x="5715" y="11430"/>
                    <a:pt x="2921" y="28448"/>
                  </a:cubicBezTo>
                  <a:cubicBezTo>
                    <a:pt x="0" y="91059"/>
                    <a:pt x="40259" y="145161"/>
                    <a:pt x="106553" y="159385"/>
                  </a:cubicBezTo>
                  <a:cubicBezTo>
                    <a:pt x="138176" y="165100"/>
                    <a:pt x="152654" y="156591"/>
                    <a:pt x="146812" y="128016"/>
                  </a:cubicBezTo>
                  <a:cubicBezTo>
                    <a:pt x="144018" y="56896"/>
                    <a:pt x="92202" y="2794"/>
                    <a:pt x="28829" y="0"/>
                  </a:cubicBezTo>
                  <a:close/>
                </a:path>
              </a:pathLst>
            </a:custGeom>
            <a:solidFill>
              <a:srgbClr val="00B050"/>
            </a:solidFill>
          </p:spPr>
        </p:sp>
      </p:grpSp>
      <p:grpSp>
        <p:nvGrpSpPr>
          <p:cNvPr id="143" name="Group 143"/>
          <p:cNvGrpSpPr/>
          <p:nvPr/>
        </p:nvGrpSpPr>
        <p:grpSpPr>
          <a:xfrm>
            <a:off x="2692800" y="2019600"/>
            <a:ext cx="730080" cy="533520"/>
            <a:chOff x="0" y="0"/>
            <a:chExt cx="973440" cy="711360"/>
          </a:xfrm>
        </p:grpSpPr>
        <p:sp>
          <p:nvSpPr>
            <p:cNvPr id="144" name="Freeform 144"/>
            <p:cNvSpPr/>
            <p:nvPr/>
          </p:nvSpPr>
          <p:spPr>
            <a:xfrm>
              <a:off x="0" y="381"/>
              <a:ext cx="973201" cy="710946"/>
            </a:xfrm>
            <a:custGeom>
              <a:avLst/>
              <a:gdLst/>
              <a:ahLst/>
              <a:cxnLst/>
              <a:rect l="l" t="t" r="r" b="b"/>
              <a:pathLst>
                <a:path w="973201" h="710946">
                  <a:moveTo>
                    <a:pt x="102743" y="613791"/>
                  </a:moveTo>
                  <a:cubicBezTo>
                    <a:pt x="116967" y="636651"/>
                    <a:pt x="139827" y="645160"/>
                    <a:pt x="162687" y="653796"/>
                  </a:cubicBezTo>
                  <a:cubicBezTo>
                    <a:pt x="274066" y="710946"/>
                    <a:pt x="419608" y="656590"/>
                    <a:pt x="471043" y="539496"/>
                  </a:cubicBezTo>
                  <a:cubicBezTo>
                    <a:pt x="476758" y="528066"/>
                    <a:pt x="479552" y="519557"/>
                    <a:pt x="482473" y="508127"/>
                  </a:cubicBezTo>
                  <a:cubicBezTo>
                    <a:pt x="485267" y="502412"/>
                    <a:pt x="488188" y="499618"/>
                    <a:pt x="490982" y="493903"/>
                  </a:cubicBezTo>
                  <a:cubicBezTo>
                    <a:pt x="496697" y="493903"/>
                    <a:pt x="499491" y="491109"/>
                    <a:pt x="505206" y="491109"/>
                  </a:cubicBezTo>
                  <a:cubicBezTo>
                    <a:pt x="545211" y="491109"/>
                    <a:pt x="582295" y="488315"/>
                    <a:pt x="622300" y="488315"/>
                  </a:cubicBezTo>
                  <a:cubicBezTo>
                    <a:pt x="628015" y="488315"/>
                    <a:pt x="636524" y="491109"/>
                    <a:pt x="642239" y="491109"/>
                  </a:cubicBezTo>
                  <a:cubicBezTo>
                    <a:pt x="702183" y="491109"/>
                    <a:pt x="762127" y="491109"/>
                    <a:pt x="836295" y="491109"/>
                  </a:cubicBezTo>
                  <a:cubicBezTo>
                    <a:pt x="787781" y="536829"/>
                    <a:pt x="750697" y="573913"/>
                    <a:pt x="779145" y="631063"/>
                  </a:cubicBezTo>
                  <a:cubicBezTo>
                    <a:pt x="799084" y="676783"/>
                    <a:pt x="833374" y="693928"/>
                    <a:pt x="881888" y="688213"/>
                  </a:cubicBezTo>
                  <a:cubicBezTo>
                    <a:pt x="930402" y="682498"/>
                    <a:pt x="953262" y="653923"/>
                    <a:pt x="958977" y="608203"/>
                  </a:cubicBezTo>
                  <a:cubicBezTo>
                    <a:pt x="973201" y="571119"/>
                    <a:pt x="953262" y="542544"/>
                    <a:pt x="927608" y="519684"/>
                  </a:cubicBezTo>
                  <a:cubicBezTo>
                    <a:pt x="899033" y="494030"/>
                    <a:pt x="881888" y="473964"/>
                    <a:pt x="933323" y="459740"/>
                  </a:cubicBezTo>
                  <a:cubicBezTo>
                    <a:pt x="950468" y="456946"/>
                    <a:pt x="958977" y="445516"/>
                    <a:pt x="950468" y="425450"/>
                  </a:cubicBezTo>
                  <a:cubicBezTo>
                    <a:pt x="956183" y="402590"/>
                    <a:pt x="956183" y="379730"/>
                    <a:pt x="950468" y="356870"/>
                  </a:cubicBezTo>
                  <a:cubicBezTo>
                    <a:pt x="961898" y="319786"/>
                    <a:pt x="956183" y="279781"/>
                    <a:pt x="956183" y="239776"/>
                  </a:cubicBezTo>
                  <a:cubicBezTo>
                    <a:pt x="958977" y="174117"/>
                    <a:pt x="947674" y="165481"/>
                    <a:pt x="882015" y="162687"/>
                  </a:cubicBezTo>
                  <a:cubicBezTo>
                    <a:pt x="864870" y="162687"/>
                    <a:pt x="833501" y="174117"/>
                    <a:pt x="830580" y="154178"/>
                  </a:cubicBezTo>
                  <a:cubicBezTo>
                    <a:pt x="822071" y="117094"/>
                    <a:pt x="816356" y="77089"/>
                    <a:pt x="830580" y="39878"/>
                  </a:cubicBezTo>
                  <a:cubicBezTo>
                    <a:pt x="833374" y="28448"/>
                    <a:pt x="850519" y="19939"/>
                    <a:pt x="836295" y="8509"/>
                  </a:cubicBezTo>
                  <a:cubicBezTo>
                    <a:pt x="824865" y="0"/>
                    <a:pt x="807720" y="11303"/>
                    <a:pt x="802005" y="19939"/>
                  </a:cubicBezTo>
                  <a:cubicBezTo>
                    <a:pt x="782066" y="51308"/>
                    <a:pt x="773430" y="85598"/>
                    <a:pt x="779145" y="122809"/>
                  </a:cubicBezTo>
                  <a:cubicBezTo>
                    <a:pt x="781939" y="154178"/>
                    <a:pt x="770636" y="165608"/>
                    <a:pt x="736346" y="162814"/>
                  </a:cubicBezTo>
                  <a:cubicBezTo>
                    <a:pt x="670687" y="162814"/>
                    <a:pt x="605028" y="162814"/>
                    <a:pt x="539369" y="165608"/>
                  </a:cubicBezTo>
                  <a:cubicBezTo>
                    <a:pt x="505079" y="165608"/>
                    <a:pt x="479425" y="162814"/>
                    <a:pt x="493649" y="117094"/>
                  </a:cubicBezTo>
                  <a:cubicBezTo>
                    <a:pt x="499364" y="99949"/>
                    <a:pt x="487934" y="88519"/>
                    <a:pt x="473710" y="99949"/>
                  </a:cubicBezTo>
                  <a:cubicBezTo>
                    <a:pt x="448056" y="117094"/>
                    <a:pt x="427990" y="139954"/>
                    <a:pt x="408051" y="162814"/>
                  </a:cubicBezTo>
                  <a:cubicBezTo>
                    <a:pt x="399542" y="174244"/>
                    <a:pt x="413766" y="188468"/>
                    <a:pt x="422275" y="182753"/>
                  </a:cubicBezTo>
                  <a:cubicBezTo>
                    <a:pt x="465074" y="162814"/>
                    <a:pt x="479425" y="196977"/>
                    <a:pt x="496443" y="219837"/>
                  </a:cubicBezTo>
                  <a:cubicBezTo>
                    <a:pt x="516382" y="248412"/>
                    <a:pt x="522097" y="294132"/>
                    <a:pt x="499237" y="314071"/>
                  </a:cubicBezTo>
                  <a:cubicBezTo>
                    <a:pt x="464947" y="339725"/>
                    <a:pt x="450723" y="296926"/>
                    <a:pt x="430784" y="274066"/>
                  </a:cubicBezTo>
                  <a:cubicBezTo>
                    <a:pt x="430784" y="271272"/>
                    <a:pt x="427990" y="271272"/>
                    <a:pt x="427990" y="271272"/>
                  </a:cubicBezTo>
                  <a:cubicBezTo>
                    <a:pt x="422275" y="285496"/>
                    <a:pt x="413766" y="296926"/>
                    <a:pt x="402336" y="302641"/>
                  </a:cubicBezTo>
                  <a:cubicBezTo>
                    <a:pt x="413766" y="296926"/>
                    <a:pt x="422275" y="285496"/>
                    <a:pt x="427990" y="271272"/>
                  </a:cubicBezTo>
                  <a:cubicBezTo>
                    <a:pt x="425196" y="254127"/>
                    <a:pt x="419481" y="239903"/>
                    <a:pt x="405130" y="231267"/>
                  </a:cubicBezTo>
                  <a:cubicBezTo>
                    <a:pt x="402336" y="225552"/>
                    <a:pt x="399415" y="219837"/>
                    <a:pt x="393700" y="219837"/>
                  </a:cubicBezTo>
                  <a:cubicBezTo>
                    <a:pt x="353695" y="168402"/>
                    <a:pt x="299466" y="154178"/>
                    <a:pt x="239522" y="151257"/>
                  </a:cubicBezTo>
                  <a:cubicBezTo>
                    <a:pt x="185293" y="151257"/>
                    <a:pt x="131064" y="171196"/>
                    <a:pt x="111125" y="222631"/>
                  </a:cubicBezTo>
                  <a:cubicBezTo>
                    <a:pt x="96901" y="262636"/>
                    <a:pt x="71120" y="296926"/>
                    <a:pt x="48260" y="334010"/>
                  </a:cubicBezTo>
                  <a:cubicBezTo>
                    <a:pt x="0" y="442468"/>
                    <a:pt x="17145" y="539623"/>
                    <a:pt x="102743" y="613791"/>
                  </a:cubicBezTo>
                  <a:close/>
                  <a:moveTo>
                    <a:pt x="371094" y="559562"/>
                  </a:moveTo>
                  <a:cubicBezTo>
                    <a:pt x="371094" y="559562"/>
                    <a:pt x="371094" y="556768"/>
                    <a:pt x="371094" y="556768"/>
                  </a:cubicBezTo>
                  <a:cubicBezTo>
                    <a:pt x="371094" y="556768"/>
                    <a:pt x="371094" y="559562"/>
                    <a:pt x="371094" y="559562"/>
                  </a:cubicBezTo>
                  <a:close/>
                  <a:moveTo>
                    <a:pt x="316865" y="285369"/>
                  </a:moveTo>
                  <a:cubicBezTo>
                    <a:pt x="311150" y="285369"/>
                    <a:pt x="308356" y="285369"/>
                    <a:pt x="302641" y="285369"/>
                  </a:cubicBezTo>
                  <a:cubicBezTo>
                    <a:pt x="308356" y="285369"/>
                    <a:pt x="311150" y="285369"/>
                    <a:pt x="316865" y="285369"/>
                  </a:cubicBezTo>
                  <a:close/>
                  <a:moveTo>
                    <a:pt x="156972" y="353949"/>
                  </a:moveTo>
                  <a:cubicBezTo>
                    <a:pt x="188341" y="336804"/>
                    <a:pt x="214122" y="313944"/>
                    <a:pt x="251206" y="316865"/>
                  </a:cubicBezTo>
                  <a:cubicBezTo>
                    <a:pt x="265430" y="296926"/>
                    <a:pt x="279781" y="288290"/>
                    <a:pt x="296926" y="285496"/>
                  </a:cubicBezTo>
                  <a:cubicBezTo>
                    <a:pt x="279781" y="288290"/>
                    <a:pt x="265557" y="296926"/>
                    <a:pt x="251206" y="316865"/>
                  </a:cubicBezTo>
                  <a:cubicBezTo>
                    <a:pt x="325374" y="322580"/>
                    <a:pt x="371094" y="362585"/>
                    <a:pt x="382524" y="436880"/>
                  </a:cubicBezTo>
                  <a:cubicBezTo>
                    <a:pt x="379730" y="471170"/>
                    <a:pt x="365379" y="502539"/>
                    <a:pt x="345440" y="528320"/>
                  </a:cubicBezTo>
                  <a:cubicBezTo>
                    <a:pt x="305435" y="568325"/>
                    <a:pt x="256921" y="571119"/>
                    <a:pt x="205613" y="559689"/>
                  </a:cubicBezTo>
                  <a:cubicBezTo>
                    <a:pt x="205613" y="556895"/>
                    <a:pt x="202819" y="556895"/>
                    <a:pt x="199898" y="556895"/>
                  </a:cubicBezTo>
                  <a:cubicBezTo>
                    <a:pt x="202692" y="556895"/>
                    <a:pt x="202692" y="556895"/>
                    <a:pt x="202692" y="556895"/>
                  </a:cubicBezTo>
                  <a:cubicBezTo>
                    <a:pt x="128524" y="514096"/>
                    <a:pt x="114173" y="454025"/>
                    <a:pt x="156972" y="354076"/>
                  </a:cubicBezTo>
                  <a:close/>
                </a:path>
              </a:pathLst>
            </a:custGeom>
            <a:solidFill>
              <a:srgbClr val="00B050"/>
            </a:solidFill>
          </p:spPr>
        </p:sp>
      </p:grpSp>
      <p:grpSp>
        <p:nvGrpSpPr>
          <p:cNvPr id="145" name="Group 145"/>
          <p:cNvGrpSpPr/>
          <p:nvPr/>
        </p:nvGrpSpPr>
        <p:grpSpPr>
          <a:xfrm>
            <a:off x="3248640" y="9718560"/>
            <a:ext cx="117360" cy="117360"/>
            <a:chOff x="0" y="0"/>
            <a:chExt cx="156480" cy="156480"/>
          </a:xfrm>
        </p:grpSpPr>
        <p:sp>
          <p:nvSpPr>
            <p:cNvPr id="146" name="Freeform 146"/>
            <p:cNvSpPr/>
            <p:nvPr/>
          </p:nvSpPr>
          <p:spPr>
            <a:xfrm>
              <a:off x="0" y="0"/>
              <a:ext cx="156464" cy="156464"/>
            </a:xfrm>
            <a:custGeom>
              <a:avLst/>
              <a:gdLst/>
              <a:ahLst/>
              <a:cxnLst/>
              <a:rect l="l" t="t" r="r" b="b"/>
              <a:pathLst>
                <a:path w="156464" h="156464">
                  <a:moveTo>
                    <a:pt x="119507" y="2794"/>
                  </a:moveTo>
                  <a:cubicBezTo>
                    <a:pt x="54102" y="5715"/>
                    <a:pt x="0" y="68326"/>
                    <a:pt x="5715" y="133731"/>
                  </a:cubicBezTo>
                  <a:cubicBezTo>
                    <a:pt x="5715" y="153670"/>
                    <a:pt x="14224" y="156464"/>
                    <a:pt x="34163" y="156464"/>
                  </a:cubicBezTo>
                  <a:cubicBezTo>
                    <a:pt x="96774" y="153670"/>
                    <a:pt x="156464" y="91059"/>
                    <a:pt x="150749" y="28448"/>
                  </a:cubicBezTo>
                  <a:cubicBezTo>
                    <a:pt x="150749" y="5715"/>
                    <a:pt x="142240" y="0"/>
                    <a:pt x="119507" y="2794"/>
                  </a:cubicBezTo>
                  <a:close/>
                </a:path>
              </a:pathLst>
            </a:custGeom>
            <a:solidFill>
              <a:srgbClr val="00B050"/>
            </a:solidFill>
          </p:spPr>
        </p:sp>
      </p:grpSp>
      <p:grpSp>
        <p:nvGrpSpPr>
          <p:cNvPr id="147" name="Group 147"/>
          <p:cNvGrpSpPr/>
          <p:nvPr/>
        </p:nvGrpSpPr>
        <p:grpSpPr>
          <a:xfrm>
            <a:off x="3016800" y="9601200"/>
            <a:ext cx="149040" cy="110880"/>
            <a:chOff x="0" y="0"/>
            <a:chExt cx="198720" cy="147840"/>
          </a:xfrm>
        </p:grpSpPr>
        <p:sp>
          <p:nvSpPr>
            <p:cNvPr id="148" name="Freeform 148"/>
            <p:cNvSpPr/>
            <p:nvPr/>
          </p:nvSpPr>
          <p:spPr>
            <a:xfrm>
              <a:off x="0" y="0"/>
              <a:ext cx="198755" cy="147828"/>
            </a:xfrm>
            <a:custGeom>
              <a:avLst/>
              <a:gdLst/>
              <a:ahLst/>
              <a:cxnLst/>
              <a:rect l="l" t="t" r="r" b="b"/>
              <a:pathLst>
                <a:path w="198755" h="147828">
                  <a:moveTo>
                    <a:pt x="126746" y="28956"/>
                  </a:moveTo>
                  <a:cubicBezTo>
                    <a:pt x="92202" y="11557"/>
                    <a:pt x="46101" y="0"/>
                    <a:pt x="22987" y="23241"/>
                  </a:cubicBezTo>
                  <a:cubicBezTo>
                    <a:pt x="0" y="52197"/>
                    <a:pt x="34544" y="86995"/>
                    <a:pt x="54737" y="113030"/>
                  </a:cubicBezTo>
                  <a:cubicBezTo>
                    <a:pt x="77724" y="139065"/>
                    <a:pt x="109474" y="147828"/>
                    <a:pt x="144018" y="144907"/>
                  </a:cubicBezTo>
                  <a:cubicBezTo>
                    <a:pt x="195834" y="144907"/>
                    <a:pt x="198755" y="136271"/>
                    <a:pt x="175641" y="86868"/>
                  </a:cubicBezTo>
                  <a:cubicBezTo>
                    <a:pt x="164084" y="63627"/>
                    <a:pt x="146812" y="43434"/>
                    <a:pt x="126619" y="28829"/>
                  </a:cubicBezTo>
                  <a:close/>
                </a:path>
              </a:pathLst>
            </a:custGeom>
            <a:solidFill>
              <a:srgbClr val="00B050"/>
            </a:solidFill>
          </p:spPr>
        </p:sp>
      </p:grpSp>
      <p:grpSp>
        <p:nvGrpSpPr>
          <p:cNvPr id="149" name="Group 149"/>
          <p:cNvGrpSpPr/>
          <p:nvPr/>
        </p:nvGrpSpPr>
        <p:grpSpPr>
          <a:xfrm>
            <a:off x="4800960" y="5454720"/>
            <a:ext cx="146160" cy="158400"/>
            <a:chOff x="0" y="0"/>
            <a:chExt cx="194880" cy="211200"/>
          </a:xfrm>
        </p:grpSpPr>
        <p:sp>
          <p:nvSpPr>
            <p:cNvPr id="150" name="Freeform 150"/>
            <p:cNvSpPr/>
            <p:nvPr/>
          </p:nvSpPr>
          <p:spPr>
            <a:xfrm>
              <a:off x="0" y="0"/>
              <a:ext cx="194945" cy="211201"/>
            </a:xfrm>
            <a:custGeom>
              <a:avLst/>
              <a:gdLst/>
              <a:ahLst/>
              <a:cxnLst/>
              <a:rect l="l" t="t" r="r" b="b"/>
              <a:pathLst>
                <a:path w="194945" h="211201">
                  <a:moveTo>
                    <a:pt x="65913" y="20193"/>
                  </a:moveTo>
                  <a:cubicBezTo>
                    <a:pt x="51562" y="5842"/>
                    <a:pt x="31496" y="0"/>
                    <a:pt x="17145" y="17399"/>
                  </a:cubicBezTo>
                  <a:cubicBezTo>
                    <a:pt x="0" y="34671"/>
                    <a:pt x="8636" y="52070"/>
                    <a:pt x="22987" y="66548"/>
                  </a:cubicBezTo>
                  <a:cubicBezTo>
                    <a:pt x="45974" y="89662"/>
                    <a:pt x="71755" y="112776"/>
                    <a:pt x="85979" y="141732"/>
                  </a:cubicBezTo>
                  <a:cubicBezTo>
                    <a:pt x="111760" y="179324"/>
                    <a:pt x="137541" y="211201"/>
                    <a:pt x="194945" y="211201"/>
                  </a:cubicBezTo>
                  <a:cubicBezTo>
                    <a:pt x="169037" y="130175"/>
                    <a:pt x="123190" y="72390"/>
                    <a:pt x="65913" y="20193"/>
                  </a:cubicBezTo>
                  <a:close/>
                </a:path>
              </a:pathLst>
            </a:custGeom>
            <a:solidFill>
              <a:srgbClr val="00B050"/>
            </a:solidFill>
          </p:spPr>
        </p:sp>
      </p:grpSp>
      <p:grpSp>
        <p:nvGrpSpPr>
          <p:cNvPr id="151" name="Group 151"/>
          <p:cNvGrpSpPr/>
          <p:nvPr/>
        </p:nvGrpSpPr>
        <p:grpSpPr>
          <a:xfrm>
            <a:off x="7868160" y="3838320"/>
            <a:ext cx="635040" cy="520560"/>
            <a:chOff x="0" y="0"/>
            <a:chExt cx="846720" cy="694080"/>
          </a:xfrm>
        </p:grpSpPr>
        <p:sp>
          <p:nvSpPr>
            <p:cNvPr id="152" name="Freeform 152"/>
            <p:cNvSpPr/>
            <p:nvPr/>
          </p:nvSpPr>
          <p:spPr>
            <a:xfrm>
              <a:off x="0" y="0"/>
              <a:ext cx="846709" cy="694055"/>
            </a:xfrm>
            <a:custGeom>
              <a:avLst/>
              <a:gdLst/>
              <a:ahLst/>
              <a:cxnLst/>
              <a:rect l="l" t="t" r="r" b="b"/>
              <a:pathLst>
                <a:path w="846709" h="694055">
                  <a:moveTo>
                    <a:pt x="168783" y="539242"/>
                  </a:moveTo>
                  <a:cubicBezTo>
                    <a:pt x="114427" y="588010"/>
                    <a:pt x="57150" y="633857"/>
                    <a:pt x="0" y="685419"/>
                  </a:cubicBezTo>
                  <a:cubicBezTo>
                    <a:pt x="28575" y="694055"/>
                    <a:pt x="45720" y="685419"/>
                    <a:pt x="62992" y="679704"/>
                  </a:cubicBezTo>
                  <a:cubicBezTo>
                    <a:pt x="194564" y="636651"/>
                    <a:pt x="331851" y="607949"/>
                    <a:pt x="443484" y="516255"/>
                  </a:cubicBezTo>
                  <a:cubicBezTo>
                    <a:pt x="463550" y="519176"/>
                    <a:pt x="474980" y="501904"/>
                    <a:pt x="486410" y="487553"/>
                  </a:cubicBezTo>
                  <a:cubicBezTo>
                    <a:pt x="535051" y="433070"/>
                    <a:pt x="575056" y="369951"/>
                    <a:pt x="646557" y="346964"/>
                  </a:cubicBezTo>
                  <a:cubicBezTo>
                    <a:pt x="769493" y="283972"/>
                    <a:pt x="838200" y="186436"/>
                    <a:pt x="843915" y="48768"/>
                  </a:cubicBezTo>
                  <a:cubicBezTo>
                    <a:pt x="846709" y="8636"/>
                    <a:pt x="832358" y="0"/>
                    <a:pt x="795274" y="2921"/>
                  </a:cubicBezTo>
                  <a:cubicBezTo>
                    <a:pt x="663702" y="11430"/>
                    <a:pt x="566420" y="71755"/>
                    <a:pt x="509143" y="195072"/>
                  </a:cubicBezTo>
                  <a:cubicBezTo>
                    <a:pt x="520573" y="209423"/>
                    <a:pt x="523494" y="226568"/>
                    <a:pt x="526288" y="243840"/>
                  </a:cubicBezTo>
                  <a:cubicBezTo>
                    <a:pt x="523367" y="226568"/>
                    <a:pt x="520573" y="209423"/>
                    <a:pt x="509143" y="195072"/>
                  </a:cubicBezTo>
                  <a:cubicBezTo>
                    <a:pt x="486283" y="223774"/>
                    <a:pt x="463423" y="255270"/>
                    <a:pt x="443357" y="283972"/>
                  </a:cubicBezTo>
                  <a:cubicBezTo>
                    <a:pt x="411861" y="306959"/>
                    <a:pt x="380365" y="329819"/>
                    <a:pt x="340360" y="341376"/>
                  </a:cubicBezTo>
                  <a:cubicBezTo>
                    <a:pt x="274574" y="361442"/>
                    <a:pt x="260223" y="427482"/>
                    <a:pt x="231648" y="481965"/>
                  </a:cubicBezTo>
                  <a:cubicBezTo>
                    <a:pt x="208788" y="499237"/>
                    <a:pt x="185928" y="516382"/>
                    <a:pt x="168656" y="539369"/>
                  </a:cubicBezTo>
                  <a:close/>
                </a:path>
              </a:pathLst>
            </a:custGeom>
            <a:solidFill>
              <a:srgbClr val="00B050"/>
            </a:solidFill>
          </p:spPr>
        </p:sp>
      </p:grpSp>
      <p:grpSp>
        <p:nvGrpSpPr>
          <p:cNvPr id="153" name="Group 153"/>
          <p:cNvGrpSpPr/>
          <p:nvPr/>
        </p:nvGrpSpPr>
        <p:grpSpPr>
          <a:xfrm>
            <a:off x="8766720" y="4105440"/>
            <a:ext cx="98640" cy="105120"/>
            <a:chOff x="0" y="0"/>
            <a:chExt cx="131520" cy="140160"/>
          </a:xfrm>
        </p:grpSpPr>
        <p:sp>
          <p:nvSpPr>
            <p:cNvPr id="154" name="Freeform 154"/>
            <p:cNvSpPr/>
            <p:nvPr/>
          </p:nvSpPr>
          <p:spPr>
            <a:xfrm>
              <a:off x="0" y="0"/>
              <a:ext cx="131445" cy="140208"/>
            </a:xfrm>
            <a:custGeom>
              <a:avLst/>
              <a:gdLst/>
              <a:ahLst/>
              <a:cxnLst/>
              <a:rect l="l" t="t" r="r" b="b"/>
              <a:pathLst>
                <a:path w="131445" h="140208">
                  <a:moveTo>
                    <a:pt x="45720" y="2921"/>
                  </a:moveTo>
                  <a:cubicBezTo>
                    <a:pt x="11430" y="5842"/>
                    <a:pt x="2921" y="58420"/>
                    <a:pt x="2921" y="81788"/>
                  </a:cubicBezTo>
                  <a:cubicBezTo>
                    <a:pt x="0" y="116840"/>
                    <a:pt x="57150" y="110998"/>
                    <a:pt x="80010" y="140208"/>
                  </a:cubicBezTo>
                  <a:cubicBezTo>
                    <a:pt x="108585" y="113919"/>
                    <a:pt x="131445" y="84709"/>
                    <a:pt x="128651" y="52578"/>
                  </a:cubicBezTo>
                  <a:cubicBezTo>
                    <a:pt x="125857" y="8763"/>
                    <a:pt x="77216" y="0"/>
                    <a:pt x="45720" y="2921"/>
                  </a:cubicBezTo>
                  <a:close/>
                </a:path>
              </a:pathLst>
            </a:custGeom>
            <a:solidFill>
              <a:srgbClr val="00B050"/>
            </a:solidFill>
          </p:spPr>
        </p:sp>
      </p:grpSp>
      <p:grpSp>
        <p:nvGrpSpPr>
          <p:cNvPr id="155" name="Group 155"/>
          <p:cNvGrpSpPr/>
          <p:nvPr/>
        </p:nvGrpSpPr>
        <p:grpSpPr>
          <a:xfrm>
            <a:off x="6966720" y="7344000"/>
            <a:ext cx="114480" cy="126720"/>
            <a:chOff x="0" y="0"/>
            <a:chExt cx="152640" cy="168960"/>
          </a:xfrm>
        </p:grpSpPr>
        <p:sp>
          <p:nvSpPr>
            <p:cNvPr id="156" name="Freeform 156"/>
            <p:cNvSpPr/>
            <p:nvPr/>
          </p:nvSpPr>
          <p:spPr>
            <a:xfrm>
              <a:off x="0" y="0"/>
              <a:ext cx="152654" cy="168910"/>
            </a:xfrm>
            <a:custGeom>
              <a:avLst/>
              <a:gdLst/>
              <a:ahLst/>
              <a:cxnLst/>
              <a:rect l="l" t="t" r="r" b="b"/>
              <a:pathLst>
                <a:path w="152654" h="168910">
                  <a:moveTo>
                    <a:pt x="130048" y="8636"/>
                  </a:moveTo>
                  <a:cubicBezTo>
                    <a:pt x="115951" y="2921"/>
                    <a:pt x="101727" y="0"/>
                    <a:pt x="87630" y="17145"/>
                  </a:cubicBezTo>
                  <a:cubicBezTo>
                    <a:pt x="67818" y="40132"/>
                    <a:pt x="50927" y="65913"/>
                    <a:pt x="19812" y="80137"/>
                  </a:cubicBezTo>
                  <a:cubicBezTo>
                    <a:pt x="0" y="88773"/>
                    <a:pt x="8509" y="111633"/>
                    <a:pt x="19812" y="125984"/>
                  </a:cubicBezTo>
                  <a:cubicBezTo>
                    <a:pt x="33909" y="143129"/>
                    <a:pt x="56515" y="168910"/>
                    <a:pt x="76327" y="148844"/>
                  </a:cubicBezTo>
                  <a:cubicBezTo>
                    <a:pt x="107442" y="120269"/>
                    <a:pt x="135636" y="80137"/>
                    <a:pt x="146939" y="42926"/>
                  </a:cubicBezTo>
                  <a:cubicBezTo>
                    <a:pt x="152654" y="20066"/>
                    <a:pt x="141224" y="11430"/>
                    <a:pt x="129921" y="8509"/>
                  </a:cubicBezTo>
                  <a:close/>
                </a:path>
              </a:pathLst>
            </a:custGeom>
            <a:solidFill>
              <a:srgbClr val="00B050"/>
            </a:solidFill>
          </p:spPr>
        </p:sp>
      </p:grpSp>
      <p:grpSp>
        <p:nvGrpSpPr>
          <p:cNvPr id="157" name="Group 157"/>
          <p:cNvGrpSpPr/>
          <p:nvPr/>
        </p:nvGrpSpPr>
        <p:grpSpPr>
          <a:xfrm>
            <a:off x="8528400" y="3702240"/>
            <a:ext cx="105120" cy="110880"/>
            <a:chOff x="0" y="0"/>
            <a:chExt cx="140160" cy="147840"/>
          </a:xfrm>
        </p:grpSpPr>
        <p:sp>
          <p:nvSpPr>
            <p:cNvPr id="158" name="Freeform 158"/>
            <p:cNvSpPr/>
            <p:nvPr/>
          </p:nvSpPr>
          <p:spPr>
            <a:xfrm>
              <a:off x="0" y="0"/>
              <a:ext cx="140208" cy="147828"/>
            </a:xfrm>
            <a:custGeom>
              <a:avLst/>
              <a:gdLst/>
              <a:ahLst/>
              <a:cxnLst/>
              <a:rect l="l" t="t" r="r" b="b"/>
              <a:pathLst>
                <a:path w="140208" h="147828">
                  <a:moveTo>
                    <a:pt x="80137" y="125476"/>
                  </a:moveTo>
                  <a:cubicBezTo>
                    <a:pt x="131572" y="145034"/>
                    <a:pt x="134493" y="111506"/>
                    <a:pt x="137287" y="75311"/>
                  </a:cubicBezTo>
                  <a:cubicBezTo>
                    <a:pt x="137287" y="44577"/>
                    <a:pt x="140208" y="13970"/>
                    <a:pt x="94361" y="22352"/>
                  </a:cubicBezTo>
                  <a:cubicBezTo>
                    <a:pt x="68707" y="25146"/>
                    <a:pt x="20066" y="0"/>
                    <a:pt x="22860" y="55753"/>
                  </a:cubicBezTo>
                  <a:cubicBezTo>
                    <a:pt x="25781" y="86487"/>
                    <a:pt x="0" y="147828"/>
                    <a:pt x="80010" y="125476"/>
                  </a:cubicBezTo>
                  <a:close/>
                </a:path>
              </a:pathLst>
            </a:custGeom>
            <a:solidFill>
              <a:srgbClr val="00B050"/>
            </a:solidFill>
          </p:spPr>
        </p:sp>
      </p:grpSp>
      <p:grpSp>
        <p:nvGrpSpPr>
          <p:cNvPr id="159" name="Group 159"/>
          <p:cNvGrpSpPr/>
          <p:nvPr/>
        </p:nvGrpSpPr>
        <p:grpSpPr>
          <a:xfrm>
            <a:off x="8198640" y="7372800"/>
            <a:ext cx="308160" cy="365040"/>
            <a:chOff x="0" y="0"/>
            <a:chExt cx="410880" cy="486720"/>
          </a:xfrm>
        </p:grpSpPr>
        <p:sp>
          <p:nvSpPr>
            <p:cNvPr id="160" name="Freeform 160"/>
            <p:cNvSpPr/>
            <p:nvPr/>
          </p:nvSpPr>
          <p:spPr>
            <a:xfrm>
              <a:off x="0" y="0"/>
              <a:ext cx="410845" cy="486791"/>
            </a:xfrm>
            <a:custGeom>
              <a:avLst/>
              <a:gdLst/>
              <a:ahLst/>
              <a:cxnLst/>
              <a:rect l="l" t="t" r="r" b="b"/>
              <a:pathLst>
                <a:path w="410845" h="486791">
                  <a:moveTo>
                    <a:pt x="382143" y="11430"/>
                  </a:moveTo>
                  <a:cubicBezTo>
                    <a:pt x="362077" y="2921"/>
                    <a:pt x="350520" y="0"/>
                    <a:pt x="336169" y="22860"/>
                  </a:cubicBezTo>
                  <a:cubicBezTo>
                    <a:pt x="304546" y="65405"/>
                    <a:pt x="272923" y="108204"/>
                    <a:pt x="241300" y="150876"/>
                  </a:cubicBezTo>
                  <a:cubicBezTo>
                    <a:pt x="160909" y="233426"/>
                    <a:pt x="80391" y="315976"/>
                    <a:pt x="0" y="398526"/>
                  </a:cubicBezTo>
                  <a:cubicBezTo>
                    <a:pt x="2921" y="429895"/>
                    <a:pt x="2921" y="458343"/>
                    <a:pt x="5715" y="486791"/>
                  </a:cubicBezTo>
                  <a:cubicBezTo>
                    <a:pt x="34417" y="464058"/>
                    <a:pt x="63119" y="441198"/>
                    <a:pt x="89027" y="412750"/>
                  </a:cubicBezTo>
                  <a:cubicBezTo>
                    <a:pt x="157988" y="335915"/>
                    <a:pt x="241300" y="270383"/>
                    <a:pt x="287274" y="176530"/>
                  </a:cubicBezTo>
                  <a:cubicBezTo>
                    <a:pt x="330327" y="142367"/>
                    <a:pt x="353314" y="93980"/>
                    <a:pt x="384937" y="51308"/>
                  </a:cubicBezTo>
                  <a:cubicBezTo>
                    <a:pt x="393573" y="39878"/>
                    <a:pt x="410845" y="25654"/>
                    <a:pt x="382016" y="11430"/>
                  </a:cubicBezTo>
                  <a:close/>
                </a:path>
              </a:pathLst>
            </a:custGeom>
            <a:solidFill>
              <a:srgbClr val="00B050"/>
            </a:solidFill>
          </p:spPr>
        </p:sp>
      </p:grpSp>
      <p:grpSp>
        <p:nvGrpSpPr>
          <p:cNvPr id="161" name="Group 161"/>
          <p:cNvGrpSpPr/>
          <p:nvPr/>
        </p:nvGrpSpPr>
        <p:grpSpPr>
          <a:xfrm>
            <a:off x="8096400" y="7232400"/>
            <a:ext cx="285840" cy="292320"/>
            <a:chOff x="0" y="0"/>
            <a:chExt cx="381120" cy="389760"/>
          </a:xfrm>
        </p:grpSpPr>
        <p:sp>
          <p:nvSpPr>
            <p:cNvPr id="162" name="Freeform 162"/>
            <p:cNvSpPr/>
            <p:nvPr/>
          </p:nvSpPr>
          <p:spPr>
            <a:xfrm>
              <a:off x="0" y="0"/>
              <a:ext cx="381127" cy="389763"/>
            </a:xfrm>
            <a:custGeom>
              <a:avLst/>
              <a:gdLst/>
              <a:ahLst/>
              <a:cxnLst/>
              <a:rect l="l" t="t" r="r" b="b"/>
              <a:pathLst>
                <a:path w="381127" h="389763">
                  <a:moveTo>
                    <a:pt x="136525" y="324358"/>
                  </a:moveTo>
                  <a:cubicBezTo>
                    <a:pt x="167767" y="298704"/>
                    <a:pt x="196215" y="267462"/>
                    <a:pt x="221869" y="233299"/>
                  </a:cubicBezTo>
                  <a:cubicBezTo>
                    <a:pt x="273050" y="182118"/>
                    <a:pt x="312928" y="122301"/>
                    <a:pt x="352679" y="65405"/>
                  </a:cubicBezTo>
                  <a:cubicBezTo>
                    <a:pt x="361188" y="51181"/>
                    <a:pt x="381127" y="34163"/>
                    <a:pt x="349885" y="19939"/>
                  </a:cubicBezTo>
                  <a:cubicBezTo>
                    <a:pt x="329946" y="11430"/>
                    <a:pt x="312801" y="0"/>
                    <a:pt x="292989" y="28448"/>
                  </a:cubicBezTo>
                  <a:cubicBezTo>
                    <a:pt x="253111" y="91059"/>
                    <a:pt x="199136" y="145034"/>
                    <a:pt x="150749" y="201930"/>
                  </a:cubicBezTo>
                  <a:cubicBezTo>
                    <a:pt x="159258" y="216154"/>
                    <a:pt x="176403" y="210439"/>
                    <a:pt x="193421" y="213360"/>
                  </a:cubicBezTo>
                  <a:cubicBezTo>
                    <a:pt x="176403" y="210566"/>
                    <a:pt x="159258" y="216154"/>
                    <a:pt x="150749" y="201930"/>
                  </a:cubicBezTo>
                  <a:cubicBezTo>
                    <a:pt x="139319" y="204724"/>
                    <a:pt x="130810" y="213360"/>
                    <a:pt x="128016" y="224663"/>
                  </a:cubicBezTo>
                  <a:cubicBezTo>
                    <a:pt x="85344" y="264541"/>
                    <a:pt x="42672" y="307213"/>
                    <a:pt x="0" y="347091"/>
                  </a:cubicBezTo>
                  <a:cubicBezTo>
                    <a:pt x="25654" y="361315"/>
                    <a:pt x="51181" y="375539"/>
                    <a:pt x="76835" y="389763"/>
                  </a:cubicBezTo>
                  <a:cubicBezTo>
                    <a:pt x="99568" y="369824"/>
                    <a:pt x="122301" y="352806"/>
                    <a:pt x="136525" y="324358"/>
                  </a:cubicBezTo>
                  <a:close/>
                </a:path>
              </a:pathLst>
            </a:custGeom>
            <a:solidFill>
              <a:srgbClr val="00B050"/>
            </a:solidFill>
          </p:spPr>
        </p:sp>
      </p:grpSp>
      <p:grpSp>
        <p:nvGrpSpPr>
          <p:cNvPr id="163" name="Group 163"/>
          <p:cNvGrpSpPr/>
          <p:nvPr/>
        </p:nvGrpSpPr>
        <p:grpSpPr>
          <a:xfrm>
            <a:off x="6188400" y="5705280"/>
            <a:ext cx="244800" cy="482400"/>
            <a:chOff x="0" y="0"/>
            <a:chExt cx="326400" cy="643200"/>
          </a:xfrm>
        </p:grpSpPr>
        <p:sp>
          <p:nvSpPr>
            <p:cNvPr id="164" name="Freeform 164"/>
            <p:cNvSpPr/>
            <p:nvPr/>
          </p:nvSpPr>
          <p:spPr>
            <a:xfrm>
              <a:off x="0" y="0"/>
              <a:ext cx="326390" cy="643128"/>
            </a:xfrm>
            <a:custGeom>
              <a:avLst/>
              <a:gdLst/>
              <a:ahLst/>
              <a:cxnLst/>
              <a:rect l="l" t="t" r="r" b="b"/>
              <a:pathLst>
                <a:path w="326390" h="643128">
                  <a:moveTo>
                    <a:pt x="43307" y="120650"/>
                  </a:moveTo>
                  <a:cubicBezTo>
                    <a:pt x="14478" y="192405"/>
                    <a:pt x="0" y="264160"/>
                    <a:pt x="8636" y="341757"/>
                  </a:cubicBezTo>
                  <a:cubicBezTo>
                    <a:pt x="11557" y="347472"/>
                    <a:pt x="11557" y="353187"/>
                    <a:pt x="11557" y="361823"/>
                  </a:cubicBezTo>
                  <a:cubicBezTo>
                    <a:pt x="14478" y="370459"/>
                    <a:pt x="14478" y="376174"/>
                    <a:pt x="17272" y="384810"/>
                  </a:cubicBezTo>
                  <a:cubicBezTo>
                    <a:pt x="40386" y="491109"/>
                    <a:pt x="98171" y="571500"/>
                    <a:pt x="199263" y="617347"/>
                  </a:cubicBezTo>
                  <a:cubicBezTo>
                    <a:pt x="236855" y="637413"/>
                    <a:pt x="277241" y="643128"/>
                    <a:pt x="326390" y="625983"/>
                  </a:cubicBezTo>
                  <a:cubicBezTo>
                    <a:pt x="286004" y="577215"/>
                    <a:pt x="251333" y="528320"/>
                    <a:pt x="225298" y="473837"/>
                  </a:cubicBezTo>
                  <a:cubicBezTo>
                    <a:pt x="222377" y="453771"/>
                    <a:pt x="216662" y="430784"/>
                    <a:pt x="210820" y="407797"/>
                  </a:cubicBezTo>
                  <a:cubicBezTo>
                    <a:pt x="210820" y="382016"/>
                    <a:pt x="210820" y="353187"/>
                    <a:pt x="210820" y="327406"/>
                  </a:cubicBezTo>
                  <a:cubicBezTo>
                    <a:pt x="225298" y="281432"/>
                    <a:pt x="236855" y="235458"/>
                    <a:pt x="251206" y="189611"/>
                  </a:cubicBezTo>
                  <a:cubicBezTo>
                    <a:pt x="268478" y="175260"/>
                    <a:pt x="280035" y="157988"/>
                    <a:pt x="282956" y="135001"/>
                  </a:cubicBezTo>
                  <a:cubicBezTo>
                    <a:pt x="300228" y="126365"/>
                    <a:pt x="320548" y="114935"/>
                    <a:pt x="288671" y="97663"/>
                  </a:cubicBezTo>
                  <a:cubicBezTo>
                    <a:pt x="259842" y="77597"/>
                    <a:pt x="230886" y="60325"/>
                    <a:pt x="199136" y="48895"/>
                  </a:cubicBezTo>
                  <a:cubicBezTo>
                    <a:pt x="89535" y="0"/>
                    <a:pt x="80899" y="5715"/>
                    <a:pt x="43307" y="120650"/>
                  </a:cubicBezTo>
                  <a:close/>
                </a:path>
              </a:pathLst>
            </a:custGeom>
            <a:solidFill>
              <a:srgbClr val="00B050"/>
            </a:solidFill>
          </p:spPr>
        </p:sp>
      </p:grpSp>
      <p:grpSp>
        <p:nvGrpSpPr>
          <p:cNvPr id="165" name="Group 165"/>
          <p:cNvGrpSpPr/>
          <p:nvPr/>
        </p:nvGrpSpPr>
        <p:grpSpPr>
          <a:xfrm>
            <a:off x="2607120" y="9382320"/>
            <a:ext cx="997200" cy="276480"/>
            <a:chOff x="0" y="0"/>
            <a:chExt cx="1329600" cy="368640"/>
          </a:xfrm>
        </p:grpSpPr>
        <p:sp>
          <p:nvSpPr>
            <p:cNvPr id="166" name="Freeform 166"/>
            <p:cNvSpPr/>
            <p:nvPr/>
          </p:nvSpPr>
          <p:spPr>
            <a:xfrm>
              <a:off x="0" y="0"/>
              <a:ext cx="1329690" cy="368681"/>
            </a:xfrm>
            <a:custGeom>
              <a:avLst/>
              <a:gdLst/>
              <a:ahLst/>
              <a:cxnLst/>
              <a:rect l="l" t="t" r="r" b="b"/>
              <a:pathLst>
                <a:path w="1329690" h="368681">
                  <a:moveTo>
                    <a:pt x="1286764" y="275082"/>
                  </a:moveTo>
                  <a:cubicBezTo>
                    <a:pt x="1263904" y="275082"/>
                    <a:pt x="1238123" y="266573"/>
                    <a:pt x="1215263" y="263779"/>
                  </a:cubicBezTo>
                  <a:cubicBezTo>
                    <a:pt x="1123823" y="229743"/>
                    <a:pt x="1046607" y="172974"/>
                    <a:pt x="963676" y="122047"/>
                  </a:cubicBezTo>
                  <a:cubicBezTo>
                    <a:pt x="832104" y="36830"/>
                    <a:pt x="694817" y="0"/>
                    <a:pt x="540385" y="45339"/>
                  </a:cubicBezTo>
                  <a:cubicBezTo>
                    <a:pt x="540385" y="48133"/>
                    <a:pt x="543306" y="48133"/>
                    <a:pt x="546100" y="51054"/>
                  </a:cubicBezTo>
                  <a:cubicBezTo>
                    <a:pt x="543179" y="48260"/>
                    <a:pt x="540385" y="48260"/>
                    <a:pt x="540385" y="45339"/>
                  </a:cubicBezTo>
                  <a:cubicBezTo>
                    <a:pt x="457454" y="51054"/>
                    <a:pt x="394589" y="90678"/>
                    <a:pt x="334518" y="136144"/>
                  </a:cubicBezTo>
                  <a:cubicBezTo>
                    <a:pt x="300228" y="144653"/>
                    <a:pt x="277368" y="172974"/>
                    <a:pt x="248793" y="189992"/>
                  </a:cubicBezTo>
                  <a:cubicBezTo>
                    <a:pt x="183007" y="232537"/>
                    <a:pt x="120142" y="272288"/>
                    <a:pt x="40005" y="277876"/>
                  </a:cubicBezTo>
                  <a:cubicBezTo>
                    <a:pt x="0" y="277876"/>
                    <a:pt x="2921" y="300609"/>
                    <a:pt x="2921" y="328930"/>
                  </a:cubicBezTo>
                  <a:cubicBezTo>
                    <a:pt x="0" y="368681"/>
                    <a:pt x="28702" y="354457"/>
                    <a:pt x="48641" y="354457"/>
                  </a:cubicBezTo>
                  <a:cubicBezTo>
                    <a:pt x="82931" y="351663"/>
                    <a:pt x="114427" y="343154"/>
                    <a:pt x="148717" y="328930"/>
                  </a:cubicBezTo>
                  <a:cubicBezTo>
                    <a:pt x="245872" y="294894"/>
                    <a:pt x="326009" y="226822"/>
                    <a:pt x="414655" y="170180"/>
                  </a:cubicBezTo>
                  <a:cubicBezTo>
                    <a:pt x="469011" y="141859"/>
                    <a:pt x="526161" y="121920"/>
                    <a:pt x="586232" y="104902"/>
                  </a:cubicBezTo>
                  <a:cubicBezTo>
                    <a:pt x="732028" y="79375"/>
                    <a:pt x="854964" y="130429"/>
                    <a:pt x="969391" y="209804"/>
                  </a:cubicBezTo>
                  <a:cubicBezTo>
                    <a:pt x="1029462" y="252349"/>
                    <a:pt x="1086612" y="297688"/>
                    <a:pt x="1158113" y="320421"/>
                  </a:cubicBezTo>
                  <a:cubicBezTo>
                    <a:pt x="1192403" y="345948"/>
                    <a:pt x="1235329" y="351663"/>
                    <a:pt x="1275334" y="354457"/>
                  </a:cubicBezTo>
                  <a:cubicBezTo>
                    <a:pt x="1301115" y="357251"/>
                    <a:pt x="1326769" y="362966"/>
                    <a:pt x="1326769" y="323215"/>
                  </a:cubicBezTo>
                  <a:cubicBezTo>
                    <a:pt x="1329690" y="291973"/>
                    <a:pt x="1326769" y="274955"/>
                    <a:pt x="1286764" y="274955"/>
                  </a:cubicBezTo>
                  <a:close/>
                </a:path>
              </a:pathLst>
            </a:custGeom>
            <a:solidFill>
              <a:srgbClr val="00B050"/>
            </a:solidFill>
          </p:spPr>
        </p:sp>
      </p:grpSp>
      <p:grpSp>
        <p:nvGrpSpPr>
          <p:cNvPr id="167" name="Group 167"/>
          <p:cNvGrpSpPr/>
          <p:nvPr/>
        </p:nvGrpSpPr>
        <p:grpSpPr>
          <a:xfrm>
            <a:off x="1248480" y="9560160"/>
            <a:ext cx="79200" cy="114480"/>
            <a:chOff x="0" y="0"/>
            <a:chExt cx="105600" cy="152640"/>
          </a:xfrm>
        </p:grpSpPr>
        <p:sp>
          <p:nvSpPr>
            <p:cNvPr id="168" name="Freeform 168"/>
            <p:cNvSpPr/>
            <p:nvPr/>
          </p:nvSpPr>
          <p:spPr>
            <a:xfrm>
              <a:off x="0" y="0"/>
              <a:ext cx="105537" cy="152654"/>
            </a:xfrm>
            <a:custGeom>
              <a:avLst/>
              <a:gdLst/>
              <a:ahLst/>
              <a:cxnLst/>
              <a:rect l="l" t="t" r="r" b="b"/>
              <a:pathLst>
                <a:path w="105537" h="152654">
                  <a:moveTo>
                    <a:pt x="88519" y="8509"/>
                  </a:moveTo>
                  <a:cubicBezTo>
                    <a:pt x="74168" y="0"/>
                    <a:pt x="57023" y="17018"/>
                    <a:pt x="45720" y="25400"/>
                  </a:cubicBezTo>
                  <a:cubicBezTo>
                    <a:pt x="8509" y="50927"/>
                    <a:pt x="0" y="87630"/>
                    <a:pt x="11430" y="130048"/>
                  </a:cubicBezTo>
                  <a:cubicBezTo>
                    <a:pt x="14224" y="141351"/>
                    <a:pt x="19939" y="152654"/>
                    <a:pt x="40005" y="144145"/>
                  </a:cubicBezTo>
                  <a:cubicBezTo>
                    <a:pt x="77089" y="127127"/>
                    <a:pt x="102743" y="101727"/>
                    <a:pt x="102743" y="53721"/>
                  </a:cubicBezTo>
                  <a:cubicBezTo>
                    <a:pt x="97028" y="39624"/>
                    <a:pt x="105537" y="17018"/>
                    <a:pt x="88519" y="8509"/>
                  </a:cubicBezTo>
                  <a:close/>
                </a:path>
              </a:pathLst>
            </a:custGeom>
            <a:solidFill>
              <a:srgbClr val="00B050"/>
            </a:solidFill>
          </p:spPr>
        </p:sp>
      </p:grpSp>
      <p:grpSp>
        <p:nvGrpSpPr>
          <p:cNvPr id="169" name="Group 169"/>
          <p:cNvGrpSpPr/>
          <p:nvPr/>
        </p:nvGrpSpPr>
        <p:grpSpPr>
          <a:xfrm>
            <a:off x="1359360" y="9652320"/>
            <a:ext cx="69840" cy="117360"/>
            <a:chOff x="0" y="0"/>
            <a:chExt cx="93120" cy="156480"/>
          </a:xfrm>
        </p:grpSpPr>
        <p:sp>
          <p:nvSpPr>
            <p:cNvPr id="170" name="Freeform 170"/>
            <p:cNvSpPr/>
            <p:nvPr/>
          </p:nvSpPr>
          <p:spPr>
            <a:xfrm>
              <a:off x="0" y="0"/>
              <a:ext cx="93091" cy="156464"/>
            </a:xfrm>
            <a:custGeom>
              <a:avLst/>
              <a:gdLst/>
              <a:ahLst/>
              <a:cxnLst/>
              <a:rect l="l" t="t" r="r" b="b"/>
              <a:pathLst>
                <a:path w="93091" h="156464">
                  <a:moveTo>
                    <a:pt x="2921" y="66675"/>
                  </a:moveTo>
                  <a:cubicBezTo>
                    <a:pt x="0" y="107188"/>
                    <a:pt x="23241" y="147828"/>
                    <a:pt x="58166" y="150622"/>
                  </a:cubicBezTo>
                  <a:cubicBezTo>
                    <a:pt x="90170" y="156464"/>
                    <a:pt x="87249" y="113030"/>
                    <a:pt x="93091" y="92710"/>
                  </a:cubicBezTo>
                  <a:cubicBezTo>
                    <a:pt x="90170" y="49276"/>
                    <a:pt x="72771" y="11557"/>
                    <a:pt x="34925" y="5842"/>
                  </a:cubicBezTo>
                  <a:cubicBezTo>
                    <a:pt x="2921" y="0"/>
                    <a:pt x="2921" y="43434"/>
                    <a:pt x="2921" y="66675"/>
                  </a:cubicBezTo>
                  <a:close/>
                </a:path>
              </a:pathLst>
            </a:custGeom>
            <a:solidFill>
              <a:srgbClr val="00B050"/>
            </a:solidFill>
          </p:spPr>
        </p:sp>
      </p:grpSp>
      <p:grpSp>
        <p:nvGrpSpPr>
          <p:cNvPr id="171" name="Group 171"/>
          <p:cNvGrpSpPr/>
          <p:nvPr/>
        </p:nvGrpSpPr>
        <p:grpSpPr>
          <a:xfrm>
            <a:off x="4667760" y="3848400"/>
            <a:ext cx="85680" cy="85680"/>
            <a:chOff x="0" y="0"/>
            <a:chExt cx="114240" cy="114240"/>
          </a:xfrm>
        </p:grpSpPr>
        <p:sp>
          <p:nvSpPr>
            <p:cNvPr id="172" name="Freeform 172"/>
            <p:cNvSpPr/>
            <p:nvPr/>
          </p:nvSpPr>
          <p:spPr>
            <a:xfrm>
              <a:off x="0" y="0"/>
              <a:ext cx="114300" cy="114300"/>
            </a:xfrm>
            <a:custGeom>
              <a:avLst/>
              <a:gdLst/>
              <a:ahLst/>
              <a:cxnLst/>
              <a:rect l="l" t="t" r="r" b="b"/>
              <a:pathLst>
                <a:path w="114300" h="114300">
                  <a:moveTo>
                    <a:pt x="57150" y="114300"/>
                  </a:moveTo>
                  <a:cubicBezTo>
                    <a:pt x="91440" y="114300"/>
                    <a:pt x="108585" y="93726"/>
                    <a:pt x="114300" y="58547"/>
                  </a:cubicBezTo>
                  <a:cubicBezTo>
                    <a:pt x="108585" y="23495"/>
                    <a:pt x="91440" y="0"/>
                    <a:pt x="54229" y="0"/>
                  </a:cubicBezTo>
                  <a:cubicBezTo>
                    <a:pt x="19939" y="0"/>
                    <a:pt x="2794" y="23495"/>
                    <a:pt x="0" y="55626"/>
                  </a:cubicBezTo>
                  <a:cubicBezTo>
                    <a:pt x="0" y="90805"/>
                    <a:pt x="22860" y="114300"/>
                    <a:pt x="57150" y="114300"/>
                  </a:cubicBezTo>
                  <a:close/>
                </a:path>
              </a:pathLst>
            </a:custGeom>
            <a:solidFill>
              <a:srgbClr val="00B050"/>
            </a:solidFill>
          </p:spPr>
        </p:sp>
      </p:grpSp>
      <p:grpSp>
        <p:nvGrpSpPr>
          <p:cNvPr id="173" name="Group 173"/>
          <p:cNvGrpSpPr/>
          <p:nvPr/>
        </p:nvGrpSpPr>
        <p:grpSpPr>
          <a:xfrm>
            <a:off x="5010480" y="4263840"/>
            <a:ext cx="85680" cy="85680"/>
            <a:chOff x="0" y="0"/>
            <a:chExt cx="114240" cy="114240"/>
          </a:xfrm>
        </p:grpSpPr>
        <p:sp>
          <p:nvSpPr>
            <p:cNvPr id="174" name="Freeform 174"/>
            <p:cNvSpPr/>
            <p:nvPr/>
          </p:nvSpPr>
          <p:spPr>
            <a:xfrm>
              <a:off x="0" y="0"/>
              <a:ext cx="114300" cy="114300"/>
            </a:xfrm>
            <a:custGeom>
              <a:avLst/>
              <a:gdLst/>
              <a:ahLst/>
              <a:cxnLst/>
              <a:rect l="l" t="t" r="r" b="b"/>
              <a:pathLst>
                <a:path w="114300" h="114300">
                  <a:moveTo>
                    <a:pt x="2794" y="59944"/>
                  </a:moveTo>
                  <a:cubicBezTo>
                    <a:pt x="2794" y="91440"/>
                    <a:pt x="22860" y="111379"/>
                    <a:pt x="57150" y="114300"/>
                  </a:cubicBezTo>
                  <a:cubicBezTo>
                    <a:pt x="91440" y="108585"/>
                    <a:pt x="114300" y="88519"/>
                    <a:pt x="111379" y="54229"/>
                  </a:cubicBezTo>
                  <a:cubicBezTo>
                    <a:pt x="111379" y="22860"/>
                    <a:pt x="91440" y="0"/>
                    <a:pt x="57150" y="0"/>
                  </a:cubicBezTo>
                  <a:cubicBezTo>
                    <a:pt x="19939" y="0"/>
                    <a:pt x="0" y="22860"/>
                    <a:pt x="2794" y="59944"/>
                  </a:cubicBezTo>
                  <a:close/>
                </a:path>
              </a:pathLst>
            </a:custGeom>
            <a:solidFill>
              <a:srgbClr val="00B050"/>
            </a:solidFill>
          </p:spPr>
        </p:sp>
      </p:grpSp>
      <p:grpSp>
        <p:nvGrpSpPr>
          <p:cNvPr id="175" name="Group 175"/>
          <p:cNvGrpSpPr/>
          <p:nvPr/>
        </p:nvGrpSpPr>
        <p:grpSpPr>
          <a:xfrm>
            <a:off x="4794480" y="4003920"/>
            <a:ext cx="85680" cy="88560"/>
            <a:chOff x="0" y="0"/>
            <a:chExt cx="114240" cy="118080"/>
          </a:xfrm>
        </p:grpSpPr>
        <p:sp>
          <p:nvSpPr>
            <p:cNvPr id="176" name="Freeform 176"/>
            <p:cNvSpPr/>
            <p:nvPr/>
          </p:nvSpPr>
          <p:spPr>
            <a:xfrm>
              <a:off x="0" y="0"/>
              <a:ext cx="114300" cy="118110"/>
            </a:xfrm>
            <a:custGeom>
              <a:avLst/>
              <a:gdLst/>
              <a:ahLst/>
              <a:cxnLst/>
              <a:rect l="l" t="t" r="r" b="b"/>
              <a:pathLst>
                <a:path w="114300" h="118110">
                  <a:moveTo>
                    <a:pt x="46863" y="115189"/>
                  </a:moveTo>
                  <a:cubicBezTo>
                    <a:pt x="76200" y="112268"/>
                    <a:pt x="114300" y="103632"/>
                    <a:pt x="114300" y="54737"/>
                  </a:cubicBezTo>
                  <a:cubicBezTo>
                    <a:pt x="108331" y="28829"/>
                    <a:pt x="93726" y="0"/>
                    <a:pt x="58547" y="0"/>
                  </a:cubicBezTo>
                  <a:cubicBezTo>
                    <a:pt x="20447" y="0"/>
                    <a:pt x="0" y="25908"/>
                    <a:pt x="0" y="60452"/>
                  </a:cubicBezTo>
                  <a:cubicBezTo>
                    <a:pt x="0" y="89281"/>
                    <a:pt x="17526" y="118110"/>
                    <a:pt x="46863" y="115189"/>
                  </a:cubicBezTo>
                  <a:close/>
                </a:path>
              </a:pathLst>
            </a:custGeom>
            <a:solidFill>
              <a:srgbClr val="00B050"/>
            </a:solidFill>
          </p:spPr>
        </p:sp>
      </p:grpSp>
      <p:grpSp>
        <p:nvGrpSpPr>
          <p:cNvPr id="177" name="Group 177"/>
          <p:cNvGrpSpPr/>
          <p:nvPr/>
        </p:nvGrpSpPr>
        <p:grpSpPr>
          <a:xfrm>
            <a:off x="4537440" y="4206960"/>
            <a:ext cx="82800" cy="82800"/>
            <a:chOff x="0" y="0"/>
            <a:chExt cx="110400" cy="110400"/>
          </a:xfrm>
        </p:grpSpPr>
        <p:sp>
          <p:nvSpPr>
            <p:cNvPr id="178" name="Freeform 178"/>
            <p:cNvSpPr/>
            <p:nvPr/>
          </p:nvSpPr>
          <p:spPr>
            <a:xfrm>
              <a:off x="0" y="0"/>
              <a:ext cx="110363" cy="110363"/>
            </a:xfrm>
            <a:custGeom>
              <a:avLst/>
              <a:gdLst/>
              <a:ahLst/>
              <a:cxnLst/>
              <a:rect l="l" t="t" r="r" b="b"/>
              <a:pathLst>
                <a:path w="110363" h="110363">
                  <a:moveTo>
                    <a:pt x="46482" y="0"/>
                  </a:moveTo>
                  <a:cubicBezTo>
                    <a:pt x="14478" y="2921"/>
                    <a:pt x="0" y="26162"/>
                    <a:pt x="0" y="55245"/>
                  </a:cubicBezTo>
                  <a:cubicBezTo>
                    <a:pt x="0" y="92964"/>
                    <a:pt x="23241" y="110363"/>
                    <a:pt x="60960" y="110363"/>
                  </a:cubicBezTo>
                  <a:cubicBezTo>
                    <a:pt x="90043" y="107442"/>
                    <a:pt x="107442" y="90043"/>
                    <a:pt x="110363" y="69723"/>
                  </a:cubicBezTo>
                  <a:cubicBezTo>
                    <a:pt x="107442" y="20320"/>
                    <a:pt x="84201" y="0"/>
                    <a:pt x="46482" y="0"/>
                  </a:cubicBezTo>
                  <a:close/>
                </a:path>
              </a:pathLst>
            </a:custGeom>
            <a:solidFill>
              <a:srgbClr val="00B050"/>
            </a:solidFill>
          </p:spPr>
        </p:sp>
      </p:grpSp>
      <p:grpSp>
        <p:nvGrpSpPr>
          <p:cNvPr id="179" name="Group 179"/>
          <p:cNvGrpSpPr/>
          <p:nvPr/>
        </p:nvGrpSpPr>
        <p:grpSpPr>
          <a:xfrm>
            <a:off x="6296400" y="9328320"/>
            <a:ext cx="209520" cy="139680"/>
            <a:chOff x="0" y="0"/>
            <a:chExt cx="279360" cy="186240"/>
          </a:xfrm>
        </p:grpSpPr>
        <p:sp>
          <p:nvSpPr>
            <p:cNvPr id="180" name="Freeform 180"/>
            <p:cNvSpPr/>
            <p:nvPr/>
          </p:nvSpPr>
          <p:spPr>
            <a:xfrm>
              <a:off x="0" y="0"/>
              <a:ext cx="279400" cy="186182"/>
            </a:xfrm>
            <a:custGeom>
              <a:avLst/>
              <a:gdLst/>
              <a:ahLst/>
              <a:cxnLst/>
              <a:rect l="l" t="t" r="r" b="b"/>
              <a:pathLst>
                <a:path w="279400" h="186182">
                  <a:moveTo>
                    <a:pt x="34163" y="5715"/>
                  </a:moveTo>
                  <a:cubicBezTo>
                    <a:pt x="8509" y="2921"/>
                    <a:pt x="0" y="17145"/>
                    <a:pt x="11430" y="37211"/>
                  </a:cubicBezTo>
                  <a:cubicBezTo>
                    <a:pt x="31369" y="74422"/>
                    <a:pt x="45593" y="120269"/>
                    <a:pt x="91186" y="140335"/>
                  </a:cubicBezTo>
                  <a:cubicBezTo>
                    <a:pt x="105410" y="169037"/>
                    <a:pt x="131064" y="177546"/>
                    <a:pt x="159639" y="177546"/>
                  </a:cubicBezTo>
                  <a:cubicBezTo>
                    <a:pt x="196723" y="183261"/>
                    <a:pt x="242316" y="186182"/>
                    <a:pt x="262255" y="148844"/>
                  </a:cubicBezTo>
                  <a:cubicBezTo>
                    <a:pt x="279400" y="117348"/>
                    <a:pt x="250825" y="82931"/>
                    <a:pt x="230886" y="51435"/>
                  </a:cubicBezTo>
                  <a:cubicBezTo>
                    <a:pt x="225171" y="42799"/>
                    <a:pt x="213741" y="37084"/>
                    <a:pt x="205232" y="31369"/>
                  </a:cubicBezTo>
                  <a:cubicBezTo>
                    <a:pt x="176784" y="11430"/>
                    <a:pt x="148209" y="0"/>
                    <a:pt x="111125" y="8636"/>
                  </a:cubicBezTo>
                  <a:cubicBezTo>
                    <a:pt x="85471" y="0"/>
                    <a:pt x="59817" y="5715"/>
                    <a:pt x="34163" y="5715"/>
                  </a:cubicBezTo>
                  <a:close/>
                </a:path>
              </a:pathLst>
            </a:custGeom>
            <a:solidFill>
              <a:srgbClr val="00B050"/>
            </a:solidFill>
          </p:spPr>
        </p:sp>
      </p:grpSp>
      <p:grpSp>
        <p:nvGrpSpPr>
          <p:cNvPr id="181" name="Group 181"/>
          <p:cNvGrpSpPr/>
          <p:nvPr/>
        </p:nvGrpSpPr>
        <p:grpSpPr>
          <a:xfrm>
            <a:off x="4972320" y="3924720"/>
            <a:ext cx="85680" cy="82800"/>
            <a:chOff x="0" y="0"/>
            <a:chExt cx="114240" cy="110400"/>
          </a:xfrm>
        </p:grpSpPr>
        <p:sp>
          <p:nvSpPr>
            <p:cNvPr id="182" name="Freeform 182"/>
            <p:cNvSpPr/>
            <p:nvPr/>
          </p:nvSpPr>
          <p:spPr>
            <a:xfrm>
              <a:off x="0" y="0"/>
              <a:ext cx="114300" cy="110363"/>
            </a:xfrm>
            <a:custGeom>
              <a:avLst/>
              <a:gdLst/>
              <a:ahLst/>
              <a:cxnLst/>
              <a:rect l="l" t="t" r="r" b="b"/>
              <a:pathLst>
                <a:path w="114300" h="110363">
                  <a:moveTo>
                    <a:pt x="52705" y="0"/>
                  </a:moveTo>
                  <a:cubicBezTo>
                    <a:pt x="20447" y="2794"/>
                    <a:pt x="0" y="22606"/>
                    <a:pt x="2921" y="59436"/>
                  </a:cubicBezTo>
                  <a:cubicBezTo>
                    <a:pt x="2921" y="93345"/>
                    <a:pt x="26416" y="110363"/>
                    <a:pt x="58547" y="107569"/>
                  </a:cubicBezTo>
                  <a:cubicBezTo>
                    <a:pt x="96647" y="107569"/>
                    <a:pt x="114300" y="84963"/>
                    <a:pt x="114300" y="50927"/>
                  </a:cubicBezTo>
                  <a:cubicBezTo>
                    <a:pt x="111252" y="17018"/>
                    <a:pt x="90805" y="0"/>
                    <a:pt x="52705" y="0"/>
                  </a:cubicBezTo>
                  <a:close/>
                </a:path>
              </a:pathLst>
            </a:custGeom>
            <a:solidFill>
              <a:srgbClr val="00B050"/>
            </a:solidFill>
          </p:spPr>
        </p:sp>
      </p:grpSp>
      <p:grpSp>
        <p:nvGrpSpPr>
          <p:cNvPr id="183" name="Group 183"/>
          <p:cNvGrpSpPr/>
          <p:nvPr/>
        </p:nvGrpSpPr>
        <p:grpSpPr>
          <a:xfrm>
            <a:off x="4343760" y="3870720"/>
            <a:ext cx="146160" cy="98640"/>
            <a:chOff x="0" y="0"/>
            <a:chExt cx="194880" cy="131520"/>
          </a:xfrm>
        </p:grpSpPr>
        <p:sp>
          <p:nvSpPr>
            <p:cNvPr id="184" name="Freeform 184"/>
            <p:cNvSpPr/>
            <p:nvPr/>
          </p:nvSpPr>
          <p:spPr>
            <a:xfrm>
              <a:off x="0" y="0"/>
              <a:ext cx="194945" cy="131572"/>
            </a:xfrm>
            <a:custGeom>
              <a:avLst/>
              <a:gdLst/>
              <a:ahLst/>
              <a:cxnLst/>
              <a:rect l="l" t="t" r="r" b="b"/>
              <a:pathLst>
                <a:path w="194945" h="131572">
                  <a:moveTo>
                    <a:pt x="34417" y="88646"/>
                  </a:moveTo>
                  <a:cubicBezTo>
                    <a:pt x="83185" y="131572"/>
                    <a:pt x="120396" y="128651"/>
                    <a:pt x="169164" y="80010"/>
                  </a:cubicBezTo>
                  <a:cubicBezTo>
                    <a:pt x="183515" y="74295"/>
                    <a:pt x="194945" y="71374"/>
                    <a:pt x="180594" y="54229"/>
                  </a:cubicBezTo>
                  <a:cubicBezTo>
                    <a:pt x="148971" y="11430"/>
                    <a:pt x="97409" y="0"/>
                    <a:pt x="42926" y="28575"/>
                  </a:cubicBezTo>
                  <a:cubicBezTo>
                    <a:pt x="5715" y="42926"/>
                    <a:pt x="0" y="60071"/>
                    <a:pt x="34417" y="88646"/>
                  </a:cubicBezTo>
                  <a:close/>
                </a:path>
              </a:pathLst>
            </a:custGeom>
            <a:solidFill>
              <a:srgbClr val="00B050"/>
            </a:solidFill>
          </p:spPr>
        </p:sp>
      </p:grpSp>
      <p:grpSp>
        <p:nvGrpSpPr>
          <p:cNvPr id="185" name="Group 185"/>
          <p:cNvGrpSpPr/>
          <p:nvPr/>
        </p:nvGrpSpPr>
        <p:grpSpPr>
          <a:xfrm>
            <a:off x="2915280" y="9010800"/>
            <a:ext cx="723600" cy="529920"/>
            <a:chOff x="0" y="0"/>
            <a:chExt cx="964800" cy="706560"/>
          </a:xfrm>
        </p:grpSpPr>
        <p:sp>
          <p:nvSpPr>
            <p:cNvPr id="186" name="Freeform 186"/>
            <p:cNvSpPr/>
            <p:nvPr/>
          </p:nvSpPr>
          <p:spPr>
            <a:xfrm>
              <a:off x="0" y="0"/>
              <a:ext cx="964819" cy="706501"/>
            </a:xfrm>
            <a:custGeom>
              <a:avLst/>
              <a:gdLst/>
              <a:ahLst/>
              <a:cxnLst/>
              <a:rect l="l" t="t" r="r" b="b"/>
              <a:pathLst>
                <a:path w="964819" h="706501">
                  <a:moveTo>
                    <a:pt x="901827" y="354711"/>
                  </a:moveTo>
                  <a:cubicBezTo>
                    <a:pt x="795909" y="326136"/>
                    <a:pt x="764413" y="254635"/>
                    <a:pt x="790194" y="154432"/>
                  </a:cubicBezTo>
                  <a:cubicBezTo>
                    <a:pt x="790194" y="148717"/>
                    <a:pt x="790194" y="143002"/>
                    <a:pt x="790194" y="137287"/>
                  </a:cubicBezTo>
                  <a:cubicBezTo>
                    <a:pt x="793115" y="108712"/>
                    <a:pt x="787273" y="91567"/>
                    <a:pt x="752983" y="102997"/>
                  </a:cubicBezTo>
                  <a:cubicBezTo>
                    <a:pt x="721487" y="114427"/>
                    <a:pt x="687197" y="117348"/>
                    <a:pt x="652780" y="128778"/>
                  </a:cubicBezTo>
                  <a:cubicBezTo>
                    <a:pt x="609854" y="145923"/>
                    <a:pt x="584073" y="131699"/>
                    <a:pt x="558292" y="94488"/>
                  </a:cubicBezTo>
                  <a:cubicBezTo>
                    <a:pt x="532511" y="60071"/>
                    <a:pt x="509651" y="0"/>
                    <a:pt x="472440" y="2921"/>
                  </a:cubicBezTo>
                  <a:cubicBezTo>
                    <a:pt x="443865" y="2921"/>
                    <a:pt x="415163" y="62992"/>
                    <a:pt x="392303" y="97282"/>
                  </a:cubicBezTo>
                  <a:cubicBezTo>
                    <a:pt x="369443" y="134493"/>
                    <a:pt x="343662" y="145923"/>
                    <a:pt x="297815" y="137287"/>
                  </a:cubicBezTo>
                  <a:cubicBezTo>
                    <a:pt x="154559" y="100076"/>
                    <a:pt x="154559" y="102997"/>
                    <a:pt x="168910" y="248920"/>
                  </a:cubicBezTo>
                  <a:cubicBezTo>
                    <a:pt x="171831" y="277495"/>
                    <a:pt x="180340" y="303276"/>
                    <a:pt x="148844" y="320421"/>
                  </a:cubicBezTo>
                  <a:cubicBezTo>
                    <a:pt x="117348" y="337566"/>
                    <a:pt x="83058" y="354711"/>
                    <a:pt x="48641" y="371856"/>
                  </a:cubicBezTo>
                  <a:cubicBezTo>
                    <a:pt x="0" y="386207"/>
                    <a:pt x="0" y="409067"/>
                    <a:pt x="37211" y="443357"/>
                  </a:cubicBezTo>
                  <a:cubicBezTo>
                    <a:pt x="71628" y="471932"/>
                    <a:pt x="100203" y="449072"/>
                    <a:pt x="128778" y="437642"/>
                  </a:cubicBezTo>
                  <a:cubicBezTo>
                    <a:pt x="148844" y="437642"/>
                    <a:pt x="168910" y="437642"/>
                    <a:pt x="188849" y="434721"/>
                  </a:cubicBezTo>
                  <a:cubicBezTo>
                    <a:pt x="214630" y="431800"/>
                    <a:pt x="240411" y="429006"/>
                    <a:pt x="231775" y="394716"/>
                  </a:cubicBezTo>
                  <a:cubicBezTo>
                    <a:pt x="257556" y="348996"/>
                    <a:pt x="286131" y="308864"/>
                    <a:pt x="326263" y="271653"/>
                  </a:cubicBezTo>
                  <a:cubicBezTo>
                    <a:pt x="417830" y="220218"/>
                    <a:pt x="509524" y="202946"/>
                    <a:pt x="609727" y="254508"/>
                  </a:cubicBezTo>
                  <a:cubicBezTo>
                    <a:pt x="655574" y="277368"/>
                    <a:pt x="684149" y="314579"/>
                    <a:pt x="715645" y="346075"/>
                  </a:cubicBezTo>
                  <a:cubicBezTo>
                    <a:pt x="764286" y="437642"/>
                    <a:pt x="761492" y="529209"/>
                    <a:pt x="724281" y="623570"/>
                  </a:cubicBezTo>
                  <a:cubicBezTo>
                    <a:pt x="767207" y="683641"/>
                    <a:pt x="835914" y="689356"/>
                    <a:pt x="901827" y="706501"/>
                  </a:cubicBezTo>
                  <a:cubicBezTo>
                    <a:pt x="887476" y="637794"/>
                    <a:pt x="838835" y="586359"/>
                    <a:pt x="838835" y="520573"/>
                  </a:cubicBezTo>
                  <a:cubicBezTo>
                    <a:pt x="864616" y="491998"/>
                    <a:pt x="893191" y="463423"/>
                    <a:pt x="918972" y="431927"/>
                  </a:cubicBezTo>
                  <a:cubicBezTo>
                    <a:pt x="964819" y="380492"/>
                    <a:pt x="964819" y="380492"/>
                    <a:pt x="901827" y="354711"/>
                  </a:cubicBezTo>
                  <a:close/>
                </a:path>
              </a:pathLst>
            </a:custGeom>
            <a:solidFill>
              <a:srgbClr val="00B050"/>
            </a:solidFill>
          </p:spPr>
        </p:sp>
      </p:grpSp>
      <p:grpSp>
        <p:nvGrpSpPr>
          <p:cNvPr id="187" name="Group 187"/>
          <p:cNvGrpSpPr/>
          <p:nvPr/>
        </p:nvGrpSpPr>
        <p:grpSpPr>
          <a:xfrm>
            <a:off x="4429440" y="3781440"/>
            <a:ext cx="72720" cy="85680"/>
            <a:chOff x="0" y="0"/>
            <a:chExt cx="96960" cy="114240"/>
          </a:xfrm>
        </p:grpSpPr>
        <p:sp>
          <p:nvSpPr>
            <p:cNvPr id="188" name="Freeform 188"/>
            <p:cNvSpPr/>
            <p:nvPr/>
          </p:nvSpPr>
          <p:spPr>
            <a:xfrm>
              <a:off x="0" y="0"/>
              <a:ext cx="96901" cy="114300"/>
            </a:xfrm>
            <a:custGeom>
              <a:avLst/>
              <a:gdLst/>
              <a:ahLst/>
              <a:cxnLst/>
              <a:rect l="l" t="t" r="r" b="b"/>
              <a:pathLst>
                <a:path w="96901" h="114300">
                  <a:moveTo>
                    <a:pt x="68453" y="108331"/>
                  </a:moveTo>
                  <a:cubicBezTo>
                    <a:pt x="96901" y="114300"/>
                    <a:pt x="85598" y="84963"/>
                    <a:pt x="88392" y="73279"/>
                  </a:cubicBezTo>
                  <a:cubicBezTo>
                    <a:pt x="88392" y="29337"/>
                    <a:pt x="65532" y="8763"/>
                    <a:pt x="28575" y="2921"/>
                  </a:cubicBezTo>
                  <a:cubicBezTo>
                    <a:pt x="0" y="0"/>
                    <a:pt x="5715" y="23495"/>
                    <a:pt x="5715" y="41021"/>
                  </a:cubicBezTo>
                  <a:cubicBezTo>
                    <a:pt x="5715" y="82042"/>
                    <a:pt x="31369" y="105410"/>
                    <a:pt x="68453" y="108331"/>
                  </a:cubicBezTo>
                  <a:close/>
                </a:path>
              </a:pathLst>
            </a:custGeom>
            <a:solidFill>
              <a:srgbClr val="00B050"/>
            </a:solidFill>
          </p:spPr>
        </p:sp>
      </p:grpSp>
      <p:grpSp>
        <p:nvGrpSpPr>
          <p:cNvPr id="189" name="Group 189"/>
          <p:cNvGrpSpPr/>
          <p:nvPr/>
        </p:nvGrpSpPr>
        <p:grpSpPr>
          <a:xfrm>
            <a:off x="6030000" y="2311200"/>
            <a:ext cx="475920" cy="54000"/>
            <a:chOff x="0" y="0"/>
            <a:chExt cx="634560" cy="72000"/>
          </a:xfrm>
        </p:grpSpPr>
        <p:sp>
          <p:nvSpPr>
            <p:cNvPr id="190" name="Freeform 190"/>
            <p:cNvSpPr/>
            <p:nvPr/>
          </p:nvSpPr>
          <p:spPr>
            <a:xfrm>
              <a:off x="0" y="0"/>
              <a:ext cx="634619" cy="72136"/>
            </a:xfrm>
            <a:custGeom>
              <a:avLst/>
              <a:gdLst/>
              <a:ahLst/>
              <a:cxnLst/>
              <a:rect l="l" t="t" r="r" b="b"/>
              <a:pathLst>
                <a:path w="634619" h="72136">
                  <a:moveTo>
                    <a:pt x="77470" y="63373"/>
                  </a:moveTo>
                  <a:cubicBezTo>
                    <a:pt x="83185" y="66294"/>
                    <a:pt x="83185" y="66294"/>
                    <a:pt x="83185" y="66294"/>
                  </a:cubicBezTo>
                  <a:cubicBezTo>
                    <a:pt x="83185" y="66294"/>
                    <a:pt x="86106" y="66294"/>
                    <a:pt x="86106" y="66294"/>
                  </a:cubicBezTo>
                  <a:cubicBezTo>
                    <a:pt x="255524" y="66294"/>
                    <a:pt x="422021" y="69215"/>
                    <a:pt x="588645" y="69215"/>
                  </a:cubicBezTo>
                  <a:cubicBezTo>
                    <a:pt x="602996" y="69215"/>
                    <a:pt x="634619" y="72136"/>
                    <a:pt x="620268" y="37592"/>
                  </a:cubicBezTo>
                  <a:cubicBezTo>
                    <a:pt x="628904" y="14605"/>
                    <a:pt x="623189" y="3048"/>
                    <a:pt x="594487" y="3048"/>
                  </a:cubicBezTo>
                  <a:cubicBezTo>
                    <a:pt x="568706" y="5969"/>
                    <a:pt x="542798" y="5969"/>
                    <a:pt x="517017" y="5969"/>
                  </a:cubicBezTo>
                  <a:cubicBezTo>
                    <a:pt x="425196" y="5969"/>
                    <a:pt x="333248" y="5969"/>
                    <a:pt x="241427" y="5969"/>
                  </a:cubicBezTo>
                  <a:cubicBezTo>
                    <a:pt x="221361" y="5969"/>
                    <a:pt x="204089" y="5969"/>
                    <a:pt x="184023" y="5969"/>
                  </a:cubicBezTo>
                  <a:cubicBezTo>
                    <a:pt x="143764" y="5969"/>
                    <a:pt x="100711" y="3048"/>
                    <a:pt x="60579" y="5969"/>
                  </a:cubicBezTo>
                  <a:cubicBezTo>
                    <a:pt x="37338" y="5715"/>
                    <a:pt x="2921" y="0"/>
                    <a:pt x="2921" y="34544"/>
                  </a:cubicBezTo>
                  <a:cubicBezTo>
                    <a:pt x="0" y="72009"/>
                    <a:pt x="34417" y="63373"/>
                    <a:pt x="57404" y="66294"/>
                  </a:cubicBezTo>
                  <a:cubicBezTo>
                    <a:pt x="63119" y="66294"/>
                    <a:pt x="71755" y="63373"/>
                    <a:pt x="77470" y="63373"/>
                  </a:cubicBezTo>
                  <a:close/>
                </a:path>
              </a:pathLst>
            </a:custGeom>
            <a:solidFill>
              <a:srgbClr val="00B050"/>
            </a:solidFill>
          </p:spPr>
        </p:sp>
      </p:grpSp>
      <p:grpSp>
        <p:nvGrpSpPr>
          <p:cNvPr id="191" name="Group 191"/>
          <p:cNvGrpSpPr/>
          <p:nvPr/>
        </p:nvGrpSpPr>
        <p:grpSpPr>
          <a:xfrm>
            <a:off x="2924640" y="5927760"/>
            <a:ext cx="279360" cy="412560"/>
            <a:chOff x="0" y="0"/>
            <a:chExt cx="372480" cy="550080"/>
          </a:xfrm>
        </p:grpSpPr>
        <p:sp>
          <p:nvSpPr>
            <p:cNvPr id="192" name="Freeform 192"/>
            <p:cNvSpPr/>
            <p:nvPr/>
          </p:nvSpPr>
          <p:spPr>
            <a:xfrm>
              <a:off x="0" y="0"/>
              <a:ext cx="372618" cy="550037"/>
            </a:xfrm>
            <a:custGeom>
              <a:avLst/>
              <a:gdLst/>
              <a:ahLst/>
              <a:cxnLst/>
              <a:rect l="l" t="t" r="r" b="b"/>
              <a:pathLst>
                <a:path w="372618" h="550037">
                  <a:moveTo>
                    <a:pt x="192024" y="327787"/>
                  </a:moveTo>
                  <a:cubicBezTo>
                    <a:pt x="194945" y="370586"/>
                    <a:pt x="192024" y="416179"/>
                    <a:pt x="194945" y="458851"/>
                  </a:cubicBezTo>
                  <a:cubicBezTo>
                    <a:pt x="197866" y="518668"/>
                    <a:pt x="229362" y="550037"/>
                    <a:pt x="280924" y="550037"/>
                  </a:cubicBezTo>
                  <a:cubicBezTo>
                    <a:pt x="335407" y="550037"/>
                    <a:pt x="366903" y="518668"/>
                    <a:pt x="366903" y="453136"/>
                  </a:cubicBezTo>
                  <a:cubicBezTo>
                    <a:pt x="369824" y="367665"/>
                    <a:pt x="369824" y="279273"/>
                    <a:pt x="372618" y="193802"/>
                  </a:cubicBezTo>
                  <a:cubicBezTo>
                    <a:pt x="372618" y="162433"/>
                    <a:pt x="366903" y="145288"/>
                    <a:pt x="332486" y="139700"/>
                  </a:cubicBezTo>
                  <a:cubicBezTo>
                    <a:pt x="298069" y="131191"/>
                    <a:pt x="260858" y="111252"/>
                    <a:pt x="240792" y="76962"/>
                  </a:cubicBezTo>
                  <a:cubicBezTo>
                    <a:pt x="215011" y="34163"/>
                    <a:pt x="174879" y="22860"/>
                    <a:pt x="126238" y="25654"/>
                  </a:cubicBezTo>
                  <a:cubicBezTo>
                    <a:pt x="80264" y="0"/>
                    <a:pt x="51562" y="34163"/>
                    <a:pt x="22860" y="57023"/>
                  </a:cubicBezTo>
                  <a:cubicBezTo>
                    <a:pt x="0" y="76962"/>
                    <a:pt x="25781" y="94107"/>
                    <a:pt x="31496" y="111125"/>
                  </a:cubicBezTo>
                  <a:cubicBezTo>
                    <a:pt x="45847" y="170942"/>
                    <a:pt x="71628" y="213741"/>
                    <a:pt x="143256" y="208026"/>
                  </a:cubicBezTo>
                  <a:cubicBezTo>
                    <a:pt x="160401" y="208026"/>
                    <a:pt x="186182" y="205232"/>
                    <a:pt x="189103" y="236474"/>
                  </a:cubicBezTo>
                  <a:cubicBezTo>
                    <a:pt x="183388" y="267843"/>
                    <a:pt x="180467" y="296291"/>
                    <a:pt x="192024" y="327660"/>
                  </a:cubicBezTo>
                  <a:close/>
                  <a:moveTo>
                    <a:pt x="249301" y="293497"/>
                  </a:moveTo>
                  <a:cubicBezTo>
                    <a:pt x="260731" y="290703"/>
                    <a:pt x="278003" y="296291"/>
                    <a:pt x="283718" y="284988"/>
                  </a:cubicBezTo>
                  <a:cubicBezTo>
                    <a:pt x="278003" y="296418"/>
                    <a:pt x="260858" y="290703"/>
                    <a:pt x="249301" y="293497"/>
                  </a:cubicBezTo>
                  <a:cubicBezTo>
                    <a:pt x="243586" y="290703"/>
                    <a:pt x="234950" y="293497"/>
                    <a:pt x="229235" y="290703"/>
                  </a:cubicBezTo>
                  <a:cubicBezTo>
                    <a:pt x="234950" y="293497"/>
                    <a:pt x="243586" y="290703"/>
                    <a:pt x="249301" y="293497"/>
                  </a:cubicBezTo>
                  <a:close/>
                </a:path>
              </a:pathLst>
            </a:custGeom>
            <a:solidFill>
              <a:srgbClr val="00B050"/>
            </a:solidFill>
          </p:spPr>
        </p:sp>
      </p:grpSp>
      <p:grpSp>
        <p:nvGrpSpPr>
          <p:cNvPr id="193" name="Group 193"/>
          <p:cNvGrpSpPr/>
          <p:nvPr/>
        </p:nvGrpSpPr>
        <p:grpSpPr>
          <a:xfrm>
            <a:off x="5201280" y="4048560"/>
            <a:ext cx="123840" cy="82800"/>
            <a:chOff x="0" y="0"/>
            <a:chExt cx="165120" cy="110400"/>
          </a:xfrm>
        </p:grpSpPr>
        <p:sp>
          <p:nvSpPr>
            <p:cNvPr id="194" name="Freeform 194"/>
            <p:cNvSpPr/>
            <p:nvPr/>
          </p:nvSpPr>
          <p:spPr>
            <a:xfrm>
              <a:off x="0" y="0"/>
              <a:ext cx="165227" cy="110363"/>
            </a:xfrm>
            <a:custGeom>
              <a:avLst/>
              <a:gdLst/>
              <a:ahLst/>
              <a:cxnLst/>
              <a:rect l="l" t="t" r="r" b="b"/>
              <a:pathLst>
                <a:path w="165227" h="110363">
                  <a:moveTo>
                    <a:pt x="99695" y="99060"/>
                  </a:moveTo>
                  <a:cubicBezTo>
                    <a:pt x="136652" y="90551"/>
                    <a:pt x="165227" y="65151"/>
                    <a:pt x="162306" y="31115"/>
                  </a:cubicBezTo>
                  <a:cubicBezTo>
                    <a:pt x="162306" y="8509"/>
                    <a:pt x="122428" y="5715"/>
                    <a:pt x="96774" y="2794"/>
                  </a:cubicBezTo>
                  <a:cubicBezTo>
                    <a:pt x="91059" y="2794"/>
                    <a:pt x="85344" y="2794"/>
                    <a:pt x="76835" y="2794"/>
                  </a:cubicBezTo>
                  <a:cubicBezTo>
                    <a:pt x="71120" y="0"/>
                    <a:pt x="68326" y="2794"/>
                    <a:pt x="65405" y="8509"/>
                  </a:cubicBezTo>
                  <a:cubicBezTo>
                    <a:pt x="36957" y="25527"/>
                    <a:pt x="0" y="45339"/>
                    <a:pt x="14224" y="76454"/>
                  </a:cubicBezTo>
                  <a:cubicBezTo>
                    <a:pt x="25654" y="104775"/>
                    <a:pt x="65405" y="110363"/>
                    <a:pt x="99568" y="99060"/>
                  </a:cubicBezTo>
                  <a:close/>
                </a:path>
              </a:pathLst>
            </a:custGeom>
            <a:solidFill>
              <a:srgbClr val="00B050"/>
            </a:solidFill>
          </p:spPr>
        </p:sp>
      </p:grpSp>
      <p:grpSp>
        <p:nvGrpSpPr>
          <p:cNvPr id="195" name="Group 195"/>
          <p:cNvGrpSpPr/>
          <p:nvPr/>
        </p:nvGrpSpPr>
        <p:grpSpPr>
          <a:xfrm>
            <a:off x="8131680" y="7670880"/>
            <a:ext cx="72720" cy="105120"/>
            <a:chOff x="0" y="0"/>
            <a:chExt cx="96960" cy="140160"/>
          </a:xfrm>
        </p:grpSpPr>
        <p:sp>
          <p:nvSpPr>
            <p:cNvPr id="196" name="Freeform 196"/>
            <p:cNvSpPr/>
            <p:nvPr/>
          </p:nvSpPr>
          <p:spPr>
            <a:xfrm>
              <a:off x="0" y="0"/>
              <a:ext cx="97028" cy="140208"/>
            </a:xfrm>
            <a:custGeom>
              <a:avLst/>
              <a:gdLst/>
              <a:ahLst/>
              <a:cxnLst/>
              <a:rect l="l" t="t" r="r" b="b"/>
              <a:pathLst>
                <a:path w="97028" h="140208">
                  <a:moveTo>
                    <a:pt x="35306" y="48641"/>
                  </a:moveTo>
                  <a:cubicBezTo>
                    <a:pt x="0" y="71501"/>
                    <a:pt x="8763" y="85852"/>
                    <a:pt x="35306" y="108712"/>
                  </a:cubicBezTo>
                  <a:cubicBezTo>
                    <a:pt x="70612" y="140208"/>
                    <a:pt x="79375" y="105791"/>
                    <a:pt x="97028" y="88646"/>
                  </a:cubicBezTo>
                  <a:cubicBezTo>
                    <a:pt x="93980" y="60071"/>
                    <a:pt x="93980" y="31496"/>
                    <a:pt x="91059" y="0"/>
                  </a:cubicBezTo>
                  <a:cubicBezTo>
                    <a:pt x="73406" y="17145"/>
                    <a:pt x="55880" y="34290"/>
                    <a:pt x="35306" y="48641"/>
                  </a:cubicBezTo>
                  <a:close/>
                </a:path>
              </a:pathLst>
            </a:custGeom>
            <a:solidFill>
              <a:srgbClr val="00B050"/>
            </a:solidFill>
          </p:spPr>
        </p:sp>
      </p:grpSp>
      <p:grpSp>
        <p:nvGrpSpPr>
          <p:cNvPr id="197" name="Group 197"/>
          <p:cNvGrpSpPr/>
          <p:nvPr/>
        </p:nvGrpSpPr>
        <p:grpSpPr>
          <a:xfrm>
            <a:off x="3445200" y="8045280"/>
            <a:ext cx="72720" cy="98640"/>
            <a:chOff x="0" y="0"/>
            <a:chExt cx="96960" cy="131520"/>
          </a:xfrm>
        </p:grpSpPr>
        <p:sp>
          <p:nvSpPr>
            <p:cNvPr id="198" name="Freeform 198"/>
            <p:cNvSpPr/>
            <p:nvPr/>
          </p:nvSpPr>
          <p:spPr>
            <a:xfrm>
              <a:off x="0" y="0"/>
              <a:ext cx="97028" cy="131572"/>
            </a:xfrm>
            <a:custGeom>
              <a:avLst/>
              <a:gdLst/>
              <a:ahLst/>
              <a:cxnLst/>
              <a:rect l="l" t="t" r="r" b="b"/>
              <a:pathLst>
                <a:path w="97028" h="131572">
                  <a:moveTo>
                    <a:pt x="31369" y="131572"/>
                  </a:moveTo>
                  <a:cubicBezTo>
                    <a:pt x="57023" y="125857"/>
                    <a:pt x="59944" y="94361"/>
                    <a:pt x="68453" y="71501"/>
                  </a:cubicBezTo>
                  <a:cubicBezTo>
                    <a:pt x="74168" y="54356"/>
                    <a:pt x="97028" y="37211"/>
                    <a:pt x="68453" y="17145"/>
                  </a:cubicBezTo>
                  <a:cubicBezTo>
                    <a:pt x="59944" y="11430"/>
                    <a:pt x="45593" y="0"/>
                    <a:pt x="39878" y="11430"/>
                  </a:cubicBezTo>
                  <a:cubicBezTo>
                    <a:pt x="22860" y="42926"/>
                    <a:pt x="0" y="74295"/>
                    <a:pt x="2794" y="117221"/>
                  </a:cubicBezTo>
                  <a:cubicBezTo>
                    <a:pt x="5588" y="125857"/>
                    <a:pt x="14224" y="131572"/>
                    <a:pt x="31369" y="131572"/>
                  </a:cubicBezTo>
                  <a:close/>
                </a:path>
              </a:pathLst>
            </a:custGeom>
            <a:solidFill>
              <a:srgbClr val="00B050"/>
            </a:solidFill>
          </p:spPr>
        </p:sp>
      </p:grpSp>
      <p:grpSp>
        <p:nvGrpSpPr>
          <p:cNvPr id="199" name="Group 199"/>
          <p:cNvGrpSpPr/>
          <p:nvPr/>
        </p:nvGrpSpPr>
        <p:grpSpPr>
          <a:xfrm>
            <a:off x="3394800" y="8020080"/>
            <a:ext cx="60480" cy="79200"/>
            <a:chOff x="0" y="0"/>
            <a:chExt cx="80640" cy="105600"/>
          </a:xfrm>
        </p:grpSpPr>
        <p:sp>
          <p:nvSpPr>
            <p:cNvPr id="200" name="Freeform 200"/>
            <p:cNvSpPr/>
            <p:nvPr/>
          </p:nvSpPr>
          <p:spPr>
            <a:xfrm>
              <a:off x="0" y="0"/>
              <a:ext cx="80645" cy="105537"/>
            </a:xfrm>
            <a:custGeom>
              <a:avLst/>
              <a:gdLst/>
              <a:ahLst/>
              <a:cxnLst/>
              <a:rect l="l" t="t" r="r" b="b"/>
              <a:pathLst>
                <a:path w="80645" h="105537">
                  <a:moveTo>
                    <a:pt x="32893" y="102870"/>
                  </a:moveTo>
                  <a:cubicBezTo>
                    <a:pt x="71755" y="94488"/>
                    <a:pt x="65786" y="58420"/>
                    <a:pt x="80645" y="33401"/>
                  </a:cubicBezTo>
                  <a:cubicBezTo>
                    <a:pt x="80645" y="11176"/>
                    <a:pt x="59690" y="0"/>
                    <a:pt x="47752" y="2794"/>
                  </a:cubicBezTo>
                  <a:cubicBezTo>
                    <a:pt x="14986" y="13843"/>
                    <a:pt x="14986" y="50038"/>
                    <a:pt x="5969" y="75057"/>
                  </a:cubicBezTo>
                  <a:cubicBezTo>
                    <a:pt x="0" y="91694"/>
                    <a:pt x="14986" y="105537"/>
                    <a:pt x="32893" y="102870"/>
                  </a:cubicBezTo>
                  <a:close/>
                </a:path>
              </a:pathLst>
            </a:custGeom>
            <a:solidFill>
              <a:srgbClr val="00B050"/>
            </a:solidFill>
          </p:spPr>
        </p:sp>
      </p:grpSp>
      <p:grpSp>
        <p:nvGrpSpPr>
          <p:cNvPr id="201" name="Group 201"/>
          <p:cNvGrpSpPr/>
          <p:nvPr/>
        </p:nvGrpSpPr>
        <p:grpSpPr>
          <a:xfrm>
            <a:off x="8516160" y="9166320"/>
            <a:ext cx="285840" cy="162000"/>
            <a:chOff x="0" y="0"/>
            <a:chExt cx="381120" cy="216000"/>
          </a:xfrm>
        </p:grpSpPr>
        <p:sp>
          <p:nvSpPr>
            <p:cNvPr id="202" name="Freeform 202"/>
            <p:cNvSpPr/>
            <p:nvPr/>
          </p:nvSpPr>
          <p:spPr>
            <a:xfrm>
              <a:off x="0" y="0"/>
              <a:ext cx="381254" cy="216027"/>
            </a:xfrm>
            <a:custGeom>
              <a:avLst/>
              <a:gdLst/>
              <a:ahLst/>
              <a:cxnLst/>
              <a:rect l="l" t="t" r="r" b="b"/>
              <a:pathLst>
                <a:path w="381254" h="216027">
                  <a:moveTo>
                    <a:pt x="329565" y="82423"/>
                  </a:moveTo>
                  <a:cubicBezTo>
                    <a:pt x="323850" y="76708"/>
                    <a:pt x="318135" y="73914"/>
                    <a:pt x="309499" y="70993"/>
                  </a:cubicBezTo>
                  <a:cubicBezTo>
                    <a:pt x="280797" y="48260"/>
                    <a:pt x="246507" y="31242"/>
                    <a:pt x="209169" y="25527"/>
                  </a:cubicBezTo>
                  <a:cubicBezTo>
                    <a:pt x="146177" y="0"/>
                    <a:pt x="97409" y="31242"/>
                    <a:pt x="51562" y="62484"/>
                  </a:cubicBezTo>
                  <a:cubicBezTo>
                    <a:pt x="11430" y="90932"/>
                    <a:pt x="0" y="119380"/>
                    <a:pt x="48768" y="150622"/>
                  </a:cubicBezTo>
                  <a:cubicBezTo>
                    <a:pt x="71755" y="179070"/>
                    <a:pt x="103251" y="198882"/>
                    <a:pt x="140462" y="204597"/>
                  </a:cubicBezTo>
                  <a:cubicBezTo>
                    <a:pt x="171958" y="210312"/>
                    <a:pt x="203454" y="216027"/>
                    <a:pt x="232156" y="196088"/>
                  </a:cubicBezTo>
                  <a:cubicBezTo>
                    <a:pt x="269367" y="193294"/>
                    <a:pt x="298069" y="176149"/>
                    <a:pt x="326771" y="153416"/>
                  </a:cubicBezTo>
                  <a:cubicBezTo>
                    <a:pt x="381254" y="119253"/>
                    <a:pt x="381254" y="119253"/>
                    <a:pt x="329692" y="82423"/>
                  </a:cubicBezTo>
                  <a:close/>
                </a:path>
              </a:pathLst>
            </a:custGeom>
            <a:solidFill>
              <a:srgbClr val="00B050"/>
            </a:solidFill>
          </p:spPr>
        </p:sp>
      </p:grpSp>
      <p:grpSp>
        <p:nvGrpSpPr>
          <p:cNvPr id="203" name="Group 203"/>
          <p:cNvGrpSpPr/>
          <p:nvPr/>
        </p:nvGrpSpPr>
        <p:grpSpPr>
          <a:xfrm>
            <a:off x="3381840" y="6121440"/>
            <a:ext cx="69840" cy="63360"/>
            <a:chOff x="0" y="0"/>
            <a:chExt cx="93120" cy="84480"/>
          </a:xfrm>
        </p:grpSpPr>
        <p:sp>
          <p:nvSpPr>
            <p:cNvPr id="204" name="Freeform 204"/>
            <p:cNvSpPr/>
            <p:nvPr/>
          </p:nvSpPr>
          <p:spPr>
            <a:xfrm>
              <a:off x="0" y="0"/>
              <a:ext cx="93091" cy="84455"/>
            </a:xfrm>
            <a:custGeom>
              <a:avLst/>
              <a:gdLst/>
              <a:ahLst/>
              <a:cxnLst/>
              <a:rect l="l" t="t" r="r" b="b"/>
              <a:pathLst>
                <a:path w="93091" h="84455">
                  <a:moveTo>
                    <a:pt x="5588" y="23368"/>
                  </a:moveTo>
                  <a:cubicBezTo>
                    <a:pt x="11303" y="58293"/>
                    <a:pt x="28194" y="84455"/>
                    <a:pt x="67691" y="81534"/>
                  </a:cubicBezTo>
                  <a:cubicBezTo>
                    <a:pt x="84582" y="81534"/>
                    <a:pt x="93091" y="75692"/>
                    <a:pt x="87503" y="58166"/>
                  </a:cubicBezTo>
                  <a:cubicBezTo>
                    <a:pt x="78994" y="26162"/>
                    <a:pt x="64897" y="0"/>
                    <a:pt x="30988" y="0"/>
                  </a:cubicBezTo>
                  <a:cubicBezTo>
                    <a:pt x="14097" y="0"/>
                    <a:pt x="0" y="0"/>
                    <a:pt x="5588" y="23368"/>
                  </a:cubicBezTo>
                  <a:close/>
                </a:path>
              </a:pathLst>
            </a:custGeom>
            <a:solidFill>
              <a:srgbClr val="00B050"/>
            </a:solidFill>
          </p:spPr>
        </p:sp>
      </p:grpSp>
      <p:grpSp>
        <p:nvGrpSpPr>
          <p:cNvPr id="205" name="Group 205"/>
          <p:cNvGrpSpPr/>
          <p:nvPr/>
        </p:nvGrpSpPr>
        <p:grpSpPr>
          <a:xfrm>
            <a:off x="6379200" y="5702400"/>
            <a:ext cx="450720" cy="682560"/>
            <a:chOff x="0" y="0"/>
            <a:chExt cx="600960" cy="910080"/>
          </a:xfrm>
        </p:grpSpPr>
        <p:sp>
          <p:nvSpPr>
            <p:cNvPr id="206" name="Freeform 206"/>
            <p:cNvSpPr/>
            <p:nvPr/>
          </p:nvSpPr>
          <p:spPr>
            <a:xfrm>
              <a:off x="0" y="0"/>
              <a:ext cx="600964" cy="910209"/>
            </a:xfrm>
            <a:custGeom>
              <a:avLst/>
              <a:gdLst/>
              <a:ahLst/>
              <a:cxnLst/>
              <a:rect l="l" t="t" r="r" b="b"/>
              <a:pathLst>
                <a:path w="600964" h="910209">
                  <a:moveTo>
                    <a:pt x="462915" y="606679"/>
                  </a:moveTo>
                  <a:cubicBezTo>
                    <a:pt x="474472" y="589534"/>
                    <a:pt x="503174" y="586613"/>
                    <a:pt x="508889" y="560832"/>
                  </a:cubicBezTo>
                  <a:cubicBezTo>
                    <a:pt x="580771" y="486410"/>
                    <a:pt x="600964" y="397764"/>
                    <a:pt x="577850" y="297561"/>
                  </a:cubicBezTo>
                  <a:cubicBezTo>
                    <a:pt x="557784" y="237490"/>
                    <a:pt x="531876" y="183134"/>
                    <a:pt x="482981" y="140208"/>
                  </a:cubicBezTo>
                  <a:cubicBezTo>
                    <a:pt x="442849" y="80137"/>
                    <a:pt x="382397" y="42926"/>
                    <a:pt x="322072" y="8636"/>
                  </a:cubicBezTo>
                  <a:cubicBezTo>
                    <a:pt x="310515" y="0"/>
                    <a:pt x="296164" y="0"/>
                    <a:pt x="284607" y="8636"/>
                  </a:cubicBezTo>
                  <a:cubicBezTo>
                    <a:pt x="198374" y="60198"/>
                    <a:pt x="117856" y="117348"/>
                    <a:pt x="74676" y="211836"/>
                  </a:cubicBezTo>
                  <a:cubicBezTo>
                    <a:pt x="34417" y="254762"/>
                    <a:pt x="17145" y="306324"/>
                    <a:pt x="25781" y="366395"/>
                  </a:cubicBezTo>
                  <a:cubicBezTo>
                    <a:pt x="0" y="452120"/>
                    <a:pt x="89154" y="595249"/>
                    <a:pt x="207010" y="632460"/>
                  </a:cubicBezTo>
                  <a:cubicBezTo>
                    <a:pt x="215646" y="641096"/>
                    <a:pt x="227076" y="646811"/>
                    <a:pt x="235712" y="652526"/>
                  </a:cubicBezTo>
                  <a:cubicBezTo>
                    <a:pt x="227076" y="669671"/>
                    <a:pt x="238633" y="709803"/>
                    <a:pt x="207010" y="695452"/>
                  </a:cubicBezTo>
                  <a:cubicBezTo>
                    <a:pt x="146685" y="672592"/>
                    <a:pt x="155194" y="706882"/>
                    <a:pt x="158115" y="741299"/>
                  </a:cubicBezTo>
                  <a:cubicBezTo>
                    <a:pt x="158115" y="775589"/>
                    <a:pt x="158115" y="810006"/>
                    <a:pt x="149479" y="844296"/>
                  </a:cubicBezTo>
                  <a:cubicBezTo>
                    <a:pt x="140843" y="887222"/>
                    <a:pt x="161036" y="895858"/>
                    <a:pt x="195453" y="901573"/>
                  </a:cubicBezTo>
                  <a:cubicBezTo>
                    <a:pt x="255778" y="907288"/>
                    <a:pt x="313309" y="910209"/>
                    <a:pt x="373761" y="904494"/>
                  </a:cubicBezTo>
                  <a:cubicBezTo>
                    <a:pt x="457200" y="895731"/>
                    <a:pt x="457200" y="895731"/>
                    <a:pt x="445643" y="812800"/>
                  </a:cubicBezTo>
                  <a:cubicBezTo>
                    <a:pt x="445643" y="766953"/>
                    <a:pt x="445643" y="721233"/>
                    <a:pt x="445643" y="675386"/>
                  </a:cubicBezTo>
                  <a:cubicBezTo>
                    <a:pt x="445643" y="672465"/>
                    <a:pt x="448564" y="669671"/>
                    <a:pt x="448564" y="669671"/>
                  </a:cubicBezTo>
                  <a:cubicBezTo>
                    <a:pt x="448564" y="666750"/>
                    <a:pt x="445643" y="663956"/>
                    <a:pt x="445643" y="661035"/>
                  </a:cubicBezTo>
                  <a:cubicBezTo>
                    <a:pt x="445643" y="655320"/>
                    <a:pt x="445643" y="649605"/>
                    <a:pt x="445643" y="646684"/>
                  </a:cubicBezTo>
                  <a:cubicBezTo>
                    <a:pt x="451358" y="632333"/>
                    <a:pt x="457200" y="620903"/>
                    <a:pt x="462915" y="606679"/>
                  </a:cubicBezTo>
                  <a:close/>
                </a:path>
              </a:pathLst>
            </a:custGeom>
            <a:solidFill>
              <a:srgbClr val="00B050"/>
            </a:solidFill>
          </p:spPr>
        </p:sp>
      </p:grpSp>
      <p:grpSp>
        <p:nvGrpSpPr>
          <p:cNvPr id="207" name="Group 207"/>
          <p:cNvGrpSpPr/>
          <p:nvPr/>
        </p:nvGrpSpPr>
        <p:grpSpPr>
          <a:xfrm>
            <a:off x="3347280" y="7985520"/>
            <a:ext cx="56880" cy="66960"/>
            <a:chOff x="0" y="0"/>
            <a:chExt cx="75840" cy="89280"/>
          </a:xfrm>
        </p:grpSpPr>
        <p:sp>
          <p:nvSpPr>
            <p:cNvPr id="208" name="Freeform 208"/>
            <p:cNvSpPr/>
            <p:nvPr/>
          </p:nvSpPr>
          <p:spPr>
            <a:xfrm>
              <a:off x="0" y="0"/>
              <a:ext cx="75819" cy="89281"/>
            </a:xfrm>
            <a:custGeom>
              <a:avLst/>
              <a:gdLst/>
              <a:ahLst/>
              <a:cxnLst/>
              <a:rect l="l" t="t" r="r" b="b"/>
              <a:pathLst>
                <a:path w="75819" h="89281">
                  <a:moveTo>
                    <a:pt x="43815" y="0"/>
                  </a:moveTo>
                  <a:cubicBezTo>
                    <a:pt x="8763" y="0"/>
                    <a:pt x="17526" y="35687"/>
                    <a:pt x="8763" y="53594"/>
                  </a:cubicBezTo>
                  <a:cubicBezTo>
                    <a:pt x="0" y="71501"/>
                    <a:pt x="14605" y="83312"/>
                    <a:pt x="29210" y="89281"/>
                  </a:cubicBezTo>
                  <a:cubicBezTo>
                    <a:pt x="58420" y="83312"/>
                    <a:pt x="61341" y="59563"/>
                    <a:pt x="70104" y="38735"/>
                  </a:cubicBezTo>
                  <a:cubicBezTo>
                    <a:pt x="75819" y="14859"/>
                    <a:pt x="58293" y="0"/>
                    <a:pt x="43815" y="0"/>
                  </a:cubicBezTo>
                  <a:close/>
                </a:path>
              </a:pathLst>
            </a:custGeom>
            <a:solidFill>
              <a:srgbClr val="00B050"/>
            </a:solidFill>
          </p:spPr>
        </p:sp>
      </p:grpSp>
      <p:grpSp>
        <p:nvGrpSpPr>
          <p:cNvPr id="209" name="Group 209"/>
          <p:cNvGrpSpPr/>
          <p:nvPr/>
        </p:nvGrpSpPr>
        <p:grpSpPr>
          <a:xfrm>
            <a:off x="6036480" y="2098800"/>
            <a:ext cx="470160" cy="187200"/>
            <a:chOff x="0" y="0"/>
            <a:chExt cx="626880" cy="249600"/>
          </a:xfrm>
        </p:grpSpPr>
        <p:sp>
          <p:nvSpPr>
            <p:cNvPr id="210" name="Freeform 210"/>
            <p:cNvSpPr/>
            <p:nvPr/>
          </p:nvSpPr>
          <p:spPr>
            <a:xfrm>
              <a:off x="0" y="0"/>
              <a:ext cx="626872" cy="249555"/>
            </a:xfrm>
            <a:custGeom>
              <a:avLst/>
              <a:gdLst/>
              <a:ahLst/>
              <a:cxnLst/>
              <a:rect l="l" t="t" r="r" b="b"/>
              <a:pathLst>
                <a:path w="626872" h="249555">
                  <a:moveTo>
                    <a:pt x="14351" y="232410"/>
                  </a:moveTo>
                  <a:cubicBezTo>
                    <a:pt x="28702" y="238125"/>
                    <a:pt x="45847" y="238125"/>
                    <a:pt x="57277" y="232410"/>
                  </a:cubicBezTo>
                  <a:cubicBezTo>
                    <a:pt x="77343" y="223774"/>
                    <a:pt x="74422" y="200914"/>
                    <a:pt x="71628" y="183642"/>
                  </a:cubicBezTo>
                  <a:cubicBezTo>
                    <a:pt x="108839" y="123444"/>
                    <a:pt x="143129" y="109093"/>
                    <a:pt x="200406" y="131953"/>
                  </a:cubicBezTo>
                  <a:cubicBezTo>
                    <a:pt x="228981" y="143383"/>
                    <a:pt x="246253" y="137668"/>
                    <a:pt x="263398" y="114681"/>
                  </a:cubicBezTo>
                  <a:cubicBezTo>
                    <a:pt x="312039" y="60198"/>
                    <a:pt x="346456" y="60198"/>
                    <a:pt x="403606" y="108966"/>
                  </a:cubicBezTo>
                  <a:cubicBezTo>
                    <a:pt x="415036" y="120396"/>
                    <a:pt x="426466" y="129032"/>
                    <a:pt x="443738" y="126238"/>
                  </a:cubicBezTo>
                  <a:cubicBezTo>
                    <a:pt x="509524" y="120523"/>
                    <a:pt x="543941" y="157734"/>
                    <a:pt x="555371" y="215138"/>
                  </a:cubicBezTo>
                  <a:cubicBezTo>
                    <a:pt x="561086" y="249555"/>
                    <a:pt x="586867" y="238125"/>
                    <a:pt x="604012" y="238125"/>
                  </a:cubicBezTo>
                  <a:cubicBezTo>
                    <a:pt x="626872" y="235204"/>
                    <a:pt x="618363" y="215138"/>
                    <a:pt x="615442" y="200787"/>
                  </a:cubicBezTo>
                  <a:cubicBezTo>
                    <a:pt x="604012" y="129032"/>
                    <a:pt x="552450" y="74549"/>
                    <a:pt x="480949" y="63119"/>
                  </a:cubicBezTo>
                  <a:cubicBezTo>
                    <a:pt x="458089" y="60198"/>
                    <a:pt x="440817" y="51689"/>
                    <a:pt x="420878" y="40132"/>
                  </a:cubicBezTo>
                  <a:cubicBezTo>
                    <a:pt x="360680" y="0"/>
                    <a:pt x="306324" y="0"/>
                    <a:pt x="246126" y="43053"/>
                  </a:cubicBezTo>
                  <a:cubicBezTo>
                    <a:pt x="228981" y="57404"/>
                    <a:pt x="214630" y="66040"/>
                    <a:pt x="191770" y="60198"/>
                  </a:cubicBezTo>
                  <a:cubicBezTo>
                    <a:pt x="108712" y="48768"/>
                    <a:pt x="62992" y="77470"/>
                    <a:pt x="22860" y="154940"/>
                  </a:cubicBezTo>
                  <a:cubicBezTo>
                    <a:pt x="17145" y="169291"/>
                    <a:pt x="11430" y="183642"/>
                    <a:pt x="8636" y="197993"/>
                  </a:cubicBezTo>
                  <a:cubicBezTo>
                    <a:pt x="5715" y="209423"/>
                    <a:pt x="0" y="226695"/>
                    <a:pt x="14351" y="232410"/>
                  </a:cubicBezTo>
                  <a:close/>
                </a:path>
              </a:pathLst>
            </a:custGeom>
            <a:solidFill>
              <a:srgbClr val="00B050"/>
            </a:solidFill>
          </p:spPr>
        </p:sp>
      </p:grpSp>
      <p:grpSp>
        <p:nvGrpSpPr>
          <p:cNvPr id="211" name="Group 211"/>
          <p:cNvGrpSpPr/>
          <p:nvPr/>
        </p:nvGrpSpPr>
        <p:grpSpPr>
          <a:xfrm>
            <a:off x="908640" y="5877360"/>
            <a:ext cx="428400" cy="441360"/>
            <a:chOff x="0" y="0"/>
            <a:chExt cx="571200" cy="588480"/>
          </a:xfrm>
        </p:grpSpPr>
        <p:sp>
          <p:nvSpPr>
            <p:cNvPr id="212" name="Freeform 212"/>
            <p:cNvSpPr/>
            <p:nvPr/>
          </p:nvSpPr>
          <p:spPr>
            <a:xfrm>
              <a:off x="0" y="0"/>
              <a:ext cx="571246" cy="588518"/>
            </a:xfrm>
            <a:custGeom>
              <a:avLst/>
              <a:gdLst/>
              <a:ahLst/>
              <a:cxnLst/>
              <a:rect l="l" t="t" r="r" b="b"/>
              <a:pathLst>
                <a:path w="571246" h="588518">
                  <a:moveTo>
                    <a:pt x="22860" y="374269"/>
                  </a:moveTo>
                  <a:cubicBezTo>
                    <a:pt x="31369" y="411353"/>
                    <a:pt x="48514" y="442849"/>
                    <a:pt x="74295" y="471424"/>
                  </a:cubicBezTo>
                  <a:cubicBezTo>
                    <a:pt x="165735" y="571373"/>
                    <a:pt x="314198" y="588518"/>
                    <a:pt x="425577" y="514223"/>
                  </a:cubicBezTo>
                  <a:cubicBezTo>
                    <a:pt x="534162" y="437134"/>
                    <a:pt x="571246" y="294259"/>
                    <a:pt x="514096" y="174244"/>
                  </a:cubicBezTo>
                  <a:cubicBezTo>
                    <a:pt x="454152" y="54229"/>
                    <a:pt x="319913" y="0"/>
                    <a:pt x="185674" y="42799"/>
                  </a:cubicBezTo>
                  <a:cubicBezTo>
                    <a:pt x="188468" y="59944"/>
                    <a:pt x="197104" y="71374"/>
                    <a:pt x="208534" y="82804"/>
                  </a:cubicBezTo>
                  <a:cubicBezTo>
                    <a:pt x="197104" y="71374"/>
                    <a:pt x="188595" y="59944"/>
                    <a:pt x="185674" y="42799"/>
                  </a:cubicBezTo>
                  <a:cubicBezTo>
                    <a:pt x="157099" y="51308"/>
                    <a:pt x="131445" y="59944"/>
                    <a:pt x="111379" y="85598"/>
                  </a:cubicBezTo>
                  <a:cubicBezTo>
                    <a:pt x="91440" y="91313"/>
                    <a:pt x="77089" y="105537"/>
                    <a:pt x="68580" y="119888"/>
                  </a:cubicBezTo>
                  <a:cubicBezTo>
                    <a:pt x="51435" y="162814"/>
                    <a:pt x="2794" y="191389"/>
                    <a:pt x="14224" y="248539"/>
                  </a:cubicBezTo>
                  <a:cubicBezTo>
                    <a:pt x="2794" y="257048"/>
                    <a:pt x="2794" y="268478"/>
                    <a:pt x="8509" y="282829"/>
                  </a:cubicBezTo>
                  <a:cubicBezTo>
                    <a:pt x="8509" y="291338"/>
                    <a:pt x="8509" y="297053"/>
                    <a:pt x="8509" y="305689"/>
                  </a:cubicBezTo>
                  <a:cubicBezTo>
                    <a:pt x="11303" y="311404"/>
                    <a:pt x="17018" y="317119"/>
                    <a:pt x="19939" y="322834"/>
                  </a:cubicBezTo>
                  <a:cubicBezTo>
                    <a:pt x="17145" y="317119"/>
                    <a:pt x="11430" y="311404"/>
                    <a:pt x="8509" y="305689"/>
                  </a:cubicBezTo>
                  <a:cubicBezTo>
                    <a:pt x="0" y="325628"/>
                    <a:pt x="5715" y="342773"/>
                    <a:pt x="19939" y="357124"/>
                  </a:cubicBezTo>
                  <a:cubicBezTo>
                    <a:pt x="17145" y="359918"/>
                    <a:pt x="19939" y="362839"/>
                    <a:pt x="22733" y="365633"/>
                  </a:cubicBezTo>
                  <a:cubicBezTo>
                    <a:pt x="22733" y="365633"/>
                    <a:pt x="19939" y="371348"/>
                    <a:pt x="19939" y="371348"/>
                  </a:cubicBezTo>
                  <a:cubicBezTo>
                    <a:pt x="19939" y="371348"/>
                    <a:pt x="22733" y="374142"/>
                    <a:pt x="22733" y="374142"/>
                  </a:cubicBezTo>
                  <a:close/>
                  <a:moveTo>
                    <a:pt x="279908" y="165735"/>
                  </a:moveTo>
                  <a:cubicBezTo>
                    <a:pt x="277114" y="151511"/>
                    <a:pt x="271399" y="145796"/>
                    <a:pt x="265684" y="137160"/>
                  </a:cubicBezTo>
                  <a:cubicBezTo>
                    <a:pt x="271399" y="145669"/>
                    <a:pt x="277114" y="151384"/>
                    <a:pt x="279908" y="165735"/>
                  </a:cubicBezTo>
                  <a:cubicBezTo>
                    <a:pt x="362712" y="191389"/>
                    <a:pt x="399923" y="231394"/>
                    <a:pt x="397002" y="297180"/>
                  </a:cubicBezTo>
                  <a:cubicBezTo>
                    <a:pt x="394208" y="354330"/>
                    <a:pt x="362712" y="388620"/>
                    <a:pt x="311277" y="411480"/>
                  </a:cubicBezTo>
                  <a:cubicBezTo>
                    <a:pt x="274193" y="428625"/>
                    <a:pt x="236982" y="402971"/>
                    <a:pt x="202692" y="405765"/>
                  </a:cubicBezTo>
                  <a:cubicBezTo>
                    <a:pt x="202692" y="405765"/>
                    <a:pt x="199898" y="405765"/>
                    <a:pt x="199898" y="405765"/>
                  </a:cubicBezTo>
                  <a:cubicBezTo>
                    <a:pt x="205613" y="391541"/>
                    <a:pt x="191389" y="385826"/>
                    <a:pt x="182753" y="377190"/>
                  </a:cubicBezTo>
                  <a:cubicBezTo>
                    <a:pt x="131318" y="322961"/>
                    <a:pt x="139954" y="257175"/>
                    <a:pt x="199898" y="194310"/>
                  </a:cubicBezTo>
                  <a:cubicBezTo>
                    <a:pt x="222758" y="180086"/>
                    <a:pt x="251333" y="168656"/>
                    <a:pt x="279908" y="165735"/>
                  </a:cubicBezTo>
                  <a:close/>
                </a:path>
              </a:pathLst>
            </a:custGeom>
            <a:solidFill>
              <a:srgbClr val="00B050"/>
            </a:solidFill>
          </p:spPr>
        </p:sp>
      </p:grpSp>
      <p:grpSp>
        <p:nvGrpSpPr>
          <p:cNvPr id="213" name="Group 213"/>
          <p:cNvGrpSpPr/>
          <p:nvPr/>
        </p:nvGrpSpPr>
        <p:grpSpPr>
          <a:xfrm>
            <a:off x="3343680" y="2556000"/>
            <a:ext cx="368640" cy="244800"/>
            <a:chOff x="0" y="0"/>
            <a:chExt cx="491520" cy="326400"/>
          </a:xfrm>
        </p:grpSpPr>
        <p:sp>
          <p:nvSpPr>
            <p:cNvPr id="214" name="Freeform 214"/>
            <p:cNvSpPr/>
            <p:nvPr/>
          </p:nvSpPr>
          <p:spPr>
            <a:xfrm>
              <a:off x="0" y="0"/>
              <a:ext cx="491617" cy="326390"/>
            </a:xfrm>
            <a:custGeom>
              <a:avLst/>
              <a:gdLst/>
              <a:ahLst/>
              <a:cxnLst/>
              <a:rect l="l" t="t" r="r" b="b"/>
              <a:pathLst>
                <a:path w="491617" h="326390">
                  <a:moveTo>
                    <a:pt x="117221" y="42926"/>
                  </a:moveTo>
                  <a:cubicBezTo>
                    <a:pt x="80010" y="0"/>
                    <a:pt x="42926" y="37211"/>
                    <a:pt x="0" y="54356"/>
                  </a:cubicBezTo>
                  <a:cubicBezTo>
                    <a:pt x="22860" y="77216"/>
                    <a:pt x="48641" y="97282"/>
                    <a:pt x="74295" y="120269"/>
                  </a:cubicBezTo>
                  <a:cubicBezTo>
                    <a:pt x="77216" y="123190"/>
                    <a:pt x="82931" y="125984"/>
                    <a:pt x="85725" y="125984"/>
                  </a:cubicBezTo>
                  <a:cubicBezTo>
                    <a:pt x="140081" y="186055"/>
                    <a:pt x="197231" y="243332"/>
                    <a:pt x="254381" y="300609"/>
                  </a:cubicBezTo>
                  <a:cubicBezTo>
                    <a:pt x="265811" y="312039"/>
                    <a:pt x="274447" y="326390"/>
                    <a:pt x="291592" y="326390"/>
                  </a:cubicBezTo>
                  <a:cubicBezTo>
                    <a:pt x="351663" y="326390"/>
                    <a:pt x="411607" y="326390"/>
                    <a:pt x="491617" y="326390"/>
                  </a:cubicBezTo>
                  <a:cubicBezTo>
                    <a:pt x="368681" y="234823"/>
                    <a:pt x="265811" y="148844"/>
                    <a:pt x="151511" y="74422"/>
                  </a:cubicBezTo>
                  <a:cubicBezTo>
                    <a:pt x="145796" y="57277"/>
                    <a:pt x="131445" y="48641"/>
                    <a:pt x="117221" y="42926"/>
                  </a:cubicBezTo>
                  <a:close/>
                </a:path>
              </a:pathLst>
            </a:custGeom>
            <a:solidFill>
              <a:srgbClr val="00B050"/>
            </a:solidFill>
          </p:spPr>
        </p:sp>
      </p:grpSp>
      <p:grpSp>
        <p:nvGrpSpPr>
          <p:cNvPr id="215" name="Group 215"/>
          <p:cNvGrpSpPr/>
          <p:nvPr/>
        </p:nvGrpSpPr>
        <p:grpSpPr>
          <a:xfrm>
            <a:off x="4674240" y="2448000"/>
            <a:ext cx="317520" cy="193680"/>
            <a:chOff x="0" y="0"/>
            <a:chExt cx="423360" cy="258240"/>
          </a:xfrm>
        </p:grpSpPr>
        <p:sp>
          <p:nvSpPr>
            <p:cNvPr id="216" name="Freeform 216"/>
            <p:cNvSpPr/>
            <p:nvPr/>
          </p:nvSpPr>
          <p:spPr>
            <a:xfrm>
              <a:off x="0" y="0"/>
              <a:ext cx="423418" cy="258191"/>
            </a:xfrm>
            <a:custGeom>
              <a:avLst/>
              <a:gdLst/>
              <a:ahLst/>
              <a:cxnLst/>
              <a:rect l="l" t="t" r="r" b="b"/>
              <a:pathLst>
                <a:path w="423418" h="258191">
                  <a:moveTo>
                    <a:pt x="331216" y="53975"/>
                  </a:moveTo>
                  <a:cubicBezTo>
                    <a:pt x="319659" y="51181"/>
                    <a:pt x="308229" y="51181"/>
                    <a:pt x="296672" y="53975"/>
                  </a:cubicBezTo>
                  <a:cubicBezTo>
                    <a:pt x="273685" y="56769"/>
                    <a:pt x="256413" y="59690"/>
                    <a:pt x="244856" y="28448"/>
                  </a:cubicBezTo>
                  <a:cubicBezTo>
                    <a:pt x="233299" y="0"/>
                    <a:pt x="190119" y="8509"/>
                    <a:pt x="184277" y="22733"/>
                  </a:cubicBezTo>
                  <a:cubicBezTo>
                    <a:pt x="175641" y="65278"/>
                    <a:pt x="149733" y="51054"/>
                    <a:pt x="123825" y="53975"/>
                  </a:cubicBezTo>
                  <a:cubicBezTo>
                    <a:pt x="94996" y="53975"/>
                    <a:pt x="66167" y="53975"/>
                    <a:pt x="37465" y="56769"/>
                  </a:cubicBezTo>
                  <a:cubicBezTo>
                    <a:pt x="8636" y="62484"/>
                    <a:pt x="0" y="76581"/>
                    <a:pt x="22987" y="102108"/>
                  </a:cubicBezTo>
                  <a:cubicBezTo>
                    <a:pt x="60452" y="141859"/>
                    <a:pt x="100711" y="167386"/>
                    <a:pt x="161290" y="141859"/>
                  </a:cubicBezTo>
                  <a:cubicBezTo>
                    <a:pt x="161290" y="192913"/>
                    <a:pt x="152654" y="258191"/>
                    <a:pt x="213106" y="258191"/>
                  </a:cubicBezTo>
                  <a:cubicBezTo>
                    <a:pt x="276479" y="258191"/>
                    <a:pt x="262128" y="190119"/>
                    <a:pt x="267843" y="144653"/>
                  </a:cubicBezTo>
                  <a:cubicBezTo>
                    <a:pt x="288036" y="147447"/>
                    <a:pt x="305308" y="150368"/>
                    <a:pt x="322580" y="150368"/>
                  </a:cubicBezTo>
                  <a:cubicBezTo>
                    <a:pt x="354203" y="150368"/>
                    <a:pt x="423418" y="99314"/>
                    <a:pt x="417576" y="79375"/>
                  </a:cubicBezTo>
                  <a:cubicBezTo>
                    <a:pt x="400304" y="42545"/>
                    <a:pt x="359918" y="56642"/>
                    <a:pt x="331216" y="53848"/>
                  </a:cubicBezTo>
                  <a:close/>
                </a:path>
              </a:pathLst>
            </a:custGeom>
            <a:solidFill>
              <a:srgbClr val="00B050"/>
            </a:solidFill>
          </p:spPr>
        </p:sp>
      </p:grpSp>
      <p:grpSp>
        <p:nvGrpSpPr>
          <p:cNvPr id="217" name="Group 217"/>
          <p:cNvGrpSpPr/>
          <p:nvPr/>
        </p:nvGrpSpPr>
        <p:grpSpPr>
          <a:xfrm>
            <a:off x="4794480" y="2438640"/>
            <a:ext cx="12960" cy="12960"/>
            <a:chOff x="0" y="0"/>
            <a:chExt cx="17280" cy="17280"/>
          </a:xfrm>
        </p:grpSpPr>
        <p:sp>
          <p:nvSpPr>
            <p:cNvPr id="218" name="Freeform 218"/>
            <p:cNvSpPr/>
            <p:nvPr/>
          </p:nvSpPr>
          <p:spPr>
            <a:xfrm>
              <a:off x="0" y="0"/>
              <a:ext cx="17272" cy="17272"/>
            </a:xfrm>
            <a:custGeom>
              <a:avLst/>
              <a:gdLst/>
              <a:ahLst/>
              <a:cxnLst/>
              <a:rect l="l" t="t" r="r" b="b"/>
              <a:pathLst>
                <a:path w="17272" h="17272">
                  <a:moveTo>
                    <a:pt x="17272" y="12319"/>
                  </a:moveTo>
                  <a:cubicBezTo>
                    <a:pt x="17272" y="7366"/>
                    <a:pt x="10414" y="2413"/>
                    <a:pt x="10414" y="0"/>
                  </a:cubicBezTo>
                  <a:cubicBezTo>
                    <a:pt x="3429" y="2413"/>
                    <a:pt x="0" y="4953"/>
                    <a:pt x="0" y="7366"/>
                  </a:cubicBezTo>
                  <a:cubicBezTo>
                    <a:pt x="0" y="9779"/>
                    <a:pt x="6858" y="12319"/>
                    <a:pt x="10414" y="17272"/>
                  </a:cubicBezTo>
                  <a:cubicBezTo>
                    <a:pt x="10414" y="14859"/>
                    <a:pt x="17272" y="12319"/>
                    <a:pt x="17272" y="12319"/>
                  </a:cubicBezTo>
                  <a:close/>
                </a:path>
              </a:pathLst>
            </a:custGeom>
            <a:solidFill>
              <a:srgbClr val="00B050"/>
            </a:solidFill>
          </p:spPr>
        </p:sp>
      </p:grpSp>
      <p:grpSp>
        <p:nvGrpSpPr>
          <p:cNvPr id="219" name="Group 219"/>
          <p:cNvGrpSpPr/>
          <p:nvPr/>
        </p:nvGrpSpPr>
        <p:grpSpPr>
          <a:xfrm>
            <a:off x="1206720" y="7515360"/>
            <a:ext cx="142560" cy="136800"/>
            <a:chOff x="0" y="0"/>
            <a:chExt cx="190080" cy="182400"/>
          </a:xfrm>
        </p:grpSpPr>
        <p:sp>
          <p:nvSpPr>
            <p:cNvPr id="220" name="Freeform 220"/>
            <p:cNvSpPr/>
            <p:nvPr/>
          </p:nvSpPr>
          <p:spPr>
            <a:xfrm>
              <a:off x="0" y="0"/>
              <a:ext cx="190119" cy="182499"/>
            </a:xfrm>
            <a:custGeom>
              <a:avLst/>
              <a:gdLst/>
              <a:ahLst/>
              <a:cxnLst/>
              <a:rect l="l" t="t" r="r" b="b"/>
              <a:pathLst>
                <a:path w="190119" h="182499">
                  <a:moveTo>
                    <a:pt x="54737" y="37084"/>
                  </a:moveTo>
                  <a:cubicBezTo>
                    <a:pt x="0" y="74041"/>
                    <a:pt x="2921" y="125349"/>
                    <a:pt x="60452" y="159639"/>
                  </a:cubicBezTo>
                  <a:cubicBezTo>
                    <a:pt x="86360" y="182499"/>
                    <a:pt x="115189" y="179578"/>
                    <a:pt x="141097" y="159639"/>
                  </a:cubicBezTo>
                  <a:cubicBezTo>
                    <a:pt x="187198" y="122555"/>
                    <a:pt x="190119" y="94107"/>
                    <a:pt x="155448" y="39878"/>
                  </a:cubicBezTo>
                  <a:cubicBezTo>
                    <a:pt x="123825" y="11430"/>
                    <a:pt x="89281" y="0"/>
                    <a:pt x="54737" y="37084"/>
                  </a:cubicBezTo>
                  <a:close/>
                </a:path>
              </a:pathLst>
            </a:custGeom>
            <a:solidFill>
              <a:srgbClr val="00B050"/>
            </a:solidFill>
          </p:spPr>
        </p:sp>
      </p:grpSp>
      <p:grpSp>
        <p:nvGrpSpPr>
          <p:cNvPr id="221" name="Group 221"/>
          <p:cNvGrpSpPr/>
          <p:nvPr/>
        </p:nvGrpSpPr>
        <p:grpSpPr>
          <a:xfrm>
            <a:off x="6255360" y="7702560"/>
            <a:ext cx="149040" cy="282240"/>
            <a:chOff x="0" y="0"/>
            <a:chExt cx="198720" cy="376320"/>
          </a:xfrm>
        </p:grpSpPr>
        <p:sp>
          <p:nvSpPr>
            <p:cNvPr id="222" name="Freeform 222"/>
            <p:cNvSpPr/>
            <p:nvPr/>
          </p:nvSpPr>
          <p:spPr>
            <a:xfrm>
              <a:off x="0" y="0"/>
              <a:ext cx="198628" cy="376301"/>
            </a:xfrm>
            <a:custGeom>
              <a:avLst/>
              <a:gdLst/>
              <a:ahLst/>
              <a:cxnLst/>
              <a:rect l="l" t="t" r="r" b="b"/>
              <a:pathLst>
                <a:path w="198628" h="376301">
                  <a:moveTo>
                    <a:pt x="167005" y="362204"/>
                  </a:moveTo>
                  <a:cubicBezTo>
                    <a:pt x="198628" y="362204"/>
                    <a:pt x="181356" y="336677"/>
                    <a:pt x="178562" y="325374"/>
                  </a:cubicBezTo>
                  <a:cubicBezTo>
                    <a:pt x="164211" y="240538"/>
                    <a:pt x="141097" y="158496"/>
                    <a:pt x="126746" y="76327"/>
                  </a:cubicBezTo>
                  <a:cubicBezTo>
                    <a:pt x="120904" y="36830"/>
                    <a:pt x="106553" y="17018"/>
                    <a:pt x="57658" y="28321"/>
                  </a:cubicBezTo>
                  <a:cubicBezTo>
                    <a:pt x="54737" y="45212"/>
                    <a:pt x="0" y="0"/>
                    <a:pt x="14351" y="53721"/>
                  </a:cubicBezTo>
                  <a:cubicBezTo>
                    <a:pt x="43180" y="149987"/>
                    <a:pt x="77724" y="246126"/>
                    <a:pt x="109474" y="342392"/>
                  </a:cubicBezTo>
                  <a:cubicBezTo>
                    <a:pt x="118110" y="376301"/>
                    <a:pt x="146939" y="362204"/>
                    <a:pt x="167132" y="362204"/>
                  </a:cubicBezTo>
                  <a:close/>
                </a:path>
              </a:pathLst>
            </a:custGeom>
            <a:solidFill>
              <a:srgbClr val="00B050"/>
            </a:solidFill>
          </p:spPr>
        </p:sp>
      </p:grpSp>
      <p:grpSp>
        <p:nvGrpSpPr>
          <p:cNvPr id="223" name="Group 223"/>
          <p:cNvGrpSpPr/>
          <p:nvPr/>
        </p:nvGrpSpPr>
        <p:grpSpPr>
          <a:xfrm>
            <a:off x="8328240" y="6013440"/>
            <a:ext cx="126720" cy="152640"/>
            <a:chOff x="0" y="0"/>
            <a:chExt cx="168960" cy="203520"/>
          </a:xfrm>
        </p:grpSpPr>
        <p:sp>
          <p:nvSpPr>
            <p:cNvPr id="224" name="Freeform 224"/>
            <p:cNvSpPr/>
            <p:nvPr/>
          </p:nvSpPr>
          <p:spPr>
            <a:xfrm>
              <a:off x="0" y="0"/>
              <a:ext cx="168910" cy="203581"/>
            </a:xfrm>
            <a:custGeom>
              <a:avLst/>
              <a:gdLst/>
              <a:ahLst/>
              <a:cxnLst/>
              <a:rect l="l" t="t" r="r" b="b"/>
              <a:pathLst>
                <a:path w="168910" h="203581">
                  <a:moveTo>
                    <a:pt x="143129" y="8636"/>
                  </a:moveTo>
                  <a:cubicBezTo>
                    <a:pt x="105918" y="2921"/>
                    <a:pt x="77343" y="0"/>
                    <a:pt x="45847" y="5715"/>
                  </a:cubicBezTo>
                  <a:cubicBezTo>
                    <a:pt x="14351" y="11430"/>
                    <a:pt x="0" y="31496"/>
                    <a:pt x="8636" y="63119"/>
                  </a:cubicBezTo>
                  <a:cubicBezTo>
                    <a:pt x="22860" y="108966"/>
                    <a:pt x="34417" y="154813"/>
                    <a:pt x="48641" y="203581"/>
                  </a:cubicBezTo>
                  <a:cubicBezTo>
                    <a:pt x="85852" y="174879"/>
                    <a:pt x="77216" y="134747"/>
                    <a:pt x="83058" y="100330"/>
                  </a:cubicBezTo>
                  <a:cubicBezTo>
                    <a:pt x="111633" y="103251"/>
                    <a:pt x="120269" y="131826"/>
                    <a:pt x="140335" y="134747"/>
                  </a:cubicBezTo>
                  <a:cubicBezTo>
                    <a:pt x="168910" y="91694"/>
                    <a:pt x="91694" y="54483"/>
                    <a:pt x="143256" y="8636"/>
                  </a:cubicBezTo>
                  <a:close/>
                </a:path>
              </a:pathLst>
            </a:custGeom>
            <a:solidFill>
              <a:srgbClr val="00B050"/>
            </a:solidFill>
          </p:spPr>
        </p:sp>
      </p:grpSp>
      <p:grpSp>
        <p:nvGrpSpPr>
          <p:cNvPr id="225" name="Group 225"/>
          <p:cNvGrpSpPr/>
          <p:nvPr/>
        </p:nvGrpSpPr>
        <p:grpSpPr>
          <a:xfrm>
            <a:off x="9565920" y="1835280"/>
            <a:ext cx="971280" cy="1159200"/>
            <a:chOff x="0" y="0"/>
            <a:chExt cx="1295040" cy="1545600"/>
          </a:xfrm>
        </p:grpSpPr>
        <p:sp>
          <p:nvSpPr>
            <p:cNvPr id="226" name="Freeform 226"/>
            <p:cNvSpPr/>
            <p:nvPr/>
          </p:nvSpPr>
          <p:spPr>
            <a:xfrm>
              <a:off x="0" y="0"/>
              <a:ext cx="1295019" cy="1545590"/>
            </a:xfrm>
            <a:custGeom>
              <a:avLst/>
              <a:gdLst/>
              <a:ahLst/>
              <a:cxnLst/>
              <a:rect l="l" t="t" r="r" b="b"/>
              <a:pathLst>
                <a:path w="1295019" h="1545590">
                  <a:moveTo>
                    <a:pt x="1103122" y="1057529"/>
                  </a:moveTo>
                  <a:cubicBezTo>
                    <a:pt x="1112901" y="1311275"/>
                    <a:pt x="738632" y="1545590"/>
                    <a:pt x="445897" y="1467485"/>
                  </a:cubicBezTo>
                  <a:cubicBezTo>
                    <a:pt x="462153" y="1415415"/>
                    <a:pt x="462153" y="1356868"/>
                    <a:pt x="520700" y="1321054"/>
                  </a:cubicBezTo>
                  <a:cubicBezTo>
                    <a:pt x="527177" y="1314577"/>
                    <a:pt x="536956" y="1301496"/>
                    <a:pt x="536956" y="1291717"/>
                  </a:cubicBezTo>
                  <a:cubicBezTo>
                    <a:pt x="540258" y="1242949"/>
                    <a:pt x="455549" y="1164844"/>
                    <a:pt x="410083" y="1164844"/>
                  </a:cubicBezTo>
                  <a:cubicBezTo>
                    <a:pt x="384048" y="1164844"/>
                    <a:pt x="358013" y="1171321"/>
                    <a:pt x="331978" y="1174623"/>
                  </a:cubicBezTo>
                  <a:cubicBezTo>
                    <a:pt x="250571" y="1187577"/>
                    <a:pt x="234315" y="1174623"/>
                    <a:pt x="208280" y="1096518"/>
                  </a:cubicBezTo>
                  <a:cubicBezTo>
                    <a:pt x="188722" y="1034669"/>
                    <a:pt x="159512" y="976122"/>
                    <a:pt x="130175" y="917575"/>
                  </a:cubicBezTo>
                  <a:cubicBezTo>
                    <a:pt x="126873" y="907796"/>
                    <a:pt x="107442" y="904621"/>
                    <a:pt x="91186" y="901319"/>
                  </a:cubicBezTo>
                  <a:cubicBezTo>
                    <a:pt x="42418" y="894842"/>
                    <a:pt x="35814" y="868807"/>
                    <a:pt x="58674" y="829691"/>
                  </a:cubicBezTo>
                  <a:cubicBezTo>
                    <a:pt x="65151" y="819912"/>
                    <a:pt x="68453" y="806958"/>
                    <a:pt x="74930" y="800354"/>
                  </a:cubicBezTo>
                  <a:cubicBezTo>
                    <a:pt x="159512" y="709295"/>
                    <a:pt x="136779" y="588899"/>
                    <a:pt x="149733" y="478155"/>
                  </a:cubicBezTo>
                  <a:cubicBezTo>
                    <a:pt x="153035" y="461899"/>
                    <a:pt x="133477" y="435864"/>
                    <a:pt x="117221" y="422783"/>
                  </a:cubicBezTo>
                  <a:cubicBezTo>
                    <a:pt x="58547" y="367665"/>
                    <a:pt x="9779" y="305816"/>
                    <a:pt x="3302" y="224536"/>
                  </a:cubicBezTo>
                  <a:cubicBezTo>
                    <a:pt x="0" y="182245"/>
                    <a:pt x="12954" y="136652"/>
                    <a:pt x="22733" y="81407"/>
                  </a:cubicBezTo>
                  <a:cubicBezTo>
                    <a:pt x="87757" y="120396"/>
                    <a:pt x="133350" y="146431"/>
                    <a:pt x="182118" y="175768"/>
                  </a:cubicBezTo>
                  <a:cubicBezTo>
                    <a:pt x="217932" y="198501"/>
                    <a:pt x="247142" y="192024"/>
                    <a:pt x="286258" y="169291"/>
                  </a:cubicBezTo>
                  <a:cubicBezTo>
                    <a:pt x="387096" y="117221"/>
                    <a:pt x="491236" y="68453"/>
                    <a:pt x="595376" y="19558"/>
                  </a:cubicBezTo>
                  <a:cubicBezTo>
                    <a:pt x="644144" y="0"/>
                    <a:pt x="686435" y="13081"/>
                    <a:pt x="728726" y="42291"/>
                  </a:cubicBezTo>
                  <a:cubicBezTo>
                    <a:pt x="823087" y="104140"/>
                    <a:pt x="917448" y="169164"/>
                    <a:pt x="1015111" y="221234"/>
                  </a:cubicBezTo>
                  <a:cubicBezTo>
                    <a:pt x="1083437" y="260223"/>
                    <a:pt x="1109472" y="315595"/>
                    <a:pt x="1106170" y="387223"/>
                  </a:cubicBezTo>
                  <a:cubicBezTo>
                    <a:pt x="1106170" y="462026"/>
                    <a:pt x="1102868" y="536956"/>
                    <a:pt x="1093216" y="608457"/>
                  </a:cubicBezTo>
                  <a:cubicBezTo>
                    <a:pt x="1083437" y="663829"/>
                    <a:pt x="1102995" y="699516"/>
                    <a:pt x="1151763" y="722376"/>
                  </a:cubicBezTo>
                  <a:cubicBezTo>
                    <a:pt x="1181100" y="738632"/>
                    <a:pt x="1210310" y="754888"/>
                    <a:pt x="1239647" y="767969"/>
                  </a:cubicBezTo>
                  <a:cubicBezTo>
                    <a:pt x="1295019" y="790702"/>
                    <a:pt x="1285240" y="823341"/>
                    <a:pt x="1252601" y="855853"/>
                  </a:cubicBezTo>
                  <a:cubicBezTo>
                    <a:pt x="1190752" y="917702"/>
                    <a:pt x="1112647" y="920877"/>
                    <a:pt x="1034542" y="914400"/>
                  </a:cubicBezTo>
                  <a:cubicBezTo>
                    <a:pt x="972693" y="907923"/>
                    <a:pt x="940181" y="930656"/>
                    <a:pt x="940181" y="986028"/>
                  </a:cubicBezTo>
                  <a:cubicBezTo>
                    <a:pt x="943483" y="1041400"/>
                    <a:pt x="972693" y="1060831"/>
                    <a:pt x="1028065" y="1051052"/>
                  </a:cubicBezTo>
                  <a:cubicBezTo>
                    <a:pt x="1054100" y="1047750"/>
                    <a:pt x="1080135" y="1054354"/>
                    <a:pt x="1102868" y="1057529"/>
                  </a:cubicBezTo>
                  <a:close/>
                </a:path>
              </a:pathLst>
            </a:custGeom>
            <a:solidFill>
              <a:srgbClr val="984807"/>
            </a:solidFill>
          </p:spPr>
        </p:sp>
      </p:grpSp>
      <p:grpSp>
        <p:nvGrpSpPr>
          <p:cNvPr id="227" name="Group 227"/>
          <p:cNvGrpSpPr/>
          <p:nvPr/>
        </p:nvGrpSpPr>
        <p:grpSpPr>
          <a:xfrm>
            <a:off x="13128480" y="1828800"/>
            <a:ext cx="968400" cy="895680"/>
            <a:chOff x="0" y="0"/>
            <a:chExt cx="1291200" cy="1194240"/>
          </a:xfrm>
        </p:grpSpPr>
        <p:sp>
          <p:nvSpPr>
            <p:cNvPr id="228" name="Freeform 228"/>
            <p:cNvSpPr/>
            <p:nvPr/>
          </p:nvSpPr>
          <p:spPr>
            <a:xfrm>
              <a:off x="127" y="0"/>
              <a:ext cx="1291082" cy="1194308"/>
            </a:xfrm>
            <a:custGeom>
              <a:avLst/>
              <a:gdLst/>
              <a:ahLst/>
              <a:cxnLst/>
              <a:rect l="l" t="t" r="r" b="b"/>
              <a:pathLst>
                <a:path w="1291082" h="1194308">
                  <a:moveTo>
                    <a:pt x="1167511" y="761492"/>
                  </a:moveTo>
                  <a:cubicBezTo>
                    <a:pt x="1167511" y="865632"/>
                    <a:pt x="1138301" y="891667"/>
                    <a:pt x="1034161" y="888365"/>
                  </a:cubicBezTo>
                  <a:cubicBezTo>
                    <a:pt x="1017905" y="888365"/>
                    <a:pt x="1004951" y="898144"/>
                    <a:pt x="991870" y="904621"/>
                  </a:cubicBezTo>
                  <a:cubicBezTo>
                    <a:pt x="962660" y="917575"/>
                    <a:pt x="936625" y="937133"/>
                    <a:pt x="910590" y="940435"/>
                  </a:cubicBezTo>
                  <a:cubicBezTo>
                    <a:pt x="878078" y="940435"/>
                    <a:pt x="845566" y="917702"/>
                    <a:pt x="813054" y="917702"/>
                  </a:cubicBezTo>
                  <a:cubicBezTo>
                    <a:pt x="780542" y="917702"/>
                    <a:pt x="751205" y="933958"/>
                    <a:pt x="705739" y="947039"/>
                  </a:cubicBezTo>
                  <a:cubicBezTo>
                    <a:pt x="709041" y="1025144"/>
                    <a:pt x="712216" y="1116203"/>
                    <a:pt x="715518" y="1194308"/>
                  </a:cubicBezTo>
                  <a:cubicBezTo>
                    <a:pt x="663448" y="1194308"/>
                    <a:pt x="611378" y="1194308"/>
                    <a:pt x="559435" y="1194308"/>
                  </a:cubicBezTo>
                  <a:cubicBezTo>
                    <a:pt x="549656" y="1106424"/>
                    <a:pt x="588645" y="1002284"/>
                    <a:pt x="549656" y="894969"/>
                  </a:cubicBezTo>
                  <a:cubicBezTo>
                    <a:pt x="474853" y="953516"/>
                    <a:pt x="406527" y="976376"/>
                    <a:pt x="341503" y="904748"/>
                  </a:cubicBezTo>
                  <a:cubicBezTo>
                    <a:pt x="250444" y="947039"/>
                    <a:pt x="188595" y="865759"/>
                    <a:pt x="113792" y="849376"/>
                  </a:cubicBezTo>
                  <a:cubicBezTo>
                    <a:pt x="81280" y="839597"/>
                    <a:pt x="45466" y="820039"/>
                    <a:pt x="26035" y="794004"/>
                  </a:cubicBezTo>
                  <a:cubicBezTo>
                    <a:pt x="0" y="751713"/>
                    <a:pt x="16256" y="715899"/>
                    <a:pt x="65024" y="667131"/>
                  </a:cubicBezTo>
                  <a:cubicBezTo>
                    <a:pt x="48768" y="631317"/>
                    <a:pt x="19431" y="595503"/>
                    <a:pt x="22733" y="559689"/>
                  </a:cubicBezTo>
                  <a:cubicBezTo>
                    <a:pt x="22733" y="530352"/>
                    <a:pt x="61722" y="501142"/>
                    <a:pt x="84582" y="471805"/>
                  </a:cubicBezTo>
                  <a:cubicBezTo>
                    <a:pt x="87884" y="465328"/>
                    <a:pt x="94361" y="452247"/>
                    <a:pt x="94361" y="442468"/>
                  </a:cubicBezTo>
                  <a:cubicBezTo>
                    <a:pt x="94361" y="367665"/>
                    <a:pt x="139954" y="331851"/>
                    <a:pt x="204978" y="308991"/>
                  </a:cubicBezTo>
                  <a:cubicBezTo>
                    <a:pt x="195199" y="188595"/>
                    <a:pt x="247269" y="146304"/>
                    <a:pt x="361061" y="178816"/>
                  </a:cubicBezTo>
                  <a:cubicBezTo>
                    <a:pt x="409829" y="71374"/>
                    <a:pt x="432562" y="55118"/>
                    <a:pt x="530225" y="81153"/>
                  </a:cubicBezTo>
                  <a:cubicBezTo>
                    <a:pt x="614553" y="0"/>
                    <a:pt x="621030" y="0"/>
                    <a:pt x="725170" y="61849"/>
                  </a:cubicBezTo>
                  <a:cubicBezTo>
                    <a:pt x="734949" y="65151"/>
                    <a:pt x="744728" y="68326"/>
                    <a:pt x="754380" y="68326"/>
                  </a:cubicBezTo>
                  <a:cubicBezTo>
                    <a:pt x="816229" y="65024"/>
                    <a:pt x="848741" y="97663"/>
                    <a:pt x="864997" y="152908"/>
                  </a:cubicBezTo>
                  <a:cubicBezTo>
                    <a:pt x="943102" y="146431"/>
                    <a:pt x="1001649" y="165862"/>
                    <a:pt x="1008126" y="257048"/>
                  </a:cubicBezTo>
                  <a:cubicBezTo>
                    <a:pt x="1011428" y="273304"/>
                    <a:pt x="1047115" y="279781"/>
                    <a:pt x="1056894" y="296037"/>
                  </a:cubicBezTo>
                  <a:cubicBezTo>
                    <a:pt x="1089406" y="354584"/>
                    <a:pt x="1131697" y="406654"/>
                    <a:pt x="1180465" y="452247"/>
                  </a:cubicBezTo>
                  <a:cubicBezTo>
                    <a:pt x="1196721" y="471805"/>
                    <a:pt x="1186942" y="517271"/>
                    <a:pt x="1190244" y="556387"/>
                  </a:cubicBezTo>
                  <a:cubicBezTo>
                    <a:pt x="1291082" y="640969"/>
                    <a:pt x="1287780" y="699516"/>
                    <a:pt x="1167511" y="761365"/>
                  </a:cubicBezTo>
                  <a:close/>
                </a:path>
              </a:pathLst>
            </a:custGeom>
            <a:solidFill>
              <a:srgbClr val="984807"/>
            </a:solidFill>
          </p:spPr>
        </p:sp>
      </p:grpSp>
      <p:grpSp>
        <p:nvGrpSpPr>
          <p:cNvPr id="229" name="Group 229"/>
          <p:cNvGrpSpPr/>
          <p:nvPr/>
        </p:nvGrpSpPr>
        <p:grpSpPr>
          <a:xfrm>
            <a:off x="11309040" y="7683840"/>
            <a:ext cx="815760" cy="596880"/>
            <a:chOff x="0" y="0"/>
            <a:chExt cx="1087680" cy="795840"/>
          </a:xfrm>
        </p:grpSpPr>
        <p:sp>
          <p:nvSpPr>
            <p:cNvPr id="230" name="Freeform 230"/>
            <p:cNvSpPr/>
            <p:nvPr/>
          </p:nvSpPr>
          <p:spPr>
            <a:xfrm>
              <a:off x="0" y="0"/>
              <a:ext cx="1087628" cy="795782"/>
            </a:xfrm>
            <a:custGeom>
              <a:avLst/>
              <a:gdLst/>
              <a:ahLst/>
              <a:cxnLst/>
              <a:rect l="l" t="t" r="r" b="b"/>
              <a:pathLst>
                <a:path w="1087628" h="795782">
                  <a:moveTo>
                    <a:pt x="678561" y="724027"/>
                  </a:moveTo>
                  <a:cubicBezTo>
                    <a:pt x="668782" y="727329"/>
                    <a:pt x="649351" y="724027"/>
                    <a:pt x="642874" y="730504"/>
                  </a:cubicBezTo>
                  <a:cubicBezTo>
                    <a:pt x="574675" y="795782"/>
                    <a:pt x="490220" y="782701"/>
                    <a:pt x="409067" y="782701"/>
                  </a:cubicBezTo>
                  <a:cubicBezTo>
                    <a:pt x="337693" y="782701"/>
                    <a:pt x="266192" y="782701"/>
                    <a:pt x="194818" y="782701"/>
                  </a:cubicBezTo>
                  <a:cubicBezTo>
                    <a:pt x="94107" y="782701"/>
                    <a:pt x="16256" y="710946"/>
                    <a:pt x="9779" y="613156"/>
                  </a:cubicBezTo>
                  <a:cubicBezTo>
                    <a:pt x="0" y="515366"/>
                    <a:pt x="58420" y="456692"/>
                    <a:pt x="168783" y="430530"/>
                  </a:cubicBezTo>
                  <a:cubicBezTo>
                    <a:pt x="282448" y="404495"/>
                    <a:pt x="392811" y="368554"/>
                    <a:pt x="506476" y="335915"/>
                  </a:cubicBezTo>
                  <a:cubicBezTo>
                    <a:pt x="551942" y="322834"/>
                    <a:pt x="561721" y="290195"/>
                    <a:pt x="555117" y="244602"/>
                  </a:cubicBezTo>
                  <a:cubicBezTo>
                    <a:pt x="542163" y="166370"/>
                    <a:pt x="532511" y="84836"/>
                    <a:pt x="519430" y="0"/>
                  </a:cubicBezTo>
                  <a:cubicBezTo>
                    <a:pt x="691515" y="0"/>
                    <a:pt x="857123" y="0"/>
                    <a:pt x="1022731" y="0"/>
                  </a:cubicBezTo>
                  <a:cubicBezTo>
                    <a:pt x="1042162" y="0"/>
                    <a:pt x="1061720" y="3302"/>
                    <a:pt x="1087628" y="3302"/>
                  </a:cubicBezTo>
                  <a:cubicBezTo>
                    <a:pt x="1081151" y="88138"/>
                    <a:pt x="1074674" y="166370"/>
                    <a:pt x="1071372" y="247904"/>
                  </a:cubicBezTo>
                  <a:cubicBezTo>
                    <a:pt x="1068070" y="371856"/>
                    <a:pt x="1068070" y="499110"/>
                    <a:pt x="1064895" y="622935"/>
                  </a:cubicBezTo>
                  <a:cubicBezTo>
                    <a:pt x="1058418" y="782701"/>
                    <a:pt x="1058418" y="782701"/>
                    <a:pt x="905764" y="782701"/>
                  </a:cubicBezTo>
                  <a:cubicBezTo>
                    <a:pt x="853821" y="782701"/>
                    <a:pt x="805053" y="786003"/>
                    <a:pt x="756412" y="782701"/>
                  </a:cubicBezTo>
                  <a:cubicBezTo>
                    <a:pt x="730377" y="779399"/>
                    <a:pt x="704469" y="759841"/>
                    <a:pt x="678434" y="746760"/>
                  </a:cubicBezTo>
                  <a:cubicBezTo>
                    <a:pt x="678434" y="740283"/>
                    <a:pt x="678434" y="733679"/>
                    <a:pt x="678434" y="723900"/>
                  </a:cubicBezTo>
                  <a:close/>
                </a:path>
              </a:pathLst>
            </a:custGeom>
            <a:solidFill>
              <a:srgbClr val="984807"/>
            </a:solidFill>
          </p:spPr>
        </p:sp>
      </p:grpSp>
      <p:grpSp>
        <p:nvGrpSpPr>
          <p:cNvPr id="231" name="Group 231"/>
          <p:cNvGrpSpPr/>
          <p:nvPr/>
        </p:nvGrpSpPr>
        <p:grpSpPr>
          <a:xfrm>
            <a:off x="14966640" y="9572400"/>
            <a:ext cx="885600" cy="441360"/>
            <a:chOff x="0" y="0"/>
            <a:chExt cx="1180800" cy="588480"/>
          </a:xfrm>
        </p:grpSpPr>
        <p:sp>
          <p:nvSpPr>
            <p:cNvPr id="232" name="Freeform 232"/>
            <p:cNvSpPr/>
            <p:nvPr/>
          </p:nvSpPr>
          <p:spPr>
            <a:xfrm>
              <a:off x="127" y="0"/>
              <a:ext cx="1180719" cy="588518"/>
            </a:xfrm>
            <a:custGeom>
              <a:avLst/>
              <a:gdLst/>
              <a:ahLst/>
              <a:cxnLst/>
              <a:rect l="l" t="t" r="r" b="b"/>
              <a:pathLst>
                <a:path w="1180719" h="588518">
                  <a:moveTo>
                    <a:pt x="1180719" y="61722"/>
                  </a:moveTo>
                  <a:cubicBezTo>
                    <a:pt x="1180719" y="208026"/>
                    <a:pt x="1180719" y="347853"/>
                    <a:pt x="1180719" y="494157"/>
                  </a:cubicBezTo>
                  <a:cubicBezTo>
                    <a:pt x="1089660" y="494157"/>
                    <a:pt x="1001776" y="494157"/>
                    <a:pt x="914019" y="494157"/>
                  </a:cubicBezTo>
                  <a:cubicBezTo>
                    <a:pt x="894461" y="494157"/>
                    <a:pt x="868426" y="487680"/>
                    <a:pt x="858774" y="497459"/>
                  </a:cubicBezTo>
                  <a:cubicBezTo>
                    <a:pt x="738378" y="588518"/>
                    <a:pt x="601853" y="549529"/>
                    <a:pt x="471678" y="556006"/>
                  </a:cubicBezTo>
                  <a:cubicBezTo>
                    <a:pt x="432689" y="559308"/>
                    <a:pt x="390398" y="562483"/>
                    <a:pt x="351282" y="556006"/>
                  </a:cubicBezTo>
                  <a:cubicBezTo>
                    <a:pt x="331724" y="552704"/>
                    <a:pt x="315468" y="526796"/>
                    <a:pt x="296037" y="510540"/>
                  </a:cubicBezTo>
                  <a:cubicBezTo>
                    <a:pt x="315595" y="494284"/>
                    <a:pt x="328549" y="468249"/>
                    <a:pt x="351282" y="461772"/>
                  </a:cubicBezTo>
                  <a:cubicBezTo>
                    <a:pt x="374015" y="451993"/>
                    <a:pt x="406527" y="461772"/>
                    <a:pt x="432562" y="458470"/>
                  </a:cubicBezTo>
                  <a:cubicBezTo>
                    <a:pt x="461899" y="451993"/>
                    <a:pt x="491109" y="438912"/>
                    <a:pt x="520446" y="429260"/>
                  </a:cubicBezTo>
                  <a:cubicBezTo>
                    <a:pt x="559435" y="413004"/>
                    <a:pt x="601726" y="393446"/>
                    <a:pt x="653796" y="374015"/>
                  </a:cubicBezTo>
                  <a:cubicBezTo>
                    <a:pt x="591947" y="351282"/>
                    <a:pt x="549656" y="364236"/>
                    <a:pt x="504190" y="393573"/>
                  </a:cubicBezTo>
                  <a:cubicBezTo>
                    <a:pt x="481457" y="409829"/>
                    <a:pt x="448945" y="422783"/>
                    <a:pt x="419608" y="422783"/>
                  </a:cubicBezTo>
                  <a:cubicBezTo>
                    <a:pt x="325247" y="429260"/>
                    <a:pt x="227711" y="429260"/>
                    <a:pt x="133350" y="422783"/>
                  </a:cubicBezTo>
                  <a:cubicBezTo>
                    <a:pt x="110617" y="422783"/>
                    <a:pt x="87757" y="396748"/>
                    <a:pt x="65024" y="383794"/>
                  </a:cubicBezTo>
                  <a:cubicBezTo>
                    <a:pt x="87757" y="370840"/>
                    <a:pt x="110617" y="347980"/>
                    <a:pt x="133350" y="347980"/>
                  </a:cubicBezTo>
                  <a:cubicBezTo>
                    <a:pt x="224409" y="341503"/>
                    <a:pt x="318770" y="344678"/>
                    <a:pt x="413131" y="344678"/>
                  </a:cubicBezTo>
                  <a:cubicBezTo>
                    <a:pt x="432689" y="344678"/>
                    <a:pt x="455422" y="341376"/>
                    <a:pt x="478155" y="338201"/>
                  </a:cubicBezTo>
                  <a:cubicBezTo>
                    <a:pt x="478155" y="331724"/>
                    <a:pt x="478155" y="325247"/>
                    <a:pt x="478155" y="318643"/>
                  </a:cubicBezTo>
                  <a:cubicBezTo>
                    <a:pt x="455422" y="315341"/>
                    <a:pt x="435864" y="312166"/>
                    <a:pt x="413131" y="312166"/>
                  </a:cubicBezTo>
                  <a:cubicBezTo>
                    <a:pt x="299339" y="308864"/>
                    <a:pt x="182118" y="312166"/>
                    <a:pt x="68326" y="308864"/>
                  </a:cubicBezTo>
                  <a:cubicBezTo>
                    <a:pt x="45593" y="308864"/>
                    <a:pt x="22733" y="282829"/>
                    <a:pt x="0" y="269875"/>
                  </a:cubicBezTo>
                  <a:cubicBezTo>
                    <a:pt x="22733" y="256921"/>
                    <a:pt x="45593" y="234061"/>
                    <a:pt x="71501" y="234061"/>
                  </a:cubicBezTo>
                  <a:cubicBezTo>
                    <a:pt x="185293" y="230759"/>
                    <a:pt x="299212" y="230759"/>
                    <a:pt x="413004" y="230759"/>
                  </a:cubicBezTo>
                  <a:cubicBezTo>
                    <a:pt x="435737" y="230759"/>
                    <a:pt x="458597" y="227457"/>
                    <a:pt x="478028" y="224282"/>
                  </a:cubicBezTo>
                  <a:cubicBezTo>
                    <a:pt x="478028" y="217805"/>
                    <a:pt x="478028" y="208026"/>
                    <a:pt x="478028" y="201549"/>
                  </a:cubicBezTo>
                  <a:cubicBezTo>
                    <a:pt x="458470" y="198247"/>
                    <a:pt x="439039" y="195072"/>
                    <a:pt x="422783" y="195072"/>
                  </a:cubicBezTo>
                  <a:cubicBezTo>
                    <a:pt x="325247" y="195072"/>
                    <a:pt x="227584" y="195072"/>
                    <a:pt x="130048" y="191770"/>
                  </a:cubicBezTo>
                  <a:cubicBezTo>
                    <a:pt x="107315" y="191770"/>
                    <a:pt x="87757" y="169037"/>
                    <a:pt x="65024" y="155956"/>
                  </a:cubicBezTo>
                  <a:cubicBezTo>
                    <a:pt x="87757" y="143002"/>
                    <a:pt x="107315" y="120142"/>
                    <a:pt x="130048" y="120142"/>
                  </a:cubicBezTo>
                  <a:cubicBezTo>
                    <a:pt x="224409" y="113665"/>
                    <a:pt x="321945" y="116840"/>
                    <a:pt x="416306" y="116840"/>
                  </a:cubicBezTo>
                  <a:cubicBezTo>
                    <a:pt x="435864" y="116840"/>
                    <a:pt x="455295" y="113538"/>
                    <a:pt x="478155" y="110363"/>
                  </a:cubicBezTo>
                  <a:cubicBezTo>
                    <a:pt x="478155" y="103886"/>
                    <a:pt x="478155" y="97409"/>
                    <a:pt x="478155" y="90805"/>
                  </a:cubicBezTo>
                  <a:cubicBezTo>
                    <a:pt x="461899" y="87503"/>
                    <a:pt x="448818" y="81026"/>
                    <a:pt x="432562" y="77851"/>
                  </a:cubicBezTo>
                  <a:cubicBezTo>
                    <a:pt x="370713" y="77851"/>
                    <a:pt x="305689" y="81153"/>
                    <a:pt x="243840" y="77851"/>
                  </a:cubicBezTo>
                  <a:cubicBezTo>
                    <a:pt x="227584" y="74549"/>
                    <a:pt x="211328" y="55118"/>
                    <a:pt x="191770" y="42037"/>
                  </a:cubicBezTo>
                  <a:cubicBezTo>
                    <a:pt x="208026" y="29210"/>
                    <a:pt x="224282" y="3302"/>
                    <a:pt x="240538" y="3302"/>
                  </a:cubicBezTo>
                  <a:cubicBezTo>
                    <a:pt x="403225" y="0"/>
                    <a:pt x="562610" y="3302"/>
                    <a:pt x="721995" y="3302"/>
                  </a:cubicBezTo>
                  <a:cubicBezTo>
                    <a:pt x="738251" y="3302"/>
                    <a:pt x="754507" y="6604"/>
                    <a:pt x="767588" y="13081"/>
                  </a:cubicBezTo>
                  <a:cubicBezTo>
                    <a:pt x="868426" y="84582"/>
                    <a:pt x="982218" y="55372"/>
                    <a:pt x="1092835" y="61849"/>
                  </a:cubicBezTo>
                  <a:cubicBezTo>
                    <a:pt x="1122172" y="61849"/>
                    <a:pt x="1148080" y="61849"/>
                    <a:pt x="1180719" y="61849"/>
                  </a:cubicBezTo>
                  <a:close/>
                </a:path>
              </a:pathLst>
            </a:custGeom>
            <a:solidFill>
              <a:srgbClr val="984807"/>
            </a:solidFill>
          </p:spPr>
        </p:sp>
      </p:grpSp>
      <p:grpSp>
        <p:nvGrpSpPr>
          <p:cNvPr id="233" name="Group 233"/>
          <p:cNvGrpSpPr/>
          <p:nvPr/>
        </p:nvGrpSpPr>
        <p:grpSpPr>
          <a:xfrm>
            <a:off x="15036480" y="7448400"/>
            <a:ext cx="809280" cy="841680"/>
            <a:chOff x="0" y="0"/>
            <a:chExt cx="1079040" cy="1122240"/>
          </a:xfrm>
        </p:grpSpPr>
        <p:sp>
          <p:nvSpPr>
            <p:cNvPr id="234" name="Freeform 234"/>
            <p:cNvSpPr/>
            <p:nvPr/>
          </p:nvSpPr>
          <p:spPr>
            <a:xfrm>
              <a:off x="0" y="0"/>
              <a:ext cx="1078992" cy="1122299"/>
            </a:xfrm>
            <a:custGeom>
              <a:avLst/>
              <a:gdLst/>
              <a:ahLst/>
              <a:cxnLst/>
              <a:rect l="l" t="t" r="r" b="b"/>
              <a:pathLst>
                <a:path w="1078992" h="1122299">
                  <a:moveTo>
                    <a:pt x="191770" y="182118"/>
                  </a:moveTo>
                  <a:cubicBezTo>
                    <a:pt x="130048" y="182118"/>
                    <a:pt x="87757" y="182118"/>
                    <a:pt x="42291" y="182118"/>
                  </a:cubicBezTo>
                  <a:cubicBezTo>
                    <a:pt x="42291" y="133350"/>
                    <a:pt x="42291" y="91059"/>
                    <a:pt x="42291" y="38989"/>
                  </a:cubicBezTo>
                  <a:cubicBezTo>
                    <a:pt x="276225" y="61849"/>
                    <a:pt x="513461" y="0"/>
                    <a:pt x="737743" y="78105"/>
                  </a:cubicBezTo>
                  <a:cubicBezTo>
                    <a:pt x="952246" y="152908"/>
                    <a:pt x="1078992" y="357886"/>
                    <a:pt x="1072515" y="592074"/>
                  </a:cubicBezTo>
                  <a:cubicBezTo>
                    <a:pt x="1062736" y="806704"/>
                    <a:pt x="906780" y="1001903"/>
                    <a:pt x="695452" y="1060450"/>
                  </a:cubicBezTo>
                  <a:cubicBezTo>
                    <a:pt x="477647" y="1122299"/>
                    <a:pt x="250190" y="1037717"/>
                    <a:pt x="123444" y="852297"/>
                  </a:cubicBezTo>
                  <a:cubicBezTo>
                    <a:pt x="0" y="670052"/>
                    <a:pt x="6477" y="419608"/>
                    <a:pt x="139700" y="243967"/>
                  </a:cubicBezTo>
                  <a:cubicBezTo>
                    <a:pt x="152654" y="227711"/>
                    <a:pt x="165735" y="211455"/>
                    <a:pt x="191643" y="182118"/>
                  </a:cubicBezTo>
                  <a:close/>
                  <a:moveTo>
                    <a:pt x="552577" y="940054"/>
                  </a:moveTo>
                  <a:cubicBezTo>
                    <a:pt x="757301" y="940054"/>
                    <a:pt x="929640" y="770890"/>
                    <a:pt x="932815" y="569214"/>
                  </a:cubicBezTo>
                  <a:cubicBezTo>
                    <a:pt x="932815" y="357759"/>
                    <a:pt x="767080" y="182118"/>
                    <a:pt x="559054" y="182118"/>
                  </a:cubicBezTo>
                  <a:cubicBezTo>
                    <a:pt x="347853" y="178816"/>
                    <a:pt x="175514" y="351282"/>
                    <a:pt x="175514" y="559435"/>
                  </a:cubicBezTo>
                  <a:cubicBezTo>
                    <a:pt x="175514" y="770890"/>
                    <a:pt x="341249" y="940054"/>
                    <a:pt x="552577" y="940054"/>
                  </a:cubicBezTo>
                  <a:close/>
                </a:path>
              </a:pathLst>
            </a:custGeom>
            <a:solidFill>
              <a:srgbClr val="984807"/>
            </a:solidFill>
          </p:spPr>
        </p:sp>
      </p:grpSp>
      <p:grpSp>
        <p:nvGrpSpPr>
          <p:cNvPr id="235" name="Group 235"/>
          <p:cNvGrpSpPr/>
          <p:nvPr/>
        </p:nvGrpSpPr>
        <p:grpSpPr>
          <a:xfrm>
            <a:off x="11432880" y="5448240"/>
            <a:ext cx="790560" cy="1069920"/>
            <a:chOff x="0" y="0"/>
            <a:chExt cx="1054080" cy="1426560"/>
          </a:xfrm>
        </p:grpSpPr>
        <p:sp>
          <p:nvSpPr>
            <p:cNvPr id="236" name="Freeform 236"/>
            <p:cNvSpPr/>
            <p:nvPr/>
          </p:nvSpPr>
          <p:spPr>
            <a:xfrm>
              <a:off x="0" y="-381"/>
              <a:ext cx="1054100" cy="1426972"/>
            </a:xfrm>
            <a:custGeom>
              <a:avLst/>
              <a:gdLst/>
              <a:ahLst/>
              <a:cxnLst/>
              <a:rect l="l" t="t" r="r" b="b"/>
              <a:pathLst>
                <a:path w="1054100" h="1426972">
                  <a:moveTo>
                    <a:pt x="686435" y="162433"/>
                  </a:moveTo>
                  <a:cubicBezTo>
                    <a:pt x="722249" y="201295"/>
                    <a:pt x="758063" y="230505"/>
                    <a:pt x="777494" y="266192"/>
                  </a:cubicBezTo>
                  <a:cubicBezTo>
                    <a:pt x="803529" y="318008"/>
                    <a:pt x="832739" y="379730"/>
                    <a:pt x="829564" y="434848"/>
                  </a:cubicBezTo>
                  <a:cubicBezTo>
                    <a:pt x="826262" y="493268"/>
                    <a:pt x="842518" y="525653"/>
                    <a:pt x="881634" y="564515"/>
                  </a:cubicBezTo>
                  <a:cubicBezTo>
                    <a:pt x="1028065" y="720090"/>
                    <a:pt x="1054100" y="953643"/>
                    <a:pt x="946658" y="1141603"/>
                  </a:cubicBezTo>
                  <a:cubicBezTo>
                    <a:pt x="845820" y="1326388"/>
                    <a:pt x="631190" y="1426972"/>
                    <a:pt x="422910" y="1384808"/>
                  </a:cubicBezTo>
                  <a:cubicBezTo>
                    <a:pt x="214757" y="1345946"/>
                    <a:pt x="55245" y="1180592"/>
                    <a:pt x="22733" y="969772"/>
                  </a:cubicBezTo>
                  <a:cubicBezTo>
                    <a:pt x="0" y="801243"/>
                    <a:pt x="52070" y="658495"/>
                    <a:pt x="175641" y="541782"/>
                  </a:cubicBezTo>
                  <a:cubicBezTo>
                    <a:pt x="198374" y="515874"/>
                    <a:pt x="208153" y="499618"/>
                    <a:pt x="198374" y="463931"/>
                  </a:cubicBezTo>
                  <a:cubicBezTo>
                    <a:pt x="178816" y="363474"/>
                    <a:pt x="224409" y="282321"/>
                    <a:pt x="296037" y="214249"/>
                  </a:cubicBezTo>
                  <a:cubicBezTo>
                    <a:pt x="308991" y="201295"/>
                    <a:pt x="325374" y="191516"/>
                    <a:pt x="348107" y="172085"/>
                  </a:cubicBezTo>
                  <a:cubicBezTo>
                    <a:pt x="328549" y="149352"/>
                    <a:pt x="305816" y="126746"/>
                    <a:pt x="289560" y="100711"/>
                  </a:cubicBezTo>
                  <a:cubicBezTo>
                    <a:pt x="276606" y="81280"/>
                    <a:pt x="263525" y="55372"/>
                    <a:pt x="266827" y="32639"/>
                  </a:cubicBezTo>
                  <a:cubicBezTo>
                    <a:pt x="270129" y="22860"/>
                    <a:pt x="302641" y="254"/>
                    <a:pt x="315595" y="3429"/>
                  </a:cubicBezTo>
                  <a:cubicBezTo>
                    <a:pt x="335153" y="13208"/>
                    <a:pt x="357886" y="35814"/>
                    <a:pt x="364363" y="55245"/>
                  </a:cubicBezTo>
                  <a:cubicBezTo>
                    <a:pt x="383921" y="139573"/>
                    <a:pt x="390398" y="146050"/>
                    <a:pt x="471678" y="136271"/>
                  </a:cubicBezTo>
                  <a:cubicBezTo>
                    <a:pt x="504190" y="132969"/>
                    <a:pt x="536702" y="129794"/>
                    <a:pt x="562737" y="136271"/>
                  </a:cubicBezTo>
                  <a:cubicBezTo>
                    <a:pt x="634365" y="159004"/>
                    <a:pt x="647319" y="116840"/>
                    <a:pt x="663575" y="64897"/>
                  </a:cubicBezTo>
                  <a:cubicBezTo>
                    <a:pt x="673354" y="42164"/>
                    <a:pt x="692912" y="19558"/>
                    <a:pt x="715645" y="3302"/>
                  </a:cubicBezTo>
                  <a:cubicBezTo>
                    <a:pt x="722122" y="0"/>
                    <a:pt x="761238" y="26035"/>
                    <a:pt x="761238" y="35687"/>
                  </a:cubicBezTo>
                  <a:cubicBezTo>
                    <a:pt x="761238" y="58420"/>
                    <a:pt x="744982" y="81026"/>
                    <a:pt x="731901" y="103759"/>
                  </a:cubicBezTo>
                  <a:cubicBezTo>
                    <a:pt x="718820" y="126492"/>
                    <a:pt x="699389" y="145923"/>
                    <a:pt x="686308" y="162179"/>
                  </a:cubicBezTo>
                  <a:close/>
                  <a:moveTo>
                    <a:pt x="582168" y="1313180"/>
                  </a:moveTo>
                  <a:cubicBezTo>
                    <a:pt x="598424" y="1316482"/>
                    <a:pt x="604901" y="1316482"/>
                    <a:pt x="611505" y="1316482"/>
                  </a:cubicBezTo>
                  <a:cubicBezTo>
                    <a:pt x="621284" y="1313180"/>
                    <a:pt x="631063" y="1313180"/>
                    <a:pt x="640842" y="1310005"/>
                  </a:cubicBezTo>
                  <a:cubicBezTo>
                    <a:pt x="803529" y="1251585"/>
                    <a:pt x="904367" y="1144651"/>
                    <a:pt x="936879" y="976122"/>
                  </a:cubicBezTo>
                  <a:cubicBezTo>
                    <a:pt x="969391" y="807593"/>
                    <a:pt x="907669" y="668274"/>
                    <a:pt x="777494" y="558038"/>
                  </a:cubicBezTo>
                  <a:cubicBezTo>
                    <a:pt x="731901" y="522351"/>
                    <a:pt x="689610" y="509397"/>
                    <a:pt x="640842" y="541782"/>
                  </a:cubicBezTo>
                  <a:cubicBezTo>
                    <a:pt x="556260" y="603377"/>
                    <a:pt x="468376" y="596900"/>
                    <a:pt x="383794" y="541782"/>
                  </a:cubicBezTo>
                  <a:cubicBezTo>
                    <a:pt x="380492" y="538480"/>
                    <a:pt x="374015" y="538480"/>
                    <a:pt x="370840" y="535305"/>
                  </a:cubicBezTo>
                  <a:cubicBezTo>
                    <a:pt x="335026" y="512572"/>
                    <a:pt x="305816" y="522351"/>
                    <a:pt x="270002" y="545084"/>
                  </a:cubicBezTo>
                  <a:cubicBezTo>
                    <a:pt x="6477" y="723392"/>
                    <a:pt x="29337" y="1128649"/>
                    <a:pt x="315595" y="1277747"/>
                  </a:cubicBezTo>
                  <a:cubicBezTo>
                    <a:pt x="351409" y="1297178"/>
                    <a:pt x="396875" y="1306957"/>
                    <a:pt x="442468" y="1326388"/>
                  </a:cubicBezTo>
                  <a:cubicBezTo>
                    <a:pt x="448945" y="1267968"/>
                    <a:pt x="452247" y="1229106"/>
                    <a:pt x="455422" y="1186942"/>
                  </a:cubicBezTo>
                  <a:cubicBezTo>
                    <a:pt x="461899" y="1034542"/>
                    <a:pt x="468376" y="882142"/>
                    <a:pt x="478155" y="729742"/>
                  </a:cubicBezTo>
                  <a:cubicBezTo>
                    <a:pt x="481457" y="697357"/>
                    <a:pt x="465201" y="648716"/>
                    <a:pt x="517144" y="651891"/>
                  </a:cubicBezTo>
                  <a:cubicBezTo>
                    <a:pt x="530098" y="651891"/>
                    <a:pt x="549656" y="703707"/>
                    <a:pt x="552958" y="732917"/>
                  </a:cubicBezTo>
                  <a:cubicBezTo>
                    <a:pt x="565912" y="924179"/>
                    <a:pt x="572516" y="1118743"/>
                    <a:pt x="582295" y="1313307"/>
                  </a:cubicBezTo>
                  <a:close/>
                  <a:moveTo>
                    <a:pt x="595249" y="207772"/>
                  </a:moveTo>
                  <a:cubicBezTo>
                    <a:pt x="591947" y="217551"/>
                    <a:pt x="575691" y="230505"/>
                    <a:pt x="575691" y="246634"/>
                  </a:cubicBezTo>
                  <a:cubicBezTo>
                    <a:pt x="575691" y="298450"/>
                    <a:pt x="673354" y="395732"/>
                    <a:pt x="725297" y="392557"/>
                  </a:cubicBezTo>
                  <a:cubicBezTo>
                    <a:pt x="738251" y="392557"/>
                    <a:pt x="761111" y="369824"/>
                    <a:pt x="764286" y="356870"/>
                  </a:cubicBezTo>
                  <a:cubicBezTo>
                    <a:pt x="764286" y="305054"/>
                    <a:pt x="663448" y="204470"/>
                    <a:pt x="595122" y="207772"/>
                  </a:cubicBezTo>
                  <a:close/>
                  <a:moveTo>
                    <a:pt x="283083" y="392684"/>
                  </a:moveTo>
                  <a:cubicBezTo>
                    <a:pt x="354711" y="399161"/>
                    <a:pt x="458724" y="295402"/>
                    <a:pt x="452247" y="240284"/>
                  </a:cubicBezTo>
                  <a:cubicBezTo>
                    <a:pt x="452247" y="227330"/>
                    <a:pt x="419735" y="207899"/>
                    <a:pt x="406654" y="211074"/>
                  </a:cubicBezTo>
                  <a:cubicBezTo>
                    <a:pt x="357886" y="214376"/>
                    <a:pt x="276479" y="295402"/>
                    <a:pt x="270002" y="344043"/>
                  </a:cubicBezTo>
                  <a:cubicBezTo>
                    <a:pt x="266700" y="363474"/>
                    <a:pt x="279781" y="379730"/>
                    <a:pt x="282956" y="392684"/>
                  </a:cubicBezTo>
                  <a:close/>
                </a:path>
              </a:pathLst>
            </a:custGeom>
            <a:solidFill>
              <a:srgbClr val="984807"/>
            </a:solidFill>
          </p:spPr>
        </p:sp>
      </p:grpSp>
      <p:grpSp>
        <p:nvGrpSpPr>
          <p:cNvPr id="237" name="Group 237"/>
          <p:cNvGrpSpPr/>
          <p:nvPr/>
        </p:nvGrpSpPr>
        <p:grpSpPr>
          <a:xfrm>
            <a:off x="9702720" y="5448240"/>
            <a:ext cx="686160" cy="1051200"/>
            <a:chOff x="0" y="0"/>
            <a:chExt cx="914880" cy="1401600"/>
          </a:xfrm>
        </p:grpSpPr>
        <p:sp>
          <p:nvSpPr>
            <p:cNvPr id="238" name="Freeform 238"/>
            <p:cNvSpPr/>
            <p:nvPr/>
          </p:nvSpPr>
          <p:spPr>
            <a:xfrm>
              <a:off x="-127" y="0"/>
              <a:ext cx="915035" cy="1401826"/>
            </a:xfrm>
            <a:custGeom>
              <a:avLst/>
              <a:gdLst/>
              <a:ahLst/>
              <a:cxnLst/>
              <a:rect l="l" t="t" r="r" b="b"/>
              <a:pathLst>
                <a:path w="915035" h="1401826">
                  <a:moveTo>
                    <a:pt x="358267" y="397637"/>
                  </a:moveTo>
                  <a:cubicBezTo>
                    <a:pt x="328930" y="371602"/>
                    <a:pt x="302895" y="348742"/>
                    <a:pt x="280162" y="329184"/>
                  </a:cubicBezTo>
                  <a:cubicBezTo>
                    <a:pt x="224790" y="312928"/>
                    <a:pt x="198755" y="338963"/>
                    <a:pt x="198755" y="407416"/>
                  </a:cubicBezTo>
                  <a:cubicBezTo>
                    <a:pt x="195453" y="528066"/>
                    <a:pt x="153162" y="609473"/>
                    <a:pt x="75057" y="658368"/>
                  </a:cubicBezTo>
                  <a:cubicBezTo>
                    <a:pt x="88011" y="606298"/>
                    <a:pt x="104267" y="563880"/>
                    <a:pt x="114046" y="518287"/>
                  </a:cubicBezTo>
                  <a:cubicBezTo>
                    <a:pt x="120523" y="479171"/>
                    <a:pt x="123825" y="436753"/>
                    <a:pt x="123825" y="397637"/>
                  </a:cubicBezTo>
                  <a:cubicBezTo>
                    <a:pt x="120523" y="342265"/>
                    <a:pt x="114046" y="286766"/>
                    <a:pt x="110744" y="224917"/>
                  </a:cubicBezTo>
                  <a:cubicBezTo>
                    <a:pt x="88011" y="221615"/>
                    <a:pt x="52197" y="218440"/>
                    <a:pt x="13081" y="218440"/>
                  </a:cubicBezTo>
                  <a:cubicBezTo>
                    <a:pt x="13081" y="185801"/>
                    <a:pt x="13081" y="159766"/>
                    <a:pt x="13081" y="127127"/>
                  </a:cubicBezTo>
                  <a:cubicBezTo>
                    <a:pt x="32639" y="123825"/>
                    <a:pt x="52197" y="123825"/>
                    <a:pt x="71628" y="120650"/>
                  </a:cubicBezTo>
                  <a:cubicBezTo>
                    <a:pt x="117221" y="120650"/>
                    <a:pt x="149733" y="120650"/>
                    <a:pt x="185547" y="68453"/>
                  </a:cubicBezTo>
                  <a:cubicBezTo>
                    <a:pt x="215011" y="26035"/>
                    <a:pt x="299720" y="6477"/>
                    <a:pt x="358267" y="3302"/>
                  </a:cubicBezTo>
                  <a:cubicBezTo>
                    <a:pt x="433197" y="0"/>
                    <a:pt x="508000" y="26035"/>
                    <a:pt x="582930" y="42418"/>
                  </a:cubicBezTo>
                  <a:cubicBezTo>
                    <a:pt x="596011" y="45720"/>
                    <a:pt x="615442" y="68453"/>
                    <a:pt x="618744" y="84836"/>
                  </a:cubicBezTo>
                  <a:cubicBezTo>
                    <a:pt x="622046" y="117475"/>
                    <a:pt x="618744" y="153289"/>
                    <a:pt x="618744" y="185928"/>
                  </a:cubicBezTo>
                  <a:cubicBezTo>
                    <a:pt x="618744" y="199009"/>
                    <a:pt x="612267" y="218567"/>
                    <a:pt x="605663" y="218567"/>
                  </a:cubicBezTo>
                  <a:cubicBezTo>
                    <a:pt x="534035" y="231648"/>
                    <a:pt x="550291" y="283718"/>
                    <a:pt x="550291" y="329438"/>
                  </a:cubicBezTo>
                  <a:cubicBezTo>
                    <a:pt x="550291" y="345694"/>
                    <a:pt x="550291" y="358775"/>
                    <a:pt x="550291" y="375031"/>
                  </a:cubicBezTo>
                  <a:cubicBezTo>
                    <a:pt x="553593" y="456565"/>
                    <a:pt x="530733" y="547751"/>
                    <a:pt x="566547" y="613029"/>
                  </a:cubicBezTo>
                  <a:cubicBezTo>
                    <a:pt x="599059" y="671703"/>
                    <a:pt x="693547" y="697738"/>
                    <a:pt x="755396" y="746633"/>
                  </a:cubicBezTo>
                  <a:cubicBezTo>
                    <a:pt x="787908" y="769493"/>
                    <a:pt x="817245" y="811784"/>
                    <a:pt x="827024" y="850900"/>
                  </a:cubicBezTo>
                  <a:cubicBezTo>
                    <a:pt x="856361" y="997585"/>
                    <a:pt x="879094" y="1150747"/>
                    <a:pt x="901954" y="1300734"/>
                  </a:cubicBezTo>
                  <a:cubicBezTo>
                    <a:pt x="915035" y="1378966"/>
                    <a:pt x="898652" y="1398524"/>
                    <a:pt x="817245" y="1398524"/>
                  </a:cubicBezTo>
                  <a:cubicBezTo>
                    <a:pt x="576326" y="1401826"/>
                    <a:pt x="332105" y="1401826"/>
                    <a:pt x="91186" y="1398524"/>
                  </a:cubicBezTo>
                  <a:cubicBezTo>
                    <a:pt x="13081" y="1398524"/>
                    <a:pt x="0" y="1375664"/>
                    <a:pt x="9779" y="1300734"/>
                  </a:cubicBezTo>
                  <a:cubicBezTo>
                    <a:pt x="35814" y="1154049"/>
                    <a:pt x="61849" y="1007364"/>
                    <a:pt x="84709" y="857377"/>
                  </a:cubicBezTo>
                  <a:cubicBezTo>
                    <a:pt x="91186" y="805180"/>
                    <a:pt x="110744" y="766064"/>
                    <a:pt x="162814" y="740029"/>
                  </a:cubicBezTo>
                  <a:cubicBezTo>
                    <a:pt x="201930" y="720471"/>
                    <a:pt x="234442" y="691134"/>
                    <a:pt x="273558" y="678053"/>
                  </a:cubicBezTo>
                  <a:cubicBezTo>
                    <a:pt x="351663" y="652018"/>
                    <a:pt x="367919" y="599821"/>
                    <a:pt x="361442" y="528066"/>
                  </a:cubicBezTo>
                  <a:cubicBezTo>
                    <a:pt x="354965" y="482473"/>
                    <a:pt x="358140" y="436753"/>
                    <a:pt x="358140" y="397637"/>
                  </a:cubicBezTo>
                  <a:close/>
                  <a:moveTo>
                    <a:pt x="839978" y="1329817"/>
                  </a:moveTo>
                  <a:cubicBezTo>
                    <a:pt x="817372" y="1199515"/>
                    <a:pt x="791337" y="1078865"/>
                    <a:pt x="781558" y="955040"/>
                  </a:cubicBezTo>
                  <a:cubicBezTo>
                    <a:pt x="771779" y="853948"/>
                    <a:pt x="729488" y="788797"/>
                    <a:pt x="635000" y="749681"/>
                  </a:cubicBezTo>
                  <a:cubicBezTo>
                    <a:pt x="592709" y="733425"/>
                    <a:pt x="550291" y="710565"/>
                    <a:pt x="495046" y="687705"/>
                  </a:cubicBezTo>
                  <a:cubicBezTo>
                    <a:pt x="488569" y="759460"/>
                    <a:pt x="485267" y="811530"/>
                    <a:pt x="485267" y="863727"/>
                  </a:cubicBezTo>
                  <a:cubicBezTo>
                    <a:pt x="485267" y="912622"/>
                    <a:pt x="462534" y="928878"/>
                    <a:pt x="416941" y="912622"/>
                  </a:cubicBezTo>
                  <a:cubicBezTo>
                    <a:pt x="416941" y="840867"/>
                    <a:pt x="416941" y="775716"/>
                    <a:pt x="416941" y="700786"/>
                  </a:cubicBezTo>
                  <a:cubicBezTo>
                    <a:pt x="319278" y="704088"/>
                    <a:pt x="254127" y="769239"/>
                    <a:pt x="182499" y="811657"/>
                  </a:cubicBezTo>
                  <a:cubicBezTo>
                    <a:pt x="156464" y="827913"/>
                    <a:pt x="149987" y="880110"/>
                    <a:pt x="143383" y="915924"/>
                  </a:cubicBezTo>
                  <a:cubicBezTo>
                    <a:pt x="120650" y="1052830"/>
                    <a:pt x="97790" y="1186434"/>
                    <a:pt x="75057" y="1329944"/>
                  </a:cubicBezTo>
                  <a:cubicBezTo>
                    <a:pt x="332232" y="1329944"/>
                    <a:pt x="582930" y="1329944"/>
                    <a:pt x="840232" y="1329944"/>
                  </a:cubicBezTo>
                  <a:close/>
                  <a:moveTo>
                    <a:pt x="286639" y="114046"/>
                  </a:moveTo>
                  <a:cubicBezTo>
                    <a:pt x="270383" y="143383"/>
                    <a:pt x="250825" y="159639"/>
                    <a:pt x="254127" y="172720"/>
                  </a:cubicBezTo>
                  <a:cubicBezTo>
                    <a:pt x="254127" y="188976"/>
                    <a:pt x="280162" y="208534"/>
                    <a:pt x="293243" y="208534"/>
                  </a:cubicBezTo>
                  <a:cubicBezTo>
                    <a:pt x="306324" y="208534"/>
                    <a:pt x="329057" y="182499"/>
                    <a:pt x="329057" y="169418"/>
                  </a:cubicBezTo>
                  <a:cubicBezTo>
                    <a:pt x="329057" y="153162"/>
                    <a:pt x="306324" y="140081"/>
                    <a:pt x="286766" y="114046"/>
                  </a:cubicBezTo>
                  <a:close/>
                </a:path>
              </a:pathLst>
            </a:custGeom>
            <a:solidFill>
              <a:srgbClr val="984807"/>
            </a:solidFill>
          </p:spPr>
        </p:sp>
      </p:grpSp>
      <p:grpSp>
        <p:nvGrpSpPr>
          <p:cNvPr id="239" name="Group 239"/>
          <p:cNvGrpSpPr/>
          <p:nvPr/>
        </p:nvGrpSpPr>
        <p:grpSpPr>
          <a:xfrm>
            <a:off x="14957280" y="5613120"/>
            <a:ext cx="1019520" cy="885600"/>
            <a:chOff x="0" y="0"/>
            <a:chExt cx="1359360" cy="1180800"/>
          </a:xfrm>
        </p:grpSpPr>
        <p:sp>
          <p:nvSpPr>
            <p:cNvPr id="240" name="Freeform 240"/>
            <p:cNvSpPr/>
            <p:nvPr/>
          </p:nvSpPr>
          <p:spPr>
            <a:xfrm>
              <a:off x="0" y="0"/>
              <a:ext cx="1359281" cy="1180846"/>
            </a:xfrm>
            <a:custGeom>
              <a:avLst/>
              <a:gdLst/>
              <a:ahLst/>
              <a:cxnLst/>
              <a:rect l="l" t="t" r="r" b="b"/>
              <a:pathLst>
                <a:path w="1359281" h="1180846">
                  <a:moveTo>
                    <a:pt x="0" y="588772"/>
                  </a:moveTo>
                  <a:cubicBezTo>
                    <a:pt x="42291" y="546481"/>
                    <a:pt x="78105" y="510667"/>
                    <a:pt x="117094" y="471678"/>
                  </a:cubicBezTo>
                  <a:cubicBezTo>
                    <a:pt x="195199" y="546481"/>
                    <a:pt x="273177" y="618109"/>
                    <a:pt x="364236" y="702691"/>
                  </a:cubicBezTo>
                  <a:cubicBezTo>
                    <a:pt x="370713" y="562864"/>
                    <a:pt x="380492" y="439166"/>
                    <a:pt x="383794" y="318897"/>
                  </a:cubicBezTo>
                  <a:cubicBezTo>
                    <a:pt x="383794" y="247396"/>
                    <a:pt x="396748" y="205105"/>
                    <a:pt x="471551" y="179070"/>
                  </a:cubicBezTo>
                  <a:cubicBezTo>
                    <a:pt x="575564" y="140081"/>
                    <a:pt x="669925" y="78232"/>
                    <a:pt x="767461" y="29464"/>
                  </a:cubicBezTo>
                  <a:cubicBezTo>
                    <a:pt x="787019" y="19558"/>
                    <a:pt x="806450" y="9779"/>
                    <a:pt x="832485" y="0"/>
                  </a:cubicBezTo>
                  <a:cubicBezTo>
                    <a:pt x="861695" y="48768"/>
                    <a:pt x="891032" y="94361"/>
                    <a:pt x="913765" y="139827"/>
                  </a:cubicBezTo>
                  <a:cubicBezTo>
                    <a:pt x="933323" y="185420"/>
                    <a:pt x="962533" y="201676"/>
                    <a:pt x="1011301" y="198374"/>
                  </a:cubicBezTo>
                  <a:cubicBezTo>
                    <a:pt x="1121918" y="195072"/>
                    <a:pt x="1121918" y="198374"/>
                    <a:pt x="1144651" y="315468"/>
                  </a:cubicBezTo>
                  <a:cubicBezTo>
                    <a:pt x="1177163" y="315468"/>
                    <a:pt x="1209675" y="312166"/>
                    <a:pt x="1242187" y="315468"/>
                  </a:cubicBezTo>
                  <a:cubicBezTo>
                    <a:pt x="1316990" y="315468"/>
                    <a:pt x="1355979" y="351282"/>
                    <a:pt x="1355979" y="426085"/>
                  </a:cubicBezTo>
                  <a:cubicBezTo>
                    <a:pt x="1359281" y="559435"/>
                    <a:pt x="1359281" y="689610"/>
                    <a:pt x="1355979" y="822960"/>
                  </a:cubicBezTo>
                  <a:cubicBezTo>
                    <a:pt x="1355979" y="914019"/>
                    <a:pt x="1323467" y="943356"/>
                    <a:pt x="1235710" y="946531"/>
                  </a:cubicBezTo>
                  <a:cubicBezTo>
                    <a:pt x="1216152" y="946531"/>
                    <a:pt x="1196721" y="949833"/>
                    <a:pt x="1177163" y="949833"/>
                  </a:cubicBezTo>
                  <a:cubicBezTo>
                    <a:pt x="1177163" y="1005078"/>
                    <a:pt x="1177163" y="1057148"/>
                    <a:pt x="1177163" y="1109218"/>
                  </a:cubicBezTo>
                  <a:cubicBezTo>
                    <a:pt x="1180465" y="1154811"/>
                    <a:pt x="1160907" y="1177544"/>
                    <a:pt x="1115314" y="1177544"/>
                  </a:cubicBezTo>
                  <a:cubicBezTo>
                    <a:pt x="877951" y="1177544"/>
                    <a:pt x="643763" y="1177544"/>
                    <a:pt x="406400" y="1177544"/>
                  </a:cubicBezTo>
                  <a:cubicBezTo>
                    <a:pt x="360934" y="1180846"/>
                    <a:pt x="334899" y="1154811"/>
                    <a:pt x="344551" y="1109218"/>
                  </a:cubicBezTo>
                  <a:cubicBezTo>
                    <a:pt x="360807" y="1031113"/>
                    <a:pt x="331597" y="975868"/>
                    <a:pt x="279527" y="917321"/>
                  </a:cubicBezTo>
                  <a:cubicBezTo>
                    <a:pt x="182118" y="813181"/>
                    <a:pt x="94361" y="699389"/>
                    <a:pt x="0" y="588772"/>
                  </a:cubicBezTo>
                  <a:close/>
                  <a:moveTo>
                    <a:pt x="1112266" y="1106043"/>
                  </a:moveTo>
                  <a:cubicBezTo>
                    <a:pt x="1096010" y="823087"/>
                    <a:pt x="1079754" y="546608"/>
                    <a:pt x="1063498" y="263525"/>
                  </a:cubicBezTo>
                  <a:cubicBezTo>
                    <a:pt x="878078" y="263525"/>
                    <a:pt x="695960" y="263525"/>
                    <a:pt x="517144" y="263525"/>
                  </a:cubicBezTo>
                  <a:cubicBezTo>
                    <a:pt x="468376" y="260223"/>
                    <a:pt x="452120" y="276479"/>
                    <a:pt x="448818" y="328549"/>
                  </a:cubicBezTo>
                  <a:cubicBezTo>
                    <a:pt x="442341" y="491236"/>
                    <a:pt x="432562" y="657098"/>
                    <a:pt x="426085" y="819785"/>
                  </a:cubicBezTo>
                  <a:cubicBezTo>
                    <a:pt x="422783" y="914146"/>
                    <a:pt x="426085" y="1008507"/>
                    <a:pt x="426085" y="1106043"/>
                  </a:cubicBezTo>
                  <a:cubicBezTo>
                    <a:pt x="647192" y="1106043"/>
                    <a:pt x="878078" y="1106043"/>
                    <a:pt x="1112266" y="1106043"/>
                  </a:cubicBezTo>
                  <a:close/>
                  <a:moveTo>
                    <a:pt x="1164336" y="862076"/>
                  </a:moveTo>
                  <a:cubicBezTo>
                    <a:pt x="1281430" y="875030"/>
                    <a:pt x="1281430" y="875030"/>
                    <a:pt x="1281430" y="771017"/>
                  </a:cubicBezTo>
                  <a:cubicBezTo>
                    <a:pt x="1281430" y="676656"/>
                    <a:pt x="1281430" y="585597"/>
                    <a:pt x="1281430" y="491236"/>
                  </a:cubicBezTo>
                  <a:cubicBezTo>
                    <a:pt x="1281430" y="387096"/>
                    <a:pt x="1281430" y="387096"/>
                    <a:pt x="1177417" y="390398"/>
                  </a:cubicBezTo>
                  <a:cubicBezTo>
                    <a:pt x="1167638" y="393700"/>
                    <a:pt x="1157859" y="393700"/>
                    <a:pt x="1141603" y="396875"/>
                  </a:cubicBezTo>
                  <a:cubicBezTo>
                    <a:pt x="1148080" y="552958"/>
                    <a:pt x="1157859" y="705866"/>
                    <a:pt x="1164336" y="862076"/>
                  </a:cubicBezTo>
                  <a:close/>
                </a:path>
              </a:pathLst>
            </a:custGeom>
            <a:solidFill>
              <a:srgbClr val="984807"/>
            </a:solidFill>
          </p:spPr>
        </p:sp>
      </p:grpSp>
      <p:grpSp>
        <p:nvGrpSpPr>
          <p:cNvPr id="241" name="Group 241"/>
          <p:cNvGrpSpPr/>
          <p:nvPr/>
        </p:nvGrpSpPr>
        <p:grpSpPr>
          <a:xfrm>
            <a:off x="16894080" y="2013120"/>
            <a:ext cx="583920" cy="628560"/>
            <a:chOff x="0" y="0"/>
            <a:chExt cx="778560" cy="838080"/>
          </a:xfrm>
        </p:grpSpPr>
        <p:sp>
          <p:nvSpPr>
            <p:cNvPr id="242" name="Freeform 242"/>
            <p:cNvSpPr/>
            <p:nvPr/>
          </p:nvSpPr>
          <p:spPr>
            <a:xfrm>
              <a:off x="0" y="0"/>
              <a:ext cx="778510" cy="838073"/>
            </a:xfrm>
            <a:custGeom>
              <a:avLst/>
              <a:gdLst/>
              <a:ahLst/>
              <a:cxnLst/>
              <a:rect l="l" t="t" r="r" b="b"/>
              <a:pathLst>
                <a:path w="778510" h="838073">
                  <a:moveTo>
                    <a:pt x="382778" y="834771"/>
                  </a:moveTo>
                  <a:cubicBezTo>
                    <a:pt x="295148" y="834771"/>
                    <a:pt x="207645" y="834771"/>
                    <a:pt x="116713" y="834771"/>
                  </a:cubicBezTo>
                  <a:cubicBezTo>
                    <a:pt x="77724" y="838073"/>
                    <a:pt x="58293" y="824992"/>
                    <a:pt x="55118" y="782828"/>
                  </a:cubicBezTo>
                  <a:cubicBezTo>
                    <a:pt x="38989" y="672465"/>
                    <a:pt x="16256" y="561975"/>
                    <a:pt x="3302" y="451485"/>
                  </a:cubicBezTo>
                  <a:cubicBezTo>
                    <a:pt x="0" y="415798"/>
                    <a:pt x="13081" y="373507"/>
                    <a:pt x="35687" y="347599"/>
                  </a:cubicBezTo>
                  <a:cubicBezTo>
                    <a:pt x="136271" y="240411"/>
                    <a:pt x="243332" y="139700"/>
                    <a:pt x="343916" y="35687"/>
                  </a:cubicBezTo>
                  <a:cubicBezTo>
                    <a:pt x="376301" y="0"/>
                    <a:pt x="399034" y="3175"/>
                    <a:pt x="428244" y="35687"/>
                  </a:cubicBezTo>
                  <a:cubicBezTo>
                    <a:pt x="532003" y="139700"/>
                    <a:pt x="639064" y="243586"/>
                    <a:pt x="742823" y="350774"/>
                  </a:cubicBezTo>
                  <a:cubicBezTo>
                    <a:pt x="762254" y="370205"/>
                    <a:pt x="778510" y="406019"/>
                    <a:pt x="775208" y="431927"/>
                  </a:cubicBezTo>
                  <a:cubicBezTo>
                    <a:pt x="758952" y="548894"/>
                    <a:pt x="733044" y="665861"/>
                    <a:pt x="716788" y="782701"/>
                  </a:cubicBezTo>
                  <a:cubicBezTo>
                    <a:pt x="710311" y="824992"/>
                    <a:pt x="694055" y="837946"/>
                    <a:pt x="655193" y="834644"/>
                  </a:cubicBezTo>
                  <a:cubicBezTo>
                    <a:pt x="564388" y="834644"/>
                    <a:pt x="473583" y="834644"/>
                    <a:pt x="382651" y="834644"/>
                  </a:cubicBezTo>
                  <a:close/>
                  <a:moveTo>
                    <a:pt x="551434" y="522986"/>
                  </a:moveTo>
                  <a:cubicBezTo>
                    <a:pt x="554736" y="432054"/>
                    <a:pt x="483362" y="357378"/>
                    <a:pt x="389255" y="357378"/>
                  </a:cubicBezTo>
                  <a:cubicBezTo>
                    <a:pt x="301625" y="357378"/>
                    <a:pt x="230251" y="428879"/>
                    <a:pt x="230251" y="519811"/>
                  </a:cubicBezTo>
                  <a:cubicBezTo>
                    <a:pt x="226949" y="607568"/>
                    <a:pt x="295148" y="682244"/>
                    <a:pt x="385953" y="685419"/>
                  </a:cubicBezTo>
                  <a:cubicBezTo>
                    <a:pt x="476758" y="685419"/>
                    <a:pt x="551434" y="617220"/>
                    <a:pt x="551434" y="522986"/>
                  </a:cubicBezTo>
                  <a:close/>
                </a:path>
              </a:pathLst>
            </a:custGeom>
            <a:solidFill>
              <a:srgbClr val="984807"/>
            </a:solidFill>
          </p:spPr>
        </p:sp>
      </p:grpSp>
      <p:grpSp>
        <p:nvGrpSpPr>
          <p:cNvPr id="243" name="Group 243"/>
          <p:cNvGrpSpPr/>
          <p:nvPr/>
        </p:nvGrpSpPr>
        <p:grpSpPr>
          <a:xfrm>
            <a:off x="9684000" y="7328160"/>
            <a:ext cx="784080" cy="943200"/>
            <a:chOff x="0" y="0"/>
            <a:chExt cx="1045440" cy="1257600"/>
          </a:xfrm>
        </p:grpSpPr>
        <p:sp>
          <p:nvSpPr>
            <p:cNvPr id="244" name="Freeform 244"/>
            <p:cNvSpPr/>
            <p:nvPr/>
          </p:nvSpPr>
          <p:spPr>
            <a:xfrm>
              <a:off x="0" y="0"/>
              <a:ext cx="1045591" cy="1257554"/>
            </a:xfrm>
            <a:custGeom>
              <a:avLst/>
              <a:gdLst/>
              <a:ahLst/>
              <a:cxnLst/>
              <a:rect l="l" t="t" r="r" b="b"/>
              <a:pathLst>
                <a:path w="1045591" h="1257554">
                  <a:moveTo>
                    <a:pt x="55372" y="0"/>
                  </a:moveTo>
                  <a:cubicBezTo>
                    <a:pt x="87884" y="35687"/>
                    <a:pt x="110744" y="61595"/>
                    <a:pt x="133477" y="84328"/>
                  </a:cubicBezTo>
                  <a:cubicBezTo>
                    <a:pt x="156337" y="61595"/>
                    <a:pt x="175768" y="35687"/>
                    <a:pt x="201930" y="9779"/>
                  </a:cubicBezTo>
                  <a:cubicBezTo>
                    <a:pt x="224790" y="35687"/>
                    <a:pt x="247523" y="61595"/>
                    <a:pt x="270383" y="87630"/>
                  </a:cubicBezTo>
                  <a:cubicBezTo>
                    <a:pt x="293243" y="61722"/>
                    <a:pt x="315976" y="35814"/>
                    <a:pt x="342011" y="6604"/>
                  </a:cubicBezTo>
                  <a:cubicBezTo>
                    <a:pt x="361569" y="35814"/>
                    <a:pt x="381127" y="61722"/>
                    <a:pt x="407162" y="97409"/>
                  </a:cubicBezTo>
                  <a:cubicBezTo>
                    <a:pt x="430022" y="65024"/>
                    <a:pt x="449453" y="39116"/>
                    <a:pt x="469011" y="13081"/>
                  </a:cubicBezTo>
                  <a:cubicBezTo>
                    <a:pt x="475488" y="13081"/>
                    <a:pt x="478790" y="13081"/>
                    <a:pt x="482092" y="13081"/>
                  </a:cubicBezTo>
                  <a:cubicBezTo>
                    <a:pt x="504952" y="38989"/>
                    <a:pt x="524383" y="61722"/>
                    <a:pt x="547243" y="87630"/>
                  </a:cubicBezTo>
                  <a:cubicBezTo>
                    <a:pt x="570103" y="61722"/>
                    <a:pt x="589534" y="35814"/>
                    <a:pt x="612394" y="6604"/>
                  </a:cubicBezTo>
                  <a:cubicBezTo>
                    <a:pt x="635254" y="35814"/>
                    <a:pt x="657987" y="61722"/>
                    <a:pt x="677545" y="84455"/>
                  </a:cubicBezTo>
                  <a:cubicBezTo>
                    <a:pt x="700405" y="61722"/>
                    <a:pt x="723138" y="39116"/>
                    <a:pt x="749173" y="9906"/>
                  </a:cubicBezTo>
                  <a:cubicBezTo>
                    <a:pt x="772033" y="35814"/>
                    <a:pt x="794766" y="61722"/>
                    <a:pt x="817626" y="84455"/>
                  </a:cubicBezTo>
                  <a:cubicBezTo>
                    <a:pt x="837057" y="61595"/>
                    <a:pt x="859790" y="35687"/>
                    <a:pt x="892429" y="0"/>
                  </a:cubicBezTo>
                  <a:cubicBezTo>
                    <a:pt x="915289" y="48641"/>
                    <a:pt x="944499" y="90805"/>
                    <a:pt x="951103" y="132842"/>
                  </a:cubicBezTo>
                  <a:cubicBezTo>
                    <a:pt x="977138" y="408305"/>
                    <a:pt x="999998" y="683895"/>
                    <a:pt x="1026033" y="959358"/>
                  </a:cubicBezTo>
                  <a:cubicBezTo>
                    <a:pt x="1029335" y="995045"/>
                    <a:pt x="1032510" y="1030605"/>
                    <a:pt x="1032510" y="1069594"/>
                  </a:cubicBezTo>
                  <a:cubicBezTo>
                    <a:pt x="1035812" y="1105281"/>
                    <a:pt x="1045591" y="1160399"/>
                    <a:pt x="1026033" y="1176528"/>
                  </a:cubicBezTo>
                  <a:cubicBezTo>
                    <a:pt x="980440" y="1212215"/>
                    <a:pt x="921766" y="1251077"/>
                    <a:pt x="866394" y="1251077"/>
                  </a:cubicBezTo>
                  <a:cubicBezTo>
                    <a:pt x="605790" y="1257554"/>
                    <a:pt x="345313" y="1254379"/>
                    <a:pt x="84709" y="1254379"/>
                  </a:cubicBezTo>
                  <a:cubicBezTo>
                    <a:pt x="29337" y="1254379"/>
                    <a:pt x="0" y="1231646"/>
                    <a:pt x="0" y="1173353"/>
                  </a:cubicBezTo>
                  <a:cubicBezTo>
                    <a:pt x="0" y="826516"/>
                    <a:pt x="0" y="476504"/>
                    <a:pt x="3302" y="129667"/>
                  </a:cubicBezTo>
                  <a:cubicBezTo>
                    <a:pt x="3302" y="87503"/>
                    <a:pt x="35814" y="48641"/>
                    <a:pt x="55372" y="0"/>
                  </a:cubicBezTo>
                  <a:close/>
                  <a:moveTo>
                    <a:pt x="74930" y="200914"/>
                  </a:moveTo>
                  <a:cubicBezTo>
                    <a:pt x="74930" y="534797"/>
                    <a:pt x="74930" y="858901"/>
                    <a:pt x="74930" y="1183005"/>
                  </a:cubicBezTo>
                  <a:cubicBezTo>
                    <a:pt x="345186" y="1183005"/>
                    <a:pt x="609092" y="1183005"/>
                    <a:pt x="876046" y="1183005"/>
                  </a:cubicBezTo>
                  <a:cubicBezTo>
                    <a:pt x="876046" y="855599"/>
                    <a:pt x="876046" y="531495"/>
                    <a:pt x="876046" y="200914"/>
                  </a:cubicBezTo>
                  <a:cubicBezTo>
                    <a:pt x="605790" y="200914"/>
                    <a:pt x="341884" y="200914"/>
                    <a:pt x="74930" y="200914"/>
                  </a:cubicBezTo>
                  <a:close/>
                </a:path>
              </a:pathLst>
            </a:custGeom>
            <a:solidFill>
              <a:srgbClr val="984807"/>
            </a:solidFill>
          </p:spPr>
        </p:sp>
      </p:grpSp>
      <p:grpSp>
        <p:nvGrpSpPr>
          <p:cNvPr id="245" name="Group 245"/>
          <p:cNvGrpSpPr/>
          <p:nvPr/>
        </p:nvGrpSpPr>
        <p:grpSpPr>
          <a:xfrm>
            <a:off x="15182640" y="9096480"/>
            <a:ext cx="841680" cy="594000"/>
            <a:chOff x="0" y="0"/>
            <a:chExt cx="1122240" cy="792000"/>
          </a:xfrm>
        </p:grpSpPr>
        <p:sp>
          <p:nvSpPr>
            <p:cNvPr id="246" name="Freeform 246"/>
            <p:cNvSpPr/>
            <p:nvPr/>
          </p:nvSpPr>
          <p:spPr>
            <a:xfrm>
              <a:off x="0" y="127"/>
              <a:ext cx="1122299" cy="791845"/>
            </a:xfrm>
            <a:custGeom>
              <a:avLst/>
              <a:gdLst/>
              <a:ahLst/>
              <a:cxnLst/>
              <a:rect l="l" t="t" r="r" b="b"/>
              <a:pathLst>
                <a:path w="1122299" h="791845">
                  <a:moveTo>
                    <a:pt x="606806" y="371475"/>
                  </a:moveTo>
                  <a:cubicBezTo>
                    <a:pt x="531749" y="299720"/>
                    <a:pt x="525272" y="175895"/>
                    <a:pt x="414274" y="133604"/>
                  </a:cubicBezTo>
                  <a:cubicBezTo>
                    <a:pt x="401193" y="127127"/>
                    <a:pt x="404495" y="88011"/>
                    <a:pt x="398018" y="65151"/>
                  </a:cubicBezTo>
                  <a:cubicBezTo>
                    <a:pt x="420878" y="61849"/>
                    <a:pt x="453517" y="48895"/>
                    <a:pt x="469773" y="58674"/>
                  </a:cubicBezTo>
                  <a:cubicBezTo>
                    <a:pt x="570865" y="123698"/>
                    <a:pt x="665480" y="192151"/>
                    <a:pt x="763397" y="263906"/>
                  </a:cubicBezTo>
                  <a:cubicBezTo>
                    <a:pt x="779653" y="273685"/>
                    <a:pt x="796036" y="283464"/>
                    <a:pt x="799338" y="299720"/>
                  </a:cubicBezTo>
                  <a:cubicBezTo>
                    <a:pt x="845058" y="423545"/>
                    <a:pt x="962406" y="465963"/>
                    <a:pt x="1053846" y="537591"/>
                  </a:cubicBezTo>
                  <a:cubicBezTo>
                    <a:pt x="1073404" y="553847"/>
                    <a:pt x="1096264" y="566928"/>
                    <a:pt x="1122299" y="586486"/>
                  </a:cubicBezTo>
                  <a:cubicBezTo>
                    <a:pt x="1070102" y="658241"/>
                    <a:pt x="1024382" y="723392"/>
                    <a:pt x="975487" y="791845"/>
                  </a:cubicBezTo>
                  <a:cubicBezTo>
                    <a:pt x="969010" y="785368"/>
                    <a:pt x="965708" y="782066"/>
                    <a:pt x="965708" y="778764"/>
                  </a:cubicBezTo>
                  <a:cubicBezTo>
                    <a:pt x="955929" y="635381"/>
                    <a:pt x="955929" y="635381"/>
                    <a:pt x="812419" y="635381"/>
                  </a:cubicBezTo>
                  <a:cubicBezTo>
                    <a:pt x="773303" y="635381"/>
                    <a:pt x="734060" y="635381"/>
                    <a:pt x="694944" y="635381"/>
                  </a:cubicBezTo>
                  <a:cubicBezTo>
                    <a:pt x="632968" y="638683"/>
                    <a:pt x="577469" y="625602"/>
                    <a:pt x="518795" y="602742"/>
                  </a:cubicBezTo>
                  <a:cubicBezTo>
                    <a:pt x="450342" y="576707"/>
                    <a:pt x="371983" y="579882"/>
                    <a:pt x="296926" y="573405"/>
                  </a:cubicBezTo>
                  <a:cubicBezTo>
                    <a:pt x="186055" y="570103"/>
                    <a:pt x="124079" y="485394"/>
                    <a:pt x="42418" y="430022"/>
                  </a:cubicBezTo>
                  <a:cubicBezTo>
                    <a:pt x="35941" y="423545"/>
                    <a:pt x="39116" y="390906"/>
                    <a:pt x="48895" y="384429"/>
                  </a:cubicBezTo>
                  <a:cubicBezTo>
                    <a:pt x="61976" y="377952"/>
                    <a:pt x="88011" y="374650"/>
                    <a:pt x="101092" y="381127"/>
                  </a:cubicBezTo>
                  <a:cubicBezTo>
                    <a:pt x="153289" y="413766"/>
                    <a:pt x="202184" y="449580"/>
                    <a:pt x="251206" y="485394"/>
                  </a:cubicBezTo>
                  <a:cubicBezTo>
                    <a:pt x="267462" y="495173"/>
                    <a:pt x="287147" y="504952"/>
                    <a:pt x="303403" y="514731"/>
                  </a:cubicBezTo>
                  <a:cubicBezTo>
                    <a:pt x="306705" y="511429"/>
                    <a:pt x="309880" y="504952"/>
                    <a:pt x="316484" y="498475"/>
                  </a:cubicBezTo>
                  <a:cubicBezTo>
                    <a:pt x="306705" y="488696"/>
                    <a:pt x="296926" y="475615"/>
                    <a:pt x="287147" y="469138"/>
                  </a:cubicBezTo>
                  <a:cubicBezTo>
                    <a:pt x="202311" y="410464"/>
                    <a:pt x="117475" y="351790"/>
                    <a:pt x="35941" y="289941"/>
                  </a:cubicBezTo>
                  <a:cubicBezTo>
                    <a:pt x="19558" y="276860"/>
                    <a:pt x="0" y="241046"/>
                    <a:pt x="6477" y="224790"/>
                  </a:cubicBezTo>
                  <a:cubicBezTo>
                    <a:pt x="26035" y="185674"/>
                    <a:pt x="55372" y="208534"/>
                    <a:pt x="81534" y="228092"/>
                  </a:cubicBezTo>
                  <a:cubicBezTo>
                    <a:pt x="163068" y="283464"/>
                    <a:pt x="241427" y="338963"/>
                    <a:pt x="322961" y="394335"/>
                  </a:cubicBezTo>
                  <a:cubicBezTo>
                    <a:pt x="339217" y="404114"/>
                    <a:pt x="355600" y="410591"/>
                    <a:pt x="371856" y="420370"/>
                  </a:cubicBezTo>
                  <a:cubicBezTo>
                    <a:pt x="375158" y="413893"/>
                    <a:pt x="381635" y="407289"/>
                    <a:pt x="384937" y="400812"/>
                  </a:cubicBezTo>
                  <a:cubicBezTo>
                    <a:pt x="368681" y="387731"/>
                    <a:pt x="355600" y="374777"/>
                    <a:pt x="339217" y="364998"/>
                  </a:cubicBezTo>
                  <a:cubicBezTo>
                    <a:pt x="241427" y="296418"/>
                    <a:pt x="143510" y="227965"/>
                    <a:pt x="45720" y="156337"/>
                  </a:cubicBezTo>
                  <a:cubicBezTo>
                    <a:pt x="29337" y="143256"/>
                    <a:pt x="26162" y="113919"/>
                    <a:pt x="16256" y="91186"/>
                  </a:cubicBezTo>
                  <a:cubicBezTo>
                    <a:pt x="39116" y="91186"/>
                    <a:pt x="71755" y="81407"/>
                    <a:pt x="91313" y="94488"/>
                  </a:cubicBezTo>
                  <a:cubicBezTo>
                    <a:pt x="189230" y="159639"/>
                    <a:pt x="287020" y="231394"/>
                    <a:pt x="384937" y="296545"/>
                  </a:cubicBezTo>
                  <a:cubicBezTo>
                    <a:pt x="401193" y="309626"/>
                    <a:pt x="417576" y="319405"/>
                    <a:pt x="433832" y="329184"/>
                  </a:cubicBezTo>
                  <a:cubicBezTo>
                    <a:pt x="440309" y="322707"/>
                    <a:pt x="443611" y="316103"/>
                    <a:pt x="450088" y="309626"/>
                  </a:cubicBezTo>
                  <a:cubicBezTo>
                    <a:pt x="433832" y="296545"/>
                    <a:pt x="423926" y="283591"/>
                    <a:pt x="407670" y="270510"/>
                  </a:cubicBezTo>
                  <a:cubicBezTo>
                    <a:pt x="329311" y="215138"/>
                    <a:pt x="247777" y="162941"/>
                    <a:pt x="169545" y="101092"/>
                  </a:cubicBezTo>
                  <a:cubicBezTo>
                    <a:pt x="149987" y="88011"/>
                    <a:pt x="130429" y="52197"/>
                    <a:pt x="136906" y="39116"/>
                  </a:cubicBezTo>
                  <a:cubicBezTo>
                    <a:pt x="159766" y="0"/>
                    <a:pt x="189103" y="22860"/>
                    <a:pt x="215265" y="39116"/>
                  </a:cubicBezTo>
                  <a:cubicBezTo>
                    <a:pt x="296799" y="97790"/>
                    <a:pt x="381635" y="156464"/>
                    <a:pt x="463169" y="215138"/>
                  </a:cubicBezTo>
                  <a:cubicBezTo>
                    <a:pt x="482727" y="228219"/>
                    <a:pt x="492506" y="250952"/>
                    <a:pt x="499110" y="273812"/>
                  </a:cubicBezTo>
                  <a:cubicBezTo>
                    <a:pt x="518668" y="329184"/>
                    <a:pt x="544830" y="358521"/>
                    <a:pt x="606806" y="371602"/>
                  </a:cubicBezTo>
                  <a:close/>
                </a:path>
              </a:pathLst>
            </a:custGeom>
            <a:solidFill>
              <a:srgbClr val="984807"/>
            </a:solidFill>
          </p:spPr>
        </p:sp>
      </p:grpSp>
      <p:grpSp>
        <p:nvGrpSpPr>
          <p:cNvPr id="247" name="Group 247"/>
          <p:cNvGrpSpPr/>
          <p:nvPr/>
        </p:nvGrpSpPr>
        <p:grpSpPr>
          <a:xfrm>
            <a:off x="15042960" y="2070000"/>
            <a:ext cx="717840" cy="362160"/>
            <a:chOff x="0" y="0"/>
            <a:chExt cx="957120" cy="482880"/>
          </a:xfrm>
        </p:grpSpPr>
        <p:sp>
          <p:nvSpPr>
            <p:cNvPr id="248" name="Freeform 248"/>
            <p:cNvSpPr/>
            <p:nvPr/>
          </p:nvSpPr>
          <p:spPr>
            <a:xfrm>
              <a:off x="0" y="0"/>
              <a:ext cx="957072" cy="483108"/>
            </a:xfrm>
            <a:custGeom>
              <a:avLst/>
              <a:gdLst/>
              <a:ahLst/>
              <a:cxnLst/>
              <a:rect l="l" t="t" r="r" b="b"/>
              <a:pathLst>
                <a:path w="957072" h="483108">
                  <a:moveTo>
                    <a:pt x="0" y="116713"/>
                  </a:moveTo>
                  <a:cubicBezTo>
                    <a:pt x="0" y="74549"/>
                    <a:pt x="0" y="38862"/>
                    <a:pt x="0" y="0"/>
                  </a:cubicBezTo>
                  <a:cubicBezTo>
                    <a:pt x="315722" y="0"/>
                    <a:pt x="628269" y="0"/>
                    <a:pt x="947293" y="0"/>
                  </a:cubicBezTo>
                  <a:cubicBezTo>
                    <a:pt x="947293" y="38862"/>
                    <a:pt x="947293" y="71247"/>
                    <a:pt x="947293" y="106934"/>
                  </a:cubicBezTo>
                  <a:cubicBezTo>
                    <a:pt x="898398" y="139319"/>
                    <a:pt x="817118" y="84201"/>
                    <a:pt x="784479" y="149098"/>
                  </a:cubicBezTo>
                  <a:cubicBezTo>
                    <a:pt x="787781" y="158877"/>
                    <a:pt x="790956" y="168529"/>
                    <a:pt x="794258" y="178308"/>
                  </a:cubicBezTo>
                  <a:cubicBezTo>
                    <a:pt x="843153" y="178308"/>
                    <a:pt x="891921" y="178308"/>
                    <a:pt x="947293" y="178308"/>
                  </a:cubicBezTo>
                  <a:cubicBezTo>
                    <a:pt x="947293" y="223647"/>
                    <a:pt x="947293" y="259334"/>
                    <a:pt x="947293" y="304673"/>
                  </a:cubicBezTo>
                  <a:cubicBezTo>
                    <a:pt x="905002" y="304673"/>
                    <a:pt x="865886" y="301371"/>
                    <a:pt x="823595" y="307975"/>
                  </a:cubicBezTo>
                  <a:cubicBezTo>
                    <a:pt x="813816" y="307975"/>
                    <a:pt x="800862" y="327406"/>
                    <a:pt x="787781" y="337185"/>
                  </a:cubicBezTo>
                  <a:cubicBezTo>
                    <a:pt x="800862" y="346964"/>
                    <a:pt x="810514" y="356616"/>
                    <a:pt x="823595" y="363093"/>
                  </a:cubicBezTo>
                  <a:cubicBezTo>
                    <a:pt x="830072" y="366395"/>
                    <a:pt x="843153" y="366395"/>
                    <a:pt x="849630" y="366395"/>
                  </a:cubicBezTo>
                  <a:cubicBezTo>
                    <a:pt x="957072" y="366395"/>
                    <a:pt x="957072" y="366395"/>
                    <a:pt x="943991" y="483108"/>
                  </a:cubicBezTo>
                  <a:cubicBezTo>
                    <a:pt x="631444" y="483108"/>
                    <a:pt x="318897" y="483108"/>
                    <a:pt x="3175" y="483108"/>
                  </a:cubicBezTo>
                  <a:cubicBezTo>
                    <a:pt x="3175" y="447421"/>
                    <a:pt x="3175" y="411861"/>
                    <a:pt x="3175" y="369697"/>
                  </a:cubicBezTo>
                  <a:cubicBezTo>
                    <a:pt x="52070" y="366395"/>
                    <a:pt x="100838" y="363220"/>
                    <a:pt x="152908" y="363220"/>
                  </a:cubicBezTo>
                  <a:cubicBezTo>
                    <a:pt x="152908" y="343789"/>
                    <a:pt x="152908" y="327533"/>
                    <a:pt x="152908" y="304927"/>
                  </a:cubicBezTo>
                  <a:cubicBezTo>
                    <a:pt x="104013" y="304927"/>
                    <a:pt x="58547" y="304927"/>
                    <a:pt x="3175" y="304927"/>
                  </a:cubicBezTo>
                  <a:cubicBezTo>
                    <a:pt x="3175" y="262763"/>
                    <a:pt x="3175" y="227203"/>
                    <a:pt x="3175" y="181737"/>
                  </a:cubicBezTo>
                  <a:cubicBezTo>
                    <a:pt x="52070" y="181737"/>
                    <a:pt x="100838" y="181737"/>
                    <a:pt x="149733" y="181737"/>
                  </a:cubicBezTo>
                  <a:cubicBezTo>
                    <a:pt x="175768" y="123444"/>
                    <a:pt x="146431" y="116967"/>
                    <a:pt x="104140" y="116967"/>
                  </a:cubicBezTo>
                  <a:cubicBezTo>
                    <a:pt x="71628" y="120269"/>
                    <a:pt x="38989" y="116967"/>
                    <a:pt x="0" y="116967"/>
                  </a:cubicBezTo>
                  <a:close/>
                  <a:moveTo>
                    <a:pt x="719455" y="120269"/>
                  </a:moveTo>
                  <a:cubicBezTo>
                    <a:pt x="566420" y="120269"/>
                    <a:pt x="406908" y="116967"/>
                    <a:pt x="250698" y="120269"/>
                  </a:cubicBezTo>
                  <a:cubicBezTo>
                    <a:pt x="240919" y="120269"/>
                    <a:pt x="231140" y="139700"/>
                    <a:pt x="218186" y="149479"/>
                  </a:cubicBezTo>
                  <a:cubicBezTo>
                    <a:pt x="234442" y="159258"/>
                    <a:pt x="247523" y="178689"/>
                    <a:pt x="260477" y="178689"/>
                  </a:cubicBezTo>
                  <a:cubicBezTo>
                    <a:pt x="403733" y="181991"/>
                    <a:pt x="543687" y="178689"/>
                    <a:pt x="686943" y="178689"/>
                  </a:cubicBezTo>
                  <a:cubicBezTo>
                    <a:pt x="729234" y="178689"/>
                    <a:pt x="735838" y="159258"/>
                    <a:pt x="719455" y="120396"/>
                  </a:cubicBezTo>
                  <a:close/>
                  <a:moveTo>
                    <a:pt x="475361" y="362966"/>
                  </a:moveTo>
                  <a:cubicBezTo>
                    <a:pt x="475361" y="362966"/>
                    <a:pt x="475361" y="362966"/>
                    <a:pt x="475361" y="366268"/>
                  </a:cubicBezTo>
                  <a:cubicBezTo>
                    <a:pt x="543687" y="366268"/>
                    <a:pt x="615315" y="366268"/>
                    <a:pt x="686943" y="362966"/>
                  </a:cubicBezTo>
                  <a:cubicBezTo>
                    <a:pt x="700024" y="362966"/>
                    <a:pt x="716280" y="346710"/>
                    <a:pt x="729234" y="337058"/>
                  </a:cubicBezTo>
                  <a:cubicBezTo>
                    <a:pt x="716153" y="327279"/>
                    <a:pt x="703199" y="307848"/>
                    <a:pt x="693420" y="307848"/>
                  </a:cubicBezTo>
                  <a:cubicBezTo>
                    <a:pt x="546862" y="304546"/>
                    <a:pt x="403733" y="304546"/>
                    <a:pt x="257175" y="307848"/>
                  </a:cubicBezTo>
                  <a:cubicBezTo>
                    <a:pt x="244094" y="307848"/>
                    <a:pt x="231140" y="324104"/>
                    <a:pt x="221361" y="337058"/>
                  </a:cubicBezTo>
                  <a:cubicBezTo>
                    <a:pt x="234442" y="346837"/>
                    <a:pt x="247396" y="362966"/>
                    <a:pt x="260477" y="362966"/>
                  </a:cubicBezTo>
                  <a:cubicBezTo>
                    <a:pt x="332105" y="366268"/>
                    <a:pt x="403733" y="362966"/>
                    <a:pt x="475361" y="362966"/>
                  </a:cubicBezTo>
                  <a:close/>
                </a:path>
              </a:pathLst>
            </a:custGeom>
            <a:solidFill>
              <a:srgbClr val="984807"/>
            </a:solidFill>
          </p:spPr>
        </p:sp>
      </p:grpSp>
      <p:grpSp>
        <p:nvGrpSpPr>
          <p:cNvPr id="249" name="Group 249"/>
          <p:cNvGrpSpPr/>
          <p:nvPr/>
        </p:nvGrpSpPr>
        <p:grpSpPr>
          <a:xfrm>
            <a:off x="16801920" y="9410400"/>
            <a:ext cx="793440" cy="358560"/>
            <a:chOff x="0" y="0"/>
            <a:chExt cx="1057920" cy="478080"/>
          </a:xfrm>
        </p:grpSpPr>
        <p:sp>
          <p:nvSpPr>
            <p:cNvPr id="250" name="Freeform 250"/>
            <p:cNvSpPr/>
            <p:nvPr/>
          </p:nvSpPr>
          <p:spPr>
            <a:xfrm>
              <a:off x="0" y="0"/>
              <a:ext cx="1057910" cy="478155"/>
            </a:xfrm>
            <a:custGeom>
              <a:avLst/>
              <a:gdLst/>
              <a:ahLst/>
              <a:cxnLst/>
              <a:rect l="l" t="t" r="r" b="b"/>
              <a:pathLst>
                <a:path w="1057910" h="478155">
                  <a:moveTo>
                    <a:pt x="535432" y="0"/>
                  </a:moveTo>
                  <a:cubicBezTo>
                    <a:pt x="691261" y="0"/>
                    <a:pt x="843788" y="0"/>
                    <a:pt x="996315" y="3302"/>
                  </a:cubicBezTo>
                  <a:cubicBezTo>
                    <a:pt x="1015746" y="3302"/>
                    <a:pt x="1044956" y="6604"/>
                    <a:pt x="1051433" y="19558"/>
                  </a:cubicBezTo>
                  <a:cubicBezTo>
                    <a:pt x="1057910" y="32512"/>
                    <a:pt x="1048131" y="61849"/>
                    <a:pt x="1038479" y="78105"/>
                  </a:cubicBezTo>
                  <a:cubicBezTo>
                    <a:pt x="954151" y="198501"/>
                    <a:pt x="872998" y="315468"/>
                    <a:pt x="785368" y="432562"/>
                  </a:cubicBezTo>
                  <a:cubicBezTo>
                    <a:pt x="772414" y="452120"/>
                    <a:pt x="739902" y="465074"/>
                    <a:pt x="713994" y="468376"/>
                  </a:cubicBezTo>
                  <a:cubicBezTo>
                    <a:pt x="678307" y="474853"/>
                    <a:pt x="639318" y="468376"/>
                    <a:pt x="603631" y="471678"/>
                  </a:cubicBezTo>
                  <a:cubicBezTo>
                    <a:pt x="522478" y="478155"/>
                    <a:pt x="451104" y="474980"/>
                    <a:pt x="395986" y="396875"/>
                  </a:cubicBezTo>
                  <a:cubicBezTo>
                    <a:pt x="356997" y="338328"/>
                    <a:pt x="282448" y="325374"/>
                    <a:pt x="214249" y="331851"/>
                  </a:cubicBezTo>
                  <a:cubicBezTo>
                    <a:pt x="172085" y="338328"/>
                    <a:pt x="155829" y="322072"/>
                    <a:pt x="139573" y="289560"/>
                  </a:cubicBezTo>
                  <a:cubicBezTo>
                    <a:pt x="103886" y="214630"/>
                    <a:pt x="61595" y="143129"/>
                    <a:pt x="25908" y="71501"/>
                  </a:cubicBezTo>
                  <a:cubicBezTo>
                    <a:pt x="0" y="16256"/>
                    <a:pt x="9779" y="0"/>
                    <a:pt x="71374" y="0"/>
                  </a:cubicBezTo>
                  <a:cubicBezTo>
                    <a:pt x="227203" y="0"/>
                    <a:pt x="379730" y="0"/>
                    <a:pt x="535432" y="0"/>
                  </a:cubicBezTo>
                  <a:close/>
                </a:path>
              </a:pathLst>
            </a:custGeom>
            <a:solidFill>
              <a:srgbClr val="984807"/>
            </a:solidFill>
          </p:spPr>
        </p:sp>
      </p:grpSp>
      <p:grpSp>
        <p:nvGrpSpPr>
          <p:cNvPr id="251" name="Group 251"/>
          <p:cNvGrpSpPr/>
          <p:nvPr/>
        </p:nvGrpSpPr>
        <p:grpSpPr>
          <a:xfrm>
            <a:off x="9432720" y="8931600"/>
            <a:ext cx="1193760" cy="907920"/>
            <a:chOff x="0" y="0"/>
            <a:chExt cx="1591680" cy="1210560"/>
          </a:xfrm>
        </p:grpSpPr>
        <p:sp>
          <p:nvSpPr>
            <p:cNvPr id="252" name="Freeform 252"/>
            <p:cNvSpPr/>
            <p:nvPr/>
          </p:nvSpPr>
          <p:spPr>
            <a:xfrm>
              <a:off x="0" y="0"/>
              <a:ext cx="1591691" cy="1210564"/>
            </a:xfrm>
            <a:custGeom>
              <a:avLst/>
              <a:gdLst/>
              <a:ahLst/>
              <a:cxnLst/>
              <a:rect l="l" t="t" r="r" b="b"/>
              <a:pathLst>
                <a:path w="1591691" h="1210564">
                  <a:moveTo>
                    <a:pt x="880237" y="1194308"/>
                  </a:moveTo>
                  <a:cubicBezTo>
                    <a:pt x="740537" y="1194308"/>
                    <a:pt x="604139" y="1194308"/>
                    <a:pt x="464439" y="1194308"/>
                  </a:cubicBezTo>
                  <a:cubicBezTo>
                    <a:pt x="461137" y="1174877"/>
                    <a:pt x="454660" y="1158621"/>
                    <a:pt x="448183" y="1139190"/>
                  </a:cubicBezTo>
                  <a:cubicBezTo>
                    <a:pt x="418973" y="1058037"/>
                    <a:pt x="347472" y="1002919"/>
                    <a:pt x="263017" y="1002919"/>
                  </a:cubicBezTo>
                  <a:cubicBezTo>
                    <a:pt x="175260" y="1002919"/>
                    <a:pt x="100584" y="1058037"/>
                    <a:pt x="74676" y="1145667"/>
                  </a:cubicBezTo>
                  <a:cubicBezTo>
                    <a:pt x="64897" y="1181354"/>
                    <a:pt x="58420" y="1210564"/>
                    <a:pt x="6477" y="1184656"/>
                  </a:cubicBezTo>
                  <a:cubicBezTo>
                    <a:pt x="6477" y="1136015"/>
                    <a:pt x="0" y="1084072"/>
                    <a:pt x="6477" y="1035304"/>
                  </a:cubicBezTo>
                  <a:cubicBezTo>
                    <a:pt x="12954" y="973582"/>
                    <a:pt x="51943" y="941197"/>
                    <a:pt x="113665" y="931418"/>
                  </a:cubicBezTo>
                  <a:cubicBezTo>
                    <a:pt x="305308" y="908685"/>
                    <a:pt x="496951" y="882777"/>
                    <a:pt x="685419" y="860044"/>
                  </a:cubicBezTo>
                  <a:cubicBezTo>
                    <a:pt x="704850" y="856742"/>
                    <a:pt x="730885" y="847090"/>
                    <a:pt x="740664" y="834136"/>
                  </a:cubicBezTo>
                  <a:cubicBezTo>
                    <a:pt x="818642" y="707517"/>
                    <a:pt x="942086" y="662178"/>
                    <a:pt x="1075182" y="636143"/>
                  </a:cubicBezTo>
                  <a:cubicBezTo>
                    <a:pt x="1110869" y="629666"/>
                    <a:pt x="1123950" y="616712"/>
                    <a:pt x="1130427" y="590677"/>
                  </a:cubicBezTo>
                  <a:cubicBezTo>
                    <a:pt x="1172718" y="470535"/>
                    <a:pt x="1208405" y="353695"/>
                    <a:pt x="1250569" y="233680"/>
                  </a:cubicBezTo>
                  <a:cubicBezTo>
                    <a:pt x="1257046" y="214249"/>
                    <a:pt x="1270000" y="188214"/>
                    <a:pt x="1286256" y="178562"/>
                  </a:cubicBezTo>
                  <a:cubicBezTo>
                    <a:pt x="1338199" y="142875"/>
                    <a:pt x="1399921" y="126619"/>
                    <a:pt x="1422654" y="51943"/>
                  </a:cubicBezTo>
                  <a:cubicBezTo>
                    <a:pt x="1435735" y="9779"/>
                    <a:pt x="1490980" y="0"/>
                    <a:pt x="1536446" y="29210"/>
                  </a:cubicBezTo>
                  <a:cubicBezTo>
                    <a:pt x="1578737" y="55118"/>
                    <a:pt x="1591691" y="90932"/>
                    <a:pt x="1572133" y="139573"/>
                  </a:cubicBezTo>
                  <a:cubicBezTo>
                    <a:pt x="1552702" y="185039"/>
                    <a:pt x="1516888" y="201295"/>
                    <a:pt x="1468247" y="191516"/>
                  </a:cubicBezTo>
                  <a:cubicBezTo>
                    <a:pt x="1374013" y="172085"/>
                    <a:pt x="1318768" y="201295"/>
                    <a:pt x="1289558" y="292100"/>
                  </a:cubicBezTo>
                  <a:cubicBezTo>
                    <a:pt x="1260348" y="376428"/>
                    <a:pt x="1231138" y="457581"/>
                    <a:pt x="1205103" y="542036"/>
                  </a:cubicBezTo>
                  <a:cubicBezTo>
                    <a:pt x="1192149" y="587502"/>
                    <a:pt x="1159637" y="629666"/>
                    <a:pt x="1198626" y="684784"/>
                  </a:cubicBezTo>
                  <a:cubicBezTo>
                    <a:pt x="1214882" y="707517"/>
                    <a:pt x="1179195" y="762635"/>
                    <a:pt x="1172591" y="801624"/>
                  </a:cubicBezTo>
                  <a:cubicBezTo>
                    <a:pt x="1169289" y="860044"/>
                    <a:pt x="1123823" y="850265"/>
                    <a:pt x="1088136" y="856742"/>
                  </a:cubicBezTo>
                  <a:cubicBezTo>
                    <a:pt x="945261" y="889254"/>
                    <a:pt x="867283" y="1015746"/>
                    <a:pt x="880237" y="1194308"/>
                  </a:cubicBezTo>
                  <a:close/>
                  <a:moveTo>
                    <a:pt x="760095" y="999617"/>
                  </a:moveTo>
                  <a:cubicBezTo>
                    <a:pt x="756793" y="999617"/>
                    <a:pt x="750316" y="999617"/>
                    <a:pt x="743839" y="999617"/>
                  </a:cubicBezTo>
                  <a:cubicBezTo>
                    <a:pt x="743839" y="1038606"/>
                    <a:pt x="743839" y="1077468"/>
                    <a:pt x="743839" y="1116457"/>
                  </a:cubicBezTo>
                  <a:cubicBezTo>
                    <a:pt x="750316" y="1116457"/>
                    <a:pt x="756793" y="1116457"/>
                    <a:pt x="760095" y="1116457"/>
                  </a:cubicBezTo>
                  <a:cubicBezTo>
                    <a:pt x="760095" y="1077468"/>
                    <a:pt x="760095" y="1038606"/>
                    <a:pt x="760095" y="999617"/>
                  </a:cubicBezTo>
                  <a:close/>
                  <a:moveTo>
                    <a:pt x="568452" y="1116457"/>
                  </a:moveTo>
                  <a:cubicBezTo>
                    <a:pt x="571754" y="1116457"/>
                    <a:pt x="578231" y="1116457"/>
                    <a:pt x="581406" y="1116457"/>
                  </a:cubicBezTo>
                  <a:cubicBezTo>
                    <a:pt x="581406" y="1077468"/>
                    <a:pt x="581406" y="1038606"/>
                    <a:pt x="581406" y="999617"/>
                  </a:cubicBezTo>
                  <a:cubicBezTo>
                    <a:pt x="578104" y="999617"/>
                    <a:pt x="571627" y="999617"/>
                    <a:pt x="568452" y="999617"/>
                  </a:cubicBezTo>
                  <a:cubicBezTo>
                    <a:pt x="568452" y="1038606"/>
                    <a:pt x="568452" y="1077468"/>
                    <a:pt x="568452" y="1116457"/>
                  </a:cubicBezTo>
                  <a:close/>
                </a:path>
              </a:pathLst>
            </a:custGeom>
            <a:solidFill>
              <a:srgbClr val="984807"/>
            </a:solidFill>
          </p:spPr>
        </p:sp>
      </p:grpSp>
      <p:grpSp>
        <p:nvGrpSpPr>
          <p:cNvPr id="253" name="Group 253"/>
          <p:cNvGrpSpPr/>
          <p:nvPr/>
        </p:nvGrpSpPr>
        <p:grpSpPr>
          <a:xfrm>
            <a:off x="9848880" y="3724560"/>
            <a:ext cx="355680" cy="885600"/>
            <a:chOff x="0" y="0"/>
            <a:chExt cx="474240" cy="1180800"/>
          </a:xfrm>
        </p:grpSpPr>
        <p:sp>
          <p:nvSpPr>
            <p:cNvPr id="254" name="Freeform 254"/>
            <p:cNvSpPr/>
            <p:nvPr/>
          </p:nvSpPr>
          <p:spPr>
            <a:xfrm>
              <a:off x="0" y="0"/>
              <a:ext cx="474218" cy="1180719"/>
            </a:xfrm>
            <a:custGeom>
              <a:avLst/>
              <a:gdLst/>
              <a:ahLst/>
              <a:cxnLst/>
              <a:rect l="l" t="t" r="r" b="b"/>
              <a:pathLst>
                <a:path w="474218" h="1180719">
                  <a:moveTo>
                    <a:pt x="277495" y="1164590"/>
                  </a:moveTo>
                  <a:cubicBezTo>
                    <a:pt x="267843" y="892048"/>
                    <a:pt x="258191" y="619633"/>
                    <a:pt x="248412" y="347091"/>
                  </a:cubicBezTo>
                  <a:cubicBezTo>
                    <a:pt x="241935" y="347091"/>
                    <a:pt x="238760" y="347091"/>
                    <a:pt x="232283" y="347091"/>
                  </a:cubicBezTo>
                  <a:cubicBezTo>
                    <a:pt x="222631" y="619633"/>
                    <a:pt x="212979" y="892048"/>
                    <a:pt x="203200" y="1174242"/>
                  </a:cubicBezTo>
                  <a:cubicBezTo>
                    <a:pt x="112903" y="1141857"/>
                    <a:pt x="70993" y="1076960"/>
                    <a:pt x="41910" y="999109"/>
                  </a:cubicBezTo>
                  <a:cubicBezTo>
                    <a:pt x="0" y="885571"/>
                    <a:pt x="0" y="765556"/>
                    <a:pt x="25781" y="648843"/>
                  </a:cubicBezTo>
                  <a:cubicBezTo>
                    <a:pt x="70993" y="463931"/>
                    <a:pt x="129032" y="282194"/>
                    <a:pt x="183896" y="103759"/>
                  </a:cubicBezTo>
                  <a:cubicBezTo>
                    <a:pt x="193548" y="71374"/>
                    <a:pt x="216154" y="42164"/>
                    <a:pt x="238760" y="0"/>
                  </a:cubicBezTo>
                  <a:cubicBezTo>
                    <a:pt x="258064" y="35687"/>
                    <a:pt x="277495" y="58420"/>
                    <a:pt x="290322" y="87630"/>
                  </a:cubicBezTo>
                  <a:cubicBezTo>
                    <a:pt x="380619" y="301752"/>
                    <a:pt x="448437" y="522351"/>
                    <a:pt x="464566" y="752602"/>
                  </a:cubicBezTo>
                  <a:cubicBezTo>
                    <a:pt x="474218" y="856361"/>
                    <a:pt x="467741" y="960247"/>
                    <a:pt x="413004" y="1047750"/>
                  </a:cubicBezTo>
                  <a:cubicBezTo>
                    <a:pt x="383921" y="1099693"/>
                    <a:pt x="338836" y="1138555"/>
                    <a:pt x="300101" y="1180719"/>
                  </a:cubicBezTo>
                  <a:cubicBezTo>
                    <a:pt x="293624" y="1174242"/>
                    <a:pt x="283972" y="1170940"/>
                    <a:pt x="277495" y="1164463"/>
                  </a:cubicBezTo>
                  <a:close/>
                </a:path>
              </a:pathLst>
            </a:custGeom>
            <a:solidFill>
              <a:srgbClr val="984807"/>
            </a:solidFill>
          </p:spPr>
        </p:sp>
      </p:grpSp>
      <p:grpSp>
        <p:nvGrpSpPr>
          <p:cNvPr id="255" name="Group 255"/>
          <p:cNvGrpSpPr/>
          <p:nvPr/>
        </p:nvGrpSpPr>
        <p:grpSpPr>
          <a:xfrm>
            <a:off x="16747920" y="7391520"/>
            <a:ext cx="955440" cy="660240"/>
            <a:chOff x="0" y="0"/>
            <a:chExt cx="1273920" cy="880320"/>
          </a:xfrm>
        </p:grpSpPr>
        <p:sp>
          <p:nvSpPr>
            <p:cNvPr id="256" name="Freeform 256"/>
            <p:cNvSpPr/>
            <p:nvPr/>
          </p:nvSpPr>
          <p:spPr>
            <a:xfrm>
              <a:off x="0" y="0"/>
              <a:ext cx="1273810" cy="880237"/>
            </a:xfrm>
            <a:custGeom>
              <a:avLst/>
              <a:gdLst/>
              <a:ahLst/>
              <a:cxnLst/>
              <a:rect l="l" t="t" r="r" b="b"/>
              <a:pathLst>
                <a:path w="1273810" h="880237">
                  <a:moveTo>
                    <a:pt x="1150112" y="407797"/>
                  </a:moveTo>
                  <a:cubicBezTo>
                    <a:pt x="1166368" y="394843"/>
                    <a:pt x="1182751" y="381889"/>
                    <a:pt x="1202182" y="368935"/>
                  </a:cubicBezTo>
                  <a:cubicBezTo>
                    <a:pt x="1254252" y="462788"/>
                    <a:pt x="1273810" y="556641"/>
                    <a:pt x="1257554" y="656971"/>
                  </a:cubicBezTo>
                  <a:cubicBezTo>
                    <a:pt x="1237996" y="789686"/>
                    <a:pt x="1127252" y="880237"/>
                    <a:pt x="987171" y="877062"/>
                  </a:cubicBezTo>
                  <a:cubicBezTo>
                    <a:pt x="873125" y="873887"/>
                    <a:pt x="768858" y="835025"/>
                    <a:pt x="674370" y="773557"/>
                  </a:cubicBezTo>
                  <a:cubicBezTo>
                    <a:pt x="534289" y="676402"/>
                    <a:pt x="423545" y="553466"/>
                    <a:pt x="361569" y="394843"/>
                  </a:cubicBezTo>
                  <a:cubicBezTo>
                    <a:pt x="348488" y="355981"/>
                    <a:pt x="328930" y="346329"/>
                    <a:pt x="289941" y="349504"/>
                  </a:cubicBezTo>
                  <a:cubicBezTo>
                    <a:pt x="221488" y="349504"/>
                    <a:pt x="149860" y="346329"/>
                    <a:pt x="81407" y="349504"/>
                  </a:cubicBezTo>
                  <a:cubicBezTo>
                    <a:pt x="29337" y="349504"/>
                    <a:pt x="0" y="330073"/>
                    <a:pt x="3175" y="275082"/>
                  </a:cubicBezTo>
                  <a:cubicBezTo>
                    <a:pt x="3175" y="207137"/>
                    <a:pt x="3175" y="139192"/>
                    <a:pt x="3175" y="74422"/>
                  </a:cubicBezTo>
                  <a:cubicBezTo>
                    <a:pt x="0" y="22606"/>
                    <a:pt x="19558" y="0"/>
                    <a:pt x="74930" y="0"/>
                  </a:cubicBezTo>
                  <a:cubicBezTo>
                    <a:pt x="407289" y="0"/>
                    <a:pt x="742823" y="0"/>
                    <a:pt x="1078484" y="0"/>
                  </a:cubicBezTo>
                  <a:cubicBezTo>
                    <a:pt x="1127379" y="0"/>
                    <a:pt x="1153414" y="16129"/>
                    <a:pt x="1153414" y="71247"/>
                  </a:cubicBezTo>
                  <a:cubicBezTo>
                    <a:pt x="1153414" y="139192"/>
                    <a:pt x="1153414" y="207137"/>
                    <a:pt x="1153414" y="278384"/>
                  </a:cubicBezTo>
                  <a:cubicBezTo>
                    <a:pt x="1153414" y="330200"/>
                    <a:pt x="1127379" y="349631"/>
                    <a:pt x="1078484" y="349631"/>
                  </a:cubicBezTo>
                  <a:cubicBezTo>
                    <a:pt x="889508" y="346456"/>
                    <a:pt x="703834" y="349631"/>
                    <a:pt x="518033" y="349631"/>
                  </a:cubicBezTo>
                  <a:cubicBezTo>
                    <a:pt x="488696" y="349631"/>
                    <a:pt x="462661" y="349631"/>
                    <a:pt x="426847" y="349631"/>
                  </a:cubicBezTo>
                  <a:cubicBezTo>
                    <a:pt x="433324" y="369062"/>
                    <a:pt x="433324" y="382016"/>
                    <a:pt x="439928" y="394970"/>
                  </a:cubicBezTo>
                  <a:cubicBezTo>
                    <a:pt x="534416" y="595630"/>
                    <a:pt x="684276" y="734822"/>
                    <a:pt x="899287" y="793115"/>
                  </a:cubicBezTo>
                  <a:cubicBezTo>
                    <a:pt x="1107821" y="848106"/>
                    <a:pt x="1234821" y="721868"/>
                    <a:pt x="1182751" y="514731"/>
                  </a:cubicBezTo>
                  <a:cubicBezTo>
                    <a:pt x="1176274" y="479171"/>
                    <a:pt x="1159891" y="446786"/>
                    <a:pt x="1150112" y="407924"/>
                  </a:cubicBezTo>
                  <a:close/>
                  <a:moveTo>
                    <a:pt x="78232" y="275082"/>
                  </a:moveTo>
                  <a:cubicBezTo>
                    <a:pt x="162941" y="275082"/>
                    <a:pt x="241173" y="275082"/>
                    <a:pt x="325882" y="275082"/>
                  </a:cubicBezTo>
                  <a:cubicBezTo>
                    <a:pt x="325882" y="245999"/>
                    <a:pt x="322580" y="216789"/>
                    <a:pt x="329184" y="190881"/>
                  </a:cubicBezTo>
                  <a:cubicBezTo>
                    <a:pt x="332486" y="171450"/>
                    <a:pt x="355219" y="158496"/>
                    <a:pt x="368300" y="142367"/>
                  </a:cubicBezTo>
                  <a:cubicBezTo>
                    <a:pt x="378079" y="158496"/>
                    <a:pt x="394335" y="174752"/>
                    <a:pt x="397637" y="190881"/>
                  </a:cubicBezTo>
                  <a:cubicBezTo>
                    <a:pt x="400939" y="216789"/>
                    <a:pt x="397637" y="245872"/>
                    <a:pt x="397637" y="275082"/>
                  </a:cubicBezTo>
                  <a:cubicBezTo>
                    <a:pt x="632206" y="275082"/>
                    <a:pt x="853821" y="275082"/>
                    <a:pt x="1078611" y="275082"/>
                  </a:cubicBezTo>
                  <a:cubicBezTo>
                    <a:pt x="1078611" y="203835"/>
                    <a:pt x="1078611" y="139192"/>
                    <a:pt x="1078611" y="71247"/>
                  </a:cubicBezTo>
                  <a:cubicBezTo>
                    <a:pt x="739775" y="71247"/>
                    <a:pt x="410718" y="71247"/>
                    <a:pt x="78359" y="71247"/>
                  </a:cubicBezTo>
                  <a:cubicBezTo>
                    <a:pt x="78359" y="142494"/>
                    <a:pt x="78359" y="207137"/>
                    <a:pt x="78359" y="275082"/>
                  </a:cubicBezTo>
                  <a:close/>
                </a:path>
              </a:pathLst>
            </a:custGeom>
            <a:solidFill>
              <a:srgbClr val="984807"/>
            </a:solidFill>
          </p:spPr>
        </p:sp>
      </p:grpSp>
      <p:grpSp>
        <p:nvGrpSpPr>
          <p:cNvPr id="257" name="Group 257"/>
          <p:cNvGrpSpPr/>
          <p:nvPr/>
        </p:nvGrpSpPr>
        <p:grpSpPr>
          <a:xfrm>
            <a:off x="13503600" y="9223200"/>
            <a:ext cx="324000" cy="761760"/>
            <a:chOff x="0" y="0"/>
            <a:chExt cx="432000" cy="1015680"/>
          </a:xfrm>
        </p:grpSpPr>
        <p:sp>
          <p:nvSpPr>
            <p:cNvPr id="258" name="Freeform 258"/>
            <p:cNvSpPr/>
            <p:nvPr/>
          </p:nvSpPr>
          <p:spPr>
            <a:xfrm>
              <a:off x="0" y="0"/>
              <a:ext cx="431927" cy="1015873"/>
            </a:xfrm>
            <a:custGeom>
              <a:avLst/>
              <a:gdLst/>
              <a:ahLst/>
              <a:cxnLst/>
              <a:rect l="l" t="t" r="r" b="b"/>
              <a:pathLst>
                <a:path w="431927" h="1015873">
                  <a:moveTo>
                    <a:pt x="13081" y="1015619"/>
                  </a:moveTo>
                  <a:cubicBezTo>
                    <a:pt x="13081" y="902081"/>
                    <a:pt x="13081" y="788416"/>
                    <a:pt x="13081" y="678180"/>
                  </a:cubicBezTo>
                  <a:cubicBezTo>
                    <a:pt x="13081" y="538607"/>
                    <a:pt x="19685" y="395859"/>
                    <a:pt x="9779" y="256286"/>
                  </a:cubicBezTo>
                  <a:cubicBezTo>
                    <a:pt x="0" y="142748"/>
                    <a:pt x="39243" y="61595"/>
                    <a:pt x="144018" y="0"/>
                  </a:cubicBezTo>
                  <a:cubicBezTo>
                    <a:pt x="196342" y="58420"/>
                    <a:pt x="284734" y="97409"/>
                    <a:pt x="265049" y="207645"/>
                  </a:cubicBezTo>
                  <a:cubicBezTo>
                    <a:pt x="323977" y="207645"/>
                    <a:pt x="372999" y="207645"/>
                    <a:pt x="431927" y="207645"/>
                  </a:cubicBezTo>
                  <a:cubicBezTo>
                    <a:pt x="431927" y="272542"/>
                    <a:pt x="431927" y="334137"/>
                    <a:pt x="431927" y="399161"/>
                  </a:cubicBezTo>
                  <a:cubicBezTo>
                    <a:pt x="376301" y="399161"/>
                    <a:pt x="327152" y="399161"/>
                    <a:pt x="265049" y="399161"/>
                  </a:cubicBezTo>
                  <a:cubicBezTo>
                    <a:pt x="265049" y="470535"/>
                    <a:pt x="265049" y="532257"/>
                    <a:pt x="268351" y="590677"/>
                  </a:cubicBezTo>
                  <a:cubicBezTo>
                    <a:pt x="268351" y="603631"/>
                    <a:pt x="291211" y="619887"/>
                    <a:pt x="307594" y="619887"/>
                  </a:cubicBezTo>
                  <a:cubicBezTo>
                    <a:pt x="343535" y="623189"/>
                    <a:pt x="382905" y="623189"/>
                    <a:pt x="428625" y="623189"/>
                  </a:cubicBezTo>
                  <a:cubicBezTo>
                    <a:pt x="428625" y="688086"/>
                    <a:pt x="428625" y="746506"/>
                    <a:pt x="428625" y="814705"/>
                  </a:cubicBezTo>
                  <a:cubicBezTo>
                    <a:pt x="376301" y="814705"/>
                    <a:pt x="323850" y="814705"/>
                    <a:pt x="265049" y="814705"/>
                  </a:cubicBezTo>
                  <a:cubicBezTo>
                    <a:pt x="261747" y="882904"/>
                    <a:pt x="255270" y="944499"/>
                    <a:pt x="251968" y="1015873"/>
                  </a:cubicBezTo>
                  <a:cubicBezTo>
                    <a:pt x="173482" y="1015873"/>
                    <a:pt x="94869" y="1015873"/>
                    <a:pt x="13081" y="1015873"/>
                  </a:cubicBezTo>
                  <a:close/>
                  <a:moveTo>
                    <a:pt x="196342" y="720344"/>
                  </a:moveTo>
                  <a:cubicBezTo>
                    <a:pt x="170180" y="700913"/>
                    <a:pt x="153797" y="678180"/>
                    <a:pt x="140716" y="678180"/>
                  </a:cubicBezTo>
                  <a:cubicBezTo>
                    <a:pt x="124333" y="681482"/>
                    <a:pt x="104775" y="700913"/>
                    <a:pt x="101473" y="717169"/>
                  </a:cubicBezTo>
                  <a:cubicBezTo>
                    <a:pt x="98171" y="726948"/>
                    <a:pt x="121158" y="752856"/>
                    <a:pt x="134239" y="752856"/>
                  </a:cubicBezTo>
                  <a:cubicBezTo>
                    <a:pt x="150622" y="752856"/>
                    <a:pt x="167005" y="736600"/>
                    <a:pt x="196469" y="720344"/>
                  </a:cubicBezTo>
                  <a:close/>
                  <a:moveTo>
                    <a:pt x="134239" y="249809"/>
                  </a:moveTo>
                  <a:cubicBezTo>
                    <a:pt x="117856" y="275717"/>
                    <a:pt x="98298" y="295275"/>
                    <a:pt x="101473" y="308229"/>
                  </a:cubicBezTo>
                  <a:cubicBezTo>
                    <a:pt x="104648" y="321183"/>
                    <a:pt x="127635" y="340741"/>
                    <a:pt x="144018" y="340741"/>
                  </a:cubicBezTo>
                  <a:cubicBezTo>
                    <a:pt x="153797" y="340741"/>
                    <a:pt x="176784" y="318008"/>
                    <a:pt x="176784" y="305054"/>
                  </a:cubicBezTo>
                  <a:cubicBezTo>
                    <a:pt x="176784" y="288798"/>
                    <a:pt x="157099" y="275844"/>
                    <a:pt x="134239" y="249936"/>
                  </a:cubicBezTo>
                  <a:close/>
                </a:path>
              </a:pathLst>
            </a:custGeom>
            <a:solidFill>
              <a:srgbClr val="984807"/>
            </a:solidFill>
          </p:spPr>
        </p:sp>
      </p:grpSp>
      <p:grpSp>
        <p:nvGrpSpPr>
          <p:cNvPr id="259" name="Group 259"/>
          <p:cNvGrpSpPr/>
          <p:nvPr/>
        </p:nvGrpSpPr>
        <p:grpSpPr>
          <a:xfrm>
            <a:off x="13144320" y="9220320"/>
            <a:ext cx="317520" cy="768240"/>
            <a:chOff x="0" y="0"/>
            <a:chExt cx="423360" cy="1024320"/>
          </a:xfrm>
        </p:grpSpPr>
        <p:sp>
          <p:nvSpPr>
            <p:cNvPr id="260" name="Freeform 260"/>
            <p:cNvSpPr/>
            <p:nvPr/>
          </p:nvSpPr>
          <p:spPr>
            <a:xfrm>
              <a:off x="0" y="0"/>
              <a:ext cx="423418" cy="1024382"/>
            </a:xfrm>
            <a:custGeom>
              <a:avLst/>
              <a:gdLst/>
              <a:ahLst/>
              <a:cxnLst/>
              <a:rect l="l" t="t" r="r" b="b"/>
              <a:pathLst>
                <a:path w="423418" h="1024382">
                  <a:moveTo>
                    <a:pt x="423418" y="211328"/>
                  </a:moveTo>
                  <a:cubicBezTo>
                    <a:pt x="423418" y="279654"/>
                    <a:pt x="423418" y="338201"/>
                    <a:pt x="423418" y="403225"/>
                  </a:cubicBezTo>
                  <a:cubicBezTo>
                    <a:pt x="371348" y="403225"/>
                    <a:pt x="319151" y="403225"/>
                    <a:pt x="257302" y="403225"/>
                  </a:cubicBezTo>
                  <a:cubicBezTo>
                    <a:pt x="257302" y="471551"/>
                    <a:pt x="257302" y="533273"/>
                    <a:pt x="260604" y="595122"/>
                  </a:cubicBezTo>
                  <a:cubicBezTo>
                    <a:pt x="260604" y="608076"/>
                    <a:pt x="283337" y="624332"/>
                    <a:pt x="299720" y="624332"/>
                  </a:cubicBezTo>
                  <a:cubicBezTo>
                    <a:pt x="335534" y="627634"/>
                    <a:pt x="377825" y="627634"/>
                    <a:pt x="420243" y="627634"/>
                  </a:cubicBezTo>
                  <a:cubicBezTo>
                    <a:pt x="420243" y="689356"/>
                    <a:pt x="420243" y="747903"/>
                    <a:pt x="420243" y="816229"/>
                  </a:cubicBezTo>
                  <a:cubicBezTo>
                    <a:pt x="371348" y="816229"/>
                    <a:pt x="319278" y="816229"/>
                    <a:pt x="257429" y="816229"/>
                  </a:cubicBezTo>
                  <a:cubicBezTo>
                    <a:pt x="257429" y="891032"/>
                    <a:pt x="257429" y="956056"/>
                    <a:pt x="257429" y="1024382"/>
                  </a:cubicBezTo>
                  <a:cubicBezTo>
                    <a:pt x="176022" y="1024382"/>
                    <a:pt x="97917" y="1024382"/>
                    <a:pt x="13208" y="1024382"/>
                  </a:cubicBezTo>
                  <a:cubicBezTo>
                    <a:pt x="13208" y="1001649"/>
                    <a:pt x="9906" y="978916"/>
                    <a:pt x="9906" y="956056"/>
                  </a:cubicBezTo>
                  <a:cubicBezTo>
                    <a:pt x="9906" y="721868"/>
                    <a:pt x="16383" y="487807"/>
                    <a:pt x="6604" y="256921"/>
                  </a:cubicBezTo>
                  <a:cubicBezTo>
                    <a:pt x="0" y="139827"/>
                    <a:pt x="42291" y="65024"/>
                    <a:pt x="136779" y="0"/>
                  </a:cubicBezTo>
                  <a:cubicBezTo>
                    <a:pt x="179070" y="58547"/>
                    <a:pt x="267081" y="84582"/>
                    <a:pt x="260477" y="182118"/>
                  </a:cubicBezTo>
                  <a:cubicBezTo>
                    <a:pt x="257175" y="191897"/>
                    <a:pt x="283210" y="211328"/>
                    <a:pt x="296291" y="211328"/>
                  </a:cubicBezTo>
                  <a:cubicBezTo>
                    <a:pt x="335407" y="214630"/>
                    <a:pt x="377698" y="211328"/>
                    <a:pt x="423291" y="211328"/>
                  </a:cubicBezTo>
                  <a:close/>
                  <a:moveTo>
                    <a:pt x="133477" y="367411"/>
                  </a:moveTo>
                  <a:cubicBezTo>
                    <a:pt x="153035" y="338201"/>
                    <a:pt x="172593" y="321945"/>
                    <a:pt x="172593" y="308864"/>
                  </a:cubicBezTo>
                  <a:cubicBezTo>
                    <a:pt x="169291" y="292608"/>
                    <a:pt x="146558" y="276352"/>
                    <a:pt x="130302" y="273050"/>
                  </a:cubicBezTo>
                  <a:cubicBezTo>
                    <a:pt x="123825" y="269748"/>
                    <a:pt x="97790" y="295783"/>
                    <a:pt x="97790" y="308864"/>
                  </a:cubicBezTo>
                  <a:cubicBezTo>
                    <a:pt x="97790" y="321945"/>
                    <a:pt x="114046" y="338074"/>
                    <a:pt x="133604" y="367411"/>
                  </a:cubicBezTo>
                  <a:close/>
                  <a:moveTo>
                    <a:pt x="133604" y="663321"/>
                  </a:moveTo>
                  <a:cubicBezTo>
                    <a:pt x="117348" y="692531"/>
                    <a:pt x="97790" y="705612"/>
                    <a:pt x="97790" y="721868"/>
                  </a:cubicBezTo>
                  <a:cubicBezTo>
                    <a:pt x="97790" y="734822"/>
                    <a:pt x="120523" y="760857"/>
                    <a:pt x="130302" y="757682"/>
                  </a:cubicBezTo>
                  <a:cubicBezTo>
                    <a:pt x="146558" y="754380"/>
                    <a:pt x="169418" y="738124"/>
                    <a:pt x="169418" y="725170"/>
                  </a:cubicBezTo>
                  <a:cubicBezTo>
                    <a:pt x="172720" y="708914"/>
                    <a:pt x="153162" y="692658"/>
                    <a:pt x="133604" y="663448"/>
                  </a:cubicBezTo>
                  <a:close/>
                </a:path>
              </a:pathLst>
            </a:custGeom>
            <a:solidFill>
              <a:srgbClr val="984807"/>
            </a:solidFill>
          </p:spPr>
        </p:sp>
      </p:grpSp>
      <p:grpSp>
        <p:nvGrpSpPr>
          <p:cNvPr id="261" name="Group 261"/>
          <p:cNvGrpSpPr/>
          <p:nvPr/>
        </p:nvGrpSpPr>
        <p:grpSpPr>
          <a:xfrm>
            <a:off x="13878000" y="9220320"/>
            <a:ext cx="311040" cy="768240"/>
            <a:chOff x="0" y="0"/>
            <a:chExt cx="414720" cy="1024320"/>
          </a:xfrm>
        </p:grpSpPr>
        <p:sp>
          <p:nvSpPr>
            <p:cNvPr id="262" name="Freeform 262"/>
            <p:cNvSpPr/>
            <p:nvPr/>
          </p:nvSpPr>
          <p:spPr>
            <a:xfrm>
              <a:off x="0" y="0"/>
              <a:ext cx="414655" cy="1024255"/>
            </a:xfrm>
            <a:custGeom>
              <a:avLst/>
              <a:gdLst/>
              <a:ahLst/>
              <a:cxnLst/>
              <a:rect l="l" t="t" r="r" b="b"/>
              <a:pathLst>
                <a:path w="414655" h="1024255">
                  <a:moveTo>
                    <a:pt x="411480" y="634111"/>
                  </a:moveTo>
                  <a:cubicBezTo>
                    <a:pt x="411480" y="692658"/>
                    <a:pt x="411480" y="754380"/>
                    <a:pt x="411480" y="819404"/>
                  </a:cubicBezTo>
                  <a:cubicBezTo>
                    <a:pt x="359664" y="819404"/>
                    <a:pt x="307848" y="819404"/>
                    <a:pt x="249428" y="819404"/>
                  </a:cubicBezTo>
                  <a:cubicBezTo>
                    <a:pt x="249428" y="890905"/>
                    <a:pt x="249428" y="955929"/>
                    <a:pt x="249428" y="1024255"/>
                  </a:cubicBezTo>
                  <a:cubicBezTo>
                    <a:pt x="165227" y="1024255"/>
                    <a:pt x="87376" y="1024255"/>
                    <a:pt x="0" y="1024255"/>
                  </a:cubicBezTo>
                  <a:cubicBezTo>
                    <a:pt x="0" y="962533"/>
                    <a:pt x="0" y="900684"/>
                    <a:pt x="0" y="842137"/>
                  </a:cubicBezTo>
                  <a:cubicBezTo>
                    <a:pt x="0" y="640588"/>
                    <a:pt x="0" y="442214"/>
                    <a:pt x="0" y="243840"/>
                  </a:cubicBezTo>
                  <a:cubicBezTo>
                    <a:pt x="0" y="100838"/>
                    <a:pt x="6477" y="94361"/>
                    <a:pt x="129540" y="0"/>
                  </a:cubicBezTo>
                  <a:cubicBezTo>
                    <a:pt x="181356" y="61722"/>
                    <a:pt x="268859" y="97536"/>
                    <a:pt x="249428" y="211328"/>
                  </a:cubicBezTo>
                  <a:cubicBezTo>
                    <a:pt x="307721" y="211328"/>
                    <a:pt x="359537" y="211328"/>
                    <a:pt x="414655" y="211328"/>
                  </a:cubicBezTo>
                  <a:cubicBezTo>
                    <a:pt x="414655" y="279654"/>
                    <a:pt x="414655" y="338201"/>
                    <a:pt x="414655" y="403225"/>
                  </a:cubicBezTo>
                  <a:cubicBezTo>
                    <a:pt x="372491" y="403225"/>
                    <a:pt x="333629" y="403225"/>
                    <a:pt x="291592" y="403225"/>
                  </a:cubicBezTo>
                  <a:cubicBezTo>
                    <a:pt x="259207" y="399923"/>
                    <a:pt x="242951" y="409702"/>
                    <a:pt x="246253" y="445516"/>
                  </a:cubicBezTo>
                  <a:cubicBezTo>
                    <a:pt x="246253" y="448818"/>
                    <a:pt x="246253" y="451993"/>
                    <a:pt x="246253" y="451993"/>
                  </a:cubicBezTo>
                  <a:cubicBezTo>
                    <a:pt x="249555" y="507238"/>
                    <a:pt x="233299" y="578866"/>
                    <a:pt x="259207" y="608076"/>
                  </a:cubicBezTo>
                  <a:cubicBezTo>
                    <a:pt x="285115" y="640588"/>
                    <a:pt x="356362" y="627634"/>
                    <a:pt x="411480" y="634111"/>
                  </a:cubicBezTo>
                  <a:close/>
                  <a:moveTo>
                    <a:pt x="178181" y="721868"/>
                  </a:moveTo>
                  <a:cubicBezTo>
                    <a:pt x="152273" y="702310"/>
                    <a:pt x="132842" y="679577"/>
                    <a:pt x="123063" y="682879"/>
                  </a:cubicBezTo>
                  <a:cubicBezTo>
                    <a:pt x="106807" y="689356"/>
                    <a:pt x="93853" y="712089"/>
                    <a:pt x="87376" y="731647"/>
                  </a:cubicBezTo>
                  <a:cubicBezTo>
                    <a:pt x="84074" y="734949"/>
                    <a:pt x="110109" y="760857"/>
                    <a:pt x="123063" y="757682"/>
                  </a:cubicBezTo>
                  <a:cubicBezTo>
                    <a:pt x="139319" y="757682"/>
                    <a:pt x="152273" y="738124"/>
                    <a:pt x="178181" y="721868"/>
                  </a:cubicBezTo>
                  <a:close/>
                  <a:moveTo>
                    <a:pt x="181483" y="308864"/>
                  </a:moveTo>
                  <a:cubicBezTo>
                    <a:pt x="152273" y="292608"/>
                    <a:pt x="136144" y="269875"/>
                    <a:pt x="123190" y="273050"/>
                  </a:cubicBezTo>
                  <a:cubicBezTo>
                    <a:pt x="106934" y="276352"/>
                    <a:pt x="90805" y="295783"/>
                    <a:pt x="87503" y="312039"/>
                  </a:cubicBezTo>
                  <a:cubicBezTo>
                    <a:pt x="84201" y="321818"/>
                    <a:pt x="110236" y="347853"/>
                    <a:pt x="123190" y="347853"/>
                  </a:cubicBezTo>
                  <a:cubicBezTo>
                    <a:pt x="136144" y="347853"/>
                    <a:pt x="152400" y="328295"/>
                    <a:pt x="181483" y="308864"/>
                  </a:cubicBezTo>
                  <a:close/>
                </a:path>
              </a:pathLst>
            </a:custGeom>
            <a:solidFill>
              <a:srgbClr val="984807"/>
            </a:solidFill>
          </p:spPr>
        </p:sp>
      </p:grpSp>
      <p:grpSp>
        <p:nvGrpSpPr>
          <p:cNvPr id="263" name="Group 263"/>
          <p:cNvGrpSpPr/>
          <p:nvPr/>
        </p:nvGrpSpPr>
        <p:grpSpPr>
          <a:xfrm>
            <a:off x="13299840" y="3939840"/>
            <a:ext cx="632160" cy="781200"/>
            <a:chOff x="0" y="0"/>
            <a:chExt cx="842880" cy="1041600"/>
          </a:xfrm>
        </p:grpSpPr>
        <p:sp>
          <p:nvSpPr>
            <p:cNvPr id="264" name="Freeform 264"/>
            <p:cNvSpPr/>
            <p:nvPr/>
          </p:nvSpPr>
          <p:spPr>
            <a:xfrm>
              <a:off x="0" y="0"/>
              <a:ext cx="842899" cy="1041654"/>
            </a:xfrm>
            <a:custGeom>
              <a:avLst/>
              <a:gdLst/>
              <a:ahLst/>
              <a:cxnLst/>
              <a:rect l="l" t="t" r="r" b="b"/>
              <a:pathLst>
                <a:path w="842899" h="1041654">
                  <a:moveTo>
                    <a:pt x="358013" y="351536"/>
                  </a:moveTo>
                  <a:cubicBezTo>
                    <a:pt x="364490" y="319024"/>
                    <a:pt x="367792" y="289687"/>
                    <a:pt x="370967" y="263652"/>
                  </a:cubicBezTo>
                  <a:cubicBezTo>
                    <a:pt x="377444" y="192024"/>
                    <a:pt x="383921" y="117221"/>
                    <a:pt x="393700" y="45593"/>
                  </a:cubicBezTo>
                  <a:cubicBezTo>
                    <a:pt x="397002" y="29337"/>
                    <a:pt x="416433" y="16256"/>
                    <a:pt x="426212" y="0"/>
                  </a:cubicBezTo>
                  <a:cubicBezTo>
                    <a:pt x="435991" y="16256"/>
                    <a:pt x="452247" y="29337"/>
                    <a:pt x="455549" y="45593"/>
                  </a:cubicBezTo>
                  <a:cubicBezTo>
                    <a:pt x="462026" y="123698"/>
                    <a:pt x="471805" y="201803"/>
                    <a:pt x="475107" y="276733"/>
                  </a:cubicBezTo>
                  <a:cubicBezTo>
                    <a:pt x="475107" y="332105"/>
                    <a:pt x="488061" y="354838"/>
                    <a:pt x="546735" y="351536"/>
                  </a:cubicBezTo>
                  <a:cubicBezTo>
                    <a:pt x="618363" y="345059"/>
                    <a:pt x="686689" y="351536"/>
                    <a:pt x="755015" y="348234"/>
                  </a:cubicBezTo>
                  <a:cubicBezTo>
                    <a:pt x="820039" y="344932"/>
                    <a:pt x="842899" y="374269"/>
                    <a:pt x="839597" y="432816"/>
                  </a:cubicBezTo>
                  <a:cubicBezTo>
                    <a:pt x="836295" y="471932"/>
                    <a:pt x="842899" y="514223"/>
                    <a:pt x="836295" y="550037"/>
                  </a:cubicBezTo>
                  <a:cubicBezTo>
                    <a:pt x="829818" y="576072"/>
                    <a:pt x="803783" y="598805"/>
                    <a:pt x="790702" y="621665"/>
                  </a:cubicBezTo>
                  <a:cubicBezTo>
                    <a:pt x="780923" y="637921"/>
                    <a:pt x="764667" y="657479"/>
                    <a:pt x="761365" y="673735"/>
                  </a:cubicBezTo>
                  <a:cubicBezTo>
                    <a:pt x="748411" y="764921"/>
                    <a:pt x="738632" y="859282"/>
                    <a:pt x="728853" y="950468"/>
                  </a:cubicBezTo>
                  <a:cubicBezTo>
                    <a:pt x="722376" y="1015619"/>
                    <a:pt x="689864" y="1041654"/>
                    <a:pt x="624713" y="1041654"/>
                  </a:cubicBezTo>
                  <a:cubicBezTo>
                    <a:pt x="488061" y="1041654"/>
                    <a:pt x="348107" y="1041654"/>
                    <a:pt x="211455" y="1041654"/>
                  </a:cubicBezTo>
                  <a:cubicBezTo>
                    <a:pt x="136652" y="1041654"/>
                    <a:pt x="113792" y="1018921"/>
                    <a:pt x="104013" y="947293"/>
                  </a:cubicBezTo>
                  <a:cubicBezTo>
                    <a:pt x="94234" y="856107"/>
                    <a:pt x="87757" y="765048"/>
                    <a:pt x="71501" y="677164"/>
                  </a:cubicBezTo>
                  <a:cubicBezTo>
                    <a:pt x="71501" y="654431"/>
                    <a:pt x="48768" y="638048"/>
                    <a:pt x="32512" y="621792"/>
                  </a:cubicBezTo>
                  <a:cubicBezTo>
                    <a:pt x="32512" y="618490"/>
                    <a:pt x="22733" y="618490"/>
                    <a:pt x="22733" y="615315"/>
                  </a:cubicBezTo>
                  <a:cubicBezTo>
                    <a:pt x="12954" y="540385"/>
                    <a:pt x="0" y="465455"/>
                    <a:pt x="0" y="390652"/>
                  </a:cubicBezTo>
                  <a:cubicBezTo>
                    <a:pt x="3302" y="341884"/>
                    <a:pt x="55372" y="351536"/>
                    <a:pt x="91059" y="351536"/>
                  </a:cubicBezTo>
                  <a:cubicBezTo>
                    <a:pt x="178943" y="348234"/>
                    <a:pt x="266827" y="351536"/>
                    <a:pt x="357886" y="351536"/>
                  </a:cubicBezTo>
                  <a:close/>
                  <a:moveTo>
                    <a:pt x="136652" y="624967"/>
                  </a:moveTo>
                  <a:cubicBezTo>
                    <a:pt x="149606" y="735584"/>
                    <a:pt x="159385" y="839851"/>
                    <a:pt x="175641" y="943991"/>
                  </a:cubicBezTo>
                  <a:cubicBezTo>
                    <a:pt x="178943" y="957072"/>
                    <a:pt x="201676" y="973328"/>
                    <a:pt x="214630" y="973328"/>
                  </a:cubicBezTo>
                  <a:cubicBezTo>
                    <a:pt x="348107" y="976630"/>
                    <a:pt x="484759" y="976630"/>
                    <a:pt x="618109" y="973328"/>
                  </a:cubicBezTo>
                  <a:cubicBezTo>
                    <a:pt x="634365" y="973328"/>
                    <a:pt x="657098" y="950595"/>
                    <a:pt x="660400" y="937514"/>
                  </a:cubicBezTo>
                  <a:cubicBezTo>
                    <a:pt x="673354" y="836549"/>
                    <a:pt x="683133" y="732409"/>
                    <a:pt x="696214" y="625094"/>
                  </a:cubicBezTo>
                  <a:cubicBezTo>
                    <a:pt x="507492" y="625094"/>
                    <a:pt x="325247" y="625094"/>
                    <a:pt x="136525" y="625094"/>
                  </a:cubicBezTo>
                  <a:close/>
                  <a:moveTo>
                    <a:pt x="764794" y="429641"/>
                  </a:moveTo>
                  <a:cubicBezTo>
                    <a:pt x="530479" y="429641"/>
                    <a:pt x="302641" y="429641"/>
                    <a:pt x="74930" y="429641"/>
                  </a:cubicBezTo>
                  <a:cubicBezTo>
                    <a:pt x="74930" y="468757"/>
                    <a:pt x="74930" y="504444"/>
                    <a:pt x="74930" y="543560"/>
                  </a:cubicBezTo>
                  <a:cubicBezTo>
                    <a:pt x="302768" y="543560"/>
                    <a:pt x="530479" y="543560"/>
                    <a:pt x="758317" y="543560"/>
                  </a:cubicBezTo>
                  <a:cubicBezTo>
                    <a:pt x="761619" y="530479"/>
                    <a:pt x="764794" y="517525"/>
                    <a:pt x="764794" y="504444"/>
                  </a:cubicBezTo>
                  <a:cubicBezTo>
                    <a:pt x="764794" y="481711"/>
                    <a:pt x="764794" y="458851"/>
                    <a:pt x="764794" y="429641"/>
                  </a:cubicBezTo>
                  <a:close/>
                </a:path>
              </a:pathLst>
            </a:custGeom>
            <a:solidFill>
              <a:srgbClr val="984807"/>
            </a:solidFill>
          </p:spPr>
        </p:sp>
      </p:grpSp>
      <p:grpSp>
        <p:nvGrpSpPr>
          <p:cNvPr id="265" name="Group 265"/>
          <p:cNvGrpSpPr/>
          <p:nvPr/>
        </p:nvGrpSpPr>
        <p:grpSpPr>
          <a:xfrm>
            <a:off x="13188960" y="6134400"/>
            <a:ext cx="857520" cy="368640"/>
            <a:chOff x="0" y="0"/>
            <a:chExt cx="1143360" cy="491520"/>
          </a:xfrm>
        </p:grpSpPr>
        <p:sp>
          <p:nvSpPr>
            <p:cNvPr id="266" name="Freeform 266"/>
            <p:cNvSpPr/>
            <p:nvPr/>
          </p:nvSpPr>
          <p:spPr>
            <a:xfrm>
              <a:off x="-127" y="0"/>
              <a:ext cx="1143508" cy="491490"/>
            </a:xfrm>
            <a:custGeom>
              <a:avLst/>
              <a:gdLst/>
              <a:ahLst/>
              <a:cxnLst/>
              <a:rect l="l" t="t" r="r" b="b"/>
              <a:pathLst>
                <a:path w="1143508" h="491490">
                  <a:moveTo>
                    <a:pt x="1091311" y="387350"/>
                  </a:moveTo>
                  <a:cubicBezTo>
                    <a:pt x="1049020" y="331978"/>
                    <a:pt x="996823" y="335280"/>
                    <a:pt x="944753" y="354838"/>
                  </a:cubicBezTo>
                  <a:cubicBezTo>
                    <a:pt x="853567" y="384175"/>
                    <a:pt x="762381" y="416687"/>
                    <a:pt x="674370" y="449199"/>
                  </a:cubicBezTo>
                  <a:cubicBezTo>
                    <a:pt x="579882" y="485013"/>
                    <a:pt x="491998" y="491490"/>
                    <a:pt x="394208" y="452501"/>
                  </a:cubicBezTo>
                  <a:cubicBezTo>
                    <a:pt x="276987" y="406908"/>
                    <a:pt x="162941" y="348361"/>
                    <a:pt x="29337" y="345059"/>
                  </a:cubicBezTo>
                  <a:cubicBezTo>
                    <a:pt x="19558" y="345059"/>
                    <a:pt x="9779" y="328803"/>
                    <a:pt x="0" y="319024"/>
                  </a:cubicBezTo>
                  <a:cubicBezTo>
                    <a:pt x="13081" y="309245"/>
                    <a:pt x="26035" y="289687"/>
                    <a:pt x="35814" y="289687"/>
                  </a:cubicBezTo>
                  <a:cubicBezTo>
                    <a:pt x="104267" y="292989"/>
                    <a:pt x="169418" y="296164"/>
                    <a:pt x="237744" y="302768"/>
                  </a:cubicBezTo>
                  <a:cubicBezTo>
                    <a:pt x="250825" y="302768"/>
                    <a:pt x="267081" y="309245"/>
                    <a:pt x="280035" y="312547"/>
                  </a:cubicBezTo>
                  <a:cubicBezTo>
                    <a:pt x="429895" y="377698"/>
                    <a:pt x="563372" y="354838"/>
                    <a:pt x="683895" y="224663"/>
                  </a:cubicBezTo>
                  <a:cubicBezTo>
                    <a:pt x="657860" y="224663"/>
                    <a:pt x="631825" y="218186"/>
                    <a:pt x="608965" y="221361"/>
                  </a:cubicBezTo>
                  <a:cubicBezTo>
                    <a:pt x="550291" y="221361"/>
                    <a:pt x="491744" y="231140"/>
                    <a:pt x="433070" y="227838"/>
                  </a:cubicBezTo>
                  <a:cubicBezTo>
                    <a:pt x="384175" y="224536"/>
                    <a:pt x="341884" y="205105"/>
                    <a:pt x="345059" y="133477"/>
                  </a:cubicBezTo>
                  <a:cubicBezTo>
                    <a:pt x="459105" y="149733"/>
                    <a:pt x="560070" y="127000"/>
                    <a:pt x="661035" y="78105"/>
                  </a:cubicBezTo>
                  <a:cubicBezTo>
                    <a:pt x="700151" y="58547"/>
                    <a:pt x="745744" y="45593"/>
                    <a:pt x="788035" y="32512"/>
                  </a:cubicBezTo>
                  <a:cubicBezTo>
                    <a:pt x="928497" y="0"/>
                    <a:pt x="1032764" y="65151"/>
                    <a:pt x="1130427" y="153035"/>
                  </a:cubicBezTo>
                  <a:cubicBezTo>
                    <a:pt x="1140206" y="162814"/>
                    <a:pt x="1143508" y="185547"/>
                    <a:pt x="1140206" y="198628"/>
                  </a:cubicBezTo>
                  <a:cubicBezTo>
                    <a:pt x="1133729" y="260477"/>
                    <a:pt x="1120648" y="322326"/>
                    <a:pt x="1110869" y="384175"/>
                  </a:cubicBezTo>
                  <a:cubicBezTo>
                    <a:pt x="1104392" y="384175"/>
                    <a:pt x="1097788" y="387477"/>
                    <a:pt x="1091311" y="387477"/>
                  </a:cubicBezTo>
                  <a:close/>
                </a:path>
              </a:pathLst>
            </a:custGeom>
            <a:solidFill>
              <a:srgbClr val="984807"/>
            </a:solidFill>
          </p:spPr>
        </p:sp>
      </p:grpSp>
      <p:grpSp>
        <p:nvGrpSpPr>
          <p:cNvPr id="267" name="Group 267"/>
          <p:cNvGrpSpPr/>
          <p:nvPr/>
        </p:nvGrpSpPr>
        <p:grpSpPr>
          <a:xfrm>
            <a:off x="15430320" y="4117680"/>
            <a:ext cx="396720" cy="520560"/>
            <a:chOff x="0" y="0"/>
            <a:chExt cx="528960" cy="694080"/>
          </a:xfrm>
        </p:grpSpPr>
        <p:sp>
          <p:nvSpPr>
            <p:cNvPr id="268" name="Freeform 268"/>
            <p:cNvSpPr/>
            <p:nvPr/>
          </p:nvSpPr>
          <p:spPr>
            <a:xfrm>
              <a:off x="0" y="0"/>
              <a:ext cx="528955" cy="694055"/>
            </a:xfrm>
            <a:custGeom>
              <a:avLst/>
              <a:gdLst/>
              <a:ahLst/>
              <a:cxnLst/>
              <a:rect l="l" t="t" r="r" b="b"/>
              <a:pathLst>
                <a:path w="528955" h="694055">
                  <a:moveTo>
                    <a:pt x="3302" y="6477"/>
                  </a:moveTo>
                  <a:cubicBezTo>
                    <a:pt x="29210" y="3302"/>
                    <a:pt x="51943" y="0"/>
                    <a:pt x="71374" y="0"/>
                  </a:cubicBezTo>
                  <a:cubicBezTo>
                    <a:pt x="94107" y="0"/>
                    <a:pt x="113538" y="3302"/>
                    <a:pt x="142748" y="3302"/>
                  </a:cubicBezTo>
                  <a:cubicBezTo>
                    <a:pt x="142748" y="64897"/>
                    <a:pt x="142748" y="120015"/>
                    <a:pt x="142748" y="175260"/>
                  </a:cubicBezTo>
                  <a:cubicBezTo>
                    <a:pt x="146050" y="259588"/>
                    <a:pt x="184912" y="305054"/>
                    <a:pt x="256286" y="301752"/>
                  </a:cubicBezTo>
                  <a:cubicBezTo>
                    <a:pt x="321183" y="301752"/>
                    <a:pt x="356870" y="256286"/>
                    <a:pt x="356870" y="175260"/>
                  </a:cubicBezTo>
                  <a:cubicBezTo>
                    <a:pt x="356870" y="123317"/>
                    <a:pt x="356870" y="74676"/>
                    <a:pt x="360172" y="26035"/>
                  </a:cubicBezTo>
                  <a:cubicBezTo>
                    <a:pt x="360172" y="19558"/>
                    <a:pt x="363474" y="13081"/>
                    <a:pt x="366649" y="6604"/>
                  </a:cubicBezTo>
                  <a:cubicBezTo>
                    <a:pt x="379730" y="3302"/>
                    <a:pt x="395859" y="3302"/>
                    <a:pt x="408940" y="0"/>
                  </a:cubicBezTo>
                  <a:cubicBezTo>
                    <a:pt x="438150" y="0"/>
                    <a:pt x="464058" y="0"/>
                    <a:pt x="503047" y="0"/>
                  </a:cubicBezTo>
                  <a:cubicBezTo>
                    <a:pt x="503047" y="84328"/>
                    <a:pt x="503047" y="165354"/>
                    <a:pt x="503047" y="243205"/>
                  </a:cubicBezTo>
                  <a:cubicBezTo>
                    <a:pt x="503047" y="272415"/>
                    <a:pt x="499745" y="304800"/>
                    <a:pt x="503047" y="334010"/>
                  </a:cubicBezTo>
                  <a:cubicBezTo>
                    <a:pt x="528955" y="512445"/>
                    <a:pt x="428371" y="612902"/>
                    <a:pt x="285623" y="684276"/>
                  </a:cubicBezTo>
                  <a:cubicBezTo>
                    <a:pt x="269367" y="690753"/>
                    <a:pt x="236982" y="694055"/>
                    <a:pt x="220726" y="684276"/>
                  </a:cubicBezTo>
                  <a:cubicBezTo>
                    <a:pt x="165608" y="648589"/>
                    <a:pt x="107188" y="609727"/>
                    <a:pt x="58420" y="561086"/>
                  </a:cubicBezTo>
                  <a:cubicBezTo>
                    <a:pt x="29210" y="538353"/>
                    <a:pt x="6477" y="496189"/>
                    <a:pt x="6477" y="460502"/>
                  </a:cubicBezTo>
                  <a:cubicBezTo>
                    <a:pt x="0" y="311404"/>
                    <a:pt x="3302" y="158877"/>
                    <a:pt x="3302" y="6477"/>
                  </a:cubicBezTo>
                  <a:close/>
                </a:path>
              </a:pathLst>
            </a:custGeom>
            <a:solidFill>
              <a:srgbClr val="984807"/>
            </a:solidFill>
          </p:spPr>
        </p:sp>
      </p:grpSp>
      <p:grpSp>
        <p:nvGrpSpPr>
          <p:cNvPr id="269" name="Group 269"/>
          <p:cNvGrpSpPr/>
          <p:nvPr/>
        </p:nvGrpSpPr>
        <p:grpSpPr>
          <a:xfrm>
            <a:off x="16833600" y="7699680"/>
            <a:ext cx="669600" cy="447840"/>
            <a:chOff x="0" y="0"/>
            <a:chExt cx="892800" cy="597120"/>
          </a:xfrm>
        </p:grpSpPr>
        <p:sp>
          <p:nvSpPr>
            <p:cNvPr id="270" name="Freeform 270"/>
            <p:cNvSpPr/>
            <p:nvPr/>
          </p:nvSpPr>
          <p:spPr>
            <a:xfrm>
              <a:off x="0" y="0"/>
              <a:ext cx="892810" cy="597027"/>
            </a:xfrm>
            <a:custGeom>
              <a:avLst/>
              <a:gdLst/>
              <a:ahLst/>
              <a:cxnLst/>
              <a:rect l="l" t="t" r="r" b="b"/>
              <a:pathLst>
                <a:path w="892810" h="597027">
                  <a:moveTo>
                    <a:pt x="892810" y="557911"/>
                  </a:moveTo>
                  <a:cubicBezTo>
                    <a:pt x="876554" y="570992"/>
                    <a:pt x="860298" y="597027"/>
                    <a:pt x="844169" y="597027"/>
                  </a:cubicBezTo>
                  <a:cubicBezTo>
                    <a:pt x="584454" y="597027"/>
                    <a:pt x="324739" y="597027"/>
                    <a:pt x="65024" y="597027"/>
                  </a:cubicBezTo>
                  <a:cubicBezTo>
                    <a:pt x="61722" y="597027"/>
                    <a:pt x="55245" y="590550"/>
                    <a:pt x="48768" y="590550"/>
                  </a:cubicBezTo>
                  <a:cubicBezTo>
                    <a:pt x="32512" y="398018"/>
                    <a:pt x="19431" y="205613"/>
                    <a:pt x="0" y="3302"/>
                  </a:cubicBezTo>
                  <a:cubicBezTo>
                    <a:pt x="58420" y="3302"/>
                    <a:pt x="110363" y="0"/>
                    <a:pt x="162306" y="6477"/>
                  </a:cubicBezTo>
                  <a:cubicBezTo>
                    <a:pt x="181737" y="9779"/>
                    <a:pt x="197993" y="39116"/>
                    <a:pt x="207772" y="61976"/>
                  </a:cubicBezTo>
                  <a:cubicBezTo>
                    <a:pt x="327914" y="287147"/>
                    <a:pt x="503174" y="450215"/>
                    <a:pt x="753237" y="518795"/>
                  </a:cubicBezTo>
                  <a:cubicBezTo>
                    <a:pt x="792226" y="528574"/>
                    <a:pt x="834390" y="531876"/>
                    <a:pt x="873379" y="538353"/>
                  </a:cubicBezTo>
                  <a:cubicBezTo>
                    <a:pt x="879856" y="544830"/>
                    <a:pt x="886333" y="551434"/>
                    <a:pt x="892810" y="557911"/>
                  </a:cubicBezTo>
                  <a:close/>
                </a:path>
              </a:pathLst>
            </a:custGeom>
            <a:solidFill>
              <a:srgbClr val="984807"/>
            </a:solidFill>
          </p:spPr>
        </p:sp>
      </p:grpSp>
      <p:grpSp>
        <p:nvGrpSpPr>
          <p:cNvPr id="271" name="Group 271"/>
          <p:cNvGrpSpPr/>
          <p:nvPr/>
        </p:nvGrpSpPr>
        <p:grpSpPr>
          <a:xfrm>
            <a:off x="16938720" y="5889600"/>
            <a:ext cx="739440" cy="619200"/>
            <a:chOff x="0" y="0"/>
            <a:chExt cx="985920" cy="825600"/>
          </a:xfrm>
        </p:grpSpPr>
        <p:sp>
          <p:nvSpPr>
            <p:cNvPr id="272" name="Freeform 272"/>
            <p:cNvSpPr/>
            <p:nvPr/>
          </p:nvSpPr>
          <p:spPr>
            <a:xfrm>
              <a:off x="0" y="0"/>
              <a:ext cx="985901" cy="825627"/>
            </a:xfrm>
            <a:custGeom>
              <a:avLst/>
              <a:gdLst/>
              <a:ahLst/>
              <a:cxnLst/>
              <a:rect l="l" t="t" r="r" b="b"/>
              <a:pathLst>
                <a:path w="985901" h="825627">
                  <a:moveTo>
                    <a:pt x="523875" y="204724"/>
                  </a:moveTo>
                  <a:cubicBezTo>
                    <a:pt x="488061" y="321691"/>
                    <a:pt x="409956" y="402971"/>
                    <a:pt x="283083" y="455041"/>
                  </a:cubicBezTo>
                  <a:cubicBezTo>
                    <a:pt x="341630" y="523240"/>
                    <a:pt x="397002" y="585089"/>
                    <a:pt x="449072" y="646811"/>
                  </a:cubicBezTo>
                  <a:cubicBezTo>
                    <a:pt x="481584" y="689102"/>
                    <a:pt x="533654" y="724789"/>
                    <a:pt x="488061" y="786638"/>
                  </a:cubicBezTo>
                  <a:cubicBezTo>
                    <a:pt x="458724" y="825627"/>
                    <a:pt x="397002" y="815848"/>
                    <a:pt x="335153" y="760603"/>
                  </a:cubicBezTo>
                  <a:cubicBezTo>
                    <a:pt x="188722" y="630555"/>
                    <a:pt x="87884" y="471297"/>
                    <a:pt x="0" y="292481"/>
                  </a:cubicBezTo>
                  <a:cubicBezTo>
                    <a:pt x="52070" y="282702"/>
                    <a:pt x="97663" y="263271"/>
                    <a:pt x="136652" y="272923"/>
                  </a:cubicBezTo>
                  <a:cubicBezTo>
                    <a:pt x="175641" y="282575"/>
                    <a:pt x="201676" y="324866"/>
                    <a:pt x="237490" y="357378"/>
                  </a:cubicBezTo>
                  <a:cubicBezTo>
                    <a:pt x="325374" y="324866"/>
                    <a:pt x="393700" y="269621"/>
                    <a:pt x="426212" y="165608"/>
                  </a:cubicBezTo>
                  <a:cubicBezTo>
                    <a:pt x="396875" y="155829"/>
                    <a:pt x="374142" y="142875"/>
                    <a:pt x="338328" y="126619"/>
                  </a:cubicBezTo>
                  <a:cubicBezTo>
                    <a:pt x="367665" y="77978"/>
                    <a:pt x="397002" y="32512"/>
                    <a:pt x="419735" y="0"/>
                  </a:cubicBezTo>
                  <a:cubicBezTo>
                    <a:pt x="585724" y="35814"/>
                    <a:pt x="745109" y="68199"/>
                    <a:pt x="901319" y="100711"/>
                  </a:cubicBezTo>
                  <a:cubicBezTo>
                    <a:pt x="943610" y="110490"/>
                    <a:pt x="985901" y="123444"/>
                    <a:pt x="985901" y="175514"/>
                  </a:cubicBezTo>
                  <a:cubicBezTo>
                    <a:pt x="982599" y="234061"/>
                    <a:pt x="933831" y="250317"/>
                    <a:pt x="888238" y="247015"/>
                  </a:cubicBezTo>
                  <a:cubicBezTo>
                    <a:pt x="767842" y="237236"/>
                    <a:pt x="650748" y="220980"/>
                    <a:pt x="523748" y="204724"/>
                  </a:cubicBezTo>
                  <a:close/>
                </a:path>
              </a:pathLst>
            </a:custGeom>
            <a:solidFill>
              <a:srgbClr val="984807"/>
            </a:solidFill>
          </p:spPr>
        </p:sp>
      </p:grpSp>
      <p:grpSp>
        <p:nvGrpSpPr>
          <p:cNvPr id="273" name="Group 273"/>
          <p:cNvGrpSpPr/>
          <p:nvPr/>
        </p:nvGrpSpPr>
        <p:grpSpPr>
          <a:xfrm>
            <a:off x="16894080" y="4346640"/>
            <a:ext cx="578160" cy="378000"/>
            <a:chOff x="0" y="0"/>
            <a:chExt cx="770880" cy="504000"/>
          </a:xfrm>
        </p:grpSpPr>
        <p:sp>
          <p:nvSpPr>
            <p:cNvPr id="274" name="Freeform 274"/>
            <p:cNvSpPr/>
            <p:nvPr/>
          </p:nvSpPr>
          <p:spPr>
            <a:xfrm>
              <a:off x="0" y="0"/>
              <a:ext cx="770890" cy="504063"/>
            </a:xfrm>
            <a:custGeom>
              <a:avLst/>
              <a:gdLst/>
              <a:ahLst/>
              <a:cxnLst/>
              <a:rect l="l" t="t" r="r" b="b"/>
              <a:pathLst>
                <a:path w="770890" h="504063">
                  <a:moveTo>
                    <a:pt x="476123" y="101473"/>
                  </a:moveTo>
                  <a:cubicBezTo>
                    <a:pt x="553847" y="101473"/>
                    <a:pt x="628396" y="101473"/>
                    <a:pt x="702818" y="101473"/>
                  </a:cubicBezTo>
                  <a:cubicBezTo>
                    <a:pt x="748157" y="98171"/>
                    <a:pt x="770890" y="111252"/>
                    <a:pt x="770890" y="163703"/>
                  </a:cubicBezTo>
                  <a:cubicBezTo>
                    <a:pt x="767588" y="258572"/>
                    <a:pt x="770890" y="353568"/>
                    <a:pt x="767588" y="451739"/>
                  </a:cubicBezTo>
                  <a:cubicBezTo>
                    <a:pt x="764286" y="468122"/>
                    <a:pt x="744855" y="484505"/>
                    <a:pt x="731901" y="500888"/>
                  </a:cubicBezTo>
                  <a:cubicBezTo>
                    <a:pt x="722122" y="484505"/>
                    <a:pt x="702691" y="468122"/>
                    <a:pt x="702691" y="451739"/>
                  </a:cubicBezTo>
                  <a:cubicBezTo>
                    <a:pt x="696214" y="405892"/>
                    <a:pt x="702691" y="360045"/>
                    <a:pt x="699389" y="314325"/>
                  </a:cubicBezTo>
                  <a:cubicBezTo>
                    <a:pt x="696087" y="297942"/>
                    <a:pt x="676656" y="281559"/>
                    <a:pt x="663702" y="262001"/>
                  </a:cubicBezTo>
                  <a:cubicBezTo>
                    <a:pt x="653923" y="281686"/>
                    <a:pt x="634492" y="297942"/>
                    <a:pt x="634492" y="317627"/>
                  </a:cubicBezTo>
                  <a:cubicBezTo>
                    <a:pt x="628015" y="363474"/>
                    <a:pt x="634492" y="409321"/>
                    <a:pt x="631190" y="455041"/>
                  </a:cubicBezTo>
                  <a:cubicBezTo>
                    <a:pt x="627888" y="471424"/>
                    <a:pt x="605282" y="484505"/>
                    <a:pt x="592328" y="500888"/>
                  </a:cubicBezTo>
                  <a:cubicBezTo>
                    <a:pt x="582549" y="484505"/>
                    <a:pt x="563118" y="471424"/>
                    <a:pt x="559943" y="451739"/>
                  </a:cubicBezTo>
                  <a:cubicBezTo>
                    <a:pt x="556641" y="405892"/>
                    <a:pt x="563245" y="356870"/>
                    <a:pt x="556641" y="311023"/>
                  </a:cubicBezTo>
                  <a:cubicBezTo>
                    <a:pt x="556641" y="294640"/>
                    <a:pt x="537210" y="278257"/>
                    <a:pt x="524256" y="261874"/>
                  </a:cubicBezTo>
                  <a:cubicBezTo>
                    <a:pt x="514477" y="278257"/>
                    <a:pt x="495046" y="291338"/>
                    <a:pt x="491871" y="307721"/>
                  </a:cubicBezTo>
                  <a:cubicBezTo>
                    <a:pt x="488569" y="350266"/>
                    <a:pt x="491871" y="396113"/>
                    <a:pt x="491871" y="438658"/>
                  </a:cubicBezTo>
                  <a:cubicBezTo>
                    <a:pt x="491871" y="464820"/>
                    <a:pt x="498348" y="504063"/>
                    <a:pt x="453009" y="497586"/>
                  </a:cubicBezTo>
                  <a:cubicBezTo>
                    <a:pt x="440055" y="494284"/>
                    <a:pt x="423799" y="458343"/>
                    <a:pt x="420624" y="435356"/>
                  </a:cubicBezTo>
                  <a:cubicBezTo>
                    <a:pt x="414147" y="396113"/>
                    <a:pt x="420624" y="353568"/>
                    <a:pt x="417322" y="311023"/>
                  </a:cubicBezTo>
                  <a:cubicBezTo>
                    <a:pt x="414020" y="294640"/>
                    <a:pt x="397891" y="278257"/>
                    <a:pt x="388112" y="261874"/>
                  </a:cubicBezTo>
                  <a:cubicBezTo>
                    <a:pt x="375158" y="278257"/>
                    <a:pt x="352425" y="294640"/>
                    <a:pt x="352425" y="314198"/>
                  </a:cubicBezTo>
                  <a:cubicBezTo>
                    <a:pt x="345948" y="360045"/>
                    <a:pt x="352425" y="409067"/>
                    <a:pt x="349123" y="454914"/>
                  </a:cubicBezTo>
                  <a:cubicBezTo>
                    <a:pt x="345821" y="471297"/>
                    <a:pt x="326390" y="484378"/>
                    <a:pt x="313436" y="500761"/>
                  </a:cubicBezTo>
                  <a:cubicBezTo>
                    <a:pt x="303657" y="484378"/>
                    <a:pt x="284226" y="474599"/>
                    <a:pt x="284226" y="458216"/>
                  </a:cubicBezTo>
                  <a:cubicBezTo>
                    <a:pt x="277749" y="409067"/>
                    <a:pt x="284226" y="360045"/>
                    <a:pt x="277749" y="307721"/>
                  </a:cubicBezTo>
                  <a:cubicBezTo>
                    <a:pt x="274447" y="291338"/>
                    <a:pt x="258318" y="278257"/>
                    <a:pt x="245364" y="261874"/>
                  </a:cubicBezTo>
                  <a:cubicBezTo>
                    <a:pt x="232410" y="278257"/>
                    <a:pt x="212979" y="291338"/>
                    <a:pt x="212979" y="307721"/>
                  </a:cubicBezTo>
                  <a:cubicBezTo>
                    <a:pt x="206502" y="356870"/>
                    <a:pt x="212979" y="405892"/>
                    <a:pt x="206502" y="451739"/>
                  </a:cubicBezTo>
                  <a:cubicBezTo>
                    <a:pt x="206502" y="468122"/>
                    <a:pt x="187071" y="484505"/>
                    <a:pt x="177292" y="500888"/>
                  </a:cubicBezTo>
                  <a:cubicBezTo>
                    <a:pt x="164338" y="484505"/>
                    <a:pt x="144907" y="468122"/>
                    <a:pt x="141605" y="451739"/>
                  </a:cubicBezTo>
                  <a:cubicBezTo>
                    <a:pt x="138303" y="405892"/>
                    <a:pt x="144907" y="360045"/>
                    <a:pt x="138303" y="314325"/>
                  </a:cubicBezTo>
                  <a:cubicBezTo>
                    <a:pt x="135001" y="294640"/>
                    <a:pt x="115570" y="278384"/>
                    <a:pt x="102616" y="262001"/>
                  </a:cubicBezTo>
                  <a:cubicBezTo>
                    <a:pt x="92837" y="278384"/>
                    <a:pt x="76708" y="294767"/>
                    <a:pt x="73406" y="311150"/>
                  </a:cubicBezTo>
                  <a:cubicBezTo>
                    <a:pt x="70104" y="360299"/>
                    <a:pt x="73406" y="409321"/>
                    <a:pt x="70104" y="455168"/>
                  </a:cubicBezTo>
                  <a:cubicBezTo>
                    <a:pt x="66802" y="471551"/>
                    <a:pt x="47371" y="484632"/>
                    <a:pt x="34417" y="501015"/>
                  </a:cubicBezTo>
                  <a:cubicBezTo>
                    <a:pt x="25908" y="484378"/>
                    <a:pt x="3302" y="471297"/>
                    <a:pt x="3302" y="454914"/>
                  </a:cubicBezTo>
                  <a:cubicBezTo>
                    <a:pt x="0" y="353441"/>
                    <a:pt x="3302" y="251968"/>
                    <a:pt x="3302" y="147320"/>
                  </a:cubicBezTo>
                  <a:cubicBezTo>
                    <a:pt x="0" y="107950"/>
                    <a:pt x="22733" y="101473"/>
                    <a:pt x="55118" y="101473"/>
                  </a:cubicBezTo>
                  <a:cubicBezTo>
                    <a:pt x="123190" y="101473"/>
                    <a:pt x="187960" y="101473"/>
                    <a:pt x="255905" y="98171"/>
                  </a:cubicBezTo>
                  <a:cubicBezTo>
                    <a:pt x="272161" y="98171"/>
                    <a:pt x="301244" y="85090"/>
                    <a:pt x="304546" y="75311"/>
                  </a:cubicBezTo>
                  <a:cubicBezTo>
                    <a:pt x="320675" y="0"/>
                    <a:pt x="378968" y="32766"/>
                    <a:pt x="417830" y="32766"/>
                  </a:cubicBezTo>
                  <a:cubicBezTo>
                    <a:pt x="437261" y="32766"/>
                    <a:pt x="459994" y="65532"/>
                    <a:pt x="479425" y="81915"/>
                  </a:cubicBezTo>
                  <a:cubicBezTo>
                    <a:pt x="479425" y="88519"/>
                    <a:pt x="479425" y="94996"/>
                    <a:pt x="476123" y="101600"/>
                  </a:cubicBezTo>
                  <a:close/>
                </a:path>
              </a:pathLst>
            </a:custGeom>
            <a:solidFill>
              <a:srgbClr val="984807"/>
            </a:solidFill>
          </p:spPr>
        </p:sp>
      </p:grpSp>
      <p:grpSp>
        <p:nvGrpSpPr>
          <p:cNvPr id="275" name="Group 275"/>
          <p:cNvGrpSpPr/>
          <p:nvPr/>
        </p:nvGrpSpPr>
        <p:grpSpPr>
          <a:xfrm>
            <a:off x="14950800" y="2486160"/>
            <a:ext cx="895680" cy="152640"/>
            <a:chOff x="0" y="0"/>
            <a:chExt cx="1194240" cy="203520"/>
          </a:xfrm>
        </p:grpSpPr>
        <p:sp>
          <p:nvSpPr>
            <p:cNvPr id="276" name="Freeform 276"/>
            <p:cNvSpPr/>
            <p:nvPr/>
          </p:nvSpPr>
          <p:spPr>
            <a:xfrm>
              <a:off x="0" y="0"/>
              <a:ext cx="1194308" cy="203581"/>
            </a:xfrm>
            <a:custGeom>
              <a:avLst/>
              <a:gdLst/>
              <a:ahLst/>
              <a:cxnLst/>
              <a:rect l="l" t="t" r="r" b="b"/>
              <a:pathLst>
                <a:path w="1194308" h="203581">
                  <a:moveTo>
                    <a:pt x="9779" y="203581"/>
                  </a:moveTo>
                  <a:cubicBezTo>
                    <a:pt x="0" y="101727"/>
                    <a:pt x="87884" y="0"/>
                    <a:pt x="182245" y="0"/>
                  </a:cubicBezTo>
                  <a:cubicBezTo>
                    <a:pt x="458851" y="0"/>
                    <a:pt x="735457" y="0"/>
                    <a:pt x="1012063" y="0"/>
                  </a:cubicBezTo>
                  <a:cubicBezTo>
                    <a:pt x="1106424" y="0"/>
                    <a:pt x="1194308" y="101727"/>
                    <a:pt x="1178052" y="203581"/>
                  </a:cubicBezTo>
                  <a:cubicBezTo>
                    <a:pt x="790829" y="203581"/>
                    <a:pt x="403606" y="203581"/>
                    <a:pt x="9906" y="203581"/>
                  </a:cubicBezTo>
                  <a:close/>
                </a:path>
              </a:pathLst>
            </a:custGeom>
            <a:solidFill>
              <a:srgbClr val="984807"/>
            </a:solidFill>
          </p:spPr>
        </p:sp>
      </p:grpSp>
      <p:grpSp>
        <p:nvGrpSpPr>
          <p:cNvPr id="277" name="Group 277"/>
          <p:cNvGrpSpPr/>
          <p:nvPr/>
        </p:nvGrpSpPr>
        <p:grpSpPr>
          <a:xfrm>
            <a:off x="11550960" y="3664080"/>
            <a:ext cx="552240" cy="752400"/>
            <a:chOff x="0" y="0"/>
            <a:chExt cx="736320" cy="1003200"/>
          </a:xfrm>
        </p:grpSpPr>
        <p:sp>
          <p:nvSpPr>
            <p:cNvPr id="278" name="Freeform 278"/>
            <p:cNvSpPr/>
            <p:nvPr/>
          </p:nvSpPr>
          <p:spPr>
            <a:xfrm>
              <a:off x="0" y="0"/>
              <a:ext cx="736346" cy="1003173"/>
            </a:xfrm>
            <a:custGeom>
              <a:avLst/>
              <a:gdLst/>
              <a:ahLst/>
              <a:cxnLst/>
              <a:rect l="l" t="t" r="r" b="b"/>
              <a:pathLst>
                <a:path w="736346" h="1003173">
                  <a:moveTo>
                    <a:pt x="635381" y="16256"/>
                  </a:moveTo>
                  <a:cubicBezTo>
                    <a:pt x="703834" y="97409"/>
                    <a:pt x="736346" y="181864"/>
                    <a:pt x="716788" y="279273"/>
                  </a:cubicBezTo>
                  <a:cubicBezTo>
                    <a:pt x="690753" y="409194"/>
                    <a:pt x="667893" y="538988"/>
                    <a:pt x="632079" y="665607"/>
                  </a:cubicBezTo>
                  <a:cubicBezTo>
                    <a:pt x="615823" y="714248"/>
                    <a:pt x="570230" y="753237"/>
                    <a:pt x="540893" y="798703"/>
                  </a:cubicBezTo>
                  <a:cubicBezTo>
                    <a:pt x="521335" y="831215"/>
                    <a:pt x="501777" y="866902"/>
                    <a:pt x="488823" y="902589"/>
                  </a:cubicBezTo>
                  <a:cubicBezTo>
                    <a:pt x="472567" y="961009"/>
                    <a:pt x="430149" y="1003173"/>
                    <a:pt x="368300" y="1003173"/>
                  </a:cubicBezTo>
                  <a:cubicBezTo>
                    <a:pt x="312928" y="1003173"/>
                    <a:pt x="257556" y="964184"/>
                    <a:pt x="254254" y="909066"/>
                  </a:cubicBezTo>
                  <a:cubicBezTo>
                    <a:pt x="250952" y="857123"/>
                    <a:pt x="221615" y="821436"/>
                    <a:pt x="189103" y="788924"/>
                  </a:cubicBezTo>
                  <a:cubicBezTo>
                    <a:pt x="130429" y="736981"/>
                    <a:pt x="101092" y="668782"/>
                    <a:pt x="88138" y="590931"/>
                  </a:cubicBezTo>
                  <a:cubicBezTo>
                    <a:pt x="68453" y="490220"/>
                    <a:pt x="42418" y="389636"/>
                    <a:pt x="19558" y="288925"/>
                  </a:cubicBezTo>
                  <a:cubicBezTo>
                    <a:pt x="0" y="188341"/>
                    <a:pt x="32639" y="100584"/>
                    <a:pt x="94488" y="0"/>
                  </a:cubicBezTo>
                  <a:cubicBezTo>
                    <a:pt x="107569" y="38989"/>
                    <a:pt x="117348" y="61722"/>
                    <a:pt x="120523" y="84455"/>
                  </a:cubicBezTo>
                  <a:cubicBezTo>
                    <a:pt x="159639" y="253238"/>
                    <a:pt x="195453" y="418846"/>
                    <a:pt x="234569" y="584454"/>
                  </a:cubicBezTo>
                  <a:cubicBezTo>
                    <a:pt x="241046" y="623443"/>
                    <a:pt x="254127" y="659130"/>
                    <a:pt x="270383" y="694817"/>
                  </a:cubicBezTo>
                  <a:cubicBezTo>
                    <a:pt x="303022" y="766191"/>
                    <a:pt x="338836" y="785749"/>
                    <a:pt x="413766" y="766191"/>
                  </a:cubicBezTo>
                  <a:cubicBezTo>
                    <a:pt x="430022" y="762889"/>
                    <a:pt x="446405" y="743458"/>
                    <a:pt x="449580" y="727202"/>
                  </a:cubicBezTo>
                  <a:cubicBezTo>
                    <a:pt x="488696" y="600583"/>
                    <a:pt x="524510" y="470662"/>
                    <a:pt x="557149" y="340868"/>
                  </a:cubicBezTo>
                  <a:cubicBezTo>
                    <a:pt x="580009" y="253238"/>
                    <a:pt x="596265" y="165608"/>
                    <a:pt x="618998" y="77851"/>
                  </a:cubicBezTo>
                  <a:cubicBezTo>
                    <a:pt x="622300" y="55118"/>
                    <a:pt x="628777" y="35687"/>
                    <a:pt x="635254" y="16129"/>
                  </a:cubicBezTo>
                  <a:close/>
                  <a:moveTo>
                    <a:pt x="88011" y="94107"/>
                  </a:moveTo>
                  <a:cubicBezTo>
                    <a:pt x="81534" y="94107"/>
                    <a:pt x="71755" y="97409"/>
                    <a:pt x="61976" y="97409"/>
                  </a:cubicBezTo>
                  <a:cubicBezTo>
                    <a:pt x="104394" y="285750"/>
                    <a:pt x="143383" y="477266"/>
                    <a:pt x="185801" y="665607"/>
                  </a:cubicBezTo>
                  <a:cubicBezTo>
                    <a:pt x="195580" y="665607"/>
                    <a:pt x="205359" y="662305"/>
                    <a:pt x="211836" y="659130"/>
                  </a:cubicBezTo>
                  <a:cubicBezTo>
                    <a:pt x="172720" y="470789"/>
                    <a:pt x="130302" y="282448"/>
                    <a:pt x="88011" y="94107"/>
                  </a:cubicBezTo>
                  <a:close/>
                  <a:moveTo>
                    <a:pt x="524510" y="659003"/>
                  </a:moveTo>
                  <a:cubicBezTo>
                    <a:pt x="534289" y="659003"/>
                    <a:pt x="544068" y="662305"/>
                    <a:pt x="553847" y="665480"/>
                  </a:cubicBezTo>
                  <a:cubicBezTo>
                    <a:pt x="592963" y="473964"/>
                    <a:pt x="635381" y="285750"/>
                    <a:pt x="674370" y="97409"/>
                  </a:cubicBezTo>
                  <a:cubicBezTo>
                    <a:pt x="664591" y="94107"/>
                    <a:pt x="658114" y="94107"/>
                    <a:pt x="648335" y="90932"/>
                  </a:cubicBezTo>
                  <a:cubicBezTo>
                    <a:pt x="605917" y="279273"/>
                    <a:pt x="566928" y="467487"/>
                    <a:pt x="524510" y="659130"/>
                  </a:cubicBezTo>
                  <a:close/>
                  <a:moveTo>
                    <a:pt x="443103" y="886333"/>
                  </a:moveTo>
                  <a:cubicBezTo>
                    <a:pt x="407289" y="860298"/>
                    <a:pt x="387731" y="834390"/>
                    <a:pt x="368173" y="837692"/>
                  </a:cubicBezTo>
                  <a:cubicBezTo>
                    <a:pt x="351917" y="837692"/>
                    <a:pt x="329057" y="863727"/>
                    <a:pt x="325755" y="883158"/>
                  </a:cubicBezTo>
                  <a:cubicBezTo>
                    <a:pt x="322453" y="896112"/>
                    <a:pt x="348615" y="925322"/>
                    <a:pt x="364871" y="925322"/>
                  </a:cubicBezTo>
                  <a:cubicBezTo>
                    <a:pt x="384429" y="928624"/>
                    <a:pt x="403987" y="905891"/>
                    <a:pt x="443103" y="886333"/>
                  </a:cubicBezTo>
                  <a:close/>
                </a:path>
              </a:pathLst>
            </a:custGeom>
            <a:solidFill>
              <a:srgbClr val="984807"/>
            </a:solidFill>
          </p:spPr>
        </p:sp>
      </p:grpSp>
      <p:grpSp>
        <p:nvGrpSpPr>
          <p:cNvPr id="279" name="Group 279"/>
          <p:cNvGrpSpPr/>
          <p:nvPr/>
        </p:nvGrpSpPr>
        <p:grpSpPr>
          <a:xfrm>
            <a:off x="16941600" y="3673440"/>
            <a:ext cx="486000" cy="644400"/>
            <a:chOff x="0" y="0"/>
            <a:chExt cx="648000" cy="859200"/>
          </a:xfrm>
        </p:grpSpPr>
        <p:sp>
          <p:nvSpPr>
            <p:cNvPr id="280" name="Freeform 280"/>
            <p:cNvSpPr/>
            <p:nvPr/>
          </p:nvSpPr>
          <p:spPr>
            <a:xfrm>
              <a:off x="0" y="0"/>
              <a:ext cx="647954" cy="859282"/>
            </a:xfrm>
            <a:custGeom>
              <a:avLst/>
              <a:gdLst/>
              <a:ahLst/>
              <a:cxnLst/>
              <a:rect l="l" t="t" r="r" b="b"/>
              <a:pathLst>
                <a:path w="647954" h="859282">
                  <a:moveTo>
                    <a:pt x="374523" y="859155"/>
                  </a:moveTo>
                  <a:cubicBezTo>
                    <a:pt x="338709" y="859155"/>
                    <a:pt x="309372" y="859155"/>
                    <a:pt x="273558" y="859155"/>
                  </a:cubicBezTo>
                  <a:cubicBezTo>
                    <a:pt x="273558" y="719709"/>
                    <a:pt x="273558" y="577088"/>
                    <a:pt x="273558" y="437642"/>
                  </a:cubicBezTo>
                  <a:cubicBezTo>
                    <a:pt x="276860" y="392303"/>
                    <a:pt x="263779" y="363093"/>
                    <a:pt x="214884" y="350139"/>
                  </a:cubicBezTo>
                  <a:cubicBezTo>
                    <a:pt x="179070" y="343662"/>
                    <a:pt x="146558" y="324231"/>
                    <a:pt x="110744" y="314452"/>
                  </a:cubicBezTo>
                  <a:cubicBezTo>
                    <a:pt x="65151" y="298196"/>
                    <a:pt x="48895" y="272288"/>
                    <a:pt x="39116" y="223647"/>
                  </a:cubicBezTo>
                  <a:cubicBezTo>
                    <a:pt x="26035" y="168656"/>
                    <a:pt x="0" y="120015"/>
                    <a:pt x="3302" y="61595"/>
                  </a:cubicBezTo>
                  <a:cubicBezTo>
                    <a:pt x="3302" y="16256"/>
                    <a:pt x="19558" y="0"/>
                    <a:pt x="65151" y="0"/>
                  </a:cubicBezTo>
                  <a:cubicBezTo>
                    <a:pt x="234442" y="0"/>
                    <a:pt x="407035" y="0"/>
                    <a:pt x="576326" y="0"/>
                  </a:cubicBezTo>
                  <a:cubicBezTo>
                    <a:pt x="625221" y="0"/>
                    <a:pt x="647954" y="19431"/>
                    <a:pt x="638175" y="64897"/>
                  </a:cubicBezTo>
                  <a:cubicBezTo>
                    <a:pt x="628396" y="136271"/>
                    <a:pt x="615442" y="207518"/>
                    <a:pt x="595884" y="278892"/>
                  </a:cubicBezTo>
                  <a:cubicBezTo>
                    <a:pt x="589407" y="291846"/>
                    <a:pt x="556768" y="304800"/>
                    <a:pt x="537210" y="311277"/>
                  </a:cubicBezTo>
                  <a:cubicBezTo>
                    <a:pt x="374396" y="376174"/>
                    <a:pt x="374396" y="372872"/>
                    <a:pt x="374396" y="548005"/>
                  </a:cubicBezTo>
                  <a:cubicBezTo>
                    <a:pt x="374396" y="651764"/>
                    <a:pt x="374396" y="755523"/>
                    <a:pt x="374396" y="859282"/>
                  </a:cubicBezTo>
                  <a:close/>
                  <a:moveTo>
                    <a:pt x="322326" y="188087"/>
                  </a:moveTo>
                  <a:cubicBezTo>
                    <a:pt x="263652" y="188087"/>
                    <a:pt x="208407" y="188087"/>
                    <a:pt x="149733" y="191389"/>
                  </a:cubicBezTo>
                  <a:cubicBezTo>
                    <a:pt x="136652" y="191389"/>
                    <a:pt x="113919" y="201168"/>
                    <a:pt x="113919" y="207645"/>
                  </a:cubicBezTo>
                  <a:cubicBezTo>
                    <a:pt x="113919" y="220599"/>
                    <a:pt x="123698" y="243332"/>
                    <a:pt x="133477" y="249809"/>
                  </a:cubicBezTo>
                  <a:cubicBezTo>
                    <a:pt x="260477" y="321183"/>
                    <a:pt x="384175" y="324358"/>
                    <a:pt x="511175" y="249809"/>
                  </a:cubicBezTo>
                  <a:cubicBezTo>
                    <a:pt x="520954" y="243332"/>
                    <a:pt x="527431" y="223901"/>
                    <a:pt x="533908" y="207645"/>
                  </a:cubicBezTo>
                  <a:cubicBezTo>
                    <a:pt x="520827" y="201168"/>
                    <a:pt x="511175" y="191389"/>
                    <a:pt x="498094" y="191389"/>
                  </a:cubicBezTo>
                  <a:cubicBezTo>
                    <a:pt x="439420" y="188087"/>
                    <a:pt x="380873" y="188087"/>
                    <a:pt x="322199" y="188087"/>
                  </a:cubicBezTo>
                  <a:close/>
                </a:path>
              </a:pathLst>
            </a:custGeom>
            <a:solidFill>
              <a:srgbClr val="984807"/>
            </a:solidFill>
          </p:spPr>
        </p:sp>
      </p:grpSp>
      <p:grpSp>
        <p:nvGrpSpPr>
          <p:cNvPr id="281" name="Group 281"/>
          <p:cNvGrpSpPr/>
          <p:nvPr/>
        </p:nvGrpSpPr>
        <p:grpSpPr>
          <a:xfrm>
            <a:off x="14982480" y="3727440"/>
            <a:ext cx="342720" cy="527040"/>
            <a:chOff x="0" y="0"/>
            <a:chExt cx="456960" cy="702720"/>
          </a:xfrm>
        </p:grpSpPr>
        <p:sp>
          <p:nvSpPr>
            <p:cNvPr id="282" name="Freeform 282"/>
            <p:cNvSpPr/>
            <p:nvPr/>
          </p:nvSpPr>
          <p:spPr>
            <a:xfrm>
              <a:off x="0" y="0"/>
              <a:ext cx="457073" cy="702691"/>
            </a:xfrm>
            <a:custGeom>
              <a:avLst/>
              <a:gdLst/>
              <a:ahLst/>
              <a:cxnLst/>
              <a:rect l="l" t="t" r="r" b="b"/>
              <a:pathLst>
                <a:path w="457073" h="702691">
                  <a:moveTo>
                    <a:pt x="275463" y="702691"/>
                  </a:moveTo>
                  <a:cubicBezTo>
                    <a:pt x="243078" y="702691"/>
                    <a:pt x="220345" y="702691"/>
                    <a:pt x="197739" y="702691"/>
                  </a:cubicBezTo>
                  <a:cubicBezTo>
                    <a:pt x="194437" y="699389"/>
                    <a:pt x="191262" y="696214"/>
                    <a:pt x="191262" y="692912"/>
                  </a:cubicBezTo>
                  <a:cubicBezTo>
                    <a:pt x="210693" y="585597"/>
                    <a:pt x="145923" y="546481"/>
                    <a:pt x="61595" y="520446"/>
                  </a:cubicBezTo>
                  <a:cubicBezTo>
                    <a:pt x="16256" y="507492"/>
                    <a:pt x="0" y="484759"/>
                    <a:pt x="3302" y="435991"/>
                  </a:cubicBezTo>
                  <a:cubicBezTo>
                    <a:pt x="6604" y="315595"/>
                    <a:pt x="3302" y="195199"/>
                    <a:pt x="3302" y="71628"/>
                  </a:cubicBezTo>
                  <a:cubicBezTo>
                    <a:pt x="3302" y="38989"/>
                    <a:pt x="6477" y="0"/>
                    <a:pt x="48641" y="0"/>
                  </a:cubicBezTo>
                  <a:cubicBezTo>
                    <a:pt x="93980" y="0"/>
                    <a:pt x="93980" y="35814"/>
                    <a:pt x="93980" y="71628"/>
                  </a:cubicBezTo>
                  <a:cubicBezTo>
                    <a:pt x="93980" y="130175"/>
                    <a:pt x="90678" y="188722"/>
                    <a:pt x="97282" y="247269"/>
                  </a:cubicBezTo>
                  <a:cubicBezTo>
                    <a:pt x="100584" y="266827"/>
                    <a:pt x="126492" y="286258"/>
                    <a:pt x="142621" y="305816"/>
                  </a:cubicBezTo>
                  <a:cubicBezTo>
                    <a:pt x="155575" y="286258"/>
                    <a:pt x="181483" y="266827"/>
                    <a:pt x="181483" y="247269"/>
                  </a:cubicBezTo>
                  <a:cubicBezTo>
                    <a:pt x="187960" y="185420"/>
                    <a:pt x="178181" y="123698"/>
                    <a:pt x="184785" y="65024"/>
                  </a:cubicBezTo>
                  <a:cubicBezTo>
                    <a:pt x="188087" y="42291"/>
                    <a:pt x="213995" y="19431"/>
                    <a:pt x="230124" y="0"/>
                  </a:cubicBezTo>
                  <a:cubicBezTo>
                    <a:pt x="246380" y="19558"/>
                    <a:pt x="272288" y="42291"/>
                    <a:pt x="272288" y="65024"/>
                  </a:cubicBezTo>
                  <a:cubicBezTo>
                    <a:pt x="278765" y="126873"/>
                    <a:pt x="272288" y="185420"/>
                    <a:pt x="278765" y="247269"/>
                  </a:cubicBezTo>
                  <a:cubicBezTo>
                    <a:pt x="278765" y="266827"/>
                    <a:pt x="304673" y="286258"/>
                    <a:pt x="317627" y="305816"/>
                  </a:cubicBezTo>
                  <a:cubicBezTo>
                    <a:pt x="333883" y="286258"/>
                    <a:pt x="359791" y="266827"/>
                    <a:pt x="362966" y="247269"/>
                  </a:cubicBezTo>
                  <a:cubicBezTo>
                    <a:pt x="369443" y="185420"/>
                    <a:pt x="359664" y="120396"/>
                    <a:pt x="366268" y="58547"/>
                  </a:cubicBezTo>
                  <a:cubicBezTo>
                    <a:pt x="369570" y="35814"/>
                    <a:pt x="395478" y="19558"/>
                    <a:pt x="411607" y="0"/>
                  </a:cubicBezTo>
                  <a:cubicBezTo>
                    <a:pt x="424561" y="19558"/>
                    <a:pt x="453771" y="38989"/>
                    <a:pt x="453771" y="58547"/>
                  </a:cubicBezTo>
                  <a:cubicBezTo>
                    <a:pt x="457073" y="188722"/>
                    <a:pt x="457073" y="322072"/>
                    <a:pt x="453771" y="455422"/>
                  </a:cubicBezTo>
                  <a:cubicBezTo>
                    <a:pt x="453771" y="474980"/>
                    <a:pt x="431038" y="507492"/>
                    <a:pt x="411607" y="513969"/>
                  </a:cubicBezTo>
                  <a:cubicBezTo>
                    <a:pt x="327406" y="549783"/>
                    <a:pt x="233299" y="572516"/>
                    <a:pt x="275463" y="702691"/>
                  </a:cubicBezTo>
                  <a:close/>
                </a:path>
              </a:pathLst>
            </a:custGeom>
            <a:solidFill>
              <a:srgbClr val="984807"/>
            </a:solidFill>
          </p:spPr>
        </p:sp>
      </p:grpSp>
      <p:grpSp>
        <p:nvGrpSpPr>
          <p:cNvPr id="283" name="Group 283"/>
          <p:cNvGrpSpPr/>
          <p:nvPr/>
        </p:nvGrpSpPr>
        <p:grpSpPr>
          <a:xfrm>
            <a:off x="11490480" y="1857600"/>
            <a:ext cx="650880" cy="733680"/>
            <a:chOff x="0" y="0"/>
            <a:chExt cx="867840" cy="978240"/>
          </a:xfrm>
        </p:grpSpPr>
        <p:sp>
          <p:nvSpPr>
            <p:cNvPr id="284" name="Freeform 284"/>
            <p:cNvSpPr/>
            <p:nvPr/>
          </p:nvSpPr>
          <p:spPr>
            <a:xfrm>
              <a:off x="0" y="0"/>
              <a:ext cx="867791" cy="978281"/>
            </a:xfrm>
            <a:custGeom>
              <a:avLst/>
              <a:gdLst/>
              <a:ahLst/>
              <a:cxnLst/>
              <a:rect l="l" t="t" r="r" b="b"/>
              <a:pathLst>
                <a:path w="867791" h="978281">
                  <a:moveTo>
                    <a:pt x="663067" y="978281"/>
                  </a:moveTo>
                  <a:cubicBezTo>
                    <a:pt x="516763" y="978281"/>
                    <a:pt x="380238" y="978281"/>
                    <a:pt x="234061" y="978281"/>
                  </a:cubicBezTo>
                  <a:cubicBezTo>
                    <a:pt x="234061" y="926338"/>
                    <a:pt x="240538" y="877570"/>
                    <a:pt x="234061" y="825500"/>
                  </a:cubicBezTo>
                  <a:cubicBezTo>
                    <a:pt x="230759" y="799465"/>
                    <a:pt x="217805" y="766953"/>
                    <a:pt x="198247" y="750697"/>
                  </a:cubicBezTo>
                  <a:cubicBezTo>
                    <a:pt x="48768" y="623951"/>
                    <a:pt x="0" y="432308"/>
                    <a:pt x="74803" y="266446"/>
                  </a:cubicBezTo>
                  <a:cubicBezTo>
                    <a:pt x="149479" y="94234"/>
                    <a:pt x="324993" y="0"/>
                    <a:pt x="507111" y="26035"/>
                  </a:cubicBezTo>
                  <a:cubicBezTo>
                    <a:pt x="685800" y="48768"/>
                    <a:pt x="828802" y="191770"/>
                    <a:pt x="851535" y="380238"/>
                  </a:cubicBezTo>
                  <a:cubicBezTo>
                    <a:pt x="867791" y="516763"/>
                    <a:pt x="825500" y="637032"/>
                    <a:pt x="721487" y="724789"/>
                  </a:cubicBezTo>
                  <a:cubicBezTo>
                    <a:pt x="669544" y="770255"/>
                    <a:pt x="656463" y="812546"/>
                    <a:pt x="659765" y="874268"/>
                  </a:cubicBezTo>
                  <a:cubicBezTo>
                    <a:pt x="663067" y="906780"/>
                    <a:pt x="663067" y="939292"/>
                    <a:pt x="663067" y="978281"/>
                  </a:cubicBezTo>
                  <a:close/>
                  <a:moveTo>
                    <a:pt x="312039" y="913257"/>
                  </a:moveTo>
                  <a:cubicBezTo>
                    <a:pt x="403098" y="913257"/>
                    <a:pt x="494030" y="913257"/>
                    <a:pt x="591566" y="913257"/>
                  </a:cubicBezTo>
                  <a:cubicBezTo>
                    <a:pt x="591566" y="874268"/>
                    <a:pt x="594868" y="835279"/>
                    <a:pt x="591566" y="799465"/>
                  </a:cubicBezTo>
                  <a:cubicBezTo>
                    <a:pt x="588264" y="757174"/>
                    <a:pt x="601345" y="731266"/>
                    <a:pt x="637032" y="705231"/>
                  </a:cubicBezTo>
                  <a:cubicBezTo>
                    <a:pt x="796290" y="598043"/>
                    <a:pt x="835279" y="383540"/>
                    <a:pt x="724789" y="230759"/>
                  </a:cubicBezTo>
                  <a:cubicBezTo>
                    <a:pt x="607822" y="74803"/>
                    <a:pt x="396494" y="42291"/>
                    <a:pt x="240538" y="159258"/>
                  </a:cubicBezTo>
                  <a:cubicBezTo>
                    <a:pt x="91059" y="273050"/>
                    <a:pt x="65024" y="487553"/>
                    <a:pt x="181991" y="640207"/>
                  </a:cubicBezTo>
                  <a:cubicBezTo>
                    <a:pt x="247015" y="721487"/>
                    <a:pt x="292481" y="812419"/>
                    <a:pt x="312039" y="913257"/>
                  </a:cubicBezTo>
                  <a:close/>
                </a:path>
              </a:pathLst>
            </a:custGeom>
            <a:solidFill>
              <a:srgbClr val="984807"/>
            </a:solidFill>
          </p:spPr>
        </p:sp>
      </p:grpSp>
      <p:grpSp>
        <p:nvGrpSpPr>
          <p:cNvPr id="285" name="Group 285"/>
          <p:cNvGrpSpPr/>
          <p:nvPr/>
        </p:nvGrpSpPr>
        <p:grpSpPr>
          <a:xfrm>
            <a:off x="16758000" y="1828800"/>
            <a:ext cx="851040" cy="492480"/>
            <a:chOff x="0" y="0"/>
            <a:chExt cx="1134720" cy="656640"/>
          </a:xfrm>
        </p:grpSpPr>
        <p:sp>
          <p:nvSpPr>
            <p:cNvPr id="286" name="Freeform 286"/>
            <p:cNvSpPr/>
            <p:nvPr/>
          </p:nvSpPr>
          <p:spPr>
            <a:xfrm>
              <a:off x="0" y="0"/>
              <a:ext cx="1134618" cy="656590"/>
            </a:xfrm>
            <a:custGeom>
              <a:avLst/>
              <a:gdLst/>
              <a:ahLst/>
              <a:cxnLst/>
              <a:rect l="l" t="t" r="r" b="b"/>
              <a:pathLst>
                <a:path w="1134618" h="656590">
                  <a:moveTo>
                    <a:pt x="564134" y="140462"/>
                  </a:moveTo>
                  <a:cubicBezTo>
                    <a:pt x="423926" y="280924"/>
                    <a:pt x="283718" y="421386"/>
                    <a:pt x="146685" y="561848"/>
                  </a:cubicBezTo>
                  <a:cubicBezTo>
                    <a:pt x="123825" y="584708"/>
                    <a:pt x="104267" y="610870"/>
                    <a:pt x="81534" y="623951"/>
                  </a:cubicBezTo>
                  <a:cubicBezTo>
                    <a:pt x="61976" y="633730"/>
                    <a:pt x="22860" y="633730"/>
                    <a:pt x="13081" y="620649"/>
                  </a:cubicBezTo>
                  <a:cubicBezTo>
                    <a:pt x="0" y="607695"/>
                    <a:pt x="3302" y="574929"/>
                    <a:pt x="9779" y="555371"/>
                  </a:cubicBezTo>
                  <a:cubicBezTo>
                    <a:pt x="19558" y="532511"/>
                    <a:pt x="42418" y="519430"/>
                    <a:pt x="58674" y="503047"/>
                  </a:cubicBezTo>
                  <a:cubicBezTo>
                    <a:pt x="205486" y="352806"/>
                    <a:pt x="352171" y="205867"/>
                    <a:pt x="502158" y="58801"/>
                  </a:cubicBezTo>
                  <a:cubicBezTo>
                    <a:pt x="560832" y="0"/>
                    <a:pt x="577088" y="0"/>
                    <a:pt x="632587" y="58801"/>
                  </a:cubicBezTo>
                  <a:cubicBezTo>
                    <a:pt x="789051" y="212344"/>
                    <a:pt x="945642" y="369189"/>
                    <a:pt x="1098804" y="525907"/>
                  </a:cubicBezTo>
                  <a:cubicBezTo>
                    <a:pt x="1105281" y="529209"/>
                    <a:pt x="1115060" y="535686"/>
                    <a:pt x="1115060" y="542290"/>
                  </a:cubicBezTo>
                  <a:cubicBezTo>
                    <a:pt x="1121537" y="568452"/>
                    <a:pt x="1134618" y="604393"/>
                    <a:pt x="1124839" y="620649"/>
                  </a:cubicBezTo>
                  <a:cubicBezTo>
                    <a:pt x="1098804" y="656590"/>
                    <a:pt x="1066165" y="640207"/>
                    <a:pt x="1040003" y="614172"/>
                  </a:cubicBezTo>
                  <a:cubicBezTo>
                    <a:pt x="903224" y="473710"/>
                    <a:pt x="763016" y="333248"/>
                    <a:pt x="622808" y="192786"/>
                  </a:cubicBezTo>
                  <a:cubicBezTo>
                    <a:pt x="606552" y="176403"/>
                    <a:pt x="590169" y="160147"/>
                    <a:pt x="564134" y="140462"/>
                  </a:cubicBezTo>
                  <a:close/>
                </a:path>
              </a:pathLst>
            </a:custGeom>
            <a:solidFill>
              <a:srgbClr val="984807"/>
            </a:solidFill>
          </p:spPr>
        </p:sp>
      </p:grpSp>
      <p:grpSp>
        <p:nvGrpSpPr>
          <p:cNvPr id="287" name="Group 287"/>
          <p:cNvGrpSpPr/>
          <p:nvPr/>
        </p:nvGrpSpPr>
        <p:grpSpPr>
          <a:xfrm>
            <a:off x="11341440" y="9369360"/>
            <a:ext cx="660240" cy="635040"/>
            <a:chOff x="0" y="0"/>
            <a:chExt cx="880320" cy="846720"/>
          </a:xfrm>
        </p:grpSpPr>
        <p:sp>
          <p:nvSpPr>
            <p:cNvPr id="288" name="Freeform 288"/>
            <p:cNvSpPr/>
            <p:nvPr/>
          </p:nvSpPr>
          <p:spPr>
            <a:xfrm>
              <a:off x="0" y="0"/>
              <a:ext cx="880237" cy="846709"/>
            </a:xfrm>
            <a:custGeom>
              <a:avLst/>
              <a:gdLst/>
              <a:ahLst/>
              <a:cxnLst/>
              <a:rect l="l" t="t" r="r" b="b"/>
              <a:pathLst>
                <a:path w="880237" h="846709">
                  <a:moveTo>
                    <a:pt x="535940" y="0"/>
                  </a:moveTo>
                  <a:cubicBezTo>
                    <a:pt x="552196" y="6477"/>
                    <a:pt x="594360" y="9779"/>
                    <a:pt x="620395" y="32512"/>
                  </a:cubicBezTo>
                  <a:cubicBezTo>
                    <a:pt x="688594" y="91186"/>
                    <a:pt x="760095" y="149733"/>
                    <a:pt x="818515" y="218186"/>
                  </a:cubicBezTo>
                  <a:cubicBezTo>
                    <a:pt x="880237" y="296291"/>
                    <a:pt x="873760" y="403860"/>
                    <a:pt x="795782" y="465709"/>
                  </a:cubicBezTo>
                  <a:cubicBezTo>
                    <a:pt x="665861" y="566674"/>
                    <a:pt x="522859" y="654558"/>
                    <a:pt x="383286" y="739267"/>
                  </a:cubicBezTo>
                  <a:cubicBezTo>
                    <a:pt x="321564" y="778383"/>
                    <a:pt x="250063" y="801116"/>
                    <a:pt x="181864" y="827151"/>
                  </a:cubicBezTo>
                  <a:cubicBezTo>
                    <a:pt x="133096" y="843407"/>
                    <a:pt x="81153" y="846709"/>
                    <a:pt x="42164" y="804418"/>
                  </a:cubicBezTo>
                  <a:cubicBezTo>
                    <a:pt x="0" y="758825"/>
                    <a:pt x="9779" y="706628"/>
                    <a:pt x="32512" y="657860"/>
                  </a:cubicBezTo>
                  <a:cubicBezTo>
                    <a:pt x="126746" y="478663"/>
                    <a:pt x="224155" y="296291"/>
                    <a:pt x="321564" y="120523"/>
                  </a:cubicBezTo>
                  <a:cubicBezTo>
                    <a:pt x="363855" y="48895"/>
                    <a:pt x="428752" y="0"/>
                    <a:pt x="535940" y="0"/>
                  </a:cubicBezTo>
                  <a:close/>
                  <a:moveTo>
                    <a:pt x="506730" y="58674"/>
                  </a:moveTo>
                  <a:cubicBezTo>
                    <a:pt x="471043" y="81407"/>
                    <a:pt x="428752" y="97663"/>
                    <a:pt x="402844" y="127000"/>
                  </a:cubicBezTo>
                  <a:cubicBezTo>
                    <a:pt x="363855" y="179070"/>
                    <a:pt x="331343" y="237744"/>
                    <a:pt x="298958" y="296291"/>
                  </a:cubicBezTo>
                  <a:cubicBezTo>
                    <a:pt x="230759" y="423291"/>
                    <a:pt x="162560" y="553593"/>
                    <a:pt x="97536" y="683768"/>
                  </a:cubicBezTo>
                  <a:cubicBezTo>
                    <a:pt x="87757" y="703326"/>
                    <a:pt x="84582" y="739140"/>
                    <a:pt x="97536" y="752094"/>
                  </a:cubicBezTo>
                  <a:cubicBezTo>
                    <a:pt x="107315" y="765175"/>
                    <a:pt x="146304" y="765175"/>
                    <a:pt x="165735" y="758571"/>
                  </a:cubicBezTo>
                  <a:cubicBezTo>
                    <a:pt x="240411" y="729234"/>
                    <a:pt x="315214" y="703199"/>
                    <a:pt x="383413" y="664083"/>
                  </a:cubicBezTo>
                  <a:cubicBezTo>
                    <a:pt x="503555" y="592455"/>
                    <a:pt x="623824" y="517525"/>
                    <a:pt x="734187" y="429641"/>
                  </a:cubicBezTo>
                  <a:cubicBezTo>
                    <a:pt x="805688" y="377571"/>
                    <a:pt x="808863" y="312420"/>
                    <a:pt x="753618" y="243967"/>
                  </a:cubicBezTo>
                  <a:cubicBezTo>
                    <a:pt x="708152" y="191897"/>
                    <a:pt x="656209" y="146304"/>
                    <a:pt x="604139" y="100711"/>
                  </a:cubicBezTo>
                  <a:cubicBezTo>
                    <a:pt x="578104" y="81153"/>
                    <a:pt x="545719" y="74676"/>
                    <a:pt x="506730" y="58420"/>
                  </a:cubicBezTo>
                  <a:close/>
                </a:path>
              </a:pathLst>
            </a:custGeom>
            <a:solidFill>
              <a:srgbClr val="984807"/>
            </a:solidFill>
          </p:spPr>
        </p:sp>
      </p:grpSp>
      <p:grpSp>
        <p:nvGrpSpPr>
          <p:cNvPr id="289" name="Group 289"/>
          <p:cNvGrpSpPr/>
          <p:nvPr/>
        </p:nvGrpSpPr>
        <p:grpSpPr>
          <a:xfrm>
            <a:off x="13160160" y="2752560"/>
            <a:ext cx="889200" cy="136800"/>
            <a:chOff x="0" y="0"/>
            <a:chExt cx="1185600" cy="182400"/>
          </a:xfrm>
        </p:grpSpPr>
        <p:sp>
          <p:nvSpPr>
            <p:cNvPr id="290" name="Freeform 290"/>
            <p:cNvSpPr/>
            <p:nvPr/>
          </p:nvSpPr>
          <p:spPr>
            <a:xfrm>
              <a:off x="0" y="254"/>
              <a:ext cx="1185291" cy="182372"/>
            </a:xfrm>
            <a:custGeom>
              <a:avLst/>
              <a:gdLst/>
              <a:ahLst/>
              <a:cxnLst/>
              <a:rect l="l" t="t" r="r" b="b"/>
              <a:pathLst>
                <a:path w="1185291" h="182372">
                  <a:moveTo>
                    <a:pt x="1153033" y="182118"/>
                  </a:moveTo>
                  <a:cubicBezTo>
                    <a:pt x="781685" y="182118"/>
                    <a:pt x="410464" y="182118"/>
                    <a:pt x="39116" y="182118"/>
                  </a:cubicBezTo>
                  <a:cubicBezTo>
                    <a:pt x="0" y="113792"/>
                    <a:pt x="52070" y="71374"/>
                    <a:pt x="87884" y="22606"/>
                  </a:cubicBezTo>
                  <a:cubicBezTo>
                    <a:pt x="91186" y="19304"/>
                    <a:pt x="127000" y="25908"/>
                    <a:pt x="136779" y="35687"/>
                  </a:cubicBezTo>
                  <a:cubicBezTo>
                    <a:pt x="188849" y="97536"/>
                    <a:pt x="188849" y="97536"/>
                    <a:pt x="234442" y="38989"/>
                  </a:cubicBezTo>
                  <a:cubicBezTo>
                    <a:pt x="263779" y="3175"/>
                    <a:pt x="280035" y="6477"/>
                    <a:pt x="306070" y="42291"/>
                  </a:cubicBezTo>
                  <a:cubicBezTo>
                    <a:pt x="348361" y="100965"/>
                    <a:pt x="354965" y="100965"/>
                    <a:pt x="393954" y="42291"/>
                  </a:cubicBezTo>
                  <a:cubicBezTo>
                    <a:pt x="423291" y="0"/>
                    <a:pt x="442849" y="6477"/>
                    <a:pt x="468884" y="45593"/>
                  </a:cubicBezTo>
                  <a:cubicBezTo>
                    <a:pt x="504698" y="100965"/>
                    <a:pt x="520954" y="100965"/>
                    <a:pt x="556768" y="45593"/>
                  </a:cubicBezTo>
                  <a:cubicBezTo>
                    <a:pt x="586105" y="0"/>
                    <a:pt x="605663" y="6477"/>
                    <a:pt x="631698" y="45593"/>
                  </a:cubicBezTo>
                  <a:cubicBezTo>
                    <a:pt x="670814" y="100965"/>
                    <a:pt x="683768" y="100965"/>
                    <a:pt x="719582" y="45593"/>
                  </a:cubicBezTo>
                  <a:cubicBezTo>
                    <a:pt x="748919" y="3302"/>
                    <a:pt x="768477" y="3302"/>
                    <a:pt x="794512" y="45593"/>
                  </a:cubicBezTo>
                  <a:cubicBezTo>
                    <a:pt x="833628" y="100965"/>
                    <a:pt x="846582" y="100965"/>
                    <a:pt x="882396" y="45593"/>
                  </a:cubicBezTo>
                  <a:cubicBezTo>
                    <a:pt x="911733" y="3302"/>
                    <a:pt x="934466" y="3302"/>
                    <a:pt x="957326" y="45593"/>
                  </a:cubicBezTo>
                  <a:cubicBezTo>
                    <a:pt x="986663" y="100965"/>
                    <a:pt x="1016000" y="97663"/>
                    <a:pt x="1045210" y="45593"/>
                  </a:cubicBezTo>
                  <a:cubicBezTo>
                    <a:pt x="1071245" y="3302"/>
                    <a:pt x="1094105" y="3302"/>
                    <a:pt x="1120140" y="45593"/>
                  </a:cubicBezTo>
                  <a:cubicBezTo>
                    <a:pt x="1149477" y="87884"/>
                    <a:pt x="1185291" y="123825"/>
                    <a:pt x="1152652" y="182372"/>
                  </a:cubicBezTo>
                  <a:close/>
                </a:path>
              </a:pathLst>
            </a:custGeom>
            <a:solidFill>
              <a:srgbClr val="984807"/>
            </a:solidFill>
          </p:spPr>
        </p:sp>
      </p:grpSp>
      <p:grpSp>
        <p:nvGrpSpPr>
          <p:cNvPr id="291" name="Group 291"/>
          <p:cNvGrpSpPr/>
          <p:nvPr/>
        </p:nvGrpSpPr>
        <p:grpSpPr>
          <a:xfrm>
            <a:off x="10245600" y="3981600"/>
            <a:ext cx="295200" cy="552240"/>
            <a:chOff x="0" y="0"/>
            <a:chExt cx="393600" cy="736320"/>
          </a:xfrm>
        </p:grpSpPr>
        <p:sp>
          <p:nvSpPr>
            <p:cNvPr id="292" name="Freeform 292"/>
            <p:cNvSpPr/>
            <p:nvPr/>
          </p:nvSpPr>
          <p:spPr>
            <a:xfrm>
              <a:off x="0" y="0"/>
              <a:ext cx="393573" cy="736346"/>
            </a:xfrm>
            <a:custGeom>
              <a:avLst/>
              <a:gdLst/>
              <a:ahLst/>
              <a:cxnLst/>
              <a:rect l="l" t="t" r="r" b="b"/>
              <a:pathLst>
                <a:path w="393573" h="736346">
                  <a:moveTo>
                    <a:pt x="0" y="736346"/>
                  </a:moveTo>
                  <a:cubicBezTo>
                    <a:pt x="87122" y="573405"/>
                    <a:pt x="164592" y="417068"/>
                    <a:pt x="245237" y="263906"/>
                  </a:cubicBezTo>
                  <a:cubicBezTo>
                    <a:pt x="242062" y="260604"/>
                    <a:pt x="238760" y="260604"/>
                    <a:pt x="232283" y="257429"/>
                  </a:cubicBezTo>
                  <a:cubicBezTo>
                    <a:pt x="154813" y="384429"/>
                    <a:pt x="74168" y="511556"/>
                    <a:pt x="3175" y="625602"/>
                  </a:cubicBezTo>
                  <a:cubicBezTo>
                    <a:pt x="3175" y="553974"/>
                    <a:pt x="3175" y="472440"/>
                    <a:pt x="3175" y="391033"/>
                  </a:cubicBezTo>
                  <a:cubicBezTo>
                    <a:pt x="3175" y="374777"/>
                    <a:pt x="6350" y="355219"/>
                    <a:pt x="12827" y="342138"/>
                  </a:cubicBezTo>
                  <a:cubicBezTo>
                    <a:pt x="61341" y="254127"/>
                    <a:pt x="290322" y="45593"/>
                    <a:pt x="393573" y="0"/>
                  </a:cubicBezTo>
                  <a:cubicBezTo>
                    <a:pt x="390398" y="45593"/>
                    <a:pt x="390398" y="84709"/>
                    <a:pt x="383921" y="123825"/>
                  </a:cubicBezTo>
                  <a:cubicBezTo>
                    <a:pt x="358140" y="289941"/>
                    <a:pt x="319405" y="456184"/>
                    <a:pt x="229108" y="599440"/>
                  </a:cubicBezTo>
                  <a:cubicBezTo>
                    <a:pt x="180721" y="677672"/>
                    <a:pt x="116205" y="736346"/>
                    <a:pt x="0" y="736346"/>
                  </a:cubicBezTo>
                  <a:close/>
                </a:path>
              </a:pathLst>
            </a:custGeom>
            <a:solidFill>
              <a:srgbClr val="984807"/>
            </a:solidFill>
          </p:spPr>
        </p:sp>
      </p:grpSp>
      <p:grpSp>
        <p:nvGrpSpPr>
          <p:cNvPr id="293" name="Group 293"/>
          <p:cNvGrpSpPr/>
          <p:nvPr/>
        </p:nvGrpSpPr>
        <p:grpSpPr>
          <a:xfrm>
            <a:off x="9512640" y="3981600"/>
            <a:ext cx="320400" cy="555840"/>
            <a:chOff x="0" y="0"/>
            <a:chExt cx="427200" cy="741120"/>
          </a:xfrm>
        </p:grpSpPr>
        <p:sp>
          <p:nvSpPr>
            <p:cNvPr id="294" name="Freeform 294"/>
            <p:cNvSpPr/>
            <p:nvPr/>
          </p:nvSpPr>
          <p:spPr>
            <a:xfrm>
              <a:off x="0" y="0"/>
              <a:ext cx="427228" cy="741045"/>
            </a:xfrm>
            <a:custGeom>
              <a:avLst/>
              <a:gdLst/>
              <a:ahLst/>
              <a:cxnLst/>
              <a:rect l="l" t="t" r="r" b="b"/>
              <a:pathLst>
                <a:path w="427228" h="741045">
                  <a:moveTo>
                    <a:pt x="22606" y="0"/>
                  </a:moveTo>
                  <a:cubicBezTo>
                    <a:pt x="77597" y="42291"/>
                    <a:pt x="129413" y="84455"/>
                    <a:pt x="184404" y="126746"/>
                  </a:cubicBezTo>
                  <a:cubicBezTo>
                    <a:pt x="207010" y="146304"/>
                    <a:pt x="232918" y="169037"/>
                    <a:pt x="255651" y="191770"/>
                  </a:cubicBezTo>
                  <a:cubicBezTo>
                    <a:pt x="336550" y="276225"/>
                    <a:pt x="427228" y="354330"/>
                    <a:pt x="398018" y="497332"/>
                  </a:cubicBezTo>
                  <a:cubicBezTo>
                    <a:pt x="388366" y="539623"/>
                    <a:pt x="404495" y="588391"/>
                    <a:pt x="410972" y="650113"/>
                  </a:cubicBezTo>
                  <a:cubicBezTo>
                    <a:pt x="326771" y="513588"/>
                    <a:pt x="245872" y="386842"/>
                    <a:pt x="164973" y="260096"/>
                  </a:cubicBezTo>
                  <a:cubicBezTo>
                    <a:pt x="161798" y="263398"/>
                    <a:pt x="158496" y="263398"/>
                    <a:pt x="155321" y="266573"/>
                  </a:cubicBezTo>
                  <a:cubicBezTo>
                    <a:pt x="233045" y="419354"/>
                    <a:pt x="313944" y="575310"/>
                    <a:pt x="398018" y="734568"/>
                  </a:cubicBezTo>
                  <a:cubicBezTo>
                    <a:pt x="307340" y="741045"/>
                    <a:pt x="245872" y="702056"/>
                    <a:pt x="200660" y="640334"/>
                  </a:cubicBezTo>
                  <a:cubicBezTo>
                    <a:pt x="100330" y="516890"/>
                    <a:pt x="61468" y="364109"/>
                    <a:pt x="29083" y="211328"/>
                  </a:cubicBezTo>
                  <a:cubicBezTo>
                    <a:pt x="16129" y="146304"/>
                    <a:pt x="9652" y="81280"/>
                    <a:pt x="0" y="16256"/>
                  </a:cubicBezTo>
                  <a:cubicBezTo>
                    <a:pt x="9652" y="9779"/>
                    <a:pt x="16129" y="6477"/>
                    <a:pt x="22606" y="0"/>
                  </a:cubicBezTo>
                  <a:close/>
                </a:path>
              </a:pathLst>
            </a:custGeom>
            <a:solidFill>
              <a:srgbClr val="984807"/>
            </a:solidFill>
          </p:spPr>
        </p:sp>
      </p:grpSp>
      <p:grpSp>
        <p:nvGrpSpPr>
          <p:cNvPr id="295" name="Group 295"/>
          <p:cNvGrpSpPr/>
          <p:nvPr/>
        </p:nvGrpSpPr>
        <p:grpSpPr>
          <a:xfrm>
            <a:off x="16929360" y="9099360"/>
            <a:ext cx="520560" cy="266400"/>
            <a:chOff x="0" y="0"/>
            <a:chExt cx="694080" cy="355200"/>
          </a:xfrm>
        </p:grpSpPr>
        <p:sp>
          <p:nvSpPr>
            <p:cNvPr id="296" name="Freeform 296"/>
            <p:cNvSpPr/>
            <p:nvPr/>
          </p:nvSpPr>
          <p:spPr>
            <a:xfrm>
              <a:off x="-127" y="0"/>
              <a:ext cx="694182" cy="355346"/>
            </a:xfrm>
            <a:custGeom>
              <a:avLst/>
              <a:gdLst/>
              <a:ahLst/>
              <a:cxnLst/>
              <a:rect l="l" t="t" r="r" b="b"/>
              <a:pathLst>
                <a:path w="694182" h="355346">
                  <a:moveTo>
                    <a:pt x="127" y="339090"/>
                  </a:moveTo>
                  <a:cubicBezTo>
                    <a:pt x="13208" y="319659"/>
                    <a:pt x="19685" y="303530"/>
                    <a:pt x="29464" y="293878"/>
                  </a:cubicBezTo>
                  <a:cubicBezTo>
                    <a:pt x="114173" y="209931"/>
                    <a:pt x="202184" y="125984"/>
                    <a:pt x="286893" y="42037"/>
                  </a:cubicBezTo>
                  <a:cubicBezTo>
                    <a:pt x="332486" y="0"/>
                    <a:pt x="378079" y="3175"/>
                    <a:pt x="420497" y="42037"/>
                  </a:cubicBezTo>
                  <a:cubicBezTo>
                    <a:pt x="505206" y="122809"/>
                    <a:pt x="589915" y="206756"/>
                    <a:pt x="674624" y="290703"/>
                  </a:cubicBezTo>
                  <a:cubicBezTo>
                    <a:pt x="684403" y="303657"/>
                    <a:pt x="687705" y="319786"/>
                    <a:pt x="694182" y="335915"/>
                  </a:cubicBezTo>
                  <a:cubicBezTo>
                    <a:pt x="681101" y="342392"/>
                    <a:pt x="664845" y="355346"/>
                    <a:pt x="651764" y="355346"/>
                  </a:cubicBezTo>
                  <a:cubicBezTo>
                    <a:pt x="453009" y="355346"/>
                    <a:pt x="250952" y="355346"/>
                    <a:pt x="52197" y="355346"/>
                  </a:cubicBezTo>
                  <a:cubicBezTo>
                    <a:pt x="39116" y="355346"/>
                    <a:pt x="26162" y="345694"/>
                    <a:pt x="0" y="339217"/>
                  </a:cubicBezTo>
                  <a:close/>
                </a:path>
              </a:pathLst>
            </a:custGeom>
            <a:solidFill>
              <a:srgbClr val="984807"/>
            </a:solidFill>
          </p:spPr>
        </p:sp>
      </p:grpSp>
      <p:grpSp>
        <p:nvGrpSpPr>
          <p:cNvPr id="297" name="Group 297"/>
          <p:cNvGrpSpPr/>
          <p:nvPr/>
        </p:nvGrpSpPr>
        <p:grpSpPr>
          <a:xfrm>
            <a:off x="16671600" y="5715360"/>
            <a:ext cx="540000" cy="292320"/>
            <a:chOff x="0" y="0"/>
            <a:chExt cx="720000" cy="389760"/>
          </a:xfrm>
        </p:grpSpPr>
        <p:sp>
          <p:nvSpPr>
            <p:cNvPr id="298" name="Freeform 298"/>
            <p:cNvSpPr/>
            <p:nvPr/>
          </p:nvSpPr>
          <p:spPr>
            <a:xfrm>
              <a:off x="0" y="0"/>
              <a:ext cx="720090" cy="389636"/>
            </a:xfrm>
            <a:custGeom>
              <a:avLst/>
              <a:gdLst/>
              <a:ahLst/>
              <a:cxnLst/>
              <a:rect l="l" t="t" r="r" b="b"/>
              <a:pathLst>
                <a:path w="720090" h="389636">
                  <a:moveTo>
                    <a:pt x="719963" y="188341"/>
                  </a:moveTo>
                  <a:cubicBezTo>
                    <a:pt x="706882" y="211074"/>
                    <a:pt x="697103" y="224028"/>
                    <a:pt x="690626" y="240284"/>
                  </a:cubicBezTo>
                  <a:cubicBezTo>
                    <a:pt x="661289" y="314960"/>
                    <a:pt x="615696" y="344170"/>
                    <a:pt x="537464" y="314960"/>
                  </a:cubicBezTo>
                  <a:cubicBezTo>
                    <a:pt x="527685" y="311658"/>
                    <a:pt x="517906" y="308483"/>
                    <a:pt x="511429" y="311658"/>
                  </a:cubicBezTo>
                  <a:cubicBezTo>
                    <a:pt x="400685" y="389636"/>
                    <a:pt x="306197" y="298704"/>
                    <a:pt x="205232" y="279146"/>
                  </a:cubicBezTo>
                  <a:cubicBezTo>
                    <a:pt x="97790" y="259842"/>
                    <a:pt x="0" y="123444"/>
                    <a:pt x="29337" y="0"/>
                  </a:cubicBezTo>
                  <a:cubicBezTo>
                    <a:pt x="74930" y="29210"/>
                    <a:pt x="120523" y="61722"/>
                    <a:pt x="169418" y="87757"/>
                  </a:cubicBezTo>
                  <a:cubicBezTo>
                    <a:pt x="211709" y="113792"/>
                    <a:pt x="257429" y="107188"/>
                    <a:pt x="296418" y="77978"/>
                  </a:cubicBezTo>
                  <a:cubicBezTo>
                    <a:pt x="364871" y="29210"/>
                    <a:pt x="430022" y="29210"/>
                    <a:pt x="501777" y="71501"/>
                  </a:cubicBezTo>
                  <a:cubicBezTo>
                    <a:pt x="570230" y="113665"/>
                    <a:pt x="641858" y="146177"/>
                    <a:pt x="720090" y="188468"/>
                  </a:cubicBezTo>
                  <a:close/>
                  <a:moveTo>
                    <a:pt x="479044" y="188468"/>
                  </a:moveTo>
                  <a:cubicBezTo>
                    <a:pt x="443230" y="165735"/>
                    <a:pt x="420370" y="139700"/>
                    <a:pt x="400812" y="143002"/>
                  </a:cubicBezTo>
                  <a:cubicBezTo>
                    <a:pt x="381254" y="143002"/>
                    <a:pt x="351917" y="175514"/>
                    <a:pt x="351917" y="191770"/>
                  </a:cubicBezTo>
                  <a:cubicBezTo>
                    <a:pt x="355219" y="211201"/>
                    <a:pt x="384556" y="240538"/>
                    <a:pt x="403987" y="240538"/>
                  </a:cubicBezTo>
                  <a:cubicBezTo>
                    <a:pt x="423418" y="240538"/>
                    <a:pt x="443103" y="214503"/>
                    <a:pt x="478917" y="188595"/>
                  </a:cubicBezTo>
                  <a:close/>
                </a:path>
              </a:pathLst>
            </a:custGeom>
            <a:solidFill>
              <a:srgbClr val="984807"/>
            </a:solidFill>
          </p:spPr>
        </p:sp>
      </p:grpSp>
      <p:grpSp>
        <p:nvGrpSpPr>
          <p:cNvPr id="299" name="Group 299"/>
          <p:cNvGrpSpPr/>
          <p:nvPr/>
        </p:nvGrpSpPr>
        <p:grpSpPr>
          <a:xfrm>
            <a:off x="11928240" y="9029520"/>
            <a:ext cx="355680" cy="365040"/>
            <a:chOff x="0" y="0"/>
            <a:chExt cx="474240" cy="486720"/>
          </a:xfrm>
        </p:grpSpPr>
        <p:sp>
          <p:nvSpPr>
            <p:cNvPr id="300" name="Freeform 300"/>
            <p:cNvSpPr/>
            <p:nvPr/>
          </p:nvSpPr>
          <p:spPr>
            <a:xfrm>
              <a:off x="0" y="0"/>
              <a:ext cx="474091" cy="486664"/>
            </a:xfrm>
            <a:custGeom>
              <a:avLst/>
              <a:gdLst/>
              <a:ahLst/>
              <a:cxnLst/>
              <a:rect l="l" t="t" r="r" b="b"/>
              <a:pathLst>
                <a:path w="474091" h="486664">
                  <a:moveTo>
                    <a:pt x="0" y="486664"/>
                  </a:moveTo>
                  <a:cubicBezTo>
                    <a:pt x="38735" y="411480"/>
                    <a:pt x="74168" y="349504"/>
                    <a:pt x="99949" y="287401"/>
                  </a:cubicBezTo>
                  <a:cubicBezTo>
                    <a:pt x="112903" y="248158"/>
                    <a:pt x="116078" y="202438"/>
                    <a:pt x="122555" y="160020"/>
                  </a:cubicBezTo>
                  <a:cubicBezTo>
                    <a:pt x="125730" y="130683"/>
                    <a:pt x="112903" y="88138"/>
                    <a:pt x="129032" y="78359"/>
                  </a:cubicBezTo>
                  <a:cubicBezTo>
                    <a:pt x="174244" y="49022"/>
                    <a:pt x="225806" y="29337"/>
                    <a:pt x="277495" y="13081"/>
                  </a:cubicBezTo>
                  <a:cubicBezTo>
                    <a:pt x="303276" y="3302"/>
                    <a:pt x="332232" y="0"/>
                    <a:pt x="361315" y="6477"/>
                  </a:cubicBezTo>
                  <a:cubicBezTo>
                    <a:pt x="390398" y="9779"/>
                    <a:pt x="425831" y="16256"/>
                    <a:pt x="445135" y="35814"/>
                  </a:cubicBezTo>
                  <a:cubicBezTo>
                    <a:pt x="464439" y="55372"/>
                    <a:pt x="467741" y="91313"/>
                    <a:pt x="470916" y="120777"/>
                  </a:cubicBezTo>
                  <a:cubicBezTo>
                    <a:pt x="474091" y="143637"/>
                    <a:pt x="470916" y="166497"/>
                    <a:pt x="464439" y="189357"/>
                  </a:cubicBezTo>
                  <a:cubicBezTo>
                    <a:pt x="454787" y="231775"/>
                    <a:pt x="445135" y="274320"/>
                    <a:pt x="432181" y="316738"/>
                  </a:cubicBezTo>
                  <a:cubicBezTo>
                    <a:pt x="412877" y="375539"/>
                    <a:pt x="367665" y="362458"/>
                    <a:pt x="325755" y="359156"/>
                  </a:cubicBezTo>
                  <a:cubicBezTo>
                    <a:pt x="228981" y="346075"/>
                    <a:pt x="151511" y="401574"/>
                    <a:pt x="74168" y="444119"/>
                  </a:cubicBezTo>
                  <a:cubicBezTo>
                    <a:pt x="54864" y="457200"/>
                    <a:pt x="32258" y="466979"/>
                    <a:pt x="0" y="486537"/>
                  </a:cubicBezTo>
                  <a:close/>
                </a:path>
              </a:pathLst>
            </a:custGeom>
            <a:solidFill>
              <a:srgbClr val="984807"/>
            </a:solidFill>
          </p:spPr>
        </p:sp>
      </p:grpSp>
      <p:grpSp>
        <p:nvGrpSpPr>
          <p:cNvPr id="301" name="Group 301"/>
          <p:cNvGrpSpPr/>
          <p:nvPr/>
        </p:nvGrpSpPr>
        <p:grpSpPr>
          <a:xfrm>
            <a:off x="13242960" y="5711760"/>
            <a:ext cx="511200" cy="619200"/>
            <a:chOff x="0" y="0"/>
            <a:chExt cx="681600" cy="825600"/>
          </a:xfrm>
        </p:grpSpPr>
        <p:sp>
          <p:nvSpPr>
            <p:cNvPr id="302" name="Freeform 302"/>
            <p:cNvSpPr/>
            <p:nvPr/>
          </p:nvSpPr>
          <p:spPr>
            <a:xfrm>
              <a:off x="0" y="0"/>
              <a:ext cx="681482" cy="825627"/>
            </a:xfrm>
            <a:custGeom>
              <a:avLst/>
              <a:gdLst/>
              <a:ahLst/>
              <a:cxnLst/>
              <a:rect l="l" t="t" r="r" b="b"/>
              <a:pathLst>
                <a:path w="681482" h="825627">
                  <a:moveTo>
                    <a:pt x="515239" y="0"/>
                  </a:moveTo>
                  <a:cubicBezTo>
                    <a:pt x="541274" y="68580"/>
                    <a:pt x="511937" y="137033"/>
                    <a:pt x="482600" y="208788"/>
                  </a:cubicBezTo>
                  <a:cubicBezTo>
                    <a:pt x="466344" y="254508"/>
                    <a:pt x="456565" y="306705"/>
                    <a:pt x="459740" y="352425"/>
                  </a:cubicBezTo>
                  <a:cubicBezTo>
                    <a:pt x="463042" y="401320"/>
                    <a:pt x="492379" y="443738"/>
                    <a:pt x="547751" y="460121"/>
                  </a:cubicBezTo>
                  <a:cubicBezTo>
                    <a:pt x="593471" y="476377"/>
                    <a:pt x="632587" y="505841"/>
                    <a:pt x="681482" y="531876"/>
                  </a:cubicBezTo>
                  <a:cubicBezTo>
                    <a:pt x="551053" y="584073"/>
                    <a:pt x="433578" y="652653"/>
                    <a:pt x="290195" y="636270"/>
                  </a:cubicBezTo>
                  <a:cubicBezTo>
                    <a:pt x="221742" y="629793"/>
                    <a:pt x="189103" y="685165"/>
                    <a:pt x="211963" y="757047"/>
                  </a:cubicBezTo>
                  <a:cubicBezTo>
                    <a:pt x="221742" y="776605"/>
                    <a:pt x="234823" y="796163"/>
                    <a:pt x="247777" y="825627"/>
                  </a:cubicBezTo>
                  <a:cubicBezTo>
                    <a:pt x="163068" y="799465"/>
                    <a:pt x="84836" y="776605"/>
                    <a:pt x="0" y="753872"/>
                  </a:cubicBezTo>
                  <a:cubicBezTo>
                    <a:pt x="117348" y="655955"/>
                    <a:pt x="221742" y="567817"/>
                    <a:pt x="326136" y="479806"/>
                  </a:cubicBezTo>
                  <a:cubicBezTo>
                    <a:pt x="335915" y="473329"/>
                    <a:pt x="345694" y="453644"/>
                    <a:pt x="345694" y="440690"/>
                  </a:cubicBezTo>
                  <a:cubicBezTo>
                    <a:pt x="326136" y="336296"/>
                    <a:pt x="378333" y="257937"/>
                    <a:pt x="430530" y="173101"/>
                  </a:cubicBezTo>
                  <a:cubicBezTo>
                    <a:pt x="463042" y="120777"/>
                    <a:pt x="485902" y="58801"/>
                    <a:pt x="515239" y="0"/>
                  </a:cubicBezTo>
                  <a:close/>
                </a:path>
              </a:pathLst>
            </a:custGeom>
            <a:solidFill>
              <a:srgbClr val="984807"/>
            </a:solidFill>
          </p:spPr>
        </p:sp>
      </p:grpSp>
      <p:grpSp>
        <p:nvGrpSpPr>
          <p:cNvPr id="303" name="Group 303"/>
          <p:cNvGrpSpPr/>
          <p:nvPr/>
        </p:nvGrpSpPr>
        <p:grpSpPr>
          <a:xfrm>
            <a:off x="17145360" y="7702560"/>
            <a:ext cx="384480" cy="263520"/>
            <a:chOff x="0" y="0"/>
            <a:chExt cx="512640" cy="351360"/>
          </a:xfrm>
        </p:grpSpPr>
        <p:sp>
          <p:nvSpPr>
            <p:cNvPr id="304" name="Freeform 304"/>
            <p:cNvSpPr/>
            <p:nvPr/>
          </p:nvSpPr>
          <p:spPr>
            <a:xfrm>
              <a:off x="0" y="0"/>
              <a:ext cx="512699" cy="351409"/>
            </a:xfrm>
            <a:custGeom>
              <a:avLst/>
              <a:gdLst/>
              <a:ahLst/>
              <a:cxnLst/>
              <a:rect l="l" t="t" r="r" b="b"/>
              <a:pathLst>
                <a:path w="512699" h="351409">
                  <a:moveTo>
                    <a:pt x="0" y="3302"/>
                  </a:moveTo>
                  <a:cubicBezTo>
                    <a:pt x="25908" y="0"/>
                    <a:pt x="45466" y="0"/>
                    <a:pt x="61595" y="0"/>
                  </a:cubicBezTo>
                  <a:cubicBezTo>
                    <a:pt x="210947" y="0"/>
                    <a:pt x="356870" y="0"/>
                    <a:pt x="512699" y="0"/>
                  </a:cubicBezTo>
                  <a:cubicBezTo>
                    <a:pt x="502920" y="110617"/>
                    <a:pt x="493268" y="214757"/>
                    <a:pt x="483489" y="315595"/>
                  </a:cubicBezTo>
                  <a:cubicBezTo>
                    <a:pt x="334137" y="351409"/>
                    <a:pt x="90805" y="195199"/>
                    <a:pt x="0" y="3302"/>
                  </a:cubicBezTo>
                  <a:close/>
                </a:path>
              </a:pathLst>
            </a:custGeom>
            <a:solidFill>
              <a:srgbClr val="984807"/>
            </a:solidFill>
          </p:spPr>
        </p:sp>
      </p:grpSp>
      <p:grpSp>
        <p:nvGrpSpPr>
          <p:cNvPr id="305" name="Group 305"/>
          <p:cNvGrpSpPr/>
          <p:nvPr/>
        </p:nvGrpSpPr>
        <p:grpSpPr>
          <a:xfrm>
            <a:off x="17164080" y="9483840"/>
            <a:ext cx="720720" cy="470160"/>
            <a:chOff x="0" y="0"/>
            <a:chExt cx="960960" cy="626880"/>
          </a:xfrm>
        </p:grpSpPr>
        <p:sp>
          <p:nvSpPr>
            <p:cNvPr id="306" name="Freeform 306"/>
            <p:cNvSpPr/>
            <p:nvPr/>
          </p:nvSpPr>
          <p:spPr>
            <a:xfrm>
              <a:off x="0" y="127"/>
              <a:ext cx="961009" cy="627126"/>
            </a:xfrm>
            <a:custGeom>
              <a:avLst/>
              <a:gdLst/>
              <a:ahLst/>
              <a:cxnLst/>
              <a:rect l="l" t="t" r="r" b="b"/>
              <a:pathLst>
                <a:path w="961009" h="627126">
                  <a:moveTo>
                    <a:pt x="311658" y="626745"/>
                  </a:moveTo>
                  <a:cubicBezTo>
                    <a:pt x="224028" y="548767"/>
                    <a:pt x="129921" y="493522"/>
                    <a:pt x="3302" y="526034"/>
                  </a:cubicBezTo>
                  <a:cubicBezTo>
                    <a:pt x="3302" y="493522"/>
                    <a:pt x="0" y="470789"/>
                    <a:pt x="0" y="444881"/>
                  </a:cubicBezTo>
                  <a:cubicBezTo>
                    <a:pt x="107188" y="438404"/>
                    <a:pt x="211074" y="422148"/>
                    <a:pt x="298704" y="513080"/>
                  </a:cubicBezTo>
                  <a:cubicBezTo>
                    <a:pt x="379857" y="396113"/>
                    <a:pt x="457835" y="285750"/>
                    <a:pt x="535686" y="175260"/>
                  </a:cubicBezTo>
                  <a:cubicBezTo>
                    <a:pt x="548640" y="155829"/>
                    <a:pt x="564896" y="136271"/>
                    <a:pt x="574675" y="116840"/>
                  </a:cubicBezTo>
                  <a:cubicBezTo>
                    <a:pt x="607187" y="61595"/>
                    <a:pt x="639572" y="19431"/>
                    <a:pt x="714248" y="25908"/>
                  </a:cubicBezTo>
                  <a:cubicBezTo>
                    <a:pt x="775970" y="32385"/>
                    <a:pt x="840867" y="12954"/>
                    <a:pt x="902589" y="6477"/>
                  </a:cubicBezTo>
                  <a:cubicBezTo>
                    <a:pt x="951230" y="0"/>
                    <a:pt x="961009" y="29210"/>
                    <a:pt x="961009" y="71501"/>
                  </a:cubicBezTo>
                  <a:cubicBezTo>
                    <a:pt x="961009" y="113792"/>
                    <a:pt x="948055" y="136525"/>
                    <a:pt x="902589" y="133223"/>
                  </a:cubicBezTo>
                  <a:cubicBezTo>
                    <a:pt x="844169" y="123444"/>
                    <a:pt x="785749" y="113792"/>
                    <a:pt x="727329" y="113792"/>
                  </a:cubicBezTo>
                  <a:cubicBezTo>
                    <a:pt x="701294" y="110490"/>
                    <a:pt x="665607" y="126746"/>
                    <a:pt x="652653" y="146304"/>
                  </a:cubicBezTo>
                  <a:cubicBezTo>
                    <a:pt x="552069" y="282702"/>
                    <a:pt x="457835" y="422402"/>
                    <a:pt x="360426" y="562102"/>
                  </a:cubicBezTo>
                  <a:cubicBezTo>
                    <a:pt x="347472" y="578358"/>
                    <a:pt x="334391" y="597789"/>
                    <a:pt x="311785" y="627126"/>
                  </a:cubicBezTo>
                  <a:close/>
                </a:path>
              </a:pathLst>
            </a:custGeom>
            <a:solidFill>
              <a:srgbClr val="984807"/>
            </a:solidFill>
          </p:spPr>
        </p:sp>
      </p:grpSp>
      <p:grpSp>
        <p:nvGrpSpPr>
          <p:cNvPr id="307" name="Group 307"/>
          <p:cNvGrpSpPr/>
          <p:nvPr/>
        </p:nvGrpSpPr>
        <p:grpSpPr>
          <a:xfrm>
            <a:off x="11674800" y="2648160"/>
            <a:ext cx="304560" cy="272880"/>
            <a:chOff x="0" y="0"/>
            <a:chExt cx="406080" cy="363840"/>
          </a:xfrm>
        </p:grpSpPr>
        <p:sp>
          <p:nvSpPr>
            <p:cNvPr id="308" name="Freeform 308"/>
            <p:cNvSpPr/>
            <p:nvPr/>
          </p:nvSpPr>
          <p:spPr>
            <a:xfrm>
              <a:off x="0" y="0"/>
              <a:ext cx="406146" cy="363855"/>
            </a:xfrm>
            <a:custGeom>
              <a:avLst/>
              <a:gdLst/>
              <a:ahLst/>
              <a:cxnLst/>
              <a:rect l="l" t="t" r="r" b="b"/>
              <a:pathLst>
                <a:path w="406146" h="363855">
                  <a:moveTo>
                    <a:pt x="6477" y="3175"/>
                  </a:moveTo>
                  <a:cubicBezTo>
                    <a:pt x="128905" y="3175"/>
                    <a:pt x="248158" y="0"/>
                    <a:pt x="364236" y="3175"/>
                  </a:cubicBezTo>
                  <a:cubicBezTo>
                    <a:pt x="377190" y="3175"/>
                    <a:pt x="399669" y="19304"/>
                    <a:pt x="399669" y="28956"/>
                  </a:cubicBezTo>
                  <a:cubicBezTo>
                    <a:pt x="402844" y="74041"/>
                    <a:pt x="406146" y="122301"/>
                    <a:pt x="399669" y="164211"/>
                  </a:cubicBezTo>
                  <a:cubicBezTo>
                    <a:pt x="377063" y="286512"/>
                    <a:pt x="222377" y="363855"/>
                    <a:pt x="119253" y="299466"/>
                  </a:cubicBezTo>
                  <a:cubicBezTo>
                    <a:pt x="51562" y="260858"/>
                    <a:pt x="0" y="199644"/>
                    <a:pt x="3175" y="109474"/>
                  </a:cubicBezTo>
                  <a:cubicBezTo>
                    <a:pt x="6477" y="77216"/>
                    <a:pt x="6477" y="45085"/>
                    <a:pt x="6477" y="3175"/>
                  </a:cubicBezTo>
                  <a:close/>
                </a:path>
              </a:pathLst>
            </a:custGeom>
            <a:solidFill>
              <a:srgbClr val="984807"/>
            </a:solidFill>
          </p:spPr>
        </p:sp>
      </p:grpSp>
      <p:grpSp>
        <p:nvGrpSpPr>
          <p:cNvPr id="309" name="Group 309"/>
          <p:cNvGrpSpPr/>
          <p:nvPr/>
        </p:nvGrpSpPr>
        <p:grpSpPr>
          <a:xfrm>
            <a:off x="10137600" y="9619920"/>
            <a:ext cx="320400" cy="314640"/>
            <a:chOff x="0" y="0"/>
            <a:chExt cx="427200" cy="419520"/>
          </a:xfrm>
        </p:grpSpPr>
        <p:sp>
          <p:nvSpPr>
            <p:cNvPr id="310" name="Freeform 310"/>
            <p:cNvSpPr/>
            <p:nvPr/>
          </p:nvSpPr>
          <p:spPr>
            <a:xfrm>
              <a:off x="0" y="0"/>
              <a:ext cx="427101" cy="419481"/>
            </a:xfrm>
            <a:custGeom>
              <a:avLst/>
              <a:gdLst/>
              <a:ahLst/>
              <a:cxnLst/>
              <a:rect l="l" t="t" r="r" b="b"/>
              <a:pathLst>
                <a:path w="427101" h="419481">
                  <a:moveTo>
                    <a:pt x="211963" y="419481"/>
                  </a:moveTo>
                  <a:cubicBezTo>
                    <a:pt x="97790" y="419481"/>
                    <a:pt x="0" y="321945"/>
                    <a:pt x="3302" y="208153"/>
                  </a:cubicBezTo>
                  <a:cubicBezTo>
                    <a:pt x="3302" y="91059"/>
                    <a:pt x="101092" y="0"/>
                    <a:pt x="218440" y="0"/>
                  </a:cubicBezTo>
                  <a:cubicBezTo>
                    <a:pt x="332613" y="0"/>
                    <a:pt x="427101" y="97536"/>
                    <a:pt x="427101" y="211328"/>
                  </a:cubicBezTo>
                  <a:cubicBezTo>
                    <a:pt x="423799" y="328422"/>
                    <a:pt x="329311" y="419481"/>
                    <a:pt x="211836" y="419481"/>
                  </a:cubicBezTo>
                  <a:close/>
                  <a:moveTo>
                    <a:pt x="215138" y="312166"/>
                  </a:moveTo>
                  <a:cubicBezTo>
                    <a:pt x="270637" y="312166"/>
                    <a:pt x="316230" y="263398"/>
                    <a:pt x="316230" y="208153"/>
                  </a:cubicBezTo>
                  <a:cubicBezTo>
                    <a:pt x="312928" y="152908"/>
                    <a:pt x="270637" y="107315"/>
                    <a:pt x="218440" y="107315"/>
                  </a:cubicBezTo>
                  <a:cubicBezTo>
                    <a:pt x="159766" y="104013"/>
                    <a:pt x="114046" y="152781"/>
                    <a:pt x="114046" y="208153"/>
                  </a:cubicBezTo>
                  <a:cubicBezTo>
                    <a:pt x="114046" y="266700"/>
                    <a:pt x="156464" y="312166"/>
                    <a:pt x="215138" y="312166"/>
                  </a:cubicBezTo>
                  <a:close/>
                </a:path>
              </a:pathLst>
            </a:custGeom>
            <a:solidFill>
              <a:srgbClr val="984807"/>
            </a:solidFill>
          </p:spPr>
        </p:sp>
      </p:grpSp>
      <p:grpSp>
        <p:nvGrpSpPr>
          <p:cNvPr id="311" name="Group 311"/>
          <p:cNvGrpSpPr/>
          <p:nvPr/>
        </p:nvGrpSpPr>
        <p:grpSpPr>
          <a:xfrm>
            <a:off x="16789680" y="2692080"/>
            <a:ext cx="787680" cy="69840"/>
            <a:chOff x="0" y="0"/>
            <a:chExt cx="1050240" cy="93120"/>
          </a:xfrm>
        </p:grpSpPr>
        <p:sp>
          <p:nvSpPr>
            <p:cNvPr id="312" name="Freeform 312"/>
            <p:cNvSpPr/>
            <p:nvPr/>
          </p:nvSpPr>
          <p:spPr>
            <a:xfrm>
              <a:off x="0" y="0"/>
              <a:ext cx="1050290" cy="93091"/>
            </a:xfrm>
            <a:custGeom>
              <a:avLst/>
              <a:gdLst/>
              <a:ahLst/>
              <a:cxnLst/>
              <a:rect l="l" t="t" r="r" b="b"/>
              <a:pathLst>
                <a:path w="1050290" h="93091">
                  <a:moveTo>
                    <a:pt x="16256" y="0"/>
                  </a:moveTo>
                  <a:cubicBezTo>
                    <a:pt x="357632" y="0"/>
                    <a:pt x="702310" y="0"/>
                    <a:pt x="1050290" y="0"/>
                  </a:cubicBezTo>
                  <a:cubicBezTo>
                    <a:pt x="1050290" y="28956"/>
                    <a:pt x="1050290" y="57785"/>
                    <a:pt x="1050290" y="93091"/>
                  </a:cubicBezTo>
                  <a:cubicBezTo>
                    <a:pt x="1021080" y="93091"/>
                    <a:pt x="998220" y="93091"/>
                    <a:pt x="972312" y="93091"/>
                  </a:cubicBezTo>
                  <a:cubicBezTo>
                    <a:pt x="676402" y="93091"/>
                    <a:pt x="383794" y="93091"/>
                    <a:pt x="91186" y="93091"/>
                  </a:cubicBezTo>
                  <a:cubicBezTo>
                    <a:pt x="0" y="93091"/>
                    <a:pt x="0" y="93091"/>
                    <a:pt x="16256" y="0"/>
                  </a:cubicBezTo>
                  <a:close/>
                </a:path>
              </a:pathLst>
            </a:custGeom>
            <a:solidFill>
              <a:srgbClr val="984807"/>
            </a:solidFill>
          </p:spPr>
        </p:sp>
      </p:grpSp>
      <p:grpSp>
        <p:nvGrpSpPr>
          <p:cNvPr id="313" name="Group 313"/>
          <p:cNvGrpSpPr/>
          <p:nvPr/>
        </p:nvGrpSpPr>
        <p:grpSpPr>
          <a:xfrm>
            <a:off x="13392000" y="7651440"/>
            <a:ext cx="180720" cy="612720"/>
            <a:chOff x="0" y="0"/>
            <a:chExt cx="240960" cy="816960"/>
          </a:xfrm>
        </p:grpSpPr>
        <p:sp>
          <p:nvSpPr>
            <p:cNvPr id="314" name="Freeform 314"/>
            <p:cNvSpPr/>
            <p:nvPr/>
          </p:nvSpPr>
          <p:spPr>
            <a:xfrm>
              <a:off x="0" y="0"/>
              <a:ext cx="240919" cy="816991"/>
            </a:xfrm>
            <a:custGeom>
              <a:avLst/>
              <a:gdLst/>
              <a:ahLst/>
              <a:cxnLst/>
              <a:rect l="l" t="t" r="r" b="b"/>
              <a:pathLst>
                <a:path w="240919" h="816991">
                  <a:moveTo>
                    <a:pt x="240919" y="816991"/>
                  </a:moveTo>
                  <a:cubicBezTo>
                    <a:pt x="156210" y="816991"/>
                    <a:pt x="84582" y="816991"/>
                    <a:pt x="0" y="816991"/>
                  </a:cubicBezTo>
                  <a:cubicBezTo>
                    <a:pt x="39116" y="544703"/>
                    <a:pt x="74930" y="272288"/>
                    <a:pt x="113919" y="0"/>
                  </a:cubicBezTo>
                  <a:cubicBezTo>
                    <a:pt x="117221" y="0"/>
                    <a:pt x="120523" y="0"/>
                    <a:pt x="127000" y="0"/>
                  </a:cubicBezTo>
                  <a:cubicBezTo>
                    <a:pt x="162814" y="269113"/>
                    <a:pt x="201930" y="538099"/>
                    <a:pt x="240919" y="816991"/>
                  </a:cubicBezTo>
                  <a:close/>
                </a:path>
              </a:pathLst>
            </a:custGeom>
            <a:solidFill>
              <a:srgbClr val="984807"/>
            </a:solidFill>
          </p:spPr>
        </p:sp>
      </p:grpSp>
      <p:grpSp>
        <p:nvGrpSpPr>
          <p:cNvPr id="315" name="Group 315"/>
          <p:cNvGrpSpPr/>
          <p:nvPr/>
        </p:nvGrpSpPr>
        <p:grpSpPr>
          <a:xfrm>
            <a:off x="13890960" y="7648560"/>
            <a:ext cx="180720" cy="615600"/>
            <a:chOff x="0" y="0"/>
            <a:chExt cx="240960" cy="820800"/>
          </a:xfrm>
        </p:grpSpPr>
        <p:sp>
          <p:nvSpPr>
            <p:cNvPr id="316" name="Freeform 316"/>
            <p:cNvSpPr/>
            <p:nvPr/>
          </p:nvSpPr>
          <p:spPr>
            <a:xfrm>
              <a:off x="0" y="0"/>
              <a:ext cx="240919" cy="820801"/>
            </a:xfrm>
            <a:custGeom>
              <a:avLst/>
              <a:gdLst/>
              <a:ahLst/>
              <a:cxnLst/>
              <a:rect l="l" t="t" r="r" b="b"/>
              <a:pathLst>
                <a:path w="240919" h="820801">
                  <a:moveTo>
                    <a:pt x="123698" y="0"/>
                  </a:moveTo>
                  <a:cubicBezTo>
                    <a:pt x="162814" y="272542"/>
                    <a:pt x="201803" y="545084"/>
                    <a:pt x="240919" y="820801"/>
                  </a:cubicBezTo>
                  <a:cubicBezTo>
                    <a:pt x="156210" y="820801"/>
                    <a:pt x="81407" y="820801"/>
                    <a:pt x="0" y="820801"/>
                  </a:cubicBezTo>
                  <a:cubicBezTo>
                    <a:pt x="39116" y="541782"/>
                    <a:pt x="74930" y="272542"/>
                    <a:pt x="113919" y="0"/>
                  </a:cubicBezTo>
                  <a:cubicBezTo>
                    <a:pt x="117221" y="0"/>
                    <a:pt x="120396" y="0"/>
                    <a:pt x="123698" y="0"/>
                  </a:cubicBezTo>
                  <a:close/>
                </a:path>
              </a:pathLst>
            </a:custGeom>
            <a:solidFill>
              <a:srgbClr val="984807"/>
            </a:solidFill>
          </p:spPr>
        </p:sp>
      </p:grpSp>
      <p:grpSp>
        <p:nvGrpSpPr>
          <p:cNvPr id="317" name="Group 317"/>
          <p:cNvGrpSpPr/>
          <p:nvPr/>
        </p:nvGrpSpPr>
        <p:grpSpPr>
          <a:xfrm>
            <a:off x="13643280" y="7648560"/>
            <a:ext cx="177840" cy="615600"/>
            <a:chOff x="0" y="0"/>
            <a:chExt cx="237120" cy="820800"/>
          </a:xfrm>
        </p:grpSpPr>
        <p:sp>
          <p:nvSpPr>
            <p:cNvPr id="318" name="Freeform 318"/>
            <p:cNvSpPr/>
            <p:nvPr/>
          </p:nvSpPr>
          <p:spPr>
            <a:xfrm>
              <a:off x="0" y="0"/>
              <a:ext cx="237109" cy="820801"/>
            </a:xfrm>
            <a:custGeom>
              <a:avLst/>
              <a:gdLst/>
              <a:ahLst/>
              <a:cxnLst/>
              <a:rect l="l" t="t" r="r" b="b"/>
              <a:pathLst>
                <a:path w="237109" h="820801">
                  <a:moveTo>
                    <a:pt x="123444" y="0"/>
                  </a:moveTo>
                  <a:cubicBezTo>
                    <a:pt x="162433" y="272542"/>
                    <a:pt x="198120" y="541782"/>
                    <a:pt x="237109" y="820801"/>
                  </a:cubicBezTo>
                  <a:cubicBezTo>
                    <a:pt x="159131" y="820801"/>
                    <a:pt x="84455" y="820801"/>
                    <a:pt x="0" y="820801"/>
                  </a:cubicBezTo>
                  <a:cubicBezTo>
                    <a:pt x="35687" y="545084"/>
                    <a:pt x="74676" y="272542"/>
                    <a:pt x="113665" y="0"/>
                  </a:cubicBezTo>
                  <a:cubicBezTo>
                    <a:pt x="116967" y="0"/>
                    <a:pt x="120142" y="0"/>
                    <a:pt x="123444" y="0"/>
                  </a:cubicBezTo>
                  <a:close/>
                </a:path>
              </a:pathLst>
            </a:custGeom>
            <a:solidFill>
              <a:srgbClr val="984807"/>
            </a:solidFill>
          </p:spPr>
        </p:sp>
      </p:grpSp>
      <p:grpSp>
        <p:nvGrpSpPr>
          <p:cNvPr id="319" name="Group 319"/>
          <p:cNvGrpSpPr/>
          <p:nvPr/>
        </p:nvGrpSpPr>
        <p:grpSpPr>
          <a:xfrm>
            <a:off x="13144320" y="7648560"/>
            <a:ext cx="177840" cy="619200"/>
            <a:chOff x="0" y="0"/>
            <a:chExt cx="237120" cy="825600"/>
          </a:xfrm>
        </p:grpSpPr>
        <p:sp>
          <p:nvSpPr>
            <p:cNvPr id="320" name="Freeform 320"/>
            <p:cNvSpPr/>
            <p:nvPr/>
          </p:nvSpPr>
          <p:spPr>
            <a:xfrm>
              <a:off x="0" y="0"/>
              <a:ext cx="237109" cy="825627"/>
            </a:xfrm>
            <a:custGeom>
              <a:avLst/>
              <a:gdLst/>
              <a:ahLst/>
              <a:cxnLst/>
              <a:rect l="l" t="t" r="r" b="b"/>
              <a:pathLst>
                <a:path w="237109" h="825627">
                  <a:moveTo>
                    <a:pt x="123444" y="0"/>
                  </a:moveTo>
                  <a:cubicBezTo>
                    <a:pt x="162433" y="273050"/>
                    <a:pt x="198120" y="546100"/>
                    <a:pt x="237109" y="825627"/>
                  </a:cubicBezTo>
                  <a:cubicBezTo>
                    <a:pt x="155956" y="825627"/>
                    <a:pt x="81153" y="825627"/>
                    <a:pt x="0" y="825627"/>
                  </a:cubicBezTo>
                  <a:cubicBezTo>
                    <a:pt x="35687" y="549275"/>
                    <a:pt x="74676" y="276225"/>
                    <a:pt x="113665" y="3302"/>
                  </a:cubicBezTo>
                  <a:cubicBezTo>
                    <a:pt x="116967" y="0"/>
                    <a:pt x="120142" y="0"/>
                    <a:pt x="123444" y="0"/>
                  </a:cubicBezTo>
                  <a:close/>
                </a:path>
              </a:pathLst>
            </a:custGeom>
            <a:solidFill>
              <a:srgbClr val="984807"/>
            </a:solidFill>
          </p:spPr>
        </p:sp>
      </p:grpSp>
      <p:grpSp>
        <p:nvGrpSpPr>
          <p:cNvPr id="321" name="Group 321"/>
          <p:cNvGrpSpPr/>
          <p:nvPr/>
        </p:nvGrpSpPr>
        <p:grpSpPr>
          <a:xfrm>
            <a:off x="15541920" y="3727440"/>
            <a:ext cx="158400" cy="568080"/>
            <a:chOff x="0" y="0"/>
            <a:chExt cx="211200" cy="757440"/>
          </a:xfrm>
        </p:grpSpPr>
        <p:sp>
          <p:nvSpPr>
            <p:cNvPr id="322" name="Freeform 322"/>
            <p:cNvSpPr/>
            <p:nvPr/>
          </p:nvSpPr>
          <p:spPr>
            <a:xfrm>
              <a:off x="0" y="0"/>
              <a:ext cx="211201" cy="757428"/>
            </a:xfrm>
            <a:custGeom>
              <a:avLst/>
              <a:gdLst/>
              <a:ahLst/>
              <a:cxnLst/>
              <a:rect l="l" t="t" r="r" b="b"/>
              <a:pathLst>
                <a:path w="211201" h="757428">
                  <a:moveTo>
                    <a:pt x="146177" y="569722"/>
                  </a:moveTo>
                  <a:cubicBezTo>
                    <a:pt x="146177" y="621538"/>
                    <a:pt x="149479" y="666877"/>
                    <a:pt x="142875" y="708914"/>
                  </a:cubicBezTo>
                  <a:cubicBezTo>
                    <a:pt x="139573" y="725043"/>
                    <a:pt x="116840" y="741299"/>
                    <a:pt x="103886" y="757428"/>
                  </a:cubicBezTo>
                  <a:cubicBezTo>
                    <a:pt x="87630" y="741299"/>
                    <a:pt x="64897" y="725043"/>
                    <a:pt x="64897" y="705612"/>
                  </a:cubicBezTo>
                  <a:cubicBezTo>
                    <a:pt x="58420" y="653796"/>
                    <a:pt x="64897" y="598805"/>
                    <a:pt x="61595" y="546989"/>
                  </a:cubicBezTo>
                  <a:cubicBezTo>
                    <a:pt x="58293" y="501650"/>
                    <a:pt x="84328" y="449834"/>
                    <a:pt x="25908" y="414274"/>
                  </a:cubicBezTo>
                  <a:cubicBezTo>
                    <a:pt x="12954" y="404622"/>
                    <a:pt x="19431" y="365760"/>
                    <a:pt x="19431" y="339852"/>
                  </a:cubicBezTo>
                  <a:cubicBezTo>
                    <a:pt x="12954" y="249301"/>
                    <a:pt x="6477" y="161798"/>
                    <a:pt x="3302" y="74422"/>
                  </a:cubicBezTo>
                  <a:cubicBezTo>
                    <a:pt x="0" y="6477"/>
                    <a:pt x="51943" y="3175"/>
                    <a:pt x="97536" y="3175"/>
                  </a:cubicBezTo>
                  <a:cubicBezTo>
                    <a:pt x="139700" y="3175"/>
                    <a:pt x="198247" y="0"/>
                    <a:pt x="201422" y="61468"/>
                  </a:cubicBezTo>
                  <a:cubicBezTo>
                    <a:pt x="201422" y="174752"/>
                    <a:pt x="211201" y="291338"/>
                    <a:pt x="178689" y="394843"/>
                  </a:cubicBezTo>
                  <a:cubicBezTo>
                    <a:pt x="159131" y="456311"/>
                    <a:pt x="149479" y="517906"/>
                    <a:pt x="146177" y="569595"/>
                  </a:cubicBezTo>
                  <a:close/>
                  <a:moveTo>
                    <a:pt x="168910" y="97155"/>
                  </a:moveTo>
                  <a:cubicBezTo>
                    <a:pt x="133223" y="77724"/>
                    <a:pt x="113665" y="58293"/>
                    <a:pt x="97409" y="61595"/>
                  </a:cubicBezTo>
                  <a:cubicBezTo>
                    <a:pt x="81153" y="64897"/>
                    <a:pt x="65024" y="90678"/>
                    <a:pt x="61722" y="106807"/>
                  </a:cubicBezTo>
                  <a:cubicBezTo>
                    <a:pt x="61722" y="119761"/>
                    <a:pt x="87757" y="142367"/>
                    <a:pt x="104013" y="142367"/>
                  </a:cubicBezTo>
                  <a:cubicBezTo>
                    <a:pt x="120269" y="142367"/>
                    <a:pt x="136525" y="119761"/>
                    <a:pt x="169037" y="97028"/>
                  </a:cubicBezTo>
                  <a:close/>
                </a:path>
              </a:pathLst>
            </a:custGeom>
            <a:solidFill>
              <a:srgbClr val="984807"/>
            </a:solidFill>
          </p:spPr>
        </p:sp>
      </p:grpSp>
      <p:grpSp>
        <p:nvGrpSpPr>
          <p:cNvPr id="323" name="Group 323"/>
          <p:cNvGrpSpPr/>
          <p:nvPr/>
        </p:nvGrpSpPr>
        <p:grpSpPr>
          <a:xfrm>
            <a:off x="11636640" y="7387920"/>
            <a:ext cx="542880" cy="254160"/>
            <a:chOff x="0" y="0"/>
            <a:chExt cx="723840" cy="338880"/>
          </a:xfrm>
        </p:grpSpPr>
        <p:sp>
          <p:nvSpPr>
            <p:cNvPr id="324" name="Freeform 324"/>
            <p:cNvSpPr/>
            <p:nvPr/>
          </p:nvSpPr>
          <p:spPr>
            <a:xfrm>
              <a:off x="127" y="0"/>
              <a:ext cx="723773" cy="338836"/>
            </a:xfrm>
            <a:custGeom>
              <a:avLst/>
              <a:gdLst/>
              <a:ahLst/>
              <a:cxnLst/>
              <a:rect l="l" t="t" r="r" b="b"/>
              <a:pathLst>
                <a:path w="723773" h="338836">
                  <a:moveTo>
                    <a:pt x="363474" y="3302"/>
                  </a:moveTo>
                  <a:cubicBezTo>
                    <a:pt x="457581" y="3302"/>
                    <a:pt x="551688" y="3302"/>
                    <a:pt x="642620" y="3302"/>
                  </a:cubicBezTo>
                  <a:cubicBezTo>
                    <a:pt x="697738" y="0"/>
                    <a:pt x="723773" y="22860"/>
                    <a:pt x="723773" y="78232"/>
                  </a:cubicBezTo>
                  <a:cubicBezTo>
                    <a:pt x="723773" y="140081"/>
                    <a:pt x="723773" y="205359"/>
                    <a:pt x="723773" y="267208"/>
                  </a:cubicBezTo>
                  <a:cubicBezTo>
                    <a:pt x="723773" y="316103"/>
                    <a:pt x="697865" y="338836"/>
                    <a:pt x="652399" y="338836"/>
                  </a:cubicBezTo>
                  <a:cubicBezTo>
                    <a:pt x="457581" y="338836"/>
                    <a:pt x="266192" y="338836"/>
                    <a:pt x="74676" y="338836"/>
                  </a:cubicBezTo>
                  <a:cubicBezTo>
                    <a:pt x="22733" y="338836"/>
                    <a:pt x="0" y="312801"/>
                    <a:pt x="3302" y="260604"/>
                  </a:cubicBezTo>
                  <a:cubicBezTo>
                    <a:pt x="3302" y="201930"/>
                    <a:pt x="3302" y="140081"/>
                    <a:pt x="3302" y="81407"/>
                  </a:cubicBezTo>
                  <a:cubicBezTo>
                    <a:pt x="3175" y="32639"/>
                    <a:pt x="16129" y="3302"/>
                    <a:pt x="74549" y="6477"/>
                  </a:cubicBezTo>
                  <a:cubicBezTo>
                    <a:pt x="171958" y="9779"/>
                    <a:pt x="269367" y="6477"/>
                    <a:pt x="363474" y="6477"/>
                  </a:cubicBezTo>
                  <a:cubicBezTo>
                    <a:pt x="363474" y="6477"/>
                    <a:pt x="363474" y="3175"/>
                    <a:pt x="363474" y="3175"/>
                  </a:cubicBezTo>
                  <a:close/>
                  <a:moveTo>
                    <a:pt x="51816" y="280289"/>
                  </a:moveTo>
                  <a:cubicBezTo>
                    <a:pt x="259588" y="280289"/>
                    <a:pt x="460756" y="280289"/>
                    <a:pt x="665353" y="280289"/>
                  </a:cubicBezTo>
                  <a:cubicBezTo>
                    <a:pt x="665353" y="202057"/>
                    <a:pt x="665353" y="133604"/>
                    <a:pt x="665353" y="52197"/>
                  </a:cubicBezTo>
                  <a:cubicBezTo>
                    <a:pt x="467360" y="52197"/>
                    <a:pt x="275844" y="52197"/>
                    <a:pt x="84328" y="52197"/>
                  </a:cubicBezTo>
                  <a:cubicBezTo>
                    <a:pt x="74549" y="52197"/>
                    <a:pt x="55118" y="78232"/>
                    <a:pt x="55118" y="91313"/>
                  </a:cubicBezTo>
                  <a:cubicBezTo>
                    <a:pt x="51816" y="153162"/>
                    <a:pt x="51816" y="215138"/>
                    <a:pt x="51816" y="280289"/>
                  </a:cubicBezTo>
                  <a:close/>
                </a:path>
              </a:pathLst>
            </a:custGeom>
            <a:solidFill>
              <a:srgbClr val="984807"/>
            </a:solidFill>
          </p:spPr>
        </p:sp>
      </p:grpSp>
      <p:grpSp>
        <p:nvGrpSpPr>
          <p:cNvPr id="325" name="Group 325"/>
          <p:cNvGrpSpPr/>
          <p:nvPr/>
        </p:nvGrpSpPr>
        <p:grpSpPr>
          <a:xfrm>
            <a:off x="13188960" y="3822480"/>
            <a:ext cx="400320" cy="231840"/>
            <a:chOff x="0" y="0"/>
            <a:chExt cx="533760" cy="309120"/>
          </a:xfrm>
        </p:grpSpPr>
        <p:sp>
          <p:nvSpPr>
            <p:cNvPr id="326" name="Freeform 326"/>
            <p:cNvSpPr/>
            <p:nvPr/>
          </p:nvSpPr>
          <p:spPr>
            <a:xfrm>
              <a:off x="0" y="0"/>
              <a:ext cx="533781" cy="309118"/>
            </a:xfrm>
            <a:custGeom>
              <a:avLst/>
              <a:gdLst/>
              <a:ahLst/>
              <a:cxnLst/>
              <a:rect l="l" t="t" r="r" b="b"/>
              <a:pathLst>
                <a:path w="533781" h="309118">
                  <a:moveTo>
                    <a:pt x="0" y="180340"/>
                  </a:moveTo>
                  <a:cubicBezTo>
                    <a:pt x="67945" y="83693"/>
                    <a:pt x="164973" y="0"/>
                    <a:pt x="310515" y="3175"/>
                  </a:cubicBezTo>
                  <a:cubicBezTo>
                    <a:pt x="439928" y="9652"/>
                    <a:pt x="533781" y="132080"/>
                    <a:pt x="488442" y="244729"/>
                  </a:cubicBezTo>
                  <a:cubicBezTo>
                    <a:pt x="436626" y="154559"/>
                    <a:pt x="368808" y="99822"/>
                    <a:pt x="258826" y="109474"/>
                  </a:cubicBezTo>
                  <a:cubicBezTo>
                    <a:pt x="310642" y="135255"/>
                    <a:pt x="362331" y="154559"/>
                    <a:pt x="404368" y="186817"/>
                  </a:cubicBezTo>
                  <a:cubicBezTo>
                    <a:pt x="426974" y="202946"/>
                    <a:pt x="433451" y="241554"/>
                    <a:pt x="446405" y="270510"/>
                  </a:cubicBezTo>
                  <a:cubicBezTo>
                    <a:pt x="417322" y="283337"/>
                    <a:pt x="384937" y="309118"/>
                    <a:pt x="359029" y="305943"/>
                  </a:cubicBezTo>
                  <a:cubicBezTo>
                    <a:pt x="300863" y="296291"/>
                    <a:pt x="242570" y="273685"/>
                    <a:pt x="184404" y="254381"/>
                  </a:cubicBezTo>
                  <a:cubicBezTo>
                    <a:pt x="122936" y="231902"/>
                    <a:pt x="61468" y="206121"/>
                    <a:pt x="0" y="180340"/>
                  </a:cubicBezTo>
                  <a:close/>
                </a:path>
              </a:pathLst>
            </a:custGeom>
            <a:solidFill>
              <a:srgbClr val="984807"/>
            </a:solidFill>
          </p:spPr>
        </p:sp>
      </p:grpSp>
      <p:grpSp>
        <p:nvGrpSpPr>
          <p:cNvPr id="327" name="Group 327"/>
          <p:cNvGrpSpPr/>
          <p:nvPr/>
        </p:nvGrpSpPr>
        <p:grpSpPr>
          <a:xfrm>
            <a:off x="13664880" y="3857760"/>
            <a:ext cx="371520" cy="250560"/>
            <a:chOff x="0" y="0"/>
            <a:chExt cx="495360" cy="334080"/>
          </a:xfrm>
        </p:grpSpPr>
        <p:sp>
          <p:nvSpPr>
            <p:cNvPr id="328" name="Freeform 328"/>
            <p:cNvSpPr/>
            <p:nvPr/>
          </p:nvSpPr>
          <p:spPr>
            <a:xfrm>
              <a:off x="0" y="0"/>
              <a:ext cx="495300" cy="334137"/>
            </a:xfrm>
            <a:custGeom>
              <a:avLst/>
              <a:gdLst/>
              <a:ahLst/>
              <a:cxnLst/>
              <a:rect l="l" t="t" r="r" b="b"/>
              <a:pathLst>
                <a:path w="495300" h="334137">
                  <a:moveTo>
                    <a:pt x="218313" y="87630"/>
                  </a:moveTo>
                  <a:cubicBezTo>
                    <a:pt x="153162" y="107061"/>
                    <a:pt x="88011" y="126492"/>
                    <a:pt x="22860" y="145923"/>
                  </a:cubicBezTo>
                  <a:cubicBezTo>
                    <a:pt x="32639" y="61595"/>
                    <a:pt x="127127" y="0"/>
                    <a:pt x="250952" y="3302"/>
                  </a:cubicBezTo>
                  <a:cubicBezTo>
                    <a:pt x="378079" y="6477"/>
                    <a:pt x="482346" y="103759"/>
                    <a:pt x="495300" y="233553"/>
                  </a:cubicBezTo>
                  <a:cubicBezTo>
                    <a:pt x="433324" y="194691"/>
                    <a:pt x="384556" y="217297"/>
                    <a:pt x="332359" y="249809"/>
                  </a:cubicBezTo>
                  <a:cubicBezTo>
                    <a:pt x="244348" y="304927"/>
                    <a:pt x="149860" y="334137"/>
                    <a:pt x="55372" y="262763"/>
                  </a:cubicBezTo>
                  <a:cubicBezTo>
                    <a:pt x="0" y="223774"/>
                    <a:pt x="0" y="201041"/>
                    <a:pt x="58674" y="171958"/>
                  </a:cubicBezTo>
                  <a:cubicBezTo>
                    <a:pt x="110871" y="142748"/>
                    <a:pt x="166243" y="126492"/>
                    <a:pt x="221615" y="107061"/>
                  </a:cubicBezTo>
                  <a:cubicBezTo>
                    <a:pt x="221615" y="100584"/>
                    <a:pt x="218313" y="94107"/>
                    <a:pt x="218313" y="87630"/>
                  </a:cubicBezTo>
                  <a:close/>
                </a:path>
              </a:pathLst>
            </a:custGeom>
            <a:solidFill>
              <a:srgbClr val="984807"/>
            </a:solidFill>
          </p:spPr>
        </p:sp>
      </p:grpSp>
      <p:grpSp>
        <p:nvGrpSpPr>
          <p:cNvPr id="329" name="Group 329"/>
          <p:cNvGrpSpPr/>
          <p:nvPr/>
        </p:nvGrpSpPr>
        <p:grpSpPr>
          <a:xfrm>
            <a:off x="16830720" y="9702720"/>
            <a:ext cx="285840" cy="288720"/>
            <a:chOff x="0" y="0"/>
            <a:chExt cx="381120" cy="384960"/>
          </a:xfrm>
        </p:grpSpPr>
        <p:sp>
          <p:nvSpPr>
            <p:cNvPr id="330" name="Freeform 330"/>
            <p:cNvSpPr/>
            <p:nvPr/>
          </p:nvSpPr>
          <p:spPr>
            <a:xfrm>
              <a:off x="0" y="0"/>
              <a:ext cx="381127" cy="384937"/>
            </a:xfrm>
            <a:custGeom>
              <a:avLst/>
              <a:gdLst/>
              <a:ahLst/>
              <a:cxnLst/>
              <a:rect l="l" t="t" r="r" b="b"/>
              <a:pathLst>
                <a:path w="381127" h="384937">
                  <a:moveTo>
                    <a:pt x="381127" y="195707"/>
                  </a:moveTo>
                  <a:cubicBezTo>
                    <a:pt x="381127" y="300101"/>
                    <a:pt x="293878" y="384937"/>
                    <a:pt x="190627" y="384937"/>
                  </a:cubicBezTo>
                  <a:cubicBezTo>
                    <a:pt x="87376" y="384937"/>
                    <a:pt x="0" y="296926"/>
                    <a:pt x="0" y="195707"/>
                  </a:cubicBezTo>
                  <a:cubicBezTo>
                    <a:pt x="3175" y="91313"/>
                    <a:pt x="87249" y="3302"/>
                    <a:pt x="187325" y="3302"/>
                  </a:cubicBezTo>
                  <a:cubicBezTo>
                    <a:pt x="293878" y="0"/>
                    <a:pt x="381127" y="88138"/>
                    <a:pt x="381127" y="195707"/>
                  </a:cubicBezTo>
                  <a:close/>
                  <a:moveTo>
                    <a:pt x="274574" y="192405"/>
                  </a:moveTo>
                  <a:cubicBezTo>
                    <a:pt x="274574" y="146685"/>
                    <a:pt x="235839" y="107569"/>
                    <a:pt x="187325" y="110871"/>
                  </a:cubicBezTo>
                  <a:cubicBezTo>
                    <a:pt x="135636" y="114173"/>
                    <a:pt x="109855" y="143510"/>
                    <a:pt x="109855" y="195707"/>
                  </a:cubicBezTo>
                  <a:cubicBezTo>
                    <a:pt x="109855" y="244602"/>
                    <a:pt x="135636" y="274066"/>
                    <a:pt x="187325" y="277241"/>
                  </a:cubicBezTo>
                  <a:cubicBezTo>
                    <a:pt x="235712" y="280543"/>
                    <a:pt x="274574" y="241300"/>
                    <a:pt x="274574" y="192405"/>
                  </a:cubicBezTo>
                  <a:close/>
                </a:path>
              </a:pathLst>
            </a:custGeom>
            <a:solidFill>
              <a:srgbClr val="984807"/>
            </a:solidFill>
          </p:spPr>
        </p:sp>
      </p:grpSp>
      <p:grpSp>
        <p:nvGrpSpPr>
          <p:cNvPr id="331" name="Group 331"/>
          <p:cNvGrpSpPr/>
          <p:nvPr/>
        </p:nvGrpSpPr>
        <p:grpSpPr>
          <a:xfrm>
            <a:off x="13201920" y="5562720"/>
            <a:ext cx="368640" cy="231840"/>
            <a:chOff x="0" y="0"/>
            <a:chExt cx="491520" cy="309120"/>
          </a:xfrm>
        </p:grpSpPr>
        <p:sp>
          <p:nvSpPr>
            <p:cNvPr id="332" name="Freeform 332"/>
            <p:cNvSpPr/>
            <p:nvPr/>
          </p:nvSpPr>
          <p:spPr>
            <a:xfrm>
              <a:off x="0" y="0"/>
              <a:ext cx="491617" cy="309118"/>
            </a:xfrm>
            <a:custGeom>
              <a:avLst/>
              <a:gdLst/>
              <a:ahLst/>
              <a:cxnLst/>
              <a:rect l="l" t="t" r="r" b="b"/>
              <a:pathLst>
                <a:path w="491617" h="309118">
                  <a:moveTo>
                    <a:pt x="468757" y="270129"/>
                  </a:moveTo>
                  <a:cubicBezTo>
                    <a:pt x="423164" y="156210"/>
                    <a:pt x="345059" y="107442"/>
                    <a:pt x="231140" y="126873"/>
                  </a:cubicBezTo>
                  <a:cubicBezTo>
                    <a:pt x="260477" y="136652"/>
                    <a:pt x="292989" y="143129"/>
                    <a:pt x="322326" y="152908"/>
                  </a:cubicBezTo>
                  <a:cubicBezTo>
                    <a:pt x="377698" y="175641"/>
                    <a:pt x="439547" y="266827"/>
                    <a:pt x="416687" y="276606"/>
                  </a:cubicBezTo>
                  <a:cubicBezTo>
                    <a:pt x="374396" y="299339"/>
                    <a:pt x="322326" y="305943"/>
                    <a:pt x="273431" y="309118"/>
                  </a:cubicBezTo>
                  <a:cubicBezTo>
                    <a:pt x="247396" y="309118"/>
                    <a:pt x="224663" y="286385"/>
                    <a:pt x="198501" y="276606"/>
                  </a:cubicBezTo>
                  <a:cubicBezTo>
                    <a:pt x="130175" y="250571"/>
                    <a:pt x="65151" y="221234"/>
                    <a:pt x="0" y="195199"/>
                  </a:cubicBezTo>
                  <a:cubicBezTo>
                    <a:pt x="39116" y="94361"/>
                    <a:pt x="208280" y="0"/>
                    <a:pt x="328803" y="26035"/>
                  </a:cubicBezTo>
                  <a:cubicBezTo>
                    <a:pt x="439420" y="48768"/>
                    <a:pt x="491617" y="130175"/>
                    <a:pt x="468757" y="270129"/>
                  </a:cubicBezTo>
                  <a:close/>
                </a:path>
              </a:pathLst>
            </a:custGeom>
            <a:solidFill>
              <a:srgbClr val="984807"/>
            </a:solidFill>
          </p:spPr>
        </p:sp>
      </p:grpSp>
      <p:grpSp>
        <p:nvGrpSpPr>
          <p:cNvPr id="333" name="Group 333"/>
          <p:cNvGrpSpPr/>
          <p:nvPr/>
        </p:nvGrpSpPr>
        <p:grpSpPr>
          <a:xfrm>
            <a:off x="16868880" y="8197920"/>
            <a:ext cx="628560" cy="66960"/>
            <a:chOff x="0" y="0"/>
            <a:chExt cx="838080" cy="89280"/>
          </a:xfrm>
        </p:grpSpPr>
        <p:sp>
          <p:nvSpPr>
            <p:cNvPr id="334" name="Freeform 334"/>
            <p:cNvSpPr/>
            <p:nvPr/>
          </p:nvSpPr>
          <p:spPr>
            <a:xfrm>
              <a:off x="0" y="0"/>
              <a:ext cx="838073" cy="89281"/>
            </a:xfrm>
            <a:custGeom>
              <a:avLst/>
              <a:gdLst/>
              <a:ahLst/>
              <a:cxnLst/>
              <a:rect l="l" t="t" r="r" b="b"/>
              <a:pathLst>
                <a:path w="838073" h="89281">
                  <a:moveTo>
                    <a:pt x="838073" y="0"/>
                  </a:moveTo>
                  <a:cubicBezTo>
                    <a:pt x="838073" y="31877"/>
                    <a:pt x="838073" y="57404"/>
                    <a:pt x="838073" y="89281"/>
                  </a:cubicBezTo>
                  <a:cubicBezTo>
                    <a:pt x="558673" y="89281"/>
                    <a:pt x="282575" y="89281"/>
                    <a:pt x="0" y="89281"/>
                  </a:cubicBezTo>
                  <a:cubicBezTo>
                    <a:pt x="0" y="60579"/>
                    <a:pt x="0" y="31877"/>
                    <a:pt x="0" y="0"/>
                  </a:cubicBezTo>
                  <a:cubicBezTo>
                    <a:pt x="279400" y="0"/>
                    <a:pt x="555498" y="0"/>
                    <a:pt x="838073" y="0"/>
                  </a:cubicBezTo>
                  <a:close/>
                </a:path>
              </a:pathLst>
            </a:custGeom>
            <a:solidFill>
              <a:srgbClr val="984807"/>
            </a:solidFill>
          </p:spPr>
        </p:sp>
      </p:grpSp>
      <p:grpSp>
        <p:nvGrpSpPr>
          <p:cNvPr id="335" name="Group 335"/>
          <p:cNvGrpSpPr/>
          <p:nvPr/>
        </p:nvGrpSpPr>
        <p:grpSpPr>
          <a:xfrm>
            <a:off x="15078240" y="4311360"/>
            <a:ext cx="149040" cy="355680"/>
            <a:chOff x="0" y="0"/>
            <a:chExt cx="198720" cy="474240"/>
          </a:xfrm>
        </p:grpSpPr>
        <p:sp>
          <p:nvSpPr>
            <p:cNvPr id="336" name="Freeform 336"/>
            <p:cNvSpPr/>
            <p:nvPr/>
          </p:nvSpPr>
          <p:spPr>
            <a:xfrm>
              <a:off x="-127" y="0"/>
              <a:ext cx="198755" cy="474218"/>
            </a:xfrm>
            <a:custGeom>
              <a:avLst/>
              <a:gdLst/>
              <a:ahLst/>
              <a:cxnLst/>
              <a:rect l="l" t="t" r="r" b="b"/>
              <a:pathLst>
                <a:path w="198755" h="474218">
                  <a:moveTo>
                    <a:pt x="19685" y="0"/>
                  </a:moveTo>
                  <a:cubicBezTo>
                    <a:pt x="75057" y="0"/>
                    <a:pt x="123952" y="0"/>
                    <a:pt x="182499" y="0"/>
                  </a:cubicBezTo>
                  <a:cubicBezTo>
                    <a:pt x="188976" y="126619"/>
                    <a:pt x="195580" y="253365"/>
                    <a:pt x="198755" y="379984"/>
                  </a:cubicBezTo>
                  <a:cubicBezTo>
                    <a:pt x="198755" y="431927"/>
                    <a:pt x="149860" y="474218"/>
                    <a:pt x="100965" y="470916"/>
                  </a:cubicBezTo>
                  <a:cubicBezTo>
                    <a:pt x="45593" y="470916"/>
                    <a:pt x="0" y="428752"/>
                    <a:pt x="3175" y="373507"/>
                  </a:cubicBezTo>
                  <a:cubicBezTo>
                    <a:pt x="6604" y="250063"/>
                    <a:pt x="13208" y="129921"/>
                    <a:pt x="19685" y="0"/>
                  </a:cubicBezTo>
                  <a:close/>
                  <a:moveTo>
                    <a:pt x="166243" y="373507"/>
                  </a:moveTo>
                  <a:cubicBezTo>
                    <a:pt x="133604" y="350774"/>
                    <a:pt x="117348" y="328041"/>
                    <a:pt x="101092" y="328041"/>
                  </a:cubicBezTo>
                  <a:cubicBezTo>
                    <a:pt x="84836" y="331343"/>
                    <a:pt x="65278" y="354076"/>
                    <a:pt x="58801" y="373507"/>
                  </a:cubicBezTo>
                  <a:cubicBezTo>
                    <a:pt x="58801" y="383286"/>
                    <a:pt x="84836" y="409194"/>
                    <a:pt x="97917" y="409194"/>
                  </a:cubicBezTo>
                  <a:cubicBezTo>
                    <a:pt x="114173" y="412496"/>
                    <a:pt x="133731" y="392938"/>
                    <a:pt x="166370" y="373507"/>
                  </a:cubicBezTo>
                  <a:close/>
                </a:path>
              </a:pathLst>
            </a:custGeom>
            <a:solidFill>
              <a:srgbClr val="984807"/>
            </a:solidFill>
          </p:spPr>
        </p:sp>
      </p:grpSp>
      <p:grpSp>
        <p:nvGrpSpPr>
          <p:cNvPr id="337" name="Group 337"/>
          <p:cNvGrpSpPr/>
          <p:nvPr/>
        </p:nvGrpSpPr>
        <p:grpSpPr>
          <a:xfrm>
            <a:off x="9610560" y="9394560"/>
            <a:ext cx="412560" cy="171360"/>
            <a:chOff x="0" y="0"/>
            <a:chExt cx="550080" cy="228480"/>
          </a:xfrm>
        </p:grpSpPr>
        <p:sp>
          <p:nvSpPr>
            <p:cNvPr id="338" name="Freeform 338"/>
            <p:cNvSpPr/>
            <p:nvPr/>
          </p:nvSpPr>
          <p:spPr>
            <a:xfrm>
              <a:off x="0" y="0"/>
              <a:ext cx="550037" cy="228473"/>
            </a:xfrm>
            <a:custGeom>
              <a:avLst/>
              <a:gdLst/>
              <a:ahLst/>
              <a:cxnLst/>
              <a:rect l="l" t="t" r="r" b="b"/>
              <a:pathLst>
                <a:path w="550037" h="228473">
                  <a:moveTo>
                    <a:pt x="26035" y="228473"/>
                  </a:moveTo>
                  <a:cubicBezTo>
                    <a:pt x="0" y="96520"/>
                    <a:pt x="16256" y="74041"/>
                    <a:pt x="146431" y="54737"/>
                  </a:cubicBezTo>
                  <a:cubicBezTo>
                    <a:pt x="149733" y="38608"/>
                    <a:pt x="152908" y="19304"/>
                    <a:pt x="159512" y="0"/>
                  </a:cubicBezTo>
                  <a:cubicBezTo>
                    <a:pt x="192024" y="0"/>
                    <a:pt x="224663" y="0"/>
                    <a:pt x="263652" y="0"/>
                  </a:cubicBezTo>
                  <a:cubicBezTo>
                    <a:pt x="266954" y="16129"/>
                    <a:pt x="273431" y="38608"/>
                    <a:pt x="279908" y="61087"/>
                  </a:cubicBezTo>
                  <a:cubicBezTo>
                    <a:pt x="367792" y="61087"/>
                    <a:pt x="452374" y="61087"/>
                    <a:pt x="550037" y="61087"/>
                  </a:cubicBezTo>
                  <a:cubicBezTo>
                    <a:pt x="491490" y="128651"/>
                    <a:pt x="449072" y="189865"/>
                    <a:pt x="351536" y="189865"/>
                  </a:cubicBezTo>
                  <a:cubicBezTo>
                    <a:pt x="244094" y="189865"/>
                    <a:pt x="136652" y="212344"/>
                    <a:pt x="26035" y="228473"/>
                  </a:cubicBezTo>
                  <a:close/>
                </a:path>
              </a:pathLst>
            </a:custGeom>
            <a:solidFill>
              <a:srgbClr val="984807"/>
            </a:solidFill>
          </p:spPr>
        </p:sp>
      </p:grpSp>
      <p:grpSp>
        <p:nvGrpSpPr>
          <p:cNvPr id="339" name="Group 339"/>
          <p:cNvGrpSpPr/>
          <p:nvPr/>
        </p:nvGrpSpPr>
        <p:grpSpPr>
          <a:xfrm>
            <a:off x="11785680" y="9026640"/>
            <a:ext cx="193680" cy="365040"/>
            <a:chOff x="0" y="0"/>
            <a:chExt cx="258240" cy="486720"/>
          </a:xfrm>
        </p:grpSpPr>
        <p:sp>
          <p:nvSpPr>
            <p:cNvPr id="340" name="Freeform 340"/>
            <p:cNvSpPr/>
            <p:nvPr/>
          </p:nvSpPr>
          <p:spPr>
            <a:xfrm>
              <a:off x="-127" y="0"/>
              <a:ext cx="258318" cy="486664"/>
            </a:xfrm>
            <a:custGeom>
              <a:avLst/>
              <a:gdLst/>
              <a:ahLst/>
              <a:cxnLst/>
              <a:rect l="l" t="t" r="r" b="b"/>
              <a:pathLst>
                <a:path w="258318" h="486664">
                  <a:moveTo>
                    <a:pt x="58928" y="171958"/>
                  </a:moveTo>
                  <a:cubicBezTo>
                    <a:pt x="19685" y="97282"/>
                    <a:pt x="26289" y="55118"/>
                    <a:pt x="68834" y="29210"/>
                  </a:cubicBezTo>
                  <a:cubicBezTo>
                    <a:pt x="117856" y="0"/>
                    <a:pt x="179959" y="12954"/>
                    <a:pt x="212598" y="77851"/>
                  </a:cubicBezTo>
                  <a:cubicBezTo>
                    <a:pt x="238760" y="123317"/>
                    <a:pt x="258318" y="188214"/>
                    <a:pt x="242062" y="233553"/>
                  </a:cubicBezTo>
                  <a:cubicBezTo>
                    <a:pt x="215900" y="321183"/>
                    <a:pt x="163576" y="402336"/>
                    <a:pt x="124333" y="486664"/>
                  </a:cubicBezTo>
                  <a:cubicBezTo>
                    <a:pt x="114554" y="483362"/>
                    <a:pt x="104775" y="480187"/>
                    <a:pt x="98171" y="476885"/>
                  </a:cubicBezTo>
                  <a:cubicBezTo>
                    <a:pt x="101473" y="450977"/>
                    <a:pt x="107950" y="424942"/>
                    <a:pt x="111252" y="399034"/>
                  </a:cubicBezTo>
                  <a:cubicBezTo>
                    <a:pt x="117729" y="350393"/>
                    <a:pt x="134112" y="301752"/>
                    <a:pt x="55626" y="288671"/>
                  </a:cubicBezTo>
                  <a:cubicBezTo>
                    <a:pt x="0" y="278892"/>
                    <a:pt x="3302" y="227076"/>
                    <a:pt x="58928" y="171831"/>
                  </a:cubicBezTo>
                  <a:close/>
                </a:path>
              </a:pathLst>
            </a:custGeom>
            <a:solidFill>
              <a:srgbClr val="984807"/>
            </a:solidFill>
          </p:spPr>
        </p:sp>
      </p:grpSp>
      <p:grpSp>
        <p:nvGrpSpPr>
          <p:cNvPr id="341" name="Group 341"/>
          <p:cNvGrpSpPr/>
          <p:nvPr/>
        </p:nvGrpSpPr>
        <p:grpSpPr>
          <a:xfrm>
            <a:off x="11938320" y="9337680"/>
            <a:ext cx="362160" cy="196560"/>
            <a:chOff x="0" y="0"/>
            <a:chExt cx="482880" cy="262080"/>
          </a:xfrm>
        </p:grpSpPr>
        <p:sp>
          <p:nvSpPr>
            <p:cNvPr id="342" name="Freeform 342"/>
            <p:cNvSpPr/>
            <p:nvPr/>
          </p:nvSpPr>
          <p:spPr>
            <a:xfrm>
              <a:off x="0" y="0"/>
              <a:ext cx="482854" cy="262001"/>
            </a:xfrm>
            <a:custGeom>
              <a:avLst/>
              <a:gdLst/>
              <a:ahLst/>
              <a:cxnLst/>
              <a:rect l="l" t="t" r="r" b="b"/>
              <a:pathLst>
                <a:path w="482854" h="262001">
                  <a:moveTo>
                    <a:pt x="0" y="132715"/>
                  </a:moveTo>
                  <a:cubicBezTo>
                    <a:pt x="81026" y="90551"/>
                    <a:pt x="158750" y="38862"/>
                    <a:pt x="246253" y="12954"/>
                  </a:cubicBezTo>
                  <a:cubicBezTo>
                    <a:pt x="291592" y="0"/>
                    <a:pt x="356489" y="16129"/>
                    <a:pt x="401828" y="42037"/>
                  </a:cubicBezTo>
                  <a:cubicBezTo>
                    <a:pt x="466598" y="71120"/>
                    <a:pt x="482854" y="142367"/>
                    <a:pt x="453644" y="187579"/>
                  </a:cubicBezTo>
                  <a:cubicBezTo>
                    <a:pt x="424434" y="229616"/>
                    <a:pt x="382397" y="232918"/>
                    <a:pt x="311023" y="194056"/>
                  </a:cubicBezTo>
                  <a:cubicBezTo>
                    <a:pt x="242951" y="262001"/>
                    <a:pt x="223520" y="255524"/>
                    <a:pt x="184658" y="174625"/>
                  </a:cubicBezTo>
                  <a:cubicBezTo>
                    <a:pt x="174879" y="155194"/>
                    <a:pt x="136017" y="145542"/>
                    <a:pt x="110109" y="142240"/>
                  </a:cubicBezTo>
                  <a:cubicBezTo>
                    <a:pt x="77724" y="142240"/>
                    <a:pt x="42037" y="151892"/>
                    <a:pt x="6350" y="155194"/>
                  </a:cubicBezTo>
                  <a:cubicBezTo>
                    <a:pt x="3302" y="148844"/>
                    <a:pt x="0" y="142367"/>
                    <a:pt x="0" y="132715"/>
                  </a:cubicBezTo>
                  <a:close/>
                </a:path>
              </a:pathLst>
            </a:custGeom>
            <a:solidFill>
              <a:srgbClr val="984807"/>
            </a:solidFill>
          </p:spPr>
        </p:sp>
      </p:grpSp>
      <p:grpSp>
        <p:nvGrpSpPr>
          <p:cNvPr id="343" name="Group 343"/>
          <p:cNvGrpSpPr/>
          <p:nvPr/>
        </p:nvGrpSpPr>
        <p:grpSpPr>
          <a:xfrm>
            <a:off x="13662000" y="5708880"/>
            <a:ext cx="314640" cy="218880"/>
            <a:chOff x="0" y="0"/>
            <a:chExt cx="419520" cy="291840"/>
          </a:xfrm>
        </p:grpSpPr>
        <p:sp>
          <p:nvSpPr>
            <p:cNvPr id="344" name="Freeform 344"/>
            <p:cNvSpPr/>
            <p:nvPr/>
          </p:nvSpPr>
          <p:spPr>
            <a:xfrm>
              <a:off x="0" y="0"/>
              <a:ext cx="419481" cy="291846"/>
            </a:xfrm>
            <a:custGeom>
              <a:avLst/>
              <a:gdLst/>
              <a:ahLst/>
              <a:cxnLst/>
              <a:rect l="l" t="t" r="r" b="b"/>
              <a:pathLst>
                <a:path w="419481" h="291846">
                  <a:moveTo>
                    <a:pt x="25781" y="233426"/>
                  </a:moveTo>
                  <a:cubicBezTo>
                    <a:pt x="0" y="171831"/>
                    <a:pt x="32258" y="87503"/>
                    <a:pt x="93599" y="55118"/>
                  </a:cubicBezTo>
                  <a:cubicBezTo>
                    <a:pt x="200025" y="0"/>
                    <a:pt x="342011" y="58420"/>
                    <a:pt x="419481" y="181610"/>
                  </a:cubicBezTo>
                  <a:cubicBezTo>
                    <a:pt x="361442" y="204343"/>
                    <a:pt x="303276" y="226949"/>
                    <a:pt x="241935" y="249682"/>
                  </a:cubicBezTo>
                  <a:cubicBezTo>
                    <a:pt x="183896" y="275590"/>
                    <a:pt x="125730" y="291846"/>
                    <a:pt x="64389" y="252984"/>
                  </a:cubicBezTo>
                  <a:cubicBezTo>
                    <a:pt x="77343" y="165481"/>
                    <a:pt x="138557" y="139446"/>
                    <a:pt x="216027" y="120015"/>
                  </a:cubicBezTo>
                  <a:cubicBezTo>
                    <a:pt x="132334" y="93980"/>
                    <a:pt x="83947" y="123190"/>
                    <a:pt x="25781" y="233426"/>
                  </a:cubicBezTo>
                  <a:close/>
                </a:path>
              </a:pathLst>
            </a:custGeom>
            <a:solidFill>
              <a:srgbClr val="984807"/>
            </a:solidFill>
          </p:spPr>
        </p:sp>
      </p:grpSp>
      <p:grpSp>
        <p:nvGrpSpPr>
          <p:cNvPr id="345" name="Group 345"/>
          <p:cNvGrpSpPr/>
          <p:nvPr/>
        </p:nvGrpSpPr>
        <p:grpSpPr>
          <a:xfrm>
            <a:off x="11903040" y="4451040"/>
            <a:ext cx="171360" cy="272880"/>
            <a:chOff x="0" y="0"/>
            <a:chExt cx="228480" cy="363840"/>
          </a:xfrm>
        </p:grpSpPr>
        <p:sp>
          <p:nvSpPr>
            <p:cNvPr id="346" name="Freeform 346"/>
            <p:cNvSpPr/>
            <p:nvPr/>
          </p:nvSpPr>
          <p:spPr>
            <a:xfrm>
              <a:off x="0" y="0"/>
              <a:ext cx="228600" cy="363728"/>
            </a:xfrm>
            <a:custGeom>
              <a:avLst/>
              <a:gdLst/>
              <a:ahLst/>
              <a:cxnLst/>
              <a:rect l="l" t="t" r="r" b="b"/>
              <a:pathLst>
                <a:path w="228600" h="363728">
                  <a:moveTo>
                    <a:pt x="228473" y="302641"/>
                  </a:moveTo>
                  <a:cubicBezTo>
                    <a:pt x="221996" y="309118"/>
                    <a:pt x="212344" y="321945"/>
                    <a:pt x="199517" y="331597"/>
                  </a:cubicBezTo>
                  <a:cubicBezTo>
                    <a:pt x="193040" y="338074"/>
                    <a:pt x="180213" y="338074"/>
                    <a:pt x="170561" y="341249"/>
                  </a:cubicBezTo>
                  <a:cubicBezTo>
                    <a:pt x="70739" y="363728"/>
                    <a:pt x="70739" y="363728"/>
                    <a:pt x="51435" y="260731"/>
                  </a:cubicBezTo>
                  <a:cubicBezTo>
                    <a:pt x="38608" y="199644"/>
                    <a:pt x="25781" y="138430"/>
                    <a:pt x="9652" y="80518"/>
                  </a:cubicBezTo>
                  <a:cubicBezTo>
                    <a:pt x="0" y="41910"/>
                    <a:pt x="9652" y="22479"/>
                    <a:pt x="48260" y="16129"/>
                  </a:cubicBezTo>
                  <a:cubicBezTo>
                    <a:pt x="70739" y="12827"/>
                    <a:pt x="96520" y="0"/>
                    <a:pt x="119126" y="3175"/>
                  </a:cubicBezTo>
                  <a:cubicBezTo>
                    <a:pt x="135255" y="3175"/>
                    <a:pt x="160909" y="16002"/>
                    <a:pt x="164211" y="28956"/>
                  </a:cubicBezTo>
                  <a:cubicBezTo>
                    <a:pt x="186690" y="115951"/>
                    <a:pt x="205994" y="205994"/>
                    <a:pt x="228600" y="302641"/>
                  </a:cubicBezTo>
                  <a:close/>
                </a:path>
              </a:pathLst>
            </a:custGeom>
            <a:solidFill>
              <a:srgbClr val="984807"/>
            </a:solidFill>
          </p:spPr>
        </p:sp>
      </p:grpSp>
      <p:grpSp>
        <p:nvGrpSpPr>
          <p:cNvPr id="347" name="Group 347"/>
          <p:cNvGrpSpPr/>
          <p:nvPr/>
        </p:nvGrpSpPr>
        <p:grpSpPr>
          <a:xfrm>
            <a:off x="11579040" y="4438800"/>
            <a:ext cx="177840" cy="282240"/>
            <a:chOff x="0" y="0"/>
            <a:chExt cx="237120" cy="376320"/>
          </a:xfrm>
        </p:grpSpPr>
        <p:sp>
          <p:nvSpPr>
            <p:cNvPr id="348" name="Freeform 348"/>
            <p:cNvSpPr/>
            <p:nvPr/>
          </p:nvSpPr>
          <p:spPr>
            <a:xfrm>
              <a:off x="0" y="0"/>
              <a:ext cx="237109" cy="376428"/>
            </a:xfrm>
            <a:custGeom>
              <a:avLst/>
              <a:gdLst/>
              <a:ahLst/>
              <a:cxnLst/>
              <a:rect l="l" t="t" r="r" b="b"/>
              <a:pathLst>
                <a:path w="237109" h="376428">
                  <a:moveTo>
                    <a:pt x="136398" y="376301"/>
                  </a:moveTo>
                  <a:cubicBezTo>
                    <a:pt x="97409" y="369824"/>
                    <a:pt x="71374" y="363347"/>
                    <a:pt x="45466" y="356870"/>
                  </a:cubicBezTo>
                  <a:cubicBezTo>
                    <a:pt x="9779" y="350393"/>
                    <a:pt x="0" y="334137"/>
                    <a:pt x="6477" y="298450"/>
                  </a:cubicBezTo>
                  <a:cubicBezTo>
                    <a:pt x="26035" y="220599"/>
                    <a:pt x="45466" y="142748"/>
                    <a:pt x="58420" y="64897"/>
                  </a:cubicBezTo>
                  <a:cubicBezTo>
                    <a:pt x="71501" y="0"/>
                    <a:pt x="110490" y="16256"/>
                    <a:pt x="152654" y="25908"/>
                  </a:cubicBezTo>
                  <a:cubicBezTo>
                    <a:pt x="191643" y="35687"/>
                    <a:pt x="237109" y="35687"/>
                    <a:pt x="220853" y="100584"/>
                  </a:cubicBezTo>
                  <a:cubicBezTo>
                    <a:pt x="201422" y="175260"/>
                    <a:pt x="185166" y="256286"/>
                    <a:pt x="165608" y="330962"/>
                  </a:cubicBezTo>
                  <a:cubicBezTo>
                    <a:pt x="162306" y="350393"/>
                    <a:pt x="146177" y="363347"/>
                    <a:pt x="136398" y="376428"/>
                  </a:cubicBezTo>
                  <a:close/>
                </a:path>
              </a:pathLst>
            </a:custGeom>
            <a:solidFill>
              <a:srgbClr val="984807"/>
            </a:solidFill>
          </p:spPr>
        </p:sp>
      </p:grpSp>
      <p:grpSp>
        <p:nvGrpSpPr>
          <p:cNvPr id="349" name="Group 349"/>
          <p:cNvGrpSpPr/>
          <p:nvPr/>
        </p:nvGrpSpPr>
        <p:grpSpPr>
          <a:xfrm>
            <a:off x="13563360" y="3625920"/>
            <a:ext cx="206640" cy="270000"/>
            <a:chOff x="0" y="0"/>
            <a:chExt cx="275520" cy="360000"/>
          </a:xfrm>
        </p:grpSpPr>
        <p:sp>
          <p:nvSpPr>
            <p:cNvPr id="350" name="Freeform 350"/>
            <p:cNvSpPr/>
            <p:nvPr/>
          </p:nvSpPr>
          <p:spPr>
            <a:xfrm>
              <a:off x="0" y="0"/>
              <a:ext cx="275463" cy="360045"/>
            </a:xfrm>
            <a:custGeom>
              <a:avLst/>
              <a:gdLst/>
              <a:ahLst/>
              <a:cxnLst/>
              <a:rect l="l" t="t" r="r" b="b"/>
              <a:pathLst>
                <a:path w="275463" h="360045">
                  <a:moveTo>
                    <a:pt x="275463" y="0"/>
                  </a:moveTo>
                  <a:cubicBezTo>
                    <a:pt x="275463" y="210820"/>
                    <a:pt x="243078" y="327533"/>
                    <a:pt x="64770" y="360045"/>
                  </a:cubicBezTo>
                  <a:cubicBezTo>
                    <a:pt x="0" y="188087"/>
                    <a:pt x="97282" y="71374"/>
                    <a:pt x="275463" y="0"/>
                  </a:cubicBezTo>
                  <a:close/>
                </a:path>
              </a:pathLst>
            </a:custGeom>
            <a:solidFill>
              <a:srgbClr val="984807"/>
            </a:solidFill>
          </p:spPr>
        </p:sp>
      </p:grpSp>
      <p:grpSp>
        <p:nvGrpSpPr>
          <p:cNvPr id="351" name="Group 351"/>
          <p:cNvGrpSpPr/>
          <p:nvPr/>
        </p:nvGrpSpPr>
        <p:grpSpPr>
          <a:xfrm>
            <a:off x="13808160" y="7473600"/>
            <a:ext cx="98640" cy="581040"/>
            <a:chOff x="0" y="0"/>
            <a:chExt cx="131520" cy="774720"/>
          </a:xfrm>
        </p:grpSpPr>
        <p:sp>
          <p:nvSpPr>
            <p:cNvPr id="352" name="Freeform 352"/>
            <p:cNvSpPr/>
            <p:nvPr/>
          </p:nvSpPr>
          <p:spPr>
            <a:xfrm>
              <a:off x="0" y="0"/>
              <a:ext cx="131445" cy="774700"/>
            </a:xfrm>
            <a:custGeom>
              <a:avLst/>
              <a:gdLst/>
              <a:ahLst/>
              <a:cxnLst/>
              <a:rect l="l" t="t" r="r" b="b"/>
              <a:pathLst>
                <a:path w="131445" h="774700">
                  <a:moveTo>
                    <a:pt x="64135" y="774700"/>
                  </a:moveTo>
                  <a:cubicBezTo>
                    <a:pt x="0" y="410083"/>
                    <a:pt x="0" y="351536"/>
                    <a:pt x="64135" y="0"/>
                  </a:cubicBezTo>
                  <a:cubicBezTo>
                    <a:pt x="128270" y="257175"/>
                    <a:pt x="131445" y="517525"/>
                    <a:pt x="64135" y="774700"/>
                  </a:cubicBezTo>
                  <a:close/>
                </a:path>
              </a:pathLst>
            </a:custGeom>
            <a:solidFill>
              <a:srgbClr val="984807"/>
            </a:solidFill>
          </p:spPr>
        </p:sp>
      </p:grpSp>
      <p:grpSp>
        <p:nvGrpSpPr>
          <p:cNvPr id="353" name="Group 353"/>
          <p:cNvGrpSpPr/>
          <p:nvPr/>
        </p:nvGrpSpPr>
        <p:grpSpPr>
          <a:xfrm>
            <a:off x="13312800" y="7486560"/>
            <a:ext cx="95040" cy="568080"/>
            <a:chOff x="0" y="0"/>
            <a:chExt cx="126720" cy="757440"/>
          </a:xfrm>
        </p:grpSpPr>
        <p:sp>
          <p:nvSpPr>
            <p:cNvPr id="354" name="Freeform 354"/>
            <p:cNvSpPr/>
            <p:nvPr/>
          </p:nvSpPr>
          <p:spPr>
            <a:xfrm>
              <a:off x="0" y="0"/>
              <a:ext cx="126746" cy="757428"/>
            </a:xfrm>
            <a:custGeom>
              <a:avLst/>
              <a:gdLst/>
              <a:ahLst/>
              <a:cxnLst/>
              <a:rect l="l" t="t" r="r" b="b"/>
              <a:pathLst>
                <a:path w="126746" h="757428">
                  <a:moveTo>
                    <a:pt x="61722" y="757428"/>
                  </a:moveTo>
                  <a:cubicBezTo>
                    <a:pt x="0" y="572897"/>
                    <a:pt x="0" y="178054"/>
                    <a:pt x="61722" y="0"/>
                  </a:cubicBezTo>
                  <a:cubicBezTo>
                    <a:pt x="126746" y="330200"/>
                    <a:pt x="126746" y="427228"/>
                    <a:pt x="61722" y="757428"/>
                  </a:cubicBezTo>
                  <a:close/>
                </a:path>
              </a:pathLst>
            </a:custGeom>
            <a:solidFill>
              <a:srgbClr val="984807"/>
            </a:solidFill>
          </p:spPr>
        </p:sp>
      </p:grpSp>
      <p:grpSp>
        <p:nvGrpSpPr>
          <p:cNvPr id="355" name="Group 355"/>
          <p:cNvGrpSpPr/>
          <p:nvPr/>
        </p:nvGrpSpPr>
        <p:grpSpPr>
          <a:xfrm>
            <a:off x="13557600" y="7490160"/>
            <a:ext cx="95040" cy="558720"/>
            <a:chOff x="0" y="0"/>
            <a:chExt cx="126720" cy="744960"/>
          </a:xfrm>
        </p:grpSpPr>
        <p:sp>
          <p:nvSpPr>
            <p:cNvPr id="356" name="Freeform 356"/>
            <p:cNvSpPr/>
            <p:nvPr/>
          </p:nvSpPr>
          <p:spPr>
            <a:xfrm>
              <a:off x="0" y="0"/>
              <a:ext cx="126746" cy="744982"/>
            </a:xfrm>
            <a:custGeom>
              <a:avLst/>
              <a:gdLst/>
              <a:ahLst/>
              <a:cxnLst/>
              <a:rect l="l" t="t" r="r" b="b"/>
              <a:pathLst>
                <a:path w="126746" h="744982">
                  <a:moveTo>
                    <a:pt x="65024" y="744982"/>
                  </a:moveTo>
                  <a:cubicBezTo>
                    <a:pt x="0" y="497713"/>
                    <a:pt x="0" y="243967"/>
                    <a:pt x="65024" y="0"/>
                  </a:cubicBezTo>
                  <a:cubicBezTo>
                    <a:pt x="126746" y="156210"/>
                    <a:pt x="126746" y="572516"/>
                    <a:pt x="65024" y="744982"/>
                  </a:cubicBezTo>
                  <a:close/>
                </a:path>
              </a:pathLst>
            </a:custGeom>
            <a:solidFill>
              <a:srgbClr val="984807"/>
            </a:solidFill>
          </p:spPr>
        </p:sp>
      </p:grpSp>
      <p:grpSp>
        <p:nvGrpSpPr>
          <p:cNvPr id="357" name="Group 357"/>
          <p:cNvGrpSpPr/>
          <p:nvPr/>
        </p:nvGrpSpPr>
        <p:grpSpPr>
          <a:xfrm>
            <a:off x="14792400" y="5794560"/>
            <a:ext cx="247680" cy="254160"/>
            <a:chOff x="0" y="0"/>
            <a:chExt cx="330240" cy="338880"/>
          </a:xfrm>
        </p:grpSpPr>
        <p:sp>
          <p:nvSpPr>
            <p:cNvPr id="358" name="Freeform 358"/>
            <p:cNvSpPr/>
            <p:nvPr/>
          </p:nvSpPr>
          <p:spPr>
            <a:xfrm>
              <a:off x="0" y="0"/>
              <a:ext cx="330200" cy="338836"/>
            </a:xfrm>
            <a:custGeom>
              <a:avLst/>
              <a:gdLst/>
              <a:ahLst/>
              <a:cxnLst/>
              <a:rect l="l" t="t" r="r" b="b"/>
              <a:pathLst>
                <a:path w="330200" h="338836">
                  <a:moveTo>
                    <a:pt x="0" y="253365"/>
                  </a:moveTo>
                  <a:cubicBezTo>
                    <a:pt x="9652" y="243459"/>
                    <a:pt x="16129" y="233680"/>
                    <a:pt x="25908" y="223774"/>
                  </a:cubicBezTo>
                  <a:cubicBezTo>
                    <a:pt x="93853" y="148082"/>
                    <a:pt x="165100" y="75692"/>
                    <a:pt x="236347" y="0"/>
                  </a:cubicBezTo>
                  <a:cubicBezTo>
                    <a:pt x="330200" y="138176"/>
                    <a:pt x="330200" y="138176"/>
                    <a:pt x="203962" y="266446"/>
                  </a:cubicBezTo>
                  <a:cubicBezTo>
                    <a:pt x="132715" y="338836"/>
                    <a:pt x="126238" y="338836"/>
                    <a:pt x="0" y="253238"/>
                  </a:cubicBezTo>
                  <a:close/>
                </a:path>
              </a:pathLst>
            </a:custGeom>
            <a:solidFill>
              <a:srgbClr val="984807"/>
            </a:solidFill>
          </p:spPr>
        </p:sp>
      </p:grpSp>
      <p:grpSp>
        <p:nvGrpSpPr>
          <p:cNvPr id="359" name="Group 359"/>
          <p:cNvGrpSpPr/>
          <p:nvPr/>
        </p:nvGrpSpPr>
        <p:grpSpPr>
          <a:xfrm>
            <a:off x="9534240" y="9731520"/>
            <a:ext cx="193680" cy="200160"/>
            <a:chOff x="0" y="0"/>
            <a:chExt cx="258240" cy="266880"/>
          </a:xfrm>
        </p:grpSpPr>
        <p:sp>
          <p:nvSpPr>
            <p:cNvPr id="360" name="Freeform 360"/>
            <p:cNvSpPr/>
            <p:nvPr/>
          </p:nvSpPr>
          <p:spPr>
            <a:xfrm>
              <a:off x="0" y="0"/>
              <a:ext cx="258191" cy="266954"/>
            </a:xfrm>
            <a:custGeom>
              <a:avLst/>
              <a:gdLst/>
              <a:ahLst/>
              <a:cxnLst/>
              <a:rect l="l" t="t" r="r" b="b"/>
              <a:pathLst>
                <a:path w="258191" h="266954">
                  <a:moveTo>
                    <a:pt x="258191" y="131826"/>
                  </a:moveTo>
                  <a:cubicBezTo>
                    <a:pt x="258191" y="204343"/>
                    <a:pt x="203327" y="263652"/>
                    <a:pt x="132334" y="266954"/>
                  </a:cubicBezTo>
                  <a:cubicBezTo>
                    <a:pt x="61341" y="266827"/>
                    <a:pt x="0" y="207518"/>
                    <a:pt x="0" y="135128"/>
                  </a:cubicBezTo>
                  <a:cubicBezTo>
                    <a:pt x="0" y="62738"/>
                    <a:pt x="58166" y="0"/>
                    <a:pt x="132334" y="3302"/>
                  </a:cubicBezTo>
                  <a:cubicBezTo>
                    <a:pt x="200152" y="3302"/>
                    <a:pt x="258191" y="62611"/>
                    <a:pt x="258191" y="131826"/>
                  </a:cubicBezTo>
                  <a:close/>
                  <a:moveTo>
                    <a:pt x="193675" y="128524"/>
                  </a:moveTo>
                  <a:cubicBezTo>
                    <a:pt x="164592" y="108712"/>
                    <a:pt x="141986" y="85725"/>
                    <a:pt x="129159" y="92329"/>
                  </a:cubicBezTo>
                  <a:cubicBezTo>
                    <a:pt x="109728" y="95631"/>
                    <a:pt x="100076" y="121920"/>
                    <a:pt x="83947" y="141732"/>
                  </a:cubicBezTo>
                  <a:cubicBezTo>
                    <a:pt x="100076" y="154940"/>
                    <a:pt x="116205" y="177927"/>
                    <a:pt x="132334" y="177927"/>
                  </a:cubicBezTo>
                  <a:cubicBezTo>
                    <a:pt x="151765" y="177927"/>
                    <a:pt x="164592" y="154813"/>
                    <a:pt x="193675" y="128524"/>
                  </a:cubicBezTo>
                  <a:close/>
                </a:path>
              </a:pathLst>
            </a:custGeom>
            <a:solidFill>
              <a:srgbClr val="984807"/>
            </a:solidFill>
          </p:spPr>
        </p:sp>
      </p:grpSp>
      <p:grpSp>
        <p:nvGrpSpPr>
          <p:cNvPr id="361" name="Group 361"/>
          <p:cNvGrpSpPr/>
          <p:nvPr/>
        </p:nvGrpSpPr>
        <p:grpSpPr>
          <a:xfrm>
            <a:off x="17094240" y="2806560"/>
            <a:ext cx="180720" cy="139680"/>
            <a:chOff x="0" y="0"/>
            <a:chExt cx="240960" cy="186240"/>
          </a:xfrm>
        </p:grpSpPr>
        <p:sp>
          <p:nvSpPr>
            <p:cNvPr id="362" name="Freeform 362"/>
            <p:cNvSpPr/>
            <p:nvPr/>
          </p:nvSpPr>
          <p:spPr>
            <a:xfrm>
              <a:off x="0" y="0"/>
              <a:ext cx="241046" cy="186182"/>
            </a:xfrm>
            <a:custGeom>
              <a:avLst/>
              <a:gdLst/>
              <a:ahLst/>
              <a:cxnLst/>
              <a:rect l="l" t="t" r="r" b="b"/>
              <a:pathLst>
                <a:path w="241046" h="186182">
                  <a:moveTo>
                    <a:pt x="3175" y="186182"/>
                  </a:moveTo>
                  <a:cubicBezTo>
                    <a:pt x="6350" y="156718"/>
                    <a:pt x="9652" y="140462"/>
                    <a:pt x="6350" y="124079"/>
                  </a:cubicBezTo>
                  <a:cubicBezTo>
                    <a:pt x="0" y="0"/>
                    <a:pt x="0" y="0"/>
                    <a:pt x="125349" y="9779"/>
                  </a:cubicBezTo>
                  <a:cubicBezTo>
                    <a:pt x="160655" y="9779"/>
                    <a:pt x="199263" y="9779"/>
                    <a:pt x="241046" y="9779"/>
                  </a:cubicBezTo>
                  <a:cubicBezTo>
                    <a:pt x="241046" y="68580"/>
                    <a:pt x="241046" y="124079"/>
                    <a:pt x="241046" y="179705"/>
                  </a:cubicBezTo>
                  <a:cubicBezTo>
                    <a:pt x="221742" y="183007"/>
                    <a:pt x="208915" y="186182"/>
                    <a:pt x="192913" y="186182"/>
                  </a:cubicBezTo>
                  <a:cubicBezTo>
                    <a:pt x="131826" y="186182"/>
                    <a:pt x="70866" y="186182"/>
                    <a:pt x="3302" y="186182"/>
                  </a:cubicBezTo>
                  <a:close/>
                </a:path>
              </a:pathLst>
            </a:custGeom>
            <a:solidFill>
              <a:srgbClr val="984807"/>
            </a:solidFill>
          </p:spPr>
        </p:sp>
      </p:grpSp>
      <p:grpSp>
        <p:nvGrpSpPr>
          <p:cNvPr id="363" name="Group 363"/>
          <p:cNvGrpSpPr/>
          <p:nvPr/>
        </p:nvGrpSpPr>
        <p:grpSpPr>
          <a:xfrm>
            <a:off x="13598640" y="5451120"/>
            <a:ext cx="206640" cy="209520"/>
            <a:chOff x="0" y="0"/>
            <a:chExt cx="275520" cy="279360"/>
          </a:xfrm>
        </p:grpSpPr>
        <p:sp>
          <p:nvSpPr>
            <p:cNvPr id="364" name="Freeform 364"/>
            <p:cNvSpPr/>
            <p:nvPr/>
          </p:nvSpPr>
          <p:spPr>
            <a:xfrm>
              <a:off x="0" y="0"/>
              <a:ext cx="275463" cy="279400"/>
            </a:xfrm>
            <a:custGeom>
              <a:avLst/>
              <a:gdLst/>
              <a:ahLst/>
              <a:cxnLst/>
              <a:rect l="l" t="t" r="r" b="b"/>
              <a:pathLst>
                <a:path w="275463" h="279400">
                  <a:moveTo>
                    <a:pt x="275463" y="0"/>
                  </a:moveTo>
                  <a:cubicBezTo>
                    <a:pt x="249301" y="198120"/>
                    <a:pt x="177165" y="279400"/>
                    <a:pt x="36068" y="279400"/>
                  </a:cubicBezTo>
                  <a:cubicBezTo>
                    <a:pt x="0" y="116967"/>
                    <a:pt x="114808" y="38989"/>
                    <a:pt x="275463" y="0"/>
                  </a:cubicBezTo>
                  <a:close/>
                </a:path>
              </a:pathLst>
            </a:custGeom>
            <a:solidFill>
              <a:srgbClr val="984807"/>
            </a:solidFill>
          </p:spPr>
        </p:sp>
      </p:grpSp>
      <p:grpSp>
        <p:nvGrpSpPr>
          <p:cNvPr id="365" name="Group 365"/>
          <p:cNvGrpSpPr/>
          <p:nvPr/>
        </p:nvGrpSpPr>
        <p:grpSpPr>
          <a:xfrm>
            <a:off x="14675040" y="7473600"/>
            <a:ext cx="216000" cy="114480"/>
            <a:chOff x="0" y="0"/>
            <a:chExt cx="288000" cy="152640"/>
          </a:xfrm>
        </p:grpSpPr>
        <p:sp>
          <p:nvSpPr>
            <p:cNvPr id="366" name="Freeform 366"/>
            <p:cNvSpPr/>
            <p:nvPr/>
          </p:nvSpPr>
          <p:spPr>
            <a:xfrm>
              <a:off x="0" y="0"/>
              <a:ext cx="288036" cy="152654"/>
            </a:xfrm>
            <a:custGeom>
              <a:avLst/>
              <a:gdLst/>
              <a:ahLst/>
              <a:cxnLst/>
              <a:rect l="l" t="t" r="r" b="b"/>
              <a:pathLst>
                <a:path w="288036" h="152654">
                  <a:moveTo>
                    <a:pt x="288036" y="0"/>
                  </a:moveTo>
                  <a:cubicBezTo>
                    <a:pt x="288036" y="56388"/>
                    <a:pt x="288036" y="99568"/>
                    <a:pt x="288036" y="152654"/>
                  </a:cubicBezTo>
                  <a:cubicBezTo>
                    <a:pt x="189865" y="146050"/>
                    <a:pt x="94869" y="136017"/>
                    <a:pt x="0" y="126111"/>
                  </a:cubicBezTo>
                  <a:cubicBezTo>
                    <a:pt x="0" y="92964"/>
                    <a:pt x="0" y="62992"/>
                    <a:pt x="0" y="29845"/>
                  </a:cubicBezTo>
                  <a:cubicBezTo>
                    <a:pt x="98171" y="19939"/>
                    <a:pt x="189865" y="9906"/>
                    <a:pt x="288036" y="0"/>
                  </a:cubicBezTo>
                  <a:close/>
                </a:path>
              </a:pathLst>
            </a:custGeom>
            <a:solidFill>
              <a:srgbClr val="984807"/>
            </a:solidFill>
          </p:spPr>
        </p:sp>
      </p:grpSp>
      <p:grpSp>
        <p:nvGrpSpPr>
          <p:cNvPr id="367" name="Group 367"/>
          <p:cNvGrpSpPr/>
          <p:nvPr/>
        </p:nvGrpSpPr>
        <p:grpSpPr>
          <a:xfrm>
            <a:off x="15001920" y="2689200"/>
            <a:ext cx="88560" cy="203040"/>
            <a:chOff x="0" y="0"/>
            <a:chExt cx="118080" cy="270720"/>
          </a:xfrm>
        </p:grpSpPr>
        <p:sp>
          <p:nvSpPr>
            <p:cNvPr id="368" name="Freeform 368"/>
            <p:cNvSpPr/>
            <p:nvPr/>
          </p:nvSpPr>
          <p:spPr>
            <a:xfrm>
              <a:off x="0" y="0"/>
              <a:ext cx="118110" cy="270764"/>
            </a:xfrm>
            <a:custGeom>
              <a:avLst/>
              <a:gdLst/>
              <a:ahLst/>
              <a:cxnLst/>
              <a:rect l="l" t="t" r="r" b="b"/>
              <a:pathLst>
                <a:path w="118110" h="270764">
                  <a:moveTo>
                    <a:pt x="114808" y="0"/>
                  </a:moveTo>
                  <a:cubicBezTo>
                    <a:pt x="114808" y="78232"/>
                    <a:pt x="114808" y="153289"/>
                    <a:pt x="114808" y="225044"/>
                  </a:cubicBezTo>
                  <a:cubicBezTo>
                    <a:pt x="118110" y="270764"/>
                    <a:pt x="85344" y="270764"/>
                    <a:pt x="55753" y="270764"/>
                  </a:cubicBezTo>
                  <a:cubicBezTo>
                    <a:pt x="22987" y="270764"/>
                    <a:pt x="0" y="264287"/>
                    <a:pt x="3302" y="225044"/>
                  </a:cubicBezTo>
                  <a:cubicBezTo>
                    <a:pt x="3302" y="153289"/>
                    <a:pt x="3302" y="78232"/>
                    <a:pt x="3302" y="0"/>
                  </a:cubicBezTo>
                  <a:cubicBezTo>
                    <a:pt x="39370" y="0"/>
                    <a:pt x="72136" y="0"/>
                    <a:pt x="114808" y="0"/>
                  </a:cubicBezTo>
                  <a:close/>
                </a:path>
              </a:pathLst>
            </a:custGeom>
            <a:solidFill>
              <a:srgbClr val="984807"/>
            </a:solidFill>
          </p:spPr>
        </p:sp>
      </p:grpSp>
      <p:grpSp>
        <p:nvGrpSpPr>
          <p:cNvPr id="369" name="Group 369"/>
          <p:cNvGrpSpPr/>
          <p:nvPr/>
        </p:nvGrpSpPr>
        <p:grpSpPr>
          <a:xfrm>
            <a:off x="15706800" y="2689200"/>
            <a:ext cx="82800" cy="206640"/>
            <a:chOff x="0" y="0"/>
            <a:chExt cx="110400" cy="275520"/>
          </a:xfrm>
        </p:grpSpPr>
        <p:sp>
          <p:nvSpPr>
            <p:cNvPr id="370" name="Freeform 370"/>
            <p:cNvSpPr/>
            <p:nvPr/>
          </p:nvSpPr>
          <p:spPr>
            <a:xfrm>
              <a:off x="0" y="0"/>
              <a:ext cx="110363" cy="275590"/>
            </a:xfrm>
            <a:custGeom>
              <a:avLst/>
              <a:gdLst/>
              <a:ahLst/>
              <a:cxnLst/>
              <a:rect l="l" t="t" r="r" b="b"/>
              <a:pathLst>
                <a:path w="110363" h="275590">
                  <a:moveTo>
                    <a:pt x="0" y="0"/>
                  </a:moveTo>
                  <a:cubicBezTo>
                    <a:pt x="38989" y="0"/>
                    <a:pt x="71374" y="0"/>
                    <a:pt x="110363" y="0"/>
                  </a:cubicBezTo>
                  <a:cubicBezTo>
                    <a:pt x="110363" y="78740"/>
                    <a:pt x="110363" y="154178"/>
                    <a:pt x="110363" y="229616"/>
                  </a:cubicBezTo>
                  <a:cubicBezTo>
                    <a:pt x="110363" y="275590"/>
                    <a:pt x="84328" y="272288"/>
                    <a:pt x="55118" y="272288"/>
                  </a:cubicBezTo>
                  <a:cubicBezTo>
                    <a:pt x="25908" y="272288"/>
                    <a:pt x="0" y="272288"/>
                    <a:pt x="0" y="229616"/>
                  </a:cubicBezTo>
                  <a:cubicBezTo>
                    <a:pt x="0" y="154178"/>
                    <a:pt x="0" y="78740"/>
                    <a:pt x="0" y="0"/>
                  </a:cubicBezTo>
                  <a:close/>
                </a:path>
              </a:pathLst>
            </a:custGeom>
            <a:solidFill>
              <a:srgbClr val="984807"/>
            </a:solidFill>
          </p:spPr>
        </p:sp>
      </p:grpSp>
      <p:grpSp>
        <p:nvGrpSpPr>
          <p:cNvPr id="371" name="Group 371"/>
          <p:cNvGrpSpPr/>
          <p:nvPr/>
        </p:nvGrpSpPr>
        <p:grpSpPr>
          <a:xfrm>
            <a:off x="15058800" y="8137440"/>
            <a:ext cx="171360" cy="117360"/>
            <a:chOff x="0" y="0"/>
            <a:chExt cx="228480" cy="156480"/>
          </a:xfrm>
        </p:grpSpPr>
        <p:sp>
          <p:nvSpPr>
            <p:cNvPr id="372" name="Freeform 372"/>
            <p:cNvSpPr/>
            <p:nvPr/>
          </p:nvSpPr>
          <p:spPr>
            <a:xfrm>
              <a:off x="0" y="0"/>
              <a:ext cx="228473" cy="156464"/>
            </a:xfrm>
            <a:custGeom>
              <a:avLst/>
              <a:gdLst/>
              <a:ahLst/>
              <a:cxnLst/>
              <a:rect l="l" t="t" r="r" b="b"/>
              <a:pathLst>
                <a:path w="228473" h="156464">
                  <a:moveTo>
                    <a:pt x="228473" y="156464"/>
                  </a:moveTo>
                  <a:cubicBezTo>
                    <a:pt x="153416" y="156464"/>
                    <a:pt x="78359" y="156464"/>
                    <a:pt x="0" y="156464"/>
                  </a:cubicBezTo>
                  <a:cubicBezTo>
                    <a:pt x="0" y="110871"/>
                    <a:pt x="0" y="68453"/>
                    <a:pt x="0" y="22860"/>
                  </a:cubicBezTo>
                  <a:cubicBezTo>
                    <a:pt x="117475" y="0"/>
                    <a:pt x="146939" y="123825"/>
                    <a:pt x="228473" y="156464"/>
                  </a:cubicBezTo>
                  <a:close/>
                </a:path>
              </a:pathLst>
            </a:custGeom>
            <a:solidFill>
              <a:srgbClr val="984807"/>
            </a:solidFill>
          </p:spPr>
        </p:sp>
      </p:grpSp>
      <p:grpSp>
        <p:nvGrpSpPr>
          <p:cNvPr id="373" name="Group 373"/>
          <p:cNvGrpSpPr/>
          <p:nvPr/>
        </p:nvGrpSpPr>
        <p:grpSpPr>
          <a:xfrm>
            <a:off x="13026960" y="9385200"/>
            <a:ext cx="69840" cy="136800"/>
            <a:chOff x="0" y="0"/>
            <a:chExt cx="93120" cy="182400"/>
          </a:xfrm>
        </p:grpSpPr>
        <p:sp>
          <p:nvSpPr>
            <p:cNvPr id="374" name="Freeform 374"/>
            <p:cNvSpPr/>
            <p:nvPr/>
          </p:nvSpPr>
          <p:spPr>
            <a:xfrm>
              <a:off x="0" y="0"/>
              <a:ext cx="93091" cy="182372"/>
            </a:xfrm>
            <a:custGeom>
              <a:avLst/>
              <a:gdLst/>
              <a:ahLst/>
              <a:cxnLst/>
              <a:rect l="l" t="t" r="r" b="b"/>
              <a:pathLst>
                <a:path w="93091" h="182372">
                  <a:moveTo>
                    <a:pt x="0" y="182372"/>
                  </a:moveTo>
                  <a:cubicBezTo>
                    <a:pt x="0" y="120523"/>
                    <a:pt x="0" y="65151"/>
                    <a:pt x="0" y="0"/>
                  </a:cubicBezTo>
                  <a:cubicBezTo>
                    <a:pt x="28956" y="0"/>
                    <a:pt x="60960" y="0"/>
                    <a:pt x="93091" y="0"/>
                  </a:cubicBezTo>
                  <a:cubicBezTo>
                    <a:pt x="93091" y="61849"/>
                    <a:pt x="93091" y="120523"/>
                    <a:pt x="93091" y="182372"/>
                  </a:cubicBezTo>
                  <a:cubicBezTo>
                    <a:pt x="64135" y="182372"/>
                    <a:pt x="35306" y="182372"/>
                    <a:pt x="0" y="182372"/>
                  </a:cubicBezTo>
                  <a:close/>
                </a:path>
              </a:pathLst>
            </a:custGeom>
            <a:solidFill>
              <a:srgbClr val="984807"/>
            </a:solidFill>
          </p:spPr>
        </p:sp>
      </p:grpSp>
      <p:grpSp>
        <p:nvGrpSpPr>
          <p:cNvPr id="375" name="Group 375"/>
          <p:cNvGrpSpPr/>
          <p:nvPr/>
        </p:nvGrpSpPr>
        <p:grpSpPr>
          <a:xfrm>
            <a:off x="13026960" y="9689760"/>
            <a:ext cx="69840" cy="142560"/>
            <a:chOff x="0" y="0"/>
            <a:chExt cx="93120" cy="190080"/>
          </a:xfrm>
        </p:grpSpPr>
        <p:sp>
          <p:nvSpPr>
            <p:cNvPr id="376" name="Freeform 376"/>
            <p:cNvSpPr/>
            <p:nvPr/>
          </p:nvSpPr>
          <p:spPr>
            <a:xfrm>
              <a:off x="0" y="0"/>
              <a:ext cx="93091" cy="190119"/>
            </a:xfrm>
            <a:custGeom>
              <a:avLst/>
              <a:gdLst/>
              <a:ahLst/>
              <a:cxnLst/>
              <a:rect l="l" t="t" r="r" b="b"/>
              <a:pathLst>
                <a:path w="93091" h="190119">
                  <a:moveTo>
                    <a:pt x="0" y="0"/>
                  </a:moveTo>
                  <a:cubicBezTo>
                    <a:pt x="32131" y="0"/>
                    <a:pt x="60960" y="0"/>
                    <a:pt x="93091" y="0"/>
                  </a:cubicBezTo>
                  <a:cubicBezTo>
                    <a:pt x="93091" y="65532"/>
                    <a:pt x="93091" y="124587"/>
                    <a:pt x="93091" y="190119"/>
                  </a:cubicBezTo>
                  <a:cubicBezTo>
                    <a:pt x="60960" y="190119"/>
                    <a:pt x="32131" y="190119"/>
                    <a:pt x="0" y="190119"/>
                  </a:cubicBezTo>
                  <a:cubicBezTo>
                    <a:pt x="0" y="127762"/>
                    <a:pt x="0" y="68834"/>
                    <a:pt x="0" y="0"/>
                  </a:cubicBezTo>
                  <a:close/>
                </a:path>
              </a:pathLst>
            </a:custGeom>
            <a:solidFill>
              <a:srgbClr val="984807"/>
            </a:solidFill>
          </p:spPr>
        </p:sp>
      </p:grpSp>
      <p:grpSp>
        <p:nvGrpSpPr>
          <p:cNvPr id="377" name="Group 377"/>
          <p:cNvGrpSpPr/>
          <p:nvPr/>
        </p:nvGrpSpPr>
        <p:grpSpPr>
          <a:xfrm>
            <a:off x="16805520" y="5572080"/>
            <a:ext cx="139680" cy="193680"/>
            <a:chOff x="0" y="0"/>
            <a:chExt cx="186240" cy="258240"/>
          </a:xfrm>
        </p:grpSpPr>
        <p:sp>
          <p:nvSpPr>
            <p:cNvPr id="378" name="Freeform 378"/>
            <p:cNvSpPr/>
            <p:nvPr/>
          </p:nvSpPr>
          <p:spPr>
            <a:xfrm>
              <a:off x="0" y="0"/>
              <a:ext cx="186182" cy="258191"/>
            </a:xfrm>
            <a:custGeom>
              <a:avLst/>
              <a:gdLst/>
              <a:ahLst/>
              <a:cxnLst/>
              <a:rect l="l" t="t" r="r" b="b"/>
              <a:pathLst>
                <a:path w="186182" h="258191">
                  <a:moveTo>
                    <a:pt x="186182" y="187198"/>
                  </a:moveTo>
                  <a:cubicBezTo>
                    <a:pt x="186182" y="187198"/>
                    <a:pt x="186182" y="190373"/>
                    <a:pt x="186182" y="190373"/>
                  </a:cubicBezTo>
                  <a:cubicBezTo>
                    <a:pt x="143764" y="183896"/>
                    <a:pt x="114300" y="258191"/>
                    <a:pt x="65278" y="203327"/>
                  </a:cubicBezTo>
                  <a:cubicBezTo>
                    <a:pt x="13081" y="145288"/>
                    <a:pt x="0" y="64516"/>
                    <a:pt x="32639" y="0"/>
                  </a:cubicBezTo>
                  <a:cubicBezTo>
                    <a:pt x="81661" y="61341"/>
                    <a:pt x="133985" y="122682"/>
                    <a:pt x="186182" y="187198"/>
                  </a:cubicBezTo>
                  <a:close/>
                </a:path>
              </a:pathLst>
            </a:custGeom>
            <a:solidFill>
              <a:srgbClr val="984807"/>
            </a:solidFill>
          </p:spPr>
        </p:sp>
      </p:grpSp>
      <p:grpSp>
        <p:nvGrpSpPr>
          <p:cNvPr id="379" name="Group 379"/>
          <p:cNvGrpSpPr/>
          <p:nvPr/>
        </p:nvGrpSpPr>
        <p:grpSpPr>
          <a:xfrm>
            <a:off x="14954400" y="7436160"/>
            <a:ext cx="51120" cy="190800"/>
            <a:chOff x="0" y="0"/>
            <a:chExt cx="68160" cy="254400"/>
          </a:xfrm>
        </p:grpSpPr>
        <p:sp>
          <p:nvSpPr>
            <p:cNvPr id="380" name="Freeform 380"/>
            <p:cNvSpPr/>
            <p:nvPr/>
          </p:nvSpPr>
          <p:spPr>
            <a:xfrm>
              <a:off x="0" y="0"/>
              <a:ext cx="68199" cy="254381"/>
            </a:xfrm>
            <a:custGeom>
              <a:avLst/>
              <a:gdLst/>
              <a:ahLst/>
              <a:cxnLst/>
              <a:rect l="l" t="t" r="r" b="b"/>
              <a:pathLst>
                <a:path w="68199" h="254381">
                  <a:moveTo>
                    <a:pt x="0" y="238125"/>
                  </a:moveTo>
                  <a:cubicBezTo>
                    <a:pt x="0" y="163068"/>
                    <a:pt x="0" y="91313"/>
                    <a:pt x="0" y="19558"/>
                  </a:cubicBezTo>
                  <a:cubicBezTo>
                    <a:pt x="46482" y="0"/>
                    <a:pt x="68199" y="9779"/>
                    <a:pt x="65024" y="61976"/>
                  </a:cubicBezTo>
                  <a:cubicBezTo>
                    <a:pt x="65024" y="107696"/>
                    <a:pt x="65024" y="149987"/>
                    <a:pt x="65024" y="192405"/>
                  </a:cubicBezTo>
                  <a:cubicBezTo>
                    <a:pt x="68199" y="241300"/>
                    <a:pt x="49530" y="254381"/>
                    <a:pt x="0" y="238125"/>
                  </a:cubicBezTo>
                  <a:close/>
                </a:path>
              </a:pathLst>
            </a:custGeom>
            <a:solidFill>
              <a:srgbClr val="984807"/>
            </a:solidFill>
          </p:spPr>
        </p:sp>
      </p:grpSp>
      <p:grpSp>
        <p:nvGrpSpPr>
          <p:cNvPr id="381" name="Group 381"/>
          <p:cNvGrpSpPr/>
          <p:nvPr/>
        </p:nvGrpSpPr>
        <p:grpSpPr>
          <a:xfrm>
            <a:off x="14947920" y="8143920"/>
            <a:ext cx="56880" cy="133200"/>
            <a:chOff x="0" y="0"/>
            <a:chExt cx="75840" cy="177600"/>
          </a:xfrm>
        </p:grpSpPr>
        <p:sp>
          <p:nvSpPr>
            <p:cNvPr id="382" name="Freeform 382"/>
            <p:cNvSpPr/>
            <p:nvPr/>
          </p:nvSpPr>
          <p:spPr>
            <a:xfrm>
              <a:off x="0" y="0"/>
              <a:ext cx="75819" cy="177546"/>
            </a:xfrm>
            <a:custGeom>
              <a:avLst/>
              <a:gdLst/>
              <a:ahLst/>
              <a:cxnLst/>
              <a:rect l="l" t="t" r="r" b="b"/>
              <a:pathLst>
                <a:path w="75819" h="177546">
                  <a:moveTo>
                    <a:pt x="0" y="0"/>
                  </a:moveTo>
                  <a:cubicBezTo>
                    <a:pt x="28448" y="0"/>
                    <a:pt x="50546" y="0"/>
                    <a:pt x="75819" y="0"/>
                  </a:cubicBezTo>
                  <a:cubicBezTo>
                    <a:pt x="75819" y="54864"/>
                    <a:pt x="75819" y="106553"/>
                    <a:pt x="75819" y="158242"/>
                  </a:cubicBezTo>
                  <a:cubicBezTo>
                    <a:pt x="3175" y="177546"/>
                    <a:pt x="0" y="174371"/>
                    <a:pt x="0" y="100076"/>
                  </a:cubicBezTo>
                  <a:cubicBezTo>
                    <a:pt x="0" y="70993"/>
                    <a:pt x="0" y="38735"/>
                    <a:pt x="0" y="0"/>
                  </a:cubicBezTo>
                  <a:close/>
                </a:path>
              </a:pathLst>
            </a:custGeom>
            <a:solidFill>
              <a:srgbClr val="984807"/>
            </a:solidFill>
          </p:spPr>
        </p:sp>
      </p:grpSp>
      <p:grpSp>
        <p:nvGrpSpPr>
          <p:cNvPr id="383" name="Group 383"/>
          <p:cNvGrpSpPr/>
          <p:nvPr/>
        </p:nvGrpSpPr>
        <p:grpSpPr>
          <a:xfrm>
            <a:off x="15617520" y="2682720"/>
            <a:ext cx="47520" cy="152640"/>
            <a:chOff x="0" y="0"/>
            <a:chExt cx="63360" cy="203520"/>
          </a:xfrm>
        </p:grpSpPr>
        <p:sp>
          <p:nvSpPr>
            <p:cNvPr id="384" name="Freeform 384"/>
            <p:cNvSpPr/>
            <p:nvPr/>
          </p:nvSpPr>
          <p:spPr>
            <a:xfrm>
              <a:off x="0" y="0"/>
              <a:ext cx="63373" cy="203581"/>
            </a:xfrm>
            <a:custGeom>
              <a:avLst/>
              <a:gdLst/>
              <a:ahLst/>
              <a:cxnLst/>
              <a:rect l="l" t="t" r="r" b="b"/>
              <a:pathLst>
                <a:path w="63373" h="203581">
                  <a:moveTo>
                    <a:pt x="0" y="16129"/>
                  </a:moveTo>
                  <a:cubicBezTo>
                    <a:pt x="43307" y="0"/>
                    <a:pt x="63373" y="3175"/>
                    <a:pt x="60071" y="45212"/>
                  </a:cubicBezTo>
                  <a:cubicBezTo>
                    <a:pt x="60071" y="83947"/>
                    <a:pt x="63373" y="122682"/>
                    <a:pt x="60071" y="161544"/>
                  </a:cubicBezTo>
                  <a:cubicBezTo>
                    <a:pt x="56769" y="177673"/>
                    <a:pt x="40005" y="190627"/>
                    <a:pt x="30099" y="203581"/>
                  </a:cubicBezTo>
                  <a:cubicBezTo>
                    <a:pt x="20066" y="190627"/>
                    <a:pt x="3429" y="174498"/>
                    <a:pt x="3429" y="158369"/>
                  </a:cubicBezTo>
                  <a:cubicBezTo>
                    <a:pt x="0" y="113030"/>
                    <a:pt x="0" y="64643"/>
                    <a:pt x="0" y="16129"/>
                  </a:cubicBezTo>
                  <a:close/>
                </a:path>
              </a:pathLst>
            </a:custGeom>
            <a:solidFill>
              <a:srgbClr val="984807"/>
            </a:solidFill>
          </p:spPr>
        </p:sp>
      </p:grpSp>
      <p:grpSp>
        <p:nvGrpSpPr>
          <p:cNvPr id="385" name="Group 385"/>
          <p:cNvGrpSpPr/>
          <p:nvPr/>
        </p:nvGrpSpPr>
        <p:grpSpPr>
          <a:xfrm>
            <a:off x="15128640" y="2689200"/>
            <a:ext cx="44640" cy="146160"/>
            <a:chOff x="0" y="0"/>
            <a:chExt cx="59520" cy="194880"/>
          </a:xfrm>
        </p:grpSpPr>
        <p:sp>
          <p:nvSpPr>
            <p:cNvPr id="386" name="Freeform 386"/>
            <p:cNvSpPr/>
            <p:nvPr/>
          </p:nvSpPr>
          <p:spPr>
            <a:xfrm>
              <a:off x="0" y="0"/>
              <a:ext cx="59563" cy="194945"/>
            </a:xfrm>
            <a:custGeom>
              <a:avLst/>
              <a:gdLst/>
              <a:ahLst/>
              <a:cxnLst/>
              <a:rect l="l" t="t" r="r" b="b"/>
              <a:pathLst>
                <a:path w="59563" h="194945">
                  <a:moveTo>
                    <a:pt x="3302" y="95885"/>
                  </a:moveTo>
                  <a:cubicBezTo>
                    <a:pt x="3302" y="73533"/>
                    <a:pt x="0" y="48006"/>
                    <a:pt x="3302" y="25654"/>
                  </a:cubicBezTo>
                  <a:cubicBezTo>
                    <a:pt x="6604" y="16002"/>
                    <a:pt x="19812" y="0"/>
                    <a:pt x="29718" y="0"/>
                  </a:cubicBezTo>
                  <a:cubicBezTo>
                    <a:pt x="39624" y="0"/>
                    <a:pt x="56261" y="16002"/>
                    <a:pt x="56261" y="25527"/>
                  </a:cubicBezTo>
                  <a:cubicBezTo>
                    <a:pt x="59563" y="70231"/>
                    <a:pt x="59563" y="118237"/>
                    <a:pt x="56261" y="162941"/>
                  </a:cubicBezTo>
                  <a:cubicBezTo>
                    <a:pt x="56261" y="175768"/>
                    <a:pt x="36449" y="185293"/>
                    <a:pt x="26543" y="194945"/>
                  </a:cubicBezTo>
                  <a:cubicBezTo>
                    <a:pt x="19939" y="185420"/>
                    <a:pt x="6731" y="175768"/>
                    <a:pt x="3429" y="166243"/>
                  </a:cubicBezTo>
                  <a:cubicBezTo>
                    <a:pt x="127" y="143891"/>
                    <a:pt x="3429" y="118364"/>
                    <a:pt x="3429" y="96012"/>
                  </a:cubicBezTo>
                  <a:close/>
                </a:path>
              </a:pathLst>
            </a:custGeom>
            <a:solidFill>
              <a:srgbClr val="984807"/>
            </a:solidFill>
          </p:spPr>
        </p:sp>
      </p:grpSp>
      <p:grpSp>
        <p:nvGrpSpPr>
          <p:cNvPr id="387" name="Group 387"/>
          <p:cNvGrpSpPr/>
          <p:nvPr/>
        </p:nvGrpSpPr>
        <p:grpSpPr>
          <a:xfrm>
            <a:off x="16891200" y="5994720"/>
            <a:ext cx="142560" cy="66960"/>
            <a:chOff x="0" y="0"/>
            <a:chExt cx="190080" cy="89280"/>
          </a:xfrm>
        </p:grpSpPr>
        <p:sp>
          <p:nvSpPr>
            <p:cNvPr id="388" name="Freeform 388"/>
            <p:cNvSpPr/>
            <p:nvPr/>
          </p:nvSpPr>
          <p:spPr>
            <a:xfrm>
              <a:off x="0" y="0"/>
              <a:ext cx="190119" cy="89408"/>
            </a:xfrm>
            <a:custGeom>
              <a:avLst/>
              <a:gdLst/>
              <a:ahLst/>
              <a:cxnLst/>
              <a:rect l="l" t="t" r="r" b="b"/>
              <a:pathLst>
                <a:path w="190119" h="89408">
                  <a:moveTo>
                    <a:pt x="0" y="0"/>
                  </a:moveTo>
                  <a:cubicBezTo>
                    <a:pt x="70866" y="19177"/>
                    <a:pt x="128905" y="31877"/>
                    <a:pt x="190119" y="47879"/>
                  </a:cubicBezTo>
                  <a:cubicBezTo>
                    <a:pt x="186944" y="54229"/>
                    <a:pt x="186944" y="60579"/>
                    <a:pt x="186944" y="67056"/>
                  </a:cubicBezTo>
                  <a:cubicBezTo>
                    <a:pt x="135382" y="73406"/>
                    <a:pt x="87122" y="79756"/>
                    <a:pt x="29083" y="89408"/>
                  </a:cubicBezTo>
                  <a:cubicBezTo>
                    <a:pt x="19304" y="63754"/>
                    <a:pt x="12827" y="38227"/>
                    <a:pt x="0" y="0"/>
                  </a:cubicBezTo>
                  <a:close/>
                </a:path>
              </a:pathLst>
            </a:custGeom>
            <a:solidFill>
              <a:srgbClr val="984807"/>
            </a:solidFill>
          </p:spPr>
        </p:sp>
      </p:grpSp>
      <p:grpSp>
        <p:nvGrpSpPr>
          <p:cNvPr id="389" name="Group 389"/>
          <p:cNvGrpSpPr/>
          <p:nvPr/>
        </p:nvGrpSpPr>
        <p:grpSpPr>
          <a:xfrm>
            <a:off x="11896560" y="4371840"/>
            <a:ext cx="101520" cy="66960"/>
            <a:chOff x="0" y="0"/>
            <a:chExt cx="135360" cy="89280"/>
          </a:xfrm>
        </p:grpSpPr>
        <p:sp>
          <p:nvSpPr>
            <p:cNvPr id="390" name="Freeform 390"/>
            <p:cNvSpPr/>
            <p:nvPr/>
          </p:nvSpPr>
          <p:spPr>
            <a:xfrm>
              <a:off x="0" y="0"/>
              <a:ext cx="135382" cy="89281"/>
            </a:xfrm>
            <a:custGeom>
              <a:avLst/>
              <a:gdLst/>
              <a:ahLst/>
              <a:cxnLst/>
              <a:rect l="l" t="t" r="r" b="b"/>
              <a:pathLst>
                <a:path w="135382" h="89281">
                  <a:moveTo>
                    <a:pt x="66040" y="0"/>
                  </a:moveTo>
                  <a:cubicBezTo>
                    <a:pt x="89154" y="19812"/>
                    <a:pt x="108966" y="33020"/>
                    <a:pt x="135382" y="56261"/>
                  </a:cubicBezTo>
                  <a:cubicBezTo>
                    <a:pt x="89154" y="66167"/>
                    <a:pt x="52832" y="76073"/>
                    <a:pt x="0" y="89281"/>
                  </a:cubicBezTo>
                  <a:cubicBezTo>
                    <a:pt x="26416" y="52959"/>
                    <a:pt x="42926" y="29718"/>
                    <a:pt x="66040" y="0"/>
                  </a:cubicBezTo>
                  <a:close/>
                </a:path>
              </a:pathLst>
            </a:custGeom>
            <a:solidFill>
              <a:srgbClr val="984807"/>
            </a:solidFill>
          </p:spPr>
        </p:sp>
      </p:grpSp>
      <p:grpSp>
        <p:nvGrpSpPr>
          <p:cNvPr id="391" name="Group 391"/>
          <p:cNvGrpSpPr/>
          <p:nvPr/>
        </p:nvGrpSpPr>
        <p:grpSpPr>
          <a:xfrm>
            <a:off x="11655360" y="4371840"/>
            <a:ext cx="105120" cy="63360"/>
            <a:chOff x="0" y="0"/>
            <a:chExt cx="140160" cy="84480"/>
          </a:xfrm>
        </p:grpSpPr>
        <p:sp>
          <p:nvSpPr>
            <p:cNvPr id="392" name="Freeform 392"/>
            <p:cNvSpPr/>
            <p:nvPr/>
          </p:nvSpPr>
          <p:spPr>
            <a:xfrm>
              <a:off x="0" y="0"/>
              <a:ext cx="140208" cy="84455"/>
            </a:xfrm>
            <a:custGeom>
              <a:avLst/>
              <a:gdLst/>
              <a:ahLst/>
              <a:cxnLst/>
              <a:rect l="l" t="t" r="r" b="b"/>
              <a:pathLst>
                <a:path w="140208" h="84455">
                  <a:moveTo>
                    <a:pt x="0" y="58547"/>
                  </a:moveTo>
                  <a:cubicBezTo>
                    <a:pt x="29337" y="32512"/>
                    <a:pt x="48895" y="19558"/>
                    <a:pt x="71755" y="0"/>
                  </a:cubicBezTo>
                  <a:cubicBezTo>
                    <a:pt x="91313" y="26035"/>
                    <a:pt x="107569" y="45466"/>
                    <a:pt x="140208" y="84455"/>
                  </a:cubicBezTo>
                  <a:cubicBezTo>
                    <a:pt x="88011" y="74676"/>
                    <a:pt x="48895" y="68199"/>
                    <a:pt x="0" y="58547"/>
                  </a:cubicBezTo>
                  <a:close/>
                </a:path>
              </a:pathLst>
            </a:custGeom>
            <a:solidFill>
              <a:srgbClr val="984807"/>
            </a:solidFill>
          </p:spPr>
        </p:sp>
      </p:grpSp>
      <p:grpSp>
        <p:nvGrpSpPr>
          <p:cNvPr id="393" name="Group 393"/>
          <p:cNvGrpSpPr/>
          <p:nvPr/>
        </p:nvGrpSpPr>
        <p:grpSpPr>
          <a:xfrm>
            <a:off x="15246000" y="7670880"/>
            <a:ext cx="403200" cy="400320"/>
            <a:chOff x="0" y="0"/>
            <a:chExt cx="537600" cy="533760"/>
          </a:xfrm>
        </p:grpSpPr>
        <p:sp>
          <p:nvSpPr>
            <p:cNvPr id="394" name="Freeform 394"/>
            <p:cNvSpPr/>
            <p:nvPr/>
          </p:nvSpPr>
          <p:spPr>
            <a:xfrm>
              <a:off x="0" y="0"/>
              <a:ext cx="537591" cy="533654"/>
            </a:xfrm>
            <a:custGeom>
              <a:avLst/>
              <a:gdLst/>
              <a:ahLst/>
              <a:cxnLst/>
              <a:rect l="l" t="t" r="r" b="b"/>
              <a:pathLst>
                <a:path w="537591" h="533654">
                  <a:moveTo>
                    <a:pt x="273685" y="0"/>
                  </a:moveTo>
                  <a:cubicBezTo>
                    <a:pt x="423545" y="3302"/>
                    <a:pt x="537591" y="117221"/>
                    <a:pt x="534289" y="266827"/>
                  </a:cubicBezTo>
                  <a:cubicBezTo>
                    <a:pt x="534289" y="413258"/>
                    <a:pt x="413766" y="533654"/>
                    <a:pt x="270383" y="530479"/>
                  </a:cubicBezTo>
                  <a:cubicBezTo>
                    <a:pt x="123825" y="530479"/>
                    <a:pt x="0" y="406781"/>
                    <a:pt x="3302" y="260350"/>
                  </a:cubicBezTo>
                  <a:cubicBezTo>
                    <a:pt x="9779" y="113919"/>
                    <a:pt x="127127" y="0"/>
                    <a:pt x="273685" y="0"/>
                  </a:cubicBezTo>
                  <a:close/>
                  <a:moveTo>
                    <a:pt x="273685" y="123698"/>
                  </a:moveTo>
                  <a:cubicBezTo>
                    <a:pt x="195453" y="123698"/>
                    <a:pt x="133604" y="185547"/>
                    <a:pt x="130302" y="263652"/>
                  </a:cubicBezTo>
                  <a:cubicBezTo>
                    <a:pt x="127000" y="338455"/>
                    <a:pt x="192151" y="403606"/>
                    <a:pt x="270383" y="406908"/>
                  </a:cubicBezTo>
                  <a:cubicBezTo>
                    <a:pt x="345313" y="406908"/>
                    <a:pt x="410464" y="345059"/>
                    <a:pt x="410464" y="266954"/>
                  </a:cubicBezTo>
                  <a:cubicBezTo>
                    <a:pt x="413766" y="192151"/>
                    <a:pt x="348615" y="127000"/>
                    <a:pt x="273558" y="123698"/>
                  </a:cubicBezTo>
                  <a:close/>
                </a:path>
              </a:pathLst>
            </a:custGeom>
            <a:solidFill>
              <a:srgbClr val="984807"/>
            </a:solidFill>
          </p:spPr>
        </p:sp>
      </p:grpSp>
      <p:grpSp>
        <p:nvGrpSpPr>
          <p:cNvPr id="395" name="Group 395"/>
          <p:cNvGrpSpPr/>
          <p:nvPr/>
        </p:nvGrpSpPr>
        <p:grpSpPr>
          <a:xfrm>
            <a:off x="11585520" y="5943600"/>
            <a:ext cx="136800" cy="133200"/>
            <a:chOff x="0" y="0"/>
            <a:chExt cx="182400" cy="177600"/>
          </a:xfrm>
        </p:grpSpPr>
        <p:sp>
          <p:nvSpPr>
            <p:cNvPr id="396" name="Freeform 396"/>
            <p:cNvSpPr/>
            <p:nvPr/>
          </p:nvSpPr>
          <p:spPr>
            <a:xfrm>
              <a:off x="0" y="0"/>
              <a:ext cx="182372" cy="177546"/>
            </a:xfrm>
            <a:custGeom>
              <a:avLst/>
              <a:gdLst/>
              <a:ahLst/>
              <a:cxnLst/>
              <a:rect l="l" t="t" r="r" b="b"/>
              <a:pathLst>
                <a:path w="182372" h="177546">
                  <a:moveTo>
                    <a:pt x="182372" y="87122"/>
                  </a:moveTo>
                  <a:cubicBezTo>
                    <a:pt x="182372" y="135509"/>
                    <a:pt x="140081" y="177546"/>
                    <a:pt x="91186" y="177546"/>
                  </a:cubicBezTo>
                  <a:cubicBezTo>
                    <a:pt x="39116" y="174371"/>
                    <a:pt x="6477" y="148590"/>
                    <a:pt x="3302" y="93599"/>
                  </a:cubicBezTo>
                  <a:cubicBezTo>
                    <a:pt x="0" y="45212"/>
                    <a:pt x="35814" y="3175"/>
                    <a:pt x="87884" y="3175"/>
                  </a:cubicBezTo>
                  <a:cubicBezTo>
                    <a:pt x="136779" y="0"/>
                    <a:pt x="179070" y="38735"/>
                    <a:pt x="182372" y="87122"/>
                  </a:cubicBezTo>
                  <a:close/>
                </a:path>
              </a:pathLst>
            </a:custGeom>
            <a:solidFill>
              <a:srgbClr val="984807"/>
            </a:solidFill>
          </p:spPr>
        </p:sp>
      </p:grpSp>
      <p:grpSp>
        <p:nvGrpSpPr>
          <p:cNvPr id="397" name="Group 397"/>
          <p:cNvGrpSpPr/>
          <p:nvPr/>
        </p:nvGrpSpPr>
        <p:grpSpPr>
          <a:xfrm>
            <a:off x="11979360" y="6083280"/>
            <a:ext cx="114480" cy="117360"/>
            <a:chOff x="0" y="0"/>
            <a:chExt cx="152640" cy="156480"/>
          </a:xfrm>
        </p:grpSpPr>
        <p:sp>
          <p:nvSpPr>
            <p:cNvPr id="398" name="Freeform 398"/>
            <p:cNvSpPr/>
            <p:nvPr/>
          </p:nvSpPr>
          <p:spPr>
            <a:xfrm>
              <a:off x="0" y="0"/>
              <a:ext cx="152654" cy="156464"/>
            </a:xfrm>
            <a:custGeom>
              <a:avLst/>
              <a:gdLst/>
              <a:ahLst/>
              <a:cxnLst/>
              <a:rect l="l" t="t" r="r" b="b"/>
              <a:pathLst>
                <a:path w="152654" h="156464">
                  <a:moveTo>
                    <a:pt x="74676" y="156464"/>
                  </a:moveTo>
                  <a:cubicBezTo>
                    <a:pt x="29210" y="149987"/>
                    <a:pt x="0" y="127127"/>
                    <a:pt x="0" y="78232"/>
                  </a:cubicBezTo>
                  <a:cubicBezTo>
                    <a:pt x="0" y="29337"/>
                    <a:pt x="26035" y="0"/>
                    <a:pt x="74676" y="0"/>
                  </a:cubicBezTo>
                  <a:cubicBezTo>
                    <a:pt x="123317" y="0"/>
                    <a:pt x="152654" y="29337"/>
                    <a:pt x="152654" y="78232"/>
                  </a:cubicBezTo>
                  <a:cubicBezTo>
                    <a:pt x="152654" y="123825"/>
                    <a:pt x="123444" y="149987"/>
                    <a:pt x="74676" y="156464"/>
                  </a:cubicBezTo>
                  <a:close/>
                </a:path>
              </a:pathLst>
            </a:custGeom>
            <a:solidFill>
              <a:srgbClr val="984807"/>
            </a:solidFill>
          </p:spPr>
        </p:sp>
      </p:grpSp>
      <p:grpSp>
        <p:nvGrpSpPr>
          <p:cNvPr id="399" name="Group 399"/>
          <p:cNvGrpSpPr/>
          <p:nvPr/>
        </p:nvGrpSpPr>
        <p:grpSpPr>
          <a:xfrm>
            <a:off x="11623680" y="6245280"/>
            <a:ext cx="114480" cy="95040"/>
            <a:chOff x="0" y="0"/>
            <a:chExt cx="152640" cy="126720"/>
          </a:xfrm>
        </p:grpSpPr>
        <p:sp>
          <p:nvSpPr>
            <p:cNvPr id="400" name="Freeform 400"/>
            <p:cNvSpPr/>
            <p:nvPr/>
          </p:nvSpPr>
          <p:spPr>
            <a:xfrm>
              <a:off x="0" y="0"/>
              <a:ext cx="152654" cy="126746"/>
            </a:xfrm>
            <a:custGeom>
              <a:avLst/>
              <a:gdLst/>
              <a:ahLst/>
              <a:cxnLst/>
              <a:rect l="l" t="t" r="r" b="b"/>
              <a:pathLst>
                <a:path w="152654" h="126746">
                  <a:moveTo>
                    <a:pt x="149352" y="79248"/>
                  </a:moveTo>
                  <a:cubicBezTo>
                    <a:pt x="123444" y="94996"/>
                    <a:pt x="100711" y="117221"/>
                    <a:pt x="71501" y="120396"/>
                  </a:cubicBezTo>
                  <a:cubicBezTo>
                    <a:pt x="32512" y="126746"/>
                    <a:pt x="0" y="94996"/>
                    <a:pt x="13081" y="57023"/>
                  </a:cubicBezTo>
                  <a:cubicBezTo>
                    <a:pt x="19431" y="34798"/>
                    <a:pt x="55245" y="3175"/>
                    <a:pt x="77978" y="0"/>
                  </a:cubicBezTo>
                  <a:cubicBezTo>
                    <a:pt x="100711" y="0"/>
                    <a:pt x="126746" y="31623"/>
                    <a:pt x="152654" y="47498"/>
                  </a:cubicBezTo>
                  <a:cubicBezTo>
                    <a:pt x="149352" y="60198"/>
                    <a:pt x="149352" y="69723"/>
                    <a:pt x="149352" y="79121"/>
                  </a:cubicBezTo>
                  <a:close/>
                </a:path>
              </a:pathLst>
            </a:custGeom>
            <a:solidFill>
              <a:srgbClr val="984807"/>
            </a:solidFill>
          </p:spPr>
        </p:sp>
      </p:grpSp>
      <p:grpSp>
        <p:nvGrpSpPr>
          <p:cNvPr id="401" name="Group 401"/>
          <p:cNvGrpSpPr/>
          <p:nvPr/>
        </p:nvGrpSpPr>
        <p:grpSpPr>
          <a:xfrm>
            <a:off x="11544480" y="6134400"/>
            <a:ext cx="98640" cy="76320"/>
            <a:chOff x="0" y="0"/>
            <a:chExt cx="131520" cy="101760"/>
          </a:xfrm>
        </p:grpSpPr>
        <p:sp>
          <p:nvSpPr>
            <p:cNvPr id="402" name="Freeform 402"/>
            <p:cNvSpPr/>
            <p:nvPr/>
          </p:nvSpPr>
          <p:spPr>
            <a:xfrm>
              <a:off x="0" y="0"/>
              <a:ext cx="131572" cy="101727"/>
            </a:xfrm>
            <a:custGeom>
              <a:avLst/>
              <a:gdLst/>
              <a:ahLst/>
              <a:cxnLst/>
              <a:rect l="l" t="t" r="r" b="b"/>
              <a:pathLst>
                <a:path w="131572" h="101727">
                  <a:moveTo>
                    <a:pt x="131572" y="55753"/>
                  </a:moveTo>
                  <a:cubicBezTo>
                    <a:pt x="92075" y="78740"/>
                    <a:pt x="72390" y="101727"/>
                    <a:pt x="49276" y="98425"/>
                  </a:cubicBezTo>
                  <a:cubicBezTo>
                    <a:pt x="32893" y="98425"/>
                    <a:pt x="0" y="65659"/>
                    <a:pt x="3302" y="52578"/>
                  </a:cubicBezTo>
                  <a:cubicBezTo>
                    <a:pt x="9906" y="32766"/>
                    <a:pt x="36195" y="3302"/>
                    <a:pt x="55880" y="3302"/>
                  </a:cubicBezTo>
                  <a:cubicBezTo>
                    <a:pt x="72390" y="0"/>
                    <a:pt x="95377" y="29591"/>
                    <a:pt x="131572" y="55753"/>
                  </a:cubicBezTo>
                  <a:close/>
                </a:path>
              </a:pathLst>
            </a:custGeom>
            <a:solidFill>
              <a:srgbClr val="984807"/>
            </a:solidFill>
          </p:spPr>
        </p:sp>
      </p:grpSp>
      <p:grpSp>
        <p:nvGrpSpPr>
          <p:cNvPr id="403" name="Group 403"/>
          <p:cNvGrpSpPr/>
          <p:nvPr/>
        </p:nvGrpSpPr>
        <p:grpSpPr>
          <a:xfrm>
            <a:off x="11928240" y="6274080"/>
            <a:ext cx="76320" cy="92160"/>
            <a:chOff x="0" y="0"/>
            <a:chExt cx="101760" cy="122880"/>
          </a:xfrm>
        </p:grpSpPr>
        <p:sp>
          <p:nvSpPr>
            <p:cNvPr id="404" name="Freeform 404"/>
            <p:cNvSpPr/>
            <p:nvPr/>
          </p:nvSpPr>
          <p:spPr>
            <a:xfrm>
              <a:off x="0" y="0"/>
              <a:ext cx="101854" cy="122936"/>
            </a:xfrm>
            <a:custGeom>
              <a:avLst/>
              <a:gdLst/>
              <a:ahLst/>
              <a:cxnLst/>
              <a:rect l="l" t="t" r="r" b="b"/>
              <a:pathLst>
                <a:path w="101854" h="122936">
                  <a:moveTo>
                    <a:pt x="47752" y="122936"/>
                  </a:moveTo>
                  <a:cubicBezTo>
                    <a:pt x="25400" y="87249"/>
                    <a:pt x="0" y="64643"/>
                    <a:pt x="0" y="48514"/>
                  </a:cubicBezTo>
                  <a:cubicBezTo>
                    <a:pt x="3175" y="29083"/>
                    <a:pt x="34925" y="0"/>
                    <a:pt x="50927" y="0"/>
                  </a:cubicBezTo>
                  <a:cubicBezTo>
                    <a:pt x="69977" y="0"/>
                    <a:pt x="98679" y="32385"/>
                    <a:pt x="98679" y="51689"/>
                  </a:cubicBezTo>
                  <a:cubicBezTo>
                    <a:pt x="101854" y="67818"/>
                    <a:pt x="73279" y="90551"/>
                    <a:pt x="47752" y="122809"/>
                  </a:cubicBezTo>
                  <a:close/>
                </a:path>
              </a:pathLst>
            </a:custGeom>
            <a:solidFill>
              <a:srgbClr val="984807"/>
            </a:solidFill>
          </p:spPr>
        </p:sp>
      </p:grpSp>
      <p:grpSp>
        <p:nvGrpSpPr>
          <p:cNvPr id="405" name="Group 405"/>
          <p:cNvGrpSpPr/>
          <p:nvPr/>
        </p:nvGrpSpPr>
        <p:grpSpPr>
          <a:xfrm>
            <a:off x="11905920" y="5911920"/>
            <a:ext cx="72720" cy="95040"/>
            <a:chOff x="0" y="0"/>
            <a:chExt cx="96960" cy="126720"/>
          </a:xfrm>
        </p:grpSpPr>
        <p:sp>
          <p:nvSpPr>
            <p:cNvPr id="406" name="Freeform 406"/>
            <p:cNvSpPr/>
            <p:nvPr/>
          </p:nvSpPr>
          <p:spPr>
            <a:xfrm>
              <a:off x="0" y="0"/>
              <a:ext cx="96901" cy="126746"/>
            </a:xfrm>
            <a:custGeom>
              <a:avLst/>
              <a:gdLst/>
              <a:ahLst/>
              <a:cxnLst/>
              <a:rect l="l" t="t" r="r" b="b"/>
              <a:pathLst>
                <a:path w="96901" h="126746">
                  <a:moveTo>
                    <a:pt x="51689" y="0"/>
                  </a:moveTo>
                  <a:cubicBezTo>
                    <a:pt x="74295" y="38989"/>
                    <a:pt x="96901" y="58547"/>
                    <a:pt x="93726" y="81280"/>
                  </a:cubicBezTo>
                  <a:cubicBezTo>
                    <a:pt x="93726" y="97536"/>
                    <a:pt x="61468" y="126746"/>
                    <a:pt x="48514" y="123571"/>
                  </a:cubicBezTo>
                  <a:cubicBezTo>
                    <a:pt x="29083" y="116967"/>
                    <a:pt x="0" y="94234"/>
                    <a:pt x="0" y="74676"/>
                  </a:cubicBezTo>
                  <a:cubicBezTo>
                    <a:pt x="0" y="55118"/>
                    <a:pt x="25908" y="35687"/>
                    <a:pt x="51689" y="0"/>
                  </a:cubicBezTo>
                  <a:close/>
                </a:path>
              </a:pathLst>
            </a:custGeom>
            <a:solidFill>
              <a:srgbClr val="984807"/>
            </a:solidFill>
          </p:spPr>
        </p:sp>
      </p:grpSp>
      <p:grpSp>
        <p:nvGrpSpPr>
          <p:cNvPr id="407" name="Group 407"/>
          <p:cNvGrpSpPr/>
          <p:nvPr/>
        </p:nvGrpSpPr>
        <p:grpSpPr>
          <a:xfrm>
            <a:off x="9817200" y="6140160"/>
            <a:ext cx="457200" cy="254160"/>
            <a:chOff x="0" y="0"/>
            <a:chExt cx="609600" cy="338880"/>
          </a:xfrm>
        </p:grpSpPr>
        <p:sp>
          <p:nvSpPr>
            <p:cNvPr id="408" name="Freeform 408"/>
            <p:cNvSpPr/>
            <p:nvPr/>
          </p:nvSpPr>
          <p:spPr>
            <a:xfrm>
              <a:off x="0" y="0"/>
              <a:ext cx="609600" cy="338836"/>
            </a:xfrm>
            <a:custGeom>
              <a:avLst/>
              <a:gdLst/>
              <a:ahLst/>
              <a:cxnLst/>
              <a:rect l="l" t="t" r="r" b="b"/>
              <a:pathLst>
                <a:path w="609600" h="338836">
                  <a:moveTo>
                    <a:pt x="181610" y="271145"/>
                  </a:moveTo>
                  <a:cubicBezTo>
                    <a:pt x="265938" y="222758"/>
                    <a:pt x="308102" y="145288"/>
                    <a:pt x="321056" y="58166"/>
                  </a:cubicBezTo>
                  <a:cubicBezTo>
                    <a:pt x="330708" y="9652"/>
                    <a:pt x="350139" y="0"/>
                    <a:pt x="395605" y="3175"/>
                  </a:cubicBezTo>
                  <a:cubicBezTo>
                    <a:pt x="444246" y="6350"/>
                    <a:pt x="496062" y="3175"/>
                    <a:pt x="554482" y="3175"/>
                  </a:cubicBezTo>
                  <a:cubicBezTo>
                    <a:pt x="573913" y="116205"/>
                    <a:pt x="593344" y="222631"/>
                    <a:pt x="609600" y="338836"/>
                  </a:cubicBezTo>
                  <a:cubicBezTo>
                    <a:pt x="405257" y="338836"/>
                    <a:pt x="207518" y="338836"/>
                    <a:pt x="0" y="338836"/>
                  </a:cubicBezTo>
                  <a:cubicBezTo>
                    <a:pt x="19431" y="232410"/>
                    <a:pt x="35687" y="132334"/>
                    <a:pt x="51943" y="32258"/>
                  </a:cubicBezTo>
                  <a:cubicBezTo>
                    <a:pt x="55118" y="19304"/>
                    <a:pt x="77851" y="6477"/>
                    <a:pt x="93980" y="3175"/>
                  </a:cubicBezTo>
                  <a:cubicBezTo>
                    <a:pt x="142621" y="0"/>
                    <a:pt x="191262" y="3175"/>
                    <a:pt x="246380" y="3175"/>
                  </a:cubicBezTo>
                  <a:cubicBezTo>
                    <a:pt x="249682" y="70993"/>
                    <a:pt x="226949" y="129032"/>
                    <a:pt x="181483" y="170942"/>
                  </a:cubicBezTo>
                  <a:cubicBezTo>
                    <a:pt x="142621" y="206502"/>
                    <a:pt x="145796" y="235458"/>
                    <a:pt x="181483" y="271018"/>
                  </a:cubicBezTo>
                  <a:close/>
                </a:path>
              </a:pathLst>
            </a:custGeom>
            <a:solidFill>
              <a:srgbClr val="984807"/>
            </a:solidFill>
          </p:spPr>
        </p:sp>
      </p:grpSp>
      <p:grpSp>
        <p:nvGrpSpPr>
          <p:cNvPr id="409" name="Group 409"/>
          <p:cNvGrpSpPr/>
          <p:nvPr/>
        </p:nvGrpSpPr>
        <p:grpSpPr>
          <a:xfrm>
            <a:off x="9861840" y="7588080"/>
            <a:ext cx="333360" cy="527040"/>
            <a:chOff x="0" y="0"/>
            <a:chExt cx="444480" cy="702720"/>
          </a:xfrm>
        </p:grpSpPr>
        <p:sp>
          <p:nvSpPr>
            <p:cNvPr id="410" name="Freeform 410"/>
            <p:cNvSpPr/>
            <p:nvPr/>
          </p:nvSpPr>
          <p:spPr>
            <a:xfrm>
              <a:off x="0" y="0"/>
              <a:ext cx="444627" cy="702564"/>
            </a:xfrm>
            <a:custGeom>
              <a:avLst/>
              <a:gdLst/>
              <a:ahLst/>
              <a:cxnLst/>
              <a:rect l="l" t="t" r="r" b="b"/>
              <a:pathLst>
                <a:path w="444627" h="702564">
                  <a:moveTo>
                    <a:pt x="249809" y="482473"/>
                  </a:moveTo>
                  <a:cubicBezTo>
                    <a:pt x="249809" y="540766"/>
                    <a:pt x="253111" y="599059"/>
                    <a:pt x="249809" y="660527"/>
                  </a:cubicBezTo>
                  <a:cubicBezTo>
                    <a:pt x="249809" y="673481"/>
                    <a:pt x="233553" y="689610"/>
                    <a:pt x="223901" y="702564"/>
                  </a:cubicBezTo>
                  <a:cubicBezTo>
                    <a:pt x="214122" y="689610"/>
                    <a:pt x="197993" y="676656"/>
                    <a:pt x="194691" y="663702"/>
                  </a:cubicBezTo>
                  <a:cubicBezTo>
                    <a:pt x="191389" y="641096"/>
                    <a:pt x="191389" y="621665"/>
                    <a:pt x="194691" y="598932"/>
                  </a:cubicBezTo>
                  <a:cubicBezTo>
                    <a:pt x="197993" y="530987"/>
                    <a:pt x="204470" y="469392"/>
                    <a:pt x="107061" y="446786"/>
                  </a:cubicBezTo>
                  <a:cubicBezTo>
                    <a:pt x="38989" y="433959"/>
                    <a:pt x="6477" y="365887"/>
                    <a:pt x="3302" y="297942"/>
                  </a:cubicBezTo>
                  <a:cubicBezTo>
                    <a:pt x="0" y="226695"/>
                    <a:pt x="3302" y="158623"/>
                    <a:pt x="3302" y="90678"/>
                  </a:cubicBezTo>
                  <a:cubicBezTo>
                    <a:pt x="3302" y="74549"/>
                    <a:pt x="19558" y="58293"/>
                    <a:pt x="26035" y="42164"/>
                  </a:cubicBezTo>
                  <a:cubicBezTo>
                    <a:pt x="42291" y="51816"/>
                    <a:pt x="58420" y="61595"/>
                    <a:pt x="71501" y="74549"/>
                  </a:cubicBezTo>
                  <a:cubicBezTo>
                    <a:pt x="87630" y="93853"/>
                    <a:pt x="103759" y="116586"/>
                    <a:pt x="120015" y="142494"/>
                  </a:cubicBezTo>
                  <a:cubicBezTo>
                    <a:pt x="159004" y="93853"/>
                    <a:pt x="149225" y="0"/>
                    <a:pt x="223901" y="16129"/>
                  </a:cubicBezTo>
                  <a:cubicBezTo>
                    <a:pt x="266065" y="22606"/>
                    <a:pt x="295275" y="87376"/>
                    <a:pt x="334264" y="132715"/>
                  </a:cubicBezTo>
                  <a:cubicBezTo>
                    <a:pt x="347218" y="113284"/>
                    <a:pt x="363474" y="87376"/>
                    <a:pt x="386207" y="61468"/>
                  </a:cubicBezTo>
                  <a:cubicBezTo>
                    <a:pt x="392684" y="51816"/>
                    <a:pt x="408940" y="38862"/>
                    <a:pt x="415417" y="42037"/>
                  </a:cubicBezTo>
                  <a:cubicBezTo>
                    <a:pt x="425196" y="48514"/>
                    <a:pt x="438150" y="64643"/>
                    <a:pt x="441325" y="74422"/>
                  </a:cubicBezTo>
                  <a:cubicBezTo>
                    <a:pt x="441325" y="158623"/>
                    <a:pt x="444627" y="242824"/>
                    <a:pt x="434848" y="327025"/>
                  </a:cubicBezTo>
                  <a:cubicBezTo>
                    <a:pt x="428371" y="404749"/>
                    <a:pt x="379730" y="437134"/>
                    <a:pt x="249936" y="482473"/>
                  </a:cubicBezTo>
                  <a:close/>
                  <a:moveTo>
                    <a:pt x="230378" y="64770"/>
                  </a:moveTo>
                  <a:cubicBezTo>
                    <a:pt x="223901" y="64770"/>
                    <a:pt x="217424" y="64770"/>
                    <a:pt x="207645" y="64770"/>
                  </a:cubicBezTo>
                  <a:cubicBezTo>
                    <a:pt x="194691" y="110109"/>
                    <a:pt x="181737" y="152146"/>
                    <a:pt x="168656" y="207264"/>
                  </a:cubicBezTo>
                  <a:cubicBezTo>
                    <a:pt x="129794" y="194310"/>
                    <a:pt x="94107" y="178054"/>
                    <a:pt x="55118" y="165100"/>
                  </a:cubicBezTo>
                  <a:cubicBezTo>
                    <a:pt x="55118" y="249301"/>
                    <a:pt x="25908" y="346456"/>
                    <a:pt x="120015" y="401447"/>
                  </a:cubicBezTo>
                  <a:cubicBezTo>
                    <a:pt x="188087" y="440309"/>
                    <a:pt x="266065" y="440309"/>
                    <a:pt x="330962" y="398272"/>
                  </a:cubicBezTo>
                  <a:cubicBezTo>
                    <a:pt x="418592" y="339979"/>
                    <a:pt x="389382" y="249301"/>
                    <a:pt x="389382" y="158623"/>
                  </a:cubicBezTo>
                  <a:cubicBezTo>
                    <a:pt x="376428" y="165100"/>
                    <a:pt x="369951" y="171577"/>
                    <a:pt x="363474" y="174752"/>
                  </a:cubicBezTo>
                  <a:cubicBezTo>
                    <a:pt x="292100" y="220091"/>
                    <a:pt x="279146" y="216789"/>
                    <a:pt x="259715" y="139192"/>
                  </a:cubicBezTo>
                  <a:cubicBezTo>
                    <a:pt x="253238" y="113284"/>
                    <a:pt x="240284" y="87376"/>
                    <a:pt x="230505" y="64770"/>
                  </a:cubicBezTo>
                  <a:close/>
                </a:path>
              </a:pathLst>
            </a:custGeom>
            <a:solidFill>
              <a:srgbClr val="984807"/>
            </a:solidFill>
          </p:spPr>
        </p:sp>
      </p:grpSp>
      <p:grpSp>
        <p:nvGrpSpPr>
          <p:cNvPr id="411" name="Group 411"/>
          <p:cNvGrpSpPr/>
          <p:nvPr/>
        </p:nvGrpSpPr>
        <p:grpSpPr>
          <a:xfrm>
            <a:off x="10087200" y="7902720"/>
            <a:ext cx="133200" cy="212400"/>
            <a:chOff x="0" y="0"/>
            <a:chExt cx="177600" cy="283200"/>
          </a:xfrm>
        </p:grpSpPr>
        <p:sp>
          <p:nvSpPr>
            <p:cNvPr id="412" name="Freeform 412"/>
            <p:cNvSpPr/>
            <p:nvPr/>
          </p:nvSpPr>
          <p:spPr>
            <a:xfrm>
              <a:off x="0" y="0"/>
              <a:ext cx="177546" cy="283210"/>
            </a:xfrm>
            <a:custGeom>
              <a:avLst/>
              <a:gdLst/>
              <a:ahLst/>
              <a:cxnLst/>
              <a:rect l="l" t="t" r="r" b="b"/>
              <a:pathLst>
                <a:path w="177546" h="283210">
                  <a:moveTo>
                    <a:pt x="0" y="283210"/>
                  </a:moveTo>
                  <a:cubicBezTo>
                    <a:pt x="25781" y="165989"/>
                    <a:pt x="61341" y="61849"/>
                    <a:pt x="177546" y="0"/>
                  </a:cubicBezTo>
                  <a:cubicBezTo>
                    <a:pt x="158115" y="97663"/>
                    <a:pt x="141986" y="188849"/>
                    <a:pt x="122682" y="283210"/>
                  </a:cubicBezTo>
                  <a:cubicBezTo>
                    <a:pt x="87122" y="283210"/>
                    <a:pt x="48387" y="283210"/>
                    <a:pt x="0" y="283210"/>
                  </a:cubicBezTo>
                  <a:close/>
                </a:path>
              </a:pathLst>
            </a:custGeom>
            <a:solidFill>
              <a:srgbClr val="984807"/>
            </a:solidFill>
          </p:spPr>
        </p:sp>
      </p:grpSp>
      <p:grpSp>
        <p:nvGrpSpPr>
          <p:cNvPr id="413" name="Group 413"/>
          <p:cNvGrpSpPr/>
          <p:nvPr/>
        </p:nvGrpSpPr>
        <p:grpSpPr>
          <a:xfrm>
            <a:off x="9846000" y="7902720"/>
            <a:ext cx="136800" cy="216000"/>
            <a:chOff x="0" y="0"/>
            <a:chExt cx="182400" cy="288000"/>
          </a:xfrm>
        </p:grpSpPr>
        <p:sp>
          <p:nvSpPr>
            <p:cNvPr id="414" name="Freeform 414"/>
            <p:cNvSpPr/>
            <p:nvPr/>
          </p:nvSpPr>
          <p:spPr>
            <a:xfrm>
              <a:off x="0" y="0"/>
              <a:ext cx="182372" cy="287909"/>
            </a:xfrm>
            <a:custGeom>
              <a:avLst/>
              <a:gdLst/>
              <a:ahLst/>
              <a:cxnLst/>
              <a:rect l="l" t="t" r="r" b="b"/>
              <a:pathLst>
                <a:path w="182372" h="287909">
                  <a:moveTo>
                    <a:pt x="0" y="0"/>
                  </a:moveTo>
                  <a:cubicBezTo>
                    <a:pt x="100965" y="71247"/>
                    <a:pt x="136779" y="171450"/>
                    <a:pt x="182372" y="284734"/>
                  </a:cubicBezTo>
                  <a:cubicBezTo>
                    <a:pt x="140081" y="284734"/>
                    <a:pt x="104140" y="287909"/>
                    <a:pt x="68326" y="284734"/>
                  </a:cubicBezTo>
                  <a:cubicBezTo>
                    <a:pt x="58547" y="284734"/>
                    <a:pt x="45466" y="271780"/>
                    <a:pt x="42291" y="262128"/>
                  </a:cubicBezTo>
                  <a:cubicBezTo>
                    <a:pt x="29337" y="177927"/>
                    <a:pt x="16256" y="93853"/>
                    <a:pt x="0" y="0"/>
                  </a:cubicBezTo>
                  <a:close/>
                </a:path>
              </a:pathLst>
            </a:custGeom>
            <a:solidFill>
              <a:srgbClr val="984807"/>
            </a:solidFill>
          </p:spPr>
        </p:sp>
      </p:grpSp>
      <p:grpSp>
        <p:nvGrpSpPr>
          <p:cNvPr id="415" name="Group 415"/>
          <p:cNvGrpSpPr/>
          <p:nvPr/>
        </p:nvGrpSpPr>
        <p:grpSpPr>
          <a:xfrm>
            <a:off x="11623680" y="2121120"/>
            <a:ext cx="225360" cy="187200"/>
            <a:chOff x="0" y="0"/>
            <a:chExt cx="300480" cy="249600"/>
          </a:xfrm>
        </p:grpSpPr>
        <p:sp>
          <p:nvSpPr>
            <p:cNvPr id="416" name="Freeform 416"/>
            <p:cNvSpPr/>
            <p:nvPr/>
          </p:nvSpPr>
          <p:spPr>
            <a:xfrm>
              <a:off x="0" y="0"/>
              <a:ext cx="300482" cy="249555"/>
            </a:xfrm>
            <a:custGeom>
              <a:avLst/>
              <a:gdLst/>
              <a:ahLst/>
              <a:cxnLst/>
              <a:rect l="l" t="t" r="r" b="b"/>
              <a:pathLst>
                <a:path w="300482" h="249555">
                  <a:moveTo>
                    <a:pt x="0" y="139446"/>
                  </a:moveTo>
                  <a:cubicBezTo>
                    <a:pt x="61341" y="42164"/>
                    <a:pt x="148590" y="0"/>
                    <a:pt x="226187" y="32385"/>
                  </a:cubicBezTo>
                  <a:cubicBezTo>
                    <a:pt x="281051" y="55118"/>
                    <a:pt x="300482" y="93980"/>
                    <a:pt x="290830" y="145796"/>
                  </a:cubicBezTo>
                  <a:cubicBezTo>
                    <a:pt x="252095" y="119888"/>
                    <a:pt x="206883" y="90678"/>
                    <a:pt x="161544" y="64770"/>
                  </a:cubicBezTo>
                  <a:cubicBezTo>
                    <a:pt x="158369" y="68072"/>
                    <a:pt x="155067" y="74549"/>
                    <a:pt x="151892" y="77724"/>
                  </a:cubicBezTo>
                  <a:cubicBezTo>
                    <a:pt x="190627" y="106934"/>
                    <a:pt x="229489" y="132842"/>
                    <a:pt x="274701" y="168529"/>
                  </a:cubicBezTo>
                  <a:cubicBezTo>
                    <a:pt x="158369" y="249555"/>
                    <a:pt x="93726" y="113411"/>
                    <a:pt x="0" y="139446"/>
                  </a:cubicBezTo>
                  <a:close/>
                </a:path>
              </a:pathLst>
            </a:custGeom>
            <a:solidFill>
              <a:srgbClr val="984807"/>
            </a:solidFill>
          </p:spPr>
        </p:sp>
      </p:grpSp>
      <p:grpSp>
        <p:nvGrpSpPr>
          <p:cNvPr id="417" name="Group 417"/>
          <p:cNvGrpSpPr/>
          <p:nvPr/>
        </p:nvGrpSpPr>
        <p:grpSpPr>
          <a:xfrm>
            <a:off x="11763360" y="2238480"/>
            <a:ext cx="139680" cy="250560"/>
            <a:chOff x="0" y="0"/>
            <a:chExt cx="186240" cy="334080"/>
          </a:xfrm>
        </p:grpSpPr>
        <p:sp>
          <p:nvSpPr>
            <p:cNvPr id="418" name="Freeform 418"/>
            <p:cNvSpPr/>
            <p:nvPr/>
          </p:nvSpPr>
          <p:spPr>
            <a:xfrm>
              <a:off x="0" y="0"/>
              <a:ext cx="186182" cy="334137"/>
            </a:xfrm>
            <a:custGeom>
              <a:avLst/>
              <a:gdLst/>
              <a:ahLst/>
              <a:cxnLst/>
              <a:rect l="l" t="t" r="r" b="b"/>
              <a:pathLst>
                <a:path w="186182" h="334137">
                  <a:moveTo>
                    <a:pt x="153543" y="0"/>
                  </a:moveTo>
                  <a:cubicBezTo>
                    <a:pt x="186182" y="54610"/>
                    <a:pt x="169926" y="102743"/>
                    <a:pt x="150241" y="154178"/>
                  </a:cubicBezTo>
                  <a:cubicBezTo>
                    <a:pt x="130683" y="208788"/>
                    <a:pt x="117602" y="269875"/>
                    <a:pt x="101219" y="327660"/>
                  </a:cubicBezTo>
                  <a:cubicBezTo>
                    <a:pt x="107696" y="330835"/>
                    <a:pt x="110998" y="334137"/>
                    <a:pt x="117602" y="334137"/>
                  </a:cubicBezTo>
                  <a:cubicBezTo>
                    <a:pt x="84963" y="334137"/>
                    <a:pt x="52197" y="334137"/>
                    <a:pt x="0" y="334137"/>
                  </a:cubicBezTo>
                  <a:cubicBezTo>
                    <a:pt x="22860" y="282702"/>
                    <a:pt x="39243" y="234569"/>
                    <a:pt x="65405" y="195961"/>
                  </a:cubicBezTo>
                  <a:cubicBezTo>
                    <a:pt x="101346" y="134874"/>
                    <a:pt x="173228" y="89916"/>
                    <a:pt x="153543" y="0"/>
                  </a:cubicBezTo>
                  <a:close/>
                </a:path>
              </a:pathLst>
            </a:custGeom>
            <a:solidFill>
              <a:srgbClr val="984807"/>
            </a:solidFill>
          </p:spPr>
        </p:sp>
      </p:grpSp>
      <p:grpSp>
        <p:nvGrpSpPr>
          <p:cNvPr id="419" name="Group 419"/>
          <p:cNvGrpSpPr/>
          <p:nvPr/>
        </p:nvGrpSpPr>
        <p:grpSpPr>
          <a:xfrm>
            <a:off x="11862000" y="2070000"/>
            <a:ext cx="117360" cy="126720"/>
            <a:chOff x="0" y="0"/>
            <a:chExt cx="156480" cy="168960"/>
          </a:xfrm>
        </p:grpSpPr>
        <p:sp>
          <p:nvSpPr>
            <p:cNvPr id="420" name="Freeform 420"/>
            <p:cNvSpPr/>
            <p:nvPr/>
          </p:nvSpPr>
          <p:spPr>
            <a:xfrm>
              <a:off x="0" y="0"/>
              <a:ext cx="156464" cy="168910"/>
            </a:xfrm>
            <a:custGeom>
              <a:avLst/>
              <a:gdLst/>
              <a:ahLst/>
              <a:cxnLst/>
              <a:rect l="l" t="t" r="r" b="b"/>
              <a:pathLst>
                <a:path w="156464" h="168910">
                  <a:moveTo>
                    <a:pt x="156464" y="0"/>
                  </a:moveTo>
                  <a:cubicBezTo>
                    <a:pt x="146685" y="112649"/>
                    <a:pt x="114046" y="152400"/>
                    <a:pt x="22860" y="168910"/>
                  </a:cubicBezTo>
                  <a:cubicBezTo>
                    <a:pt x="0" y="79502"/>
                    <a:pt x="42418" y="26543"/>
                    <a:pt x="156464" y="0"/>
                  </a:cubicBezTo>
                  <a:close/>
                </a:path>
              </a:pathLst>
            </a:custGeom>
            <a:solidFill>
              <a:srgbClr val="984807"/>
            </a:solidFill>
          </p:spPr>
        </p:sp>
      </p:grpSp>
      <p:grpSp>
        <p:nvGrpSpPr>
          <p:cNvPr id="421" name="Group 421"/>
          <p:cNvGrpSpPr/>
          <p:nvPr/>
        </p:nvGrpSpPr>
        <p:grpSpPr>
          <a:xfrm>
            <a:off x="10267920" y="9750240"/>
            <a:ext cx="72720" cy="54000"/>
            <a:chOff x="0" y="0"/>
            <a:chExt cx="96960" cy="72000"/>
          </a:xfrm>
        </p:grpSpPr>
        <p:sp>
          <p:nvSpPr>
            <p:cNvPr id="422" name="Freeform 422"/>
            <p:cNvSpPr/>
            <p:nvPr/>
          </p:nvSpPr>
          <p:spPr>
            <a:xfrm>
              <a:off x="0" y="0"/>
              <a:ext cx="96901" cy="72009"/>
            </a:xfrm>
            <a:custGeom>
              <a:avLst/>
              <a:gdLst/>
              <a:ahLst/>
              <a:cxnLst/>
              <a:rect l="l" t="t" r="r" b="b"/>
              <a:pathLst>
                <a:path w="96901" h="72009">
                  <a:moveTo>
                    <a:pt x="96901" y="37592"/>
                  </a:moveTo>
                  <a:cubicBezTo>
                    <a:pt x="68834" y="56388"/>
                    <a:pt x="53213" y="72009"/>
                    <a:pt x="37592" y="72009"/>
                  </a:cubicBezTo>
                  <a:cubicBezTo>
                    <a:pt x="25019" y="72009"/>
                    <a:pt x="0" y="46990"/>
                    <a:pt x="3175" y="37592"/>
                  </a:cubicBezTo>
                  <a:cubicBezTo>
                    <a:pt x="9398" y="21971"/>
                    <a:pt x="25019" y="3175"/>
                    <a:pt x="40640" y="0"/>
                  </a:cubicBezTo>
                  <a:cubicBezTo>
                    <a:pt x="53213" y="0"/>
                    <a:pt x="68834" y="18796"/>
                    <a:pt x="96901" y="37592"/>
                  </a:cubicBezTo>
                  <a:close/>
                </a:path>
              </a:pathLst>
            </a:custGeom>
            <a:solidFill>
              <a:srgbClr val="984807"/>
            </a:solidFill>
          </p:spPr>
        </p:sp>
      </p:grpSp>
      <p:grpSp>
        <p:nvGrpSpPr>
          <p:cNvPr id="423" name="Group 423"/>
          <p:cNvGrpSpPr/>
          <p:nvPr/>
        </p:nvGrpSpPr>
        <p:grpSpPr>
          <a:xfrm>
            <a:off x="16938720" y="9801360"/>
            <a:ext cx="72720" cy="82800"/>
            <a:chOff x="0" y="0"/>
            <a:chExt cx="96960" cy="110400"/>
          </a:xfrm>
        </p:grpSpPr>
        <p:sp>
          <p:nvSpPr>
            <p:cNvPr id="424" name="Freeform 424"/>
            <p:cNvSpPr/>
            <p:nvPr/>
          </p:nvSpPr>
          <p:spPr>
            <a:xfrm>
              <a:off x="0" y="0"/>
              <a:ext cx="96901" cy="110363"/>
            </a:xfrm>
            <a:custGeom>
              <a:avLst/>
              <a:gdLst/>
              <a:ahLst/>
              <a:cxnLst/>
              <a:rect l="l" t="t" r="r" b="b"/>
              <a:pathLst>
                <a:path w="96901" h="110363">
                  <a:moveTo>
                    <a:pt x="46863" y="0"/>
                  </a:moveTo>
                  <a:cubicBezTo>
                    <a:pt x="70231" y="26035"/>
                    <a:pt x="96901" y="45466"/>
                    <a:pt x="93599" y="58420"/>
                  </a:cubicBezTo>
                  <a:cubicBezTo>
                    <a:pt x="90297" y="77978"/>
                    <a:pt x="63500" y="94107"/>
                    <a:pt x="46863" y="110363"/>
                  </a:cubicBezTo>
                  <a:cubicBezTo>
                    <a:pt x="30099" y="94107"/>
                    <a:pt x="6731" y="77978"/>
                    <a:pt x="3302" y="58420"/>
                  </a:cubicBezTo>
                  <a:cubicBezTo>
                    <a:pt x="0" y="45466"/>
                    <a:pt x="26797" y="26035"/>
                    <a:pt x="46863" y="0"/>
                  </a:cubicBezTo>
                  <a:close/>
                </a:path>
              </a:pathLst>
            </a:custGeom>
            <a:solidFill>
              <a:srgbClr val="984807"/>
            </a:solidFill>
          </p:spPr>
        </p:sp>
      </p:grp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976400" y="5387760"/>
            <a:ext cx="241200" cy="2592000"/>
            <a:chOff x="0" y="0"/>
            <a:chExt cx="321600" cy="345600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321564" cy="3456051"/>
            </a:xfrm>
            <a:custGeom>
              <a:avLst/>
              <a:gdLst/>
              <a:ahLst/>
              <a:cxnLst/>
              <a:rect l="l" t="t" r="r" b="b"/>
              <a:pathLst>
                <a:path w="321564" h="3456051">
                  <a:moveTo>
                    <a:pt x="0" y="0"/>
                  </a:moveTo>
                  <a:lnTo>
                    <a:pt x="321564" y="0"/>
                  </a:lnTo>
                  <a:lnTo>
                    <a:pt x="321564" y="3456051"/>
                  </a:lnTo>
                  <a:lnTo>
                    <a:pt x="0" y="3456051"/>
                  </a:ln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4" name="Group 4"/>
          <p:cNvGrpSpPr/>
          <p:nvPr/>
        </p:nvGrpSpPr>
        <p:grpSpPr>
          <a:xfrm rot="-2700000">
            <a:off x="602640" y="2645280"/>
            <a:ext cx="2747520" cy="2395440"/>
            <a:chOff x="0" y="0"/>
            <a:chExt cx="3663360" cy="3193920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3663315" cy="3193923"/>
            </a:xfrm>
            <a:custGeom>
              <a:avLst/>
              <a:gdLst/>
              <a:ahLst/>
              <a:cxnLst/>
              <a:rect l="l" t="t" r="r" b="b"/>
              <a:pathLst>
                <a:path w="3663315" h="3193923">
                  <a:moveTo>
                    <a:pt x="3663315" y="0"/>
                  </a:moveTo>
                  <a:lnTo>
                    <a:pt x="469773" y="3193923"/>
                  </a:lnTo>
                  <a:cubicBezTo>
                    <a:pt x="179578" y="2903601"/>
                    <a:pt x="0" y="2502535"/>
                    <a:pt x="0" y="2059559"/>
                  </a:cubicBezTo>
                  <a:cubicBezTo>
                    <a:pt x="0" y="1173480"/>
                    <a:pt x="776224" y="770509"/>
                    <a:pt x="1604137" y="455168"/>
                  </a:cubicBezTo>
                  <a:cubicBezTo>
                    <a:pt x="2400808" y="151765"/>
                    <a:pt x="2866644" y="193167"/>
                    <a:pt x="3663315" y="0"/>
                  </a:cubicBezTo>
                  <a:close/>
                </a:path>
              </a:pathLst>
            </a:custGeom>
            <a:solidFill>
              <a:srgbClr val="984807"/>
            </a:solidFill>
          </p:spPr>
        </p:sp>
      </p:grpSp>
      <p:grpSp>
        <p:nvGrpSpPr>
          <p:cNvPr id="6" name="Group 6"/>
          <p:cNvGrpSpPr/>
          <p:nvPr/>
        </p:nvGrpSpPr>
        <p:grpSpPr>
          <a:xfrm rot="2700000">
            <a:off x="842400" y="2645280"/>
            <a:ext cx="2747520" cy="2395440"/>
            <a:chOff x="0" y="0"/>
            <a:chExt cx="3663360" cy="3193920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3663315" cy="3193923"/>
            </a:xfrm>
            <a:custGeom>
              <a:avLst/>
              <a:gdLst/>
              <a:ahLst/>
              <a:cxnLst/>
              <a:rect l="l" t="t" r="r" b="b"/>
              <a:pathLst>
                <a:path w="3663315" h="3193923">
                  <a:moveTo>
                    <a:pt x="0" y="0"/>
                  </a:moveTo>
                  <a:lnTo>
                    <a:pt x="3193542" y="3193923"/>
                  </a:lnTo>
                  <a:cubicBezTo>
                    <a:pt x="3483864" y="2903601"/>
                    <a:pt x="3663315" y="2502535"/>
                    <a:pt x="3663315" y="2059559"/>
                  </a:cubicBezTo>
                  <a:cubicBezTo>
                    <a:pt x="3663315" y="1173480"/>
                    <a:pt x="2887091" y="770636"/>
                    <a:pt x="2059178" y="455295"/>
                  </a:cubicBezTo>
                  <a:cubicBezTo>
                    <a:pt x="1262507" y="151765"/>
                    <a:pt x="796798" y="193167"/>
                    <a:pt x="0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8" name="Group 8"/>
          <p:cNvGrpSpPr/>
          <p:nvPr/>
        </p:nvGrpSpPr>
        <p:grpSpPr>
          <a:xfrm rot="5400000">
            <a:off x="6441840" y="4734720"/>
            <a:ext cx="7200000" cy="2372400"/>
            <a:chOff x="0" y="0"/>
            <a:chExt cx="9600000" cy="3163200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9600057" cy="3163316"/>
            </a:xfrm>
            <a:custGeom>
              <a:avLst/>
              <a:gdLst/>
              <a:ahLst/>
              <a:cxnLst/>
              <a:rect l="l" t="t" r="r" b="b"/>
              <a:pathLst>
                <a:path w="9600057" h="3163316">
                  <a:moveTo>
                    <a:pt x="0" y="0"/>
                  </a:moveTo>
                  <a:lnTo>
                    <a:pt x="8696706" y="0"/>
                  </a:lnTo>
                  <a:lnTo>
                    <a:pt x="9600057" y="1581658"/>
                  </a:lnTo>
                  <a:lnTo>
                    <a:pt x="8696706" y="3163316"/>
                  </a:lnTo>
                  <a:lnTo>
                    <a:pt x="0" y="3163316"/>
                  </a:lnTo>
                  <a:close/>
                </a:path>
              </a:pathLst>
            </a:custGeom>
            <a:solidFill>
              <a:srgbClr val="984807">
                <a:alpha val="40000"/>
              </a:srgbClr>
            </a:solidFill>
          </p:spPr>
        </p:sp>
      </p:grpSp>
      <p:grpSp>
        <p:nvGrpSpPr>
          <p:cNvPr id="10" name="Group 10"/>
          <p:cNvGrpSpPr/>
          <p:nvPr/>
        </p:nvGrpSpPr>
        <p:grpSpPr>
          <a:xfrm rot="5400000">
            <a:off x="7161840" y="4014720"/>
            <a:ext cx="5760000" cy="2372400"/>
            <a:chOff x="0" y="0"/>
            <a:chExt cx="7680000" cy="3163200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7679944" cy="3163189"/>
            </a:xfrm>
            <a:custGeom>
              <a:avLst/>
              <a:gdLst/>
              <a:ahLst/>
              <a:cxnLst/>
              <a:rect l="l" t="t" r="r" b="b"/>
              <a:pathLst>
                <a:path w="7679944" h="3163189">
                  <a:moveTo>
                    <a:pt x="0" y="0"/>
                  </a:moveTo>
                  <a:lnTo>
                    <a:pt x="6776720" y="0"/>
                  </a:lnTo>
                  <a:lnTo>
                    <a:pt x="7679944" y="1581658"/>
                  </a:lnTo>
                  <a:lnTo>
                    <a:pt x="6776720" y="3163189"/>
                  </a:lnTo>
                  <a:lnTo>
                    <a:pt x="0" y="3163189"/>
                  </a:lnTo>
                  <a:close/>
                </a:path>
              </a:pathLst>
            </a:custGeom>
            <a:solidFill>
              <a:srgbClr val="984807">
                <a:alpha val="40000"/>
              </a:srgbClr>
            </a:solidFill>
          </p:spPr>
        </p:sp>
      </p:grpSp>
      <p:grpSp>
        <p:nvGrpSpPr>
          <p:cNvPr id="12" name="Group 12"/>
          <p:cNvGrpSpPr/>
          <p:nvPr/>
        </p:nvGrpSpPr>
        <p:grpSpPr>
          <a:xfrm rot="5400000">
            <a:off x="7881840" y="3294720"/>
            <a:ext cx="4320000" cy="2372400"/>
            <a:chOff x="0" y="0"/>
            <a:chExt cx="5760000" cy="3163200"/>
          </a:xfrm>
        </p:grpSpPr>
        <p:sp>
          <p:nvSpPr>
            <p:cNvPr id="13" name="Freeform 13"/>
            <p:cNvSpPr/>
            <p:nvPr/>
          </p:nvSpPr>
          <p:spPr>
            <a:xfrm>
              <a:off x="0" y="0"/>
              <a:ext cx="5759958" cy="3163316"/>
            </a:xfrm>
            <a:custGeom>
              <a:avLst/>
              <a:gdLst/>
              <a:ahLst/>
              <a:cxnLst/>
              <a:rect l="l" t="t" r="r" b="b"/>
              <a:pathLst>
                <a:path w="5759958" h="3163316">
                  <a:moveTo>
                    <a:pt x="0" y="0"/>
                  </a:moveTo>
                  <a:lnTo>
                    <a:pt x="4856734" y="0"/>
                  </a:lnTo>
                  <a:lnTo>
                    <a:pt x="5759958" y="1581658"/>
                  </a:lnTo>
                  <a:lnTo>
                    <a:pt x="4856734" y="3163316"/>
                  </a:lnTo>
                  <a:lnTo>
                    <a:pt x="0" y="3163316"/>
                  </a:lnTo>
                  <a:close/>
                </a:path>
              </a:pathLst>
            </a:custGeom>
            <a:solidFill>
              <a:srgbClr val="984807">
                <a:alpha val="40000"/>
              </a:srgbClr>
            </a:solidFill>
          </p:spPr>
        </p:sp>
      </p:grpSp>
      <p:grpSp>
        <p:nvGrpSpPr>
          <p:cNvPr id="14" name="Group 14"/>
          <p:cNvGrpSpPr/>
          <p:nvPr/>
        </p:nvGrpSpPr>
        <p:grpSpPr>
          <a:xfrm rot="5400000">
            <a:off x="8601840" y="2574720"/>
            <a:ext cx="2880000" cy="2372400"/>
            <a:chOff x="0" y="0"/>
            <a:chExt cx="3840000" cy="3163200"/>
          </a:xfrm>
        </p:grpSpPr>
        <p:sp>
          <p:nvSpPr>
            <p:cNvPr id="15" name="Freeform 15"/>
            <p:cNvSpPr/>
            <p:nvPr/>
          </p:nvSpPr>
          <p:spPr>
            <a:xfrm>
              <a:off x="0" y="0"/>
              <a:ext cx="3840099" cy="3163316"/>
            </a:xfrm>
            <a:custGeom>
              <a:avLst/>
              <a:gdLst/>
              <a:ahLst/>
              <a:cxnLst/>
              <a:rect l="l" t="t" r="r" b="b"/>
              <a:pathLst>
                <a:path w="3840099" h="3163316">
                  <a:moveTo>
                    <a:pt x="0" y="0"/>
                  </a:moveTo>
                  <a:lnTo>
                    <a:pt x="2936875" y="0"/>
                  </a:lnTo>
                  <a:lnTo>
                    <a:pt x="3840099" y="1581658"/>
                  </a:lnTo>
                  <a:lnTo>
                    <a:pt x="2936875" y="3163316"/>
                  </a:lnTo>
                  <a:lnTo>
                    <a:pt x="0" y="3163316"/>
                  </a:lnTo>
                  <a:close/>
                </a:path>
              </a:pathLst>
            </a:custGeom>
            <a:solidFill>
              <a:srgbClr val="984807"/>
            </a:solidFill>
          </p:spPr>
        </p:sp>
      </p:grpSp>
      <p:grpSp>
        <p:nvGrpSpPr>
          <p:cNvPr id="16" name="Group 16"/>
          <p:cNvGrpSpPr/>
          <p:nvPr/>
        </p:nvGrpSpPr>
        <p:grpSpPr>
          <a:xfrm>
            <a:off x="8745840" y="871920"/>
            <a:ext cx="2592000" cy="2592000"/>
            <a:chOff x="0" y="0"/>
            <a:chExt cx="3456000" cy="3456000"/>
          </a:xfrm>
        </p:grpSpPr>
        <p:sp>
          <p:nvSpPr>
            <p:cNvPr id="17" name="Freeform 17"/>
            <p:cNvSpPr/>
            <p:nvPr/>
          </p:nvSpPr>
          <p:spPr>
            <a:xfrm>
              <a:off x="0" y="0"/>
              <a:ext cx="0" cy="0"/>
            </a:xfrm>
            <a:custGeom>
              <a:avLst/>
              <a:gdLst/>
              <a:ahLst/>
              <a:cxnLst/>
              <a:rect l="l" t="t" r="r" b="b"/>
              <a:pathLst>
                <a:path/>
              </a:pathLst>
            </a:custGeom>
            <a:solidFill>
              <a:srgbClr val="D9D9D9"/>
            </a:solidFill>
          </p:spPr>
        </p:sp>
      </p:grpSp>
      <p:grpSp>
        <p:nvGrpSpPr>
          <p:cNvPr id="18" name="Group 18"/>
          <p:cNvGrpSpPr/>
          <p:nvPr/>
        </p:nvGrpSpPr>
        <p:grpSpPr>
          <a:xfrm>
            <a:off x="9120240" y="1246320"/>
            <a:ext cx="1843920" cy="1843920"/>
            <a:chOff x="0" y="0"/>
            <a:chExt cx="2458560" cy="2458560"/>
          </a:xfrm>
        </p:grpSpPr>
        <p:sp>
          <p:nvSpPr>
            <p:cNvPr id="19" name="Freeform 19"/>
            <p:cNvSpPr/>
            <p:nvPr/>
          </p:nvSpPr>
          <p:spPr>
            <a:xfrm>
              <a:off x="0" y="0"/>
              <a:ext cx="0" cy="0"/>
            </a:xfrm>
            <a:custGeom>
              <a:avLst/>
              <a:gdLst/>
              <a:ahLst/>
              <a:cxnLst/>
              <a:rect l="l" t="t" r="r" b="b"/>
              <a:pathLst>
                <a:path/>
              </a:pathLst>
            </a:custGeom>
            <a:solidFill>
              <a:srgbClr val="D9D9D9"/>
            </a:solidFill>
          </p:spPr>
        </p:sp>
      </p:grpSp>
      <p:grpSp>
        <p:nvGrpSpPr>
          <p:cNvPr id="20" name="Group 20"/>
          <p:cNvGrpSpPr/>
          <p:nvPr/>
        </p:nvGrpSpPr>
        <p:grpSpPr>
          <a:xfrm>
            <a:off x="9294480" y="1419840"/>
            <a:ext cx="1496160" cy="1496160"/>
            <a:chOff x="0" y="0"/>
            <a:chExt cx="1994880" cy="1994880"/>
          </a:xfrm>
        </p:grpSpPr>
        <p:sp>
          <p:nvSpPr>
            <p:cNvPr id="21" name="Freeform 21"/>
            <p:cNvSpPr/>
            <p:nvPr/>
          </p:nvSpPr>
          <p:spPr>
            <a:xfrm>
              <a:off x="0" y="0"/>
              <a:ext cx="0" cy="0"/>
            </a:xfrm>
            <a:custGeom>
              <a:avLst/>
              <a:gdLst/>
              <a:ahLst/>
              <a:cxnLst/>
              <a:rect l="l" t="t" r="r" b="b"/>
              <a:pathLst>
                <a:path/>
              </a:pathLst>
            </a:custGeom>
            <a:solidFill>
              <a:srgbClr val="984807"/>
            </a:solidFill>
          </p:spPr>
        </p:sp>
      </p:grpSp>
      <p:grpSp>
        <p:nvGrpSpPr>
          <p:cNvPr id="22" name="Group 22"/>
          <p:cNvGrpSpPr/>
          <p:nvPr/>
        </p:nvGrpSpPr>
        <p:grpSpPr>
          <a:xfrm rot="7146000">
            <a:off x="10900080" y="2491920"/>
            <a:ext cx="288000" cy="421920"/>
            <a:chOff x="0" y="0"/>
            <a:chExt cx="384000" cy="562560"/>
          </a:xfrm>
        </p:grpSpPr>
        <p:sp>
          <p:nvSpPr>
            <p:cNvPr id="23" name="Freeform 23"/>
            <p:cNvSpPr/>
            <p:nvPr/>
          </p:nvSpPr>
          <p:spPr>
            <a:xfrm>
              <a:off x="0" y="0"/>
              <a:ext cx="384048" cy="562610"/>
            </a:xfrm>
            <a:custGeom>
              <a:avLst/>
              <a:gdLst/>
              <a:ahLst/>
              <a:cxnLst/>
              <a:rect l="l" t="t" r="r" b="b"/>
              <a:pathLst>
                <a:path w="384048" h="562610">
                  <a:moveTo>
                    <a:pt x="118364" y="0"/>
                  </a:moveTo>
                  <a:lnTo>
                    <a:pt x="265684" y="0"/>
                  </a:lnTo>
                  <a:lnTo>
                    <a:pt x="384048" y="562610"/>
                  </a:lnTo>
                  <a:lnTo>
                    <a:pt x="0" y="562610"/>
                  </a:lnTo>
                  <a:lnTo>
                    <a:pt x="0" y="118491"/>
                  </a:lnTo>
                  <a:close/>
                </a:path>
              </a:pathLst>
            </a:custGeom>
            <a:solidFill>
              <a:srgbClr val="D9D9D9"/>
            </a:solidFill>
          </p:spPr>
        </p:sp>
      </p:grpSp>
      <p:grpSp>
        <p:nvGrpSpPr>
          <p:cNvPr id="24" name="Group 24"/>
          <p:cNvGrpSpPr/>
          <p:nvPr/>
        </p:nvGrpSpPr>
        <p:grpSpPr>
          <a:xfrm>
            <a:off x="9485280" y="3716640"/>
            <a:ext cx="1113120" cy="1113120"/>
            <a:chOff x="0" y="0"/>
            <a:chExt cx="1484160" cy="1484160"/>
          </a:xfrm>
        </p:grpSpPr>
        <p:sp>
          <p:nvSpPr>
            <p:cNvPr id="25" name="Freeform 25"/>
            <p:cNvSpPr/>
            <p:nvPr/>
          </p:nvSpPr>
          <p:spPr>
            <a:xfrm>
              <a:off x="0" y="0"/>
              <a:ext cx="0" cy="0"/>
            </a:xfrm>
            <a:custGeom>
              <a:avLst/>
              <a:gdLst/>
              <a:ahLst/>
              <a:cxnLst/>
              <a:rect l="l" t="t" r="r" b="b"/>
              <a:pathLst>
                <a:path/>
              </a:pathLst>
            </a:custGeom>
            <a:solidFill>
              <a:srgbClr val="FFFFFF"/>
            </a:solidFill>
          </p:spPr>
        </p:sp>
      </p:grpSp>
      <p:grpSp>
        <p:nvGrpSpPr>
          <p:cNvPr id="26" name="Group 26"/>
          <p:cNvGrpSpPr/>
          <p:nvPr/>
        </p:nvGrpSpPr>
        <p:grpSpPr>
          <a:xfrm rot="-1411799">
            <a:off x="9741600" y="3862080"/>
            <a:ext cx="701280" cy="776880"/>
            <a:chOff x="0" y="0"/>
            <a:chExt cx="935040" cy="1035840"/>
          </a:xfrm>
        </p:grpSpPr>
        <p:sp>
          <p:nvSpPr>
            <p:cNvPr id="27" name="Freeform 27"/>
            <p:cNvSpPr/>
            <p:nvPr/>
          </p:nvSpPr>
          <p:spPr>
            <a:xfrm>
              <a:off x="0" y="0"/>
              <a:ext cx="0" cy="0"/>
            </a:xfrm>
            <a:custGeom>
              <a:avLst/>
              <a:gdLst/>
              <a:ahLst/>
              <a:cxnLst/>
              <a:rect l="l" t="t" r="r" b="b"/>
              <a:pathLst>
                <a:path/>
              </a:pathLst>
            </a:custGeom>
            <a:solidFill>
              <a:srgbClr val="984807"/>
            </a:solidFill>
          </p:spPr>
        </p:sp>
      </p:grpSp>
      <p:grpSp>
        <p:nvGrpSpPr>
          <p:cNvPr id="28" name="Group 28"/>
          <p:cNvGrpSpPr/>
          <p:nvPr/>
        </p:nvGrpSpPr>
        <p:grpSpPr>
          <a:xfrm rot="-1411799">
            <a:off x="9640800" y="3906720"/>
            <a:ext cx="701280" cy="776880"/>
            <a:chOff x="0" y="0"/>
            <a:chExt cx="935040" cy="1035840"/>
          </a:xfrm>
        </p:grpSpPr>
        <p:sp>
          <p:nvSpPr>
            <p:cNvPr id="29" name="Freeform 29"/>
            <p:cNvSpPr/>
            <p:nvPr/>
          </p:nvSpPr>
          <p:spPr>
            <a:xfrm>
              <a:off x="0" y="0"/>
              <a:ext cx="0" cy="0"/>
            </a:xfrm>
            <a:custGeom>
              <a:avLst/>
              <a:gdLst/>
              <a:ahLst/>
              <a:cxnLst/>
              <a:rect l="l" t="t" r="r" b="b"/>
              <a:pathLst>
                <a:path/>
              </a:pathLst>
            </a:custGeom>
            <a:solidFill>
              <a:srgbClr val="984807"/>
            </a:solidFill>
          </p:spPr>
        </p:sp>
      </p:grpSp>
      <p:sp>
        <p:nvSpPr>
          <p:cNvPr id="30" name="TextBox 30"/>
          <p:cNvSpPr txBox="1"/>
          <p:nvPr/>
        </p:nvSpPr>
        <p:spPr>
          <a:xfrm>
            <a:off x="9156240" y="5382360"/>
            <a:ext cx="1772640" cy="10618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2400" spc="16" dirty="0">
                <a:solidFill>
                  <a:srgbClr val="404040"/>
                </a:solidFill>
                <a:latin typeface="Montserrat Bold"/>
                <a:cs typeface="B Nazanin" panose="00000400000000000000" pitchFamily="2" charset="-78"/>
              </a:rPr>
              <a:t>متن را اینجا بنویسید</a:t>
            </a:r>
            <a:endParaRPr lang="en-US" sz="2400" spc="16" dirty="0">
              <a:solidFill>
                <a:srgbClr val="404040"/>
              </a:solidFill>
              <a:latin typeface="Montserrat Bold"/>
              <a:cs typeface="B Nazanin" panose="00000400000000000000" pitchFamily="2" charset="-78"/>
            </a:endParaRPr>
          </a:p>
        </p:txBody>
      </p:sp>
      <p:sp>
        <p:nvSpPr>
          <p:cNvPr id="31" name="TextBox 31"/>
          <p:cNvSpPr txBox="1"/>
          <p:nvPr/>
        </p:nvSpPr>
        <p:spPr>
          <a:xfrm>
            <a:off x="9156240" y="6822360"/>
            <a:ext cx="1772640" cy="10618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2400" spc="16" dirty="0">
                <a:solidFill>
                  <a:srgbClr val="404040"/>
                </a:solidFill>
                <a:latin typeface="Montserrat Bold"/>
                <a:cs typeface="B Nazanin" panose="00000400000000000000" pitchFamily="2" charset="-78"/>
              </a:rPr>
              <a:t>متن را اینجا بنویسید</a:t>
            </a:r>
            <a:endParaRPr lang="en-US" sz="2400" spc="16" dirty="0">
              <a:solidFill>
                <a:srgbClr val="404040"/>
              </a:solidFill>
              <a:latin typeface="Montserrat Bold"/>
              <a:cs typeface="B Nazanin" panose="00000400000000000000" pitchFamily="2" charset="-78"/>
            </a:endParaRPr>
          </a:p>
        </p:txBody>
      </p:sp>
      <p:sp>
        <p:nvSpPr>
          <p:cNvPr id="32" name="TextBox 32"/>
          <p:cNvSpPr txBox="1"/>
          <p:nvPr/>
        </p:nvSpPr>
        <p:spPr>
          <a:xfrm>
            <a:off x="9156240" y="8262360"/>
            <a:ext cx="1772640" cy="10618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2400" spc="16" dirty="0">
                <a:solidFill>
                  <a:srgbClr val="404040"/>
                </a:solidFill>
                <a:latin typeface="Montserrat Bold"/>
                <a:cs typeface="B Nazanin" panose="00000400000000000000" pitchFamily="2" charset="-78"/>
              </a:rPr>
              <a:t>متن را اینجا بنویسید</a:t>
            </a:r>
            <a:endParaRPr lang="en-US" sz="2400" spc="16" dirty="0">
              <a:solidFill>
                <a:srgbClr val="404040"/>
              </a:solidFill>
              <a:latin typeface="Montserrat Bold"/>
              <a:cs typeface="B Nazanin" panose="00000400000000000000" pitchFamily="2" charset="-78"/>
            </a:endParaRPr>
          </a:p>
        </p:txBody>
      </p:sp>
      <p:grpSp>
        <p:nvGrpSpPr>
          <p:cNvPr id="33" name="Group 33"/>
          <p:cNvGrpSpPr/>
          <p:nvPr/>
        </p:nvGrpSpPr>
        <p:grpSpPr>
          <a:xfrm>
            <a:off x="6729840" y="3128400"/>
            <a:ext cx="1784160" cy="1440000"/>
            <a:chOff x="0" y="0"/>
            <a:chExt cx="2378880" cy="1920000"/>
          </a:xfrm>
        </p:grpSpPr>
        <p:sp>
          <p:nvSpPr>
            <p:cNvPr id="34" name="Freeform 34"/>
            <p:cNvSpPr/>
            <p:nvPr/>
          </p:nvSpPr>
          <p:spPr>
            <a:xfrm>
              <a:off x="0" y="0"/>
              <a:ext cx="2378837" cy="1920113"/>
            </a:xfrm>
            <a:custGeom>
              <a:avLst/>
              <a:gdLst/>
              <a:ahLst/>
              <a:cxnLst/>
              <a:rect l="l" t="t" r="r" b="b"/>
              <a:pathLst>
                <a:path w="2378837" h="1920113">
                  <a:moveTo>
                    <a:pt x="2009267" y="1063244"/>
                  </a:moveTo>
                  <a:cubicBezTo>
                    <a:pt x="1994281" y="1176147"/>
                    <a:pt x="1954530" y="1283462"/>
                    <a:pt x="1893570" y="1377950"/>
                  </a:cubicBezTo>
                  <a:cubicBezTo>
                    <a:pt x="1938401" y="1403731"/>
                    <a:pt x="1994027" y="1406525"/>
                    <a:pt x="2043557" y="1383919"/>
                  </a:cubicBezTo>
                  <a:cubicBezTo>
                    <a:pt x="2116836" y="1350391"/>
                    <a:pt x="2156841" y="1270381"/>
                    <a:pt x="2139696" y="1191768"/>
                  </a:cubicBezTo>
                  <a:cubicBezTo>
                    <a:pt x="2125218" y="1125601"/>
                    <a:pt x="2073656" y="1075309"/>
                    <a:pt x="2009267" y="1063371"/>
                  </a:cubicBezTo>
                  <a:close/>
                  <a:moveTo>
                    <a:pt x="2019173" y="897509"/>
                  </a:moveTo>
                  <a:lnTo>
                    <a:pt x="2019046" y="903478"/>
                  </a:lnTo>
                  <a:cubicBezTo>
                    <a:pt x="2153285" y="922020"/>
                    <a:pt x="2264029" y="1022604"/>
                    <a:pt x="2293620" y="1158240"/>
                  </a:cubicBezTo>
                  <a:cubicBezTo>
                    <a:pt x="2326513" y="1309370"/>
                    <a:pt x="2249678" y="1462913"/>
                    <a:pt x="2109089" y="1527302"/>
                  </a:cubicBezTo>
                  <a:cubicBezTo>
                    <a:pt x="2005965" y="1574546"/>
                    <a:pt x="1888871" y="1564259"/>
                    <a:pt x="1797558" y="1506220"/>
                  </a:cubicBezTo>
                  <a:cubicBezTo>
                    <a:pt x="1745615" y="1562735"/>
                    <a:pt x="1685036" y="1612138"/>
                    <a:pt x="1617345" y="1652905"/>
                  </a:cubicBezTo>
                  <a:cubicBezTo>
                    <a:pt x="1566672" y="1683385"/>
                    <a:pt x="1513459" y="1708023"/>
                    <a:pt x="1458214" y="1724914"/>
                  </a:cubicBezTo>
                  <a:lnTo>
                    <a:pt x="2378837" y="1724533"/>
                  </a:lnTo>
                  <a:cubicBezTo>
                    <a:pt x="2348357" y="1834007"/>
                    <a:pt x="1824863" y="1920113"/>
                    <a:pt x="1189355" y="1920113"/>
                  </a:cubicBezTo>
                  <a:cubicBezTo>
                    <a:pt x="556006" y="1920113"/>
                    <a:pt x="33401" y="1834642"/>
                    <a:pt x="0" y="1725422"/>
                  </a:cubicBezTo>
                  <a:lnTo>
                    <a:pt x="921004" y="1725041"/>
                  </a:lnTo>
                  <a:cubicBezTo>
                    <a:pt x="865632" y="1708150"/>
                    <a:pt x="812546" y="1683512"/>
                    <a:pt x="761746" y="1653032"/>
                  </a:cubicBezTo>
                  <a:cubicBezTo>
                    <a:pt x="498475" y="1494917"/>
                    <a:pt x="343662" y="1204595"/>
                    <a:pt x="359410" y="897890"/>
                  </a:cubicBezTo>
                  <a:close/>
                  <a:moveTo>
                    <a:pt x="957707" y="145161"/>
                  </a:moveTo>
                  <a:cubicBezTo>
                    <a:pt x="867664" y="209296"/>
                    <a:pt x="808990" y="221869"/>
                    <a:pt x="814451" y="313563"/>
                  </a:cubicBezTo>
                  <a:cubicBezTo>
                    <a:pt x="835025" y="460629"/>
                    <a:pt x="1098931" y="444373"/>
                    <a:pt x="1077976" y="604393"/>
                  </a:cubicBezTo>
                  <a:cubicBezTo>
                    <a:pt x="1046607" y="691134"/>
                    <a:pt x="1003808" y="710057"/>
                    <a:pt x="873125" y="756920"/>
                  </a:cubicBezTo>
                  <a:cubicBezTo>
                    <a:pt x="957326" y="699135"/>
                    <a:pt x="981202" y="662686"/>
                    <a:pt x="978662" y="582168"/>
                  </a:cubicBezTo>
                  <a:cubicBezTo>
                    <a:pt x="978662" y="465201"/>
                    <a:pt x="799338" y="450596"/>
                    <a:pt x="733933" y="356235"/>
                  </a:cubicBezTo>
                  <a:cubicBezTo>
                    <a:pt x="676910" y="269113"/>
                    <a:pt x="763270" y="202057"/>
                    <a:pt x="957707" y="145034"/>
                  </a:cubicBezTo>
                  <a:close/>
                  <a:moveTo>
                    <a:pt x="1556639" y="57658"/>
                  </a:moveTo>
                  <a:cubicBezTo>
                    <a:pt x="1453642" y="130937"/>
                    <a:pt x="1386586" y="145288"/>
                    <a:pt x="1392809" y="250190"/>
                  </a:cubicBezTo>
                  <a:cubicBezTo>
                    <a:pt x="1416304" y="418338"/>
                    <a:pt x="1717929" y="399669"/>
                    <a:pt x="1694053" y="582549"/>
                  </a:cubicBezTo>
                  <a:cubicBezTo>
                    <a:pt x="1658112" y="681736"/>
                    <a:pt x="1609344" y="703199"/>
                    <a:pt x="1459865" y="756920"/>
                  </a:cubicBezTo>
                  <a:cubicBezTo>
                    <a:pt x="1556131" y="690880"/>
                    <a:pt x="1583436" y="649224"/>
                    <a:pt x="1580515" y="557149"/>
                  </a:cubicBezTo>
                  <a:cubicBezTo>
                    <a:pt x="1580515" y="423545"/>
                    <a:pt x="1375537" y="406781"/>
                    <a:pt x="1300861" y="298958"/>
                  </a:cubicBezTo>
                  <a:cubicBezTo>
                    <a:pt x="1235710" y="199390"/>
                    <a:pt x="1334389" y="122682"/>
                    <a:pt x="1556639" y="57531"/>
                  </a:cubicBezTo>
                  <a:close/>
                  <a:moveTo>
                    <a:pt x="1261618" y="0"/>
                  </a:moveTo>
                  <a:cubicBezTo>
                    <a:pt x="1138809" y="87376"/>
                    <a:pt x="1058926" y="104521"/>
                    <a:pt x="1066292" y="229489"/>
                  </a:cubicBezTo>
                  <a:cubicBezTo>
                    <a:pt x="1094232" y="429895"/>
                    <a:pt x="1453896" y="407543"/>
                    <a:pt x="1425321" y="625729"/>
                  </a:cubicBezTo>
                  <a:cubicBezTo>
                    <a:pt x="1382522" y="743839"/>
                    <a:pt x="1324229" y="769620"/>
                    <a:pt x="1146175" y="833501"/>
                  </a:cubicBezTo>
                  <a:cubicBezTo>
                    <a:pt x="1260856" y="754761"/>
                    <a:pt x="1293495" y="705104"/>
                    <a:pt x="1290066" y="595503"/>
                  </a:cubicBezTo>
                  <a:cubicBezTo>
                    <a:pt x="1290066" y="436245"/>
                    <a:pt x="1045718" y="416306"/>
                    <a:pt x="956691" y="287782"/>
                  </a:cubicBezTo>
                  <a:cubicBezTo>
                    <a:pt x="879094" y="169037"/>
                    <a:pt x="996696" y="77724"/>
                    <a:pt x="1261491" y="127"/>
                  </a:cubicBezTo>
                  <a:close/>
                </a:path>
              </a:pathLst>
            </a:custGeom>
            <a:solidFill>
              <a:srgbClr val="984807"/>
            </a:solidFill>
          </p:spPr>
        </p:sp>
      </p:grpSp>
      <p:grpSp>
        <p:nvGrpSpPr>
          <p:cNvPr id="35" name="Group 35"/>
          <p:cNvGrpSpPr/>
          <p:nvPr/>
        </p:nvGrpSpPr>
        <p:grpSpPr>
          <a:xfrm>
            <a:off x="7165440" y="6685200"/>
            <a:ext cx="912960" cy="720000"/>
            <a:chOff x="0" y="0"/>
            <a:chExt cx="1217280" cy="960000"/>
          </a:xfrm>
        </p:grpSpPr>
        <p:sp>
          <p:nvSpPr>
            <p:cNvPr id="36" name="Freeform 36"/>
            <p:cNvSpPr/>
            <p:nvPr/>
          </p:nvSpPr>
          <p:spPr>
            <a:xfrm>
              <a:off x="0" y="0"/>
              <a:ext cx="1217422" cy="959993"/>
            </a:xfrm>
            <a:custGeom>
              <a:avLst/>
              <a:gdLst/>
              <a:ahLst/>
              <a:cxnLst/>
              <a:rect l="l" t="t" r="r" b="b"/>
              <a:pathLst>
                <a:path w="1217422" h="959993">
                  <a:moveTo>
                    <a:pt x="1028192" y="531622"/>
                  </a:moveTo>
                  <a:cubicBezTo>
                    <a:pt x="1020572" y="588137"/>
                    <a:pt x="1000125" y="641731"/>
                    <a:pt x="969010" y="688975"/>
                  </a:cubicBezTo>
                  <a:cubicBezTo>
                    <a:pt x="991997" y="701929"/>
                    <a:pt x="1020445" y="703199"/>
                    <a:pt x="1045718" y="691896"/>
                  </a:cubicBezTo>
                  <a:cubicBezTo>
                    <a:pt x="1083183" y="675132"/>
                    <a:pt x="1103630" y="635127"/>
                    <a:pt x="1094867" y="595757"/>
                  </a:cubicBezTo>
                  <a:cubicBezTo>
                    <a:pt x="1087501" y="562610"/>
                    <a:pt x="1061085" y="537591"/>
                    <a:pt x="1028065" y="531495"/>
                  </a:cubicBezTo>
                  <a:close/>
                  <a:moveTo>
                    <a:pt x="1033145" y="448564"/>
                  </a:moveTo>
                  <a:lnTo>
                    <a:pt x="1033145" y="451612"/>
                  </a:lnTo>
                  <a:cubicBezTo>
                    <a:pt x="1101852" y="460883"/>
                    <a:pt x="1158494" y="511175"/>
                    <a:pt x="1173607" y="578993"/>
                  </a:cubicBezTo>
                  <a:cubicBezTo>
                    <a:pt x="1190498" y="654558"/>
                    <a:pt x="1151128" y="731393"/>
                    <a:pt x="1079246" y="763524"/>
                  </a:cubicBezTo>
                  <a:cubicBezTo>
                    <a:pt x="1026414" y="787146"/>
                    <a:pt x="966597" y="782066"/>
                    <a:pt x="919861" y="752983"/>
                  </a:cubicBezTo>
                  <a:cubicBezTo>
                    <a:pt x="893318" y="781304"/>
                    <a:pt x="862330" y="805942"/>
                    <a:pt x="827659" y="826262"/>
                  </a:cubicBezTo>
                  <a:cubicBezTo>
                    <a:pt x="801751" y="841502"/>
                    <a:pt x="774573" y="853821"/>
                    <a:pt x="746252" y="862330"/>
                  </a:cubicBezTo>
                  <a:lnTo>
                    <a:pt x="1217422" y="862203"/>
                  </a:lnTo>
                  <a:cubicBezTo>
                    <a:pt x="1201801" y="916940"/>
                    <a:pt x="933958" y="959993"/>
                    <a:pt x="608711" y="959993"/>
                  </a:cubicBezTo>
                  <a:cubicBezTo>
                    <a:pt x="284480" y="959993"/>
                    <a:pt x="17145" y="917194"/>
                    <a:pt x="0" y="862711"/>
                  </a:cubicBezTo>
                  <a:lnTo>
                    <a:pt x="471297" y="862584"/>
                  </a:lnTo>
                  <a:cubicBezTo>
                    <a:pt x="442976" y="854075"/>
                    <a:pt x="415798" y="841883"/>
                    <a:pt x="389763" y="826643"/>
                  </a:cubicBezTo>
                  <a:cubicBezTo>
                    <a:pt x="255016" y="747649"/>
                    <a:pt x="175895" y="602488"/>
                    <a:pt x="183896" y="449072"/>
                  </a:cubicBezTo>
                  <a:close/>
                  <a:moveTo>
                    <a:pt x="490093" y="72517"/>
                  </a:moveTo>
                  <a:cubicBezTo>
                    <a:pt x="443992" y="104521"/>
                    <a:pt x="414020" y="110871"/>
                    <a:pt x="416814" y="156718"/>
                  </a:cubicBezTo>
                  <a:cubicBezTo>
                    <a:pt x="427355" y="230251"/>
                    <a:pt x="562356" y="222123"/>
                    <a:pt x="551688" y="302133"/>
                  </a:cubicBezTo>
                  <a:cubicBezTo>
                    <a:pt x="535559" y="345567"/>
                    <a:pt x="513715" y="354965"/>
                    <a:pt x="446786" y="378460"/>
                  </a:cubicBezTo>
                  <a:cubicBezTo>
                    <a:pt x="489839" y="349504"/>
                    <a:pt x="502158" y="331343"/>
                    <a:pt x="500761" y="291084"/>
                  </a:cubicBezTo>
                  <a:cubicBezTo>
                    <a:pt x="500761" y="232664"/>
                    <a:pt x="408940" y="225298"/>
                    <a:pt x="375539" y="178181"/>
                  </a:cubicBezTo>
                  <a:cubicBezTo>
                    <a:pt x="346329" y="134620"/>
                    <a:pt x="390525" y="101092"/>
                    <a:pt x="490093" y="72517"/>
                  </a:cubicBezTo>
                  <a:close/>
                  <a:moveTo>
                    <a:pt x="796544" y="28829"/>
                  </a:moveTo>
                  <a:cubicBezTo>
                    <a:pt x="743839" y="65405"/>
                    <a:pt x="709549" y="72644"/>
                    <a:pt x="712724" y="125095"/>
                  </a:cubicBezTo>
                  <a:cubicBezTo>
                    <a:pt x="724789" y="209169"/>
                    <a:pt x="879094" y="199771"/>
                    <a:pt x="866902" y="291338"/>
                  </a:cubicBezTo>
                  <a:cubicBezTo>
                    <a:pt x="848487" y="340868"/>
                    <a:pt x="823468" y="351663"/>
                    <a:pt x="747014" y="378460"/>
                  </a:cubicBezTo>
                  <a:cubicBezTo>
                    <a:pt x="796290" y="345440"/>
                    <a:pt x="810260" y="324612"/>
                    <a:pt x="808736" y="278638"/>
                  </a:cubicBezTo>
                  <a:cubicBezTo>
                    <a:pt x="808736" y="211836"/>
                    <a:pt x="703834" y="203454"/>
                    <a:pt x="665607" y="149606"/>
                  </a:cubicBezTo>
                  <a:cubicBezTo>
                    <a:pt x="632333" y="99822"/>
                    <a:pt x="682752" y="61468"/>
                    <a:pt x="796417" y="28956"/>
                  </a:cubicBezTo>
                  <a:close/>
                  <a:moveTo>
                    <a:pt x="645541" y="0"/>
                  </a:moveTo>
                  <a:cubicBezTo>
                    <a:pt x="582676" y="43688"/>
                    <a:pt x="541782" y="52197"/>
                    <a:pt x="545592" y="114681"/>
                  </a:cubicBezTo>
                  <a:cubicBezTo>
                    <a:pt x="559943" y="214884"/>
                    <a:pt x="743966" y="203708"/>
                    <a:pt x="729361" y="312801"/>
                  </a:cubicBezTo>
                  <a:cubicBezTo>
                    <a:pt x="707390" y="371856"/>
                    <a:pt x="677672" y="384683"/>
                    <a:pt x="586486" y="416687"/>
                  </a:cubicBezTo>
                  <a:cubicBezTo>
                    <a:pt x="645160" y="377317"/>
                    <a:pt x="661797" y="352425"/>
                    <a:pt x="660146" y="297688"/>
                  </a:cubicBezTo>
                  <a:cubicBezTo>
                    <a:pt x="660146" y="218059"/>
                    <a:pt x="535178" y="208026"/>
                    <a:pt x="489585" y="143891"/>
                  </a:cubicBezTo>
                  <a:cubicBezTo>
                    <a:pt x="449834" y="84455"/>
                    <a:pt x="510032" y="38862"/>
                    <a:pt x="645541" y="0"/>
                  </a:cubicBezTo>
                  <a:close/>
                </a:path>
              </a:pathLst>
            </a:custGeom>
            <a:solidFill>
              <a:srgbClr val="984807"/>
            </a:solidFill>
          </p:spPr>
        </p:sp>
      </p:grpSp>
      <p:grpSp>
        <p:nvGrpSpPr>
          <p:cNvPr id="37" name="Group 37"/>
          <p:cNvGrpSpPr/>
          <p:nvPr/>
        </p:nvGrpSpPr>
        <p:grpSpPr>
          <a:xfrm>
            <a:off x="7318800" y="8249040"/>
            <a:ext cx="606240" cy="504000"/>
            <a:chOff x="0" y="0"/>
            <a:chExt cx="808320" cy="672000"/>
          </a:xfrm>
        </p:grpSpPr>
        <p:sp>
          <p:nvSpPr>
            <p:cNvPr id="38" name="Freeform 38"/>
            <p:cNvSpPr/>
            <p:nvPr/>
          </p:nvSpPr>
          <p:spPr>
            <a:xfrm>
              <a:off x="0" y="0"/>
              <a:ext cx="808355" cy="671957"/>
            </a:xfrm>
            <a:custGeom>
              <a:avLst/>
              <a:gdLst/>
              <a:ahLst/>
              <a:cxnLst/>
              <a:rect l="l" t="t" r="r" b="b"/>
              <a:pathLst>
                <a:path w="808355" h="671957">
                  <a:moveTo>
                    <a:pt x="682752" y="372110"/>
                  </a:moveTo>
                  <a:cubicBezTo>
                    <a:pt x="677672" y="411607"/>
                    <a:pt x="664083" y="449199"/>
                    <a:pt x="643509" y="482219"/>
                  </a:cubicBezTo>
                  <a:cubicBezTo>
                    <a:pt x="658749" y="491236"/>
                    <a:pt x="677672" y="492252"/>
                    <a:pt x="694436" y="484251"/>
                  </a:cubicBezTo>
                  <a:cubicBezTo>
                    <a:pt x="719328" y="472567"/>
                    <a:pt x="732917" y="444500"/>
                    <a:pt x="727075" y="416941"/>
                  </a:cubicBezTo>
                  <a:cubicBezTo>
                    <a:pt x="722122" y="393827"/>
                    <a:pt x="704596" y="376174"/>
                    <a:pt x="682752" y="371983"/>
                  </a:cubicBezTo>
                  <a:close/>
                  <a:moveTo>
                    <a:pt x="686181" y="313944"/>
                  </a:moveTo>
                  <a:lnTo>
                    <a:pt x="686181" y="316103"/>
                  </a:lnTo>
                  <a:cubicBezTo>
                    <a:pt x="731774" y="322580"/>
                    <a:pt x="769493" y="357759"/>
                    <a:pt x="779526" y="405257"/>
                  </a:cubicBezTo>
                  <a:cubicBezTo>
                    <a:pt x="790702" y="458089"/>
                    <a:pt x="764667" y="511937"/>
                    <a:pt x="716788" y="534416"/>
                  </a:cubicBezTo>
                  <a:cubicBezTo>
                    <a:pt x="681736" y="550926"/>
                    <a:pt x="641985" y="547370"/>
                    <a:pt x="610870" y="527050"/>
                  </a:cubicBezTo>
                  <a:cubicBezTo>
                    <a:pt x="593217" y="546862"/>
                    <a:pt x="572643" y="564134"/>
                    <a:pt x="549656" y="578358"/>
                  </a:cubicBezTo>
                  <a:cubicBezTo>
                    <a:pt x="532384" y="589026"/>
                    <a:pt x="514350" y="597662"/>
                    <a:pt x="495554" y="603631"/>
                  </a:cubicBezTo>
                  <a:lnTo>
                    <a:pt x="808355" y="603504"/>
                  </a:lnTo>
                  <a:cubicBezTo>
                    <a:pt x="797941" y="641858"/>
                    <a:pt x="620141" y="671957"/>
                    <a:pt x="404114" y="671957"/>
                  </a:cubicBezTo>
                  <a:cubicBezTo>
                    <a:pt x="188976" y="671957"/>
                    <a:pt x="11303" y="642112"/>
                    <a:pt x="0" y="603885"/>
                  </a:cubicBezTo>
                  <a:lnTo>
                    <a:pt x="312928" y="603758"/>
                  </a:lnTo>
                  <a:cubicBezTo>
                    <a:pt x="294132" y="597789"/>
                    <a:pt x="276098" y="589280"/>
                    <a:pt x="258826" y="578612"/>
                  </a:cubicBezTo>
                  <a:cubicBezTo>
                    <a:pt x="169418" y="523240"/>
                    <a:pt x="116840" y="421640"/>
                    <a:pt x="122174" y="314325"/>
                  </a:cubicBezTo>
                  <a:close/>
                  <a:moveTo>
                    <a:pt x="325374" y="50800"/>
                  </a:moveTo>
                  <a:cubicBezTo>
                    <a:pt x="294767" y="73279"/>
                    <a:pt x="274828" y="77597"/>
                    <a:pt x="276733" y="109728"/>
                  </a:cubicBezTo>
                  <a:cubicBezTo>
                    <a:pt x="283718" y="161163"/>
                    <a:pt x="373380" y="155448"/>
                    <a:pt x="366268" y="211455"/>
                  </a:cubicBezTo>
                  <a:cubicBezTo>
                    <a:pt x="355600" y="241808"/>
                    <a:pt x="341122" y="248412"/>
                    <a:pt x="296672" y="264795"/>
                  </a:cubicBezTo>
                  <a:cubicBezTo>
                    <a:pt x="325247" y="244602"/>
                    <a:pt x="333375" y="231775"/>
                    <a:pt x="332613" y="203581"/>
                  </a:cubicBezTo>
                  <a:cubicBezTo>
                    <a:pt x="332613" y="162687"/>
                    <a:pt x="271653" y="157480"/>
                    <a:pt x="249428" y="124587"/>
                  </a:cubicBezTo>
                  <a:cubicBezTo>
                    <a:pt x="230124" y="94107"/>
                    <a:pt x="259334" y="70612"/>
                    <a:pt x="325501" y="50673"/>
                  </a:cubicBezTo>
                  <a:close/>
                  <a:moveTo>
                    <a:pt x="528955" y="20193"/>
                  </a:moveTo>
                  <a:cubicBezTo>
                    <a:pt x="493903" y="45847"/>
                    <a:pt x="471170" y="50927"/>
                    <a:pt x="473202" y="87630"/>
                  </a:cubicBezTo>
                  <a:cubicBezTo>
                    <a:pt x="481203" y="146431"/>
                    <a:pt x="583692" y="139954"/>
                    <a:pt x="575564" y="203962"/>
                  </a:cubicBezTo>
                  <a:cubicBezTo>
                    <a:pt x="563372" y="238633"/>
                    <a:pt x="546735" y="246253"/>
                    <a:pt x="495935" y="264922"/>
                  </a:cubicBezTo>
                  <a:cubicBezTo>
                    <a:pt x="528701" y="241808"/>
                    <a:pt x="537972" y="227203"/>
                    <a:pt x="536956" y="195072"/>
                  </a:cubicBezTo>
                  <a:cubicBezTo>
                    <a:pt x="536956" y="148336"/>
                    <a:pt x="467360" y="142494"/>
                    <a:pt x="441960" y="104775"/>
                  </a:cubicBezTo>
                  <a:cubicBezTo>
                    <a:pt x="419862" y="69850"/>
                    <a:pt x="453390" y="43053"/>
                    <a:pt x="528828" y="20320"/>
                  </a:cubicBezTo>
                  <a:close/>
                  <a:moveTo>
                    <a:pt x="428625" y="0"/>
                  </a:moveTo>
                  <a:cubicBezTo>
                    <a:pt x="386969" y="30607"/>
                    <a:pt x="359791" y="36576"/>
                    <a:pt x="362331" y="80264"/>
                  </a:cubicBezTo>
                  <a:cubicBezTo>
                    <a:pt x="371856" y="150368"/>
                    <a:pt x="494030" y="142621"/>
                    <a:pt x="484378" y="218948"/>
                  </a:cubicBezTo>
                  <a:cubicBezTo>
                    <a:pt x="469773" y="260350"/>
                    <a:pt x="450088" y="269240"/>
                    <a:pt x="389509" y="291719"/>
                  </a:cubicBezTo>
                  <a:cubicBezTo>
                    <a:pt x="428498" y="264160"/>
                    <a:pt x="439547" y="246761"/>
                    <a:pt x="438404" y="208407"/>
                  </a:cubicBezTo>
                  <a:cubicBezTo>
                    <a:pt x="438404" y="152654"/>
                    <a:pt x="355346" y="145669"/>
                    <a:pt x="325120" y="100711"/>
                  </a:cubicBezTo>
                  <a:cubicBezTo>
                    <a:pt x="298704" y="59182"/>
                    <a:pt x="338709" y="27178"/>
                    <a:pt x="428625" y="0"/>
                  </a:cubicBezTo>
                  <a:close/>
                </a:path>
              </a:pathLst>
            </a:custGeom>
            <a:solidFill>
              <a:srgbClr val="984807"/>
            </a:solidFill>
          </p:spPr>
        </p:sp>
      </p:grpSp>
      <p:grpSp>
        <p:nvGrpSpPr>
          <p:cNvPr id="39" name="Group 39"/>
          <p:cNvGrpSpPr/>
          <p:nvPr/>
        </p:nvGrpSpPr>
        <p:grpSpPr>
          <a:xfrm>
            <a:off x="6953040" y="4927680"/>
            <a:ext cx="1338480" cy="1080000"/>
            <a:chOff x="0" y="0"/>
            <a:chExt cx="1784640" cy="1440000"/>
          </a:xfrm>
        </p:grpSpPr>
        <p:sp>
          <p:nvSpPr>
            <p:cNvPr id="40" name="Freeform 40"/>
            <p:cNvSpPr/>
            <p:nvPr/>
          </p:nvSpPr>
          <p:spPr>
            <a:xfrm>
              <a:off x="0" y="0"/>
              <a:ext cx="1784604" cy="1439926"/>
            </a:xfrm>
            <a:custGeom>
              <a:avLst/>
              <a:gdLst/>
              <a:ahLst/>
              <a:cxnLst/>
              <a:rect l="l" t="t" r="r" b="b"/>
              <a:pathLst>
                <a:path w="1784604" h="1439926">
                  <a:moveTo>
                    <a:pt x="1507363" y="797433"/>
                  </a:moveTo>
                  <a:cubicBezTo>
                    <a:pt x="1496060" y="882142"/>
                    <a:pt x="1466215" y="962533"/>
                    <a:pt x="1420622" y="1033399"/>
                  </a:cubicBezTo>
                  <a:cubicBezTo>
                    <a:pt x="1454277" y="1052830"/>
                    <a:pt x="1496060" y="1054862"/>
                    <a:pt x="1533144" y="1037844"/>
                  </a:cubicBezTo>
                  <a:cubicBezTo>
                    <a:pt x="1588135" y="1012698"/>
                    <a:pt x="1618107" y="952754"/>
                    <a:pt x="1605280" y="893699"/>
                  </a:cubicBezTo>
                  <a:cubicBezTo>
                    <a:pt x="1594485" y="844042"/>
                    <a:pt x="1555750" y="806450"/>
                    <a:pt x="1507363" y="797433"/>
                  </a:cubicBezTo>
                  <a:close/>
                  <a:moveTo>
                    <a:pt x="1514856" y="672973"/>
                  </a:moveTo>
                  <a:lnTo>
                    <a:pt x="1514729" y="677545"/>
                  </a:lnTo>
                  <a:cubicBezTo>
                    <a:pt x="1615440" y="691388"/>
                    <a:pt x="1698498" y="766953"/>
                    <a:pt x="1720723" y="868680"/>
                  </a:cubicBezTo>
                  <a:cubicBezTo>
                    <a:pt x="1745361" y="981964"/>
                    <a:pt x="1687830" y="1097153"/>
                    <a:pt x="1582293" y="1145413"/>
                  </a:cubicBezTo>
                  <a:cubicBezTo>
                    <a:pt x="1504950" y="1180846"/>
                    <a:pt x="1417066" y="1173099"/>
                    <a:pt x="1348486" y="1129538"/>
                  </a:cubicBezTo>
                  <a:cubicBezTo>
                    <a:pt x="1309497" y="1171956"/>
                    <a:pt x="1264031" y="1209040"/>
                    <a:pt x="1213231" y="1239520"/>
                  </a:cubicBezTo>
                  <a:cubicBezTo>
                    <a:pt x="1175131" y="1262380"/>
                    <a:pt x="1135253" y="1280795"/>
                    <a:pt x="1093851" y="1293495"/>
                  </a:cubicBezTo>
                  <a:lnTo>
                    <a:pt x="1784604" y="1293241"/>
                  </a:lnTo>
                  <a:cubicBezTo>
                    <a:pt x="1761744" y="1375410"/>
                    <a:pt x="1368933" y="1439926"/>
                    <a:pt x="892302" y="1439926"/>
                  </a:cubicBezTo>
                  <a:cubicBezTo>
                    <a:pt x="417195" y="1439926"/>
                    <a:pt x="25019" y="1375791"/>
                    <a:pt x="0" y="1293876"/>
                  </a:cubicBezTo>
                  <a:lnTo>
                    <a:pt x="691007" y="1293622"/>
                  </a:lnTo>
                  <a:cubicBezTo>
                    <a:pt x="649478" y="1280922"/>
                    <a:pt x="609600" y="1262507"/>
                    <a:pt x="571500" y="1239647"/>
                  </a:cubicBezTo>
                  <a:cubicBezTo>
                    <a:pt x="373888" y="1121156"/>
                    <a:pt x="257810" y="903351"/>
                    <a:pt x="269621" y="673354"/>
                  </a:cubicBezTo>
                  <a:close/>
                  <a:moveTo>
                    <a:pt x="718439" y="108839"/>
                  </a:moveTo>
                  <a:cubicBezTo>
                    <a:pt x="650875" y="156972"/>
                    <a:pt x="606806" y="166370"/>
                    <a:pt x="610870" y="235204"/>
                  </a:cubicBezTo>
                  <a:cubicBezTo>
                    <a:pt x="626237" y="345567"/>
                    <a:pt x="824357" y="333248"/>
                    <a:pt x="808609" y="453263"/>
                  </a:cubicBezTo>
                  <a:cubicBezTo>
                    <a:pt x="784987" y="518287"/>
                    <a:pt x="752983" y="532511"/>
                    <a:pt x="654939" y="567690"/>
                  </a:cubicBezTo>
                  <a:cubicBezTo>
                    <a:pt x="718185" y="524256"/>
                    <a:pt x="736092" y="496951"/>
                    <a:pt x="734187" y="436626"/>
                  </a:cubicBezTo>
                  <a:cubicBezTo>
                    <a:pt x="734187" y="348996"/>
                    <a:pt x="599694" y="337947"/>
                    <a:pt x="550545" y="267208"/>
                  </a:cubicBezTo>
                  <a:cubicBezTo>
                    <a:pt x="507746" y="201803"/>
                    <a:pt x="572516" y="151511"/>
                    <a:pt x="718439" y="108839"/>
                  </a:cubicBezTo>
                  <a:close/>
                  <a:moveTo>
                    <a:pt x="1167765" y="43307"/>
                  </a:moveTo>
                  <a:cubicBezTo>
                    <a:pt x="1090549" y="98171"/>
                    <a:pt x="1040130" y="108966"/>
                    <a:pt x="1044829" y="187706"/>
                  </a:cubicBezTo>
                  <a:cubicBezTo>
                    <a:pt x="1062482" y="313817"/>
                    <a:pt x="1288796" y="299720"/>
                    <a:pt x="1270762" y="437007"/>
                  </a:cubicBezTo>
                  <a:cubicBezTo>
                    <a:pt x="1243838" y="511302"/>
                    <a:pt x="1207135" y="527558"/>
                    <a:pt x="1095121" y="567690"/>
                  </a:cubicBezTo>
                  <a:cubicBezTo>
                    <a:pt x="1167384" y="518160"/>
                    <a:pt x="1187831" y="486918"/>
                    <a:pt x="1185672" y="417957"/>
                  </a:cubicBezTo>
                  <a:cubicBezTo>
                    <a:pt x="1185672" y="317754"/>
                    <a:pt x="1031875" y="305181"/>
                    <a:pt x="975868" y="224409"/>
                  </a:cubicBezTo>
                  <a:cubicBezTo>
                    <a:pt x="926973" y="149733"/>
                    <a:pt x="1001014" y="92202"/>
                    <a:pt x="1167765" y="43434"/>
                  </a:cubicBezTo>
                  <a:close/>
                  <a:moveTo>
                    <a:pt x="946404" y="0"/>
                  </a:moveTo>
                  <a:cubicBezTo>
                    <a:pt x="854329" y="65532"/>
                    <a:pt x="794385" y="78359"/>
                    <a:pt x="799973" y="172085"/>
                  </a:cubicBezTo>
                  <a:cubicBezTo>
                    <a:pt x="820928" y="322326"/>
                    <a:pt x="1090803" y="305689"/>
                    <a:pt x="1069340" y="469265"/>
                  </a:cubicBezTo>
                  <a:cubicBezTo>
                    <a:pt x="1037209" y="557911"/>
                    <a:pt x="993521" y="577215"/>
                    <a:pt x="859917" y="625094"/>
                  </a:cubicBezTo>
                  <a:cubicBezTo>
                    <a:pt x="946023" y="566039"/>
                    <a:pt x="970407" y="528701"/>
                    <a:pt x="967867" y="446532"/>
                  </a:cubicBezTo>
                  <a:cubicBezTo>
                    <a:pt x="967867" y="327025"/>
                    <a:pt x="784606" y="312039"/>
                    <a:pt x="717804" y="215773"/>
                  </a:cubicBezTo>
                  <a:cubicBezTo>
                    <a:pt x="659511" y="126746"/>
                    <a:pt x="747776" y="58166"/>
                    <a:pt x="946404" y="0"/>
                  </a:cubicBezTo>
                  <a:close/>
                </a:path>
              </a:pathLst>
            </a:custGeom>
            <a:solidFill>
              <a:srgbClr val="984807"/>
            </a:solidFill>
          </p:spPr>
        </p:sp>
      </p:grpSp>
      <p:grpSp>
        <p:nvGrpSpPr>
          <p:cNvPr id="41" name="Group 41"/>
          <p:cNvGrpSpPr/>
          <p:nvPr/>
        </p:nvGrpSpPr>
        <p:grpSpPr>
          <a:xfrm>
            <a:off x="3924720" y="2321280"/>
            <a:ext cx="2215440" cy="5508000"/>
            <a:chOff x="0" y="0"/>
            <a:chExt cx="2953920" cy="7344000"/>
          </a:xfrm>
        </p:grpSpPr>
        <p:sp>
          <p:nvSpPr>
            <p:cNvPr id="42" name="Freeform 42"/>
            <p:cNvSpPr/>
            <p:nvPr/>
          </p:nvSpPr>
          <p:spPr>
            <a:xfrm>
              <a:off x="-76581" y="0"/>
              <a:ext cx="2954020" cy="7343902"/>
            </a:xfrm>
            <a:custGeom>
              <a:avLst/>
              <a:gdLst/>
              <a:ahLst/>
              <a:cxnLst/>
              <a:rect l="l" t="t" r="r" b="b"/>
              <a:pathLst>
                <a:path w="2954020" h="7343902">
                  <a:moveTo>
                    <a:pt x="208534" y="1382522"/>
                  </a:moveTo>
                  <a:cubicBezTo>
                    <a:pt x="296545" y="1368552"/>
                    <a:pt x="381635" y="1467485"/>
                    <a:pt x="398399" y="1603375"/>
                  </a:cubicBezTo>
                  <a:cubicBezTo>
                    <a:pt x="415163" y="1739265"/>
                    <a:pt x="357505" y="1860804"/>
                    <a:pt x="269367" y="1874774"/>
                  </a:cubicBezTo>
                  <a:cubicBezTo>
                    <a:pt x="181229" y="1888744"/>
                    <a:pt x="96266" y="1789811"/>
                    <a:pt x="79502" y="1653921"/>
                  </a:cubicBezTo>
                  <a:cubicBezTo>
                    <a:pt x="62738" y="1518031"/>
                    <a:pt x="120396" y="1396492"/>
                    <a:pt x="208534" y="1382522"/>
                  </a:cubicBezTo>
                  <a:close/>
                  <a:moveTo>
                    <a:pt x="2045589" y="1189736"/>
                  </a:moveTo>
                  <a:cubicBezTo>
                    <a:pt x="2302256" y="1206373"/>
                    <a:pt x="2502789" y="1314069"/>
                    <a:pt x="2572131" y="1535430"/>
                  </a:cubicBezTo>
                  <a:cubicBezTo>
                    <a:pt x="2954020" y="2853055"/>
                    <a:pt x="1898269" y="3217418"/>
                    <a:pt x="1673606" y="3874135"/>
                  </a:cubicBezTo>
                  <a:cubicBezTo>
                    <a:pt x="1452753" y="4679061"/>
                    <a:pt x="2501011" y="5458714"/>
                    <a:pt x="2662047" y="6161913"/>
                  </a:cubicBezTo>
                  <a:cubicBezTo>
                    <a:pt x="2819273" y="6860921"/>
                    <a:pt x="2190369" y="7318502"/>
                    <a:pt x="1853311" y="7343902"/>
                  </a:cubicBezTo>
                  <a:cubicBezTo>
                    <a:pt x="1437767" y="7343902"/>
                    <a:pt x="1010920" y="6949948"/>
                    <a:pt x="909828" y="6276213"/>
                  </a:cubicBezTo>
                  <a:cubicBezTo>
                    <a:pt x="812546" y="5297551"/>
                    <a:pt x="535432" y="4115435"/>
                    <a:pt x="247142" y="2895346"/>
                  </a:cubicBezTo>
                  <a:cubicBezTo>
                    <a:pt x="0" y="1910334"/>
                    <a:pt x="1275461" y="1139825"/>
                    <a:pt x="2045589" y="1189736"/>
                  </a:cubicBezTo>
                  <a:close/>
                  <a:moveTo>
                    <a:pt x="634238" y="972185"/>
                  </a:moveTo>
                  <a:cubicBezTo>
                    <a:pt x="738124" y="972185"/>
                    <a:pt x="822452" y="1102233"/>
                    <a:pt x="822452" y="1262634"/>
                  </a:cubicBezTo>
                  <a:cubicBezTo>
                    <a:pt x="822452" y="1423035"/>
                    <a:pt x="738251" y="1553210"/>
                    <a:pt x="634238" y="1553210"/>
                  </a:cubicBezTo>
                  <a:cubicBezTo>
                    <a:pt x="530225" y="1553210"/>
                    <a:pt x="446024" y="1423162"/>
                    <a:pt x="446024" y="1262634"/>
                  </a:cubicBezTo>
                  <a:cubicBezTo>
                    <a:pt x="446024" y="1102106"/>
                    <a:pt x="530225" y="972185"/>
                    <a:pt x="634238" y="972185"/>
                  </a:cubicBezTo>
                  <a:close/>
                  <a:moveTo>
                    <a:pt x="1056767" y="669290"/>
                  </a:moveTo>
                  <a:cubicBezTo>
                    <a:pt x="1160780" y="669290"/>
                    <a:pt x="1244981" y="799338"/>
                    <a:pt x="1244981" y="959739"/>
                  </a:cubicBezTo>
                  <a:cubicBezTo>
                    <a:pt x="1244981" y="1120140"/>
                    <a:pt x="1160780" y="1250315"/>
                    <a:pt x="1056767" y="1250315"/>
                  </a:cubicBezTo>
                  <a:cubicBezTo>
                    <a:pt x="952754" y="1250315"/>
                    <a:pt x="868553" y="1120140"/>
                    <a:pt x="868553" y="959739"/>
                  </a:cubicBezTo>
                  <a:cubicBezTo>
                    <a:pt x="868553" y="799338"/>
                    <a:pt x="952881" y="669290"/>
                    <a:pt x="1056767" y="669290"/>
                  </a:cubicBezTo>
                  <a:close/>
                  <a:moveTo>
                    <a:pt x="1534287" y="293878"/>
                  </a:moveTo>
                  <a:cubicBezTo>
                    <a:pt x="1668653" y="293878"/>
                    <a:pt x="1777492" y="462026"/>
                    <a:pt x="1777492" y="669290"/>
                  </a:cubicBezTo>
                  <a:cubicBezTo>
                    <a:pt x="1777492" y="876554"/>
                    <a:pt x="1668653" y="1044702"/>
                    <a:pt x="1534287" y="1044702"/>
                  </a:cubicBezTo>
                  <a:cubicBezTo>
                    <a:pt x="1399921" y="1044702"/>
                    <a:pt x="1291082" y="876554"/>
                    <a:pt x="1291082" y="669290"/>
                  </a:cubicBezTo>
                  <a:cubicBezTo>
                    <a:pt x="1291082" y="462026"/>
                    <a:pt x="1399921" y="293878"/>
                    <a:pt x="1534287" y="293878"/>
                  </a:cubicBezTo>
                  <a:close/>
                  <a:moveTo>
                    <a:pt x="2222500" y="0"/>
                  </a:moveTo>
                  <a:cubicBezTo>
                    <a:pt x="2417953" y="0"/>
                    <a:pt x="2576322" y="244475"/>
                    <a:pt x="2576322" y="546100"/>
                  </a:cubicBezTo>
                  <a:cubicBezTo>
                    <a:pt x="2576322" y="847725"/>
                    <a:pt x="2417953" y="1092200"/>
                    <a:pt x="2222500" y="1092200"/>
                  </a:cubicBezTo>
                  <a:cubicBezTo>
                    <a:pt x="2027047" y="1092200"/>
                    <a:pt x="1868678" y="847725"/>
                    <a:pt x="1868678" y="546100"/>
                  </a:cubicBezTo>
                  <a:cubicBezTo>
                    <a:pt x="1868678" y="244475"/>
                    <a:pt x="2027047" y="0"/>
                    <a:pt x="2222500" y="0"/>
                  </a:cubicBezTo>
                  <a:close/>
                </a:path>
              </a:pathLst>
            </a:custGeom>
            <a:solidFill>
              <a:srgbClr val="984807"/>
            </a:solidFill>
          </p:spPr>
        </p:sp>
      </p:grpSp>
      <p:sp>
        <p:nvSpPr>
          <p:cNvPr id="43" name="TextBox 43"/>
          <p:cNvSpPr txBox="1"/>
          <p:nvPr/>
        </p:nvSpPr>
        <p:spPr>
          <a:xfrm>
            <a:off x="414000" y="491370"/>
            <a:ext cx="7032240" cy="126957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6000" spc="-1" dirty="0">
                <a:solidFill>
                  <a:srgbClr val="984807"/>
                </a:solidFill>
                <a:latin typeface="Arimo"/>
                <a:cs typeface="B Nazanin" panose="00000400000000000000" pitchFamily="2" charset="-78"/>
              </a:rPr>
              <a:t>منابع</a:t>
            </a:r>
            <a:endParaRPr lang="en-US" sz="6000" spc="-1" dirty="0">
              <a:solidFill>
                <a:srgbClr val="984807"/>
              </a:solidFill>
              <a:latin typeface="Arimo"/>
              <a:cs typeface="B Nazanin" panose="00000400000000000000" pitchFamily="2" charset="-78"/>
            </a:endParaRPr>
          </a:p>
        </p:txBody>
      </p:sp>
      <p:grpSp>
        <p:nvGrpSpPr>
          <p:cNvPr id="44" name="Group 44"/>
          <p:cNvGrpSpPr/>
          <p:nvPr/>
        </p:nvGrpSpPr>
        <p:grpSpPr>
          <a:xfrm>
            <a:off x="5483520" y="8452080"/>
            <a:ext cx="1254240" cy="1342800"/>
            <a:chOff x="0" y="0"/>
            <a:chExt cx="1672320" cy="1790400"/>
          </a:xfrm>
        </p:grpSpPr>
        <p:sp>
          <p:nvSpPr>
            <p:cNvPr id="45" name="Freeform 45"/>
            <p:cNvSpPr/>
            <p:nvPr/>
          </p:nvSpPr>
          <p:spPr>
            <a:xfrm>
              <a:off x="0" y="0"/>
              <a:ext cx="1672463" cy="1790192"/>
            </a:xfrm>
            <a:custGeom>
              <a:avLst/>
              <a:gdLst/>
              <a:ahLst/>
              <a:cxnLst/>
              <a:rect l="l" t="t" r="r" b="b"/>
              <a:pathLst>
                <a:path w="1672463" h="1790192">
                  <a:moveTo>
                    <a:pt x="37211" y="1684147"/>
                  </a:moveTo>
                  <a:cubicBezTo>
                    <a:pt x="45212" y="1256411"/>
                    <a:pt x="55880" y="828802"/>
                    <a:pt x="58547" y="401066"/>
                  </a:cubicBezTo>
                  <a:cubicBezTo>
                    <a:pt x="61214" y="313436"/>
                    <a:pt x="34671" y="223139"/>
                    <a:pt x="18669" y="132715"/>
                  </a:cubicBezTo>
                  <a:cubicBezTo>
                    <a:pt x="0" y="21209"/>
                    <a:pt x="26543" y="0"/>
                    <a:pt x="140970" y="18542"/>
                  </a:cubicBezTo>
                  <a:cubicBezTo>
                    <a:pt x="234061" y="31877"/>
                    <a:pt x="327025" y="34417"/>
                    <a:pt x="422783" y="37084"/>
                  </a:cubicBezTo>
                  <a:cubicBezTo>
                    <a:pt x="709930" y="39751"/>
                    <a:pt x="999744" y="42418"/>
                    <a:pt x="1289558" y="42418"/>
                  </a:cubicBezTo>
                  <a:cubicBezTo>
                    <a:pt x="1374648" y="42418"/>
                    <a:pt x="1462405" y="29083"/>
                    <a:pt x="1547495" y="15875"/>
                  </a:cubicBezTo>
                  <a:cubicBezTo>
                    <a:pt x="1619250" y="2540"/>
                    <a:pt x="1672463" y="21209"/>
                    <a:pt x="1651127" y="98171"/>
                  </a:cubicBezTo>
                  <a:cubicBezTo>
                    <a:pt x="1558036" y="432816"/>
                    <a:pt x="1648460" y="770255"/>
                    <a:pt x="1624584" y="1107567"/>
                  </a:cubicBezTo>
                  <a:cubicBezTo>
                    <a:pt x="1608582" y="1293495"/>
                    <a:pt x="1582039" y="1484757"/>
                    <a:pt x="1651127" y="1670685"/>
                  </a:cubicBezTo>
                  <a:cubicBezTo>
                    <a:pt x="1672336" y="1731772"/>
                    <a:pt x="1635125" y="1779651"/>
                    <a:pt x="1576705" y="1763649"/>
                  </a:cubicBezTo>
                  <a:cubicBezTo>
                    <a:pt x="1297559" y="1689227"/>
                    <a:pt x="1015746" y="1790192"/>
                    <a:pt x="736600" y="1758315"/>
                  </a:cubicBezTo>
                  <a:cubicBezTo>
                    <a:pt x="627634" y="1744980"/>
                    <a:pt x="518541" y="1737106"/>
                    <a:pt x="406908" y="1737106"/>
                  </a:cubicBezTo>
                  <a:cubicBezTo>
                    <a:pt x="311150" y="1737106"/>
                    <a:pt x="212852" y="1747774"/>
                    <a:pt x="117094" y="1760982"/>
                  </a:cubicBezTo>
                  <a:cubicBezTo>
                    <a:pt x="48006" y="1771650"/>
                    <a:pt x="10795" y="1758315"/>
                    <a:pt x="37338" y="1683893"/>
                  </a:cubicBezTo>
                  <a:close/>
                  <a:moveTo>
                    <a:pt x="348234" y="940308"/>
                  </a:moveTo>
                  <a:cubicBezTo>
                    <a:pt x="348234" y="1070483"/>
                    <a:pt x="348234" y="1181989"/>
                    <a:pt x="348234" y="1293622"/>
                  </a:cubicBezTo>
                  <a:cubicBezTo>
                    <a:pt x="669925" y="1293622"/>
                    <a:pt x="1002284" y="1293622"/>
                    <a:pt x="1318641" y="1293622"/>
                  </a:cubicBezTo>
                  <a:cubicBezTo>
                    <a:pt x="1318641" y="1174115"/>
                    <a:pt x="1318641" y="1059815"/>
                    <a:pt x="1318641" y="942975"/>
                  </a:cubicBezTo>
                  <a:cubicBezTo>
                    <a:pt x="1305306" y="940308"/>
                    <a:pt x="1276096" y="934974"/>
                    <a:pt x="1241552" y="927100"/>
                  </a:cubicBezTo>
                  <a:cubicBezTo>
                    <a:pt x="1241552" y="767715"/>
                    <a:pt x="1241552" y="613664"/>
                    <a:pt x="1241552" y="454279"/>
                  </a:cubicBezTo>
                  <a:cubicBezTo>
                    <a:pt x="965073" y="454279"/>
                    <a:pt x="701802" y="454279"/>
                    <a:pt x="427990" y="454279"/>
                  </a:cubicBezTo>
                  <a:cubicBezTo>
                    <a:pt x="427990" y="616331"/>
                    <a:pt x="427990" y="770382"/>
                    <a:pt x="427990" y="927100"/>
                  </a:cubicBezTo>
                  <a:cubicBezTo>
                    <a:pt x="390779" y="935101"/>
                    <a:pt x="361569" y="940435"/>
                    <a:pt x="348234" y="940435"/>
                  </a:cubicBezTo>
                  <a:close/>
                </a:path>
              </a:pathLst>
            </a:custGeom>
            <a:solidFill>
              <a:srgbClr val="984807"/>
            </a:solidFill>
          </p:spPr>
        </p:sp>
      </p:grpSp>
      <p:grpSp>
        <p:nvGrpSpPr>
          <p:cNvPr id="46" name="Group 46"/>
          <p:cNvGrpSpPr/>
          <p:nvPr/>
        </p:nvGrpSpPr>
        <p:grpSpPr>
          <a:xfrm>
            <a:off x="3270240" y="9331200"/>
            <a:ext cx="1171440" cy="486000"/>
            <a:chOff x="0" y="0"/>
            <a:chExt cx="1561920" cy="648000"/>
          </a:xfrm>
        </p:grpSpPr>
        <p:sp>
          <p:nvSpPr>
            <p:cNvPr id="47" name="Freeform 47"/>
            <p:cNvSpPr/>
            <p:nvPr/>
          </p:nvSpPr>
          <p:spPr>
            <a:xfrm>
              <a:off x="0" y="0"/>
              <a:ext cx="1561973" cy="647954"/>
            </a:xfrm>
            <a:custGeom>
              <a:avLst/>
              <a:gdLst/>
              <a:ahLst/>
              <a:cxnLst/>
              <a:rect l="l" t="t" r="r" b="b"/>
              <a:pathLst>
                <a:path w="1561973" h="647954">
                  <a:moveTo>
                    <a:pt x="1561973" y="647954"/>
                  </a:moveTo>
                  <a:cubicBezTo>
                    <a:pt x="1035177" y="647954"/>
                    <a:pt x="518922" y="647954"/>
                    <a:pt x="0" y="647954"/>
                  </a:cubicBezTo>
                  <a:cubicBezTo>
                    <a:pt x="16002" y="296037"/>
                    <a:pt x="332613" y="21336"/>
                    <a:pt x="731774" y="13335"/>
                  </a:cubicBezTo>
                  <a:cubicBezTo>
                    <a:pt x="1194689" y="0"/>
                    <a:pt x="1519301" y="245364"/>
                    <a:pt x="1561973" y="647954"/>
                  </a:cubicBezTo>
                  <a:close/>
                  <a:moveTo>
                    <a:pt x="1008507" y="173355"/>
                  </a:moveTo>
                  <a:cubicBezTo>
                    <a:pt x="941959" y="229362"/>
                    <a:pt x="896747" y="269367"/>
                    <a:pt x="854202" y="306705"/>
                  </a:cubicBezTo>
                  <a:cubicBezTo>
                    <a:pt x="894080" y="338709"/>
                    <a:pt x="934085" y="400050"/>
                    <a:pt x="973963" y="397383"/>
                  </a:cubicBezTo>
                  <a:cubicBezTo>
                    <a:pt x="1027176" y="397383"/>
                    <a:pt x="1077722" y="349377"/>
                    <a:pt x="1130935" y="320040"/>
                  </a:cubicBezTo>
                  <a:cubicBezTo>
                    <a:pt x="1096391" y="280035"/>
                    <a:pt x="1061720" y="237363"/>
                    <a:pt x="1008507" y="173355"/>
                  </a:cubicBezTo>
                  <a:close/>
                  <a:moveTo>
                    <a:pt x="351282" y="472059"/>
                  </a:moveTo>
                  <a:cubicBezTo>
                    <a:pt x="423164" y="546735"/>
                    <a:pt x="494919" y="557403"/>
                    <a:pt x="569468" y="501396"/>
                  </a:cubicBezTo>
                  <a:cubicBezTo>
                    <a:pt x="580136" y="493395"/>
                    <a:pt x="580136" y="445389"/>
                    <a:pt x="569468" y="437388"/>
                  </a:cubicBezTo>
                  <a:cubicBezTo>
                    <a:pt x="492252" y="386715"/>
                    <a:pt x="420497" y="392049"/>
                    <a:pt x="351282" y="472059"/>
                  </a:cubicBezTo>
                  <a:close/>
                </a:path>
              </a:pathLst>
            </a:custGeom>
            <a:solidFill>
              <a:srgbClr val="984807"/>
            </a:solidFill>
          </p:spPr>
        </p:sp>
      </p:grpSp>
      <p:grpSp>
        <p:nvGrpSpPr>
          <p:cNvPr id="48" name="Group 48"/>
          <p:cNvGrpSpPr/>
          <p:nvPr/>
        </p:nvGrpSpPr>
        <p:grpSpPr>
          <a:xfrm>
            <a:off x="495360" y="9452160"/>
            <a:ext cx="1292400" cy="501840"/>
            <a:chOff x="0" y="0"/>
            <a:chExt cx="1723200" cy="669120"/>
          </a:xfrm>
        </p:grpSpPr>
        <p:sp>
          <p:nvSpPr>
            <p:cNvPr id="49" name="Freeform 49"/>
            <p:cNvSpPr/>
            <p:nvPr/>
          </p:nvSpPr>
          <p:spPr>
            <a:xfrm>
              <a:off x="0" y="0"/>
              <a:ext cx="1723263" cy="669163"/>
            </a:xfrm>
            <a:custGeom>
              <a:avLst/>
              <a:gdLst/>
              <a:ahLst/>
              <a:cxnLst/>
              <a:rect l="l" t="t" r="r" b="b"/>
              <a:pathLst>
                <a:path w="1723263" h="669163">
                  <a:moveTo>
                    <a:pt x="856234" y="178562"/>
                  </a:moveTo>
                  <a:cubicBezTo>
                    <a:pt x="877570" y="170561"/>
                    <a:pt x="888111" y="167894"/>
                    <a:pt x="890778" y="165227"/>
                  </a:cubicBezTo>
                  <a:cubicBezTo>
                    <a:pt x="1061085" y="10668"/>
                    <a:pt x="1154176" y="0"/>
                    <a:pt x="1377442" y="98679"/>
                  </a:cubicBezTo>
                  <a:cubicBezTo>
                    <a:pt x="1467866" y="138684"/>
                    <a:pt x="1579499" y="149352"/>
                    <a:pt x="1614170" y="258572"/>
                  </a:cubicBezTo>
                  <a:cubicBezTo>
                    <a:pt x="1656715" y="389255"/>
                    <a:pt x="1685925" y="522478"/>
                    <a:pt x="1723263" y="669163"/>
                  </a:cubicBezTo>
                  <a:cubicBezTo>
                    <a:pt x="1143508" y="669163"/>
                    <a:pt x="598424" y="669163"/>
                    <a:pt x="55880" y="669163"/>
                  </a:cubicBezTo>
                  <a:cubicBezTo>
                    <a:pt x="0" y="437134"/>
                    <a:pt x="122301" y="234569"/>
                    <a:pt x="324485" y="112014"/>
                  </a:cubicBezTo>
                  <a:cubicBezTo>
                    <a:pt x="441452" y="42672"/>
                    <a:pt x="558546" y="64008"/>
                    <a:pt x="675513" y="37338"/>
                  </a:cubicBezTo>
                  <a:cubicBezTo>
                    <a:pt x="699389" y="32004"/>
                    <a:pt x="736727" y="61341"/>
                    <a:pt x="760603" y="80010"/>
                  </a:cubicBezTo>
                  <a:cubicBezTo>
                    <a:pt x="795147" y="109347"/>
                    <a:pt x="824484" y="144018"/>
                    <a:pt x="856361" y="178689"/>
                  </a:cubicBezTo>
                  <a:close/>
                  <a:moveTo>
                    <a:pt x="406908" y="645160"/>
                  </a:moveTo>
                  <a:cubicBezTo>
                    <a:pt x="715391" y="645160"/>
                    <a:pt x="1010539" y="645160"/>
                    <a:pt x="1316355" y="645160"/>
                  </a:cubicBezTo>
                  <a:cubicBezTo>
                    <a:pt x="1316355" y="482600"/>
                    <a:pt x="1313688" y="327914"/>
                    <a:pt x="1319022" y="170688"/>
                  </a:cubicBezTo>
                  <a:cubicBezTo>
                    <a:pt x="1321689" y="85344"/>
                    <a:pt x="1281811" y="66675"/>
                    <a:pt x="1194054" y="85344"/>
                  </a:cubicBezTo>
                  <a:cubicBezTo>
                    <a:pt x="1194054" y="226695"/>
                    <a:pt x="1194054" y="365252"/>
                    <a:pt x="1194054" y="506603"/>
                  </a:cubicBezTo>
                  <a:cubicBezTo>
                    <a:pt x="967994" y="506603"/>
                    <a:pt x="752602" y="506603"/>
                    <a:pt x="523875" y="506603"/>
                  </a:cubicBezTo>
                  <a:cubicBezTo>
                    <a:pt x="523875" y="360045"/>
                    <a:pt x="523875" y="221361"/>
                    <a:pt x="523875" y="45466"/>
                  </a:cubicBezTo>
                  <a:cubicBezTo>
                    <a:pt x="467995" y="85471"/>
                    <a:pt x="412242" y="106807"/>
                    <a:pt x="412242" y="130810"/>
                  </a:cubicBezTo>
                  <a:cubicBezTo>
                    <a:pt x="404241" y="301371"/>
                    <a:pt x="406908" y="472059"/>
                    <a:pt x="406908" y="645287"/>
                  </a:cubicBezTo>
                  <a:close/>
                </a:path>
              </a:pathLst>
            </a:custGeom>
            <a:solidFill>
              <a:srgbClr val="984807"/>
            </a:solidFill>
          </p:spPr>
        </p:sp>
      </p:grpSp>
      <p:grpSp>
        <p:nvGrpSpPr>
          <p:cNvPr id="50" name="Group 50"/>
          <p:cNvGrpSpPr/>
          <p:nvPr/>
        </p:nvGrpSpPr>
        <p:grpSpPr>
          <a:xfrm>
            <a:off x="482400" y="8508960"/>
            <a:ext cx="1317600" cy="400320"/>
            <a:chOff x="0" y="0"/>
            <a:chExt cx="1756800" cy="533760"/>
          </a:xfrm>
        </p:grpSpPr>
        <p:sp>
          <p:nvSpPr>
            <p:cNvPr id="51" name="Freeform 51"/>
            <p:cNvSpPr/>
            <p:nvPr/>
          </p:nvSpPr>
          <p:spPr>
            <a:xfrm>
              <a:off x="0" y="0"/>
              <a:ext cx="1756918" cy="533781"/>
            </a:xfrm>
            <a:custGeom>
              <a:avLst/>
              <a:gdLst/>
              <a:ahLst/>
              <a:cxnLst/>
              <a:rect l="l" t="t" r="r" b="b"/>
              <a:pathLst>
                <a:path w="1756918" h="533781">
                  <a:moveTo>
                    <a:pt x="0" y="525653"/>
                  </a:moveTo>
                  <a:cubicBezTo>
                    <a:pt x="141097" y="514985"/>
                    <a:pt x="279527" y="501523"/>
                    <a:pt x="433832" y="490728"/>
                  </a:cubicBezTo>
                  <a:cubicBezTo>
                    <a:pt x="457835" y="329946"/>
                    <a:pt x="479171" y="169037"/>
                    <a:pt x="503047" y="0"/>
                  </a:cubicBezTo>
                  <a:cubicBezTo>
                    <a:pt x="740029" y="13462"/>
                    <a:pt x="966216" y="29464"/>
                    <a:pt x="1192530" y="40259"/>
                  </a:cubicBezTo>
                  <a:cubicBezTo>
                    <a:pt x="1256411" y="42926"/>
                    <a:pt x="1275080" y="72390"/>
                    <a:pt x="1280414" y="134112"/>
                  </a:cubicBezTo>
                  <a:cubicBezTo>
                    <a:pt x="1293749" y="249428"/>
                    <a:pt x="1314958" y="367411"/>
                    <a:pt x="1333627" y="490855"/>
                  </a:cubicBezTo>
                  <a:cubicBezTo>
                    <a:pt x="1477391" y="501523"/>
                    <a:pt x="1615821" y="514985"/>
                    <a:pt x="1756918" y="525780"/>
                  </a:cubicBezTo>
                  <a:cubicBezTo>
                    <a:pt x="1756918" y="528447"/>
                    <a:pt x="1756918" y="531114"/>
                    <a:pt x="1756918" y="533781"/>
                  </a:cubicBezTo>
                  <a:cubicBezTo>
                    <a:pt x="1171321" y="533781"/>
                    <a:pt x="585724" y="533781"/>
                    <a:pt x="2794" y="533781"/>
                  </a:cubicBezTo>
                  <a:cubicBezTo>
                    <a:pt x="0" y="531114"/>
                    <a:pt x="0" y="528447"/>
                    <a:pt x="0" y="525653"/>
                  </a:cubicBezTo>
                  <a:close/>
                  <a:moveTo>
                    <a:pt x="489712" y="345948"/>
                  </a:moveTo>
                  <a:cubicBezTo>
                    <a:pt x="487045" y="391541"/>
                    <a:pt x="484378" y="439801"/>
                    <a:pt x="479044" y="488061"/>
                  </a:cubicBezTo>
                  <a:cubicBezTo>
                    <a:pt x="755904" y="488061"/>
                    <a:pt x="1016762" y="488061"/>
                    <a:pt x="1288288" y="488061"/>
                  </a:cubicBezTo>
                  <a:cubicBezTo>
                    <a:pt x="1282954" y="439801"/>
                    <a:pt x="1280287" y="399542"/>
                    <a:pt x="1274953" y="345948"/>
                  </a:cubicBezTo>
                  <a:cubicBezTo>
                    <a:pt x="1016762" y="345948"/>
                    <a:pt x="761238" y="345948"/>
                    <a:pt x="489712" y="345948"/>
                  </a:cubicBezTo>
                  <a:close/>
                </a:path>
              </a:pathLst>
            </a:custGeom>
            <a:solidFill>
              <a:srgbClr val="984807"/>
            </a:solidFill>
          </p:spPr>
        </p:sp>
      </p:grpSp>
      <p:grpSp>
        <p:nvGrpSpPr>
          <p:cNvPr id="52" name="Group 52"/>
          <p:cNvGrpSpPr/>
          <p:nvPr/>
        </p:nvGrpSpPr>
        <p:grpSpPr>
          <a:xfrm>
            <a:off x="3387600" y="8534160"/>
            <a:ext cx="552240" cy="765360"/>
            <a:chOff x="0" y="0"/>
            <a:chExt cx="736320" cy="1020480"/>
          </a:xfrm>
        </p:grpSpPr>
        <p:sp>
          <p:nvSpPr>
            <p:cNvPr id="53" name="Freeform 53"/>
            <p:cNvSpPr/>
            <p:nvPr/>
          </p:nvSpPr>
          <p:spPr>
            <a:xfrm>
              <a:off x="0" y="0"/>
              <a:ext cx="736346" cy="1020445"/>
            </a:xfrm>
            <a:custGeom>
              <a:avLst/>
              <a:gdLst/>
              <a:ahLst/>
              <a:cxnLst/>
              <a:rect l="l" t="t" r="r" b="b"/>
              <a:pathLst>
                <a:path w="736346" h="1020445">
                  <a:moveTo>
                    <a:pt x="544957" y="138176"/>
                  </a:moveTo>
                  <a:cubicBezTo>
                    <a:pt x="555625" y="172720"/>
                    <a:pt x="558292" y="209931"/>
                    <a:pt x="574167" y="244475"/>
                  </a:cubicBezTo>
                  <a:cubicBezTo>
                    <a:pt x="688467" y="473075"/>
                    <a:pt x="736346" y="757428"/>
                    <a:pt x="696468" y="1020445"/>
                  </a:cubicBezTo>
                  <a:cubicBezTo>
                    <a:pt x="664591" y="1020445"/>
                    <a:pt x="632714" y="1020445"/>
                    <a:pt x="600710" y="1020445"/>
                  </a:cubicBezTo>
                  <a:cubicBezTo>
                    <a:pt x="579501" y="922147"/>
                    <a:pt x="675132" y="805180"/>
                    <a:pt x="536956" y="728091"/>
                  </a:cubicBezTo>
                  <a:cubicBezTo>
                    <a:pt x="470535" y="847725"/>
                    <a:pt x="372110" y="826389"/>
                    <a:pt x="287147" y="765302"/>
                  </a:cubicBezTo>
                  <a:cubicBezTo>
                    <a:pt x="183388" y="693547"/>
                    <a:pt x="95758" y="600583"/>
                    <a:pt x="0" y="515493"/>
                  </a:cubicBezTo>
                  <a:cubicBezTo>
                    <a:pt x="5334" y="510159"/>
                    <a:pt x="13335" y="502158"/>
                    <a:pt x="18669" y="494284"/>
                  </a:cubicBezTo>
                  <a:cubicBezTo>
                    <a:pt x="127635" y="510286"/>
                    <a:pt x="236601" y="539496"/>
                    <a:pt x="348234" y="539496"/>
                  </a:cubicBezTo>
                  <a:cubicBezTo>
                    <a:pt x="483743" y="539496"/>
                    <a:pt x="523621" y="651129"/>
                    <a:pt x="598043" y="728218"/>
                  </a:cubicBezTo>
                  <a:cubicBezTo>
                    <a:pt x="600710" y="451739"/>
                    <a:pt x="528955" y="209931"/>
                    <a:pt x="348234" y="0"/>
                  </a:cubicBezTo>
                  <a:cubicBezTo>
                    <a:pt x="414655" y="45212"/>
                    <a:pt x="481203" y="92964"/>
                    <a:pt x="547624" y="138176"/>
                  </a:cubicBezTo>
                  <a:lnTo>
                    <a:pt x="544957" y="138176"/>
                  </a:lnTo>
                  <a:close/>
                </a:path>
              </a:pathLst>
            </a:custGeom>
            <a:solidFill>
              <a:srgbClr val="984807"/>
            </a:solidFill>
          </p:spPr>
        </p:sp>
      </p:grpSp>
      <p:grpSp>
        <p:nvGrpSpPr>
          <p:cNvPr id="54" name="Group 54"/>
          <p:cNvGrpSpPr/>
          <p:nvPr/>
        </p:nvGrpSpPr>
        <p:grpSpPr>
          <a:xfrm>
            <a:off x="3772080" y="8321760"/>
            <a:ext cx="301680" cy="317520"/>
            <a:chOff x="0" y="0"/>
            <a:chExt cx="402240" cy="423360"/>
          </a:xfrm>
        </p:grpSpPr>
        <p:sp>
          <p:nvSpPr>
            <p:cNvPr id="55" name="Freeform 55"/>
            <p:cNvSpPr/>
            <p:nvPr/>
          </p:nvSpPr>
          <p:spPr>
            <a:xfrm>
              <a:off x="0" y="0"/>
              <a:ext cx="402209" cy="423418"/>
            </a:xfrm>
            <a:custGeom>
              <a:avLst/>
              <a:gdLst/>
              <a:ahLst/>
              <a:cxnLst/>
              <a:rect l="l" t="t" r="r" b="b"/>
              <a:pathLst>
                <a:path w="402209" h="423418">
                  <a:moveTo>
                    <a:pt x="37084" y="423418"/>
                  </a:moveTo>
                  <a:cubicBezTo>
                    <a:pt x="0" y="242316"/>
                    <a:pt x="116459" y="165100"/>
                    <a:pt x="254000" y="95885"/>
                  </a:cubicBezTo>
                  <a:cubicBezTo>
                    <a:pt x="301625" y="74549"/>
                    <a:pt x="344043" y="37338"/>
                    <a:pt x="402209" y="0"/>
                  </a:cubicBezTo>
                  <a:cubicBezTo>
                    <a:pt x="383667" y="146431"/>
                    <a:pt x="338709" y="268986"/>
                    <a:pt x="240792" y="364744"/>
                  </a:cubicBezTo>
                  <a:cubicBezTo>
                    <a:pt x="209042" y="396748"/>
                    <a:pt x="142875" y="394081"/>
                    <a:pt x="92583" y="407289"/>
                  </a:cubicBezTo>
                  <a:cubicBezTo>
                    <a:pt x="74041" y="412623"/>
                    <a:pt x="55499" y="417957"/>
                    <a:pt x="34417" y="423291"/>
                  </a:cubicBezTo>
                  <a:cubicBezTo>
                    <a:pt x="34417" y="423291"/>
                    <a:pt x="37084" y="423291"/>
                    <a:pt x="37084" y="423291"/>
                  </a:cubicBezTo>
                  <a:close/>
                </a:path>
              </a:pathLst>
            </a:custGeom>
            <a:solidFill>
              <a:srgbClr val="984807"/>
            </a:solidFill>
          </p:spPr>
        </p:sp>
      </p:grpSp>
      <p:grpSp>
        <p:nvGrpSpPr>
          <p:cNvPr id="56" name="Group 56"/>
          <p:cNvGrpSpPr/>
          <p:nvPr/>
        </p:nvGrpSpPr>
        <p:grpSpPr>
          <a:xfrm>
            <a:off x="968400" y="9172800"/>
            <a:ext cx="339840" cy="164880"/>
            <a:chOff x="0" y="0"/>
            <a:chExt cx="453120" cy="219840"/>
          </a:xfrm>
        </p:grpSpPr>
        <p:sp>
          <p:nvSpPr>
            <p:cNvPr id="57" name="Freeform 57"/>
            <p:cNvSpPr/>
            <p:nvPr/>
          </p:nvSpPr>
          <p:spPr>
            <a:xfrm>
              <a:off x="0" y="0"/>
              <a:ext cx="453009" cy="219837"/>
            </a:xfrm>
            <a:custGeom>
              <a:avLst/>
              <a:gdLst/>
              <a:ahLst/>
              <a:cxnLst/>
              <a:rect l="l" t="t" r="r" b="b"/>
              <a:pathLst>
                <a:path w="453009" h="219837">
                  <a:moveTo>
                    <a:pt x="442468" y="219837"/>
                  </a:moveTo>
                  <a:cubicBezTo>
                    <a:pt x="347091" y="56261"/>
                    <a:pt x="124587" y="50927"/>
                    <a:pt x="37084" y="201041"/>
                  </a:cubicBezTo>
                  <a:cubicBezTo>
                    <a:pt x="0" y="64389"/>
                    <a:pt x="52959" y="0"/>
                    <a:pt x="188087" y="21463"/>
                  </a:cubicBezTo>
                  <a:cubicBezTo>
                    <a:pt x="211963" y="26797"/>
                    <a:pt x="238379" y="32131"/>
                    <a:pt x="262255" y="29464"/>
                  </a:cubicBezTo>
                  <a:cubicBezTo>
                    <a:pt x="418592" y="5334"/>
                    <a:pt x="453009" y="37465"/>
                    <a:pt x="442468" y="219837"/>
                  </a:cubicBezTo>
                  <a:close/>
                </a:path>
              </a:pathLst>
            </a:custGeom>
            <a:solidFill>
              <a:srgbClr val="984807"/>
            </a:solidFill>
          </p:spPr>
        </p:sp>
      </p:grpSp>
      <p:grpSp>
        <p:nvGrpSpPr>
          <p:cNvPr id="58" name="Group 58"/>
          <p:cNvGrpSpPr/>
          <p:nvPr/>
        </p:nvGrpSpPr>
        <p:grpSpPr>
          <a:xfrm>
            <a:off x="765360" y="8950320"/>
            <a:ext cx="142560" cy="333360"/>
            <a:chOff x="0" y="0"/>
            <a:chExt cx="190080" cy="444480"/>
          </a:xfrm>
        </p:grpSpPr>
        <p:sp>
          <p:nvSpPr>
            <p:cNvPr id="59" name="Freeform 59"/>
            <p:cNvSpPr/>
            <p:nvPr/>
          </p:nvSpPr>
          <p:spPr>
            <a:xfrm>
              <a:off x="0" y="0"/>
              <a:ext cx="190119" cy="444500"/>
            </a:xfrm>
            <a:custGeom>
              <a:avLst/>
              <a:gdLst/>
              <a:ahLst/>
              <a:cxnLst/>
              <a:rect l="l" t="t" r="r" b="b"/>
              <a:pathLst>
                <a:path w="190119" h="444500">
                  <a:moveTo>
                    <a:pt x="179324" y="63881"/>
                  </a:moveTo>
                  <a:cubicBezTo>
                    <a:pt x="120523" y="87884"/>
                    <a:pt x="69596" y="93091"/>
                    <a:pt x="61595" y="117094"/>
                  </a:cubicBezTo>
                  <a:cubicBezTo>
                    <a:pt x="50927" y="148971"/>
                    <a:pt x="58928" y="196977"/>
                    <a:pt x="74930" y="231521"/>
                  </a:cubicBezTo>
                  <a:cubicBezTo>
                    <a:pt x="115062" y="300736"/>
                    <a:pt x="165989" y="364617"/>
                    <a:pt x="190119" y="444500"/>
                  </a:cubicBezTo>
                  <a:cubicBezTo>
                    <a:pt x="139192" y="372618"/>
                    <a:pt x="85725" y="300736"/>
                    <a:pt x="37465" y="228854"/>
                  </a:cubicBezTo>
                  <a:cubicBezTo>
                    <a:pt x="0" y="172974"/>
                    <a:pt x="45466" y="16002"/>
                    <a:pt x="104394" y="2667"/>
                  </a:cubicBezTo>
                  <a:cubicBezTo>
                    <a:pt x="125857" y="0"/>
                    <a:pt x="157988" y="45212"/>
                    <a:pt x="179324" y="63881"/>
                  </a:cubicBezTo>
                  <a:close/>
                </a:path>
              </a:pathLst>
            </a:custGeom>
            <a:solidFill>
              <a:srgbClr val="984807"/>
            </a:solidFill>
          </p:spPr>
        </p:sp>
      </p:grpSp>
      <p:grpSp>
        <p:nvGrpSpPr>
          <p:cNvPr id="60" name="Group 60"/>
          <p:cNvGrpSpPr/>
          <p:nvPr/>
        </p:nvGrpSpPr>
        <p:grpSpPr>
          <a:xfrm>
            <a:off x="1396800" y="8940960"/>
            <a:ext cx="146160" cy="209520"/>
            <a:chOff x="0" y="0"/>
            <a:chExt cx="194880" cy="279360"/>
          </a:xfrm>
        </p:grpSpPr>
        <p:sp>
          <p:nvSpPr>
            <p:cNvPr id="61" name="Freeform 61"/>
            <p:cNvSpPr/>
            <p:nvPr/>
          </p:nvSpPr>
          <p:spPr>
            <a:xfrm>
              <a:off x="0" y="0"/>
              <a:ext cx="194945" cy="279400"/>
            </a:xfrm>
            <a:custGeom>
              <a:avLst/>
              <a:gdLst/>
              <a:ahLst/>
              <a:cxnLst/>
              <a:rect l="l" t="t" r="r" b="b"/>
              <a:pathLst>
                <a:path w="194945" h="279400">
                  <a:moveTo>
                    <a:pt x="37338" y="0"/>
                  </a:moveTo>
                  <a:cubicBezTo>
                    <a:pt x="66802" y="39497"/>
                    <a:pt x="112141" y="73787"/>
                    <a:pt x="122809" y="115951"/>
                  </a:cubicBezTo>
                  <a:cubicBezTo>
                    <a:pt x="133477" y="168656"/>
                    <a:pt x="117475" y="226695"/>
                    <a:pt x="96139" y="279400"/>
                  </a:cubicBezTo>
                  <a:cubicBezTo>
                    <a:pt x="85471" y="210820"/>
                    <a:pt x="194945" y="108077"/>
                    <a:pt x="16002" y="100203"/>
                  </a:cubicBezTo>
                  <a:cubicBezTo>
                    <a:pt x="10668" y="100203"/>
                    <a:pt x="5334" y="55372"/>
                    <a:pt x="0" y="28956"/>
                  </a:cubicBezTo>
                  <a:cubicBezTo>
                    <a:pt x="10668" y="21082"/>
                    <a:pt x="24003" y="10541"/>
                    <a:pt x="37338" y="0"/>
                  </a:cubicBezTo>
                  <a:close/>
                </a:path>
              </a:pathLst>
            </a:custGeom>
            <a:solidFill>
              <a:srgbClr val="984807"/>
            </a:solidFill>
          </p:spPr>
        </p:sp>
      </p:grpSp>
      <p:grpSp>
        <p:nvGrpSpPr>
          <p:cNvPr id="62" name="Group 62"/>
          <p:cNvGrpSpPr/>
          <p:nvPr/>
        </p:nvGrpSpPr>
        <p:grpSpPr>
          <a:xfrm>
            <a:off x="5781600" y="9191520"/>
            <a:ext cx="650880" cy="196560"/>
            <a:chOff x="0" y="0"/>
            <a:chExt cx="867840" cy="262080"/>
          </a:xfrm>
        </p:grpSpPr>
        <p:sp>
          <p:nvSpPr>
            <p:cNvPr id="63" name="Freeform 63"/>
            <p:cNvSpPr/>
            <p:nvPr/>
          </p:nvSpPr>
          <p:spPr>
            <a:xfrm>
              <a:off x="0" y="0"/>
              <a:ext cx="867791" cy="262128"/>
            </a:xfrm>
            <a:custGeom>
              <a:avLst/>
              <a:gdLst/>
              <a:ahLst/>
              <a:cxnLst/>
              <a:rect l="l" t="t" r="r" b="b"/>
              <a:pathLst>
                <a:path w="867791" h="262128">
                  <a:moveTo>
                    <a:pt x="0" y="262128"/>
                  </a:moveTo>
                  <a:cubicBezTo>
                    <a:pt x="0" y="171196"/>
                    <a:pt x="0" y="90932"/>
                    <a:pt x="0" y="0"/>
                  </a:cubicBezTo>
                  <a:cubicBezTo>
                    <a:pt x="285750" y="0"/>
                    <a:pt x="579501" y="0"/>
                    <a:pt x="867791" y="0"/>
                  </a:cubicBezTo>
                  <a:cubicBezTo>
                    <a:pt x="867791" y="85598"/>
                    <a:pt x="867791" y="171196"/>
                    <a:pt x="867791" y="262128"/>
                  </a:cubicBezTo>
                  <a:cubicBezTo>
                    <a:pt x="584708" y="262128"/>
                    <a:pt x="290957" y="262128"/>
                    <a:pt x="0" y="262128"/>
                  </a:cubicBezTo>
                  <a:close/>
                </a:path>
              </a:pathLst>
            </a:custGeom>
            <a:solidFill>
              <a:srgbClr val="984807"/>
            </a:solidFill>
          </p:spPr>
        </p:sp>
      </p:grpSp>
      <p:grpSp>
        <p:nvGrpSpPr>
          <p:cNvPr id="64" name="Group 64"/>
          <p:cNvGrpSpPr/>
          <p:nvPr/>
        </p:nvGrpSpPr>
        <p:grpSpPr>
          <a:xfrm>
            <a:off x="5934240" y="8801280"/>
            <a:ext cx="358560" cy="368640"/>
            <a:chOff x="0" y="0"/>
            <a:chExt cx="478080" cy="491520"/>
          </a:xfrm>
        </p:grpSpPr>
        <p:sp>
          <p:nvSpPr>
            <p:cNvPr id="65" name="Freeform 65"/>
            <p:cNvSpPr/>
            <p:nvPr/>
          </p:nvSpPr>
          <p:spPr>
            <a:xfrm>
              <a:off x="0" y="0"/>
              <a:ext cx="478155" cy="491490"/>
            </a:xfrm>
            <a:custGeom>
              <a:avLst/>
              <a:gdLst/>
              <a:ahLst/>
              <a:cxnLst/>
              <a:rect l="l" t="t" r="r" b="b"/>
              <a:pathLst>
                <a:path w="478155" h="491490">
                  <a:moveTo>
                    <a:pt x="162052" y="47879"/>
                  </a:moveTo>
                  <a:cubicBezTo>
                    <a:pt x="241681" y="0"/>
                    <a:pt x="345313" y="21209"/>
                    <a:pt x="409067" y="100965"/>
                  </a:cubicBezTo>
                  <a:cubicBezTo>
                    <a:pt x="478155" y="185928"/>
                    <a:pt x="478155" y="316230"/>
                    <a:pt x="409067" y="395859"/>
                  </a:cubicBezTo>
                  <a:cubicBezTo>
                    <a:pt x="342646" y="472948"/>
                    <a:pt x="255016" y="491490"/>
                    <a:pt x="162052" y="464947"/>
                  </a:cubicBezTo>
                  <a:cubicBezTo>
                    <a:pt x="69088" y="438404"/>
                    <a:pt x="13335" y="371983"/>
                    <a:pt x="8001" y="273685"/>
                  </a:cubicBezTo>
                  <a:cubicBezTo>
                    <a:pt x="0" y="178054"/>
                    <a:pt x="21209" y="92964"/>
                    <a:pt x="124841" y="55753"/>
                  </a:cubicBezTo>
                  <a:cubicBezTo>
                    <a:pt x="116840" y="119507"/>
                    <a:pt x="122174" y="172593"/>
                    <a:pt x="207137" y="162052"/>
                  </a:cubicBezTo>
                  <a:cubicBezTo>
                    <a:pt x="167259" y="188595"/>
                    <a:pt x="116840" y="209931"/>
                    <a:pt x="87630" y="244475"/>
                  </a:cubicBezTo>
                  <a:cubicBezTo>
                    <a:pt x="69088" y="268351"/>
                    <a:pt x="63754" y="326898"/>
                    <a:pt x="79629" y="350774"/>
                  </a:cubicBezTo>
                  <a:cubicBezTo>
                    <a:pt x="98171" y="377317"/>
                    <a:pt x="154051" y="403860"/>
                    <a:pt x="180594" y="393319"/>
                  </a:cubicBezTo>
                  <a:cubicBezTo>
                    <a:pt x="217805" y="382651"/>
                    <a:pt x="244348" y="334899"/>
                    <a:pt x="276225" y="305689"/>
                  </a:cubicBezTo>
                  <a:cubicBezTo>
                    <a:pt x="302768" y="337566"/>
                    <a:pt x="342646" y="401320"/>
                    <a:pt x="353187" y="395986"/>
                  </a:cubicBezTo>
                  <a:cubicBezTo>
                    <a:pt x="438150" y="356108"/>
                    <a:pt x="424942" y="284353"/>
                    <a:pt x="403606" y="186055"/>
                  </a:cubicBezTo>
                  <a:cubicBezTo>
                    <a:pt x="353187" y="236474"/>
                    <a:pt x="313309" y="273685"/>
                    <a:pt x="273431" y="310896"/>
                  </a:cubicBezTo>
                  <a:cubicBezTo>
                    <a:pt x="284099" y="260477"/>
                    <a:pt x="297307" y="209931"/>
                    <a:pt x="310642" y="154178"/>
                  </a:cubicBezTo>
                  <a:cubicBezTo>
                    <a:pt x="268097" y="159512"/>
                    <a:pt x="236220" y="162179"/>
                    <a:pt x="204343" y="164846"/>
                  </a:cubicBezTo>
                  <a:cubicBezTo>
                    <a:pt x="238887" y="135636"/>
                    <a:pt x="273431" y="109093"/>
                    <a:pt x="331851" y="61214"/>
                  </a:cubicBezTo>
                  <a:cubicBezTo>
                    <a:pt x="252222" y="55880"/>
                    <a:pt x="207010" y="50546"/>
                    <a:pt x="161925" y="47879"/>
                  </a:cubicBezTo>
                  <a:close/>
                </a:path>
              </a:pathLst>
            </a:custGeom>
            <a:solidFill>
              <a:srgbClr val="984807"/>
            </a:solidFill>
          </p:spPr>
        </p:sp>
      </p:grpSp>
      <p:grpSp>
        <p:nvGrpSpPr>
          <p:cNvPr id="66" name="Group 66"/>
          <p:cNvGrpSpPr/>
          <p:nvPr/>
        </p:nvGrpSpPr>
        <p:grpSpPr>
          <a:xfrm>
            <a:off x="12039120" y="5334480"/>
            <a:ext cx="945360" cy="546480"/>
            <a:chOff x="0" y="0"/>
            <a:chExt cx="1260480" cy="728640"/>
          </a:xfrm>
        </p:grpSpPr>
        <p:sp>
          <p:nvSpPr>
            <p:cNvPr id="67" name="Freeform 67"/>
            <p:cNvSpPr/>
            <p:nvPr/>
          </p:nvSpPr>
          <p:spPr>
            <a:xfrm>
              <a:off x="0" y="0"/>
              <a:ext cx="1260475" cy="728599"/>
            </a:xfrm>
            <a:custGeom>
              <a:avLst/>
              <a:gdLst/>
              <a:ahLst/>
              <a:cxnLst/>
              <a:rect l="l" t="t" r="r" b="b"/>
              <a:pathLst>
                <a:path w="1260475" h="728599">
                  <a:moveTo>
                    <a:pt x="0" y="652272"/>
                  </a:moveTo>
                  <a:cubicBezTo>
                    <a:pt x="34671" y="648843"/>
                    <a:pt x="69469" y="648843"/>
                    <a:pt x="86868" y="645287"/>
                  </a:cubicBezTo>
                  <a:cubicBezTo>
                    <a:pt x="86868" y="485648"/>
                    <a:pt x="83439" y="329565"/>
                    <a:pt x="93853" y="173355"/>
                  </a:cubicBezTo>
                  <a:cubicBezTo>
                    <a:pt x="97282" y="138684"/>
                    <a:pt x="156337" y="86614"/>
                    <a:pt x="194564" y="79629"/>
                  </a:cubicBezTo>
                  <a:cubicBezTo>
                    <a:pt x="354330" y="55372"/>
                    <a:pt x="520954" y="44958"/>
                    <a:pt x="684149" y="34544"/>
                  </a:cubicBezTo>
                  <a:cubicBezTo>
                    <a:pt x="875030" y="20828"/>
                    <a:pt x="1069467" y="10414"/>
                    <a:pt x="1260475" y="0"/>
                  </a:cubicBezTo>
                  <a:cubicBezTo>
                    <a:pt x="1260475" y="183896"/>
                    <a:pt x="1260475" y="371221"/>
                    <a:pt x="1260475" y="558673"/>
                  </a:cubicBezTo>
                  <a:cubicBezTo>
                    <a:pt x="1257046" y="558673"/>
                    <a:pt x="1253490" y="558673"/>
                    <a:pt x="1250061" y="558673"/>
                  </a:cubicBezTo>
                  <a:cubicBezTo>
                    <a:pt x="1250061" y="388620"/>
                    <a:pt x="1250061" y="215138"/>
                    <a:pt x="1250061" y="31242"/>
                  </a:cubicBezTo>
                  <a:cubicBezTo>
                    <a:pt x="882015" y="59055"/>
                    <a:pt x="538226" y="83312"/>
                    <a:pt x="173609" y="110998"/>
                  </a:cubicBezTo>
                  <a:cubicBezTo>
                    <a:pt x="173609" y="253238"/>
                    <a:pt x="159766" y="392049"/>
                    <a:pt x="173609" y="527304"/>
                  </a:cubicBezTo>
                  <a:cubicBezTo>
                    <a:pt x="191008" y="669671"/>
                    <a:pt x="142367" y="728599"/>
                    <a:pt x="0" y="711327"/>
                  </a:cubicBezTo>
                  <a:cubicBezTo>
                    <a:pt x="0" y="690499"/>
                    <a:pt x="0" y="673100"/>
                    <a:pt x="0" y="652272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68" name="Group 68"/>
          <p:cNvGrpSpPr/>
          <p:nvPr/>
        </p:nvGrpSpPr>
        <p:grpSpPr>
          <a:xfrm>
            <a:off x="12088080" y="1944720"/>
            <a:ext cx="2301840" cy="1608480"/>
            <a:chOff x="0" y="0"/>
            <a:chExt cx="3069120" cy="2144640"/>
          </a:xfrm>
        </p:grpSpPr>
        <p:sp>
          <p:nvSpPr>
            <p:cNvPr id="69" name="Freeform 69"/>
            <p:cNvSpPr/>
            <p:nvPr/>
          </p:nvSpPr>
          <p:spPr>
            <a:xfrm>
              <a:off x="127" y="-127"/>
              <a:ext cx="3069209" cy="2145030"/>
            </a:xfrm>
            <a:custGeom>
              <a:avLst/>
              <a:gdLst/>
              <a:ahLst/>
              <a:cxnLst/>
              <a:rect l="l" t="t" r="r" b="b"/>
              <a:pathLst>
                <a:path w="3069209" h="2145030">
                  <a:moveTo>
                    <a:pt x="1353947" y="1020445"/>
                  </a:moveTo>
                  <a:cubicBezTo>
                    <a:pt x="1388618" y="996188"/>
                    <a:pt x="1419860" y="968375"/>
                    <a:pt x="1447673" y="947547"/>
                  </a:cubicBezTo>
                  <a:cubicBezTo>
                    <a:pt x="1315720" y="857377"/>
                    <a:pt x="1180338" y="767080"/>
                    <a:pt x="1055370" y="666496"/>
                  </a:cubicBezTo>
                  <a:cubicBezTo>
                    <a:pt x="1027557" y="645668"/>
                    <a:pt x="1037971" y="579755"/>
                    <a:pt x="1031113" y="534670"/>
                  </a:cubicBezTo>
                  <a:cubicBezTo>
                    <a:pt x="1083183" y="527685"/>
                    <a:pt x="1163066" y="496443"/>
                    <a:pt x="1190879" y="520827"/>
                  </a:cubicBezTo>
                  <a:cubicBezTo>
                    <a:pt x="1291590" y="614553"/>
                    <a:pt x="1374902" y="729107"/>
                    <a:pt x="1465199" y="836676"/>
                  </a:cubicBezTo>
                  <a:cubicBezTo>
                    <a:pt x="1482598" y="697865"/>
                    <a:pt x="1288161" y="569468"/>
                    <a:pt x="1433957" y="423672"/>
                  </a:cubicBezTo>
                  <a:cubicBezTo>
                    <a:pt x="1402715" y="350774"/>
                    <a:pt x="1368044" y="281432"/>
                    <a:pt x="1326388" y="194691"/>
                  </a:cubicBezTo>
                  <a:cubicBezTo>
                    <a:pt x="1361059" y="187706"/>
                    <a:pt x="1388872" y="184277"/>
                    <a:pt x="1402715" y="180848"/>
                  </a:cubicBezTo>
                  <a:cubicBezTo>
                    <a:pt x="1413129" y="125349"/>
                    <a:pt x="1423543" y="69850"/>
                    <a:pt x="1437386" y="14224"/>
                  </a:cubicBezTo>
                  <a:cubicBezTo>
                    <a:pt x="1437386" y="10795"/>
                    <a:pt x="1499870" y="10795"/>
                    <a:pt x="1499870" y="17653"/>
                  </a:cubicBezTo>
                  <a:cubicBezTo>
                    <a:pt x="1517269" y="80137"/>
                    <a:pt x="1527683" y="142621"/>
                    <a:pt x="1541526" y="232791"/>
                  </a:cubicBezTo>
                  <a:cubicBezTo>
                    <a:pt x="1544955" y="232791"/>
                    <a:pt x="1579753" y="243205"/>
                    <a:pt x="1621409" y="260604"/>
                  </a:cubicBezTo>
                  <a:cubicBezTo>
                    <a:pt x="1593596" y="312674"/>
                    <a:pt x="1569339" y="354330"/>
                    <a:pt x="1558925" y="371602"/>
                  </a:cubicBezTo>
                  <a:cubicBezTo>
                    <a:pt x="1576324" y="451358"/>
                    <a:pt x="1590167" y="510413"/>
                    <a:pt x="1607566" y="590169"/>
                  </a:cubicBezTo>
                  <a:cubicBezTo>
                    <a:pt x="1680464" y="510413"/>
                    <a:pt x="1756918" y="420116"/>
                    <a:pt x="1840230" y="343789"/>
                  </a:cubicBezTo>
                  <a:cubicBezTo>
                    <a:pt x="1881886" y="309118"/>
                    <a:pt x="1944370" y="274320"/>
                    <a:pt x="1996440" y="277876"/>
                  </a:cubicBezTo>
                  <a:cubicBezTo>
                    <a:pt x="2031111" y="281305"/>
                    <a:pt x="2062353" y="343789"/>
                    <a:pt x="2097151" y="382016"/>
                  </a:cubicBezTo>
                  <a:cubicBezTo>
                    <a:pt x="1812417" y="493014"/>
                    <a:pt x="1673606" y="715137"/>
                    <a:pt x="1513840" y="930275"/>
                  </a:cubicBezTo>
                  <a:cubicBezTo>
                    <a:pt x="1770761" y="1017016"/>
                    <a:pt x="1833245" y="1100328"/>
                    <a:pt x="1781175" y="1350137"/>
                  </a:cubicBezTo>
                  <a:cubicBezTo>
                    <a:pt x="1739519" y="1544447"/>
                    <a:pt x="1756918" y="1690243"/>
                    <a:pt x="1951355" y="1776984"/>
                  </a:cubicBezTo>
                  <a:cubicBezTo>
                    <a:pt x="2027682" y="1721485"/>
                    <a:pt x="2114550" y="1659001"/>
                    <a:pt x="2211705" y="1586103"/>
                  </a:cubicBezTo>
                  <a:cubicBezTo>
                    <a:pt x="2232533" y="1384808"/>
                    <a:pt x="2020697" y="1114171"/>
                    <a:pt x="2347087" y="954532"/>
                  </a:cubicBezTo>
                  <a:cubicBezTo>
                    <a:pt x="2208276" y="871220"/>
                    <a:pt x="2069338" y="798322"/>
                    <a:pt x="1940941" y="711581"/>
                  </a:cubicBezTo>
                  <a:cubicBezTo>
                    <a:pt x="1909699" y="690753"/>
                    <a:pt x="1909699" y="624840"/>
                    <a:pt x="1895856" y="583184"/>
                  </a:cubicBezTo>
                  <a:cubicBezTo>
                    <a:pt x="1947926" y="569341"/>
                    <a:pt x="2020824" y="527685"/>
                    <a:pt x="2052066" y="548513"/>
                  </a:cubicBezTo>
                  <a:cubicBezTo>
                    <a:pt x="2138807" y="597154"/>
                    <a:pt x="2204847" y="676910"/>
                    <a:pt x="2267331" y="732409"/>
                  </a:cubicBezTo>
                  <a:cubicBezTo>
                    <a:pt x="2284730" y="628269"/>
                    <a:pt x="2305558" y="524129"/>
                    <a:pt x="2322830" y="420116"/>
                  </a:cubicBezTo>
                  <a:cubicBezTo>
                    <a:pt x="2326259" y="402717"/>
                    <a:pt x="2319401" y="375031"/>
                    <a:pt x="2308987" y="364617"/>
                  </a:cubicBezTo>
                  <a:cubicBezTo>
                    <a:pt x="2194433" y="253619"/>
                    <a:pt x="2298573" y="146050"/>
                    <a:pt x="2312416" y="41910"/>
                  </a:cubicBezTo>
                  <a:cubicBezTo>
                    <a:pt x="2315845" y="24511"/>
                    <a:pt x="2364486" y="254"/>
                    <a:pt x="2381885" y="7239"/>
                  </a:cubicBezTo>
                  <a:cubicBezTo>
                    <a:pt x="2409698" y="17653"/>
                    <a:pt x="2430526" y="48895"/>
                    <a:pt x="2444369" y="73152"/>
                  </a:cubicBezTo>
                  <a:cubicBezTo>
                    <a:pt x="2468626" y="118237"/>
                    <a:pt x="2496439" y="163322"/>
                    <a:pt x="2499868" y="211963"/>
                  </a:cubicBezTo>
                  <a:cubicBezTo>
                    <a:pt x="2503297" y="271018"/>
                    <a:pt x="2486025" y="333375"/>
                    <a:pt x="2475611" y="399415"/>
                  </a:cubicBezTo>
                  <a:cubicBezTo>
                    <a:pt x="2593594" y="531241"/>
                    <a:pt x="2426970" y="666623"/>
                    <a:pt x="2458212" y="826262"/>
                  </a:cubicBezTo>
                  <a:cubicBezTo>
                    <a:pt x="2479040" y="770763"/>
                    <a:pt x="2503297" y="736092"/>
                    <a:pt x="2510282" y="701294"/>
                  </a:cubicBezTo>
                  <a:cubicBezTo>
                    <a:pt x="2555367" y="503428"/>
                    <a:pt x="2836672" y="406273"/>
                    <a:pt x="3003296" y="430657"/>
                  </a:cubicBezTo>
                  <a:cubicBezTo>
                    <a:pt x="3027553" y="434086"/>
                    <a:pt x="3044952" y="461899"/>
                    <a:pt x="3069209" y="479298"/>
                  </a:cubicBezTo>
                  <a:cubicBezTo>
                    <a:pt x="3044952" y="500126"/>
                    <a:pt x="3027553" y="531368"/>
                    <a:pt x="2999740" y="538353"/>
                  </a:cubicBezTo>
                  <a:cubicBezTo>
                    <a:pt x="2916428" y="566166"/>
                    <a:pt x="2812288" y="562610"/>
                    <a:pt x="2753233" y="611251"/>
                  </a:cubicBezTo>
                  <a:cubicBezTo>
                    <a:pt x="2642108" y="701421"/>
                    <a:pt x="2555367" y="822960"/>
                    <a:pt x="2451227" y="944372"/>
                  </a:cubicBezTo>
                  <a:cubicBezTo>
                    <a:pt x="2593594" y="972185"/>
                    <a:pt x="2697734" y="1051941"/>
                    <a:pt x="2701163" y="1204595"/>
                  </a:cubicBezTo>
                  <a:cubicBezTo>
                    <a:pt x="2701163" y="1336421"/>
                    <a:pt x="2669921" y="1468374"/>
                    <a:pt x="2652522" y="1607185"/>
                  </a:cubicBezTo>
                  <a:cubicBezTo>
                    <a:pt x="2912872" y="1690497"/>
                    <a:pt x="3017012" y="1881378"/>
                    <a:pt x="3023997" y="2145030"/>
                  </a:cubicBezTo>
                  <a:cubicBezTo>
                    <a:pt x="2027555" y="2145030"/>
                    <a:pt x="1034669" y="2145030"/>
                    <a:pt x="38227" y="2145030"/>
                  </a:cubicBezTo>
                  <a:cubicBezTo>
                    <a:pt x="0" y="1895221"/>
                    <a:pt x="118110" y="1714754"/>
                    <a:pt x="402717" y="1600200"/>
                  </a:cubicBezTo>
                  <a:cubicBezTo>
                    <a:pt x="406146" y="1378077"/>
                    <a:pt x="211709" y="1114298"/>
                    <a:pt x="531114" y="954786"/>
                  </a:cubicBezTo>
                  <a:cubicBezTo>
                    <a:pt x="388747" y="874649"/>
                    <a:pt x="249809" y="805180"/>
                    <a:pt x="121412" y="721995"/>
                  </a:cubicBezTo>
                  <a:cubicBezTo>
                    <a:pt x="90170" y="704596"/>
                    <a:pt x="86614" y="638683"/>
                    <a:pt x="72771" y="597027"/>
                  </a:cubicBezTo>
                  <a:cubicBezTo>
                    <a:pt x="128270" y="583184"/>
                    <a:pt x="201168" y="541528"/>
                    <a:pt x="232537" y="562356"/>
                  </a:cubicBezTo>
                  <a:cubicBezTo>
                    <a:pt x="326263" y="621411"/>
                    <a:pt x="406146" y="704596"/>
                    <a:pt x="489458" y="780923"/>
                  </a:cubicBezTo>
                  <a:cubicBezTo>
                    <a:pt x="517271" y="652526"/>
                    <a:pt x="350647" y="520700"/>
                    <a:pt x="524129" y="419989"/>
                  </a:cubicBezTo>
                  <a:cubicBezTo>
                    <a:pt x="499872" y="371348"/>
                    <a:pt x="482473" y="326263"/>
                    <a:pt x="458216" y="291592"/>
                  </a:cubicBezTo>
                  <a:cubicBezTo>
                    <a:pt x="381889" y="177038"/>
                    <a:pt x="538099" y="114554"/>
                    <a:pt x="520700" y="17399"/>
                  </a:cubicBezTo>
                  <a:cubicBezTo>
                    <a:pt x="544957" y="13970"/>
                    <a:pt x="572770" y="0"/>
                    <a:pt x="590169" y="10414"/>
                  </a:cubicBezTo>
                  <a:cubicBezTo>
                    <a:pt x="607568" y="24257"/>
                    <a:pt x="617982" y="55499"/>
                    <a:pt x="628396" y="79883"/>
                  </a:cubicBezTo>
                  <a:cubicBezTo>
                    <a:pt x="645795" y="118110"/>
                    <a:pt x="673481" y="159639"/>
                    <a:pt x="677037" y="197866"/>
                  </a:cubicBezTo>
                  <a:cubicBezTo>
                    <a:pt x="680466" y="263779"/>
                    <a:pt x="673608" y="329692"/>
                    <a:pt x="684022" y="395732"/>
                  </a:cubicBezTo>
                  <a:cubicBezTo>
                    <a:pt x="680593" y="499872"/>
                    <a:pt x="677037" y="604012"/>
                    <a:pt x="670179" y="704596"/>
                  </a:cubicBezTo>
                  <a:cubicBezTo>
                    <a:pt x="663194" y="701167"/>
                    <a:pt x="652780" y="694182"/>
                    <a:pt x="642366" y="687197"/>
                  </a:cubicBezTo>
                  <a:cubicBezTo>
                    <a:pt x="798449" y="520700"/>
                    <a:pt x="951103" y="357505"/>
                    <a:pt x="1107440" y="191008"/>
                  </a:cubicBezTo>
                  <a:cubicBezTo>
                    <a:pt x="1124839" y="208407"/>
                    <a:pt x="1145667" y="222250"/>
                    <a:pt x="1166495" y="236093"/>
                  </a:cubicBezTo>
                  <a:cubicBezTo>
                    <a:pt x="992886" y="472059"/>
                    <a:pt x="819277" y="708025"/>
                    <a:pt x="649224" y="937133"/>
                  </a:cubicBezTo>
                  <a:cubicBezTo>
                    <a:pt x="687451" y="961390"/>
                    <a:pt x="729107" y="989203"/>
                    <a:pt x="770763" y="1016889"/>
                  </a:cubicBezTo>
                  <a:cubicBezTo>
                    <a:pt x="656209" y="982218"/>
                    <a:pt x="531241" y="950976"/>
                    <a:pt x="444373" y="1065530"/>
                  </a:cubicBezTo>
                  <a:cubicBezTo>
                    <a:pt x="302006" y="1249426"/>
                    <a:pt x="454787" y="1429893"/>
                    <a:pt x="444373" y="1610360"/>
                  </a:cubicBezTo>
                  <a:cubicBezTo>
                    <a:pt x="576326" y="1610360"/>
                    <a:pt x="683895" y="1610360"/>
                    <a:pt x="805434" y="1610360"/>
                  </a:cubicBezTo>
                  <a:cubicBezTo>
                    <a:pt x="770763" y="1502791"/>
                    <a:pt x="926973" y="1377823"/>
                    <a:pt x="718693" y="1284097"/>
                  </a:cubicBezTo>
                  <a:cubicBezTo>
                    <a:pt x="878459" y="1308354"/>
                    <a:pt x="871474" y="1235456"/>
                    <a:pt x="840232" y="1152271"/>
                  </a:cubicBezTo>
                  <a:cubicBezTo>
                    <a:pt x="822833" y="1103630"/>
                    <a:pt x="791591" y="1058545"/>
                    <a:pt x="767334" y="1010031"/>
                  </a:cubicBezTo>
                  <a:cubicBezTo>
                    <a:pt x="885317" y="1069086"/>
                    <a:pt x="899287" y="1173099"/>
                    <a:pt x="885317" y="1284224"/>
                  </a:cubicBezTo>
                  <a:cubicBezTo>
                    <a:pt x="874903" y="1388364"/>
                    <a:pt x="854075" y="1488948"/>
                    <a:pt x="840232" y="1589659"/>
                  </a:cubicBezTo>
                  <a:cubicBezTo>
                    <a:pt x="926973" y="1638300"/>
                    <a:pt x="1010412" y="1686814"/>
                    <a:pt x="1104138" y="1738884"/>
                  </a:cubicBezTo>
                  <a:cubicBezTo>
                    <a:pt x="1163193" y="1700657"/>
                    <a:pt x="1236091" y="1655572"/>
                    <a:pt x="1305560" y="1610487"/>
                  </a:cubicBezTo>
                  <a:cubicBezTo>
                    <a:pt x="1340231" y="1419606"/>
                    <a:pt x="1138936" y="1207897"/>
                    <a:pt x="1347216" y="1024001"/>
                  </a:cubicBezTo>
                  <a:cubicBezTo>
                    <a:pt x="1253490" y="1197483"/>
                    <a:pt x="1315974" y="1371092"/>
                    <a:pt x="1343787" y="1544574"/>
                  </a:cubicBezTo>
                  <a:cubicBezTo>
                    <a:pt x="1350772" y="1572387"/>
                    <a:pt x="1388872" y="1610487"/>
                    <a:pt x="1420114" y="1614043"/>
                  </a:cubicBezTo>
                  <a:cubicBezTo>
                    <a:pt x="1493012" y="1624457"/>
                    <a:pt x="1565910" y="1621028"/>
                    <a:pt x="1642364" y="1614043"/>
                  </a:cubicBezTo>
                  <a:cubicBezTo>
                    <a:pt x="1666621" y="1610614"/>
                    <a:pt x="1711833" y="1582801"/>
                    <a:pt x="1715262" y="1561973"/>
                  </a:cubicBezTo>
                  <a:cubicBezTo>
                    <a:pt x="1732661" y="1433576"/>
                    <a:pt x="1756918" y="1305179"/>
                    <a:pt x="1753489" y="1180211"/>
                  </a:cubicBezTo>
                  <a:cubicBezTo>
                    <a:pt x="1750060" y="1051814"/>
                    <a:pt x="1611122" y="965073"/>
                    <a:pt x="1482725" y="989330"/>
                  </a:cubicBezTo>
                  <a:cubicBezTo>
                    <a:pt x="1441069" y="996315"/>
                    <a:pt x="1399413" y="1010158"/>
                    <a:pt x="1354328" y="1020572"/>
                  </a:cubicBezTo>
                  <a:close/>
                  <a:moveTo>
                    <a:pt x="2614549" y="1607058"/>
                  </a:moveTo>
                  <a:cubicBezTo>
                    <a:pt x="2631948" y="1475232"/>
                    <a:pt x="2652776" y="1350264"/>
                    <a:pt x="2659634" y="1221867"/>
                  </a:cubicBezTo>
                  <a:cubicBezTo>
                    <a:pt x="2666619" y="1083056"/>
                    <a:pt x="2562479" y="985901"/>
                    <a:pt x="2430526" y="985901"/>
                  </a:cubicBezTo>
                  <a:cubicBezTo>
                    <a:pt x="2305558" y="985901"/>
                    <a:pt x="2197862" y="1083056"/>
                    <a:pt x="2204847" y="1211453"/>
                  </a:cubicBezTo>
                  <a:cubicBezTo>
                    <a:pt x="2211832" y="1346835"/>
                    <a:pt x="2243074" y="1478661"/>
                    <a:pt x="2260346" y="1607058"/>
                  </a:cubicBezTo>
                  <a:cubicBezTo>
                    <a:pt x="2392299" y="1607058"/>
                    <a:pt x="2499868" y="1607058"/>
                    <a:pt x="2614422" y="1607058"/>
                  </a:cubicBezTo>
                  <a:close/>
                  <a:moveTo>
                    <a:pt x="350520" y="2103120"/>
                  </a:moveTo>
                  <a:cubicBezTo>
                    <a:pt x="402590" y="2058035"/>
                    <a:pt x="440817" y="2026793"/>
                    <a:pt x="478917" y="1995551"/>
                  </a:cubicBezTo>
                  <a:cubicBezTo>
                    <a:pt x="437261" y="1964309"/>
                    <a:pt x="395605" y="1915795"/>
                    <a:pt x="350520" y="1912239"/>
                  </a:cubicBezTo>
                  <a:cubicBezTo>
                    <a:pt x="312293" y="1908810"/>
                    <a:pt x="270637" y="1960880"/>
                    <a:pt x="232537" y="1988566"/>
                  </a:cubicBezTo>
                  <a:cubicBezTo>
                    <a:pt x="267208" y="2019808"/>
                    <a:pt x="302006" y="2054479"/>
                    <a:pt x="350520" y="210312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70" name="Group 70"/>
          <p:cNvGrpSpPr/>
          <p:nvPr/>
        </p:nvGrpSpPr>
        <p:grpSpPr>
          <a:xfrm>
            <a:off x="12385440" y="8397360"/>
            <a:ext cx="1668960" cy="1069920"/>
            <a:chOff x="0" y="0"/>
            <a:chExt cx="2225280" cy="1426560"/>
          </a:xfrm>
        </p:grpSpPr>
        <p:sp>
          <p:nvSpPr>
            <p:cNvPr id="71" name="Freeform 71"/>
            <p:cNvSpPr/>
            <p:nvPr/>
          </p:nvSpPr>
          <p:spPr>
            <a:xfrm>
              <a:off x="0" y="0"/>
              <a:ext cx="2225294" cy="1426591"/>
            </a:xfrm>
            <a:custGeom>
              <a:avLst/>
              <a:gdLst/>
              <a:ahLst/>
              <a:cxnLst/>
              <a:rect l="l" t="t" r="r" b="b"/>
              <a:pathLst>
                <a:path w="2225294" h="1426591">
                  <a:moveTo>
                    <a:pt x="593598" y="562356"/>
                  </a:moveTo>
                  <a:cubicBezTo>
                    <a:pt x="593598" y="853948"/>
                    <a:pt x="593598" y="1135126"/>
                    <a:pt x="593598" y="1426591"/>
                  </a:cubicBezTo>
                  <a:cubicBezTo>
                    <a:pt x="388747" y="1426591"/>
                    <a:pt x="197866" y="1426591"/>
                    <a:pt x="0" y="1426591"/>
                  </a:cubicBezTo>
                  <a:cubicBezTo>
                    <a:pt x="0" y="951103"/>
                    <a:pt x="0" y="479044"/>
                    <a:pt x="0" y="0"/>
                  </a:cubicBezTo>
                  <a:cubicBezTo>
                    <a:pt x="739394" y="0"/>
                    <a:pt x="1478915" y="0"/>
                    <a:pt x="2225294" y="0"/>
                  </a:cubicBezTo>
                  <a:cubicBezTo>
                    <a:pt x="2225294" y="475488"/>
                    <a:pt x="2225294" y="947547"/>
                    <a:pt x="2225294" y="1426591"/>
                  </a:cubicBezTo>
                  <a:cubicBezTo>
                    <a:pt x="2034413" y="1426591"/>
                    <a:pt x="1846834" y="1426591"/>
                    <a:pt x="1642110" y="1426591"/>
                  </a:cubicBezTo>
                  <a:cubicBezTo>
                    <a:pt x="1642110" y="1141984"/>
                    <a:pt x="1642110" y="857377"/>
                    <a:pt x="1642110" y="562356"/>
                  </a:cubicBezTo>
                  <a:cubicBezTo>
                    <a:pt x="1288034" y="562356"/>
                    <a:pt x="954786" y="562356"/>
                    <a:pt x="593725" y="562356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72" name="Group 72"/>
          <p:cNvGrpSpPr/>
          <p:nvPr/>
        </p:nvGrpSpPr>
        <p:grpSpPr>
          <a:xfrm>
            <a:off x="15960240" y="8133840"/>
            <a:ext cx="1081440" cy="1341360"/>
            <a:chOff x="0" y="0"/>
            <a:chExt cx="1441920" cy="1788480"/>
          </a:xfrm>
        </p:grpSpPr>
        <p:sp>
          <p:nvSpPr>
            <p:cNvPr id="73" name="Freeform 73"/>
            <p:cNvSpPr/>
            <p:nvPr/>
          </p:nvSpPr>
          <p:spPr>
            <a:xfrm>
              <a:off x="0" y="0"/>
              <a:ext cx="1441958" cy="1788541"/>
            </a:xfrm>
            <a:custGeom>
              <a:avLst/>
              <a:gdLst/>
              <a:ahLst/>
              <a:cxnLst/>
              <a:rect l="l" t="t" r="r" b="b"/>
              <a:pathLst>
                <a:path w="1441958" h="1788541">
                  <a:moveTo>
                    <a:pt x="3429" y="897763"/>
                  </a:moveTo>
                  <a:cubicBezTo>
                    <a:pt x="3429" y="651637"/>
                    <a:pt x="6985" y="408940"/>
                    <a:pt x="0" y="166370"/>
                  </a:cubicBezTo>
                  <a:cubicBezTo>
                    <a:pt x="0" y="41656"/>
                    <a:pt x="48641" y="0"/>
                    <a:pt x="170307" y="0"/>
                  </a:cubicBezTo>
                  <a:cubicBezTo>
                    <a:pt x="542036" y="3429"/>
                    <a:pt x="917321" y="3429"/>
                    <a:pt x="1289050" y="0"/>
                  </a:cubicBezTo>
                  <a:cubicBezTo>
                    <a:pt x="1396746" y="0"/>
                    <a:pt x="1441958" y="38100"/>
                    <a:pt x="1441958" y="149098"/>
                  </a:cubicBezTo>
                  <a:cubicBezTo>
                    <a:pt x="1438529" y="644779"/>
                    <a:pt x="1438529" y="1143889"/>
                    <a:pt x="1441958" y="1639443"/>
                  </a:cubicBezTo>
                  <a:cubicBezTo>
                    <a:pt x="1441958" y="1750314"/>
                    <a:pt x="1400302" y="1788541"/>
                    <a:pt x="1292606" y="1788541"/>
                  </a:cubicBezTo>
                  <a:cubicBezTo>
                    <a:pt x="913892" y="1785112"/>
                    <a:pt x="535178" y="1785112"/>
                    <a:pt x="156464" y="1788541"/>
                  </a:cubicBezTo>
                  <a:cubicBezTo>
                    <a:pt x="38227" y="1788541"/>
                    <a:pt x="0" y="1739900"/>
                    <a:pt x="0" y="1625600"/>
                  </a:cubicBezTo>
                  <a:cubicBezTo>
                    <a:pt x="6985" y="1383030"/>
                    <a:pt x="3429" y="1140333"/>
                    <a:pt x="3429" y="897763"/>
                  </a:cubicBezTo>
                  <a:close/>
                  <a:moveTo>
                    <a:pt x="90297" y="1261618"/>
                  </a:moveTo>
                  <a:cubicBezTo>
                    <a:pt x="104140" y="1278890"/>
                    <a:pt x="114681" y="1296289"/>
                    <a:pt x="125095" y="1313561"/>
                  </a:cubicBezTo>
                  <a:cubicBezTo>
                    <a:pt x="503809" y="1313561"/>
                    <a:pt x="879094" y="1313561"/>
                    <a:pt x="1254252" y="1310132"/>
                  </a:cubicBezTo>
                  <a:cubicBezTo>
                    <a:pt x="1285494" y="1310132"/>
                    <a:pt x="1316736" y="1268476"/>
                    <a:pt x="1344549" y="1247775"/>
                  </a:cubicBezTo>
                  <a:cubicBezTo>
                    <a:pt x="1316736" y="1230503"/>
                    <a:pt x="1288923" y="1195832"/>
                    <a:pt x="1261110" y="1195832"/>
                  </a:cubicBezTo>
                  <a:cubicBezTo>
                    <a:pt x="903224" y="1192403"/>
                    <a:pt x="545338" y="1188847"/>
                    <a:pt x="187452" y="1195832"/>
                  </a:cubicBezTo>
                  <a:cubicBezTo>
                    <a:pt x="156210" y="1195832"/>
                    <a:pt x="124968" y="1237488"/>
                    <a:pt x="90170" y="1261745"/>
                  </a:cubicBezTo>
                  <a:close/>
                  <a:moveTo>
                    <a:pt x="1327150" y="1525143"/>
                  </a:moveTo>
                  <a:cubicBezTo>
                    <a:pt x="1337564" y="1511300"/>
                    <a:pt x="1347978" y="1497457"/>
                    <a:pt x="1361948" y="1483487"/>
                  </a:cubicBezTo>
                  <a:cubicBezTo>
                    <a:pt x="1330706" y="1459230"/>
                    <a:pt x="1302893" y="1414145"/>
                    <a:pt x="1271651" y="1410716"/>
                  </a:cubicBezTo>
                  <a:cubicBezTo>
                    <a:pt x="910336" y="1407287"/>
                    <a:pt x="545465" y="1407287"/>
                    <a:pt x="180594" y="1410716"/>
                  </a:cubicBezTo>
                  <a:cubicBezTo>
                    <a:pt x="156210" y="1410716"/>
                    <a:pt x="131953" y="1452372"/>
                    <a:pt x="107569" y="1473073"/>
                  </a:cubicBezTo>
                  <a:cubicBezTo>
                    <a:pt x="131953" y="1490345"/>
                    <a:pt x="156210" y="1525016"/>
                    <a:pt x="180594" y="1525016"/>
                  </a:cubicBezTo>
                  <a:cubicBezTo>
                    <a:pt x="562737" y="1528445"/>
                    <a:pt x="945007" y="1525016"/>
                    <a:pt x="1327150" y="1525016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74" name="Group 74"/>
          <p:cNvGrpSpPr/>
          <p:nvPr/>
        </p:nvGrpSpPr>
        <p:grpSpPr>
          <a:xfrm>
            <a:off x="15541920" y="5342400"/>
            <a:ext cx="1774080" cy="663120"/>
            <a:chOff x="0" y="0"/>
            <a:chExt cx="2365440" cy="884160"/>
          </a:xfrm>
        </p:grpSpPr>
        <p:sp>
          <p:nvSpPr>
            <p:cNvPr id="75" name="Freeform 75"/>
            <p:cNvSpPr/>
            <p:nvPr/>
          </p:nvSpPr>
          <p:spPr>
            <a:xfrm>
              <a:off x="0" y="0"/>
              <a:ext cx="2365502" cy="884047"/>
            </a:xfrm>
            <a:custGeom>
              <a:avLst/>
              <a:gdLst/>
              <a:ahLst/>
              <a:cxnLst/>
              <a:rect l="l" t="t" r="r" b="b"/>
              <a:pathLst>
                <a:path w="2365502" h="884047">
                  <a:moveTo>
                    <a:pt x="0" y="403733"/>
                  </a:moveTo>
                  <a:cubicBezTo>
                    <a:pt x="239268" y="403733"/>
                    <a:pt x="478663" y="403733"/>
                    <a:pt x="735330" y="403733"/>
                  </a:cubicBezTo>
                  <a:cubicBezTo>
                    <a:pt x="735330" y="260985"/>
                    <a:pt x="735330" y="135763"/>
                    <a:pt x="735330" y="0"/>
                  </a:cubicBezTo>
                  <a:cubicBezTo>
                    <a:pt x="1286764" y="0"/>
                    <a:pt x="1820926" y="0"/>
                    <a:pt x="2365502" y="0"/>
                  </a:cubicBezTo>
                  <a:cubicBezTo>
                    <a:pt x="2365502" y="180975"/>
                    <a:pt x="2365502" y="358521"/>
                    <a:pt x="2365502" y="546481"/>
                  </a:cubicBezTo>
                  <a:cubicBezTo>
                    <a:pt x="2133092" y="525653"/>
                    <a:pt x="1959737" y="605663"/>
                    <a:pt x="1883410" y="845820"/>
                  </a:cubicBezTo>
                  <a:cubicBezTo>
                    <a:pt x="1876425" y="863219"/>
                    <a:pt x="1838325" y="880618"/>
                    <a:pt x="1814068" y="880618"/>
                  </a:cubicBezTo>
                  <a:cubicBezTo>
                    <a:pt x="1664970" y="884047"/>
                    <a:pt x="1515745" y="884047"/>
                    <a:pt x="1366647" y="884047"/>
                  </a:cubicBezTo>
                  <a:cubicBezTo>
                    <a:pt x="1345819" y="810895"/>
                    <a:pt x="1335405" y="748284"/>
                    <a:pt x="1311148" y="689102"/>
                  </a:cubicBezTo>
                  <a:cubicBezTo>
                    <a:pt x="1220978" y="483743"/>
                    <a:pt x="1012825" y="410591"/>
                    <a:pt x="776986" y="431546"/>
                  </a:cubicBezTo>
                  <a:cubicBezTo>
                    <a:pt x="520319" y="459359"/>
                    <a:pt x="260223" y="438531"/>
                    <a:pt x="127" y="438531"/>
                  </a:cubicBezTo>
                  <a:cubicBezTo>
                    <a:pt x="127" y="428117"/>
                    <a:pt x="127" y="417703"/>
                    <a:pt x="127" y="403733"/>
                  </a:cubicBezTo>
                  <a:close/>
                  <a:moveTo>
                    <a:pt x="1474216" y="313182"/>
                  </a:moveTo>
                  <a:cubicBezTo>
                    <a:pt x="1501902" y="229616"/>
                    <a:pt x="1491615" y="184404"/>
                    <a:pt x="1397889" y="187833"/>
                  </a:cubicBezTo>
                  <a:cubicBezTo>
                    <a:pt x="1245235" y="191262"/>
                    <a:pt x="1089152" y="191262"/>
                    <a:pt x="936625" y="187833"/>
                  </a:cubicBezTo>
                  <a:cubicBezTo>
                    <a:pt x="839470" y="187833"/>
                    <a:pt x="836041" y="236601"/>
                    <a:pt x="867283" y="313182"/>
                  </a:cubicBezTo>
                  <a:cubicBezTo>
                    <a:pt x="1071880" y="313182"/>
                    <a:pt x="1269619" y="313182"/>
                    <a:pt x="1474216" y="313182"/>
                  </a:cubicBezTo>
                  <a:close/>
                  <a:moveTo>
                    <a:pt x="2046478" y="320167"/>
                  </a:moveTo>
                  <a:cubicBezTo>
                    <a:pt x="2101977" y="320167"/>
                    <a:pt x="2157476" y="327152"/>
                    <a:pt x="2209546" y="316738"/>
                  </a:cubicBezTo>
                  <a:cubicBezTo>
                    <a:pt x="2237232" y="309753"/>
                    <a:pt x="2258060" y="271526"/>
                    <a:pt x="2282444" y="250571"/>
                  </a:cubicBezTo>
                  <a:cubicBezTo>
                    <a:pt x="2258187" y="229743"/>
                    <a:pt x="2240788" y="191389"/>
                    <a:pt x="2216531" y="191389"/>
                  </a:cubicBezTo>
                  <a:cubicBezTo>
                    <a:pt x="2102104" y="187960"/>
                    <a:pt x="1991106" y="187960"/>
                    <a:pt x="1876679" y="194818"/>
                  </a:cubicBezTo>
                  <a:cubicBezTo>
                    <a:pt x="1855851" y="194818"/>
                    <a:pt x="1821180" y="236601"/>
                    <a:pt x="1824609" y="257429"/>
                  </a:cubicBezTo>
                  <a:cubicBezTo>
                    <a:pt x="1824609" y="278257"/>
                    <a:pt x="1859280" y="313182"/>
                    <a:pt x="1883537" y="316611"/>
                  </a:cubicBezTo>
                  <a:cubicBezTo>
                    <a:pt x="1935607" y="323596"/>
                    <a:pt x="1991106" y="320040"/>
                    <a:pt x="2046605" y="32004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76" name="Group 76"/>
          <p:cNvGrpSpPr/>
          <p:nvPr/>
        </p:nvGrpSpPr>
        <p:grpSpPr>
          <a:xfrm>
            <a:off x="13308480" y="5466240"/>
            <a:ext cx="881280" cy="858960"/>
            <a:chOff x="0" y="0"/>
            <a:chExt cx="1175040" cy="1145280"/>
          </a:xfrm>
        </p:grpSpPr>
        <p:sp>
          <p:nvSpPr>
            <p:cNvPr id="77" name="Freeform 77"/>
            <p:cNvSpPr/>
            <p:nvPr/>
          </p:nvSpPr>
          <p:spPr>
            <a:xfrm>
              <a:off x="0" y="0"/>
              <a:ext cx="1175004" cy="1145286"/>
            </a:xfrm>
            <a:custGeom>
              <a:avLst/>
              <a:gdLst/>
              <a:ahLst/>
              <a:cxnLst/>
              <a:rect l="l" t="t" r="r" b="b"/>
              <a:pathLst>
                <a:path w="1175004" h="1145286">
                  <a:moveTo>
                    <a:pt x="1175004" y="565658"/>
                  </a:moveTo>
                  <a:cubicBezTo>
                    <a:pt x="1136777" y="912749"/>
                    <a:pt x="935228" y="1114044"/>
                    <a:pt x="597916" y="1131443"/>
                  </a:cubicBezTo>
                  <a:cubicBezTo>
                    <a:pt x="305943" y="1145286"/>
                    <a:pt x="0" y="829437"/>
                    <a:pt x="31242" y="555244"/>
                  </a:cubicBezTo>
                  <a:cubicBezTo>
                    <a:pt x="69469" y="201295"/>
                    <a:pt x="271145" y="0"/>
                    <a:pt x="608330" y="3429"/>
                  </a:cubicBezTo>
                  <a:cubicBezTo>
                    <a:pt x="959485" y="3429"/>
                    <a:pt x="1143762" y="242951"/>
                    <a:pt x="1175004" y="565658"/>
                  </a:cubicBezTo>
                  <a:close/>
                  <a:moveTo>
                    <a:pt x="246761" y="565658"/>
                  </a:moveTo>
                  <a:cubicBezTo>
                    <a:pt x="246761" y="763524"/>
                    <a:pt x="410210" y="926592"/>
                    <a:pt x="604774" y="923163"/>
                  </a:cubicBezTo>
                  <a:cubicBezTo>
                    <a:pt x="799338" y="919734"/>
                    <a:pt x="969899" y="749681"/>
                    <a:pt x="966470" y="558800"/>
                  </a:cubicBezTo>
                  <a:cubicBezTo>
                    <a:pt x="966470" y="364490"/>
                    <a:pt x="796163" y="201295"/>
                    <a:pt x="601472" y="201295"/>
                  </a:cubicBezTo>
                  <a:cubicBezTo>
                    <a:pt x="399796" y="204724"/>
                    <a:pt x="243459" y="360934"/>
                    <a:pt x="246888" y="565658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78" name="Group 78"/>
          <p:cNvGrpSpPr/>
          <p:nvPr/>
        </p:nvGrpSpPr>
        <p:grpSpPr>
          <a:xfrm>
            <a:off x="16084800" y="5131440"/>
            <a:ext cx="1326240" cy="576000"/>
            <a:chOff x="0" y="0"/>
            <a:chExt cx="1768320" cy="768000"/>
          </a:xfrm>
        </p:grpSpPr>
        <p:sp>
          <p:nvSpPr>
            <p:cNvPr id="79" name="Freeform 79"/>
            <p:cNvSpPr/>
            <p:nvPr/>
          </p:nvSpPr>
          <p:spPr>
            <a:xfrm>
              <a:off x="0" y="0"/>
              <a:ext cx="1768348" cy="768096"/>
            </a:xfrm>
            <a:custGeom>
              <a:avLst/>
              <a:gdLst/>
              <a:ahLst/>
              <a:cxnLst/>
              <a:rect l="l" t="t" r="r" b="b"/>
              <a:pathLst>
                <a:path w="1768348" h="768096">
                  <a:moveTo>
                    <a:pt x="1709547" y="764540"/>
                  </a:moveTo>
                  <a:cubicBezTo>
                    <a:pt x="1709547" y="594233"/>
                    <a:pt x="1709547" y="420497"/>
                    <a:pt x="1709547" y="232791"/>
                  </a:cubicBezTo>
                  <a:cubicBezTo>
                    <a:pt x="1131697" y="232791"/>
                    <a:pt x="570992" y="232791"/>
                    <a:pt x="0" y="232791"/>
                  </a:cubicBezTo>
                  <a:cubicBezTo>
                    <a:pt x="0" y="149479"/>
                    <a:pt x="0" y="83439"/>
                    <a:pt x="0" y="3429"/>
                  </a:cubicBezTo>
                  <a:cubicBezTo>
                    <a:pt x="304546" y="3429"/>
                    <a:pt x="598678" y="3429"/>
                    <a:pt x="896239" y="3429"/>
                  </a:cubicBezTo>
                  <a:cubicBezTo>
                    <a:pt x="1062355" y="3429"/>
                    <a:pt x="1231900" y="3429"/>
                    <a:pt x="1398016" y="3429"/>
                  </a:cubicBezTo>
                  <a:cubicBezTo>
                    <a:pt x="1654175" y="0"/>
                    <a:pt x="1768348" y="118110"/>
                    <a:pt x="1768348" y="378841"/>
                  </a:cubicBezTo>
                  <a:cubicBezTo>
                    <a:pt x="1768348" y="507365"/>
                    <a:pt x="1768348" y="636016"/>
                    <a:pt x="1768348" y="768096"/>
                  </a:cubicBezTo>
                  <a:cubicBezTo>
                    <a:pt x="1747647" y="764667"/>
                    <a:pt x="1726819" y="764667"/>
                    <a:pt x="1709547" y="764667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80" name="Group 80"/>
          <p:cNvGrpSpPr/>
          <p:nvPr/>
        </p:nvGrpSpPr>
        <p:grpSpPr>
          <a:xfrm>
            <a:off x="15821280" y="5692320"/>
            <a:ext cx="715680" cy="727200"/>
            <a:chOff x="0" y="0"/>
            <a:chExt cx="954240" cy="969600"/>
          </a:xfrm>
        </p:grpSpPr>
        <p:sp>
          <p:nvSpPr>
            <p:cNvPr id="81" name="Freeform 81"/>
            <p:cNvSpPr/>
            <p:nvPr/>
          </p:nvSpPr>
          <p:spPr>
            <a:xfrm>
              <a:off x="0" y="0"/>
              <a:ext cx="954278" cy="969645"/>
            </a:xfrm>
            <a:custGeom>
              <a:avLst/>
              <a:gdLst/>
              <a:ahLst/>
              <a:cxnLst/>
              <a:rect l="l" t="t" r="r" b="b"/>
              <a:pathLst>
                <a:path w="954278" h="969645">
                  <a:moveTo>
                    <a:pt x="20828" y="526415"/>
                  </a:moveTo>
                  <a:cubicBezTo>
                    <a:pt x="149225" y="609473"/>
                    <a:pt x="253365" y="699516"/>
                    <a:pt x="374777" y="758444"/>
                  </a:cubicBezTo>
                  <a:cubicBezTo>
                    <a:pt x="489204" y="813816"/>
                    <a:pt x="635000" y="748030"/>
                    <a:pt x="707898" y="630301"/>
                  </a:cubicBezTo>
                  <a:cubicBezTo>
                    <a:pt x="780796" y="509143"/>
                    <a:pt x="763397" y="394843"/>
                    <a:pt x="673227" y="287528"/>
                  </a:cubicBezTo>
                  <a:cubicBezTo>
                    <a:pt x="586486" y="190500"/>
                    <a:pt x="437261" y="166243"/>
                    <a:pt x="319278" y="228600"/>
                  </a:cubicBezTo>
                  <a:cubicBezTo>
                    <a:pt x="281051" y="249428"/>
                    <a:pt x="249936" y="280543"/>
                    <a:pt x="211709" y="304800"/>
                  </a:cubicBezTo>
                  <a:cubicBezTo>
                    <a:pt x="173482" y="90043"/>
                    <a:pt x="263779" y="0"/>
                    <a:pt x="482346" y="27686"/>
                  </a:cubicBezTo>
                  <a:cubicBezTo>
                    <a:pt x="690499" y="51943"/>
                    <a:pt x="863981" y="193929"/>
                    <a:pt x="898779" y="360172"/>
                  </a:cubicBezTo>
                  <a:cubicBezTo>
                    <a:pt x="954278" y="644144"/>
                    <a:pt x="843280" y="789559"/>
                    <a:pt x="645414" y="900430"/>
                  </a:cubicBezTo>
                  <a:cubicBezTo>
                    <a:pt x="530860" y="966216"/>
                    <a:pt x="378206" y="969645"/>
                    <a:pt x="256794" y="897001"/>
                  </a:cubicBezTo>
                  <a:cubicBezTo>
                    <a:pt x="128397" y="817245"/>
                    <a:pt x="0" y="720217"/>
                    <a:pt x="20828" y="526415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82" name="Group 82"/>
          <p:cNvGrpSpPr/>
          <p:nvPr/>
        </p:nvGrpSpPr>
        <p:grpSpPr>
          <a:xfrm>
            <a:off x="15391440" y="8050320"/>
            <a:ext cx="508320" cy="742320"/>
            <a:chOff x="0" y="0"/>
            <a:chExt cx="677760" cy="989760"/>
          </a:xfrm>
        </p:grpSpPr>
        <p:sp>
          <p:nvSpPr>
            <p:cNvPr id="83" name="Freeform 83"/>
            <p:cNvSpPr/>
            <p:nvPr/>
          </p:nvSpPr>
          <p:spPr>
            <a:xfrm>
              <a:off x="0" y="0"/>
              <a:ext cx="677799" cy="989711"/>
            </a:xfrm>
            <a:custGeom>
              <a:avLst/>
              <a:gdLst/>
              <a:ahLst/>
              <a:cxnLst/>
              <a:rect l="l" t="t" r="r" b="b"/>
              <a:pathLst>
                <a:path w="677799" h="989711">
                  <a:moveTo>
                    <a:pt x="674243" y="989711"/>
                  </a:moveTo>
                  <a:cubicBezTo>
                    <a:pt x="444881" y="737108"/>
                    <a:pt x="229362" y="519049"/>
                    <a:pt x="38227" y="283718"/>
                  </a:cubicBezTo>
                  <a:cubicBezTo>
                    <a:pt x="0" y="231902"/>
                    <a:pt x="45212" y="114173"/>
                    <a:pt x="52197" y="0"/>
                  </a:cubicBezTo>
                  <a:cubicBezTo>
                    <a:pt x="264160" y="96901"/>
                    <a:pt x="441452" y="176530"/>
                    <a:pt x="618617" y="263017"/>
                  </a:cubicBezTo>
                  <a:cubicBezTo>
                    <a:pt x="643001" y="273431"/>
                    <a:pt x="670814" y="311404"/>
                    <a:pt x="670814" y="339090"/>
                  </a:cubicBezTo>
                  <a:cubicBezTo>
                    <a:pt x="677799" y="543306"/>
                    <a:pt x="674243" y="747395"/>
                    <a:pt x="674243" y="989711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84" name="Group 84"/>
          <p:cNvGrpSpPr/>
          <p:nvPr/>
        </p:nvGrpSpPr>
        <p:grpSpPr>
          <a:xfrm>
            <a:off x="12211920" y="7704000"/>
            <a:ext cx="1969920" cy="719280"/>
            <a:chOff x="0" y="0"/>
            <a:chExt cx="2626560" cy="959040"/>
          </a:xfrm>
        </p:grpSpPr>
        <p:sp>
          <p:nvSpPr>
            <p:cNvPr id="85" name="Freeform 85"/>
            <p:cNvSpPr/>
            <p:nvPr/>
          </p:nvSpPr>
          <p:spPr>
            <a:xfrm>
              <a:off x="0" y="0"/>
              <a:ext cx="2626614" cy="959104"/>
            </a:xfrm>
            <a:custGeom>
              <a:avLst/>
              <a:gdLst/>
              <a:ahLst/>
              <a:cxnLst/>
              <a:rect l="l" t="t" r="r" b="b"/>
              <a:pathLst>
                <a:path w="2626614" h="959104">
                  <a:moveTo>
                    <a:pt x="256794" y="820547"/>
                  </a:moveTo>
                  <a:cubicBezTo>
                    <a:pt x="208280" y="862076"/>
                    <a:pt x="159639" y="907161"/>
                    <a:pt x="111125" y="948690"/>
                  </a:cubicBezTo>
                  <a:cubicBezTo>
                    <a:pt x="90170" y="931291"/>
                    <a:pt x="65913" y="914019"/>
                    <a:pt x="0" y="855218"/>
                  </a:cubicBezTo>
                  <a:cubicBezTo>
                    <a:pt x="218567" y="657860"/>
                    <a:pt x="416306" y="453517"/>
                    <a:pt x="638429" y="283845"/>
                  </a:cubicBezTo>
                  <a:cubicBezTo>
                    <a:pt x="759841" y="190373"/>
                    <a:pt x="929894" y="162687"/>
                    <a:pt x="1068705" y="93472"/>
                  </a:cubicBezTo>
                  <a:cubicBezTo>
                    <a:pt x="1252601" y="0"/>
                    <a:pt x="1415669" y="38100"/>
                    <a:pt x="1609979" y="76200"/>
                  </a:cubicBezTo>
                  <a:cubicBezTo>
                    <a:pt x="2078355" y="176657"/>
                    <a:pt x="2317750" y="536702"/>
                    <a:pt x="2609215" y="848233"/>
                  </a:cubicBezTo>
                  <a:cubicBezTo>
                    <a:pt x="2626614" y="869061"/>
                    <a:pt x="2616200" y="914019"/>
                    <a:pt x="2619629" y="948690"/>
                  </a:cubicBezTo>
                  <a:cubicBezTo>
                    <a:pt x="2609215" y="952119"/>
                    <a:pt x="2595372" y="955675"/>
                    <a:pt x="2584958" y="959104"/>
                  </a:cubicBezTo>
                  <a:cubicBezTo>
                    <a:pt x="2463546" y="830961"/>
                    <a:pt x="2335149" y="706374"/>
                    <a:pt x="2227580" y="567817"/>
                  </a:cubicBezTo>
                  <a:cubicBezTo>
                    <a:pt x="2088769" y="391287"/>
                    <a:pt x="1915287" y="294259"/>
                    <a:pt x="1710563" y="214630"/>
                  </a:cubicBezTo>
                  <a:cubicBezTo>
                    <a:pt x="1460754" y="117729"/>
                    <a:pt x="1242187" y="128016"/>
                    <a:pt x="988822" y="218059"/>
                  </a:cubicBezTo>
                  <a:cubicBezTo>
                    <a:pt x="659257" y="332359"/>
                    <a:pt x="478790" y="591947"/>
                    <a:pt x="256667" y="820547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86" name="Group 86"/>
          <p:cNvGrpSpPr/>
          <p:nvPr/>
        </p:nvGrpSpPr>
        <p:grpSpPr>
          <a:xfrm>
            <a:off x="12280320" y="9527040"/>
            <a:ext cx="1853280" cy="90720"/>
            <a:chOff x="0" y="0"/>
            <a:chExt cx="2471040" cy="120960"/>
          </a:xfrm>
        </p:grpSpPr>
        <p:sp>
          <p:nvSpPr>
            <p:cNvPr id="87" name="Freeform 87"/>
            <p:cNvSpPr/>
            <p:nvPr/>
          </p:nvSpPr>
          <p:spPr>
            <a:xfrm>
              <a:off x="0" y="0"/>
              <a:ext cx="2471039" cy="120904"/>
            </a:xfrm>
            <a:custGeom>
              <a:avLst/>
              <a:gdLst/>
              <a:ahLst/>
              <a:cxnLst/>
              <a:rect l="l" t="t" r="r" b="b"/>
              <a:pathLst>
                <a:path w="2471039" h="120904">
                  <a:moveTo>
                    <a:pt x="2464054" y="0"/>
                  </a:moveTo>
                  <a:cubicBezTo>
                    <a:pt x="2471039" y="117348"/>
                    <a:pt x="2471039" y="117348"/>
                    <a:pt x="2353183" y="117348"/>
                  </a:cubicBezTo>
                  <a:cubicBezTo>
                    <a:pt x="1809115" y="117348"/>
                    <a:pt x="1268476" y="117348"/>
                    <a:pt x="727710" y="117348"/>
                  </a:cubicBezTo>
                  <a:cubicBezTo>
                    <a:pt x="523240" y="117348"/>
                    <a:pt x="322199" y="117348"/>
                    <a:pt x="117729" y="120904"/>
                  </a:cubicBezTo>
                  <a:cubicBezTo>
                    <a:pt x="31242" y="120904"/>
                    <a:pt x="0" y="92456"/>
                    <a:pt x="27686" y="0"/>
                  </a:cubicBezTo>
                  <a:cubicBezTo>
                    <a:pt x="842137" y="0"/>
                    <a:pt x="1653159" y="0"/>
                    <a:pt x="2464054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88" name="Group 88"/>
          <p:cNvGrpSpPr/>
          <p:nvPr/>
        </p:nvGrpSpPr>
        <p:grpSpPr>
          <a:xfrm>
            <a:off x="17007840" y="5820480"/>
            <a:ext cx="587520" cy="595440"/>
            <a:chOff x="0" y="0"/>
            <a:chExt cx="783360" cy="793920"/>
          </a:xfrm>
        </p:grpSpPr>
        <p:sp>
          <p:nvSpPr>
            <p:cNvPr id="89" name="Freeform 89"/>
            <p:cNvSpPr/>
            <p:nvPr/>
          </p:nvSpPr>
          <p:spPr>
            <a:xfrm>
              <a:off x="0" y="0"/>
              <a:ext cx="783336" cy="793877"/>
            </a:xfrm>
            <a:custGeom>
              <a:avLst/>
              <a:gdLst/>
              <a:ahLst/>
              <a:cxnLst/>
              <a:rect l="l" t="t" r="r" b="b"/>
              <a:pathLst>
                <a:path w="783336" h="793877">
                  <a:moveTo>
                    <a:pt x="776478" y="398653"/>
                  </a:moveTo>
                  <a:cubicBezTo>
                    <a:pt x="769493" y="589407"/>
                    <a:pt x="575437" y="793877"/>
                    <a:pt x="384810" y="776605"/>
                  </a:cubicBezTo>
                  <a:cubicBezTo>
                    <a:pt x="152527" y="755777"/>
                    <a:pt x="6985" y="617093"/>
                    <a:pt x="3429" y="381381"/>
                  </a:cubicBezTo>
                  <a:cubicBezTo>
                    <a:pt x="0" y="180340"/>
                    <a:pt x="197612" y="0"/>
                    <a:pt x="395097" y="6985"/>
                  </a:cubicBezTo>
                  <a:cubicBezTo>
                    <a:pt x="596138" y="13970"/>
                    <a:pt x="783336" y="208026"/>
                    <a:pt x="776351" y="398780"/>
                  </a:cubicBezTo>
                  <a:close/>
                  <a:moveTo>
                    <a:pt x="634238" y="391795"/>
                  </a:moveTo>
                  <a:cubicBezTo>
                    <a:pt x="634238" y="260096"/>
                    <a:pt x="523367" y="149098"/>
                    <a:pt x="384683" y="149098"/>
                  </a:cubicBezTo>
                  <a:cubicBezTo>
                    <a:pt x="256413" y="152527"/>
                    <a:pt x="148971" y="253111"/>
                    <a:pt x="145542" y="381381"/>
                  </a:cubicBezTo>
                  <a:cubicBezTo>
                    <a:pt x="142113" y="516636"/>
                    <a:pt x="249555" y="630936"/>
                    <a:pt x="381254" y="634492"/>
                  </a:cubicBezTo>
                  <a:cubicBezTo>
                    <a:pt x="509524" y="637921"/>
                    <a:pt x="630809" y="520065"/>
                    <a:pt x="634238" y="391795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90" name="Group 90"/>
          <p:cNvGrpSpPr/>
          <p:nvPr/>
        </p:nvGrpSpPr>
        <p:grpSpPr>
          <a:xfrm>
            <a:off x="15587280" y="4890240"/>
            <a:ext cx="1563120" cy="169200"/>
            <a:chOff x="0" y="0"/>
            <a:chExt cx="2084160" cy="225600"/>
          </a:xfrm>
        </p:grpSpPr>
        <p:sp>
          <p:nvSpPr>
            <p:cNvPr id="91" name="Freeform 91"/>
            <p:cNvSpPr/>
            <p:nvPr/>
          </p:nvSpPr>
          <p:spPr>
            <a:xfrm>
              <a:off x="0" y="0"/>
              <a:ext cx="2084197" cy="225552"/>
            </a:xfrm>
            <a:custGeom>
              <a:avLst/>
              <a:gdLst/>
              <a:ahLst/>
              <a:cxnLst/>
              <a:rect l="l" t="t" r="r" b="b"/>
              <a:pathLst>
                <a:path w="2084197" h="225552">
                  <a:moveTo>
                    <a:pt x="0" y="225552"/>
                  </a:moveTo>
                  <a:cubicBezTo>
                    <a:pt x="24257" y="86741"/>
                    <a:pt x="114300" y="59055"/>
                    <a:pt x="221615" y="59055"/>
                  </a:cubicBezTo>
                  <a:cubicBezTo>
                    <a:pt x="446659" y="59055"/>
                    <a:pt x="695833" y="0"/>
                    <a:pt x="900176" y="72898"/>
                  </a:cubicBezTo>
                  <a:cubicBezTo>
                    <a:pt x="1274064" y="208280"/>
                    <a:pt x="1647952" y="107569"/>
                    <a:pt x="2014982" y="149225"/>
                  </a:cubicBezTo>
                  <a:cubicBezTo>
                    <a:pt x="2042668" y="152654"/>
                    <a:pt x="2070354" y="177038"/>
                    <a:pt x="2084197" y="225552"/>
                  </a:cubicBezTo>
                  <a:cubicBezTo>
                    <a:pt x="1391793" y="225552"/>
                    <a:pt x="702818" y="225552"/>
                    <a:pt x="0" y="225552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92" name="Group 92"/>
          <p:cNvGrpSpPr/>
          <p:nvPr/>
        </p:nvGrpSpPr>
        <p:grpSpPr>
          <a:xfrm>
            <a:off x="12114000" y="5783040"/>
            <a:ext cx="534960" cy="538560"/>
            <a:chOff x="0" y="0"/>
            <a:chExt cx="713280" cy="718080"/>
          </a:xfrm>
        </p:grpSpPr>
        <p:sp>
          <p:nvSpPr>
            <p:cNvPr id="93" name="Freeform 93"/>
            <p:cNvSpPr/>
            <p:nvPr/>
          </p:nvSpPr>
          <p:spPr>
            <a:xfrm>
              <a:off x="0" y="0"/>
              <a:ext cx="713232" cy="718058"/>
            </a:xfrm>
            <a:custGeom>
              <a:avLst/>
              <a:gdLst/>
              <a:ahLst/>
              <a:cxnLst/>
              <a:rect l="l" t="t" r="r" b="b"/>
              <a:pathLst>
                <a:path w="713232" h="718058">
                  <a:moveTo>
                    <a:pt x="713232" y="364236"/>
                  </a:moveTo>
                  <a:cubicBezTo>
                    <a:pt x="706374" y="558546"/>
                    <a:pt x="574040" y="707644"/>
                    <a:pt x="354838" y="711200"/>
                  </a:cubicBezTo>
                  <a:cubicBezTo>
                    <a:pt x="173990" y="718058"/>
                    <a:pt x="0" y="530733"/>
                    <a:pt x="3429" y="357251"/>
                  </a:cubicBezTo>
                  <a:cubicBezTo>
                    <a:pt x="10414" y="176911"/>
                    <a:pt x="194818" y="0"/>
                    <a:pt x="368808" y="6985"/>
                  </a:cubicBezTo>
                  <a:cubicBezTo>
                    <a:pt x="553212" y="13970"/>
                    <a:pt x="713232" y="176911"/>
                    <a:pt x="713232" y="364236"/>
                  </a:cubicBezTo>
                  <a:close/>
                  <a:moveTo>
                    <a:pt x="368808" y="142240"/>
                  </a:moveTo>
                  <a:cubicBezTo>
                    <a:pt x="243586" y="138811"/>
                    <a:pt x="139192" y="239395"/>
                    <a:pt x="139192" y="360807"/>
                  </a:cubicBezTo>
                  <a:cubicBezTo>
                    <a:pt x="139192" y="478790"/>
                    <a:pt x="240157" y="579374"/>
                    <a:pt x="354965" y="586232"/>
                  </a:cubicBezTo>
                  <a:cubicBezTo>
                    <a:pt x="473202" y="589661"/>
                    <a:pt x="588137" y="478663"/>
                    <a:pt x="588137" y="360807"/>
                  </a:cubicBezTo>
                  <a:cubicBezTo>
                    <a:pt x="588137" y="246380"/>
                    <a:pt x="487172" y="142240"/>
                    <a:pt x="368935" y="14224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94" name="Group 94"/>
          <p:cNvGrpSpPr/>
          <p:nvPr/>
        </p:nvGrpSpPr>
        <p:grpSpPr>
          <a:xfrm>
            <a:off x="13300560" y="8001360"/>
            <a:ext cx="715680" cy="331200"/>
            <a:chOff x="0" y="0"/>
            <a:chExt cx="954240" cy="441600"/>
          </a:xfrm>
        </p:grpSpPr>
        <p:sp>
          <p:nvSpPr>
            <p:cNvPr id="95" name="Freeform 95"/>
            <p:cNvSpPr/>
            <p:nvPr/>
          </p:nvSpPr>
          <p:spPr>
            <a:xfrm>
              <a:off x="0" y="0"/>
              <a:ext cx="954278" cy="441579"/>
            </a:xfrm>
            <a:custGeom>
              <a:avLst/>
              <a:gdLst/>
              <a:ahLst/>
              <a:cxnLst/>
              <a:rect l="l" t="t" r="r" b="b"/>
              <a:pathLst>
                <a:path w="954278" h="441579">
                  <a:moveTo>
                    <a:pt x="954278" y="441579"/>
                  </a:moveTo>
                  <a:cubicBezTo>
                    <a:pt x="625856" y="441579"/>
                    <a:pt x="331978" y="441579"/>
                    <a:pt x="0" y="441579"/>
                  </a:cubicBezTo>
                  <a:cubicBezTo>
                    <a:pt x="197104" y="285115"/>
                    <a:pt x="369951" y="146050"/>
                    <a:pt x="553212" y="0"/>
                  </a:cubicBezTo>
                  <a:cubicBezTo>
                    <a:pt x="684530" y="142621"/>
                    <a:pt x="808990" y="281686"/>
                    <a:pt x="954278" y="441579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96" name="Group 96"/>
          <p:cNvGrpSpPr/>
          <p:nvPr/>
        </p:nvGrpSpPr>
        <p:grpSpPr>
          <a:xfrm>
            <a:off x="16351920" y="1895760"/>
            <a:ext cx="218160" cy="783360"/>
            <a:chOff x="0" y="0"/>
            <a:chExt cx="290880" cy="1044480"/>
          </a:xfrm>
        </p:grpSpPr>
        <p:sp>
          <p:nvSpPr>
            <p:cNvPr id="97" name="Freeform 97"/>
            <p:cNvSpPr/>
            <p:nvPr/>
          </p:nvSpPr>
          <p:spPr>
            <a:xfrm>
              <a:off x="0" y="0"/>
              <a:ext cx="290830" cy="1044448"/>
            </a:xfrm>
            <a:custGeom>
              <a:avLst/>
              <a:gdLst/>
              <a:ahLst/>
              <a:cxnLst/>
              <a:rect l="l" t="t" r="r" b="b"/>
              <a:pathLst>
                <a:path w="290830" h="1044448">
                  <a:moveTo>
                    <a:pt x="103886" y="0"/>
                  </a:moveTo>
                  <a:cubicBezTo>
                    <a:pt x="290830" y="139319"/>
                    <a:pt x="204343" y="327279"/>
                    <a:pt x="218186" y="494411"/>
                  </a:cubicBezTo>
                  <a:cubicBezTo>
                    <a:pt x="228600" y="640588"/>
                    <a:pt x="221615" y="786892"/>
                    <a:pt x="207772" y="933069"/>
                  </a:cubicBezTo>
                  <a:cubicBezTo>
                    <a:pt x="204343" y="974852"/>
                    <a:pt x="145415" y="1009650"/>
                    <a:pt x="110871" y="1044448"/>
                  </a:cubicBezTo>
                  <a:cubicBezTo>
                    <a:pt x="76200" y="1009650"/>
                    <a:pt x="10414" y="974852"/>
                    <a:pt x="6985" y="936498"/>
                  </a:cubicBezTo>
                  <a:cubicBezTo>
                    <a:pt x="0" y="675386"/>
                    <a:pt x="0" y="414274"/>
                    <a:pt x="6985" y="156718"/>
                  </a:cubicBezTo>
                  <a:cubicBezTo>
                    <a:pt x="10414" y="104394"/>
                    <a:pt x="69215" y="55753"/>
                    <a:pt x="103886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98" name="Group 98"/>
          <p:cNvGrpSpPr/>
          <p:nvPr/>
        </p:nvGrpSpPr>
        <p:grpSpPr>
          <a:xfrm>
            <a:off x="12404160" y="8001360"/>
            <a:ext cx="730800" cy="320400"/>
            <a:chOff x="0" y="0"/>
            <a:chExt cx="974400" cy="427200"/>
          </a:xfrm>
        </p:grpSpPr>
        <p:sp>
          <p:nvSpPr>
            <p:cNvPr id="99" name="Freeform 99"/>
            <p:cNvSpPr/>
            <p:nvPr/>
          </p:nvSpPr>
          <p:spPr>
            <a:xfrm>
              <a:off x="0" y="0"/>
              <a:ext cx="974344" cy="427228"/>
            </a:xfrm>
            <a:custGeom>
              <a:avLst/>
              <a:gdLst/>
              <a:ahLst/>
              <a:cxnLst/>
              <a:rect l="l" t="t" r="r" b="b"/>
              <a:pathLst>
                <a:path w="974344" h="427228">
                  <a:moveTo>
                    <a:pt x="0" y="427228"/>
                  </a:moveTo>
                  <a:cubicBezTo>
                    <a:pt x="100584" y="336931"/>
                    <a:pt x="208026" y="250063"/>
                    <a:pt x="305181" y="156337"/>
                  </a:cubicBezTo>
                  <a:cubicBezTo>
                    <a:pt x="350266" y="114554"/>
                    <a:pt x="384937" y="55626"/>
                    <a:pt x="430022" y="0"/>
                  </a:cubicBezTo>
                  <a:cubicBezTo>
                    <a:pt x="624205" y="152781"/>
                    <a:pt x="794131" y="288290"/>
                    <a:pt x="974344" y="427228"/>
                  </a:cubicBezTo>
                  <a:cubicBezTo>
                    <a:pt x="638048" y="427228"/>
                    <a:pt x="319024" y="427228"/>
                    <a:pt x="0" y="427228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100" name="Group 100"/>
          <p:cNvGrpSpPr/>
          <p:nvPr/>
        </p:nvGrpSpPr>
        <p:grpSpPr>
          <a:xfrm>
            <a:off x="12769920" y="7832160"/>
            <a:ext cx="425520" cy="489600"/>
            <a:chOff x="0" y="0"/>
            <a:chExt cx="567360" cy="652800"/>
          </a:xfrm>
        </p:grpSpPr>
        <p:sp>
          <p:nvSpPr>
            <p:cNvPr id="101" name="Freeform 101"/>
            <p:cNvSpPr/>
            <p:nvPr/>
          </p:nvSpPr>
          <p:spPr>
            <a:xfrm>
              <a:off x="0" y="0"/>
              <a:ext cx="567309" cy="652780"/>
            </a:xfrm>
            <a:custGeom>
              <a:avLst/>
              <a:gdLst/>
              <a:ahLst/>
              <a:cxnLst/>
              <a:rect l="l" t="t" r="r" b="b"/>
              <a:pathLst>
                <a:path w="567309" h="652780">
                  <a:moveTo>
                    <a:pt x="0" y="208280"/>
                  </a:moveTo>
                  <a:cubicBezTo>
                    <a:pt x="200660" y="135382"/>
                    <a:pt x="377063" y="69469"/>
                    <a:pt x="567309" y="0"/>
                  </a:cubicBezTo>
                  <a:cubicBezTo>
                    <a:pt x="567309" y="222250"/>
                    <a:pt x="567309" y="423672"/>
                    <a:pt x="567309" y="652780"/>
                  </a:cubicBezTo>
                  <a:cubicBezTo>
                    <a:pt x="373634" y="499999"/>
                    <a:pt x="197231" y="361061"/>
                    <a:pt x="0" y="20828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102" name="Group 102"/>
          <p:cNvGrpSpPr/>
          <p:nvPr/>
        </p:nvGrpSpPr>
        <p:grpSpPr>
          <a:xfrm>
            <a:off x="13248000" y="7832160"/>
            <a:ext cx="437040" cy="493200"/>
            <a:chOff x="0" y="0"/>
            <a:chExt cx="582720" cy="657600"/>
          </a:xfrm>
        </p:grpSpPr>
        <p:sp>
          <p:nvSpPr>
            <p:cNvPr id="103" name="Freeform 103"/>
            <p:cNvSpPr/>
            <p:nvPr/>
          </p:nvSpPr>
          <p:spPr>
            <a:xfrm>
              <a:off x="0" y="0"/>
              <a:ext cx="582676" cy="657606"/>
            </a:xfrm>
            <a:custGeom>
              <a:avLst/>
              <a:gdLst/>
              <a:ahLst/>
              <a:cxnLst/>
              <a:rect l="l" t="t" r="r" b="b"/>
              <a:pathLst>
                <a:path w="582676" h="657606">
                  <a:moveTo>
                    <a:pt x="0" y="657606"/>
                  </a:moveTo>
                  <a:cubicBezTo>
                    <a:pt x="0" y="425704"/>
                    <a:pt x="0" y="224917"/>
                    <a:pt x="0" y="0"/>
                  </a:cubicBezTo>
                  <a:cubicBezTo>
                    <a:pt x="194183" y="65786"/>
                    <a:pt x="378079" y="128016"/>
                    <a:pt x="582676" y="200787"/>
                  </a:cubicBezTo>
                  <a:cubicBezTo>
                    <a:pt x="388493" y="353060"/>
                    <a:pt x="208153" y="494919"/>
                    <a:pt x="0" y="657606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104" name="Group 104"/>
          <p:cNvGrpSpPr/>
          <p:nvPr/>
        </p:nvGrpSpPr>
        <p:grpSpPr>
          <a:xfrm>
            <a:off x="17131680" y="8227440"/>
            <a:ext cx="365040" cy="1020960"/>
            <a:chOff x="0" y="0"/>
            <a:chExt cx="486720" cy="1361280"/>
          </a:xfrm>
        </p:grpSpPr>
        <p:sp>
          <p:nvSpPr>
            <p:cNvPr id="105" name="Freeform 105"/>
            <p:cNvSpPr/>
            <p:nvPr/>
          </p:nvSpPr>
          <p:spPr>
            <a:xfrm>
              <a:off x="0" y="0"/>
              <a:ext cx="486664" cy="1361313"/>
            </a:xfrm>
            <a:custGeom>
              <a:avLst/>
              <a:gdLst/>
              <a:ahLst/>
              <a:cxnLst/>
              <a:rect l="l" t="t" r="r" b="b"/>
              <a:pathLst>
                <a:path w="486664" h="1361313">
                  <a:moveTo>
                    <a:pt x="479806" y="651002"/>
                  </a:moveTo>
                  <a:cubicBezTo>
                    <a:pt x="479806" y="769366"/>
                    <a:pt x="486664" y="891286"/>
                    <a:pt x="476377" y="1009650"/>
                  </a:cubicBezTo>
                  <a:cubicBezTo>
                    <a:pt x="459105" y="1225550"/>
                    <a:pt x="245110" y="1361313"/>
                    <a:pt x="41402" y="1288161"/>
                  </a:cubicBezTo>
                  <a:cubicBezTo>
                    <a:pt x="24130" y="1281176"/>
                    <a:pt x="13843" y="1256792"/>
                    <a:pt x="0" y="1239393"/>
                  </a:cubicBezTo>
                  <a:cubicBezTo>
                    <a:pt x="17272" y="1221994"/>
                    <a:pt x="34544" y="1197610"/>
                    <a:pt x="58674" y="1194181"/>
                  </a:cubicBezTo>
                  <a:cubicBezTo>
                    <a:pt x="100076" y="1183767"/>
                    <a:pt x="145034" y="1194181"/>
                    <a:pt x="189865" y="1190752"/>
                  </a:cubicBezTo>
                  <a:cubicBezTo>
                    <a:pt x="307213" y="1180211"/>
                    <a:pt x="376301" y="1117600"/>
                    <a:pt x="379730" y="999236"/>
                  </a:cubicBezTo>
                  <a:cubicBezTo>
                    <a:pt x="383159" y="776478"/>
                    <a:pt x="383159" y="550164"/>
                    <a:pt x="379730" y="327279"/>
                  </a:cubicBezTo>
                  <a:cubicBezTo>
                    <a:pt x="379730" y="201930"/>
                    <a:pt x="307213" y="135763"/>
                    <a:pt x="183007" y="128778"/>
                  </a:cubicBezTo>
                  <a:cubicBezTo>
                    <a:pt x="138176" y="125349"/>
                    <a:pt x="93218" y="132207"/>
                    <a:pt x="51816" y="125349"/>
                  </a:cubicBezTo>
                  <a:cubicBezTo>
                    <a:pt x="31115" y="121793"/>
                    <a:pt x="10414" y="90551"/>
                    <a:pt x="0" y="69596"/>
                  </a:cubicBezTo>
                  <a:cubicBezTo>
                    <a:pt x="0" y="62611"/>
                    <a:pt x="27559" y="27813"/>
                    <a:pt x="44831" y="27813"/>
                  </a:cubicBezTo>
                  <a:cubicBezTo>
                    <a:pt x="269240" y="0"/>
                    <a:pt x="472948" y="55753"/>
                    <a:pt x="479806" y="337693"/>
                  </a:cubicBezTo>
                  <a:cubicBezTo>
                    <a:pt x="483235" y="442087"/>
                    <a:pt x="479806" y="546608"/>
                    <a:pt x="479806" y="651002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106" name="Group 106"/>
          <p:cNvGrpSpPr/>
          <p:nvPr/>
        </p:nvGrpSpPr>
        <p:grpSpPr>
          <a:xfrm>
            <a:off x="12977280" y="4826160"/>
            <a:ext cx="847440" cy="508320"/>
            <a:chOff x="0" y="0"/>
            <a:chExt cx="1129920" cy="677760"/>
          </a:xfrm>
        </p:grpSpPr>
        <p:sp>
          <p:nvSpPr>
            <p:cNvPr id="107" name="Freeform 107"/>
            <p:cNvSpPr/>
            <p:nvPr/>
          </p:nvSpPr>
          <p:spPr>
            <a:xfrm>
              <a:off x="0" y="0"/>
              <a:ext cx="1129919" cy="677799"/>
            </a:xfrm>
            <a:custGeom>
              <a:avLst/>
              <a:gdLst/>
              <a:ahLst/>
              <a:cxnLst/>
              <a:rect l="l" t="t" r="r" b="b"/>
              <a:pathLst>
                <a:path w="1129919" h="677799">
                  <a:moveTo>
                    <a:pt x="10414" y="677799"/>
                  </a:moveTo>
                  <a:cubicBezTo>
                    <a:pt x="6985" y="504825"/>
                    <a:pt x="3429" y="331978"/>
                    <a:pt x="0" y="159004"/>
                  </a:cubicBezTo>
                  <a:cubicBezTo>
                    <a:pt x="0" y="62230"/>
                    <a:pt x="48514" y="3429"/>
                    <a:pt x="142113" y="3429"/>
                  </a:cubicBezTo>
                  <a:cubicBezTo>
                    <a:pt x="443611" y="0"/>
                    <a:pt x="748665" y="3429"/>
                    <a:pt x="1032891" y="3429"/>
                  </a:cubicBezTo>
                  <a:cubicBezTo>
                    <a:pt x="1064133" y="228219"/>
                    <a:pt x="1098804" y="442595"/>
                    <a:pt x="1129919" y="660400"/>
                  </a:cubicBezTo>
                  <a:cubicBezTo>
                    <a:pt x="977392" y="660400"/>
                    <a:pt x="797179" y="660400"/>
                    <a:pt x="599567" y="660400"/>
                  </a:cubicBezTo>
                  <a:cubicBezTo>
                    <a:pt x="599567" y="459867"/>
                    <a:pt x="599567" y="262763"/>
                    <a:pt x="599567" y="48387"/>
                  </a:cubicBezTo>
                  <a:cubicBezTo>
                    <a:pt x="436626" y="48387"/>
                    <a:pt x="294513" y="44958"/>
                    <a:pt x="152400" y="48387"/>
                  </a:cubicBezTo>
                  <a:cubicBezTo>
                    <a:pt x="58801" y="51816"/>
                    <a:pt x="31115" y="117602"/>
                    <a:pt x="31115" y="203962"/>
                  </a:cubicBezTo>
                  <a:cubicBezTo>
                    <a:pt x="27686" y="363093"/>
                    <a:pt x="17272" y="518668"/>
                    <a:pt x="10414" y="677799"/>
                  </a:cubicBezTo>
                  <a:close/>
                  <a:moveTo>
                    <a:pt x="665480" y="601726"/>
                  </a:moveTo>
                  <a:cubicBezTo>
                    <a:pt x="814578" y="601726"/>
                    <a:pt x="946277" y="601726"/>
                    <a:pt x="1081405" y="601726"/>
                  </a:cubicBezTo>
                  <a:cubicBezTo>
                    <a:pt x="1064133" y="491109"/>
                    <a:pt x="1057148" y="397764"/>
                    <a:pt x="1039876" y="304292"/>
                  </a:cubicBezTo>
                  <a:cubicBezTo>
                    <a:pt x="991235" y="27686"/>
                    <a:pt x="987806" y="27686"/>
                    <a:pt x="700151" y="48387"/>
                  </a:cubicBezTo>
                  <a:cubicBezTo>
                    <a:pt x="689737" y="48387"/>
                    <a:pt x="682879" y="55245"/>
                    <a:pt x="665480" y="65659"/>
                  </a:cubicBezTo>
                  <a:cubicBezTo>
                    <a:pt x="665480" y="242062"/>
                    <a:pt x="665480" y="421767"/>
                    <a:pt x="665480" y="601599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108" name="Group 108"/>
          <p:cNvGrpSpPr/>
          <p:nvPr/>
        </p:nvGrpSpPr>
        <p:grpSpPr>
          <a:xfrm>
            <a:off x="15760800" y="2238480"/>
            <a:ext cx="497520" cy="587520"/>
            <a:chOff x="0" y="0"/>
            <a:chExt cx="663360" cy="783360"/>
          </a:xfrm>
        </p:grpSpPr>
        <p:sp>
          <p:nvSpPr>
            <p:cNvPr id="109" name="Freeform 109"/>
            <p:cNvSpPr/>
            <p:nvPr/>
          </p:nvSpPr>
          <p:spPr>
            <a:xfrm>
              <a:off x="0" y="0"/>
              <a:ext cx="663321" cy="783336"/>
            </a:xfrm>
            <a:custGeom>
              <a:avLst/>
              <a:gdLst/>
              <a:ahLst/>
              <a:cxnLst/>
              <a:rect l="l" t="t" r="r" b="b"/>
              <a:pathLst>
                <a:path w="663321" h="783336">
                  <a:moveTo>
                    <a:pt x="0" y="0"/>
                  </a:moveTo>
                  <a:cubicBezTo>
                    <a:pt x="277876" y="79756"/>
                    <a:pt x="663321" y="610108"/>
                    <a:pt x="580009" y="783336"/>
                  </a:cubicBezTo>
                  <a:cubicBezTo>
                    <a:pt x="461899" y="748665"/>
                    <a:pt x="17399" y="155956"/>
                    <a:pt x="0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110" name="Group 110"/>
          <p:cNvGrpSpPr/>
          <p:nvPr/>
        </p:nvGrpSpPr>
        <p:grpSpPr>
          <a:xfrm>
            <a:off x="16638480" y="2211840"/>
            <a:ext cx="467280" cy="587520"/>
            <a:chOff x="0" y="0"/>
            <a:chExt cx="623040" cy="783360"/>
          </a:xfrm>
        </p:grpSpPr>
        <p:sp>
          <p:nvSpPr>
            <p:cNvPr id="111" name="Freeform 111"/>
            <p:cNvSpPr/>
            <p:nvPr/>
          </p:nvSpPr>
          <p:spPr>
            <a:xfrm>
              <a:off x="127" y="0"/>
              <a:ext cx="622935" cy="783336"/>
            </a:xfrm>
            <a:custGeom>
              <a:avLst/>
              <a:gdLst/>
              <a:ahLst/>
              <a:cxnLst/>
              <a:rect l="l" t="t" r="r" b="b"/>
              <a:pathLst>
                <a:path w="622935" h="783336">
                  <a:moveTo>
                    <a:pt x="622935" y="27686"/>
                  </a:moveTo>
                  <a:cubicBezTo>
                    <a:pt x="581152" y="103886"/>
                    <a:pt x="542925" y="180213"/>
                    <a:pt x="494157" y="249555"/>
                  </a:cubicBezTo>
                  <a:cubicBezTo>
                    <a:pt x="389763" y="405511"/>
                    <a:pt x="281813" y="558038"/>
                    <a:pt x="167005" y="707136"/>
                  </a:cubicBezTo>
                  <a:cubicBezTo>
                    <a:pt x="135636" y="745236"/>
                    <a:pt x="76454" y="759079"/>
                    <a:pt x="27813" y="783336"/>
                  </a:cubicBezTo>
                  <a:cubicBezTo>
                    <a:pt x="24384" y="731393"/>
                    <a:pt x="0" y="668909"/>
                    <a:pt x="20828" y="634238"/>
                  </a:cubicBezTo>
                  <a:cubicBezTo>
                    <a:pt x="146050" y="443611"/>
                    <a:pt x="278384" y="256540"/>
                    <a:pt x="421005" y="79756"/>
                  </a:cubicBezTo>
                  <a:cubicBezTo>
                    <a:pt x="455803" y="34671"/>
                    <a:pt x="535940" y="27686"/>
                    <a:pt x="591566" y="0"/>
                  </a:cubicBezTo>
                  <a:cubicBezTo>
                    <a:pt x="601980" y="10414"/>
                    <a:pt x="612394" y="20828"/>
                    <a:pt x="622935" y="27686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112" name="Group 112"/>
          <p:cNvGrpSpPr/>
          <p:nvPr/>
        </p:nvGrpSpPr>
        <p:grpSpPr>
          <a:xfrm>
            <a:off x="12879360" y="8890560"/>
            <a:ext cx="305280" cy="538560"/>
            <a:chOff x="0" y="0"/>
            <a:chExt cx="407040" cy="718080"/>
          </a:xfrm>
        </p:grpSpPr>
        <p:sp>
          <p:nvSpPr>
            <p:cNvPr id="113" name="Freeform 113"/>
            <p:cNvSpPr/>
            <p:nvPr/>
          </p:nvSpPr>
          <p:spPr>
            <a:xfrm>
              <a:off x="0" y="0"/>
              <a:ext cx="407035" cy="718058"/>
            </a:xfrm>
            <a:custGeom>
              <a:avLst/>
              <a:gdLst/>
              <a:ahLst/>
              <a:cxnLst/>
              <a:rect l="l" t="t" r="r" b="b"/>
              <a:pathLst>
                <a:path w="407035" h="718058">
                  <a:moveTo>
                    <a:pt x="407035" y="360807"/>
                  </a:moveTo>
                  <a:cubicBezTo>
                    <a:pt x="267843" y="482219"/>
                    <a:pt x="142621" y="593217"/>
                    <a:pt x="0" y="718058"/>
                  </a:cubicBezTo>
                  <a:cubicBezTo>
                    <a:pt x="0" y="471805"/>
                    <a:pt x="0" y="249809"/>
                    <a:pt x="0" y="0"/>
                  </a:cubicBezTo>
                  <a:cubicBezTo>
                    <a:pt x="139192" y="124841"/>
                    <a:pt x="267843" y="235839"/>
                    <a:pt x="407035" y="360807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114" name="Group 114"/>
          <p:cNvGrpSpPr/>
          <p:nvPr/>
        </p:nvGrpSpPr>
        <p:grpSpPr>
          <a:xfrm>
            <a:off x="12687120" y="5824080"/>
            <a:ext cx="572400" cy="154800"/>
            <a:chOff x="0" y="0"/>
            <a:chExt cx="763200" cy="206400"/>
          </a:xfrm>
        </p:grpSpPr>
        <p:sp>
          <p:nvSpPr>
            <p:cNvPr id="115" name="Freeform 115"/>
            <p:cNvSpPr/>
            <p:nvPr/>
          </p:nvSpPr>
          <p:spPr>
            <a:xfrm>
              <a:off x="0" y="0"/>
              <a:ext cx="763143" cy="206375"/>
            </a:xfrm>
            <a:custGeom>
              <a:avLst/>
              <a:gdLst/>
              <a:ahLst/>
              <a:cxnLst/>
              <a:rect l="l" t="t" r="r" b="b"/>
              <a:pathLst>
                <a:path w="763143" h="206375">
                  <a:moveTo>
                    <a:pt x="0" y="0"/>
                  </a:moveTo>
                  <a:cubicBezTo>
                    <a:pt x="248666" y="0"/>
                    <a:pt x="490347" y="0"/>
                    <a:pt x="739013" y="0"/>
                  </a:cubicBezTo>
                  <a:cubicBezTo>
                    <a:pt x="745871" y="68834"/>
                    <a:pt x="752856" y="134112"/>
                    <a:pt x="763143" y="206375"/>
                  </a:cubicBezTo>
                  <a:cubicBezTo>
                    <a:pt x="538734" y="206375"/>
                    <a:pt x="314198" y="206375"/>
                    <a:pt x="82804" y="206375"/>
                  </a:cubicBezTo>
                  <a:cubicBezTo>
                    <a:pt x="55245" y="141097"/>
                    <a:pt x="27686" y="75692"/>
                    <a:pt x="0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116" name="Group 116"/>
          <p:cNvGrpSpPr/>
          <p:nvPr/>
        </p:nvGrpSpPr>
        <p:grpSpPr>
          <a:xfrm>
            <a:off x="12920400" y="9214560"/>
            <a:ext cx="602640" cy="252720"/>
            <a:chOff x="0" y="0"/>
            <a:chExt cx="803520" cy="336960"/>
          </a:xfrm>
        </p:grpSpPr>
        <p:sp>
          <p:nvSpPr>
            <p:cNvPr id="117" name="Freeform 117"/>
            <p:cNvSpPr/>
            <p:nvPr/>
          </p:nvSpPr>
          <p:spPr>
            <a:xfrm>
              <a:off x="0" y="0"/>
              <a:ext cx="803529" cy="336931"/>
            </a:xfrm>
            <a:custGeom>
              <a:avLst/>
              <a:gdLst/>
              <a:ahLst/>
              <a:cxnLst/>
              <a:rect l="l" t="t" r="r" b="b"/>
              <a:pathLst>
                <a:path w="803529" h="336931">
                  <a:moveTo>
                    <a:pt x="387858" y="73660"/>
                  </a:moveTo>
                  <a:cubicBezTo>
                    <a:pt x="387858" y="157861"/>
                    <a:pt x="387858" y="242189"/>
                    <a:pt x="387858" y="336931"/>
                  </a:cubicBezTo>
                  <a:cubicBezTo>
                    <a:pt x="263144" y="336931"/>
                    <a:pt x="145415" y="336931"/>
                    <a:pt x="0" y="336931"/>
                  </a:cubicBezTo>
                  <a:cubicBezTo>
                    <a:pt x="128143" y="221107"/>
                    <a:pt x="242443" y="112268"/>
                    <a:pt x="360172" y="17526"/>
                  </a:cubicBezTo>
                  <a:cubicBezTo>
                    <a:pt x="381000" y="0"/>
                    <a:pt x="439801" y="10541"/>
                    <a:pt x="464058" y="31623"/>
                  </a:cubicBezTo>
                  <a:cubicBezTo>
                    <a:pt x="574929" y="122936"/>
                    <a:pt x="678815" y="221107"/>
                    <a:pt x="803529" y="336931"/>
                  </a:cubicBezTo>
                  <a:cubicBezTo>
                    <a:pt x="658114" y="336931"/>
                    <a:pt x="540258" y="336931"/>
                    <a:pt x="408686" y="336931"/>
                  </a:cubicBezTo>
                  <a:cubicBezTo>
                    <a:pt x="408686" y="242189"/>
                    <a:pt x="408686" y="157861"/>
                    <a:pt x="408686" y="73660"/>
                  </a:cubicBezTo>
                  <a:cubicBezTo>
                    <a:pt x="401701" y="73660"/>
                    <a:pt x="394843" y="73660"/>
                    <a:pt x="387858" y="7366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118" name="Group 118"/>
          <p:cNvGrpSpPr/>
          <p:nvPr/>
        </p:nvGrpSpPr>
        <p:grpSpPr>
          <a:xfrm>
            <a:off x="13263120" y="8894160"/>
            <a:ext cx="297360" cy="534960"/>
            <a:chOff x="0" y="0"/>
            <a:chExt cx="396480" cy="713280"/>
          </a:xfrm>
        </p:grpSpPr>
        <p:sp>
          <p:nvSpPr>
            <p:cNvPr id="119" name="Freeform 119"/>
            <p:cNvSpPr/>
            <p:nvPr/>
          </p:nvSpPr>
          <p:spPr>
            <a:xfrm>
              <a:off x="0" y="0"/>
              <a:ext cx="396494" cy="713232"/>
            </a:xfrm>
            <a:custGeom>
              <a:avLst/>
              <a:gdLst/>
              <a:ahLst/>
              <a:cxnLst/>
              <a:rect l="l" t="t" r="r" b="b"/>
              <a:pathLst>
                <a:path w="396494" h="713232">
                  <a:moveTo>
                    <a:pt x="396494" y="0"/>
                  </a:moveTo>
                  <a:cubicBezTo>
                    <a:pt x="396494" y="247015"/>
                    <a:pt x="396494" y="466217"/>
                    <a:pt x="396494" y="713232"/>
                  </a:cubicBezTo>
                  <a:cubicBezTo>
                    <a:pt x="260858" y="591439"/>
                    <a:pt x="135636" y="480187"/>
                    <a:pt x="0" y="358394"/>
                  </a:cubicBezTo>
                  <a:cubicBezTo>
                    <a:pt x="128651" y="240030"/>
                    <a:pt x="250444" y="132207"/>
                    <a:pt x="396494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120" name="Group 120"/>
          <p:cNvGrpSpPr/>
          <p:nvPr/>
        </p:nvGrpSpPr>
        <p:grpSpPr>
          <a:xfrm>
            <a:off x="15516000" y="5119920"/>
            <a:ext cx="508320" cy="489600"/>
            <a:chOff x="0" y="0"/>
            <a:chExt cx="677760" cy="652800"/>
          </a:xfrm>
        </p:grpSpPr>
        <p:sp>
          <p:nvSpPr>
            <p:cNvPr id="121" name="Freeform 121"/>
            <p:cNvSpPr/>
            <p:nvPr/>
          </p:nvSpPr>
          <p:spPr>
            <a:xfrm>
              <a:off x="0" y="0"/>
              <a:ext cx="677799" cy="652780"/>
            </a:xfrm>
            <a:custGeom>
              <a:avLst/>
              <a:gdLst/>
              <a:ahLst/>
              <a:cxnLst/>
              <a:rect l="l" t="t" r="r" b="b"/>
              <a:pathLst>
                <a:path w="677799" h="652780">
                  <a:moveTo>
                    <a:pt x="86487" y="652780"/>
                  </a:moveTo>
                  <a:cubicBezTo>
                    <a:pt x="217805" y="454914"/>
                    <a:pt x="79502" y="250063"/>
                    <a:pt x="121031" y="59055"/>
                  </a:cubicBezTo>
                  <a:cubicBezTo>
                    <a:pt x="72644" y="45085"/>
                    <a:pt x="34544" y="34671"/>
                    <a:pt x="0" y="24257"/>
                  </a:cubicBezTo>
                  <a:cubicBezTo>
                    <a:pt x="0" y="17399"/>
                    <a:pt x="0" y="6985"/>
                    <a:pt x="3429" y="0"/>
                  </a:cubicBezTo>
                  <a:cubicBezTo>
                    <a:pt x="224790" y="0"/>
                    <a:pt x="446024" y="0"/>
                    <a:pt x="677799" y="0"/>
                  </a:cubicBezTo>
                  <a:cubicBezTo>
                    <a:pt x="677799" y="215265"/>
                    <a:pt x="677799" y="427101"/>
                    <a:pt x="677799" y="652780"/>
                  </a:cubicBezTo>
                  <a:cubicBezTo>
                    <a:pt x="473837" y="652780"/>
                    <a:pt x="269748" y="652780"/>
                    <a:pt x="86487" y="652780"/>
                  </a:cubicBezTo>
                  <a:close/>
                  <a:moveTo>
                    <a:pt x="193675" y="607695"/>
                  </a:moveTo>
                  <a:cubicBezTo>
                    <a:pt x="342392" y="607695"/>
                    <a:pt x="477266" y="607695"/>
                    <a:pt x="618998" y="607695"/>
                  </a:cubicBezTo>
                  <a:cubicBezTo>
                    <a:pt x="618998" y="416687"/>
                    <a:pt x="618998" y="236093"/>
                    <a:pt x="618998" y="48641"/>
                  </a:cubicBezTo>
                  <a:cubicBezTo>
                    <a:pt x="456438" y="48641"/>
                    <a:pt x="304292" y="48641"/>
                    <a:pt x="145288" y="48641"/>
                  </a:cubicBezTo>
                  <a:cubicBezTo>
                    <a:pt x="162560" y="243078"/>
                    <a:pt x="176403" y="423672"/>
                    <a:pt x="193675" y="607695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122" name="Group 122"/>
          <p:cNvGrpSpPr/>
          <p:nvPr/>
        </p:nvGrpSpPr>
        <p:grpSpPr>
          <a:xfrm>
            <a:off x="15629040" y="2664000"/>
            <a:ext cx="467280" cy="403200"/>
            <a:chOff x="0" y="0"/>
            <a:chExt cx="623040" cy="537600"/>
          </a:xfrm>
        </p:grpSpPr>
        <p:sp>
          <p:nvSpPr>
            <p:cNvPr id="123" name="Freeform 123"/>
            <p:cNvSpPr/>
            <p:nvPr/>
          </p:nvSpPr>
          <p:spPr>
            <a:xfrm>
              <a:off x="0" y="0"/>
              <a:ext cx="623062" cy="537464"/>
            </a:xfrm>
            <a:custGeom>
              <a:avLst/>
              <a:gdLst/>
              <a:ahLst/>
              <a:cxnLst/>
              <a:rect l="l" t="t" r="r" b="b"/>
              <a:pathLst>
                <a:path w="623062" h="537464">
                  <a:moveTo>
                    <a:pt x="34798" y="0"/>
                  </a:moveTo>
                  <a:cubicBezTo>
                    <a:pt x="288925" y="59309"/>
                    <a:pt x="442087" y="265303"/>
                    <a:pt x="609092" y="439801"/>
                  </a:cubicBezTo>
                  <a:cubicBezTo>
                    <a:pt x="623062" y="453771"/>
                    <a:pt x="612521" y="499110"/>
                    <a:pt x="598678" y="520065"/>
                  </a:cubicBezTo>
                  <a:cubicBezTo>
                    <a:pt x="588264" y="534035"/>
                    <a:pt x="542925" y="537464"/>
                    <a:pt x="532511" y="527050"/>
                  </a:cubicBezTo>
                  <a:cubicBezTo>
                    <a:pt x="351536" y="366522"/>
                    <a:pt x="177546" y="199009"/>
                    <a:pt x="0" y="34925"/>
                  </a:cubicBezTo>
                  <a:cubicBezTo>
                    <a:pt x="13970" y="24384"/>
                    <a:pt x="24384" y="13970"/>
                    <a:pt x="34798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124" name="Group 124"/>
          <p:cNvGrpSpPr/>
          <p:nvPr/>
        </p:nvGrpSpPr>
        <p:grpSpPr>
          <a:xfrm>
            <a:off x="12430800" y="5598720"/>
            <a:ext cx="497520" cy="154800"/>
            <a:chOff x="0" y="0"/>
            <a:chExt cx="663360" cy="206400"/>
          </a:xfrm>
        </p:grpSpPr>
        <p:sp>
          <p:nvSpPr>
            <p:cNvPr id="125" name="Freeform 125"/>
            <p:cNvSpPr/>
            <p:nvPr/>
          </p:nvSpPr>
          <p:spPr>
            <a:xfrm>
              <a:off x="0" y="0"/>
              <a:ext cx="663321" cy="206375"/>
            </a:xfrm>
            <a:custGeom>
              <a:avLst/>
              <a:gdLst/>
              <a:ahLst/>
              <a:cxnLst/>
              <a:rect l="l" t="t" r="r" b="b"/>
              <a:pathLst>
                <a:path w="663321" h="206375">
                  <a:moveTo>
                    <a:pt x="243078" y="206375"/>
                  </a:moveTo>
                  <a:cubicBezTo>
                    <a:pt x="243078" y="157353"/>
                    <a:pt x="243078" y="108458"/>
                    <a:pt x="243078" y="34925"/>
                  </a:cubicBezTo>
                  <a:cubicBezTo>
                    <a:pt x="170180" y="49022"/>
                    <a:pt x="107696" y="62992"/>
                    <a:pt x="0" y="87503"/>
                  </a:cubicBezTo>
                  <a:cubicBezTo>
                    <a:pt x="59055" y="45466"/>
                    <a:pt x="90297" y="6985"/>
                    <a:pt x="118110" y="3556"/>
                  </a:cubicBezTo>
                  <a:cubicBezTo>
                    <a:pt x="298704" y="0"/>
                    <a:pt x="475869" y="0"/>
                    <a:pt x="663321" y="0"/>
                  </a:cubicBezTo>
                  <a:cubicBezTo>
                    <a:pt x="663321" y="73406"/>
                    <a:pt x="663321" y="132969"/>
                    <a:pt x="663321" y="206375"/>
                  </a:cubicBezTo>
                  <a:cubicBezTo>
                    <a:pt x="531368" y="206375"/>
                    <a:pt x="392430" y="206375"/>
                    <a:pt x="243078" y="206375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126" name="Group 126"/>
          <p:cNvGrpSpPr/>
          <p:nvPr/>
        </p:nvGrpSpPr>
        <p:grpSpPr>
          <a:xfrm>
            <a:off x="16336800" y="2761920"/>
            <a:ext cx="158400" cy="926640"/>
            <a:chOff x="0" y="0"/>
            <a:chExt cx="211200" cy="1235520"/>
          </a:xfrm>
        </p:grpSpPr>
        <p:sp>
          <p:nvSpPr>
            <p:cNvPr id="127" name="Freeform 127"/>
            <p:cNvSpPr/>
            <p:nvPr/>
          </p:nvSpPr>
          <p:spPr>
            <a:xfrm>
              <a:off x="0" y="0"/>
              <a:ext cx="211328" cy="1235583"/>
            </a:xfrm>
            <a:custGeom>
              <a:avLst/>
              <a:gdLst/>
              <a:ahLst/>
              <a:cxnLst/>
              <a:rect l="l" t="t" r="r" b="b"/>
              <a:pathLst>
                <a:path w="211328" h="1235583">
                  <a:moveTo>
                    <a:pt x="107315" y="1235583"/>
                  </a:moveTo>
                  <a:cubicBezTo>
                    <a:pt x="76200" y="1186815"/>
                    <a:pt x="41529" y="1141603"/>
                    <a:pt x="0" y="1082421"/>
                  </a:cubicBezTo>
                  <a:cubicBezTo>
                    <a:pt x="34671" y="1068451"/>
                    <a:pt x="58801" y="1061593"/>
                    <a:pt x="96901" y="1044194"/>
                  </a:cubicBezTo>
                  <a:cubicBezTo>
                    <a:pt x="96901" y="706628"/>
                    <a:pt x="96901" y="351663"/>
                    <a:pt x="96901" y="127"/>
                  </a:cubicBezTo>
                  <a:cubicBezTo>
                    <a:pt x="114300" y="0"/>
                    <a:pt x="128143" y="0"/>
                    <a:pt x="141986" y="0"/>
                  </a:cubicBezTo>
                  <a:cubicBezTo>
                    <a:pt x="141986" y="229743"/>
                    <a:pt x="141986" y="459359"/>
                    <a:pt x="141986" y="689102"/>
                  </a:cubicBezTo>
                  <a:cubicBezTo>
                    <a:pt x="145415" y="807466"/>
                    <a:pt x="135001" y="932688"/>
                    <a:pt x="162814" y="1047623"/>
                  </a:cubicBezTo>
                  <a:cubicBezTo>
                    <a:pt x="190500" y="1152017"/>
                    <a:pt x="211328" y="1145032"/>
                    <a:pt x="107442" y="1235583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128" name="Group 128"/>
          <p:cNvGrpSpPr/>
          <p:nvPr/>
        </p:nvGrpSpPr>
        <p:grpSpPr>
          <a:xfrm>
            <a:off x="16773840" y="2645280"/>
            <a:ext cx="459360" cy="391680"/>
            <a:chOff x="0" y="0"/>
            <a:chExt cx="612480" cy="522240"/>
          </a:xfrm>
        </p:grpSpPr>
        <p:sp>
          <p:nvSpPr>
            <p:cNvPr id="129" name="Freeform 129"/>
            <p:cNvSpPr/>
            <p:nvPr/>
          </p:nvSpPr>
          <p:spPr>
            <a:xfrm>
              <a:off x="0" y="0"/>
              <a:ext cx="612521" cy="522224"/>
            </a:xfrm>
            <a:custGeom>
              <a:avLst/>
              <a:gdLst/>
              <a:ahLst/>
              <a:cxnLst/>
              <a:rect l="l" t="t" r="r" b="b"/>
              <a:pathLst>
                <a:path w="612521" h="522224">
                  <a:moveTo>
                    <a:pt x="612521" y="0"/>
                  </a:moveTo>
                  <a:cubicBezTo>
                    <a:pt x="546735" y="76581"/>
                    <a:pt x="508762" y="128778"/>
                    <a:pt x="460248" y="174117"/>
                  </a:cubicBezTo>
                  <a:cubicBezTo>
                    <a:pt x="352933" y="278511"/>
                    <a:pt x="242189" y="386461"/>
                    <a:pt x="128016" y="483997"/>
                  </a:cubicBezTo>
                  <a:cubicBezTo>
                    <a:pt x="96901" y="511810"/>
                    <a:pt x="44958" y="511810"/>
                    <a:pt x="0" y="522224"/>
                  </a:cubicBezTo>
                  <a:cubicBezTo>
                    <a:pt x="6858" y="483870"/>
                    <a:pt x="3429" y="428244"/>
                    <a:pt x="27686" y="407289"/>
                  </a:cubicBezTo>
                  <a:cubicBezTo>
                    <a:pt x="155702" y="278511"/>
                    <a:pt x="290703" y="153162"/>
                    <a:pt x="429133" y="38354"/>
                  </a:cubicBezTo>
                  <a:cubicBezTo>
                    <a:pt x="463677" y="10414"/>
                    <a:pt x="526034" y="17399"/>
                    <a:pt x="612521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130" name="Group 130"/>
          <p:cNvGrpSpPr/>
          <p:nvPr/>
        </p:nvGrpSpPr>
        <p:grpSpPr>
          <a:xfrm>
            <a:off x="15037200" y="5869440"/>
            <a:ext cx="316080" cy="391680"/>
            <a:chOff x="0" y="0"/>
            <a:chExt cx="421440" cy="522240"/>
          </a:xfrm>
        </p:grpSpPr>
        <p:sp>
          <p:nvSpPr>
            <p:cNvPr id="131" name="Freeform 131"/>
            <p:cNvSpPr/>
            <p:nvPr/>
          </p:nvSpPr>
          <p:spPr>
            <a:xfrm>
              <a:off x="0" y="0"/>
              <a:ext cx="421386" cy="522351"/>
            </a:xfrm>
            <a:custGeom>
              <a:avLst/>
              <a:gdLst/>
              <a:ahLst/>
              <a:cxnLst/>
              <a:rect l="l" t="t" r="r" b="b"/>
              <a:pathLst>
                <a:path w="421386" h="522351">
                  <a:moveTo>
                    <a:pt x="186563" y="172974"/>
                  </a:moveTo>
                  <a:cubicBezTo>
                    <a:pt x="169291" y="217932"/>
                    <a:pt x="127889" y="266319"/>
                    <a:pt x="138176" y="304419"/>
                  </a:cubicBezTo>
                  <a:cubicBezTo>
                    <a:pt x="148590" y="338963"/>
                    <a:pt x="203835" y="373634"/>
                    <a:pt x="245237" y="387477"/>
                  </a:cubicBezTo>
                  <a:cubicBezTo>
                    <a:pt x="300482" y="401320"/>
                    <a:pt x="359283" y="394335"/>
                    <a:pt x="421386" y="397891"/>
                  </a:cubicBezTo>
                  <a:cubicBezTo>
                    <a:pt x="331597" y="508508"/>
                    <a:pt x="207264" y="522351"/>
                    <a:pt x="107061" y="439420"/>
                  </a:cubicBezTo>
                  <a:cubicBezTo>
                    <a:pt x="13843" y="356235"/>
                    <a:pt x="0" y="200533"/>
                    <a:pt x="79502" y="103759"/>
                  </a:cubicBezTo>
                  <a:cubicBezTo>
                    <a:pt x="165862" y="3429"/>
                    <a:pt x="293624" y="0"/>
                    <a:pt x="404114" y="86487"/>
                  </a:cubicBezTo>
                  <a:cubicBezTo>
                    <a:pt x="331597" y="117602"/>
                    <a:pt x="259080" y="148717"/>
                    <a:pt x="183007" y="179832"/>
                  </a:cubicBezTo>
                  <a:lnTo>
                    <a:pt x="186436" y="172974"/>
                  </a:ln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132" name="Group 132"/>
          <p:cNvGrpSpPr/>
          <p:nvPr/>
        </p:nvGrpSpPr>
        <p:grpSpPr>
          <a:xfrm>
            <a:off x="15154560" y="7892640"/>
            <a:ext cx="267120" cy="365040"/>
            <a:chOff x="0" y="0"/>
            <a:chExt cx="356160" cy="486720"/>
          </a:xfrm>
        </p:grpSpPr>
        <p:sp>
          <p:nvSpPr>
            <p:cNvPr id="133" name="Freeform 133"/>
            <p:cNvSpPr/>
            <p:nvPr/>
          </p:nvSpPr>
          <p:spPr>
            <a:xfrm>
              <a:off x="0" y="0"/>
              <a:ext cx="356108" cy="486791"/>
            </a:xfrm>
            <a:custGeom>
              <a:avLst/>
              <a:gdLst/>
              <a:ahLst/>
              <a:cxnLst/>
              <a:rect l="l" t="t" r="r" b="b"/>
              <a:pathLst>
                <a:path w="356108" h="486791">
                  <a:moveTo>
                    <a:pt x="159004" y="0"/>
                  </a:moveTo>
                  <a:cubicBezTo>
                    <a:pt x="280035" y="107061"/>
                    <a:pt x="356108" y="213995"/>
                    <a:pt x="259334" y="341757"/>
                  </a:cubicBezTo>
                  <a:cubicBezTo>
                    <a:pt x="207518" y="407289"/>
                    <a:pt x="107188" y="438404"/>
                    <a:pt x="27686" y="486791"/>
                  </a:cubicBezTo>
                  <a:cubicBezTo>
                    <a:pt x="17272" y="472948"/>
                    <a:pt x="6858" y="462534"/>
                    <a:pt x="0" y="448691"/>
                  </a:cubicBezTo>
                  <a:cubicBezTo>
                    <a:pt x="51816" y="303784"/>
                    <a:pt x="103759" y="155321"/>
                    <a:pt x="159004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134" name="Group 134"/>
          <p:cNvGrpSpPr/>
          <p:nvPr/>
        </p:nvGrpSpPr>
        <p:grpSpPr>
          <a:xfrm>
            <a:off x="13026240" y="5297040"/>
            <a:ext cx="391680" cy="459360"/>
            <a:chOff x="0" y="0"/>
            <a:chExt cx="522240" cy="612480"/>
          </a:xfrm>
        </p:grpSpPr>
        <p:sp>
          <p:nvSpPr>
            <p:cNvPr id="135" name="Freeform 135"/>
            <p:cNvSpPr/>
            <p:nvPr/>
          </p:nvSpPr>
          <p:spPr>
            <a:xfrm>
              <a:off x="0" y="0"/>
              <a:ext cx="522224" cy="612521"/>
            </a:xfrm>
            <a:custGeom>
              <a:avLst/>
              <a:gdLst/>
              <a:ahLst/>
              <a:cxnLst/>
              <a:rect l="l" t="t" r="r" b="b"/>
              <a:pathLst>
                <a:path w="522224" h="612521">
                  <a:moveTo>
                    <a:pt x="304292" y="427990"/>
                  </a:moveTo>
                  <a:cubicBezTo>
                    <a:pt x="252476" y="567182"/>
                    <a:pt x="155575" y="612521"/>
                    <a:pt x="0" y="570738"/>
                  </a:cubicBezTo>
                  <a:cubicBezTo>
                    <a:pt x="0" y="518541"/>
                    <a:pt x="0" y="462915"/>
                    <a:pt x="0" y="410718"/>
                  </a:cubicBezTo>
                  <a:cubicBezTo>
                    <a:pt x="0" y="278384"/>
                    <a:pt x="0" y="142621"/>
                    <a:pt x="0" y="0"/>
                  </a:cubicBezTo>
                  <a:cubicBezTo>
                    <a:pt x="162560" y="0"/>
                    <a:pt x="314706" y="0"/>
                    <a:pt x="463423" y="0"/>
                  </a:cubicBezTo>
                  <a:cubicBezTo>
                    <a:pt x="522224" y="194818"/>
                    <a:pt x="459994" y="334137"/>
                    <a:pt x="297434" y="434975"/>
                  </a:cubicBezTo>
                  <a:cubicBezTo>
                    <a:pt x="349250" y="309753"/>
                    <a:pt x="494538" y="215773"/>
                    <a:pt x="404622" y="45212"/>
                  </a:cubicBezTo>
                  <a:cubicBezTo>
                    <a:pt x="287020" y="45212"/>
                    <a:pt x="165989" y="45212"/>
                    <a:pt x="41529" y="45212"/>
                  </a:cubicBezTo>
                  <a:cubicBezTo>
                    <a:pt x="41529" y="212217"/>
                    <a:pt x="41529" y="372364"/>
                    <a:pt x="41529" y="581152"/>
                  </a:cubicBezTo>
                  <a:cubicBezTo>
                    <a:pt x="148717" y="518541"/>
                    <a:pt x="224790" y="473329"/>
                    <a:pt x="304419" y="42799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136" name="Group 136"/>
          <p:cNvGrpSpPr/>
          <p:nvPr/>
        </p:nvGrpSpPr>
        <p:grpSpPr>
          <a:xfrm>
            <a:off x="16849440" y="2927520"/>
            <a:ext cx="504720" cy="275040"/>
            <a:chOff x="0" y="0"/>
            <a:chExt cx="672960" cy="366720"/>
          </a:xfrm>
        </p:grpSpPr>
        <p:sp>
          <p:nvSpPr>
            <p:cNvPr id="137" name="Freeform 137"/>
            <p:cNvSpPr/>
            <p:nvPr/>
          </p:nvSpPr>
          <p:spPr>
            <a:xfrm>
              <a:off x="0" y="0"/>
              <a:ext cx="672973" cy="366776"/>
            </a:xfrm>
            <a:custGeom>
              <a:avLst/>
              <a:gdLst/>
              <a:ahLst/>
              <a:cxnLst/>
              <a:rect l="l" t="t" r="r" b="b"/>
              <a:pathLst>
                <a:path w="672973" h="366776">
                  <a:moveTo>
                    <a:pt x="0" y="332105"/>
                  </a:moveTo>
                  <a:cubicBezTo>
                    <a:pt x="223139" y="172974"/>
                    <a:pt x="407924" y="31115"/>
                    <a:pt x="672973" y="0"/>
                  </a:cubicBezTo>
                  <a:cubicBezTo>
                    <a:pt x="603250" y="128016"/>
                    <a:pt x="143002" y="366776"/>
                    <a:pt x="0" y="332105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138" name="Group 138"/>
          <p:cNvGrpSpPr/>
          <p:nvPr/>
        </p:nvGrpSpPr>
        <p:grpSpPr>
          <a:xfrm>
            <a:off x="15497280" y="2920320"/>
            <a:ext cx="478080" cy="286560"/>
            <a:chOff x="0" y="0"/>
            <a:chExt cx="637440" cy="382080"/>
          </a:xfrm>
        </p:grpSpPr>
        <p:sp>
          <p:nvSpPr>
            <p:cNvPr id="139" name="Freeform 139"/>
            <p:cNvSpPr/>
            <p:nvPr/>
          </p:nvSpPr>
          <p:spPr>
            <a:xfrm>
              <a:off x="0" y="0"/>
              <a:ext cx="637540" cy="382143"/>
            </a:xfrm>
            <a:custGeom>
              <a:avLst/>
              <a:gdLst/>
              <a:ahLst/>
              <a:cxnLst/>
              <a:rect l="l" t="t" r="r" b="b"/>
              <a:pathLst>
                <a:path w="637540" h="382143">
                  <a:moveTo>
                    <a:pt x="31242" y="0"/>
                  </a:moveTo>
                  <a:cubicBezTo>
                    <a:pt x="114300" y="27813"/>
                    <a:pt x="204343" y="48641"/>
                    <a:pt x="284099" y="86868"/>
                  </a:cubicBezTo>
                  <a:cubicBezTo>
                    <a:pt x="394970" y="142494"/>
                    <a:pt x="498856" y="208407"/>
                    <a:pt x="602869" y="277876"/>
                  </a:cubicBezTo>
                  <a:cubicBezTo>
                    <a:pt x="620141" y="288290"/>
                    <a:pt x="627126" y="323088"/>
                    <a:pt x="637540" y="347345"/>
                  </a:cubicBezTo>
                  <a:cubicBezTo>
                    <a:pt x="613283" y="354330"/>
                    <a:pt x="578612" y="382143"/>
                    <a:pt x="564769" y="371602"/>
                  </a:cubicBezTo>
                  <a:cubicBezTo>
                    <a:pt x="374142" y="270891"/>
                    <a:pt x="187071" y="163195"/>
                    <a:pt x="0" y="59055"/>
                  </a:cubicBezTo>
                  <a:cubicBezTo>
                    <a:pt x="10414" y="38227"/>
                    <a:pt x="20828" y="20828"/>
                    <a:pt x="31242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140" name="Group 140"/>
          <p:cNvGrpSpPr/>
          <p:nvPr/>
        </p:nvGrpSpPr>
        <p:grpSpPr>
          <a:xfrm>
            <a:off x="13202640" y="8856720"/>
            <a:ext cx="324000" cy="252720"/>
            <a:chOff x="0" y="0"/>
            <a:chExt cx="432000" cy="336960"/>
          </a:xfrm>
        </p:grpSpPr>
        <p:sp>
          <p:nvSpPr>
            <p:cNvPr id="141" name="Freeform 141"/>
            <p:cNvSpPr/>
            <p:nvPr/>
          </p:nvSpPr>
          <p:spPr>
            <a:xfrm>
              <a:off x="0" y="0"/>
              <a:ext cx="432054" cy="337058"/>
            </a:xfrm>
            <a:custGeom>
              <a:avLst/>
              <a:gdLst/>
              <a:ahLst/>
              <a:cxnLst/>
              <a:rect l="l" t="t" r="r" b="b"/>
              <a:pathLst>
                <a:path w="432054" h="337058">
                  <a:moveTo>
                    <a:pt x="0" y="323088"/>
                  </a:moveTo>
                  <a:cubicBezTo>
                    <a:pt x="10414" y="271018"/>
                    <a:pt x="24130" y="218821"/>
                    <a:pt x="27686" y="166751"/>
                  </a:cubicBezTo>
                  <a:cubicBezTo>
                    <a:pt x="34544" y="114681"/>
                    <a:pt x="27686" y="62484"/>
                    <a:pt x="27686" y="0"/>
                  </a:cubicBezTo>
                  <a:cubicBezTo>
                    <a:pt x="162433" y="0"/>
                    <a:pt x="279908" y="0"/>
                    <a:pt x="432054" y="0"/>
                  </a:cubicBezTo>
                  <a:cubicBezTo>
                    <a:pt x="293751" y="121539"/>
                    <a:pt x="176276" y="225806"/>
                    <a:pt x="55245" y="330073"/>
                  </a:cubicBezTo>
                  <a:cubicBezTo>
                    <a:pt x="48387" y="337058"/>
                    <a:pt x="20701" y="323088"/>
                    <a:pt x="3429" y="319659"/>
                  </a:cubicBezTo>
                  <a:lnTo>
                    <a:pt x="0" y="323088"/>
                  </a:ln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142" name="Group 142"/>
          <p:cNvGrpSpPr/>
          <p:nvPr/>
        </p:nvGrpSpPr>
        <p:grpSpPr>
          <a:xfrm>
            <a:off x="15116400" y="5963760"/>
            <a:ext cx="320400" cy="188640"/>
            <a:chOff x="0" y="0"/>
            <a:chExt cx="427200" cy="251520"/>
          </a:xfrm>
        </p:grpSpPr>
        <p:sp>
          <p:nvSpPr>
            <p:cNvPr id="143" name="Freeform 143"/>
            <p:cNvSpPr/>
            <p:nvPr/>
          </p:nvSpPr>
          <p:spPr>
            <a:xfrm>
              <a:off x="0" y="0"/>
              <a:ext cx="427228" cy="251460"/>
            </a:xfrm>
            <a:custGeom>
              <a:avLst/>
              <a:gdLst/>
              <a:ahLst/>
              <a:cxnLst/>
              <a:rect l="l" t="t" r="r" b="b"/>
              <a:pathLst>
                <a:path w="427228" h="251460">
                  <a:moveTo>
                    <a:pt x="77089" y="52451"/>
                  </a:moveTo>
                  <a:cubicBezTo>
                    <a:pt x="189103" y="34925"/>
                    <a:pt x="304673" y="17526"/>
                    <a:pt x="427228" y="0"/>
                  </a:cubicBezTo>
                  <a:cubicBezTo>
                    <a:pt x="427228" y="69850"/>
                    <a:pt x="427228" y="143256"/>
                    <a:pt x="427228" y="213106"/>
                  </a:cubicBezTo>
                  <a:cubicBezTo>
                    <a:pt x="161036" y="251460"/>
                    <a:pt x="0" y="244475"/>
                    <a:pt x="80518" y="45466"/>
                  </a:cubicBezTo>
                  <a:cubicBezTo>
                    <a:pt x="80518" y="45466"/>
                    <a:pt x="76962" y="52451"/>
                    <a:pt x="76962" y="52451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144" name="Group 144"/>
          <p:cNvGrpSpPr/>
          <p:nvPr/>
        </p:nvGrpSpPr>
        <p:grpSpPr>
          <a:xfrm>
            <a:off x="13399200" y="5308560"/>
            <a:ext cx="783360" cy="308880"/>
            <a:chOff x="0" y="0"/>
            <a:chExt cx="1044480" cy="411840"/>
          </a:xfrm>
        </p:grpSpPr>
        <p:sp>
          <p:nvSpPr>
            <p:cNvPr id="145" name="Freeform 145"/>
            <p:cNvSpPr/>
            <p:nvPr/>
          </p:nvSpPr>
          <p:spPr>
            <a:xfrm>
              <a:off x="0" y="0"/>
              <a:ext cx="1044448" cy="411861"/>
            </a:xfrm>
            <a:custGeom>
              <a:avLst/>
              <a:gdLst/>
              <a:ahLst/>
              <a:cxnLst/>
              <a:rect l="l" t="t" r="r" b="b"/>
              <a:pathLst>
                <a:path w="1044448" h="411861">
                  <a:moveTo>
                    <a:pt x="0" y="300101"/>
                  </a:moveTo>
                  <a:cubicBezTo>
                    <a:pt x="62611" y="188468"/>
                    <a:pt x="114935" y="90805"/>
                    <a:pt x="240284" y="90805"/>
                  </a:cubicBezTo>
                  <a:cubicBezTo>
                    <a:pt x="543179" y="90805"/>
                    <a:pt x="884301" y="0"/>
                    <a:pt x="1044448" y="411861"/>
                  </a:cubicBezTo>
                  <a:cubicBezTo>
                    <a:pt x="734568" y="52324"/>
                    <a:pt x="389890" y="45339"/>
                    <a:pt x="0" y="300101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146" name="Group 146"/>
          <p:cNvGrpSpPr/>
          <p:nvPr/>
        </p:nvGrpSpPr>
        <p:grpSpPr>
          <a:xfrm>
            <a:off x="12913200" y="8860320"/>
            <a:ext cx="293760" cy="237600"/>
            <a:chOff x="0" y="0"/>
            <a:chExt cx="391680" cy="316800"/>
          </a:xfrm>
        </p:grpSpPr>
        <p:sp>
          <p:nvSpPr>
            <p:cNvPr id="147" name="Freeform 147"/>
            <p:cNvSpPr/>
            <p:nvPr/>
          </p:nvSpPr>
          <p:spPr>
            <a:xfrm>
              <a:off x="0" y="0"/>
              <a:ext cx="391795" cy="316738"/>
            </a:xfrm>
            <a:custGeom>
              <a:avLst/>
              <a:gdLst/>
              <a:ahLst/>
              <a:cxnLst/>
              <a:rect l="l" t="t" r="r" b="b"/>
              <a:pathLst>
                <a:path w="391795" h="316738">
                  <a:moveTo>
                    <a:pt x="391668" y="313309"/>
                  </a:moveTo>
                  <a:cubicBezTo>
                    <a:pt x="269240" y="216916"/>
                    <a:pt x="146939" y="117094"/>
                    <a:pt x="0" y="0"/>
                  </a:cubicBezTo>
                  <a:cubicBezTo>
                    <a:pt x="150368" y="0"/>
                    <a:pt x="265811" y="0"/>
                    <a:pt x="388239" y="0"/>
                  </a:cubicBezTo>
                  <a:cubicBezTo>
                    <a:pt x="388239" y="106807"/>
                    <a:pt x="388239" y="210058"/>
                    <a:pt x="388239" y="316738"/>
                  </a:cubicBezTo>
                  <a:cubicBezTo>
                    <a:pt x="388239" y="316738"/>
                    <a:pt x="391795" y="313309"/>
                    <a:pt x="391795" y="313309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148" name="Group 148"/>
          <p:cNvGrpSpPr/>
          <p:nvPr/>
        </p:nvGrpSpPr>
        <p:grpSpPr>
          <a:xfrm>
            <a:off x="16069680" y="5960160"/>
            <a:ext cx="233280" cy="188640"/>
            <a:chOff x="0" y="0"/>
            <a:chExt cx="311040" cy="251520"/>
          </a:xfrm>
        </p:grpSpPr>
        <p:sp>
          <p:nvSpPr>
            <p:cNvPr id="149" name="Freeform 149"/>
            <p:cNvSpPr/>
            <p:nvPr/>
          </p:nvSpPr>
          <p:spPr>
            <a:xfrm>
              <a:off x="0" y="0"/>
              <a:ext cx="311023" cy="251460"/>
            </a:xfrm>
            <a:custGeom>
              <a:avLst/>
              <a:gdLst/>
              <a:ahLst/>
              <a:cxnLst/>
              <a:rect l="l" t="t" r="r" b="b"/>
              <a:pathLst>
                <a:path w="311023" h="251460">
                  <a:moveTo>
                    <a:pt x="311023" y="117094"/>
                  </a:moveTo>
                  <a:cubicBezTo>
                    <a:pt x="224663" y="182626"/>
                    <a:pt x="172847" y="251460"/>
                    <a:pt x="127889" y="251460"/>
                  </a:cubicBezTo>
                  <a:cubicBezTo>
                    <a:pt x="82931" y="248031"/>
                    <a:pt x="6985" y="175641"/>
                    <a:pt x="3429" y="130810"/>
                  </a:cubicBezTo>
                  <a:cubicBezTo>
                    <a:pt x="0" y="89535"/>
                    <a:pt x="72517" y="13843"/>
                    <a:pt x="120904" y="6858"/>
                  </a:cubicBezTo>
                  <a:cubicBezTo>
                    <a:pt x="165862" y="0"/>
                    <a:pt x="221234" y="61976"/>
                    <a:pt x="311023" y="117094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150" name="Group 150"/>
          <p:cNvGrpSpPr/>
          <p:nvPr/>
        </p:nvGrpSpPr>
        <p:grpSpPr>
          <a:xfrm>
            <a:off x="17448480" y="5432400"/>
            <a:ext cx="90720" cy="271440"/>
            <a:chOff x="0" y="0"/>
            <a:chExt cx="120960" cy="361920"/>
          </a:xfrm>
        </p:grpSpPr>
        <p:sp>
          <p:nvSpPr>
            <p:cNvPr id="151" name="Freeform 151"/>
            <p:cNvSpPr/>
            <p:nvPr/>
          </p:nvSpPr>
          <p:spPr>
            <a:xfrm>
              <a:off x="0" y="0"/>
              <a:ext cx="120904" cy="361950"/>
            </a:xfrm>
            <a:custGeom>
              <a:avLst/>
              <a:gdLst/>
              <a:ahLst/>
              <a:cxnLst/>
              <a:rect l="l" t="t" r="r" b="b"/>
              <a:pathLst>
                <a:path w="120904" h="361950">
                  <a:moveTo>
                    <a:pt x="120904" y="189611"/>
                  </a:moveTo>
                  <a:cubicBezTo>
                    <a:pt x="96774" y="248158"/>
                    <a:pt x="69088" y="306832"/>
                    <a:pt x="41402" y="361950"/>
                  </a:cubicBezTo>
                  <a:cubicBezTo>
                    <a:pt x="27686" y="303276"/>
                    <a:pt x="0" y="241300"/>
                    <a:pt x="0" y="182626"/>
                  </a:cubicBezTo>
                  <a:cubicBezTo>
                    <a:pt x="3429" y="120650"/>
                    <a:pt x="37973" y="58547"/>
                    <a:pt x="55245" y="0"/>
                  </a:cubicBezTo>
                  <a:cubicBezTo>
                    <a:pt x="76073" y="58547"/>
                    <a:pt x="96774" y="117221"/>
                    <a:pt x="120904" y="189611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152" name="Group 152"/>
          <p:cNvGrpSpPr/>
          <p:nvPr/>
        </p:nvGrpSpPr>
        <p:grpSpPr>
          <a:xfrm>
            <a:off x="15048720" y="7862400"/>
            <a:ext cx="177120" cy="357840"/>
            <a:chOff x="0" y="0"/>
            <a:chExt cx="236160" cy="477120"/>
          </a:xfrm>
        </p:grpSpPr>
        <p:sp>
          <p:nvSpPr>
            <p:cNvPr id="153" name="Freeform 153"/>
            <p:cNvSpPr/>
            <p:nvPr/>
          </p:nvSpPr>
          <p:spPr>
            <a:xfrm>
              <a:off x="0" y="0"/>
              <a:ext cx="236220" cy="477139"/>
            </a:xfrm>
            <a:custGeom>
              <a:avLst/>
              <a:gdLst/>
              <a:ahLst/>
              <a:cxnLst/>
              <a:rect l="l" t="t" r="r" b="b"/>
              <a:pathLst>
                <a:path w="236220" h="477139">
                  <a:moveTo>
                    <a:pt x="236220" y="0"/>
                  </a:moveTo>
                  <a:cubicBezTo>
                    <a:pt x="177165" y="169418"/>
                    <a:pt x="124968" y="318135"/>
                    <a:pt x="66040" y="477139"/>
                  </a:cubicBezTo>
                  <a:cubicBezTo>
                    <a:pt x="0" y="359537"/>
                    <a:pt x="97282" y="79502"/>
                    <a:pt x="236220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154" name="Group 154"/>
          <p:cNvGrpSpPr/>
          <p:nvPr/>
        </p:nvGrpSpPr>
        <p:grpSpPr>
          <a:xfrm>
            <a:off x="15459120" y="5929920"/>
            <a:ext cx="90720" cy="233280"/>
            <a:chOff x="0" y="0"/>
            <a:chExt cx="120960" cy="311040"/>
          </a:xfrm>
        </p:grpSpPr>
        <p:sp>
          <p:nvSpPr>
            <p:cNvPr id="155" name="Freeform 155"/>
            <p:cNvSpPr/>
            <p:nvPr/>
          </p:nvSpPr>
          <p:spPr>
            <a:xfrm>
              <a:off x="0" y="0"/>
              <a:ext cx="120904" cy="311023"/>
            </a:xfrm>
            <a:custGeom>
              <a:avLst/>
              <a:gdLst/>
              <a:ahLst/>
              <a:cxnLst/>
              <a:rect l="l" t="t" r="r" b="b"/>
              <a:pathLst>
                <a:path w="120904" h="311023">
                  <a:moveTo>
                    <a:pt x="120904" y="0"/>
                  </a:moveTo>
                  <a:cubicBezTo>
                    <a:pt x="113792" y="115316"/>
                    <a:pt x="110236" y="206248"/>
                    <a:pt x="106680" y="311023"/>
                  </a:cubicBezTo>
                  <a:cubicBezTo>
                    <a:pt x="0" y="213233"/>
                    <a:pt x="3556" y="83820"/>
                    <a:pt x="120904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156" name="Group 156"/>
          <p:cNvGrpSpPr/>
          <p:nvPr/>
        </p:nvGrpSpPr>
        <p:grpSpPr>
          <a:xfrm>
            <a:off x="13636080" y="5756400"/>
            <a:ext cx="263520" cy="252720"/>
            <a:chOff x="0" y="0"/>
            <a:chExt cx="351360" cy="336960"/>
          </a:xfrm>
        </p:grpSpPr>
        <p:sp>
          <p:nvSpPr>
            <p:cNvPr id="157" name="Freeform 157"/>
            <p:cNvSpPr/>
            <p:nvPr/>
          </p:nvSpPr>
          <p:spPr>
            <a:xfrm>
              <a:off x="0" y="0"/>
              <a:ext cx="351409" cy="336931"/>
            </a:xfrm>
            <a:custGeom>
              <a:avLst/>
              <a:gdLst/>
              <a:ahLst/>
              <a:cxnLst/>
              <a:rect l="l" t="t" r="r" b="b"/>
              <a:pathLst>
                <a:path w="351409" h="336931">
                  <a:moveTo>
                    <a:pt x="351409" y="145923"/>
                  </a:moveTo>
                  <a:cubicBezTo>
                    <a:pt x="320040" y="284861"/>
                    <a:pt x="260858" y="336931"/>
                    <a:pt x="163449" y="336931"/>
                  </a:cubicBezTo>
                  <a:cubicBezTo>
                    <a:pt x="59182" y="333502"/>
                    <a:pt x="0" y="274447"/>
                    <a:pt x="0" y="177165"/>
                  </a:cubicBezTo>
                  <a:cubicBezTo>
                    <a:pt x="0" y="72898"/>
                    <a:pt x="73025" y="0"/>
                    <a:pt x="173990" y="17399"/>
                  </a:cubicBezTo>
                  <a:cubicBezTo>
                    <a:pt x="236601" y="27813"/>
                    <a:pt x="292227" y="100711"/>
                    <a:pt x="351409" y="145923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158" name="Group 158"/>
          <p:cNvGrpSpPr/>
          <p:nvPr/>
        </p:nvGrpSpPr>
        <p:grpSpPr>
          <a:xfrm>
            <a:off x="17218800" y="6031440"/>
            <a:ext cx="158400" cy="199440"/>
            <a:chOff x="0" y="0"/>
            <a:chExt cx="211200" cy="265920"/>
          </a:xfrm>
        </p:grpSpPr>
        <p:sp>
          <p:nvSpPr>
            <p:cNvPr id="159" name="Freeform 159"/>
            <p:cNvSpPr/>
            <p:nvPr/>
          </p:nvSpPr>
          <p:spPr>
            <a:xfrm>
              <a:off x="0" y="0"/>
              <a:ext cx="211074" cy="265938"/>
            </a:xfrm>
            <a:custGeom>
              <a:avLst/>
              <a:gdLst/>
              <a:ahLst/>
              <a:cxnLst/>
              <a:rect l="l" t="t" r="r" b="b"/>
              <a:pathLst>
                <a:path w="211074" h="265938">
                  <a:moveTo>
                    <a:pt x="119634" y="265938"/>
                  </a:moveTo>
                  <a:cubicBezTo>
                    <a:pt x="59817" y="194310"/>
                    <a:pt x="0" y="156845"/>
                    <a:pt x="3556" y="122682"/>
                  </a:cubicBezTo>
                  <a:cubicBezTo>
                    <a:pt x="6985" y="78359"/>
                    <a:pt x="63373" y="40894"/>
                    <a:pt x="98552" y="0"/>
                  </a:cubicBezTo>
                  <a:cubicBezTo>
                    <a:pt x="137287" y="30734"/>
                    <a:pt x="200660" y="57912"/>
                    <a:pt x="204089" y="95504"/>
                  </a:cubicBezTo>
                  <a:cubicBezTo>
                    <a:pt x="211074" y="136398"/>
                    <a:pt x="161798" y="184150"/>
                    <a:pt x="119634" y="265938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160" name="Group 160"/>
          <p:cNvGrpSpPr/>
          <p:nvPr/>
        </p:nvGrpSpPr>
        <p:grpSpPr>
          <a:xfrm>
            <a:off x="12314160" y="5986080"/>
            <a:ext cx="184320" cy="143280"/>
            <a:chOff x="0" y="0"/>
            <a:chExt cx="245760" cy="191040"/>
          </a:xfrm>
        </p:grpSpPr>
        <p:sp>
          <p:nvSpPr>
            <p:cNvPr id="161" name="Freeform 161"/>
            <p:cNvSpPr/>
            <p:nvPr/>
          </p:nvSpPr>
          <p:spPr>
            <a:xfrm>
              <a:off x="0" y="0"/>
              <a:ext cx="245745" cy="191135"/>
            </a:xfrm>
            <a:custGeom>
              <a:avLst/>
              <a:gdLst/>
              <a:ahLst/>
              <a:cxnLst/>
              <a:rect l="l" t="t" r="r" b="b"/>
              <a:pathLst>
                <a:path w="245745" h="191135">
                  <a:moveTo>
                    <a:pt x="245745" y="86868"/>
                  </a:moveTo>
                  <a:cubicBezTo>
                    <a:pt x="173101" y="138938"/>
                    <a:pt x="131572" y="191135"/>
                    <a:pt x="96901" y="187579"/>
                  </a:cubicBezTo>
                  <a:cubicBezTo>
                    <a:pt x="58801" y="180594"/>
                    <a:pt x="13843" y="125095"/>
                    <a:pt x="3429" y="83312"/>
                  </a:cubicBezTo>
                  <a:cubicBezTo>
                    <a:pt x="0" y="62484"/>
                    <a:pt x="58801" y="0"/>
                    <a:pt x="93472" y="0"/>
                  </a:cubicBezTo>
                  <a:cubicBezTo>
                    <a:pt x="131572" y="0"/>
                    <a:pt x="173101" y="41656"/>
                    <a:pt x="245745" y="86868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2918160" y="768240"/>
            <a:ext cx="239760" cy="226080"/>
            <a:chOff x="0" y="0"/>
            <a:chExt cx="319680" cy="301440"/>
          </a:xfrm>
        </p:grpSpPr>
        <p:sp>
          <p:nvSpPr>
            <p:cNvPr id="3" name="Freeform 3"/>
            <p:cNvSpPr/>
            <p:nvPr/>
          </p:nvSpPr>
          <p:spPr>
            <a:xfrm>
              <a:off x="0" y="762"/>
              <a:ext cx="319659" cy="301498"/>
            </a:xfrm>
            <a:custGeom>
              <a:avLst/>
              <a:gdLst/>
              <a:ahLst/>
              <a:cxnLst/>
              <a:rect l="l" t="t" r="r" b="b"/>
              <a:pathLst>
                <a:path w="319659" h="301498">
                  <a:moveTo>
                    <a:pt x="154051" y="0"/>
                  </a:moveTo>
                  <a:cubicBezTo>
                    <a:pt x="77470" y="0"/>
                    <a:pt x="0" y="71755"/>
                    <a:pt x="0" y="158115"/>
                  </a:cubicBezTo>
                  <a:cubicBezTo>
                    <a:pt x="0" y="229743"/>
                    <a:pt x="77470" y="301498"/>
                    <a:pt x="154051" y="301498"/>
                  </a:cubicBezTo>
                  <a:cubicBezTo>
                    <a:pt x="243078" y="301498"/>
                    <a:pt x="319659" y="229743"/>
                    <a:pt x="319659" y="158115"/>
                  </a:cubicBezTo>
                  <a:cubicBezTo>
                    <a:pt x="319659" y="71755"/>
                    <a:pt x="243078" y="0"/>
                    <a:pt x="154051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4" name="Group 4"/>
          <p:cNvGrpSpPr/>
          <p:nvPr/>
        </p:nvGrpSpPr>
        <p:grpSpPr>
          <a:xfrm>
            <a:off x="7632720" y="2178000"/>
            <a:ext cx="354240" cy="323280"/>
            <a:chOff x="0" y="0"/>
            <a:chExt cx="472320" cy="431040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472313" cy="431038"/>
            </a:xfrm>
            <a:custGeom>
              <a:avLst/>
              <a:gdLst/>
              <a:ahLst/>
              <a:cxnLst/>
              <a:rect l="l" t="t" r="r" b="b"/>
              <a:pathLst>
                <a:path w="472313" h="431038">
                  <a:moveTo>
                    <a:pt x="229997" y="0"/>
                  </a:moveTo>
                  <a:cubicBezTo>
                    <a:pt x="101092" y="0"/>
                    <a:pt x="0" y="97790"/>
                    <a:pt x="0" y="215519"/>
                  </a:cubicBezTo>
                  <a:cubicBezTo>
                    <a:pt x="0" y="336423"/>
                    <a:pt x="101092" y="431038"/>
                    <a:pt x="229997" y="431038"/>
                  </a:cubicBezTo>
                  <a:cubicBezTo>
                    <a:pt x="371221" y="431038"/>
                    <a:pt x="472313" y="336423"/>
                    <a:pt x="472313" y="215519"/>
                  </a:cubicBezTo>
                  <a:cubicBezTo>
                    <a:pt x="472313" y="97790"/>
                    <a:pt x="371348" y="0"/>
                    <a:pt x="229997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6" name="Group 6"/>
          <p:cNvGrpSpPr/>
          <p:nvPr/>
        </p:nvGrpSpPr>
        <p:grpSpPr>
          <a:xfrm>
            <a:off x="6245280" y="720000"/>
            <a:ext cx="354240" cy="323280"/>
            <a:chOff x="0" y="0"/>
            <a:chExt cx="472320" cy="431040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472313" cy="431038"/>
            </a:xfrm>
            <a:custGeom>
              <a:avLst/>
              <a:gdLst/>
              <a:ahLst/>
              <a:cxnLst/>
              <a:rect l="l" t="t" r="r" b="b"/>
              <a:pathLst>
                <a:path w="472313" h="431038">
                  <a:moveTo>
                    <a:pt x="229997" y="0"/>
                  </a:moveTo>
                  <a:cubicBezTo>
                    <a:pt x="101092" y="0"/>
                    <a:pt x="0" y="97790"/>
                    <a:pt x="0" y="215519"/>
                  </a:cubicBezTo>
                  <a:cubicBezTo>
                    <a:pt x="0" y="336423"/>
                    <a:pt x="101092" y="431038"/>
                    <a:pt x="229997" y="431038"/>
                  </a:cubicBezTo>
                  <a:cubicBezTo>
                    <a:pt x="371221" y="431038"/>
                    <a:pt x="472313" y="336423"/>
                    <a:pt x="472313" y="215519"/>
                  </a:cubicBezTo>
                  <a:cubicBezTo>
                    <a:pt x="472313" y="97790"/>
                    <a:pt x="371348" y="0"/>
                    <a:pt x="229997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986400" y="8946720"/>
            <a:ext cx="354240" cy="323280"/>
            <a:chOff x="0" y="0"/>
            <a:chExt cx="472320" cy="431040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472313" cy="431038"/>
            </a:xfrm>
            <a:custGeom>
              <a:avLst/>
              <a:gdLst/>
              <a:ahLst/>
              <a:cxnLst/>
              <a:rect l="l" t="t" r="r" b="b"/>
              <a:pathLst>
                <a:path w="472313" h="431038">
                  <a:moveTo>
                    <a:pt x="229997" y="0"/>
                  </a:moveTo>
                  <a:cubicBezTo>
                    <a:pt x="101092" y="0"/>
                    <a:pt x="0" y="97790"/>
                    <a:pt x="0" y="215519"/>
                  </a:cubicBezTo>
                  <a:cubicBezTo>
                    <a:pt x="0" y="336423"/>
                    <a:pt x="101092" y="431038"/>
                    <a:pt x="229997" y="431038"/>
                  </a:cubicBezTo>
                  <a:cubicBezTo>
                    <a:pt x="371221" y="431038"/>
                    <a:pt x="472313" y="336423"/>
                    <a:pt x="472313" y="215519"/>
                  </a:cubicBezTo>
                  <a:cubicBezTo>
                    <a:pt x="472313" y="97790"/>
                    <a:pt x="371348" y="0"/>
                    <a:pt x="229997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10" name="Group 10"/>
          <p:cNvGrpSpPr/>
          <p:nvPr/>
        </p:nvGrpSpPr>
        <p:grpSpPr>
          <a:xfrm>
            <a:off x="6551280" y="9473040"/>
            <a:ext cx="354240" cy="323280"/>
            <a:chOff x="0" y="0"/>
            <a:chExt cx="472320" cy="431040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472313" cy="431038"/>
            </a:xfrm>
            <a:custGeom>
              <a:avLst/>
              <a:gdLst/>
              <a:ahLst/>
              <a:cxnLst/>
              <a:rect l="l" t="t" r="r" b="b"/>
              <a:pathLst>
                <a:path w="472313" h="431038">
                  <a:moveTo>
                    <a:pt x="229997" y="0"/>
                  </a:moveTo>
                  <a:cubicBezTo>
                    <a:pt x="101092" y="0"/>
                    <a:pt x="0" y="97790"/>
                    <a:pt x="0" y="215519"/>
                  </a:cubicBezTo>
                  <a:cubicBezTo>
                    <a:pt x="0" y="336423"/>
                    <a:pt x="101092" y="431038"/>
                    <a:pt x="229997" y="431038"/>
                  </a:cubicBezTo>
                  <a:cubicBezTo>
                    <a:pt x="371221" y="431038"/>
                    <a:pt x="472313" y="336423"/>
                    <a:pt x="472313" y="215519"/>
                  </a:cubicBezTo>
                  <a:cubicBezTo>
                    <a:pt x="472313" y="97790"/>
                    <a:pt x="371348" y="0"/>
                    <a:pt x="229997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12" name="Group 12"/>
          <p:cNvGrpSpPr/>
          <p:nvPr/>
        </p:nvGrpSpPr>
        <p:grpSpPr>
          <a:xfrm>
            <a:off x="986400" y="4669200"/>
            <a:ext cx="354240" cy="323280"/>
            <a:chOff x="0" y="0"/>
            <a:chExt cx="472320" cy="431040"/>
          </a:xfrm>
        </p:grpSpPr>
        <p:sp>
          <p:nvSpPr>
            <p:cNvPr id="13" name="Freeform 13"/>
            <p:cNvSpPr/>
            <p:nvPr/>
          </p:nvSpPr>
          <p:spPr>
            <a:xfrm>
              <a:off x="0" y="0"/>
              <a:ext cx="472313" cy="431038"/>
            </a:xfrm>
            <a:custGeom>
              <a:avLst/>
              <a:gdLst/>
              <a:ahLst/>
              <a:cxnLst/>
              <a:rect l="l" t="t" r="r" b="b"/>
              <a:pathLst>
                <a:path w="472313" h="431038">
                  <a:moveTo>
                    <a:pt x="229997" y="0"/>
                  </a:moveTo>
                  <a:cubicBezTo>
                    <a:pt x="101092" y="0"/>
                    <a:pt x="0" y="97790"/>
                    <a:pt x="0" y="215519"/>
                  </a:cubicBezTo>
                  <a:cubicBezTo>
                    <a:pt x="0" y="336423"/>
                    <a:pt x="101092" y="431038"/>
                    <a:pt x="229997" y="431038"/>
                  </a:cubicBezTo>
                  <a:cubicBezTo>
                    <a:pt x="371221" y="431038"/>
                    <a:pt x="472313" y="336423"/>
                    <a:pt x="472313" y="215519"/>
                  </a:cubicBezTo>
                  <a:cubicBezTo>
                    <a:pt x="472313" y="97790"/>
                    <a:pt x="371348" y="0"/>
                    <a:pt x="229997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14" name="Group 14"/>
          <p:cNvGrpSpPr/>
          <p:nvPr/>
        </p:nvGrpSpPr>
        <p:grpSpPr>
          <a:xfrm>
            <a:off x="2161440" y="375120"/>
            <a:ext cx="345600" cy="331920"/>
            <a:chOff x="0" y="0"/>
            <a:chExt cx="460800" cy="442560"/>
          </a:xfrm>
        </p:grpSpPr>
        <p:sp>
          <p:nvSpPr>
            <p:cNvPr id="15" name="Freeform 15"/>
            <p:cNvSpPr/>
            <p:nvPr/>
          </p:nvSpPr>
          <p:spPr>
            <a:xfrm>
              <a:off x="762" y="762"/>
              <a:ext cx="460883" cy="442595"/>
            </a:xfrm>
            <a:custGeom>
              <a:avLst/>
              <a:gdLst/>
              <a:ahLst/>
              <a:cxnLst/>
              <a:rect l="l" t="t" r="r" b="b"/>
              <a:pathLst>
                <a:path w="460883" h="442595">
                  <a:moveTo>
                    <a:pt x="230886" y="0"/>
                  </a:moveTo>
                  <a:cubicBezTo>
                    <a:pt x="101473" y="0"/>
                    <a:pt x="0" y="94615"/>
                    <a:pt x="0" y="227076"/>
                  </a:cubicBezTo>
                  <a:cubicBezTo>
                    <a:pt x="0" y="347091"/>
                    <a:pt x="101346" y="442595"/>
                    <a:pt x="230759" y="442595"/>
                  </a:cubicBezTo>
                  <a:cubicBezTo>
                    <a:pt x="356870" y="442595"/>
                    <a:pt x="460756" y="347218"/>
                    <a:pt x="460756" y="227076"/>
                  </a:cubicBezTo>
                  <a:cubicBezTo>
                    <a:pt x="460883" y="94615"/>
                    <a:pt x="356997" y="0"/>
                    <a:pt x="230886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16" name="Group 16"/>
          <p:cNvGrpSpPr/>
          <p:nvPr/>
        </p:nvGrpSpPr>
        <p:grpSpPr>
          <a:xfrm>
            <a:off x="2319120" y="9318960"/>
            <a:ext cx="154800" cy="145440"/>
            <a:chOff x="0" y="0"/>
            <a:chExt cx="206400" cy="193920"/>
          </a:xfrm>
        </p:grpSpPr>
        <p:sp>
          <p:nvSpPr>
            <p:cNvPr id="17" name="Freeform 17"/>
            <p:cNvSpPr/>
            <p:nvPr/>
          </p:nvSpPr>
          <p:spPr>
            <a:xfrm>
              <a:off x="0" y="762"/>
              <a:ext cx="206375" cy="193929"/>
            </a:xfrm>
            <a:custGeom>
              <a:avLst/>
              <a:gdLst/>
              <a:ahLst/>
              <a:cxnLst/>
              <a:rect l="l" t="t" r="r" b="b"/>
              <a:pathLst>
                <a:path w="206375" h="193929">
                  <a:moveTo>
                    <a:pt x="103632" y="0"/>
                  </a:moveTo>
                  <a:cubicBezTo>
                    <a:pt x="50165" y="0"/>
                    <a:pt x="0" y="47371"/>
                    <a:pt x="0" y="97028"/>
                  </a:cubicBezTo>
                  <a:cubicBezTo>
                    <a:pt x="0" y="146685"/>
                    <a:pt x="50165" y="193929"/>
                    <a:pt x="103632" y="193929"/>
                  </a:cubicBezTo>
                  <a:cubicBezTo>
                    <a:pt x="156337" y="193929"/>
                    <a:pt x="206375" y="146685"/>
                    <a:pt x="206375" y="97028"/>
                  </a:cubicBezTo>
                  <a:cubicBezTo>
                    <a:pt x="206375" y="47371"/>
                    <a:pt x="156210" y="0"/>
                    <a:pt x="103632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18" name="Group 18"/>
          <p:cNvGrpSpPr/>
          <p:nvPr/>
        </p:nvGrpSpPr>
        <p:grpSpPr>
          <a:xfrm>
            <a:off x="5552640" y="652320"/>
            <a:ext cx="143280" cy="142560"/>
            <a:chOff x="0" y="0"/>
            <a:chExt cx="191040" cy="190080"/>
          </a:xfrm>
        </p:grpSpPr>
        <p:sp>
          <p:nvSpPr>
            <p:cNvPr id="19" name="Freeform 19"/>
            <p:cNvSpPr/>
            <p:nvPr/>
          </p:nvSpPr>
          <p:spPr>
            <a:xfrm>
              <a:off x="0" y="762"/>
              <a:ext cx="191135" cy="189992"/>
            </a:xfrm>
            <a:custGeom>
              <a:avLst/>
              <a:gdLst/>
              <a:ahLst/>
              <a:cxnLst/>
              <a:rect l="l" t="t" r="r" b="b"/>
              <a:pathLst>
                <a:path w="191135" h="189992">
                  <a:moveTo>
                    <a:pt x="101346" y="0"/>
                  </a:moveTo>
                  <a:cubicBezTo>
                    <a:pt x="49403" y="0"/>
                    <a:pt x="0" y="46355"/>
                    <a:pt x="0" y="94996"/>
                  </a:cubicBezTo>
                  <a:cubicBezTo>
                    <a:pt x="0" y="144399"/>
                    <a:pt x="49403" y="189992"/>
                    <a:pt x="101346" y="189992"/>
                  </a:cubicBezTo>
                  <a:cubicBezTo>
                    <a:pt x="154051" y="189992"/>
                    <a:pt x="191135" y="144399"/>
                    <a:pt x="191135" y="94996"/>
                  </a:cubicBezTo>
                  <a:cubicBezTo>
                    <a:pt x="191135" y="46355"/>
                    <a:pt x="154051" y="0"/>
                    <a:pt x="101346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20" name="Group 20"/>
          <p:cNvGrpSpPr/>
          <p:nvPr/>
        </p:nvGrpSpPr>
        <p:grpSpPr>
          <a:xfrm>
            <a:off x="1011600" y="3090240"/>
            <a:ext cx="239760" cy="226080"/>
            <a:chOff x="0" y="0"/>
            <a:chExt cx="319680" cy="301440"/>
          </a:xfrm>
        </p:grpSpPr>
        <p:sp>
          <p:nvSpPr>
            <p:cNvPr id="21" name="Freeform 21"/>
            <p:cNvSpPr/>
            <p:nvPr/>
          </p:nvSpPr>
          <p:spPr>
            <a:xfrm>
              <a:off x="0" y="762"/>
              <a:ext cx="319659" cy="301498"/>
            </a:xfrm>
            <a:custGeom>
              <a:avLst/>
              <a:gdLst/>
              <a:ahLst/>
              <a:cxnLst/>
              <a:rect l="l" t="t" r="r" b="b"/>
              <a:pathLst>
                <a:path w="319659" h="301498">
                  <a:moveTo>
                    <a:pt x="154051" y="0"/>
                  </a:moveTo>
                  <a:cubicBezTo>
                    <a:pt x="77470" y="0"/>
                    <a:pt x="0" y="71755"/>
                    <a:pt x="0" y="158115"/>
                  </a:cubicBezTo>
                  <a:cubicBezTo>
                    <a:pt x="0" y="229743"/>
                    <a:pt x="77470" y="301498"/>
                    <a:pt x="154051" y="301498"/>
                  </a:cubicBezTo>
                  <a:cubicBezTo>
                    <a:pt x="243078" y="301498"/>
                    <a:pt x="319659" y="229743"/>
                    <a:pt x="319659" y="158115"/>
                  </a:cubicBezTo>
                  <a:cubicBezTo>
                    <a:pt x="319659" y="71755"/>
                    <a:pt x="243078" y="0"/>
                    <a:pt x="154051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22" name="Group 22"/>
          <p:cNvGrpSpPr/>
          <p:nvPr/>
        </p:nvGrpSpPr>
        <p:grpSpPr>
          <a:xfrm>
            <a:off x="2016720" y="6176160"/>
            <a:ext cx="145440" cy="133920"/>
            <a:chOff x="0" y="0"/>
            <a:chExt cx="193920" cy="178560"/>
          </a:xfrm>
        </p:grpSpPr>
        <p:sp>
          <p:nvSpPr>
            <p:cNvPr id="23" name="Freeform 23"/>
            <p:cNvSpPr/>
            <p:nvPr/>
          </p:nvSpPr>
          <p:spPr>
            <a:xfrm>
              <a:off x="762" y="762"/>
              <a:ext cx="193929" cy="178562"/>
            </a:xfrm>
            <a:custGeom>
              <a:avLst/>
              <a:gdLst/>
              <a:ahLst/>
              <a:cxnLst/>
              <a:rect l="l" t="t" r="r" b="b"/>
              <a:pathLst>
                <a:path w="193929" h="178562">
                  <a:moveTo>
                    <a:pt x="89154" y="0"/>
                  </a:moveTo>
                  <a:cubicBezTo>
                    <a:pt x="39624" y="0"/>
                    <a:pt x="0" y="34798"/>
                    <a:pt x="0" y="83439"/>
                  </a:cubicBezTo>
                  <a:cubicBezTo>
                    <a:pt x="0" y="143764"/>
                    <a:pt x="39624" y="178562"/>
                    <a:pt x="89154" y="178562"/>
                  </a:cubicBezTo>
                  <a:cubicBezTo>
                    <a:pt x="141097" y="178562"/>
                    <a:pt x="193929" y="143764"/>
                    <a:pt x="193929" y="83439"/>
                  </a:cubicBezTo>
                  <a:cubicBezTo>
                    <a:pt x="193929" y="34798"/>
                    <a:pt x="141224" y="0"/>
                    <a:pt x="89154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24" name="Group 24"/>
          <p:cNvGrpSpPr/>
          <p:nvPr/>
        </p:nvGrpSpPr>
        <p:grpSpPr>
          <a:xfrm>
            <a:off x="3138480" y="3417840"/>
            <a:ext cx="143280" cy="144720"/>
            <a:chOff x="0" y="0"/>
            <a:chExt cx="191040" cy="192960"/>
          </a:xfrm>
        </p:grpSpPr>
        <p:sp>
          <p:nvSpPr>
            <p:cNvPr id="25" name="Freeform 25"/>
            <p:cNvSpPr/>
            <p:nvPr/>
          </p:nvSpPr>
          <p:spPr>
            <a:xfrm>
              <a:off x="889" y="762"/>
              <a:ext cx="191008" cy="193040"/>
            </a:xfrm>
            <a:custGeom>
              <a:avLst/>
              <a:gdLst/>
              <a:ahLst/>
              <a:cxnLst/>
              <a:rect l="l" t="t" r="r" b="b"/>
              <a:pathLst>
                <a:path w="191008" h="193040">
                  <a:moveTo>
                    <a:pt x="101600" y="0"/>
                  </a:moveTo>
                  <a:cubicBezTo>
                    <a:pt x="36322" y="0"/>
                    <a:pt x="0" y="48641"/>
                    <a:pt x="0" y="98044"/>
                  </a:cubicBezTo>
                  <a:cubicBezTo>
                    <a:pt x="0" y="144399"/>
                    <a:pt x="36449" y="193040"/>
                    <a:pt x="101727" y="193040"/>
                  </a:cubicBezTo>
                  <a:cubicBezTo>
                    <a:pt x="153797" y="193040"/>
                    <a:pt x="191008" y="144399"/>
                    <a:pt x="191008" y="98044"/>
                  </a:cubicBezTo>
                  <a:cubicBezTo>
                    <a:pt x="191008" y="48641"/>
                    <a:pt x="153797" y="0"/>
                    <a:pt x="101727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26" name="Group 26"/>
          <p:cNvGrpSpPr/>
          <p:nvPr/>
        </p:nvGrpSpPr>
        <p:grpSpPr>
          <a:xfrm>
            <a:off x="8874720" y="545760"/>
            <a:ext cx="154800" cy="133920"/>
            <a:chOff x="0" y="0"/>
            <a:chExt cx="206400" cy="178560"/>
          </a:xfrm>
        </p:grpSpPr>
        <p:sp>
          <p:nvSpPr>
            <p:cNvPr id="27" name="Freeform 27"/>
            <p:cNvSpPr/>
            <p:nvPr/>
          </p:nvSpPr>
          <p:spPr>
            <a:xfrm>
              <a:off x="889" y="0"/>
              <a:ext cx="206502" cy="178562"/>
            </a:xfrm>
            <a:custGeom>
              <a:avLst/>
              <a:gdLst/>
              <a:ahLst/>
              <a:cxnLst/>
              <a:rect l="l" t="t" r="r" b="b"/>
              <a:pathLst>
                <a:path w="206502" h="178562">
                  <a:moveTo>
                    <a:pt x="104775" y="0"/>
                  </a:moveTo>
                  <a:cubicBezTo>
                    <a:pt x="51943" y="0"/>
                    <a:pt x="0" y="34671"/>
                    <a:pt x="0" y="83947"/>
                  </a:cubicBezTo>
                  <a:cubicBezTo>
                    <a:pt x="0" y="144018"/>
                    <a:pt x="52070" y="178562"/>
                    <a:pt x="104902" y="178562"/>
                  </a:cubicBezTo>
                  <a:cubicBezTo>
                    <a:pt x="153670" y="178562"/>
                    <a:pt x="206502" y="143891"/>
                    <a:pt x="206502" y="83947"/>
                  </a:cubicBezTo>
                  <a:cubicBezTo>
                    <a:pt x="206502" y="34671"/>
                    <a:pt x="153670" y="0"/>
                    <a:pt x="104902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28" name="Group 28"/>
          <p:cNvGrpSpPr/>
          <p:nvPr/>
        </p:nvGrpSpPr>
        <p:grpSpPr>
          <a:xfrm>
            <a:off x="1038960" y="706320"/>
            <a:ext cx="249120" cy="232560"/>
            <a:chOff x="0" y="0"/>
            <a:chExt cx="332160" cy="310080"/>
          </a:xfrm>
        </p:grpSpPr>
        <p:sp>
          <p:nvSpPr>
            <p:cNvPr id="29" name="Freeform 29"/>
            <p:cNvSpPr/>
            <p:nvPr/>
          </p:nvSpPr>
          <p:spPr>
            <a:xfrm>
              <a:off x="762" y="0"/>
              <a:ext cx="332232" cy="310134"/>
            </a:xfrm>
            <a:custGeom>
              <a:avLst/>
              <a:gdLst/>
              <a:ahLst/>
              <a:cxnLst/>
              <a:rect l="l" t="t" r="r" b="b"/>
              <a:pathLst>
                <a:path w="332232" h="310134">
                  <a:moveTo>
                    <a:pt x="165735" y="0"/>
                  </a:moveTo>
                  <a:cubicBezTo>
                    <a:pt x="76708" y="0"/>
                    <a:pt x="0" y="72263"/>
                    <a:pt x="0" y="155448"/>
                  </a:cubicBezTo>
                  <a:cubicBezTo>
                    <a:pt x="0" y="250063"/>
                    <a:pt x="76708" y="310134"/>
                    <a:pt x="165608" y="310134"/>
                  </a:cubicBezTo>
                  <a:cubicBezTo>
                    <a:pt x="255397" y="310134"/>
                    <a:pt x="332105" y="250063"/>
                    <a:pt x="332105" y="155448"/>
                  </a:cubicBezTo>
                  <a:cubicBezTo>
                    <a:pt x="332232" y="72263"/>
                    <a:pt x="255524" y="0"/>
                    <a:pt x="165735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30" name="Group 30"/>
          <p:cNvGrpSpPr/>
          <p:nvPr/>
        </p:nvGrpSpPr>
        <p:grpSpPr>
          <a:xfrm>
            <a:off x="522000" y="6829920"/>
            <a:ext cx="145440" cy="142560"/>
            <a:chOff x="0" y="0"/>
            <a:chExt cx="193920" cy="190080"/>
          </a:xfrm>
        </p:grpSpPr>
        <p:sp>
          <p:nvSpPr>
            <p:cNvPr id="31" name="Freeform 31"/>
            <p:cNvSpPr/>
            <p:nvPr/>
          </p:nvSpPr>
          <p:spPr>
            <a:xfrm>
              <a:off x="0" y="0"/>
              <a:ext cx="193929" cy="189992"/>
            </a:xfrm>
            <a:custGeom>
              <a:avLst/>
              <a:gdLst/>
              <a:ahLst/>
              <a:cxnLst/>
              <a:rect l="l" t="t" r="r" b="b"/>
              <a:pathLst>
                <a:path w="193929" h="189992">
                  <a:moveTo>
                    <a:pt x="89535" y="0"/>
                  </a:moveTo>
                  <a:cubicBezTo>
                    <a:pt x="40259" y="0"/>
                    <a:pt x="0" y="46355"/>
                    <a:pt x="0" y="94996"/>
                  </a:cubicBezTo>
                  <a:cubicBezTo>
                    <a:pt x="0" y="144399"/>
                    <a:pt x="40259" y="189992"/>
                    <a:pt x="89535" y="189992"/>
                  </a:cubicBezTo>
                  <a:cubicBezTo>
                    <a:pt x="153670" y="189992"/>
                    <a:pt x="193929" y="144399"/>
                    <a:pt x="193929" y="94996"/>
                  </a:cubicBezTo>
                  <a:cubicBezTo>
                    <a:pt x="193929" y="46355"/>
                    <a:pt x="153670" y="0"/>
                    <a:pt x="89535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34" name="Group 34"/>
          <p:cNvGrpSpPr/>
          <p:nvPr/>
        </p:nvGrpSpPr>
        <p:grpSpPr>
          <a:xfrm>
            <a:off x="8393040" y="7272000"/>
            <a:ext cx="344880" cy="331920"/>
            <a:chOff x="0" y="0"/>
            <a:chExt cx="459840" cy="442560"/>
          </a:xfrm>
        </p:grpSpPr>
        <p:sp>
          <p:nvSpPr>
            <p:cNvPr id="35" name="Freeform 35"/>
            <p:cNvSpPr/>
            <p:nvPr/>
          </p:nvSpPr>
          <p:spPr>
            <a:xfrm>
              <a:off x="0" y="762"/>
              <a:ext cx="459867" cy="442595"/>
            </a:xfrm>
            <a:custGeom>
              <a:avLst/>
              <a:gdLst/>
              <a:ahLst/>
              <a:cxnLst/>
              <a:rect l="l" t="t" r="r" b="b"/>
              <a:pathLst>
                <a:path w="459867" h="442595">
                  <a:moveTo>
                    <a:pt x="229870" y="0"/>
                  </a:moveTo>
                  <a:cubicBezTo>
                    <a:pt x="100965" y="0"/>
                    <a:pt x="0" y="94615"/>
                    <a:pt x="0" y="227076"/>
                  </a:cubicBezTo>
                  <a:cubicBezTo>
                    <a:pt x="0" y="347091"/>
                    <a:pt x="100965" y="442595"/>
                    <a:pt x="229870" y="442595"/>
                  </a:cubicBezTo>
                  <a:cubicBezTo>
                    <a:pt x="355473" y="442595"/>
                    <a:pt x="459740" y="347218"/>
                    <a:pt x="459740" y="227076"/>
                  </a:cubicBezTo>
                  <a:cubicBezTo>
                    <a:pt x="459867" y="94615"/>
                    <a:pt x="355600" y="0"/>
                    <a:pt x="229870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36" name="Group 36"/>
          <p:cNvGrpSpPr/>
          <p:nvPr/>
        </p:nvGrpSpPr>
        <p:grpSpPr>
          <a:xfrm>
            <a:off x="7452000" y="920880"/>
            <a:ext cx="230400" cy="226080"/>
            <a:chOff x="0" y="0"/>
            <a:chExt cx="307200" cy="301440"/>
          </a:xfrm>
        </p:grpSpPr>
        <p:sp>
          <p:nvSpPr>
            <p:cNvPr id="37" name="Freeform 37"/>
            <p:cNvSpPr/>
            <p:nvPr/>
          </p:nvSpPr>
          <p:spPr>
            <a:xfrm>
              <a:off x="0" y="762"/>
              <a:ext cx="307213" cy="301498"/>
            </a:xfrm>
            <a:custGeom>
              <a:avLst/>
              <a:gdLst/>
              <a:ahLst/>
              <a:cxnLst/>
              <a:rect l="l" t="t" r="r" b="b"/>
              <a:pathLst>
                <a:path w="307213" h="301498">
                  <a:moveTo>
                    <a:pt x="153543" y="0"/>
                  </a:moveTo>
                  <a:cubicBezTo>
                    <a:pt x="64897" y="0"/>
                    <a:pt x="0" y="71755"/>
                    <a:pt x="0" y="158115"/>
                  </a:cubicBezTo>
                  <a:cubicBezTo>
                    <a:pt x="0" y="229743"/>
                    <a:pt x="64897" y="301498"/>
                    <a:pt x="153543" y="301498"/>
                  </a:cubicBezTo>
                  <a:cubicBezTo>
                    <a:pt x="242189" y="301498"/>
                    <a:pt x="307086" y="229743"/>
                    <a:pt x="307086" y="158115"/>
                  </a:cubicBezTo>
                  <a:cubicBezTo>
                    <a:pt x="307213" y="71755"/>
                    <a:pt x="242316" y="0"/>
                    <a:pt x="153543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38" name="Group 38"/>
          <p:cNvGrpSpPr/>
          <p:nvPr/>
        </p:nvGrpSpPr>
        <p:grpSpPr>
          <a:xfrm>
            <a:off x="9015840" y="1985040"/>
            <a:ext cx="257760" cy="232560"/>
            <a:chOff x="0" y="0"/>
            <a:chExt cx="343680" cy="310080"/>
          </a:xfrm>
        </p:grpSpPr>
        <p:sp>
          <p:nvSpPr>
            <p:cNvPr id="39" name="Freeform 39"/>
            <p:cNvSpPr/>
            <p:nvPr/>
          </p:nvSpPr>
          <p:spPr>
            <a:xfrm>
              <a:off x="0" y="0"/>
              <a:ext cx="343662" cy="310134"/>
            </a:xfrm>
            <a:custGeom>
              <a:avLst/>
              <a:gdLst/>
              <a:ahLst/>
              <a:cxnLst/>
              <a:rect l="l" t="t" r="r" b="b"/>
              <a:pathLst>
                <a:path w="343662" h="310134">
                  <a:moveTo>
                    <a:pt x="177546" y="0"/>
                  </a:moveTo>
                  <a:cubicBezTo>
                    <a:pt x="76454" y="0"/>
                    <a:pt x="0" y="72263"/>
                    <a:pt x="0" y="155448"/>
                  </a:cubicBezTo>
                  <a:cubicBezTo>
                    <a:pt x="0" y="250063"/>
                    <a:pt x="76454" y="310134"/>
                    <a:pt x="177546" y="310134"/>
                  </a:cubicBezTo>
                  <a:cubicBezTo>
                    <a:pt x="267208" y="310134"/>
                    <a:pt x="343662" y="250063"/>
                    <a:pt x="343662" y="155448"/>
                  </a:cubicBezTo>
                  <a:cubicBezTo>
                    <a:pt x="343662" y="72263"/>
                    <a:pt x="267208" y="0"/>
                    <a:pt x="177546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40" name="Group 40"/>
          <p:cNvGrpSpPr/>
          <p:nvPr/>
        </p:nvGrpSpPr>
        <p:grpSpPr>
          <a:xfrm>
            <a:off x="3910320" y="9648000"/>
            <a:ext cx="562320" cy="637920"/>
            <a:chOff x="0" y="0"/>
            <a:chExt cx="749760" cy="850560"/>
          </a:xfrm>
        </p:grpSpPr>
        <p:sp>
          <p:nvSpPr>
            <p:cNvPr id="41" name="Freeform 41"/>
            <p:cNvSpPr/>
            <p:nvPr/>
          </p:nvSpPr>
          <p:spPr>
            <a:xfrm>
              <a:off x="0" y="0"/>
              <a:ext cx="749808" cy="850519"/>
            </a:xfrm>
            <a:custGeom>
              <a:avLst/>
              <a:gdLst/>
              <a:ahLst/>
              <a:cxnLst/>
              <a:rect l="l" t="t" r="r" b="b"/>
              <a:pathLst>
                <a:path w="749808" h="850519">
                  <a:moveTo>
                    <a:pt x="749808" y="850519"/>
                  </a:moveTo>
                  <a:cubicBezTo>
                    <a:pt x="486410" y="850519"/>
                    <a:pt x="263525" y="850519"/>
                    <a:pt x="0" y="850519"/>
                  </a:cubicBezTo>
                  <a:cubicBezTo>
                    <a:pt x="121539" y="567055"/>
                    <a:pt x="233045" y="283464"/>
                    <a:pt x="354584" y="0"/>
                  </a:cubicBezTo>
                  <a:cubicBezTo>
                    <a:pt x="364744" y="0"/>
                    <a:pt x="374904" y="0"/>
                    <a:pt x="395097" y="0"/>
                  </a:cubicBezTo>
                  <a:cubicBezTo>
                    <a:pt x="506603" y="280162"/>
                    <a:pt x="628142" y="560324"/>
                    <a:pt x="749681" y="850519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42" name="Group 42"/>
          <p:cNvGrpSpPr/>
          <p:nvPr/>
        </p:nvGrpSpPr>
        <p:grpSpPr>
          <a:xfrm>
            <a:off x="5466240" y="9645120"/>
            <a:ext cx="558720" cy="641520"/>
            <a:chOff x="0" y="0"/>
            <a:chExt cx="744960" cy="855360"/>
          </a:xfrm>
        </p:grpSpPr>
        <p:sp>
          <p:nvSpPr>
            <p:cNvPr id="43" name="Freeform 43"/>
            <p:cNvSpPr/>
            <p:nvPr/>
          </p:nvSpPr>
          <p:spPr>
            <a:xfrm>
              <a:off x="0" y="0"/>
              <a:ext cx="744982" cy="855345"/>
            </a:xfrm>
            <a:custGeom>
              <a:avLst/>
              <a:gdLst/>
              <a:ahLst/>
              <a:cxnLst/>
              <a:rect l="l" t="t" r="r" b="b"/>
              <a:pathLst>
                <a:path w="744982" h="855345">
                  <a:moveTo>
                    <a:pt x="382524" y="0"/>
                  </a:moveTo>
                  <a:cubicBezTo>
                    <a:pt x="503301" y="283972"/>
                    <a:pt x="624078" y="567944"/>
                    <a:pt x="744982" y="855345"/>
                  </a:cubicBezTo>
                  <a:cubicBezTo>
                    <a:pt x="483235" y="855345"/>
                    <a:pt x="251714" y="855345"/>
                    <a:pt x="0" y="855345"/>
                  </a:cubicBezTo>
                  <a:cubicBezTo>
                    <a:pt x="120777" y="564642"/>
                    <a:pt x="231521" y="283972"/>
                    <a:pt x="352298" y="0"/>
                  </a:cubicBezTo>
                  <a:cubicBezTo>
                    <a:pt x="362331" y="0"/>
                    <a:pt x="372491" y="0"/>
                    <a:pt x="382524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44" name="Group 44"/>
          <p:cNvGrpSpPr/>
          <p:nvPr/>
        </p:nvGrpSpPr>
        <p:grpSpPr>
          <a:xfrm>
            <a:off x="4691520" y="9645120"/>
            <a:ext cx="552240" cy="641520"/>
            <a:chOff x="0" y="0"/>
            <a:chExt cx="736320" cy="855360"/>
          </a:xfrm>
        </p:grpSpPr>
        <p:sp>
          <p:nvSpPr>
            <p:cNvPr id="45" name="Freeform 45"/>
            <p:cNvSpPr/>
            <p:nvPr/>
          </p:nvSpPr>
          <p:spPr>
            <a:xfrm>
              <a:off x="0" y="0"/>
              <a:ext cx="736346" cy="855345"/>
            </a:xfrm>
            <a:custGeom>
              <a:avLst/>
              <a:gdLst/>
              <a:ahLst/>
              <a:cxnLst/>
              <a:rect l="l" t="t" r="r" b="b"/>
              <a:pathLst>
                <a:path w="736346" h="855345">
                  <a:moveTo>
                    <a:pt x="383286" y="0"/>
                  </a:moveTo>
                  <a:cubicBezTo>
                    <a:pt x="504317" y="283972"/>
                    <a:pt x="615315" y="564642"/>
                    <a:pt x="736346" y="855345"/>
                  </a:cubicBezTo>
                  <a:cubicBezTo>
                    <a:pt x="494284" y="855345"/>
                    <a:pt x="262255" y="855345"/>
                    <a:pt x="0" y="855345"/>
                  </a:cubicBezTo>
                  <a:cubicBezTo>
                    <a:pt x="110998" y="567944"/>
                    <a:pt x="232029" y="283972"/>
                    <a:pt x="353060" y="0"/>
                  </a:cubicBezTo>
                  <a:cubicBezTo>
                    <a:pt x="363093" y="0"/>
                    <a:pt x="373253" y="0"/>
                    <a:pt x="383286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46" name="Group 46"/>
          <p:cNvGrpSpPr/>
          <p:nvPr/>
        </p:nvGrpSpPr>
        <p:grpSpPr>
          <a:xfrm>
            <a:off x="3135600" y="9645120"/>
            <a:ext cx="555840" cy="644400"/>
            <a:chOff x="0" y="0"/>
            <a:chExt cx="741120" cy="859200"/>
          </a:xfrm>
        </p:grpSpPr>
        <p:sp>
          <p:nvSpPr>
            <p:cNvPr id="47" name="Freeform 47"/>
            <p:cNvSpPr/>
            <p:nvPr/>
          </p:nvSpPr>
          <p:spPr>
            <a:xfrm>
              <a:off x="0" y="0"/>
              <a:ext cx="741172" cy="859155"/>
            </a:xfrm>
            <a:custGeom>
              <a:avLst/>
              <a:gdLst/>
              <a:ahLst/>
              <a:cxnLst/>
              <a:rect l="l" t="t" r="r" b="b"/>
              <a:pathLst>
                <a:path w="741172" h="859155">
                  <a:moveTo>
                    <a:pt x="385826" y="0"/>
                  </a:moveTo>
                  <a:cubicBezTo>
                    <a:pt x="507619" y="284099"/>
                    <a:pt x="619379" y="568325"/>
                    <a:pt x="741172" y="859155"/>
                  </a:cubicBezTo>
                  <a:cubicBezTo>
                    <a:pt x="487426" y="859155"/>
                    <a:pt x="253873" y="859155"/>
                    <a:pt x="0" y="859155"/>
                  </a:cubicBezTo>
                  <a:cubicBezTo>
                    <a:pt x="111633" y="571627"/>
                    <a:pt x="233553" y="287528"/>
                    <a:pt x="355346" y="3429"/>
                  </a:cubicBezTo>
                  <a:cubicBezTo>
                    <a:pt x="365506" y="0"/>
                    <a:pt x="375666" y="0"/>
                    <a:pt x="385826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48" name="Group 48"/>
          <p:cNvGrpSpPr/>
          <p:nvPr/>
        </p:nvGrpSpPr>
        <p:grpSpPr>
          <a:xfrm>
            <a:off x="5199120" y="9463680"/>
            <a:ext cx="311040" cy="603360"/>
            <a:chOff x="0" y="0"/>
            <a:chExt cx="414720" cy="804480"/>
          </a:xfrm>
        </p:grpSpPr>
        <p:sp>
          <p:nvSpPr>
            <p:cNvPr id="49" name="Freeform 49"/>
            <p:cNvSpPr/>
            <p:nvPr/>
          </p:nvSpPr>
          <p:spPr>
            <a:xfrm>
              <a:off x="0" y="0"/>
              <a:ext cx="414782" cy="804418"/>
            </a:xfrm>
            <a:custGeom>
              <a:avLst/>
              <a:gdLst/>
              <a:ahLst/>
              <a:cxnLst/>
              <a:rect l="l" t="t" r="r" b="b"/>
              <a:pathLst>
                <a:path w="414782" h="804418">
                  <a:moveTo>
                    <a:pt x="202311" y="804418"/>
                  </a:moveTo>
                  <a:cubicBezTo>
                    <a:pt x="0" y="425958"/>
                    <a:pt x="0" y="364998"/>
                    <a:pt x="202311" y="0"/>
                  </a:cubicBezTo>
                  <a:cubicBezTo>
                    <a:pt x="404622" y="267081"/>
                    <a:pt x="414782" y="537464"/>
                    <a:pt x="202311" y="804418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50" name="Group 50"/>
          <p:cNvGrpSpPr/>
          <p:nvPr/>
        </p:nvGrpSpPr>
        <p:grpSpPr>
          <a:xfrm>
            <a:off x="3659040" y="9473760"/>
            <a:ext cx="295200" cy="594000"/>
            <a:chOff x="0" y="0"/>
            <a:chExt cx="393600" cy="792000"/>
          </a:xfrm>
        </p:grpSpPr>
        <p:sp>
          <p:nvSpPr>
            <p:cNvPr id="51" name="Freeform 51"/>
            <p:cNvSpPr/>
            <p:nvPr/>
          </p:nvSpPr>
          <p:spPr>
            <a:xfrm>
              <a:off x="0" y="0"/>
              <a:ext cx="393573" cy="791972"/>
            </a:xfrm>
            <a:custGeom>
              <a:avLst/>
              <a:gdLst/>
              <a:ahLst/>
              <a:cxnLst/>
              <a:rect l="l" t="t" r="r" b="b"/>
              <a:pathLst>
                <a:path w="393573" h="791972">
                  <a:moveTo>
                    <a:pt x="191770" y="791972"/>
                  </a:moveTo>
                  <a:cubicBezTo>
                    <a:pt x="0" y="599059"/>
                    <a:pt x="0" y="186182"/>
                    <a:pt x="191770" y="0"/>
                  </a:cubicBezTo>
                  <a:cubicBezTo>
                    <a:pt x="393573" y="345186"/>
                    <a:pt x="393573" y="446786"/>
                    <a:pt x="191770" y="791972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52" name="Group 52"/>
          <p:cNvGrpSpPr/>
          <p:nvPr/>
        </p:nvGrpSpPr>
        <p:grpSpPr>
          <a:xfrm>
            <a:off x="4424400" y="9479520"/>
            <a:ext cx="298800" cy="581040"/>
            <a:chOff x="0" y="0"/>
            <a:chExt cx="398400" cy="774720"/>
          </a:xfrm>
        </p:grpSpPr>
        <p:sp>
          <p:nvSpPr>
            <p:cNvPr id="53" name="Freeform 53"/>
            <p:cNvSpPr/>
            <p:nvPr/>
          </p:nvSpPr>
          <p:spPr>
            <a:xfrm>
              <a:off x="0" y="0"/>
              <a:ext cx="398399" cy="774700"/>
            </a:xfrm>
            <a:custGeom>
              <a:avLst/>
              <a:gdLst/>
              <a:ahLst/>
              <a:cxnLst/>
              <a:rect l="l" t="t" r="r" b="b"/>
              <a:pathLst>
                <a:path w="398399" h="774700">
                  <a:moveTo>
                    <a:pt x="204343" y="774700"/>
                  </a:moveTo>
                  <a:cubicBezTo>
                    <a:pt x="0" y="517652"/>
                    <a:pt x="0" y="253746"/>
                    <a:pt x="204343" y="0"/>
                  </a:cubicBezTo>
                  <a:cubicBezTo>
                    <a:pt x="398399" y="162433"/>
                    <a:pt x="398399" y="595376"/>
                    <a:pt x="204343" y="77470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54" name="Group 54"/>
          <p:cNvGrpSpPr/>
          <p:nvPr/>
        </p:nvGrpSpPr>
        <p:grpSpPr>
          <a:xfrm>
            <a:off x="2864160" y="9473760"/>
            <a:ext cx="295200" cy="594000"/>
            <a:chOff x="0" y="0"/>
            <a:chExt cx="393600" cy="792000"/>
          </a:xfrm>
        </p:grpSpPr>
        <p:sp>
          <p:nvSpPr>
            <p:cNvPr id="55" name="Freeform 55"/>
            <p:cNvSpPr/>
            <p:nvPr/>
          </p:nvSpPr>
          <p:spPr>
            <a:xfrm>
              <a:off x="0" y="0"/>
              <a:ext cx="393573" cy="791972"/>
            </a:xfrm>
            <a:custGeom>
              <a:avLst/>
              <a:gdLst/>
              <a:ahLst/>
              <a:cxnLst/>
              <a:rect l="l" t="t" r="r" b="b"/>
              <a:pathLst>
                <a:path w="393573" h="791972">
                  <a:moveTo>
                    <a:pt x="191770" y="791972"/>
                  </a:moveTo>
                  <a:cubicBezTo>
                    <a:pt x="0" y="599059"/>
                    <a:pt x="0" y="186182"/>
                    <a:pt x="191770" y="0"/>
                  </a:cubicBezTo>
                  <a:cubicBezTo>
                    <a:pt x="393573" y="345186"/>
                    <a:pt x="393573" y="446786"/>
                    <a:pt x="191770" y="791972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56" name="Group 56"/>
          <p:cNvGrpSpPr/>
          <p:nvPr/>
        </p:nvGrpSpPr>
        <p:grpSpPr>
          <a:xfrm>
            <a:off x="774720" y="9648720"/>
            <a:ext cx="562320" cy="637920"/>
            <a:chOff x="0" y="0"/>
            <a:chExt cx="749760" cy="850560"/>
          </a:xfrm>
        </p:grpSpPr>
        <p:sp>
          <p:nvSpPr>
            <p:cNvPr id="57" name="Freeform 57"/>
            <p:cNvSpPr/>
            <p:nvPr/>
          </p:nvSpPr>
          <p:spPr>
            <a:xfrm>
              <a:off x="0" y="0"/>
              <a:ext cx="749808" cy="850519"/>
            </a:xfrm>
            <a:custGeom>
              <a:avLst/>
              <a:gdLst/>
              <a:ahLst/>
              <a:cxnLst/>
              <a:rect l="l" t="t" r="r" b="b"/>
              <a:pathLst>
                <a:path w="749808" h="850519">
                  <a:moveTo>
                    <a:pt x="749808" y="850519"/>
                  </a:moveTo>
                  <a:cubicBezTo>
                    <a:pt x="486410" y="850519"/>
                    <a:pt x="263525" y="850519"/>
                    <a:pt x="0" y="850519"/>
                  </a:cubicBezTo>
                  <a:cubicBezTo>
                    <a:pt x="121539" y="567055"/>
                    <a:pt x="233045" y="283464"/>
                    <a:pt x="354584" y="0"/>
                  </a:cubicBezTo>
                  <a:cubicBezTo>
                    <a:pt x="364744" y="0"/>
                    <a:pt x="374904" y="0"/>
                    <a:pt x="395097" y="0"/>
                  </a:cubicBezTo>
                  <a:cubicBezTo>
                    <a:pt x="506603" y="280162"/>
                    <a:pt x="628142" y="560324"/>
                    <a:pt x="749681" y="850519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58" name="Group 58"/>
          <p:cNvGrpSpPr/>
          <p:nvPr/>
        </p:nvGrpSpPr>
        <p:grpSpPr>
          <a:xfrm>
            <a:off x="2330640" y="9645840"/>
            <a:ext cx="558720" cy="641520"/>
            <a:chOff x="0" y="0"/>
            <a:chExt cx="744960" cy="855360"/>
          </a:xfrm>
        </p:grpSpPr>
        <p:sp>
          <p:nvSpPr>
            <p:cNvPr id="59" name="Freeform 59"/>
            <p:cNvSpPr/>
            <p:nvPr/>
          </p:nvSpPr>
          <p:spPr>
            <a:xfrm>
              <a:off x="0" y="0"/>
              <a:ext cx="744982" cy="855345"/>
            </a:xfrm>
            <a:custGeom>
              <a:avLst/>
              <a:gdLst/>
              <a:ahLst/>
              <a:cxnLst/>
              <a:rect l="l" t="t" r="r" b="b"/>
              <a:pathLst>
                <a:path w="744982" h="855345">
                  <a:moveTo>
                    <a:pt x="382524" y="0"/>
                  </a:moveTo>
                  <a:cubicBezTo>
                    <a:pt x="503301" y="283972"/>
                    <a:pt x="624078" y="567944"/>
                    <a:pt x="744982" y="855345"/>
                  </a:cubicBezTo>
                  <a:cubicBezTo>
                    <a:pt x="483235" y="855345"/>
                    <a:pt x="251714" y="855345"/>
                    <a:pt x="0" y="855345"/>
                  </a:cubicBezTo>
                  <a:cubicBezTo>
                    <a:pt x="120777" y="564642"/>
                    <a:pt x="231521" y="283972"/>
                    <a:pt x="352298" y="0"/>
                  </a:cubicBezTo>
                  <a:cubicBezTo>
                    <a:pt x="362331" y="0"/>
                    <a:pt x="372491" y="0"/>
                    <a:pt x="382524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60" name="Group 60"/>
          <p:cNvGrpSpPr/>
          <p:nvPr/>
        </p:nvGrpSpPr>
        <p:grpSpPr>
          <a:xfrm>
            <a:off x="1555920" y="9645840"/>
            <a:ext cx="552240" cy="641520"/>
            <a:chOff x="0" y="0"/>
            <a:chExt cx="736320" cy="855360"/>
          </a:xfrm>
        </p:grpSpPr>
        <p:sp>
          <p:nvSpPr>
            <p:cNvPr id="61" name="Freeform 61"/>
            <p:cNvSpPr/>
            <p:nvPr/>
          </p:nvSpPr>
          <p:spPr>
            <a:xfrm>
              <a:off x="0" y="0"/>
              <a:ext cx="736346" cy="855345"/>
            </a:xfrm>
            <a:custGeom>
              <a:avLst/>
              <a:gdLst/>
              <a:ahLst/>
              <a:cxnLst/>
              <a:rect l="l" t="t" r="r" b="b"/>
              <a:pathLst>
                <a:path w="736346" h="855345">
                  <a:moveTo>
                    <a:pt x="383286" y="0"/>
                  </a:moveTo>
                  <a:cubicBezTo>
                    <a:pt x="504317" y="283972"/>
                    <a:pt x="615315" y="564642"/>
                    <a:pt x="736346" y="855345"/>
                  </a:cubicBezTo>
                  <a:cubicBezTo>
                    <a:pt x="494284" y="855345"/>
                    <a:pt x="262255" y="855345"/>
                    <a:pt x="0" y="855345"/>
                  </a:cubicBezTo>
                  <a:cubicBezTo>
                    <a:pt x="110998" y="567944"/>
                    <a:pt x="232029" y="283972"/>
                    <a:pt x="353060" y="0"/>
                  </a:cubicBezTo>
                  <a:cubicBezTo>
                    <a:pt x="363093" y="0"/>
                    <a:pt x="373253" y="0"/>
                    <a:pt x="383286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62" name="Group 62"/>
          <p:cNvGrpSpPr/>
          <p:nvPr/>
        </p:nvGrpSpPr>
        <p:grpSpPr>
          <a:xfrm>
            <a:off x="0" y="9645840"/>
            <a:ext cx="555840" cy="644400"/>
            <a:chOff x="0" y="0"/>
            <a:chExt cx="741120" cy="859200"/>
          </a:xfrm>
        </p:grpSpPr>
        <p:sp>
          <p:nvSpPr>
            <p:cNvPr id="63" name="Freeform 63"/>
            <p:cNvSpPr/>
            <p:nvPr/>
          </p:nvSpPr>
          <p:spPr>
            <a:xfrm>
              <a:off x="0" y="0"/>
              <a:ext cx="741172" cy="859155"/>
            </a:xfrm>
            <a:custGeom>
              <a:avLst/>
              <a:gdLst/>
              <a:ahLst/>
              <a:cxnLst/>
              <a:rect l="l" t="t" r="r" b="b"/>
              <a:pathLst>
                <a:path w="741172" h="859155">
                  <a:moveTo>
                    <a:pt x="385826" y="0"/>
                  </a:moveTo>
                  <a:cubicBezTo>
                    <a:pt x="507619" y="284099"/>
                    <a:pt x="619379" y="568325"/>
                    <a:pt x="741172" y="859155"/>
                  </a:cubicBezTo>
                  <a:cubicBezTo>
                    <a:pt x="487426" y="859155"/>
                    <a:pt x="253873" y="859155"/>
                    <a:pt x="0" y="859155"/>
                  </a:cubicBezTo>
                  <a:cubicBezTo>
                    <a:pt x="111633" y="571627"/>
                    <a:pt x="233553" y="287528"/>
                    <a:pt x="355346" y="3429"/>
                  </a:cubicBezTo>
                  <a:cubicBezTo>
                    <a:pt x="365506" y="0"/>
                    <a:pt x="375666" y="0"/>
                    <a:pt x="385826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64" name="Group 64"/>
          <p:cNvGrpSpPr/>
          <p:nvPr/>
        </p:nvGrpSpPr>
        <p:grpSpPr>
          <a:xfrm>
            <a:off x="2063520" y="9464400"/>
            <a:ext cx="311040" cy="603360"/>
            <a:chOff x="0" y="0"/>
            <a:chExt cx="414720" cy="804480"/>
          </a:xfrm>
        </p:grpSpPr>
        <p:sp>
          <p:nvSpPr>
            <p:cNvPr id="65" name="Freeform 65"/>
            <p:cNvSpPr/>
            <p:nvPr/>
          </p:nvSpPr>
          <p:spPr>
            <a:xfrm>
              <a:off x="0" y="0"/>
              <a:ext cx="414782" cy="804418"/>
            </a:xfrm>
            <a:custGeom>
              <a:avLst/>
              <a:gdLst/>
              <a:ahLst/>
              <a:cxnLst/>
              <a:rect l="l" t="t" r="r" b="b"/>
              <a:pathLst>
                <a:path w="414782" h="804418">
                  <a:moveTo>
                    <a:pt x="202311" y="804418"/>
                  </a:moveTo>
                  <a:cubicBezTo>
                    <a:pt x="0" y="425958"/>
                    <a:pt x="0" y="364998"/>
                    <a:pt x="202311" y="0"/>
                  </a:cubicBezTo>
                  <a:cubicBezTo>
                    <a:pt x="404622" y="267081"/>
                    <a:pt x="414782" y="537464"/>
                    <a:pt x="202311" y="804418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66" name="Group 66"/>
          <p:cNvGrpSpPr/>
          <p:nvPr/>
        </p:nvGrpSpPr>
        <p:grpSpPr>
          <a:xfrm>
            <a:off x="524160" y="9474480"/>
            <a:ext cx="295200" cy="594000"/>
            <a:chOff x="0" y="0"/>
            <a:chExt cx="393600" cy="792000"/>
          </a:xfrm>
        </p:grpSpPr>
        <p:sp>
          <p:nvSpPr>
            <p:cNvPr id="67" name="Freeform 67"/>
            <p:cNvSpPr/>
            <p:nvPr/>
          </p:nvSpPr>
          <p:spPr>
            <a:xfrm>
              <a:off x="0" y="0"/>
              <a:ext cx="393573" cy="791972"/>
            </a:xfrm>
            <a:custGeom>
              <a:avLst/>
              <a:gdLst/>
              <a:ahLst/>
              <a:cxnLst/>
              <a:rect l="l" t="t" r="r" b="b"/>
              <a:pathLst>
                <a:path w="393573" h="791972">
                  <a:moveTo>
                    <a:pt x="191770" y="791972"/>
                  </a:moveTo>
                  <a:cubicBezTo>
                    <a:pt x="0" y="599059"/>
                    <a:pt x="0" y="186182"/>
                    <a:pt x="191770" y="0"/>
                  </a:cubicBezTo>
                  <a:cubicBezTo>
                    <a:pt x="393573" y="345186"/>
                    <a:pt x="393573" y="446786"/>
                    <a:pt x="191770" y="791972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68" name="Group 68"/>
          <p:cNvGrpSpPr/>
          <p:nvPr/>
        </p:nvGrpSpPr>
        <p:grpSpPr>
          <a:xfrm>
            <a:off x="1288800" y="9480240"/>
            <a:ext cx="298800" cy="581040"/>
            <a:chOff x="0" y="0"/>
            <a:chExt cx="398400" cy="774720"/>
          </a:xfrm>
        </p:grpSpPr>
        <p:sp>
          <p:nvSpPr>
            <p:cNvPr id="69" name="Freeform 69"/>
            <p:cNvSpPr/>
            <p:nvPr/>
          </p:nvSpPr>
          <p:spPr>
            <a:xfrm>
              <a:off x="0" y="0"/>
              <a:ext cx="398399" cy="774700"/>
            </a:xfrm>
            <a:custGeom>
              <a:avLst/>
              <a:gdLst/>
              <a:ahLst/>
              <a:cxnLst/>
              <a:rect l="l" t="t" r="r" b="b"/>
              <a:pathLst>
                <a:path w="398399" h="774700">
                  <a:moveTo>
                    <a:pt x="204343" y="774700"/>
                  </a:moveTo>
                  <a:cubicBezTo>
                    <a:pt x="0" y="517652"/>
                    <a:pt x="0" y="253746"/>
                    <a:pt x="204343" y="0"/>
                  </a:cubicBezTo>
                  <a:cubicBezTo>
                    <a:pt x="398399" y="162433"/>
                    <a:pt x="398399" y="595376"/>
                    <a:pt x="204343" y="77470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70" name="Group 70"/>
          <p:cNvGrpSpPr/>
          <p:nvPr/>
        </p:nvGrpSpPr>
        <p:grpSpPr>
          <a:xfrm>
            <a:off x="16173360" y="9663840"/>
            <a:ext cx="562320" cy="637920"/>
            <a:chOff x="0" y="0"/>
            <a:chExt cx="749760" cy="850560"/>
          </a:xfrm>
        </p:grpSpPr>
        <p:sp>
          <p:nvSpPr>
            <p:cNvPr id="71" name="Freeform 71"/>
            <p:cNvSpPr/>
            <p:nvPr/>
          </p:nvSpPr>
          <p:spPr>
            <a:xfrm>
              <a:off x="0" y="0"/>
              <a:ext cx="749808" cy="850519"/>
            </a:xfrm>
            <a:custGeom>
              <a:avLst/>
              <a:gdLst/>
              <a:ahLst/>
              <a:cxnLst/>
              <a:rect l="l" t="t" r="r" b="b"/>
              <a:pathLst>
                <a:path w="749808" h="850519">
                  <a:moveTo>
                    <a:pt x="749808" y="850519"/>
                  </a:moveTo>
                  <a:cubicBezTo>
                    <a:pt x="486410" y="850519"/>
                    <a:pt x="263525" y="850519"/>
                    <a:pt x="0" y="850519"/>
                  </a:cubicBezTo>
                  <a:cubicBezTo>
                    <a:pt x="121539" y="567055"/>
                    <a:pt x="233045" y="283464"/>
                    <a:pt x="354584" y="0"/>
                  </a:cubicBezTo>
                  <a:cubicBezTo>
                    <a:pt x="364744" y="0"/>
                    <a:pt x="374904" y="0"/>
                    <a:pt x="395097" y="0"/>
                  </a:cubicBezTo>
                  <a:cubicBezTo>
                    <a:pt x="506603" y="280162"/>
                    <a:pt x="628142" y="560324"/>
                    <a:pt x="749681" y="850519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72" name="Group 72"/>
          <p:cNvGrpSpPr/>
          <p:nvPr/>
        </p:nvGrpSpPr>
        <p:grpSpPr>
          <a:xfrm>
            <a:off x="17729280" y="9660960"/>
            <a:ext cx="558720" cy="641520"/>
            <a:chOff x="0" y="0"/>
            <a:chExt cx="744960" cy="855360"/>
          </a:xfrm>
        </p:grpSpPr>
        <p:sp>
          <p:nvSpPr>
            <p:cNvPr id="73" name="Freeform 73"/>
            <p:cNvSpPr/>
            <p:nvPr/>
          </p:nvSpPr>
          <p:spPr>
            <a:xfrm>
              <a:off x="0" y="0"/>
              <a:ext cx="744982" cy="855345"/>
            </a:xfrm>
            <a:custGeom>
              <a:avLst/>
              <a:gdLst/>
              <a:ahLst/>
              <a:cxnLst/>
              <a:rect l="l" t="t" r="r" b="b"/>
              <a:pathLst>
                <a:path w="744982" h="855345">
                  <a:moveTo>
                    <a:pt x="382524" y="0"/>
                  </a:moveTo>
                  <a:cubicBezTo>
                    <a:pt x="503301" y="283972"/>
                    <a:pt x="624078" y="567944"/>
                    <a:pt x="744982" y="855345"/>
                  </a:cubicBezTo>
                  <a:cubicBezTo>
                    <a:pt x="483235" y="855345"/>
                    <a:pt x="251714" y="855345"/>
                    <a:pt x="0" y="855345"/>
                  </a:cubicBezTo>
                  <a:cubicBezTo>
                    <a:pt x="120777" y="564642"/>
                    <a:pt x="231521" y="283972"/>
                    <a:pt x="352298" y="0"/>
                  </a:cubicBezTo>
                  <a:cubicBezTo>
                    <a:pt x="362331" y="0"/>
                    <a:pt x="372491" y="0"/>
                    <a:pt x="382524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74" name="Group 74"/>
          <p:cNvGrpSpPr/>
          <p:nvPr/>
        </p:nvGrpSpPr>
        <p:grpSpPr>
          <a:xfrm>
            <a:off x="16954560" y="9660960"/>
            <a:ext cx="552240" cy="641520"/>
            <a:chOff x="0" y="0"/>
            <a:chExt cx="736320" cy="855360"/>
          </a:xfrm>
        </p:grpSpPr>
        <p:sp>
          <p:nvSpPr>
            <p:cNvPr id="75" name="Freeform 75"/>
            <p:cNvSpPr/>
            <p:nvPr/>
          </p:nvSpPr>
          <p:spPr>
            <a:xfrm>
              <a:off x="0" y="0"/>
              <a:ext cx="736346" cy="855345"/>
            </a:xfrm>
            <a:custGeom>
              <a:avLst/>
              <a:gdLst/>
              <a:ahLst/>
              <a:cxnLst/>
              <a:rect l="l" t="t" r="r" b="b"/>
              <a:pathLst>
                <a:path w="736346" h="855345">
                  <a:moveTo>
                    <a:pt x="383286" y="0"/>
                  </a:moveTo>
                  <a:cubicBezTo>
                    <a:pt x="504317" y="283972"/>
                    <a:pt x="615315" y="564642"/>
                    <a:pt x="736346" y="855345"/>
                  </a:cubicBezTo>
                  <a:cubicBezTo>
                    <a:pt x="494284" y="855345"/>
                    <a:pt x="262255" y="855345"/>
                    <a:pt x="0" y="855345"/>
                  </a:cubicBezTo>
                  <a:cubicBezTo>
                    <a:pt x="110998" y="567944"/>
                    <a:pt x="232029" y="283972"/>
                    <a:pt x="353060" y="0"/>
                  </a:cubicBezTo>
                  <a:cubicBezTo>
                    <a:pt x="363093" y="0"/>
                    <a:pt x="373253" y="0"/>
                    <a:pt x="383286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76" name="Group 76"/>
          <p:cNvGrpSpPr/>
          <p:nvPr/>
        </p:nvGrpSpPr>
        <p:grpSpPr>
          <a:xfrm>
            <a:off x="15398640" y="9660960"/>
            <a:ext cx="555840" cy="644400"/>
            <a:chOff x="0" y="0"/>
            <a:chExt cx="741120" cy="859200"/>
          </a:xfrm>
        </p:grpSpPr>
        <p:sp>
          <p:nvSpPr>
            <p:cNvPr id="77" name="Freeform 77"/>
            <p:cNvSpPr/>
            <p:nvPr/>
          </p:nvSpPr>
          <p:spPr>
            <a:xfrm>
              <a:off x="0" y="0"/>
              <a:ext cx="741172" cy="859155"/>
            </a:xfrm>
            <a:custGeom>
              <a:avLst/>
              <a:gdLst/>
              <a:ahLst/>
              <a:cxnLst/>
              <a:rect l="l" t="t" r="r" b="b"/>
              <a:pathLst>
                <a:path w="741172" h="859155">
                  <a:moveTo>
                    <a:pt x="385826" y="0"/>
                  </a:moveTo>
                  <a:cubicBezTo>
                    <a:pt x="507619" y="284099"/>
                    <a:pt x="619379" y="568325"/>
                    <a:pt x="741172" y="859155"/>
                  </a:cubicBezTo>
                  <a:cubicBezTo>
                    <a:pt x="487426" y="859155"/>
                    <a:pt x="253873" y="859155"/>
                    <a:pt x="0" y="859155"/>
                  </a:cubicBezTo>
                  <a:cubicBezTo>
                    <a:pt x="111633" y="571627"/>
                    <a:pt x="233553" y="287528"/>
                    <a:pt x="355346" y="3429"/>
                  </a:cubicBezTo>
                  <a:cubicBezTo>
                    <a:pt x="365506" y="0"/>
                    <a:pt x="375666" y="0"/>
                    <a:pt x="385826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78" name="Group 78"/>
          <p:cNvGrpSpPr/>
          <p:nvPr/>
        </p:nvGrpSpPr>
        <p:grpSpPr>
          <a:xfrm>
            <a:off x="17462160" y="9479520"/>
            <a:ext cx="311040" cy="603360"/>
            <a:chOff x="0" y="0"/>
            <a:chExt cx="414720" cy="804480"/>
          </a:xfrm>
        </p:grpSpPr>
        <p:sp>
          <p:nvSpPr>
            <p:cNvPr id="79" name="Freeform 79"/>
            <p:cNvSpPr/>
            <p:nvPr/>
          </p:nvSpPr>
          <p:spPr>
            <a:xfrm>
              <a:off x="0" y="0"/>
              <a:ext cx="414782" cy="804418"/>
            </a:xfrm>
            <a:custGeom>
              <a:avLst/>
              <a:gdLst/>
              <a:ahLst/>
              <a:cxnLst/>
              <a:rect l="l" t="t" r="r" b="b"/>
              <a:pathLst>
                <a:path w="414782" h="804418">
                  <a:moveTo>
                    <a:pt x="202311" y="804418"/>
                  </a:moveTo>
                  <a:cubicBezTo>
                    <a:pt x="0" y="425958"/>
                    <a:pt x="0" y="364998"/>
                    <a:pt x="202311" y="0"/>
                  </a:cubicBezTo>
                  <a:cubicBezTo>
                    <a:pt x="404622" y="267081"/>
                    <a:pt x="414782" y="537464"/>
                    <a:pt x="202311" y="804418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80" name="Group 80"/>
          <p:cNvGrpSpPr/>
          <p:nvPr/>
        </p:nvGrpSpPr>
        <p:grpSpPr>
          <a:xfrm>
            <a:off x="15922800" y="9489600"/>
            <a:ext cx="295200" cy="594000"/>
            <a:chOff x="0" y="0"/>
            <a:chExt cx="393600" cy="792000"/>
          </a:xfrm>
        </p:grpSpPr>
        <p:sp>
          <p:nvSpPr>
            <p:cNvPr id="81" name="Freeform 81"/>
            <p:cNvSpPr/>
            <p:nvPr/>
          </p:nvSpPr>
          <p:spPr>
            <a:xfrm>
              <a:off x="0" y="0"/>
              <a:ext cx="393573" cy="791972"/>
            </a:xfrm>
            <a:custGeom>
              <a:avLst/>
              <a:gdLst/>
              <a:ahLst/>
              <a:cxnLst/>
              <a:rect l="l" t="t" r="r" b="b"/>
              <a:pathLst>
                <a:path w="393573" h="791972">
                  <a:moveTo>
                    <a:pt x="191770" y="791972"/>
                  </a:moveTo>
                  <a:cubicBezTo>
                    <a:pt x="0" y="599059"/>
                    <a:pt x="0" y="186182"/>
                    <a:pt x="191770" y="0"/>
                  </a:cubicBezTo>
                  <a:cubicBezTo>
                    <a:pt x="393573" y="345186"/>
                    <a:pt x="393573" y="446786"/>
                    <a:pt x="191770" y="791972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82" name="Group 82"/>
          <p:cNvGrpSpPr/>
          <p:nvPr/>
        </p:nvGrpSpPr>
        <p:grpSpPr>
          <a:xfrm>
            <a:off x="16688160" y="9496080"/>
            <a:ext cx="298800" cy="581040"/>
            <a:chOff x="0" y="0"/>
            <a:chExt cx="398400" cy="774720"/>
          </a:xfrm>
        </p:grpSpPr>
        <p:sp>
          <p:nvSpPr>
            <p:cNvPr id="83" name="Freeform 83"/>
            <p:cNvSpPr/>
            <p:nvPr/>
          </p:nvSpPr>
          <p:spPr>
            <a:xfrm>
              <a:off x="0" y="0"/>
              <a:ext cx="398399" cy="774700"/>
            </a:xfrm>
            <a:custGeom>
              <a:avLst/>
              <a:gdLst/>
              <a:ahLst/>
              <a:cxnLst/>
              <a:rect l="l" t="t" r="r" b="b"/>
              <a:pathLst>
                <a:path w="398399" h="774700">
                  <a:moveTo>
                    <a:pt x="204343" y="774700"/>
                  </a:moveTo>
                  <a:cubicBezTo>
                    <a:pt x="0" y="517652"/>
                    <a:pt x="0" y="253746"/>
                    <a:pt x="204343" y="0"/>
                  </a:cubicBezTo>
                  <a:cubicBezTo>
                    <a:pt x="398399" y="162433"/>
                    <a:pt x="398399" y="595376"/>
                    <a:pt x="204343" y="77470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84" name="Group 84"/>
          <p:cNvGrpSpPr/>
          <p:nvPr/>
        </p:nvGrpSpPr>
        <p:grpSpPr>
          <a:xfrm>
            <a:off x="15127200" y="9489600"/>
            <a:ext cx="295200" cy="594000"/>
            <a:chOff x="0" y="0"/>
            <a:chExt cx="393600" cy="792000"/>
          </a:xfrm>
        </p:grpSpPr>
        <p:sp>
          <p:nvSpPr>
            <p:cNvPr id="85" name="Freeform 85"/>
            <p:cNvSpPr/>
            <p:nvPr/>
          </p:nvSpPr>
          <p:spPr>
            <a:xfrm>
              <a:off x="0" y="0"/>
              <a:ext cx="393573" cy="791972"/>
            </a:xfrm>
            <a:custGeom>
              <a:avLst/>
              <a:gdLst/>
              <a:ahLst/>
              <a:cxnLst/>
              <a:rect l="l" t="t" r="r" b="b"/>
              <a:pathLst>
                <a:path w="393573" h="791972">
                  <a:moveTo>
                    <a:pt x="191770" y="791972"/>
                  </a:moveTo>
                  <a:cubicBezTo>
                    <a:pt x="0" y="599059"/>
                    <a:pt x="0" y="186182"/>
                    <a:pt x="191770" y="0"/>
                  </a:cubicBezTo>
                  <a:cubicBezTo>
                    <a:pt x="393573" y="345186"/>
                    <a:pt x="393573" y="446786"/>
                    <a:pt x="191770" y="791972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86" name="Group 86"/>
          <p:cNvGrpSpPr/>
          <p:nvPr/>
        </p:nvGrpSpPr>
        <p:grpSpPr>
          <a:xfrm>
            <a:off x="13037760" y="9664560"/>
            <a:ext cx="562320" cy="637920"/>
            <a:chOff x="0" y="0"/>
            <a:chExt cx="749760" cy="850560"/>
          </a:xfrm>
        </p:grpSpPr>
        <p:sp>
          <p:nvSpPr>
            <p:cNvPr id="87" name="Freeform 87"/>
            <p:cNvSpPr/>
            <p:nvPr/>
          </p:nvSpPr>
          <p:spPr>
            <a:xfrm>
              <a:off x="0" y="0"/>
              <a:ext cx="749808" cy="850519"/>
            </a:xfrm>
            <a:custGeom>
              <a:avLst/>
              <a:gdLst/>
              <a:ahLst/>
              <a:cxnLst/>
              <a:rect l="l" t="t" r="r" b="b"/>
              <a:pathLst>
                <a:path w="749808" h="850519">
                  <a:moveTo>
                    <a:pt x="749808" y="850519"/>
                  </a:moveTo>
                  <a:cubicBezTo>
                    <a:pt x="486410" y="850519"/>
                    <a:pt x="263525" y="850519"/>
                    <a:pt x="0" y="850519"/>
                  </a:cubicBezTo>
                  <a:cubicBezTo>
                    <a:pt x="121539" y="567055"/>
                    <a:pt x="233045" y="283464"/>
                    <a:pt x="354584" y="0"/>
                  </a:cubicBezTo>
                  <a:cubicBezTo>
                    <a:pt x="364744" y="0"/>
                    <a:pt x="374904" y="0"/>
                    <a:pt x="395097" y="0"/>
                  </a:cubicBezTo>
                  <a:cubicBezTo>
                    <a:pt x="506603" y="280162"/>
                    <a:pt x="628142" y="560324"/>
                    <a:pt x="749681" y="850519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88" name="Group 88"/>
          <p:cNvGrpSpPr/>
          <p:nvPr/>
        </p:nvGrpSpPr>
        <p:grpSpPr>
          <a:xfrm>
            <a:off x="14593680" y="9661680"/>
            <a:ext cx="558720" cy="641520"/>
            <a:chOff x="0" y="0"/>
            <a:chExt cx="744960" cy="855360"/>
          </a:xfrm>
        </p:grpSpPr>
        <p:sp>
          <p:nvSpPr>
            <p:cNvPr id="89" name="Freeform 89"/>
            <p:cNvSpPr/>
            <p:nvPr/>
          </p:nvSpPr>
          <p:spPr>
            <a:xfrm>
              <a:off x="0" y="0"/>
              <a:ext cx="744982" cy="855345"/>
            </a:xfrm>
            <a:custGeom>
              <a:avLst/>
              <a:gdLst/>
              <a:ahLst/>
              <a:cxnLst/>
              <a:rect l="l" t="t" r="r" b="b"/>
              <a:pathLst>
                <a:path w="744982" h="855345">
                  <a:moveTo>
                    <a:pt x="382524" y="0"/>
                  </a:moveTo>
                  <a:cubicBezTo>
                    <a:pt x="503301" y="283972"/>
                    <a:pt x="624078" y="567944"/>
                    <a:pt x="744982" y="855345"/>
                  </a:cubicBezTo>
                  <a:cubicBezTo>
                    <a:pt x="483235" y="855345"/>
                    <a:pt x="251714" y="855345"/>
                    <a:pt x="0" y="855345"/>
                  </a:cubicBezTo>
                  <a:cubicBezTo>
                    <a:pt x="120777" y="564642"/>
                    <a:pt x="231521" y="283972"/>
                    <a:pt x="352298" y="0"/>
                  </a:cubicBezTo>
                  <a:cubicBezTo>
                    <a:pt x="362331" y="0"/>
                    <a:pt x="372491" y="0"/>
                    <a:pt x="382524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90" name="Group 90"/>
          <p:cNvGrpSpPr/>
          <p:nvPr/>
        </p:nvGrpSpPr>
        <p:grpSpPr>
          <a:xfrm>
            <a:off x="13818960" y="9661680"/>
            <a:ext cx="552240" cy="641520"/>
            <a:chOff x="0" y="0"/>
            <a:chExt cx="736320" cy="855360"/>
          </a:xfrm>
        </p:grpSpPr>
        <p:sp>
          <p:nvSpPr>
            <p:cNvPr id="91" name="Freeform 91"/>
            <p:cNvSpPr/>
            <p:nvPr/>
          </p:nvSpPr>
          <p:spPr>
            <a:xfrm>
              <a:off x="0" y="0"/>
              <a:ext cx="736346" cy="855345"/>
            </a:xfrm>
            <a:custGeom>
              <a:avLst/>
              <a:gdLst/>
              <a:ahLst/>
              <a:cxnLst/>
              <a:rect l="l" t="t" r="r" b="b"/>
              <a:pathLst>
                <a:path w="736346" h="855345">
                  <a:moveTo>
                    <a:pt x="383286" y="0"/>
                  </a:moveTo>
                  <a:cubicBezTo>
                    <a:pt x="504317" y="283972"/>
                    <a:pt x="615315" y="564642"/>
                    <a:pt x="736346" y="855345"/>
                  </a:cubicBezTo>
                  <a:cubicBezTo>
                    <a:pt x="494284" y="855345"/>
                    <a:pt x="262255" y="855345"/>
                    <a:pt x="0" y="855345"/>
                  </a:cubicBezTo>
                  <a:cubicBezTo>
                    <a:pt x="110998" y="567944"/>
                    <a:pt x="232029" y="283972"/>
                    <a:pt x="353060" y="0"/>
                  </a:cubicBezTo>
                  <a:cubicBezTo>
                    <a:pt x="363093" y="0"/>
                    <a:pt x="373253" y="0"/>
                    <a:pt x="383286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92" name="Group 92"/>
          <p:cNvGrpSpPr/>
          <p:nvPr/>
        </p:nvGrpSpPr>
        <p:grpSpPr>
          <a:xfrm>
            <a:off x="12263040" y="9661680"/>
            <a:ext cx="555840" cy="644400"/>
            <a:chOff x="0" y="0"/>
            <a:chExt cx="741120" cy="859200"/>
          </a:xfrm>
        </p:grpSpPr>
        <p:sp>
          <p:nvSpPr>
            <p:cNvPr id="93" name="Freeform 93"/>
            <p:cNvSpPr/>
            <p:nvPr/>
          </p:nvSpPr>
          <p:spPr>
            <a:xfrm>
              <a:off x="0" y="0"/>
              <a:ext cx="741172" cy="859155"/>
            </a:xfrm>
            <a:custGeom>
              <a:avLst/>
              <a:gdLst/>
              <a:ahLst/>
              <a:cxnLst/>
              <a:rect l="l" t="t" r="r" b="b"/>
              <a:pathLst>
                <a:path w="741172" h="859155">
                  <a:moveTo>
                    <a:pt x="385826" y="0"/>
                  </a:moveTo>
                  <a:cubicBezTo>
                    <a:pt x="507619" y="284099"/>
                    <a:pt x="619379" y="568325"/>
                    <a:pt x="741172" y="859155"/>
                  </a:cubicBezTo>
                  <a:cubicBezTo>
                    <a:pt x="487426" y="859155"/>
                    <a:pt x="253873" y="859155"/>
                    <a:pt x="0" y="859155"/>
                  </a:cubicBezTo>
                  <a:cubicBezTo>
                    <a:pt x="111633" y="571627"/>
                    <a:pt x="233553" y="287528"/>
                    <a:pt x="355346" y="3429"/>
                  </a:cubicBezTo>
                  <a:cubicBezTo>
                    <a:pt x="365506" y="0"/>
                    <a:pt x="375666" y="0"/>
                    <a:pt x="385826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94" name="Group 94"/>
          <p:cNvGrpSpPr/>
          <p:nvPr/>
        </p:nvGrpSpPr>
        <p:grpSpPr>
          <a:xfrm>
            <a:off x="14327280" y="9480240"/>
            <a:ext cx="311040" cy="603360"/>
            <a:chOff x="0" y="0"/>
            <a:chExt cx="414720" cy="804480"/>
          </a:xfrm>
        </p:grpSpPr>
        <p:sp>
          <p:nvSpPr>
            <p:cNvPr id="95" name="Freeform 95"/>
            <p:cNvSpPr/>
            <p:nvPr/>
          </p:nvSpPr>
          <p:spPr>
            <a:xfrm>
              <a:off x="0" y="0"/>
              <a:ext cx="414782" cy="804418"/>
            </a:xfrm>
            <a:custGeom>
              <a:avLst/>
              <a:gdLst/>
              <a:ahLst/>
              <a:cxnLst/>
              <a:rect l="l" t="t" r="r" b="b"/>
              <a:pathLst>
                <a:path w="414782" h="804418">
                  <a:moveTo>
                    <a:pt x="202311" y="804418"/>
                  </a:moveTo>
                  <a:cubicBezTo>
                    <a:pt x="0" y="425958"/>
                    <a:pt x="0" y="364998"/>
                    <a:pt x="202311" y="0"/>
                  </a:cubicBezTo>
                  <a:cubicBezTo>
                    <a:pt x="404622" y="267081"/>
                    <a:pt x="414782" y="537464"/>
                    <a:pt x="202311" y="804418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96" name="Group 96"/>
          <p:cNvGrpSpPr/>
          <p:nvPr/>
        </p:nvGrpSpPr>
        <p:grpSpPr>
          <a:xfrm>
            <a:off x="12787200" y="9490320"/>
            <a:ext cx="295200" cy="594000"/>
            <a:chOff x="0" y="0"/>
            <a:chExt cx="393600" cy="792000"/>
          </a:xfrm>
        </p:grpSpPr>
        <p:sp>
          <p:nvSpPr>
            <p:cNvPr id="97" name="Freeform 97"/>
            <p:cNvSpPr/>
            <p:nvPr/>
          </p:nvSpPr>
          <p:spPr>
            <a:xfrm>
              <a:off x="0" y="0"/>
              <a:ext cx="393573" cy="791972"/>
            </a:xfrm>
            <a:custGeom>
              <a:avLst/>
              <a:gdLst/>
              <a:ahLst/>
              <a:cxnLst/>
              <a:rect l="l" t="t" r="r" b="b"/>
              <a:pathLst>
                <a:path w="393573" h="791972">
                  <a:moveTo>
                    <a:pt x="191770" y="791972"/>
                  </a:moveTo>
                  <a:cubicBezTo>
                    <a:pt x="0" y="599059"/>
                    <a:pt x="0" y="186182"/>
                    <a:pt x="191770" y="0"/>
                  </a:cubicBezTo>
                  <a:cubicBezTo>
                    <a:pt x="393573" y="345186"/>
                    <a:pt x="393573" y="446786"/>
                    <a:pt x="191770" y="791972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98" name="Group 98"/>
          <p:cNvGrpSpPr/>
          <p:nvPr/>
        </p:nvGrpSpPr>
        <p:grpSpPr>
          <a:xfrm>
            <a:off x="13552560" y="9496080"/>
            <a:ext cx="298800" cy="581040"/>
            <a:chOff x="0" y="0"/>
            <a:chExt cx="398400" cy="774720"/>
          </a:xfrm>
        </p:grpSpPr>
        <p:sp>
          <p:nvSpPr>
            <p:cNvPr id="99" name="Freeform 99"/>
            <p:cNvSpPr/>
            <p:nvPr/>
          </p:nvSpPr>
          <p:spPr>
            <a:xfrm>
              <a:off x="0" y="0"/>
              <a:ext cx="398399" cy="774700"/>
            </a:xfrm>
            <a:custGeom>
              <a:avLst/>
              <a:gdLst/>
              <a:ahLst/>
              <a:cxnLst/>
              <a:rect l="l" t="t" r="r" b="b"/>
              <a:pathLst>
                <a:path w="398399" h="774700">
                  <a:moveTo>
                    <a:pt x="204343" y="774700"/>
                  </a:moveTo>
                  <a:cubicBezTo>
                    <a:pt x="0" y="517652"/>
                    <a:pt x="0" y="253746"/>
                    <a:pt x="204343" y="0"/>
                  </a:cubicBezTo>
                  <a:cubicBezTo>
                    <a:pt x="398399" y="162433"/>
                    <a:pt x="398399" y="595376"/>
                    <a:pt x="204343" y="77470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00" name="Group 100"/>
          <p:cNvGrpSpPr/>
          <p:nvPr/>
        </p:nvGrpSpPr>
        <p:grpSpPr>
          <a:xfrm>
            <a:off x="10011600" y="9682560"/>
            <a:ext cx="562320" cy="637920"/>
            <a:chOff x="0" y="0"/>
            <a:chExt cx="749760" cy="850560"/>
          </a:xfrm>
        </p:grpSpPr>
        <p:sp>
          <p:nvSpPr>
            <p:cNvPr id="101" name="Freeform 101"/>
            <p:cNvSpPr/>
            <p:nvPr/>
          </p:nvSpPr>
          <p:spPr>
            <a:xfrm>
              <a:off x="0" y="0"/>
              <a:ext cx="749808" cy="850519"/>
            </a:xfrm>
            <a:custGeom>
              <a:avLst/>
              <a:gdLst/>
              <a:ahLst/>
              <a:cxnLst/>
              <a:rect l="l" t="t" r="r" b="b"/>
              <a:pathLst>
                <a:path w="749808" h="850519">
                  <a:moveTo>
                    <a:pt x="749808" y="850519"/>
                  </a:moveTo>
                  <a:cubicBezTo>
                    <a:pt x="486410" y="850519"/>
                    <a:pt x="263525" y="850519"/>
                    <a:pt x="0" y="850519"/>
                  </a:cubicBezTo>
                  <a:cubicBezTo>
                    <a:pt x="121539" y="567055"/>
                    <a:pt x="233045" y="283464"/>
                    <a:pt x="354584" y="0"/>
                  </a:cubicBezTo>
                  <a:cubicBezTo>
                    <a:pt x="364744" y="0"/>
                    <a:pt x="374904" y="0"/>
                    <a:pt x="395097" y="0"/>
                  </a:cubicBezTo>
                  <a:cubicBezTo>
                    <a:pt x="506603" y="280162"/>
                    <a:pt x="628142" y="560324"/>
                    <a:pt x="749681" y="850519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02" name="Group 102"/>
          <p:cNvGrpSpPr/>
          <p:nvPr/>
        </p:nvGrpSpPr>
        <p:grpSpPr>
          <a:xfrm>
            <a:off x="11566800" y="9678960"/>
            <a:ext cx="558720" cy="641520"/>
            <a:chOff x="0" y="0"/>
            <a:chExt cx="744960" cy="855360"/>
          </a:xfrm>
        </p:grpSpPr>
        <p:sp>
          <p:nvSpPr>
            <p:cNvPr id="103" name="Freeform 103"/>
            <p:cNvSpPr/>
            <p:nvPr/>
          </p:nvSpPr>
          <p:spPr>
            <a:xfrm>
              <a:off x="0" y="0"/>
              <a:ext cx="744982" cy="855345"/>
            </a:xfrm>
            <a:custGeom>
              <a:avLst/>
              <a:gdLst/>
              <a:ahLst/>
              <a:cxnLst/>
              <a:rect l="l" t="t" r="r" b="b"/>
              <a:pathLst>
                <a:path w="744982" h="855345">
                  <a:moveTo>
                    <a:pt x="382524" y="0"/>
                  </a:moveTo>
                  <a:cubicBezTo>
                    <a:pt x="503301" y="283972"/>
                    <a:pt x="624078" y="567944"/>
                    <a:pt x="744982" y="855345"/>
                  </a:cubicBezTo>
                  <a:cubicBezTo>
                    <a:pt x="483235" y="855345"/>
                    <a:pt x="251714" y="855345"/>
                    <a:pt x="0" y="855345"/>
                  </a:cubicBezTo>
                  <a:cubicBezTo>
                    <a:pt x="120777" y="564642"/>
                    <a:pt x="231521" y="283972"/>
                    <a:pt x="352298" y="0"/>
                  </a:cubicBezTo>
                  <a:cubicBezTo>
                    <a:pt x="362331" y="0"/>
                    <a:pt x="372491" y="0"/>
                    <a:pt x="382524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04" name="Group 104"/>
          <p:cNvGrpSpPr/>
          <p:nvPr/>
        </p:nvGrpSpPr>
        <p:grpSpPr>
          <a:xfrm>
            <a:off x="10792080" y="9678960"/>
            <a:ext cx="552240" cy="641520"/>
            <a:chOff x="0" y="0"/>
            <a:chExt cx="736320" cy="855360"/>
          </a:xfrm>
        </p:grpSpPr>
        <p:sp>
          <p:nvSpPr>
            <p:cNvPr id="105" name="Freeform 105"/>
            <p:cNvSpPr/>
            <p:nvPr/>
          </p:nvSpPr>
          <p:spPr>
            <a:xfrm>
              <a:off x="0" y="0"/>
              <a:ext cx="736346" cy="855345"/>
            </a:xfrm>
            <a:custGeom>
              <a:avLst/>
              <a:gdLst/>
              <a:ahLst/>
              <a:cxnLst/>
              <a:rect l="l" t="t" r="r" b="b"/>
              <a:pathLst>
                <a:path w="736346" h="855345">
                  <a:moveTo>
                    <a:pt x="383286" y="0"/>
                  </a:moveTo>
                  <a:cubicBezTo>
                    <a:pt x="504317" y="283972"/>
                    <a:pt x="615315" y="564642"/>
                    <a:pt x="736346" y="855345"/>
                  </a:cubicBezTo>
                  <a:cubicBezTo>
                    <a:pt x="494284" y="855345"/>
                    <a:pt x="262255" y="855345"/>
                    <a:pt x="0" y="855345"/>
                  </a:cubicBezTo>
                  <a:cubicBezTo>
                    <a:pt x="110998" y="567944"/>
                    <a:pt x="232029" y="283972"/>
                    <a:pt x="353060" y="0"/>
                  </a:cubicBezTo>
                  <a:cubicBezTo>
                    <a:pt x="363093" y="0"/>
                    <a:pt x="373253" y="0"/>
                    <a:pt x="383286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06" name="Group 106"/>
          <p:cNvGrpSpPr/>
          <p:nvPr/>
        </p:nvGrpSpPr>
        <p:grpSpPr>
          <a:xfrm>
            <a:off x="9236880" y="9678960"/>
            <a:ext cx="555840" cy="644400"/>
            <a:chOff x="0" y="0"/>
            <a:chExt cx="741120" cy="859200"/>
          </a:xfrm>
        </p:grpSpPr>
        <p:sp>
          <p:nvSpPr>
            <p:cNvPr id="107" name="Freeform 107"/>
            <p:cNvSpPr/>
            <p:nvPr/>
          </p:nvSpPr>
          <p:spPr>
            <a:xfrm>
              <a:off x="0" y="0"/>
              <a:ext cx="741172" cy="859155"/>
            </a:xfrm>
            <a:custGeom>
              <a:avLst/>
              <a:gdLst/>
              <a:ahLst/>
              <a:cxnLst/>
              <a:rect l="l" t="t" r="r" b="b"/>
              <a:pathLst>
                <a:path w="741172" h="859155">
                  <a:moveTo>
                    <a:pt x="385826" y="0"/>
                  </a:moveTo>
                  <a:cubicBezTo>
                    <a:pt x="507619" y="284099"/>
                    <a:pt x="619379" y="568325"/>
                    <a:pt x="741172" y="859155"/>
                  </a:cubicBezTo>
                  <a:cubicBezTo>
                    <a:pt x="487426" y="859155"/>
                    <a:pt x="253873" y="859155"/>
                    <a:pt x="0" y="859155"/>
                  </a:cubicBezTo>
                  <a:cubicBezTo>
                    <a:pt x="111633" y="571627"/>
                    <a:pt x="233553" y="287528"/>
                    <a:pt x="355346" y="3429"/>
                  </a:cubicBezTo>
                  <a:cubicBezTo>
                    <a:pt x="365506" y="0"/>
                    <a:pt x="375666" y="0"/>
                    <a:pt x="385826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08" name="Group 108"/>
          <p:cNvGrpSpPr/>
          <p:nvPr/>
        </p:nvGrpSpPr>
        <p:grpSpPr>
          <a:xfrm>
            <a:off x="11300400" y="9498240"/>
            <a:ext cx="311040" cy="603360"/>
            <a:chOff x="0" y="0"/>
            <a:chExt cx="414720" cy="804480"/>
          </a:xfrm>
        </p:grpSpPr>
        <p:sp>
          <p:nvSpPr>
            <p:cNvPr id="109" name="Freeform 109"/>
            <p:cNvSpPr/>
            <p:nvPr/>
          </p:nvSpPr>
          <p:spPr>
            <a:xfrm>
              <a:off x="0" y="0"/>
              <a:ext cx="414782" cy="804418"/>
            </a:xfrm>
            <a:custGeom>
              <a:avLst/>
              <a:gdLst/>
              <a:ahLst/>
              <a:cxnLst/>
              <a:rect l="l" t="t" r="r" b="b"/>
              <a:pathLst>
                <a:path w="414782" h="804418">
                  <a:moveTo>
                    <a:pt x="202311" y="804418"/>
                  </a:moveTo>
                  <a:cubicBezTo>
                    <a:pt x="0" y="425958"/>
                    <a:pt x="0" y="364998"/>
                    <a:pt x="202311" y="0"/>
                  </a:cubicBezTo>
                  <a:cubicBezTo>
                    <a:pt x="404622" y="267081"/>
                    <a:pt x="414782" y="537464"/>
                    <a:pt x="202311" y="804418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10" name="Group 110"/>
          <p:cNvGrpSpPr/>
          <p:nvPr/>
        </p:nvGrpSpPr>
        <p:grpSpPr>
          <a:xfrm>
            <a:off x="9760320" y="9507600"/>
            <a:ext cx="295200" cy="594000"/>
            <a:chOff x="0" y="0"/>
            <a:chExt cx="393600" cy="792000"/>
          </a:xfrm>
        </p:grpSpPr>
        <p:sp>
          <p:nvSpPr>
            <p:cNvPr id="111" name="Freeform 111"/>
            <p:cNvSpPr/>
            <p:nvPr/>
          </p:nvSpPr>
          <p:spPr>
            <a:xfrm>
              <a:off x="0" y="0"/>
              <a:ext cx="393573" cy="791972"/>
            </a:xfrm>
            <a:custGeom>
              <a:avLst/>
              <a:gdLst/>
              <a:ahLst/>
              <a:cxnLst/>
              <a:rect l="l" t="t" r="r" b="b"/>
              <a:pathLst>
                <a:path w="393573" h="791972">
                  <a:moveTo>
                    <a:pt x="191770" y="791972"/>
                  </a:moveTo>
                  <a:cubicBezTo>
                    <a:pt x="0" y="599059"/>
                    <a:pt x="0" y="186182"/>
                    <a:pt x="191770" y="0"/>
                  </a:cubicBezTo>
                  <a:cubicBezTo>
                    <a:pt x="393573" y="345186"/>
                    <a:pt x="393573" y="446786"/>
                    <a:pt x="191770" y="791972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12" name="Group 112"/>
          <p:cNvGrpSpPr/>
          <p:nvPr/>
        </p:nvGrpSpPr>
        <p:grpSpPr>
          <a:xfrm>
            <a:off x="10525680" y="9514080"/>
            <a:ext cx="298800" cy="581040"/>
            <a:chOff x="0" y="0"/>
            <a:chExt cx="398400" cy="774720"/>
          </a:xfrm>
        </p:grpSpPr>
        <p:sp>
          <p:nvSpPr>
            <p:cNvPr id="113" name="Freeform 113"/>
            <p:cNvSpPr/>
            <p:nvPr/>
          </p:nvSpPr>
          <p:spPr>
            <a:xfrm>
              <a:off x="0" y="0"/>
              <a:ext cx="398399" cy="774700"/>
            </a:xfrm>
            <a:custGeom>
              <a:avLst/>
              <a:gdLst/>
              <a:ahLst/>
              <a:cxnLst/>
              <a:rect l="l" t="t" r="r" b="b"/>
              <a:pathLst>
                <a:path w="398399" h="774700">
                  <a:moveTo>
                    <a:pt x="204343" y="774700"/>
                  </a:moveTo>
                  <a:cubicBezTo>
                    <a:pt x="0" y="517652"/>
                    <a:pt x="0" y="253746"/>
                    <a:pt x="204343" y="0"/>
                  </a:cubicBezTo>
                  <a:cubicBezTo>
                    <a:pt x="398399" y="162433"/>
                    <a:pt x="398399" y="595376"/>
                    <a:pt x="204343" y="77470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14" name="Group 114"/>
          <p:cNvGrpSpPr/>
          <p:nvPr/>
        </p:nvGrpSpPr>
        <p:grpSpPr>
          <a:xfrm>
            <a:off x="8964720" y="9507600"/>
            <a:ext cx="295200" cy="594000"/>
            <a:chOff x="0" y="0"/>
            <a:chExt cx="393600" cy="792000"/>
          </a:xfrm>
        </p:grpSpPr>
        <p:sp>
          <p:nvSpPr>
            <p:cNvPr id="115" name="Freeform 115"/>
            <p:cNvSpPr/>
            <p:nvPr/>
          </p:nvSpPr>
          <p:spPr>
            <a:xfrm>
              <a:off x="0" y="0"/>
              <a:ext cx="393573" cy="791972"/>
            </a:xfrm>
            <a:custGeom>
              <a:avLst/>
              <a:gdLst/>
              <a:ahLst/>
              <a:cxnLst/>
              <a:rect l="l" t="t" r="r" b="b"/>
              <a:pathLst>
                <a:path w="393573" h="791972">
                  <a:moveTo>
                    <a:pt x="191770" y="791972"/>
                  </a:moveTo>
                  <a:cubicBezTo>
                    <a:pt x="0" y="599059"/>
                    <a:pt x="0" y="186182"/>
                    <a:pt x="191770" y="0"/>
                  </a:cubicBezTo>
                  <a:cubicBezTo>
                    <a:pt x="393573" y="345186"/>
                    <a:pt x="393573" y="446786"/>
                    <a:pt x="191770" y="791972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16" name="Group 116"/>
          <p:cNvGrpSpPr/>
          <p:nvPr/>
        </p:nvGrpSpPr>
        <p:grpSpPr>
          <a:xfrm>
            <a:off x="6876000" y="9683280"/>
            <a:ext cx="562320" cy="637920"/>
            <a:chOff x="0" y="0"/>
            <a:chExt cx="749760" cy="850560"/>
          </a:xfrm>
        </p:grpSpPr>
        <p:sp>
          <p:nvSpPr>
            <p:cNvPr id="117" name="Freeform 117"/>
            <p:cNvSpPr/>
            <p:nvPr/>
          </p:nvSpPr>
          <p:spPr>
            <a:xfrm>
              <a:off x="0" y="0"/>
              <a:ext cx="749808" cy="850519"/>
            </a:xfrm>
            <a:custGeom>
              <a:avLst/>
              <a:gdLst/>
              <a:ahLst/>
              <a:cxnLst/>
              <a:rect l="l" t="t" r="r" b="b"/>
              <a:pathLst>
                <a:path w="749808" h="850519">
                  <a:moveTo>
                    <a:pt x="749808" y="850519"/>
                  </a:moveTo>
                  <a:cubicBezTo>
                    <a:pt x="486410" y="850519"/>
                    <a:pt x="263525" y="850519"/>
                    <a:pt x="0" y="850519"/>
                  </a:cubicBezTo>
                  <a:cubicBezTo>
                    <a:pt x="121539" y="567055"/>
                    <a:pt x="233045" y="283464"/>
                    <a:pt x="354584" y="0"/>
                  </a:cubicBezTo>
                  <a:cubicBezTo>
                    <a:pt x="364744" y="0"/>
                    <a:pt x="374904" y="0"/>
                    <a:pt x="395097" y="0"/>
                  </a:cubicBezTo>
                  <a:cubicBezTo>
                    <a:pt x="506603" y="280162"/>
                    <a:pt x="628142" y="560324"/>
                    <a:pt x="749681" y="850519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18" name="Group 118"/>
          <p:cNvGrpSpPr/>
          <p:nvPr/>
        </p:nvGrpSpPr>
        <p:grpSpPr>
          <a:xfrm>
            <a:off x="8431200" y="9679680"/>
            <a:ext cx="558720" cy="641520"/>
            <a:chOff x="0" y="0"/>
            <a:chExt cx="744960" cy="855360"/>
          </a:xfrm>
        </p:grpSpPr>
        <p:sp>
          <p:nvSpPr>
            <p:cNvPr id="119" name="Freeform 119"/>
            <p:cNvSpPr/>
            <p:nvPr/>
          </p:nvSpPr>
          <p:spPr>
            <a:xfrm>
              <a:off x="0" y="0"/>
              <a:ext cx="744982" cy="855345"/>
            </a:xfrm>
            <a:custGeom>
              <a:avLst/>
              <a:gdLst/>
              <a:ahLst/>
              <a:cxnLst/>
              <a:rect l="l" t="t" r="r" b="b"/>
              <a:pathLst>
                <a:path w="744982" h="855345">
                  <a:moveTo>
                    <a:pt x="382524" y="0"/>
                  </a:moveTo>
                  <a:cubicBezTo>
                    <a:pt x="503301" y="283972"/>
                    <a:pt x="624078" y="567944"/>
                    <a:pt x="744982" y="855345"/>
                  </a:cubicBezTo>
                  <a:cubicBezTo>
                    <a:pt x="483235" y="855345"/>
                    <a:pt x="251714" y="855345"/>
                    <a:pt x="0" y="855345"/>
                  </a:cubicBezTo>
                  <a:cubicBezTo>
                    <a:pt x="120777" y="564642"/>
                    <a:pt x="231521" y="283972"/>
                    <a:pt x="352298" y="0"/>
                  </a:cubicBezTo>
                  <a:cubicBezTo>
                    <a:pt x="362331" y="0"/>
                    <a:pt x="372491" y="0"/>
                    <a:pt x="382524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20" name="Group 120"/>
          <p:cNvGrpSpPr/>
          <p:nvPr/>
        </p:nvGrpSpPr>
        <p:grpSpPr>
          <a:xfrm>
            <a:off x="7656480" y="9679680"/>
            <a:ext cx="552240" cy="641520"/>
            <a:chOff x="0" y="0"/>
            <a:chExt cx="736320" cy="855360"/>
          </a:xfrm>
        </p:grpSpPr>
        <p:sp>
          <p:nvSpPr>
            <p:cNvPr id="121" name="Freeform 121"/>
            <p:cNvSpPr/>
            <p:nvPr/>
          </p:nvSpPr>
          <p:spPr>
            <a:xfrm>
              <a:off x="0" y="0"/>
              <a:ext cx="736346" cy="855345"/>
            </a:xfrm>
            <a:custGeom>
              <a:avLst/>
              <a:gdLst/>
              <a:ahLst/>
              <a:cxnLst/>
              <a:rect l="l" t="t" r="r" b="b"/>
              <a:pathLst>
                <a:path w="736346" h="855345">
                  <a:moveTo>
                    <a:pt x="383286" y="0"/>
                  </a:moveTo>
                  <a:cubicBezTo>
                    <a:pt x="504317" y="283972"/>
                    <a:pt x="615315" y="564642"/>
                    <a:pt x="736346" y="855345"/>
                  </a:cubicBezTo>
                  <a:cubicBezTo>
                    <a:pt x="494284" y="855345"/>
                    <a:pt x="262255" y="855345"/>
                    <a:pt x="0" y="855345"/>
                  </a:cubicBezTo>
                  <a:cubicBezTo>
                    <a:pt x="110998" y="567944"/>
                    <a:pt x="232029" y="283972"/>
                    <a:pt x="353060" y="0"/>
                  </a:cubicBezTo>
                  <a:cubicBezTo>
                    <a:pt x="363093" y="0"/>
                    <a:pt x="373253" y="0"/>
                    <a:pt x="383286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22" name="Group 122"/>
          <p:cNvGrpSpPr/>
          <p:nvPr/>
        </p:nvGrpSpPr>
        <p:grpSpPr>
          <a:xfrm>
            <a:off x="6101280" y="9679680"/>
            <a:ext cx="555840" cy="644400"/>
            <a:chOff x="0" y="0"/>
            <a:chExt cx="741120" cy="859200"/>
          </a:xfrm>
        </p:grpSpPr>
        <p:sp>
          <p:nvSpPr>
            <p:cNvPr id="123" name="Freeform 123"/>
            <p:cNvSpPr/>
            <p:nvPr/>
          </p:nvSpPr>
          <p:spPr>
            <a:xfrm>
              <a:off x="0" y="0"/>
              <a:ext cx="741172" cy="859155"/>
            </a:xfrm>
            <a:custGeom>
              <a:avLst/>
              <a:gdLst/>
              <a:ahLst/>
              <a:cxnLst/>
              <a:rect l="l" t="t" r="r" b="b"/>
              <a:pathLst>
                <a:path w="741172" h="859155">
                  <a:moveTo>
                    <a:pt x="385826" y="0"/>
                  </a:moveTo>
                  <a:cubicBezTo>
                    <a:pt x="507619" y="284099"/>
                    <a:pt x="619379" y="568325"/>
                    <a:pt x="741172" y="859155"/>
                  </a:cubicBezTo>
                  <a:cubicBezTo>
                    <a:pt x="487426" y="859155"/>
                    <a:pt x="253873" y="859155"/>
                    <a:pt x="0" y="859155"/>
                  </a:cubicBezTo>
                  <a:cubicBezTo>
                    <a:pt x="111633" y="571627"/>
                    <a:pt x="233553" y="287528"/>
                    <a:pt x="355346" y="3429"/>
                  </a:cubicBezTo>
                  <a:cubicBezTo>
                    <a:pt x="365506" y="0"/>
                    <a:pt x="375666" y="0"/>
                    <a:pt x="385826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24" name="Group 124"/>
          <p:cNvGrpSpPr/>
          <p:nvPr/>
        </p:nvGrpSpPr>
        <p:grpSpPr>
          <a:xfrm>
            <a:off x="8164800" y="9498960"/>
            <a:ext cx="311040" cy="603360"/>
            <a:chOff x="0" y="0"/>
            <a:chExt cx="414720" cy="804480"/>
          </a:xfrm>
        </p:grpSpPr>
        <p:sp>
          <p:nvSpPr>
            <p:cNvPr id="125" name="Freeform 125"/>
            <p:cNvSpPr/>
            <p:nvPr/>
          </p:nvSpPr>
          <p:spPr>
            <a:xfrm>
              <a:off x="0" y="0"/>
              <a:ext cx="414782" cy="804418"/>
            </a:xfrm>
            <a:custGeom>
              <a:avLst/>
              <a:gdLst/>
              <a:ahLst/>
              <a:cxnLst/>
              <a:rect l="l" t="t" r="r" b="b"/>
              <a:pathLst>
                <a:path w="414782" h="804418">
                  <a:moveTo>
                    <a:pt x="202311" y="804418"/>
                  </a:moveTo>
                  <a:cubicBezTo>
                    <a:pt x="0" y="425958"/>
                    <a:pt x="0" y="364998"/>
                    <a:pt x="202311" y="0"/>
                  </a:cubicBezTo>
                  <a:cubicBezTo>
                    <a:pt x="404622" y="267081"/>
                    <a:pt x="414782" y="537464"/>
                    <a:pt x="202311" y="804418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26" name="Group 126"/>
          <p:cNvGrpSpPr/>
          <p:nvPr/>
        </p:nvGrpSpPr>
        <p:grpSpPr>
          <a:xfrm>
            <a:off x="6624720" y="9508320"/>
            <a:ext cx="295200" cy="594000"/>
            <a:chOff x="0" y="0"/>
            <a:chExt cx="393600" cy="792000"/>
          </a:xfrm>
        </p:grpSpPr>
        <p:sp>
          <p:nvSpPr>
            <p:cNvPr id="127" name="Freeform 127"/>
            <p:cNvSpPr/>
            <p:nvPr/>
          </p:nvSpPr>
          <p:spPr>
            <a:xfrm>
              <a:off x="0" y="0"/>
              <a:ext cx="393573" cy="791972"/>
            </a:xfrm>
            <a:custGeom>
              <a:avLst/>
              <a:gdLst/>
              <a:ahLst/>
              <a:cxnLst/>
              <a:rect l="l" t="t" r="r" b="b"/>
              <a:pathLst>
                <a:path w="393573" h="791972">
                  <a:moveTo>
                    <a:pt x="191770" y="791972"/>
                  </a:moveTo>
                  <a:cubicBezTo>
                    <a:pt x="0" y="599059"/>
                    <a:pt x="0" y="186182"/>
                    <a:pt x="191770" y="0"/>
                  </a:cubicBezTo>
                  <a:cubicBezTo>
                    <a:pt x="393573" y="345186"/>
                    <a:pt x="393573" y="446786"/>
                    <a:pt x="191770" y="791972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28" name="Group 128"/>
          <p:cNvGrpSpPr/>
          <p:nvPr/>
        </p:nvGrpSpPr>
        <p:grpSpPr>
          <a:xfrm>
            <a:off x="7390080" y="9514800"/>
            <a:ext cx="298800" cy="581040"/>
            <a:chOff x="0" y="0"/>
            <a:chExt cx="398400" cy="774720"/>
          </a:xfrm>
        </p:grpSpPr>
        <p:sp>
          <p:nvSpPr>
            <p:cNvPr id="129" name="Freeform 129"/>
            <p:cNvSpPr/>
            <p:nvPr/>
          </p:nvSpPr>
          <p:spPr>
            <a:xfrm>
              <a:off x="0" y="0"/>
              <a:ext cx="398399" cy="774700"/>
            </a:xfrm>
            <a:custGeom>
              <a:avLst/>
              <a:gdLst/>
              <a:ahLst/>
              <a:cxnLst/>
              <a:rect l="l" t="t" r="r" b="b"/>
              <a:pathLst>
                <a:path w="398399" h="774700">
                  <a:moveTo>
                    <a:pt x="204343" y="774700"/>
                  </a:moveTo>
                  <a:cubicBezTo>
                    <a:pt x="0" y="517652"/>
                    <a:pt x="0" y="253746"/>
                    <a:pt x="204343" y="0"/>
                  </a:cubicBezTo>
                  <a:cubicBezTo>
                    <a:pt x="398399" y="162433"/>
                    <a:pt x="398399" y="595376"/>
                    <a:pt x="204343" y="77470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38" name="Group 138"/>
          <p:cNvGrpSpPr/>
          <p:nvPr/>
        </p:nvGrpSpPr>
        <p:grpSpPr>
          <a:xfrm>
            <a:off x="16096320" y="8053200"/>
            <a:ext cx="55440" cy="55440"/>
            <a:chOff x="0" y="0"/>
            <a:chExt cx="73920" cy="73920"/>
          </a:xfrm>
        </p:grpSpPr>
        <p:sp>
          <p:nvSpPr>
            <p:cNvPr id="139" name="Freeform 139"/>
            <p:cNvSpPr/>
            <p:nvPr/>
          </p:nvSpPr>
          <p:spPr>
            <a:xfrm>
              <a:off x="0" y="127"/>
              <a:ext cx="73914" cy="73914"/>
            </a:xfrm>
            <a:custGeom>
              <a:avLst/>
              <a:gdLst/>
              <a:ahLst/>
              <a:cxnLst/>
              <a:rect l="l" t="t" r="r" b="b"/>
              <a:pathLst>
                <a:path w="73914" h="73914">
                  <a:moveTo>
                    <a:pt x="36957" y="0"/>
                  </a:moveTo>
                  <a:cubicBezTo>
                    <a:pt x="16637" y="0"/>
                    <a:pt x="0" y="16383"/>
                    <a:pt x="0" y="36830"/>
                  </a:cubicBezTo>
                  <a:cubicBezTo>
                    <a:pt x="0" y="57277"/>
                    <a:pt x="16637" y="73914"/>
                    <a:pt x="36957" y="73914"/>
                  </a:cubicBezTo>
                  <a:cubicBezTo>
                    <a:pt x="57277" y="73914"/>
                    <a:pt x="73914" y="57277"/>
                    <a:pt x="73914" y="36830"/>
                  </a:cubicBezTo>
                  <a:cubicBezTo>
                    <a:pt x="73914" y="16383"/>
                    <a:pt x="57277" y="0"/>
                    <a:pt x="36957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149" name="Group 149"/>
          <p:cNvGrpSpPr/>
          <p:nvPr/>
        </p:nvGrpSpPr>
        <p:grpSpPr>
          <a:xfrm>
            <a:off x="799200" y="642960"/>
            <a:ext cx="8499600" cy="8499600"/>
            <a:chOff x="0" y="0"/>
            <a:chExt cx="11332800" cy="11332800"/>
          </a:xfrm>
        </p:grpSpPr>
        <p:sp>
          <p:nvSpPr>
            <p:cNvPr id="150" name="Freeform 150"/>
            <p:cNvSpPr/>
            <p:nvPr/>
          </p:nvSpPr>
          <p:spPr>
            <a:xfrm>
              <a:off x="0" y="0"/>
              <a:ext cx="0" cy="0"/>
            </a:xfrm>
            <a:custGeom>
              <a:avLst/>
              <a:gdLst/>
              <a:ahLst/>
              <a:cxnLst/>
              <a:rect l="l" t="t" r="r" b="b"/>
              <a:pathLst>
                <a:path/>
              </a:pathLst>
            </a:custGeom>
            <a:blipFill>
              <a:blip r:embed="rId3"/>
              <a:stretch>
                <a:fillRect l="49999" t="49999" r="50000" b="50000"/>
              </a:stretch>
            </a:blipFill>
          </p:spPr>
        </p:sp>
        <p:sp>
          <p:nvSpPr>
            <p:cNvPr id="151" name="Freeform 151"/>
            <p:cNvSpPr/>
            <p:nvPr/>
          </p:nvSpPr>
          <p:spPr>
            <a:xfrm>
              <a:off x="0" y="0"/>
              <a:ext cx="0" cy="0"/>
            </a:xfrm>
            <a:custGeom>
              <a:avLst/>
              <a:gdLst/>
              <a:ahLst/>
              <a:cxnLst/>
              <a:rect l="l" t="t" r="r" b="b"/>
              <a:pathLst>
                <a:path/>
              </a:pathLst>
            </a:custGeom>
            <a:solidFill>
              <a:srgbClr val="984807"/>
            </a:solidFill>
          </p:spPr>
        </p:sp>
      </p:grpSp>
      <p:sp>
        <p:nvSpPr>
          <p:cNvPr id="156" name="AutoShape 73">
            <a:extLst>
              <a:ext uri="{FF2B5EF4-FFF2-40B4-BE49-F238E27FC236}">
                <a16:creationId xmlns:a16="http://schemas.microsoft.com/office/drawing/2014/main" id="{E7E0C66B-F3CC-A97F-CF0C-C7D5ECE88AF1}"/>
              </a:ext>
            </a:extLst>
          </p:cNvPr>
          <p:cNvSpPr/>
          <p:nvPr/>
        </p:nvSpPr>
        <p:spPr>
          <a:xfrm rot="21903">
            <a:off x="148497" y="1830270"/>
            <a:ext cx="18081007" cy="0"/>
          </a:xfrm>
          <a:prstGeom prst="line">
            <a:avLst/>
          </a:prstGeom>
          <a:ln w="47625" cap="rnd">
            <a:solidFill>
              <a:srgbClr val="984603"/>
            </a:solidFill>
            <a:prstDash val="solid"/>
            <a:headEnd type="none" w="sm" len="sm"/>
            <a:tailEnd type="none" w="sm" len="sm"/>
          </a:ln>
        </p:spPr>
      </p:sp>
      <p:grpSp>
        <p:nvGrpSpPr>
          <p:cNvPr id="157" name="Group 74">
            <a:extLst>
              <a:ext uri="{FF2B5EF4-FFF2-40B4-BE49-F238E27FC236}">
                <a16:creationId xmlns:a16="http://schemas.microsoft.com/office/drawing/2014/main" id="{8DBCE9C4-DDAC-D97F-95F8-8D2ABACC8F74}"/>
              </a:ext>
            </a:extLst>
          </p:cNvPr>
          <p:cNvGrpSpPr/>
          <p:nvPr/>
        </p:nvGrpSpPr>
        <p:grpSpPr>
          <a:xfrm>
            <a:off x="16695360" y="678960"/>
            <a:ext cx="1374480" cy="1009440"/>
            <a:chOff x="0" y="0"/>
            <a:chExt cx="1832640" cy="1345920"/>
          </a:xfrm>
        </p:grpSpPr>
        <p:sp>
          <p:nvSpPr>
            <p:cNvPr id="158" name="Freeform 75">
              <a:extLst>
                <a:ext uri="{FF2B5EF4-FFF2-40B4-BE49-F238E27FC236}">
                  <a16:creationId xmlns:a16="http://schemas.microsoft.com/office/drawing/2014/main" id="{0826142C-B27C-C5D9-6D8D-9CBDC201AA45}"/>
                </a:ext>
              </a:extLst>
            </p:cNvPr>
            <p:cNvSpPr/>
            <p:nvPr/>
          </p:nvSpPr>
          <p:spPr>
            <a:xfrm>
              <a:off x="0" y="0"/>
              <a:ext cx="1832737" cy="1345946"/>
            </a:xfrm>
            <a:custGeom>
              <a:avLst/>
              <a:gdLst/>
              <a:ahLst/>
              <a:cxnLst/>
              <a:rect l="l" t="t" r="r" b="b"/>
              <a:pathLst>
                <a:path w="1832737" h="1345946">
                  <a:moveTo>
                    <a:pt x="374396" y="560451"/>
                  </a:moveTo>
                  <a:cubicBezTo>
                    <a:pt x="449326" y="544703"/>
                    <a:pt x="520192" y="532765"/>
                    <a:pt x="595122" y="548640"/>
                  </a:cubicBezTo>
                  <a:cubicBezTo>
                    <a:pt x="823722" y="596011"/>
                    <a:pt x="969518" y="789432"/>
                    <a:pt x="945896" y="1026287"/>
                  </a:cubicBezTo>
                  <a:cubicBezTo>
                    <a:pt x="938022" y="1105281"/>
                    <a:pt x="961644" y="1117092"/>
                    <a:pt x="1024763" y="1109218"/>
                  </a:cubicBezTo>
                  <a:cubicBezTo>
                    <a:pt x="1095756" y="1105281"/>
                    <a:pt x="1166622" y="1113155"/>
                    <a:pt x="1237615" y="1109218"/>
                  </a:cubicBezTo>
                  <a:cubicBezTo>
                    <a:pt x="1292733" y="1105281"/>
                    <a:pt x="1316482" y="1117092"/>
                    <a:pt x="1328293" y="1176274"/>
                  </a:cubicBezTo>
                  <a:cubicBezTo>
                    <a:pt x="1347978" y="1278890"/>
                    <a:pt x="1442593" y="1345946"/>
                    <a:pt x="1545082" y="1345946"/>
                  </a:cubicBezTo>
                  <a:cubicBezTo>
                    <a:pt x="1651508" y="1345946"/>
                    <a:pt x="1738249" y="1274953"/>
                    <a:pt x="1765808" y="1172337"/>
                  </a:cubicBezTo>
                  <a:cubicBezTo>
                    <a:pt x="1769745" y="1144651"/>
                    <a:pt x="1769745" y="1121029"/>
                    <a:pt x="1801241" y="1101344"/>
                  </a:cubicBezTo>
                  <a:cubicBezTo>
                    <a:pt x="1832737" y="1085596"/>
                    <a:pt x="1824863" y="935609"/>
                    <a:pt x="1801241" y="935609"/>
                  </a:cubicBezTo>
                  <a:cubicBezTo>
                    <a:pt x="1714500" y="931672"/>
                    <a:pt x="1738122" y="872490"/>
                    <a:pt x="1742186" y="829056"/>
                  </a:cubicBezTo>
                  <a:cubicBezTo>
                    <a:pt x="1746123" y="726440"/>
                    <a:pt x="1718564" y="643509"/>
                    <a:pt x="1627886" y="588264"/>
                  </a:cubicBezTo>
                  <a:cubicBezTo>
                    <a:pt x="1549019" y="540893"/>
                    <a:pt x="1541145" y="513334"/>
                    <a:pt x="1580642" y="430403"/>
                  </a:cubicBezTo>
                  <a:cubicBezTo>
                    <a:pt x="1592453" y="402717"/>
                    <a:pt x="1604264" y="367284"/>
                    <a:pt x="1576705" y="351409"/>
                  </a:cubicBezTo>
                  <a:cubicBezTo>
                    <a:pt x="1553083" y="335661"/>
                    <a:pt x="1521587" y="355346"/>
                    <a:pt x="1501775" y="379095"/>
                  </a:cubicBezTo>
                  <a:cubicBezTo>
                    <a:pt x="1486027" y="394843"/>
                    <a:pt x="1478153" y="418592"/>
                    <a:pt x="1474216" y="442214"/>
                  </a:cubicBezTo>
                  <a:cubicBezTo>
                    <a:pt x="1454531" y="548767"/>
                    <a:pt x="1454531" y="548767"/>
                    <a:pt x="1340231" y="540893"/>
                  </a:cubicBezTo>
                  <a:cubicBezTo>
                    <a:pt x="1316609" y="536956"/>
                    <a:pt x="1292987" y="533019"/>
                    <a:pt x="1269238" y="533019"/>
                  </a:cubicBezTo>
                  <a:cubicBezTo>
                    <a:pt x="1229868" y="536956"/>
                    <a:pt x="1218057" y="517271"/>
                    <a:pt x="1214120" y="485648"/>
                  </a:cubicBezTo>
                  <a:cubicBezTo>
                    <a:pt x="1198372" y="379095"/>
                    <a:pt x="1178687" y="272542"/>
                    <a:pt x="1162939" y="165989"/>
                  </a:cubicBezTo>
                  <a:cubicBezTo>
                    <a:pt x="1159002" y="146304"/>
                    <a:pt x="1155065" y="126492"/>
                    <a:pt x="1166876" y="102870"/>
                  </a:cubicBezTo>
                  <a:cubicBezTo>
                    <a:pt x="1202055" y="19685"/>
                    <a:pt x="1190244" y="3937"/>
                    <a:pt x="1099566" y="3937"/>
                  </a:cubicBezTo>
                  <a:cubicBezTo>
                    <a:pt x="894588" y="0"/>
                    <a:pt x="685800" y="3937"/>
                    <a:pt x="476885" y="3937"/>
                  </a:cubicBezTo>
                  <a:cubicBezTo>
                    <a:pt x="433578" y="3937"/>
                    <a:pt x="390144" y="0"/>
                    <a:pt x="346837" y="3937"/>
                  </a:cubicBezTo>
                  <a:cubicBezTo>
                    <a:pt x="287782" y="7874"/>
                    <a:pt x="267970" y="51308"/>
                    <a:pt x="307467" y="94742"/>
                  </a:cubicBezTo>
                  <a:cubicBezTo>
                    <a:pt x="327152" y="118364"/>
                    <a:pt x="327152" y="138176"/>
                    <a:pt x="331089" y="165735"/>
                  </a:cubicBezTo>
                  <a:cubicBezTo>
                    <a:pt x="331089" y="244729"/>
                    <a:pt x="331089" y="323596"/>
                    <a:pt x="331089" y="402590"/>
                  </a:cubicBezTo>
                  <a:cubicBezTo>
                    <a:pt x="342900" y="402590"/>
                    <a:pt x="350774" y="398653"/>
                    <a:pt x="362585" y="398653"/>
                  </a:cubicBezTo>
                  <a:cubicBezTo>
                    <a:pt x="366522" y="394716"/>
                    <a:pt x="370459" y="394716"/>
                    <a:pt x="378333" y="390779"/>
                  </a:cubicBezTo>
                  <a:cubicBezTo>
                    <a:pt x="370459" y="394716"/>
                    <a:pt x="366522" y="394716"/>
                    <a:pt x="362585" y="398653"/>
                  </a:cubicBezTo>
                  <a:cubicBezTo>
                    <a:pt x="350774" y="398653"/>
                    <a:pt x="342900" y="402590"/>
                    <a:pt x="331089" y="402590"/>
                  </a:cubicBezTo>
                  <a:cubicBezTo>
                    <a:pt x="335026" y="446024"/>
                    <a:pt x="319278" y="469646"/>
                    <a:pt x="275971" y="485521"/>
                  </a:cubicBezTo>
                  <a:cubicBezTo>
                    <a:pt x="197104" y="513207"/>
                    <a:pt x="138049" y="560451"/>
                    <a:pt x="90678" y="627634"/>
                  </a:cubicBezTo>
                  <a:cubicBezTo>
                    <a:pt x="55245" y="655320"/>
                    <a:pt x="35560" y="690753"/>
                    <a:pt x="19685" y="726313"/>
                  </a:cubicBezTo>
                  <a:cubicBezTo>
                    <a:pt x="0" y="793369"/>
                    <a:pt x="15748" y="813054"/>
                    <a:pt x="90678" y="805180"/>
                  </a:cubicBezTo>
                  <a:cubicBezTo>
                    <a:pt x="161671" y="698627"/>
                    <a:pt x="244348" y="599948"/>
                    <a:pt x="374396" y="560451"/>
                  </a:cubicBezTo>
                  <a:close/>
                  <a:moveTo>
                    <a:pt x="1541018" y="1002538"/>
                  </a:moveTo>
                  <a:cubicBezTo>
                    <a:pt x="1604137" y="998601"/>
                    <a:pt x="1655318" y="1049909"/>
                    <a:pt x="1655318" y="1113028"/>
                  </a:cubicBezTo>
                  <a:cubicBezTo>
                    <a:pt x="1659255" y="1176147"/>
                    <a:pt x="1612011" y="1227455"/>
                    <a:pt x="1544955" y="1227455"/>
                  </a:cubicBezTo>
                  <a:cubicBezTo>
                    <a:pt x="1481836" y="1227455"/>
                    <a:pt x="1434592" y="1180084"/>
                    <a:pt x="1430655" y="1120902"/>
                  </a:cubicBezTo>
                  <a:cubicBezTo>
                    <a:pt x="1426718" y="1057783"/>
                    <a:pt x="1477899" y="1002538"/>
                    <a:pt x="1541018" y="1002538"/>
                  </a:cubicBezTo>
                  <a:close/>
                  <a:moveTo>
                    <a:pt x="610870" y="453898"/>
                  </a:moveTo>
                  <a:cubicBezTo>
                    <a:pt x="610870" y="453898"/>
                    <a:pt x="614807" y="453898"/>
                    <a:pt x="618744" y="449961"/>
                  </a:cubicBezTo>
                  <a:cubicBezTo>
                    <a:pt x="614807" y="453898"/>
                    <a:pt x="610870" y="453898"/>
                    <a:pt x="610870" y="453898"/>
                  </a:cubicBezTo>
                  <a:close/>
                  <a:moveTo>
                    <a:pt x="618744" y="449961"/>
                  </a:moveTo>
                  <a:cubicBezTo>
                    <a:pt x="622681" y="449961"/>
                    <a:pt x="622681" y="449961"/>
                    <a:pt x="622681" y="449961"/>
                  </a:cubicBezTo>
                  <a:cubicBezTo>
                    <a:pt x="622681" y="449961"/>
                    <a:pt x="622681" y="449961"/>
                    <a:pt x="618744" y="449961"/>
                  </a:cubicBezTo>
                  <a:close/>
                  <a:moveTo>
                    <a:pt x="788289" y="110490"/>
                  </a:moveTo>
                  <a:cubicBezTo>
                    <a:pt x="823722" y="114427"/>
                    <a:pt x="863219" y="110490"/>
                    <a:pt x="898652" y="110490"/>
                  </a:cubicBezTo>
                  <a:cubicBezTo>
                    <a:pt x="1064133" y="110490"/>
                    <a:pt x="1064133" y="110490"/>
                    <a:pt x="1091819" y="272288"/>
                  </a:cubicBezTo>
                  <a:cubicBezTo>
                    <a:pt x="1115441" y="410464"/>
                    <a:pt x="1135126" y="548640"/>
                    <a:pt x="1154938" y="686689"/>
                  </a:cubicBezTo>
                  <a:cubicBezTo>
                    <a:pt x="1158875" y="710311"/>
                    <a:pt x="1190371" y="757682"/>
                    <a:pt x="1147064" y="761619"/>
                  </a:cubicBezTo>
                  <a:cubicBezTo>
                    <a:pt x="1099820" y="769493"/>
                    <a:pt x="1040638" y="797179"/>
                    <a:pt x="1005205" y="733933"/>
                  </a:cubicBezTo>
                  <a:cubicBezTo>
                    <a:pt x="950087" y="627380"/>
                    <a:pt x="871220" y="544449"/>
                    <a:pt x="760857" y="493141"/>
                  </a:cubicBezTo>
                  <a:cubicBezTo>
                    <a:pt x="729361" y="481330"/>
                    <a:pt x="721487" y="461518"/>
                    <a:pt x="721487" y="426085"/>
                  </a:cubicBezTo>
                  <a:cubicBezTo>
                    <a:pt x="725424" y="343154"/>
                    <a:pt x="725424" y="260350"/>
                    <a:pt x="721487" y="173482"/>
                  </a:cubicBezTo>
                  <a:cubicBezTo>
                    <a:pt x="717550" y="122174"/>
                    <a:pt x="737235" y="102489"/>
                    <a:pt x="788543" y="110363"/>
                  </a:cubicBezTo>
                  <a:close/>
                  <a:moveTo>
                    <a:pt x="417703" y="134239"/>
                  </a:moveTo>
                  <a:cubicBezTo>
                    <a:pt x="417703" y="126365"/>
                    <a:pt x="421640" y="122428"/>
                    <a:pt x="421640" y="118491"/>
                  </a:cubicBezTo>
                  <a:cubicBezTo>
                    <a:pt x="492633" y="118491"/>
                    <a:pt x="559562" y="114554"/>
                    <a:pt x="630555" y="114554"/>
                  </a:cubicBezTo>
                  <a:cubicBezTo>
                    <a:pt x="630555" y="122428"/>
                    <a:pt x="634492" y="126365"/>
                    <a:pt x="638429" y="134239"/>
                  </a:cubicBezTo>
                  <a:cubicBezTo>
                    <a:pt x="638429" y="146050"/>
                    <a:pt x="638429" y="157861"/>
                    <a:pt x="642366" y="169799"/>
                  </a:cubicBezTo>
                  <a:cubicBezTo>
                    <a:pt x="638429" y="157988"/>
                    <a:pt x="638429" y="146177"/>
                    <a:pt x="638429" y="134239"/>
                  </a:cubicBezTo>
                  <a:cubicBezTo>
                    <a:pt x="626618" y="232918"/>
                    <a:pt x="630555" y="335534"/>
                    <a:pt x="634492" y="434213"/>
                  </a:cubicBezTo>
                  <a:cubicBezTo>
                    <a:pt x="630555" y="438150"/>
                    <a:pt x="630555" y="438150"/>
                    <a:pt x="630555" y="442087"/>
                  </a:cubicBezTo>
                  <a:cubicBezTo>
                    <a:pt x="618744" y="446024"/>
                    <a:pt x="606933" y="446024"/>
                    <a:pt x="595122" y="449961"/>
                  </a:cubicBezTo>
                  <a:cubicBezTo>
                    <a:pt x="547878" y="461772"/>
                    <a:pt x="504444" y="414401"/>
                    <a:pt x="457200" y="442087"/>
                  </a:cubicBezTo>
                  <a:cubicBezTo>
                    <a:pt x="421767" y="438150"/>
                    <a:pt x="417830" y="418465"/>
                    <a:pt x="421767" y="386842"/>
                  </a:cubicBezTo>
                  <a:cubicBezTo>
                    <a:pt x="421767" y="303911"/>
                    <a:pt x="417830" y="217170"/>
                    <a:pt x="417830" y="134239"/>
                  </a:cubicBezTo>
                  <a:cubicBezTo>
                    <a:pt x="413893" y="142113"/>
                    <a:pt x="409956" y="149987"/>
                    <a:pt x="409956" y="161925"/>
                  </a:cubicBezTo>
                  <a:cubicBezTo>
                    <a:pt x="409956" y="150114"/>
                    <a:pt x="413893" y="142240"/>
                    <a:pt x="417830" y="134239"/>
                  </a:cubicBezTo>
                  <a:close/>
                </a:path>
              </a:pathLst>
            </a:custGeom>
            <a:solidFill>
              <a:srgbClr val="00B050"/>
            </a:solidFill>
          </p:spPr>
        </p:sp>
      </p:grpSp>
      <p:grpSp>
        <p:nvGrpSpPr>
          <p:cNvPr id="159" name="Group 76">
            <a:extLst>
              <a:ext uri="{FF2B5EF4-FFF2-40B4-BE49-F238E27FC236}">
                <a16:creationId xmlns:a16="http://schemas.microsoft.com/office/drawing/2014/main" id="{9E449D6B-0AA9-2302-EA7A-6631F2EB0975}"/>
              </a:ext>
            </a:extLst>
          </p:cNvPr>
          <p:cNvGrpSpPr/>
          <p:nvPr/>
        </p:nvGrpSpPr>
        <p:grpSpPr>
          <a:xfrm>
            <a:off x="16796880" y="1113840"/>
            <a:ext cx="590400" cy="609840"/>
            <a:chOff x="0" y="0"/>
            <a:chExt cx="787200" cy="813120"/>
          </a:xfrm>
        </p:grpSpPr>
        <p:sp>
          <p:nvSpPr>
            <p:cNvPr id="160" name="Freeform 77">
              <a:extLst>
                <a:ext uri="{FF2B5EF4-FFF2-40B4-BE49-F238E27FC236}">
                  <a16:creationId xmlns:a16="http://schemas.microsoft.com/office/drawing/2014/main" id="{A603125A-74E5-0C44-8974-74C0E1162DD7}"/>
                </a:ext>
              </a:extLst>
            </p:cNvPr>
            <p:cNvSpPr/>
            <p:nvPr/>
          </p:nvSpPr>
          <p:spPr>
            <a:xfrm>
              <a:off x="0" y="0"/>
              <a:ext cx="787273" cy="813181"/>
            </a:xfrm>
            <a:custGeom>
              <a:avLst/>
              <a:gdLst/>
              <a:ahLst/>
              <a:cxnLst/>
              <a:rect l="l" t="t" r="r" b="b"/>
              <a:pathLst>
                <a:path w="787273" h="813181">
                  <a:moveTo>
                    <a:pt x="31496" y="517144"/>
                  </a:moveTo>
                  <a:cubicBezTo>
                    <a:pt x="43307" y="568452"/>
                    <a:pt x="66929" y="611886"/>
                    <a:pt x="102362" y="651383"/>
                  </a:cubicBezTo>
                  <a:cubicBezTo>
                    <a:pt x="228346" y="789559"/>
                    <a:pt x="432943" y="813181"/>
                    <a:pt x="586486" y="710565"/>
                  </a:cubicBezTo>
                  <a:cubicBezTo>
                    <a:pt x="736092" y="604012"/>
                    <a:pt x="787273" y="406654"/>
                    <a:pt x="708533" y="240792"/>
                  </a:cubicBezTo>
                  <a:cubicBezTo>
                    <a:pt x="625856" y="75057"/>
                    <a:pt x="440817" y="0"/>
                    <a:pt x="255778" y="59182"/>
                  </a:cubicBezTo>
                  <a:cubicBezTo>
                    <a:pt x="259715" y="82804"/>
                    <a:pt x="271526" y="98679"/>
                    <a:pt x="287274" y="114427"/>
                  </a:cubicBezTo>
                  <a:cubicBezTo>
                    <a:pt x="271526" y="98679"/>
                    <a:pt x="259715" y="82804"/>
                    <a:pt x="255778" y="59182"/>
                  </a:cubicBezTo>
                  <a:cubicBezTo>
                    <a:pt x="216408" y="70993"/>
                    <a:pt x="180975" y="82804"/>
                    <a:pt x="153416" y="118364"/>
                  </a:cubicBezTo>
                  <a:cubicBezTo>
                    <a:pt x="125857" y="126238"/>
                    <a:pt x="106172" y="146050"/>
                    <a:pt x="94361" y="165735"/>
                  </a:cubicBezTo>
                  <a:cubicBezTo>
                    <a:pt x="70866" y="225044"/>
                    <a:pt x="3937" y="264414"/>
                    <a:pt x="19685" y="343408"/>
                  </a:cubicBezTo>
                  <a:cubicBezTo>
                    <a:pt x="3937" y="355219"/>
                    <a:pt x="3937" y="371094"/>
                    <a:pt x="11811" y="390779"/>
                  </a:cubicBezTo>
                  <a:cubicBezTo>
                    <a:pt x="11811" y="402590"/>
                    <a:pt x="11811" y="410464"/>
                    <a:pt x="11811" y="422402"/>
                  </a:cubicBezTo>
                  <a:cubicBezTo>
                    <a:pt x="15748" y="430276"/>
                    <a:pt x="23622" y="438150"/>
                    <a:pt x="27559" y="446024"/>
                  </a:cubicBezTo>
                  <a:cubicBezTo>
                    <a:pt x="23622" y="438150"/>
                    <a:pt x="15748" y="430276"/>
                    <a:pt x="11811" y="422402"/>
                  </a:cubicBezTo>
                  <a:cubicBezTo>
                    <a:pt x="0" y="449961"/>
                    <a:pt x="7874" y="473710"/>
                    <a:pt x="27559" y="493395"/>
                  </a:cubicBezTo>
                  <a:cubicBezTo>
                    <a:pt x="23622" y="497332"/>
                    <a:pt x="27559" y="501269"/>
                    <a:pt x="31496" y="505206"/>
                  </a:cubicBezTo>
                  <a:cubicBezTo>
                    <a:pt x="31496" y="505206"/>
                    <a:pt x="27559" y="513080"/>
                    <a:pt x="27559" y="513080"/>
                  </a:cubicBezTo>
                  <a:cubicBezTo>
                    <a:pt x="27559" y="513080"/>
                    <a:pt x="31496" y="517017"/>
                    <a:pt x="31496" y="517017"/>
                  </a:cubicBezTo>
                  <a:close/>
                  <a:moveTo>
                    <a:pt x="385699" y="228981"/>
                  </a:moveTo>
                  <a:cubicBezTo>
                    <a:pt x="381762" y="209296"/>
                    <a:pt x="373888" y="201295"/>
                    <a:pt x="366014" y="189484"/>
                  </a:cubicBezTo>
                  <a:cubicBezTo>
                    <a:pt x="373888" y="201295"/>
                    <a:pt x="381762" y="209169"/>
                    <a:pt x="385699" y="228981"/>
                  </a:cubicBezTo>
                  <a:cubicBezTo>
                    <a:pt x="499872" y="264541"/>
                    <a:pt x="551053" y="319786"/>
                    <a:pt x="547116" y="410591"/>
                  </a:cubicBezTo>
                  <a:cubicBezTo>
                    <a:pt x="543179" y="489585"/>
                    <a:pt x="499872" y="536956"/>
                    <a:pt x="429006" y="568452"/>
                  </a:cubicBezTo>
                  <a:cubicBezTo>
                    <a:pt x="377825" y="592074"/>
                    <a:pt x="326644" y="556641"/>
                    <a:pt x="279400" y="560578"/>
                  </a:cubicBezTo>
                  <a:cubicBezTo>
                    <a:pt x="279400" y="560578"/>
                    <a:pt x="275463" y="560578"/>
                    <a:pt x="275463" y="560578"/>
                  </a:cubicBezTo>
                  <a:cubicBezTo>
                    <a:pt x="283337" y="540893"/>
                    <a:pt x="263652" y="532892"/>
                    <a:pt x="251841" y="521081"/>
                  </a:cubicBezTo>
                  <a:cubicBezTo>
                    <a:pt x="180975" y="446024"/>
                    <a:pt x="192786" y="355346"/>
                    <a:pt x="275463" y="268478"/>
                  </a:cubicBezTo>
                  <a:cubicBezTo>
                    <a:pt x="306959" y="248793"/>
                    <a:pt x="346329" y="232918"/>
                    <a:pt x="385699" y="228981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161" name="Group 78">
            <a:extLst>
              <a:ext uri="{FF2B5EF4-FFF2-40B4-BE49-F238E27FC236}">
                <a16:creationId xmlns:a16="http://schemas.microsoft.com/office/drawing/2014/main" id="{344D4E26-5520-C18B-B163-E24AEB4F1000}"/>
              </a:ext>
            </a:extLst>
          </p:cNvPr>
          <p:cNvGrpSpPr/>
          <p:nvPr/>
        </p:nvGrpSpPr>
        <p:grpSpPr>
          <a:xfrm>
            <a:off x="71280" y="699120"/>
            <a:ext cx="1374480" cy="1009440"/>
            <a:chOff x="0" y="0"/>
            <a:chExt cx="1832640" cy="1345920"/>
          </a:xfrm>
        </p:grpSpPr>
        <p:sp>
          <p:nvSpPr>
            <p:cNvPr id="162" name="Freeform 79">
              <a:extLst>
                <a:ext uri="{FF2B5EF4-FFF2-40B4-BE49-F238E27FC236}">
                  <a16:creationId xmlns:a16="http://schemas.microsoft.com/office/drawing/2014/main" id="{38360A7D-4451-24CC-CA55-173D3437D3CD}"/>
                </a:ext>
              </a:extLst>
            </p:cNvPr>
            <p:cNvSpPr/>
            <p:nvPr/>
          </p:nvSpPr>
          <p:spPr>
            <a:xfrm>
              <a:off x="0" y="0"/>
              <a:ext cx="1832737" cy="1345946"/>
            </a:xfrm>
            <a:custGeom>
              <a:avLst/>
              <a:gdLst/>
              <a:ahLst/>
              <a:cxnLst/>
              <a:rect l="l" t="t" r="r" b="b"/>
              <a:pathLst>
                <a:path w="1832737" h="1345946">
                  <a:moveTo>
                    <a:pt x="374396" y="560451"/>
                  </a:moveTo>
                  <a:cubicBezTo>
                    <a:pt x="449326" y="544703"/>
                    <a:pt x="520192" y="532765"/>
                    <a:pt x="595122" y="548640"/>
                  </a:cubicBezTo>
                  <a:cubicBezTo>
                    <a:pt x="823722" y="596011"/>
                    <a:pt x="969518" y="789432"/>
                    <a:pt x="945896" y="1026287"/>
                  </a:cubicBezTo>
                  <a:cubicBezTo>
                    <a:pt x="938022" y="1105281"/>
                    <a:pt x="961644" y="1117092"/>
                    <a:pt x="1024763" y="1109218"/>
                  </a:cubicBezTo>
                  <a:cubicBezTo>
                    <a:pt x="1095756" y="1105281"/>
                    <a:pt x="1166622" y="1113155"/>
                    <a:pt x="1237615" y="1109218"/>
                  </a:cubicBezTo>
                  <a:cubicBezTo>
                    <a:pt x="1292733" y="1105281"/>
                    <a:pt x="1316482" y="1117092"/>
                    <a:pt x="1328293" y="1176274"/>
                  </a:cubicBezTo>
                  <a:cubicBezTo>
                    <a:pt x="1347978" y="1278890"/>
                    <a:pt x="1442593" y="1345946"/>
                    <a:pt x="1545082" y="1345946"/>
                  </a:cubicBezTo>
                  <a:cubicBezTo>
                    <a:pt x="1651508" y="1345946"/>
                    <a:pt x="1738249" y="1274953"/>
                    <a:pt x="1765808" y="1172337"/>
                  </a:cubicBezTo>
                  <a:cubicBezTo>
                    <a:pt x="1769745" y="1144651"/>
                    <a:pt x="1769745" y="1121029"/>
                    <a:pt x="1801241" y="1101344"/>
                  </a:cubicBezTo>
                  <a:cubicBezTo>
                    <a:pt x="1832737" y="1085596"/>
                    <a:pt x="1824863" y="935609"/>
                    <a:pt x="1801241" y="935609"/>
                  </a:cubicBezTo>
                  <a:cubicBezTo>
                    <a:pt x="1714500" y="931672"/>
                    <a:pt x="1738122" y="872490"/>
                    <a:pt x="1742186" y="829056"/>
                  </a:cubicBezTo>
                  <a:cubicBezTo>
                    <a:pt x="1746123" y="726440"/>
                    <a:pt x="1718564" y="643509"/>
                    <a:pt x="1627886" y="588264"/>
                  </a:cubicBezTo>
                  <a:cubicBezTo>
                    <a:pt x="1549019" y="540893"/>
                    <a:pt x="1541145" y="513334"/>
                    <a:pt x="1580642" y="430403"/>
                  </a:cubicBezTo>
                  <a:cubicBezTo>
                    <a:pt x="1592453" y="402717"/>
                    <a:pt x="1604264" y="367284"/>
                    <a:pt x="1576705" y="351409"/>
                  </a:cubicBezTo>
                  <a:cubicBezTo>
                    <a:pt x="1553083" y="335661"/>
                    <a:pt x="1521587" y="355346"/>
                    <a:pt x="1501775" y="379095"/>
                  </a:cubicBezTo>
                  <a:cubicBezTo>
                    <a:pt x="1486027" y="394843"/>
                    <a:pt x="1478153" y="418592"/>
                    <a:pt x="1474216" y="442214"/>
                  </a:cubicBezTo>
                  <a:cubicBezTo>
                    <a:pt x="1454531" y="548767"/>
                    <a:pt x="1454531" y="548767"/>
                    <a:pt x="1340231" y="540893"/>
                  </a:cubicBezTo>
                  <a:cubicBezTo>
                    <a:pt x="1316609" y="536956"/>
                    <a:pt x="1292987" y="533019"/>
                    <a:pt x="1269238" y="533019"/>
                  </a:cubicBezTo>
                  <a:cubicBezTo>
                    <a:pt x="1229868" y="536956"/>
                    <a:pt x="1218057" y="517271"/>
                    <a:pt x="1214120" y="485648"/>
                  </a:cubicBezTo>
                  <a:cubicBezTo>
                    <a:pt x="1198372" y="379095"/>
                    <a:pt x="1178687" y="272542"/>
                    <a:pt x="1162939" y="165989"/>
                  </a:cubicBezTo>
                  <a:cubicBezTo>
                    <a:pt x="1159002" y="146304"/>
                    <a:pt x="1155065" y="126492"/>
                    <a:pt x="1166876" y="102870"/>
                  </a:cubicBezTo>
                  <a:cubicBezTo>
                    <a:pt x="1202055" y="19685"/>
                    <a:pt x="1190244" y="3937"/>
                    <a:pt x="1099566" y="3937"/>
                  </a:cubicBezTo>
                  <a:cubicBezTo>
                    <a:pt x="894588" y="0"/>
                    <a:pt x="685800" y="3937"/>
                    <a:pt x="476885" y="3937"/>
                  </a:cubicBezTo>
                  <a:cubicBezTo>
                    <a:pt x="433578" y="3937"/>
                    <a:pt x="390144" y="0"/>
                    <a:pt x="346837" y="3937"/>
                  </a:cubicBezTo>
                  <a:cubicBezTo>
                    <a:pt x="287782" y="7874"/>
                    <a:pt x="267970" y="51308"/>
                    <a:pt x="307467" y="94742"/>
                  </a:cubicBezTo>
                  <a:cubicBezTo>
                    <a:pt x="327152" y="118364"/>
                    <a:pt x="327152" y="138176"/>
                    <a:pt x="331089" y="165735"/>
                  </a:cubicBezTo>
                  <a:cubicBezTo>
                    <a:pt x="331089" y="244729"/>
                    <a:pt x="331089" y="323596"/>
                    <a:pt x="331089" y="402590"/>
                  </a:cubicBezTo>
                  <a:cubicBezTo>
                    <a:pt x="342900" y="402590"/>
                    <a:pt x="350774" y="398653"/>
                    <a:pt x="362585" y="398653"/>
                  </a:cubicBezTo>
                  <a:cubicBezTo>
                    <a:pt x="366522" y="394716"/>
                    <a:pt x="370459" y="394716"/>
                    <a:pt x="378333" y="390779"/>
                  </a:cubicBezTo>
                  <a:cubicBezTo>
                    <a:pt x="370459" y="394716"/>
                    <a:pt x="366522" y="394716"/>
                    <a:pt x="362585" y="398653"/>
                  </a:cubicBezTo>
                  <a:cubicBezTo>
                    <a:pt x="350774" y="398653"/>
                    <a:pt x="342900" y="402590"/>
                    <a:pt x="331089" y="402590"/>
                  </a:cubicBezTo>
                  <a:cubicBezTo>
                    <a:pt x="335026" y="446024"/>
                    <a:pt x="319278" y="469646"/>
                    <a:pt x="275971" y="485521"/>
                  </a:cubicBezTo>
                  <a:cubicBezTo>
                    <a:pt x="197104" y="513207"/>
                    <a:pt x="138049" y="560451"/>
                    <a:pt x="90678" y="627634"/>
                  </a:cubicBezTo>
                  <a:cubicBezTo>
                    <a:pt x="55245" y="655320"/>
                    <a:pt x="35560" y="690753"/>
                    <a:pt x="19685" y="726313"/>
                  </a:cubicBezTo>
                  <a:cubicBezTo>
                    <a:pt x="0" y="793369"/>
                    <a:pt x="15748" y="813054"/>
                    <a:pt x="90678" y="805180"/>
                  </a:cubicBezTo>
                  <a:cubicBezTo>
                    <a:pt x="161671" y="698627"/>
                    <a:pt x="244348" y="599948"/>
                    <a:pt x="374396" y="560451"/>
                  </a:cubicBezTo>
                  <a:close/>
                  <a:moveTo>
                    <a:pt x="1541018" y="1002538"/>
                  </a:moveTo>
                  <a:cubicBezTo>
                    <a:pt x="1604137" y="998601"/>
                    <a:pt x="1655318" y="1049909"/>
                    <a:pt x="1655318" y="1113028"/>
                  </a:cubicBezTo>
                  <a:cubicBezTo>
                    <a:pt x="1659255" y="1176147"/>
                    <a:pt x="1612011" y="1227455"/>
                    <a:pt x="1544955" y="1227455"/>
                  </a:cubicBezTo>
                  <a:cubicBezTo>
                    <a:pt x="1481836" y="1227455"/>
                    <a:pt x="1434592" y="1180084"/>
                    <a:pt x="1430655" y="1120902"/>
                  </a:cubicBezTo>
                  <a:cubicBezTo>
                    <a:pt x="1426718" y="1057783"/>
                    <a:pt x="1477899" y="1002538"/>
                    <a:pt x="1541018" y="1002538"/>
                  </a:cubicBezTo>
                  <a:close/>
                  <a:moveTo>
                    <a:pt x="610870" y="453898"/>
                  </a:moveTo>
                  <a:cubicBezTo>
                    <a:pt x="610870" y="453898"/>
                    <a:pt x="614807" y="453898"/>
                    <a:pt x="618744" y="449961"/>
                  </a:cubicBezTo>
                  <a:cubicBezTo>
                    <a:pt x="614807" y="453898"/>
                    <a:pt x="610870" y="453898"/>
                    <a:pt x="610870" y="453898"/>
                  </a:cubicBezTo>
                  <a:close/>
                  <a:moveTo>
                    <a:pt x="618744" y="449961"/>
                  </a:moveTo>
                  <a:cubicBezTo>
                    <a:pt x="622681" y="449961"/>
                    <a:pt x="622681" y="449961"/>
                    <a:pt x="622681" y="449961"/>
                  </a:cubicBezTo>
                  <a:cubicBezTo>
                    <a:pt x="622681" y="449961"/>
                    <a:pt x="622681" y="449961"/>
                    <a:pt x="618744" y="449961"/>
                  </a:cubicBezTo>
                  <a:close/>
                  <a:moveTo>
                    <a:pt x="788289" y="110490"/>
                  </a:moveTo>
                  <a:cubicBezTo>
                    <a:pt x="823722" y="114427"/>
                    <a:pt x="863219" y="110490"/>
                    <a:pt x="898652" y="110490"/>
                  </a:cubicBezTo>
                  <a:cubicBezTo>
                    <a:pt x="1064133" y="110490"/>
                    <a:pt x="1064133" y="110490"/>
                    <a:pt x="1091819" y="272288"/>
                  </a:cubicBezTo>
                  <a:cubicBezTo>
                    <a:pt x="1115441" y="410464"/>
                    <a:pt x="1135126" y="548640"/>
                    <a:pt x="1154938" y="686689"/>
                  </a:cubicBezTo>
                  <a:cubicBezTo>
                    <a:pt x="1158875" y="710311"/>
                    <a:pt x="1190371" y="757682"/>
                    <a:pt x="1147064" y="761619"/>
                  </a:cubicBezTo>
                  <a:cubicBezTo>
                    <a:pt x="1099820" y="769493"/>
                    <a:pt x="1040638" y="797179"/>
                    <a:pt x="1005205" y="733933"/>
                  </a:cubicBezTo>
                  <a:cubicBezTo>
                    <a:pt x="950087" y="627380"/>
                    <a:pt x="871220" y="544449"/>
                    <a:pt x="760857" y="493141"/>
                  </a:cubicBezTo>
                  <a:cubicBezTo>
                    <a:pt x="729361" y="481330"/>
                    <a:pt x="721487" y="461518"/>
                    <a:pt x="721487" y="426085"/>
                  </a:cubicBezTo>
                  <a:cubicBezTo>
                    <a:pt x="725424" y="343154"/>
                    <a:pt x="725424" y="260350"/>
                    <a:pt x="721487" y="173482"/>
                  </a:cubicBezTo>
                  <a:cubicBezTo>
                    <a:pt x="717550" y="122174"/>
                    <a:pt x="737235" y="102489"/>
                    <a:pt x="788543" y="110363"/>
                  </a:cubicBezTo>
                  <a:close/>
                  <a:moveTo>
                    <a:pt x="417703" y="134239"/>
                  </a:moveTo>
                  <a:cubicBezTo>
                    <a:pt x="417703" y="126365"/>
                    <a:pt x="421640" y="122428"/>
                    <a:pt x="421640" y="118491"/>
                  </a:cubicBezTo>
                  <a:cubicBezTo>
                    <a:pt x="492633" y="118491"/>
                    <a:pt x="559562" y="114554"/>
                    <a:pt x="630555" y="114554"/>
                  </a:cubicBezTo>
                  <a:cubicBezTo>
                    <a:pt x="630555" y="122428"/>
                    <a:pt x="634492" y="126365"/>
                    <a:pt x="638429" y="134239"/>
                  </a:cubicBezTo>
                  <a:cubicBezTo>
                    <a:pt x="638429" y="146050"/>
                    <a:pt x="638429" y="157861"/>
                    <a:pt x="642366" y="169799"/>
                  </a:cubicBezTo>
                  <a:cubicBezTo>
                    <a:pt x="638429" y="157988"/>
                    <a:pt x="638429" y="146177"/>
                    <a:pt x="638429" y="134239"/>
                  </a:cubicBezTo>
                  <a:cubicBezTo>
                    <a:pt x="626618" y="232918"/>
                    <a:pt x="630555" y="335534"/>
                    <a:pt x="634492" y="434213"/>
                  </a:cubicBezTo>
                  <a:cubicBezTo>
                    <a:pt x="630555" y="438150"/>
                    <a:pt x="630555" y="438150"/>
                    <a:pt x="630555" y="442087"/>
                  </a:cubicBezTo>
                  <a:cubicBezTo>
                    <a:pt x="618744" y="446024"/>
                    <a:pt x="606933" y="446024"/>
                    <a:pt x="595122" y="449961"/>
                  </a:cubicBezTo>
                  <a:cubicBezTo>
                    <a:pt x="547878" y="461772"/>
                    <a:pt x="504444" y="414401"/>
                    <a:pt x="457200" y="442087"/>
                  </a:cubicBezTo>
                  <a:cubicBezTo>
                    <a:pt x="421767" y="438150"/>
                    <a:pt x="417830" y="418465"/>
                    <a:pt x="421767" y="386842"/>
                  </a:cubicBezTo>
                  <a:cubicBezTo>
                    <a:pt x="421767" y="303911"/>
                    <a:pt x="417830" y="217170"/>
                    <a:pt x="417830" y="134239"/>
                  </a:cubicBezTo>
                  <a:cubicBezTo>
                    <a:pt x="413893" y="142113"/>
                    <a:pt x="409956" y="149987"/>
                    <a:pt x="409956" y="161925"/>
                  </a:cubicBezTo>
                  <a:cubicBezTo>
                    <a:pt x="409956" y="150114"/>
                    <a:pt x="413893" y="142240"/>
                    <a:pt x="417830" y="134239"/>
                  </a:cubicBezTo>
                  <a:close/>
                </a:path>
              </a:pathLst>
            </a:custGeom>
            <a:solidFill>
              <a:srgbClr val="00B050"/>
            </a:solidFill>
          </p:spPr>
        </p:sp>
      </p:grpSp>
      <p:grpSp>
        <p:nvGrpSpPr>
          <p:cNvPr id="163" name="Group 80">
            <a:extLst>
              <a:ext uri="{FF2B5EF4-FFF2-40B4-BE49-F238E27FC236}">
                <a16:creationId xmlns:a16="http://schemas.microsoft.com/office/drawing/2014/main" id="{4240BF4D-FAB6-7BED-7DA0-7D6C6D562ADA}"/>
              </a:ext>
            </a:extLst>
          </p:cNvPr>
          <p:cNvGrpSpPr/>
          <p:nvPr/>
        </p:nvGrpSpPr>
        <p:grpSpPr>
          <a:xfrm>
            <a:off x="172800" y="1134720"/>
            <a:ext cx="590400" cy="609840"/>
            <a:chOff x="0" y="0"/>
            <a:chExt cx="787200" cy="813120"/>
          </a:xfrm>
        </p:grpSpPr>
        <p:sp>
          <p:nvSpPr>
            <p:cNvPr id="164" name="Freeform 81">
              <a:extLst>
                <a:ext uri="{FF2B5EF4-FFF2-40B4-BE49-F238E27FC236}">
                  <a16:creationId xmlns:a16="http://schemas.microsoft.com/office/drawing/2014/main" id="{287F8740-8B56-180E-27D7-387C10F7B481}"/>
                </a:ext>
              </a:extLst>
            </p:cNvPr>
            <p:cNvSpPr/>
            <p:nvPr/>
          </p:nvSpPr>
          <p:spPr>
            <a:xfrm>
              <a:off x="0" y="0"/>
              <a:ext cx="787273" cy="813181"/>
            </a:xfrm>
            <a:custGeom>
              <a:avLst/>
              <a:gdLst/>
              <a:ahLst/>
              <a:cxnLst/>
              <a:rect l="l" t="t" r="r" b="b"/>
              <a:pathLst>
                <a:path w="787273" h="813181">
                  <a:moveTo>
                    <a:pt x="31496" y="517144"/>
                  </a:moveTo>
                  <a:cubicBezTo>
                    <a:pt x="43307" y="568452"/>
                    <a:pt x="66929" y="611886"/>
                    <a:pt x="102362" y="651383"/>
                  </a:cubicBezTo>
                  <a:cubicBezTo>
                    <a:pt x="228346" y="789559"/>
                    <a:pt x="432943" y="813181"/>
                    <a:pt x="586486" y="710565"/>
                  </a:cubicBezTo>
                  <a:cubicBezTo>
                    <a:pt x="736092" y="604012"/>
                    <a:pt x="787273" y="406654"/>
                    <a:pt x="708533" y="240792"/>
                  </a:cubicBezTo>
                  <a:cubicBezTo>
                    <a:pt x="625856" y="75057"/>
                    <a:pt x="440817" y="0"/>
                    <a:pt x="255778" y="59182"/>
                  </a:cubicBezTo>
                  <a:cubicBezTo>
                    <a:pt x="259715" y="82804"/>
                    <a:pt x="271526" y="98679"/>
                    <a:pt x="287274" y="114427"/>
                  </a:cubicBezTo>
                  <a:cubicBezTo>
                    <a:pt x="271526" y="98679"/>
                    <a:pt x="259715" y="82804"/>
                    <a:pt x="255778" y="59182"/>
                  </a:cubicBezTo>
                  <a:cubicBezTo>
                    <a:pt x="216408" y="70993"/>
                    <a:pt x="180975" y="82804"/>
                    <a:pt x="153416" y="118364"/>
                  </a:cubicBezTo>
                  <a:cubicBezTo>
                    <a:pt x="125857" y="126238"/>
                    <a:pt x="106172" y="146050"/>
                    <a:pt x="94361" y="165735"/>
                  </a:cubicBezTo>
                  <a:cubicBezTo>
                    <a:pt x="70866" y="225044"/>
                    <a:pt x="3937" y="264414"/>
                    <a:pt x="19685" y="343408"/>
                  </a:cubicBezTo>
                  <a:cubicBezTo>
                    <a:pt x="3937" y="355219"/>
                    <a:pt x="3937" y="371094"/>
                    <a:pt x="11811" y="390779"/>
                  </a:cubicBezTo>
                  <a:cubicBezTo>
                    <a:pt x="11811" y="402590"/>
                    <a:pt x="11811" y="410464"/>
                    <a:pt x="11811" y="422402"/>
                  </a:cubicBezTo>
                  <a:cubicBezTo>
                    <a:pt x="15748" y="430276"/>
                    <a:pt x="23622" y="438150"/>
                    <a:pt x="27559" y="446024"/>
                  </a:cubicBezTo>
                  <a:cubicBezTo>
                    <a:pt x="23622" y="438150"/>
                    <a:pt x="15748" y="430276"/>
                    <a:pt x="11811" y="422402"/>
                  </a:cubicBezTo>
                  <a:cubicBezTo>
                    <a:pt x="0" y="449961"/>
                    <a:pt x="7874" y="473710"/>
                    <a:pt x="27559" y="493395"/>
                  </a:cubicBezTo>
                  <a:cubicBezTo>
                    <a:pt x="23622" y="497332"/>
                    <a:pt x="27559" y="501269"/>
                    <a:pt x="31496" y="505206"/>
                  </a:cubicBezTo>
                  <a:cubicBezTo>
                    <a:pt x="31496" y="505206"/>
                    <a:pt x="27559" y="513080"/>
                    <a:pt x="27559" y="513080"/>
                  </a:cubicBezTo>
                  <a:cubicBezTo>
                    <a:pt x="27559" y="513080"/>
                    <a:pt x="31496" y="517017"/>
                    <a:pt x="31496" y="517017"/>
                  </a:cubicBezTo>
                  <a:close/>
                  <a:moveTo>
                    <a:pt x="385699" y="228981"/>
                  </a:moveTo>
                  <a:cubicBezTo>
                    <a:pt x="381762" y="209296"/>
                    <a:pt x="373888" y="201295"/>
                    <a:pt x="366014" y="189484"/>
                  </a:cubicBezTo>
                  <a:cubicBezTo>
                    <a:pt x="373888" y="201295"/>
                    <a:pt x="381762" y="209169"/>
                    <a:pt x="385699" y="228981"/>
                  </a:cubicBezTo>
                  <a:cubicBezTo>
                    <a:pt x="499872" y="264541"/>
                    <a:pt x="551053" y="319786"/>
                    <a:pt x="547116" y="410591"/>
                  </a:cubicBezTo>
                  <a:cubicBezTo>
                    <a:pt x="543179" y="489585"/>
                    <a:pt x="499872" y="536956"/>
                    <a:pt x="429006" y="568452"/>
                  </a:cubicBezTo>
                  <a:cubicBezTo>
                    <a:pt x="377825" y="592074"/>
                    <a:pt x="326644" y="556641"/>
                    <a:pt x="279400" y="560578"/>
                  </a:cubicBezTo>
                  <a:cubicBezTo>
                    <a:pt x="279400" y="560578"/>
                    <a:pt x="275463" y="560578"/>
                    <a:pt x="275463" y="560578"/>
                  </a:cubicBezTo>
                  <a:cubicBezTo>
                    <a:pt x="283337" y="540893"/>
                    <a:pt x="263652" y="532892"/>
                    <a:pt x="251841" y="521081"/>
                  </a:cubicBezTo>
                  <a:cubicBezTo>
                    <a:pt x="180975" y="446024"/>
                    <a:pt x="192786" y="355346"/>
                    <a:pt x="275463" y="268478"/>
                  </a:cubicBezTo>
                  <a:cubicBezTo>
                    <a:pt x="306959" y="248793"/>
                    <a:pt x="346329" y="232918"/>
                    <a:pt x="385699" y="228981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165" name="Group 82">
            <a:extLst>
              <a:ext uri="{FF2B5EF4-FFF2-40B4-BE49-F238E27FC236}">
                <a16:creationId xmlns:a16="http://schemas.microsoft.com/office/drawing/2014/main" id="{573E1696-B343-55C6-D95A-F1A116B433C7}"/>
              </a:ext>
            </a:extLst>
          </p:cNvPr>
          <p:cNvGrpSpPr/>
          <p:nvPr/>
        </p:nvGrpSpPr>
        <p:grpSpPr>
          <a:xfrm>
            <a:off x="14999040" y="1377360"/>
            <a:ext cx="311760" cy="534960"/>
            <a:chOff x="0" y="0"/>
            <a:chExt cx="415680" cy="713280"/>
          </a:xfrm>
        </p:grpSpPr>
        <p:sp>
          <p:nvSpPr>
            <p:cNvPr id="166" name="Freeform 83">
              <a:extLst>
                <a:ext uri="{FF2B5EF4-FFF2-40B4-BE49-F238E27FC236}">
                  <a16:creationId xmlns:a16="http://schemas.microsoft.com/office/drawing/2014/main" id="{D0DF6EDC-A856-79EB-04EB-44C0449B5DCA}"/>
                </a:ext>
              </a:extLst>
            </p:cNvPr>
            <p:cNvSpPr/>
            <p:nvPr/>
          </p:nvSpPr>
          <p:spPr>
            <a:xfrm>
              <a:off x="0" y="0"/>
              <a:ext cx="415671" cy="713359"/>
            </a:xfrm>
            <a:custGeom>
              <a:avLst/>
              <a:gdLst/>
              <a:ahLst/>
              <a:cxnLst/>
              <a:rect l="l" t="t" r="r" b="b"/>
              <a:pathLst>
                <a:path w="415671" h="713359">
                  <a:moveTo>
                    <a:pt x="415671" y="644271"/>
                  </a:moveTo>
                  <a:cubicBezTo>
                    <a:pt x="398399" y="641350"/>
                    <a:pt x="378206" y="638556"/>
                    <a:pt x="357886" y="635635"/>
                  </a:cubicBezTo>
                  <a:cubicBezTo>
                    <a:pt x="329057" y="632714"/>
                    <a:pt x="331851" y="615442"/>
                    <a:pt x="331851" y="595376"/>
                  </a:cubicBezTo>
                  <a:cubicBezTo>
                    <a:pt x="331851" y="511937"/>
                    <a:pt x="331851" y="428498"/>
                    <a:pt x="331851" y="342265"/>
                  </a:cubicBezTo>
                  <a:cubicBezTo>
                    <a:pt x="331851" y="304927"/>
                    <a:pt x="337566" y="273177"/>
                    <a:pt x="357886" y="241554"/>
                  </a:cubicBezTo>
                  <a:cubicBezTo>
                    <a:pt x="406908" y="166751"/>
                    <a:pt x="386715" y="68961"/>
                    <a:pt x="320421" y="14351"/>
                  </a:cubicBezTo>
                  <a:cubicBezTo>
                    <a:pt x="303149" y="0"/>
                    <a:pt x="294386" y="0"/>
                    <a:pt x="280035" y="11557"/>
                  </a:cubicBezTo>
                  <a:cubicBezTo>
                    <a:pt x="216535" y="63373"/>
                    <a:pt x="187706" y="161163"/>
                    <a:pt x="231013" y="224409"/>
                  </a:cubicBezTo>
                  <a:cubicBezTo>
                    <a:pt x="288798" y="304927"/>
                    <a:pt x="257048" y="388366"/>
                    <a:pt x="268478" y="483235"/>
                  </a:cubicBezTo>
                  <a:cubicBezTo>
                    <a:pt x="187706" y="422783"/>
                    <a:pt x="184785" y="417068"/>
                    <a:pt x="181864" y="339471"/>
                  </a:cubicBezTo>
                  <a:cubicBezTo>
                    <a:pt x="176149" y="276225"/>
                    <a:pt x="127000" y="218694"/>
                    <a:pt x="60579" y="201422"/>
                  </a:cubicBezTo>
                  <a:cubicBezTo>
                    <a:pt x="43307" y="198501"/>
                    <a:pt x="31750" y="201422"/>
                    <a:pt x="25908" y="218694"/>
                  </a:cubicBezTo>
                  <a:cubicBezTo>
                    <a:pt x="0" y="276098"/>
                    <a:pt x="14478" y="359537"/>
                    <a:pt x="66421" y="391160"/>
                  </a:cubicBezTo>
                  <a:cubicBezTo>
                    <a:pt x="141478" y="431419"/>
                    <a:pt x="178943" y="511937"/>
                    <a:pt x="254000" y="549402"/>
                  </a:cubicBezTo>
                  <a:cubicBezTo>
                    <a:pt x="280035" y="563753"/>
                    <a:pt x="265557" y="592582"/>
                    <a:pt x="265557" y="612648"/>
                  </a:cubicBezTo>
                  <a:cubicBezTo>
                    <a:pt x="268478" y="632841"/>
                    <a:pt x="256921" y="632841"/>
                    <a:pt x="242443" y="635635"/>
                  </a:cubicBezTo>
                  <a:cubicBezTo>
                    <a:pt x="239522" y="635635"/>
                    <a:pt x="239522" y="635635"/>
                    <a:pt x="239522" y="635635"/>
                  </a:cubicBezTo>
                  <a:cubicBezTo>
                    <a:pt x="239522" y="641350"/>
                    <a:pt x="236601" y="647192"/>
                    <a:pt x="230886" y="652907"/>
                  </a:cubicBezTo>
                  <a:cubicBezTo>
                    <a:pt x="256921" y="661543"/>
                    <a:pt x="265557" y="687451"/>
                    <a:pt x="262636" y="710438"/>
                  </a:cubicBezTo>
                  <a:cubicBezTo>
                    <a:pt x="297307" y="707517"/>
                    <a:pt x="331978" y="707517"/>
                    <a:pt x="366522" y="713359"/>
                  </a:cubicBezTo>
                  <a:cubicBezTo>
                    <a:pt x="366522" y="687451"/>
                    <a:pt x="383794" y="655828"/>
                    <a:pt x="415544" y="650113"/>
                  </a:cubicBezTo>
                  <a:cubicBezTo>
                    <a:pt x="415544" y="650113"/>
                    <a:pt x="415544" y="647192"/>
                    <a:pt x="415544" y="644398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67" name="Group 84">
            <a:extLst>
              <a:ext uri="{FF2B5EF4-FFF2-40B4-BE49-F238E27FC236}">
                <a16:creationId xmlns:a16="http://schemas.microsoft.com/office/drawing/2014/main" id="{82DF6043-24C5-0696-FBF7-F465DED3A780}"/>
              </a:ext>
            </a:extLst>
          </p:cNvPr>
          <p:cNvGrpSpPr/>
          <p:nvPr/>
        </p:nvGrpSpPr>
        <p:grpSpPr>
          <a:xfrm>
            <a:off x="15276240" y="1650240"/>
            <a:ext cx="142560" cy="190800"/>
            <a:chOff x="0" y="0"/>
            <a:chExt cx="190080" cy="254400"/>
          </a:xfrm>
        </p:grpSpPr>
        <p:sp>
          <p:nvSpPr>
            <p:cNvPr id="168" name="Freeform 85">
              <a:extLst>
                <a:ext uri="{FF2B5EF4-FFF2-40B4-BE49-F238E27FC236}">
                  <a16:creationId xmlns:a16="http://schemas.microsoft.com/office/drawing/2014/main" id="{1EBE6D83-904E-D90F-9EE0-5A301960642C}"/>
                </a:ext>
              </a:extLst>
            </p:cNvPr>
            <p:cNvSpPr/>
            <p:nvPr/>
          </p:nvSpPr>
          <p:spPr>
            <a:xfrm>
              <a:off x="0" y="0"/>
              <a:ext cx="190119" cy="254381"/>
            </a:xfrm>
            <a:custGeom>
              <a:avLst/>
              <a:gdLst/>
              <a:ahLst/>
              <a:cxnLst/>
              <a:rect l="l" t="t" r="r" b="b"/>
              <a:pathLst>
                <a:path w="190119" h="254381">
                  <a:moveTo>
                    <a:pt x="132461" y="2921"/>
                  </a:moveTo>
                  <a:cubicBezTo>
                    <a:pt x="54737" y="14478"/>
                    <a:pt x="0" y="78105"/>
                    <a:pt x="0" y="159004"/>
                  </a:cubicBezTo>
                  <a:cubicBezTo>
                    <a:pt x="0" y="242824"/>
                    <a:pt x="14351" y="254381"/>
                    <a:pt x="89281" y="216789"/>
                  </a:cubicBezTo>
                  <a:cubicBezTo>
                    <a:pt x="158369" y="182118"/>
                    <a:pt x="190119" y="104013"/>
                    <a:pt x="169926" y="26035"/>
                  </a:cubicBezTo>
                  <a:cubicBezTo>
                    <a:pt x="164211" y="5842"/>
                    <a:pt x="152654" y="0"/>
                    <a:pt x="132461" y="2921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69" name="Group 86">
            <a:extLst>
              <a:ext uri="{FF2B5EF4-FFF2-40B4-BE49-F238E27FC236}">
                <a16:creationId xmlns:a16="http://schemas.microsoft.com/office/drawing/2014/main" id="{349B977D-21F0-4BAD-B734-254D40CAEFED}"/>
              </a:ext>
            </a:extLst>
          </p:cNvPr>
          <p:cNvGrpSpPr/>
          <p:nvPr/>
        </p:nvGrpSpPr>
        <p:grpSpPr>
          <a:xfrm>
            <a:off x="13409280" y="1367280"/>
            <a:ext cx="311760" cy="534960"/>
            <a:chOff x="0" y="0"/>
            <a:chExt cx="415680" cy="713280"/>
          </a:xfrm>
        </p:grpSpPr>
        <p:sp>
          <p:nvSpPr>
            <p:cNvPr id="170" name="Freeform 87">
              <a:extLst>
                <a:ext uri="{FF2B5EF4-FFF2-40B4-BE49-F238E27FC236}">
                  <a16:creationId xmlns:a16="http://schemas.microsoft.com/office/drawing/2014/main" id="{FAD04CC6-C3D6-A079-9D54-6C9A6F3EFBEF}"/>
                </a:ext>
              </a:extLst>
            </p:cNvPr>
            <p:cNvSpPr/>
            <p:nvPr/>
          </p:nvSpPr>
          <p:spPr>
            <a:xfrm>
              <a:off x="0" y="0"/>
              <a:ext cx="415671" cy="713359"/>
            </a:xfrm>
            <a:custGeom>
              <a:avLst/>
              <a:gdLst/>
              <a:ahLst/>
              <a:cxnLst/>
              <a:rect l="l" t="t" r="r" b="b"/>
              <a:pathLst>
                <a:path w="415671" h="713359">
                  <a:moveTo>
                    <a:pt x="415671" y="644271"/>
                  </a:moveTo>
                  <a:cubicBezTo>
                    <a:pt x="398399" y="641350"/>
                    <a:pt x="378206" y="638556"/>
                    <a:pt x="357886" y="635635"/>
                  </a:cubicBezTo>
                  <a:cubicBezTo>
                    <a:pt x="329057" y="632714"/>
                    <a:pt x="331851" y="615442"/>
                    <a:pt x="331851" y="595376"/>
                  </a:cubicBezTo>
                  <a:cubicBezTo>
                    <a:pt x="331851" y="511937"/>
                    <a:pt x="331851" y="428498"/>
                    <a:pt x="331851" y="342265"/>
                  </a:cubicBezTo>
                  <a:cubicBezTo>
                    <a:pt x="331851" y="304927"/>
                    <a:pt x="337566" y="273177"/>
                    <a:pt x="357886" y="241554"/>
                  </a:cubicBezTo>
                  <a:cubicBezTo>
                    <a:pt x="406908" y="166751"/>
                    <a:pt x="386715" y="68961"/>
                    <a:pt x="320421" y="14351"/>
                  </a:cubicBezTo>
                  <a:cubicBezTo>
                    <a:pt x="303149" y="0"/>
                    <a:pt x="294386" y="0"/>
                    <a:pt x="280035" y="11557"/>
                  </a:cubicBezTo>
                  <a:cubicBezTo>
                    <a:pt x="216535" y="63373"/>
                    <a:pt x="187706" y="161163"/>
                    <a:pt x="231013" y="224409"/>
                  </a:cubicBezTo>
                  <a:cubicBezTo>
                    <a:pt x="288798" y="304927"/>
                    <a:pt x="257048" y="388366"/>
                    <a:pt x="268478" y="483235"/>
                  </a:cubicBezTo>
                  <a:cubicBezTo>
                    <a:pt x="187706" y="422783"/>
                    <a:pt x="184785" y="417068"/>
                    <a:pt x="181864" y="339471"/>
                  </a:cubicBezTo>
                  <a:cubicBezTo>
                    <a:pt x="176149" y="276225"/>
                    <a:pt x="127000" y="218694"/>
                    <a:pt x="60579" y="201422"/>
                  </a:cubicBezTo>
                  <a:cubicBezTo>
                    <a:pt x="43307" y="198501"/>
                    <a:pt x="31750" y="201422"/>
                    <a:pt x="25908" y="218694"/>
                  </a:cubicBezTo>
                  <a:cubicBezTo>
                    <a:pt x="0" y="276098"/>
                    <a:pt x="14478" y="359537"/>
                    <a:pt x="66421" y="391160"/>
                  </a:cubicBezTo>
                  <a:cubicBezTo>
                    <a:pt x="141478" y="431419"/>
                    <a:pt x="178943" y="511937"/>
                    <a:pt x="254000" y="549402"/>
                  </a:cubicBezTo>
                  <a:cubicBezTo>
                    <a:pt x="280035" y="563753"/>
                    <a:pt x="265557" y="592582"/>
                    <a:pt x="265557" y="612648"/>
                  </a:cubicBezTo>
                  <a:cubicBezTo>
                    <a:pt x="268478" y="632841"/>
                    <a:pt x="256921" y="632841"/>
                    <a:pt x="242443" y="635635"/>
                  </a:cubicBezTo>
                  <a:cubicBezTo>
                    <a:pt x="239522" y="635635"/>
                    <a:pt x="239522" y="635635"/>
                    <a:pt x="239522" y="635635"/>
                  </a:cubicBezTo>
                  <a:cubicBezTo>
                    <a:pt x="239522" y="641350"/>
                    <a:pt x="236601" y="647192"/>
                    <a:pt x="230886" y="652907"/>
                  </a:cubicBezTo>
                  <a:cubicBezTo>
                    <a:pt x="256921" y="661543"/>
                    <a:pt x="265557" y="687451"/>
                    <a:pt x="262636" y="710438"/>
                  </a:cubicBezTo>
                  <a:cubicBezTo>
                    <a:pt x="297307" y="707517"/>
                    <a:pt x="331978" y="707517"/>
                    <a:pt x="366522" y="713359"/>
                  </a:cubicBezTo>
                  <a:cubicBezTo>
                    <a:pt x="366522" y="687451"/>
                    <a:pt x="383794" y="655828"/>
                    <a:pt x="415544" y="650113"/>
                  </a:cubicBezTo>
                  <a:cubicBezTo>
                    <a:pt x="415544" y="650113"/>
                    <a:pt x="415544" y="647192"/>
                    <a:pt x="415544" y="644398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71" name="Group 88">
            <a:extLst>
              <a:ext uri="{FF2B5EF4-FFF2-40B4-BE49-F238E27FC236}">
                <a16:creationId xmlns:a16="http://schemas.microsoft.com/office/drawing/2014/main" id="{EACBF899-DE3C-21E3-3B6D-634BF73FCCDB}"/>
              </a:ext>
            </a:extLst>
          </p:cNvPr>
          <p:cNvGrpSpPr/>
          <p:nvPr/>
        </p:nvGrpSpPr>
        <p:grpSpPr>
          <a:xfrm>
            <a:off x="13687200" y="1640160"/>
            <a:ext cx="142560" cy="190800"/>
            <a:chOff x="0" y="0"/>
            <a:chExt cx="190080" cy="254400"/>
          </a:xfrm>
        </p:grpSpPr>
        <p:sp>
          <p:nvSpPr>
            <p:cNvPr id="172" name="Freeform 89">
              <a:extLst>
                <a:ext uri="{FF2B5EF4-FFF2-40B4-BE49-F238E27FC236}">
                  <a16:creationId xmlns:a16="http://schemas.microsoft.com/office/drawing/2014/main" id="{EA6D3D98-23CC-9B59-55AB-A42A49A15A91}"/>
                </a:ext>
              </a:extLst>
            </p:cNvPr>
            <p:cNvSpPr/>
            <p:nvPr/>
          </p:nvSpPr>
          <p:spPr>
            <a:xfrm>
              <a:off x="0" y="0"/>
              <a:ext cx="190119" cy="254381"/>
            </a:xfrm>
            <a:custGeom>
              <a:avLst/>
              <a:gdLst/>
              <a:ahLst/>
              <a:cxnLst/>
              <a:rect l="l" t="t" r="r" b="b"/>
              <a:pathLst>
                <a:path w="190119" h="254381">
                  <a:moveTo>
                    <a:pt x="132461" y="2921"/>
                  </a:moveTo>
                  <a:cubicBezTo>
                    <a:pt x="54737" y="14478"/>
                    <a:pt x="0" y="78105"/>
                    <a:pt x="0" y="159004"/>
                  </a:cubicBezTo>
                  <a:cubicBezTo>
                    <a:pt x="0" y="242824"/>
                    <a:pt x="14351" y="254381"/>
                    <a:pt x="89281" y="216789"/>
                  </a:cubicBezTo>
                  <a:cubicBezTo>
                    <a:pt x="158369" y="182118"/>
                    <a:pt x="190119" y="104013"/>
                    <a:pt x="169926" y="26035"/>
                  </a:cubicBezTo>
                  <a:cubicBezTo>
                    <a:pt x="164211" y="5842"/>
                    <a:pt x="152654" y="0"/>
                    <a:pt x="132461" y="2921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73" name="Group 90">
            <a:extLst>
              <a:ext uri="{FF2B5EF4-FFF2-40B4-BE49-F238E27FC236}">
                <a16:creationId xmlns:a16="http://schemas.microsoft.com/office/drawing/2014/main" id="{79A4E54E-102A-4917-D0A8-103913554740}"/>
              </a:ext>
            </a:extLst>
          </p:cNvPr>
          <p:cNvGrpSpPr/>
          <p:nvPr/>
        </p:nvGrpSpPr>
        <p:grpSpPr>
          <a:xfrm>
            <a:off x="11795040" y="1367280"/>
            <a:ext cx="311760" cy="534960"/>
            <a:chOff x="0" y="0"/>
            <a:chExt cx="415680" cy="713280"/>
          </a:xfrm>
        </p:grpSpPr>
        <p:sp>
          <p:nvSpPr>
            <p:cNvPr id="174" name="Freeform 91">
              <a:extLst>
                <a:ext uri="{FF2B5EF4-FFF2-40B4-BE49-F238E27FC236}">
                  <a16:creationId xmlns:a16="http://schemas.microsoft.com/office/drawing/2014/main" id="{D4E2E696-4EC1-BE99-7C78-6BD445F7A964}"/>
                </a:ext>
              </a:extLst>
            </p:cNvPr>
            <p:cNvSpPr/>
            <p:nvPr/>
          </p:nvSpPr>
          <p:spPr>
            <a:xfrm>
              <a:off x="0" y="0"/>
              <a:ext cx="415671" cy="713359"/>
            </a:xfrm>
            <a:custGeom>
              <a:avLst/>
              <a:gdLst/>
              <a:ahLst/>
              <a:cxnLst/>
              <a:rect l="l" t="t" r="r" b="b"/>
              <a:pathLst>
                <a:path w="415671" h="713359">
                  <a:moveTo>
                    <a:pt x="415671" y="644271"/>
                  </a:moveTo>
                  <a:cubicBezTo>
                    <a:pt x="398399" y="641350"/>
                    <a:pt x="378206" y="638556"/>
                    <a:pt x="357886" y="635635"/>
                  </a:cubicBezTo>
                  <a:cubicBezTo>
                    <a:pt x="329057" y="632714"/>
                    <a:pt x="331851" y="615442"/>
                    <a:pt x="331851" y="595376"/>
                  </a:cubicBezTo>
                  <a:cubicBezTo>
                    <a:pt x="331851" y="511937"/>
                    <a:pt x="331851" y="428498"/>
                    <a:pt x="331851" y="342265"/>
                  </a:cubicBezTo>
                  <a:cubicBezTo>
                    <a:pt x="331851" y="304927"/>
                    <a:pt x="337566" y="273177"/>
                    <a:pt x="357886" y="241554"/>
                  </a:cubicBezTo>
                  <a:cubicBezTo>
                    <a:pt x="406908" y="166751"/>
                    <a:pt x="386715" y="68961"/>
                    <a:pt x="320421" y="14351"/>
                  </a:cubicBezTo>
                  <a:cubicBezTo>
                    <a:pt x="303149" y="0"/>
                    <a:pt x="294386" y="0"/>
                    <a:pt x="280035" y="11557"/>
                  </a:cubicBezTo>
                  <a:cubicBezTo>
                    <a:pt x="216535" y="63373"/>
                    <a:pt x="187706" y="161163"/>
                    <a:pt x="231013" y="224409"/>
                  </a:cubicBezTo>
                  <a:cubicBezTo>
                    <a:pt x="288798" y="304927"/>
                    <a:pt x="257048" y="388366"/>
                    <a:pt x="268478" y="483235"/>
                  </a:cubicBezTo>
                  <a:cubicBezTo>
                    <a:pt x="187706" y="422783"/>
                    <a:pt x="184785" y="417068"/>
                    <a:pt x="181864" y="339471"/>
                  </a:cubicBezTo>
                  <a:cubicBezTo>
                    <a:pt x="176149" y="276225"/>
                    <a:pt x="127000" y="218694"/>
                    <a:pt x="60579" y="201422"/>
                  </a:cubicBezTo>
                  <a:cubicBezTo>
                    <a:pt x="43307" y="198501"/>
                    <a:pt x="31750" y="201422"/>
                    <a:pt x="25908" y="218694"/>
                  </a:cubicBezTo>
                  <a:cubicBezTo>
                    <a:pt x="0" y="276098"/>
                    <a:pt x="14478" y="359537"/>
                    <a:pt x="66421" y="391160"/>
                  </a:cubicBezTo>
                  <a:cubicBezTo>
                    <a:pt x="141478" y="431419"/>
                    <a:pt x="178943" y="511937"/>
                    <a:pt x="254000" y="549402"/>
                  </a:cubicBezTo>
                  <a:cubicBezTo>
                    <a:pt x="280035" y="563753"/>
                    <a:pt x="265557" y="592582"/>
                    <a:pt x="265557" y="612648"/>
                  </a:cubicBezTo>
                  <a:cubicBezTo>
                    <a:pt x="268478" y="632841"/>
                    <a:pt x="256921" y="632841"/>
                    <a:pt x="242443" y="635635"/>
                  </a:cubicBezTo>
                  <a:cubicBezTo>
                    <a:pt x="239522" y="635635"/>
                    <a:pt x="239522" y="635635"/>
                    <a:pt x="239522" y="635635"/>
                  </a:cubicBezTo>
                  <a:cubicBezTo>
                    <a:pt x="239522" y="641350"/>
                    <a:pt x="236601" y="647192"/>
                    <a:pt x="230886" y="652907"/>
                  </a:cubicBezTo>
                  <a:cubicBezTo>
                    <a:pt x="256921" y="661543"/>
                    <a:pt x="265557" y="687451"/>
                    <a:pt x="262636" y="710438"/>
                  </a:cubicBezTo>
                  <a:cubicBezTo>
                    <a:pt x="297307" y="707517"/>
                    <a:pt x="331978" y="707517"/>
                    <a:pt x="366522" y="713359"/>
                  </a:cubicBezTo>
                  <a:cubicBezTo>
                    <a:pt x="366522" y="687451"/>
                    <a:pt x="383794" y="655828"/>
                    <a:pt x="415544" y="650113"/>
                  </a:cubicBezTo>
                  <a:cubicBezTo>
                    <a:pt x="415544" y="650113"/>
                    <a:pt x="415544" y="647192"/>
                    <a:pt x="415544" y="644398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75" name="Group 92">
            <a:extLst>
              <a:ext uri="{FF2B5EF4-FFF2-40B4-BE49-F238E27FC236}">
                <a16:creationId xmlns:a16="http://schemas.microsoft.com/office/drawing/2014/main" id="{9EB1AF2A-588C-D4E9-EFB6-B913A57494CF}"/>
              </a:ext>
            </a:extLst>
          </p:cNvPr>
          <p:cNvGrpSpPr/>
          <p:nvPr/>
        </p:nvGrpSpPr>
        <p:grpSpPr>
          <a:xfrm>
            <a:off x="12072960" y="1640160"/>
            <a:ext cx="142560" cy="190800"/>
            <a:chOff x="0" y="0"/>
            <a:chExt cx="190080" cy="254400"/>
          </a:xfrm>
        </p:grpSpPr>
        <p:sp>
          <p:nvSpPr>
            <p:cNvPr id="176" name="Freeform 93">
              <a:extLst>
                <a:ext uri="{FF2B5EF4-FFF2-40B4-BE49-F238E27FC236}">
                  <a16:creationId xmlns:a16="http://schemas.microsoft.com/office/drawing/2014/main" id="{6E41DC09-BDA9-C963-7394-3300697199F8}"/>
                </a:ext>
              </a:extLst>
            </p:cNvPr>
            <p:cNvSpPr/>
            <p:nvPr/>
          </p:nvSpPr>
          <p:spPr>
            <a:xfrm>
              <a:off x="0" y="0"/>
              <a:ext cx="190119" cy="254381"/>
            </a:xfrm>
            <a:custGeom>
              <a:avLst/>
              <a:gdLst/>
              <a:ahLst/>
              <a:cxnLst/>
              <a:rect l="l" t="t" r="r" b="b"/>
              <a:pathLst>
                <a:path w="190119" h="254381">
                  <a:moveTo>
                    <a:pt x="132461" y="2921"/>
                  </a:moveTo>
                  <a:cubicBezTo>
                    <a:pt x="54737" y="14478"/>
                    <a:pt x="0" y="78105"/>
                    <a:pt x="0" y="159004"/>
                  </a:cubicBezTo>
                  <a:cubicBezTo>
                    <a:pt x="0" y="242824"/>
                    <a:pt x="14351" y="254381"/>
                    <a:pt x="89281" y="216789"/>
                  </a:cubicBezTo>
                  <a:cubicBezTo>
                    <a:pt x="158369" y="182118"/>
                    <a:pt x="190119" y="104013"/>
                    <a:pt x="169926" y="26035"/>
                  </a:cubicBezTo>
                  <a:cubicBezTo>
                    <a:pt x="164211" y="5842"/>
                    <a:pt x="152654" y="0"/>
                    <a:pt x="132461" y="2921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77" name="Group 94">
            <a:extLst>
              <a:ext uri="{FF2B5EF4-FFF2-40B4-BE49-F238E27FC236}">
                <a16:creationId xmlns:a16="http://schemas.microsoft.com/office/drawing/2014/main" id="{D6A3F00A-FD91-2749-5447-CD834D8844FF}"/>
              </a:ext>
            </a:extLst>
          </p:cNvPr>
          <p:cNvGrpSpPr/>
          <p:nvPr/>
        </p:nvGrpSpPr>
        <p:grpSpPr>
          <a:xfrm>
            <a:off x="3012480" y="1368720"/>
            <a:ext cx="311760" cy="534960"/>
            <a:chOff x="0" y="0"/>
            <a:chExt cx="415680" cy="713280"/>
          </a:xfrm>
        </p:grpSpPr>
        <p:sp>
          <p:nvSpPr>
            <p:cNvPr id="178" name="Freeform 95">
              <a:extLst>
                <a:ext uri="{FF2B5EF4-FFF2-40B4-BE49-F238E27FC236}">
                  <a16:creationId xmlns:a16="http://schemas.microsoft.com/office/drawing/2014/main" id="{25E03202-C7A7-6A6F-0C9C-40B57D150903}"/>
                </a:ext>
              </a:extLst>
            </p:cNvPr>
            <p:cNvSpPr/>
            <p:nvPr/>
          </p:nvSpPr>
          <p:spPr>
            <a:xfrm>
              <a:off x="0" y="0"/>
              <a:ext cx="415671" cy="713359"/>
            </a:xfrm>
            <a:custGeom>
              <a:avLst/>
              <a:gdLst/>
              <a:ahLst/>
              <a:cxnLst/>
              <a:rect l="l" t="t" r="r" b="b"/>
              <a:pathLst>
                <a:path w="415671" h="713359">
                  <a:moveTo>
                    <a:pt x="415671" y="644271"/>
                  </a:moveTo>
                  <a:cubicBezTo>
                    <a:pt x="398399" y="641350"/>
                    <a:pt x="378206" y="638556"/>
                    <a:pt x="357886" y="635635"/>
                  </a:cubicBezTo>
                  <a:cubicBezTo>
                    <a:pt x="329057" y="632714"/>
                    <a:pt x="331851" y="615442"/>
                    <a:pt x="331851" y="595376"/>
                  </a:cubicBezTo>
                  <a:cubicBezTo>
                    <a:pt x="331851" y="511937"/>
                    <a:pt x="331851" y="428498"/>
                    <a:pt x="331851" y="342265"/>
                  </a:cubicBezTo>
                  <a:cubicBezTo>
                    <a:pt x="331851" y="304927"/>
                    <a:pt x="337566" y="273177"/>
                    <a:pt x="357886" y="241554"/>
                  </a:cubicBezTo>
                  <a:cubicBezTo>
                    <a:pt x="406908" y="166751"/>
                    <a:pt x="386715" y="68961"/>
                    <a:pt x="320421" y="14351"/>
                  </a:cubicBezTo>
                  <a:cubicBezTo>
                    <a:pt x="303149" y="0"/>
                    <a:pt x="294386" y="0"/>
                    <a:pt x="280035" y="11557"/>
                  </a:cubicBezTo>
                  <a:cubicBezTo>
                    <a:pt x="216535" y="63373"/>
                    <a:pt x="187706" y="161163"/>
                    <a:pt x="231013" y="224409"/>
                  </a:cubicBezTo>
                  <a:cubicBezTo>
                    <a:pt x="288798" y="304927"/>
                    <a:pt x="257048" y="388366"/>
                    <a:pt x="268478" y="483235"/>
                  </a:cubicBezTo>
                  <a:cubicBezTo>
                    <a:pt x="187706" y="422783"/>
                    <a:pt x="184785" y="417068"/>
                    <a:pt x="181864" y="339471"/>
                  </a:cubicBezTo>
                  <a:cubicBezTo>
                    <a:pt x="176149" y="276225"/>
                    <a:pt x="127000" y="218694"/>
                    <a:pt x="60579" y="201422"/>
                  </a:cubicBezTo>
                  <a:cubicBezTo>
                    <a:pt x="43307" y="198501"/>
                    <a:pt x="31750" y="201422"/>
                    <a:pt x="25908" y="218694"/>
                  </a:cubicBezTo>
                  <a:cubicBezTo>
                    <a:pt x="0" y="276098"/>
                    <a:pt x="14478" y="359537"/>
                    <a:pt x="66421" y="391160"/>
                  </a:cubicBezTo>
                  <a:cubicBezTo>
                    <a:pt x="141478" y="431419"/>
                    <a:pt x="178943" y="511937"/>
                    <a:pt x="254000" y="549402"/>
                  </a:cubicBezTo>
                  <a:cubicBezTo>
                    <a:pt x="280035" y="563753"/>
                    <a:pt x="265557" y="592582"/>
                    <a:pt x="265557" y="612648"/>
                  </a:cubicBezTo>
                  <a:cubicBezTo>
                    <a:pt x="268478" y="632841"/>
                    <a:pt x="256921" y="632841"/>
                    <a:pt x="242443" y="635635"/>
                  </a:cubicBezTo>
                  <a:cubicBezTo>
                    <a:pt x="239522" y="635635"/>
                    <a:pt x="239522" y="635635"/>
                    <a:pt x="239522" y="635635"/>
                  </a:cubicBezTo>
                  <a:cubicBezTo>
                    <a:pt x="239522" y="641350"/>
                    <a:pt x="236601" y="647192"/>
                    <a:pt x="230886" y="652907"/>
                  </a:cubicBezTo>
                  <a:cubicBezTo>
                    <a:pt x="256921" y="661543"/>
                    <a:pt x="265557" y="687451"/>
                    <a:pt x="262636" y="710438"/>
                  </a:cubicBezTo>
                  <a:cubicBezTo>
                    <a:pt x="297307" y="707517"/>
                    <a:pt x="331978" y="707517"/>
                    <a:pt x="366522" y="713359"/>
                  </a:cubicBezTo>
                  <a:cubicBezTo>
                    <a:pt x="366522" y="687451"/>
                    <a:pt x="383794" y="655828"/>
                    <a:pt x="415544" y="650113"/>
                  </a:cubicBezTo>
                  <a:cubicBezTo>
                    <a:pt x="415544" y="650113"/>
                    <a:pt x="415544" y="647192"/>
                    <a:pt x="415544" y="644398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79" name="Group 96">
            <a:extLst>
              <a:ext uri="{FF2B5EF4-FFF2-40B4-BE49-F238E27FC236}">
                <a16:creationId xmlns:a16="http://schemas.microsoft.com/office/drawing/2014/main" id="{477E15CD-67C7-EB3E-C0E9-DC924FDD56DF}"/>
              </a:ext>
            </a:extLst>
          </p:cNvPr>
          <p:cNvGrpSpPr/>
          <p:nvPr/>
        </p:nvGrpSpPr>
        <p:grpSpPr>
          <a:xfrm>
            <a:off x="3290400" y="1642320"/>
            <a:ext cx="142560" cy="190800"/>
            <a:chOff x="0" y="0"/>
            <a:chExt cx="190080" cy="254400"/>
          </a:xfrm>
        </p:grpSpPr>
        <p:sp>
          <p:nvSpPr>
            <p:cNvPr id="180" name="Freeform 97">
              <a:extLst>
                <a:ext uri="{FF2B5EF4-FFF2-40B4-BE49-F238E27FC236}">
                  <a16:creationId xmlns:a16="http://schemas.microsoft.com/office/drawing/2014/main" id="{07BB6BB0-2A5D-800C-F772-2EFF97C99786}"/>
                </a:ext>
              </a:extLst>
            </p:cNvPr>
            <p:cNvSpPr/>
            <p:nvPr/>
          </p:nvSpPr>
          <p:spPr>
            <a:xfrm>
              <a:off x="0" y="0"/>
              <a:ext cx="190119" cy="254381"/>
            </a:xfrm>
            <a:custGeom>
              <a:avLst/>
              <a:gdLst/>
              <a:ahLst/>
              <a:cxnLst/>
              <a:rect l="l" t="t" r="r" b="b"/>
              <a:pathLst>
                <a:path w="190119" h="254381">
                  <a:moveTo>
                    <a:pt x="132461" y="2921"/>
                  </a:moveTo>
                  <a:cubicBezTo>
                    <a:pt x="54737" y="14478"/>
                    <a:pt x="0" y="78105"/>
                    <a:pt x="0" y="159004"/>
                  </a:cubicBezTo>
                  <a:cubicBezTo>
                    <a:pt x="0" y="242824"/>
                    <a:pt x="14351" y="254381"/>
                    <a:pt x="89281" y="216789"/>
                  </a:cubicBezTo>
                  <a:cubicBezTo>
                    <a:pt x="158369" y="182118"/>
                    <a:pt x="190119" y="104013"/>
                    <a:pt x="169926" y="26035"/>
                  </a:cubicBezTo>
                  <a:cubicBezTo>
                    <a:pt x="164211" y="5842"/>
                    <a:pt x="152654" y="0"/>
                    <a:pt x="132461" y="2921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81" name="Group 98">
            <a:extLst>
              <a:ext uri="{FF2B5EF4-FFF2-40B4-BE49-F238E27FC236}">
                <a16:creationId xmlns:a16="http://schemas.microsoft.com/office/drawing/2014/main" id="{A1CCAD8B-92C3-FCDC-01D0-EFAB4682CD08}"/>
              </a:ext>
            </a:extLst>
          </p:cNvPr>
          <p:cNvGrpSpPr/>
          <p:nvPr/>
        </p:nvGrpSpPr>
        <p:grpSpPr>
          <a:xfrm>
            <a:off x="2200320" y="1371600"/>
            <a:ext cx="311760" cy="534960"/>
            <a:chOff x="0" y="0"/>
            <a:chExt cx="415680" cy="713280"/>
          </a:xfrm>
        </p:grpSpPr>
        <p:sp>
          <p:nvSpPr>
            <p:cNvPr id="182" name="Freeform 99">
              <a:extLst>
                <a:ext uri="{FF2B5EF4-FFF2-40B4-BE49-F238E27FC236}">
                  <a16:creationId xmlns:a16="http://schemas.microsoft.com/office/drawing/2014/main" id="{3D920FE0-4781-079D-75FE-792DFE56A527}"/>
                </a:ext>
              </a:extLst>
            </p:cNvPr>
            <p:cNvSpPr/>
            <p:nvPr/>
          </p:nvSpPr>
          <p:spPr>
            <a:xfrm>
              <a:off x="0" y="0"/>
              <a:ext cx="415671" cy="713359"/>
            </a:xfrm>
            <a:custGeom>
              <a:avLst/>
              <a:gdLst/>
              <a:ahLst/>
              <a:cxnLst/>
              <a:rect l="l" t="t" r="r" b="b"/>
              <a:pathLst>
                <a:path w="415671" h="713359">
                  <a:moveTo>
                    <a:pt x="415671" y="644271"/>
                  </a:moveTo>
                  <a:cubicBezTo>
                    <a:pt x="398399" y="641350"/>
                    <a:pt x="378206" y="638556"/>
                    <a:pt x="357886" y="635635"/>
                  </a:cubicBezTo>
                  <a:cubicBezTo>
                    <a:pt x="329057" y="632714"/>
                    <a:pt x="331851" y="615442"/>
                    <a:pt x="331851" y="595376"/>
                  </a:cubicBezTo>
                  <a:cubicBezTo>
                    <a:pt x="331851" y="511937"/>
                    <a:pt x="331851" y="428498"/>
                    <a:pt x="331851" y="342265"/>
                  </a:cubicBezTo>
                  <a:cubicBezTo>
                    <a:pt x="331851" y="304927"/>
                    <a:pt x="337566" y="273177"/>
                    <a:pt x="357886" y="241554"/>
                  </a:cubicBezTo>
                  <a:cubicBezTo>
                    <a:pt x="406908" y="166751"/>
                    <a:pt x="386715" y="68961"/>
                    <a:pt x="320421" y="14351"/>
                  </a:cubicBezTo>
                  <a:cubicBezTo>
                    <a:pt x="303149" y="0"/>
                    <a:pt x="294386" y="0"/>
                    <a:pt x="280035" y="11557"/>
                  </a:cubicBezTo>
                  <a:cubicBezTo>
                    <a:pt x="216535" y="63373"/>
                    <a:pt x="187706" y="161163"/>
                    <a:pt x="231013" y="224409"/>
                  </a:cubicBezTo>
                  <a:cubicBezTo>
                    <a:pt x="288798" y="304927"/>
                    <a:pt x="257048" y="388366"/>
                    <a:pt x="268478" y="483235"/>
                  </a:cubicBezTo>
                  <a:cubicBezTo>
                    <a:pt x="187706" y="422783"/>
                    <a:pt x="184785" y="417068"/>
                    <a:pt x="181864" y="339471"/>
                  </a:cubicBezTo>
                  <a:cubicBezTo>
                    <a:pt x="176149" y="276225"/>
                    <a:pt x="127000" y="218694"/>
                    <a:pt x="60579" y="201422"/>
                  </a:cubicBezTo>
                  <a:cubicBezTo>
                    <a:pt x="43307" y="198501"/>
                    <a:pt x="31750" y="201422"/>
                    <a:pt x="25908" y="218694"/>
                  </a:cubicBezTo>
                  <a:cubicBezTo>
                    <a:pt x="0" y="276098"/>
                    <a:pt x="14478" y="359537"/>
                    <a:pt x="66421" y="391160"/>
                  </a:cubicBezTo>
                  <a:cubicBezTo>
                    <a:pt x="141478" y="431419"/>
                    <a:pt x="178943" y="511937"/>
                    <a:pt x="254000" y="549402"/>
                  </a:cubicBezTo>
                  <a:cubicBezTo>
                    <a:pt x="280035" y="563753"/>
                    <a:pt x="265557" y="592582"/>
                    <a:pt x="265557" y="612648"/>
                  </a:cubicBezTo>
                  <a:cubicBezTo>
                    <a:pt x="268478" y="632841"/>
                    <a:pt x="256921" y="632841"/>
                    <a:pt x="242443" y="635635"/>
                  </a:cubicBezTo>
                  <a:cubicBezTo>
                    <a:pt x="239522" y="635635"/>
                    <a:pt x="239522" y="635635"/>
                    <a:pt x="239522" y="635635"/>
                  </a:cubicBezTo>
                  <a:cubicBezTo>
                    <a:pt x="239522" y="641350"/>
                    <a:pt x="236601" y="647192"/>
                    <a:pt x="230886" y="652907"/>
                  </a:cubicBezTo>
                  <a:cubicBezTo>
                    <a:pt x="256921" y="661543"/>
                    <a:pt x="265557" y="687451"/>
                    <a:pt x="262636" y="710438"/>
                  </a:cubicBezTo>
                  <a:cubicBezTo>
                    <a:pt x="297307" y="707517"/>
                    <a:pt x="331978" y="707517"/>
                    <a:pt x="366522" y="713359"/>
                  </a:cubicBezTo>
                  <a:cubicBezTo>
                    <a:pt x="366522" y="687451"/>
                    <a:pt x="383794" y="655828"/>
                    <a:pt x="415544" y="650113"/>
                  </a:cubicBezTo>
                  <a:cubicBezTo>
                    <a:pt x="415544" y="650113"/>
                    <a:pt x="415544" y="647192"/>
                    <a:pt x="415544" y="644398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83" name="Group 100">
            <a:extLst>
              <a:ext uri="{FF2B5EF4-FFF2-40B4-BE49-F238E27FC236}">
                <a16:creationId xmlns:a16="http://schemas.microsoft.com/office/drawing/2014/main" id="{1D4383EA-DE63-2554-62AF-BAE04B7C72E1}"/>
              </a:ext>
            </a:extLst>
          </p:cNvPr>
          <p:cNvGrpSpPr/>
          <p:nvPr/>
        </p:nvGrpSpPr>
        <p:grpSpPr>
          <a:xfrm>
            <a:off x="2478240" y="1645200"/>
            <a:ext cx="142560" cy="190800"/>
            <a:chOff x="0" y="0"/>
            <a:chExt cx="190080" cy="254400"/>
          </a:xfrm>
        </p:grpSpPr>
        <p:sp>
          <p:nvSpPr>
            <p:cNvPr id="184" name="Freeform 101">
              <a:extLst>
                <a:ext uri="{FF2B5EF4-FFF2-40B4-BE49-F238E27FC236}">
                  <a16:creationId xmlns:a16="http://schemas.microsoft.com/office/drawing/2014/main" id="{2F38DA86-8510-F74B-3BDC-F895EA9F78DC}"/>
                </a:ext>
              </a:extLst>
            </p:cNvPr>
            <p:cNvSpPr/>
            <p:nvPr/>
          </p:nvSpPr>
          <p:spPr>
            <a:xfrm>
              <a:off x="0" y="0"/>
              <a:ext cx="190119" cy="254381"/>
            </a:xfrm>
            <a:custGeom>
              <a:avLst/>
              <a:gdLst/>
              <a:ahLst/>
              <a:cxnLst/>
              <a:rect l="l" t="t" r="r" b="b"/>
              <a:pathLst>
                <a:path w="190119" h="254381">
                  <a:moveTo>
                    <a:pt x="132461" y="2921"/>
                  </a:moveTo>
                  <a:cubicBezTo>
                    <a:pt x="54737" y="14478"/>
                    <a:pt x="0" y="78105"/>
                    <a:pt x="0" y="159004"/>
                  </a:cubicBezTo>
                  <a:cubicBezTo>
                    <a:pt x="0" y="242824"/>
                    <a:pt x="14351" y="254381"/>
                    <a:pt x="89281" y="216789"/>
                  </a:cubicBezTo>
                  <a:cubicBezTo>
                    <a:pt x="158369" y="182118"/>
                    <a:pt x="190119" y="104013"/>
                    <a:pt x="169926" y="26035"/>
                  </a:cubicBezTo>
                  <a:cubicBezTo>
                    <a:pt x="164211" y="5842"/>
                    <a:pt x="152654" y="0"/>
                    <a:pt x="132461" y="2921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sp>
        <p:nvSpPr>
          <p:cNvPr id="185" name="Text Placeholder 1">
            <a:extLst>
              <a:ext uri="{FF2B5EF4-FFF2-40B4-BE49-F238E27FC236}">
                <a16:creationId xmlns:a16="http://schemas.microsoft.com/office/drawing/2014/main" id="{5A539B96-05C1-6636-B0C3-E16FBA9567AB}"/>
              </a:ext>
            </a:extLst>
          </p:cNvPr>
          <p:cNvSpPr txBox="1">
            <a:spLocks/>
          </p:cNvSpPr>
          <p:nvPr/>
        </p:nvSpPr>
        <p:spPr>
          <a:xfrm>
            <a:off x="1567544" y="386790"/>
            <a:ext cx="14006572" cy="814772"/>
          </a:xfrm>
          <a:prstGeom prst="rect">
            <a:avLst/>
          </a:prstGeom>
        </p:spPr>
        <p:txBody>
          <a:bodyPr anchor="ctr" anchorCtr="1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buNone/>
            </a:pPr>
            <a:r>
              <a:rPr lang="fa-IR" sz="7200" dirty="0">
                <a:solidFill>
                  <a:srgbClr val="00B050"/>
                </a:solidFill>
                <a:latin typeface="Arial"/>
                <a:cs typeface="B Nazanin" panose="00000400000000000000" pitchFamily="2" charset="-78"/>
              </a:rPr>
              <a:t>مجموعه آیکون های کاملاً قابل ویرایش: </a:t>
            </a:r>
            <a:r>
              <a:rPr lang="en-US" sz="7200" dirty="0">
                <a:solidFill>
                  <a:srgbClr val="00B050"/>
                </a:solidFill>
                <a:latin typeface="Arial"/>
                <a:cs typeface="B Nazanin" panose="00000400000000000000" pitchFamily="2" charset="-78"/>
              </a:rPr>
              <a:t>A</a:t>
            </a:r>
          </a:p>
        </p:txBody>
      </p:sp>
      <p:grpSp>
        <p:nvGrpSpPr>
          <p:cNvPr id="186" name="Group 29">
            <a:extLst>
              <a:ext uri="{FF2B5EF4-FFF2-40B4-BE49-F238E27FC236}">
                <a16:creationId xmlns:a16="http://schemas.microsoft.com/office/drawing/2014/main" id="{ED7C1FC3-2DA0-2023-0DD3-E4EC2B6D678A}"/>
              </a:ext>
            </a:extLst>
          </p:cNvPr>
          <p:cNvGrpSpPr/>
          <p:nvPr/>
        </p:nvGrpSpPr>
        <p:grpSpPr>
          <a:xfrm>
            <a:off x="6691111" y="2258894"/>
            <a:ext cx="784800" cy="786960"/>
            <a:chOff x="0" y="0"/>
            <a:chExt cx="1046400" cy="1049280"/>
          </a:xfrm>
        </p:grpSpPr>
        <p:sp>
          <p:nvSpPr>
            <p:cNvPr id="187" name="Freeform 30">
              <a:extLst>
                <a:ext uri="{FF2B5EF4-FFF2-40B4-BE49-F238E27FC236}">
                  <a16:creationId xmlns:a16="http://schemas.microsoft.com/office/drawing/2014/main" id="{9063837B-49A5-8CB2-37EA-18F5A9DE192A}"/>
                </a:ext>
              </a:extLst>
            </p:cNvPr>
            <p:cNvSpPr/>
            <p:nvPr/>
          </p:nvSpPr>
          <p:spPr>
            <a:xfrm>
              <a:off x="-67310" y="0"/>
              <a:ext cx="1113663" cy="1049274"/>
            </a:xfrm>
            <a:custGeom>
              <a:avLst/>
              <a:gdLst/>
              <a:ahLst/>
              <a:cxnLst/>
              <a:rect l="l" t="t" r="r" b="b"/>
              <a:pathLst>
                <a:path w="1113663" h="1049274">
                  <a:moveTo>
                    <a:pt x="479171" y="646684"/>
                  </a:moveTo>
                  <a:lnTo>
                    <a:pt x="592074" y="721106"/>
                  </a:lnTo>
                  <a:lnTo>
                    <a:pt x="703072" y="647954"/>
                  </a:lnTo>
                  <a:lnTo>
                    <a:pt x="1113663" y="1049274"/>
                  </a:lnTo>
                  <a:lnTo>
                    <a:pt x="67310" y="1049274"/>
                  </a:lnTo>
                  <a:close/>
                  <a:moveTo>
                    <a:pt x="0" y="878459"/>
                  </a:moveTo>
                  <a:lnTo>
                    <a:pt x="0" y="913384"/>
                  </a:lnTo>
                  <a:lnTo>
                    <a:pt x="772414" y="913384"/>
                  </a:lnTo>
                  <a:lnTo>
                    <a:pt x="772414" y="475869"/>
                  </a:lnTo>
                  <a:close/>
                  <a:moveTo>
                    <a:pt x="772414" y="409194"/>
                  </a:moveTo>
                  <a:lnTo>
                    <a:pt x="772414" y="444119"/>
                  </a:lnTo>
                  <a:lnTo>
                    <a:pt x="772414" y="409194"/>
                  </a:lnTo>
                  <a:close/>
                  <a:moveTo>
                    <a:pt x="1113663" y="378460"/>
                  </a:moveTo>
                  <a:lnTo>
                    <a:pt x="1113663" y="1014730"/>
                  </a:lnTo>
                  <a:lnTo>
                    <a:pt x="721741" y="635635"/>
                  </a:lnTo>
                  <a:lnTo>
                    <a:pt x="1052322" y="417957"/>
                  </a:lnTo>
                  <a:close/>
                  <a:moveTo>
                    <a:pt x="67310" y="378460"/>
                  </a:moveTo>
                  <a:lnTo>
                    <a:pt x="262001" y="503555"/>
                  </a:lnTo>
                  <a:lnTo>
                    <a:pt x="460629" y="634365"/>
                  </a:lnTo>
                  <a:lnTo>
                    <a:pt x="67310" y="1014730"/>
                  </a:lnTo>
                  <a:close/>
                  <a:moveTo>
                    <a:pt x="411988" y="978789"/>
                  </a:moveTo>
                  <a:lnTo>
                    <a:pt x="411988" y="1013714"/>
                  </a:lnTo>
                  <a:lnTo>
                    <a:pt x="772414" y="1013714"/>
                  </a:lnTo>
                  <a:lnTo>
                    <a:pt x="772414" y="342519"/>
                  </a:lnTo>
                  <a:close/>
                  <a:moveTo>
                    <a:pt x="347980" y="263525"/>
                  </a:moveTo>
                  <a:lnTo>
                    <a:pt x="836295" y="263525"/>
                  </a:lnTo>
                  <a:lnTo>
                    <a:pt x="836295" y="524256"/>
                  </a:lnTo>
                  <a:lnTo>
                    <a:pt x="606044" y="675894"/>
                  </a:lnTo>
                  <a:lnTo>
                    <a:pt x="592201" y="685038"/>
                  </a:lnTo>
                  <a:lnTo>
                    <a:pt x="347980" y="524256"/>
                  </a:lnTo>
                  <a:close/>
                  <a:moveTo>
                    <a:pt x="592201" y="0"/>
                  </a:moveTo>
                  <a:lnTo>
                    <a:pt x="1112139" y="342519"/>
                  </a:lnTo>
                  <a:lnTo>
                    <a:pt x="871220" y="501269"/>
                  </a:lnTo>
                  <a:lnTo>
                    <a:pt x="871220" y="228600"/>
                  </a:lnTo>
                  <a:lnTo>
                    <a:pt x="313055" y="228600"/>
                  </a:lnTo>
                  <a:lnTo>
                    <a:pt x="313055" y="501269"/>
                  </a:lnTo>
                  <a:lnTo>
                    <a:pt x="72136" y="342519"/>
                  </a:ln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188" name="Group 31">
            <a:extLst>
              <a:ext uri="{FF2B5EF4-FFF2-40B4-BE49-F238E27FC236}">
                <a16:creationId xmlns:a16="http://schemas.microsoft.com/office/drawing/2014/main" id="{E117DC3C-C67C-A08F-DEEA-B14AD18A9701}"/>
              </a:ext>
            </a:extLst>
          </p:cNvPr>
          <p:cNvGrpSpPr/>
          <p:nvPr/>
        </p:nvGrpSpPr>
        <p:grpSpPr>
          <a:xfrm>
            <a:off x="5433271" y="2364734"/>
            <a:ext cx="784800" cy="575280"/>
            <a:chOff x="0" y="0"/>
            <a:chExt cx="1046400" cy="767040"/>
          </a:xfrm>
        </p:grpSpPr>
        <p:sp>
          <p:nvSpPr>
            <p:cNvPr id="189" name="Freeform 32">
              <a:extLst>
                <a:ext uri="{FF2B5EF4-FFF2-40B4-BE49-F238E27FC236}">
                  <a16:creationId xmlns:a16="http://schemas.microsoft.com/office/drawing/2014/main" id="{6B19C1DE-6323-B4BB-68E1-E61CE4FE2FAC}"/>
                </a:ext>
              </a:extLst>
            </p:cNvPr>
            <p:cNvSpPr/>
            <p:nvPr/>
          </p:nvSpPr>
          <p:spPr>
            <a:xfrm>
              <a:off x="0" y="0"/>
              <a:ext cx="1046353" cy="767080"/>
            </a:xfrm>
            <a:custGeom>
              <a:avLst/>
              <a:gdLst/>
              <a:ahLst/>
              <a:cxnLst/>
              <a:rect l="l" t="t" r="r" b="b"/>
              <a:pathLst>
                <a:path w="1046353" h="767080">
                  <a:moveTo>
                    <a:pt x="637794" y="445389"/>
                  </a:moveTo>
                  <a:lnTo>
                    <a:pt x="1046353" y="767080"/>
                  </a:lnTo>
                  <a:lnTo>
                    <a:pt x="0" y="767080"/>
                  </a:lnTo>
                  <a:lnTo>
                    <a:pt x="410083" y="451612"/>
                  </a:lnTo>
                  <a:lnTo>
                    <a:pt x="520065" y="563499"/>
                  </a:lnTo>
                  <a:close/>
                  <a:moveTo>
                    <a:pt x="1046353" y="41021"/>
                  </a:moveTo>
                  <a:lnTo>
                    <a:pt x="1046353" y="729361"/>
                  </a:lnTo>
                  <a:lnTo>
                    <a:pt x="656463" y="430784"/>
                  </a:lnTo>
                  <a:close/>
                  <a:moveTo>
                    <a:pt x="0" y="37973"/>
                  </a:moveTo>
                  <a:lnTo>
                    <a:pt x="390017" y="427736"/>
                  </a:lnTo>
                  <a:lnTo>
                    <a:pt x="0" y="726186"/>
                  </a:lnTo>
                  <a:close/>
                  <a:moveTo>
                    <a:pt x="0" y="0"/>
                  </a:moveTo>
                  <a:lnTo>
                    <a:pt x="1046353" y="0"/>
                  </a:lnTo>
                  <a:lnTo>
                    <a:pt x="520192" y="523113"/>
                  </a:ln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190" name="Group 33">
            <a:extLst>
              <a:ext uri="{FF2B5EF4-FFF2-40B4-BE49-F238E27FC236}">
                <a16:creationId xmlns:a16="http://schemas.microsoft.com/office/drawing/2014/main" id="{23909341-9035-3E5C-85AC-801F7B836B15}"/>
              </a:ext>
            </a:extLst>
          </p:cNvPr>
          <p:cNvGrpSpPr/>
          <p:nvPr/>
        </p:nvGrpSpPr>
        <p:grpSpPr>
          <a:xfrm>
            <a:off x="6694711" y="6800654"/>
            <a:ext cx="469440" cy="1062000"/>
            <a:chOff x="0" y="0"/>
            <a:chExt cx="625920" cy="1416000"/>
          </a:xfrm>
        </p:grpSpPr>
        <p:sp>
          <p:nvSpPr>
            <p:cNvPr id="191" name="Freeform 34">
              <a:extLst>
                <a:ext uri="{FF2B5EF4-FFF2-40B4-BE49-F238E27FC236}">
                  <a16:creationId xmlns:a16="http://schemas.microsoft.com/office/drawing/2014/main" id="{56BCDE6D-5D40-CB5B-4364-FEAB8AC0C0BD}"/>
                </a:ext>
              </a:extLst>
            </p:cNvPr>
            <p:cNvSpPr/>
            <p:nvPr/>
          </p:nvSpPr>
          <p:spPr>
            <a:xfrm>
              <a:off x="0" y="0"/>
              <a:ext cx="625983" cy="1416050"/>
            </a:xfrm>
            <a:custGeom>
              <a:avLst/>
              <a:gdLst/>
              <a:ahLst/>
              <a:cxnLst/>
              <a:rect l="l" t="t" r="r" b="b"/>
              <a:pathLst>
                <a:path w="625983" h="1416050">
                  <a:moveTo>
                    <a:pt x="533908" y="1061847"/>
                  </a:moveTo>
                  <a:lnTo>
                    <a:pt x="92075" y="1061847"/>
                  </a:lnTo>
                  <a:lnTo>
                    <a:pt x="0" y="1416050"/>
                  </a:lnTo>
                  <a:lnTo>
                    <a:pt x="625983" y="1416050"/>
                  </a:lnTo>
                  <a:lnTo>
                    <a:pt x="533908" y="1061847"/>
                  </a:lnTo>
                  <a:close/>
                  <a:moveTo>
                    <a:pt x="351028" y="0"/>
                  </a:moveTo>
                  <a:cubicBezTo>
                    <a:pt x="351028" y="195961"/>
                    <a:pt x="341376" y="354838"/>
                    <a:pt x="341376" y="550672"/>
                  </a:cubicBezTo>
                  <a:cubicBezTo>
                    <a:pt x="373634" y="561594"/>
                    <a:pt x="396621" y="591312"/>
                    <a:pt x="396621" y="626110"/>
                  </a:cubicBezTo>
                  <a:cubicBezTo>
                    <a:pt x="396621" y="670560"/>
                    <a:pt x="359156" y="706628"/>
                    <a:pt x="312928" y="706628"/>
                  </a:cubicBezTo>
                  <a:cubicBezTo>
                    <a:pt x="266700" y="706628"/>
                    <a:pt x="229235" y="670560"/>
                    <a:pt x="229235" y="626110"/>
                  </a:cubicBezTo>
                  <a:cubicBezTo>
                    <a:pt x="229235" y="591312"/>
                    <a:pt x="252222" y="561721"/>
                    <a:pt x="284480" y="550672"/>
                  </a:cubicBezTo>
                  <a:lnTo>
                    <a:pt x="274828" y="4572"/>
                  </a:lnTo>
                  <a:lnTo>
                    <a:pt x="1397" y="667004"/>
                  </a:lnTo>
                  <a:lnTo>
                    <a:pt x="0" y="667004"/>
                  </a:lnTo>
                  <a:lnTo>
                    <a:pt x="889" y="668020"/>
                  </a:lnTo>
                  <a:lnTo>
                    <a:pt x="0" y="670306"/>
                  </a:lnTo>
                  <a:lnTo>
                    <a:pt x="2921" y="670306"/>
                  </a:lnTo>
                  <a:cubicBezTo>
                    <a:pt x="127381" y="803529"/>
                    <a:pt x="148844" y="908177"/>
                    <a:pt x="127127" y="1025271"/>
                  </a:cubicBezTo>
                  <a:lnTo>
                    <a:pt x="507619" y="1021080"/>
                  </a:lnTo>
                  <a:cubicBezTo>
                    <a:pt x="481584" y="887222"/>
                    <a:pt x="502920" y="819658"/>
                    <a:pt x="623316" y="670306"/>
                  </a:cubicBezTo>
                  <a:lnTo>
                    <a:pt x="625983" y="670306"/>
                  </a:lnTo>
                  <a:lnTo>
                    <a:pt x="625094" y="668020"/>
                  </a:lnTo>
                  <a:cubicBezTo>
                    <a:pt x="625348" y="667639"/>
                    <a:pt x="625729" y="667258"/>
                    <a:pt x="625983" y="666877"/>
                  </a:cubicBezTo>
                  <a:lnTo>
                    <a:pt x="624586" y="666877"/>
                  </a:lnTo>
                  <a:cubicBezTo>
                    <a:pt x="530225" y="432308"/>
                    <a:pt x="445389" y="234696"/>
                    <a:pt x="351028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192" name="Group 35">
            <a:extLst>
              <a:ext uri="{FF2B5EF4-FFF2-40B4-BE49-F238E27FC236}">
                <a16:creationId xmlns:a16="http://schemas.microsoft.com/office/drawing/2014/main" id="{77A4E7F1-BDA3-C34D-637B-9AB97601138F}"/>
              </a:ext>
            </a:extLst>
          </p:cNvPr>
          <p:cNvGrpSpPr/>
          <p:nvPr/>
        </p:nvGrpSpPr>
        <p:grpSpPr>
          <a:xfrm rot="-2700000">
            <a:off x="11901751" y="5501774"/>
            <a:ext cx="338400" cy="753840"/>
            <a:chOff x="0" y="0"/>
            <a:chExt cx="451200" cy="1005120"/>
          </a:xfrm>
        </p:grpSpPr>
        <p:sp>
          <p:nvSpPr>
            <p:cNvPr id="193" name="Freeform 36">
              <a:extLst>
                <a:ext uri="{FF2B5EF4-FFF2-40B4-BE49-F238E27FC236}">
                  <a16:creationId xmlns:a16="http://schemas.microsoft.com/office/drawing/2014/main" id="{F118CB31-EC85-019A-B552-AF4D6D4A37AB}"/>
                </a:ext>
              </a:extLst>
            </p:cNvPr>
            <p:cNvSpPr/>
            <p:nvPr/>
          </p:nvSpPr>
          <p:spPr>
            <a:xfrm>
              <a:off x="-80264" y="-110871"/>
              <a:ext cx="451231" cy="1005078"/>
            </a:xfrm>
            <a:custGeom>
              <a:avLst/>
              <a:gdLst/>
              <a:ahLst/>
              <a:cxnLst/>
              <a:rect l="l" t="t" r="r" b="b"/>
              <a:pathLst>
                <a:path w="451231" h="1005078">
                  <a:moveTo>
                    <a:pt x="274320" y="928116"/>
                  </a:moveTo>
                  <a:lnTo>
                    <a:pt x="274320" y="966597"/>
                  </a:lnTo>
                  <a:cubicBezTo>
                    <a:pt x="274320" y="987806"/>
                    <a:pt x="261874" y="1005078"/>
                    <a:pt x="246507" y="1005078"/>
                  </a:cubicBezTo>
                  <a:lnTo>
                    <a:pt x="204724" y="1005078"/>
                  </a:lnTo>
                  <a:cubicBezTo>
                    <a:pt x="189357" y="1005078"/>
                    <a:pt x="176911" y="987806"/>
                    <a:pt x="176911" y="966597"/>
                  </a:cubicBezTo>
                  <a:cubicBezTo>
                    <a:pt x="176911" y="953770"/>
                    <a:pt x="176911" y="940943"/>
                    <a:pt x="176911" y="928116"/>
                  </a:cubicBezTo>
                  <a:close/>
                  <a:moveTo>
                    <a:pt x="312928" y="151130"/>
                  </a:moveTo>
                  <a:cubicBezTo>
                    <a:pt x="347599" y="187071"/>
                    <a:pt x="368808" y="242443"/>
                    <a:pt x="370840" y="302133"/>
                  </a:cubicBezTo>
                  <a:cubicBezTo>
                    <a:pt x="372872" y="361823"/>
                    <a:pt x="355473" y="419735"/>
                    <a:pt x="323469" y="459994"/>
                  </a:cubicBezTo>
                  <a:lnTo>
                    <a:pt x="305308" y="432435"/>
                  </a:lnTo>
                  <a:cubicBezTo>
                    <a:pt x="331343" y="399669"/>
                    <a:pt x="345567" y="352552"/>
                    <a:pt x="343916" y="303911"/>
                  </a:cubicBezTo>
                  <a:cubicBezTo>
                    <a:pt x="342265" y="255270"/>
                    <a:pt x="324993" y="210185"/>
                    <a:pt x="296799" y="180975"/>
                  </a:cubicBezTo>
                  <a:close/>
                  <a:moveTo>
                    <a:pt x="322072" y="186055"/>
                  </a:moveTo>
                  <a:cubicBezTo>
                    <a:pt x="259969" y="100203"/>
                    <a:pt x="159258" y="100203"/>
                    <a:pt x="97028" y="186055"/>
                  </a:cubicBezTo>
                  <a:cubicBezTo>
                    <a:pt x="34798" y="271907"/>
                    <a:pt x="34925" y="410972"/>
                    <a:pt x="97028" y="496824"/>
                  </a:cubicBezTo>
                  <a:cubicBezTo>
                    <a:pt x="159131" y="582676"/>
                    <a:pt x="259842" y="582676"/>
                    <a:pt x="322072" y="496824"/>
                  </a:cubicBezTo>
                  <a:cubicBezTo>
                    <a:pt x="384302" y="410972"/>
                    <a:pt x="384175" y="271907"/>
                    <a:pt x="322072" y="186055"/>
                  </a:cubicBezTo>
                  <a:close/>
                  <a:moveTo>
                    <a:pt x="370967" y="110871"/>
                  </a:moveTo>
                  <a:cubicBezTo>
                    <a:pt x="451231" y="221742"/>
                    <a:pt x="451231" y="401447"/>
                    <a:pt x="370967" y="512318"/>
                  </a:cubicBezTo>
                  <a:cubicBezTo>
                    <a:pt x="343535" y="550164"/>
                    <a:pt x="310388" y="575056"/>
                    <a:pt x="274447" y="582295"/>
                  </a:cubicBezTo>
                  <a:lnTo>
                    <a:pt x="274447" y="913892"/>
                  </a:lnTo>
                  <a:lnTo>
                    <a:pt x="176784" y="913892"/>
                  </a:lnTo>
                  <a:lnTo>
                    <a:pt x="176784" y="582295"/>
                  </a:lnTo>
                  <a:cubicBezTo>
                    <a:pt x="140843" y="575056"/>
                    <a:pt x="107696" y="550164"/>
                    <a:pt x="80264" y="512318"/>
                  </a:cubicBezTo>
                  <a:cubicBezTo>
                    <a:pt x="0" y="401447"/>
                    <a:pt x="0" y="221742"/>
                    <a:pt x="80264" y="110871"/>
                  </a:cubicBezTo>
                  <a:cubicBezTo>
                    <a:pt x="160528" y="0"/>
                    <a:pt x="290703" y="0"/>
                    <a:pt x="370967" y="110871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194" name="Group 37">
            <a:extLst>
              <a:ext uri="{FF2B5EF4-FFF2-40B4-BE49-F238E27FC236}">
                <a16:creationId xmlns:a16="http://schemas.microsoft.com/office/drawing/2014/main" id="{9C143819-CC75-4D7D-00D3-D971EA59BD46}"/>
              </a:ext>
            </a:extLst>
          </p:cNvPr>
          <p:cNvGrpSpPr/>
          <p:nvPr/>
        </p:nvGrpSpPr>
        <p:grpSpPr>
          <a:xfrm>
            <a:off x="5423911" y="6983534"/>
            <a:ext cx="696960" cy="696960"/>
            <a:chOff x="0" y="0"/>
            <a:chExt cx="929280" cy="929280"/>
          </a:xfrm>
        </p:grpSpPr>
        <p:sp>
          <p:nvSpPr>
            <p:cNvPr id="195" name="Freeform 38">
              <a:extLst>
                <a:ext uri="{FF2B5EF4-FFF2-40B4-BE49-F238E27FC236}">
                  <a16:creationId xmlns:a16="http://schemas.microsoft.com/office/drawing/2014/main" id="{26DB1410-6FC2-665E-A14C-901676FCDFA9}"/>
                </a:ext>
              </a:extLst>
            </p:cNvPr>
            <p:cNvSpPr/>
            <p:nvPr/>
          </p:nvSpPr>
          <p:spPr>
            <a:xfrm>
              <a:off x="17399" y="0"/>
              <a:ext cx="929132" cy="929132"/>
            </a:xfrm>
            <a:custGeom>
              <a:avLst/>
              <a:gdLst/>
              <a:ahLst/>
              <a:cxnLst/>
              <a:rect l="l" t="t" r="r" b="b"/>
              <a:pathLst>
                <a:path w="929132" h="929132">
                  <a:moveTo>
                    <a:pt x="464566" y="300482"/>
                  </a:moveTo>
                  <a:cubicBezTo>
                    <a:pt x="482219" y="300482"/>
                    <a:pt x="496570" y="315468"/>
                    <a:pt x="496570" y="333883"/>
                  </a:cubicBezTo>
                  <a:lnTo>
                    <a:pt x="496570" y="467995"/>
                  </a:lnTo>
                  <a:lnTo>
                    <a:pt x="626745" y="467995"/>
                  </a:lnTo>
                  <a:cubicBezTo>
                    <a:pt x="644398" y="467995"/>
                    <a:pt x="658749" y="482981"/>
                    <a:pt x="658749" y="501396"/>
                  </a:cubicBezTo>
                  <a:cubicBezTo>
                    <a:pt x="658749" y="519811"/>
                    <a:pt x="644398" y="534797"/>
                    <a:pt x="626745" y="534797"/>
                  </a:cubicBezTo>
                  <a:lnTo>
                    <a:pt x="466471" y="534797"/>
                  </a:lnTo>
                  <a:lnTo>
                    <a:pt x="465074" y="534543"/>
                  </a:lnTo>
                  <a:cubicBezTo>
                    <a:pt x="464947" y="534670"/>
                    <a:pt x="464820" y="534670"/>
                    <a:pt x="464693" y="534670"/>
                  </a:cubicBezTo>
                  <a:cubicBezTo>
                    <a:pt x="447040" y="534670"/>
                    <a:pt x="432689" y="519684"/>
                    <a:pt x="432689" y="501269"/>
                  </a:cubicBezTo>
                  <a:lnTo>
                    <a:pt x="432689" y="333883"/>
                  </a:lnTo>
                  <a:cubicBezTo>
                    <a:pt x="432689" y="315341"/>
                    <a:pt x="447040" y="300482"/>
                    <a:pt x="464693" y="300482"/>
                  </a:cubicBezTo>
                  <a:close/>
                  <a:moveTo>
                    <a:pt x="464693" y="181102"/>
                  </a:moveTo>
                  <a:cubicBezTo>
                    <a:pt x="303149" y="181102"/>
                    <a:pt x="172212" y="317754"/>
                    <a:pt x="172212" y="486283"/>
                  </a:cubicBezTo>
                  <a:cubicBezTo>
                    <a:pt x="172212" y="654812"/>
                    <a:pt x="303149" y="791464"/>
                    <a:pt x="464566" y="791464"/>
                  </a:cubicBezTo>
                  <a:cubicBezTo>
                    <a:pt x="625983" y="791464"/>
                    <a:pt x="757047" y="654812"/>
                    <a:pt x="757047" y="486283"/>
                  </a:cubicBezTo>
                  <a:cubicBezTo>
                    <a:pt x="757047" y="317754"/>
                    <a:pt x="626110" y="180975"/>
                    <a:pt x="464566" y="180975"/>
                  </a:cubicBezTo>
                  <a:close/>
                  <a:moveTo>
                    <a:pt x="464566" y="122174"/>
                  </a:moveTo>
                  <a:cubicBezTo>
                    <a:pt x="657225" y="122174"/>
                    <a:pt x="813308" y="285115"/>
                    <a:pt x="813308" y="486156"/>
                  </a:cubicBezTo>
                  <a:cubicBezTo>
                    <a:pt x="813308" y="612775"/>
                    <a:pt x="751459" y="724281"/>
                    <a:pt x="657352" y="789305"/>
                  </a:cubicBezTo>
                  <a:lnTo>
                    <a:pt x="731647" y="929132"/>
                  </a:lnTo>
                  <a:lnTo>
                    <a:pt x="660273" y="929132"/>
                  </a:lnTo>
                  <a:lnTo>
                    <a:pt x="602488" y="820420"/>
                  </a:lnTo>
                  <a:cubicBezTo>
                    <a:pt x="560197" y="839597"/>
                    <a:pt x="513588" y="850138"/>
                    <a:pt x="464566" y="850138"/>
                  </a:cubicBezTo>
                  <a:cubicBezTo>
                    <a:pt x="415544" y="850138"/>
                    <a:pt x="368935" y="839597"/>
                    <a:pt x="326644" y="820420"/>
                  </a:cubicBezTo>
                  <a:lnTo>
                    <a:pt x="268859" y="929132"/>
                  </a:lnTo>
                  <a:lnTo>
                    <a:pt x="197485" y="929132"/>
                  </a:lnTo>
                  <a:lnTo>
                    <a:pt x="271780" y="789305"/>
                  </a:lnTo>
                  <a:cubicBezTo>
                    <a:pt x="177800" y="724154"/>
                    <a:pt x="115824" y="612648"/>
                    <a:pt x="115824" y="486156"/>
                  </a:cubicBezTo>
                  <a:cubicBezTo>
                    <a:pt x="115824" y="285115"/>
                    <a:pt x="272034" y="122174"/>
                    <a:pt x="464566" y="122174"/>
                  </a:cubicBezTo>
                  <a:close/>
                  <a:moveTo>
                    <a:pt x="194691" y="35433"/>
                  </a:moveTo>
                  <a:cubicBezTo>
                    <a:pt x="240284" y="34671"/>
                    <a:pt x="286131" y="51943"/>
                    <a:pt x="321691" y="87249"/>
                  </a:cubicBezTo>
                  <a:lnTo>
                    <a:pt x="68580" y="354711"/>
                  </a:lnTo>
                  <a:cubicBezTo>
                    <a:pt x="0" y="281305"/>
                    <a:pt x="381" y="164211"/>
                    <a:pt x="69342" y="91313"/>
                  </a:cubicBezTo>
                  <a:cubicBezTo>
                    <a:pt x="103886" y="54864"/>
                    <a:pt x="149098" y="36195"/>
                    <a:pt x="194691" y="35433"/>
                  </a:cubicBezTo>
                  <a:close/>
                  <a:moveTo>
                    <a:pt x="734441" y="35433"/>
                  </a:moveTo>
                  <a:cubicBezTo>
                    <a:pt x="780034" y="36195"/>
                    <a:pt x="825373" y="54864"/>
                    <a:pt x="859790" y="91313"/>
                  </a:cubicBezTo>
                  <a:cubicBezTo>
                    <a:pt x="928751" y="164211"/>
                    <a:pt x="929132" y="281305"/>
                    <a:pt x="860552" y="354711"/>
                  </a:cubicBezTo>
                  <a:lnTo>
                    <a:pt x="607568" y="87249"/>
                  </a:lnTo>
                  <a:cubicBezTo>
                    <a:pt x="643128" y="51943"/>
                    <a:pt x="688975" y="34671"/>
                    <a:pt x="734568" y="35433"/>
                  </a:cubicBezTo>
                  <a:close/>
                  <a:moveTo>
                    <a:pt x="436626" y="0"/>
                  </a:moveTo>
                  <a:lnTo>
                    <a:pt x="492506" y="0"/>
                  </a:lnTo>
                  <a:cubicBezTo>
                    <a:pt x="514604" y="0"/>
                    <a:pt x="532384" y="18669"/>
                    <a:pt x="532384" y="41656"/>
                  </a:cubicBezTo>
                  <a:lnTo>
                    <a:pt x="532384" y="83312"/>
                  </a:lnTo>
                  <a:lnTo>
                    <a:pt x="396748" y="83312"/>
                  </a:lnTo>
                  <a:lnTo>
                    <a:pt x="396748" y="41656"/>
                  </a:lnTo>
                  <a:cubicBezTo>
                    <a:pt x="396748" y="18669"/>
                    <a:pt x="414655" y="0"/>
                    <a:pt x="436626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196" name="Group 39">
            <a:extLst>
              <a:ext uri="{FF2B5EF4-FFF2-40B4-BE49-F238E27FC236}">
                <a16:creationId xmlns:a16="http://schemas.microsoft.com/office/drawing/2014/main" id="{46B16AC8-023B-662A-06B9-95DCD48335B3}"/>
              </a:ext>
            </a:extLst>
          </p:cNvPr>
          <p:cNvGrpSpPr/>
          <p:nvPr/>
        </p:nvGrpSpPr>
        <p:grpSpPr>
          <a:xfrm>
            <a:off x="9141271" y="5484494"/>
            <a:ext cx="691200" cy="680400"/>
            <a:chOff x="0" y="0"/>
            <a:chExt cx="921600" cy="907200"/>
          </a:xfrm>
        </p:grpSpPr>
        <p:sp>
          <p:nvSpPr>
            <p:cNvPr id="197" name="Freeform 40">
              <a:extLst>
                <a:ext uri="{FF2B5EF4-FFF2-40B4-BE49-F238E27FC236}">
                  <a16:creationId xmlns:a16="http://schemas.microsoft.com/office/drawing/2014/main" id="{ED55103E-80D7-34B1-49C0-1C058F7771C6}"/>
                </a:ext>
              </a:extLst>
            </p:cNvPr>
            <p:cNvSpPr/>
            <p:nvPr/>
          </p:nvSpPr>
          <p:spPr>
            <a:xfrm>
              <a:off x="-35941" y="-127"/>
              <a:ext cx="921512" cy="907034"/>
            </a:xfrm>
            <a:custGeom>
              <a:avLst/>
              <a:gdLst/>
              <a:ahLst/>
              <a:cxnLst/>
              <a:rect l="l" t="t" r="r" b="b"/>
              <a:pathLst>
                <a:path w="921512" h="907034">
                  <a:moveTo>
                    <a:pt x="299212" y="654177"/>
                  </a:moveTo>
                  <a:cubicBezTo>
                    <a:pt x="257810" y="654177"/>
                    <a:pt x="224155" y="690880"/>
                    <a:pt x="224155" y="736219"/>
                  </a:cubicBezTo>
                  <a:cubicBezTo>
                    <a:pt x="224155" y="781558"/>
                    <a:pt x="257810" y="818261"/>
                    <a:pt x="299212" y="818261"/>
                  </a:cubicBezTo>
                  <a:cubicBezTo>
                    <a:pt x="340614" y="818261"/>
                    <a:pt x="374269" y="781558"/>
                    <a:pt x="374269" y="736219"/>
                  </a:cubicBezTo>
                  <a:cubicBezTo>
                    <a:pt x="374269" y="690880"/>
                    <a:pt x="340741" y="654177"/>
                    <a:pt x="299212" y="654177"/>
                  </a:cubicBezTo>
                  <a:close/>
                  <a:moveTo>
                    <a:pt x="160782" y="479933"/>
                  </a:moveTo>
                  <a:cubicBezTo>
                    <a:pt x="119380" y="479933"/>
                    <a:pt x="85725" y="516636"/>
                    <a:pt x="85725" y="561975"/>
                  </a:cubicBezTo>
                  <a:cubicBezTo>
                    <a:pt x="85725" y="607314"/>
                    <a:pt x="119380" y="644017"/>
                    <a:pt x="160782" y="644017"/>
                  </a:cubicBezTo>
                  <a:cubicBezTo>
                    <a:pt x="202184" y="644017"/>
                    <a:pt x="235839" y="607314"/>
                    <a:pt x="235839" y="561975"/>
                  </a:cubicBezTo>
                  <a:cubicBezTo>
                    <a:pt x="235839" y="516636"/>
                    <a:pt x="202184" y="479933"/>
                    <a:pt x="160782" y="479933"/>
                  </a:cubicBezTo>
                  <a:close/>
                  <a:moveTo>
                    <a:pt x="753491" y="315976"/>
                  </a:moveTo>
                  <a:cubicBezTo>
                    <a:pt x="712089" y="315976"/>
                    <a:pt x="678434" y="352679"/>
                    <a:pt x="678434" y="398018"/>
                  </a:cubicBezTo>
                  <a:cubicBezTo>
                    <a:pt x="678434" y="443357"/>
                    <a:pt x="712089" y="480060"/>
                    <a:pt x="753491" y="480060"/>
                  </a:cubicBezTo>
                  <a:cubicBezTo>
                    <a:pt x="794893" y="480060"/>
                    <a:pt x="828548" y="443357"/>
                    <a:pt x="828548" y="398018"/>
                  </a:cubicBezTo>
                  <a:cubicBezTo>
                    <a:pt x="828548" y="352679"/>
                    <a:pt x="794893" y="315976"/>
                    <a:pt x="753491" y="315976"/>
                  </a:cubicBezTo>
                  <a:close/>
                  <a:moveTo>
                    <a:pt x="174117" y="250317"/>
                  </a:moveTo>
                  <a:cubicBezTo>
                    <a:pt x="132715" y="250317"/>
                    <a:pt x="99060" y="287020"/>
                    <a:pt x="99060" y="332359"/>
                  </a:cubicBezTo>
                  <a:cubicBezTo>
                    <a:pt x="99060" y="377698"/>
                    <a:pt x="132715" y="414401"/>
                    <a:pt x="174117" y="414401"/>
                  </a:cubicBezTo>
                  <a:cubicBezTo>
                    <a:pt x="215519" y="414401"/>
                    <a:pt x="249174" y="377698"/>
                    <a:pt x="249174" y="332359"/>
                  </a:cubicBezTo>
                  <a:cubicBezTo>
                    <a:pt x="249174" y="287020"/>
                    <a:pt x="215519" y="250317"/>
                    <a:pt x="174117" y="250317"/>
                  </a:cubicBezTo>
                  <a:close/>
                  <a:moveTo>
                    <a:pt x="337566" y="91313"/>
                  </a:moveTo>
                  <a:cubicBezTo>
                    <a:pt x="296164" y="91313"/>
                    <a:pt x="262509" y="128016"/>
                    <a:pt x="262509" y="173355"/>
                  </a:cubicBezTo>
                  <a:cubicBezTo>
                    <a:pt x="262509" y="218694"/>
                    <a:pt x="296164" y="255397"/>
                    <a:pt x="337566" y="255397"/>
                  </a:cubicBezTo>
                  <a:cubicBezTo>
                    <a:pt x="378968" y="255397"/>
                    <a:pt x="412623" y="218694"/>
                    <a:pt x="412623" y="173355"/>
                  </a:cubicBezTo>
                  <a:cubicBezTo>
                    <a:pt x="412623" y="128016"/>
                    <a:pt x="378968" y="91313"/>
                    <a:pt x="337566" y="91313"/>
                  </a:cubicBezTo>
                  <a:close/>
                  <a:moveTo>
                    <a:pt x="545465" y="50419"/>
                  </a:moveTo>
                  <a:cubicBezTo>
                    <a:pt x="504063" y="50419"/>
                    <a:pt x="470408" y="87122"/>
                    <a:pt x="470408" y="132461"/>
                  </a:cubicBezTo>
                  <a:cubicBezTo>
                    <a:pt x="470408" y="177800"/>
                    <a:pt x="504063" y="214503"/>
                    <a:pt x="545465" y="214503"/>
                  </a:cubicBezTo>
                  <a:cubicBezTo>
                    <a:pt x="586867" y="214503"/>
                    <a:pt x="620522" y="177800"/>
                    <a:pt x="620522" y="132461"/>
                  </a:cubicBezTo>
                  <a:cubicBezTo>
                    <a:pt x="620522" y="87122"/>
                    <a:pt x="586867" y="50419"/>
                    <a:pt x="545465" y="50419"/>
                  </a:cubicBezTo>
                  <a:close/>
                  <a:moveTo>
                    <a:pt x="490728" y="254"/>
                  </a:moveTo>
                  <a:cubicBezTo>
                    <a:pt x="507619" y="0"/>
                    <a:pt x="525145" y="381"/>
                    <a:pt x="543179" y="1524"/>
                  </a:cubicBezTo>
                  <a:cubicBezTo>
                    <a:pt x="685800" y="15367"/>
                    <a:pt x="808101" y="117221"/>
                    <a:pt x="852170" y="268097"/>
                  </a:cubicBezTo>
                  <a:cubicBezTo>
                    <a:pt x="921512" y="603250"/>
                    <a:pt x="772287" y="572262"/>
                    <a:pt x="686562" y="529844"/>
                  </a:cubicBezTo>
                  <a:cubicBezTo>
                    <a:pt x="446278" y="474853"/>
                    <a:pt x="743331" y="907034"/>
                    <a:pt x="299212" y="896874"/>
                  </a:cubicBezTo>
                  <a:cubicBezTo>
                    <a:pt x="32131" y="868426"/>
                    <a:pt x="0" y="531622"/>
                    <a:pt x="64135" y="312166"/>
                  </a:cubicBezTo>
                  <a:cubicBezTo>
                    <a:pt x="108204" y="161544"/>
                    <a:pt x="236982" y="4445"/>
                    <a:pt x="490728" y="254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198" name="Group 41">
            <a:extLst>
              <a:ext uri="{FF2B5EF4-FFF2-40B4-BE49-F238E27FC236}">
                <a16:creationId xmlns:a16="http://schemas.microsoft.com/office/drawing/2014/main" id="{E9D62E2A-7C30-3E3E-EB9D-5C438ABFFEB3}"/>
              </a:ext>
            </a:extLst>
          </p:cNvPr>
          <p:cNvGrpSpPr/>
          <p:nvPr/>
        </p:nvGrpSpPr>
        <p:grpSpPr>
          <a:xfrm>
            <a:off x="14118631" y="5421134"/>
            <a:ext cx="696960" cy="694800"/>
            <a:chOff x="0" y="0"/>
            <a:chExt cx="929280" cy="926400"/>
          </a:xfrm>
        </p:grpSpPr>
        <p:sp>
          <p:nvSpPr>
            <p:cNvPr id="199" name="Freeform 42">
              <a:extLst>
                <a:ext uri="{FF2B5EF4-FFF2-40B4-BE49-F238E27FC236}">
                  <a16:creationId xmlns:a16="http://schemas.microsoft.com/office/drawing/2014/main" id="{63EDCB8F-0821-CCC3-168C-1A9B1668DEEE}"/>
                </a:ext>
              </a:extLst>
            </p:cNvPr>
            <p:cNvSpPr/>
            <p:nvPr/>
          </p:nvSpPr>
          <p:spPr>
            <a:xfrm>
              <a:off x="0" y="0"/>
              <a:ext cx="928624" cy="926338"/>
            </a:xfrm>
            <a:custGeom>
              <a:avLst/>
              <a:gdLst/>
              <a:ahLst/>
              <a:cxnLst/>
              <a:rect l="l" t="t" r="r" b="b"/>
              <a:pathLst>
                <a:path w="928624" h="926338">
                  <a:moveTo>
                    <a:pt x="206502" y="773684"/>
                  </a:moveTo>
                  <a:cubicBezTo>
                    <a:pt x="195072" y="773684"/>
                    <a:pt x="185801" y="782955"/>
                    <a:pt x="185801" y="794385"/>
                  </a:cubicBezTo>
                  <a:cubicBezTo>
                    <a:pt x="185801" y="805815"/>
                    <a:pt x="195072" y="815086"/>
                    <a:pt x="206502" y="815086"/>
                  </a:cubicBezTo>
                  <a:lnTo>
                    <a:pt x="722757" y="815086"/>
                  </a:lnTo>
                  <a:cubicBezTo>
                    <a:pt x="734187" y="815086"/>
                    <a:pt x="743458" y="805815"/>
                    <a:pt x="743458" y="794385"/>
                  </a:cubicBezTo>
                  <a:cubicBezTo>
                    <a:pt x="743458" y="782955"/>
                    <a:pt x="734187" y="773684"/>
                    <a:pt x="722757" y="773684"/>
                  </a:cubicBezTo>
                  <a:close/>
                  <a:moveTo>
                    <a:pt x="722757" y="678688"/>
                  </a:moveTo>
                  <a:cubicBezTo>
                    <a:pt x="711327" y="678688"/>
                    <a:pt x="702056" y="687959"/>
                    <a:pt x="702056" y="699389"/>
                  </a:cubicBezTo>
                  <a:cubicBezTo>
                    <a:pt x="702056" y="710819"/>
                    <a:pt x="711327" y="720090"/>
                    <a:pt x="722757" y="720090"/>
                  </a:cubicBezTo>
                  <a:cubicBezTo>
                    <a:pt x="734187" y="720090"/>
                    <a:pt x="743458" y="710819"/>
                    <a:pt x="743458" y="699389"/>
                  </a:cubicBezTo>
                  <a:cubicBezTo>
                    <a:pt x="743458" y="687959"/>
                    <a:pt x="734187" y="678688"/>
                    <a:pt x="722757" y="678688"/>
                  </a:cubicBezTo>
                  <a:close/>
                  <a:moveTo>
                    <a:pt x="722757" y="583692"/>
                  </a:moveTo>
                  <a:cubicBezTo>
                    <a:pt x="711327" y="583692"/>
                    <a:pt x="702056" y="592963"/>
                    <a:pt x="702056" y="604393"/>
                  </a:cubicBezTo>
                  <a:cubicBezTo>
                    <a:pt x="702056" y="615823"/>
                    <a:pt x="711327" y="625094"/>
                    <a:pt x="722757" y="625094"/>
                  </a:cubicBezTo>
                  <a:cubicBezTo>
                    <a:pt x="734187" y="625094"/>
                    <a:pt x="743458" y="615823"/>
                    <a:pt x="743458" y="604393"/>
                  </a:cubicBezTo>
                  <a:cubicBezTo>
                    <a:pt x="743458" y="592963"/>
                    <a:pt x="734187" y="583692"/>
                    <a:pt x="722757" y="583692"/>
                  </a:cubicBezTo>
                  <a:close/>
                  <a:moveTo>
                    <a:pt x="722757" y="488696"/>
                  </a:moveTo>
                  <a:cubicBezTo>
                    <a:pt x="711327" y="488696"/>
                    <a:pt x="702056" y="497967"/>
                    <a:pt x="702056" y="509397"/>
                  </a:cubicBezTo>
                  <a:cubicBezTo>
                    <a:pt x="702056" y="520827"/>
                    <a:pt x="711327" y="530098"/>
                    <a:pt x="722757" y="530098"/>
                  </a:cubicBezTo>
                  <a:cubicBezTo>
                    <a:pt x="734187" y="530098"/>
                    <a:pt x="743458" y="520827"/>
                    <a:pt x="743458" y="509397"/>
                  </a:cubicBezTo>
                  <a:cubicBezTo>
                    <a:pt x="743458" y="497967"/>
                    <a:pt x="734187" y="488696"/>
                    <a:pt x="722757" y="488696"/>
                  </a:cubicBezTo>
                  <a:close/>
                  <a:moveTo>
                    <a:pt x="722757" y="393700"/>
                  </a:moveTo>
                  <a:cubicBezTo>
                    <a:pt x="711327" y="393700"/>
                    <a:pt x="702056" y="402971"/>
                    <a:pt x="702056" y="414401"/>
                  </a:cubicBezTo>
                  <a:cubicBezTo>
                    <a:pt x="702056" y="425831"/>
                    <a:pt x="711327" y="435102"/>
                    <a:pt x="722757" y="435102"/>
                  </a:cubicBezTo>
                  <a:cubicBezTo>
                    <a:pt x="734187" y="435102"/>
                    <a:pt x="743458" y="425831"/>
                    <a:pt x="743458" y="414401"/>
                  </a:cubicBezTo>
                  <a:cubicBezTo>
                    <a:pt x="743458" y="402971"/>
                    <a:pt x="734187" y="393700"/>
                    <a:pt x="722757" y="393700"/>
                  </a:cubicBezTo>
                  <a:close/>
                  <a:moveTo>
                    <a:pt x="722757" y="298704"/>
                  </a:moveTo>
                  <a:cubicBezTo>
                    <a:pt x="711327" y="298704"/>
                    <a:pt x="702056" y="307975"/>
                    <a:pt x="702056" y="319405"/>
                  </a:cubicBezTo>
                  <a:cubicBezTo>
                    <a:pt x="702056" y="330835"/>
                    <a:pt x="711327" y="340106"/>
                    <a:pt x="722757" y="340106"/>
                  </a:cubicBezTo>
                  <a:cubicBezTo>
                    <a:pt x="734187" y="340106"/>
                    <a:pt x="743458" y="330835"/>
                    <a:pt x="743458" y="319405"/>
                  </a:cubicBezTo>
                  <a:cubicBezTo>
                    <a:pt x="743458" y="307975"/>
                    <a:pt x="734187" y="298704"/>
                    <a:pt x="722757" y="298704"/>
                  </a:cubicBezTo>
                  <a:close/>
                  <a:moveTo>
                    <a:pt x="0" y="87757"/>
                  </a:moveTo>
                  <a:lnTo>
                    <a:pt x="52197" y="87757"/>
                  </a:lnTo>
                  <a:lnTo>
                    <a:pt x="52197" y="134747"/>
                  </a:lnTo>
                  <a:cubicBezTo>
                    <a:pt x="52197" y="171831"/>
                    <a:pt x="82296" y="201803"/>
                    <a:pt x="119253" y="201803"/>
                  </a:cubicBezTo>
                  <a:cubicBezTo>
                    <a:pt x="156210" y="201803"/>
                    <a:pt x="186309" y="171704"/>
                    <a:pt x="186309" y="134747"/>
                  </a:cubicBezTo>
                  <a:lnTo>
                    <a:pt x="186309" y="87757"/>
                  </a:lnTo>
                  <a:lnTo>
                    <a:pt x="229997" y="87757"/>
                  </a:lnTo>
                  <a:lnTo>
                    <a:pt x="229997" y="134747"/>
                  </a:lnTo>
                  <a:cubicBezTo>
                    <a:pt x="229997" y="171831"/>
                    <a:pt x="260096" y="201803"/>
                    <a:pt x="297053" y="201803"/>
                  </a:cubicBezTo>
                  <a:cubicBezTo>
                    <a:pt x="334010" y="201803"/>
                    <a:pt x="364109" y="171704"/>
                    <a:pt x="364109" y="134747"/>
                  </a:cubicBezTo>
                  <a:lnTo>
                    <a:pt x="364109" y="87757"/>
                  </a:lnTo>
                  <a:lnTo>
                    <a:pt x="407797" y="87757"/>
                  </a:lnTo>
                  <a:lnTo>
                    <a:pt x="407797" y="134747"/>
                  </a:lnTo>
                  <a:cubicBezTo>
                    <a:pt x="407797" y="171831"/>
                    <a:pt x="437896" y="201803"/>
                    <a:pt x="474853" y="201803"/>
                  </a:cubicBezTo>
                  <a:cubicBezTo>
                    <a:pt x="511810" y="201803"/>
                    <a:pt x="541909" y="171704"/>
                    <a:pt x="541909" y="134747"/>
                  </a:cubicBezTo>
                  <a:lnTo>
                    <a:pt x="541909" y="87757"/>
                  </a:lnTo>
                  <a:lnTo>
                    <a:pt x="585597" y="87757"/>
                  </a:lnTo>
                  <a:lnTo>
                    <a:pt x="585597" y="134747"/>
                  </a:lnTo>
                  <a:cubicBezTo>
                    <a:pt x="585597" y="171831"/>
                    <a:pt x="615696" y="201803"/>
                    <a:pt x="652653" y="201803"/>
                  </a:cubicBezTo>
                  <a:cubicBezTo>
                    <a:pt x="689610" y="201803"/>
                    <a:pt x="719709" y="171704"/>
                    <a:pt x="719709" y="134747"/>
                  </a:cubicBezTo>
                  <a:lnTo>
                    <a:pt x="719709" y="87757"/>
                  </a:lnTo>
                  <a:lnTo>
                    <a:pt x="763397" y="87757"/>
                  </a:lnTo>
                  <a:lnTo>
                    <a:pt x="763397" y="134747"/>
                  </a:lnTo>
                  <a:cubicBezTo>
                    <a:pt x="763397" y="171831"/>
                    <a:pt x="793496" y="201803"/>
                    <a:pt x="830453" y="201803"/>
                  </a:cubicBezTo>
                  <a:cubicBezTo>
                    <a:pt x="867410" y="201803"/>
                    <a:pt x="897509" y="171704"/>
                    <a:pt x="897509" y="134747"/>
                  </a:cubicBezTo>
                  <a:lnTo>
                    <a:pt x="897509" y="87757"/>
                  </a:lnTo>
                  <a:lnTo>
                    <a:pt x="928624" y="87757"/>
                  </a:lnTo>
                  <a:lnTo>
                    <a:pt x="928624" y="926338"/>
                  </a:lnTo>
                  <a:lnTo>
                    <a:pt x="0" y="926338"/>
                  </a:lnTo>
                  <a:close/>
                  <a:moveTo>
                    <a:pt x="119253" y="0"/>
                  </a:moveTo>
                  <a:cubicBezTo>
                    <a:pt x="139192" y="0"/>
                    <a:pt x="155448" y="16129"/>
                    <a:pt x="155448" y="36195"/>
                  </a:cubicBezTo>
                  <a:lnTo>
                    <a:pt x="155448" y="139446"/>
                  </a:lnTo>
                  <a:cubicBezTo>
                    <a:pt x="155448" y="159385"/>
                    <a:pt x="139319" y="175641"/>
                    <a:pt x="119253" y="175641"/>
                  </a:cubicBezTo>
                  <a:cubicBezTo>
                    <a:pt x="99187" y="175641"/>
                    <a:pt x="83058" y="159512"/>
                    <a:pt x="83058" y="139446"/>
                  </a:cubicBezTo>
                  <a:lnTo>
                    <a:pt x="83058" y="36195"/>
                  </a:lnTo>
                  <a:cubicBezTo>
                    <a:pt x="83185" y="16129"/>
                    <a:pt x="99314" y="0"/>
                    <a:pt x="119253" y="0"/>
                  </a:cubicBezTo>
                  <a:close/>
                  <a:moveTo>
                    <a:pt x="297180" y="0"/>
                  </a:moveTo>
                  <a:cubicBezTo>
                    <a:pt x="317119" y="0"/>
                    <a:pt x="333375" y="16129"/>
                    <a:pt x="333375" y="36195"/>
                  </a:cubicBezTo>
                  <a:lnTo>
                    <a:pt x="333375" y="139446"/>
                  </a:lnTo>
                  <a:cubicBezTo>
                    <a:pt x="333375" y="159385"/>
                    <a:pt x="317246" y="175641"/>
                    <a:pt x="297180" y="175641"/>
                  </a:cubicBezTo>
                  <a:cubicBezTo>
                    <a:pt x="277114" y="175641"/>
                    <a:pt x="260985" y="159512"/>
                    <a:pt x="260985" y="139446"/>
                  </a:cubicBezTo>
                  <a:lnTo>
                    <a:pt x="260985" y="36195"/>
                  </a:lnTo>
                  <a:cubicBezTo>
                    <a:pt x="261112" y="16129"/>
                    <a:pt x="277241" y="0"/>
                    <a:pt x="297180" y="0"/>
                  </a:cubicBezTo>
                  <a:close/>
                  <a:moveTo>
                    <a:pt x="475234" y="0"/>
                  </a:moveTo>
                  <a:cubicBezTo>
                    <a:pt x="495173" y="0"/>
                    <a:pt x="511429" y="16129"/>
                    <a:pt x="511429" y="36195"/>
                  </a:cubicBezTo>
                  <a:lnTo>
                    <a:pt x="511429" y="139446"/>
                  </a:lnTo>
                  <a:cubicBezTo>
                    <a:pt x="511429" y="159385"/>
                    <a:pt x="495300" y="175641"/>
                    <a:pt x="475234" y="175641"/>
                  </a:cubicBezTo>
                  <a:cubicBezTo>
                    <a:pt x="455168" y="175641"/>
                    <a:pt x="439039" y="159512"/>
                    <a:pt x="439039" y="139446"/>
                  </a:cubicBezTo>
                  <a:lnTo>
                    <a:pt x="439039" y="36195"/>
                  </a:lnTo>
                  <a:cubicBezTo>
                    <a:pt x="439039" y="16129"/>
                    <a:pt x="455168" y="0"/>
                    <a:pt x="475234" y="0"/>
                  </a:cubicBezTo>
                  <a:close/>
                  <a:moveTo>
                    <a:pt x="653161" y="0"/>
                  </a:moveTo>
                  <a:cubicBezTo>
                    <a:pt x="673100" y="0"/>
                    <a:pt x="689229" y="16129"/>
                    <a:pt x="689229" y="36195"/>
                  </a:cubicBezTo>
                  <a:lnTo>
                    <a:pt x="689229" y="139446"/>
                  </a:lnTo>
                  <a:cubicBezTo>
                    <a:pt x="689229" y="159385"/>
                    <a:pt x="673100" y="175641"/>
                    <a:pt x="653034" y="175641"/>
                  </a:cubicBezTo>
                  <a:cubicBezTo>
                    <a:pt x="632968" y="175641"/>
                    <a:pt x="616839" y="159512"/>
                    <a:pt x="616839" y="139446"/>
                  </a:cubicBezTo>
                  <a:lnTo>
                    <a:pt x="616839" y="36195"/>
                  </a:lnTo>
                  <a:cubicBezTo>
                    <a:pt x="616966" y="16129"/>
                    <a:pt x="633222" y="0"/>
                    <a:pt x="653161" y="0"/>
                  </a:cubicBezTo>
                  <a:close/>
                  <a:moveTo>
                    <a:pt x="831088" y="0"/>
                  </a:moveTo>
                  <a:cubicBezTo>
                    <a:pt x="851027" y="0"/>
                    <a:pt x="867283" y="16129"/>
                    <a:pt x="867283" y="36195"/>
                  </a:cubicBezTo>
                  <a:lnTo>
                    <a:pt x="867283" y="139446"/>
                  </a:lnTo>
                  <a:cubicBezTo>
                    <a:pt x="867283" y="159385"/>
                    <a:pt x="851154" y="175641"/>
                    <a:pt x="831088" y="175641"/>
                  </a:cubicBezTo>
                  <a:cubicBezTo>
                    <a:pt x="811022" y="175641"/>
                    <a:pt x="794893" y="159512"/>
                    <a:pt x="794893" y="139446"/>
                  </a:cubicBezTo>
                  <a:lnTo>
                    <a:pt x="794893" y="36195"/>
                  </a:lnTo>
                  <a:cubicBezTo>
                    <a:pt x="794893" y="16129"/>
                    <a:pt x="811149" y="0"/>
                    <a:pt x="831088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200" name="Group 43">
            <a:extLst>
              <a:ext uri="{FF2B5EF4-FFF2-40B4-BE49-F238E27FC236}">
                <a16:creationId xmlns:a16="http://schemas.microsoft.com/office/drawing/2014/main" id="{FF7537DF-1E9B-ECBA-5316-50C51A9FD05F}"/>
              </a:ext>
            </a:extLst>
          </p:cNvPr>
          <p:cNvGrpSpPr/>
          <p:nvPr/>
        </p:nvGrpSpPr>
        <p:grpSpPr>
          <a:xfrm>
            <a:off x="7949671" y="2298494"/>
            <a:ext cx="707040" cy="707040"/>
            <a:chOff x="0" y="0"/>
            <a:chExt cx="942720" cy="942720"/>
          </a:xfrm>
        </p:grpSpPr>
        <p:sp>
          <p:nvSpPr>
            <p:cNvPr id="201" name="Freeform 44">
              <a:extLst>
                <a:ext uri="{FF2B5EF4-FFF2-40B4-BE49-F238E27FC236}">
                  <a16:creationId xmlns:a16="http://schemas.microsoft.com/office/drawing/2014/main" id="{649CCAD6-93F1-34E9-AB9D-63127ADA7429}"/>
                </a:ext>
              </a:extLst>
            </p:cNvPr>
            <p:cNvSpPr/>
            <p:nvPr/>
          </p:nvSpPr>
          <p:spPr>
            <a:xfrm>
              <a:off x="0" y="0"/>
              <a:ext cx="942721" cy="942721"/>
            </a:xfrm>
            <a:custGeom>
              <a:avLst/>
              <a:gdLst/>
              <a:ahLst/>
              <a:cxnLst/>
              <a:rect l="l" t="t" r="r" b="b"/>
              <a:pathLst>
                <a:path w="942721" h="942721">
                  <a:moveTo>
                    <a:pt x="116967" y="598043"/>
                  </a:moveTo>
                  <a:lnTo>
                    <a:pt x="253111" y="598043"/>
                  </a:lnTo>
                  <a:lnTo>
                    <a:pt x="253111" y="849503"/>
                  </a:lnTo>
                  <a:lnTo>
                    <a:pt x="116967" y="849503"/>
                  </a:lnTo>
                  <a:close/>
                  <a:moveTo>
                    <a:pt x="326517" y="744728"/>
                  </a:moveTo>
                  <a:lnTo>
                    <a:pt x="462661" y="744728"/>
                  </a:lnTo>
                  <a:lnTo>
                    <a:pt x="462661" y="849503"/>
                  </a:lnTo>
                  <a:lnTo>
                    <a:pt x="326390" y="849503"/>
                  </a:lnTo>
                  <a:close/>
                  <a:moveTo>
                    <a:pt x="535940" y="388620"/>
                  </a:moveTo>
                  <a:lnTo>
                    <a:pt x="672084" y="388620"/>
                  </a:lnTo>
                  <a:lnTo>
                    <a:pt x="672084" y="849503"/>
                  </a:lnTo>
                  <a:lnTo>
                    <a:pt x="535940" y="849503"/>
                  </a:lnTo>
                  <a:close/>
                  <a:moveTo>
                    <a:pt x="745490" y="744728"/>
                  </a:moveTo>
                  <a:lnTo>
                    <a:pt x="881634" y="744728"/>
                  </a:lnTo>
                  <a:lnTo>
                    <a:pt x="881634" y="849503"/>
                  </a:lnTo>
                  <a:lnTo>
                    <a:pt x="745490" y="849503"/>
                  </a:lnTo>
                  <a:close/>
                  <a:moveTo>
                    <a:pt x="675640" y="65405"/>
                  </a:moveTo>
                  <a:lnTo>
                    <a:pt x="838200" y="72009"/>
                  </a:lnTo>
                  <a:lnTo>
                    <a:pt x="762508" y="216027"/>
                  </a:lnTo>
                  <a:lnTo>
                    <a:pt x="740791" y="178308"/>
                  </a:lnTo>
                  <a:lnTo>
                    <a:pt x="157607" y="515112"/>
                  </a:lnTo>
                  <a:lnTo>
                    <a:pt x="114046" y="439801"/>
                  </a:lnTo>
                  <a:lnTo>
                    <a:pt x="697357" y="103124"/>
                  </a:lnTo>
                  <a:close/>
                  <a:moveTo>
                    <a:pt x="0" y="0"/>
                  </a:moveTo>
                  <a:lnTo>
                    <a:pt x="52324" y="0"/>
                  </a:lnTo>
                  <a:lnTo>
                    <a:pt x="52324" y="890397"/>
                  </a:lnTo>
                  <a:lnTo>
                    <a:pt x="942721" y="890397"/>
                  </a:lnTo>
                  <a:lnTo>
                    <a:pt x="942721" y="942721"/>
                  </a:lnTo>
                  <a:lnTo>
                    <a:pt x="52324" y="942721"/>
                  </a:lnTo>
                  <a:lnTo>
                    <a:pt x="0" y="942721"/>
                  </a:lnTo>
                  <a:lnTo>
                    <a:pt x="0" y="890397"/>
                  </a:ln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202" name="Group 45">
            <a:extLst>
              <a:ext uri="{FF2B5EF4-FFF2-40B4-BE49-F238E27FC236}">
                <a16:creationId xmlns:a16="http://schemas.microsoft.com/office/drawing/2014/main" id="{E6A3893A-4D8D-D41A-FFEE-DF1108BF0485}"/>
              </a:ext>
            </a:extLst>
          </p:cNvPr>
          <p:cNvGrpSpPr/>
          <p:nvPr/>
        </p:nvGrpSpPr>
        <p:grpSpPr>
          <a:xfrm rot="5400000">
            <a:off x="9129751" y="2298494"/>
            <a:ext cx="708480" cy="707040"/>
            <a:chOff x="0" y="0"/>
            <a:chExt cx="944640" cy="942720"/>
          </a:xfrm>
        </p:grpSpPr>
        <p:sp>
          <p:nvSpPr>
            <p:cNvPr id="203" name="Freeform 46">
              <a:extLst>
                <a:ext uri="{FF2B5EF4-FFF2-40B4-BE49-F238E27FC236}">
                  <a16:creationId xmlns:a16="http://schemas.microsoft.com/office/drawing/2014/main" id="{EE994036-C14A-05F2-EE93-9B55DEA2FC18}"/>
                </a:ext>
              </a:extLst>
            </p:cNvPr>
            <p:cNvSpPr/>
            <p:nvPr/>
          </p:nvSpPr>
          <p:spPr>
            <a:xfrm>
              <a:off x="0" y="0"/>
              <a:ext cx="944626" cy="942721"/>
            </a:xfrm>
            <a:custGeom>
              <a:avLst/>
              <a:gdLst/>
              <a:ahLst/>
              <a:cxnLst/>
              <a:rect l="l" t="t" r="r" b="b"/>
              <a:pathLst>
                <a:path w="944626" h="942721">
                  <a:moveTo>
                    <a:pt x="598551" y="197231"/>
                  </a:moveTo>
                  <a:lnTo>
                    <a:pt x="598551" y="61087"/>
                  </a:lnTo>
                  <a:lnTo>
                    <a:pt x="850011" y="61087"/>
                  </a:lnTo>
                  <a:lnTo>
                    <a:pt x="850011" y="197231"/>
                  </a:lnTo>
                  <a:close/>
                  <a:moveTo>
                    <a:pt x="745236" y="406781"/>
                  </a:moveTo>
                  <a:lnTo>
                    <a:pt x="745236" y="270637"/>
                  </a:lnTo>
                  <a:lnTo>
                    <a:pt x="850011" y="270637"/>
                  </a:lnTo>
                  <a:lnTo>
                    <a:pt x="850011" y="406781"/>
                  </a:lnTo>
                  <a:close/>
                  <a:moveTo>
                    <a:pt x="745236" y="616331"/>
                  </a:moveTo>
                  <a:lnTo>
                    <a:pt x="745236" y="480060"/>
                  </a:lnTo>
                  <a:lnTo>
                    <a:pt x="850011" y="480060"/>
                  </a:lnTo>
                  <a:lnTo>
                    <a:pt x="850011" y="616331"/>
                  </a:lnTo>
                  <a:close/>
                  <a:moveTo>
                    <a:pt x="745236" y="825881"/>
                  </a:moveTo>
                  <a:lnTo>
                    <a:pt x="745236" y="689610"/>
                  </a:lnTo>
                  <a:lnTo>
                    <a:pt x="850011" y="689610"/>
                  </a:lnTo>
                  <a:lnTo>
                    <a:pt x="850011" y="825754"/>
                  </a:lnTo>
                  <a:close/>
                  <a:moveTo>
                    <a:pt x="3175" y="771398"/>
                  </a:moveTo>
                  <a:lnTo>
                    <a:pt x="340106" y="188087"/>
                  </a:lnTo>
                  <a:lnTo>
                    <a:pt x="302387" y="166370"/>
                  </a:lnTo>
                  <a:lnTo>
                    <a:pt x="446659" y="90805"/>
                  </a:lnTo>
                  <a:lnTo>
                    <a:pt x="453263" y="253365"/>
                  </a:lnTo>
                  <a:lnTo>
                    <a:pt x="415544" y="231648"/>
                  </a:lnTo>
                  <a:lnTo>
                    <a:pt x="78486" y="814832"/>
                  </a:lnTo>
                  <a:close/>
                  <a:moveTo>
                    <a:pt x="0" y="942721"/>
                  </a:moveTo>
                  <a:lnTo>
                    <a:pt x="0" y="890397"/>
                  </a:lnTo>
                  <a:lnTo>
                    <a:pt x="892175" y="890397"/>
                  </a:lnTo>
                  <a:lnTo>
                    <a:pt x="892175" y="0"/>
                  </a:lnTo>
                  <a:lnTo>
                    <a:pt x="944626" y="0"/>
                  </a:lnTo>
                  <a:lnTo>
                    <a:pt x="944626" y="942721"/>
                  </a:lnTo>
                  <a:lnTo>
                    <a:pt x="943356" y="942721"/>
                  </a:lnTo>
                  <a:lnTo>
                    <a:pt x="892175" y="942721"/>
                  </a:ln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204" name="Group 47">
            <a:extLst>
              <a:ext uri="{FF2B5EF4-FFF2-40B4-BE49-F238E27FC236}">
                <a16:creationId xmlns:a16="http://schemas.microsoft.com/office/drawing/2014/main" id="{A12F1B48-EC68-0C69-E1CC-93D11FEBBC60}"/>
              </a:ext>
            </a:extLst>
          </p:cNvPr>
          <p:cNvGrpSpPr/>
          <p:nvPr/>
        </p:nvGrpSpPr>
        <p:grpSpPr>
          <a:xfrm>
            <a:off x="7737991" y="6948974"/>
            <a:ext cx="769680" cy="765360"/>
            <a:chOff x="0" y="0"/>
            <a:chExt cx="1026240" cy="1020480"/>
          </a:xfrm>
        </p:grpSpPr>
        <p:sp>
          <p:nvSpPr>
            <p:cNvPr id="205" name="Freeform 48">
              <a:extLst>
                <a:ext uri="{FF2B5EF4-FFF2-40B4-BE49-F238E27FC236}">
                  <a16:creationId xmlns:a16="http://schemas.microsoft.com/office/drawing/2014/main" id="{777BB0B8-574F-1CD5-DCED-0023761EBFE4}"/>
                </a:ext>
              </a:extLst>
            </p:cNvPr>
            <p:cNvSpPr/>
            <p:nvPr/>
          </p:nvSpPr>
          <p:spPr>
            <a:xfrm>
              <a:off x="-35306" y="-254"/>
              <a:ext cx="1026287" cy="1020445"/>
            </a:xfrm>
            <a:custGeom>
              <a:avLst/>
              <a:gdLst/>
              <a:ahLst/>
              <a:cxnLst/>
              <a:rect l="l" t="t" r="r" b="b"/>
              <a:pathLst>
                <a:path w="1026287" h="1020445">
                  <a:moveTo>
                    <a:pt x="141351" y="212090"/>
                  </a:moveTo>
                  <a:lnTo>
                    <a:pt x="502031" y="511048"/>
                  </a:lnTo>
                  <a:lnTo>
                    <a:pt x="106553" y="760984"/>
                  </a:lnTo>
                  <a:cubicBezTo>
                    <a:pt x="0" y="589534"/>
                    <a:pt x="14097" y="368427"/>
                    <a:pt x="141351" y="212090"/>
                  </a:cubicBezTo>
                  <a:close/>
                  <a:moveTo>
                    <a:pt x="625475" y="80137"/>
                  </a:moveTo>
                  <a:cubicBezTo>
                    <a:pt x="829437" y="109601"/>
                    <a:pt x="986917" y="276225"/>
                    <a:pt x="1006602" y="483362"/>
                  </a:cubicBezTo>
                  <a:cubicBezTo>
                    <a:pt x="1026287" y="690499"/>
                    <a:pt x="902970" y="884301"/>
                    <a:pt x="708152" y="952373"/>
                  </a:cubicBezTo>
                  <a:cubicBezTo>
                    <a:pt x="513334" y="1020445"/>
                    <a:pt x="297688" y="945261"/>
                    <a:pt x="186182" y="770255"/>
                  </a:cubicBezTo>
                  <a:lnTo>
                    <a:pt x="561848" y="526415"/>
                  </a:lnTo>
                  <a:close/>
                  <a:moveTo>
                    <a:pt x="519049" y="254"/>
                  </a:moveTo>
                  <a:cubicBezTo>
                    <a:pt x="537337" y="0"/>
                    <a:pt x="555752" y="762"/>
                    <a:pt x="574167" y="2667"/>
                  </a:cubicBezTo>
                  <a:lnTo>
                    <a:pt x="526542" y="471297"/>
                  </a:lnTo>
                  <a:lnTo>
                    <a:pt x="181102" y="154559"/>
                  </a:lnTo>
                  <a:cubicBezTo>
                    <a:pt x="268351" y="57658"/>
                    <a:pt x="390906" y="2413"/>
                    <a:pt x="519049" y="254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206" name="Group 49">
            <a:extLst>
              <a:ext uri="{FF2B5EF4-FFF2-40B4-BE49-F238E27FC236}">
                <a16:creationId xmlns:a16="http://schemas.microsoft.com/office/drawing/2014/main" id="{B6FE3E64-D778-C525-85C2-8A0EE56427A0}"/>
              </a:ext>
            </a:extLst>
          </p:cNvPr>
          <p:cNvGrpSpPr/>
          <p:nvPr/>
        </p:nvGrpSpPr>
        <p:grpSpPr>
          <a:xfrm rot="-5400000">
            <a:off x="10311271" y="2225774"/>
            <a:ext cx="851040" cy="851760"/>
            <a:chOff x="0" y="0"/>
            <a:chExt cx="1134720" cy="1135680"/>
          </a:xfrm>
        </p:grpSpPr>
        <p:sp>
          <p:nvSpPr>
            <p:cNvPr id="207" name="Freeform 50">
              <a:extLst>
                <a:ext uri="{FF2B5EF4-FFF2-40B4-BE49-F238E27FC236}">
                  <a16:creationId xmlns:a16="http://schemas.microsoft.com/office/drawing/2014/main" id="{8FC004B3-FD88-33E3-646A-411B28A3E8B4}"/>
                </a:ext>
              </a:extLst>
            </p:cNvPr>
            <p:cNvSpPr/>
            <p:nvPr/>
          </p:nvSpPr>
          <p:spPr>
            <a:xfrm>
              <a:off x="0" y="0"/>
              <a:ext cx="1134745" cy="1135634"/>
            </a:xfrm>
            <a:custGeom>
              <a:avLst/>
              <a:gdLst/>
              <a:ahLst/>
              <a:cxnLst/>
              <a:rect l="l" t="t" r="r" b="b"/>
              <a:pathLst>
                <a:path w="1134745" h="1135634">
                  <a:moveTo>
                    <a:pt x="272161" y="835152"/>
                  </a:moveTo>
                  <a:cubicBezTo>
                    <a:pt x="201930" y="803910"/>
                    <a:pt x="137287" y="760603"/>
                    <a:pt x="81915" y="705993"/>
                  </a:cubicBezTo>
                  <a:cubicBezTo>
                    <a:pt x="105791" y="792353"/>
                    <a:pt x="152400" y="869061"/>
                    <a:pt x="215138" y="929513"/>
                  </a:cubicBezTo>
                  <a:cubicBezTo>
                    <a:pt x="237871" y="899795"/>
                    <a:pt x="256667" y="868045"/>
                    <a:pt x="272161" y="835152"/>
                  </a:cubicBezTo>
                  <a:close/>
                  <a:moveTo>
                    <a:pt x="279146" y="307467"/>
                  </a:moveTo>
                  <a:cubicBezTo>
                    <a:pt x="262763" y="271145"/>
                    <a:pt x="242697" y="236093"/>
                    <a:pt x="217932" y="203581"/>
                  </a:cubicBezTo>
                  <a:cubicBezTo>
                    <a:pt x="149352" y="268732"/>
                    <a:pt x="99568" y="353187"/>
                    <a:pt x="76835" y="448310"/>
                  </a:cubicBezTo>
                  <a:cubicBezTo>
                    <a:pt x="135001" y="388493"/>
                    <a:pt x="203835" y="340995"/>
                    <a:pt x="279146" y="307594"/>
                  </a:cubicBezTo>
                  <a:close/>
                  <a:moveTo>
                    <a:pt x="333375" y="596265"/>
                  </a:moveTo>
                  <a:lnTo>
                    <a:pt x="80899" y="596265"/>
                  </a:lnTo>
                  <a:cubicBezTo>
                    <a:pt x="140081" y="670814"/>
                    <a:pt x="215773" y="728980"/>
                    <a:pt x="300736" y="767080"/>
                  </a:cubicBezTo>
                  <a:cubicBezTo>
                    <a:pt x="319786" y="711581"/>
                    <a:pt x="330835" y="654050"/>
                    <a:pt x="333248" y="596138"/>
                  </a:cubicBezTo>
                  <a:close/>
                  <a:moveTo>
                    <a:pt x="333375" y="532003"/>
                  </a:moveTo>
                  <a:cubicBezTo>
                    <a:pt x="330835" y="479425"/>
                    <a:pt x="321437" y="427228"/>
                    <a:pt x="305181" y="376555"/>
                  </a:cubicBezTo>
                  <a:cubicBezTo>
                    <a:pt x="226822" y="412242"/>
                    <a:pt x="156591" y="464820"/>
                    <a:pt x="100203" y="532003"/>
                  </a:cubicBezTo>
                  <a:close/>
                  <a:moveTo>
                    <a:pt x="523621" y="896112"/>
                  </a:moveTo>
                  <a:cubicBezTo>
                    <a:pt x="457073" y="893572"/>
                    <a:pt x="392049" y="880872"/>
                    <a:pt x="330454" y="859155"/>
                  </a:cubicBezTo>
                  <a:cubicBezTo>
                    <a:pt x="312420" y="898271"/>
                    <a:pt x="290068" y="935736"/>
                    <a:pt x="263017" y="970788"/>
                  </a:cubicBezTo>
                  <a:cubicBezTo>
                    <a:pt x="336550" y="1026795"/>
                    <a:pt x="426085" y="1062736"/>
                    <a:pt x="523621" y="1070864"/>
                  </a:cubicBezTo>
                  <a:close/>
                  <a:moveTo>
                    <a:pt x="523621" y="770890"/>
                  </a:moveTo>
                  <a:lnTo>
                    <a:pt x="396240" y="770890"/>
                  </a:lnTo>
                  <a:cubicBezTo>
                    <a:pt x="393827" y="836803"/>
                    <a:pt x="381254" y="902335"/>
                    <a:pt x="359156" y="965327"/>
                  </a:cubicBezTo>
                  <a:cubicBezTo>
                    <a:pt x="411734" y="983615"/>
                    <a:pt x="466979" y="994410"/>
                    <a:pt x="523621" y="996950"/>
                  </a:cubicBezTo>
                  <a:close/>
                  <a:moveTo>
                    <a:pt x="523621" y="721106"/>
                  </a:moveTo>
                  <a:cubicBezTo>
                    <a:pt x="468503" y="724281"/>
                    <a:pt x="414782" y="735330"/>
                    <a:pt x="363728" y="753618"/>
                  </a:cubicBezTo>
                  <a:cubicBezTo>
                    <a:pt x="382778" y="811911"/>
                    <a:pt x="393827" y="872236"/>
                    <a:pt x="396240" y="932815"/>
                  </a:cubicBezTo>
                  <a:lnTo>
                    <a:pt x="523621" y="932815"/>
                  </a:lnTo>
                  <a:close/>
                  <a:moveTo>
                    <a:pt x="523621" y="677418"/>
                  </a:moveTo>
                  <a:cubicBezTo>
                    <a:pt x="427482" y="685546"/>
                    <a:pt x="338963" y="720598"/>
                    <a:pt x="266065" y="775208"/>
                  </a:cubicBezTo>
                  <a:cubicBezTo>
                    <a:pt x="295148" y="812927"/>
                    <a:pt x="318643" y="853821"/>
                    <a:pt x="337566" y="896112"/>
                  </a:cubicBezTo>
                  <a:cubicBezTo>
                    <a:pt x="396875" y="874776"/>
                    <a:pt x="459486" y="861949"/>
                    <a:pt x="523621" y="858901"/>
                  </a:cubicBezTo>
                  <a:close/>
                  <a:moveTo>
                    <a:pt x="765937" y="353441"/>
                  </a:moveTo>
                  <a:cubicBezTo>
                    <a:pt x="709168" y="333248"/>
                    <a:pt x="649224" y="321564"/>
                    <a:pt x="587756" y="319659"/>
                  </a:cubicBezTo>
                  <a:lnTo>
                    <a:pt x="587756" y="532003"/>
                  </a:lnTo>
                  <a:lnTo>
                    <a:pt x="735076" y="532003"/>
                  </a:lnTo>
                  <a:cubicBezTo>
                    <a:pt x="736981" y="471678"/>
                    <a:pt x="747395" y="411607"/>
                    <a:pt x="765810" y="353568"/>
                  </a:cubicBezTo>
                  <a:close/>
                  <a:moveTo>
                    <a:pt x="772541" y="783590"/>
                  </a:moveTo>
                  <a:cubicBezTo>
                    <a:pt x="751078" y="722884"/>
                    <a:pt x="738632" y="659765"/>
                    <a:pt x="735711" y="596138"/>
                  </a:cubicBezTo>
                  <a:lnTo>
                    <a:pt x="587629" y="596138"/>
                  </a:lnTo>
                  <a:lnTo>
                    <a:pt x="587629" y="822071"/>
                  </a:lnTo>
                  <a:cubicBezTo>
                    <a:pt x="651637" y="819277"/>
                    <a:pt x="713867" y="805942"/>
                    <a:pt x="772541" y="783463"/>
                  </a:cubicBezTo>
                  <a:close/>
                  <a:moveTo>
                    <a:pt x="862838" y="159131"/>
                  </a:moveTo>
                  <a:cubicBezTo>
                    <a:pt x="785241" y="102362"/>
                    <a:pt x="690372" y="67691"/>
                    <a:pt x="587629" y="63754"/>
                  </a:cubicBezTo>
                  <a:lnTo>
                    <a:pt x="587629" y="245745"/>
                  </a:lnTo>
                  <a:cubicBezTo>
                    <a:pt x="657860" y="247650"/>
                    <a:pt x="726567" y="260985"/>
                    <a:pt x="791337" y="284099"/>
                  </a:cubicBezTo>
                  <a:cubicBezTo>
                    <a:pt x="810387" y="240665"/>
                    <a:pt x="834136" y="198628"/>
                    <a:pt x="862838" y="159258"/>
                  </a:cubicBezTo>
                  <a:close/>
                  <a:moveTo>
                    <a:pt x="871728" y="969899"/>
                  </a:moveTo>
                  <a:cubicBezTo>
                    <a:pt x="842772" y="933069"/>
                    <a:pt x="819150" y="893445"/>
                    <a:pt x="800100" y="852043"/>
                  </a:cubicBezTo>
                  <a:cubicBezTo>
                    <a:pt x="732917" y="877951"/>
                    <a:pt x="661162" y="893191"/>
                    <a:pt x="587629" y="895985"/>
                  </a:cubicBezTo>
                  <a:lnTo>
                    <a:pt x="587629" y="1071880"/>
                  </a:lnTo>
                  <a:cubicBezTo>
                    <a:pt x="694309" y="1067816"/>
                    <a:pt x="792480" y="1030605"/>
                    <a:pt x="871728" y="969772"/>
                  </a:cubicBezTo>
                  <a:close/>
                  <a:moveTo>
                    <a:pt x="1025525" y="532003"/>
                  </a:moveTo>
                  <a:cubicBezTo>
                    <a:pt x="970026" y="465836"/>
                    <a:pt x="901065" y="413766"/>
                    <a:pt x="824230" y="377952"/>
                  </a:cubicBezTo>
                  <a:cubicBezTo>
                    <a:pt x="808736" y="428244"/>
                    <a:pt x="799973" y="480060"/>
                    <a:pt x="797941" y="532003"/>
                  </a:cubicBezTo>
                  <a:close/>
                  <a:moveTo>
                    <a:pt x="802132" y="596138"/>
                  </a:moveTo>
                  <a:lnTo>
                    <a:pt x="798576" y="596138"/>
                  </a:lnTo>
                  <a:cubicBezTo>
                    <a:pt x="801370" y="651002"/>
                    <a:pt x="812038" y="705485"/>
                    <a:pt x="829945" y="758063"/>
                  </a:cubicBezTo>
                  <a:cubicBezTo>
                    <a:pt x="906780" y="719709"/>
                    <a:pt x="975360" y="665099"/>
                    <a:pt x="1029716" y="596138"/>
                  </a:cubicBezTo>
                  <a:close/>
                  <a:moveTo>
                    <a:pt x="1059053" y="457581"/>
                  </a:moveTo>
                  <a:cubicBezTo>
                    <a:pt x="1037336" y="356870"/>
                    <a:pt x="985012" y="267716"/>
                    <a:pt x="912368" y="199898"/>
                  </a:cubicBezTo>
                  <a:cubicBezTo>
                    <a:pt x="886714" y="233807"/>
                    <a:pt x="866013" y="270510"/>
                    <a:pt x="849376" y="308356"/>
                  </a:cubicBezTo>
                  <a:cubicBezTo>
                    <a:pt x="927735" y="343789"/>
                    <a:pt x="998982" y="394208"/>
                    <a:pt x="1059053" y="457581"/>
                  </a:cubicBezTo>
                  <a:close/>
                  <a:moveTo>
                    <a:pt x="1059434" y="676021"/>
                  </a:moveTo>
                  <a:cubicBezTo>
                    <a:pt x="1001776" y="738886"/>
                    <a:pt x="933196" y="789813"/>
                    <a:pt x="857504" y="826516"/>
                  </a:cubicBezTo>
                  <a:cubicBezTo>
                    <a:pt x="874141" y="862457"/>
                    <a:pt x="894715" y="897001"/>
                    <a:pt x="919734" y="929005"/>
                  </a:cubicBezTo>
                  <a:cubicBezTo>
                    <a:pt x="988949" y="861441"/>
                    <a:pt x="1038733" y="774065"/>
                    <a:pt x="1059434" y="676021"/>
                  </a:cubicBezTo>
                  <a:close/>
                  <a:moveTo>
                    <a:pt x="1134618" y="567817"/>
                  </a:moveTo>
                  <a:cubicBezTo>
                    <a:pt x="1134618" y="881380"/>
                    <a:pt x="880491" y="1135634"/>
                    <a:pt x="566928" y="1135634"/>
                  </a:cubicBezTo>
                  <a:cubicBezTo>
                    <a:pt x="262890" y="1135634"/>
                    <a:pt x="14732" y="896620"/>
                    <a:pt x="635" y="596138"/>
                  </a:cubicBezTo>
                  <a:lnTo>
                    <a:pt x="0" y="596138"/>
                  </a:lnTo>
                  <a:lnTo>
                    <a:pt x="0" y="532003"/>
                  </a:lnTo>
                  <a:lnTo>
                    <a:pt x="1016" y="532003"/>
                  </a:lnTo>
                  <a:cubicBezTo>
                    <a:pt x="18034" y="249428"/>
                    <a:pt x="242062" y="22987"/>
                    <a:pt x="523621" y="2159"/>
                  </a:cubicBezTo>
                  <a:lnTo>
                    <a:pt x="523621" y="0"/>
                  </a:lnTo>
                  <a:lnTo>
                    <a:pt x="567055" y="0"/>
                  </a:lnTo>
                  <a:lnTo>
                    <a:pt x="587756" y="0"/>
                  </a:lnTo>
                  <a:lnTo>
                    <a:pt x="587756" y="1016"/>
                  </a:lnTo>
                  <a:cubicBezTo>
                    <a:pt x="891667" y="11303"/>
                    <a:pt x="1134745" y="261112"/>
                    <a:pt x="1134745" y="567817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208" name="Group 51">
            <a:extLst>
              <a:ext uri="{FF2B5EF4-FFF2-40B4-BE49-F238E27FC236}">
                <a16:creationId xmlns:a16="http://schemas.microsoft.com/office/drawing/2014/main" id="{86E4549A-7368-C6DE-074B-AEBEDE3E620B}"/>
              </a:ext>
            </a:extLst>
          </p:cNvPr>
          <p:cNvGrpSpPr/>
          <p:nvPr/>
        </p:nvGrpSpPr>
        <p:grpSpPr>
          <a:xfrm>
            <a:off x="11636071" y="2156654"/>
            <a:ext cx="709920" cy="990720"/>
            <a:chOff x="0" y="0"/>
            <a:chExt cx="946560" cy="1320960"/>
          </a:xfrm>
        </p:grpSpPr>
        <p:sp>
          <p:nvSpPr>
            <p:cNvPr id="209" name="Freeform 52">
              <a:extLst>
                <a:ext uri="{FF2B5EF4-FFF2-40B4-BE49-F238E27FC236}">
                  <a16:creationId xmlns:a16="http://schemas.microsoft.com/office/drawing/2014/main" id="{CF5BB27E-9E35-757E-7515-1310530E87B2}"/>
                </a:ext>
              </a:extLst>
            </p:cNvPr>
            <p:cNvSpPr/>
            <p:nvPr/>
          </p:nvSpPr>
          <p:spPr>
            <a:xfrm>
              <a:off x="-43561" y="0"/>
              <a:ext cx="946404" cy="1320927"/>
            </a:xfrm>
            <a:custGeom>
              <a:avLst/>
              <a:gdLst/>
              <a:ahLst/>
              <a:cxnLst/>
              <a:rect l="l" t="t" r="r" b="b"/>
              <a:pathLst>
                <a:path w="946404" h="1320927">
                  <a:moveTo>
                    <a:pt x="470281" y="793750"/>
                  </a:moveTo>
                  <a:cubicBezTo>
                    <a:pt x="429641" y="827151"/>
                    <a:pt x="383921" y="852424"/>
                    <a:pt x="334772" y="867664"/>
                  </a:cubicBezTo>
                  <a:cubicBezTo>
                    <a:pt x="391541" y="884301"/>
                    <a:pt x="450342" y="882777"/>
                    <a:pt x="505079" y="864997"/>
                  </a:cubicBezTo>
                  <a:cubicBezTo>
                    <a:pt x="495681" y="839470"/>
                    <a:pt x="483870" y="815721"/>
                    <a:pt x="470281" y="793750"/>
                  </a:cubicBezTo>
                  <a:close/>
                  <a:moveTo>
                    <a:pt x="354711" y="666496"/>
                  </a:moveTo>
                  <a:lnTo>
                    <a:pt x="305943" y="761746"/>
                  </a:lnTo>
                  <a:lnTo>
                    <a:pt x="272288" y="827786"/>
                  </a:lnTo>
                  <a:cubicBezTo>
                    <a:pt x="334010" y="817499"/>
                    <a:pt x="391541" y="790575"/>
                    <a:pt x="441071" y="750316"/>
                  </a:cubicBezTo>
                  <a:cubicBezTo>
                    <a:pt x="415925" y="717677"/>
                    <a:pt x="386842" y="689356"/>
                    <a:pt x="354838" y="666369"/>
                  </a:cubicBezTo>
                  <a:close/>
                  <a:moveTo>
                    <a:pt x="587248" y="655447"/>
                  </a:moveTo>
                  <a:cubicBezTo>
                    <a:pt x="564007" y="697103"/>
                    <a:pt x="535559" y="733933"/>
                    <a:pt x="503047" y="765302"/>
                  </a:cubicBezTo>
                  <a:cubicBezTo>
                    <a:pt x="519303" y="791337"/>
                    <a:pt x="533273" y="819404"/>
                    <a:pt x="544195" y="849630"/>
                  </a:cubicBezTo>
                  <a:cubicBezTo>
                    <a:pt x="600075" y="823341"/>
                    <a:pt x="649732" y="779272"/>
                    <a:pt x="686308" y="719963"/>
                  </a:cubicBezTo>
                  <a:close/>
                  <a:moveTo>
                    <a:pt x="320294" y="667893"/>
                  </a:moveTo>
                  <a:cubicBezTo>
                    <a:pt x="314833" y="731139"/>
                    <a:pt x="321691" y="795528"/>
                    <a:pt x="341249" y="856234"/>
                  </a:cubicBezTo>
                  <a:lnTo>
                    <a:pt x="417576" y="707136"/>
                  </a:lnTo>
                  <a:cubicBezTo>
                    <a:pt x="386969" y="689356"/>
                    <a:pt x="354203" y="676148"/>
                    <a:pt x="320294" y="667766"/>
                  </a:cubicBezTo>
                  <a:close/>
                  <a:moveTo>
                    <a:pt x="233299" y="656717"/>
                  </a:moveTo>
                  <a:cubicBezTo>
                    <a:pt x="220091" y="656844"/>
                    <a:pt x="206883" y="657733"/>
                    <a:pt x="193548" y="659638"/>
                  </a:cubicBezTo>
                  <a:cubicBezTo>
                    <a:pt x="208026" y="727456"/>
                    <a:pt x="239649" y="790575"/>
                    <a:pt x="286131" y="840105"/>
                  </a:cubicBezTo>
                  <a:cubicBezTo>
                    <a:pt x="271272" y="780923"/>
                    <a:pt x="266827" y="719328"/>
                    <a:pt x="272542" y="658749"/>
                  </a:cubicBezTo>
                  <a:cubicBezTo>
                    <a:pt x="259588" y="657225"/>
                    <a:pt x="246507" y="656463"/>
                    <a:pt x="233299" y="656590"/>
                  </a:cubicBezTo>
                  <a:close/>
                  <a:moveTo>
                    <a:pt x="417068" y="544830"/>
                  </a:moveTo>
                  <a:lnTo>
                    <a:pt x="375412" y="626237"/>
                  </a:lnTo>
                  <a:cubicBezTo>
                    <a:pt x="411988" y="652145"/>
                    <a:pt x="445008" y="684403"/>
                    <a:pt x="473583" y="721741"/>
                  </a:cubicBezTo>
                  <a:cubicBezTo>
                    <a:pt x="501142" y="694944"/>
                    <a:pt x="525399" y="663575"/>
                    <a:pt x="545338" y="628269"/>
                  </a:cubicBezTo>
                  <a:close/>
                  <a:moveTo>
                    <a:pt x="871220" y="543560"/>
                  </a:moveTo>
                  <a:cubicBezTo>
                    <a:pt x="840867" y="548386"/>
                    <a:pt x="810641" y="549021"/>
                    <a:pt x="780923" y="545846"/>
                  </a:cubicBezTo>
                  <a:cubicBezTo>
                    <a:pt x="773557" y="598424"/>
                    <a:pt x="758825" y="649859"/>
                    <a:pt x="736346" y="697865"/>
                  </a:cubicBezTo>
                  <a:lnTo>
                    <a:pt x="707771" y="679450"/>
                  </a:lnTo>
                  <a:cubicBezTo>
                    <a:pt x="740410" y="609727"/>
                    <a:pt x="751459" y="533273"/>
                    <a:pt x="742950" y="460121"/>
                  </a:cubicBezTo>
                  <a:close/>
                  <a:moveTo>
                    <a:pt x="260731" y="443103"/>
                  </a:moveTo>
                  <a:cubicBezTo>
                    <a:pt x="244475" y="479425"/>
                    <a:pt x="233172" y="517906"/>
                    <a:pt x="226822" y="557276"/>
                  </a:cubicBezTo>
                  <a:cubicBezTo>
                    <a:pt x="266065" y="566547"/>
                    <a:pt x="303911" y="581787"/>
                    <a:pt x="339090" y="602615"/>
                  </a:cubicBezTo>
                  <a:lnTo>
                    <a:pt x="380746" y="521208"/>
                  </a:lnTo>
                  <a:close/>
                  <a:moveTo>
                    <a:pt x="606552" y="487426"/>
                  </a:moveTo>
                  <a:lnTo>
                    <a:pt x="558038" y="582041"/>
                  </a:lnTo>
                  <a:lnTo>
                    <a:pt x="686181" y="665480"/>
                  </a:lnTo>
                  <a:cubicBezTo>
                    <a:pt x="705612" y="623570"/>
                    <a:pt x="718312" y="578739"/>
                    <a:pt x="724916" y="533019"/>
                  </a:cubicBezTo>
                  <a:cubicBezTo>
                    <a:pt x="683514" y="524383"/>
                    <a:pt x="643636" y="509016"/>
                    <a:pt x="606552" y="487426"/>
                  </a:cubicBezTo>
                  <a:close/>
                  <a:moveTo>
                    <a:pt x="115824" y="348742"/>
                  </a:moveTo>
                  <a:cubicBezTo>
                    <a:pt x="89027" y="413258"/>
                    <a:pt x="79883" y="482727"/>
                    <a:pt x="86995" y="549656"/>
                  </a:cubicBezTo>
                  <a:cubicBezTo>
                    <a:pt x="117983" y="544957"/>
                    <a:pt x="148717" y="545084"/>
                    <a:pt x="178943" y="548513"/>
                  </a:cubicBezTo>
                  <a:cubicBezTo>
                    <a:pt x="186182" y="502666"/>
                    <a:pt x="199517" y="457962"/>
                    <a:pt x="218694" y="415798"/>
                  </a:cubicBezTo>
                  <a:close/>
                  <a:moveTo>
                    <a:pt x="461645" y="367411"/>
                  </a:moveTo>
                  <a:cubicBezTo>
                    <a:pt x="431673" y="396240"/>
                    <a:pt x="405257" y="430276"/>
                    <a:pt x="384175" y="468884"/>
                  </a:cubicBezTo>
                  <a:lnTo>
                    <a:pt x="504571" y="547243"/>
                  </a:lnTo>
                  <a:lnTo>
                    <a:pt x="449961" y="385953"/>
                  </a:lnTo>
                  <a:cubicBezTo>
                    <a:pt x="416433" y="362458"/>
                    <a:pt x="385826" y="333629"/>
                    <a:pt x="358775" y="300355"/>
                  </a:cubicBezTo>
                  <a:close/>
                  <a:moveTo>
                    <a:pt x="637794" y="231648"/>
                  </a:moveTo>
                  <a:cubicBezTo>
                    <a:pt x="654558" y="291719"/>
                    <a:pt x="661035" y="354330"/>
                    <a:pt x="656971" y="416306"/>
                  </a:cubicBezTo>
                  <a:cubicBezTo>
                    <a:pt x="682752" y="418973"/>
                    <a:pt x="709041" y="418592"/>
                    <a:pt x="735457" y="414401"/>
                  </a:cubicBezTo>
                  <a:cubicBezTo>
                    <a:pt x="719836" y="345186"/>
                    <a:pt x="686562" y="281178"/>
                    <a:pt x="637794" y="231648"/>
                  </a:cubicBezTo>
                  <a:close/>
                  <a:moveTo>
                    <a:pt x="582803" y="221234"/>
                  </a:moveTo>
                  <a:lnTo>
                    <a:pt x="507111" y="369062"/>
                  </a:lnTo>
                  <a:cubicBezTo>
                    <a:pt x="539115" y="387477"/>
                    <a:pt x="573532" y="400812"/>
                    <a:pt x="609219" y="408686"/>
                  </a:cubicBezTo>
                  <a:cubicBezTo>
                    <a:pt x="612648" y="345440"/>
                    <a:pt x="604139" y="281432"/>
                    <a:pt x="582803" y="221234"/>
                  </a:cubicBezTo>
                  <a:close/>
                  <a:moveTo>
                    <a:pt x="545084" y="200279"/>
                  </a:moveTo>
                  <a:cubicBezTo>
                    <a:pt x="489331" y="211328"/>
                    <a:pt x="437261" y="236220"/>
                    <a:pt x="391795" y="272034"/>
                  </a:cubicBezTo>
                  <a:cubicBezTo>
                    <a:pt x="415290" y="300482"/>
                    <a:pt x="441706" y="325247"/>
                    <a:pt x="470535" y="345694"/>
                  </a:cubicBezTo>
                  <a:close/>
                  <a:moveTo>
                    <a:pt x="280416" y="166624"/>
                  </a:moveTo>
                  <a:cubicBezTo>
                    <a:pt x="222758" y="195326"/>
                    <a:pt x="172085" y="243205"/>
                    <a:pt x="136271" y="307340"/>
                  </a:cubicBezTo>
                  <a:lnTo>
                    <a:pt x="239522" y="374523"/>
                  </a:lnTo>
                  <a:cubicBezTo>
                    <a:pt x="263525" y="330327"/>
                    <a:pt x="293624" y="291338"/>
                    <a:pt x="327914" y="258445"/>
                  </a:cubicBezTo>
                  <a:cubicBezTo>
                    <a:pt x="309499" y="230251"/>
                    <a:pt x="293497" y="199644"/>
                    <a:pt x="280543" y="166624"/>
                  </a:cubicBezTo>
                  <a:close/>
                  <a:moveTo>
                    <a:pt x="416179" y="133858"/>
                  </a:moveTo>
                  <a:cubicBezTo>
                    <a:pt x="383413" y="133731"/>
                    <a:pt x="351028" y="139192"/>
                    <a:pt x="319913" y="149987"/>
                  </a:cubicBezTo>
                  <a:cubicBezTo>
                    <a:pt x="330708" y="178943"/>
                    <a:pt x="344805" y="205613"/>
                    <a:pt x="360807" y="230251"/>
                  </a:cubicBezTo>
                  <a:cubicBezTo>
                    <a:pt x="406527" y="193167"/>
                    <a:pt x="458470" y="166243"/>
                    <a:pt x="513969" y="151257"/>
                  </a:cubicBezTo>
                  <a:cubicBezTo>
                    <a:pt x="481838" y="139573"/>
                    <a:pt x="448945" y="133985"/>
                    <a:pt x="416179" y="133858"/>
                  </a:cubicBezTo>
                  <a:close/>
                  <a:moveTo>
                    <a:pt x="637286" y="111252"/>
                  </a:moveTo>
                  <a:lnTo>
                    <a:pt x="615442" y="154178"/>
                  </a:lnTo>
                  <a:cubicBezTo>
                    <a:pt x="782193" y="273685"/>
                    <a:pt x="836930" y="521335"/>
                    <a:pt x="737235" y="716280"/>
                  </a:cubicBezTo>
                  <a:cubicBezTo>
                    <a:pt x="637794" y="910590"/>
                    <a:pt x="421132" y="981075"/>
                    <a:pt x="246126" y="879348"/>
                  </a:cubicBezTo>
                  <a:lnTo>
                    <a:pt x="222250" y="926084"/>
                  </a:lnTo>
                  <a:cubicBezTo>
                    <a:pt x="416306" y="1038479"/>
                    <a:pt x="656590" y="962533"/>
                    <a:pt x="770001" y="748919"/>
                  </a:cubicBezTo>
                  <a:cubicBezTo>
                    <a:pt x="886079" y="530352"/>
                    <a:pt x="826643" y="247904"/>
                    <a:pt x="637159" y="111252"/>
                  </a:cubicBezTo>
                  <a:close/>
                  <a:moveTo>
                    <a:pt x="655828" y="0"/>
                  </a:moveTo>
                  <a:cubicBezTo>
                    <a:pt x="672465" y="0"/>
                    <a:pt x="685927" y="15240"/>
                    <a:pt x="685927" y="33909"/>
                  </a:cubicBezTo>
                  <a:cubicBezTo>
                    <a:pt x="685927" y="46609"/>
                    <a:pt x="679704" y="57785"/>
                    <a:pt x="670179" y="63119"/>
                  </a:cubicBezTo>
                  <a:cubicBezTo>
                    <a:pt x="880999" y="218313"/>
                    <a:pt x="946404" y="534797"/>
                    <a:pt x="816229" y="780034"/>
                  </a:cubicBezTo>
                  <a:cubicBezTo>
                    <a:pt x="734695" y="933704"/>
                    <a:pt x="594995" y="1024255"/>
                    <a:pt x="447802" y="1036574"/>
                  </a:cubicBezTo>
                  <a:lnTo>
                    <a:pt x="447802" y="1202563"/>
                  </a:lnTo>
                  <a:cubicBezTo>
                    <a:pt x="454279" y="1202309"/>
                    <a:pt x="460756" y="1202817"/>
                    <a:pt x="467233" y="1203452"/>
                  </a:cubicBezTo>
                  <a:cubicBezTo>
                    <a:pt x="598678" y="1215136"/>
                    <a:pt x="687578" y="1265428"/>
                    <a:pt x="673481" y="1320292"/>
                  </a:cubicBezTo>
                  <a:lnTo>
                    <a:pt x="150114" y="1320927"/>
                  </a:lnTo>
                  <a:cubicBezTo>
                    <a:pt x="135128" y="1265936"/>
                    <a:pt x="224028" y="1215136"/>
                    <a:pt x="355854" y="1203452"/>
                  </a:cubicBezTo>
                  <a:lnTo>
                    <a:pt x="375539" y="1202563"/>
                  </a:lnTo>
                  <a:lnTo>
                    <a:pt x="375539" y="1036701"/>
                  </a:lnTo>
                  <a:cubicBezTo>
                    <a:pt x="315214" y="1031748"/>
                    <a:pt x="255016" y="1013206"/>
                    <a:pt x="198247" y="980440"/>
                  </a:cubicBezTo>
                  <a:cubicBezTo>
                    <a:pt x="198501" y="980821"/>
                    <a:pt x="198501" y="981202"/>
                    <a:pt x="198501" y="981583"/>
                  </a:cubicBezTo>
                  <a:cubicBezTo>
                    <a:pt x="198501" y="1000379"/>
                    <a:pt x="185039" y="1015492"/>
                    <a:pt x="168402" y="1015492"/>
                  </a:cubicBezTo>
                  <a:cubicBezTo>
                    <a:pt x="151765" y="1015492"/>
                    <a:pt x="138303" y="1000252"/>
                    <a:pt x="138303" y="981583"/>
                  </a:cubicBezTo>
                  <a:cubicBezTo>
                    <a:pt x="138303" y="962914"/>
                    <a:pt x="151765" y="947674"/>
                    <a:pt x="168402" y="947674"/>
                  </a:cubicBezTo>
                  <a:lnTo>
                    <a:pt x="169545" y="947928"/>
                  </a:lnTo>
                  <a:lnTo>
                    <a:pt x="214630" y="859409"/>
                  </a:lnTo>
                  <a:lnTo>
                    <a:pt x="209296" y="855980"/>
                  </a:lnTo>
                  <a:lnTo>
                    <a:pt x="209677" y="855345"/>
                  </a:lnTo>
                  <a:cubicBezTo>
                    <a:pt x="54991" y="740156"/>
                    <a:pt x="0" y="513207"/>
                    <a:pt x="80391" y="325628"/>
                  </a:cubicBezTo>
                  <a:lnTo>
                    <a:pt x="79121" y="324866"/>
                  </a:lnTo>
                  <a:lnTo>
                    <a:pt x="93345" y="297053"/>
                  </a:lnTo>
                  <a:lnTo>
                    <a:pt x="100076" y="283845"/>
                  </a:lnTo>
                  <a:lnTo>
                    <a:pt x="100711" y="284226"/>
                  </a:lnTo>
                  <a:cubicBezTo>
                    <a:pt x="202692" y="99822"/>
                    <a:pt x="413258" y="34671"/>
                    <a:pt x="584073" y="133858"/>
                  </a:cubicBezTo>
                  <a:lnTo>
                    <a:pt x="627761" y="48006"/>
                  </a:lnTo>
                  <a:lnTo>
                    <a:pt x="629031" y="48895"/>
                  </a:lnTo>
                  <a:cubicBezTo>
                    <a:pt x="626745" y="44450"/>
                    <a:pt x="625602" y="39370"/>
                    <a:pt x="625602" y="33909"/>
                  </a:cubicBezTo>
                  <a:cubicBezTo>
                    <a:pt x="625729" y="15240"/>
                    <a:pt x="639191" y="0"/>
                    <a:pt x="655828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210" name="Group 53">
            <a:extLst>
              <a:ext uri="{FF2B5EF4-FFF2-40B4-BE49-F238E27FC236}">
                <a16:creationId xmlns:a16="http://schemas.microsoft.com/office/drawing/2014/main" id="{4A644E9C-42D6-0E4F-F02F-B2A55B257B24}"/>
              </a:ext>
            </a:extLst>
          </p:cNvPr>
          <p:cNvGrpSpPr/>
          <p:nvPr/>
        </p:nvGrpSpPr>
        <p:grpSpPr>
          <a:xfrm>
            <a:off x="9082231" y="6921614"/>
            <a:ext cx="578880" cy="819360"/>
            <a:chOff x="0" y="0"/>
            <a:chExt cx="771840" cy="1092480"/>
          </a:xfrm>
        </p:grpSpPr>
        <p:sp>
          <p:nvSpPr>
            <p:cNvPr id="211" name="Freeform 54">
              <a:extLst>
                <a:ext uri="{FF2B5EF4-FFF2-40B4-BE49-F238E27FC236}">
                  <a16:creationId xmlns:a16="http://schemas.microsoft.com/office/drawing/2014/main" id="{2DC7B484-AC19-FBC0-5A9B-E131BED358A8}"/>
                </a:ext>
              </a:extLst>
            </p:cNvPr>
            <p:cNvSpPr/>
            <p:nvPr/>
          </p:nvSpPr>
          <p:spPr>
            <a:xfrm>
              <a:off x="0" y="0"/>
              <a:ext cx="771779" cy="1092454"/>
            </a:xfrm>
            <a:custGeom>
              <a:avLst/>
              <a:gdLst/>
              <a:ahLst/>
              <a:cxnLst/>
              <a:rect l="l" t="t" r="r" b="b"/>
              <a:pathLst>
                <a:path w="771779" h="1092454">
                  <a:moveTo>
                    <a:pt x="531749" y="5715"/>
                  </a:moveTo>
                  <a:lnTo>
                    <a:pt x="768096" y="5715"/>
                  </a:lnTo>
                  <a:lnTo>
                    <a:pt x="531749" y="5715"/>
                  </a:lnTo>
                  <a:close/>
                  <a:moveTo>
                    <a:pt x="0" y="5715"/>
                  </a:moveTo>
                  <a:lnTo>
                    <a:pt x="446024" y="5715"/>
                  </a:lnTo>
                  <a:lnTo>
                    <a:pt x="446024" y="335915"/>
                  </a:lnTo>
                  <a:lnTo>
                    <a:pt x="768096" y="335915"/>
                  </a:lnTo>
                  <a:lnTo>
                    <a:pt x="768096" y="1092454"/>
                  </a:lnTo>
                  <a:lnTo>
                    <a:pt x="0" y="1092454"/>
                  </a:lnTo>
                  <a:close/>
                  <a:moveTo>
                    <a:pt x="484505" y="0"/>
                  </a:moveTo>
                  <a:lnTo>
                    <a:pt x="771779" y="299720"/>
                  </a:lnTo>
                  <a:lnTo>
                    <a:pt x="484505" y="299720"/>
                  </a:ln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212" name="Group 55">
            <a:extLst>
              <a:ext uri="{FF2B5EF4-FFF2-40B4-BE49-F238E27FC236}">
                <a16:creationId xmlns:a16="http://schemas.microsoft.com/office/drawing/2014/main" id="{68DB7A54-8194-1F8B-2C2F-4017DCF888F3}"/>
              </a:ext>
            </a:extLst>
          </p:cNvPr>
          <p:cNvGrpSpPr/>
          <p:nvPr/>
        </p:nvGrpSpPr>
        <p:grpSpPr>
          <a:xfrm rot="-900000">
            <a:off x="6729271" y="5471534"/>
            <a:ext cx="822960" cy="704880"/>
            <a:chOff x="0" y="0"/>
            <a:chExt cx="1097280" cy="939840"/>
          </a:xfrm>
        </p:grpSpPr>
        <p:sp>
          <p:nvSpPr>
            <p:cNvPr id="213" name="Freeform 56">
              <a:extLst>
                <a:ext uri="{FF2B5EF4-FFF2-40B4-BE49-F238E27FC236}">
                  <a16:creationId xmlns:a16="http://schemas.microsoft.com/office/drawing/2014/main" id="{F59909E1-99C0-8654-4A14-8D9373AF734B}"/>
                </a:ext>
              </a:extLst>
            </p:cNvPr>
            <p:cNvSpPr/>
            <p:nvPr/>
          </p:nvSpPr>
          <p:spPr>
            <a:xfrm>
              <a:off x="0" y="0"/>
              <a:ext cx="1097280" cy="939800"/>
            </a:xfrm>
            <a:custGeom>
              <a:avLst/>
              <a:gdLst/>
              <a:ahLst/>
              <a:cxnLst/>
              <a:rect l="l" t="t" r="r" b="b"/>
              <a:pathLst>
                <a:path w="1097280" h="939800">
                  <a:moveTo>
                    <a:pt x="1097280" y="3302"/>
                  </a:moveTo>
                  <a:lnTo>
                    <a:pt x="1091311" y="26289"/>
                  </a:lnTo>
                  <a:lnTo>
                    <a:pt x="1093216" y="26797"/>
                  </a:lnTo>
                  <a:lnTo>
                    <a:pt x="881761" y="815848"/>
                  </a:lnTo>
                  <a:lnTo>
                    <a:pt x="878332" y="814959"/>
                  </a:lnTo>
                  <a:cubicBezTo>
                    <a:pt x="874395" y="884555"/>
                    <a:pt x="804672" y="939800"/>
                    <a:pt x="719582" y="939800"/>
                  </a:cubicBezTo>
                  <a:cubicBezTo>
                    <a:pt x="631444" y="939800"/>
                    <a:pt x="559943" y="880618"/>
                    <a:pt x="559943" y="807593"/>
                  </a:cubicBezTo>
                  <a:cubicBezTo>
                    <a:pt x="559943" y="734568"/>
                    <a:pt x="631444" y="675386"/>
                    <a:pt x="719582" y="675386"/>
                  </a:cubicBezTo>
                  <a:cubicBezTo>
                    <a:pt x="766318" y="675386"/>
                    <a:pt x="808355" y="692023"/>
                    <a:pt x="837311" y="718947"/>
                  </a:cubicBezTo>
                  <a:lnTo>
                    <a:pt x="978281" y="192278"/>
                  </a:lnTo>
                  <a:lnTo>
                    <a:pt x="485394" y="192278"/>
                  </a:lnTo>
                  <a:lnTo>
                    <a:pt x="320675" y="806704"/>
                  </a:lnTo>
                  <a:lnTo>
                    <a:pt x="318389" y="806069"/>
                  </a:lnTo>
                  <a:cubicBezTo>
                    <a:pt x="313817" y="875157"/>
                    <a:pt x="244475" y="929767"/>
                    <a:pt x="159766" y="929767"/>
                  </a:cubicBezTo>
                  <a:cubicBezTo>
                    <a:pt x="71501" y="929767"/>
                    <a:pt x="0" y="870585"/>
                    <a:pt x="0" y="797560"/>
                  </a:cubicBezTo>
                  <a:cubicBezTo>
                    <a:pt x="0" y="724535"/>
                    <a:pt x="71501" y="665353"/>
                    <a:pt x="159639" y="665353"/>
                  </a:cubicBezTo>
                  <a:cubicBezTo>
                    <a:pt x="205994" y="665353"/>
                    <a:pt x="247650" y="681736"/>
                    <a:pt x="276606" y="708152"/>
                  </a:cubicBezTo>
                  <a:lnTo>
                    <a:pt x="466344" y="0"/>
                  </a:lnTo>
                  <a:lnTo>
                    <a:pt x="478790" y="3302"/>
                  </a:ln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214" name="Group 57">
            <a:extLst>
              <a:ext uri="{FF2B5EF4-FFF2-40B4-BE49-F238E27FC236}">
                <a16:creationId xmlns:a16="http://schemas.microsoft.com/office/drawing/2014/main" id="{6A35B656-D1CF-534C-066B-CAEAE518AD99}"/>
              </a:ext>
            </a:extLst>
          </p:cNvPr>
          <p:cNvGrpSpPr/>
          <p:nvPr/>
        </p:nvGrpSpPr>
        <p:grpSpPr>
          <a:xfrm>
            <a:off x="4125031" y="5338334"/>
            <a:ext cx="791280" cy="740160"/>
            <a:chOff x="0" y="0"/>
            <a:chExt cx="1055040" cy="986880"/>
          </a:xfrm>
        </p:grpSpPr>
        <p:sp>
          <p:nvSpPr>
            <p:cNvPr id="215" name="Freeform 58">
              <a:extLst>
                <a:ext uri="{FF2B5EF4-FFF2-40B4-BE49-F238E27FC236}">
                  <a16:creationId xmlns:a16="http://schemas.microsoft.com/office/drawing/2014/main" id="{39886811-59FE-02AD-1527-34456CE4EE70}"/>
                </a:ext>
              </a:extLst>
            </p:cNvPr>
            <p:cNvSpPr/>
            <p:nvPr/>
          </p:nvSpPr>
          <p:spPr>
            <a:xfrm>
              <a:off x="0" y="-254"/>
              <a:ext cx="1055116" cy="986790"/>
            </a:xfrm>
            <a:custGeom>
              <a:avLst/>
              <a:gdLst/>
              <a:ahLst/>
              <a:cxnLst/>
              <a:rect l="l" t="t" r="r" b="b"/>
              <a:pathLst>
                <a:path w="1055116" h="986790">
                  <a:moveTo>
                    <a:pt x="513334" y="903986"/>
                  </a:moveTo>
                  <a:cubicBezTo>
                    <a:pt x="513334" y="904240"/>
                    <a:pt x="541655" y="908685"/>
                    <a:pt x="541655" y="903986"/>
                  </a:cubicBezTo>
                  <a:lnTo>
                    <a:pt x="541655" y="903351"/>
                  </a:lnTo>
                  <a:cubicBezTo>
                    <a:pt x="711581" y="847852"/>
                    <a:pt x="796036" y="813562"/>
                    <a:pt x="974090" y="881634"/>
                  </a:cubicBezTo>
                  <a:lnTo>
                    <a:pt x="977138" y="171577"/>
                  </a:lnTo>
                  <a:lnTo>
                    <a:pt x="929640" y="171577"/>
                  </a:lnTo>
                  <a:cubicBezTo>
                    <a:pt x="930275" y="382524"/>
                    <a:pt x="931037" y="593344"/>
                    <a:pt x="931672" y="804291"/>
                  </a:cubicBezTo>
                  <a:cubicBezTo>
                    <a:pt x="808736" y="754253"/>
                    <a:pt x="668274" y="793750"/>
                    <a:pt x="541528" y="899668"/>
                  </a:cubicBezTo>
                  <a:lnTo>
                    <a:pt x="541528" y="171704"/>
                  </a:lnTo>
                  <a:lnTo>
                    <a:pt x="541528" y="140335"/>
                  </a:lnTo>
                  <a:lnTo>
                    <a:pt x="541528" y="131064"/>
                  </a:lnTo>
                  <a:cubicBezTo>
                    <a:pt x="617601" y="48895"/>
                    <a:pt x="688975" y="889"/>
                    <a:pt x="783463" y="254"/>
                  </a:cubicBezTo>
                  <a:cubicBezTo>
                    <a:pt x="826389" y="0"/>
                    <a:pt x="874141" y="9398"/>
                    <a:pt x="929259" y="29845"/>
                  </a:cubicBezTo>
                  <a:cubicBezTo>
                    <a:pt x="929386" y="66675"/>
                    <a:pt x="929513" y="103378"/>
                    <a:pt x="929640" y="140208"/>
                  </a:cubicBezTo>
                  <a:lnTo>
                    <a:pt x="1016254" y="139573"/>
                  </a:lnTo>
                  <a:lnTo>
                    <a:pt x="1016254" y="240411"/>
                  </a:lnTo>
                  <a:lnTo>
                    <a:pt x="1055116" y="240411"/>
                  </a:lnTo>
                  <a:lnTo>
                    <a:pt x="1055116" y="986790"/>
                  </a:lnTo>
                  <a:lnTo>
                    <a:pt x="0" y="986790"/>
                  </a:lnTo>
                  <a:lnTo>
                    <a:pt x="0" y="240411"/>
                  </a:lnTo>
                  <a:lnTo>
                    <a:pt x="33401" y="240411"/>
                  </a:lnTo>
                  <a:lnTo>
                    <a:pt x="33401" y="139700"/>
                  </a:lnTo>
                  <a:lnTo>
                    <a:pt x="125476" y="140335"/>
                  </a:lnTo>
                  <a:cubicBezTo>
                    <a:pt x="125603" y="103505"/>
                    <a:pt x="125730" y="66802"/>
                    <a:pt x="125857" y="29972"/>
                  </a:cubicBezTo>
                  <a:cubicBezTo>
                    <a:pt x="180848" y="9398"/>
                    <a:pt x="228600" y="0"/>
                    <a:pt x="271526" y="254"/>
                  </a:cubicBezTo>
                  <a:cubicBezTo>
                    <a:pt x="366014" y="889"/>
                    <a:pt x="437515" y="48895"/>
                    <a:pt x="513334" y="131064"/>
                  </a:cubicBezTo>
                  <a:lnTo>
                    <a:pt x="513334" y="140335"/>
                  </a:lnTo>
                  <a:lnTo>
                    <a:pt x="513334" y="171704"/>
                  </a:lnTo>
                  <a:lnTo>
                    <a:pt x="513334" y="899795"/>
                  </a:lnTo>
                  <a:cubicBezTo>
                    <a:pt x="386588" y="793877"/>
                    <a:pt x="246126" y="754380"/>
                    <a:pt x="123190" y="804418"/>
                  </a:cubicBezTo>
                  <a:lnTo>
                    <a:pt x="125349" y="171704"/>
                  </a:lnTo>
                  <a:lnTo>
                    <a:pt x="77851" y="171704"/>
                  </a:lnTo>
                  <a:lnTo>
                    <a:pt x="74803" y="875538"/>
                  </a:lnTo>
                  <a:cubicBezTo>
                    <a:pt x="251841" y="802513"/>
                    <a:pt x="352298" y="854583"/>
                    <a:pt x="513461" y="903478"/>
                  </a:cubicBezTo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216" name="Group 59">
            <a:extLst>
              <a:ext uri="{FF2B5EF4-FFF2-40B4-BE49-F238E27FC236}">
                <a16:creationId xmlns:a16="http://schemas.microsoft.com/office/drawing/2014/main" id="{1C28391E-EB6B-42E7-0740-A78D1183D722}"/>
              </a:ext>
            </a:extLst>
          </p:cNvPr>
          <p:cNvGrpSpPr/>
          <p:nvPr/>
        </p:nvGrpSpPr>
        <p:grpSpPr>
          <a:xfrm>
            <a:off x="4087591" y="6940334"/>
            <a:ext cx="762480" cy="762480"/>
            <a:chOff x="0" y="0"/>
            <a:chExt cx="1016640" cy="1016640"/>
          </a:xfrm>
        </p:grpSpPr>
        <p:sp>
          <p:nvSpPr>
            <p:cNvPr id="217" name="Freeform 60">
              <a:extLst>
                <a:ext uri="{FF2B5EF4-FFF2-40B4-BE49-F238E27FC236}">
                  <a16:creationId xmlns:a16="http://schemas.microsoft.com/office/drawing/2014/main" id="{0309A7BC-87B3-FD4C-3009-64C5B374ACD9}"/>
                </a:ext>
              </a:extLst>
            </p:cNvPr>
            <p:cNvSpPr/>
            <p:nvPr/>
          </p:nvSpPr>
          <p:spPr>
            <a:xfrm>
              <a:off x="0" y="0"/>
              <a:ext cx="1016635" cy="1016635"/>
            </a:xfrm>
            <a:custGeom>
              <a:avLst/>
              <a:gdLst/>
              <a:ahLst/>
              <a:cxnLst/>
              <a:rect l="l" t="t" r="r" b="b"/>
              <a:pathLst>
                <a:path w="1016635" h="1016635">
                  <a:moveTo>
                    <a:pt x="130302" y="119380"/>
                  </a:moveTo>
                  <a:lnTo>
                    <a:pt x="130302" y="120904"/>
                  </a:lnTo>
                  <a:lnTo>
                    <a:pt x="120904" y="120904"/>
                  </a:lnTo>
                  <a:lnTo>
                    <a:pt x="120904" y="895731"/>
                  </a:lnTo>
                  <a:lnTo>
                    <a:pt x="479806" y="895731"/>
                  </a:lnTo>
                  <a:cubicBezTo>
                    <a:pt x="397637" y="762762"/>
                    <a:pt x="313055" y="540258"/>
                    <a:pt x="136779" y="524764"/>
                  </a:cubicBezTo>
                  <a:lnTo>
                    <a:pt x="188341" y="371856"/>
                  </a:lnTo>
                  <a:cubicBezTo>
                    <a:pt x="355473" y="426593"/>
                    <a:pt x="401320" y="486664"/>
                    <a:pt x="484759" y="603631"/>
                  </a:cubicBezTo>
                  <a:cubicBezTo>
                    <a:pt x="561594" y="432816"/>
                    <a:pt x="604774" y="341503"/>
                    <a:pt x="700786" y="187198"/>
                  </a:cubicBezTo>
                  <a:lnTo>
                    <a:pt x="869315" y="187198"/>
                  </a:lnTo>
                  <a:cubicBezTo>
                    <a:pt x="731520" y="382905"/>
                    <a:pt x="598551" y="663321"/>
                    <a:pt x="495300" y="895731"/>
                  </a:cubicBezTo>
                  <a:lnTo>
                    <a:pt x="895731" y="895731"/>
                  </a:lnTo>
                  <a:lnTo>
                    <a:pt x="895731" y="187198"/>
                  </a:lnTo>
                  <a:lnTo>
                    <a:pt x="896874" y="187198"/>
                  </a:lnTo>
                  <a:lnTo>
                    <a:pt x="896874" y="119380"/>
                  </a:lnTo>
                  <a:close/>
                  <a:moveTo>
                    <a:pt x="0" y="0"/>
                  </a:moveTo>
                  <a:lnTo>
                    <a:pt x="1016635" y="0"/>
                  </a:lnTo>
                  <a:lnTo>
                    <a:pt x="1016635" y="1016635"/>
                  </a:lnTo>
                  <a:lnTo>
                    <a:pt x="0" y="1016635"/>
                  </a:ln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218" name="Group 61">
            <a:extLst>
              <a:ext uri="{FF2B5EF4-FFF2-40B4-BE49-F238E27FC236}">
                <a16:creationId xmlns:a16="http://schemas.microsoft.com/office/drawing/2014/main" id="{5EF83948-E638-9781-DDB2-2F555A4DFD00}"/>
              </a:ext>
            </a:extLst>
          </p:cNvPr>
          <p:cNvGrpSpPr/>
          <p:nvPr/>
        </p:nvGrpSpPr>
        <p:grpSpPr>
          <a:xfrm rot="-2794199">
            <a:off x="12713191" y="2328734"/>
            <a:ext cx="828000" cy="819360"/>
            <a:chOff x="0" y="0"/>
            <a:chExt cx="1104000" cy="1092480"/>
          </a:xfrm>
        </p:grpSpPr>
        <p:sp>
          <p:nvSpPr>
            <p:cNvPr id="219" name="Freeform 62">
              <a:extLst>
                <a:ext uri="{FF2B5EF4-FFF2-40B4-BE49-F238E27FC236}">
                  <a16:creationId xmlns:a16="http://schemas.microsoft.com/office/drawing/2014/main" id="{0F902DC1-5163-2588-7D59-C97D9B0506BB}"/>
                </a:ext>
              </a:extLst>
            </p:cNvPr>
            <p:cNvSpPr/>
            <p:nvPr/>
          </p:nvSpPr>
          <p:spPr>
            <a:xfrm>
              <a:off x="-5715" y="-5842"/>
              <a:ext cx="1104011" cy="1092581"/>
            </a:xfrm>
            <a:custGeom>
              <a:avLst/>
              <a:gdLst/>
              <a:ahLst/>
              <a:cxnLst/>
              <a:rect l="l" t="t" r="r" b="b"/>
              <a:pathLst>
                <a:path w="1104011" h="1092581">
                  <a:moveTo>
                    <a:pt x="436626" y="681355"/>
                  </a:moveTo>
                  <a:cubicBezTo>
                    <a:pt x="471932" y="720217"/>
                    <a:pt x="496062" y="764921"/>
                    <a:pt x="518287" y="820674"/>
                  </a:cubicBezTo>
                  <a:cubicBezTo>
                    <a:pt x="498094" y="863473"/>
                    <a:pt x="461391" y="896874"/>
                    <a:pt x="416179" y="911479"/>
                  </a:cubicBezTo>
                  <a:lnTo>
                    <a:pt x="192024" y="674751"/>
                  </a:lnTo>
                  <a:cubicBezTo>
                    <a:pt x="209169" y="630428"/>
                    <a:pt x="244475" y="595630"/>
                    <a:pt x="288290" y="577850"/>
                  </a:cubicBezTo>
                  <a:cubicBezTo>
                    <a:pt x="354965" y="609727"/>
                    <a:pt x="401320" y="642620"/>
                    <a:pt x="436626" y="681482"/>
                  </a:cubicBezTo>
                  <a:close/>
                  <a:moveTo>
                    <a:pt x="633476" y="247015"/>
                  </a:moveTo>
                  <a:lnTo>
                    <a:pt x="855472" y="481330"/>
                  </a:lnTo>
                  <a:cubicBezTo>
                    <a:pt x="836676" y="488823"/>
                    <a:pt x="816102" y="491998"/>
                    <a:pt x="794766" y="491490"/>
                  </a:cubicBezTo>
                  <a:lnTo>
                    <a:pt x="615315" y="486537"/>
                  </a:lnTo>
                  <a:lnTo>
                    <a:pt x="620268" y="307086"/>
                  </a:lnTo>
                  <a:cubicBezTo>
                    <a:pt x="620903" y="285750"/>
                    <a:pt x="625094" y="265303"/>
                    <a:pt x="633730" y="247015"/>
                  </a:cubicBezTo>
                  <a:close/>
                  <a:moveTo>
                    <a:pt x="669671" y="138176"/>
                  </a:moveTo>
                  <a:cubicBezTo>
                    <a:pt x="606044" y="174752"/>
                    <a:pt x="563245" y="243332"/>
                    <a:pt x="562737" y="322199"/>
                  </a:cubicBezTo>
                  <a:lnTo>
                    <a:pt x="561594" y="506857"/>
                  </a:lnTo>
                  <a:lnTo>
                    <a:pt x="508254" y="559562"/>
                  </a:lnTo>
                  <a:lnTo>
                    <a:pt x="323596" y="558419"/>
                  </a:lnTo>
                  <a:cubicBezTo>
                    <a:pt x="250190" y="557911"/>
                    <a:pt x="185039" y="594360"/>
                    <a:pt x="147701" y="651383"/>
                  </a:cubicBezTo>
                  <a:lnTo>
                    <a:pt x="435102" y="955167"/>
                  </a:lnTo>
                  <a:cubicBezTo>
                    <a:pt x="496570" y="918845"/>
                    <a:pt x="536956" y="851789"/>
                    <a:pt x="537464" y="775081"/>
                  </a:cubicBezTo>
                  <a:lnTo>
                    <a:pt x="538607" y="590423"/>
                  </a:lnTo>
                  <a:lnTo>
                    <a:pt x="591947" y="537718"/>
                  </a:lnTo>
                  <a:lnTo>
                    <a:pt x="776605" y="538861"/>
                  </a:lnTo>
                  <a:cubicBezTo>
                    <a:pt x="852170" y="539369"/>
                    <a:pt x="918972" y="500888"/>
                    <a:pt x="956945" y="441706"/>
                  </a:cubicBezTo>
                  <a:close/>
                  <a:moveTo>
                    <a:pt x="996315" y="326263"/>
                  </a:moveTo>
                  <a:lnTo>
                    <a:pt x="1083564" y="418465"/>
                  </a:lnTo>
                  <a:cubicBezTo>
                    <a:pt x="1104011" y="440055"/>
                    <a:pt x="1103122" y="474218"/>
                    <a:pt x="1081532" y="494792"/>
                  </a:cubicBezTo>
                  <a:cubicBezTo>
                    <a:pt x="1059942" y="515366"/>
                    <a:pt x="1025779" y="514350"/>
                    <a:pt x="1005205" y="492760"/>
                  </a:cubicBezTo>
                  <a:lnTo>
                    <a:pt x="999617" y="486918"/>
                  </a:lnTo>
                  <a:cubicBezTo>
                    <a:pt x="949960" y="556133"/>
                    <a:pt x="868172" y="600583"/>
                    <a:pt x="776351" y="599948"/>
                  </a:cubicBezTo>
                  <a:lnTo>
                    <a:pt x="598424" y="598805"/>
                  </a:lnTo>
                  <a:lnTo>
                    <a:pt x="598424" y="773811"/>
                  </a:lnTo>
                  <a:cubicBezTo>
                    <a:pt x="598424" y="868680"/>
                    <a:pt x="550545" y="952500"/>
                    <a:pt x="477139" y="1001522"/>
                  </a:cubicBezTo>
                  <a:cubicBezTo>
                    <a:pt x="493903" y="1022604"/>
                    <a:pt x="491490" y="1053211"/>
                    <a:pt x="471551" y="1072134"/>
                  </a:cubicBezTo>
                  <a:cubicBezTo>
                    <a:pt x="449961" y="1092581"/>
                    <a:pt x="415798" y="1091692"/>
                    <a:pt x="395224" y="1070102"/>
                  </a:cubicBezTo>
                  <a:lnTo>
                    <a:pt x="20447" y="674243"/>
                  </a:lnTo>
                  <a:cubicBezTo>
                    <a:pt x="0" y="652653"/>
                    <a:pt x="889" y="618490"/>
                    <a:pt x="22479" y="597916"/>
                  </a:cubicBezTo>
                  <a:cubicBezTo>
                    <a:pt x="44069" y="577342"/>
                    <a:pt x="78232" y="578358"/>
                    <a:pt x="98806" y="599948"/>
                  </a:cubicBezTo>
                  <a:lnTo>
                    <a:pt x="104394" y="605790"/>
                  </a:lnTo>
                  <a:cubicBezTo>
                    <a:pt x="153670" y="539369"/>
                    <a:pt x="232918" y="497332"/>
                    <a:pt x="321945" y="497332"/>
                  </a:cubicBezTo>
                  <a:lnTo>
                    <a:pt x="500507" y="497332"/>
                  </a:lnTo>
                  <a:lnTo>
                    <a:pt x="501650" y="321691"/>
                  </a:lnTo>
                  <a:cubicBezTo>
                    <a:pt x="502285" y="225298"/>
                    <a:pt x="552196" y="140716"/>
                    <a:pt x="627761" y="92583"/>
                  </a:cubicBezTo>
                  <a:cubicBezTo>
                    <a:pt x="610108" y="71374"/>
                    <a:pt x="612013" y="39878"/>
                    <a:pt x="632460" y="20447"/>
                  </a:cubicBezTo>
                  <a:cubicBezTo>
                    <a:pt x="654050" y="0"/>
                    <a:pt x="688213" y="889"/>
                    <a:pt x="708787" y="22479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220" name="Group 63">
            <a:extLst>
              <a:ext uri="{FF2B5EF4-FFF2-40B4-BE49-F238E27FC236}">
                <a16:creationId xmlns:a16="http://schemas.microsoft.com/office/drawing/2014/main" id="{E24944F8-104E-C96D-C6D8-C776C2989979}"/>
              </a:ext>
            </a:extLst>
          </p:cNvPr>
          <p:cNvGrpSpPr/>
          <p:nvPr/>
        </p:nvGrpSpPr>
        <p:grpSpPr>
          <a:xfrm>
            <a:off x="13922791" y="2329454"/>
            <a:ext cx="817200" cy="820800"/>
            <a:chOff x="0" y="0"/>
            <a:chExt cx="1089600" cy="1094400"/>
          </a:xfrm>
        </p:grpSpPr>
        <p:sp>
          <p:nvSpPr>
            <p:cNvPr id="221" name="Freeform 64">
              <a:extLst>
                <a:ext uri="{FF2B5EF4-FFF2-40B4-BE49-F238E27FC236}">
                  <a16:creationId xmlns:a16="http://schemas.microsoft.com/office/drawing/2014/main" id="{870C576C-611B-5D44-2CB2-2087EBD5BEE3}"/>
                </a:ext>
              </a:extLst>
            </p:cNvPr>
            <p:cNvSpPr/>
            <p:nvPr/>
          </p:nvSpPr>
          <p:spPr>
            <a:xfrm>
              <a:off x="0" y="0"/>
              <a:ext cx="1089533" cy="1094359"/>
            </a:xfrm>
            <a:custGeom>
              <a:avLst/>
              <a:gdLst/>
              <a:ahLst/>
              <a:cxnLst/>
              <a:rect l="l" t="t" r="r" b="b"/>
              <a:pathLst>
                <a:path w="1089533" h="1094359">
                  <a:moveTo>
                    <a:pt x="866013" y="378206"/>
                  </a:moveTo>
                  <a:lnTo>
                    <a:pt x="828675" y="643763"/>
                  </a:lnTo>
                  <a:lnTo>
                    <a:pt x="890524" y="643763"/>
                  </a:lnTo>
                  <a:lnTo>
                    <a:pt x="970661" y="378206"/>
                  </a:lnTo>
                  <a:close/>
                  <a:moveTo>
                    <a:pt x="770128" y="378206"/>
                  </a:moveTo>
                  <a:lnTo>
                    <a:pt x="770128" y="643763"/>
                  </a:lnTo>
                  <a:lnTo>
                    <a:pt x="835787" y="643763"/>
                  </a:lnTo>
                  <a:lnTo>
                    <a:pt x="873125" y="378206"/>
                  </a:lnTo>
                  <a:close/>
                  <a:moveTo>
                    <a:pt x="665480" y="378206"/>
                  </a:moveTo>
                  <a:lnTo>
                    <a:pt x="720344" y="643763"/>
                  </a:lnTo>
                  <a:lnTo>
                    <a:pt x="776605" y="643763"/>
                  </a:lnTo>
                  <a:lnTo>
                    <a:pt x="776605" y="378206"/>
                  </a:lnTo>
                  <a:close/>
                  <a:moveTo>
                    <a:pt x="590296" y="378206"/>
                  </a:moveTo>
                  <a:lnTo>
                    <a:pt x="661035" y="643763"/>
                  </a:lnTo>
                  <a:lnTo>
                    <a:pt x="732790" y="643763"/>
                  </a:lnTo>
                  <a:lnTo>
                    <a:pt x="359029" y="378206"/>
                  </a:lnTo>
                  <a:close/>
                  <a:moveTo>
                    <a:pt x="170561" y="0"/>
                  </a:moveTo>
                  <a:lnTo>
                    <a:pt x="245491" y="281178"/>
                  </a:lnTo>
                  <a:lnTo>
                    <a:pt x="1032891" y="281178"/>
                  </a:lnTo>
                  <a:lnTo>
                    <a:pt x="1032891" y="285496"/>
                  </a:lnTo>
                  <a:cubicBezTo>
                    <a:pt x="1037971" y="281686"/>
                    <a:pt x="1043305" y="282321"/>
                    <a:pt x="1048639" y="283972"/>
                  </a:cubicBezTo>
                  <a:lnTo>
                    <a:pt x="1050417" y="284480"/>
                  </a:lnTo>
                  <a:cubicBezTo>
                    <a:pt x="1075436" y="292100"/>
                    <a:pt x="1089533" y="318643"/>
                    <a:pt x="1081913" y="343789"/>
                  </a:cubicBezTo>
                  <a:lnTo>
                    <a:pt x="971677" y="709168"/>
                  </a:lnTo>
                  <a:cubicBezTo>
                    <a:pt x="966597" y="726059"/>
                    <a:pt x="953008" y="737997"/>
                    <a:pt x="936371" y="738505"/>
                  </a:cubicBezTo>
                  <a:lnTo>
                    <a:pt x="936371" y="740664"/>
                  </a:lnTo>
                  <a:lnTo>
                    <a:pt x="914019" y="740664"/>
                  </a:lnTo>
                  <a:cubicBezTo>
                    <a:pt x="913384" y="741045"/>
                    <a:pt x="913003" y="740918"/>
                    <a:pt x="912622" y="740791"/>
                  </a:cubicBezTo>
                  <a:lnTo>
                    <a:pt x="912114" y="740664"/>
                  </a:lnTo>
                  <a:lnTo>
                    <a:pt x="368046" y="740664"/>
                  </a:lnTo>
                  <a:lnTo>
                    <a:pt x="390525" y="825119"/>
                  </a:lnTo>
                  <a:lnTo>
                    <a:pt x="935863" y="825119"/>
                  </a:lnTo>
                  <a:lnTo>
                    <a:pt x="935863" y="922147"/>
                  </a:lnTo>
                  <a:lnTo>
                    <a:pt x="928243" y="922147"/>
                  </a:lnTo>
                  <a:cubicBezTo>
                    <a:pt x="960755" y="932307"/>
                    <a:pt x="980567" y="963549"/>
                    <a:pt x="980567" y="999490"/>
                  </a:cubicBezTo>
                  <a:cubicBezTo>
                    <a:pt x="980567" y="1051814"/>
                    <a:pt x="938276" y="1094359"/>
                    <a:pt x="886206" y="1094359"/>
                  </a:cubicBezTo>
                  <a:cubicBezTo>
                    <a:pt x="834136" y="1094359"/>
                    <a:pt x="791845" y="1051941"/>
                    <a:pt x="791845" y="999490"/>
                  </a:cubicBezTo>
                  <a:cubicBezTo>
                    <a:pt x="791845" y="963676"/>
                    <a:pt x="811657" y="932434"/>
                    <a:pt x="844169" y="922147"/>
                  </a:cubicBezTo>
                  <a:lnTo>
                    <a:pt x="416433" y="922147"/>
                  </a:lnTo>
                  <a:lnTo>
                    <a:pt x="418084" y="928116"/>
                  </a:lnTo>
                  <a:cubicBezTo>
                    <a:pt x="442087" y="942594"/>
                    <a:pt x="455930" y="969391"/>
                    <a:pt x="455930" y="999490"/>
                  </a:cubicBezTo>
                  <a:cubicBezTo>
                    <a:pt x="455930" y="1051814"/>
                    <a:pt x="413639" y="1094359"/>
                    <a:pt x="361569" y="1094359"/>
                  </a:cubicBezTo>
                  <a:cubicBezTo>
                    <a:pt x="309499" y="1094359"/>
                    <a:pt x="267208" y="1051941"/>
                    <a:pt x="267208" y="999490"/>
                  </a:cubicBezTo>
                  <a:cubicBezTo>
                    <a:pt x="267208" y="964692"/>
                    <a:pt x="285750" y="934339"/>
                    <a:pt x="316738" y="923290"/>
                  </a:cubicBezTo>
                  <a:lnTo>
                    <a:pt x="97790" y="102235"/>
                  </a:lnTo>
                  <a:lnTo>
                    <a:pt x="0" y="102235"/>
                  </a:lnTo>
                  <a:lnTo>
                    <a:pt x="0" y="5207"/>
                  </a:lnTo>
                  <a:lnTo>
                    <a:pt x="151257" y="5207"/>
                  </a:ln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222" name="Group 65">
            <a:extLst>
              <a:ext uri="{FF2B5EF4-FFF2-40B4-BE49-F238E27FC236}">
                <a16:creationId xmlns:a16="http://schemas.microsoft.com/office/drawing/2014/main" id="{3FF3165C-67B0-D295-2F6C-27008D94A1DF}"/>
              </a:ext>
            </a:extLst>
          </p:cNvPr>
          <p:cNvGrpSpPr/>
          <p:nvPr/>
        </p:nvGrpSpPr>
        <p:grpSpPr>
          <a:xfrm>
            <a:off x="11568391" y="6887774"/>
            <a:ext cx="717120" cy="853920"/>
            <a:chOff x="0" y="0"/>
            <a:chExt cx="956160" cy="1138560"/>
          </a:xfrm>
        </p:grpSpPr>
        <p:sp>
          <p:nvSpPr>
            <p:cNvPr id="223" name="Freeform 66">
              <a:extLst>
                <a:ext uri="{FF2B5EF4-FFF2-40B4-BE49-F238E27FC236}">
                  <a16:creationId xmlns:a16="http://schemas.microsoft.com/office/drawing/2014/main" id="{D2DFF455-CF98-C037-D208-8569E876F6F6}"/>
                </a:ext>
              </a:extLst>
            </p:cNvPr>
            <p:cNvSpPr/>
            <p:nvPr/>
          </p:nvSpPr>
          <p:spPr>
            <a:xfrm>
              <a:off x="0" y="0"/>
              <a:ext cx="1142111" cy="1138682"/>
            </a:xfrm>
            <a:custGeom>
              <a:avLst/>
              <a:gdLst/>
              <a:ahLst/>
              <a:cxnLst/>
              <a:rect l="l" t="t" r="r" b="b"/>
              <a:pathLst>
                <a:path w="1142111" h="1138682">
                  <a:moveTo>
                    <a:pt x="702564" y="914908"/>
                  </a:moveTo>
                  <a:lnTo>
                    <a:pt x="702564" y="974471"/>
                  </a:lnTo>
                  <a:lnTo>
                    <a:pt x="888492" y="974471"/>
                  </a:lnTo>
                  <a:lnTo>
                    <a:pt x="888492" y="914908"/>
                  </a:lnTo>
                  <a:close/>
                  <a:moveTo>
                    <a:pt x="981456" y="783971"/>
                  </a:moveTo>
                  <a:cubicBezTo>
                    <a:pt x="1070229" y="783971"/>
                    <a:pt x="1142111" y="855853"/>
                    <a:pt x="1142111" y="944626"/>
                  </a:cubicBezTo>
                  <a:cubicBezTo>
                    <a:pt x="1142111" y="1033399"/>
                    <a:pt x="884174" y="1105281"/>
                    <a:pt x="795528" y="1105281"/>
                  </a:cubicBezTo>
                  <a:cubicBezTo>
                    <a:pt x="706882" y="1105281"/>
                    <a:pt x="634873" y="1033399"/>
                    <a:pt x="634873" y="944626"/>
                  </a:cubicBezTo>
                  <a:cubicBezTo>
                    <a:pt x="634873" y="855853"/>
                    <a:pt x="706755" y="783971"/>
                    <a:pt x="795528" y="783971"/>
                  </a:cubicBezTo>
                  <a:close/>
                  <a:moveTo>
                    <a:pt x="553847" y="5969"/>
                  </a:moveTo>
                  <a:lnTo>
                    <a:pt x="799973" y="5969"/>
                  </a:lnTo>
                  <a:lnTo>
                    <a:pt x="553847" y="5969"/>
                  </a:lnTo>
                  <a:close/>
                  <a:moveTo>
                    <a:pt x="0" y="5969"/>
                  </a:moveTo>
                  <a:lnTo>
                    <a:pt x="464439" y="5969"/>
                  </a:lnTo>
                  <a:lnTo>
                    <a:pt x="464439" y="350012"/>
                  </a:lnTo>
                  <a:lnTo>
                    <a:pt x="799973" y="350012"/>
                  </a:lnTo>
                  <a:lnTo>
                    <a:pt x="799973" y="759079"/>
                  </a:lnTo>
                  <a:cubicBezTo>
                    <a:pt x="695452" y="759333"/>
                    <a:pt x="610870" y="844169"/>
                    <a:pt x="610870" y="948817"/>
                  </a:cubicBezTo>
                  <a:cubicBezTo>
                    <a:pt x="610870" y="1053465"/>
                    <a:pt x="695452" y="1138174"/>
                    <a:pt x="799973" y="1138555"/>
                  </a:cubicBezTo>
                  <a:lnTo>
                    <a:pt x="799973" y="1138682"/>
                  </a:lnTo>
                  <a:lnTo>
                    <a:pt x="0" y="1138682"/>
                  </a:lnTo>
                  <a:close/>
                  <a:moveTo>
                    <a:pt x="504571" y="0"/>
                  </a:moveTo>
                  <a:lnTo>
                    <a:pt x="803910" y="312293"/>
                  </a:lnTo>
                  <a:lnTo>
                    <a:pt x="504571" y="312293"/>
                  </a:ln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224" name="Group 67">
            <a:extLst>
              <a:ext uri="{FF2B5EF4-FFF2-40B4-BE49-F238E27FC236}">
                <a16:creationId xmlns:a16="http://schemas.microsoft.com/office/drawing/2014/main" id="{E7621EAA-C0EA-D4F8-1B73-23133D3D8822}"/>
              </a:ext>
            </a:extLst>
          </p:cNvPr>
          <p:cNvGrpSpPr/>
          <p:nvPr/>
        </p:nvGrpSpPr>
        <p:grpSpPr>
          <a:xfrm>
            <a:off x="10255831" y="6887774"/>
            <a:ext cx="717120" cy="853920"/>
            <a:chOff x="0" y="0"/>
            <a:chExt cx="956160" cy="1138560"/>
          </a:xfrm>
        </p:grpSpPr>
        <p:sp>
          <p:nvSpPr>
            <p:cNvPr id="225" name="Freeform 68">
              <a:extLst>
                <a:ext uri="{FF2B5EF4-FFF2-40B4-BE49-F238E27FC236}">
                  <a16:creationId xmlns:a16="http://schemas.microsoft.com/office/drawing/2014/main" id="{E60D515F-A139-8397-A248-7BB8178417A1}"/>
                </a:ext>
              </a:extLst>
            </p:cNvPr>
            <p:cNvSpPr/>
            <p:nvPr/>
          </p:nvSpPr>
          <p:spPr>
            <a:xfrm>
              <a:off x="0" y="0"/>
              <a:ext cx="1015619" cy="1138682"/>
            </a:xfrm>
            <a:custGeom>
              <a:avLst/>
              <a:gdLst/>
              <a:ahLst/>
              <a:cxnLst/>
              <a:rect l="l" t="t" r="r" b="b"/>
              <a:pathLst>
                <a:path w="1015619" h="1138682">
                  <a:moveTo>
                    <a:pt x="765810" y="854456"/>
                  </a:moveTo>
                  <a:lnTo>
                    <a:pt x="765810" y="917702"/>
                  </a:lnTo>
                  <a:lnTo>
                    <a:pt x="702564" y="917702"/>
                  </a:lnTo>
                  <a:lnTo>
                    <a:pt x="702564" y="977265"/>
                  </a:lnTo>
                  <a:lnTo>
                    <a:pt x="765810" y="977265"/>
                  </a:lnTo>
                  <a:lnTo>
                    <a:pt x="765810" y="1040511"/>
                  </a:lnTo>
                  <a:lnTo>
                    <a:pt x="825373" y="1040511"/>
                  </a:lnTo>
                  <a:lnTo>
                    <a:pt x="825373" y="977265"/>
                  </a:lnTo>
                  <a:lnTo>
                    <a:pt x="888619" y="977265"/>
                  </a:lnTo>
                  <a:lnTo>
                    <a:pt x="888619" y="917702"/>
                  </a:lnTo>
                  <a:lnTo>
                    <a:pt x="825246" y="917702"/>
                  </a:lnTo>
                  <a:lnTo>
                    <a:pt x="825246" y="854456"/>
                  </a:lnTo>
                  <a:close/>
                  <a:moveTo>
                    <a:pt x="854964" y="786765"/>
                  </a:moveTo>
                  <a:cubicBezTo>
                    <a:pt x="943737" y="786765"/>
                    <a:pt x="1015619" y="858647"/>
                    <a:pt x="1015619" y="947420"/>
                  </a:cubicBezTo>
                  <a:cubicBezTo>
                    <a:pt x="1015619" y="1036193"/>
                    <a:pt x="884174" y="1108075"/>
                    <a:pt x="795528" y="1108075"/>
                  </a:cubicBezTo>
                  <a:cubicBezTo>
                    <a:pt x="706882" y="1108075"/>
                    <a:pt x="634873" y="1036193"/>
                    <a:pt x="634873" y="947420"/>
                  </a:cubicBezTo>
                  <a:cubicBezTo>
                    <a:pt x="634873" y="858647"/>
                    <a:pt x="706755" y="786765"/>
                    <a:pt x="795528" y="786765"/>
                  </a:cubicBezTo>
                  <a:close/>
                  <a:moveTo>
                    <a:pt x="553847" y="5969"/>
                  </a:moveTo>
                  <a:lnTo>
                    <a:pt x="799973" y="5969"/>
                  </a:lnTo>
                  <a:lnTo>
                    <a:pt x="553847" y="5969"/>
                  </a:lnTo>
                  <a:close/>
                  <a:moveTo>
                    <a:pt x="0" y="5969"/>
                  </a:moveTo>
                  <a:lnTo>
                    <a:pt x="464439" y="5969"/>
                  </a:lnTo>
                  <a:lnTo>
                    <a:pt x="464439" y="350012"/>
                  </a:lnTo>
                  <a:lnTo>
                    <a:pt x="799973" y="350012"/>
                  </a:lnTo>
                  <a:lnTo>
                    <a:pt x="799973" y="759079"/>
                  </a:lnTo>
                  <a:cubicBezTo>
                    <a:pt x="695452" y="759333"/>
                    <a:pt x="610870" y="844169"/>
                    <a:pt x="610870" y="948817"/>
                  </a:cubicBezTo>
                  <a:cubicBezTo>
                    <a:pt x="610870" y="1053465"/>
                    <a:pt x="695452" y="1138174"/>
                    <a:pt x="799973" y="1138555"/>
                  </a:cubicBezTo>
                  <a:lnTo>
                    <a:pt x="799973" y="1138682"/>
                  </a:lnTo>
                  <a:lnTo>
                    <a:pt x="0" y="1138682"/>
                  </a:lnTo>
                  <a:close/>
                  <a:moveTo>
                    <a:pt x="504571" y="0"/>
                  </a:moveTo>
                  <a:lnTo>
                    <a:pt x="803910" y="312293"/>
                  </a:lnTo>
                  <a:lnTo>
                    <a:pt x="504571" y="312293"/>
                  </a:ln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226" name="Group 69">
            <a:extLst>
              <a:ext uri="{FF2B5EF4-FFF2-40B4-BE49-F238E27FC236}">
                <a16:creationId xmlns:a16="http://schemas.microsoft.com/office/drawing/2014/main" id="{EA168494-635E-5AB1-2626-71AE9D88C41D}"/>
              </a:ext>
            </a:extLst>
          </p:cNvPr>
          <p:cNvGrpSpPr/>
          <p:nvPr/>
        </p:nvGrpSpPr>
        <p:grpSpPr>
          <a:xfrm>
            <a:off x="12880951" y="6887774"/>
            <a:ext cx="717120" cy="853920"/>
            <a:chOff x="0" y="0"/>
            <a:chExt cx="956160" cy="1138560"/>
          </a:xfrm>
        </p:grpSpPr>
        <p:sp>
          <p:nvSpPr>
            <p:cNvPr id="227" name="Freeform 70">
              <a:extLst>
                <a:ext uri="{FF2B5EF4-FFF2-40B4-BE49-F238E27FC236}">
                  <a16:creationId xmlns:a16="http://schemas.microsoft.com/office/drawing/2014/main" id="{F5EC0CE8-C591-F499-9F86-2279D77BF63D}"/>
                </a:ext>
              </a:extLst>
            </p:cNvPr>
            <p:cNvSpPr/>
            <p:nvPr/>
          </p:nvSpPr>
          <p:spPr>
            <a:xfrm>
              <a:off x="0" y="0"/>
              <a:ext cx="1000760" cy="1138682"/>
            </a:xfrm>
            <a:custGeom>
              <a:avLst/>
              <a:gdLst/>
              <a:ahLst/>
              <a:cxnLst/>
              <a:rect l="l" t="t" r="r" b="b"/>
              <a:pathLst>
                <a:path w="1000760" h="1138682">
                  <a:moveTo>
                    <a:pt x="750824" y="860679"/>
                  </a:moveTo>
                  <a:lnTo>
                    <a:pt x="708660" y="902716"/>
                  </a:lnTo>
                  <a:lnTo>
                    <a:pt x="753364" y="947420"/>
                  </a:lnTo>
                  <a:lnTo>
                    <a:pt x="708660" y="992124"/>
                  </a:lnTo>
                  <a:lnTo>
                    <a:pt x="750697" y="1034161"/>
                  </a:lnTo>
                  <a:lnTo>
                    <a:pt x="795401" y="989457"/>
                  </a:lnTo>
                  <a:lnTo>
                    <a:pt x="840105" y="1034161"/>
                  </a:lnTo>
                  <a:lnTo>
                    <a:pt x="882142" y="992124"/>
                  </a:lnTo>
                  <a:lnTo>
                    <a:pt x="837438" y="947420"/>
                  </a:lnTo>
                  <a:lnTo>
                    <a:pt x="882142" y="902716"/>
                  </a:lnTo>
                  <a:lnTo>
                    <a:pt x="840105" y="860679"/>
                  </a:lnTo>
                  <a:lnTo>
                    <a:pt x="795401" y="905383"/>
                  </a:lnTo>
                  <a:close/>
                  <a:moveTo>
                    <a:pt x="840105" y="831469"/>
                  </a:moveTo>
                  <a:cubicBezTo>
                    <a:pt x="928878" y="831469"/>
                    <a:pt x="1000760" y="903351"/>
                    <a:pt x="1000760" y="992124"/>
                  </a:cubicBezTo>
                  <a:cubicBezTo>
                    <a:pt x="1000760" y="1080897"/>
                    <a:pt x="884174" y="1108075"/>
                    <a:pt x="795528" y="1108075"/>
                  </a:cubicBezTo>
                  <a:cubicBezTo>
                    <a:pt x="706882" y="1108075"/>
                    <a:pt x="634873" y="1036193"/>
                    <a:pt x="634873" y="947420"/>
                  </a:cubicBezTo>
                  <a:cubicBezTo>
                    <a:pt x="634873" y="858647"/>
                    <a:pt x="706755" y="786765"/>
                    <a:pt x="795528" y="786765"/>
                  </a:cubicBezTo>
                  <a:close/>
                  <a:moveTo>
                    <a:pt x="553847" y="5969"/>
                  </a:moveTo>
                  <a:lnTo>
                    <a:pt x="799973" y="5969"/>
                  </a:lnTo>
                  <a:lnTo>
                    <a:pt x="553847" y="5969"/>
                  </a:lnTo>
                  <a:close/>
                  <a:moveTo>
                    <a:pt x="0" y="5969"/>
                  </a:moveTo>
                  <a:lnTo>
                    <a:pt x="464439" y="5969"/>
                  </a:lnTo>
                  <a:lnTo>
                    <a:pt x="464439" y="350012"/>
                  </a:lnTo>
                  <a:lnTo>
                    <a:pt x="799973" y="350012"/>
                  </a:lnTo>
                  <a:lnTo>
                    <a:pt x="799973" y="759079"/>
                  </a:lnTo>
                  <a:cubicBezTo>
                    <a:pt x="695452" y="759333"/>
                    <a:pt x="610870" y="844169"/>
                    <a:pt x="610870" y="948817"/>
                  </a:cubicBezTo>
                  <a:cubicBezTo>
                    <a:pt x="610870" y="1053465"/>
                    <a:pt x="695452" y="1138174"/>
                    <a:pt x="799973" y="1138555"/>
                  </a:cubicBezTo>
                  <a:lnTo>
                    <a:pt x="799973" y="1138682"/>
                  </a:lnTo>
                  <a:lnTo>
                    <a:pt x="0" y="1138682"/>
                  </a:lnTo>
                  <a:close/>
                  <a:moveTo>
                    <a:pt x="504571" y="0"/>
                  </a:moveTo>
                  <a:lnTo>
                    <a:pt x="803910" y="312293"/>
                  </a:lnTo>
                  <a:lnTo>
                    <a:pt x="504571" y="312293"/>
                  </a:ln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228" name="Group 71">
            <a:extLst>
              <a:ext uri="{FF2B5EF4-FFF2-40B4-BE49-F238E27FC236}">
                <a16:creationId xmlns:a16="http://schemas.microsoft.com/office/drawing/2014/main" id="{7322A351-F2B8-68D5-BA08-9594F8FED354}"/>
              </a:ext>
            </a:extLst>
          </p:cNvPr>
          <p:cNvGrpSpPr/>
          <p:nvPr/>
        </p:nvGrpSpPr>
        <p:grpSpPr>
          <a:xfrm>
            <a:off x="14193511" y="6887774"/>
            <a:ext cx="717120" cy="853920"/>
            <a:chOff x="0" y="0"/>
            <a:chExt cx="956160" cy="1138560"/>
          </a:xfrm>
        </p:grpSpPr>
        <p:sp>
          <p:nvSpPr>
            <p:cNvPr id="229" name="Freeform 72">
              <a:extLst>
                <a:ext uri="{FF2B5EF4-FFF2-40B4-BE49-F238E27FC236}">
                  <a16:creationId xmlns:a16="http://schemas.microsoft.com/office/drawing/2014/main" id="{F124E3A5-ED79-0B13-9DB6-8928E7FB5D8D}"/>
                </a:ext>
              </a:extLst>
            </p:cNvPr>
            <p:cNvSpPr/>
            <p:nvPr/>
          </p:nvSpPr>
          <p:spPr>
            <a:xfrm>
              <a:off x="0" y="0"/>
              <a:ext cx="991743" cy="1138682"/>
            </a:xfrm>
            <a:custGeom>
              <a:avLst/>
              <a:gdLst/>
              <a:ahLst/>
              <a:cxnLst/>
              <a:rect l="l" t="t" r="r" b="b"/>
              <a:pathLst>
                <a:path w="991743" h="1138682">
                  <a:moveTo>
                    <a:pt x="885444" y="867791"/>
                  </a:moveTo>
                  <a:lnTo>
                    <a:pt x="773684" y="979551"/>
                  </a:lnTo>
                  <a:lnTo>
                    <a:pt x="703834" y="909701"/>
                  </a:lnTo>
                  <a:lnTo>
                    <a:pt x="668274" y="945261"/>
                  </a:lnTo>
                  <a:lnTo>
                    <a:pt x="774446" y="1051433"/>
                  </a:lnTo>
                  <a:lnTo>
                    <a:pt x="810006" y="1015873"/>
                  </a:lnTo>
                  <a:lnTo>
                    <a:pt x="809244" y="1015111"/>
                  </a:lnTo>
                  <a:lnTo>
                    <a:pt x="921004" y="903351"/>
                  </a:lnTo>
                  <a:close/>
                  <a:moveTo>
                    <a:pt x="831088" y="822325"/>
                  </a:moveTo>
                  <a:cubicBezTo>
                    <a:pt x="919861" y="822325"/>
                    <a:pt x="991743" y="894207"/>
                    <a:pt x="991743" y="982980"/>
                  </a:cubicBezTo>
                  <a:cubicBezTo>
                    <a:pt x="991743" y="1071753"/>
                    <a:pt x="884174" y="1108075"/>
                    <a:pt x="795528" y="1108075"/>
                  </a:cubicBezTo>
                  <a:cubicBezTo>
                    <a:pt x="706882" y="1108075"/>
                    <a:pt x="634873" y="1036193"/>
                    <a:pt x="634873" y="947420"/>
                  </a:cubicBezTo>
                  <a:cubicBezTo>
                    <a:pt x="634873" y="858647"/>
                    <a:pt x="706755" y="786765"/>
                    <a:pt x="795528" y="786765"/>
                  </a:cubicBezTo>
                  <a:close/>
                  <a:moveTo>
                    <a:pt x="553847" y="5969"/>
                  </a:moveTo>
                  <a:lnTo>
                    <a:pt x="799973" y="5969"/>
                  </a:lnTo>
                  <a:lnTo>
                    <a:pt x="553847" y="5969"/>
                  </a:lnTo>
                  <a:close/>
                  <a:moveTo>
                    <a:pt x="0" y="5969"/>
                  </a:moveTo>
                  <a:lnTo>
                    <a:pt x="464439" y="5969"/>
                  </a:lnTo>
                  <a:lnTo>
                    <a:pt x="464439" y="350012"/>
                  </a:lnTo>
                  <a:lnTo>
                    <a:pt x="799973" y="350012"/>
                  </a:lnTo>
                  <a:lnTo>
                    <a:pt x="799973" y="759079"/>
                  </a:lnTo>
                  <a:cubicBezTo>
                    <a:pt x="695452" y="759333"/>
                    <a:pt x="610870" y="844169"/>
                    <a:pt x="610870" y="948817"/>
                  </a:cubicBezTo>
                  <a:cubicBezTo>
                    <a:pt x="610870" y="1053465"/>
                    <a:pt x="695452" y="1138174"/>
                    <a:pt x="799973" y="1138555"/>
                  </a:cubicBezTo>
                  <a:lnTo>
                    <a:pt x="799973" y="1138682"/>
                  </a:lnTo>
                  <a:lnTo>
                    <a:pt x="0" y="1138682"/>
                  </a:lnTo>
                  <a:close/>
                  <a:moveTo>
                    <a:pt x="504571" y="0"/>
                  </a:moveTo>
                  <a:lnTo>
                    <a:pt x="803910" y="312293"/>
                  </a:lnTo>
                  <a:lnTo>
                    <a:pt x="504571" y="312293"/>
                  </a:ln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230" name="Group 73">
            <a:extLst>
              <a:ext uri="{FF2B5EF4-FFF2-40B4-BE49-F238E27FC236}">
                <a16:creationId xmlns:a16="http://schemas.microsoft.com/office/drawing/2014/main" id="{F987543E-731B-185E-FD52-76D6CDAE5F8B}"/>
              </a:ext>
            </a:extLst>
          </p:cNvPr>
          <p:cNvGrpSpPr/>
          <p:nvPr/>
        </p:nvGrpSpPr>
        <p:grpSpPr>
          <a:xfrm>
            <a:off x="4050151" y="2238734"/>
            <a:ext cx="906480" cy="924480"/>
            <a:chOff x="0" y="0"/>
            <a:chExt cx="1208640" cy="1232640"/>
          </a:xfrm>
        </p:grpSpPr>
        <p:sp>
          <p:nvSpPr>
            <p:cNvPr id="231" name="Freeform 74">
              <a:extLst>
                <a:ext uri="{FF2B5EF4-FFF2-40B4-BE49-F238E27FC236}">
                  <a16:creationId xmlns:a16="http://schemas.microsoft.com/office/drawing/2014/main" id="{942AB3D5-C662-0F5E-1185-C0174DC5E2B1}"/>
                </a:ext>
              </a:extLst>
            </p:cNvPr>
            <p:cNvSpPr/>
            <p:nvPr/>
          </p:nvSpPr>
          <p:spPr>
            <a:xfrm>
              <a:off x="127" y="127"/>
              <a:ext cx="1208532" cy="1232662"/>
            </a:xfrm>
            <a:custGeom>
              <a:avLst/>
              <a:gdLst/>
              <a:ahLst/>
              <a:cxnLst/>
              <a:rect l="l" t="t" r="r" b="b"/>
              <a:pathLst>
                <a:path w="1208532" h="1232662">
                  <a:moveTo>
                    <a:pt x="605790" y="0"/>
                  </a:moveTo>
                  <a:cubicBezTo>
                    <a:pt x="495681" y="0"/>
                    <a:pt x="406908" y="88773"/>
                    <a:pt x="403733" y="204978"/>
                  </a:cubicBezTo>
                  <a:cubicBezTo>
                    <a:pt x="403733" y="299720"/>
                    <a:pt x="471043" y="382397"/>
                    <a:pt x="562864" y="397637"/>
                  </a:cubicBezTo>
                  <a:lnTo>
                    <a:pt x="562864" y="513842"/>
                  </a:lnTo>
                  <a:cubicBezTo>
                    <a:pt x="471043" y="532130"/>
                    <a:pt x="403733" y="614680"/>
                    <a:pt x="403733" y="709549"/>
                  </a:cubicBezTo>
                  <a:cubicBezTo>
                    <a:pt x="403733" y="743204"/>
                    <a:pt x="409829" y="773811"/>
                    <a:pt x="425196" y="801243"/>
                  </a:cubicBezTo>
                  <a:lnTo>
                    <a:pt x="330327" y="877697"/>
                  </a:lnTo>
                  <a:cubicBezTo>
                    <a:pt x="296672" y="847090"/>
                    <a:pt x="250825" y="831723"/>
                    <a:pt x="204978" y="831723"/>
                  </a:cubicBezTo>
                  <a:cubicBezTo>
                    <a:pt x="91694" y="835025"/>
                    <a:pt x="0" y="923671"/>
                    <a:pt x="0" y="1033907"/>
                  </a:cubicBezTo>
                  <a:cubicBezTo>
                    <a:pt x="0" y="1144143"/>
                    <a:pt x="91694" y="1232662"/>
                    <a:pt x="204978" y="1232662"/>
                  </a:cubicBezTo>
                  <a:cubicBezTo>
                    <a:pt x="315087" y="1232662"/>
                    <a:pt x="400812" y="1140968"/>
                    <a:pt x="406908" y="1033907"/>
                  </a:cubicBezTo>
                  <a:cubicBezTo>
                    <a:pt x="406908" y="1000252"/>
                    <a:pt x="397637" y="969645"/>
                    <a:pt x="382397" y="942086"/>
                  </a:cubicBezTo>
                  <a:lnTo>
                    <a:pt x="480314" y="865632"/>
                  </a:lnTo>
                  <a:cubicBezTo>
                    <a:pt x="513969" y="896239"/>
                    <a:pt x="559816" y="911479"/>
                    <a:pt x="605790" y="911479"/>
                  </a:cubicBezTo>
                  <a:cubicBezTo>
                    <a:pt x="654685" y="911479"/>
                    <a:pt x="697611" y="893191"/>
                    <a:pt x="731139" y="865632"/>
                  </a:cubicBezTo>
                  <a:lnTo>
                    <a:pt x="826008" y="942086"/>
                  </a:lnTo>
                  <a:cubicBezTo>
                    <a:pt x="810768" y="969645"/>
                    <a:pt x="804672" y="1000252"/>
                    <a:pt x="804672" y="1033907"/>
                  </a:cubicBezTo>
                  <a:cubicBezTo>
                    <a:pt x="804672" y="1144016"/>
                    <a:pt x="896493" y="1232662"/>
                    <a:pt x="1006602" y="1232662"/>
                  </a:cubicBezTo>
                  <a:cubicBezTo>
                    <a:pt x="1116711" y="1232662"/>
                    <a:pt x="1205484" y="1140968"/>
                    <a:pt x="1208532" y="1033907"/>
                  </a:cubicBezTo>
                  <a:cubicBezTo>
                    <a:pt x="1208532" y="923671"/>
                    <a:pt x="1122807" y="835025"/>
                    <a:pt x="1006602" y="831977"/>
                  </a:cubicBezTo>
                  <a:cubicBezTo>
                    <a:pt x="957707" y="831977"/>
                    <a:pt x="914781" y="850265"/>
                    <a:pt x="881126" y="877951"/>
                  </a:cubicBezTo>
                  <a:lnTo>
                    <a:pt x="786257" y="801497"/>
                  </a:lnTo>
                  <a:cubicBezTo>
                    <a:pt x="801624" y="774065"/>
                    <a:pt x="807720" y="743458"/>
                    <a:pt x="807720" y="709803"/>
                  </a:cubicBezTo>
                  <a:cubicBezTo>
                    <a:pt x="807720" y="614934"/>
                    <a:pt x="740410" y="529336"/>
                    <a:pt x="648589" y="514096"/>
                  </a:cubicBezTo>
                  <a:lnTo>
                    <a:pt x="648589" y="397637"/>
                  </a:lnTo>
                  <a:cubicBezTo>
                    <a:pt x="740410" y="379349"/>
                    <a:pt x="807720" y="299720"/>
                    <a:pt x="807720" y="204978"/>
                  </a:cubicBezTo>
                  <a:cubicBezTo>
                    <a:pt x="807720" y="91694"/>
                    <a:pt x="718947" y="6096"/>
                    <a:pt x="605790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232" name="Group 75">
            <a:extLst>
              <a:ext uri="{FF2B5EF4-FFF2-40B4-BE49-F238E27FC236}">
                <a16:creationId xmlns:a16="http://schemas.microsoft.com/office/drawing/2014/main" id="{4D163D93-A76B-A4AC-E43A-B73F92328033}"/>
              </a:ext>
            </a:extLst>
          </p:cNvPr>
          <p:cNvGrpSpPr/>
          <p:nvPr/>
        </p:nvGrpSpPr>
        <p:grpSpPr>
          <a:xfrm>
            <a:off x="11905351" y="8152094"/>
            <a:ext cx="275760" cy="328320"/>
            <a:chOff x="0" y="0"/>
            <a:chExt cx="367680" cy="437760"/>
          </a:xfrm>
        </p:grpSpPr>
        <p:sp>
          <p:nvSpPr>
            <p:cNvPr id="233" name="Freeform 76">
              <a:extLst>
                <a:ext uri="{FF2B5EF4-FFF2-40B4-BE49-F238E27FC236}">
                  <a16:creationId xmlns:a16="http://schemas.microsoft.com/office/drawing/2014/main" id="{6B55F842-B7DF-5C05-2541-14ACDA1540B0}"/>
                </a:ext>
              </a:extLst>
            </p:cNvPr>
            <p:cNvSpPr/>
            <p:nvPr/>
          </p:nvSpPr>
          <p:spPr>
            <a:xfrm>
              <a:off x="0" y="0"/>
              <a:ext cx="367665" cy="437769"/>
            </a:xfrm>
            <a:custGeom>
              <a:avLst/>
              <a:gdLst/>
              <a:ahLst/>
              <a:cxnLst/>
              <a:rect l="l" t="t" r="r" b="b"/>
              <a:pathLst>
                <a:path w="367665" h="437769">
                  <a:moveTo>
                    <a:pt x="0" y="0"/>
                  </a:moveTo>
                  <a:lnTo>
                    <a:pt x="0" y="225806"/>
                  </a:lnTo>
                  <a:cubicBezTo>
                    <a:pt x="41783" y="239776"/>
                    <a:pt x="75184" y="281559"/>
                    <a:pt x="75184" y="331851"/>
                  </a:cubicBezTo>
                  <a:lnTo>
                    <a:pt x="75184" y="437769"/>
                  </a:lnTo>
                  <a:lnTo>
                    <a:pt x="367665" y="437769"/>
                  </a:lnTo>
                  <a:lnTo>
                    <a:pt x="367665" y="326263"/>
                  </a:lnTo>
                  <a:cubicBezTo>
                    <a:pt x="367665" y="145034"/>
                    <a:pt x="220091" y="0"/>
                    <a:pt x="38989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234" name="Group 77">
            <a:extLst>
              <a:ext uri="{FF2B5EF4-FFF2-40B4-BE49-F238E27FC236}">
                <a16:creationId xmlns:a16="http://schemas.microsoft.com/office/drawing/2014/main" id="{F5BF1DAE-84EA-E042-D2E1-F066B2246D43}"/>
              </a:ext>
            </a:extLst>
          </p:cNvPr>
          <p:cNvGrpSpPr/>
          <p:nvPr/>
        </p:nvGrpSpPr>
        <p:grpSpPr>
          <a:xfrm>
            <a:off x="11850631" y="8365214"/>
            <a:ext cx="58320" cy="167040"/>
            <a:chOff x="0" y="0"/>
            <a:chExt cx="77760" cy="222720"/>
          </a:xfrm>
        </p:grpSpPr>
        <p:sp>
          <p:nvSpPr>
            <p:cNvPr id="235" name="Freeform 78">
              <a:extLst>
                <a:ext uri="{FF2B5EF4-FFF2-40B4-BE49-F238E27FC236}">
                  <a16:creationId xmlns:a16="http://schemas.microsoft.com/office/drawing/2014/main" id="{6072C300-2474-6E2D-1877-90CACBEEE1F0}"/>
                </a:ext>
              </a:extLst>
            </p:cNvPr>
            <p:cNvSpPr/>
            <p:nvPr/>
          </p:nvSpPr>
          <p:spPr>
            <a:xfrm>
              <a:off x="127" y="127"/>
              <a:ext cx="77724" cy="222758"/>
            </a:xfrm>
            <a:custGeom>
              <a:avLst/>
              <a:gdLst/>
              <a:ahLst/>
              <a:cxnLst/>
              <a:rect l="l" t="t" r="r" b="b"/>
              <a:pathLst>
                <a:path w="77724" h="222758">
                  <a:moveTo>
                    <a:pt x="41656" y="0"/>
                  </a:moveTo>
                  <a:cubicBezTo>
                    <a:pt x="22225" y="0"/>
                    <a:pt x="8255" y="19431"/>
                    <a:pt x="8255" y="38989"/>
                  </a:cubicBezTo>
                  <a:lnTo>
                    <a:pt x="8255" y="186563"/>
                  </a:lnTo>
                  <a:cubicBezTo>
                    <a:pt x="0" y="205994"/>
                    <a:pt x="16637" y="222758"/>
                    <a:pt x="38862" y="222758"/>
                  </a:cubicBezTo>
                  <a:cubicBezTo>
                    <a:pt x="58293" y="222758"/>
                    <a:pt x="72136" y="205994"/>
                    <a:pt x="77724" y="186563"/>
                  </a:cubicBezTo>
                  <a:lnTo>
                    <a:pt x="77724" y="38989"/>
                  </a:lnTo>
                  <a:cubicBezTo>
                    <a:pt x="77724" y="19431"/>
                    <a:pt x="58293" y="5588"/>
                    <a:pt x="41656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236" name="Group 79">
            <a:extLst>
              <a:ext uri="{FF2B5EF4-FFF2-40B4-BE49-F238E27FC236}">
                <a16:creationId xmlns:a16="http://schemas.microsoft.com/office/drawing/2014/main" id="{5E645966-44B5-92A1-C557-29788787328D}"/>
              </a:ext>
            </a:extLst>
          </p:cNvPr>
          <p:cNvGrpSpPr/>
          <p:nvPr/>
        </p:nvGrpSpPr>
        <p:grpSpPr>
          <a:xfrm>
            <a:off x="11577031" y="8149934"/>
            <a:ext cx="273600" cy="326160"/>
            <a:chOff x="0" y="0"/>
            <a:chExt cx="364800" cy="434880"/>
          </a:xfrm>
        </p:grpSpPr>
        <p:sp>
          <p:nvSpPr>
            <p:cNvPr id="237" name="Freeform 80">
              <a:extLst>
                <a:ext uri="{FF2B5EF4-FFF2-40B4-BE49-F238E27FC236}">
                  <a16:creationId xmlns:a16="http://schemas.microsoft.com/office/drawing/2014/main" id="{B3B401E5-9EB9-00D9-E986-A8865F8948C8}"/>
                </a:ext>
              </a:extLst>
            </p:cNvPr>
            <p:cNvSpPr/>
            <p:nvPr/>
          </p:nvSpPr>
          <p:spPr>
            <a:xfrm>
              <a:off x="127" y="127"/>
              <a:ext cx="364744" cy="434848"/>
            </a:xfrm>
            <a:custGeom>
              <a:avLst/>
              <a:gdLst/>
              <a:ahLst/>
              <a:cxnLst/>
              <a:rect l="l" t="t" r="r" b="b"/>
              <a:pathLst>
                <a:path w="364744" h="434848">
                  <a:moveTo>
                    <a:pt x="325755" y="0"/>
                  </a:moveTo>
                  <a:cubicBezTo>
                    <a:pt x="147574" y="0"/>
                    <a:pt x="0" y="144907"/>
                    <a:pt x="0" y="326136"/>
                  </a:cubicBezTo>
                  <a:lnTo>
                    <a:pt x="0" y="434848"/>
                  </a:lnTo>
                  <a:lnTo>
                    <a:pt x="292354" y="434848"/>
                  </a:lnTo>
                  <a:lnTo>
                    <a:pt x="292354" y="326136"/>
                  </a:lnTo>
                  <a:cubicBezTo>
                    <a:pt x="292354" y="278765"/>
                    <a:pt x="322961" y="239649"/>
                    <a:pt x="364744" y="223012"/>
                  </a:cubicBezTo>
                  <a:lnTo>
                    <a:pt x="364744" y="0"/>
                  </a:ln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238" name="Group 81">
            <a:extLst>
              <a:ext uri="{FF2B5EF4-FFF2-40B4-BE49-F238E27FC236}">
                <a16:creationId xmlns:a16="http://schemas.microsoft.com/office/drawing/2014/main" id="{6B0BCB25-BE1F-9C4D-0F39-98ABB9FF3F14}"/>
              </a:ext>
            </a:extLst>
          </p:cNvPr>
          <p:cNvGrpSpPr/>
          <p:nvPr/>
        </p:nvGrpSpPr>
        <p:grpSpPr>
          <a:xfrm>
            <a:off x="11574871" y="8537294"/>
            <a:ext cx="606240" cy="453600"/>
            <a:chOff x="0" y="0"/>
            <a:chExt cx="808320" cy="604800"/>
          </a:xfrm>
        </p:grpSpPr>
        <p:sp>
          <p:nvSpPr>
            <p:cNvPr id="239" name="Freeform 82">
              <a:extLst>
                <a:ext uri="{FF2B5EF4-FFF2-40B4-BE49-F238E27FC236}">
                  <a16:creationId xmlns:a16="http://schemas.microsoft.com/office/drawing/2014/main" id="{0BF4B7F8-5669-40CB-4794-96BBA83A994F}"/>
                </a:ext>
              </a:extLst>
            </p:cNvPr>
            <p:cNvSpPr/>
            <p:nvPr/>
          </p:nvSpPr>
          <p:spPr>
            <a:xfrm>
              <a:off x="0" y="0"/>
              <a:ext cx="808355" cy="604774"/>
            </a:xfrm>
            <a:custGeom>
              <a:avLst/>
              <a:gdLst/>
              <a:ahLst/>
              <a:cxnLst/>
              <a:rect l="l" t="t" r="r" b="b"/>
              <a:pathLst>
                <a:path w="808355" h="604774">
                  <a:moveTo>
                    <a:pt x="0" y="0"/>
                  </a:moveTo>
                  <a:lnTo>
                    <a:pt x="0" y="278765"/>
                  </a:lnTo>
                  <a:cubicBezTo>
                    <a:pt x="0" y="459867"/>
                    <a:pt x="145034" y="604774"/>
                    <a:pt x="326136" y="604774"/>
                  </a:cubicBezTo>
                  <a:lnTo>
                    <a:pt x="473837" y="604774"/>
                  </a:lnTo>
                  <a:cubicBezTo>
                    <a:pt x="660527" y="604774"/>
                    <a:pt x="808355" y="459867"/>
                    <a:pt x="808355" y="278765"/>
                  </a:cubicBezTo>
                  <a:lnTo>
                    <a:pt x="808355" y="0"/>
                  </a:lnTo>
                  <a:lnTo>
                    <a:pt x="507238" y="0"/>
                  </a:lnTo>
                  <a:cubicBezTo>
                    <a:pt x="493395" y="41783"/>
                    <a:pt x="451485" y="72390"/>
                    <a:pt x="404114" y="72390"/>
                  </a:cubicBezTo>
                  <a:cubicBezTo>
                    <a:pt x="353949" y="72390"/>
                    <a:pt x="314960" y="41783"/>
                    <a:pt x="298196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240" name="Group 83">
            <a:extLst>
              <a:ext uri="{FF2B5EF4-FFF2-40B4-BE49-F238E27FC236}">
                <a16:creationId xmlns:a16="http://schemas.microsoft.com/office/drawing/2014/main" id="{F5F77DD1-7865-FDD8-2C19-EE6A97A83056}"/>
              </a:ext>
            </a:extLst>
          </p:cNvPr>
          <p:cNvGrpSpPr/>
          <p:nvPr/>
        </p:nvGrpSpPr>
        <p:grpSpPr>
          <a:xfrm>
            <a:off x="3993991" y="3621854"/>
            <a:ext cx="772560" cy="770400"/>
            <a:chOff x="0" y="0"/>
            <a:chExt cx="1030080" cy="1027200"/>
          </a:xfrm>
        </p:grpSpPr>
        <p:sp>
          <p:nvSpPr>
            <p:cNvPr id="241" name="Freeform 84">
              <a:extLst>
                <a:ext uri="{FF2B5EF4-FFF2-40B4-BE49-F238E27FC236}">
                  <a16:creationId xmlns:a16="http://schemas.microsoft.com/office/drawing/2014/main" id="{4623AC0C-E4A3-427E-52E0-DEB2BD9B7118}"/>
                </a:ext>
              </a:extLst>
            </p:cNvPr>
            <p:cNvSpPr/>
            <p:nvPr/>
          </p:nvSpPr>
          <p:spPr>
            <a:xfrm>
              <a:off x="0" y="0"/>
              <a:ext cx="1030097" cy="1027176"/>
            </a:xfrm>
            <a:custGeom>
              <a:avLst/>
              <a:gdLst/>
              <a:ahLst/>
              <a:cxnLst/>
              <a:rect l="l" t="t" r="r" b="b"/>
              <a:pathLst>
                <a:path w="1030097" h="1027176">
                  <a:moveTo>
                    <a:pt x="516636" y="386080"/>
                  </a:moveTo>
                  <a:cubicBezTo>
                    <a:pt x="586740" y="386080"/>
                    <a:pt x="644144" y="440309"/>
                    <a:pt x="644144" y="513715"/>
                  </a:cubicBezTo>
                  <a:cubicBezTo>
                    <a:pt x="644144" y="583946"/>
                    <a:pt x="586740" y="641350"/>
                    <a:pt x="516636" y="641350"/>
                  </a:cubicBezTo>
                  <a:cubicBezTo>
                    <a:pt x="443230" y="641350"/>
                    <a:pt x="389128" y="583946"/>
                    <a:pt x="389128" y="513715"/>
                  </a:cubicBezTo>
                  <a:cubicBezTo>
                    <a:pt x="389128" y="446659"/>
                    <a:pt x="446532" y="386080"/>
                    <a:pt x="516636" y="386080"/>
                  </a:cubicBezTo>
                  <a:close/>
                  <a:moveTo>
                    <a:pt x="516636" y="0"/>
                  </a:moveTo>
                  <a:cubicBezTo>
                    <a:pt x="232791" y="0"/>
                    <a:pt x="0" y="229743"/>
                    <a:pt x="0" y="513588"/>
                  </a:cubicBezTo>
                  <a:cubicBezTo>
                    <a:pt x="6350" y="800735"/>
                    <a:pt x="232791" y="1027176"/>
                    <a:pt x="516636" y="1027176"/>
                  </a:cubicBezTo>
                  <a:cubicBezTo>
                    <a:pt x="797306" y="1027176"/>
                    <a:pt x="1030097" y="797560"/>
                    <a:pt x="1030097" y="513588"/>
                  </a:cubicBezTo>
                  <a:cubicBezTo>
                    <a:pt x="1030097" y="229616"/>
                    <a:pt x="797306" y="0"/>
                    <a:pt x="516636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242" name="Group 85">
            <a:extLst>
              <a:ext uri="{FF2B5EF4-FFF2-40B4-BE49-F238E27FC236}">
                <a16:creationId xmlns:a16="http://schemas.microsoft.com/office/drawing/2014/main" id="{6A9FBC76-705E-2053-215A-2ED56DCB4A04}"/>
              </a:ext>
            </a:extLst>
          </p:cNvPr>
          <p:cNvGrpSpPr/>
          <p:nvPr/>
        </p:nvGrpSpPr>
        <p:grpSpPr>
          <a:xfrm>
            <a:off x="4122871" y="4008494"/>
            <a:ext cx="837360" cy="574560"/>
            <a:chOff x="0" y="0"/>
            <a:chExt cx="1116480" cy="766080"/>
          </a:xfrm>
        </p:grpSpPr>
        <p:sp>
          <p:nvSpPr>
            <p:cNvPr id="243" name="Freeform 86">
              <a:extLst>
                <a:ext uri="{FF2B5EF4-FFF2-40B4-BE49-F238E27FC236}">
                  <a16:creationId xmlns:a16="http://schemas.microsoft.com/office/drawing/2014/main" id="{7AF7ACD6-6244-76E3-5BDE-423224528B61}"/>
                </a:ext>
              </a:extLst>
            </p:cNvPr>
            <p:cNvSpPr/>
            <p:nvPr/>
          </p:nvSpPr>
          <p:spPr>
            <a:xfrm>
              <a:off x="127" y="0"/>
              <a:ext cx="1116457" cy="766191"/>
            </a:xfrm>
            <a:custGeom>
              <a:avLst/>
              <a:gdLst/>
              <a:ahLst/>
              <a:cxnLst/>
              <a:rect l="l" t="t" r="r" b="b"/>
              <a:pathLst>
                <a:path w="1116457" h="766191">
                  <a:moveTo>
                    <a:pt x="989584" y="0"/>
                  </a:moveTo>
                  <a:cubicBezTo>
                    <a:pt x="915289" y="0"/>
                    <a:pt x="854964" y="55499"/>
                    <a:pt x="854964" y="128143"/>
                  </a:cubicBezTo>
                  <a:cubicBezTo>
                    <a:pt x="854964" y="182372"/>
                    <a:pt x="890016" y="233426"/>
                    <a:pt x="941197" y="249428"/>
                  </a:cubicBezTo>
                  <a:lnTo>
                    <a:pt x="941197" y="300482"/>
                  </a:lnTo>
                  <a:cubicBezTo>
                    <a:pt x="941197" y="447167"/>
                    <a:pt x="829564" y="571627"/>
                    <a:pt x="685927" y="590804"/>
                  </a:cubicBezTo>
                  <a:lnTo>
                    <a:pt x="685927" y="488569"/>
                  </a:lnTo>
                  <a:cubicBezTo>
                    <a:pt x="590296" y="555625"/>
                    <a:pt x="472186" y="593852"/>
                    <a:pt x="344551" y="593852"/>
                  </a:cubicBezTo>
                  <a:cubicBezTo>
                    <a:pt x="216916" y="593852"/>
                    <a:pt x="98806" y="555625"/>
                    <a:pt x="0" y="488569"/>
                  </a:cubicBezTo>
                  <a:lnTo>
                    <a:pt x="0" y="638556"/>
                  </a:lnTo>
                  <a:cubicBezTo>
                    <a:pt x="0" y="711962"/>
                    <a:pt x="57404" y="766191"/>
                    <a:pt x="127635" y="766191"/>
                  </a:cubicBezTo>
                  <a:lnTo>
                    <a:pt x="545465" y="766191"/>
                  </a:lnTo>
                  <a:cubicBezTo>
                    <a:pt x="602869" y="766191"/>
                    <a:pt x="653923" y="731139"/>
                    <a:pt x="669925" y="680085"/>
                  </a:cubicBezTo>
                  <a:cubicBezTo>
                    <a:pt x="870839" y="657733"/>
                    <a:pt x="1020826" y="498221"/>
                    <a:pt x="1024001" y="294132"/>
                  </a:cubicBezTo>
                  <a:lnTo>
                    <a:pt x="1024001" y="242951"/>
                  </a:lnTo>
                  <a:cubicBezTo>
                    <a:pt x="1078230" y="223774"/>
                    <a:pt x="1116457" y="172720"/>
                    <a:pt x="1113282" y="112141"/>
                  </a:cubicBezTo>
                  <a:cubicBezTo>
                    <a:pt x="1110107" y="57912"/>
                    <a:pt x="1062228" y="10160"/>
                    <a:pt x="1001649" y="508"/>
                  </a:cubicBezTo>
                  <a:cubicBezTo>
                    <a:pt x="997585" y="254"/>
                    <a:pt x="993521" y="0"/>
                    <a:pt x="989584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244" name="Group 87">
            <a:extLst>
              <a:ext uri="{FF2B5EF4-FFF2-40B4-BE49-F238E27FC236}">
                <a16:creationId xmlns:a16="http://schemas.microsoft.com/office/drawing/2014/main" id="{3392D47C-6D12-CA3A-AA9C-E0A6BB1CDFE2}"/>
              </a:ext>
            </a:extLst>
          </p:cNvPr>
          <p:cNvGrpSpPr/>
          <p:nvPr/>
        </p:nvGrpSpPr>
        <p:grpSpPr>
          <a:xfrm>
            <a:off x="4311511" y="8448734"/>
            <a:ext cx="555120" cy="549360"/>
            <a:chOff x="0" y="0"/>
            <a:chExt cx="740160" cy="732480"/>
          </a:xfrm>
        </p:grpSpPr>
        <p:sp>
          <p:nvSpPr>
            <p:cNvPr id="245" name="Freeform 88">
              <a:extLst>
                <a:ext uri="{FF2B5EF4-FFF2-40B4-BE49-F238E27FC236}">
                  <a16:creationId xmlns:a16="http://schemas.microsoft.com/office/drawing/2014/main" id="{51D78602-73E0-35B7-D25D-3D6C4B1ADC9B}"/>
                </a:ext>
              </a:extLst>
            </p:cNvPr>
            <p:cNvSpPr/>
            <p:nvPr/>
          </p:nvSpPr>
          <p:spPr>
            <a:xfrm>
              <a:off x="0" y="127"/>
              <a:ext cx="740156" cy="732409"/>
            </a:xfrm>
            <a:custGeom>
              <a:avLst/>
              <a:gdLst/>
              <a:ahLst/>
              <a:cxnLst/>
              <a:rect l="l" t="t" r="r" b="b"/>
              <a:pathLst>
                <a:path w="740156" h="732409">
                  <a:moveTo>
                    <a:pt x="456311" y="0"/>
                  </a:moveTo>
                  <a:cubicBezTo>
                    <a:pt x="433197" y="0"/>
                    <a:pt x="410591" y="9652"/>
                    <a:pt x="393065" y="28321"/>
                  </a:cubicBezTo>
                  <a:lnTo>
                    <a:pt x="0" y="421386"/>
                  </a:lnTo>
                  <a:lnTo>
                    <a:pt x="311023" y="732409"/>
                  </a:lnTo>
                  <a:lnTo>
                    <a:pt x="704088" y="339344"/>
                  </a:lnTo>
                  <a:cubicBezTo>
                    <a:pt x="740156" y="303149"/>
                    <a:pt x="740156" y="245237"/>
                    <a:pt x="704088" y="209042"/>
                  </a:cubicBezTo>
                  <a:lnTo>
                    <a:pt x="525526" y="33147"/>
                  </a:lnTo>
                  <a:cubicBezTo>
                    <a:pt x="505714" y="10795"/>
                    <a:pt x="480822" y="0"/>
                    <a:pt x="456311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246" name="Group 89">
            <a:extLst>
              <a:ext uri="{FF2B5EF4-FFF2-40B4-BE49-F238E27FC236}">
                <a16:creationId xmlns:a16="http://schemas.microsoft.com/office/drawing/2014/main" id="{94E6A0F3-E5D2-F992-C3B5-3742E058BEF9}"/>
              </a:ext>
            </a:extLst>
          </p:cNvPr>
          <p:cNvGrpSpPr/>
          <p:nvPr/>
        </p:nvGrpSpPr>
        <p:grpSpPr>
          <a:xfrm>
            <a:off x="4237351" y="8793614"/>
            <a:ext cx="272880" cy="272880"/>
            <a:chOff x="0" y="0"/>
            <a:chExt cx="363840" cy="363840"/>
          </a:xfrm>
        </p:grpSpPr>
        <p:sp>
          <p:nvSpPr>
            <p:cNvPr id="247" name="Freeform 90">
              <a:extLst>
                <a:ext uri="{FF2B5EF4-FFF2-40B4-BE49-F238E27FC236}">
                  <a16:creationId xmlns:a16="http://schemas.microsoft.com/office/drawing/2014/main" id="{F9218730-4A18-7A60-E010-E49C41790AD1}"/>
                </a:ext>
              </a:extLst>
            </p:cNvPr>
            <p:cNvSpPr/>
            <p:nvPr/>
          </p:nvSpPr>
          <p:spPr>
            <a:xfrm>
              <a:off x="127" y="127"/>
              <a:ext cx="363982" cy="363728"/>
            </a:xfrm>
            <a:custGeom>
              <a:avLst/>
              <a:gdLst/>
              <a:ahLst/>
              <a:cxnLst/>
              <a:rect l="l" t="t" r="r" b="b"/>
              <a:pathLst>
                <a:path w="363982" h="363728">
                  <a:moveTo>
                    <a:pt x="55372" y="0"/>
                  </a:moveTo>
                  <a:lnTo>
                    <a:pt x="36068" y="21590"/>
                  </a:lnTo>
                  <a:cubicBezTo>
                    <a:pt x="19177" y="38481"/>
                    <a:pt x="7112" y="62611"/>
                    <a:pt x="7112" y="91440"/>
                  </a:cubicBezTo>
                  <a:cubicBezTo>
                    <a:pt x="7112" y="110744"/>
                    <a:pt x="14351" y="134747"/>
                    <a:pt x="33655" y="151765"/>
                  </a:cubicBezTo>
                  <a:cubicBezTo>
                    <a:pt x="48133" y="161417"/>
                    <a:pt x="45720" y="187833"/>
                    <a:pt x="33655" y="199898"/>
                  </a:cubicBezTo>
                  <a:lnTo>
                    <a:pt x="0" y="231267"/>
                  </a:lnTo>
                  <a:lnTo>
                    <a:pt x="132461" y="363728"/>
                  </a:lnTo>
                  <a:lnTo>
                    <a:pt x="166243" y="332359"/>
                  </a:lnTo>
                  <a:cubicBezTo>
                    <a:pt x="172339" y="326390"/>
                    <a:pt x="180721" y="323342"/>
                    <a:pt x="189484" y="323342"/>
                  </a:cubicBezTo>
                  <a:cubicBezTo>
                    <a:pt x="198247" y="323342"/>
                    <a:pt x="207264" y="326390"/>
                    <a:pt x="214376" y="332359"/>
                  </a:cubicBezTo>
                  <a:cubicBezTo>
                    <a:pt x="231267" y="349250"/>
                    <a:pt x="255397" y="358902"/>
                    <a:pt x="279527" y="358902"/>
                  </a:cubicBezTo>
                  <a:cubicBezTo>
                    <a:pt x="303657" y="358902"/>
                    <a:pt x="325374" y="349250"/>
                    <a:pt x="344678" y="332359"/>
                  </a:cubicBezTo>
                  <a:lnTo>
                    <a:pt x="363982" y="310769"/>
                  </a:lnTo>
                  <a:lnTo>
                    <a:pt x="55372" y="0"/>
                  </a:ln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248" name="Group 91">
            <a:extLst>
              <a:ext uri="{FF2B5EF4-FFF2-40B4-BE49-F238E27FC236}">
                <a16:creationId xmlns:a16="http://schemas.microsoft.com/office/drawing/2014/main" id="{71FC08BD-5751-10E2-B7C6-3C95C1AE7088}"/>
              </a:ext>
            </a:extLst>
          </p:cNvPr>
          <p:cNvGrpSpPr/>
          <p:nvPr/>
        </p:nvGrpSpPr>
        <p:grpSpPr>
          <a:xfrm>
            <a:off x="4122871" y="9006734"/>
            <a:ext cx="179280" cy="105120"/>
            <a:chOff x="0" y="0"/>
            <a:chExt cx="239040" cy="140160"/>
          </a:xfrm>
        </p:grpSpPr>
        <p:sp>
          <p:nvSpPr>
            <p:cNvPr id="249" name="Freeform 92">
              <a:extLst>
                <a:ext uri="{FF2B5EF4-FFF2-40B4-BE49-F238E27FC236}">
                  <a16:creationId xmlns:a16="http://schemas.microsoft.com/office/drawing/2014/main" id="{BB54788F-D568-D4BA-1CCA-2CF5579BD78A}"/>
                </a:ext>
              </a:extLst>
            </p:cNvPr>
            <p:cNvSpPr/>
            <p:nvPr/>
          </p:nvSpPr>
          <p:spPr>
            <a:xfrm>
              <a:off x="127" y="0"/>
              <a:ext cx="239014" cy="140208"/>
            </a:xfrm>
            <a:custGeom>
              <a:avLst/>
              <a:gdLst/>
              <a:ahLst/>
              <a:cxnLst/>
              <a:rect l="l" t="t" r="r" b="b"/>
              <a:pathLst>
                <a:path w="239014" h="140208">
                  <a:moveTo>
                    <a:pt x="110998" y="0"/>
                  </a:moveTo>
                  <a:lnTo>
                    <a:pt x="19304" y="89408"/>
                  </a:lnTo>
                  <a:cubicBezTo>
                    <a:pt x="0" y="103886"/>
                    <a:pt x="14478" y="140208"/>
                    <a:pt x="41021" y="140208"/>
                  </a:cubicBezTo>
                  <a:lnTo>
                    <a:pt x="212471" y="140208"/>
                  </a:lnTo>
                  <a:cubicBezTo>
                    <a:pt x="224536" y="140208"/>
                    <a:pt x="231775" y="135382"/>
                    <a:pt x="239014" y="128143"/>
                  </a:cubicBezTo>
                  <a:lnTo>
                    <a:pt x="110998" y="0"/>
                  </a:ln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250" name="Group 93">
            <a:extLst>
              <a:ext uri="{FF2B5EF4-FFF2-40B4-BE49-F238E27FC236}">
                <a16:creationId xmlns:a16="http://schemas.microsoft.com/office/drawing/2014/main" id="{46127307-BAFB-4D76-8168-0A7E59A4B33B}"/>
              </a:ext>
            </a:extLst>
          </p:cNvPr>
          <p:cNvGrpSpPr/>
          <p:nvPr/>
        </p:nvGrpSpPr>
        <p:grpSpPr>
          <a:xfrm>
            <a:off x="10403431" y="8273054"/>
            <a:ext cx="244080" cy="241920"/>
            <a:chOff x="0" y="0"/>
            <a:chExt cx="325440" cy="322560"/>
          </a:xfrm>
        </p:grpSpPr>
        <p:sp>
          <p:nvSpPr>
            <p:cNvPr id="251" name="Freeform 94">
              <a:extLst>
                <a:ext uri="{FF2B5EF4-FFF2-40B4-BE49-F238E27FC236}">
                  <a16:creationId xmlns:a16="http://schemas.microsoft.com/office/drawing/2014/main" id="{84B93801-BE9B-6EA7-B7E1-3EECFC228DF2}"/>
                </a:ext>
              </a:extLst>
            </p:cNvPr>
            <p:cNvSpPr/>
            <p:nvPr/>
          </p:nvSpPr>
          <p:spPr>
            <a:xfrm>
              <a:off x="127" y="127"/>
              <a:ext cx="325374" cy="322453"/>
            </a:xfrm>
            <a:custGeom>
              <a:avLst/>
              <a:gdLst/>
              <a:ahLst/>
              <a:cxnLst/>
              <a:rect l="l" t="t" r="r" b="b"/>
              <a:pathLst>
                <a:path w="325374" h="322453">
                  <a:moveTo>
                    <a:pt x="157861" y="0"/>
                  </a:moveTo>
                  <a:cubicBezTo>
                    <a:pt x="149479" y="0"/>
                    <a:pt x="140970" y="3048"/>
                    <a:pt x="135001" y="9017"/>
                  </a:cubicBezTo>
                  <a:lnTo>
                    <a:pt x="0" y="144018"/>
                  </a:lnTo>
                  <a:lnTo>
                    <a:pt x="178308" y="322453"/>
                  </a:lnTo>
                  <a:lnTo>
                    <a:pt x="313309" y="187452"/>
                  </a:lnTo>
                  <a:cubicBezTo>
                    <a:pt x="325374" y="175387"/>
                    <a:pt x="325374" y="153670"/>
                    <a:pt x="313309" y="141605"/>
                  </a:cubicBezTo>
                  <a:lnTo>
                    <a:pt x="180721" y="9017"/>
                  </a:lnTo>
                  <a:cubicBezTo>
                    <a:pt x="174752" y="2921"/>
                    <a:pt x="166243" y="0"/>
                    <a:pt x="157861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252" name="Group 95">
            <a:extLst>
              <a:ext uri="{FF2B5EF4-FFF2-40B4-BE49-F238E27FC236}">
                <a16:creationId xmlns:a16="http://schemas.microsoft.com/office/drawing/2014/main" id="{A6DD4509-96B1-430B-7283-9AEC5EFEAB82}"/>
              </a:ext>
            </a:extLst>
          </p:cNvPr>
          <p:cNvGrpSpPr/>
          <p:nvPr/>
        </p:nvGrpSpPr>
        <p:grpSpPr>
          <a:xfrm>
            <a:off x="10671271" y="8538734"/>
            <a:ext cx="246240" cy="241920"/>
            <a:chOff x="0" y="0"/>
            <a:chExt cx="328320" cy="322560"/>
          </a:xfrm>
        </p:grpSpPr>
        <p:sp>
          <p:nvSpPr>
            <p:cNvPr id="253" name="Freeform 96">
              <a:extLst>
                <a:ext uri="{FF2B5EF4-FFF2-40B4-BE49-F238E27FC236}">
                  <a16:creationId xmlns:a16="http://schemas.microsoft.com/office/drawing/2014/main" id="{57AF5A1E-2486-2299-9A5D-642A3840D360}"/>
                </a:ext>
              </a:extLst>
            </p:cNvPr>
            <p:cNvSpPr/>
            <p:nvPr/>
          </p:nvSpPr>
          <p:spPr>
            <a:xfrm>
              <a:off x="0" y="127"/>
              <a:ext cx="328295" cy="322453"/>
            </a:xfrm>
            <a:custGeom>
              <a:avLst/>
              <a:gdLst/>
              <a:ahLst/>
              <a:cxnLst/>
              <a:rect l="l" t="t" r="r" b="b"/>
              <a:pathLst>
                <a:path w="328295" h="322453">
                  <a:moveTo>
                    <a:pt x="158115" y="0"/>
                  </a:moveTo>
                  <a:cubicBezTo>
                    <a:pt x="149733" y="0"/>
                    <a:pt x="141224" y="3048"/>
                    <a:pt x="135255" y="9017"/>
                  </a:cubicBezTo>
                  <a:lnTo>
                    <a:pt x="0" y="146431"/>
                  </a:lnTo>
                  <a:lnTo>
                    <a:pt x="176276" y="322453"/>
                  </a:lnTo>
                  <a:lnTo>
                    <a:pt x="316230" y="189865"/>
                  </a:lnTo>
                  <a:cubicBezTo>
                    <a:pt x="328295" y="177800"/>
                    <a:pt x="328295" y="158496"/>
                    <a:pt x="316230" y="146431"/>
                  </a:cubicBezTo>
                  <a:lnTo>
                    <a:pt x="181102" y="9017"/>
                  </a:lnTo>
                  <a:cubicBezTo>
                    <a:pt x="175133" y="2921"/>
                    <a:pt x="166624" y="0"/>
                    <a:pt x="158242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254" name="Group 97">
            <a:extLst>
              <a:ext uri="{FF2B5EF4-FFF2-40B4-BE49-F238E27FC236}">
                <a16:creationId xmlns:a16="http://schemas.microsoft.com/office/drawing/2014/main" id="{5660E702-FD5F-7B29-D036-001651D8CA7E}"/>
              </a:ext>
            </a:extLst>
          </p:cNvPr>
          <p:cNvGrpSpPr/>
          <p:nvPr/>
        </p:nvGrpSpPr>
        <p:grpSpPr>
          <a:xfrm>
            <a:off x="10172311" y="8417774"/>
            <a:ext cx="601920" cy="584640"/>
            <a:chOff x="0" y="0"/>
            <a:chExt cx="802560" cy="779520"/>
          </a:xfrm>
        </p:grpSpPr>
        <p:sp>
          <p:nvSpPr>
            <p:cNvPr id="255" name="Freeform 98">
              <a:extLst>
                <a:ext uri="{FF2B5EF4-FFF2-40B4-BE49-F238E27FC236}">
                  <a16:creationId xmlns:a16="http://schemas.microsoft.com/office/drawing/2014/main" id="{C2E20FF5-17F0-533B-504A-BEFC817555C1}"/>
                </a:ext>
              </a:extLst>
            </p:cNvPr>
            <p:cNvSpPr/>
            <p:nvPr/>
          </p:nvSpPr>
          <p:spPr>
            <a:xfrm>
              <a:off x="0" y="0"/>
              <a:ext cx="802513" cy="779526"/>
            </a:xfrm>
            <a:custGeom>
              <a:avLst/>
              <a:gdLst/>
              <a:ahLst/>
              <a:cxnLst/>
              <a:rect l="l" t="t" r="r" b="b"/>
              <a:pathLst>
                <a:path w="802513" h="779526">
                  <a:moveTo>
                    <a:pt x="267462" y="0"/>
                  </a:moveTo>
                  <a:lnTo>
                    <a:pt x="135001" y="132588"/>
                  </a:lnTo>
                  <a:cubicBezTo>
                    <a:pt x="89281" y="178435"/>
                    <a:pt x="55499" y="236220"/>
                    <a:pt x="38608" y="291719"/>
                  </a:cubicBezTo>
                  <a:cubicBezTo>
                    <a:pt x="0" y="421894"/>
                    <a:pt x="31369" y="566547"/>
                    <a:pt x="135001" y="670306"/>
                  </a:cubicBezTo>
                  <a:cubicBezTo>
                    <a:pt x="204089" y="739267"/>
                    <a:pt x="299847" y="779526"/>
                    <a:pt x="403479" y="779526"/>
                  </a:cubicBezTo>
                  <a:cubicBezTo>
                    <a:pt x="411988" y="779526"/>
                    <a:pt x="420497" y="779272"/>
                    <a:pt x="429133" y="778637"/>
                  </a:cubicBezTo>
                  <a:cubicBezTo>
                    <a:pt x="511048" y="771398"/>
                    <a:pt x="602615" y="735203"/>
                    <a:pt x="670052" y="670179"/>
                  </a:cubicBezTo>
                  <a:lnTo>
                    <a:pt x="802513" y="537591"/>
                  </a:lnTo>
                  <a:lnTo>
                    <a:pt x="626618" y="359156"/>
                  </a:lnTo>
                  <a:lnTo>
                    <a:pt x="489331" y="489458"/>
                  </a:lnTo>
                  <a:cubicBezTo>
                    <a:pt x="464947" y="513842"/>
                    <a:pt x="431927" y="526542"/>
                    <a:pt x="398907" y="526542"/>
                  </a:cubicBezTo>
                  <a:cubicBezTo>
                    <a:pt x="366776" y="526542"/>
                    <a:pt x="334772" y="514477"/>
                    <a:pt x="310896" y="489458"/>
                  </a:cubicBezTo>
                  <a:cubicBezTo>
                    <a:pt x="262763" y="441198"/>
                    <a:pt x="262763" y="359156"/>
                    <a:pt x="310896" y="311023"/>
                  </a:cubicBezTo>
                  <a:lnTo>
                    <a:pt x="443484" y="178435"/>
                  </a:lnTo>
                  <a:lnTo>
                    <a:pt x="267462" y="0"/>
                  </a:ln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256" name="Group 99">
            <a:extLst>
              <a:ext uri="{FF2B5EF4-FFF2-40B4-BE49-F238E27FC236}">
                <a16:creationId xmlns:a16="http://schemas.microsoft.com/office/drawing/2014/main" id="{234E0270-C035-B2E0-7A84-FA8E2953F91A}"/>
              </a:ext>
            </a:extLst>
          </p:cNvPr>
          <p:cNvGrpSpPr/>
          <p:nvPr/>
        </p:nvGrpSpPr>
        <p:grpSpPr>
          <a:xfrm>
            <a:off x="5451991" y="8334254"/>
            <a:ext cx="704880" cy="713520"/>
            <a:chOff x="0" y="0"/>
            <a:chExt cx="939840" cy="951360"/>
          </a:xfrm>
        </p:grpSpPr>
        <p:sp>
          <p:nvSpPr>
            <p:cNvPr id="257" name="Freeform 100">
              <a:extLst>
                <a:ext uri="{FF2B5EF4-FFF2-40B4-BE49-F238E27FC236}">
                  <a16:creationId xmlns:a16="http://schemas.microsoft.com/office/drawing/2014/main" id="{812DB206-3613-4D12-C6E6-A6D2D82E4BBC}"/>
                </a:ext>
              </a:extLst>
            </p:cNvPr>
            <p:cNvSpPr/>
            <p:nvPr/>
          </p:nvSpPr>
          <p:spPr>
            <a:xfrm>
              <a:off x="127" y="0"/>
              <a:ext cx="939800" cy="951484"/>
            </a:xfrm>
            <a:custGeom>
              <a:avLst/>
              <a:gdLst/>
              <a:ahLst/>
              <a:cxnLst/>
              <a:rect l="l" t="t" r="r" b="b"/>
              <a:pathLst>
                <a:path w="939800" h="951484">
                  <a:moveTo>
                    <a:pt x="451866" y="65786"/>
                  </a:moveTo>
                  <a:cubicBezTo>
                    <a:pt x="491363" y="65786"/>
                    <a:pt x="529971" y="108077"/>
                    <a:pt x="561848" y="188722"/>
                  </a:cubicBezTo>
                  <a:cubicBezTo>
                    <a:pt x="523240" y="198374"/>
                    <a:pt x="487172" y="212852"/>
                    <a:pt x="450977" y="229743"/>
                  </a:cubicBezTo>
                  <a:cubicBezTo>
                    <a:pt x="414782" y="212852"/>
                    <a:pt x="378587" y="198374"/>
                    <a:pt x="340106" y="188722"/>
                  </a:cubicBezTo>
                  <a:cubicBezTo>
                    <a:pt x="374523" y="105664"/>
                    <a:pt x="413639" y="65786"/>
                    <a:pt x="451993" y="65786"/>
                  </a:cubicBezTo>
                  <a:close/>
                  <a:moveTo>
                    <a:pt x="320675" y="249047"/>
                  </a:moveTo>
                  <a:cubicBezTo>
                    <a:pt x="339979" y="256286"/>
                    <a:pt x="354457" y="258699"/>
                    <a:pt x="373761" y="265938"/>
                  </a:cubicBezTo>
                  <a:cubicBezTo>
                    <a:pt x="361696" y="270764"/>
                    <a:pt x="352044" y="275590"/>
                    <a:pt x="339979" y="282829"/>
                  </a:cubicBezTo>
                  <a:cubicBezTo>
                    <a:pt x="327914" y="290068"/>
                    <a:pt x="318262" y="294894"/>
                    <a:pt x="306197" y="302133"/>
                  </a:cubicBezTo>
                  <a:cubicBezTo>
                    <a:pt x="313436" y="285242"/>
                    <a:pt x="318262" y="268351"/>
                    <a:pt x="320675" y="249047"/>
                  </a:cubicBezTo>
                  <a:close/>
                  <a:moveTo>
                    <a:pt x="583565" y="253873"/>
                  </a:moveTo>
                  <a:cubicBezTo>
                    <a:pt x="588391" y="268351"/>
                    <a:pt x="593217" y="285115"/>
                    <a:pt x="595630" y="304419"/>
                  </a:cubicBezTo>
                  <a:cubicBezTo>
                    <a:pt x="573913" y="289941"/>
                    <a:pt x="554736" y="278003"/>
                    <a:pt x="532892" y="268351"/>
                  </a:cubicBezTo>
                  <a:cubicBezTo>
                    <a:pt x="549783" y="261112"/>
                    <a:pt x="566674" y="256286"/>
                    <a:pt x="583565" y="253873"/>
                  </a:cubicBezTo>
                  <a:close/>
                  <a:moveTo>
                    <a:pt x="199771" y="232156"/>
                  </a:moveTo>
                  <a:cubicBezTo>
                    <a:pt x="217805" y="232156"/>
                    <a:pt x="237998" y="233680"/>
                    <a:pt x="260350" y="236982"/>
                  </a:cubicBezTo>
                  <a:cubicBezTo>
                    <a:pt x="253111" y="273177"/>
                    <a:pt x="243459" y="309245"/>
                    <a:pt x="241046" y="352679"/>
                  </a:cubicBezTo>
                  <a:cubicBezTo>
                    <a:pt x="209677" y="376809"/>
                    <a:pt x="180721" y="400939"/>
                    <a:pt x="149352" y="427482"/>
                  </a:cubicBezTo>
                  <a:cubicBezTo>
                    <a:pt x="54229" y="311277"/>
                    <a:pt x="72136" y="232156"/>
                    <a:pt x="199644" y="232156"/>
                  </a:cubicBezTo>
                  <a:close/>
                  <a:moveTo>
                    <a:pt x="711835" y="235331"/>
                  </a:moveTo>
                  <a:cubicBezTo>
                    <a:pt x="832612" y="235331"/>
                    <a:pt x="847979" y="313944"/>
                    <a:pt x="754761" y="429895"/>
                  </a:cubicBezTo>
                  <a:cubicBezTo>
                    <a:pt x="728218" y="403352"/>
                    <a:pt x="699262" y="376809"/>
                    <a:pt x="665480" y="355092"/>
                  </a:cubicBezTo>
                  <a:cubicBezTo>
                    <a:pt x="658241" y="316484"/>
                    <a:pt x="653415" y="275463"/>
                    <a:pt x="643763" y="241808"/>
                  </a:cubicBezTo>
                  <a:cubicBezTo>
                    <a:pt x="669290" y="237363"/>
                    <a:pt x="692023" y="235331"/>
                    <a:pt x="711835" y="235331"/>
                  </a:cubicBezTo>
                  <a:close/>
                  <a:moveTo>
                    <a:pt x="675259" y="439547"/>
                  </a:moveTo>
                  <a:cubicBezTo>
                    <a:pt x="689737" y="451612"/>
                    <a:pt x="701802" y="463677"/>
                    <a:pt x="713867" y="475615"/>
                  </a:cubicBezTo>
                  <a:cubicBezTo>
                    <a:pt x="701802" y="487680"/>
                    <a:pt x="687324" y="499745"/>
                    <a:pt x="675259" y="511810"/>
                  </a:cubicBezTo>
                  <a:lnTo>
                    <a:pt x="675259" y="439547"/>
                  </a:lnTo>
                  <a:close/>
                  <a:moveTo>
                    <a:pt x="231521" y="441960"/>
                  </a:moveTo>
                  <a:lnTo>
                    <a:pt x="231521" y="514223"/>
                  </a:lnTo>
                  <a:cubicBezTo>
                    <a:pt x="217043" y="502158"/>
                    <a:pt x="204978" y="490093"/>
                    <a:pt x="192913" y="478155"/>
                  </a:cubicBezTo>
                  <a:cubicBezTo>
                    <a:pt x="204978" y="466090"/>
                    <a:pt x="219456" y="454025"/>
                    <a:pt x="231521" y="441960"/>
                  </a:cubicBezTo>
                  <a:close/>
                  <a:moveTo>
                    <a:pt x="450977" y="297307"/>
                  </a:moveTo>
                  <a:cubicBezTo>
                    <a:pt x="506476" y="321437"/>
                    <a:pt x="557022" y="352679"/>
                    <a:pt x="605282" y="388874"/>
                  </a:cubicBezTo>
                  <a:cubicBezTo>
                    <a:pt x="612521" y="446659"/>
                    <a:pt x="612521" y="506984"/>
                    <a:pt x="605282" y="567182"/>
                  </a:cubicBezTo>
                  <a:cubicBezTo>
                    <a:pt x="557022" y="598551"/>
                    <a:pt x="504063" y="629793"/>
                    <a:pt x="450977" y="656463"/>
                  </a:cubicBezTo>
                  <a:cubicBezTo>
                    <a:pt x="424434" y="644398"/>
                    <a:pt x="400304" y="629920"/>
                    <a:pt x="373761" y="615442"/>
                  </a:cubicBezTo>
                  <a:cubicBezTo>
                    <a:pt x="347218" y="598551"/>
                    <a:pt x="320675" y="584200"/>
                    <a:pt x="296545" y="567182"/>
                  </a:cubicBezTo>
                  <a:cubicBezTo>
                    <a:pt x="294132" y="509397"/>
                    <a:pt x="294132" y="449072"/>
                    <a:pt x="296545" y="388874"/>
                  </a:cubicBezTo>
                  <a:cubicBezTo>
                    <a:pt x="320675" y="369570"/>
                    <a:pt x="347091" y="355092"/>
                    <a:pt x="373761" y="340614"/>
                  </a:cubicBezTo>
                  <a:cubicBezTo>
                    <a:pt x="400431" y="326136"/>
                    <a:pt x="426847" y="309245"/>
                    <a:pt x="450977" y="297180"/>
                  </a:cubicBezTo>
                  <a:close/>
                  <a:moveTo>
                    <a:pt x="308610" y="651637"/>
                  </a:moveTo>
                  <a:cubicBezTo>
                    <a:pt x="318262" y="656463"/>
                    <a:pt x="330327" y="663702"/>
                    <a:pt x="342392" y="668528"/>
                  </a:cubicBezTo>
                  <a:cubicBezTo>
                    <a:pt x="354457" y="675767"/>
                    <a:pt x="364109" y="680593"/>
                    <a:pt x="376174" y="687832"/>
                  </a:cubicBezTo>
                  <a:cubicBezTo>
                    <a:pt x="356870" y="692658"/>
                    <a:pt x="342392" y="699897"/>
                    <a:pt x="325628" y="702310"/>
                  </a:cubicBezTo>
                  <a:cubicBezTo>
                    <a:pt x="318389" y="683006"/>
                    <a:pt x="313563" y="668528"/>
                    <a:pt x="308737" y="651637"/>
                  </a:cubicBezTo>
                  <a:close/>
                  <a:moveTo>
                    <a:pt x="595757" y="651637"/>
                  </a:moveTo>
                  <a:cubicBezTo>
                    <a:pt x="593344" y="668528"/>
                    <a:pt x="588518" y="687832"/>
                    <a:pt x="583692" y="702310"/>
                  </a:cubicBezTo>
                  <a:cubicBezTo>
                    <a:pt x="566801" y="695071"/>
                    <a:pt x="549910" y="692658"/>
                    <a:pt x="533019" y="687832"/>
                  </a:cubicBezTo>
                  <a:cubicBezTo>
                    <a:pt x="557149" y="675767"/>
                    <a:pt x="574040" y="663702"/>
                    <a:pt x="595757" y="651637"/>
                  </a:cubicBezTo>
                  <a:close/>
                  <a:moveTo>
                    <a:pt x="149479" y="523875"/>
                  </a:moveTo>
                  <a:cubicBezTo>
                    <a:pt x="176022" y="550418"/>
                    <a:pt x="207391" y="579374"/>
                    <a:pt x="241173" y="598678"/>
                  </a:cubicBezTo>
                  <a:cubicBezTo>
                    <a:pt x="245999" y="639572"/>
                    <a:pt x="253238" y="678307"/>
                    <a:pt x="260477" y="714375"/>
                  </a:cubicBezTo>
                  <a:cubicBezTo>
                    <a:pt x="236474" y="718439"/>
                    <a:pt x="214757" y="720471"/>
                    <a:pt x="195580" y="720471"/>
                  </a:cubicBezTo>
                  <a:cubicBezTo>
                    <a:pt x="77724" y="720471"/>
                    <a:pt x="52070" y="646303"/>
                    <a:pt x="149606" y="524002"/>
                  </a:cubicBezTo>
                  <a:close/>
                  <a:moveTo>
                    <a:pt x="759841" y="524002"/>
                  </a:moveTo>
                  <a:cubicBezTo>
                    <a:pt x="854964" y="642239"/>
                    <a:pt x="837057" y="721741"/>
                    <a:pt x="709422" y="721741"/>
                  </a:cubicBezTo>
                  <a:cubicBezTo>
                    <a:pt x="691388" y="721741"/>
                    <a:pt x="671195" y="720217"/>
                    <a:pt x="648843" y="716915"/>
                  </a:cubicBezTo>
                  <a:cubicBezTo>
                    <a:pt x="653669" y="680720"/>
                    <a:pt x="663321" y="642112"/>
                    <a:pt x="668147" y="598805"/>
                  </a:cubicBezTo>
                  <a:cubicBezTo>
                    <a:pt x="699516" y="574675"/>
                    <a:pt x="728472" y="550545"/>
                    <a:pt x="759841" y="524002"/>
                  </a:cubicBezTo>
                  <a:close/>
                  <a:moveTo>
                    <a:pt x="453390" y="723900"/>
                  </a:moveTo>
                  <a:cubicBezTo>
                    <a:pt x="489585" y="738378"/>
                    <a:pt x="525780" y="752856"/>
                    <a:pt x="566674" y="762508"/>
                  </a:cubicBezTo>
                  <a:cubicBezTo>
                    <a:pt x="532892" y="845947"/>
                    <a:pt x="492887" y="888111"/>
                    <a:pt x="453263" y="888111"/>
                  </a:cubicBezTo>
                  <a:cubicBezTo>
                    <a:pt x="413893" y="888111"/>
                    <a:pt x="374904" y="846582"/>
                    <a:pt x="342392" y="762508"/>
                  </a:cubicBezTo>
                  <a:cubicBezTo>
                    <a:pt x="381000" y="752856"/>
                    <a:pt x="417195" y="738378"/>
                    <a:pt x="453390" y="723900"/>
                  </a:cubicBezTo>
                  <a:close/>
                  <a:moveTo>
                    <a:pt x="453898" y="0"/>
                  </a:moveTo>
                  <a:cubicBezTo>
                    <a:pt x="445135" y="0"/>
                    <a:pt x="436118" y="1016"/>
                    <a:pt x="426847" y="3048"/>
                  </a:cubicBezTo>
                  <a:cubicBezTo>
                    <a:pt x="354457" y="19939"/>
                    <a:pt x="306324" y="101854"/>
                    <a:pt x="279654" y="174244"/>
                  </a:cubicBezTo>
                  <a:cubicBezTo>
                    <a:pt x="254508" y="170053"/>
                    <a:pt x="227457" y="167259"/>
                    <a:pt x="200787" y="167259"/>
                  </a:cubicBezTo>
                  <a:cubicBezTo>
                    <a:pt x="135382" y="167259"/>
                    <a:pt x="71755" y="183896"/>
                    <a:pt x="40894" y="236855"/>
                  </a:cubicBezTo>
                  <a:cubicBezTo>
                    <a:pt x="0" y="311658"/>
                    <a:pt x="50546" y="408051"/>
                    <a:pt x="106045" y="475488"/>
                  </a:cubicBezTo>
                  <a:cubicBezTo>
                    <a:pt x="60198" y="533527"/>
                    <a:pt x="11938" y="615442"/>
                    <a:pt x="28829" y="683006"/>
                  </a:cubicBezTo>
                  <a:cubicBezTo>
                    <a:pt x="45720" y="738378"/>
                    <a:pt x="89027" y="767334"/>
                    <a:pt x="146939" y="779399"/>
                  </a:cubicBezTo>
                  <a:cubicBezTo>
                    <a:pt x="164973" y="783590"/>
                    <a:pt x="184277" y="785495"/>
                    <a:pt x="204089" y="785495"/>
                  </a:cubicBezTo>
                  <a:cubicBezTo>
                    <a:pt x="229362" y="785495"/>
                    <a:pt x="255270" y="782320"/>
                    <a:pt x="279654" y="776986"/>
                  </a:cubicBezTo>
                  <a:cubicBezTo>
                    <a:pt x="322961" y="893572"/>
                    <a:pt x="388493" y="951484"/>
                    <a:pt x="453771" y="951484"/>
                  </a:cubicBezTo>
                  <a:cubicBezTo>
                    <a:pt x="519430" y="951484"/>
                    <a:pt x="584708" y="893064"/>
                    <a:pt x="626999" y="776986"/>
                  </a:cubicBezTo>
                  <a:cubicBezTo>
                    <a:pt x="654431" y="781685"/>
                    <a:pt x="679831" y="783844"/>
                    <a:pt x="703072" y="783844"/>
                  </a:cubicBezTo>
                  <a:cubicBezTo>
                    <a:pt x="886968" y="783844"/>
                    <a:pt x="939800" y="646938"/>
                    <a:pt x="800608" y="475742"/>
                  </a:cubicBezTo>
                  <a:cubicBezTo>
                    <a:pt x="939292" y="307213"/>
                    <a:pt x="889254" y="167005"/>
                    <a:pt x="705485" y="167005"/>
                  </a:cubicBezTo>
                  <a:cubicBezTo>
                    <a:pt x="681482" y="167005"/>
                    <a:pt x="655320" y="169418"/>
                    <a:pt x="626999" y="174371"/>
                  </a:cubicBezTo>
                  <a:cubicBezTo>
                    <a:pt x="594360" y="87122"/>
                    <a:pt x="536067" y="127"/>
                    <a:pt x="453898" y="127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258" name="Group 101">
            <a:extLst>
              <a:ext uri="{FF2B5EF4-FFF2-40B4-BE49-F238E27FC236}">
                <a16:creationId xmlns:a16="http://schemas.microsoft.com/office/drawing/2014/main" id="{DA89050D-F318-96DF-1F62-EAC7E5157278}"/>
              </a:ext>
            </a:extLst>
          </p:cNvPr>
          <p:cNvGrpSpPr/>
          <p:nvPr/>
        </p:nvGrpSpPr>
        <p:grpSpPr>
          <a:xfrm>
            <a:off x="5719111" y="8620814"/>
            <a:ext cx="144720" cy="143280"/>
            <a:chOff x="0" y="0"/>
            <a:chExt cx="192960" cy="191040"/>
          </a:xfrm>
        </p:grpSpPr>
        <p:sp>
          <p:nvSpPr>
            <p:cNvPr id="259" name="Freeform 102">
              <a:extLst>
                <a:ext uri="{FF2B5EF4-FFF2-40B4-BE49-F238E27FC236}">
                  <a16:creationId xmlns:a16="http://schemas.microsoft.com/office/drawing/2014/main" id="{243963C2-AB3F-0F0B-9B7B-6EB6D4268941}"/>
                </a:ext>
              </a:extLst>
            </p:cNvPr>
            <p:cNvSpPr/>
            <p:nvPr/>
          </p:nvSpPr>
          <p:spPr>
            <a:xfrm>
              <a:off x="0" y="0"/>
              <a:ext cx="192913" cy="191008"/>
            </a:xfrm>
            <a:custGeom>
              <a:avLst/>
              <a:gdLst/>
              <a:ahLst/>
              <a:cxnLst/>
              <a:rect l="l" t="t" r="r" b="b"/>
              <a:pathLst>
                <a:path w="192913" h="191008">
                  <a:moveTo>
                    <a:pt x="100457" y="0"/>
                  </a:moveTo>
                  <a:cubicBezTo>
                    <a:pt x="99060" y="0"/>
                    <a:pt x="97790" y="127"/>
                    <a:pt x="96520" y="127"/>
                  </a:cubicBezTo>
                  <a:cubicBezTo>
                    <a:pt x="45847" y="127"/>
                    <a:pt x="0" y="43688"/>
                    <a:pt x="4826" y="94361"/>
                  </a:cubicBezTo>
                  <a:cubicBezTo>
                    <a:pt x="0" y="149987"/>
                    <a:pt x="43434" y="191008"/>
                    <a:pt x="96520" y="191008"/>
                  </a:cubicBezTo>
                  <a:cubicBezTo>
                    <a:pt x="149606" y="191008"/>
                    <a:pt x="192913" y="149987"/>
                    <a:pt x="190500" y="94361"/>
                  </a:cubicBezTo>
                  <a:cubicBezTo>
                    <a:pt x="190500" y="44831"/>
                    <a:pt x="151511" y="0"/>
                    <a:pt x="100457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260" name="Group 103">
            <a:extLst>
              <a:ext uri="{FF2B5EF4-FFF2-40B4-BE49-F238E27FC236}">
                <a16:creationId xmlns:a16="http://schemas.microsoft.com/office/drawing/2014/main" id="{9DE34A0E-F2A2-3F68-5DC2-49A9369B873F}"/>
              </a:ext>
            </a:extLst>
          </p:cNvPr>
          <p:cNvGrpSpPr/>
          <p:nvPr/>
        </p:nvGrpSpPr>
        <p:grpSpPr>
          <a:xfrm>
            <a:off x="12855031" y="8367374"/>
            <a:ext cx="689040" cy="190080"/>
            <a:chOff x="0" y="0"/>
            <a:chExt cx="918720" cy="253440"/>
          </a:xfrm>
        </p:grpSpPr>
        <p:sp>
          <p:nvSpPr>
            <p:cNvPr id="261" name="Freeform 104">
              <a:extLst>
                <a:ext uri="{FF2B5EF4-FFF2-40B4-BE49-F238E27FC236}">
                  <a16:creationId xmlns:a16="http://schemas.microsoft.com/office/drawing/2014/main" id="{59EE0F56-60F7-67B3-7F54-096DA2A81AC5}"/>
                </a:ext>
              </a:extLst>
            </p:cNvPr>
            <p:cNvSpPr/>
            <p:nvPr/>
          </p:nvSpPr>
          <p:spPr>
            <a:xfrm>
              <a:off x="127" y="0"/>
              <a:ext cx="918591" cy="253365"/>
            </a:xfrm>
            <a:custGeom>
              <a:avLst/>
              <a:gdLst/>
              <a:ahLst/>
              <a:cxnLst/>
              <a:rect l="l" t="t" r="r" b="b"/>
              <a:pathLst>
                <a:path w="918591" h="253365">
                  <a:moveTo>
                    <a:pt x="127762" y="0"/>
                  </a:moveTo>
                  <a:cubicBezTo>
                    <a:pt x="57785" y="0"/>
                    <a:pt x="0" y="58039"/>
                    <a:pt x="0" y="127889"/>
                  </a:cubicBezTo>
                  <a:cubicBezTo>
                    <a:pt x="0" y="195453"/>
                    <a:pt x="57912" y="253365"/>
                    <a:pt x="127762" y="253365"/>
                  </a:cubicBezTo>
                  <a:lnTo>
                    <a:pt x="877697" y="253365"/>
                  </a:lnTo>
                  <a:cubicBezTo>
                    <a:pt x="904240" y="253365"/>
                    <a:pt x="918591" y="224409"/>
                    <a:pt x="901827" y="202692"/>
                  </a:cubicBezTo>
                  <a:cubicBezTo>
                    <a:pt x="887349" y="180975"/>
                    <a:pt x="877697" y="154432"/>
                    <a:pt x="877697" y="127889"/>
                  </a:cubicBezTo>
                  <a:cubicBezTo>
                    <a:pt x="877697" y="98933"/>
                    <a:pt x="887349" y="72390"/>
                    <a:pt x="901827" y="50673"/>
                  </a:cubicBezTo>
                  <a:cubicBezTo>
                    <a:pt x="916305" y="31369"/>
                    <a:pt x="901827" y="0"/>
                    <a:pt x="877697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262" name="Group 105">
            <a:extLst>
              <a:ext uri="{FF2B5EF4-FFF2-40B4-BE49-F238E27FC236}">
                <a16:creationId xmlns:a16="http://schemas.microsoft.com/office/drawing/2014/main" id="{3EBF46A3-4FC0-23AC-9781-421DA5DAC968}"/>
              </a:ext>
            </a:extLst>
          </p:cNvPr>
          <p:cNvGrpSpPr/>
          <p:nvPr/>
        </p:nvGrpSpPr>
        <p:grpSpPr>
          <a:xfrm>
            <a:off x="13399351" y="8604254"/>
            <a:ext cx="48960" cy="190080"/>
            <a:chOff x="0" y="0"/>
            <a:chExt cx="65280" cy="253440"/>
          </a:xfrm>
        </p:grpSpPr>
        <p:sp>
          <p:nvSpPr>
            <p:cNvPr id="263" name="Freeform 106">
              <a:extLst>
                <a:ext uri="{FF2B5EF4-FFF2-40B4-BE49-F238E27FC236}">
                  <a16:creationId xmlns:a16="http://schemas.microsoft.com/office/drawing/2014/main" id="{34425F5F-2768-7967-CF32-B74AFAC9F379}"/>
                </a:ext>
              </a:extLst>
            </p:cNvPr>
            <p:cNvSpPr/>
            <p:nvPr/>
          </p:nvSpPr>
          <p:spPr>
            <a:xfrm>
              <a:off x="127" y="127"/>
              <a:ext cx="65278" cy="253365"/>
            </a:xfrm>
            <a:custGeom>
              <a:avLst/>
              <a:gdLst/>
              <a:ahLst/>
              <a:cxnLst/>
              <a:rect l="l" t="t" r="r" b="b"/>
              <a:pathLst>
                <a:path w="65278" h="253365">
                  <a:moveTo>
                    <a:pt x="0" y="0"/>
                  </a:moveTo>
                  <a:lnTo>
                    <a:pt x="0" y="253365"/>
                  </a:lnTo>
                  <a:lnTo>
                    <a:pt x="65278" y="253365"/>
                  </a:lnTo>
                  <a:lnTo>
                    <a:pt x="65278" y="0"/>
                  </a:ln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264" name="Group 107">
            <a:extLst>
              <a:ext uri="{FF2B5EF4-FFF2-40B4-BE49-F238E27FC236}">
                <a16:creationId xmlns:a16="http://schemas.microsoft.com/office/drawing/2014/main" id="{AE6FEEA6-C58C-5FFF-70A2-7A9FAC23F2C5}"/>
              </a:ext>
            </a:extLst>
          </p:cNvPr>
          <p:cNvGrpSpPr/>
          <p:nvPr/>
        </p:nvGrpSpPr>
        <p:grpSpPr>
          <a:xfrm>
            <a:off x="13495111" y="8606414"/>
            <a:ext cx="90720" cy="190080"/>
            <a:chOff x="0" y="0"/>
            <a:chExt cx="120960" cy="253440"/>
          </a:xfrm>
        </p:grpSpPr>
        <p:sp>
          <p:nvSpPr>
            <p:cNvPr id="265" name="Freeform 108">
              <a:extLst>
                <a:ext uri="{FF2B5EF4-FFF2-40B4-BE49-F238E27FC236}">
                  <a16:creationId xmlns:a16="http://schemas.microsoft.com/office/drawing/2014/main" id="{302508F5-4D7D-A1F9-391A-C8527816A1B9}"/>
                </a:ext>
              </a:extLst>
            </p:cNvPr>
            <p:cNvSpPr/>
            <p:nvPr/>
          </p:nvSpPr>
          <p:spPr>
            <a:xfrm>
              <a:off x="127" y="0"/>
              <a:ext cx="120904" cy="253492"/>
            </a:xfrm>
            <a:custGeom>
              <a:avLst/>
              <a:gdLst/>
              <a:ahLst/>
              <a:cxnLst/>
              <a:rect l="l" t="t" r="r" b="b"/>
              <a:pathLst>
                <a:path w="120904" h="253492">
                  <a:moveTo>
                    <a:pt x="0" y="0"/>
                  </a:moveTo>
                  <a:lnTo>
                    <a:pt x="0" y="253492"/>
                  </a:lnTo>
                  <a:lnTo>
                    <a:pt x="91821" y="253492"/>
                  </a:lnTo>
                  <a:cubicBezTo>
                    <a:pt x="106299" y="251079"/>
                    <a:pt x="120904" y="236601"/>
                    <a:pt x="120904" y="222123"/>
                  </a:cubicBezTo>
                  <a:lnTo>
                    <a:pt x="120904" y="31369"/>
                  </a:lnTo>
                  <a:cubicBezTo>
                    <a:pt x="120904" y="12065"/>
                    <a:pt x="106426" y="0"/>
                    <a:pt x="91821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266" name="Group 109">
            <a:extLst>
              <a:ext uri="{FF2B5EF4-FFF2-40B4-BE49-F238E27FC236}">
                <a16:creationId xmlns:a16="http://schemas.microsoft.com/office/drawing/2014/main" id="{68500DFA-F083-23DF-76B7-68EF65F20E45}"/>
              </a:ext>
            </a:extLst>
          </p:cNvPr>
          <p:cNvGrpSpPr/>
          <p:nvPr/>
        </p:nvGrpSpPr>
        <p:grpSpPr>
          <a:xfrm>
            <a:off x="12906151" y="8604254"/>
            <a:ext cx="446400" cy="190080"/>
            <a:chOff x="0" y="0"/>
            <a:chExt cx="595200" cy="253440"/>
          </a:xfrm>
        </p:grpSpPr>
        <p:sp>
          <p:nvSpPr>
            <p:cNvPr id="267" name="Freeform 110">
              <a:extLst>
                <a:ext uri="{FF2B5EF4-FFF2-40B4-BE49-F238E27FC236}">
                  <a16:creationId xmlns:a16="http://schemas.microsoft.com/office/drawing/2014/main" id="{11D2524B-7485-46E1-C438-005314089CE9}"/>
                </a:ext>
              </a:extLst>
            </p:cNvPr>
            <p:cNvSpPr/>
            <p:nvPr/>
          </p:nvSpPr>
          <p:spPr>
            <a:xfrm>
              <a:off x="0" y="127"/>
              <a:ext cx="595249" cy="253365"/>
            </a:xfrm>
            <a:custGeom>
              <a:avLst/>
              <a:gdLst/>
              <a:ahLst/>
              <a:cxnLst/>
              <a:rect l="l" t="t" r="r" b="b"/>
              <a:pathLst>
                <a:path w="595249" h="253365">
                  <a:moveTo>
                    <a:pt x="33782" y="0"/>
                  </a:moveTo>
                  <a:cubicBezTo>
                    <a:pt x="14478" y="0"/>
                    <a:pt x="0" y="16764"/>
                    <a:pt x="0" y="33782"/>
                  </a:cubicBezTo>
                  <a:lnTo>
                    <a:pt x="0" y="224409"/>
                  </a:lnTo>
                  <a:cubicBezTo>
                    <a:pt x="0" y="241300"/>
                    <a:pt x="14478" y="253365"/>
                    <a:pt x="33782" y="253365"/>
                  </a:cubicBezTo>
                  <a:lnTo>
                    <a:pt x="595249" y="253365"/>
                  </a:lnTo>
                  <a:lnTo>
                    <a:pt x="595249" y="0"/>
                  </a:ln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268" name="Group 111">
            <a:extLst>
              <a:ext uri="{FF2B5EF4-FFF2-40B4-BE49-F238E27FC236}">
                <a16:creationId xmlns:a16="http://schemas.microsoft.com/office/drawing/2014/main" id="{BD1C7E4B-EC25-8646-2560-3A7ABFBA840B}"/>
              </a:ext>
            </a:extLst>
          </p:cNvPr>
          <p:cNvGrpSpPr/>
          <p:nvPr/>
        </p:nvGrpSpPr>
        <p:grpSpPr>
          <a:xfrm>
            <a:off x="13001911" y="8841134"/>
            <a:ext cx="48960" cy="190080"/>
            <a:chOff x="0" y="0"/>
            <a:chExt cx="65280" cy="253440"/>
          </a:xfrm>
        </p:grpSpPr>
        <p:sp>
          <p:nvSpPr>
            <p:cNvPr id="269" name="Freeform 112">
              <a:extLst>
                <a:ext uri="{FF2B5EF4-FFF2-40B4-BE49-F238E27FC236}">
                  <a16:creationId xmlns:a16="http://schemas.microsoft.com/office/drawing/2014/main" id="{519FF6DE-B071-EBC4-D050-E0726C29517D}"/>
                </a:ext>
              </a:extLst>
            </p:cNvPr>
            <p:cNvSpPr/>
            <p:nvPr/>
          </p:nvSpPr>
          <p:spPr>
            <a:xfrm>
              <a:off x="127" y="127"/>
              <a:ext cx="65278" cy="253365"/>
            </a:xfrm>
            <a:custGeom>
              <a:avLst/>
              <a:gdLst/>
              <a:ahLst/>
              <a:cxnLst/>
              <a:rect l="l" t="t" r="r" b="b"/>
              <a:pathLst>
                <a:path w="65278" h="253365">
                  <a:moveTo>
                    <a:pt x="0" y="0"/>
                  </a:moveTo>
                  <a:lnTo>
                    <a:pt x="0" y="253365"/>
                  </a:lnTo>
                  <a:lnTo>
                    <a:pt x="65278" y="253365"/>
                  </a:lnTo>
                  <a:lnTo>
                    <a:pt x="65278" y="0"/>
                  </a:ln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270" name="Group 113">
            <a:extLst>
              <a:ext uri="{FF2B5EF4-FFF2-40B4-BE49-F238E27FC236}">
                <a16:creationId xmlns:a16="http://schemas.microsoft.com/office/drawing/2014/main" id="{E4C0D663-2CB3-5362-C5CB-CE1A222F1C4C}"/>
              </a:ext>
            </a:extLst>
          </p:cNvPr>
          <p:cNvGrpSpPr/>
          <p:nvPr/>
        </p:nvGrpSpPr>
        <p:grpSpPr>
          <a:xfrm>
            <a:off x="13097671" y="8844734"/>
            <a:ext cx="437760" cy="187920"/>
            <a:chOff x="0" y="0"/>
            <a:chExt cx="583680" cy="250560"/>
          </a:xfrm>
        </p:grpSpPr>
        <p:sp>
          <p:nvSpPr>
            <p:cNvPr id="271" name="Freeform 114">
              <a:extLst>
                <a:ext uri="{FF2B5EF4-FFF2-40B4-BE49-F238E27FC236}">
                  <a16:creationId xmlns:a16="http://schemas.microsoft.com/office/drawing/2014/main" id="{AB38B286-8857-18D8-F4E5-282E9E1A4747}"/>
                </a:ext>
              </a:extLst>
            </p:cNvPr>
            <p:cNvSpPr/>
            <p:nvPr/>
          </p:nvSpPr>
          <p:spPr>
            <a:xfrm>
              <a:off x="127" y="127"/>
              <a:ext cx="583692" cy="250571"/>
            </a:xfrm>
            <a:custGeom>
              <a:avLst/>
              <a:gdLst/>
              <a:ahLst/>
              <a:cxnLst/>
              <a:rect l="l" t="t" r="r" b="b"/>
              <a:pathLst>
                <a:path w="583692" h="250571">
                  <a:moveTo>
                    <a:pt x="0" y="0"/>
                  </a:moveTo>
                  <a:lnTo>
                    <a:pt x="0" y="250571"/>
                  </a:lnTo>
                  <a:lnTo>
                    <a:pt x="554736" y="250571"/>
                  </a:lnTo>
                  <a:cubicBezTo>
                    <a:pt x="571627" y="250571"/>
                    <a:pt x="583692" y="233807"/>
                    <a:pt x="583692" y="219329"/>
                  </a:cubicBezTo>
                  <a:lnTo>
                    <a:pt x="583692" y="28829"/>
                  </a:lnTo>
                  <a:cubicBezTo>
                    <a:pt x="583692" y="11938"/>
                    <a:pt x="569214" y="0"/>
                    <a:pt x="554736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272" name="Group 115">
            <a:extLst>
              <a:ext uri="{FF2B5EF4-FFF2-40B4-BE49-F238E27FC236}">
                <a16:creationId xmlns:a16="http://schemas.microsoft.com/office/drawing/2014/main" id="{D17AB7F4-4A58-673B-1302-A857F3D8EC17}"/>
              </a:ext>
            </a:extLst>
          </p:cNvPr>
          <p:cNvGrpSpPr/>
          <p:nvPr/>
        </p:nvGrpSpPr>
        <p:grpSpPr>
          <a:xfrm>
            <a:off x="12855031" y="8842574"/>
            <a:ext cx="99360" cy="190080"/>
            <a:chOff x="0" y="0"/>
            <a:chExt cx="132480" cy="253440"/>
          </a:xfrm>
        </p:grpSpPr>
        <p:sp>
          <p:nvSpPr>
            <p:cNvPr id="273" name="Freeform 116">
              <a:extLst>
                <a:ext uri="{FF2B5EF4-FFF2-40B4-BE49-F238E27FC236}">
                  <a16:creationId xmlns:a16="http://schemas.microsoft.com/office/drawing/2014/main" id="{AC7B3C47-C427-0985-14B7-682810AC55E3}"/>
                </a:ext>
              </a:extLst>
            </p:cNvPr>
            <p:cNvSpPr/>
            <p:nvPr/>
          </p:nvSpPr>
          <p:spPr>
            <a:xfrm>
              <a:off x="127" y="0"/>
              <a:ext cx="132461" cy="253492"/>
            </a:xfrm>
            <a:custGeom>
              <a:avLst/>
              <a:gdLst/>
              <a:ahLst/>
              <a:cxnLst/>
              <a:rect l="l" t="t" r="r" b="b"/>
              <a:pathLst>
                <a:path w="132461" h="253492">
                  <a:moveTo>
                    <a:pt x="33655" y="0"/>
                  </a:moveTo>
                  <a:cubicBezTo>
                    <a:pt x="14351" y="0"/>
                    <a:pt x="0" y="14478"/>
                    <a:pt x="0" y="28956"/>
                  </a:cubicBezTo>
                  <a:lnTo>
                    <a:pt x="0" y="219710"/>
                  </a:lnTo>
                  <a:cubicBezTo>
                    <a:pt x="0" y="236601"/>
                    <a:pt x="14478" y="253492"/>
                    <a:pt x="33655" y="253492"/>
                  </a:cubicBezTo>
                  <a:lnTo>
                    <a:pt x="132461" y="253492"/>
                  </a:lnTo>
                  <a:lnTo>
                    <a:pt x="132461" y="0"/>
                  </a:ln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274" name="Group 117">
            <a:extLst>
              <a:ext uri="{FF2B5EF4-FFF2-40B4-BE49-F238E27FC236}">
                <a16:creationId xmlns:a16="http://schemas.microsoft.com/office/drawing/2014/main" id="{BD3C52D7-ADEA-170B-BD2A-B3607FAC3633}"/>
              </a:ext>
            </a:extLst>
          </p:cNvPr>
          <p:cNvGrpSpPr/>
          <p:nvPr/>
        </p:nvGrpSpPr>
        <p:grpSpPr>
          <a:xfrm>
            <a:off x="6639271" y="8335694"/>
            <a:ext cx="618480" cy="730080"/>
            <a:chOff x="0" y="0"/>
            <a:chExt cx="824640" cy="973440"/>
          </a:xfrm>
        </p:grpSpPr>
        <p:sp>
          <p:nvSpPr>
            <p:cNvPr id="275" name="Freeform 118">
              <a:extLst>
                <a:ext uri="{FF2B5EF4-FFF2-40B4-BE49-F238E27FC236}">
                  <a16:creationId xmlns:a16="http://schemas.microsoft.com/office/drawing/2014/main" id="{237DC909-75C4-33A2-9686-9F5D7E659F35}"/>
                </a:ext>
              </a:extLst>
            </p:cNvPr>
            <p:cNvSpPr/>
            <p:nvPr/>
          </p:nvSpPr>
          <p:spPr>
            <a:xfrm>
              <a:off x="127" y="127"/>
              <a:ext cx="824611" cy="973455"/>
            </a:xfrm>
            <a:custGeom>
              <a:avLst/>
              <a:gdLst/>
              <a:ahLst/>
              <a:cxnLst/>
              <a:rect l="l" t="t" r="r" b="b"/>
              <a:pathLst>
                <a:path w="824611" h="973455">
                  <a:moveTo>
                    <a:pt x="127635" y="64897"/>
                  </a:moveTo>
                  <a:lnTo>
                    <a:pt x="127635" y="713105"/>
                  </a:lnTo>
                  <a:cubicBezTo>
                    <a:pt x="103505" y="713105"/>
                    <a:pt x="81915" y="720344"/>
                    <a:pt x="64897" y="732409"/>
                  </a:cubicBezTo>
                  <a:lnTo>
                    <a:pt x="64897" y="156591"/>
                  </a:lnTo>
                  <a:cubicBezTo>
                    <a:pt x="64897" y="113157"/>
                    <a:pt x="91440" y="81915"/>
                    <a:pt x="127635" y="65024"/>
                  </a:cubicBezTo>
                  <a:close/>
                  <a:moveTo>
                    <a:pt x="759587" y="778256"/>
                  </a:moveTo>
                  <a:lnTo>
                    <a:pt x="759587" y="780669"/>
                  </a:lnTo>
                  <a:lnTo>
                    <a:pt x="759587" y="905891"/>
                  </a:lnTo>
                  <a:lnTo>
                    <a:pt x="127635" y="905891"/>
                  </a:lnTo>
                  <a:cubicBezTo>
                    <a:pt x="93853" y="905891"/>
                    <a:pt x="64897" y="876935"/>
                    <a:pt x="64897" y="843280"/>
                  </a:cubicBezTo>
                  <a:cubicBezTo>
                    <a:pt x="64897" y="809625"/>
                    <a:pt x="93853" y="778256"/>
                    <a:pt x="127635" y="778256"/>
                  </a:cubicBezTo>
                  <a:close/>
                  <a:moveTo>
                    <a:pt x="161417" y="0"/>
                  </a:moveTo>
                  <a:cubicBezTo>
                    <a:pt x="69850" y="0"/>
                    <a:pt x="0" y="72263"/>
                    <a:pt x="0" y="159004"/>
                  </a:cubicBezTo>
                  <a:lnTo>
                    <a:pt x="0" y="845693"/>
                  </a:lnTo>
                  <a:cubicBezTo>
                    <a:pt x="0" y="915543"/>
                    <a:pt x="57912" y="973455"/>
                    <a:pt x="127762" y="973455"/>
                  </a:cubicBezTo>
                  <a:lnTo>
                    <a:pt x="790829" y="973455"/>
                  </a:lnTo>
                  <a:cubicBezTo>
                    <a:pt x="810133" y="973455"/>
                    <a:pt x="824611" y="956564"/>
                    <a:pt x="824611" y="942086"/>
                  </a:cubicBezTo>
                  <a:lnTo>
                    <a:pt x="824611" y="36068"/>
                  </a:lnTo>
                  <a:cubicBezTo>
                    <a:pt x="824611" y="16764"/>
                    <a:pt x="810133" y="4826"/>
                    <a:pt x="790829" y="4826"/>
                  </a:cubicBezTo>
                  <a:lnTo>
                    <a:pt x="696722" y="4826"/>
                  </a:lnTo>
                  <a:lnTo>
                    <a:pt x="696722" y="289052"/>
                  </a:lnTo>
                  <a:cubicBezTo>
                    <a:pt x="696722" y="306705"/>
                    <a:pt x="681990" y="318897"/>
                    <a:pt x="666369" y="318897"/>
                  </a:cubicBezTo>
                  <a:cubicBezTo>
                    <a:pt x="658368" y="318897"/>
                    <a:pt x="650240" y="315722"/>
                    <a:pt x="643763" y="308356"/>
                  </a:cubicBezTo>
                  <a:lnTo>
                    <a:pt x="600329" y="267462"/>
                  </a:lnTo>
                  <a:lnTo>
                    <a:pt x="559435" y="308356"/>
                  </a:lnTo>
                  <a:cubicBezTo>
                    <a:pt x="552069" y="315722"/>
                    <a:pt x="543306" y="318897"/>
                    <a:pt x="535051" y="318897"/>
                  </a:cubicBezTo>
                  <a:cubicBezTo>
                    <a:pt x="518795" y="318897"/>
                    <a:pt x="503936" y="306705"/>
                    <a:pt x="503936" y="289052"/>
                  </a:cubicBezTo>
                  <a:lnTo>
                    <a:pt x="503936" y="4826"/>
                  </a:lnTo>
                  <a:lnTo>
                    <a:pt x="161417" y="4826"/>
                  </a:lnTo>
                  <a:lnTo>
                    <a:pt x="161417" y="0"/>
                  </a:ln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276" name="Group 119">
            <a:extLst>
              <a:ext uri="{FF2B5EF4-FFF2-40B4-BE49-F238E27FC236}">
                <a16:creationId xmlns:a16="http://schemas.microsoft.com/office/drawing/2014/main" id="{291B21B2-4E09-4AB2-2E02-990F4820E6EE}"/>
              </a:ext>
            </a:extLst>
          </p:cNvPr>
          <p:cNvGrpSpPr/>
          <p:nvPr/>
        </p:nvGrpSpPr>
        <p:grpSpPr>
          <a:xfrm>
            <a:off x="14181271" y="8301854"/>
            <a:ext cx="714240" cy="308880"/>
            <a:chOff x="0" y="0"/>
            <a:chExt cx="952320" cy="411840"/>
          </a:xfrm>
        </p:grpSpPr>
        <p:sp>
          <p:nvSpPr>
            <p:cNvPr id="277" name="Freeform 120">
              <a:extLst>
                <a:ext uri="{FF2B5EF4-FFF2-40B4-BE49-F238E27FC236}">
                  <a16:creationId xmlns:a16="http://schemas.microsoft.com/office/drawing/2014/main" id="{F44EE66B-D750-2071-1AEF-C601D8D8596A}"/>
                </a:ext>
              </a:extLst>
            </p:cNvPr>
            <p:cNvSpPr/>
            <p:nvPr/>
          </p:nvSpPr>
          <p:spPr>
            <a:xfrm>
              <a:off x="0" y="0"/>
              <a:ext cx="952373" cy="411861"/>
            </a:xfrm>
            <a:custGeom>
              <a:avLst/>
              <a:gdLst/>
              <a:ahLst/>
              <a:cxnLst/>
              <a:rect l="l" t="t" r="r" b="b"/>
              <a:pathLst>
                <a:path w="952373" h="411861">
                  <a:moveTo>
                    <a:pt x="236347" y="0"/>
                  </a:moveTo>
                  <a:cubicBezTo>
                    <a:pt x="125476" y="0"/>
                    <a:pt x="24130" y="77216"/>
                    <a:pt x="7239" y="190627"/>
                  </a:cubicBezTo>
                  <a:cubicBezTo>
                    <a:pt x="0" y="246126"/>
                    <a:pt x="14478" y="301625"/>
                    <a:pt x="43434" y="345059"/>
                  </a:cubicBezTo>
                  <a:cubicBezTo>
                    <a:pt x="73533" y="388366"/>
                    <a:pt x="122936" y="410845"/>
                    <a:pt x="171450" y="410845"/>
                  </a:cubicBezTo>
                  <a:cubicBezTo>
                    <a:pt x="212217" y="410845"/>
                    <a:pt x="252222" y="394843"/>
                    <a:pt x="279781" y="361823"/>
                  </a:cubicBezTo>
                  <a:cubicBezTo>
                    <a:pt x="349758" y="279781"/>
                    <a:pt x="294259" y="190500"/>
                    <a:pt x="217043" y="190500"/>
                  </a:cubicBezTo>
                  <a:cubicBezTo>
                    <a:pt x="197739" y="190500"/>
                    <a:pt x="185801" y="204978"/>
                    <a:pt x="185801" y="221869"/>
                  </a:cubicBezTo>
                  <a:cubicBezTo>
                    <a:pt x="185801" y="241173"/>
                    <a:pt x="200279" y="253238"/>
                    <a:pt x="217043" y="255651"/>
                  </a:cubicBezTo>
                  <a:cubicBezTo>
                    <a:pt x="233934" y="255651"/>
                    <a:pt x="245999" y="270129"/>
                    <a:pt x="245999" y="287020"/>
                  </a:cubicBezTo>
                  <a:cubicBezTo>
                    <a:pt x="245999" y="303911"/>
                    <a:pt x="231521" y="315976"/>
                    <a:pt x="217043" y="315976"/>
                  </a:cubicBezTo>
                  <a:cubicBezTo>
                    <a:pt x="156845" y="315976"/>
                    <a:pt x="110998" y="262890"/>
                    <a:pt x="123063" y="197866"/>
                  </a:cubicBezTo>
                  <a:cubicBezTo>
                    <a:pt x="134239" y="153035"/>
                    <a:pt x="174371" y="124968"/>
                    <a:pt x="220599" y="124968"/>
                  </a:cubicBezTo>
                  <a:cubicBezTo>
                    <a:pt x="224282" y="124968"/>
                    <a:pt x="227838" y="125095"/>
                    <a:pt x="231521" y="125476"/>
                  </a:cubicBezTo>
                  <a:cubicBezTo>
                    <a:pt x="277368" y="132715"/>
                    <a:pt x="315976" y="156845"/>
                    <a:pt x="342392" y="190500"/>
                  </a:cubicBezTo>
                  <a:lnTo>
                    <a:pt x="605155" y="190500"/>
                  </a:lnTo>
                  <a:cubicBezTo>
                    <a:pt x="631698" y="154305"/>
                    <a:pt x="670306" y="130302"/>
                    <a:pt x="716153" y="125476"/>
                  </a:cubicBezTo>
                  <a:cubicBezTo>
                    <a:pt x="719836" y="125095"/>
                    <a:pt x="723392" y="124968"/>
                    <a:pt x="727075" y="124968"/>
                  </a:cubicBezTo>
                  <a:cubicBezTo>
                    <a:pt x="773176" y="124968"/>
                    <a:pt x="813435" y="153035"/>
                    <a:pt x="824611" y="197866"/>
                  </a:cubicBezTo>
                  <a:cubicBezTo>
                    <a:pt x="839089" y="262890"/>
                    <a:pt x="790829" y="315976"/>
                    <a:pt x="730631" y="315976"/>
                  </a:cubicBezTo>
                  <a:cubicBezTo>
                    <a:pt x="713740" y="315976"/>
                    <a:pt x="699262" y="301498"/>
                    <a:pt x="699262" y="287020"/>
                  </a:cubicBezTo>
                  <a:cubicBezTo>
                    <a:pt x="699262" y="267716"/>
                    <a:pt x="713740" y="255651"/>
                    <a:pt x="730631" y="255651"/>
                  </a:cubicBezTo>
                  <a:cubicBezTo>
                    <a:pt x="749935" y="255651"/>
                    <a:pt x="761873" y="241173"/>
                    <a:pt x="761873" y="221869"/>
                  </a:cubicBezTo>
                  <a:cubicBezTo>
                    <a:pt x="761873" y="204978"/>
                    <a:pt x="747395" y="192913"/>
                    <a:pt x="730631" y="190500"/>
                  </a:cubicBezTo>
                  <a:cubicBezTo>
                    <a:pt x="653542" y="190500"/>
                    <a:pt x="598043" y="282194"/>
                    <a:pt x="667893" y="361823"/>
                  </a:cubicBezTo>
                  <a:cubicBezTo>
                    <a:pt x="696341" y="395732"/>
                    <a:pt x="736600" y="411861"/>
                    <a:pt x="777367" y="411861"/>
                  </a:cubicBezTo>
                  <a:cubicBezTo>
                    <a:pt x="826516" y="411861"/>
                    <a:pt x="876300" y="388493"/>
                    <a:pt x="906653" y="345059"/>
                  </a:cubicBezTo>
                  <a:cubicBezTo>
                    <a:pt x="935609" y="304038"/>
                    <a:pt x="952373" y="250952"/>
                    <a:pt x="942721" y="190627"/>
                  </a:cubicBezTo>
                  <a:cubicBezTo>
                    <a:pt x="928243" y="77216"/>
                    <a:pt x="824611" y="0"/>
                    <a:pt x="713740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278" name="Group 121">
            <a:extLst>
              <a:ext uri="{FF2B5EF4-FFF2-40B4-BE49-F238E27FC236}">
                <a16:creationId xmlns:a16="http://schemas.microsoft.com/office/drawing/2014/main" id="{FF478867-03FF-4AD2-3F7C-1496E1CDDE05}"/>
              </a:ext>
            </a:extLst>
          </p:cNvPr>
          <p:cNvGrpSpPr/>
          <p:nvPr/>
        </p:nvGrpSpPr>
        <p:grpSpPr>
          <a:xfrm>
            <a:off x="14318791" y="8591294"/>
            <a:ext cx="424800" cy="437760"/>
            <a:chOff x="0" y="0"/>
            <a:chExt cx="566400" cy="583680"/>
          </a:xfrm>
        </p:grpSpPr>
        <p:sp>
          <p:nvSpPr>
            <p:cNvPr id="279" name="Freeform 122">
              <a:extLst>
                <a:ext uri="{FF2B5EF4-FFF2-40B4-BE49-F238E27FC236}">
                  <a16:creationId xmlns:a16="http://schemas.microsoft.com/office/drawing/2014/main" id="{6A915A96-F5DF-A896-1993-1E83C27122DB}"/>
                </a:ext>
              </a:extLst>
            </p:cNvPr>
            <p:cNvSpPr/>
            <p:nvPr/>
          </p:nvSpPr>
          <p:spPr>
            <a:xfrm>
              <a:off x="0" y="0"/>
              <a:ext cx="566420" cy="583692"/>
            </a:xfrm>
            <a:custGeom>
              <a:avLst/>
              <a:gdLst/>
              <a:ahLst/>
              <a:cxnLst/>
              <a:rect l="l" t="t" r="r" b="b"/>
              <a:pathLst>
                <a:path w="566420" h="583692">
                  <a:moveTo>
                    <a:pt x="185547" y="0"/>
                  </a:moveTo>
                  <a:lnTo>
                    <a:pt x="185547" y="431673"/>
                  </a:lnTo>
                  <a:cubicBezTo>
                    <a:pt x="185547" y="448564"/>
                    <a:pt x="171069" y="460629"/>
                    <a:pt x="156591" y="460629"/>
                  </a:cubicBezTo>
                  <a:cubicBezTo>
                    <a:pt x="137287" y="460629"/>
                    <a:pt x="125222" y="446151"/>
                    <a:pt x="125222" y="431673"/>
                  </a:cubicBezTo>
                  <a:lnTo>
                    <a:pt x="125222" y="36195"/>
                  </a:lnTo>
                  <a:cubicBezTo>
                    <a:pt x="93980" y="65151"/>
                    <a:pt x="48133" y="84455"/>
                    <a:pt x="0" y="86868"/>
                  </a:cubicBezTo>
                  <a:lnTo>
                    <a:pt x="0" y="554736"/>
                  </a:lnTo>
                  <a:cubicBezTo>
                    <a:pt x="0" y="571627"/>
                    <a:pt x="14478" y="583692"/>
                    <a:pt x="28956" y="583692"/>
                  </a:cubicBezTo>
                  <a:lnTo>
                    <a:pt x="535051" y="583692"/>
                  </a:lnTo>
                  <a:cubicBezTo>
                    <a:pt x="554355" y="583692"/>
                    <a:pt x="566420" y="569214"/>
                    <a:pt x="566420" y="554736"/>
                  </a:cubicBezTo>
                  <a:lnTo>
                    <a:pt x="566420" y="86868"/>
                  </a:lnTo>
                  <a:cubicBezTo>
                    <a:pt x="518160" y="82042"/>
                    <a:pt x="472440" y="60325"/>
                    <a:pt x="438658" y="24130"/>
                  </a:cubicBezTo>
                  <a:lnTo>
                    <a:pt x="438658" y="431673"/>
                  </a:lnTo>
                  <a:cubicBezTo>
                    <a:pt x="438658" y="448564"/>
                    <a:pt x="424180" y="460629"/>
                    <a:pt x="407289" y="460629"/>
                  </a:cubicBezTo>
                  <a:cubicBezTo>
                    <a:pt x="387985" y="460629"/>
                    <a:pt x="376047" y="446151"/>
                    <a:pt x="376047" y="431673"/>
                  </a:cubicBezTo>
                  <a:lnTo>
                    <a:pt x="376047" y="0"/>
                  </a:lnTo>
                  <a:lnTo>
                    <a:pt x="313309" y="0"/>
                  </a:lnTo>
                  <a:lnTo>
                    <a:pt x="313309" y="431673"/>
                  </a:lnTo>
                  <a:cubicBezTo>
                    <a:pt x="313309" y="448564"/>
                    <a:pt x="298831" y="460629"/>
                    <a:pt x="281940" y="460629"/>
                  </a:cubicBezTo>
                  <a:cubicBezTo>
                    <a:pt x="265049" y="460629"/>
                    <a:pt x="250698" y="446151"/>
                    <a:pt x="250698" y="431673"/>
                  </a:cubicBezTo>
                  <a:lnTo>
                    <a:pt x="250698" y="0"/>
                  </a:ln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280" name="Group 123">
            <a:extLst>
              <a:ext uri="{FF2B5EF4-FFF2-40B4-BE49-F238E27FC236}">
                <a16:creationId xmlns:a16="http://schemas.microsoft.com/office/drawing/2014/main" id="{881FDA5C-8D31-FB43-F4E2-199D70805E0A}"/>
              </a:ext>
            </a:extLst>
          </p:cNvPr>
          <p:cNvGrpSpPr/>
          <p:nvPr/>
        </p:nvGrpSpPr>
        <p:grpSpPr>
          <a:xfrm>
            <a:off x="14461351" y="8493374"/>
            <a:ext cx="153360" cy="46800"/>
            <a:chOff x="0" y="0"/>
            <a:chExt cx="204480" cy="62400"/>
          </a:xfrm>
        </p:grpSpPr>
        <p:sp>
          <p:nvSpPr>
            <p:cNvPr id="281" name="Freeform 124">
              <a:extLst>
                <a:ext uri="{FF2B5EF4-FFF2-40B4-BE49-F238E27FC236}">
                  <a16:creationId xmlns:a16="http://schemas.microsoft.com/office/drawing/2014/main" id="{E8ED1C95-4D17-26F3-312F-C2F704AFFEA6}"/>
                </a:ext>
              </a:extLst>
            </p:cNvPr>
            <p:cNvSpPr/>
            <p:nvPr/>
          </p:nvSpPr>
          <p:spPr>
            <a:xfrm>
              <a:off x="0" y="0"/>
              <a:ext cx="204470" cy="62484"/>
            </a:xfrm>
            <a:custGeom>
              <a:avLst/>
              <a:gdLst/>
              <a:ahLst/>
              <a:cxnLst/>
              <a:rect l="l" t="t" r="r" b="b"/>
              <a:pathLst>
                <a:path w="204470" h="62484">
                  <a:moveTo>
                    <a:pt x="0" y="127"/>
                  </a:moveTo>
                  <a:cubicBezTo>
                    <a:pt x="2413" y="9652"/>
                    <a:pt x="2413" y="21590"/>
                    <a:pt x="2413" y="28829"/>
                  </a:cubicBezTo>
                  <a:cubicBezTo>
                    <a:pt x="2413" y="40767"/>
                    <a:pt x="2413" y="50419"/>
                    <a:pt x="0" y="59944"/>
                  </a:cubicBezTo>
                  <a:lnTo>
                    <a:pt x="203581" y="59944"/>
                  </a:lnTo>
                  <a:cubicBezTo>
                    <a:pt x="199644" y="49403"/>
                    <a:pt x="199644" y="42164"/>
                    <a:pt x="199644" y="28829"/>
                  </a:cubicBezTo>
                  <a:cubicBezTo>
                    <a:pt x="199644" y="21590"/>
                    <a:pt x="199644" y="9652"/>
                    <a:pt x="204470" y="0"/>
                  </a:cubicBezTo>
                  <a:close/>
                  <a:moveTo>
                    <a:pt x="203581" y="60071"/>
                  </a:moveTo>
                  <a:cubicBezTo>
                    <a:pt x="203835" y="60960"/>
                    <a:pt x="204216" y="61722"/>
                    <a:pt x="204470" y="62484"/>
                  </a:cubicBezTo>
                  <a:lnTo>
                    <a:pt x="204470" y="60071"/>
                  </a:ln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282" name="Group 125">
            <a:extLst>
              <a:ext uri="{FF2B5EF4-FFF2-40B4-BE49-F238E27FC236}">
                <a16:creationId xmlns:a16="http://schemas.microsoft.com/office/drawing/2014/main" id="{96399653-BF78-6213-4FAD-9DB93C4ACEC6}"/>
              </a:ext>
            </a:extLst>
          </p:cNvPr>
          <p:cNvGrpSpPr/>
          <p:nvPr/>
        </p:nvGrpSpPr>
        <p:grpSpPr>
          <a:xfrm>
            <a:off x="7928071" y="8637374"/>
            <a:ext cx="428400" cy="426960"/>
            <a:chOff x="0" y="0"/>
            <a:chExt cx="571200" cy="569280"/>
          </a:xfrm>
        </p:grpSpPr>
        <p:sp>
          <p:nvSpPr>
            <p:cNvPr id="283" name="Freeform 126">
              <a:extLst>
                <a:ext uri="{FF2B5EF4-FFF2-40B4-BE49-F238E27FC236}">
                  <a16:creationId xmlns:a16="http://schemas.microsoft.com/office/drawing/2014/main" id="{D09B5817-712D-CFD7-EC9B-3330A6F46A80}"/>
                </a:ext>
              </a:extLst>
            </p:cNvPr>
            <p:cNvSpPr/>
            <p:nvPr/>
          </p:nvSpPr>
          <p:spPr>
            <a:xfrm>
              <a:off x="0" y="0"/>
              <a:ext cx="571246" cy="569341"/>
            </a:xfrm>
            <a:custGeom>
              <a:avLst/>
              <a:gdLst/>
              <a:ahLst/>
              <a:cxnLst/>
              <a:rect l="l" t="t" r="r" b="b"/>
              <a:pathLst>
                <a:path w="571246" h="569341">
                  <a:moveTo>
                    <a:pt x="281940" y="112141"/>
                  </a:moveTo>
                  <a:cubicBezTo>
                    <a:pt x="293370" y="112141"/>
                    <a:pt x="304800" y="118237"/>
                    <a:pt x="310896" y="130302"/>
                  </a:cubicBezTo>
                  <a:lnTo>
                    <a:pt x="347091" y="204978"/>
                  </a:lnTo>
                  <a:lnTo>
                    <a:pt x="429006" y="217043"/>
                  </a:lnTo>
                  <a:cubicBezTo>
                    <a:pt x="455549" y="219456"/>
                    <a:pt x="465201" y="253238"/>
                    <a:pt x="445897" y="272542"/>
                  </a:cubicBezTo>
                  <a:lnTo>
                    <a:pt x="385572" y="327914"/>
                  </a:lnTo>
                  <a:lnTo>
                    <a:pt x="402463" y="409956"/>
                  </a:lnTo>
                  <a:cubicBezTo>
                    <a:pt x="404368" y="430911"/>
                    <a:pt x="388239" y="447421"/>
                    <a:pt x="370586" y="447421"/>
                  </a:cubicBezTo>
                  <a:cubicBezTo>
                    <a:pt x="365887" y="447421"/>
                    <a:pt x="361188" y="446278"/>
                    <a:pt x="356616" y="443738"/>
                  </a:cubicBezTo>
                  <a:lnTo>
                    <a:pt x="281940" y="402844"/>
                  </a:lnTo>
                  <a:lnTo>
                    <a:pt x="204851" y="443865"/>
                  </a:lnTo>
                  <a:cubicBezTo>
                    <a:pt x="200152" y="446278"/>
                    <a:pt x="195326" y="447294"/>
                    <a:pt x="190627" y="447294"/>
                  </a:cubicBezTo>
                  <a:cubicBezTo>
                    <a:pt x="171704" y="447294"/>
                    <a:pt x="155702" y="429514"/>
                    <a:pt x="161544" y="410083"/>
                  </a:cubicBezTo>
                  <a:lnTo>
                    <a:pt x="176022" y="328041"/>
                  </a:lnTo>
                  <a:lnTo>
                    <a:pt x="115697" y="272669"/>
                  </a:lnTo>
                  <a:cubicBezTo>
                    <a:pt x="101219" y="253238"/>
                    <a:pt x="108458" y="219583"/>
                    <a:pt x="137414" y="217170"/>
                  </a:cubicBezTo>
                  <a:lnTo>
                    <a:pt x="216916" y="205105"/>
                  </a:lnTo>
                  <a:lnTo>
                    <a:pt x="252984" y="130429"/>
                  </a:lnTo>
                  <a:cubicBezTo>
                    <a:pt x="259080" y="118364"/>
                    <a:pt x="270510" y="112268"/>
                    <a:pt x="281940" y="112268"/>
                  </a:cubicBezTo>
                  <a:close/>
                  <a:moveTo>
                    <a:pt x="284353" y="0"/>
                  </a:moveTo>
                  <a:cubicBezTo>
                    <a:pt x="127762" y="0"/>
                    <a:pt x="2413" y="127889"/>
                    <a:pt x="2413" y="287147"/>
                  </a:cubicBezTo>
                  <a:cubicBezTo>
                    <a:pt x="0" y="441452"/>
                    <a:pt x="127762" y="569341"/>
                    <a:pt x="284353" y="569341"/>
                  </a:cubicBezTo>
                  <a:cubicBezTo>
                    <a:pt x="440944" y="569341"/>
                    <a:pt x="566293" y="443865"/>
                    <a:pt x="571119" y="287147"/>
                  </a:cubicBezTo>
                  <a:cubicBezTo>
                    <a:pt x="571246" y="130302"/>
                    <a:pt x="443484" y="2413"/>
                    <a:pt x="284353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284" name="Group 127">
            <a:extLst>
              <a:ext uri="{FF2B5EF4-FFF2-40B4-BE49-F238E27FC236}">
                <a16:creationId xmlns:a16="http://schemas.microsoft.com/office/drawing/2014/main" id="{E0D7A667-B03F-8CFD-8CE8-A4294F85A176}"/>
              </a:ext>
            </a:extLst>
          </p:cNvPr>
          <p:cNvGrpSpPr/>
          <p:nvPr/>
        </p:nvGrpSpPr>
        <p:grpSpPr>
          <a:xfrm>
            <a:off x="8159191" y="8342174"/>
            <a:ext cx="347040" cy="339120"/>
            <a:chOff x="0" y="0"/>
            <a:chExt cx="462720" cy="452160"/>
          </a:xfrm>
        </p:grpSpPr>
        <p:sp>
          <p:nvSpPr>
            <p:cNvPr id="285" name="Freeform 128">
              <a:extLst>
                <a:ext uri="{FF2B5EF4-FFF2-40B4-BE49-F238E27FC236}">
                  <a16:creationId xmlns:a16="http://schemas.microsoft.com/office/drawing/2014/main" id="{50853710-2C18-E42F-3E4D-8AF811EC687B}"/>
                </a:ext>
              </a:extLst>
            </p:cNvPr>
            <p:cNvSpPr/>
            <p:nvPr/>
          </p:nvSpPr>
          <p:spPr>
            <a:xfrm>
              <a:off x="127" y="0"/>
              <a:ext cx="462661" cy="452120"/>
            </a:xfrm>
            <a:custGeom>
              <a:avLst/>
              <a:gdLst/>
              <a:ahLst/>
              <a:cxnLst/>
              <a:rect l="l" t="t" r="r" b="b"/>
              <a:pathLst>
                <a:path w="462661" h="452120">
                  <a:moveTo>
                    <a:pt x="292735" y="0"/>
                  </a:moveTo>
                  <a:cubicBezTo>
                    <a:pt x="283337" y="0"/>
                    <a:pt x="273685" y="3556"/>
                    <a:pt x="267462" y="11176"/>
                  </a:cubicBezTo>
                  <a:lnTo>
                    <a:pt x="0" y="331597"/>
                  </a:lnTo>
                  <a:cubicBezTo>
                    <a:pt x="93980" y="336423"/>
                    <a:pt x="178308" y="382270"/>
                    <a:pt x="236093" y="452120"/>
                  </a:cubicBezTo>
                  <a:lnTo>
                    <a:pt x="448183" y="187071"/>
                  </a:lnTo>
                  <a:cubicBezTo>
                    <a:pt x="462661" y="175006"/>
                    <a:pt x="462661" y="155829"/>
                    <a:pt x="453009" y="143764"/>
                  </a:cubicBezTo>
                  <a:lnTo>
                    <a:pt x="315595" y="8763"/>
                  </a:lnTo>
                  <a:cubicBezTo>
                    <a:pt x="309880" y="3048"/>
                    <a:pt x="301371" y="0"/>
                    <a:pt x="292735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286" name="Group 129">
            <a:extLst>
              <a:ext uri="{FF2B5EF4-FFF2-40B4-BE49-F238E27FC236}">
                <a16:creationId xmlns:a16="http://schemas.microsoft.com/office/drawing/2014/main" id="{132CCDA4-3C9D-ACA7-F46E-C4261FA3EFA3}"/>
              </a:ext>
            </a:extLst>
          </p:cNvPr>
          <p:cNvGrpSpPr/>
          <p:nvPr/>
        </p:nvGrpSpPr>
        <p:grpSpPr>
          <a:xfrm>
            <a:off x="7971271" y="8337854"/>
            <a:ext cx="339840" cy="205920"/>
            <a:chOff x="0" y="0"/>
            <a:chExt cx="453120" cy="274560"/>
          </a:xfrm>
        </p:grpSpPr>
        <p:sp>
          <p:nvSpPr>
            <p:cNvPr id="287" name="Freeform 130">
              <a:extLst>
                <a:ext uri="{FF2B5EF4-FFF2-40B4-BE49-F238E27FC236}">
                  <a16:creationId xmlns:a16="http://schemas.microsoft.com/office/drawing/2014/main" id="{CFD50C81-17F4-45A5-338E-814570AF794A}"/>
                </a:ext>
              </a:extLst>
            </p:cNvPr>
            <p:cNvSpPr/>
            <p:nvPr/>
          </p:nvSpPr>
          <p:spPr>
            <a:xfrm>
              <a:off x="0" y="127"/>
              <a:ext cx="453136" cy="274447"/>
            </a:xfrm>
            <a:custGeom>
              <a:avLst/>
              <a:gdLst/>
              <a:ahLst/>
              <a:cxnLst/>
              <a:rect l="l" t="t" r="r" b="b"/>
              <a:pathLst>
                <a:path w="453136" h="274447">
                  <a:moveTo>
                    <a:pt x="0" y="0"/>
                  </a:moveTo>
                  <a:lnTo>
                    <a:pt x="226568" y="274447"/>
                  </a:lnTo>
                  <a:lnTo>
                    <a:pt x="453136" y="0"/>
                  </a:ln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288" name="Group 131">
            <a:extLst>
              <a:ext uri="{FF2B5EF4-FFF2-40B4-BE49-F238E27FC236}">
                <a16:creationId xmlns:a16="http://schemas.microsoft.com/office/drawing/2014/main" id="{8E3D63DD-9AB8-24B0-A4F3-7FB0B017272B}"/>
              </a:ext>
            </a:extLst>
          </p:cNvPr>
          <p:cNvGrpSpPr/>
          <p:nvPr/>
        </p:nvGrpSpPr>
        <p:grpSpPr>
          <a:xfrm>
            <a:off x="7776151" y="8342174"/>
            <a:ext cx="342000" cy="337680"/>
            <a:chOff x="0" y="0"/>
            <a:chExt cx="456000" cy="450240"/>
          </a:xfrm>
        </p:grpSpPr>
        <p:sp>
          <p:nvSpPr>
            <p:cNvPr id="289" name="Freeform 132">
              <a:extLst>
                <a:ext uri="{FF2B5EF4-FFF2-40B4-BE49-F238E27FC236}">
                  <a16:creationId xmlns:a16="http://schemas.microsoft.com/office/drawing/2014/main" id="{D6ADC6E8-F7A6-BEAE-0056-8A21AC3ABE46}"/>
                </a:ext>
              </a:extLst>
            </p:cNvPr>
            <p:cNvSpPr/>
            <p:nvPr/>
          </p:nvSpPr>
          <p:spPr>
            <a:xfrm>
              <a:off x="0" y="0"/>
              <a:ext cx="456057" cy="450215"/>
            </a:xfrm>
            <a:custGeom>
              <a:avLst/>
              <a:gdLst/>
              <a:ahLst/>
              <a:cxnLst/>
              <a:rect l="l" t="t" r="r" b="b"/>
              <a:pathLst>
                <a:path w="456057" h="450215">
                  <a:moveTo>
                    <a:pt x="168021" y="0"/>
                  </a:moveTo>
                  <a:cubicBezTo>
                    <a:pt x="159639" y="0"/>
                    <a:pt x="150495" y="3048"/>
                    <a:pt x="142367" y="8763"/>
                  </a:cubicBezTo>
                  <a:lnTo>
                    <a:pt x="7239" y="143891"/>
                  </a:lnTo>
                  <a:cubicBezTo>
                    <a:pt x="0" y="155956"/>
                    <a:pt x="0" y="175260"/>
                    <a:pt x="7239" y="187325"/>
                  </a:cubicBezTo>
                  <a:lnTo>
                    <a:pt x="221996" y="450215"/>
                  </a:lnTo>
                  <a:cubicBezTo>
                    <a:pt x="279908" y="382651"/>
                    <a:pt x="364363" y="336804"/>
                    <a:pt x="456057" y="329565"/>
                  </a:cubicBezTo>
                  <a:lnTo>
                    <a:pt x="190754" y="11176"/>
                  </a:lnTo>
                  <a:cubicBezTo>
                    <a:pt x="185674" y="3556"/>
                    <a:pt x="177292" y="0"/>
                    <a:pt x="168021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290" name="Group 133">
            <a:extLst>
              <a:ext uri="{FF2B5EF4-FFF2-40B4-BE49-F238E27FC236}">
                <a16:creationId xmlns:a16="http://schemas.microsoft.com/office/drawing/2014/main" id="{237FBBFE-3DF2-CD21-F0C9-A517B82A72D0}"/>
              </a:ext>
            </a:extLst>
          </p:cNvPr>
          <p:cNvGrpSpPr/>
          <p:nvPr/>
        </p:nvGrpSpPr>
        <p:grpSpPr>
          <a:xfrm>
            <a:off x="8989351" y="8882894"/>
            <a:ext cx="725040" cy="92160"/>
            <a:chOff x="0" y="0"/>
            <a:chExt cx="966720" cy="122880"/>
          </a:xfrm>
        </p:grpSpPr>
        <p:sp>
          <p:nvSpPr>
            <p:cNvPr id="291" name="Freeform 134">
              <a:extLst>
                <a:ext uri="{FF2B5EF4-FFF2-40B4-BE49-F238E27FC236}">
                  <a16:creationId xmlns:a16="http://schemas.microsoft.com/office/drawing/2014/main" id="{80928E8C-E460-E9B9-1E9A-4A39E1B5C362}"/>
                </a:ext>
              </a:extLst>
            </p:cNvPr>
            <p:cNvSpPr/>
            <p:nvPr/>
          </p:nvSpPr>
          <p:spPr>
            <a:xfrm>
              <a:off x="127" y="0"/>
              <a:ext cx="966724" cy="122936"/>
            </a:xfrm>
            <a:custGeom>
              <a:avLst/>
              <a:gdLst/>
              <a:ahLst/>
              <a:cxnLst/>
              <a:rect l="l" t="t" r="r" b="b"/>
              <a:pathLst>
                <a:path w="966724" h="122936">
                  <a:moveTo>
                    <a:pt x="28829" y="0"/>
                  </a:moveTo>
                  <a:cubicBezTo>
                    <a:pt x="12065" y="0"/>
                    <a:pt x="0" y="14478"/>
                    <a:pt x="0" y="28956"/>
                  </a:cubicBezTo>
                  <a:cubicBezTo>
                    <a:pt x="0" y="79629"/>
                    <a:pt x="41021" y="122936"/>
                    <a:pt x="91567" y="122936"/>
                  </a:cubicBezTo>
                  <a:lnTo>
                    <a:pt x="872744" y="122936"/>
                  </a:lnTo>
                  <a:cubicBezTo>
                    <a:pt x="923290" y="122936"/>
                    <a:pt x="966724" y="82042"/>
                    <a:pt x="966724" y="28956"/>
                  </a:cubicBezTo>
                  <a:cubicBezTo>
                    <a:pt x="964311" y="12065"/>
                    <a:pt x="952246" y="0"/>
                    <a:pt x="932942" y="0"/>
                  </a:cubicBezTo>
                  <a:lnTo>
                    <a:pt x="838962" y="0"/>
                  </a:lnTo>
                  <a:lnTo>
                    <a:pt x="838962" y="28956"/>
                  </a:lnTo>
                  <a:cubicBezTo>
                    <a:pt x="838962" y="48260"/>
                    <a:pt x="824484" y="62738"/>
                    <a:pt x="807593" y="62738"/>
                  </a:cubicBezTo>
                  <a:cubicBezTo>
                    <a:pt x="788289" y="62738"/>
                    <a:pt x="776351" y="48260"/>
                    <a:pt x="776351" y="28956"/>
                  </a:cubicBezTo>
                  <a:lnTo>
                    <a:pt x="776351" y="0"/>
                  </a:lnTo>
                  <a:lnTo>
                    <a:pt x="713486" y="0"/>
                  </a:lnTo>
                  <a:lnTo>
                    <a:pt x="713486" y="28956"/>
                  </a:lnTo>
                  <a:cubicBezTo>
                    <a:pt x="713486" y="48260"/>
                    <a:pt x="699008" y="62738"/>
                    <a:pt x="682244" y="62738"/>
                  </a:cubicBezTo>
                  <a:cubicBezTo>
                    <a:pt x="665480" y="62738"/>
                    <a:pt x="650875" y="48260"/>
                    <a:pt x="650875" y="28956"/>
                  </a:cubicBezTo>
                  <a:lnTo>
                    <a:pt x="650875" y="0"/>
                  </a:ln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292" name="Group 135">
            <a:extLst>
              <a:ext uri="{FF2B5EF4-FFF2-40B4-BE49-F238E27FC236}">
                <a16:creationId xmlns:a16="http://schemas.microsoft.com/office/drawing/2014/main" id="{34C95ACE-F2E5-EEE9-47D4-0805954F0831}"/>
              </a:ext>
            </a:extLst>
          </p:cNvPr>
          <p:cNvGrpSpPr/>
          <p:nvPr/>
        </p:nvGrpSpPr>
        <p:grpSpPr>
          <a:xfrm>
            <a:off x="9034711" y="8407694"/>
            <a:ext cx="632880" cy="428400"/>
            <a:chOff x="0" y="0"/>
            <a:chExt cx="843840" cy="571200"/>
          </a:xfrm>
        </p:grpSpPr>
        <p:sp>
          <p:nvSpPr>
            <p:cNvPr id="293" name="Freeform 136">
              <a:extLst>
                <a:ext uri="{FF2B5EF4-FFF2-40B4-BE49-F238E27FC236}">
                  <a16:creationId xmlns:a16="http://schemas.microsoft.com/office/drawing/2014/main" id="{986E1095-2A4F-BAE5-185E-25830A484078}"/>
                </a:ext>
              </a:extLst>
            </p:cNvPr>
            <p:cNvSpPr/>
            <p:nvPr/>
          </p:nvSpPr>
          <p:spPr>
            <a:xfrm>
              <a:off x="127" y="0"/>
              <a:ext cx="843788" cy="571246"/>
            </a:xfrm>
            <a:custGeom>
              <a:avLst/>
              <a:gdLst/>
              <a:ahLst/>
              <a:cxnLst/>
              <a:rect l="l" t="t" r="r" b="b"/>
              <a:pathLst>
                <a:path w="843788" h="571246">
                  <a:moveTo>
                    <a:pt x="290195" y="128016"/>
                  </a:moveTo>
                  <a:cubicBezTo>
                    <a:pt x="293751" y="128016"/>
                    <a:pt x="297561" y="128651"/>
                    <a:pt x="301244" y="130175"/>
                  </a:cubicBezTo>
                  <a:lnTo>
                    <a:pt x="491744" y="192786"/>
                  </a:lnTo>
                  <a:cubicBezTo>
                    <a:pt x="511048" y="200025"/>
                    <a:pt x="520700" y="228981"/>
                    <a:pt x="503809" y="245745"/>
                  </a:cubicBezTo>
                  <a:lnTo>
                    <a:pt x="460375" y="286766"/>
                  </a:lnTo>
                  <a:lnTo>
                    <a:pt x="566420" y="392811"/>
                  </a:lnTo>
                  <a:cubicBezTo>
                    <a:pt x="580898" y="402463"/>
                    <a:pt x="580898" y="421767"/>
                    <a:pt x="568833" y="433705"/>
                  </a:cubicBezTo>
                  <a:cubicBezTo>
                    <a:pt x="562737" y="439801"/>
                    <a:pt x="554355" y="442849"/>
                    <a:pt x="545846" y="442849"/>
                  </a:cubicBezTo>
                  <a:cubicBezTo>
                    <a:pt x="537337" y="442849"/>
                    <a:pt x="528955" y="439801"/>
                    <a:pt x="522986" y="433705"/>
                  </a:cubicBezTo>
                  <a:lnTo>
                    <a:pt x="416941" y="330073"/>
                  </a:lnTo>
                  <a:lnTo>
                    <a:pt x="375920" y="370967"/>
                  </a:lnTo>
                  <a:cubicBezTo>
                    <a:pt x="368681" y="378206"/>
                    <a:pt x="360553" y="381381"/>
                    <a:pt x="352806" y="381381"/>
                  </a:cubicBezTo>
                  <a:cubicBezTo>
                    <a:pt x="339852" y="381381"/>
                    <a:pt x="328295" y="372491"/>
                    <a:pt x="325374" y="358902"/>
                  </a:cubicBezTo>
                  <a:lnTo>
                    <a:pt x="262763" y="168783"/>
                  </a:lnTo>
                  <a:cubicBezTo>
                    <a:pt x="254635" y="148463"/>
                    <a:pt x="270510" y="128016"/>
                    <a:pt x="290195" y="128016"/>
                  </a:cubicBezTo>
                  <a:close/>
                  <a:moveTo>
                    <a:pt x="91567" y="127"/>
                  </a:moveTo>
                  <a:cubicBezTo>
                    <a:pt x="40894" y="127"/>
                    <a:pt x="0" y="43434"/>
                    <a:pt x="0" y="93980"/>
                  </a:cubicBezTo>
                  <a:lnTo>
                    <a:pt x="0" y="571246"/>
                  </a:lnTo>
                  <a:lnTo>
                    <a:pt x="843788" y="571246"/>
                  </a:lnTo>
                  <a:lnTo>
                    <a:pt x="843788" y="93980"/>
                  </a:lnTo>
                  <a:cubicBezTo>
                    <a:pt x="843788" y="43434"/>
                    <a:pt x="800354" y="0"/>
                    <a:pt x="747395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294" name="Group 137">
            <a:extLst>
              <a:ext uri="{FF2B5EF4-FFF2-40B4-BE49-F238E27FC236}">
                <a16:creationId xmlns:a16="http://schemas.microsoft.com/office/drawing/2014/main" id="{F85251AC-70DC-9C2C-5AF0-2EC80182E865}"/>
              </a:ext>
            </a:extLst>
          </p:cNvPr>
          <p:cNvGrpSpPr/>
          <p:nvPr/>
        </p:nvGrpSpPr>
        <p:grpSpPr>
          <a:xfrm>
            <a:off x="5423911" y="3964574"/>
            <a:ext cx="612000" cy="397440"/>
            <a:chOff x="0" y="0"/>
            <a:chExt cx="816000" cy="529920"/>
          </a:xfrm>
        </p:grpSpPr>
        <p:sp>
          <p:nvSpPr>
            <p:cNvPr id="295" name="Freeform 138">
              <a:extLst>
                <a:ext uri="{FF2B5EF4-FFF2-40B4-BE49-F238E27FC236}">
                  <a16:creationId xmlns:a16="http://schemas.microsoft.com/office/drawing/2014/main" id="{5DF28612-6EE3-9239-D575-2C1CB35A5F44}"/>
                </a:ext>
              </a:extLst>
            </p:cNvPr>
            <p:cNvSpPr/>
            <p:nvPr/>
          </p:nvSpPr>
          <p:spPr>
            <a:xfrm>
              <a:off x="127" y="0"/>
              <a:ext cx="815975" cy="529971"/>
            </a:xfrm>
            <a:custGeom>
              <a:avLst/>
              <a:gdLst/>
              <a:ahLst/>
              <a:cxnLst/>
              <a:rect l="l" t="t" r="r" b="b"/>
              <a:pathLst>
                <a:path w="815975" h="529971">
                  <a:moveTo>
                    <a:pt x="32893" y="127"/>
                  </a:moveTo>
                  <a:cubicBezTo>
                    <a:pt x="13716" y="127"/>
                    <a:pt x="0" y="19304"/>
                    <a:pt x="0" y="35687"/>
                  </a:cubicBezTo>
                  <a:lnTo>
                    <a:pt x="0" y="529971"/>
                  </a:lnTo>
                  <a:lnTo>
                    <a:pt x="815975" y="529971"/>
                  </a:lnTo>
                  <a:lnTo>
                    <a:pt x="815975" y="35687"/>
                  </a:lnTo>
                  <a:cubicBezTo>
                    <a:pt x="815975" y="13716"/>
                    <a:pt x="799465" y="0"/>
                    <a:pt x="782955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296" name="Group 139">
            <a:extLst>
              <a:ext uri="{FF2B5EF4-FFF2-40B4-BE49-F238E27FC236}">
                <a16:creationId xmlns:a16="http://schemas.microsoft.com/office/drawing/2014/main" id="{B041BD43-8A44-59BF-2617-EF3B80249339}"/>
              </a:ext>
            </a:extLst>
          </p:cNvPr>
          <p:cNvGrpSpPr/>
          <p:nvPr/>
        </p:nvGrpSpPr>
        <p:grpSpPr>
          <a:xfrm>
            <a:off x="5370631" y="4416014"/>
            <a:ext cx="720720" cy="217440"/>
            <a:chOff x="0" y="0"/>
            <a:chExt cx="960960" cy="289920"/>
          </a:xfrm>
        </p:grpSpPr>
        <p:sp>
          <p:nvSpPr>
            <p:cNvPr id="297" name="Freeform 140">
              <a:extLst>
                <a:ext uri="{FF2B5EF4-FFF2-40B4-BE49-F238E27FC236}">
                  <a16:creationId xmlns:a16="http://schemas.microsoft.com/office/drawing/2014/main" id="{3009A21C-3402-1D67-EB39-F85EB32A185D}"/>
                </a:ext>
              </a:extLst>
            </p:cNvPr>
            <p:cNvSpPr/>
            <p:nvPr/>
          </p:nvSpPr>
          <p:spPr>
            <a:xfrm>
              <a:off x="0" y="0"/>
              <a:ext cx="960882" cy="289814"/>
            </a:xfrm>
            <a:custGeom>
              <a:avLst/>
              <a:gdLst/>
              <a:ahLst/>
              <a:cxnLst/>
              <a:rect l="l" t="t" r="r" b="b"/>
              <a:pathLst>
                <a:path w="960882" h="289814">
                  <a:moveTo>
                    <a:pt x="5461" y="0"/>
                  </a:moveTo>
                  <a:cubicBezTo>
                    <a:pt x="2794" y="10922"/>
                    <a:pt x="0" y="24765"/>
                    <a:pt x="0" y="35687"/>
                  </a:cubicBezTo>
                  <a:cubicBezTo>
                    <a:pt x="0" y="96012"/>
                    <a:pt x="46736" y="145415"/>
                    <a:pt x="104394" y="145415"/>
                  </a:cubicBezTo>
                  <a:lnTo>
                    <a:pt x="274574" y="145415"/>
                  </a:lnTo>
                  <a:lnTo>
                    <a:pt x="227838" y="235966"/>
                  </a:lnTo>
                  <a:cubicBezTo>
                    <a:pt x="219583" y="255143"/>
                    <a:pt x="227838" y="277114"/>
                    <a:pt x="247142" y="285369"/>
                  </a:cubicBezTo>
                  <a:cubicBezTo>
                    <a:pt x="251714" y="288417"/>
                    <a:pt x="257048" y="289814"/>
                    <a:pt x="262255" y="289814"/>
                  </a:cubicBezTo>
                  <a:cubicBezTo>
                    <a:pt x="275971" y="289814"/>
                    <a:pt x="289941" y="280797"/>
                    <a:pt x="293751" y="268859"/>
                  </a:cubicBezTo>
                  <a:lnTo>
                    <a:pt x="356870" y="142621"/>
                  </a:lnTo>
                  <a:lnTo>
                    <a:pt x="441960" y="142621"/>
                  </a:lnTo>
                  <a:lnTo>
                    <a:pt x="441960" y="249555"/>
                  </a:lnTo>
                  <a:cubicBezTo>
                    <a:pt x="441960" y="271526"/>
                    <a:pt x="458470" y="288036"/>
                    <a:pt x="480441" y="288036"/>
                  </a:cubicBezTo>
                  <a:cubicBezTo>
                    <a:pt x="499618" y="288036"/>
                    <a:pt x="513334" y="271526"/>
                    <a:pt x="513334" y="249555"/>
                  </a:cubicBezTo>
                  <a:lnTo>
                    <a:pt x="513334" y="142748"/>
                  </a:lnTo>
                  <a:lnTo>
                    <a:pt x="598424" y="142748"/>
                  </a:lnTo>
                  <a:lnTo>
                    <a:pt x="661543" y="268986"/>
                  </a:lnTo>
                  <a:cubicBezTo>
                    <a:pt x="669798" y="281305"/>
                    <a:pt x="682625" y="287528"/>
                    <a:pt x="695579" y="287528"/>
                  </a:cubicBezTo>
                  <a:cubicBezTo>
                    <a:pt x="699897" y="287528"/>
                    <a:pt x="704088" y="286893"/>
                    <a:pt x="708279" y="285496"/>
                  </a:cubicBezTo>
                  <a:cubicBezTo>
                    <a:pt x="727456" y="274574"/>
                    <a:pt x="732917" y="255270"/>
                    <a:pt x="727456" y="236093"/>
                  </a:cubicBezTo>
                  <a:lnTo>
                    <a:pt x="680847" y="145542"/>
                  </a:lnTo>
                  <a:lnTo>
                    <a:pt x="851027" y="145542"/>
                  </a:lnTo>
                  <a:cubicBezTo>
                    <a:pt x="908685" y="145542"/>
                    <a:pt x="960882" y="96139"/>
                    <a:pt x="960882" y="35814"/>
                  </a:cubicBezTo>
                  <a:cubicBezTo>
                    <a:pt x="960882" y="22098"/>
                    <a:pt x="955421" y="11049"/>
                    <a:pt x="952627" y="127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298" name="Group 141">
            <a:extLst>
              <a:ext uri="{FF2B5EF4-FFF2-40B4-BE49-F238E27FC236}">
                <a16:creationId xmlns:a16="http://schemas.microsoft.com/office/drawing/2014/main" id="{ED582BD2-7668-B5B6-310E-0F0990EA7EFA}"/>
              </a:ext>
            </a:extLst>
          </p:cNvPr>
          <p:cNvGrpSpPr/>
          <p:nvPr/>
        </p:nvGrpSpPr>
        <p:grpSpPr>
          <a:xfrm>
            <a:off x="5644231" y="3804014"/>
            <a:ext cx="164880" cy="107280"/>
            <a:chOff x="0" y="0"/>
            <a:chExt cx="219840" cy="143040"/>
          </a:xfrm>
        </p:grpSpPr>
        <p:sp>
          <p:nvSpPr>
            <p:cNvPr id="299" name="Freeform 142">
              <a:extLst>
                <a:ext uri="{FF2B5EF4-FFF2-40B4-BE49-F238E27FC236}">
                  <a16:creationId xmlns:a16="http://schemas.microsoft.com/office/drawing/2014/main" id="{19E73A97-15FF-D8C4-4C39-D4756DBDD691}"/>
                </a:ext>
              </a:extLst>
            </p:cNvPr>
            <p:cNvSpPr/>
            <p:nvPr/>
          </p:nvSpPr>
          <p:spPr>
            <a:xfrm>
              <a:off x="127" y="0"/>
              <a:ext cx="219837" cy="143129"/>
            </a:xfrm>
            <a:custGeom>
              <a:avLst/>
              <a:gdLst/>
              <a:ahLst/>
              <a:cxnLst/>
              <a:rect l="l" t="t" r="r" b="b"/>
              <a:pathLst>
                <a:path w="219837" h="143129">
                  <a:moveTo>
                    <a:pt x="38481" y="0"/>
                  </a:moveTo>
                  <a:cubicBezTo>
                    <a:pt x="19177" y="0"/>
                    <a:pt x="0" y="16510"/>
                    <a:pt x="0" y="35814"/>
                  </a:cubicBezTo>
                  <a:lnTo>
                    <a:pt x="0" y="143129"/>
                  </a:lnTo>
                  <a:lnTo>
                    <a:pt x="217043" y="143129"/>
                  </a:lnTo>
                  <a:lnTo>
                    <a:pt x="217043" y="35814"/>
                  </a:lnTo>
                  <a:lnTo>
                    <a:pt x="219837" y="35814"/>
                  </a:lnTo>
                  <a:cubicBezTo>
                    <a:pt x="219837" y="16510"/>
                    <a:pt x="203327" y="0"/>
                    <a:pt x="184023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300" name="Group 143">
            <a:extLst>
              <a:ext uri="{FF2B5EF4-FFF2-40B4-BE49-F238E27FC236}">
                <a16:creationId xmlns:a16="http://schemas.microsoft.com/office/drawing/2014/main" id="{D4EEADB1-A74E-CCFD-88A0-EF0D419121BF}"/>
              </a:ext>
            </a:extLst>
          </p:cNvPr>
          <p:cNvGrpSpPr/>
          <p:nvPr/>
        </p:nvGrpSpPr>
        <p:grpSpPr>
          <a:xfrm>
            <a:off x="11510071" y="3797534"/>
            <a:ext cx="380880" cy="378720"/>
            <a:chOff x="0" y="0"/>
            <a:chExt cx="507840" cy="504960"/>
          </a:xfrm>
        </p:grpSpPr>
        <p:sp>
          <p:nvSpPr>
            <p:cNvPr id="301" name="Freeform 144">
              <a:extLst>
                <a:ext uri="{FF2B5EF4-FFF2-40B4-BE49-F238E27FC236}">
                  <a16:creationId xmlns:a16="http://schemas.microsoft.com/office/drawing/2014/main" id="{C247E11D-E566-0E00-4448-C07EDBEC288E}"/>
                </a:ext>
              </a:extLst>
            </p:cNvPr>
            <p:cNvSpPr/>
            <p:nvPr/>
          </p:nvSpPr>
          <p:spPr>
            <a:xfrm>
              <a:off x="0" y="0"/>
              <a:ext cx="507873" cy="504952"/>
            </a:xfrm>
            <a:custGeom>
              <a:avLst/>
              <a:gdLst/>
              <a:ahLst/>
              <a:cxnLst/>
              <a:rect l="l" t="t" r="r" b="b"/>
              <a:pathLst>
                <a:path w="507873" h="504952">
                  <a:moveTo>
                    <a:pt x="255270" y="145415"/>
                  </a:moveTo>
                  <a:cubicBezTo>
                    <a:pt x="271780" y="145415"/>
                    <a:pt x="288163" y="161925"/>
                    <a:pt x="288163" y="178308"/>
                  </a:cubicBezTo>
                  <a:lnTo>
                    <a:pt x="288163" y="216662"/>
                  </a:lnTo>
                  <a:lnTo>
                    <a:pt x="326644" y="216662"/>
                  </a:lnTo>
                  <a:cubicBezTo>
                    <a:pt x="348615" y="216662"/>
                    <a:pt x="362331" y="233172"/>
                    <a:pt x="362331" y="255016"/>
                  </a:cubicBezTo>
                  <a:cubicBezTo>
                    <a:pt x="362331" y="274320"/>
                    <a:pt x="343027" y="290703"/>
                    <a:pt x="326644" y="290703"/>
                  </a:cubicBezTo>
                  <a:lnTo>
                    <a:pt x="288163" y="290703"/>
                  </a:lnTo>
                  <a:lnTo>
                    <a:pt x="288163" y="329057"/>
                  </a:lnTo>
                  <a:cubicBezTo>
                    <a:pt x="288163" y="348234"/>
                    <a:pt x="271653" y="361950"/>
                    <a:pt x="255270" y="361950"/>
                  </a:cubicBezTo>
                  <a:cubicBezTo>
                    <a:pt x="236093" y="361950"/>
                    <a:pt x="219583" y="345440"/>
                    <a:pt x="219583" y="329057"/>
                  </a:cubicBezTo>
                  <a:lnTo>
                    <a:pt x="219583" y="290957"/>
                  </a:lnTo>
                  <a:lnTo>
                    <a:pt x="181102" y="290957"/>
                  </a:lnTo>
                  <a:cubicBezTo>
                    <a:pt x="161925" y="290957"/>
                    <a:pt x="148209" y="274447"/>
                    <a:pt x="148209" y="255270"/>
                  </a:cubicBezTo>
                  <a:cubicBezTo>
                    <a:pt x="148209" y="233299"/>
                    <a:pt x="161925" y="216916"/>
                    <a:pt x="181102" y="216916"/>
                  </a:cubicBezTo>
                  <a:lnTo>
                    <a:pt x="219583" y="216916"/>
                  </a:lnTo>
                  <a:lnTo>
                    <a:pt x="219583" y="178435"/>
                  </a:lnTo>
                  <a:cubicBezTo>
                    <a:pt x="219583" y="159131"/>
                    <a:pt x="236093" y="145542"/>
                    <a:pt x="255270" y="145542"/>
                  </a:cubicBezTo>
                  <a:close/>
                  <a:moveTo>
                    <a:pt x="38481" y="0"/>
                  </a:moveTo>
                  <a:cubicBezTo>
                    <a:pt x="16510" y="0"/>
                    <a:pt x="0" y="16510"/>
                    <a:pt x="0" y="38354"/>
                  </a:cubicBezTo>
                  <a:lnTo>
                    <a:pt x="0" y="469265"/>
                  </a:lnTo>
                  <a:cubicBezTo>
                    <a:pt x="2794" y="491236"/>
                    <a:pt x="19304" y="504952"/>
                    <a:pt x="38481" y="504952"/>
                  </a:cubicBezTo>
                  <a:lnTo>
                    <a:pt x="469392" y="504952"/>
                  </a:lnTo>
                  <a:cubicBezTo>
                    <a:pt x="491363" y="504952"/>
                    <a:pt x="507873" y="488442"/>
                    <a:pt x="507873" y="469265"/>
                  </a:cubicBezTo>
                  <a:lnTo>
                    <a:pt x="507873" y="38354"/>
                  </a:lnTo>
                  <a:cubicBezTo>
                    <a:pt x="507873" y="16510"/>
                    <a:pt x="491236" y="0"/>
                    <a:pt x="469392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302" name="Group 145">
            <a:extLst>
              <a:ext uri="{FF2B5EF4-FFF2-40B4-BE49-F238E27FC236}">
                <a16:creationId xmlns:a16="http://schemas.microsoft.com/office/drawing/2014/main" id="{1296C0E3-8555-38E3-7E74-66CF724093A5}"/>
              </a:ext>
            </a:extLst>
          </p:cNvPr>
          <p:cNvGrpSpPr/>
          <p:nvPr/>
        </p:nvGrpSpPr>
        <p:grpSpPr>
          <a:xfrm>
            <a:off x="11512231" y="4251134"/>
            <a:ext cx="383040" cy="377280"/>
            <a:chOff x="0" y="0"/>
            <a:chExt cx="510720" cy="503040"/>
          </a:xfrm>
        </p:grpSpPr>
        <p:sp>
          <p:nvSpPr>
            <p:cNvPr id="303" name="Freeform 146">
              <a:extLst>
                <a:ext uri="{FF2B5EF4-FFF2-40B4-BE49-F238E27FC236}">
                  <a16:creationId xmlns:a16="http://schemas.microsoft.com/office/drawing/2014/main" id="{4FDD3A28-C378-1443-96FA-679D7E221FA4}"/>
                </a:ext>
              </a:extLst>
            </p:cNvPr>
            <p:cNvSpPr/>
            <p:nvPr/>
          </p:nvSpPr>
          <p:spPr>
            <a:xfrm>
              <a:off x="127" y="0"/>
              <a:ext cx="510667" cy="503174"/>
            </a:xfrm>
            <a:custGeom>
              <a:avLst/>
              <a:gdLst/>
              <a:ahLst/>
              <a:cxnLst/>
              <a:rect l="l" t="t" r="r" b="b"/>
              <a:pathLst>
                <a:path w="510667" h="503174">
                  <a:moveTo>
                    <a:pt x="300609" y="162179"/>
                  </a:moveTo>
                  <a:cubicBezTo>
                    <a:pt x="310261" y="162179"/>
                    <a:pt x="319913" y="164846"/>
                    <a:pt x="326771" y="170434"/>
                  </a:cubicBezTo>
                  <a:cubicBezTo>
                    <a:pt x="340487" y="184277"/>
                    <a:pt x="340487" y="209042"/>
                    <a:pt x="326771" y="222631"/>
                  </a:cubicBezTo>
                  <a:lnTo>
                    <a:pt x="302006" y="247396"/>
                  </a:lnTo>
                  <a:lnTo>
                    <a:pt x="326771" y="272034"/>
                  </a:lnTo>
                  <a:cubicBezTo>
                    <a:pt x="340487" y="285877"/>
                    <a:pt x="340487" y="307848"/>
                    <a:pt x="326771" y="321437"/>
                  </a:cubicBezTo>
                  <a:cubicBezTo>
                    <a:pt x="319913" y="328295"/>
                    <a:pt x="310261" y="331724"/>
                    <a:pt x="300609" y="331724"/>
                  </a:cubicBezTo>
                  <a:cubicBezTo>
                    <a:pt x="290957" y="331724"/>
                    <a:pt x="281432" y="328295"/>
                    <a:pt x="274574" y="321437"/>
                  </a:cubicBezTo>
                  <a:lnTo>
                    <a:pt x="252603" y="299466"/>
                  </a:lnTo>
                  <a:lnTo>
                    <a:pt x="227965" y="321437"/>
                  </a:lnTo>
                  <a:cubicBezTo>
                    <a:pt x="221107" y="328295"/>
                    <a:pt x="211455" y="331724"/>
                    <a:pt x="201803" y="331724"/>
                  </a:cubicBezTo>
                  <a:cubicBezTo>
                    <a:pt x="192151" y="331724"/>
                    <a:pt x="182626" y="328295"/>
                    <a:pt x="175768" y="321437"/>
                  </a:cubicBezTo>
                  <a:cubicBezTo>
                    <a:pt x="162052" y="307721"/>
                    <a:pt x="162052" y="285750"/>
                    <a:pt x="175768" y="272034"/>
                  </a:cubicBezTo>
                  <a:lnTo>
                    <a:pt x="200406" y="247396"/>
                  </a:lnTo>
                  <a:lnTo>
                    <a:pt x="175768" y="222631"/>
                  </a:lnTo>
                  <a:cubicBezTo>
                    <a:pt x="162052" y="208915"/>
                    <a:pt x="162052" y="184150"/>
                    <a:pt x="175768" y="170434"/>
                  </a:cubicBezTo>
                  <a:cubicBezTo>
                    <a:pt x="182626" y="164973"/>
                    <a:pt x="192278" y="162179"/>
                    <a:pt x="201803" y="162179"/>
                  </a:cubicBezTo>
                  <a:cubicBezTo>
                    <a:pt x="211328" y="162179"/>
                    <a:pt x="221107" y="164846"/>
                    <a:pt x="227965" y="170434"/>
                  </a:cubicBezTo>
                  <a:lnTo>
                    <a:pt x="252603" y="195199"/>
                  </a:lnTo>
                  <a:lnTo>
                    <a:pt x="274574" y="170434"/>
                  </a:lnTo>
                  <a:cubicBezTo>
                    <a:pt x="281432" y="164973"/>
                    <a:pt x="291084" y="162179"/>
                    <a:pt x="300609" y="162179"/>
                  </a:cubicBezTo>
                  <a:close/>
                  <a:moveTo>
                    <a:pt x="38354" y="0"/>
                  </a:moveTo>
                  <a:cubicBezTo>
                    <a:pt x="19177" y="0"/>
                    <a:pt x="0" y="16510"/>
                    <a:pt x="0" y="33020"/>
                  </a:cubicBezTo>
                  <a:lnTo>
                    <a:pt x="0" y="467360"/>
                  </a:lnTo>
                  <a:cubicBezTo>
                    <a:pt x="0" y="489331"/>
                    <a:pt x="19177" y="503174"/>
                    <a:pt x="38481" y="503174"/>
                  </a:cubicBezTo>
                  <a:lnTo>
                    <a:pt x="472186" y="503174"/>
                  </a:lnTo>
                  <a:cubicBezTo>
                    <a:pt x="491490" y="503174"/>
                    <a:pt x="510667" y="483870"/>
                    <a:pt x="510667" y="467360"/>
                  </a:cubicBezTo>
                  <a:lnTo>
                    <a:pt x="510667" y="33020"/>
                  </a:lnTo>
                  <a:cubicBezTo>
                    <a:pt x="510667" y="13843"/>
                    <a:pt x="491363" y="0"/>
                    <a:pt x="472186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304" name="Group 147">
            <a:extLst>
              <a:ext uri="{FF2B5EF4-FFF2-40B4-BE49-F238E27FC236}">
                <a16:creationId xmlns:a16="http://schemas.microsoft.com/office/drawing/2014/main" id="{1A4F96D9-787B-89C4-4CB6-810F164C3A97}"/>
              </a:ext>
            </a:extLst>
          </p:cNvPr>
          <p:cNvGrpSpPr/>
          <p:nvPr/>
        </p:nvGrpSpPr>
        <p:grpSpPr>
          <a:xfrm>
            <a:off x="11961511" y="3797534"/>
            <a:ext cx="380880" cy="378720"/>
            <a:chOff x="0" y="0"/>
            <a:chExt cx="507840" cy="504960"/>
          </a:xfrm>
        </p:grpSpPr>
        <p:sp>
          <p:nvSpPr>
            <p:cNvPr id="305" name="Freeform 148">
              <a:extLst>
                <a:ext uri="{FF2B5EF4-FFF2-40B4-BE49-F238E27FC236}">
                  <a16:creationId xmlns:a16="http://schemas.microsoft.com/office/drawing/2014/main" id="{ADB99506-030D-7294-5789-368D662B4E3D}"/>
                </a:ext>
              </a:extLst>
            </p:cNvPr>
            <p:cNvSpPr/>
            <p:nvPr/>
          </p:nvSpPr>
          <p:spPr>
            <a:xfrm>
              <a:off x="127" y="0"/>
              <a:ext cx="507873" cy="504952"/>
            </a:xfrm>
            <a:custGeom>
              <a:avLst/>
              <a:gdLst/>
              <a:ahLst/>
              <a:cxnLst/>
              <a:rect l="l" t="t" r="r" b="b"/>
              <a:pathLst>
                <a:path w="507873" h="504952">
                  <a:moveTo>
                    <a:pt x="326644" y="213995"/>
                  </a:moveTo>
                  <a:cubicBezTo>
                    <a:pt x="345821" y="213995"/>
                    <a:pt x="359537" y="230505"/>
                    <a:pt x="359537" y="249682"/>
                  </a:cubicBezTo>
                  <a:cubicBezTo>
                    <a:pt x="362204" y="274447"/>
                    <a:pt x="345821" y="288036"/>
                    <a:pt x="326644" y="288036"/>
                  </a:cubicBezTo>
                  <a:lnTo>
                    <a:pt x="181102" y="288036"/>
                  </a:lnTo>
                  <a:cubicBezTo>
                    <a:pt x="161798" y="288036"/>
                    <a:pt x="148209" y="271526"/>
                    <a:pt x="148209" y="249682"/>
                  </a:cubicBezTo>
                  <a:cubicBezTo>
                    <a:pt x="148209" y="230378"/>
                    <a:pt x="164719" y="213995"/>
                    <a:pt x="181102" y="213995"/>
                  </a:cubicBezTo>
                  <a:close/>
                  <a:moveTo>
                    <a:pt x="38354" y="0"/>
                  </a:moveTo>
                  <a:cubicBezTo>
                    <a:pt x="16383" y="0"/>
                    <a:pt x="0" y="16510"/>
                    <a:pt x="0" y="38354"/>
                  </a:cubicBezTo>
                  <a:lnTo>
                    <a:pt x="0" y="469265"/>
                  </a:lnTo>
                  <a:cubicBezTo>
                    <a:pt x="0" y="491236"/>
                    <a:pt x="16510" y="504952"/>
                    <a:pt x="38481" y="504952"/>
                  </a:cubicBezTo>
                  <a:lnTo>
                    <a:pt x="469392" y="504952"/>
                  </a:lnTo>
                  <a:cubicBezTo>
                    <a:pt x="491363" y="504952"/>
                    <a:pt x="507873" y="488442"/>
                    <a:pt x="507873" y="469265"/>
                  </a:cubicBezTo>
                  <a:lnTo>
                    <a:pt x="507873" y="38354"/>
                  </a:lnTo>
                  <a:cubicBezTo>
                    <a:pt x="507746" y="16510"/>
                    <a:pt x="491363" y="0"/>
                    <a:pt x="469392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306" name="Group 149">
            <a:extLst>
              <a:ext uri="{FF2B5EF4-FFF2-40B4-BE49-F238E27FC236}">
                <a16:creationId xmlns:a16="http://schemas.microsoft.com/office/drawing/2014/main" id="{64885EE3-968E-B073-D9E6-11D6644325DE}"/>
              </a:ext>
            </a:extLst>
          </p:cNvPr>
          <p:cNvGrpSpPr/>
          <p:nvPr/>
        </p:nvGrpSpPr>
        <p:grpSpPr>
          <a:xfrm>
            <a:off x="11961511" y="4248974"/>
            <a:ext cx="380880" cy="379440"/>
            <a:chOff x="0" y="0"/>
            <a:chExt cx="507840" cy="505920"/>
          </a:xfrm>
        </p:grpSpPr>
        <p:sp>
          <p:nvSpPr>
            <p:cNvPr id="307" name="Freeform 150">
              <a:extLst>
                <a:ext uri="{FF2B5EF4-FFF2-40B4-BE49-F238E27FC236}">
                  <a16:creationId xmlns:a16="http://schemas.microsoft.com/office/drawing/2014/main" id="{8152DFC5-352D-87DC-3256-7D3A3005C4B8}"/>
                </a:ext>
              </a:extLst>
            </p:cNvPr>
            <p:cNvSpPr/>
            <p:nvPr/>
          </p:nvSpPr>
          <p:spPr>
            <a:xfrm>
              <a:off x="127" y="127"/>
              <a:ext cx="507873" cy="505968"/>
            </a:xfrm>
            <a:custGeom>
              <a:avLst/>
              <a:gdLst/>
              <a:ahLst/>
              <a:cxnLst/>
              <a:rect l="l" t="t" r="r" b="b"/>
              <a:pathLst>
                <a:path w="507873" h="505968">
                  <a:moveTo>
                    <a:pt x="326644" y="142875"/>
                  </a:moveTo>
                  <a:cubicBezTo>
                    <a:pt x="345821" y="142875"/>
                    <a:pt x="359537" y="162052"/>
                    <a:pt x="359537" y="181356"/>
                  </a:cubicBezTo>
                  <a:cubicBezTo>
                    <a:pt x="362204" y="203327"/>
                    <a:pt x="345821" y="217170"/>
                    <a:pt x="326644" y="217170"/>
                  </a:cubicBezTo>
                  <a:lnTo>
                    <a:pt x="181102" y="217170"/>
                  </a:lnTo>
                  <a:cubicBezTo>
                    <a:pt x="161798" y="217170"/>
                    <a:pt x="148209" y="197866"/>
                    <a:pt x="148209" y="181356"/>
                  </a:cubicBezTo>
                  <a:cubicBezTo>
                    <a:pt x="148209" y="162052"/>
                    <a:pt x="164719" y="142875"/>
                    <a:pt x="181102" y="142875"/>
                  </a:cubicBezTo>
                  <a:close/>
                  <a:moveTo>
                    <a:pt x="181102" y="288671"/>
                  </a:moveTo>
                  <a:cubicBezTo>
                    <a:pt x="200279" y="288671"/>
                    <a:pt x="213995" y="305181"/>
                    <a:pt x="213995" y="321691"/>
                  </a:cubicBezTo>
                  <a:cubicBezTo>
                    <a:pt x="216662" y="346329"/>
                    <a:pt x="200279" y="360172"/>
                    <a:pt x="181102" y="360172"/>
                  </a:cubicBezTo>
                  <a:cubicBezTo>
                    <a:pt x="161798" y="360172"/>
                    <a:pt x="148209" y="343662"/>
                    <a:pt x="148209" y="321691"/>
                  </a:cubicBezTo>
                  <a:cubicBezTo>
                    <a:pt x="148209" y="302387"/>
                    <a:pt x="164719" y="288671"/>
                    <a:pt x="181102" y="288671"/>
                  </a:cubicBezTo>
                  <a:close/>
                  <a:moveTo>
                    <a:pt x="38354" y="0"/>
                  </a:moveTo>
                  <a:cubicBezTo>
                    <a:pt x="16383" y="0"/>
                    <a:pt x="0" y="16510"/>
                    <a:pt x="0" y="32893"/>
                  </a:cubicBezTo>
                  <a:lnTo>
                    <a:pt x="0" y="470154"/>
                  </a:lnTo>
                  <a:cubicBezTo>
                    <a:pt x="0" y="492125"/>
                    <a:pt x="16510" y="505968"/>
                    <a:pt x="38481" y="505968"/>
                  </a:cubicBezTo>
                  <a:lnTo>
                    <a:pt x="469392" y="505968"/>
                  </a:lnTo>
                  <a:cubicBezTo>
                    <a:pt x="491363" y="505968"/>
                    <a:pt x="507873" y="486664"/>
                    <a:pt x="507873" y="470154"/>
                  </a:cubicBezTo>
                  <a:lnTo>
                    <a:pt x="507873" y="35687"/>
                  </a:lnTo>
                  <a:cubicBezTo>
                    <a:pt x="507873" y="16510"/>
                    <a:pt x="491363" y="0"/>
                    <a:pt x="469392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308" name="Group 151">
            <a:extLst>
              <a:ext uri="{FF2B5EF4-FFF2-40B4-BE49-F238E27FC236}">
                <a16:creationId xmlns:a16="http://schemas.microsoft.com/office/drawing/2014/main" id="{E2DE356D-CF2E-7A8C-EFA3-B598E3740A75}"/>
              </a:ext>
            </a:extLst>
          </p:cNvPr>
          <p:cNvGrpSpPr/>
          <p:nvPr/>
        </p:nvGrpSpPr>
        <p:grpSpPr>
          <a:xfrm>
            <a:off x="6663031" y="3859454"/>
            <a:ext cx="961200" cy="774720"/>
            <a:chOff x="0" y="0"/>
            <a:chExt cx="1281600" cy="1032960"/>
          </a:xfrm>
        </p:grpSpPr>
        <p:sp>
          <p:nvSpPr>
            <p:cNvPr id="309" name="Freeform 152">
              <a:extLst>
                <a:ext uri="{FF2B5EF4-FFF2-40B4-BE49-F238E27FC236}">
                  <a16:creationId xmlns:a16="http://schemas.microsoft.com/office/drawing/2014/main" id="{2851D7EF-E4C8-9AE4-709D-4051F40675BE}"/>
                </a:ext>
              </a:extLst>
            </p:cNvPr>
            <p:cNvSpPr/>
            <p:nvPr/>
          </p:nvSpPr>
          <p:spPr>
            <a:xfrm>
              <a:off x="0" y="127"/>
              <a:ext cx="1281557" cy="1032891"/>
            </a:xfrm>
            <a:custGeom>
              <a:avLst/>
              <a:gdLst/>
              <a:ahLst/>
              <a:cxnLst/>
              <a:rect l="l" t="t" r="r" b="b"/>
              <a:pathLst>
                <a:path w="1281557" h="1032891">
                  <a:moveTo>
                    <a:pt x="642366" y="69342"/>
                  </a:moveTo>
                  <a:cubicBezTo>
                    <a:pt x="743966" y="69342"/>
                    <a:pt x="844931" y="108458"/>
                    <a:pt x="921766" y="186690"/>
                  </a:cubicBezTo>
                  <a:cubicBezTo>
                    <a:pt x="1075563" y="340614"/>
                    <a:pt x="1075563" y="590550"/>
                    <a:pt x="921766" y="744474"/>
                  </a:cubicBezTo>
                  <a:cubicBezTo>
                    <a:pt x="850392" y="818642"/>
                    <a:pt x="751586" y="862584"/>
                    <a:pt x="641731" y="862584"/>
                  </a:cubicBezTo>
                  <a:cubicBezTo>
                    <a:pt x="531876" y="862584"/>
                    <a:pt x="430276" y="815848"/>
                    <a:pt x="358902" y="744474"/>
                  </a:cubicBezTo>
                  <a:cubicBezTo>
                    <a:pt x="205105" y="590677"/>
                    <a:pt x="205105" y="340614"/>
                    <a:pt x="358902" y="186690"/>
                  </a:cubicBezTo>
                  <a:cubicBezTo>
                    <a:pt x="438531" y="108458"/>
                    <a:pt x="540766" y="69342"/>
                    <a:pt x="642366" y="69342"/>
                  </a:cubicBezTo>
                  <a:close/>
                  <a:moveTo>
                    <a:pt x="638556" y="0"/>
                  </a:moveTo>
                  <a:cubicBezTo>
                    <a:pt x="182245" y="0"/>
                    <a:pt x="0" y="588518"/>
                    <a:pt x="372618" y="851662"/>
                  </a:cubicBezTo>
                  <a:lnTo>
                    <a:pt x="298450" y="983488"/>
                  </a:lnTo>
                  <a:cubicBezTo>
                    <a:pt x="287528" y="1005459"/>
                    <a:pt x="303911" y="1032891"/>
                    <a:pt x="328676" y="1032891"/>
                  </a:cubicBezTo>
                  <a:cubicBezTo>
                    <a:pt x="342392" y="1032891"/>
                    <a:pt x="356108" y="1027430"/>
                    <a:pt x="358902" y="1013587"/>
                  </a:cubicBezTo>
                  <a:lnTo>
                    <a:pt x="435737" y="890016"/>
                  </a:lnTo>
                  <a:cubicBezTo>
                    <a:pt x="500253" y="921639"/>
                    <a:pt x="570230" y="937387"/>
                    <a:pt x="640715" y="937387"/>
                  </a:cubicBezTo>
                  <a:cubicBezTo>
                    <a:pt x="711200" y="937387"/>
                    <a:pt x="781812" y="921639"/>
                    <a:pt x="847598" y="890016"/>
                  </a:cubicBezTo>
                  <a:lnTo>
                    <a:pt x="921766" y="1013587"/>
                  </a:lnTo>
                  <a:cubicBezTo>
                    <a:pt x="930021" y="1027303"/>
                    <a:pt x="943737" y="1032891"/>
                    <a:pt x="951992" y="1032891"/>
                  </a:cubicBezTo>
                  <a:cubicBezTo>
                    <a:pt x="979424" y="1032891"/>
                    <a:pt x="998601" y="1005459"/>
                    <a:pt x="984885" y="983488"/>
                  </a:cubicBezTo>
                  <a:lnTo>
                    <a:pt x="908177" y="851662"/>
                  </a:lnTo>
                  <a:cubicBezTo>
                    <a:pt x="1281557" y="590677"/>
                    <a:pt x="1097534" y="0"/>
                    <a:pt x="641858" y="0"/>
                  </a:cubicBezTo>
                  <a:cubicBezTo>
                    <a:pt x="640715" y="0"/>
                    <a:pt x="639699" y="0"/>
                    <a:pt x="638683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310" name="Group 153">
            <a:extLst>
              <a:ext uri="{FF2B5EF4-FFF2-40B4-BE49-F238E27FC236}">
                <a16:creationId xmlns:a16="http://schemas.microsoft.com/office/drawing/2014/main" id="{F7A0E499-4AE0-8910-71FD-63F437F22467}"/>
              </a:ext>
            </a:extLst>
          </p:cNvPr>
          <p:cNvGrpSpPr/>
          <p:nvPr/>
        </p:nvGrpSpPr>
        <p:grpSpPr>
          <a:xfrm>
            <a:off x="7269991" y="3804014"/>
            <a:ext cx="277920" cy="277920"/>
            <a:chOff x="0" y="0"/>
            <a:chExt cx="370560" cy="370560"/>
          </a:xfrm>
        </p:grpSpPr>
        <p:sp>
          <p:nvSpPr>
            <p:cNvPr id="311" name="Freeform 154">
              <a:extLst>
                <a:ext uri="{FF2B5EF4-FFF2-40B4-BE49-F238E27FC236}">
                  <a16:creationId xmlns:a16="http://schemas.microsoft.com/office/drawing/2014/main" id="{58E6102C-D8A3-08CC-AC15-FAE23AB63D73}"/>
                </a:ext>
              </a:extLst>
            </p:cNvPr>
            <p:cNvSpPr/>
            <p:nvPr/>
          </p:nvSpPr>
          <p:spPr>
            <a:xfrm>
              <a:off x="0" y="0"/>
              <a:ext cx="370586" cy="370586"/>
            </a:xfrm>
            <a:custGeom>
              <a:avLst/>
              <a:gdLst/>
              <a:ahLst/>
              <a:cxnLst/>
              <a:rect l="l" t="t" r="r" b="b"/>
              <a:pathLst>
                <a:path w="370586" h="370586">
                  <a:moveTo>
                    <a:pt x="117983" y="0"/>
                  </a:moveTo>
                  <a:cubicBezTo>
                    <a:pt x="76835" y="0"/>
                    <a:pt x="35687" y="8255"/>
                    <a:pt x="0" y="27432"/>
                  </a:cubicBezTo>
                  <a:cubicBezTo>
                    <a:pt x="164719" y="82423"/>
                    <a:pt x="290957" y="208661"/>
                    <a:pt x="343027" y="370586"/>
                  </a:cubicBezTo>
                  <a:cubicBezTo>
                    <a:pt x="359537" y="334899"/>
                    <a:pt x="370586" y="293624"/>
                    <a:pt x="370586" y="252603"/>
                  </a:cubicBezTo>
                  <a:cubicBezTo>
                    <a:pt x="370586" y="112522"/>
                    <a:pt x="258064" y="0"/>
                    <a:pt x="117983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312" name="Group 155">
            <a:extLst>
              <a:ext uri="{FF2B5EF4-FFF2-40B4-BE49-F238E27FC236}">
                <a16:creationId xmlns:a16="http://schemas.microsoft.com/office/drawing/2014/main" id="{978BFEC5-2017-2690-6A3F-1DE730429C3E}"/>
              </a:ext>
            </a:extLst>
          </p:cNvPr>
          <p:cNvGrpSpPr/>
          <p:nvPr/>
        </p:nvGrpSpPr>
        <p:grpSpPr>
          <a:xfrm>
            <a:off x="6736471" y="3806174"/>
            <a:ext cx="277920" cy="277920"/>
            <a:chOff x="0" y="0"/>
            <a:chExt cx="370560" cy="370560"/>
          </a:xfrm>
        </p:grpSpPr>
        <p:sp>
          <p:nvSpPr>
            <p:cNvPr id="313" name="Freeform 156">
              <a:extLst>
                <a:ext uri="{FF2B5EF4-FFF2-40B4-BE49-F238E27FC236}">
                  <a16:creationId xmlns:a16="http://schemas.microsoft.com/office/drawing/2014/main" id="{EFFAF8E3-A3C7-5EC9-E3E6-B40A85A32C5F}"/>
                </a:ext>
              </a:extLst>
            </p:cNvPr>
            <p:cNvSpPr/>
            <p:nvPr/>
          </p:nvSpPr>
          <p:spPr>
            <a:xfrm>
              <a:off x="127" y="127"/>
              <a:ext cx="370459" cy="370586"/>
            </a:xfrm>
            <a:custGeom>
              <a:avLst/>
              <a:gdLst/>
              <a:ahLst/>
              <a:cxnLst/>
              <a:rect l="l" t="t" r="r" b="b"/>
              <a:pathLst>
                <a:path w="370459" h="370586">
                  <a:moveTo>
                    <a:pt x="255270" y="0"/>
                  </a:moveTo>
                  <a:cubicBezTo>
                    <a:pt x="112395" y="0"/>
                    <a:pt x="0" y="112522"/>
                    <a:pt x="0" y="252476"/>
                  </a:cubicBezTo>
                  <a:cubicBezTo>
                    <a:pt x="0" y="293751"/>
                    <a:pt x="10922" y="334899"/>
                    <a:pt x="27432" y="370586"/>
                  </a:cubicBezTo>
                  <a:cubicBezTo>
                    <a:pt x="84963" y="205867"/>
                    <a:pt x="211201" y="79629"/>
                    <a:pt x="370459" y="27432"/>
                  </a:cubicBezTo>
                  <a:cubicBezTo>
                    <a:pt x="337566" y="10922"/>
                    <a:pt x="296418" y="0"/>
                    <a:pt x="255270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314" name="Group 157">
            <a:extLst>
              <a:ext uri="{FF2B5EF4-FFF2-40B4-BE49-F238E27FC236}">
                <a16:creationId xmlns:a16="http://schemas.microsoft.com/office/drawing/2014/main" id="{97307722-B7E3-B2A0-535C-EFAADD547431}"/>
              </a:ext>
            </a:extLst>
          </p:cNvPr>
          <p:cNvGrpSpPr/>
          <p:nvPr/>
        </p:nvGrpSpPr>
        <p:grpSpPr>
          <a:xfrm>
            <a:off x="6899191" y="3964574"/>
            <a:ext cx="486000" cy="488160"/>
            <a:chOff x="0" y="0"/>
            <a:chExt cx="648000" cy="650880"/>
          </a:xfrm>
        </p:grpSpPr>
        <p:sp>
          <p:nvSpPr>
            <p:cNvPr id="315" name="Freeform 158">
              <a:extLst>
                <a:ext uri="{FF2B5EF4-FFF2-40B4-BE49-F238E27FC236}">
                  <a16:creationId xmlns:a16="http://schemas.microsoft.com/office/drawing/2014/main" id="{42881778-C4D7-D83A-D515-72FFBB70B48E}"/>
                </a:ext>
              </a:extLst>
            </p:cNvPr>
            <p:cNvSpPr/>
            <p:nvPr/>
          </p:nvSpPr>
          <p:spPr>
            <a:xfrm>
              <a:off x="0" y="127"/>
              <a:ext cx="647954" cy="650875"/>
            </a:xfrm>
            <a:custGeom>
              <a:avLst/>
              <a:gdLst/>
              <a:ahLst/>
              <a:cxnLst/>
              <a:rect l="l" t="t" r="r" b="b"/>
              <a:pathLst>
                <a:path w="647954" h="650875">
                  <a:moveTo>
                    <a:pt x="329438" y="145542"/>
                  </a:moveTo>
                  <a:cubicBezTo>
                    <a:pt x="351409" y="145542"/>
                    <a:pt x="365125" y="162052"/>
                    <a:pt x="365125" y="184023"/>
                  </a:cubicBezTo>
                  <a:lnTo>
                    <a:pt x="365125" y="291084"/>
                  </a:lnTo>
                  <a:lnTo>
                    <a:pt x="469392" y="291084"/>
                  </a:lnTo>
                  <a:cubicBezTo>
                    <a:pt x="491363" y="291084"/>
                    <a:pt x="507873" y="307594"/>
                    <a:pt x="507873" y="326771"/>
                  </a:cubicBezTo>
                  <a:cubicBezTo>
                    <a:pt x="507873" y="348742"/>
                    <a:pt x="491363" y="359664"/>
                    <a:pt x="469392" y="359664"/>
                  </a:cubicBezTo>
                  <a:lnTo>
                    <a:pt x="326771" y="359664"/>
                  </a:lnTo>
                  <a:cubicBezTo>
                    <a:pt x="304800" y="359664"/>
                    <a:pt x="288290" y="343154"/>
                    <a:pt x="288290" y="326771"/>
                  </a:cubicBezTo>
                  <a:lnTo>
                    <a:pt x="288290" y="184023"/>
                  </a:lnTo>
                  <a:lnTo>
                    <a:pt x="291084" y="184023"/>
                  </a:lnTo>
                  <a:cubicBezTo>
                    <a:pt x="291084" y="162052"/>
                    <a:pt x="307594" y="145542"/>
                    <a:pt x="329565" y="145542"/>
                  </a:cubicBezTo>
                  <a:close/>
                  <a:moveTo>
                    <a:pt x="326771" y="0"/>
                  </a:moveTo>
                  <a:cubicBezTo>
                    <a:pt x="148336" y="0"/>
                    <a:pt x="2794" y="145542"/>
                    <a:pt x="0" y="326771"/>
                  </a:cubicBezTo>
                  <a:cubicBezTo>
                    <a:pt x="2794" y="505333"/>
                    <a:pt x="148336" y="650875"/>
                    <a:pt x="326771" y="650875"/>
                  </a:cubicBezTo>
                  <a:cubicBezTo>
                    <a:pt x="505206" y="650875"/>
                    <a:pt x="647954" y="505333"/>
                    <a:pt x="647954" y="326771"/>
                  </a:cubicBezTo>
                  <a:cubicBezTo>
                    <a:pt x="647954" y="148209"/>
                    <a:pt x="505206" y="5461"/>
                    <a:pt x="326771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316" name="Group 159">
            <a:extLst>
              <a:ext uri="{FF2B5EF4-FFF2-40B4-BE49-F238E27FC236}">
                <a16:creationId xmlns:a16="http://schemas.microsoft.com/office/drawing/2014/main" id="{1B8CA829-0FD4-5ECC-5CC4-27B55D78217E}"/>
              </a:ext>
            </a:extLst>
          </p:cNvPr>
          <p:cNvGrpSpPr/>
          <p:nvPr/>
        </p:nvGrpSpPr>
        <p:grpSpPr>
          <a:xfrm>
            <a:off x="12794551" y="3847214"/>
            <a:ext cx="220320" cy="220320"/>
            <a:chOff x="0" y="0"/>
            <a:chExt cx="293760" cy="293760"/>
          </a:xfrm>
        </p:grpSpPr>
        <p:sp>
          <p:nvSpPr>
            <p:cNvPr id="317" name="Freeform 160">
              <a:extLst>
                <a:ext uri="{FF2B5EF4-FFF2-40B4-BE49-F238E27FC236}">
                  <a16:creationId xmlns:a16="http://schemas.microsoft.com/office/drawing/2014/main" id="{8ED89DE9-EB4F-1C12-D712-76699DA320D1}"/>
                </a:ext>
              </a:extLst>
            </p:cNvPr>
            <p:cNvSpPr/>
            <p:nvPr/>
          </p:nvSpPr>
          <p:spPr>
            <a:xfrm>
              <a:off x="127" y="0"/>
              <a:ext cx="293751" cy="293878"/>
            </a:xfrm>
            <a:custGeom>
              <a:avLst/>
              <a:gdLst/>
              <a:ahLst/>
              <a:cxnLst/>
              <a:rect l="l" t="t" r="r" b="b"/>
              <a:pathLst>
                <a:path w="293751" h="293878">
                  <a:moveTo>
                    <a:pt x="236093" y="0"/>
                  </a:moveTo>
                  <a:lnTo>
                    <a:pt x="0" y="236220"/>
                  </a:lnTo>
                  <a:lnTo>
                    <a:pt x="60452" y="293878"/>
                  </a:lnTo>
                  <a:lnTo>
                    <a:pt x="293751" y="57658"/>
                  </a:lnTo>
                  <a:lnTo>
                    <a:pt x="236093" y="0"/>
                  </a:ln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318" name="Group 161">
            <a:extLst>
              <a:ext uri="{FF2B5EF4-FFF2-40B4-BE49-F238E27FC236}">
                <a16:creationId xmlns:a16="http://schemas.microsoft.com/office/drawing/2014/main" id="{54F0FC25-8356-939E-D25D-6787E7A30696}"/>
              </a:ext>
            </a:extLst>
          </p:cNvPr>
          <p:cNvGrpSpPr/>
          <p:nvPr/>
        </p:nvGrpSpPr>
        <p:grpSpPr>
          <a:xfrm>
            <a:off x="13136551" y="3777374"/>
            <a:ext cx="395280" cy="390960"/>
            <a:chOff x="0" y="0"/>
            <a:chExt cx="527040" cy="521280"/>
          </a:xfrm>
        </p:grpSpPr>
        <p:sp>
          <p:nvSpPr>
            <p:cNvPr id="319" name="Freeform 162">
              <a:extLst>
                <a:ext uri="{FF2B5EF4-FFF2-40B4-BE49-F238E27FC236}">
                  <a16:creationId xmlns:a16="http://schemas.microsoft.com/office/drawing/2014/main" id="{E176D17F-BBAA-DEFC-7145-F0AC7F154C6F}"/>
                </a:ext>
              </a:extLst>
            </p:cNvPr>
            <p:cNvSpPr/>
            <p:nvPr/>
          </p:nvSpPr>
          <p:spPr>
            <a:xfrm>
              <a:off x="0" y="0"/>
              <a:ext cx="527050" cy="521335"/>
            </a:xfrm>
            <a:custGeom>
              <a:avLst/>
              <a:gdLst/>
              <a:ahLst/>
              <a:cxnLst/>
              <a:rect l="l" t="t" r="r" b="b"/>
              <a:pathLst>
                <a:path w="527050" h="521335">
                  <a:moveTo>
                    <a:pt x="232029" y="0"/>
                  </a:moveTo>
                  <a:cubicBezTo>
                    <a:pt x="222377" y="0"/>
                    <a:pt x="212725" y="3429"/>
                    <a:pt x="205867" y="10287"/>
                  </a:cubicBezTo>
                  <a:lnTo>
                    <a:pt x="109855" y="106426"/>
                  </a:lnTo>
                  <a:lnTo>
                    <a:pt x="233299" y="230124"/>
                  </a:lnTo>
                  <a:cubicBezTo>
                    <a:pt x="247015" y="243840"/>
                    <a:pt x="247015" y="268605"/>
                    <a:pt x="233299" y="282321"/>
                  </a:cubicBezTo>
                  <a:cubicBezTo>
                    <a:pt x="229743" y="285877"/>
                    <a:pt x="223012" y="288036"/>
                    <a:pt x="215392" y="288036"/>
                  </a:cubicBezTo>
                  <a:cubicBezTo>
                    <a:pt x="205486" y="288036"/>
                    <a:pt x="194437" y="284607"/>
                    <a:pt x="186690" y="276860"/>
                  </a:cubicBezTo>
                  <a:lnTo>
                    <a:pt x="63119" y="153162"/>
                  </a:lnTo>
                  <a:lnTo>
                    <a:pt x="0" y="216281"/>
                  </a:lnTo>
                  <a:lnTo>
                    <a:pt x="307467" y="521335"/>
                  </a:lnTo>
                  <a:lnTo>
                    <a:pt x="513334" y="315214"/>
                  </a:lnTo>
                  <a:cubicBezTo>
                    <a:pt x="527050" y="301498"/>
                    <a:pt x="527050" y="276733"/>
                    <a:pt x="513334" y="263017"/>
                  </a:cubicBezTo>
                  <a:lnTo>
                    <a:pt x="258064" y="10287"/>
                  </a:lnTo>
                  <a:cubicBezTo>
                    <a:pt x="251206" y="3429"/>
                    <a:pt x="241554" y="0"/>
                    <a:pt x="232029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320" name="Group 163">
            <a:extLst>
              <a:ext uri="{FF2B5EF4-FFF2-40B4-BE49-F238E27FC236}">
                <a16:creationId xmlns:a16="http://schemas.microsoft.com/office/drawing/2014/main" id="{78BB9818-6BC9-2659-BB92-83128625F808}"/>
              </a:ext>
            </a:extLst>
          </p:cNvPr>
          <p:cNvGrpSpPr/>
          <p:nvPr/>
        </p:nvGrpSpPr>
        <p:grpSpPr>
          <a:xfrm>
            <a:off x="12877351" y="3929294"/>
            <a:ext cx="558000" cy="558000"/>
            <a:chOff x="0" y="0"/>
            <a:chExt cx="744000" cy="744000"/>
          </a:xfrm>
        </p:grpSpPr>
        <p:sp>
          <p:nvSpPr>
            <p:cNvPr id="321" name="Freeform 164">
              <a:extLst>
                <a:ext uri="{FF2B5EF4-FFF2-40B4-BE49-F238E27FC236}">
                  <a16:creationId xmlns:a16="http://schemas.microsoft.com/office/drawing/2014/main" id="{4612A519-B5E8-9E11-60E8-BC7ECB77D0AA}"/>
                </a:ext>
              </a:extLst>
            </p:cNvPr>
            <p:cNvSpPr/>
            <p:nvPr/>
          </p:nvSpPr>
          <p:spPr>
            <a:xfrm>
              <a:off x="127" y="0"/>
              <a:ext cx="743966" cy="743966"/>
            </a:xfrm>
            <a:custGeom>
              <a:avLst/>
              <a:gdLst/>
              <a:ahLst/>
              <a:cxnLst/>
              <a:rect l="l" t="t" r="r" b="b"/>
              <a:pathLst>
                <a:path w="743966" h="743966">
                  <a:moveTo>
                    <a:pt x="233299" y="0"/>
                  </a:moveTo>
                  <a:lnTo>
                    <a:pt x="0" y="233299"/>
                  </a:lnTo>
                  <a:lnTo>
                    <a:pt x="510540" y="743966"/>
                  </a:lnTo>
                  <a:lnTo>
                    <a:pt x="743966" y="510667"/>
                  </a:lnTo>
                  <a:lnTo>
                    <a:pt x="233299" y="0"/>
                  </a:ln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322" name="Group 165">
            <a:extLst>
              <a:ext uri="{FF2B5EF4-FFF2-40B4-BE49-F238E27FC236}">
                <a16:creationId xmlns:a16="http://schemas.microsoft.com/office/drawing/2014/main" id="{0982BBF8-18A3-F117-7A80-7ADB71561BC5}"/>
              </a:ext>
            </a:extLst>
          </p:cNvPr>
          <p:cNvGrpSpPr/>
          <p:nvPr/>
        </p:nvGrpSpPr>
        <p:grpSpPr>
          <a:xfrm>
            <a:off x="13307911" y="4359854"/>
            <a:ext cx="229680" cy="224640"/>
            <a:chOff x="0" y="0"/>
            <a:chExt cx="306240" cy="299520"/>
          </a:xfrm>
        </p:grpSpPr>
        <p:sp>
          <p:nvSpPr>
            <p:cNvPr id="323" name="Freeform 166">
              <a:extLst>
                <a:ext uri="{FF2B5EF4-FFF2-40B4-BE49-F238E27FC236}">
                  <a16:creationId xmlns:a16="http://schemas.microsoft.com/office/drawing/2014/main" id="{3BE12FCB-4510-E426-B2B1-FAB9986B8624}"/>
                </a:ext>
              </a:extLst>
            </p:cNvPr>
            <p:cNvSpPr/>
            <p:nvPr/>
          </p:nvSpPr>
          <p:spPr>
            <a:xfrm>
              <a:off x="0" y="127"/>
              <a:ext cx="306324" cy="299466"/>
            </a:xfrm>
            <a:custGeom>
              <a:avLst/>
              <a:gdLst/>
              <a:ahLst/>
              <a:cxnLst/>
              <a:rect l="l" t="t" r="r" b="b"/>
              <a:pathLst>
                <a:path w="306324" h="299466">
                  <a:moveTo>
                    <a:pt x="211455" y="0"/>
                  </a:moveTo>
                  <a:lnTo>
                    <a:pt x="0" y="211709"/>
                  </a:lnTo>
                  <a:lnTo>
                    <a:pt x="252603" y="297053"/>
                  </a:lnTo>
                  <a:cubicBezTo>
                    <a:pt x="256921" y="298704"/>
                    <a:pt x="261112" y="299466"/>
                    <a:pt x="265303" y="299466"/>
                  </a:cubicBezTo>
                  <a:cubicBezTo>
                    <a:pt x="287782" y="299466"/>
                    <a:pt x="306324" y="276225"/>
                    <a:pt x="299339" y="252984"/>
                  </a:cubicBezTo>
                  <a:lnTo>
                    <a:pt x="211455" y="0"/>
                  </a:ln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324" name="Group 167">
            <a:extLst>
              <a:ext uri="{FF2B5EF4-FFF2-40B4-BE49-F238E27FC236}">
                <a16:creationId xmlns:a16="http://schemas.microsoft.com/office/drawing/2014/main" id="{84143A8C-6A86-7F37-61A7-DF05C98547F7}"/>
              </a:ext>
            </a:extLst>
          </p:cNvPr>
          <p:cNvGrpSpPr/>
          <p:nvPr/>
        </p:nvGrpSpPr>
        <p:grpSpPr>
          <a:xfrm>
            <a:off x="12720391" y="4189214"/>
            <a:ext cx="393840" cy="390960"/>
            <a:chOff x="0" y="0"/>
            <a:chExt cx="525120" cy="521280"/>
          </a:xfrm>
        </p:grpSpPr>
        <p:sp>
          <p:nvSpPr>
            <p:cNvPr id="325" name="Freeform 168">
              <a:extLst>
                <a:ext uri="{FF2B5EF4-FFF2-40B4-BE49-F238E27FC236}">
                  <a16:creationId xmlns:a16="http://schemas.microsoft.com/office/drawing/2014/main" id="{F7964F01-98FD-6327-94FD-D3E313DC58C1}"/>
                </a:ext>
              </a:extLst>
            </p:cNvPr>
            <p:cNvSpPr/>
            <p:nvPr/>
          </p:nvSpPr>
          <p:spPr>
            <a:xfrm>
              <a:off x="0" y="0"/>
              <a:ext cx="525145" cy="521335"/>
            </a:xfrm>
            <a:custGeom>
              <a:avLst/>
              <a:gdLst/>
              <a:ahLst/>
              <a:cxnLst/>
              <a:rect l="l" t="t" r="r" b="b"/>
              <a:pathLst>
                <a:path w="525145" h="521335">
                  <a:moveTo>
                    <a:pt x="219964" y="0"/>
                  </a:moveTo>
                  <a:lnTo>
                    <a:pt x="156718" y="63246"/>
                  </a:lnTo>
                  <a:lnTo>
                    <a:pt x="288671" y="192278"/>
                  </a:lnTo>
                  <a:cubicBezTo>
                    <a:pt x="302514" y="205994"/>
                    <a:pt x="302514" y="230759"/>
                    <a:pt x="288671" y="244475"/>
                  </a:cubicBezTo>
                  <a:cubicBezTo>
                    <a:pt x="281813" y="251333"/>
                    <a:pt x="272161" y="254762"/>
                    <a:pt x="262636" y="254762"/>
                  </a:cubicBezTo>
                  <a:cubicBezTo>
                    <a:pt x="253111" y="254762"/>
                    <a:pt x="243459" y="251333"/>
                    <a:pt x="236601" y="244475"/>
                  </a:cubicBezTo>
                  <a:lnTo>
                    <a:pt x="107188" y="112649"/>
                  </a:lnTo>
                  <a:lnTo>
                    <a:pt x="13843" y="205994"/>
                  </a:lnTo>
                  <a:cubicBezTo>
                    <a:pt x="0" y="219710"/>
                    <a:pt x="0" y="244475"/>
                    <a:pt x="13843" y="258318"/>
                  </a:cubicBezTo>
                  <a:lnTo>
                    <a:pt x="266700" y="511048"/>
                  </a:lnTo>
                  <a:cubicBezTo>
                    <a:pt x="273558" y="517906"/>
                    <a:pt x="283210" y="521335"/>
                    <a:pt x="292862" y="521335"/>
                  </a:cubicBezTo>
                  <a:cubicBezTo>
                    <a:pt x="302514" y="521335"/>
                    <a:pt x="312039" y="517906"/>
                    <a:pt x="318897" y="511048"/>
                  </a:cubicBezTo>
                  <a:lnTo>
                    <a:pt x="525145" y="304927"/>
                  </a:lnTo>
                  <a:lnTo>
                    <a:pt x="219964" y="0"/>
                  </a:ln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326" name="Group 169">
            <a:extLst>
              <a:ext uri="{FF2B5EF4-FFF2-40B4-BE49-F238E27FC236}">
                <a16:creationId xmlns:a16="http://schemas.microsoft.com/office/drawing/2014/main" id="{269B96C8-CFE2-2403-EC9B-2E6A97551AC5}"/>
              </a:ext>
            </a:extLst>
          </p:cNvPr>
          <p:cNvGrpSpPr/>
          <p:nvPr/>
        </p:nvGrpSpPr>
        <p:grpSpPr>
          <a:xfrm>
            <a:off x="12693751" y="3755774"/>
            <a:ext cx="241200" cy="229680"/>
            <a:chOff x="0" y="0"/>
            <a:chExt cx="321600" cy="306240"/>
          </a:xfrm>
        </p:grpSpPr>
        <p:sp>
          <p:nvSpPr>
            <p:cNvPr id="327" name="Freeform 170">
              <a:extLst>
                <a:ext uri="{FF2B5EF4-FFF2-40B4-BE49-F238E27FC236}">
                  <a16:creationId xmlns:a16="http://schemas.microsoft.com/office/drawing/2014/main" id="{8BBF269D-7531-2A9C-5905-815E785228C0}"/>
                </a:ext>
              </a:extLst>
            </p:cNvPr>
            <p:cNvSpPr/>
            <p:nvPr/>
          </p:nvSpPr>
          <p:spPr>
            <a:xfrm>
              <a:off x="0" y="0"/>
              <a:ext cx="321691" cy="306197"/>
            </a:xfrm>
            <a:custGeom>
              <a:avLst/>
              <a:gdLst/>
              <a:ahLst/>
              <a:cxnLst/>
              <a:rect l="l" t="t" r="r" b="b"/>
              <a:pathLst>
                <a:path w="321691" h="306197">
                  <a:moveTo>
                    <a:pt x="199009" y="0"/>
                  </a:moveTo>
                  <a:cubicBezTo>
                    <a:pt x="167132" y="0"/>
                    <a:pt x="134747" y="12319"/>
                    <a:pt x="109982" y="37084"/>
                  </a:cubicBezTo>
                  <a:lnTo>
                    <a:pt x="49530" y="97536"/>
                  </a:lnTo>
                  <a:cubicBezTo>
                    <a:pt x="0" y="146939"/>
                    <a:pt x="0" y="223901"/>
                    <a:pt x="49530" y="273304"/>
                  </a:cubicBezTo>
                  <a:lnTo>
                    <a:pt x="82550" y="306197"/>
                  </a:lnTo>
                  <a:lnTo>
                    <a:pt x="321691" y="70104"/>
                  </a:lnTo>
                  <a:lnTo>
                    <a:pt x="285877" y="37084"/>
                  </a:lnTo>
                  <a:cubicBezTo>
                    <a:pt x="262636" y="12319"/>
                    <a:pt x="230886" y="0"/>
                    <a:pt x="199009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328" name="Group 171">
            <a:extLst>
              <a:ext uri="{FF2B5EF4-FFF2-40B4-BE49-F238E27FC236}">
                <a16:creationId xmlns:a16="http://schemas.microsoft.com/office/drawing/2014/main" id="{24FBE2C4-BA20-5157-C393-20C9222B88CC}"/>
              </a:ext>
            </a:extLst>
          </p:cNvPr>
          <p:cNvGrpSpPr/>
          <p:nvPr/>
        </p:nvGrpSpPr>
        <p:grpSpPr>
          <a:xfrm>
            <a:off x="7927351" y="3805454"/>
            <a:ext cx="815760" cy="827280"/>
            <a:chOff x="0" y="0"/>
            <a:chExt cx="1087680" cy="1103040"/>
          </a:xfrm>
        </p:grpSpPr>
        <p:sp>
          <p:nvSpPr>
            <p:cNvPr id="329" name="Freeform 172">
              <a:extLst>
                <a:ext uri="{FF2B5EF4-FFF2-40B4-BE49-F238E27FC236}">
                  <a16:creationId xmlns:a16="http://schemas.microsoft.com/office/drawing/2014/main" id="{30F46160-308C-5C72-2E1C-69290B86D122}"/>
                </a:ext>
              </a:extLst>
            </p:cNvPr>
            <p:cNvSpPr/>
            <p:nvPr/>
          </p:nvSpPr>
          <p:spPr>
            <a:xfrm>
              <a:off x="127" y="127"/>
              <a:ext cx="1087628" cy="1102995"/>
            </a:xfrm>
            <a:custGeom>
              <a:avLst/>
              <a:gdLst/>
              <a:ahLst/>
              <a:cxnLst/>
              <a:rect l="l" t="t" r="r" b="b"/>
              <a:pathLst>
                <a:path w="1087628" h="1102995">
                  <a:moveTo>
                    <a:pt x="326771" y="395732"/>
                  </a:moveTo>
                  <a:cubicBezTo>
                    <a:pt x="368046" y="395732"/>
                    <a:pt x="400939" y="425958"/>
                    <a:pt x="400939" y="467233"/>
                  </a:cubicBezTo>
                  <a:cubicBezTo>
                    <a:pt x="400939" y="508508"/>
                    <a:pt x="368046" y="538734"/>
                    <a:pt x="326771" y="538734"/>
                  </a:cubicBezTo>
                  <a:cubicBezTo>
                    <a:pt x="285496" y="538734"/>
                    <a:pt x="255397" y="508508"/>
                    <a:pt x="255397" y="467233"/>
                  </a:cubicBezTo>
                  <a:cubicBezTo>
                    <a:pt x="255397" y="425958"/>
                    <a:pt x="285623" y="395732"/>
                    <a:pt x="326771" y="395732"/>
                  </a:cubicBezTo>
                  <a:close/>
                  <a:moveTo>
                    <a:pt x="543814" y="395732"/>
                  </a:moveTo>
                  <a:cubicBezTo>
                    <a:pt x="584962" y="395732"/>
                    <a:pt x="615188" y="425958"/>
                    <a:pt x="615188" y="467233"/>
                  </a:cubicBezTo>
                  <a:cubicBezTo>
                    <a:pt x="615188" y="508508"/>
                    <a:pt x="584962" y="538734"/>
                    <a:pt x="543814" y="538734"/>
                  </a:cubicBezTo>
                  <a:cubicBezTo>
                    <a:pt x="502666" y="538734"/>
                    <a:pt x="472440" y="508508"/>
                    <a:pt x="472440" y="467233"/>
                  </a:cubicBezTo>
                  <a:cubicBezTo>
                    <a:pt x="472440" y="425958"/>
                    <a:pt x="502666" y="395732"/>
                    <a:pt x="543814" y="395732"/>
                  </a:cubicBezTo>
                  <a:close/>
                  <a:moveTo>
                    <a:pt x="760857" y="395732"/>
                  </a:moveTo>
                  <a:cubicBezTo>
                    <a:pt x="802005" y="395732"/>
                    <a:pt x="832231" y="425958"/>
                    <a:pt x="832231" y="467233"/>
                  </a:cubicBezTo>
                  <a:cubicBezTo>
                    <a:pt x="832231" y="508508"/>
                    <a:pt x="802005" y="538734"/>
                    <a:pt x="760857" y="538734"/>
                  </a:cubicBezTo>
                  <a:cubicBezTo>
                    <a:pt x="719709" y="538734"/>
                    <a:pt x="686689" y="508508"/>
                    <a:pt x="686689" y="467233"/>
                  </a:cubicBezTo>
                  <a:cubicBezTo>
                    <a:pt x="686689" y="425958"/>
                    <a:pt x="719582" y="395732"/>
                    <a:pt x="760857" y="395732"/>
                  </a:cubicBezTo>
                  <a:close/>
                  <a:moveTo>
                    <a:pt x="543814" y="0"/>
                  </a:moveTo>
                  <a:cubicBezTo>
                    <a:pt x="244475" y="0"/>
                    <a:pt x="0" y="208788"/>
                    <a:pt x="0" y="467233"/>
                  </a:cubicBezTo>
                  <a:cubicBezTo>
                    <a:pt x="0" y="648589"/>
                    <a:pt x="120777" y="802513"/>
                    <a:pt x="288417" y="879348"/>
                  </a:cubicBezTo>
                  <a:lnTo>
                    <a:pt x="288417" y="1068959"/>
                  </a:lnTo>
                  <a:cubicBezTo>
                    <a:pt x="288417" y="1089025"/>
                    <a:pt x="305181" y="1102995"/>
                    <a:pt x="323850" y="1102995"/>
                  </a:cubicBezTo>
                  <a:cubicBezTo>
                    <a:pt x="333375" y="1102995"/>
                    <a:pt x="343281" y="1099312"/>
                    <a:pt x="351663" y="1090930"/>
                  </a:cubicBezTo>
                  <a:lnTo>
                    <a:pt x="488823" y="931545"/>
                  </a:lnTo>
                  <a:cubicBezTo>
                    <a:pt x="505333" y="931545"/>
                    <a:pt x="521716" y="934339"/>
                    <a:pt x="543687" y="934339"/>
                  </a:cubicBezTo>
                  <a:cubicBezTo>
                    <a:pt x="840232" y="934339"/>
                    <a:pt x="1087501" y="728218"/>
                    <a:pt x="1087501" y="467106"/>
                  </a:cubicBezTo>
                  <a:cubicBezTo>
                    <a:pt x="1087628" y="208788"/>
                    <a:pt x="845947" y="0"/>
                    <a:pt x="543814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330" name="Group 173">
            <a:extLst>
              <a:ext uri="{FF2B5EF4-FFF2-40B4-BE49-F238E27FC236}">
                <a16:creationId xmlns:a16="http://schemas.microsoft.com/office/drawing/2014/main" id="{87BD177E-AD73-7059-861C-7BBC311689A9}"/>
              </a:ext>
            </a:extLst>
          </p:cNvPr>
          <p:cNvGrpSpPr/>
          <p:nvPr/>
        </p:nvGrpSpPr>
        <p:grpSpPr>
          <a:xfrm>
            <a:off x="14400151" y="3863054"/>
            <a:ext cx="414000" cy="648720"/>
            <a:chOff x="0" y="0"/>
            <a:chExt cx="552000" cy="864960"/>
          </a:xfrm>
        </p:grpSpPr>
        <p:sp>
          <p:nvSpPr>
            <p:cNvPr id="331" name="Freeform 174">
              <a:extLst>
                <a:ext uri="{FF2B5EF4-FFF2-40B4-BE49-F238E27FC236}">
                  <a16:creationId xmlns:a16="http://schemas.microsoft.com/office/drawing/2014/main" id="{AA05C995-468E-CDE8-9B4F-086D9E5D9893}"/>
                </a:ext>
              </a:extLst>
            </p:cNvPr>
            <p:cNvSpPr/>
            <p:nvPr/>
          </p:nvSpPr>
          <p:spPr>
            <a:xfrm>
              <a:off x="0" y="0"/>
              <a:ext cx="552069" cy="864997"/>
            </a:xfrm>
            <a:custGeom>
              <a:avLst/>
              <a:gdLst/>
              <a:ahLst/>
              <a:cxnLst/>
              <a:rect l="l" t="t" r="r" b="b"/>
              <a:pathLst>
                <a:path w="552069" h="864997">
                  <a:moveTo>
                    <a:pt x="409194" y="127"/>
                  </a:moveTo>
                  <a:lnTo>
                    <a:pt x="409194" y="686562"/>
                  </a:lnTo>
                  <a:cubicBezTo>
                    <a:pt x="409194" y="705739"/>
                    <a:pt x="390017" y="719455"/>
                    <a:pt x="370713" y="719455"/>
                  </a:cubicBezTo>
                  <a:cubicBezTo>
                    <a:pt x="260858" y="719455"/>
                    <a:pt x="142748" y="757936"/>
                    <a:pt x="60452" y="823722"/>
                  </a:cubicBezTo>
                  <a:cubicBezTo>
                    <a:pt x="46736" y="831977"/>
                    <a:pt x="16510" y="864997"/>
                    <a:pt x="0" y="864997"/>
                  </a:cubicBezTo>
                  <a:lnTo>
                    <a:pt x="442214" y="864997"/>
                  </a:lnTo>
                  <a:cubicBezTo>
                    <a:pt x="499872" y="864997"/>
                    <a:pt x="552069" y="815467"/>
                    <a:pt x="552069" y="757936"/>
                  </a:cubicBezTo>
                  <a:lnTo>
                    <a:pt x="552069" y="107061"/>
                  </a:lnTo>
                  <a:cubicBezTo>
                    <a:pt x="552069" y="46609"/>
                    <a:pt x="502666" y="0"/>
                    <a:pt x="442214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332" name="Group 175">
            <a:extLst>
              <a:ext uri="{FF2B5EF4-FFF2-40B4-BE49-F238E27FC236}">
                <a16:creationId xmlns:a16="http://schemas.microsoft.com/office/drawing/2014/main" id="{326DC1CD-7484-4EEC-ABE6-3A9D24A4D5A1}"/>
              </a:ext>
            </a:extLst>
          </p:cNvPr>
          <p:cNvGrpSpPr/>
          <p:nvPr/>
        </p:nvGrpSpPr>
        <p:grpSpPr>
          <a:xfrm>
            <a:off x="14144551" y="3755774"/>
            <a:ext cx="226800" cy="673920"/>
            <a:chOff x="0" y="0"/>
            <a:chExt cx="302400" cy="898560"/>
          </a:xfrm>
        </p:grpSpPr>
        <p:sp>
          <p:nvSpPr>
            <p:cNvPr id="333" name="Freeform 176">
              <a:extLst>
                <a:ext uri="{FF2B5EF4-FFF2-40B4-BE49-F238E27FC236}">
                  <a16:creationId xmlns:a16="http://schemas.microsoft.com/office/drawing/2014/main" id="{26466C0D-A2C4-D7D1-8D13-AD451CD19E40}"/>
                </a:ext>
              </a:extLst>
            </p:cNvPr>
            <p:cNvSpPr/>
            <p:nvPr/>
          </p:nvSpPr>
          <p:spPr>
            <a:xfrm>
              <a:off x="127" y="0"/>
              <a:ext cx="302387" cy="898525"/>
            </a:xfrm>
            <a:custGeom>
              <a:avLst/>
              <a:gdLst/>
              <a:ahLst/>
              <a:cxnLst/>
              <a:rect l="l" t="t" r="r" b="b"/>
              <a:pathLst>
                <a:path w="302387" h="898525">
                  <a:moveTo>
                    <a:pt x="0" y="0"/>
                  </a:moveTo>
                  <a:lnTo>
                    <a:pt x="0" y="794131"/>
                  </a:lnTo>
                  <a:cubicBezTo>
                    <a:pt x="101727" y="802386"/>
                    <a:pt x="217170" y="835406"/>
                    <a:pt x="302387" y="898525"/>
                  </a:cubicBezTo>
                  <a:lnTo>
                    <a:pt x="302387" y="104394"/>
                  </a:lnTo>
                  <a:cubicBezTo>
                    <a:pt x="217043" y="41275"/>
                    <a:pt x="107188" y="8255"/>
                    <a:pt x="0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334" name="Group 177">
            <a:extLst>
              <a:ext uri="{FF2B5EF4-FFF2-40B4-BE49-F238E27FC236}">
                <a16:creationId xmlns:a16="http://schemas.microsoft.com/office/drawing/2014/main" id="{607005E4-6B2F-9187-50C8-2B721786490C}"/>
              </a:ext>
            </a:extLst>
          </p:cNvPr>
          <p:cNvGrpSpPr/>
          <p:nvPr/>
        </p:nvGrpSpPr>
        <p:grpSpPr>
          <a:xfrm>
            <a:off x="14425351" y="3755774"/>
            <a:ext cx="226800" cy="673920"/>
            <a:chOff x="0" y="0"/>
            <a:chExt cx="302400" cy="898560"/>
          </a:xfrm>
        </p:grpSpPr>
        <p:sp>
          <p:nvSpPr>
            <p:cNvPr id="335" name="Freeform 178">
              <a:extLst>
                <a:ext uri="{FF2B5EF4-FFF2-40B4-BE49-F238E27FC236}">
                  <a16:creationId xmlns:a16="http://schemas.microsoft.com/office/drawing/2014/main" id="{DD60517B-0BB6-197D-BE20-C0BD145323CB}"/>
                </a:ext>
              </a:extLst>
            </p:cNvPr>
            <p:cNvSpPr/>
            <p:nvPr/>
          </p:nvSpPr>
          <p:spPr>
            <a:xfrm>
              <a:off x="0" y="0"/>
              <a:ext cx="302387" cy="898525"/>
            </a:xfrm>
            <a:custGeom>
              <a:avLst/>
              <a:gdLst/>
              <a:ahLst/>
              <a:cxnLst/>
              <a:rect l="l" t="t" r="r" b="b"/>
              <a:pathLst>
                <a:path w="302387" h="898525">
                  <a:moveTo>
                    <a:pt x="302387" y="0"/>
                  </a:moveTo>
                  <a:cubicBezTo>
                    <a:pt x="200660" y="8255"/>
                    <a:pt x="85217" y="41275"/>
                    <a:pt x="0" y="104394"/>
                  </a:cubicBezTo>
                  <a:lnTo>
                    <a:pt x="0" y="898525"/>
                  </a:lnTo>
                  <a:cubicBezTo>
                    <a:pt x="85217" y="835406"/>
                    <a:pt x="195199" y="802386"/>
                    <a:pt x="302387" y="794131"/>
                  </a:cubicBezTo>
                  <a:lnTo>
                    <a:pt x="302387" y="0"/>
                  </a:ln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336" name="Group 179">
            <a:extLst>
              <a:ext uri="{FF2B5EF4-FFF2-40B4-BE49-F238E27FC236}">
                <a16:creationId xmlns:a16="http://schemas.microsoft.com/office/drawing/2014/main" id="{22B4599F-66D4-F9F6-A640-3273570BB533}"/>
              </a:ext>
            </a:extLst>
          </p:cNvPr>
          <p:cNvGrpSpPr/>
          <p:nvPr/>
        </p:nvGrpSpPr>
        <p:grpSpPr>
          <a:xfrm>
            <a:off x="13983991" y="3863054"/>
            <a:ext cx="411840" cy="648720"/>
            <a:chOff x="0" y="0"/>
            <a:chExt cx="549120" cy="864960"/>
          </a:xfrm>
        </p:grpSpPr>
        <p:sp>
          <p:nvSpPr>
            <p:cNvPr id="337" name="Freeform 180">
              <a:extLst>
                <a:ext uri="{FF2B5EF4-FFF2-40B4-BE49-F238E27FC236}">
                  <a16:creationId xmlns:a16="http://schemas.microsoft.com/office/drawing/2014/main" id="{343BFDC0-6D8E-5110-963E-C20E7247D3BE}"/>
                </a:ext>
              </a:extLst>
            </p:cNvPr>
            <p:cNvSpPr/>
            <p:nvPr/>
          </p:nvSpPr>
          <p:spPr>
            <a:xfrm>
              <a:off x="0" y="127"/>
              <a:ext cx="549021" cy="864870"/>
            </a:xfrm>
            <a:custGeom>
              <a:avLst/>
              <a:gdLst/>
              <a:ahLst/>
              <a:cxnLst/>
              <a:rect l="l" t="t" r="r" b="b"/>
              <a:pathLst>
                <a:path w="549021" h="864870">
                  <a:moveTo>
                    <a:pt x="107061" y="0"/>
                  </a:moveTo>
                  <a:cubicBezTo>
                    <a:pt x="49403" y="0"/>
                    <a:pt x="0" y="46609"/>
                    <a:pt x="0" y="104267"/>
                  </a:cubicBezTo>
                  <a:lnTo>
                    <a:pt x="0" y="755015"/>
                  </a:lnTo>
                  <a:cubicBezTo>
                    <a:pt x="2794" y="815467"/>
                    <a:pt x="49403" y="864870"/>
                    <a:pt x="107061" y="864870"/>
                  </a:cubicBezTo>
                  <a:lnTo>
                    <a:pt x="549021" y="864870"/>
                  </a:lnTo>
                  <a:cubicBezTo>
                    <a:pt x="532511" y="864870"/>
                    <a:pt x="502412" y="837311"/>
                    <a:pt x="488569" y="823595"/>
                  </a:cubicBezTo>
                  <a:cubicBezTo>
                    <a:pt x="403479" y="754888"/>
                    <a:pt x="285369" y="719328"/>
                    <a:pt x="178308" y="719328"/>
                  </a:cubicBezTo>
                  <a:cubicBezTo>
                    <a:pt x="159131" y="719328"/>
                    <a:pt x="142621" y="702818"/>
                    <a:pt x="142621" y="686435"/>
                  </a:cubicBezTo>
                  <a:lnTo>
                    <a:pt x="142621" y="0"/>
                  </a:ln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338" name="Group 181">
            <a:extLst>
              <a:ext uri="{FF2B5EF4-FFF2-40B4-BE49-F238E27FC236}">
                <a16:creationId xmlns:a16="http://schemas.microsoft.com/office/drawing/2014/main" id="{5A3CC0CD-54A6-CF11-7C11-DEF6AF904238}"/>
              </a:ext>
            </a:extLst>
          </p:cNvPr>
          <p:cNvGrpSpPr/>
          <p:nvPr/>
        </p:nvGrpSpPr>
        <p:grpSpPr>
          <a:xfrm>
            <a:off x="9076471" y="3912734"/>
            <a:ext cx="109440" cy="642960"/>
            <a:chOff x="0" y="0"/>
            <a:chExt cx="145920" cy="857280"/>
          </a:xfrm>
        </p:grpSpPr>
        <p:sp>
          <p:nvSpPr>
            <p:cNvPr id="339" name="Freeform 182">
              <a:extLst>
                <a:ext uri="{FF2B5EF4-FFF2-40B4-BE49-F238E27FC236}">
                  <a16:creationId xmlns:a16="http://schemas.microsoft.com/office/drawing/2014/main" id="{FCF00161-4FC2-E94C-4DA5-A3704BB9FC09}"/>
                </a:ext>
              </a:extLst>
            </p:cNvPr>
            <p:cNvSpPr/>
            <p:nvPr/>
          </p:nvSpPr>
          <p:spPr>
            <a:xfrm>
              <a:off x="127" y="0"/>
              <a:ext cx="145923" cy="857250"/>
            </a:xfrm>
            <a:custGeom>
              <a:avLst/>
              <a:gdLst/>
              <a:ahLst/>
              <a:cxnLst/>
              <a:rect l="l" t="t" r="r" b="b"/>
              <a:pathLst>
                <a:path w="145923" h="857250">
                  <a:moveTo>
                    <a:pt x="0" y="0"/>
                  </a:moveTo>
                  <a:lnTo>
                    <a:pt x="0" y="857250"/>
                  </a:lnTo>
                  <a:lnTo>
                    <a:pt x="145923" y="714375"/>
                  </a:lnTo>
                  <a:lnTo>
                    <a:pt x="145923" y="14287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340" name="Group 183">
            <a:extLst>
              <a:ext uri="{FF2B5EF4-FFF2-40B4-BE49-F238E27FC236}">
                <a16:creationId xmlns:a16="http://schemas.microsoft.com/office/drawing/2014/main" id="{DDA01893-40E1-A006-6637-75B85F3E9A77}"/>
              </a:ext>
            </a:extLst>
          </p:cNvPr>
          <p:cNvGrpSpPr/>
          <p:nvPr/>
        </p:nvGrpSpPr>
        <p:grpSpPr>
          <a:xfrm>
            <a:off x="9797191" y="3912734"/>
            <a:ext cx="109440" cy="642960"/>
            <a:chOff x="0" y="0"/>
            <a:chExt cx="145920" cy="857280"/>
          </a:xfrm>
        </p:grpSpPr>
        <p:sp>
          <p:nvSpPr>
            <p:cNvPr id="341" name="Freeform 184">
              <a:extLst>
                <a:ext uri="{FF2B5EF4-FFF2-40B4-BE49-F238E27FC236}">
                  <a16:creationId xmlns:a16="http://schemas.microsoft.com/office/drawing/2014/main" id="{E685259A-890F-E37C-6B30-2F0369158584}"/>
                </a:ext>
              </a:extLst>
            </p:cNvPr>
            <p:cNvSpPr/>
            <p:nvPr/>
          </p:nvSpPr>
          <p:spPr>
            <a:xfrm>
              <a:off x="0" y="0"/>
              <a:ext cx="145923" cy="857250"/>
            </a:xfrm>
            <a:custGeom>
              <a:avLst/>
              <a:gdLst/>
              <a:ahLst/>
              <a:cxnLst/>
              <a:rect l="l" t="t" r="r" b="b"/>
              <a:pathLst>
                <a:path w="145923" h="857250">
                  <a:moveTo>
                    <a:pt x="145923" y="0"/>
                  </a:moveTo>
                  <a:lnTo>
                    <a:pt x="0" y="142875"/>
                  </a:lnTo>
                  <a:lnTo>
                    <a:pt x="0" y="714375"/>
                  </a:lnTo>
                  <a:lnTo>
                    <a:pt x="145923" y="857250"/>
                  </a:lnTo>
                  <a:lnTo>
                    <a:pt x="145923" y="0"/>
                  </a:ln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342" name="Group 185">
            <a:extLst>
              <a:ext uri="{FF2B5EF4-FFF2-40B4-BE49-F238E27FC236}">
                <a16:creationId xmlns:a16="http://schemas.microsoft.com/office/drawing/2014/main" id="{D773D36E-0DA2-C737-2593-D3475810C0DD}"/>
              </a:ext>
            </a:extLst>
          </p:cNvPr>
          <p:cNvGrpSpPr/>
          <p:nvPr/>
        </p:nvGrpSpPr>
        <p:grpSpPr>
          <a:xfrm>
            <a:off x="9239191" y="4036574"/>
            <a:ext cx="504720" cy="395280"/>
            <a:chOff x="0" y="0"/>
            <a:chExt cx="672960" cy="527040"/>
          </a:xfrm>
        </p:grpSpPr>
        <p:sp>
          <p:nvSpPr>
            <p:cNvPr id="343" name="Freeform 186">
              <a:extLst>
                <a:ext uri="{FF2B5EF4-FFF2-40B4-BE49-F238E27FC236}">
                  <a16:creationId xmlns:a16="http://schemas.microsoft.com/office/drawing/2014/main" id="{9B661F0D-3205-7F94-6746-8445D4704B90}"/>
                </a:ext>
              </a:extLst>
            </p:cNvPr>
            <p:cNvSpPr/>
            <p:nvPr/>
          </p:nvSpPr>
          <p:spPr>
            <a:xfrm>
              <a:off x="127" y="127"/>
              <a:ext cx="672973" cy="527050"/>
            </a:xfrm>
            <a:custGeom>
              <a:avLst/>
              <a:gdLst/>
              <a:ahLst/>
              <a:cxnLst/>
              <a:rect l="l" t="t" r="r" b="b"/>
              <a:pathLst>
                <a:path w="672973" h="527050">
                  <a:moveTo>
                    <a:pt x="0" y="0"/>
                  </a:moveTo>
                  <a:lnTo>
                    <a:pt x="0" y="527050"/>
                  </a:lnTo>
                  <a:lnTo>
                    <a:pt x="313055" y="527050"/>
                  </a:lnTo>
                  <a:lnTo>
                    <a:pt x="313055" y="419862"/>
                  </a:lnTo>
                  <a:cubicBezTo>
                    <a:pt x="313055" y="400558"/>
                    <a:pt x="329565" y="384175"/>
                    <a:pt x="348742" y="384175"/>
                  </a:cubicBezTo>
                  <a:lnTo>
                    <a:pt x="565785" y="384175"/>
                  </a:lnTo>
                  <a:cubicBezTo>
                    <a:pt x="587756" y="384175"/>
                    <a:pt x="604266" y="400685"/>
                    <a:pt x="604266" y="419862"/>
                  </a:cubicBezTo>
                  <a:lnTo>
                    <a:pt x="604266" y="526923"/>
                  </a:lnTo>
                  <a:lnTo>
                    <a:pt x="672973" y="526923"/>
                  </a:lnTo>
                  <a:lnTo>
                    <a:pt x="672973" y="0"/>
                  </a:ln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344" name="Group 187">
            <a:extLst>
              <a:ext uri="{FF2B5EF4-FFF2-40B4-BE49-F238E27FC236}">
                <a16:creationId xmlns:a16="http://schemas.microsoft.com/office/drawing/2014/main" id="{6CB072B2-B49D-6F97-FAD3-61162775F0FB}"/>
              </a:ext>
            </a:extLst>
          </p:cNvPr>
          <p:cNvGrpSpPr/>
          <p:nvPr/>
        </p:nvGrpSpPr>
        <p:grpSpPr>
          <a:xfrm>
            <a:off x="9115351" y="4488014"/>
            <a:ext cx="751680" cy="107280"/>
            <a:chOff x="0" y="0"/>
            <a:chExt cx="1002240" cy="143040"/>
          </a:xfrm>
        </p:grpSpPr>
        <p:sp>
          <p:nvSpPr>
            <p:cNvPr id="345" name="Freeform 188">
              <a:extLst>
                <a:ext uri="{FF2B5EF4-FFF2-40B4-BE49-F238E27FC236}">
                  <a16:creationId xmlns:a16="http://schemas.microsoft.com/office/drawing/2014/main" id="{4F45AF4B-BBF5-A996-FE61-664CA9A826FA}"/>
                </a:ext>
              </a:extLst>
            </p:cNvPr>
            <p:cNvSpPr/>
            <p:nvPr/>
          </p:nvSpPr>
          <p:spPr>
            <a:xfrm>
              <a:off x="0" y="0"/>
              <a:ext cx="1002284" cy="143002"/>
            </a:xfrm>
            <a:custGeom>
              <a:avLst/>
              <a:gdLst/>
              <a:ahLst/>
              <a:cxnLst/>
              <a:rect l="l" t="t" r="r" b="b"/>
              <a:pathLst>
                <a:path w="1002284" h="143002">
                  <a:moveTo>
                    <a:pt x="142875" y="0"/>
                  </a:moveTo>
                  <a:lnTo>
                    <a:pt x="0" y="143002"/>
                  </a:lnTo>
                  <a:lnTo>
                    <a:pt x="1002284" y="143002"/>
                  </a:lnTo>
                  <a:lnTo>
                    <a:pt x="856742" y="0"/>
                  </a:ln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346" name="Group 189">
            <a:extLst>
              <a:ext uri="{FF2B5EF4-FFF2-40B4-BE49-F238E27FC236}">
                <a16:creationId xmlns:a16="http://schemas.microsoft.com/office/drawing/2014/main" id="{6CCD0932-8E76-7AD0-C6D2-B6EC30EA8426}"/>
              </a:ext>
            </a:extLst>
          </p:cNvPr>
          <p:cNvGrpSpPr/>
          <p:nvPr/>
        </p:nvGrpSpPr>
        <p:grpSpPr>
          <a:xfrm>
            <a:off x="9113191" y="3765134"/>
            <a:ext cx="753840" cy="218160"/>
            <a:chOff x="0" y="0"/>
            <a:chExt cx="1005120" cy="290880"/>
          </a:xfrm>
        </p:grpSpPr>
        <p:sp>
          <p:nvSpPr>
            <p:cNvPr id="347" name="Freeform 190">
              <a:extLst>
                <a:ext uri="{FF2B5EF4-FFF2-40B4-BE49-F238E27FC236}">
                  <a16:creationId xmlns:a16="http://schemas.microsoft.com/office/drawing/2014/main" id="{09ED1FB2-3F0C-2B83-BE02-4154D4A3F375}"/>
                </a:ext>
              </a:extLst>
            </p:cNvPr>
            <p:cNvSpPr/>
            <p:nvPr/>
          </p:nvSpPr>
          <p:spPr>
            <a:xfrm>
              <a:off x="127" y="127"/>
              <a:ext cx="1005078" cy="290830"/>
            </a:xfrm>
            <a:custGeom>
              <a:avLst/>
              <a:gdLst/>
              <a:ahLst/>
              <a:cxnLst/>
              <a:rect l="l" t="t" r="r" b="b"/>
              <a:pathLst>
                <a:path w="1005078" h="290830">
                  <a:moveTo>
                    <a:pt x="505206" y="90043"/>
                  </a:moveTo>
                  <a:lnTo>
                    <a:pt x="562864" y="147828"/>
                  </a:lnTo>
                  <a:lnTo>
                    <a:pt x="447548" y="147828"/>
                  </a:lnTo>
                  <a:lnTo>
                    <a:pt x="505206" y="90043"/>
                  </a:lnTo>
                  <a:close/>
                  <a:moveTo>
                    <a:pt x="501142" y="0"/>
                  </a:moveTo>
                  <a:cubicBezTo>
                    <a:pt x="491617" y="0"/>
                    <a:pt x="481965" y="3429"/>
                    <a:pt x="475107" y="10287"/>
                  </a:cubicBezTo>
                  <a:lnTo>
                    <a:pt x="343281" y="145034"/>
                  </a:lnTo>
                  <a:lnTo>
                    <a:pt x="0" y="145034"/>
                  </a:lnTo>
                  <a:lnTo>
                    <a:pt x="142748" y="290830"/>
                  </a:lnTo>
                  <a:lnTo>
                    <a:pt x="859536" y="290830"/>
                  </a:lnTo>
                  <a:lnTo>
                    <a:pt x="1005078" y="145034"/>
                  </a:lnTo>
                  <a:lnTo>
                    <a:pt x="661670" y="145034"/>
                  </a:lnTo>
                  <a:lnTo>
                    <a:pt x="527177" y="10287"/>
                  </a:lnTo>
                  <a:cubicBezTo>
                    <a:pt x="520319" y="3429"/>
                    <a:pt x="510667" y="0"/>
                    <a:pt x="501015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348" name="Group 191">
            <a:extLst>
              <a:ext uri="{FF2B5EF4-FFF2-40B4-BE49-F238E27FC236}">
                <a16:creationId xmlns:a16="http://schemas.microsoft.com/office/drawing/2014/main" id="{606775DD-0707-7A2B-6641-AC5F740C51F9}"/>
              </a:ext>
            </a:extLst>
          </p:cNvPr>
          <p:cNvGrpSpPr/>
          <p:nvPr/>
        </p:nvGrpSpPr>
        <p:grpSpPr>
          <a:xfrm>
            <a:off x="10317031" y="4043774"/>
            <a:ext cx="521280" cy="515520"/>
            <a:chOff x="0" y="0"/>
            <a:chExt cx="695040" cy="687360"/>
          </a:xfrm>
        </p:grpSpPr>
        <p:sp>
          <p:nvSpPr>
            <p:cNvPr id="349" name="Freeform 192">
              <a:extLst>
                <a:ext uri="{FF2B5EF4-FFF2-40B4-BE49-F238E27FC236}">
                  <a16:creationId xmlns:a16="http://schemas.microsoft.com/office/drawing/2014/main" id="{BAF96489-A88C-87A6-1ADC-16570A968944}"/>
                </a:ext>
              </a:extLst>
            </p:cNvPr>
            <p:cNvSpPr/>
            <p:nvPr/>
          </p:nvSpPr>
          <p:spPr>
            <a:xfrm>
              <a:off x="0" y="0"/>
              <a:ext cx="695071" cy="687324"/>
            </a:xfrm>
            <a:custGeom>
              <a:avLst/>
              <a:gdLst/>
              <a:ahLst/>
              <a:cxnLst/>
              <a:rect l="l" t="t" r="r" b="b"/>
              <a:pathLst>
                <a:path w="695071" h="687324">
                  <a:moveTo>
                    <a:pt x="282956" y="0"/>
                  </a:moveTo>
                  <a:lnTo>
                    <a:pt x="41275" y="244475"/>
                  </a:lnTo>
                  <a:cubicBezTo>
                    <a:pt x="0" y="285750"/>
                    <a:pt x="0" y="354330"/>
                    <a:pt x="41275" y="398272"/>
                  </a:cubicBezTo>
                  <a:lnTo>
                    <a:pt x="296672" y="656463"/>
                  </a:lnTo>
                  <a:cubicBezTo>
                    <a:pt x="317246" y="677037"/>
                    <a:pt x="344678" y="687324"/>
                    <a:pt x="372872" y="687324"/>
                  </a:cubicBezTo>
                  <a:cubicBezTo>
                    <a:pt x="401066" y="687324"/>
                    <a:pt x="429895" y="677037"/>
                    <a:pt x="453263" y="656463"/>
                  </a:cubicBezTo>
                  <a:lnTo>
                    <a:pt x="695071" y="411988"/>
                  </a:lnTo>
                  <a:lnTo>
                    <a:pt x="282956" y="0"/>
                  </a:ln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350" name="Group 193">
            <a:extLst>
              <a:ext uri="{FF2B5EF4-FFF2-40B4-BE49-F238E27FC236}">
                <a16:creationId xmlns:a16="http://schemas.microsoft.com/office/drawing/2014/main" id="{630E72B4-84EC-2A6B-24A1-A50ADB5CE23B}"/>
              </a:ext>
            </a:extLst>
          </p:cNvPr>
          <p:cNvGrpSpPr/>
          <p:nvPr/>
        </p:nvGrpSpPr>
        <p:grpSpPr>
          <a:xfrm>
            <a:off x="10566871" y="3733454"/>
            <a:ext cx="586800" cy="580320"/>
            <a:chOff x="0" y="0"/>
            <a:chExt cx="782400" cy="773760"/>
          </a:xfrm>
        </p:grpSpPr>
        <p:sp>
          <p:nvSpPr>
            <p:cNvPr id="351" name="Freeform 194">
              <a:extLst>
                <a:ext uri="{FF2B5EF4-FFF2-40B4-BE49-F238E27FC236}">
                  <a16:creationId xmlns:a16="http://schemas.microsoft.com/office/drawing/2014/main" id="{1686B11B-5532-7BC4-B02F-1E07B951864A}"/>
                </a:ext>
              </a:extLst>
            </p:cNvPr>
            <p:cNvSpPr/>
            <p:nvPr/>
          </p:nvSpPr>
          <p:spPr>
            <a:xfrm>
              <a:off x="127" y="127"/>
              <a:ext cx="782447" cy="773684"/>
            </a:xfrm>
            <a:custGeom>
              <a:avLst/>
              <a:gdLst/>
              <a:ahLst/>
              <a:cxnLst/>
              <a:rect l="l" t="t" r="r" b="b"/>
              <a:pathLst>
                <a:path w="782447" h="773684">
                  <a:moveTo>
                    <a:pt x="382905" y="0"/>
                  </a:moveTo>
                  <a:cubicBezTo>
                    <a:pt x="373380" y="0"/>
                    <a:pt x="363728" y="3429"/>
                    <a:pt x="356870" y="10287"/>
                  </a:cubicBezTo>
                  <a:lnTo>
                    <a:pt x="0" y="361823"/>
                  </a:lnTo>
                  <a:lnTo>
                    <a:pt x="411734" y="773684"/>
                  </a:lnTo>
                  <a:lnTo>
                    <a:pt x="768731" y="422275"/>
                  </a:lnTo>
                  <a:cubicBezTo>
                    <a:pt x="782447" y="408559"/>
                    <a:pt x="782447" y="383794"/>
                    <a:pt x="768731" y="370078"/>
                  </a:cubicBezTo>
                  <a:lnTo>
                    <a:pt x="409067" y="10287"/>
                  </a:lnTo>
                  <a:cubicBezTo>
                    <a:pt x="402209" y="3429"/>
                    <a:pt x="392557" y="0"/>
                    <a:pt x="382905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352" name="Group 195">
            <a:extLst>
              <a:ext uri="{FF2B5EF4-FFF2-40B4-BE49-F238E27FC236}">
                <a16:creationId xmlns:a16="http://schemas.microsoft.com/office/drawing/2014/main" id="{072E26EC-C3C9-D494-3022-A2BB88964976}"/>
              </a:ext>
            </a:extLst>
          </p:cNvPr>
          <p:cNvGrpSpPr/>
          <p:nvPr/>
        </p:nvGrpSpPr>
        <p:grpSpPr>
          <a:xfrm>
            <a:off x="5590231" y="5868974"/>
            <a:ext cx="411840" cy="354960"/>
            <a:chOff x="0" y="0"/>
            <a:chExt cx="549120" cy="473280"/>
          </a:xfrm>
        </p:grpSpPr>
        <p:sp>
          <p:nvSpPr>
            <p:cNvPr id="353" name="Freeform 196">
              <a:extLst>
                <a:ext uri="{FF2B5EF4-FFF2-40B4-BE49-F238E27FC236}">
                  <a16:creationId xmlns:a16="http://schemas.microsoft.com/office/drawing/2014/main" id="{B95003DC-F4ED-3302-B3CC-5197C2C9F8FC}"/>
                </a:ext>
              </a:extLst>
            </p:cNvPr>
            <p:cNvSpPr/>
            <p:nvPr/>
          </p:nvSpPr>
          <p:spPr>
            <a:xfrm>
              <a:off x="0" y="0"/>
              <a:ext cx="549148" cy="473329"/>
            </a:xfrm>
            <a:custGeom>
              <a:avLst/>
              <a:gdLst/>
              <a:ahLst/>
              <a:cxnLst/>
              <a:rect l="l" t="t" r="r" b="b"/>
              <a:pathLst>
                <a:path w="549148" h="473329">
                  <a:moveTo>
                    <a:pt x="431546" y="78486"/>
                  </a:moveTo>
                  <a:cubicBezTo>
                    <a:pt x="453136" y="78486"/>
                    <a:pt x="470662" y="95885"/>
                    <a:pt x="470662" y="117729"/>
                  </a:cubicBezTo>
                  <a:cubicBezTo>
                    <a:pt x="470662" y="139573"/>
                    <a:pt x="453136" y="157099"/>
                    <a:pt x="431546" y="157099"/>
                  </a:cubicBezTo>
                  <a:lnTo>
                    <a:pt x="117856" y="157099"/>
                  </a:lnTo>
                  <a:cubicBezTo>
                    <a:pt x="96139" y="157099"/>
                    <a:pt x="78486" y="139573"/>
                    <a:pt x="78486" y="117729"/>
                  </a:cubicBezTo>
                  <a:cubicBezTo>
                    <a:pt x="78486" y="95885"/>
                    <a:pt x="96012" y="78486"/>
                    <a:pt x="117856" y="78486"/>
                  </a:cubicBezTo>
                  <a:close/>
                  <a:moveTo>
                    <a:pt x="117856" y="235458"/>
                  </a:moveTo>
                  <a:cubicBezTo>
                    <a:pt x="139446" y="235458"/>
                    <a:pt x="156972" y="252857"/>
                    <a:pt x="156972" y="274574"/>
                  </a:cubicBezTo>
                  <a:cubicBezTo>
                    <a:pt x="156972" y="296291"/>
                    <a:pt x="139446" y="313944"/>
                    <a:pt x="117856" y="313944"/>
                  </a:cubicBezTo>
                  <a:cubicBezTo>
                    <a:pt x="96139" y="313944"/>
                    <a:pt x="78486" y="296418"/>
                    <a:pt x="78486" y="274574"/>
                  </a:cubicBezTo>
                  <a:cubicBezTo>
                    <a:pt x="78486" y="252730"/>
                    <a:pt x="96012" y="235458"/>
                    <a:pt x="117856" y="235458"/>
                  </a:cubicBezTo>
                  <a:close/>
                  <a:moveTo>
                    <a:pt x="0" y="0"/>
                  </a:moveTo>
                  <a:lnTo>
                    <a:pt x="0" y="434213"/>
                  </a:lnTo>
                  <a:cubicBezTo>
                    <a:pt x="0" y="455803"/>
                    <a:pt x="17526" y="473329"/>
                    <a:pt x="39370" y="473329"/>
                  </a:cubicBezTo>
                  <a:lnTo>
                    <a:pt x="510032" y="473329"/>
                  </a:lnTo>
                  <a:cubicBezTo>
                    <a:pt x="531622" y="473329"/>
                    <a:pt x="549148" y="455803"/>
                    <a:pt x="549148" y="434213"/>
                  </a:cubicBezTo>
                  <a:lnTo>
                    <a:pt x="549148" y="0"/>
                  </a:ln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354" name="Group 197">
            <a:extLst>
              <a:ext uri="{FF2B5EF4-FFF2-40B4-BE49-F238E27FC236}">
                <a16:creationId xmlns:a16="http://schemas.microsoft.com/office/drawing/2014/main" id="{B15E020F-266B-DB1C-EC3D-2E8AD3CF056D}"/>
              </a:ext>
            </a:extLst>
          </p:cNvPr>
          <p:cNvGrpSpPr/>
          <p:nvPr/>
        </p:nvGrpSpPr>
        <p:grpSpPr>
          <a:xfrm>
            <a:off x="5294311" y="5220254"/>
            <a:ext cx="1003680" cy="825120"/>
            <a:chOff x="0" y="0"/>
            <a:chExt cx="1338240" cy="1100160"/>
          </a:xfrm>
        </p:grpSpPr>
        <p:sp>
          <p:nvSpPr>
            <p:cNvPr id="355" name="Freeform 198">
              <a:extLst>
                <a:ext uri="{FF2B5EF4-FFF2-40B4-BE49-F238E27FC236}">
                  <a16:creationId xmlns:a16="http://schemas.microsoft.com/office/drawing/2014/main" id="{23F485BA-9FAB-2852-7425-EFEF77AB0830}"/>
                </a:ext>
              </a:extLst>
            </p:cNvPr>
            <p:cNvSpPr/>
            <p:nvPr/>
          </p:nvSpPr>
          <p:spPr>
            <a:xfrm>
              <a:off x="0" y="127"/>
              <a:ext cx="1338199" cy="1100201"/>
            </a:xfrm>
            <a:custGeom>
              <a:avLst/>
              <a:gdLst/>
              <a:ahLst/>
              <a:cxnLst/>
              <a:rect l="l" t="t" r="r" b="b"/>
              <a:pathLst>
                <a:path w="1338199" h="1100201">
                  <a:moveTo>
                    <a:pt x="316103" y="313563"/>
                  </a:moveTo>
                  <a:lnTo>
                    <a:pt x="316103" y="394589"/>
                  </a:lnTo>
                  <a:lnTo>
                    <a:pt x="237744" y="394589"/>
                  </a:lnTo>
                  <a:lnTo>
                    <a:pt x="237744" y="343408"/>
                  </a:lnTo>
                  <a:cubicBezTo>
                    <a:pt x="237744" y="326898"/>
                    <a:pt x="251206" y="313563"/>
                    <a:pt x="267462" y="313563"/>
                  </a:cubicBezTo>
                  <a:close/>
                  <a:moveTo>
                    <a:pt x="1021969" y="313563"/>
                  </a:moveTo>
                  <a:cubicBezTo>
                    <a:pt x="1038225" y="313563"/>
                    <a:pt x="1051560" y="326898"/>
                    <a:pt x="1051560" y="343408"/>
                  </a:cubicBezTo>
                  <a:lnTo>
                    <a:pt x="1051560" y="394589"/>
                  </a:lnTo>
                  <a:lnTo>
                    <a:pt x="1021842" y="394589"/>
                  </a:lnTo>
                  <a:lnTo>
                    <a:pt x="1021842" y="313563"/>
                  </a:lnTo>
                  <a:close/>
                  <a:moveTo>
                    <a:pt x="708152" y="78359"/>
                  </a:moveTo>
                  <a:lnTo>
                    <a:pt x="708152" y="274320"/>
                  </a:lnTo>
                  <a:cubicBezTo>
                    <a:pt x="708152" y="295910"/>
                    <a:pt x="725678" y="313436"/>
                    <a:pt x="747395" y="313436"/>
                  </a:cubicBezTo>
                  <a:lnTo>
                    <a:pt x="943483" y="313436"/>
                  </a:lnTo>
                  <a:lnTo>
                    <a:pt x="943483" y="472948"/>
                  </a:lnTo>
                  <a:lnTo>
                    <a:pt x="394589" y="472948"/>
                  </a:lnTo>
                  <a:lnTo>
                    <a:pt x="394589" y="78359"/>
                  </a:lnTo>
                  <a:close/>
                  <a:moveTo>
                    <a:pt x="1139698" y="629793"/>
                  </a:moveTo>
                  <a:cubicBezTo>
                    <a:pt x="1161161" y="629793"/>
                    <a:pt x="1178814" y="647192"/>
                    <a:pt x="1178814" y="668909"/>
                  </a:cubicBezTo>
                  <a:cubicBezTo>
                    <a:pt x="1178814" y="690626"/>
                    <a:pt x="1161288" y="708152"/>
                    <a:pt x="1139698" y="708152"/>
                  </a:cubicBezTo>
                  <a:lnTo>
                    <a:pt x="1061212" y="708152"/>
                  </a:lnTo>
                  <a:cubicBezTo>
                    <a:pt x="1039495" y="708152"/>
                    <a:pt x="1021969" y="690626"/>
                    <a:pt x="1021969" y="668909"/>
                  </a:cubicBezTo>
                  <a:cubicBezTo>
                    <a:pt x="1021969" y="647192"/>
                    <a:pt x="1039495" y="629793"/>
                    <a:pt x="1061212" y="629793"/>
                  </a:cubicBezTo>
                  <a:close/>
                  <a:moveTo>
                    <a:pt x="748665" y="0"/>
                  </a:moveTo>
                  <a:cubicBezTo>
                    <a:pt x="748284" y="0"/>
                    <a:pt x="747903" y="0"/>
                    <a:pt x="747522" y="0"/>
                  </a:cubicBezTo>
                  <a:lnTo>
                    <a:pt x="355473" y="0"/>
                  </a:lnTo>
                  <a:cubicBezTo>
                    <a:pt x="333756" y="0"/>
                    <a:pt x="316230" y="17526"/>
                    <a:pt x="316230" y="39243"/>
                  </a:cubicBezTo>
                  <a:lnTo>
                    <a:pt x="316230" y="235077"/>
                  </a:lnTo>
                  <a:lnTo>
                    <a:pt x="267462" y="235077"/>
                  </a:lnTo>
                  <a:cubicBezTo>
                    <a:pt x="207772" y="235077"/>
                    <a:pt x="159385" y="283591"/>
                    <a:pt x="159385" y="343408"/>
                  </a:cubicBezTo>
                  <a:lnTo>
                    <a:pt x="159385" y="394589"/>
                  </a:lnTo>
                  <a:lnTo>
                    <a:pt x="117602" y="394589"/>
                  </a:lnTo>
                  <a:cubicBezTo>
                    <a:pt x="52451" y="394589"/>
                    <a:pt x="0" y="447040"/>
                    <a:pt x="0" y="512064"/>
                  </a:cubicBezTo>
                  <a:lnTo>
                    <a:pt x="0" y="982472"/>
                  </a:lnTo>
                  <a:cubicBezTo>
                    <a:pt x="0" y="1047496"/>
                    <a:pt x="52451" y="1099947"/>
                    <a:pt x="117602" y="1100201"/>
                  </a:cubicBezTo>
                  <a:lnTo>
                    <a:pt x="316103" y="1100201"/>
                  </a:lnTo>
                  <a:lnTo>
                    <a:pt x="316103" y="864870"/>
                  </a:lnTo>
                  <a:lnTo>
                    <a:pt x="277114" y="864870"/>
                  </a:lnTo>
                  <a:cubicBezTo>
                    <a:pt x="255397" y="864870"/>
                    <a:pt x="237871" y="847344"/>
                    <a:pt x="237871" y="825627"/>
                  </a:cubicBezTo>
                  <a:cubicBezTo>
                    <a:pt x="237871" y="803910"/>
                    <a:pt x="255397" y="786511"/>
                    <a:pt x="277114" y="786511"/>
                  </a:cubicBezTo>
                  <a:lnTo>
                    <a:pt x="1061212" y="786511"/>
                  </a:lnTo>
                  <a:cubicBezTo>
                    <a:pt x="1082802" y="786511"/>
                    <a:pt x="1100328" y="803910"/>
                    <a:pt x="1100328" y="825627"/>
                  </a:cubicBezTo>
                  <a:cubicBezTo>
                    <a:pt x="1100328" y="847344"/>
                    <a:pt x="1082802" y="864870"/>
                    <a:pt x="1061212" y="864870"/>
                  </a:cubicBezTo>
                  <a:lnTo>
                    <a:pt x="1021842" y="864870"/>
                  </a:lnTo>
                  <a:lnTo>
                    <a:pt x="1021842" y="1100074"/>
                  </a:lnTo>
                  <a:lnTo>
                    <a:pt x="1218057" y="1100074"/>
                  </a:lnTo>
                  <a:cubicBezTo>
                    <a:pt x="1282827" y="1100074"/>
                    <a:pt x="1338199" y="1047115"/>
                    <a:pt x="1338199" y="982345"/>
                  </a:cubicBezTo>
                  <a:lnTo>
                    <a:pt x="1338199" y="512064"/>
                  </a:lnTo>
                  <a:cubicBezTo>
                    <a:pt x="1338199" y="447294"/>
                    <a:pt x="1282827" y="394589"/>
                    <a:pt x="1218057" y="394589"/>
                  </a:cubicBezTo>
                  <a:lnTo>
                    <a:pt x="1178687" y="394589"/>
                  </a:lnTo>
                  <a:lnTo>
                    <a:pt x="1178687" y="343408"/>
                  </a:lnTo>
                  <a:cubicBezTo>
                    <a:pt x="1178687" y="283591"/>
                    <a:pt x="1130173" y="235077"/>
                    <a:pt x="1070610" y="235077"/>
                  </a:cubicBezTo>
                  <a:lnTo>
                    <a:pt x="998855" y="235077"/>
                  </a:lnTo>
                  <a:cubicBezTo>
                    <a:pt x="765683" y="1905"/>
                    <a:pt x="769366" y="0"/>
                    <a:pt x="748665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356" name="Group 199">
            <a:extLst>
              <a:ext uri="{FF2B5EF4-FFF2-40B4-BE49-F238E27FC236}">
                <a16:creationId xmlns:a16="http://schemas.microsoft.com/office/drawing/2014/main" id="{4EC5A7F6-2122-1C9F-31C9-FA879611D3F9}"/>
              </a:ext>
            </a:extLst>
          </p:cNvPr>
          <p:cNvGrpSpPr/>
          <p:nvPr/>
        </p:nvGrpSpPr>
        <p:grpSpPr>
          <a:xfrm>
            <a:off x="7884871" y="5687534"/>
            <a:ext cx="789840" cy="464400"/>
            <a:chOff x="0" y="0"/>
            <a:chExt cx="1053120" cy="619200"/>
          </a:xfrm>
        </p:grpSpPr>
        <p:sp>
          <p:nvSpPr>
            <p:cNvPr id="357" name="Freeform 200">
              <a:extLst>
                <a:ext uri="{FF2B5EF4-FFF2-40B4-BE49-F238E27FC236}">
                  <a16:creationId xmlns:a16="http://schemas.microsoft.com/office/drawing/2014/main" id="{86413F4E-A19D-5B75-2618-9BE1F6F57284}"/>
                </a:ext>
              </a:extLst>
            </p:cNvPr>
            <p:cNvSpPr/>
            <p:nvPr/>
          </p:nvSpPr>
          <p:spPr>
            <a:xfrm>
              <a:off x="0" y="0"/>
              <a:ext cx="1053084" cy="619252"/>
            </a:xfrm>
            <a:custGeom>
              <a:avLst/>
              <a:gdLst/>
              <a:ahLst/>
              <a:cxnLst/>
              <a:rect l="l" t="t" r="r" b="b"/>
              <a:pathLst>
                <a:path w="1053084" h="619252">
                  <a:moveTo>
                    <a:pt x="279781" y="61722"/>
                  </a:moveTo>
                  <a:cubicBezTo>
                    <a:pt x="296926" y="61722"/>
                    <a:pt x="310515" y="75438"/>
                    <a:pt x="310515" y="92456"/>
                  </a:cubicBezTo>
                  <a:cubicBezTo>
                    <a:pt x="310515" y="109474"/>
                    <a:pt x="296799" y="123444"/>
                    <a:pt x="279781" y="123444"/>
                  </a:cubicBezTo>
                  <a:lnTo>
                    <a:pt x="156337" y="123444"/>
                  </a:lnTo>
                  <a:cubicBezTo>
                    <a:pt x="139192" y="123444"/>
                    <a:pt x="125603" y="109601"/>
                    <a:pt x="125603" y="92456"/>
                  </a:cubicBezTo>
                  <a:cubicBezTo>
                    <a:pt x="125603" y="75311"/>
                    <a:pt x="139319" y="61722"/>
                    <a:pt x="156337" y="61722"/>
                  </a:cubicBezTo>
                  <a:close/>
                  <a:moveTo>
                    <a:pt x="464820" y="61722"/>
                  </a:moveTo>
                  <a:cubicBezTo>
                    <a:pt x="481965" y="61722"/>
                    <a:pt x="495554" y="75438"/>
                    <a:pt x="495554" y="92456"/>
                  </a:cubicBezTo>
                  <a:cubicBezTo>
                    <a:pt x="495554" y="109474"/>
                    <a:pt x="481838" y="123444"/>
                    <a:pt x="464820" y="123444"/>
                  </a:cubicBezTo>
                  <a:cubicBezTo>
                    <a:pt x="447675" y="123444"/>
                    <a:pt x="434086" y="109601"/>
                    <a:pt x="434086" y="92456"/>
                  </a:cubicBezTo>
                  <a:cubicBezTo>
                    <a:pt x="434086" y="75311"/>
                    <a:pt x="447802" y="61722"/>
                    <a:pt x="464820" y="61722"/>
                  </a:cubicBezTo>
                  <a:close/>
                  <a:moveTo>
                    <a:pt x="773303" y="61722"/>
                  </a:moveTo>
                  <a:cubicBezTo>
                    <a:pt x="790448" y="61722"/>
                    <a:pt x="804037" y="75438"/>
                    <a:pt x="804037" y="92456"/>
                  </a:cubicBezTo>
                  <a:cubicBezTo>
                    <a:pt x="804037" y="109474"/>
                    <a:pt x="790321" y="123444"/>
                    <a:pt x="773303" y="123444"/>
                  </a:cubicBezTo>
                  <a:lnTo>
                    <a:pt x="773430" y="123444"/>
                  </a:lnTo>
                  <a:cubicBezTo>
                    <a:pt x="756285" y="123444"/>
                    <a:pt x="742696" y="109601"/>
                    <a:pt x="742696" y="92456"/>
                  </a:cubicBezTo>
                  <a:cubicBezTo>
                    <a:pt x="742696" y="75311"/>
                    <a:pt x="756412" y="61722"/>
                    <a:pt x="773430" y="61722"/>
                  </a:cubicBezTo>
                  <a:close/>
                  <a:moveTo>
                    <a:pt x="279781" y="247015"/>
                  </a:moveTo>
                  <a:cubicBezTo>
                    <a:pt x="296926" y="247015"/>
                    <a:pt x="310515" y="260604"/>
                    <a:pt x="310515" y="277749"/>
                  </a:cubicBezTo>
                  <a:cubicBezTo>
                    <a:pt x="310515" y="294894"/>
                    <a:pt x="296799" y="308737"/>
                    <a:pt x="279781" y="308737"/>
                  </a:cubicBezTo>
                  <a:lnTo>
                    <a:pt x="156337" y="308737"/>
                  </a:lnTo>
                  <a:cubicBezTo>
                    <a:pt x="139192" y="308737"/>
                    <a:pt x="125603" y="294894"/>
                    <a:pt x="125603" y="277749"/>
                  </a:cubicBezTo>
                  <a:cubicBezTo>
                    <a:pt x="125603" y="260604"/>
                    <a:pt x="139319" y="247015"/>
                    <a:pt x="156337" y="247015"/>
                  </a:cubicBezTo>
                  <a:close/>
                  <a:moveTo>
                    <a:pt x="464820" y="247015"/>
                  </a:moveTo>
                  <a:cubicBezTo>
                    <a:pt x="481965" y="247015"/>
                    <a:pt x="495554" y="260604"/>
                    <a:pt x="495554" y="277749"/>
                  </a:cubicBezTo>
                  <a:cubicBezTo>
                    <a:pt x="495554" y="294894"/>
                    <a:pt x="481838" y="308737"/>
                    <a:pt x="464820" y="308737"/>
                  </a:cubicBezTo>
                  <a:cubicBezTo>
                    <a:pt x="447675" y="308737"/>
                    <a:pt x="434086" y="294894"/>
                    <a:pt x="434086" y="277749"/>
                  </a:cubicBezTo>
                  <a:cubicBezTo>
                    <a:pt x="434086" y="260604"/>
                    <a:pt x="447802" y="247015"/>
                    <a:pt x="464820" y="247015"/>
                  </a:cubicBezTo>
                  <a:close/>
                  <a:moveTo>
                    <a:pt x="773303" y="247015"/>
                  </a:moveTo>
                  <a:cubicBezTo>
                    <a:pt x="790448" y="247015"/>
                    <a:pt x="804037" y="260604"/>
                    <a:pt x="804037" y="277749"/>
                  </a:cubicBezTo>
                  <a:cubicBezTo>
                    <a:pt x="804037" y="294894"/>
                    <a:pt x="790321" y="308737"/>
                    <a:pt x="773303" y="308737"/>
                  </a:cubicBezTo>
                  <a:lnTo>
                    <a:pt x="773430" y="308737"/>
                  </a:lnTo>
                  <a:cubicBezTo>
                    <a:pt x="756285" y="308737"/>
                    <a:pt x="742696" y="294894"/>
                    <a:pt x="742696" y="277749"/>
                  </a:cubicBezTo>
                  <a:cubicBezTo>
                    <a:pt x="742696" y="260604"/>
                    <a:pt x="756412" y="247015"/>
                    <a:pt x="773430" y="247015"/>
                  </a:cubicBezTo>
                  <a:close/>
                  <a:moveTo>
                    <a:pt x="279781" y="434086"/>
                  </a:moveTo>
                  <a:cubicBezTo>
                    <a:pt x="296926" y="434086"/>
                    <a:pt x="310515" y="447929"/>
                    <a:pt x="310515" y="465074"/>
                  </a:cubicBezTo>
                  <a:cubicBezTo>
                    <a:pt x="310515" y="482219"/>
                    <a:pt x="296799" y="495935"/>
                    <a:pt x="279781" y="495935"/>
                  </a:cubicBezTo>
                  <a:lnTo>
                    <a:pt x="156337" y="495935"/>
                  </a:lnTo>
                  <a:cubicBezTo>
                    <a:pt x="139192" y="495935"/>
                    <a:pt x="125603" y="482092"/>
                    <a:pt x="125603" y="465074"/>
                  </a:cubicBezTo>
                  <a:cubicBezTo>
                    <a:pt x="125603" y="448056"/>
                    <a:pt x="139319" y="434086"/>
                    <a:pt x="156337" y="434086"/>
                  </a:cubicBezTo>
                  <a:close/>
                  <a:moveTo>
                    <a:pt x="464820" y="434086"/>
                  </a:moveTo>
                  <a:cubicBezTo>
                    <a:pt x="481965" y="434086"/>
                    <a:pt x="495554" y="447929"/>
                    <a:pt x="495554" y="465074"/>
                  </a:cubicBezTo>
                  <a:cubicBezTo>
                    <a:pt x="495554" y="482219"/>
                    <a:pt x="481838" y="495935"/>
                    <a:pt x="464820" y="495935"/>
                  </a:cubicBezTo>
                  <a:cubicBezTo>
                    <a:pt x="447675" y="495935"/>
                    <a:pt x="434086" y="482092"/>
                    <a:pt x="434086" y="465074"/>
                  </a:cubicBezTo>
                  <a:cubicBezTo>
                    <a:pt x="434086" y="448056"/>
                    <a:pt x="447802" y="434086"/>
                    <a:pt x="464820" y="434086"/>
                  </a:cubicBezTo>
                  <a:close/>
                  <a:moveTo>
                    <a:pt x="773303" y="434086"/>
                  </a:moveTo>
                  <a:cubicBezTo>
                    <a:pt x="790448" y="434086"/>
                    <a:pt x="804037" y="447929"/>
                    <a:pt x="804037" y="465074"/>
                  </a:cubicBezTo>
                  <a:cubicBezTo>
                    <a:pt x="804037" y="482219"/>
                    <a:pt x="790321" y="495935"/>
                    <a:pt x="773303" y="495935"/>
                  </a:cubicBezTo>
                  <a:lnTo>
                    <a:pt x="773430" y="495935"/>
                  </a:lnTo>
                  <a:cubicBezTo>
                    <a:pt x="756285" y="495935"/>
                    <a:pt x="742696" y="482092"/>
                    <a:pt x="742696" y="465074"/>
                  </a:cubicBezTo>
                  <a:cubicBezTo>
                    <a:pt x="742696" y="448056"/>
                    <a:pt x="756412" y="434086"/>
                    <a:pt x="773430" y="434086"/>
                  </a:cubicBezTo>
                  <a:close/>
                  <a:moveTo>
                    <a:pt x="0" y="0"/>
                  </a:moveTo>
                  <a:lnTo>
                    <a:pt x="0" y="526796"/>
                  </a:lnTo>
                  <a:cubicBezTo>
                    <a:pt x="0" y="577850"/>
                    <a:pt x="41402" y="619252"/>
                    <a:pt x="92583" y="619252"/>
                  </a:cubicBezTo>
                  <a:lnTo>
                    <a:pt x="960628" y="619252"/>
                  </a:lnTo>
                  <a:cubicBezTo>
                    <a:pt x="1011682" y="619252"/>
                    <a:pt x="1053084" y="577723"/>
                    <a:pt x="1053084" y="526796"/>
                  </a:cubicBezTo>
                  <a:lnTo>
                    <a:pt x="1053084" y="0"/>
                  </a:ln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358" name="Group 201">
            <a:extLst>
              <a:ext uri="{FF2B5EF4-FFF2-40B4-BE49-F238E27FC236}">
                <a16:creationId xmlns:a16="http://schemas.microsoft.com/office/drawing/2014/main" id="{CFC6DB8B-4974-1719-5582-3204F41EFD72}"/>
              </a:ext>
            </a:extLst>
          </p:cNvPr>
          <p:cNvGrpSpPr/>
          <p:nvPr/>
        </p:nvGrpSpPr>
        <p:grpSpPr>
          <a:xfrm>
            <a:off x="7884871" y="5361374"/>
            <a:ext cx="789840" cy="279360"/>
            <a:chOff x="0" y="0"/>
            <a:chExt cx="1053120" cy="372480"/>
          </a:xfrm>
        </p:grpSpPr>
        <p:sp>
          <p:nvSpPr>
            <p:cNvPr id="359" name="Freeform 202">
              <a:extLst>
                <a:ext uri="{FF2B5EF4-FFF2-40B4-BE49-F238E27FC236}">
                  <a16:creationId xmlns:a16="http://schemas.microsoft.com/office/drawing/2014/main" id="{0B993435-87BF-1B36-F3BA-09E329DB6DCC}"/>
                </a:ext>
              </a:extLst>
            </p:cNvPr>
            <p:cNvSpPr/>
            <p:nvPr/>
          </p:nvSpPr>
          <p:spPr>
            <a:xfrm>
              <a:off x="0" y="0"/>
              <a:ext cx="1053211" cy="372491"/>
            </a:xfrm>
            <a:custGeom>
              <a:avLst/>
              <a:gdLst/>
              <a:ahLst/>
              <a:cxnLst/>
              <a:rect l="l" t="t" r="r" b="b"/>
              <a:pathLst>
                <a:path w="1053211" h="372491">
                  <a:moveTo>
                    <a:pt x="218059" y="61722"/>
                  </a:moveTo>
                  <a:cubicBezTo>
                    <a:pt x="235204" y="61722"/>
                    <a:pt x="249047" y="75565"/>
                    <a:pt x="249047" y="92710"/>
                  </a:cubicBezTo>
                  <a:lnTo>
                    <a:pt x="249047" y="216154"/>
                  </a:lnTo>
                  <a:cubicBezTo>
                    <a:pt x="249047" y="233045"/>
                    <a:pt x="235204" y="246888"/>
                    <a:pt x="218059" y="246888"/>
                  </a:cubicBezTo>
                  <a:cubicBezTo>
                    <a:pt x="200914" y="246888"/>
                    <a:pt x="187325" y="233045"/>
                    <a:pt x="187325" y="216154"/>
                  </a:cubicBezTo>
                  <a:lnTo>
                    <a:pt x="187325" y="92710"/>
                  </a:lnTo>
                  <a:cubicBezTo>
                    <a:pt x="187325" y="75565"/>
                    <a:pt x="201041" y="61722"/>
                    <a:pt x="218059" y="61722"/>
                  </a:cubicBezTo>
                  <a:close/>
                  <a:moveTo>
                    <a:pt x="526669" y="61722"/>
                  </a:moveTo>
                  <a:cubicBezTo>
                    <a:pt x="543814" y="61722"/>
                    <a:pt x="557657" y="75565"/>
                    <a:pt x="557657" y="92710"/>
                  </a:cubicBezTo>
                  <a:lnTo>
                    <a:pt x="557657" y="216154"/>
                  </a:lnTo>
                  <a:cubicBezTo>
                    <a:pt x="557657" y="233045"/>
                    <a:pt x="543814" y="246888"/>
                    <a:pt x="526669" y="246888"/>
                  </a:cubicBezTo>
                  <a:cubicBezTo>
                    <a:pt x="509524" y="246888"/>
                    <a:pt x="495808" y="233045"/>
                    <a:pt x="495808" y="216154"/>
                  </a:cubicBezTo>
                  <a:lnTo>
                    <a:pt x="495808" y="92710"/>
                  </a:lnTo>
                  <a:cubicBezTo>
                    <a:pt x="495808" y="75565"/>
                    <a:pt x="509524" y="61722"/>
                    <a:pt x="526669" y="61722"/>
                  </a:cubicBezTo>
                  <a:close/>
                  <a:moveTo>
                    <a:pt x="835152" y="61722"/>
                  </a:moveTo>
                  <a:cubicBezTo>
                    <a:pt x="852297" y="61722"/>
                    <a:pt x="866140" y="75565"/>
                    <a:pt x="866140" y="92710"/>
                  </a:cubicBezTo>
                  <a:lnTo>
                    <a:pt x="866140" y="216154"/>
                  </a:lnTo>
                  <a:cubicBezTo>
                    <a:pt x="866140" y="233045"/>
                    <a:pt x="852297" y="246888"/>
                    <a:pt x="835152" y="246888"/>
                  </a:cubicBezTo>
                  <a:cubicBezTo>
                    <a:pt x="818007" y="246888"/>
                    <a:pt x="804291" y="233045"/>
                    <a:pt x="804291" y="216154"/>
                  </a:cubicBezTo>
                  <a:lnTo>
                    <a:pt x="804291" y="92710"/>
                  </a:lnTo>
                  <a:cubicBezTo>
                    <a:pt x="804291" y="75565"/>
                    <a:pt x="818007" y="61722"/>
                    <a:pt x="835152" y="61722"/>
                  </a:cubicBezTo>
                  <a:close/>
                  <a:moveTo>
                    <a:pt x="218059" y="0"/>
                  </a:moveTo>
                  <a:cubicBezTo>
                    <a:pt x="166878" y="0"/>
                    <a:pt x="125603" y="41529"/>
                    <a:pt x="125603" y="92710"/>
                  </a:cubicBezTo>
                  <a:lnTo>
                    <a:pt x="125603" y="123444"/>
                  </a:lnTo>
                  <a:lnTo>
                    <a:pt x="92710" y="123444"/>
                  </a:lnTo>
                  <a:cubicBezTo>
                    <a:pt x="41529" y="123444"/>
                    <a:pt x="0" y="164973"/>
                    <a:pt x="0" y="216154"/>
                  </a:cubicBezTo>
                  <a:lnTo>
                    <a:pt x="0" y="372491"/>
                  </a:lnTo>
                  <a:lnTo>
                    <a:pt x="1053211" y="372491"/>
                  </a:lnTo>
                  <a:lnTo>
                    <a:pt x="1053211" y="216154"/>
                  </a:lnTo>
                  <a:cubicBezTo>
                    <a:pt x="1053211" y="164973"/>
                    <a:pt x="1011682" y="123444"/>
                    <a:pt x="960755" y="123444"/>
                  </a:cubicBezTo>
                  <a:lnTo>
                    <a:pt x="927735" y="123444"/>
                  </a:lnTo>
                  <a:lnTo>
                    <a:pt x="927735" y="92710"/>
                  </a:lnTo>
                  <a:cubicBezTo>
                    <a:pt x="927735" y="41529"/>
                    <a:pt x="886206" y="0"/>
                    <a:pt x="835152" y="0"/>
                  </a:cubicBezTo>
                  <a:cubicBezTo>
                    <a:pt x="784098" y="0"/>
                    <a:pt x="742696" y="41529"/>
                    <a:pt x="742696" y="92710"/>
                  </a:cubicBezTo>
                  <a:lnTo>
                    <a:pt x="742696" y="123444"/>
                  </a:lnTo>
                  <a:lnTo>
                    <a:pt x="619252" y="123444"/>
                  </a:lnTo>
                  <a:lnTo>
                    <a:pt x="619252" y="92710"/>
                  </a:lnTo>
                  <a:cubicBezTo>
                    <a:pt x="619252" y="41529"/>
                    <a:pt x="577723" y="0"/>
                    <a:pt x="526669" y="0"/>
                  </a:cubicBezTo>
                  <a:cubicBezTo>
                    <a:pt x="475615" y="0"/>
                    <a:pt x="434213" y="41529"/>
                    <a:pt x="434213" y="92710"/>
                  </a:cubicBezTo>
                  <a:lnTo>
                    <a:pt x="434213" y="123444"/>
                  </a:lnTo>
                  <a:lnTo>
                    <a:pt x="310769" y="123444"/>
                  </a:lnTo>
                  <a:lnTo>
                    <a:pt x="310769" y="92710"/>
                  </a:lnTo>
                  <a:cubicBezTo>
                    <a:pt x="310769" y="41529"/>
                    <a:pt x="269240" y="0"/>
                    <a:pt x="218059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360" name="Group 203">
            <a:extLst>
              <a:ext uri="{FF2B5EF4-FFF2-40B4-BE49-F238E27FC236}">
                <a16:creationId xmlns:a16="http://schemas.microsoft.com/office/drawing/2014/main" id="{EED67166-2ED6-6405-484E-5A1F26E42C1A}"/>
              </a:ext>
            </a:extLst>
          </p:cNvPr>
          <p:cNvGrpSpPr/>
          <p:nvPr/>
        </p:nvGrpSpPr>
        <p:grpSpPr>
          <a:xfrm>
            <a:off x="12709591" y="5510414"/>
            <a:ext cx="882720" cy="532800"/>
            <a:chOff x="0" y="0"/>
            <a:chExt cx="1176960" cy="710400"/>
          </a:xfrm>
        </p:grpSpPr>
        <p:sp>
          <p:nvSpPr>
            <p:cNvPr id="361" name="Freeform 204">
              <a:extLst>
                <a:ext uri="{FF2B5EF4-FFF2-40B4-BE49-F238E27FC236}">
                  <a16:creationId xmlns:a16="http://schemas.microsoft.com/office/drawing/2014/main" id="{DD8A76A8-3E26-C5AD-CC6D-D5366612876E}"/>
                </a:ext>
              </a:extLst>
            </p:cNvPr>
            <p:cNvSpPr/>
            <p:nvPr/>
          </p:nvSpPr>
          <p:spPr>
            <a:xfrm>
              <a:off x="0" y="0"/>
              <a:ext cx="1177036" cy="710438"/>
            </a:xfrm>
            <a:custGeom>
              <a:avLst/>
              <a:gdLst/>
              <a:ahLst/>
              <a:cxnLst/>
              <a:rect l="l" t="t" r="r" b="b"/>
              <a:pathLst>
                <a:path w="1177036" h="710438">
                  <a:moveTo>
                    <a:pt x="16256" y="0"/>
                  </a:moveTo>
                  <a:cubicBezTo>
                    <a:pt x="5588" y="16637"/>
                    <a:pt x="0" y="35687"/>
                    <a:pt x="0" y="55372"/>
                  </a:cubicBezTo>
                  <a:lnTo>
                    <a:pt x="0" y="606933"/>
                  </a:lnTo>
                  <a:cubicBezTo>
                    <a:pt x="0" y="664083"/>
                    <a:pt x="46228" y="710184"/>
                    <a:pt x="103378" y="710438"/>
                  </a:cubicBezTo>
                  <a:lnTo>
                    <a:pt x="1073404" y="710438"/>
                  </a:lnTo>
                  <a:cubicBezTo>
                    <a:pt x="1130681" y="710311"/>
                    <a:pt x="1176782" y="664083"/>
                    <a:pt x="1177036" y="606933"/>
                  </a:cubicBezTo>
                  <a:lnTo>
                    <a:pt x="1177036" y="55372"/>
                  </a:lnTo>
                  <a:cubicBezTo>
                    <a:pt x="1176909" y="35687"/>
                    <a:pt x="1171067" y="16637"/>
                    <a:pt x="1160653" y="0"/>
                  </a:cubicBezTo>
                  <a:lnTo>
                    <a:pt x="609092" y="427736"/>
                  </a:lnTo>
                  <a:cubicBezTo>
                    <a:pt x="602869" y="432308"/>
                    <a:pt x="595630" y="434594"/>
                    <a:pt x="588391" y="434594"/>
                  </a:cubicBezTo>
                  <a:cubicBezTo>
                    <a:pt x="581152" y="434594"/>
                    <a:pt x="573913" y="432308"/>
                    <a:pt x="567690" y="427736"/>
                  </a:cubicBezTo>
                  <a:lnTo>
                    <a:pt x="16256" y="0"/>
                  </a:ln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362" name="Group 205">
            <a:extLst>
              <a:ext uri="{FF2B5EF4-FFF2-40B4-BE49-F238E27FC236}">
                <a16:creationId xmlns:a16="http://schemas.microsoft.com/office/drawing/2014/main" id="{94422EA1-EB28-A3AD-EA47-B247BD4F9513}"/>
              </a:ext>
            </a:extLst>
          </p:cNvPr>
          <p:cNvGrpSpPr/>
          <p:nvPr/>
        </p:nvGrpSpPr>
        <p:grpSpPr>
          <a:xfrm>
            <a:off x="12765031" y="5474414"/>
            <a:ext cx="773280" cy="303840"/>
            <a:chOff x="0" y="0"/>
            <a:chExt cx="1031040" cy="405120"/>
          </a:xfrm>
        </p:grpSpPr>
        <p:sp>
          <p:nvSpPr>
            <p:cNvPr id="363" name="Freeform 206">
              <a:extLst>
                <a:ext uri="{FF2B5EF4-FFF2-40B4-BE49-F238E27FC236}">
                  <a16:creationId xmlns:a16="http://schemas.microsoft.com/office/drawing/2014/main" id="{D5447092-C32B-B3C7-E6A1-3ADE1CF9F54C}"/>
                </a:ext>
              </a:extLst>
            </p:cNvPr>
            <p:cNvSpPr/>
            <p:nvPr/>
          </p:nvSpPr>
          <p:spPr>
            <a:xfrm>
              <a:off x="0" y="0"/>
              <a:ext cx="1030986" cy="405130"/>
            </a:xfrm>
            <a:custGeom>
              <a:avLst/>
              <a:gdLst/>
              <a:ahLst/>
              <a:cxnLst/>
              <a:rect l="l" t="t" r="r" b="b"/>
              <a:pathLst>
                <a:path w="1030986" h="405130">
                  <a:moveTo>
                    <a:pt x="30353" y="0"/>
                  </a:moveTo>
                  <a:cubicBezTo>
                    <a:pt x="20066" y="0"/>
                    <a:pt x="9779" y="1905"/>
                    <a:pt x="0" y="4953"/>
                  </a:cubicBezTo>
                  <a:lnTo>
                    <a:pt x="515620" y="405130"/>
                  </a:lnTo>
                  <a:lnTo>
                    <a:pt x="1030986" y="4953"/>
                  </a:lnTo>
                  <a:cubicBezTo>
                    <a:pt x="1021334" y="1905"/>
                    <a:pt x="1011047" y="0"/>
                    <a:pt x="1000633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364" name="Group 207">
            <a:extLst>
              <a:ext uri="{FF2B5EF4-FFF2-40B4-BE49-F238E27FC236}">
                <a16:creationId xmlns:a16="http://schemas.microsoft.com/office/drawing/2014/main" id="{4381BD77-58C0-0B81-DF57-78A33E2C5DAB}"/>
              </a:ext>
            </a:extLst>
          </p:cNvPr>
          <p:cNvGrpSpPr/>
          <p:nvPr/>
        </p:nvGrpSpPr>
        <p:grpSpPr>
          <a:xfrm>
            <a:off x="10508551" y="6072734"/>
            <a:ext cx="267120" cy="79200"/>
            <a:chOff x="0" y="0"/>
            <a:chExt cx="356160" cy="105600"/>
          </a:xfrm>
        </p:grpSpPr>
        <p:sp>
          <p:nvSpPr>
            <p:cNvPr id="365" name="Freeform 208">
              <a:extLst>
                <a:ext uri="{FF2B5EF4-FFF2-40B4-BE49-F238E27FC236}">
                  <a16:creationId xmlns:a16="http://schemas.microsoft.com/office/drawing/2014/main" id="{2883ABD9-8468-8EB3-1CC3-8E2F0FB9F6DB}"/>
                </a:ext>
              </a:extLst>
            </p:cNvPr>
            <p:cNvSpPr/>
            <p:nvPr/>
          </p:nvSpPr>
          <p:spPr>
            <a:xfrm>
              <a:off x="0" y="0"/>
              <a:ext cx="356108" cy="105537"/>
            </a:xfrm>
            <a:custGeom>
              <a:avLst/>
              <a:gdLst/>
              <a:ahLst/>
              <a:cxnLst/>
              <a:rect l="l" t="t" r="r" b="b"/>
              <a:pathLst>
                <a:path w="356108" h="105537">
                  <a:moveTo>
                    <a:pt x="131064" y="0"/>
                  </a:moveTo>
                  <a:lnTo>
                    <a:pt x="113284" y="52832"/>
                  </a:lnTo>
                  <a:lnTo>
                    <a:pt x="26670" y="52832"/>
                  </a:lnTo>
                  <a:cubicBezTo>
                    <a:pt x="11811" y="52832"/>
                    <a:pt x="0" y="64643"/>
                    <a:pt x="0" y="79248"/>
                  </a:cubicBezTo>
                  <a:cubicBezTo>
                    <a:pt x="0" y="93726"/>
                    <a:pt x="11811" y="105537"/>
                    <a:pt x="26670" y="105537"/>
                  </a:cubicBezTo>
                  <a:lnTo>
                    <a:pt x="356108" y="105537"/>
                  </a:lnTo>
                  <a:cubicBezTo>
                    <a:pt x="333248" y="85471"/>
                    <a:pt x="320040" y="56642"/>
                    <a:pt x="320040" y="26416"/>
                  </a:cubicBezTo>
                  <a:lnTo>
                    <a:pt x="320040" y="0"/>
                  </a:ln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366" name="Group 209">
            <a:extLst>
              <a:ext uri="{FF2B5EF4-FFF2-40B4-BE49-F238E27FC236}">
                <a16:creationId xmlns:a16="http://schemas.microsoft.com/office/drawing/2014/main" id="{368DCE0A-7C2B-FEA0-9FEE-4ECDA414B003}"/>
              </a:ext>
            </a:extLst>
          </p:cNvPr>
          <p:cNvGrpSpPr/>
          <p:nvPr/>
        </p:nvGrpSpPr>
        <p:grpSpPr>
          <a:xfrm>
            <a:off x="10388311" y="5953934"/>
            <a:ext cx="360000" cy="79200"/>
            <a:chOff x="0" y="0"/>
            <a:chExt cx="480000" cy="105600"/>
          </a:xfrm>
        </p:grpSpPr>
        <p:sp>
          <p:nvSpPr>
            <p:cNvPr id="367" name="Freeform 210">
              <a:extLst>
                <a:ext uri="{FF2B5EF4-FFF2-40B4-BE49-F238E27FC236}">
                  <a16:creationId xmlns:a16="http://schemas.microsoft.com/office/drawing/2014/main" id="{09155821-3120-F369-6F89-0F4B0BF12822}"/>
                </a:ext>
              </a:extLst>
            </p:cNvPr>
            <p:cNvSpPr/>
            <p:nvPr/>
          </p:nvSpPr>
          <p:spPr>
            <a:xfrm>
              <a:off x="0" y="0"/>
              <a:ext cx="480060" cy="105664"/>
            </a:xfrm>
            <a:custGeom>
              <a:avLst/>
              <a:gdLst/>
              <a:ahLst/>
              <a:cxnLst/>
              <a:rect l="l" t="t" r="r" b="b"/>
              <a:pathLst>
                <a:path w="480060" h="105664">
                  <a:moveTo>
                    <a:pt x="0" y="0"/>
                  </a:moveTo>
                  <a:lnTo>
                    <a:pt x="0" y="26543"/>
                  </a:lnTo>
                  <a:cubicBezTo>
                    <a:pt x="0" y="70104"/>
                    <a:pt x="35433" y="105664"/>
                    <a:pt x="79375" y="105664"/>
                  </a:cubicBezTo>
                  <a:lnTo>
                    <a:pt x="480060" y="105664"/>
                  </a:lnTo>
                  <a:lnTo>
                    <a:pt x="480060" y="0"/>
                  </a:ln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368" name="Group 211">
            <a:extLst>
              <a:ext uri="{FF2B5EF4-FFF2-40B4-BE49-F238E27FC236}">
                <a16:creationId xmlns:a16="http://schemas.microsoft.com/office/drawing/2014/main" id="{F69C8CD2-0375-CD72-8FF6-40AEF9307041}"/>
              </a:ext>
            </a:extLst>
          </p:cNvPr>
          <p:cNvGrpSpPr/>
          <p:nvPr/>
        </p:nvGrpSpPr>
        <p:grpSpPr>
          <a:xfrm>
            <a:off x="10787911" y="5834414"/>
            <a:ext cx="238320" cy="198720"/>
            <a:chOff x="0" y="0"/>
            <a:chExt cx="317760" cy="264960"/>
          </a:xfrm>
        </p:grpSpPr>
        <p:sp>
          <p:nvSpPr>
            <p:cNvPr id="369" name="Freeform 212">
              <a:extLst>
                <a:ext uri="{FF2B5EF4-FFF2-40B4-BE49-F238E27FC236}">
                  <a16:creationId xmlns:a16="http://schemas.microsoft.com/office/drawing/2014/main" id="{ACD28349-B6E8-5D6F-81DA-45A27C72FC22}"/>
                </a:ext>
              </a:extLst>
            </p:cNvPr>
            <p:cNvSpPr/>
            <p:nvPr/>
          </p:nvSpPr>
          <p:spPr>
            <a:xfrm>
              <a:off x="0" y="0"/>
              <a:ext cx="317754" cy="264922"/>
            </a:xfrm>
            <a:custGeom>
              <a:avLst/>
              <a:gdLst/>
              <a:ahLst/>
              <a:cxnLst/>
              <a:rect l="l" t="t" r="r" b="b"/>
              <a:pathLst>
                <a:path w="317754" h="264922">
                  <a:moveTo>
                    <a:pt x="0" y="0"/>
                  </a:moveTo>
                  <a:lnTo>
                    <a:pt x="0" y="264922"/>
                  </a:lnTo>
                  <a:lnTo>
                    <a:pt x="317754" y="264922"/>
                  </a:lnTo>
                  <a:lnTo>
                    <a:pt x="317754" y="0"/>
                  </a:ln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370" name="Group 213">
            <a:extLst>
              <a:ext uri="{FF2B5EF4-FFF2-40B4-BE49-F238E27FC236}">
                <a16:creationId xmlns:a16="http://schemas.microsoft.com/office/drawing/2014/main" id="{49572454-B799-C57E-3244-6942FF433C9B}"/>
              </a:ext>
            </a:extLst>
          </p:cNvPr>
          <p:cNvGrpSpPr/>
          <p:nvPr/>
        </p:nvGrpSpPr>
        <p:grpSpPr>
          <a:xfrm>
            <a:off x="10787911" y="6072734"/>
            <a:ext cx="238320" cy="59760"/>
            <a:chOff x="0" y="0"/>
            <a:chExt cx="317760" cy="79680"/>
          </a:xfrm>
        </p:grpSpPr>
        <p:sp>
          <p:nvSpPr>
            <p:cNvPr id="371" name="Freeform 214">
              <a:extLst>
                <a:ext uri="{FF2B5EF4-FFF2-40B4-BE49-F238E27FC236}">
                  <a16:creationId xmlns:a16="http://schemas.microsoft.com/office/drawing/2014/main" id="{51E9DFCB-E5A3-656D-4EB4-B1143C35DD70}"/>
                </a:ext>
              </a:extLst>
            </p:cNvPr>
            <p:cNvSpPr/>
            <p:nvPr/>
          </p:nvSpPr>
          <p:spPr>
            <a:xfrm>
              <a:off x="0" y="0"/>
              <a:ext cx="317754" cy="79629"/>
            </a:xfrm>
            <a:custGeom>
              <a:avLst/>
              <a:gdLst/>
              <a:ahLst/>
              <a:cxnLst/>
              <a:rect l="l" t="t" r="r" b="b"/>
              <a:pathLst>
                <a:path w="317754" h="79629">
                  <a:moveTo>
                    <a:pt x="0" y="0"/>
                  </a:moveTo>
                  <a:lnTo>
                    <a:pt x="0" y="26670"/>
                  </a:lnTo>
                  <a:cubicBezTo>
                    <a:pt x="0" y="55880"/>
                    <a:pt x="23749" y="79629"/>
                    <a:pt x="52959" y="79629"/>
                  </a:cubicBezTo>
                  <a:lnTo>
                    <a:pt x="264795" y="79629"/>
                  </a:lnTo>
                  <a:cubicBezTo>
                    <a:pt x="294005" y="79629"/>
                    <a:pt x="317754" y="55880"/>
                    <a:pt x="317754" y="26543"/>
                  </a:cubicBezTo>
                  <a:lnTo>
                    <a:pt x="317754" y="0"/>
                  </a:ln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372" name="Group 215">
            <a:extLst>
              <a:ext uri="{FF2B5EF4-FFF2-40B4-BE49-F238E27FC236}">
                <a16:creationId xmlns:a16="http://schemas.microsoft.com/office/drawing/2014/main" id="{6E09BC72-A142-C3A1-1E1E-8C62C25ABA97}"/>
              </a:ext>
            </a:extLst>
          </p:cNvPr>
          <p:cNvGrpSpPr/>
          <p:nvPr/>
        </p:nvGrpSpPr>
        <p:grpSpPr>
          <a:xfrm>
            <a:off x="10388311" y="5516894"/>
            <a:ext cx="677520" cy="397440"/>
            <a:chOff x="0" y="0"/>
            <a:chExt cx="903360" cy="529920"/>
          </a:xfrm>
        </p:grpSpPr>
        <p:sp>
          <p:nvSpPr>
            <p:cNvPr id="373" name="Freeform 216">
              <a:extLst>
                <a:ext uri="{FF2B5EF4-FFF2-40B4-BE49-F238E27FC236}">
                  <a16:creationId xmlns:a16="http://schemas.microsoft.com/office/drawing/2014/main" id="{B1DC8653-9F04-000B-1453-04B1F936311B}"/>
                </a:ext>
              </a:extLst>
            </p:cNvPr>
            <p:cNvSpPr/>
            <p:nvPr/>
          </p:nvSpPr>
          <p:spPr>
            <a:xfrm>
              <a:off x="0" y="0"/>
              <a:ext cx="903478" cy="529971"/>
            </a:xfrm>
            <a:custGeom>
              <a:avLst/>
              <a:gdLst/>
              <a:ahLst/>
              <a:cxnLst/>
              <a:rect l="l" t="t" r="r" b="b"/>
              <a:pathLst>
                <a:path w="903478" h="529971">
                  <a:moveTo>
                    <a:pt x="79375" y="0"/>
                  </a:moveTo>
                  <a:cubicBezTo>
                    <a:pt x="35433" y="0"/>
                    <a:pt x="0" y="35560"/>
                    <a:pt x="0" y="79629"/>
                  </a:cubicBezTo>
                  <a:lnTo>
                    <a:pt x="0" y="529971"/>
                  </a:lnTo>
                  <a:lnTo>
                    <a:pt x="480187" y="529971"/>
                  </a:lnTo>
                  <a:lnTo>
                    <a:pt x="480187" y="344551"/>
                  </a:lnTo>
                  <a:cubicBezTo>
                    <a:pt x="480187" y="285877"/>
                    <a:pt x="527685" y="238506"/>
                    <a:pt x="585978" y="238506"/>
                  </a:cubicBezTo>
                  <a:lnTo>
                    <a:pt x="797814" y="238506"/>
                  </a:lnTo>
                  <a:cubicBezTo>
                    <a:pt x="853186" y="238506"/>
                    <a:pt x="899033" y="281178"/>
                    <a:pt x="903478" y="336296"/>
                  </a:cubicBezTo>
                  <a:lnTo>
                    <a:pt x="903478" y="79629"/>
                  </a:lnTo>
                  <a:cubicBezTo>
                    <a:pt x="903224" y="35560"/>
                    <a:pt x="867791" y="0"/>
                    <a:pt x="823849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374" name="Group 217">
            <a:extLst>
              <a:ext uri="{FF2B5EF4-FFF2-40B4-BE49-F238E27FC236}">
                <a16:creationId xmlns:a16="http://schemas.microsoft.com/office/drawing/2014/main" id="{00BC01E8-56A2-9311-CE75-0A929765E0E6}"/>
              </a:ext>
            </a:extLst>
          </p:cNvPr>
          <p:cNvGrpSpPr/>
          <p:nvPr/>
        </p:nvGrpSpPr>
        <p:grpSpPr>
          <a:xfrm>
            <a:off x="10787911" y="5735774"/>
            <a:ext cx="238320" cy="59760"/>
            <a:chOff x="0" y="0"/>
            <a:chExt cx="317760" cy="79680"/>
          </a:xfrm>
        </p:grpSpPr>
        <p:sp>
          <p:nvSpPr>
            <p:cNvPr id="375" name="Freeform 218">
              <a:extLst>
                <a:ext uri="{FF2B5EF4-FFF2-40B4-BE49-F238E27FC236}">
                  <a16:creationId xmlns:a16="http://schemas.microsoft.com/office/drawing/2014/main" id="{086F0807-9D7D-38B1-AFF1-DD2638A85017}"/>
                </a:ext>
              </a:extLst>
            </p:cNvPr>
            <p:cNvSpPr/>
            <p:nvPr/>
          </p:nvSpPr>
          <p:spPr>
            <a:xfrm>
              <a:off x="0" y="0"/>
              <a:ext cx="317754" cy="79756"/>
            </a:xfrm>
            <a:custGeom>
              <a:avLst/>
              <a:gdLst/>
              <a:ahLst/>
              <a:cxnLst/>
              <a:rect l="l" t="t" r="r" b="b"/>
              <a:pathLst>
                <a:path w="317754" h="79756">
                  <a:moveTo>
                    <a:pt x="52959" y="0"/>
                  </a:moveTo>
                  <a:cubicBezTo>
                    <a:pt x="23749" y="0"/>
                    <a:pt x="0" y="23749"/>
                    <a:pt x="0" y="53213"/>
                  </a:cubicBezTo>
                  <a:lnTo>
                    <a:pt x="0" y="79756"/>
                  </a:lnTo>
                  <a:lnTo>
                    <a:pt x="317754" y="79756"/>
                  </a:lnTo>
                  <a:lnTo>
                    <a:pt x="317754" y="53213"/>
                  </a:lnTo>
                  <a:cubicBezTo>
                    <a:pt x="317754" y="23749"/>
                    <a:pt x="294132" y="0"/>
                    <a:pt x="264795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</p:spTree>
    <p:extLst>
      <p:ext uri="{BB962C8B-B14F-4D97-AF65-F5344CB8AC3E}">
        <p14:creationId xmlns:p14="http://schemas.microsoft.com/office/powerpoint/2010/main" val="1424219409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2918160" y="768240"/>
            <a:ext cx="239760" cy="226080"/>
            <a:chOff x="0" y="0"/>
            <a:chExt cx="319680" cy="301440"/>
          </a:xfrm>
        </p:grpSpPr>
        <p:sp>
          <p:nvSpPr>
            <p:cNvPr id="3" name="Freeform 3"/>
            <p:cNvSpPr/>
            <p:nvPr/>
          </p:nvSpPr>
          <p:spPr>
            <a:xfrm>
              <a:off x="0" y="762"/>
              <a:ext cx="319659" cy="301498"/>
            </a:xfrm>
            <a:custGeom>
              <a:avLst/>
              <a:gdLst/>
              <a:ahLst/>
              <a:cxnLst/>
              <a:rect l="l" t="t" r="r" b="b"/>
              <a:pathLst>
                <a:path w="319659" h="301498">
                  <a:moveTo>
                    <a:pt x="154051" y="0"/>
                  </a:moveTo>
                  <a:cubicBezTo>
                    <a:pt x="77470" y="0"/>
                    <a:pt x="0" y="71755"/>
                    <a:pt x="0" y="158115"/>
                  </a:cubicBezTo>
                  <a:cubicBezTo>
                    <a:pt x="0" y="229743"/>
                    <a:pt x="77470" y="301498"/>
                    <a:pt x="154051" y="301498"/>
                  </a:cubicBezTo>
                  <a:cubicBezTo>
                    <a:pt x="243078" y="301498"/>
                    <a:pt x="319659" y="229743"/>
                    <a:pt x="319659" y="158115"/>
                  </a:cubicBezTo>
                  <a:cubicBezTo>
                    <a:pt x="319659" y="71755"/>
                    <a:pt x="243078" y="0"/>
                    <a:pt x="154051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4" name="Group 4"/>
          <p:cNvGrpSpPr/>
          <p:nvPr/>
        </p:nvGrpSpPr>
        <p:grpSpPr>
          <a:xfrm>
            <a:off x="7632720" y="2178000"/>
            <a:ext cx="354240" cy="323280"/>
            <a:chOff x="0" y="0"/>
            <a:chExt cx="472320" cy="431040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472313" cy="431038"/>
            </a:xfrm>
            <a:custGeom>
              <a:avLst/>
              <a:gdLst/>
              <a:ahLst/>
              <a:cxnLst/>
              <a:rect l="l" t="t" r="r" b="b"/>
              <a:pathLst>
                <a:path w="472313" h="431038">
                  <a:moveTo>
                    <a:pt x="229997" y="0"/>
                  </a:moveTo>
                  <a:cubicBezTo>
                    <a:pt x="101092" y="0"/>
                    <a:pt x="0" y="97790"/>
                    <a:pt x="0" y="215519"/>
                  </a:cubicBezTo>
                  <a:cubicBezTo>
                    <a:pt x="0" y="336423"/>
                    <a:pt x="101092" y="431038"/>
                    <a:pt x="229997" y="431038"/>
                  </a:cubicBezTo>
                  <a:cubicBezTo>
                    <a:pt x="371221" y="431038"/>
                    <a:pt x="472313" y="336423"/>
                    <a:pt x="472313" y="215519"/>
                  </a:cubicBezTo>
                  <a:cubicBezTo>
                    <a:pt x="472313" y="97790"/>
                    <a:pt x="371348" y="0"/>
                    <a:pt x="229997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6" name="Group 6"/>
          <p:cNvGrpSpPr/>
          <p:nvPr/>
        </p:nvGrpSpPr>
        <p:grpSpPr>
          <a:xfrm>
            <a:off x="6245280" y="720000"/>
            <a:ext cx="354240" cy="323280"/>
            <a:chOff x="0" y="0"/>
            <a:chExt cx="472320" cy="431040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472313" cy="431038"/>
            </a:xfrm>
            <a:custGeom>
              <a:avLst/>
              <a:gdLst/>
              <a:ahLst/>
              <a:cxnLst/>
              <a:rect l="l" t="t" r="r" b="b"/>
              <a:pathLst>
                <a:path w="472313" h="431038">
                  <a:moveTo>
                    <a:pt x="229997" y="0"/>
                  </a:moveTo>
                  <a:cubicBezTo>
                    <a:pt x="101092" y="0"/>
                    <a:pt x="0" y="97790"/>
                    <a:pt x="0" y="215519"/>
                  </a:cubicBezTo>
                  <a:cubicBezTo>
                    <a:pt x="0" y="336423"/>
                    <a:pt x="101092" y="431038"/>
                    <a:pt x="229997" y="431038"/>
                  </a:cubicBezTo>
                  <a:cubicBezTo>
                    <a:pt x="371221" y="431038"/>
                    <a:pt x="472313" y="336423"/>
                    <a:pt x="472313" y="215519"/>
                  </a:cubicBezTo>
                  <a:cubicBezTo>
                    <a:pt x="472313" y="97790"/>
                    <a:pt x="371348" y="0"/>
                    <a:pt x="229997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986400" y="8946720"/>
            <a:ext cx="354240" cy="323280"/>
            <a:chOff x="0" y="0"/>
            <a:chExt cx="472320" cy="431040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472313" cy="431038"/>
            </a:xfrm>
            <a:custGeom>
              <a:avLst/>
              <a:gdLst/>
              <a:ahLst/>
              <a:cxnLst/>
              <a:rect l="l" t="t" r="r" b="b"/>
              <a:pathLst>
                <a:path w="472313" h="431038">
                  <a:moveTo>
                    <a:pt x="229997" y="0"/>
                  </a:moveTo>
                  <a:cubicBezTo>
                    <a:pt x="101092" y="0"/>
                    <a:pt x="0" y="97790"/>
                    <a:pt x="0" y="215519"/>
                  </a:cubicBezTo>
                  <a:cubicBezTo>
                    <a:pt x="0" y="336423"/>
                    <a:pt x="101092" y="431038"/>
                    <a:pt x="229997" y="431038"/>
                  </a:cubicBezTo>
                  <a:cubicBezTo>
                    <a:pt x="371221" y="431038"/>
                    <a:pt x="472313" y="336423"/>
                    <a:pt x="472313" y="215519"/>
                  </a:cubicBezTo>
                  <a:cubicBezTo>
                    <a:pt x="472313" y="97790"/>
                    <a:pt x="371348" y="0"/>
                    <a:pt x="229997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10" name="Group 10"/>
          <p:cNvGrpSpPr/>
          <p:nvPr/>
        </p:nvGrpSpPr>
        <p:grpSpPr>
          <a:xfrm>
            <a:off x="6551280" y="9473040"/>
            <a:ext cx="354240" cy="323280"/>
            <a:chOff x="0" y="0"/>
            <a:chExt cx="472320" cy="431040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472313" cy="431038"/>
            </a:xfrm>
            <a:custGeom>
              <a:avLst/>
              <a:gdLst/>
              <a:ahLst/>
              <a:cxnLst/>
              <a:rect l="l" t="t" r="r" b="b"/>
              <a:pathLst>
                <a:path w="472313" h="431038">
                  <a:moveTo>
                    <a:pt x="229997" y="0"/>
                  </a:moveTo>
                  <a:cubicBezTo>
                    <a:pt x="101092" y="0"/>
                    <a:pt x="0" y="97790"/>
                    <a:pt x="0" y="215519"/>
                  </a:cubicBezTo>
                  <a:cubicBezTo>
                    <a:pt x="0" y="336423"/>
                    <a:pt x="101092" y="431038"/>
                    <a:pt x="229997" y="431038"/>
                  </a:cubicBezTo>
                  <a:cubicBezTo>
                    <a:pt x="371221" y="431038"/>
                    <a:pt x="472313" y="336423"/>
                    <a:pt x="472313" y="215519"/>
                  </a:cubicBezTo>
                  <a:cubicBezTo>
                    <a:pt x="472313" y="97790"/>
                    <a:pt x="371348" y="0"/>
                    <a:pt x="229997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12" name="Group 12"/>
          <p:cNvGrpSpPr/>
          <p:nvPr/>
        </p:nvGrpSpPr>
        <p:grpSpPr>
          <a:xfrm>
            <a:off x="986400" y="4669200"/>
            <a:ext cx="354240" cy="323280"/>
            <a:chOff x="0" y="0"/>
            <a:chExt cx="472320" cy="431040"/>
          </a:xfrm>
        </p:grpSpPr>
        <p:sp>
          <p:nvSpPr>
            <p:cNvPr id="13" name="Freeform 13"/>
            <p:cNvSpPr/>
            <p:nvPr/>
          </p:nvSpPr>
          <p:spPr>
            <a:xfrm>
              <a:off x="0" y="0"/>
              <a:ext cx="472313" cy="431038"/>
            </a:xfrm>
            <a:custGeom>
              <a:avLst/>
              <a:gdLst/>
              <a:ahLst/>
              <a:cxnLst/>
              <a:rect l="l" t="t" r="r" b="b"/>
              <a:pathLst>
                <a:path w="472313" h="431038">
                  <a:moveTo>
                    <a:pt x="229997" y="0"/>
                  </a:moveTo>
                  <a:cubicBezTo>
                    <a:pt x="101092" y="0"/>
                    <a:pt x="0" y="97790"/>
                    <a:pt x="0" y="215519"/>
                  </a:cubicBezTo>
                  <a:cubicBezTo>
                    <a:pt x="0" y="336423"/>
                    <a:pt x="101092" y="431038"/>
                    <a:pt x="229997" y="431038"/>
                  </a:cubicBezTo>
                  <a:cubicBezTo>
                    <a:pt x="371221" y="431038"/>
                    <a:pt x="472313" y="336423"/>
                    <a:pt x="472313" y="215519"/>
                  </a:cubicBezTo>
                  <a:cubicBezTo>
                    <a:pt x="472313" y="97790"/>
                    <a:pt x="371348" y="0"/>
                    <a:pt x="229997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14" name="Group 14"/>
          <p:cNvGrpSpPr/>
          <p:nvPr/>
        </p:nvGrpSpPr>
        <p:grpSpPr>
          <a:xfrm>
            <a:off x="2161440" y="375120"/>
            <a:ext cx="345600" cy="331920"/>
            <a:chOff x="0" y="0"/>
            <a:chExt cx="460800" cy="442560"/>
          </a:xfrm>
        </p:grpSpPr>
        <p:sp>
          <p:nvSpPr>
            <p:cNvPr id="15" name="Freeform 15"/>
            <p:cNvSpPr/>
            <p:nvPr/>
          </p:nvSpPr>
          <p:spPr>
            <a:xfrm>
              <a:off x="762" y="762"/>
              <a:ext cx="460883" cy="442595"/>
            </a:xfrm>
            <a:custGeom>
              <a:avLst/>
              <a:gdLst/>
              <a:ahLst/>
              <a:cxnLst/>
              <a:rect l="l" t="t" r="r" b="b"/>
              <a:pathLst>
                <a:path w="460883" h="442595">
                  <a:moveTo>
                    <a:pt x="230886" y="0"/>
                  </a:moveTo>
                  <a:cubicBezTo>
                    <a:pt x="101473" y="0"/>
                    <a:pt x="0" y="94615"/>
                    <a:pt x="0" y="227076"/>
                  </a:cubicBezTo>
                  <a:cubicBezTo>
                    <a:pt x="0" y="347091"/>
                    <a:pt x="101346" y="442595"/>
                    <a:pt x="230759" y="442595"/>
                  </a:cubicBezTo>
                  <a:cubicBezTo>
                    <a:pt x="356870" y="442595"/>
                    <a:pt x="460756" y="347218"/>
                    <a:pt x="460756" y="227076"/>
                  </a:cubicBezTo>
                  <a:cubicBezTo>
                    <a:pt x="460883" y="94615"/>
                    <a:pt x="356997" y="0"/>
                    <a:pt x="230886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16" name="Group 16"/>
          <p:cNvGrpSpPr/>
          <p:nvPr/>
        </p:nvGrpSpPr>
        <p:grpSpPr>
          <a:xfrm>
            <a:off x="2319120" y="9318960"/>
            <a:ext cx="154800" cy="145440"/>
            <a:chOff x="0" y="0"/>
            <a:chExt cx="206400" cy="193920"/>
          </a:xfrm>
        </p:grpSpPr>
        <p:sp>
          <p:nvSpPr>
            <p:cNvPr id="17" name="Freeform 17"/>
            <p:cNvSpPr/>
            <p:nvPr/>
          </p:nvSpPr>
          <p:spPr>
            <a:xfrm>
              <a:off x="0" y="762"/>
              <a:ext cx="206375" cy="193929"/>
            </a:xfrm>
            <a:custGeom>
              <a:avLst/>
              <a:gdLst/>
              <a:ahLst/>
              <a:cxnLst/>
              <a:rect l="l" t="t" r="r" b="b"/>
              <a:pathLst>
                <a:path w="206375" h="193929">
                  <a:moveTo>
                    <a:pt x="103632" y="0"/>
                  </a:moveTo>
                  <a:cubicBezTo>
                    <a:pt x="50165" y="0"/>
                    <a:pt x="0" y="47371"/>
                    <a:pt x="0" y="97028"/>
                  </a:cubicBezTo>
                  <a:cubicBezTo>
                    <a:pt x="0" y="146685"/>
                    <a:pt x="50165" y="193929"/>
                    <a:pt x="103632" y="193929"/>
                  </a:cubicBezTo>
                  <a:cubicBezTo>
                    <a:pt x="156337" y="193929"/>
                    <a:pt x="206375" y="146685"/>
                    <a:pt x="206375" y="97028"/>
                  </a:cubicBezTo>
                  <a:cubicBezTo>
                    <a:pt x="206375" y="47371"/>
                    <a:pt x="156210" y="0"/>
                    <a:pt x="103632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18" name="Group 18"/>
          <p:cNvGrpSpPr/>
          <p:nvPr/>
        </p:nvGrpSpPr>
        <p:grpSpPr>
          <a:xfrm>
            <a:off x="5552640" y="652320"/>
            <a:ext cx="143280" cy="142560"/>
            <a:chOff x="0" y="0"/>
            <a:chExt cx="191040" cy="190080"/>
          </a:xfrm>
        </p:grpSpPr>
        <p:sp>
          <p:nvSpPr>
            <p:cNvPr id="19" name="Freeform 19"/>
            <p:cNvSpPr/>
            <p:nvPr/>
          </p:nvSpPr>
          <p:spPr>
            <a:xfrm>
              <a:off x="0" y="762"/>
              <a:ext cx="191135" cy="189992"/>
            </a:xfrm>
            <a:custGeom>
              <a:avLst/>
              <a:gdLst/>
              <a:ahLst/>
              <a:cxnLst/>
              <a:rect l="l" t="t" r="r" b="b"/>
              <a:pathLst>
                <a:path w="191135" h="189992">
                  <a:moveTo>
                    <a:pt x="101346" y="0"/>
                  </a:moveTo>
                  <a:cubicBezTo>
                    <a:pt x="49403" y="0"/>
                    <a:pt x="0" y="46355"/>
                    <a:pt x="0" y="94996"/>
                  </a:cubicBezTo>
                  <a:cubicBezTo>
                    <a:pt x="0" y="144399"/>
                    <a:pt x="49403" y="189992"/>
                    <a:pt x="101346" y="189992"/>
                  </a:cubicBezTo>
                  <a:cubicBezTo>
                    <a:pt x="154051" y="189992"/>
                    <a:pt x="191135" y="144399"/>
                    <a:pt x="191135" y="94996"/>
                  </a:cubicBezTo>
                  <a:cubicBezTo>
                    <a:pt x="191135" y="46355"/>
                    <a:pt x="154051" y="0"/>
                    <a:pt x="101346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20" name="Group 20"/>
          <p:cNvGrpSpPr/>
          <p:nvPr/>
        </p:nvGrpSpPr>
        <p:grpSpPr>
          <a:xfrm>
            <a:off x="1011600" y="3090240"/>
            <a:ext cx="239760" cy="226080"/>
            <a:chOff x="0" y="0"/>
            <a:chExt cx="319680" cy="301440"/>
          </a:xfrm>
        </p:grpSpPr>
        <p:sp>
          <p:nvSpPr>
            <p:cNvPr id="21" name="Freeform 21"/>
            <p:cNvSpPr/>
            <p:nvPr/>
          </p:nvSpPr>
          <p:spPr>
            <a:xfrm>
              <a:off x="0" y="762"/>
              <a:ext cx="319659" cy="301498"/>
            </a:xfrm>
            <a:custGeom>
              <a:avLst/>
              <a:gdLst/>
              <a:ahLst/>
              <a:cxnLst/>
              <a:rect l="l" t="t" r="r" b="b"/>
              <a:pathLst>
                <a:path w="319659" h="301498">
                  <a:moveTo>
                    <a:pt x="154051" y="0"/>
                  </a:moveTo>
                  <a:cubicBezTo>
                    <a:pt x="77470" y="0"/>
                    <a:pt x="0" y="71755"/>
                    <a:pt x="0" y="158115"/>
                  </a:cubicBezTo>
                  <a:cubicBezTo>
                    <a:pt x="0" y="229743"/>
                    <a:pt x="77470" y="301498"/>
                    <a:pt x="154051" y="301498"/>
                  </a:cubicBezTo>
                  <a:cubicBezTo>
                    <a:pt x="243078" y="301498"/>
                    <a:pt x="319659" y="229743"/>
                    <a:pt x="319659" y="158115"/>
                  </a:cubicBezTo>
                  <a:cubicBezTo>
                    <a:pt x="319659" y="71755"/>
                    <a:pt x="243078" y="0"/>
                    <a:pt x="154051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22" name="Group 22"/>
          <p:cNvGrpSpPr/>
          <p:nvPr/>
        </p:nvGrpSpPr>
        <p:grpSpPr>
          <a:xfrm>
            <a:off x="2016720" y="6176160"/>
            <a:ext cx="145440" cy="133920"/>
            <a:chOff x="0" y="0"/>
            <a:chExt cx="193920" cy="178560"/>
          </a:xfrm>
        </p:grpSpPr>
        <p:sp>
          <p:nvSpPr>
            <p:cNvPr id="23" name="Freeform 23"/>
            <p:cNvSpPr/>
            <p:nvPr/>
          </p:nvSpPr>
          <p:spPr>
            <a:xfrm>
              <a:off x="762" y="762"/>
              <a:ext cx="193929" cy="178562"/>
            </a:xfrm>
            <a:custGeom>
              <a:avLst/>
              <a:gdLst/>
              <a:ahLst/>
              <a:cxnLst/>
              <a:rect l="l" t="t" r="r" b="b"/>
              <a:pathLst>
                <a:path w="193929" h="178562">
                  <a:moveTo>
                    <a:pt x="89154" y="0"/>
                  </a:moveTo>
                  <a:cubicBezTo>
                    <a:pt x="39624" y="0"/>
                    <a:pt x="0" y="34798"/>
                    <a:pt x="0" y="83439"/>
                  </a:cubicBezTo>
                  <a:cubicBezTo>
                    <a:pt x="0" y="143764"/>
                    <a:pt x="39624" y="178562"/>
                    <a:pt x="89154" y="178562"/>
                  </a:cubicBezTo>
                  <a:cubicBezTo>
                    <a:pt x="141097" y="178562"/>
                    <a:pt x="193929" y="143764"/>
                    <a:pt x="193929" y="83439"/>
                  </a:cubicBezTo>
                  <a:cubicBezTo>
                    <a:pt x="193929" y="34798"/>
                    <a:pt x="141224" y="0"/>
                    <a:pt x="89154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24" name="Group 24"/>
          <p:cNvGrpSpPr/>
          <p:nvPr/>
        </p:nvGrpSpPr>
        <p:grpSpPr>
          <a:xfrm>
            <a:off x="3138480" y="3417840"/>
            <a:ext cx="143280" cy="144720"/>
            <a:chOff x="0" y="0"/>
            <a:chExt cx="191040" cy="192960"/>
          </a:xfrm>
        </p:grpSpPr>
        <p:sp>
          <p:nvSpPr>
            <p:cNvPr id="25" name="Freeform 25"/>
            <p:cNvSpPr/>
            <p:nvPr/>
          </p:nvSpPr>
          <p:spPr>
            <a:xfrm>
              <a:off x="889" y="762"/>
              <a:ext cx="191008" cy="193040"/>
            </a:xfrm>
            <a:custGeom>
              <a:avLst/>
              <a:gdLst/>
              <a:ahLst/>
              <a:cxnLst/>
              <a:rect l="l" t="t" r="r" b="b"/>
              <a:pathLst>
                <a:path w="191008" h="193040">
                  <a:moveTo>
                    <a:pt x="101600" y="0"/>
                  </a:moveTo>
                  <a:cubicBezTo>
                    <a:pt x="36322" y="0"/>
                    <a:pt x="0" y="48641"/>
                    <a:pt x="0" y="98044"/>
                  </a:cubicBezTo>
                  <a:cubicBezTo>
                    <a:pt x="0" y="144399"/>
                    <a:pt x="36449" y="193040"/>
                    <a:pt x="101727" y="193040"/>
                  </a:cubicBezTo>
                  <a:cubicBezTo>
                    <a:pt x="153797" y="193040"/>
                    <a:pt x="191008" y="144399"/>
                    <a:pt x="191008" y="98044"/>
                  </a:cubicBezTo>
                  <a:cubicBezTo>
                    <a:pt x="191008" y="48641"/>
                    <a:pt x="153797" y="0"/>
                    <a:pt x="101727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26" name="Group 26"/>
          <p:cNvGrpSpPr/>
          <p:nvPr/>
        </p:nvGrpSpPr>
        <p:grpSpPr>
          <a:xfrm>
            <a:off x="8874720" y="545760"/>
            <a:ext cx="154800" cy="133920"/>
            <a:chOff x="0" y="0"/>
            <a:chExt cx="206400" cy="178560"/>
          </a:xfrm>
        </p:grpSpPr>
        <p:sp>
          <p:nvSpPr>
            <p:cNvPr id="27" name="Freeform 27"/>
            <p:cNvSpPr/>
            <p:nvPr/>
          </p:nvSpPr>
          <p:spPr>
            <a:xfrm>
              <a:off x="889" y="0"/>
              <a:ext cx="206502" cy="178562"/>
            </a:xfrm>
            <a:custGeom>
              <a:avLst/>
              <a:gdLst/>
              <a:ahLst/>
              <a:cxnLst/>
              <a:rect l="l" t="t" r="r" b="b"/>
              <a:pathLst>
                <a:path w="206502" h="178562">
                  <a:moveTo>
                    <a:pt x="104775" y="0"/>
                  </a:moveTo>
                  <a:cubicBezTo>
                    <a:pt x="51943" y="0"/>
                    <a:pt x="0" y="34671"/>
                    <a:pt x="0" y="83947"/>
                  </a:cubicBezTo>
                  <a:cubicBezTo>
                    <a:pt x="0" y="144018"/>
                    <a:pt x="52070" y="178562"/>
                    <a:pt x="104902" y="178562"/>
                  </a:cubicBezTo>
                  <a:cubicBezTo>
                    <a:pt x="153670" y="178562"/>
                    <a:pt x="206502" y="143891"/>
                    <a:pt x="206502" y="83947"/>
                  </a:cubicBezTo>
                  <a:cubicBezTo>
                    <a:pt x="206502" y="34671"/>
                    <a:pt x="153670" y="0"/>
                    <a:pt x="104902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28" name="Group 28"/>
          <p:cNvGrpSpPr/>
          <p:nvPr/>
        </p:nvGrpSpPr>
        <p:grpSpPr>
          <a:xfrm>
            <a:off x="1038960" y="706320"/>
            <a:ext cx="249120" cy="232560"/>
            <a:chOff x="0" y="0"/>
            <a:chExt cx="332160" cy="310080"/>
          </a:xfrm>
        </p:grpSpPr>
        <p:sp>
          <p:nvSpPr>
            <p:cNvPr id="29" name="Freeform 29"/>
            <p:cNvSpPr/>
            <p:nvPr/>
          </p:nvSpPr>
          <p:spPr>
            <a:xfrm>
              <a:off x="762" y="0"/>
              <a:ext cx="332232" cy="310134"/>
            </a:xfrm>
            <a:custGeom>
              <a:avLst/>
              <a:gdLst/>
              <a:ahLst/>
              <a:cxnLst/>
              <a:rect l="l" t="t" r="r" b="b"/>
              <a:pathLst>
                <a:path w="332232" h="310134">
                  <a:moveTo>
                    <a:pt x="165735" y="0"/>
                  </a:moveTo>
                  <a:cubicBezTo>
                    <a:pt x="76708" y="0"/>
                    <a:pt x="0" y="72263"/>
                    <a:pt x="0" y="155448"/>
                  </a:cubicBezTo>
                  <a:cubicBezTo>
                    <a:pt x="0" y="250063"/>
                    <a:pt x="76708" y="310134"/>
                    <a:pt x="165608" y="310134"/>
                  </a:cubicBezTo>
                  <a:cubicBezTo>
                    <a:pt x="255397" y="310134"/>
                    <a:pt x="332105" y="250063"/>
                    <a:pt x="332105" y="155448"/>
                  </a:cubicBezTo>
                  <a:cubicBezTo>
                    <a:pt x="332232" y="72263"/>
                    <a:pt x="255524" y="0"/>
                    <a:pt x="165735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30" name="Group 30"/>
          <p:cNvGrpSpPr/>
          <p:nvPr/>
        </p:nvGrpSpPr>
        <p:grpSpPr>
          <a:xfrm>
            <a:off x="522000" y="6829920"/>
            <a:ext cx="145440" cy="142560"/>
            <a:chOff x="0" y="0"/>
            <a:chExt cx="193920" cy="190080"/>
          </a:xfrm>
        </p:grpSpPr>
        <p:sp>
          <p:nvSpPr>
            <p:cNvPr id="31" name="Freeform 31"/>
            <p:cNvSpPr/>
            <p:nvPr/>
          </p:nvSpPr>
          <p:spPr>
            <a:xfrm>
              <a:off x="0" y="0"/>
              <a:ext cx="193929" cy="189992"/>
            </a:xfrm>
            <a:custGeom>
              <a:avLst/>
              <a:gdLst/>
              <a:ahLst/>
              <a:cxnLst/>
              <a:rect l="l" t="t" r="r" b="b"/>
              <a:pathLst>
                <a:path w="193929" h="189992">
                  <a:moveTo>
                    <a:pt x="89535" y="0"/>
                  </a:moveTo>
                  <a:cubicBezTo>
                    <a:pt x="40259" y="0"/>
                    <a:pt x="0" y="46355"/>
                    <a:pt x="0" y="94996"/>
                  </a:cubicBezTo>
                  <a:cubicBezTo>
                    <a:pt x="0" y="144399"/>
                    <a:pt x="40259" y="189992"/>
                    <a:pt x="89535" y="189992"/>
                  </a:cubicBezTo>
                  <a:cubicBezTo>
                    <a:pt x="153670" y="189992"/>
                    <a:pt x="193929" y="144399"/>
                    <a:pt x="193929" y="94996"/>
                  </a:cubicBezTo>
                  <a:cubicBezTo>
                    <a:pt x="193929" y="46355"/>
                    <a:pt x="153670" y="0"/>
                    <a:pt x="89535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34" name="Group 34"/>
          <p:cNvGrpSpPr/>
          <p:nvPr/>
        </p:nvGrpSpPr>
        <p:grpSpPr>
          <a:xfrm>
            <a:off x="8393040" y="7272000"/>
            <a:ext cx="344880" cy="331920"/>
            <a:chOff x="0" y="0"/>
            <a:chExt cx="459840" cy="442560"/>
          </a:xfrm>
        </p:grpSpPr>
        <p:sp>
          <p:nvSpPr>
            <p:cNvPr id="35" name="Freeform 35"/>
            <p:cNvSpPr/>
            <p:nvPr/>
          </p:nvSpPr>
          <p:spPr>
            <a:xfrm>
              <a:off x="0" y="762"/>
              <a:ext cx="459867" cy="442595"/>
            </a:xfrm>
            <a:custGeom>
              <a:avLst/>
              <a:gdLst/>
              <a:ahLst/>
              <a:cxnLst/>
              <a:rect l="l" t="t" r="r" b="b"/>
              <a:pathLst>
                <a:path w="459867" h="442595">
                  <a:moveTo>
                    <a:pt x="229870" y="0"/>
                  </a:moveTo>
                  <a:cubicBezTo>
                    <a:pt x="100965" y="0"/>
                    <a:pt x="0" y="94615"/>
                    <a:pt x="0" y="227076"/>
                  </a:cubicBezTo>
                  <a:cubicBezTo>
                    <a:pt x="0" y="347091"/>
                    <a:pt x="100965" y="442595"/>
                    <a:pt x="229870" y="442595"/>
                  </a:cubicBezTo>
                  <a:cubicBezTo>
                    <a:pt x="355473" y="442595"/>
                    <a:pt x="459740" y="347218"/>
                    <a:pt x="459740" y="227076"/>
                  </a:cubicBezTo>
                  <a:cubicBezTo>
                    <a:pt x="459867" y="94615"/>
                    <a:pt x="355600" y="0"/>
                    <a:pt x="229870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36" name="Group 36"/>
          <p:cNvGrpSpPr/>
          <p:nvPr/>
        </p:nvGrpSpPr>
        <p:grpSpPr>
          <a:xfrm>
            <a:off x="7452000" y="920880"/>
            <a:ext cx="230400" cy="226080"/>
            <a:chOff x="0" y="0"/>
            <a:chExt cx="307200" cy="301440"/>
          </a:xfrm>
        </p:grpSpPr>
        <p:sp>
          <p:nvSpPr>
            <p:cNvPr id="37" name="Freeform 37"/>
            <p:cNvSpPr/>
            <p:nvPr/>
          </p:nvSpPr>
          <p:spPr>
            <a:xfrm>
              <a:off x="0" y="762"/>
              <a:ext cx="307213" cy="301498"/>
            </a:xfrm>
            <a:custGeom>
              <a:avLst/>
              <a:gdLst/>
              <a:ahLst/>
              <a:cxnLst/>
              <a:rect l="l" t="t" r="r" b="b"/>
              <a:pathLst>
                <a:path w="307213" h="301498">
                  <a:moveTo>
                    <a:pt x="153543" y="0"/>
                  </a:moveTo>
                  <a:cubicBezTo>
                    <a:pt x="64897" y="0"/>
                    <a:pt x="0" y="71755"/>
                    <a:pt x="0" y="158115"/>
                  </a:cubicBezTo>
                  <a:cubicBezTo>
                    <a:pt x="0" y="229743"/>
                    <a:pt x="64897" y="301498"/>
                    <a:pt x="153543" y="301498"/>
                  </a:cubicBezTo>
                  <a:cubicBezTo>
                    <a:pt x="242189" y="301498"/>
                    <a:pt x="307086" y="229743"/>
                    <a:pt x="307086" y="158115"/>
                  </a:cubicBezTo>
                  <a:cubicBezTo>
                    <a:pt x="307213" y="71755"/>
                    <a:pt x="242316" y="0"/>
                    <a:pt x="153543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38" name="Group 38"/>
          <p:cNvGrpSpPr/>
          <p:nvPr/>
        </p:nvGrpSpPr>
        <p:grpSpPr>
          <a:xfrm>
            <a:off x="9015840" y="1985040"/>
            <a:ext cx="257760" cy="232560"/>
            <a:chOff x="0" y="0"/>
            <a:chExt cx="343680" cy="310080"/>
          </a:xfrm>
        </p:grpSpPr>
        <p:sp>
          <p:nvSpPr>
            <p:cNvPr id="39" name="Freeform 39"/>
            <p:cNvSpPr/>
            <p:nvPr/>
          </p:nvSpPr>
          <p:spPr>
            <a:xfrm>
              <a:off x="0" y="0"/>
              <a:ext cx="343662" cy="310134"/>
            </a:xfrm>
            <a:custGeom>
              <a:avLst/>
              <a:gdLst/>
              <a:ahLst/>
              <a:cxnLst/>
              <a:rect l="l" t="t" r="r" b="b"/>
              <a:pathLst>
                <a:path w="343662" h="310134">
                  <a:moveTo>
                    <a:pt x="177546" y="0"/>
                  </a:moveTo>
                  <a:cubicBezTo>
                    <a:pt x="76454" y="0"/>
                    <a:pt x="0" y="72263"/>
                    <a:pt x="0" y="155448"/>
                  </a:cubicBezTo>
                  <a:cubicBezTo>
                    <a:pt x="0" y="250063"/>
                    <a:pt x="76454" y="310134"/>
                    <a:pt x="177546" y="310134"/>
                  </a:cubicBezTo>
                  <a:cubicBezTo>
                    <a:pt x="267208" y="310134"/>
                    <a:pt x="343662" y="250063"/>
                    <a:pt x="343662" y="155448"/>
                  </a:cubicBezTo>
                  <a:cubicBezTo>
                    <a:pt x="343662" y="72263"/>
                    <a:pt x="267208" y="0"/>
                    <a:pt x="177546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40" name="Group 40"/>
          <p:cNvGrpSpPr/>
          <p:nvPr/>
        </p:nvGrpSpPr>
        <p:grpSpPr>
          <a:xfrm>
            <a:off x="3910320" y="9648000"/>
            <a:ext cx="562320" cy="637920"/>
            <a:chOff x="0" y="0"/>
            <a:chExt cx="749760" cy="850560"/>
          </a:xfrm>
        </p:grpSpPr>
        <p:sp>
          <p:nvSpPr>
            <p:cNvPr id="41" name="Freeform 41"/>
            <p:cNvSpPr/>
            <p:nvPr/>
          </p:nvSpPr>
          <p:spPr>
            <a:xfrm>
              <a:off x="0" y="0"/>
              <a:ext cx="749808" cy="850519"/>
            </a:xfrm>
            <a:custGeom>
              <a:avLst/>
              <a:gdLst/>
              <a:ahLst/>
              <a:cxnLst/>
              <a:rect l="l" t="t" r="r" b="b"/>
              <a:pathLst>
                <a:path w="749808" h="850519">
                  <a:moveTo>
                    <a:pt x="749808" y="850519"/>
                  </a:moveTo>
                  <a:cubicBezTo>
                    <a:pt x="486410" y="850519"/>
                    <a:pt x="263525" y="850519"/>
                    <a:pt x="0" y="850519"/>
                  </a:cubicBezTo>
                  <a:cubicBezTo>
                    <a:pt x="121539" y="567055"/>
                    <a:pt x="233045" y="283464"/>
                    <a:pt x="354584" y="0"/>
                  </a:cubicBezTo>
                  <a:cubicBezTo>
                    <a:pt x="364744" y="0"/>
                    <a:pt x="374904" y="0"/>
                    <a:pt x="395097" y="0"/>
                  </a:cubicBezTo>
                  <a:cubicBezTo>
                    <a:pt x="506603" y="280162"/>
                    <a:pt x="628142" y="560324"/>
                    <a:pt x="749681" y="850519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42" name="Group 42"/>
          <p:cNvGrpSpPr/>
          <p:nvPr/>
        </p:nvGrpSpPr>
        <p:grpSpPr>
          <a:xfrm>
            <a:off x="5466240" y="9645120"/>
            <a:ext cx="558720" cy="641520"/>
            <a:chOff x="0" y="0"/>
            <a:chExt cx="744960" cy="855360"/>
          </a:xfrm>
        </p:grpSpPr>
        <p:sp>
          <p:nvSpPr>
            <p:cNvPr id="43" name="Freeform 43"/>
            <p:cNvSpPr/>
            <p:nvPr/>
          </p:nvSpPr>
          <p:spPr>
            <a:xfrm>
              <a:off x="0" y="0"/>
              <a:ext cx="744982" cy="855345"/>
            </a:xfrm>
            <a:custGeom>
              <a:avLst/>
              <a:gdLst/>
              <a:ahLst/>
              <a:cxnLst/>
              <a:rect l="l" t="t" r="r" b="b"/>
              <a:pathLst>
                <a:path w="744982" h="855345">
                  <a:moveTo>
                    <a:pt x="382524" y="0"/>
                  </a:moveTo>
                  <a:cubicBezTo>
                    <a:pt x="503301" y="283972"/>
                    <a:pt x="624078" y="567944"/>
                    <a:pt x="744982" y="855345"/>
                  </a:cubicBezTo>
                  <a:cubicBezTo>
                    <a:pt x="483235" y="855345"/>
                    <a:pt x="251714" y="855345"/>
                    <a:pt x="0" y="855345"/>
                  </a:cubicBezTo>
                  <a:cubicBezTo>
                    <a:pt x="120777" y="564642"/>
                    <a:pt x="231521" y="283972"/>
                    <a:pt x="352298" y="0"/>
                  </a:cubicBezTo>
                  <a:cubicBezTo>
                    <a:pt x="362331" y="0"/>
                    <a:pt x="372491" y="0"/>
                    <a:pt x="382524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44" name="Group 44"/>
          <p:cNvGrpSpPr/>
          <p:nvPr/>
        </p:nvGrpSpPr>
        <p:grpSpPr>
          <a:xfrm>
            <a:off x="4691520" y="9645120"/>
            <a:ext cx="552240" cy="641520"/>
            <a:chOff x="0" y="0"/>
            <a:chExt cx="736320" cy="855360"/>
          </a:xfrm>
        </p:grpSpPr>
        <p:sp>
          <p:nvSpPr>
            <p:cNvPr id="45" name="Freeform 45"/>
            <p:cNvSpPr/>
            <p:nvPr/>
          </p:nvSpPr>
          <p:spPr>
            <a:xfrm>
              <a:off x="0" y="0"/>
              <a:ext cx="736346" cy="855345"/>
            </a:xfrm>
            <a:custGeom>
              <a:avLst/>
              <a:gdLst/>
              <a:ahLst/>
              <a:cxnLst/>
              <a:rect l="l" t="t" r="r" b="b"/>
              <a:pathLst>
                <a:path w="736346" h="855345">
                  <a:moveTo>
                    <a:pt x="383286" y="0"/>
                  </a:moveTo>
                  <a:cubicBezTo>
                    <a:pt x="504317" y="283972"/>
                    <a:pt x="615315" y="564642"/>
                    <a:pt x="736346" y="855345"/>
                  </a:cubicBezTo>
                  <a:cubicBezTo>
                    <a:pt x="494284" y="855345"/>
                    <a:pt x="262255" y="855345"/>
                    <a:pt x="0" y="855345"/>
                  </a:cubicBezTo>
                  <a:cubicBezTo>
                    <a:pt x="110998" y="567944"/>
                    <a:pt x="232029" y="283972"/>
                    <a:pt x="353060" y="0"/>
                  </a:cubicBezTo>
                  <a:cubicBezTo>
                    <a:pt x="363093" y="0"/>
                    <a:pt x="373253" y="0"/>
                    <a:pt x="383286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46" name="Group 46"/>
          <p:cNvGrpSpPr/>
          <p:nvPr/>
        </p:nvGrpSpPr>
        <p:grpSpPr>
          <a:xfrm>
            <a:off x="3135600" y="9645120"/>
            <a:ext cx="555840" cy="644400"/>
            <a:chOff x="0" y="0"/>
            <a:chExt cx="741120" cy="859200"/>
          </a:xfrm>
        </p:grpSpPr>
        <p:sp>
          <p:nvSpPr>
            <p:cNvPr id="47" name="Freeform 47"/>
            <p:cNvSpPr/>
            <p:nvPr/>
          </p:nvSpPr>
          <p:spPr>
            <a:xfrm>
              <a:off x="0" y="0"/>
              <a:ext cx="741172" cy="859155"/>
            </a:xfrm>
            <a:custGeom>
              <a:avLst/>
              <a:gdLst/>
              <a:ahLst/>
              <a:cxnLst/>
              <a:rect l="l" t="t" r="r" b="b"/>
              <a:pathLst>
                <a:path w="741172" h="859155">
                  <a:moveTo>
                    <a:pt x="385826" y="0"/>
                  </a:moveTo>
                  <a:cubicBezTo>
                    <a:pt x="507619" y="284099"/>
                    <a:pt x="619379" y="568325"/>
                    <a:pt x="741172" y="859155"/>
                  </a:cubicBezTo>
                  <a:cubicBezTo>
                    <a:pt x="487426" y="859155"/>
                    <a:pt x="253873" y="859155"/>
                    <a:pt x="0" y="859155"/>
                  </a:cubicBezTo>
                  <a:cubicBezTo>
                    <a:pt x="111633" y="571627"/>
                    <a:pt x="233553" y="287528"/>
                    <a:pt x="355346" y="3429"/>
                  </a:cubicBezTo>
                  <a:cubicBezTo>
                    <a:pt x="365506" y="0"/>
                    <a:pt x="375666" y="0"/>
                    <a:pt x="385826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48" name="Group 48"/>
          <p:cNvGrpSpPr/>
          <p:nvPr/>
        </p:nvGrpSpPr>
        <p:grpSpPr>
          <a:xfrm>
            <a:off x="5199120" y="9463680"/>
            <a:ext cx="311040" cy="603360"/>
            <a:chOff x="0" y="0"/>
            <a:chExt cx="414720" cy="804480"/>
          </a:xfrm>
        </p:grpSpPr>
        <p:sp>
          <p:nvSpPr>
            <p:cNvPr id="49" name="Freeform 49"/>
            <p:cNvSpPr/>
            <p:nvPr/>
          </p:nvSpPr>
          <p:spPr>
            <a:xfrm>
              <a:off x="0" y="0"/>
              <a:ext cx="414782" cy="804418"/>
            </a:xfrm>
            <a:custGeom>
              <a:avLst/>
              <a:gdLst/>
              <a:ahLst/>
              <a:cxnLst/>
              <a:rect l="l" t="t" r="r" b="b"/>
              <a:pathLst>
                <a:path w="414782" h="804418">
                  <a:moveTo>
                    <a:pt x="202311" y="804418"/>
                  </a:moveTo>
                  <a:cubicBezTo>
                    <a:pt x="0" y="425958"/>
                    <a:pt x="0" y="364998"/>
                    <a:pt x="202311" y="0"/>
                  </a:cubicBezTo>
                  <a:cubicBezTo>
                    <a:pt x="404622" y="267081"/>
                    <a:pt x="414782" y="537464"/>
                    <a:pt x="202311" y="804418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50" name="Group 50"/>
          <p:cNvGrpSpPr/>
          <p:nvPr/>
        </p:nvGrpSpPr>
        <p:grpSpPr>
          <a:xfrm>
            <a:off x="3659040" y="9473760"/>
            <a:ext cx="295200" cy="594000"/>
            <a:chOff x="0" y="0"/>
            <a:chExt cx="393600" cy="792000"/>
          </a:xfrm>
        </p:grpSpPr>
        <p:sp>
          <p:nvSpPr>
            <p:cNvPr id="51" name="Freeform 51"/>
            <p:cNvSpPr/>
            <p:nvPr/>
          </p:nvSpPr>
          <p:spPr>
            <a:xfrm>
              <a:off x="0" y="0"/>
              <a:ext cx="393573" cy="791972"/>
            </a:xfrm>
            <a:custGeom>
              <a:avLst/>
              <a:gdLst/>
              <a:ahLst/>
              <a:cxnLst/>
              <a:rect l="l" t="t" r="r" b="b"/>
              <a:pathLst>
                <a:path w="393573" h="791972">
                  <a:moveTo>
                    <a:pt x="191770" y="791972"/>
                  </a:moveTo>
                  <a:cubicBezTo>
                    <a:pt x="0" y="599059"/>
                    <a:pt x="0" y="186182"/>
                    <a:pt x="191770" y="0"/>
                  </a:cubicBezTo>
                  <a:cubicBezTo>
                    <a:pt x="393573" y="345186"/>
                    <a:pt x="393573" y="446786"/>
                    <a:pt x="191770" y="791972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52" name="Group 52"/>
          <p:cNvGrpSpPr/>
          <p:nvPr/>
        </p:nvGrpSpPr>
        <p:grpSpPr>
          <a:xfrm>
            <a:off x="4424400" y="9479520"/>
            <a:ext cx="298800" cy="581040"/>
            <a:chOff x="0" y="0"/>
            <a:chExt cx="398400" cy="774720"/>
          </a:xfrm>
        </p:grpSpPr>
        <p:sp>
          <p:nvSpPr>
            <p:cNvPr id="53" name="Freeform 53"/>
            <p:cNvSpPr/>
            <p:nvPr/>
          </p:nvSpPr>
          <p:spPr>
            <a:xfrm>
              <a:off x="0" y="0"/>
              <a:ext cx="398399" cy="774700"/>
            </a:xfrm>
            <a:custGeom>
              <a:avLst/>
              <a:gdLst/>
              <a:ahLst/>
              <a:cxnLst/>
              <a:rect l="l" t="t" r="r" b="b"/>
              <a:pathLst>
                <a:path w="398399" h="774700">
                  <a:moveTo>
                    <a:pt x="204343" y="774700"/>
                  </a:moveTo>
                  <a:cubicBezTo>
                    <a:pt x="0" y="517652"/>
                    <a:pt x="0" y="253746"/>
                    <a:pt x="204343" y="0"/>
                  </a:cubicBezTo>
                  <a:cubicBezTo>
                    <a:pt x="398399" y="162433"/>
                    <a:pt x="398399" y="595376"/>
                    <a:pt x="204343" y="77470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54" name="Group 54"/>
          <p:cNvGrpSpPr/>
          <p:nvPr/>
        </p:nvGrpSpPr>
        <p:grpSpPr>
          <a:xfrm>
            <a:off x="2864160" y="9473760"/>
            <a:ext cx="295200" cy="594000"/>
            <a:chOff x="0" y="0"/>
            <a:chExt cx="393600" cy="792000"/>
          </a:xfrm>
        </p:grpSpPr>
        <p:sp>
          <p:nvSpPr>
            <p:cNvPr id="55" name="Freeform 55"/>
            <p:cNvSpPr/>
            <p:nvPr/>
          </p:nvSpPr>
          <p:spPr>
            <a:xfrm>
              <a:off x="0" y="0"/>
              <a:ext cx="393573" cy="791972"/>
            </a:xfrm>
            <a:custGeom>
              <a:avLst/>
              <a:gdLst/>
              <a:ahLst/>
              <a:cxnLst/>
              <a:rect l="l" t="t" r="r" b="b"/>
              <a:pathLst>
                <a:path w="393573" h="791972">
                  <a:moveTo>
                    <a:pt x="191770" y="791972"/>
                  </a:moveTo>
                  <a:cubicBezTo>
                    <a:pt x="0" y="599059"/>
                    <a:pt x="0" y="186182"/>
                    <a:pt x="191770" y="0"/>
                  </a:cubicBezTo>
                  <a:cubicBezTo>
                    <a:pt x="393573" y="345186"/>
                    <a:pt x="393573" y="446786"/>
                    <a:pt x="191770" y="791972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56" name="Group 56"/>
          <p:cNvGrpSpPr/>
          <p:nvPr/>
        </p:nvGrpSpPr>
        <p:grpSpPr>
          <a:xfrm>
            <a:off x="774720" y="9648720"/>
            <a:ext cx="562320" cy="637920"/>
            <a:chOff x="0" y="0"/>
            <a:chExt cx="749760" cy="850560"/>
          </a:xfrm>
        </p:grpSpPr>
        <p:sp>
          <p:nvSpPr>
            <p:cNvPr id="57" name="Freeform 57"/>
            <p:cNvSpPr/>
            <p:nvPr/>
          </p:nvSpPr>
          <p:spPr>
            <a:xfrm>
              <a:off x="0" y="0"/>
              <a:ext cx="749808" cy="850519"/>
            </a:xfrm>
            <a:custGeom>
              <a:avLst/>
              <a:gdLst/>
              <a:ahLst/>
              <a:cxnLst/>
              <a:rect l="l" t="t" r="r" b="b"/>
              <a:pathLst>
                <a:path w="749808" h="850519">
                  <a:moveTo>
                    <a:pt x="749808" y="850519"/>
                  </a:moveTo>
                  <a:cubicBezTo>
                    <a:pt x="486410" y="850519"/>
                    <a:pt x="263525" y="850519"/>
                    <a:pt x="0" y="850519"/>
                  </a:cubicBezTo>
                  <a:cubicBezTo>
                    <a:pt x="121539" y="567055"/>
                    <a:pt x="233045" y="283464"/>
                    <a:pt x="354584" y="0"/>
                  </a:cubicBezTo>
                  <a:cubicBezTo>
                    <a:pt x="364744" y="0"/>
                    <a:pt x="374904" y="0"/>
                    <a:pt x="395097" y="0"/>
                  </a:cubicBezTo>
                  <a:cubicBezTo>
                    <a:pt x="506603" y="280162"/>
                    <a:pt x="628142" y="560324"/>
                    <a:pt x="749681" y="850519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58" name="Group 58"/>
          <p:cNvGrpSpPr/>
          <p:nvPr/>
        </p:nvGrpSpPr>
        <p:grpSpPr>
          <a:xfrm>
            <a:off x="2330640" y="9645840"/>
            <a:ext cx="558720" cy="641520"/>
            <a:chOff x="0" y="0"/>
            <a:chExt cx="744960" cy="855360"/>
          </a:xfrm>
        </p:grpSpPr>
        <p:sp>
          <p:nvSpPr>
            <p:cNvPr id="59" name="Freeform 59"/>
            <p:cNvSpPr/>
            <p:nvPr/>
          </p:nvSpPr>
          <p:spPr>
            <a:xfrm>
              <a:off x="0" y="0"/>
              <a:ext cx="744982" cy="855345"/>
            </a:xfrm>
            <a:custGeom>
              <a:avLst/>
              <a:gdLst/>
              <a:ahLst/>
              <a:cxnLst/>
              <a:rect l="l" t="t" r="r" b="b"/>
              <a:pathLst>
                <a:path w="744982" h="855345">
                  <a:moveTo>
                    <a:pt x="382524" y="0"/>
                  </a:moveTo>
                  <a:cubicBezTo>
                    <a:pt x="503301" y="283972"/>
                    <a:pt x="624078" y="567944"/>
                    <a:pt x="744982" y="855345"/>
                  </a:cubicBezTo>
                  <a:cubicBezTo>
                    <a:pt x="483235" y="855345"/>
                    <a:pt x="251714" y="855345"/>
                    <a:pt x="0" y="855345"/>
                  </a:cubicBezTo>
                  <a:cubicBezTo>
                    <a:pt x="120777" y="564642"/>
                    <a:pt x="231521" y="283972"/>
                    <a:pt x="352298" y="0"/>
                  </a:cubicBezTo>
                  <a:cubicBezTo>
                    <a:pt x="362331" y="0"/>
                    <a:pt x="372491" y="0"/>
                    <a:pt x="382524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60" name="Group 60"/>
          <p:cNvGrpSpPr/>
          <p:nvPr/>
        </p:nvGrpSpPr>
        <p:grpSpPr>
          <a:xfrm>
            <a:off x="1555920" y="9645840"/>
            <a:ext cx="552240" cy="641520"/>
            <a:chOff x="0" y="0"/>
            <a:chExt cx="736320" cy="855360"/>
          </a:xfrm>
        </p:grpSpPr>
        <p:sp>
          <p:nvSpPr>
            <p:cNvPr id="61" name="Freeform 61"/>
            <p:cNvSpPr/>
            <p:nvPr/>
          </p:nvSpPr>
          <p:spPr>
            <a:xfrm>
              <a:off x="0" y="0"/>
              <a:ext cx="736346" cy="855345"/>
            </a:xfrm>
            <a:custGeom>
              <a:avLst/>
              <a:gdLst/>
              <a:ahLst/>
              <a:cxnLst/>
              <a:rect l="l" t="t" r="r" b="b"/>
              <a:pathLst>
                <a:path w="736346" h="855345">
                  <a:moveTo>
                    <a:pt x="383286" y="0"/>
                  </a:moveTo>
                  <a:cubicBezTo>
                    <a:pt x="504317" y="283972"/>
                    <a:pt x="615315" y="564642"/>
                    <a:pt x="736346" y="855345"/>
                  </a:cubicBezTo>
                  <a:cubicBezTo>
                    <a:pt x="494284" y="855345"/>
                    <a:pt x="262255" y="855345"/>
                    <a:pt x="0" y="855345"/>
                  </a:cubicBezTo>
                  <a:cubicBezTo>
                    <a:pt x="110998" y="567944"/>
                    <a:pt x="232029" y="283972"/>
                    <a:pt x="353060" y="0"/>
                  </a:cubicBezTo>
                  <a:cubicBezTo>
                    <a:pt x="363093" y="0"/>
                    <a:pt x="373253" y="0"/>
                    <a:pt x="383286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62" name="Group 62"/>
          <p:cNvGrpSpPr/>
          <p:nvPr/>
        </p:nvGrpSpPr>
        <p:grpSpPr>
          <a:xfrm>
            <a:off x="0" y="9645840"/>
            <a:ext cx="555840" cy="644400"/>
            <a:chOff x="0" y="0"/>
            <a:chExt cx="741120" cy="859200"/>
          </a:xfrm>
        </p:grpSpPr>
        <p:sp>
          <p:nvSpPr>
            <p:cNvPr id="63" name="Freeform 63"/>
            <p:cNvSpPr/>
            <p:nvPr/>
          </p:nvSpPr>
          <p:spPr>
            <a:xfrm>
              <a:off x="0" y="0"/>
              <a:ext cx="741172" cy="859155"/>
            </a:xfrm>
            <a:custGeom>
              <a:avLst/>
              <a:gdLst/>
              <a:ahLst/>
              <a:cxnLst/>
              <a:rect l="l" t="t" r="r" b="b"/>
              <a:pathLst>
                <a:path w="741172" h="859155">
                  <a:moveTo>
                    <a:pt x="385826" y="0"/>
                  </a:moveTo>
                  <a:cubicBezTo>
                    <a:pt x="507619" y="284099"/>
                    <a:pt x="619379" y="568325"/>
                    <a:pt x="741172" y="859155"/>
                  </a:cubicBezTo>
                  <a:cubicBezTo>
                    <a:pt x="487426" y="859155"/>
                    <a:pt x="253873" y="859155"/>
                    <a:pt x="0" y="859155"/>
                  </a:cubicBezTo>
                  <a:cubicBezTo>
                    <a:pt x="111633" y="571627"/>
                    <a:pt x="233553" y="287528"/>
                    <a:pt x="355346" y="3429"/>
                  </a:cubicBezTo>
                  <a:cubicBezTo>
                    <a:pt x="365506" y="0"/>
                    <a:pt x="375666" y="0"/>
                    <a:pt x="385826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64" name="Group 64"/>
          <p:cNvGrpSpPr/>
          <p:nvPr/>
        </p:nvGrpSpPr>
        <p:grpSpPr>
          <a:xfrm>
            <a:off x="2063520" y="9464400"/>
            <a:ext cx="311040" cy="603360"/>
            <a:chOff x="0" y="0"/>
            <a:chExt cx="414720" cy="804480"/>
          </a:xfrm>
        </p:grpSpPr>
        <p:sp>
          <p:nvSpPr>
            <p:cNvPr id="65" name="Freeform 65"/>
            <p:cNvSpPr/>
            <p:nvPr/>
          </p:nvSpPr>
          <p:spPr>
            <a:xfrm>
              <a:off x="0" y="0"/>
              <a:ext cx="414782" cy="804418"/>
            </a:xfrm>
            <a:custGeom>
              <a:avLst/>
              <a:gdLst/>
              <a:ahLst/>
              <a:cxnLst/>
              <a:rect l="l" t="t" r="r" b="b"/>
              <a:pathLst>
                <a:path w="414782" h="804418">
                  <a:moveTo>
                    <a:pt x="202311" y="804418"/>
                  </a:moveTo>
                  <a:cubicBezTo>
                    <a:pt x="0" y="425958"/>
                    <a:pt x="0" y="364998"/>
                    <a:pt x="202311" y="0"/>
                  </a:cubicBezTo>
                  <a:cubicBezTo>
                    <a:pt x="404622" y="267081"/>
                    <a:pt x="414782" y="537464"/>
                    <a:pt x="202311" y="804418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66" name="Group 66"/>
          <p:cNvGrpSpPr/>
          <p:nvPr/>
        </p:nvGrpSpPr>
        <p:grpSpPr>
          <a:xfrm>
            <a:off x="524160" y="9474480"/>
            <a:ext cx="295200" cy="594000"/>
            <a:chOff x="0" y="0"/>
            <a:chExt cx="393600" cy="792000"/>
          </a:xfrm>
        </p:grpSpPr>
        <p:sp>
          <p:nvSpPr>
            <p:cNvPr id="67" name="Freeform 67"/>
            <p:cNvSpPr/>
            <p:nvPr/>
          </p:nvSpPr>
          <p:spPr>
            <a:xfrm>
              <a:off x="0" y="0"/>
              <a:ext cx="393573" cy="791972"/>
            </a:xfrm>
            <a:custGeom>
              <a:avLst/>
              <a:gdLst/>
              <a:ahLst/>
              <a:cxnLst/>
              <a:rect l="l" t="t" r="r" b="b"/>
              <a:pathLst>
                <a:path w="393573" h="791972">
                  <a:moveTo>
                    <a:pt x="191770" y="791972"/>
                  </a:moveTo>
                  <a:cubicBezTo>
                    <a:pt x="0" y="599059"/>
                    <a:pt x="0" y="186182"/>
                    <a:pt x="191770" y="0"/>
                  </a:cubicBezTo>
                  <a:cubicBezTo>
                    <a:pt x="393573" y="345186"/>
                    <a:pt x="393573" y="446786"/>
                    <a:pt x="191770" y="791972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68" name="Group 68"/>
          <p:cNvGrpSpPr/>
          <p:nvPr/>
        </p:nvGrpSpPr>
        <p:grpSpPr>
          <a:xfrm>
            <a:off x="1288800" y="9480240"/>
            <a:ext cx="298800" cy="581040"/>
            <a:chOff x="0" y="0"/>
            <a:chExt cx="398400" cy="774720"/>
          </a:xfrm>
        </p:grpSpPr>
        <p:sp>
          <p:nvSpPr>
            <p:cNvPr id="69" name="Freeform 69"/>
            <p:cNvSpPr/>
            <p:nvPr/>
          </p:nvSpPr>
          <p:spPr>
            <a:xfrm>
              <a:off x="0" y="0"/>
              <a:ext cx="398399" cy="774700"/>
            </a:xfrm>
            <a:custGeom>
              <a:avLst/>
              <a:gdLst/>
              <a:ahLst/>
              <a:cxnLst/>
              <a:rect l="l" t="t" r="r" b="b"/>
              <a:pathLst>
                <a:path w="398399" h="774700">
                  <a:moveTo>
                    <a:pt x="204343" y="774700"/>
                  </a:moveTo>
                  <a:cubicBezTo>
                    <a:pt x="0" y="517652"/>
                    <a:pt x="0" y="253746"/>
                    <a:pt x="204343" y="0"/>
                  </a:cubicBezTo>
                  <a:cubicBezTo>
                    <a:pt x="398399" y="162433"/>
                    <a:pt x="398399" y="595376"/>
                    <a:pt x="204343" y="77470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70" name="Group 70"/>
          <p:cNvGrpSpPr/>
          <p:nvPr/>
        </p:nvGrpSpPr>
        <p:grpSpPr>
          <a:xfrm>
            <a:off x="16173360" y="9663840"/>
            <a:ext cx="562320" cy="637920"/>
            <a:chOff x="0" y="0"/>
            <a:chExt cx="749760" cy="850560"/>
          </a:xfrm>
        </p:grpSpPr>
        <p:sp>
          <p:nvSpPr>
            <p:cNvPr id="71" name="Freeform 71"/>
            <p:cNvSpPr/>
            <p:nvPr/>
          </p:nvSpPr>
          <p:spPr>
            <a:xfrm>
              <a:off x="0" y="0"/>
              <a:ext cx="749808" cy="850519"/>
            </a:xfrm>
            <a:custGeom>
              <a:avLst/>
              <a:gdLst/>
              <a:ahLst/>
              <a:cxnLst/>
              <a:rect l="l" t="t" r="r" b="b"/>
              <a:pathLst>
                <a:path w="749808" h="850519">
                  <a:moveTo>
                    <a:pt x="749808" y="850519"/>
                  </a:moveTo>
                  <a:cubicBezTo>
                    <a:pt x="486410" y="850519"/>
                    <a:pt x="263525" y="850519"/>
                    <a:pt x="0" y="850519"/>
                  </a:cubicBezTo>
                  <a:cubicBezTo>
                    <a:pt x="121539" y="567055"/>
                    <a:pt x="233045" y="283464"/>
                    <a:pt x="354584" y="0"/>
                  </a:cubicBezTo>
                  <a:cubicBezTo>
                    <a:pt x="364744" y="0"/>
                    <a:pt x="374904" y="0"/>
                    <a:pt x="395097" y="0"/>
                  </a:cubicBezTo>
                  <a:cubicBezTo>
                    <a:pt x="506603" y="280162"/>
                    <a:pt x="628142" y="560324"/>
                    <a:pt x="749681" y="850519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72" name="Group 72"/>
          <p:cNvGrpSpPr/>
          <p:nvPr/>
        </p:nvGrpSpPr>
        <p:grpSpPr>
          <a:xfrm>
            <a:off x="17729280" y="9660960"/>
            <a:ext cx="558720" cy="641520"/>
            <a:chOff x="0" y="0"/>
            <a:chExt cx="744960" cy="855360"/>
          </a:xfrm>
        </p:grpSpPr>
        <p:sp>
          <p:nvSpPr>
            <p:cNvPr id="73" name="Freeform 73"/>
            <p:cNvSpPr/>
            <p:nvPr/>
          </p:nvSpPr>
          <p:spPr>
            <a:xfrm>
              <a:off x="0" y="0"/>
              <a:ext cx="744982" cy="855345"/>
            </a:xfrm>
            <a:custGeom>
              <a:avLst/>
              <a:gdLst/>
              <a:ahLst/>
              <a:cxnLst/>
              <a:rect l="l" t="t" r="r" b="b"/>
              <a:pathLst>
                <a:path w="744982" h="855345">
                  <a:moveTo>
                    <a:pt x="382524" y="0"/>
                  </a:moveTo>
                  <a:cubicBezTo>
                    <a:pt x="503301" y="283972"/>
                    <a:pt x="624078" y="567944"/>
                    <a:pt x="744982" y="855345"/>
                  </a:cubicBezTo>
                  <a:cubicBezTo>
                    <a:pt x="483235" y="855345"/>
                    <a:pt x="251714" y="855345"/>
                    <a:pt x="0" y="855345"/>
                  </a:cubicBezTo>
                  <a:cubicBezTo>
                    <a:pt x="120777" y="564642"/>
                    <a:pt x="231521" y="283972"/>
                    <a:pt x="352298" y="0"/>
                  </a:cubicBezTo>
                  <a:cubicBezTo>
                    <a:pt x="362331" y="0"/>
                    <a:pt x="372491" y="0"/>
                    <a:pt x="382524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74" name="Group 74"/>
          <p:cNvGrpSpPr/>
          <p:nvPr/>
        </p:nvGrpSpPr>
        <p:grpSpPr>
          <a:xfrm>
            <a:off x="16954560" y="9660960"/>
            <a:ext cx="552240" cy="641520"/>
            <a:chOff x="0" y="0"/>
            <a:chExt cx="736320" cy="855360"/>
          </a:xfrm>
        </p:grpSpPr>
        <p:sp>
          <p:nvSpPr>
            <p:cNvPr id="75" name="Freeform 75"/>
            <p:cNvSpPr/>
            <p:nvPr/>
          </p:nvSpPr>
          <p:spPr>
            <a:xfrm>
              <a:off x="0" y="0"/>
              <a:ext cx="736346" cy="855345"/>
            </a:xfrm>
            <a:custGeom>
              <a:avLst/>
              <a:gdLst/>
              <a:ahLst/>
              <a:cxnLst/>
              <a:rect l="l" t="t" r="r" b="b"/>
              <a:pathLst>
                <a:path w="736346" h="855345">
                  <a:moveTo>
                    <a:pt x="383286" y="0"/>
                  </a:moveTo>
                  <a:cubicBezTo>
                    <a:pt x="504317" y="283972"/>
                    <a:pt x="615315" y="564642"/>
                    <a:pt x="736346" y="855345"/>
                  </a:cubicBezTo>
                  <a:cubicBezTo>
                    <a:pt x="494284" y="855345"/>
                    <a:pt x="262255" y="855345"/>
                    <a:pt x="0" y="855345"/>
                  </a:cubicBezTo>
                  <a:cubicBezTo>
                    <a:pt x="110998" y="567944"/>
                    <a:pt x="232029" y="283972"/>
                    <a:pt x="353060" y="0"/>
                  </a:cubicBezTo>
                  <a:cubicBezTo>
                    <a:pt x="363093" y="0"/>
                    <a:pt x="373253" y="0"/>
                    <a:pt x="383286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76" name="Group 76"/>
          <p:cNvGrpSpPr/>
          <p:nvPr/>
        </p:nvGrpSpPr>
        <p:grpSpPr>
          <a:xfrm>
            <a:off x="15398640" y="9660960"/>
            <a:ext cx="555840" cy="644400"/>
            <a:chOff x="0" y="0"/>
            <a:chExt cx="741120" cy="859200"/>
          </a:xfrm>
        </p:grpSpPr>
        <p:sp>
          <p:nvSpPr>
            <p:cNvPr id="77" name="Freeform 77"/>
            <p:cNvSpPr/>
            <p:nvPr/>
          </p:nvSpPr>
          <p:spPr>
            <a:xfrm>
              <a:off x="0" y="0"/>
              <a:ext cx="741172" cy="859155"/>
            </a:xfrm>
            <a:custGeom>
              <a:avLst/>
              <a:gdLst/>
              <a:ahLst/>
              <a:cxnLst/>
              <a:rect l="l" t="t" r="r" b="b"/>
              <a:pathLst>
                <a:path w="741172" h="859155">
                  <a:moveTo>
                    <a:pt x="385826" y="0"/>
                  </a:moveTo>
                  <a:cubicBezTo>
                    <a:pt x="507619" y="284099"/>
                    <a:pt x="619379" y="568325"/>
                    <a:pt x="741172" y="859155"/>
                  </a:cubicBezTo>
                  <a:cubicBezTo>
                    <a:pt x="487426" y="859155"/>
                    <a:pt x="253873" y="859155"/>
                    <a:pt x="0" y="859155"/>
                  </a:cubicBezTo>
                  <a:cubicBezTo>
                    <a:pt x="111633" y="571627"/>
                    <a:pt x="233553" y="287528"/>
                    <a:pt x="355346" y="3429"/>
                  </a:cubicBezTo>
                  <a:cubicBezTo>
                    <a:pt x="365506" y="0"/>
                    <a:pt x="375666" y="0"/>
                    <a:pt x="385826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78" name="Group 78"/>
          <p:cNvGrpSpPr/>
          <p:nvPr/>
        </p:nvGrpSpPr>
        <p:grpSpPr>
          <a:xfrm>
            <a:off x="17462160" y="9479520"/>
            <a:ext cx="311040" cy="603360"/>
            <a:chOff x="0" y="0"/>
            <a:chExt cx="414720" cy="804480"/>
          </a:xfrm>
        </p:grpSpPr>
        <p:sp>
          <p:nvSpPr>
            <p:cNvPr id="79" name="Freeform 79"/>
            <p:cNvSpPr/>
            <p:nvPr/>
          </p:nvSpPr>
          <p:spPr>
            <a:xfrm>
              <a:off x="0" y="0"/>
              <a:ext cx="414782" cy="804418"/>
            </a:xfrm>
            <a:custGeom>
              <a:avLst/>
              <a:gdLst/>
              <a:ahLst/>
              <a:cxnLst/>
              <a:rect l="l" t="t" r="r" b="b"/>
              <a:pathLst>
                <a:path w="414782" h="804418">
                  <a:moveTo>
                    <a:pt x="202311" y="804418"/>
                  </a:moveTo>
                  <a:cubicBezTo>
                    <a:pt x="0" y="425958"/>
                    <a:pt x="0" y="364998"/>
                    <a:pt x="202311" y="0"/>
                  </a:cubicBezTo>
                  <a:cubicBezTo>
                    <a:pt x="404622" y="267081"/>
                    <a:pt x="414782" y="537464"/>
                    <a:pt x="202311" y="804418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80" name="Group 80"/>
          <p:cNvGrpSpPr/>
          <p:nvPr/>
        </p:nvGrpSpPr>
        <p:grpSpPr>
          <a:xfrm>
            <a:off x="15922800" y="9489600"/>
            <a:ext cx="295200" cy="594000"/>
            <a:chOff x="0" y="0"/>
            <a:chExt cx="393600" cy="792000"/>
          </a:xfrm>
        </p:grpSpPr>
        <p:sp>
          <p:nvSpPr>
            <p:cNvPr id="81" name="Freeform 81"/>
            <p:cNvSpPr/>
            <p:nvPr/>
          </p:nvSpPr>
          <p:spPr>
            <a:xfrm>
              <a:off x="0" y="0"/>
              <a:ext cx="393573" cy="791972"/>
            </a:xfrm>
            <a:custGeom>
              <a:avLst/>
              <a:gdLst/>
              <a:ahLst/>
              <a:cxnLst/>
              <a:rect l="l" t="t" r="r" b="b"/>
              <a:pathLst>
                <a:path w="393573" h="791972">
                  <a:moveTo>
                    <a:pt x="191770" y="791972"/>
                  </a:moveTo>
                  <a:cubicBezTo>
                    <a:pt x="0" y="599059"/>
                    <a:pt x="0" y="186182"/>
                    <a:pt x="191770" y="0"/>
                  </a:cubicBezTo>
                  <a:cubicBezTo>
                    <a:pt x="393573" y="345186"/>
                    <a:pt x="393573" y="446786"/>
                    <a:pt x="191770" y="791972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82" name="Group 82"/>
          <p:cNvGrpSpPr/>
          <p:nvPr/>
        </p:nvGrpSpPr>
        <p:grpSpPr>
          <a:xfrm>
            <a:off x="16688160" y="9496080"/>
            <a:ext cx="298800" cy="581040"/>
            <a:chOff x="0" y="0"/>
            <a:chExt cx="398400" cy="774720"/>
          </a:xfrm>
        </p:grpSpPr>
        <p:sp>
          <p:nvSpPr>
            <p:cNvPr id="83" name="Freeform 83"/>
            <p:cNvSpPr/>
            <p:nvPr/>
          </p:nvSpPr>
          <p:spPr>
            <a:xfrm>
              <a:off x="0" y="0"/>
              <a:ext cx="398399" cy="774700"/>
            </a:xfrm>
            <a:custGeom>
              <a:avLst/>
              <a:gdLst/>
              <a:ahLst/>
              <a:cxnLst/>
              <a:rect l="l" t="t" r="r" b="b"/>
              <a:pathLst>
                <a:path w="398399" h="774700">
                  <a:moveTo>
                    <a:pt x="204343" y="774700"/>
                  </a:moveTo>
                  <a:cubicBezTo>
                    <a:pt x="0" y="517652"/>
                    <a:pt x="0" y="253746"/>
                    <a:pt x="204343" y="0"/>
                  </a:cubicBezTo>
                  <a:cubicBezTo>
                    <a:pt x="398399" y="162433"/>
                    <a:pt x="398399" y="595376"/>
                    <a:pt x="204343" y="77470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84" name="Group 84"/>
          <p:cNvGrpSpPr/>
          <p:nvPr/>
        </p:nvGrpSpPr>
        <p:grpSpPr>
          <a:xfrm>
            <a:off x="15127200" y="9489600"/>
            <a:ext cx="295200" cy="594000"/>
            <a:chOff x="0" y="0"/>
            <a:chExt cx="393600" cy="792000"/>
          </a:xfrm>
        </p:grpSpPr>
        <p:sp>
          <p:nvSpPr>
            <p:cNvPr id="85" name="Freeform 85"/>
            <p:cNvSpPr/>
            <p:nvPr/>
          </p:nvSpPr>
          <p:spPr>
            <a:xfrm>
              <a:off x="0" y="0"/>
              <a:ext cx="393573" cy="791972"/>
            </a:xfrm>
            <a:custGeom>
              <a:avLst/>
              <a:gdLst/>
              <a:ahLst/>
              <a:cxnLst/>
              <a:rect l="l" t="t" r="r" b="b"/>
              <a:pathLst>
                <a:path w="393573" h="791972">
                  <a:moveTo>
                    <a:pt x="191770" y="791972"/>
                  </a:moveTo>
                  <a:cubicBezTo>
                    <a:pt x="0" y="599059"/>
                    <a:pt x="0" y="186182"/>
                    <a:pt x="191770" y="0"/>
                  </a:cubicBezTo>
                  <a:cubicBezTo>
                    <a:pt x="393573" y="345186"/>
                    <a:pt x="393573" y="446786"/>
                    <a:pt x="191770" y="791972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86" name="Group 86"/>
          <p:cNvGrpSpPr/>
          <p:nvPr/>
        </p:nvGrpSpPr>
        <p:grpSpPr>
          <a:xfrm>
            <a:off x="13037760" y="9664560"/>
            <a:ext cx="562320" cy="637920"/>
            <a:chOff x="0" y="0"/>
            <a:chExt cx="749760" cy="850560"/>
          </a:xfrm>
        </p:grpSpPr>
        <p:sp>
          <p:nvSpPr>
            <p:cNvPr id="87" name="Freeform 87"/>
            <p:cNvSpPr/>
            <p:nvPr/>
          </p:nvSpPr>
          <p:spPr>
            <a:xfrm>
              <a:off x="0" y="0"/>
              <a:ext cx="749808" cy="850519"/>
            </a:xfrm>
            <a:custGeom>
              <a:avLst/>
              <a:gdLst/>
              <a:ahLst/>
              <a:cxnLst/>
              <a:rect l="l" t="t" r="r" b="b"/>
              <a:pathLst>
                <a:path w="749808" h="850519">
                  <a:moveTo>
                    <a:pt x="749808" y="850519"/>
                  </a:moveTo>
                  <a:cubicBezTo>
                    <a:pt x="486410" y="850519"/>
                    <a:pt x="263525" y="850519"/>
                    <a:pt x="0" y="850519"/>
                  </a:cubicBezTo>
                  <a:cubicBezTo>
                    <a:pt x="121539" y="567055"/>
                    <a:pt x="233045" y="283464"/>
                    <a:pt x="354584" y="0"/>
                  </a:cubicBezTo>
                  <a:cubicBezTo>
                    <a:pt x="364744" y="0"/>
                    <a:pt x="374904" y="0"/>
                    <a:pt x="395097" y="0"/>
                  </a:cubicBezTo>
                  <a:cubicBezTo>
                    <a:pt x="506603" y="280162"/>
                    <a:pt x="628142" y="560324"/>
                    <a:pt x="749681" y="850519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88" name="Group 88"/>
          <p:cNvGrpSpPr/>
          <p:nvPr/>
        </p:nvGrpSpPr>
        <p:grpSpPr>
          <a:xfrm>
            <a:off x="14593680" y="9661680"/>
            <a:ext cx="558720" cy="641520"/>
            <a:chOff x="0" y="0"/>
            <a:chExt cx="744960" cy="855360"/>
          </a:xfrm>
        </p:grpSpPr>
        <p:sp>
          <p:nvSpPr>
            <p:cNvPr id="89" name="Freeform 89"/>
            <p:cNvSpPr/>
            <p:nvPr/>
          </p:nvSpPr>
          <p:spPr>
            <a:xfrm>
              <a:off x="0" y="0"/>
              <a:ext cx="744982" cy="855345"/>
            </a:xfrm>
            <a:custGeom>
              <a:avLst/>
              <a:gdLst/>
              <a:ahLst/>
              <a:cxnLst/>
              <a:rect l="l" t="t" r="r" b="b"/>
              <a:pathLst>
                <a:path w="744982" h="855345">
                  <a:moveTo>
                    <a:pt x="382524" y="0"/>
                  </a:moveTo>
                  <a:cubicBezTo>
                    <a:pt x="503301" y="283972"/>
                    <a:pt x="624078" y="567944"/>
                    <a:pt x="744982" y="855345"/>
                  </a:cubicBezTo>
                  <a:cubicBezTo>
                    <a:pt x="483235" y="855345"/>
                    <a:pt x="251714" y="855345"/>
                    <a:pt x="0" y="855345"/>
                  </a:cubicBezTo>
                  <a:cubicBezTo>
                    <a:pt x="120777" y="564642"/>
                    <a:pt x="231521" y="283972"/>
                    <a:pt x="352298" y="0"/>
                  </a:cubicBezTo>
                  <a:cubicBezTo>
                    <a:pt x="362331" y="0"/>
                    <a:pt x="372491" y="0"/>
                    <a:pt x="382524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90" name="Group 90"/>
          <p:cNvGrpSpPr/>
          <p:nvPr/>
        </p:nvGrpSpPr>
        <p:grpSpPr>
          <a:xfrm>
            <a:off x="13818960" y="9661680"/>
            <a:ext cx="552240" cy="641520"/>
            <a:chOff x="0" y="0"/>
            <a:chExt cx="736320" cy="855360"/>
          </a:xfrm>
        </p:grpSpPr>
        <p:sp>
          <p:nvSpPr>
            <p:cNvPr id="91" name="Freeform 91"/>
            <p:cNvSpPr/>
            <p:nvPr/>
          </p:nvSpPr>
          <p:spPr>
            <a:xfrm>
              <a:off x="0" y="0"/>
              <a:ext cx="736346" cy="855345"/>
            </a:xfrm>
            <a:custGeom>
              <a:avLst/>
              <a:gdLst/>
              <a:ahLst/>
              <a:cxnLst/>
              <a:rect l="l" t="t" r="r" b="b"/>
              <a:pathLst>
                <a:path w="736346" h="855345">
                  <a:moveTo>
                    <a:pt x="383286" y="0"/>
                  </a:moveTo>
                  <a:cubicBezTo>
                    <a:pt x="504317" y="283972"/>
                    <a:pt x="615315" y="564642"/>
                    <a:pt x="736346" y="855345"/>
                  </a:cubicBezTo>
                  <a:cubicBezTo>
                    <a:pt x="494284" y="855345"/>
                    <a:pt x="262255" y="855345"/>
                    <a:pt x="0" y="855345"/>
                  </a:cubicBezTo>
                  <a:cubicBezTo>
                    <a:pt x="110998" y="567944"/>
                    <a:pt x="232029" y="283972"/>
                    <a:pt x="353060" y="0"/>
                  </a:cubicBezTo>
                  <a:cubicBezTo>
                    <a:pt x="363093" y="0"/>
                    <a:pt x="373253" y="0"/>
                    <a:pt x="383286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92" name="Group 92"/>
          <p:cNvGrpSpPr/>
          <p:nvPr/>
        </p:nvGrpSpPr>
        <p:grpSpPr>
          <a:xfrm>
            <a:off x="12263040" y="9661680"/>
            <a:ext cx="555840" cy="644400"/>
            <a:chOff x="0" y="0"/>
            <a:chExt cx="741120" cy="859200"/>
          </a:xfrm>
        </p:grpSpPr>
        <p:sp>
          <p:nvSpPr>
            <p:cNvPr id="93" name="Freeform 93"/>
            <p:cNvSpPr/>
            <p:nvPr/>
          </p:nvSpPr>
          <p:spPr>
            <a:xfrm>
              <a:off x="0" y="0"/>
              <a:ext cx="741172" cy="859155"/>
            </a:xfrm>
            <a:custGeom>
              <a:avLst/>
              <a:gdLst/>
              <a:ahLst/>
              <a:cxnLst/>
              <a:rect l="l" t="t" r="r" b="b"/>
              <a:pathLst>
                <a:path w="741172" h="859155">
                  <a:moveTo>
                    <a:pt x="385826" y="0"/>
                  </a:moveTo>
                  <a:cubicBezTo>
                    <a:pt x="507619" y="284099"/>
                    <a:pt x="619379" y="568325"/>
                    <a:pt x="741172" y="859155"/>
                  </a:cubicBezTo>
                  <a:cubicBezTo>
                    <a:pt x="487426" y="859155"/>
                    <a:pt x="253873" y="859155"/>
                    <a:pt x="0" y="859155"/>
                  </a:cubicBezTo>
                  <a:cubicBezTo>
                    <a:pt x="111633" y="571627"/>
                    <a:pt x="233553" y="287528"/>
                    <a:pt x="355346" y="3429"/>
                  </a:cubicBezTo>
                  <a:cubicBezTo>
                    <a:pt x="365506" y="0"/>
                    <a:pt x="375666" y="0"/>
                    <a:pt x="385826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94" name="Group 94"/>
          <p:cNvGrpSpPr/>
          <p:nvPr/>
        </p:nvGrpSpPr>
        <p:grpSpPr>
          <a:xfrm>
            <a:off x="14327280" y="9480240"/>
            <a:ext cx="311040" cy="603360"/>
            <a:chOff x="0" y="0"/>
            <a:chExt cx="414720" cy="804480"/>
          </a:xfrm>
        </p:grpSpPr>
        <p:sp>
          <p:nvSpPr>
            <p:cNvPr id="95" name="Freeform 95"/>
            <p:cNvSpPr/>
            <p:nvPr/>
          </p:nvSpPr>
          <p:spPr>
            <a:xfrm>
              <a:off x="0" y="0"/>
              <a:ext cx="414782" cy="804418"/>
            </a:xfrm>
            <a:custGeom>
              <a:avLst/>
              <a:gdLst/>
              <a:ahLst/>
              <a:cxnLst/>
              <a:rect l="l" t="t" r="r" b="b"/>
              <a:pathLst>
                <a:path w="414782" h="804418">
                  <a:moveTo>
                    <a:pt x="202311" y="804418"/>
                  </a:moveTo>
                  <a:cubicBezTo>
                    <a:pt x="0" y="425958"/>
                    <a:pt x="0" y="364998"/>
                    <a:pt x="202311" y="0"/>
                  </a:cubicBezTo>
                  <a:cubicBezTo>
                    <a:pt x="404622" y="267081"/>
                    <a:pt x="414782" y="537464"/>
                    <a:pt x="202311" y="804418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96" name="Group 96"/>
          <p:cNvGrpSpPr/>
          <p:nvPr/>
        </p:nvGrpSpPr>
        <p:grpSpPr>
          <a:xfrm>
            <a:off x="12787200" y="9490320"/>
            <a:ext cx="295200" cy="594000"/>
            <a:chOff x="0" y="0"/>
            <a:chExt cx="393600" cy="792000"/>
          </a:xfrm>
        </p:grpSpPr>
        <p:sp>
          <p:nvSpPr>
            <p:cNvPr id="97" name="Freeform 97"/>
            <p:cNvSpPr/>
            <p:nvPr/>
          </p:nvSpPr>
          <p:spPr>
            <a:xfrm>
              <a:off x="0" y="0"/>
              <a:ext cx="393573" cy="791972"/>
            </a:xfrm>
            <a:custGeom>
              <a:avLst/>
              <a:gdLst/>
              <a:ahLst/>
              <a:cxnLst/>
              <a:rect l="l" t="t" r="r" b="b"/>
              <a:pathLst>
                <a:path w="393573" h="791972">
                  <a:moveTo>
                    <a:pt x="191770" y="791972"/>
                  </a:moveTo>
                  <a:cubicBezTo>
                    <a:pt x="0" y="599059"/>
                    <a:pt x="0" y="186182"/>
                    <a:pt x="191770" y="0"/>
                  </a:cubicBezTo>
                  <a:cubicBezTo>
                    <a:pt x="393573" y="345186"/>
                    <a:pt x="393573" y="446786"/>
                    <a:pt x="191770" y="791972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98" name="Group 98"/>
          <p:cNvGrpSpPr/>
          <p:nvPr/>
        </p:nvGrpSpPr>
        <p:grpSpPr>
          <a:xfrm>
            <a:off x="13552560" y="9496080"/>
            <a:ext cx="298800" cy="581040"/>
            <a:chOff x="0" y="0"/>
            <a:chExt cx="398400" cy="774720"/>
          </a:xfrm>
        </p:grpSpPr>
        <p:sp>
          <p:nvSpPr>
            <p:cNvPr id="99" name="Freeform 99"/>
            <p:cNvSpPr/>
            <p:nvPr/>
          </p:nvSpPr>
          <p:spPr>
            <a:xfrm>
              <a:off x="0" y="0"/>
              <a:ext cx="398399" cy="774700"/>
            </a:xfrm>
            <a:custGeom>
              <a:avLst/>
              <a:gdLst/>
              <a:ahLst/>
              <a:cxnLst/>
              <a:rect l="l" t="t" r="r" b="b"/>
              <a:pathLst>
                <a:path w="398399" h="774700">
                  <a:moveTo>
                    <a:pt x="204343" y="774700"/>
                  </a:moveTo>
                  <a:cubicBezTo>
                    <a:pt x="0" y="517652"/>
                    <a:pt x="0" y="253746"/>
                    <a:pt x="204343" y="0"/>
                  </a:cubicBezTo>
                  <a:cubicBezTo>
                    <a:pt x="398399" y="162433"/>
                    <a:pt x="398399" y="595376"/>
                    <a:pt x="204343" y="77470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00" name="Group 100"/>
          <p:cNvGrpSpPr/>
          <p:nvPr/>
        </p:nvGrpSpPr>
        <p:grpSpPr>
          <a:xfrm>
            <a:off x="10011600" y="9682560"/>
            <a:ext cx="562320" cy="637920"/>
            <a:chOff x="0" y="0"/>
            <a:chExt cx="749760" cy="850560"/>
          </a:xfrm>
        </p:grpSpPr>
        <p:sp>
          <p:nvSpPr>
            <p:cNvPr id="101" name="Freeform 101"/>
            <p:cNvSpPr/>
            <p:nvPr/>
          </p:nvSpPr>
          <p:spPr>
            <a:xfrm>
              <a:off x="0" y="0"/>
              <a:ext cx="749808" cy="850519"/>
            </a:xfrm>
            <a:custGeom>
              <a:avLst/>
              <a:gdLst/>
              <a:ahLst/>
              <a:cxnLst/>
              <a:rect l="l" t="t" r="r" b="b"/>
              <a:pathLst>
                <a:path w="749808" h="850519">
                  <a:moveTo>
                    <a:pt x="749808" y="850519"/>
                  </a:moveTo>
                  <a:cubicBezTo>
                    <a:pt x="486410" y="850519"/>
                    <a:pt x="263525" y="850519"/>
                    <a:pt x="0" y="850519"/>
                  </a:cubicBezTo>
                  <a:cubicBezTo>
                    <a:pt x="121539" y="567055"/>
                    <a:pt x="233045" y="283464"/>
                    <a:pt x="354584" y="0"/>
                  </a:cubicBezTo>
                  <a:cubicBezTo>
                    <a:pt x="364744" y="0"/>
                    <a:pt x="374904" y="0"/>
                    <a:pt x="395097" y="0"/>
                  </a:cubicBezTo>
                  <a:cubicBezTo>
                    <a:pt x="506603" y="280162"/>
                    <a:pt x="628142" y="560324"/>
                    <a:pt x="749681" y="850519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02" name="Group 102"/>
          <p:cNvGrpSpPr/>
          <p:nvPr/>
        </p:nvGrpSpPr>
        <p:grpSpPr>
          <a:xfrm>
            <a:off x="11566800" y="9678960"/>
            <a:ext cx="558720" cy="641520"/>
            <a:chOff x="0" y="0"/>
            <a:chExt cx="744960" cy="855360"/>
          </a:xfrm>
        </p:grpSpPr>
        <p:sp>
          <p:nvSpPr>
            <p:cNvPr id="103" name="Freeform 103"/>
            <p:cNvSpPr/>
            <p:nvPr/>
          </p:nvSpPr>
          <p:spPr>
            <a:xfrm>
              <a:off x="0" y="0"/>
              <a:ext cx="744982" cy="855345"/>
            </a:xfrm>
            <a:custGeom>
              <a:avLst/>
              <a:gdLst/>
              <a:ahLst/>
              <a:cxnLst/>
              <a:rect l="l" t="t" r="r" b="b"/>
              <a:pathLst>
                <a:path w="744982" h="855345">
                  <a:moveTo>
                    <a:pt x="382524" y="0"/>
                  </a:moveTo>
                  <a:cubicBezTo>
                    <a:pt x="503301" y="283972"/>
                    <a:pt x="624078" y="567944"/>
                    <a:pt x="744982" y="855345"/>
                  </a:cubicBezTo>
                  <a:cubicBezTo>
                    <a:pt x="483235" y="855345"/>
                    <a:pt x="251714" y="855345"/>
                    <a:pt x="0" y="855345"/>
                  </a:cubicBezTo>
                  <a:cubicBezTo>
                    <a:pt x="120777" y="564642"/>
                    <a:pt x="231521" y="283972"/>
                    <a:pt x="352298" y="0"/>
                  </a:cubicBezTo>
                  <a:cubicBezTo>
                    <a:pt x="362331" y="0"/>
                    <a:pt x="372491" y="0"/>
                    <a:pt x="382524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04" name="Group 104"/>
          <p:cNvGrpSpPr/>
          <p:nvPr/>
        </p:nvGrpSpPr>
        <p:grpSpPr>
          <a:xfrm>
            <a:off x="10792080" y="9678960"/>
            <a:ext cx="552240" cy="641520"/>
            <a:chOff x="0" y="0"/>
            <a:chExt cx="736320" cy="855360"/>
          </a:xfrm>
        </p:grpSpPr>
        <p:sp>
          <p:nvSpPr>
            <p:cNvPr id="105" name="Freeform 105"/>
            <p:cNvSpPr/>
            <p:nvPr/>
          </p:nvSpPr>
          <p:spPr>
            <a:xfrm>
              <a:off x="0" y="0"/>
              <a:ext cx="736346" cy="855345"/>
            </a:xfrm>
            <a:custGeom>
              <a:avLst/>
              <a:gdLst/>
              <a:ahLst/>
              <a:cxnLst/>
              <a:rect l="l" t="t" r="r" b="b"/>
              <a:pathLst>
                <a:path w="736346" h="855345">
                  <a:moveTo>
                    <a:pt x="383286" y="0"/>
                  </a:moveTo>
                  <a:cubicBezTo>
                    <a:pt x="504317" y="283972"/>
                    <a:pt x="615315" y="564642"/>
                    <a:pt x="736346" y="855345"/>
                  </a:cubicBezTo>
                  <a:cubicBezTo>
                    <a:pt x="494284" y="855345"/>
                    <a:pt x="262255" y="855345"/>
                    <a:pt x="0" y="855345"/>
                  </a:cubicBezTo>
                  <a:cubicBezTo>
                    <a:pt x="110998" y="567944"/>
                    <a:pt x="232029" y="283972"/>
                    <a:pt x="353060" y="0"/>
                  </a:cubicBezTo>
                  <a:cubicBezTo>
                    <a:pt x="363093" y="0"/>
                    <a:pt x="373253" y="0"/>
                    <a:pt x="383286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06" name="Group 106"/>
          <p:cNvGrpSpPr/>
          <p:nvPr/>
        </p:nvGrpSpPr>
        <p:grpSpPr>
          <a:xfrm>
            <a:off x="9236880" y="9678960"/>
            <a:ext cx="555840" cy="644400"/>
            <a:chOff x="0" y="0"/>
            <a:chExt cx="741120" cy="859200"/>
          </a:xfrm>
        </p:grpSpPr>
        <p:sp>
          <p:nvSpPr>
            <p:cNvPr id="107" name="Freeform 107"/>
            <p:cNvSpPr/>
            <p:nvPr/>
          </p:nvSpPr>
          <p:spPr>
            <a:xfrm>
              <a:off x="0" y="0"/>
              <a:ext cx="741172" cy="859155"/>
            </a:xfrm>
            <a:custGeom>
              <a:avLst/>
              <a:gdLst/>
              <a:ahLst/>
              <a:cxnLst/>
              <a:rect l="l" t="t" r="r" b="b"/>
              <a:pathLst>
                <a:path w="741172" h="859155">
                  <a:moveTo>
                    <a:pt x="385826" y="0"/>
                  </a:moveTo>
                  <a:cubicBezTo>
                    <a:pt x="507619" y="284099"/>
                    <a:pt x="619379" y="568325"/>
                    <a:pt x="741172" y="859155"/>
                  </a:cubicBezTo>
                  <a:cubicBezTo>
                    <a:pt x="487426" y="859155"/>
                    <a:pt x="253873" y="859155"/>
                    <a:pt x="0" y="859155"/>
                  </a:cubicBezTo>
                  <a:cubicBezTo>
                    <a:pt x="111633" y="571627"/>
                    <a:pt x="233553" y="287528"/>
                    <a:pt x="355346" y="3429"/>
                  </a:cubicBezTo>
                  <a:cubicBezTo>
                    <a:pt x="365506" y="0"/>
                    <a:pt x="375666" y="0"/>
                    <a:pt x="385826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08" name="Group 108"/>
          <p:cNvGrpSpPr/>
          <p:nvPr/>
        </p:nvGrpSpPr>
        <p:grpSpPr>
          <a:xfrm>
            <a:off x="11300400" y="9498240"/>
            <a:ext cx="311040" cy="603360"/>
            <a:chOff x="0" y="0"/>
            <a:chExt cx="414720" cy="804480"/>
          </a:xfrm>
        </p:grpSpPr>
        <p:sp>
          <p:nvSpPr>
            <p:cNvPr id="109" name="Freeform 109"/>
            <p:cNvSpPr/>
            <p:nvPr/>
          </p:nvSpPr>
          <p:spPr>
            <a:xfrm>
              <a:off x="0" y="0"/>
              <a:ext cx="414782" cy="804418"/>
            </a:xfrm>
            <a:custGeom>
              <a:avLst/>
              <a:gdLst/>
              <a:ahLst/>
              <a:cxnLst/>
              <a:rect l="l" t="t" r="r" b="b"/>
              <a:pathLst>
                <a:path w="414782" h="804418">
                  <a:moveTo>
                    <a:pt x="202311" y="804418"/>
                  </a:moveTo>
                  <a:cubicBezTo>
                    <a:pt x="0" y="425958"/>
                    <a:pt x="0" y="364998"/>
                    <a:pt x="202311" y="0"/>
                  </a:cubicBezTo>
                  <a:cubicBezTo>
                    <a:pt x="404622" y="267081"/>
                    <a:pt x="414782" y="537464"/>
                    <a:pt x="202311" y="804418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10" name="Group 110"/>
          <p:cNvGrpSpPr/>
          <p:nvPr/>
        </p:nvGrpSpPr>
        <p:grpSpPr>
          <a:xfrm>
            <a:off x="9760320" y="9507600"/>
            <a:ext cx="295200" cy="594000"/>
            <a:chOff x="0" y="0"/>
            <a:chExt cx="393600" cy="792000"/>
          </a:xfrm>
        </p:grpSpPr>
        <p:sp>
          <p:nvSpPr>
            <p:cNvPr id="111" name="Freeform 111"/>
            <p:cNvSpPr/>
            <p:nvPr/>
          </p:nvSpPr>
          <p:spPr>
            <a:xfrm>
              <a:off x="0" y="0"/>
              <a:ext cx="393573" cy="791972"/>
            </a:xfrm>
            <a:custGeom>
              <a:avLst/>
              <a:gdLst/>
              <a:ahLst/>
              <a:cxnLst/>
              <a:rect l="l" t="t" r="r" b="b"/>
              <a:pathLst>
                <a:path w="393573" h="791972">
                  <a:moveTo>
                    <a:pt x="191770" y="791972"/>
                  </a:moveTo>
                  <a:cubicBezTo>
                    <a:pt x="0" y="599059"/>
                    <a:pt x="0" y="186182"/>
                    <a:pt x="191770" y="0"/>
                  </a:cubicBezTo>
                  <a:cubicBezTo>
                    <a:pt x="393573" y="345186"/>
                    <a:pt x="393573" y="446786"/>
                    <a:pt x="191770" y="791972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12" name="Group 112"/>
          <p:cNvGrpSpPr/>
          <p:nvPr/>
        </p:nvGrpSpPr>
        <p:grpSpPr>
          <a:xfrm>
            <a:off x="10525680" y="9514080"/>
            <a:ext cx="298800" cy="581040"/>
            <a:chOff x="0" y="0"/>
            <a:chExt cx="398400" cy="774720"/>
          </a:xfrm>
        </p:grpSpPr>
        <p:sp>
          <p:nvSpPr>
            <p:cNvPr id="113" name="Freeform 113"/>
            <p:cNvSpPr/>
            <p:nvPr/>
          </p:nvSpPr>
          <p:spPr>
            <a:xfrm>
              <a:off x="0" y="0"/>
              <a:ext cx="398399" cy="774700"/>
            </a:xfrm>
            <a:custGeom>
              <a:avLst/>
              <a:gdLst/>
              <a:ahLst/>
              <a:cxnLst/>
              <a:rect l="l" t="t" r="r" b="b"/>
              <a:pathLst>
                <a:path w="398399" h="774700">
                  <a:moveTo>
                    <a:pt x="204343" y="774700"/>
                  </a:moveTo>
                  <a:cubicBezTo>
                    <a:pt x="0" y="517652"/>
                    <a:pt x="0" y="253746"/>
                    <a:pt x="204343" y="0"/>
                  </a:cubicBezTo>
                  <a:cubicBezTo>
                    <a:pt x="398399" y="162433"/>
                    <a:pt x="398399" y="595376"/>
                    <a:pt x="204343" y="77470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14" name="Group 114"/>
          <p:cNvGrpSpPr/>
          <p:nvPr/>
        </p:nvGrpSpPr>
        <p:grpSpPr>
          <a:xfrm>
            <a:off x="8964720" y="9507600"/>
            <a:ext cx="295200" cy="594000"/>
            <a:chOff x="0" y="0"/>
            <a:chExt cx="393600" cy="792000"/>
          </a:xfrm>
        </p:grpSpPr>
        <p:sp>
          <p:nvSpPr>
            <p:cNvPr id="115" name="Freeform 115"/>
            <p:cNvSpPr/>
            <p:nvPr/>
          </p:nvSpPr>
          <p:spPr>
            <a:xfrm>
              <a:off x="0" y="0"/>
              <a:ext cx="393573" cy="791972"/>
            </a:xfrm>
            <a:custGeom>
              <a:avLst/>
              <a:gdLst/>
              <a:ahLst/>
              <a:cxnLst/>
              <a:rect l="l" t="t" r="r" b="b"/>
              <a:pathLst>
                <a:path w="393573" h="791972">
                  <a:moveTo>
                    <a:pt x="191770" y="791972"/>
                  </a:moveTo>
                  <a:cubicBezTo>
                    <a:pt x="0" y="599059"/>
                    <a:pt x="0" y="186182"/>
                    <a:pt x="191770" y="0"/>
                  </a:cubicBezTo>
                  <a:cubicBezTo>
                    <a:pt x="393573" y="345186"/>
                    <a:pt x="393573" y="446786"/>
                    <a:pt x="191770" y="791972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16" name="Group 116"/>
          <p:cNvGrpSpPr/>
          <p:nvPr/>
        </p:nvGrpSpPr>
        <p:grpSpPr>
          <a:xfrm>
            <a:off x="6876000" y="9683280"/>
            <a:ext cx="562320" cy="637920"/>
            <a:chOff x="0" y="0"/>
            <a:chExt cx="749760" cy="850560"/>
          </a:xfrm>
        </p:grpSpPr>
        <p:sp>
          <p:nvSpPr>
            <p:cNvPr id="117" name="Freeform 117"/>
            <p:cNvSpPr/>
            <p:nvPr/>
          </p:nvSpPr>
          <p:spPr>
            <a:xfrm>
              <a:off x="0" y="0"/>
              <a:ext cx="749808" cy="850519"/>
            </a:xfrm>
            <a:custGeom>
              <a:avLst/>
              <a:gdLst/>
              <a:ahLst/>
              <a:cxnLst/>
              <a:rect l="l" t="t" r="r" b="b"/>
              <a:pathLst>
                <a:path w="749808" h="850519">
                  <a:moveTo>
                    <a:pt x="749808" y="850519"/>
                  </a:moveTo>
                  <a:cubicBezTo>
                    <a:pt x="486410" y="850519"/>
                    <a:pt x="263525" y="850519"/>
                    <a:pt x="0" y="850519"/>
                  </a:cubicBezTo>
                  <a:cubicBezTo>
                    <a:pt x="121539" y="567055"/>
                    <a:pt x="233045" y="283464"/>
                    <a:pt x="354584" y="0"/>
                  </a:cubicBezTo>
                  <a:cubicBezTo>
                    <a:pt x="364744" y="0"/>
                    <a:pt x="374904" y="0"/>
                    <a:pt x="395097" y="0"/>
                  </a:cubicBezTo>
                  <a:cubicBezTo>
                    <a:pt x="506603" y="280162"/>
                    <a:pt x="628142" y="560324"/>
                    <a:pt x="749681" y="850519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18" name="Group 118"/>
          <p:cNvGrpSpPr/>
          <p:nvPr/>
        </p:nvGrpSpPr>
        <p:grpSpPr>
          <a:xfrm>
            <a:off x="8431200" y="9679680"/>
            <a:ext cx="558720" cy="641520"/>
            <a:chOff x="0" y="0"/>
            <a:chExt cx="744960" cy="855360"/>
          </a:xfrm>
        </p:grpSpPr>
        <p:sp>
          <p:nvSpPr>
            <p:cNvPr id="119" name="Freeform 119"/>
            <p:cNvSpPr/>
            <p:nvPr/>
          </p:nvSpPr>
          <p:spPr>
            <a:xfrm>
              <a:off x="0" y="0"/>
              <a:ext cx="744982" cy="855345"/>
            </a:xfrm>
            <a:custGeom>
              <a:avLst/>
              <a:gdLst/>
              <a:ahLst/>
              <a:cxnLst/>
              <a:rect l="l" t="t" r="r" b="b"/>
              <a:pathLst>
                <a:path w="744982" h="855345">
                  <a:moveTo>
                    <a:pt x="382524" y="0"/>
                  </a:moveTo>
                  <a:cubicBezTo>
                    <a:pt x="503301" y="283972"/>
                    <a:pt x="624078" y="567944"/>
                    <a:pt x="744982" y="855345"/>
                  </a:cubicBezTo>
                  <a:cubicBezTo>
                    <a:pt x="483235" y="855345"/>
                    <a:pt x="251714" y="855345"/>
                    <a:pt x="0" y="855345"/>
                  </a:cubicBezTo>
                  <a:cubicBezTo>
                    <a:pt x="120777" y="564642"/>
                    <a:pt x="231521" y="283972"/>
                    <a:pt x="352298" y="0"/>
                  </a:cubicBezTo>
                  <a:cubicBezTo>
                    <a:pt x="362331" y="0"/>
                    <a:pt x="372491" y="0"/>
                    <a:pt x="382524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20" name="Group 120"/>
          <p:cNvGrpSpPr/>
          <p:nvPr/>
        </p:nvGrpSpPr>
        <p:grpSpPr>
          <a:xfrm>
            <a:off x="7656480" y="9679680"/>
            <a:ext cx="552240" cy="641520"/>
            <a:chOff x="0" y="0"/>
            <a:chExt cx="736320" cy="855360"/>
          </a:xfrm>
        </p:grpSpPr>
        <p:sp>
          <p:nvSpPr>
            <p:cNvPr id="121" name="Freeform 121"/>
            <p:cNvSpPr/>
            <p:nvPr/>
          </p:nvSpPr>
          <p:spPr>
            <a:xfrm>
              <a:off x="0" y="0"/>
              <a:ext cx="736346" cy="855345"/>
            </a:xfrm>
            <a:custGeom>
              <a:avLst/>
              <a:gdLst/>
              <a:ahLst/>
              <a:cxnLst/>
              <a:rect l="l" t="t" r="r" b="b"/>
              <a:pathLst>
                <a:path w="736346" h="855345">
                  <a:moveTo>
                    <a:pt x="383286" y="0"/>
                  </a:moveTo>
                  <a:cubicBezTo>
                    <a:pt x="504317" y="283972"/>
                    <a:pt x="615315" y="564642"/>
                    <a:pt x="736346" y="855345"/>
                  </a:cubicBezTo>
                  <a:cubicBezTo>
                    <a:pt x="494284" y="855345"/>
                    <a:pt x="262255" y="855345"/>
                    <a:pt x="0" y="855345"/>
                  </a:cubicBezTo>
                  <a:cubicBezTo>
                    <a:pt x="110998" y="567944"/>
                    <a:pt x="232029" y="283972"/>
                    <a:pt x="353060" y="0"/>
                  </a:cubicBezTo>
                  <a:cubicBezTo>
                    <a:pt x="363093" y="0"/>
                    <a:pt x="373253" y="0"/>
                    <a:pt x="383286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22" name="Group 122"/>
          <p:cNvGrpSpPr/>
          <p:nvPr/>
        </p:nvGrpSpPr>
        <p:grpSpPr>
          <a:xfrm>
            <a:off x="6101280" y="9679680"/>
            <a:ext cx="555840" cy="644400"/>
            <a:chOff x="0" y="0"/>
            <a:chExt cx="741120" cy="859200"/>
          </a:xfrm>
        </p:grpSpPr>
        <p:sp>
          <p:nvSpPr>
            <p:cNvPr id="123" name="Freeform 123"/>
            <p:cNvSpPr/>
            <p:nvPr/>
          </p:nvSpPr>
          <p:spPr>
            <a:xfrm>
              <a:off x="0" y="0"/>
              <a:ext cx="741172" cy="859155"/>
            </a:xfrm>
            <a:custGeom>
              <a:avLst/>
              <a:gdLst/>
              <a:ahLst/>
              <a:cxnLst/>
              <a:rect l="l" t="t" r="r" b="b"/>
              <a:pathLst>
                <a:path w="741172" h="859155">
                  <a:moveTo>
                    <a:pt x="385826" y="0"/>
                  </a:moveTo>
                  <a:cubicBezTo>
                    <a:pt x="507619" y="284099"/>
                    <a:pt x="619379" y="568325"/>
                    <a:pt x="741172" y="859155"/>
                  </a:cubicBezTo>
                  <a:cubicBezTo>
                    <a:pt x="487426" y="859155"/>
                    <a:pt x="253873" y="859155"/>
                    <a:pt x="0" y="859155"/>
                  </a:cubicBezTo>
                  <a:cubicBezTo>
                    <a:pt x="111633" y="571627"/>
                    <a:pt x="233553" y="287528"/>
                    <a:pt x="355346" y="3429"/>
                  </a:cubicBezTo>
                  <a:cubicBezTo>
                    <a:pt x="365506" y="0"/>
                    <a:pt x="375666" y="0"/>
                    <a:pt x="385826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24" name="Group 124"/>
          <p:cNvGrpSpPr/>
          <p:nvPr/>
        </p:nvGrpSpPr>
        <p:grpSpPr>
          <a:xfrm>
            <a:off x="8164800" y="9498960"/>
            <a:ext cx="311040" cy="603360"/>
            <a:chOff x="0" y="0"/>
            <a:chExt cx="414720" cy="804480"/>
          </a:xfrm>
        </p:grpSpPr>
        <p:sp>
          <p:nvSpPr>
            <p:cNvPr id="125" name="Freeform 125"/>
            <p:cNvSpPr/>
            <p:nvPr/>
          </p:nvSpPr>
          <p:spPr>
            <a:xfrm>
              <a:off x="0" y="0"/>
              <a:ext cx="414782" cy="804418"/>
            </a:xfrm>
            <a:custGeom>
              <a:avLst/>
              <a:gdLst/>
              <a:ahLst/>
              <a:cxnLst/>
              <a:rect l="l" t="t" r="r" b="b"/>
              <a:pathLst>
                <a:path w="414782" h="804418">
                  <a:moveTo>
                    <a:pt x="202311" y="804418"/>
                  </a:moveTo>
                  <a:cubicBezTo>
                    <a:pt x="0" y="425958"/>
                    <a:pt x="0" y="364998"/>
                    <a:pt x="202311" y="0"/>
                  </a:cubicBezTo>
                  <a:cubicBezTo>
                    <a:pt x="404622" y="267081"/>
                    <a:pt x="414782" y="537464"/>
                    <a:pt x="202311" y="804418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26" name="Group 126"/>
          <p:cNvGrpSpPr/>
          <p:nvPr/>
        </p:nvGrpSpPr>
        <p:grpSpPr>
          <a:xfrm>
            <a:off x="6624720" y="9508320"/>
            <a:ext cx="295200" cy="594000"/>
            <a:chOff x="0" y="0"/>
            <a:chExt cx="393600" cy="792000"/>
          </a:xfrm>
        </p:grpSpPr>
        <p:sp>
          <p:nvSpPr>
            <p:cNvPr id="127" name="Freeform 127"/>
            <p:cNvSpPr/>
            <p:nvPr/>
          </p:nvSpPr>
          <p:spPr>
            <a:xfrm>
              <a:off x="0" y="0"/>
              <a:ext cx="393573" cy="791972"/>
            </a:xfrm>
            <a:custGeom>
              <a:avLst/>
              <a:gdLst/>
              <a:ahLst/>
              <a:cxnLst/>
              <a:rect l="l" t="t" r="r" b="b"/>
              <a:pathLst>
                <a:path w="393573" h="791972">
                  <a:moveTo>
                    <a:pt x="191770" y="791972"/>
                  </a:moveTo>
                  <a:cubicBezTo>
                    <a:pt x="0" y="599059"/>
                    <a:pt x="0" y="186182"/>
                    <a:pt x="191770" y="0"/>
                  </a:cubicBezTo>
                  <a:cubicBezTo>
                    <a:pt x="393573" y="345186"/>
                    <a:pt x="393573" y="446786"/>
                    <a:pt x="191770" y="791972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28" name="Group 128"/>
          <p:cNvGrpSpPr/>
          <p:nvPr/>
        </p:nvGrpSpPr>
        <p:grpSpPr>
          <a:xfrm>
            <a:off x="7390080" y="9514800"/>
            <a:ext cx="298800" cy="581040"/>
            <a:chOff x="0" y="0"/>
            <a:chExt cx="398400" cy="774720"/>
          </a:xfrm>
        </p:grpSpPr>
        <p:sp>
          <p:nvSpPr>
            <p:cNvPr id="129" name="Freeform 129"/>
            <p:cNvSpPr/>
            <p:nvPr/>
          </p:nvSpPr>
          <p:spPr>
            <a:xfrm>
              <a:off x="0" y="0"/>
              <a:ext cx="398399" cy="774700"/>
            </a:xfrm>
            <a:custGeom>
              <a:avLst/>
              <a:gdLst/>
              <a:ahLst/>
              <a:cxnLst/>
              <a:rect l="l" t="t" r="r" b="b"/>
              <a:pathLst>
                <a:path w="398399" h="774700">
                  <a:moveTo>
                    <a:pt x="204343" y="774700"/>
                  </a:moveTo>
                  <a:cubicBezTo>
                    <a:pt x="0" y="517652"/>
                    <a:pt x="0" y="253746"/>
                    <a:pt x="204343" y="0"/>
                  </a:cubicBezTo>
                  <a:cubicBezTo>
                    <a:pt x="398399" y="162433"/>
                    <a:pt x="398399" y="595376"/>
                    <a:pt x="204343" y="77470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38" name="Group 138"/>
          <p:cNvGrpSpPr/>
          <p:nvPr/>
        </p:nvGrpSpPr>
        <p:grpSpPr>
          <a:xfrm>
            <a:off x="16096320" y="8053200"/>
            <a:ext cx="55440" cy="55440"/>
            <a:chOff x="0" y="0"/>
            <a:chExt cx="73920" cy="73920"/>
          </a:xfrm>
        </p:grpSpPr>
        <p:sp>
          <p:nvSpPr>
            <p:cNvPr id="139" name="Freeform 139"/>
            <p:cNvSpPr/>
            <p:nvPr/>
          </p:nvSpPr>
          <p:spPr>
            <a:xfrm>
              <a:off x="0" y="127"/>
              <a:ext cx="73914" cy="73914"/>
            </a:xfrm>
            <a:custGeom>
              <a:avLst/>
              <a:gdLst/>
              <a:ahLst/>
              <a:cxnLst/>
              <a:rect l="l" t="t" r="r" b="b"/>
              <a:pathLst>
                <a:path w="73914" h="73914">
                  <a:moveTo>
                    <a:pt x="36957" y="0"/>
                  </a:moveTo>
                  <a:cubicBezTo>
                    <a:pt x="16637" y="0"/>
                    <a:pt x="0" y="16383"/>
                    <a:pt x="0" y="36830"/>
                  </a:cubicBezTo>
                  <a:cubicBezTo>
                    <a:pt x="0" y="57277"/>
                    <a:pt x="16637" y="73914"/>
                    <a:pt x="36957" y="73914"/>
                  </a:cubicBezTo>
                  <a:cubicBezTo>
                    <a:pt x="57277" y="73914"/>
                    <a:pt x="73914" y="57277"/>
                    <a:pt x="73914" y="36830"/>
                  </a:cubicBezTo>
                  <a:cubicBezTo>
                    <a:pt x="73914" y="16383"/>
                    <a:pt x="57277" y="0"/>
                    <a:pt x="36957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149" name="Group 149"/>
          <p:cNvGrpSpPr/>
          <p:nvPr/>
        </p:nvGrpSpPr>
        <p:grpSpPr>
          <a:xfrm>
            <a:off x="799200" y="642960"/>
            <a:ext cx="8499600" cy="8499600"/>
            <a:chOff x="0" y="0"/>
            <a:chExt cx="11332800" cy="11332800"/>
          </a:xfrm>
        </p:grpSpPr>
        <p:sp>
          <p:nvSpPr>
            <p:cNvPr id="150" name="Freeform 150"/>
            <p:cNvSpPr/>
            <p:nvPr/>
          </p:nvSpPr>
          <p:spPr>
            <a:xfrm>
              <a:off x="0" y="0"/>
              <a:ext cx="0" cy="0"/>
            </a:xfrm>
            <a:custGeom>
              <a:avLst/>
              <a:gdLst/>
              <a:ahLst/>
              <a:cxnLst/>
              <a:rect l="l" t="t" r="r" b="b"/>
              <a:pathLst>
                <a:path/>
              </a:pathLst>
            </a:custGeom>
            <a:blipFill>
              <a:blip r:embed="rId3"/>
              <a:stretch>
                <a:fillRect l="49999" t="49999" r="50000" b="50000"/>
              </a:stretch>
            </a:blipFill>
          </p:spPr>
        </p:sp>
        <p:sp>
          <p:nvSpPr>
            <p:cNvPr id="151" name="Freeform 151"/>
            <p:cNvSpPr/>
            <p:nvPr/>
          </p:nvSpPr>
          <p:spPr>
            <a:xfrm>
              <a:off x="0" y="0"/>
              <a:ext cx="0" cy="0"/>
            </a:xfrm>
            <a:custGeom>
              <a:avLst/>
              <a:gdLst/>
              <a:ahLst/>
              <a:cxnLst/>
              <a:rect l="l" t="t" r="r" b="b"/>
              <a:pathLst>
                <a:path/>
              </a:pathLst>
            </a:custGeom>
            <a:solidFill>
              <a:srgbClr val="984807"/>
            </a:solidFill>
          </p:spPr>
        </p:sp>
      </p:grpSp>
      <p:sp>
        <p:nvSpPr>
          <p:cNvPr id="156" name="AutoShape 73">
            <a:extLst>
              <a:ext uri="{FF2B5EF4-FFF2-40B4-BE49-F238E27FC236}">
                <a16:creationId xmlns:a16="http://schemas.microsoft.com/office/drawing/2014/main" id="{E7E0C66B-F3CC-A97F-CF0C-C7D5ECE88AF1}"/>
              </a:ext>
            </a:extLst>
          </p:cNvPr>
          <p:cNvSpPr/>
          <p:nvPr/>
        </p:nvSpPr>
        <p:spPr>
          <a:xfrm rot="21903">
            <a:off x="148497" y="1830270"/>
            <a:ext cx="18081007" cy="0"/>
          </a:xfrm>
          <a:prstGeom prst="line">
            <a:avLst/>
          </a:prstGeom>
          <a:ln w="47625" cap="rnd">
            <a:solidFill>
              <a:srgbClr val="984603"/>
            </a:solidFill>
            <a:prstDash val="solid"/>
            <a:headEnd type="none" w="sm" len="sm"/>
            <a:tailEnd type="none" w="sm" len="sm"/>
          </a:ln>
        </p:spPr>
      </p:sp>
      <p:grpSp>
        <p:nvGrpSpPr>
          <p:cNvPr id="157" name="Group 74">
            <a:extLst>
              <a:ext uri="{FF2B5EF4-FFF2-40B4-BE49-F238E27FC236}">
                <a16:creationId xmlns:a16="http://schemas.microsoft.com/office/drawing/2014/main" id="{8DBCE9C4-DDAC-D97F-95F8-8D2ABACC8F74}"/>
              </a:ext>
            </a:extLst>
          </p:cNvPr>
          <p:cNvGrpSpPr/>
          <p:nvPr/>
        </p:nvGrpSpPr>
        <p:grpSpPr>
          <a:xfrm>
            <a:off x="16695360" y="678960"/>
            <a:ext cx="1374480" cy="1009440"/>
            <a:chOff x="0" y="0"/>
            <a:chExt cx="1832640" cy="1345920"/>
          </a:xfrm>
        </p:grpSpPr>
        <p:sp>
          <p:nvSpPr>
            <p:cNvPr id="158" name="Freeform 75">
              <a:extLst>
                <a:ext uri="{FF2B5EF4-FFF2-40B4-BE49-F238E27FC236}">
                  <a16:creationId xmlns:a16="http://schemas.microsoft.com/office/drawing/2014/main" id="{0826142C-B27C-C5D9-6D8D-9CBDC201AA45}"/>
                </a:ext>
              </a:extLst>
            </p:cNvPr>
            <p:cNvSpPr/>
            <p:nvPr/>
          </p:nvSpPr>
          <p:spPr>
            <a:xfrm>
              <a:off x="0" y="0"/>
              <a:ext cx="1832737" cy="1345946"/>
            </a:xfrm>
            <a:custGeom>
              <a:avLst/>
              <a:gdLst/>
              <a:ahLst/>
              <a:cxnLst/>
              <a:rect l="l" t="t" r="r" b="b"/>
              <a:pathLst>
                <a:path w="1832737" h="1345946">
                  <a:moveTo>
                    <a:pt x="374396" y="560451"/>
                  </a:moveTo>
                  <a:cubicBezTo>
                    <a:pt x="449326" y="544703"/>
                    <a:pt x="520192" y="532765"/>
                    <a:pt x="595122" y="548640"/>
                  </a:cubicBezTo>
                  <a:cubicBezTo>
                    <a:pt x="823722" y="596011"/>
                    <a:pt x="969518" y="789432"/>
                    <a:pt x="945896" y="1026287"/>
                  </a:cubicBezTo>
                  <a:cubicBezTo>
                    <a:pt x="938022" y="1105281"/>
                    <a:pt x="961644" y="1117092"/>
                    <a:pt x="1024763" y="1109218"/>
                  </a:cubicBezTo>
                  <a:cubicBezTo>
                    <a:pt x="1095756" y="1105281"/>
                    <a:pt x="1166622" y="1113155"/>
                    <a:pt x="1237615" y="1109218"/>
                  </a:cubicBezTo>
                  <a:cubicBezTo>
                    <a:pt x="1292733" y="1105281"/>
                    <a:pt x="1316482" y="1117092"/>
                    <a:pt x="1328293" y="1176274"/>
                  </a:cubicBezTo>
                  <a:cubicBezTo>
                    <a:pt x="1347978" y="1278890"/>
                    <a:pt x="1442593" y="1345946"/>
                    <a:pt x="1545082" y="1345946"/>
                  </a:cubicBezTo>
                  <a:cubicBezTo>
                    <a:pt x="1651508" y="1345946"/>
                    <a:pt x="1738249" y="1274953"/>
                    <a:pt x="1765808" y="1172337"/>
                  </a:cubicBezTo>
                  <a:cubicBezTo>
                    <a:pt x="1769745" y="1144651"/>
                    <a:pt x="1769745" y="1121029"/>
                    <a:pt x="1801241" y="1101344"/>
                  </a:cubicBezTo>
                  <a:cubicBezTo>
                    <a:pt x="1832737" y="1085596"/>
                    <a:pt x="1824863" y="935609"/>
                    <a:pt x="1801241" y="935609"/>
                  </a:cubicBezTo>
                  <a:cubicBezTo>
                    <a:pt x="1714500" y="931672"/>
                    <a:pt x="1738122" y="872490"/>
                    <a:pt x="1742186" y="829056"/>
                  </a:cubicBezTo>
                  <a:cubicBezTo>
                    <a:pt x="1746123" y="726440"/>
                    <a:pt x="1718564" y="643509"/>
                    <a:pt x="1627886" y="588264"/>
                  </a:cubicBezTo>
                  <a:cubicBezTo>
                    <a:pt x="1549019" y="540893"/>
                    <a:pt x="1541145" y="513334"/>
                    <a:pt x="1580642" y="430403"/>
                  </a:cubicBezTo>
                  <a:cubicBezTo>
                    <a:pt x="1592453" y="402717"/>
                    <a:pt x="1604264" y="367284"/>
                    <a:pt x="1576705" y="351409"/>
                  </a:cubicBezTo>
                  <a:cubicBezTo>
                    <a:pt x="1553083" y="335661"/>
                    <a:pt x="1521587" y="355346"/>
                    <a:pt x="1501775" y="379095"/>
                  </a:cubicBezTo>
                  <a:cubicBezTo>
                    <a:pt x="1486027" y="394843"/>
                    <a:pt x="1478153" y="418592"/>
                    <a:pt x="1474216" y="442214"/>
                  </a:cubicBezTo>
                  <a:cubicBezTo>
                    <a:pt x="1454531" y="548767"/>
                    <a:pt x="1454531" y="548767"/>
                    <a:pt x="1340231" y="540893"/>
                  </a:cubicBezTo>
                  <a:cubicBezTo>
                    <a:pt x="1316609" y="536956"/>
                    <a:pt x="1292987" y="533019"/>
                    <a:pt x="1269238" y="533019"/>
                  </a:cubicBezTo>
                  <a:cubicBezTo>
                    <a:pt x="1229868" y="536956"/>
                    <a:pt x="1218057" y="517271"/>
                    <a:pt x="1214120" y="485648"/>
                  </a:cubicBezTo>
                  <a:cubicBezTo>
                    <a:pt x="1198372" y="379095"/>
                    <a:pt x="1178687" y="272542"/>
                    <a:pt x="1162939" y="165989"/>
                  </a:cubicBezTo>
                  <a:cubicBezTo>
                    <a:pt x="1159002" y="146304"/>
                    <a:pt x="1155065" y="126492"/>
                    <a:pt x="1166876" y="102870"/>
                  </a:cubicBezTo>
                  <a:cubicBezTo>
                    <a:pt x="1202055" y="19685"/>
                    <a:pt x="1190244" y="3937"/>
                    <a:pt x="1099566" y="3937"/>
                  </a:cubicBezTo>
                  <a:cubicBezTo>
                    <a:pt x="894588" y="0"/>
                    <a:pt x="685800" y="3937"/>
                    <a:pt x="476885" y="3937"/>
                  </a:cubicBezTo>
                  <a:cubicBezTo>
                    <a:pt x="433578" y="3937"/>
                    <a:pt x="390144" y="0"/>
                    <a:pt x="346837" y="3937"/>
                  </a:cubicBezTo>
                  <a:cubicBezTo>
                    <a:pt x="287782" y="7874"/>
                    <a:pt x="267970" y="51308"/>
                    <a:pt x="307467" y="94742"/>
                  </a:cubicBezTo>
                  <a:cubicBezTo>
                    <a:pt x="327152" y="118364"/>
                    <a:pt x="327152" y="138176"/>
                    <a:pt x="331089" y="165735"/>
                  </a:cubicBezTo>
                  <a:cubicBezTo>
                    <a:pt x="331089" y="244729"/>
                    <a:pt x="331089" y="323596"/>
                    <a:pt x="331089" y="402590"/>
                  </a:cubicBezTo>
                  <a:cubicBezTo>
                    <a:pt x="342900" y="402590"/>
                    <a:pt x="350774" y="398653"/>
                    <a:pt x="362585" y="398653"/>
                  </a:cubicBezTo>
                  <a:cubicBezTo>
                    <a:pt x="366522" y="394716"/>
                    <a:pt x="370459" y="394716"/>
                    <a:pt x="378333" y="390779"/>
                  </a:cubicBezTo>
                  <a:cubicBezTo>
                    <a:pt x="370459" y="394716"/>
                    <a:pt x="366522" y="394716"/>
                    <a:pt x="362585" y="398653"/>
                  </a:cubicBezTo>
                  <a:cubicBezTo>
                    <a:pt x="350774" y="398653"/>
                    <a:pt x="342900" y="402590"/>
                    <a:pt x="331089" y="402590"/>
                  </a:cubicBezTo>
                  <a:cubicBezTo>
                    <a:pt x="335026" y="446024"/>
                    <a:pt x="319278" y="469646"/>
                    <a:pt x="275971" y="485521"/>
                  </a:cubicBezTo>
                  <a:cubicBezTo>
                    <a:pt x="197104" y="513207"/>
                    <a:pt x="138049" y="560451"/>
                    <a:pt x="90678" y="627634"/>
                  </a:cubicBezTo>
                  <a:cubicBezTo>
                    <a:pt x="55245" y="655320"/>
                    <a:pt x="35560" y="690753"/>
                    <a:pt x="19685" y="726313"/>
                  </a:cubicBezTo>
                  <a:cubicBezTo>
                    <a:pt x="0" y="793369"/>
                    <a:pt x="15748" y="813054"/>
                    <a:pt x="90678" y="805180"/>
                  </a:cubicBezTo>
                  <a:cubicBezTo>
                    <a:pt x="161671" y="698627"/>
                    <a:pt x="244348" y="599948"/>
                    <a:pt x="374396" y="560451"/>
                  </a:cubicBezTo>
                  <a:close/>
                  <a:moveTo>
                    <a:pt x="1541018" y="1002538"/>
                  </a:moveTo>
                  <a:cubicBezTo>
                    <a:pt x="1604137" y="998601"/>
                    <a:pt x="1655318" y="1049909"/>
                    <a:pt x="1655318" y="1113028"/>
                  </a:cubicBezTo>
                  <a:cubicBezTo>
                    <a:pt x="1659255" y="1176147"/>
                    <a:pt x="1612011" y="1227455"/>
                    <a:pt x="1544955" y="1227455"/>
                  </a:cubicBezTo>
                  <a:cubicBezTo>
                    <a:pt x="1481836" y="1227455"/>
                    <a:pt x="1434592" y="1180084"/>
                    <a:pt x="1430655" y="1120902"/>
                  </a:cubicBezTo>
                  <a:cubicBezTo>
                    <a:pt x="1426718" y="1057783"/>
                    <a:pt x="1477899" y="1002538"/>
                    <a:pt x="1541018" y="1002538"/>
                  </a:cubicBezTo>
                  <a:close/>
                  <a:moveTo>
                    <a:pt x="610870" y="453898"/>
                  </a:moveTo>
                  <a:cubicBezTo>
                    <a:pt x="610870" y="453898"/>
                    <a:pt x="614807" y="453898"/>
                    <a:pt x="618744" y="449961"/>
                  </a:cubicBezTo>
                  <a:cubicBezTo>
                    <a:pt x="614807" y="453898"/>
                    <a:pt x="610870" y="453898"/>
                    <a:pt x="610870" y="453898"/>
                  </a:cubicBezTo>
                  <a:close/>
                  <a:moveTo>
                    <a:pt x="618744" y="449961"/>
                  </a:moveTo>
                  <a:cubicBezTo>
                    <a:pt x="622681" y="449961"/>
                    <a:pt x="622681" y="449961"/>
                    <a:pt x="622681" y="449961"/>
                  </a:cubicBezTo>
                  <a:cubicBezTo>
                    <a:pt x="622681" y="449961"/>
                    <a:pt x="622681" y="449961"/>
                    <a:pt x="618744" y="449961"/>
                  </a:cubicBezTo>
                  <a:close/>
                  <a:moveTo>
                    <a:pt x="788289" y="110490"/>
                  </a:moveTo>
                  <a:cubicBezTo>
                    <a:pt x="823722" y="114427"/>
                    <a:pt x="863219" y="110490"/>
                    <a:pt x="898652" y="110490"/>
                  </a:cubicBezTo>
                  <a:cubicBezTo>
                    <a:pt x="1064133" y="110490"/>
                    <a:pt x="1064133" y="110490"/>
                    <a:pt x="1091819" y="272288"/>
                  </a:cubicBezTo>
                  <a:cubicBezTo>
                    <a:pt x="1115441" y="410464"/>
                    <a:pt x="1135126" y="548640"/>
                    <a:pt x="1154938" y="686689"/>
                  </a:cubicBezTo>
                  <a:cubicBezTo>
                    <a:pt x="1158875" y="710311"/>
                    <a:pt x="1190371" y="757682"/>
                    <a:pt x="1147064" y="761619"/>
                  </a:cubicBezTo>
                  <a:cubicBezTo>
                    <a:pt x="1099820" y="769493"/>
                    <a:pt x="1040638" y="797179"/>
                    <a:pt x="1005205" y="733933"/>
                  </a:cubicBezTo>
                  <a:cubicBezTo>
                    <a:pt x="950087" y="627380"/>
                    <a:pt x="871220" y="544449"/>
                    <a:pt x="760857" y="493141"/>
                  </a:cubicBezTo>
                  <a:cubicBezTo>
                    <a:pt x="729361" y="481330"/>
                    <a:pt x="721487" y="461518"/>
                    <a:pt x="721487" y="426085"/>
                  </a:cubicBezTo>
                  <a:cubicBezTo>
                    <a:pt x="725424" y="343154"/>
                    <a:pt x="725424" y="260350"/>
                    <a:pt x="721487" y="173482"/>
                  </a:cubicBezTo>
                  <a:cubicBezTo>
                    <a:pt x="717550" y="122174"/>
                    <a:pt x="737235" y="102489"/>
                    <a:pt x="788543" y="110363"/>
                  </a:cubicBezTo>
                  <a:close/>
                  <a:moveTo>
                    <a:pt x="417703" y="134239"/>
                  </a:moveTo>
                  <a:cubicBezTo>
                    <a:pt x="417703" y="126365"/>
                    <a:pt x="421640" y="122428"/>
                    <a:pt x="421640" y="118491"/>
                  </a:cubicBezTo>
                  <a:cubicBezTo>
                    <a:pt x="492633" y="118491"/>
                    <a:pt x="559562" y="114554"/>
                    <a:pt x="630555" y="114554"/>
                  </a:cubicBezTo>
                  <a:cubicBezTo>
                    <a:pt x="630555" y="122428"/>
                    <a:pt x="634492" y="126365"/>
                    <a:pt x="638429" y="134239"/>
                  </a:cubicBezTo>
                  <a:cubicBezTo>
                    <a:pt x="638429" y="146050"/>
                    <a:pt x="638429" y="157861"/>
                    <a:pt x="642366" y="169799"/>
                  </a:cubicBezTo>
                  <a:cubicBezTo>
                    <a:pt x="638429" y="157988"/>
                    <a:pt x="638429" y="146177"/>
                    <a:pt x="638429" y="134239"/>
                  </a:cubicBezTo>
                  <a:cubicBezTo>
                    <a:pt x="626618" y="232918"/>
                    <a:pt x="630555" y="335534"/>
                    <a:pt x="634492" y="434213"/>
                  </a:cubicBezTo>
                  <a:cubicBezTo>
                    <a:pt x="630555" y="438150"/>
                    <a:pt x="630555" y="438150"/>
                    <a:pt x="630555" y="442087"/>
                  </a:cubicBezTo>
                  <a:cubicBezTo>
                    <a:pt x="618744" y="446024"/>
                    <a:pt x="606933" y="446024"/>
                    <a:pt x="595122" y="449961"/>
                  </a:cubicBezTo>
                  <a:cubicBezTo>
                    <a:pt x="547878" y="461772"/>
                    <a:pt x="504444" y="414401"/>
                    <a:pt x="457200" y="442087"/>
                  </a:cubicBezTo>
                  <a:cubicBezTo>
                    <a:pt x="421767" y="438150"/>
                    <a:pt x="417830" y="418465"/>
                    <a:pt x="421767" y="386842"/>
                  </a:cubicBezTo>
                  <a:cubicBezTo>
                    <a:pt x="421767" y="303911"/>
                    <a:pt x="417830" y="217170"/>
                    <a:pt x="417830" y="134239"/>
                  </a:cubicBezTo>
                  <a:cubicBezTo>
                    <a:pt x="413893" y="142113"/>
                    <a:pt x="409956" y="149987"/>
                    <a:pt x="409956" y="161925"/>
                  </a:cubicBezTo>
                  <a:cubicBezTo>
                    <a:pt x="409956" y="150114"/>
                    <a:pt x="413893" y="142240"/>
                    <a:pt x="417830" y="134239"/>
                  </a:cubicBezTo>
                  <a:close/>
                </a:path>
              </a:pathLst>
            </a:custGeom>
            <a:solidFill>
              <a:srgbClr val="00B050"/>
            </a:solidFill>
          </p:spPr>
        </p:sp>
      </p:grpSp>
      <p:grpSp>
        <p:nvGrpSpPr>
          <p:cNvPr id="159" name="Group 76">
            <a:extLst>
              <a:ext uri="{FF2B5EF4-FFF2-40B4-BE49-F238E27FC236}">
                <a16:creationId xmlns:a16="http://schemas.microsoft.com/office/drawing/2014/main" id="{9E449D6B-0AA9-2302-EA7A-6631F2EB0975}"/>
              </a:ext>
            </a:extLst>
          </p:cNvPr>
          <p:cNvGrpSpPr/>
          <p:nvPr/>
        </p:nvGrpSpPr>
        <p:grpSpPr>
          <a:xfrm>
            <a:off x="16796880" y="1113840"/>
            <a:ext cx="590400" cy="609840"/>
            <a:chOff x="0" y="0"/>
            <a:chExt cx="787200" cy="813120"/>
          </a:xfrm>
        </p:grpSpPr>
        <p:sp>
          <p:nvSpPr>
            <p:cNvPr id="160" name="Freeform 77">
              <a:extLst>
                <a:ext uri="{FF2B5EF4-FFF2-40B4-BE49-F238E27FC236}">
                  <a16:creationId xmlns:a16="http://schemas.microsoft.com/office/drawing/2014/main" id="{A603125A-74E5-0C44-8974-74C0E1162DD7}"/>
                </a:ext>
              </a:extLst>
            </p:cNvPr>
            <p:cNvSpPr/>
            <p:nvPr/>
          </p:nvSpPr>
          <p:spPr>
            <a:xfrm>
              <a:off x="0" y="0"/>
              <a:ext cx="787273" cy="813181"/>
            </a:xfrm>
            <a:custGeom>
              <a:avLst/>
              <a:gdLst/>
              <a:ahLst/>
              <a:cxnLst/>
              <a:rect l="l" t="t" r="r" b="b"/>
              <a:pathLst>
                <a:path w="787273" h="813181">
                  <a:moveTo>
                    <a:pt x="31496" y="517144"/>
                  </a:moveTo>
                  <a:cubicBezTo>
                    <a:pt x="43307" y="568452"/>
                    <a:pt x="66929" y="611886"/>
                    <a:pt x="102362" y="651383"/>
                  </a:cubicBezTo>
                  <a:cubicBezTo>
                    <a:pt x="228346" y="789559"/>
                    <a:pt x="432943" y="813181"/>
                    <a:pt x="586486" y="710565"/>
                  </a:cubicBezTo>
                  <a:cubicBezTo>
                    <a:pt x="736092" y="604012"/>
                    <a:pt x="787273" y="406654"/>
                    <a:pt x="708533" y="240792"/>
                  </a:cubicBezTo>
                  <a:cubicBezTo>
                    <a:pt x="625856" y="75057"/>
                    <a:pt x="440817" y="0"/>
                    <a:pt x="255778" y="59182"/>
                  </a:cubicBezTo>
                  <a:cubicBezTo>
                    <a:pt x="259715" y="82804"/>
                    <a:pt x="271526" y="98679"/>
                    <a:pt x="287274" y="114427"/>
                  </a:cubicBezTo>
                  <a:cubicBezTo>
                    <a:pt x="271526" y="98679"/>
                    <a:pt x="259715" y="82804"/>
                    <a:pt x="255778" y="59182"/>
                  </a:cubicBezTo>
                  <a:cubicBezTo>
                    <a:pt x="216408" y="70993"/>
                    <a:pt x="180975" y="82804"/>
                    <a:pt x="153416" y="118364"/>
                  </a:cubicBezTo>
                  <a:cubicBezTo>
                    <a:pt x="125857" y="126238"/>
                    <a:pt x="106172" y="146050"/>
                    <a:pt x="94361" y="165735"/>
                  </a:cubicBezTo>
                  <a:cubicBezTo>
                    <a:pt x="70866" y="225044"/>
                    <a:pt x="3937" y="264414"/>
                    <a:pt x="19685" y="343408"/>
                  </a:cubicBezTo>
                  <a:cubicBezTo>
                    <a:pt x="3937" y="355219"/>
                    <a:pt x="3937" y="371094"/>
                    <a:pt x="11811" y="390779"/>
                  </a:cubicBezTo>
                  <a:cubicBezTo>
                    <a:pt x="11811" y="402590"/>
                    <a:pt x="11811" y="410464"/>
                    <a:pt x="11811" y="422402"/>
                  </a:cubicBezTo>
                  <a:cubicBezTo>
                    <a:pt x="15748" y="430276"/>
                    <a:pt x="23622" y="438150"/>
                    <a:pt x="27559" y="446024"/>
                  </a:cubicBezTo>
                  <a:cubicBezTo>
                    <a:pt x="23622" y="438150"/>
                    <a:pt x="15748" y="430276"/>
                    <a:pt x="11811" y="422402"/>
                  </a:cubicBezTo>
                  <a:cubicBezTo>
                    <a:pt x="0" y="449961"/>
                    <a:pt x="7874" y="473710"/>
                    <a:pt x="27559" y="493395"/>
                  </a:cubicBezTo>
                  <a:cubicBezTo>
                    <a:pt x="23622" y="497332"/>
                    <a:pt x="27559" y="501269"/>
                    <a:pt x="31496" y="505206"/>
                  </a:cubicBezTo>
                  <a:cubicBezTo>
                    <a:pt x="31496" y="505206"/>
                    <a:pt x="27559" y="513080"/>
                    <a:pt x="27559" y="513080"/>
                  </a:cubicBezTo>
                  <a:cubicBezTo>
                    <a:pt x="27559" y="513080"/>
                    <a:pt x="31496" y="517017"/>
                    <a:pt x="31496" y="517017"/>
                  </a:cubicBezTo>
                  <a:close/>
                  <a:moveTo>
                    <a:pt x="385699" y="228981"/>
                  </a:moveTo>
                  <a:cubicBezTo>
                    <a:pt x="381762" y="209296"/>
                    <a:pt x="373888" y="201295"/>
                    <a:pt x="366014" y="189484"/>
                  </a:cubicBezTo>
                  <a:cubicBezTo>
                    <a:pt x="373888" y="201295"/>
                    <a:pt x="381762" y="209169"/>
                    <a:pt x="385699" y="228981"/>
                  </a:cubicBezTo>
                  <a:cubicBezTo>
                    <a:pt x="499872" y="264541"/>
                    <a:pt x="551053" y="319786"/>
                    <a:pt x="547116" y="410591"/>
                  </a:cubicBezTo>
                  <a:cubicBezTo>
                    <a:pt x="543179" y="489585"/>
                    <a:pt x="499872" y="536956"/>
                    <a:pt x="429006" y="568452"/>
                  </a:cubicBezTo>
                  <a:cubicBezTo>
                    <a:pt x="377825" y="592074"/>
                    <a:pt x="326644" y="556641"/>
                    <a:pt x="279400" y="560578"/>
                  </a:cubicBezTo>
                  <a:cubicBezTo>
                    <a:pt x="279400" y="560578"/>
                    <a:pt x="275463" y="560578"/>
                    <a:pt x="275463" y="560578"/>
                  </a:cubicBezTo>
                  <a:cubicBezTo>
                    <a:pt x="283337" y="540893"/>
                    <a:pt x="263652" y="532892"/>
                    <a:pt x="251841" y="521081"/>
                  </a:cubicBezTo>
                  <a:cubicBezTo>
                    <a:pt x="180975" y="446024"/>
                    <a:pt x="192786" y="355346"/>
                    <a:pt x="275463" y="268478"/>
                  </a:cubicBezTo>
                  <a:cubicBezTo>
                    <a:pt x="306959" y="248793"/>
                    <a:pt x="346329" y="232918"/>
                    <a:pt x="385699" y="228981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161" name="Group 78">
            <a:extLst>
              <a:ext uri="{FF2B5EF4-FFF2-40B4-BE49-F238E27FC236}">
                <a16:creationId xmlns:a16="http://schemas.microsoft.com/office/drawing/2014/main" id="{344D4E26-5520-C18B-B163-E24AEB4F1000}"/>
              </a:ext>
            </a:extLst>
          </p:cNvPr>
          <p:cNvGrpSpPr/>
          <p:nvPr/>
        </p:nvGrpSpPr>
        <p:grpSpPr>
          <a:xfrm>
            <a:off x="71280" y="699120"/>
            <a:ext cx="1374480" cy="1009440"/>
            <a:chOff x="0" y="0"/>
            <a:chExt cx="1832640" cy="1345920"/>
          </a:xfrm>
        </p:grpSpPr>
        <p:sp>
          <p:nvSpPr>
            <p:cNvPr id="162" name="Freeform 79">
              <a:extLst>
                <a:ext uri="{FF2B5EF4-FFF2-40B4-BE49-F238E27FC236}">
                  <a16:creationId xmlns:a16="http://schemas.microsoft.com/office/drawing/2014/main" id="{38360A7D-4451-24CC-CA55-173D3437D3CD}"/>
                </a:ext>
              </a:extLst>
            </p:cNvPr>
            <p:cNvSpPr/>
            <p:nvPr/>
          </p:nvSpPr>
          <p:spPr>
            <a:xfrm>
              <a:off x="0" y="0"/>
              <a:ext cx="1832737" cy="1345946"/>
            </a:xfrm>
            <a:custGeom>
              <a:avLst/>
              <a:gdLst/>
              <a:ahLst/>
              <a:cxnLst/>
              <a:rect l="l" t="t" r="r" b="b"/>
              <a:pathLst>
                <a:path w="1832737" h="1345946">
                  <a:moveTo>
                    <a:pt x="374396" y="560451"/>
                  </a:moveTo>
                  <a:cubicBezTo>
                    <a:pt x="449326" y="544703"/>
                    <a:pt x="520192" y="532765"/>
                    <a:pt x="595122" y="548640"/>
                  </a:cubicBezTo>
                  <a:cubicBezTo>
                    <a:pt x="823722" y="596011"/>
                    <a:pt x="969518" y="789432"/>
                    <a:pt x="945896" y="1026287"/>
                  </a:cubicBezTo>
                  <a:cubicBezTo>
                    <a:pt x="938022" y="1105281"/>
                    <a:pt x="961644" y="1117092"/>
                    <a:pt x="1024763" y="1109218"/>
                  </a:cubicBezTo>
                  <a:cubicBezTo>
                    <a:pt x="1095756" y="1105281"/>
                    <a:pt x="1166622" y="1113155"/>
                    <a:pt x="1237615" y="1109218"/>
                  </a:cubicBezTo>
                  <a:cubicBezTo>
                    <a:pt x="1292733" y="1105281"/>
                    <a:pt x="1316482" y="1117092"/>
                    <a:pt x="1328293" y="1176274"/>
                  </a:cubicBezTo>
                  <a:cubicBezTo>
                    <a:pt x="1347978" y="1278890"/>
                    <a:pt x="1442593" y="1345946"/>
                    <a:pt x="1545082" y="1345946"/>
                  </a:cubicBezTo>
                  <a:cubicBezTo>
                    <a:pt x="1651508" y="1345946"/>
                    <a:pt x="1738249" y="1274953"/>
                    <a:pt x="1765808" y="1172337"/>
                  </a:cubicBezTo>
                  <a:cubicBezTo>
                    <a:pt x="1769745" y="1144651"/>
                    <a:pt x="1769745" y="1121029"/>
                    <a:pt x="1801241" y="1101344"/>
                  </a:cubicBezTo>
                  <a:cubicBezTo>
                    <a:pt x="1832737" y="1085596"/>
                    <a:pt x="1824863" y="935609"/>
                    <a:pt x="1801241" y="935609"/>
                  </a:cubicBezTo>
                  <a:cubicBezTo>
                    <a:pt x="1714500" y="931672"/>
                    <a:pt x="1738122" y="872490"/>
                    <a:pt x="1742186" y="829056"/>
                  </a:cubicBezTo>
                  <a:cubicBezTo>
                    <a:pt x="1746123" y="726440"/>
                    <a:pt x="1718564" y="643509"/>
                    <a:pt x="1627886" y="588264"/>
                  </a:cubicBezTo>
                  <a:cubicBezTo>
                    <a:pt x="1549019" y="540893"/>
                    <a:pt x="1541145" y="513334"/>
                    <a:pt x="1580642" y="430403"/>
                  </a:cubicBezTo>
                  <a:cubicBezTo>
                    <a:pt x="1592453" y="402717"/>
                    <a:pt x="1604264" y="367284"/>
                    <a:pt x="1576705" y="351409"/>
                  </a:cubicBezTo>
                  <a:cubicBezTo>
                    <a:pt x="1553083" y="335661"/>
                    <a:pt x="1521587" y="355346"/>
                    <a:pt x="1501775" y="379095"/>
                  </a:cubicBezTo>
                  <a:cubicBezTo>
                    <a:pt x="1486027" y="394843"/>
                    <a:pt x="1478153" y="418592"/>
                    <a:pt x="1474216" y="442214"/>
                  </a:cubicBezTo>
                  <a:cubicBezTo>
                    <a:pt x="1454531" y="548767"/>
                    <a:pt x="1454531" y="548767"/>
                    <a:pt x="1340231" y="540893"/>
                  </a:cubicBezTo>
                  <a:cubicBezTo>
                    <a:pt x="1316609" y="536956"/>
                    <a:pt x="1292987" y="533019"/>
                    <a:pt x="1269238" y="533019"/>
                  </a:cubicBezTo>
                  <a:cubicBezTo>
                    <a:pt x="1229868" y="536956"/>
                    <a:pt x="1218057" y="517271"/>
                    <a:pt x="1214120" y="485648"/>
                  </a:cubicBezTo>
                  <a:cubicBezTo>
                    <a:pt x="1198372" y="379095"/>
                    <a:pt x="1178687" y="272542"/>
                    <a:pt x="1162939" y="165989"/>
                  </a:cubicBezTo>
                  <a:cubicBezTo>
                    <a:pt x="1159002" y="146304"/>
                    <a:pt x="1155065" y="126492"/>
                    <a:pt x="1166876" y="102870"/>
                  </a:cubicBezTo>
                  <a:cubicBezTo>
                    <a:pt x="1202055" y="19685"/>
                    <a:pt x="1190244" y="3937"/>
                    <a:pt x="1099566" y="3937"/>
                  </a:cubicBezTo>
                  <a:cubicBezTo>
                    <a:pt x="894588" y="0"/>
                    <a:pt x="685800" y="3937"/>
                    <a:pt x="476885" y="3937"/>
                  </a:cubicBezTo>
                  <a:cubicBezTo>
                    <a:pt x="433578" y="3937"/>
                    <a:pt x="390144" y="0"/>
                    <a:pt x="346837" y="3937"/>
                  </a:cubicBezTo>
                  <a:cubicBezTo>
                    <a:pt x="287782" y="7874"/>
                    <a:pt x="267970" y="51308"/>
                    <a:pt x="307467" y="94742"/>
                  </a:cubicBezTo>
                  <a:cubicBezTo>
                    <a:pt x="327152" y="118364"/>
                    <a:pt x="327152" y="138176"/>
                    <a:pt x="331089" y="165735"/>
                  </a:cubicBezTo>
                  <a:cubicBezTo>
                    <a:pt x="331089" y="244729"/>
                    <a:pt x="331089" y="323596"/>
                    <a:pt x="331089" y="402590"/>
                  </a:cubicBezTo>
                  <a:cubicBezTo>
                    <a:pt x="342900" y="402590"/>
                    <a:pt x="350774" y="398653"/>
                    <a:pt x="362585" y="398653"/>
                  </a:cubicBezTo>
                  <a:cubicBezTo>
                    <a:pt x="366522" y="394716"/>
                    <a:pt x="370459" y="394716"/>
                    <a:pt x="378333" y="390779"/>
                  </a:cubicBezTo>
                  <a:cubicBezTo>
                    <a:pt x="370459" y="394716"/>
                    <a:pt x="366522" y="394716"/>
                    <a:pt x="362585" y="398653"/>
                  </a:cubicBezTo>
                  <a:cubicBezTo>
                    <a:pt x="350774" y="398653"/>
                    <a:pt x="342900" y="402590"/>
                    <a:pt x="331089" y="402590"/>
                  </a:cubicBezTo>
                  <a:cubicBezTo>
                    <a:pt x="335026" y="446024"/>
                    <a:pt x="319278" y="469646"/>
                    <a:pt x="275971" y="485521"/>
                  </a:cubicBezTo>
                  <a:cubicBezTo>
                    <a:pt x="197104" y="513207"/>
                    <a:pt x="138049" y="560451"/>
                    <a:pt x="90678" y="627634"/>
                  </a:cubicBezTo>
                  <a:cubicBezTo>
                    <a:pt x="55245" y="655320"/>
                    <a:pt x="35560" y="690753"/>
                    <a:pt x="19685" y="726313"/>
                  </a:cubicBezTo>
                  <a:cubicBezTo>
                    <a:pt x="0" y="793369"/>
                    <a:pt x="15748" y="813054"/>
                    <a:pt x="90678" y="805180"/>
                  </a:cubicBezTo>
                  <a:cubicBezTo>
                    <a:pt x="161671" y="698627"/>
                    <a:pt x="244348" y="599948"/>
                    <a:pt x="374396" y="560451"/>
                  </a:cubicBezTo>
                  <a:close/>
                  <a:moveTo>
                    <a:pt x="1541018" y="1002538"/>
                  </a:moveTo>
                  <a:cubicBezTo>
                    <a:pt x="1604137" y="998601"/>
                    <a:pt x="1655318" y="1049909"/>
                    <a:pt x="1655318" y="1113028"/>
                  </a:cubicBezTo>
                  <a:cubicBezTo>
                    <a:pt x="1659255" y="1176147"/>
                    <a:pt x="1612011" y="1227455"/>
                    <a:pt x="1544955" y="1227455"/>
                  </a:cubicBezTo>
                  <a:cubicBezTo>
                    <a:pt x="1481836" y="1227455"/>
                    <a:pt x="1434592" y="1180084"/>
                    <a:pt x="1430655" y="1120902"/>
                  </a:cubicBezTo>
                  <a:cubicBezTo>
                    <a:pt x="1426718" y="1057783"/>
                    <a:pt x="1477899" y="1002538"/>
                    <a:pt x="1541018" y="1002538"/>
                  </a:cubicBezTo>
                  <a:close/>
                  <a:moveTo>
                    <a:pt x="610870" y="453898"/>
                  </a:moveTo>
                  <a:cubicBezTo>
                    <a:pt x="610870" y="453898"/>
                    <a:pt x="614807" y="453898"/>
                    <a:pt x="618744" y="449961"/>
                  </a:cubicBezTo>
                  <a:cubicBezTo>
                    <a:pt x="614807" y="453898"/>
                    <a:pt x="610870" y="453898"/>
                    <a:pt x="610870" y="453898"/>
                  </a:cubicBezTo>
                  <a:close/>
                  <a:moveTo>
                    <a:pt x="618744" y="449961"/>
                  </a:moveTo>
                  <a:cubicBezTo>
                    <a:pt x="622681" y="449961"/>
                    <a:pt x="622681" y="449961"/>
                    <a:pt x="622681" y="449961"/>
                  </a:cubicBezTo>
                  <a:cubicBezTo>
                    <a:pt x="622681" y="449961"/>
                    <a:pt x="622681" y="449961"/>
                    <a:pt x="618744" y="449961"/>
                  </a:cubicBezTo>
                  <a:close/>
                  <a:moveTo>
                    <a:pt x="788289" y="110490"/>
                  </a:moveTo>
                  <a:cubicBezTo>
                    <a:pt x="823722" y="114427"/>
                    <a:pt x="863219" y="110490"/>
                    <a:pt x="898652" y="110490"/>
                  </a:cubicBezTo>
                  <a:cubicBezTo>
                    <a:pt x="1064133" y="110490"/>
                    <a:pt x="1064133" y="110490"/>
                    <a:pt x="1091819" y="272288"/>
                  </a:cubicBezTo>
                  <a:cubicBezTo>
                    <a:pt x="1115441" y="410464"/>
                    <a:pt x="1135126" y="548640"/>
                    <a:pt x="1154938" y="686689"/>
                  </a:cubicBezTo>
                  <a:cubicBezTo>
                    <a:pt x="1158875" y="710311"/>
                    <a:pt x="1190371" y="757682"/>
                    <a:pt x="1147064" y="761619"/>
                  </a:cubicBezTo>
                  <a:cubicBezTo>
                    <a:pt x="1099820" y="769493"/>
                    <a:pt x="1040638" y="797179"/>
                    <a:pt x="1005205" y="733933"/>
                  </a:cubicBezTo>
                  <a:cubicBezTo>
                    <a:pt x="950087" y="627380"/>
                    <a:pt x="871220" y="544449"/>
                    <a:pt x="760857" y="493141"/>
                  </a:cubicBezTo>
                  <a:cubicBezTo>
                    <a:pt x="729361" y="481330"/>
                    <a:pt x="721487" y="461518"/>
                    <a:pt x="721487" y="426085"/>
                  </a:cubicBezTo>
                  <a:cubicBezTo>
                    <a:pt x="725424" y="343154"/>
                    <a:pt x="725424" y="260350"/>
                    <a:pt x="721487" y="173482"/>
                  </a:cubicBezTo>
                  <a:cubicBezTo>
                    <a:pt x="717550" y="122174"/>
                    <a:pt x="737235" y="102489"/>
                    <a:pt x="788543" y="110363"/>
                  </a:cubicBezTo>
                  <a:close/>
                  <a:moveTo>
                    <a:pt x="417703" y="134239"/>
                  </a:moveTo>
                  <a:cubicBezTo>
                    <a:pt x="417703" y="126365"/>
                    <a:pt x="421640" y="122428"/>
                    <a:pt x="421640" y="118491"/>
                  </a:cubicBezTo>
                  <a:cubicBezTo>
                    <a:pt x="492633" y="118491"/>
                    <a:pt x="559562" y="114554"/>
                    <a:pt x="630555" y="114554"/>
                  </a:cubicBezTo>
                  <a:cubicBezTo>
                    <a:pt x="630555" y="122428"/>
                    <a:pt x="634492" y="126365"/>
                    <a:pt x="638429" y="134239"/>
                  </a:cubicBezTo>
                  <a:cubicBezTo>
                    <a:pt x="638429" y="146050"/>
                    <a:pt x="638429" y="157861"/>
                    <a:pt x="642366" y="169799"/>
                  </a:cubicBezTo>
                  <a:cubicBezTo>
                    <a:pt x="638429" y="157988"/>
                    <a:pt x="638429" y="146177"/>
                    <a:pt x="638429" y="134239"/>
                  </a:cubicBezTo>
                  <a:cubicBezTo>
                    <a:pt x="626618" y="232918"/>
                    <a:pt x="630555" y="335534"/>
                    <a:pt x="634492" y="434213"/>
                  </a:cubicBezTo>
                  <a:cubicBezTo>
                    <a:pt x="630555" y="438150"/>
                    <a:pt x="630555" y="438150"/>
                    <a:pt x="630555" y="442087"/>
                  </a:cubicBezTo>
                  <a:cubicBezTo>
                    <a:pt x="618744" y="446024"/>
                    <a:pt x="606933" y="446024"/>
                    <a:pt x="595122" y="449961"/>
                  </a:cubicBezTo>
                  <a:cubicBezTo>
                    <a:pt x="547878" y="461772"/>
                    <a:pt x="504444" y="414401"/>
                    <a:pt x="457200" y="442087"/>
                  </a:cubicBezTo>
                  <a:cubicBezTo>
                    <a:pt x="421767" y="438150"/>
                    <a:pt x="417830" y="418465"/>
                    <a:pt x="421767" y="386842"/>
                  </a:cubicBezTo>
                  <a:cubicBezTo>
                    <a:pt x="421767" y="303911"/>
                    <a:pt x="417830" y="217170"/>
                    <a:pt x="417830" y="134239"/>
                  </a:cubicBezTo>
                  <a:cubicBezTo>
                    <a:pt x="413893" y="142113"/>
                    <a:pt x="409956" y="149987"/>
                    <a:pt x="409956" y="161925"/>
                  </a:cubicBezTo>
                  <a:cubicBezTo>
                    <a:pt x="409956" y="150114"/>
                    <a:pt x="413893" y="142240"/>
                    <a:pt x="417830" y="134239"/>
                  </a:cubicBezTo>
                  <a:close/>
                </a:path>
              </a:pathLst>
            </a:custGeom>
            <a:solidFill>
              <a:srgbClr val="00B050"/>
            </a:solidFill>
          </p:spPr>
        </p:sp>
      </p:grpSp>
      <p:grpSp>
        <p:nvGrpSpPr>
          <p:cNvPr id="163" name="Group 80">
            <a:extLst>
              <a:ext uri="{FF2B5EF4-FFF2-40B4-BE49-F238E27FC236}">
                <a16:creationId xmlns:a16="http://schemas.microsoft.com/office/drawing/2014/main" id="{4240BF4D-FAB6-7BED-7DA0-7D6C6D562ADA}"/>
              </a:ext>
            </a:extLst>
          </p:cNvPr>
          <p:cNvGrpSpPr/>
          <p:nvPr/>
        </p:nvGrpSpPr>
        <p:grpSpPr>
          <a:xfrm>
            <a:off x="172800" y="1134720"/>
            <a:ext cx="590400" cy="609840"/>
            <a:chOff x="0" y="0"/>
            <a:chExt cx="787200" cy="813120"/>
          </a:xfrm>
        </p:grpSpPr>
        <p:sp>
          <p:nvSpPr>
            <p:cNvPr id="164" name="Freeform 81">
              <a:extLst>
                <a:ext uri="{FF2B5EF4-FFF2-40B4-BE49-F238E27FC236}">
                  <a16:creationId xmlns:a16="http://schemas.microsoft.com/office/drawing/2014/main" id="{287F8740-8B56-180E-27D7-387C10F7B481}"/>
                </a:ext>
              </a:extLst>
            </p:cNvPr>
            <p:cNvSpPr/>
            <p:nvPr/>
          </p:nvSpPr>
          <p:spPr>
            <a:xfrm>
              <a:off x="0" y="0"/>
              <a:ext cx="787273" cy="813181"/>
            </a:xfrm>
            <a:custGeom>
              <a:avLst/>
              <a:gdLst/>
              <a:ahLst/>
              <a:cxnLst/>
              <a:rect l="l" t="t" r="r" b="b"/>
              <a:pathLst>
                <a:path w="787273" h="813181">
                  <a:moveTo>
                    <a:pt x="31496" y="517144"/>
                  </a:moveTo>
                  <a:cubicBezTo>
                    <a:pt x="43307" y="568452"/>
                    <a:pt x="66929" y="611886"/>
                    <a:pt x="102362" y="651383"/>
                  </a:cubicBezTo>
                  <a:cubicBezTo>
                    <a:pt x="228346" y="789559"/>
                    <a:pt x="432943" y="813181"/>
                    <a:pt x="586486" y="710565"/>
                  </a:cubicBezTo>
                  <a:cubicBezTo>
                    <a:pt x="736092" y="604012"/>
                    <a:pt x="787273" y="406654"/>
                    <a:pt x="708533" y="240792"/>
                  </a:cubicBezTo>
                  <a:cubicBezTo>
                    <a:pt x="625856" y="75057"/>
                    <a:pt x="440817" y="0"/>
                    <a:pt x="255778" y="59182"/>
                  </a:cubicBezTo>
                  <a:cubicBezTo>
                    <a:pt x="259715" y="82804"/>
                    <a:pt x="271526" y="98679"/>
                    <a:pt x="287274" y="114427"/>
                  </a:cubicBezTo>
                  <a:cubicBezTo>
                    <a:pt x="271526" y="98679"/>
                    <a:pt x="259715" y="82804"/>
                    <a:pt x="255778" y="59182"/>
                  </a:cubicBezTo>
                  <a:cubicBezTo>
                    <a:pt x="216408" y="70993"/>
                    <a:pt x="180975" y="82804"/>
                    <a:pt x="153416" y="118364"/>
                  </a:cubicBezTo>
                  <a:cubicBezTo>
                    <a:pt x="125857" y="126238"/>
                    <a:pt x="106172" y="146050"/>
                    <a:pt x="94361" y="165735"/>
                  </a:cubicBezTo>
                  <a:cubicBezTo>
                    <a:pt x="70866" y="225044"/>
                    <a:pt x="3937" y="264414"/>
                    <a:pt x="19685" y="343408"/>
                  </a:cubicBezTo>
                  <a:cubicBezTo>
                    <a:pt x="3937" y="355219"/>
                    <a:pt x="3937" y="371094"/>
                    <a:pt x="11811" y="390779"/>
                  </a:cubicBezTo>
                  <a:cubicBezTo>
                    <a:pt x="11811" y="402590"/>
                    <a:pt x="11811" y="410464"/>
                    <a:pt x="11811" y="422402"/>
                  </a:cubicBezTo>
                  <a:cubicBezTo>
                    <a:pt x="15748" y="430276"/>
                    <a:pt x="23622" y="438150"/>
                    <a:pt x="27559" y="446024"/>
                  </a:cubicBezTo>
                  <a:cubicBezTo>
                    <a:pt x="23622" y="438150"/>
                    <a:pt x="15748" y="430276"/>
                    <a:pt x="11811" y="422402"/>
                  </a:cubicBezTo>
                  <a:cubicBezTo>
                    <a:pt x="0" y="449961"/>
                    <a:pt x="7874" y="473710"/>
                    <a:pt x="27559" y="493395"/>
                  </a:cubicBezTo>
                  <a:cubicBezTo>
                    <a:pt x="23622" y="497332"/>
                    <a:pt x="27559" y="501269"/>
                    <a:pt x="31496" y="505206"/>
                  </a:cubicBezTo>
                  <a:cubicBezTo>
                    <a:pt x="31496" y="505206"/>
                    <a:pt x="27559" y="513080"/>
                    <a:pt x="27559" y="513080"/>
                  </a:cubicBezTo>
                  <a:cubicBezTo>
                    <a:pt x="27559" y="513080"/>
                    <a:pt x="31496" y="517017"/>
                    <a:pt x="31496" y="517017"/>
                  </a:cubicBezTo>
                  <a:close/>
                  <a:moveTo>
                    <a:pt x="385699" y="228981"/>
                  </a:moveTo>
                  <a:cubicBezTo>
                    <a:pt x="381762" y="209296"/>
                    <a:pt x="373888" y="201295"/>
                    <a:pt x="366014" y="189484"/>
                  </a:cubicBezTo>
                  <a:cubicBezTo>
                    <a:pt x="373888" y="201295"/>
                    <a:pt x="381762" y="209169"/>
                    <a:pt x="385699" y="228981"/>
                  </a:cubicBezTo>
                  <a:cubicBezTo>
                    <a:pt x="499872" y="264541"/>
                    <a:pt x="551053" y="319786"/>
                    <a:pt x="547116" y="410591"/>
                  </a:cubicBezTo>
                  <a:cubicBezTo>
                    <a:pt x="543179" y="489585"/>
                    <a:pt x="499872" y="536956"/>
                    <a:pt x="429006" y="568452"/>
                  </a:cubicBezTo>
                  <a:cubicBezTo>
                    <a:pt x="377825" y="592074"/>
                    <a:pt x="326644" y="556641"/>
                    <a:pt x="279400" y="560578"/>
                  </a:cubicBezTo>
                  <a:cubicBezTo>
                    <a:pt x="279400" y="560578"/>
                    <a:pt x="275463" y="560578"/>
                    <a:pt x="275463" y="560578"/>
                  </a:cubicBezTo>
                  <a:cubicBezTo>
                    <a:pt x="283337" y="540893"/>
                    <a:pt x="263652" y="532892"/>
                    <a:pt x="251841" y="521081"/>
                  </a:cubicBezTo>
                  <a:cubicBezTo>
                    <a:pt x="180975" y="446024"/>
                    <a:pt x="192786" y="355346"/>
                    <a:pt x="275463" y="268478"/>
                  </a:cubicBezTo>
                  <a:cubicBezTo>
                    <a:pt x="306959" y="248793"/>
                    <a:pt x="346329" y="232918"/>
                    <a:pt x="385699" y="228981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165" name="Group 82">
            <a:extLst>
              <a:ext uri="{FF2B5EF4-FFF2-40B4-BE49-F238E27FC236}">
                <a16:creationId xmlns:a16="http://schemas.microsoft.com/office/drawing/2014/main" id="{573E1696-B343-55C6-D95A-F1A116B433C7}"/>
              </a:ext>
            </a:extLst>
          </p:cNvPr>
          <p:cNvGrpSpPr/>
          <p:nvPr/>
        </p:nvGrpSpPr>
        <p:grpSpPr>
          <a:xfrm>
            <a:off x="14999040" y="1377360"/>
            <a:ext cx="311760" cy="534960"/>
            <a:chOff x="0" y="0"/>
            <a:chExt cx="415680" cy="713280"/>
          </a:xfrm>
        </p:grpSpPr>
        <p:sp>
          <p:nvSpPr>
            <p:cNvPr id="166" name="Freeform 83">
              <a:extLst>
                <a:ext uri="{FF2B5EF4-FFF2-40B4-BE49-F238E27FC236}">
                  <a16:creationId xmlns:a16="http://schemas.microsoft.com/office/drawing/2014/main" id="{D0DF6EDC-A856-79EB-04EB-44C0449B5DCA}"/>
                </a:ext>
              </a:extLst>
            </p:cNvPr>
            <p:cNvSpPr/>
            <p:nvPr/>
          </p:nvSpPr>
          <p:spPr>
            <a:xfrm>
              <a:off x="0" y="0"/>
              <a:ext cx="415671" cy="713359"/>
            </a:xfrm>
            <a:custGeom>
              <a:avLst/>
              <a:gdLst/>
              <a:ahLst/>
              <a:cxnLst/>
              <a:rect l="l" t="t" r="r" b="b"/>
              <a:pathLst>
                <a:path w="415671" h="713359">
                  <a:moveTo>
                    <a:pt x="415671" y="644271"/>
                  </a:moveTo>
                  <a:cubicBezTo>
                    <a:pt x="398399" y="641350"/>
                    <a:pt x="378206" y="638556"/>
                    <a:pt x="357886" y="635635"/>
                  </a:cubicBezTo>
                  <a:cubicBezTo>
                    <a:pt x="329057" y="632714"/>
                    <a:pt x="331851" y="615442"/>
                    <a:pt x="331851" y="595376"/>
                  </a:cubicBezTo>
                  <a:cubicBezTo>
                    <a:pt x="331851" y="511937"/>
                    <a:pt x="331851" y="428498"/>
                    <a:pt x="331851" y="342265"/>
                  </a:cubicBezTo>
                  <a:cubicBezTo>
                    <a:pt x="331851" y="304927"/>
                    <a:pt x="337566" y="273177"/>
                    <a:pt x="357886" y="241554"/>
                  </a:cubicBezTo>
                  <a:cubicBezTo>
                    <a:pt x="406908" y="166751"/>
                    <a:pt x="386715" y="68961"/>
                    <a:pt x="320421" y="14351"/>
                  </a:cubicBezTo>
                  <a:cubicBezTo>
                    <a:pt x="303149" y="0"/>
                    <a:pt x="294386" y="0"/>
                    <a:pt x="280035" y="11557"/>
                  </a:cubicBezTo>
                  <a:cubicBezTo>
                    <a:pt x="216535" y="63373"/>
                    <a:pt x="187706" y="161163"/>
                    <a:pt x="231013" y="224409"/>
                  </a:cubicBezTo>
                  <a:cubicBezTo>
                    <a:pt x="288798" y="304927"/>
                    <a:pt x="257048" y="388366"/>
                    <a:pt x="268478" y="483235"/>
                  </a:cubicBezTo>
                  <a:cubicBezTo>
                    <a:pt x="187706" y="422783"/>
                    <a:pt x="184785" y="417068"/>
                    <a:pt x="181864" y="339471"/>
                  </a:cubicBezTo>
                  <a:cubicBezTo>
                    <a:pt x="176149" y="276225"/>
                    <a:pt x="127000" y="218694"/>
                    <a:pt x="60579" y="201422"/>
                  </a:cubicBezTo>
                  <a:cubicBezTo>
                    <a:pt x="43307" y="198501"/>
                    <a:pt x="31750" y="201422"/>
                    <a:pt x="25908" y="218694"/>
                  </a:cubicBezTo>
                  <a:cubicBezTo>
                    <a:pt x="0" y="276098"/>
                    <a:pt x="14478" y="359537"/>
                    <a:pt x="66421" y="391160"/>
                  </a:cubicBezTo>
                  <a:cubicBezTo>
                    <a:pt x="141478" y="431419"/>
                    <a:pt x="178943" y="511937"/>
                    <a:pt x="254000" y="549402"/>
                  </a:cubicBezTo>
                  <a:cubicBezTo>
                    <a:pt x="280035" y="563753"/>
                    <a:pt x="265557" y="592582"/>
                    <a:pt x="265557" y="612648"/>
                  </a:cubicBezTo>
                  <a:cubicBezTo>
                    <a:pt x="268478" y="632841"/>
                    <a:pt x="256921" y="632841"/>
                    <a:pt x="242443" y="635635"/>
                  </a:cubicBezTo>
                  <a:cubicBezTo>
                    <a:pt x="239522" y="635635"/>
                    <a:pt x="239522" y="635635"/>
                    <a:pt x="239522" y="635635"/>
                  </a:cubicBezTo>
                  <a:cubicBezTo>
                    <a:pt x="239522" y="641350"/>
                    <a:pt x="236601" y="647192"/>
                    <a:pt x="230886" y="652907"/>
                  </a:cubicBezTo>
                  <a:cubicBezTo>
                    <a:pt x="256921" y="661543"/>
                    <a:pt x="265557" y="687451"/>
                    <a:pt x="262636" y="710438"/>
                  </a:cubicBezTo>
                  <a:cubicBezTo>
                    <a:pt x="297307" y="707517"/>
                    <a:pt x="331978" y="707517"/>
                    <a:pt x="366522" y="713359"/>
                  </a:cubicBezTo>
                  <a:cubicBezTo>
                    <a:pt x="366522" y="687451"/>
                    <a:pt x="383794" y="655828"/>
                    <a:pt x="415544" y="650113"/>
                  </a:cubicBezTo>
                  <a:cubicBezTo>
                    <a:pt x="415544" y="650113"/>
                    <a:pt x="415544" y="647192"/>
                    <a:pt x="415544" y="644398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67" name="Group 84">
            <a:extLst>
              <a:ext uri="{FF2B5EF4-FFF2-40B4-BE49-F238E27FC236}">
                <a16:creationId xmlns:a16="http://schemas.microsoft.com/office/drawing/2014/main" id="{82DF6043-24C5-0696-FBF7-F465DED3A780}"/>
              </a:ext>
            </a:extLst>
          </p:cNvPr>
          <p:cNvGrpSpPr/>
          <p:nvPr/>
        </p:nvGrpSpPr>
        <p:grpSpPr>
          <a:xfrm>
            <a:off x="15276240" y="1650240"/>
            <a:ext cx="142560" cy="190800"/>
            <a:chOff x="0" y="0"/>
            <a:chExt cx="190080" cy="254400"/>
          </a:xfrm>
        </p:grpSpPr>
        <p:sp>
          <p:nvSpPr>
            <p:cNvPr id="168" name="Freeform 85">
              <a:extLst>
                <a:ext uri="{FF2B5EF4-FFF2-40B4-BE49-F238E27FC236}">
                  <a16:creationId xmlns:a16="http://schemas.microsoft.com/office/drawing/2014/main" id="{1EBE6D83-904E-D90F-9EE0-5A301960642C}"/>
                </a:ext>
              </a:extLst>
            </p:cNvPr>
            <p:cNvSpPr/>
            <p:nvPr/>
          </p:nvSpPr>
          <p:spPr>
            <a:xfrm>
              <a:off x="0" y="0"/>
              <a:ext cx="190119" cy="254381"/>
            </a:xfrm>
            <a:custGeom>
              <a:avLst/>
              <a:gdLst/>
              <a:ahLst/>
              <a:cxnLst/>
              <a:rect l="l" t="t" r="r" b="b"/>
              <a:pathLst>
                <a:path w="190119" h="254381">
                  <a:moveTo>
                    <a:pt x="132461" y="2921"/>
                  </a:moveTo>
                  <a:cubicBezTo>
                    <a:pt x="54737" y="14478"/>
                    <a:pt x="0" y="78105"/>
                    <a:pt x="0" y="159004"/>
                  </a:cubicBezTo>
                  <a:cubicBezTo>
                    <a:pt x="0" y="242824"/>
                    <a:pt x="14351" y="254381"/>
                    <a:pt x="89281" y="216789"/>
                  </a:cubicBezTo>
                  <a:cubicBezTo>
                    <a:pt x="158369" y="182118"/>
                    <a:pt x="190119" y="104013"/>
                    <a:pt x="169926" y="26035"/>
                  </a:cubicBezTo>
                  <a:cubicBezTo>
                    <a:pt x="164211" y="5842"/>
                    <a:pt x="152654" y="0"/>
                    <a:pt x="132461" y="2921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69" name="Group 86">
            <a:extLst>
              <a:ext uri="{FF2B5EF4-FFF2-40B4-BE49-F238E27FC236}">
                <a16:creationId xmlns:a16="http://schemas.microsoft.com/office/drawing/2014/main" id="{349B977D-21F0-4BAD-B734-254D40CAEFED}"/>
              </a:ext>
            </a:extLst>
          </p:cNvPr>
          <p:cNvGrpSpPr/>
          <p:nvPr/>
        </p:nvGrpSpPr>
        <p:grpSpPr>
          <a:xfrm>
            <a:off x="13409280" y="1367280"/>
            <a:ext cx="311760" cy="534960"/>
            <a:chOff x="0" y="0"/>
            <a:chExt cx="415680" cy="713280"/>
          </a:xfrm>
        </p:grpSpPr>
        <p:sp>
          <p:nvSpPr>
            <p:cNvPr id="170" name="Freeform 87">
              <a:extLst>
                <a:ext uri="{FF2B5EF4-FFF2-40B4-BE49-F238E27FC236}">
                  <a16:creationId xmlns:a16="http://schemas.microsoft.com/office/drawing/2014/main" id="{FAD04CC6-C3D6-A079-9D54-6C9A6F3EFBEF}"/>
                </a:ext>
              </a:extLst>
            </p:cNvPr>
            <p:cNvSpPr/>
            <p:nvPr/>
          </p:nvSpPr>
          <p:spPr>
            <a:xfrm>
              <a:off x="0" y="0"/>
              <a:ext cx="415671" cy="713359"/>
            </a:xfrm>
            <a:custGeom>
              <a:avLst/>
              <a:gdLst/>
              <a:ahLst/>
              <a:cxnLst/>
              <a:rect l="l" t="t" r="r" b="b"/>
              <a:pathLst>
                <a:path w="415671" h="713359">
                  <a:moveTo>
                    <a:pt x="415671" y="644271"/>
                  </a:moveTo>
                  <a:cubicBezTo>
                    <a:pt x="398399" y="641350"/>
                    <a:pt x="378206" y="638556"/>
                    <a:pt x="357886" y="635635"/>
                  </a:cubicBezTo>
                  <a:cubicBezTo>
                    <a:pt x="329057" y="632714"/>
                    <a:pt x="331851" y="615442"/>
                    <a:pt x="331851" y="595376"/>
                  </a:cubicBezTo>
                  <a:cubicBezTo>
                    <a:pt x="331851" y="511937"/>
                    <a:pt x="331851" y="428498"/>
                    <a:pt x="331851" y="342265"/>
                  </a:cubicBezTo>
                  <a:cubicBezTo>
                    <a:pt x="331851" y="304927"/>
                    <a:pt x="337566" y="273177"/>
                    <a:pt x="357886" y="241554"/>
                  </a:cubicBezTo>
                  <a:cubicBezTo>
                    <a:pt x="406908" y="166751"/>
                    <a:pt x="386715" y="68961"/>
                    <a:pt x="320421" y="14351"/>
                  </a:cubicBezTo>
                  <a:cubicBezTo>
                    <a:pt x="303149" y="0"/>
                    <a:pt x="294386" y="0"/>
                    <a:pt x="280035" y="11557"/>
                  </a:cubicBezTo>
                  <a:cubicBezTo>
                    <a:pt x="216535" y="63373"/>
                    <a:pt x="187706" y="161163"/>
                    <a:pt x="231013" y="224409"/>
                  </a:cubicBezTo>
                  <a:cubicBezTo>
                    <a:pt x="288798" y="304927"/>
                    <a:pt x="257048" y="388366"/>
                    <a:pt x="268478" y="483235"/>
                  </a:cubicBezTo>
                  <a:cubicBezTo>
                    <a:pt x="187706" y="422783"/>
                    <a:pt x="184785" y="417068"/>
                    <a:pt x="181864" y="339471"/>
                  </a:cubicBezTo>
                  <a:cubicBezTo>
                    <a:pt x="176149" y="276225"/>
                    <a:pt x="127000" y="218694"/>
                    <a:pt x="60579" y="201422"/>
                  </a:cubicBezTo>
                  <a:cubicBezTo>
                    <a:pt x="43307" y="198501"/>
                    <a:pt x="31750" y="201422"/>
                    <a:pt x="25908" y="218694"/>
                  </a:cubicBezTo>
                  <a:cubicBezTo>
                    <a:pt x="0" y="276098"/>
                    <a:pt x="14478" y="359537"/>
                    <a:pt x="66421" y="391160"/>
                  </a:cubicBezTo>
                  <a:cubicBezTo>
                    <a:pt x="141478" y="431419"/>
                    <a:pt x="178943" y="511937"/>
                    <a:pt x="254000" y="549402"/>
                  </a:cubicBezTo>
                  <a:cubicBezTo>
                    <a:pt x="280035" y="563753"/>
                    <a:pt x="265557" y="592582"/>
                    <a:pt x="265557" y="612648"/>
                  </a:cubicBezTo>
                  <a:cubicBezTo>
                    <a:pt x="268478" y="632841"/>
                    <a:pt x="256921" y="632841"/>
                    <a:pt x="242443" y="635635"/>
                  </a:cubicBezTo>
                  <a:cubicBezTo>
                    <a:pt x="239522" y="635635"/>
                    <a:pt x="239522" y="635635"/>
                    <a:pt x="239522" y="635635"/>
                  </a:cubicBezTo>
                  <a:cubicBezTo>
                    <a:pt x="239522" y="641350"/>
                    <a:pt x="236601" y="647192"/>
                    <a:pt x="230886" y="652907"/>
                  </a:cubicBezTo>
                  <a:cubicBezTo>
                    <a:pt x="256921" y="661543"/>
                    <a:pt x="265557" y="687451"/>
                    <a:pt x="262636" y="710438"/>
                  </a:cubicBezTo>
                  <a:cubicBezTo>
                    <a:pt x="297307" y="707517"/>
                    <a:pt x="331978" y="707517"/>
                    <a:pt x="366522" y="713359"/>
                  </a:cubicBezTo>
                  <a:cubicBezTo>
                    <a:pt x="366522" y="687451"/>
                    <a:pt x="383794" y="655828"/>
                    <a:pt x="415544" y="650113"/>
                  </a:cubicBezTo>
                  <a:cubicBezTo>
                    <a:pt x="415544" y="650113"/>
                    <a:pt x="415544" y="647192"/>
                    <a:pt x="415544" y="644398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71" name="Group 88">
            <a:extLst>
              <a:ext uri="{FF2B5EF4-FFF2-40B4-BE49-F238E27FC236}">
                <a16:creationId xmlns:a16="http://schemas.microsoft.com/office/drawing/2014/main" id="{EACBF899-DE3C-21E3-3B6D-634BF73FCCDB}"/>
              </a:ext>
            </a:extLst>
          </p:cNvPr>
          <p:cNvGrpSpPr/>
          <p:nvPr/>
        </p:nvGrpSpPr>
        <p:grpSpPr>
          <a:xfrm>
            <a:off x="13687200" y="1640160"/>
            <a:ext cx="142560" cy="190800"/>
            <a:chOff x="0" y="0"/>
            <a:chExt cx="190080" cy="254400"/>
          </a:xfrm>
        </p:grpSpPr>
        <p:sp>
          <p:nvSpPr>
            <p:cNvPr id="172" name="Freeform 89">
              <a:extLst>
                <a:ext uri="{FF2B5EF4-FFF2-40B4-BE49-F238E27FC236}">
                  <a16:creationId xmlns:a16="http://schemas.microsoft.com/office/drawing/2014/main" id="{EA6D3D98-23CC-9B59-55AB-A42A49A15A91}"/>
                </a:ext>
              </a:extLst>
            </p:cNvPr>
            <p:cNvSpPr/>
            <p:nvPr/>
          </p:nvSpPr>
          <p:spPr>
            <a:xfrm>
              <a:off x="0" y="0"/>
              <a:ext cx="190119" cy="254381"/>
            </a:xfrm>
            <a:custGeom>
              <a:avLst/>
              <a:gdLst/>
              <a:ahLst/>
              <a:cxnLst/>
              <a:rect l="l" t="t" r="r" b="b"/>
              <a:pathLst>
                <a:path w="190119" h="254381">
                  <a:moveTo>
                    <a:pt x="132461" y="2921"/>
                  </a:moveTo>
                  <a:cubicBezTo>
                    <a:pt x="54737" y="14478"/>
                    <a:pt x="0" y="78105"/>
                    <a:pt x="0" y="159004"/>
                  </a:cubicBezTo>
                  <a:cubicBezTo>
                    <a:pt x="0" y="242824"/>
                    <a:pt x="14351" y="254381"/>
                    <a:pt x="89281" y="216789"/>
                  </a:cubicBezTo>
                  <a:cubicBezTo>
                    <a:pt x="158369" y="182118"/>
                    <a:pt x="190119" y="104013"/>
                    <a:pt x="169926" y="26035"/>
                  </a:cubicBezTo>
                  <a:cubicBezTo>
                    <a:pt x="164211" y="5842"/>
                    <a:pt x="152654" y="0"/>
                    <a:pt x="132461" y="2921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73" name="Group 90">
            <a:extLst>
              <a:ext uri="{FF2B5EF4-FFF2-40B4-BE49-F238E27FC236}">
                <a16:creationId xmlns:a16="http://schemas.microsoft.com/office/drawing/2014/main" id="{79A4E54E-102A-4917-D0A8-103913554740}"/>
              </a:ext>
            </a:extLst>
          </p:cNvPr>
          <p:cNvGrpSpPr/>
          <p:nvPr/>
        </p:nvGrpSpPr>
        <p:grpSpPr>
          <a:xfrm>
            <a:off x="11795040" y="1367280"/>
            <a:ext cx="311760" cy="534960"/>
            <a:chOff x="0" y="0"/>
            <a:chExt cx="415680" cy="713280"/>
          </a:xfrm>
        </p:grpSpPr>
        <p:sp>
          <p:nvSpPr>
            <p:cNvPr id="174" name="Freeform 91">
              <a:extLst>
                <a:ext uri="{FF2B5EF4-FFF2-40B4-BE49-F238E27FC236}">
                  <a16:creationId xmlns:a16="http://schemas.microsoft.com/office/drawing/2014/main" id="{D4E2E696-4EC1-BE99-7C78-6BD445F7A964}"/>
                </a:ext>
              </a:extLst>
            </p:cNvPr>
            <p:cNvSpPr/>
            <p:nvPr/>
          </p:nvSpPr>
          <p:spPr>
            <a:xfrm>
              <a:off x="0" y="0"/>
              <a:ext cx="415671" cy="713359"/>
            </a:xfrm>
            <a:custGeom>
              <a:avLst/>
              <a:gdLst/>
              <a:ahLst/>
              <a:cxnLst/>
              <a:rect l="l" t="t" r="r" b="b"/>
              <a:pathLst>
                <a:path w="415671" h="713359">
                  <a:moveTo>
                    <a:pt x="415671" y="644271"/>
                  </a:moveTo>
                  <a:cubicBezTo>
                    <a:pt x="398399" y="641350"/>
                    <a:pt x="378206" y="638556"/>
                    <a:pt x="357886" y="635635"/>
                  </a:cubicBezTo>
                  <a:cubicBezTo>
                    <a:pt x="329057" y="632714"/>
                    <a:pt x="331851" y="615442"/>
                    <a:pt x="331851" y="595376"/>
                  </a:cubicBezTo>
                  <a:cubicBezTo>
                    <a:pt x="331851" y="511937"/>
                    <a:pt x="331851" y="428498"/>
                    <a:pt x="331851" y="342265"/>
                  </a:cubicBezTo>
                  <a:cubicBezTo>
                    <a:pt x="331851" y="304927"/>
                    <a:pt x="337566" y="273177"/>
                    <a:pt x="357886" y="241554"/>
                  </a:cubicBezTo>
                  <a:cubicBezTo>
                    <a:pt x="406908" y="166751"/>
                    <a:pt x="386715" y="68961"/>
                    <a:pt x="320421" y="14351"/>
                  </a:cubicBezTo>
                  <a:cubicBezTo>
                    <a:pt x="303149" y="0"/>
                    <a:pt x="294386" y="0"/>
                    <a:pt x="280035" y="11557"/>
                  </a:cubicBezTo>
                  <a:cubicBezTo>
                    <a:pt x="216535" y="63373"/>
                    <a:pt x="187706" y="161163"/>
                    <a:pt x="231013" y="224409"/>
                  </a:cubicBezTo>
                  <a:cubicBezTo>
                    <a:pt x="288798" y="304927"/>
                    <a:pt x="257048" y="388366"/>
                    <a:pt x="268478" y="483235"/>
                  </a:cubicBezTo>
                  <a:cubicBezTo>
                    <a:pt x="187706" y="422783"/>
                    <a:pt x="184785" y="417068"/>
                    <a:pt x="181864" y="339471"/>
                  </a:cubicBezTo>
                  <a:cubicBezTo>
                    <a:pt x="176149" y="276225"/>
                    <a:pt x="127000" y="218694"/>
                    <a:pt x="60579" y="201422"/>
                  </a:cubicBezTo>
                  <a:cubicBezTo>
                    <a:pt x="43307" y="198501"/>
                    <a:pt x="31750" y="201422"/>
                    <a:pt x="25908" y="218694"/>
                  </a:cubicBezTo>
                  <a:cubicBezTo>
                    <a:pt x="0" y="276098"/>
                    <a:pt x="14478" y="359537"/>
                    <a:pt x="66421" y="391160"/>
                  </a:cubicBezTo>
                  <a:cubicBezTo>
                    <a:pt x="141478" y="431419"/>
                    <a:pt x="178943" y="511937"/>
                    <a:pt x="254000" y="549402"/>
                  </a:cubicBezTo>
                  <a:cubicBezTo>
                    <a:pt x="280035" y="563753"/>
                    <a:pt x="265557" y="592582"/>
                    <a:pt x="265557" y="612648"/>
                  </a:cubicBezTo>
                  <a:cubicBezTo>
                    <a:pt x="268478" y="632841"/>
                    <a:pt x="256921" y="632841"/>
                    <a:pt x="242443" y="635635"/>
                  </a:cubicBezTo>
                  <a:cubicBezTo>
                    <a:pt x="239522" y="635635"/>
                    <a:pt x="239522" y="635635"/>
                    <a:pt x="239522" y="635635"/>
                  </a:cubicBezTo>
                  <a:cubicBezTo>
                    <a:pt x="239522" y="641350"/>
                    <a:pt x="236601" y="647192"/>
                    <a:pt x="230886" y="652907"/>
                  </a:cubicBezTo>
                  <a:cubicBezTo>
                    <a:pt x="256921" y="661543"/>
                    <a:pt x="265557" y="687451"/>
                    <a:pt x="262636" y="710438"/>
                  </a:cubicBezTo>
                  <a:cubicBezTo>
                    <a:pt x="297307" y="707517"/>
                    <a:pt x="331978" y="707517"/>
                    <a:pt x="366522" y="713359"/>
                  </a:cubicBezTo>
                  <a:cubicBezTo>
                    <a:pt x="366522" y="687451"/>
                    <a:pt x="383794" y="655828"/>
                    <a:pt x="415544" y="650113"/>
                  </a:cubicBezTo>
                  <a:cubicBezTo>
                    <a:pt x="415544" y="650113"/>
                    <a:pt x="415544" y="647192"/>
                    <a:pt x="415544" y="644398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75" name="Group 92">
            <a:extLst>
              <a:ext uri="{FF2B5EF4-FFF2-40B4-BE49-F238E27FC236}">
                <a16:creationId xmlns:a16="http://schemas.microsoft.com/office/drawing/2014/main" id="{9EB1AF2A-588C-D4E9-EFB6-B913A57494CF}"/>
              </a:ext>
            </a:extLst>
          </p:cNvPr>
          <p:cNvGrpSpPr/>
          <p:nvPr/>
        </p:nvGrpSpPr>
        <p:grpSpPr>
          <a:xfrm>
            <a:off x="12072960" y="1640160"/>
            <a:ext cx="142560" cy="190800"/>
            <a:chOff x="0" y="0"/>
            <a:chExt cx="190080" cy="254400"/>
          </a:xfrm>
        </p:grpSpPr>
        <p:sp>
          <p:nvSpPr>
            <p:cNvPr id="176" name="Freeform 93">
              <a:extLst>
                <a:ext uri="{FF2B5EF4-FFF2-40B4-BE49-F238E27FC236}">
                  <a16:creationId xmlns:a16="http://schemas.microsoft.com/office/drawing/2014/main" id="{6E41DC09-BDA9-C963-7394-3300697199F8}"/>
                </a:ext>
              </a:extLst>
            </p:cNvPr>
            <p:cNvSpPr/>
            <p:nvPr/>
          </p:nvSpPr>
          <p:spPr>
            <a:xfrm>
              <a:off x="0" y="0"/>
              <a:ext cx="190119" cy="254381"/>
            </a:xfrm>
            <a:custGeom>
              <a:avLst/>
              <a:gdLst/>
              <a:ahLst/>
              <a:cxnLst/>
              <a:rect l="l" t="t" r="r" b="b"/>
              <a:pathLst>
                <a:path w="190119" h="254381">
                  <a:moveTo>
                    <a:pt x="132461" y="2921"/>
                  </a:moveTo>
                  <a:cubicBezTo>
                    <a:pt x="54737" y="14478"/>
                    <a:pt x="0" y="78105"/>
                    <a:pt x="0" y="159004"/>
                  </a:cubicBezTo>
                  <a:cubicBezTo>
                    <a:pt x="0" y="242824"/>
                    <a:pt x="14351" y="254381"/>
                    <a:pt x="89281" y="216789"/>
                  </a:cubicBezTo>
                  <a:cubicBezTo>
                    <a:pt x="158369" y="182118"/>
                    <a:pt x="190119" y="104013"/>
                    <a:pt x="169926" y="26035"/>
                  </a:cubicBezTo>
                  <a:cubicBezTo>
                    <a:pt x="164211" y="5842"/>
                    <a:pt x="152654" y="0"/>
                    <a:pt x="132461" y="2921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77" name="Group 94">
            <a:extLst>
              <a:ext uri="{FF2B5EF4-FFF2-40B4-BE49-F238E27FC236}">
                <a16:creationId xmlns:a16="http://schemas.microsoft.com/office/drawing/2014/main" id="{D6A3F00A-FD91-2749-5447-CD834D8844FF}"/>
              </a:ext>
            </a:extLst>
          </p:cNvPr>
          <p:cNvGrpSpPr/>
          <p:nvPr/>
        </p:nvGrpSpPr>
        <p:grpSpPr>
          <a:xfrm>
            <a:off x="3012480" y="1368720"/>
            <a:ext cx="311760" cy="534960"/>
            <a:chOff x="0" y="0"/>
            <a:chExt cx="415680" cy="713280"/>
          </a:xfrm>
        </p:grpSpPr>
        <p:sp>
          <p:nvSpPr>
            <p:cNvPr id="178" name="Freeform 95">
              <a:extLst>
                <a:ext uri="{FF2B5EF4-FFF2-40B4-BE49-F238E27FC236}">
                  <a16:creationId xmlns:a16="http://schemas.microsoft.com/office/drawing/2014/main" id="{25E03202-C7A7-6A6F-0C9C-40B57D150903}"/>
                </a:ext>
              </a:extLst>
            </p:cNvPr>
            <p:cNvSpPr/>
            <p:nvPr/>
          </p:nvSpPr>
          <p:spPr>
            <a:xfrm>
              <a:off x="0" y="0"/>
              <a:ext cx="415671" cy="713359"/>
            </a:xfrm>
            <a:custGeom>
              <a:avLst/>
              <a:gdLst/>
              <a:ahLst/>
              <a:cxnLst/>
              <a:rect l="l" t="t" r="r" b="b"/>
              <a:pathLst>
                <a:path w="415671" h="713359">
                  <a:moveTo>
                    <a:pt x="415671" y="644271"/>
                  </a:moveTo>
                  <a:cubicBezTo>
                    <a:pt x="398399" y="641350"/>
                    <a:pt x="378206" y="638556"/>
                    <a:pt x="357886" y="635635"/>
                  </a:cubicBezTo>
                  <a:cubicBezTo>
                    <a:pt x="329057" y="632714"/>
                    <a:pt x="331851" y="615442"/>
                    <a:pt x="331851" y="595376"/>
                  </a:cubicBezTo>
                  <a:cubicBezTo>
                    <a:pt x="331851" y="511937"/>
                    <a:pt x="331851" y="428498"/>
                    <a:pt x="331851" y="342265"/>
                  </a:cubicBezTo>
                  <a:cubicBezTo>
                    <a:pt x="331851" y="304927"/>
                    <a:pt x="337566" y="273177"/>
                    <a:pt x="357886" y="241554"/>
                  </a:cubicBezTo>
                  <a:cubicBezTo>
                    <a:pt x="406908" y="166751"/>
                    <a:pt x="386715" y="68961"/>
                    <a:pt x="320421" y="14351"/>
                  </a:cubicBezTo>
                  <a:cubicBezTo>
                    <a:pt x="303149" y="0"/>
                    <a:pt x="294386" y="0"/>
                    <a:pt x="280035" y="11557"/>
                  </a:cubicBezTo>
                  <a:cubicBezTo>
                    <a:pt x="216535" y="63373"/>
                    <a:pt x="187706" y="161163"/>
                    <a:pt x="231013" y="224409"/>
                  </a:cubicBezTo>
                  <a:cubicBezTo>
                    <a:pt x="288798" y="304927"/>
                    <a:pt x="257048" y="388366"/>
                    <a:pt x="268478" y="483235"/>
                  </a:cubicBezTo>
                  <a:cubicBezTo>
                    <a:pt x="187706" y="422783"/>
                    <a:pt x="184785" y="417068"/>
                    <a:pt x="181864" y="339471"/>
                  </a:cubicBezTo>
                  <a:cubicBezTo>
                    <a:pt x="176149" y="276225"/>
                    <a:pt x="127000" y="218694"/>
                    <a:pt x="60579" y="201422"/>
                  </a:cubicBezTo>
                  <a:cubicBezTo>
                    <a:pt x="43307" y="198501"/>
                    <a:pt x="31750" y="201422"/>
                    <a:pt x="25908" y="218694"/>
                  </a:cubicBezTo>
                  <a:cubicBezTo>
                    <a:pt x="0" y="276098"/>
                    <a:pt x="14478" y="359537"/>
                    <a:pt x="66421" y="391160"/>
                  </a:cubicBezTo>
                  <a:cubicBezTo>
                    <a:pt x="141478" y="431419"/>
                    <a:pt x="178943" y="511937"/>
                    <a:pt x="254000" y="549402"/>
                  </a:cubicBezTo>
                  <a:cubicBezTo>
                    <a:pt x="280035" y="563753"/>
                    <a:pt x="265557" y="592582"/>
                    <a:pt x="265557" y="612648"/>
                  </a:cubicBezTo>
                  <a:cubicBezTo>
                    <a:pt x="268478" y="632841"/>
                    <a:pt x="256921" y="632841"/>
                    <a:pt x="242443" y="635635"/>
                  </a:cubicBezTo>
                  <a:cubicBezTo>
                    <a:pt x="239522" y="635635"/>
                    <a:pt x="239522" y="635635"/>
                    <a:pt x="239522" y="635635"/>
                  </a:cubicBezTo>
                  <a:cubicBezTo>
                    <a:pt x="239522" y="641350"/>
                    <a:pt x="236601" y="647192"/>
                    <a:pt x="230886" y="652907"/>
                  </a:cubicBezTo>
                  <a:cubicBezTo>
                    <a:pt x="256921" y="661543"/>
                    <a:pt x="265557" y="687451"/>
                    <a:pt x="262636" y="710438"/>
                  </a:cubicBezTo>
                  <a:cubicBezTo>
                    <a:pt x="297307" y="707517"/>
                    <a:pt x="331978" y="707517"/>
                    <a:pt x="366522" y="713359"/>
                  </a:cubicBezTo>
                  <a:cubicBezTo>
                    <a:pt x="366522" y="687451"/>
                    <a:pt x="383794" y="655828"/>
                    <a:pt x="415544" y="650113"/>
                  </a:cubicBezTo>
                  <a:cubicBezTo>
                    <a:pt x="415544" y="650113"/>
                    <a:pt x="415544" y="647192"/>
                    <a:pt x="415544" y="644398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79" name="Group 96">
            <a:extLst>
              <a:ext uri="{FF2B5EF4-FFF2-40B4-BE49-F238E27FC236}">
                <a16:creationId xmlns:a16="http://schemas.microsoft.com/office/drawing/2014/main" id="{477E15CD-67C7-EB3E-C0E9-DC924FDD56DF}"/>
              </a:ext>
            </a:extLst>
          </p:cNvPr>
          <p:cNvGrpSpPr/>
          <p:nvPr/>
        </p:nvGrpSpPr>
        <p:grpSpPr>
          <a:xfrm>
            <a:off x="3290400" y="1642320"/>
            <a:ext cx="142560" cy="190800"/>
            <a:chOff x="0" y="0"/>
            <a:chExt cx="190080" cy="254400"/>
          </a:xfrm>
        </p:grpSpPr>
        <p:sp>
          <p:nvSpPr>
            <p:cNvPr id="180" name="Freeform 97">
              <a:extLst>
                <a:ext uri="{FF2B5EF4-FFF2-40B4-BE49-F238E27FC236}">
                  <a16:creationId xmlns:a16="http://schemas.microsoft.com/office/drawing/2014/main" id="{07BB6BB0-2A5D-800C-F772-2EFF97C99786}"/>
                </a:ext>
              </a:extLst>
            </p:cNvPr>
            <p:cNvSpPr/>
            <p:nvPr/>
          </p:nvSpPr>
          <p:spPr>
            <a:xfrm>
              <a:off x="0" y="0"/>
              <a:ext cx="190119" cy="254381"/>
            </a:xfrm>
            <a:custGeom>
              <a:avLst/>
              <a:gdLst/>
              <a:ahLst/>
              <a:cxnLst/>
              <a:rect l="l" t="t" r="r" b="b"/>
              <a:pathLst>
                <a:path w="190119" h="254381">
                  <a:moveTo>
                    <a:pt x="132461" y="2921"/>
                  </a:moveTo>
                  <a:cubicBezTo>
                    <a:pt x="54737" y="14478"/>
                    <a:pt x="0" y="78105"/>
                    <a:pt x="0" y="159004"/>
                  </a:cubicBezTo>
                  <a:cubicBezTo>
                    <a:pt x="0" y="242824"/>
                    <a:pt x="14351" y="254381"/>
                    <a:pt x="89281" y="216789"/>
                  </a:cubicBezTo>
                  <a:cubicBezTo>
                    <a:pt x="158369" y="182118"/>
                    <a:pt x="190119" y="104013"/>
                    <a:pt x="169926" y="26035"/>
                  </a:cubicBezTo>
                  <a:cubicBezTo>
                    <a:pt x="164211" y="5842"/>
                    <a:pt x="152654" y="0"/>
                    <a:pt x="132461" y="2921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81" name="Group 98">
            <a:extLst>
              <a:ext uri="{FF2B5EF4-FFF2-40B4-BE49-F238E27FC236}">
                <a16:creationId xmlns:a16="http://schemas.microsoft.com/office/drawing/2014/main" id="{A1CCAD8B-92C3-FCDC-01D0-EFAB4682CD08}"/>
              </a:ext>
            </a:extLst>
          </p:cNvPr>
          <p:cNvGrpSpPr/>
          <p:nvPr/>
        </p:nvGrpSpPr>
        <p:grpSpPr>
          <a:xfrm>
            <a:off x="2200320" y="1371600"/>
            <a:ext cx="311760" cy="534960"/>
            <a:chOff x="0" y="0"/>
            <a:chExt cx="415680" cy="713280"/>
          </a:xfrm>
        </p:grpSpPr>
        <p:sp>
          <p:nvSpPr>
            <p:cNvPr id="182" name="Freeform 99">
              <a:extLst>
                <a:ext uri="{FF2B5EF4-FFF2-40B4-BE49-F238E27FC236}">
                  <a16:creationId xmlns:a16="http://schemas.microsoft.com/office/drawing/2014/main" id="{3D920FE0-4781-079D-75FE-792DFE56A527}"/>
                </a:ext>
              </a:extLst>
            </p:cNvPr>
            <p:cNvSpPr/>
            <p:nvPr/>
          </p:nvSpPr>
          <p:spPr>
            <a:xfrm>
              <a:off x="0" y="0"/>
              <a:ext cx="415671" cy="713359"/>
            </a:xfrm>
            <a:custGeom>
              <a:avLst/>
              <a:gdLst/>
              <a:ahLst/>
              <a:cxnLst/>
              <a:rect l="l" t="t" r="r" b="b"/>
              <a:pathLst>
                <a:path w="415671" h="713359">
                  <a:moveTo>
                    <a:pt x="415671" y="644271"/>
                  </a:moveTo>
                  <a:cubicBezTo>
                    <a:pt x="398399" y="641350"/>
                    <a:pt x="378206" y="638556"/>
                    <a:pt x="357886" y="635635"/>
                  </a:cubicBezTo>
                  <a:cubicBezTo>
                    <a:pt x="329057" y="632714"/>
                    <a:pt x="331851" y="615442"/>
                    <a:pt x="331851" y="595376"/>
                  </a:cubicBezTo>
                  <a:cubicBezTo>
                    <a:pt x="331851" y="511937"/>
                    <a:pt x="331851" y="428498"/>
                    <a:pt x="331851" y="342265"/>
                  </a:cubicBezTo>
                  <a:cubicBezTo>
                    <a:pt x="331851" y="304927"/>
                    <a:pt x="337566" y="273177"/>
                    <a:pt x="357886" y="241554"/>
                  </a:cubicBezTo>
                  <a:cubicBezTo>
                    <a:pt x="406908" y="166751"/>
                    <a:pt x="386715" y="68961"/>
                    <a:pt x="320421" y="14351"/>
                  </a:cubicBezTo>
                  <a:cubicBezTo>
                    <a:pt x="303149" y="0"/>
                    <a:pt x="294386" y="0"/>
                    <a:pt x="280035" y="11557"/>
                  </a:cubicBezTo>
                  <a:cubicBezTo>
                    <a:pt x="216535" y="63373"/>
                    <a:pt x="187706" y="161163"/>
                    <a:pt x="231013" y="224409"/>
                  </a:cubicBezTo>
                  <a:cubicBezTo>
                    <a:pt x="288798" y="304927"/>
                    <a:pt x="257048" y="388366"/>
                    <a:pt x="268478" y="483235"/>
                  </a:cubicBezTo>
                  <a:cubicBezTo>
                    <a:pt x="187706" y="422783"/>
                    <a:pt x="184785" y="417068"/>
                    <a:pt x="181864" y="339471"/>
                  </a:cubicBezTo>
                  <a:cubicBezTo>
                    <a:pt x="176149" y="276225"/>
                    <a:pt x="127000" y="218694"/>
                    <a:pt x="60579" y="201422"/>
                  </a:cubicBezTo>
                  <a:cubicBezTo>
                    <a:pt x="43307" y="198501"/>
                    <a:pt x="31750" y="201422"/>
                    <a:pt x="25908" y="218694"/>
                  </a:cubicBezTo>
                  <a:cubicBezTo>
                    <a:pt x="0" y="276098"/>
                    <a:pt x="14478" y="359537"/>
                    <a:pt x="66421" y="391160"/>
                  </a:cubicBezTo>
                  <a:cubicBezTo>
                    <a:pt x="141478" y="431419"/>
                    <a:pt x="178943" y="511937"/>
                    <a:pt x="254000" y="549402"/>
                  </a:cubicBezTo>
                  <a:cubicBezTo>
                    <a:pt x="280035" y="563753"/>
                    <a:pt x="265557" y="592582"/>
                    <a:pt x="265557" y="612648"/>
                  </a:cubicBezTo>
                  <a:cubicBezTo>
                    <a:pt x="268478" y="632841"/>
                    <a:pt x="256921" y="632841"/>
                    <a:pt x="242443" y="635635"/>
                  </a:cubicBezTo>
                  <a:cubicBezTo>
                    <a:pt x="239522" y="635635"/>
                    <a:pt x="239522" y="635635"/>
                    <a:pt x="239522" y="635635"/>
                  </a:cubicBezTo>
                  <a:cubicBezTo>
                    <a:pt x="239522" y="641350"/>
                    <a:pt x="236601" y="647192"/>
                    <a:pt x="230886" y="652907"/>
                  </a:cubicBezTo>
                  <a:cubicBezTo>
                    <a:pt x="256921" y="661543"/>
                    <a:pt x="265557" y="687451"/>
                    <a:pt x="262636" y="710438"/>
                  </a:cubicBezTo>
                  <a:cubicBezTo>
                    <a:pt x="297307" y="707517"/>
                    <a:pt x="331978" y="707517"/>
                    <a:pt x="366522" y="713359"/>
                  </a:cubicBezTo>
                  <a:cubicBezTo>
                    <a:pt x="366522" y="687451"/>
                    <a:pt x="383794" y="655828"/>
                    <a:pt x="415544" y="650113"/>
                  </a:cubicBezTo>
                  <a:cubicBezTo>
                    <a:pt x="415544" y="650113"/>
                    <a:pt x="415544" y="647192"/>
                    <a:pt x="415544" y="644398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83" name="Group 100">
            <a:extLst>
              <a:ext uri="{FF2B5EF4-FFF2-40B4-BE49-F238E27FC236}">
                <a16:creationId xmlns:a16="http://schemas.microsoft.com/office/drawing/2014/main" id="{1D4383EA-DE63-2554-62AF-BAE04B7C72E1}"/>
              </a:ext>
            </a:extLst>
          </p:cNvPr>
          <p:cNvGrpSpPr/>
          <p:nvPr/>
        </p:nvGrpSpPr>
        <p:grpSpPr>
          <a:xfrm>
            <a:off x="2478240" y="1645200"/>
            <a:ext cx="142560" cy="190800"/>
            <a:chOff x="0" y="0"/>
            <a:chExt cx="190080" cy="254400"/>
          </a:xfrm>
        </p:grpSpPr>
        <p:sp>
          <p:nvSpPr>
            <p:cNvPr id="184" name="Freeform 101">
              <a:extLst>
                <a:ext uri="{FF2B5EF4-FFF2-40B4-BE49-F238E27FC236}">
                  <a16:creationId xmlns:a16="http://schemas.microsoft.com/office/drawing/2014/main" id="{2F38DA86-8510-F74B-3BDC-F895EA9F78DC}"/>
                </a:ext>
              </a:extLst>
            </p:cNvPr>
            <p:cNvSpPr/>
            <p:nvPr/>
          </p:nvSpPr>
          <p:spPr>
            <a:xfrm>
              <a:off x="0" y="0"/>
              <a:ext cx="190119" cy="254381"/>
            </a:xfrm>
            <a:custGeom>
              <a:avLst/>
              <a:gdLst/>
              <a:ahLst/>
              <a:cxnLst/>
              <a:rect l="l" t="t" r="r" b="b"/>
              <a:pathLst>
                <a:path w="190119" h="254381">
                  <a:moveTo>
                    <a:pt x="132461" y="2921"/>
                  </a:moveTo>
                  <a:cubicBezTo>
                    <a:pt x="54737" y="14478"/>
                    <a:pt x="0" y="78105"/>
                    <a:pt x="0" y="159004"/>
                  </a:cubicBezTo>
                  <a:cubicBezTo>
                    <a:pt x="0" y="242824"/>
                    <a:pt x="14351" y="254381"/>
                    <a:pt x="89281" y="216789"/>
                  </a:cubicBezTo>
                  <a:cubicBezTo>
                    <a:pt x="158369" y="182118"/>
                    <a:pt x="190119" y="104013"/>
                    <a:pt x="169926" y="26035"/>
                  </a:cubicBezTo>
                  <a:cubicBezTo>
                    <a:pt x="164211" y="5842"/>
                    <a:pt x="152654" y="0"/>
                    <a:pt x="132461" y="2921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sp>
        <p:nvSpPr>
          <p:cNvPr id="32" name="Text Placeholder 1">
            <a:extLst>
              <a:ext uri="{FF2B5EF4-FFF2-40B4-BE49-F238E27FC236}">
                <a16:creationId xmlns:a16="http://schemas.microsoft.com/office/drawing/2014/main" id="{23A50FC5-AE6E-53EB-BF87-429CF48C3830}"/>
              </a:ext>
            </a:extLst>
          </p:cNvPr>
          <p:cNvSpPr txBox="1">
            <a:spLocks/>
          </p:cNvSpPr>
          <p:nvPr/>
        </p:nvSpPr>
        <p:spPr>
          <a:xfrm>
            <a:off x="2313590" y="822286"/>
            <a:ext cx="13832400" cy="814772"/>
          </a:xfrm>
          <a:prstGeom prst="rect">
            <a:avLst/>
          </a:prstGeom>
        </p:spPr>
        <p:txBody>
          <a:bodyPr anchor="ctr" anchorCtr="1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buNone/>
            </a:pPr>
            <a:r>
              <a:rPr lang="fa-IR" sz="7200" dirty="0">
                <a:solidFill>
                  <a:srgbClr val="00B050"/>
                </a:solidFill>
                <a:latin typeface="Arial"/>
                <a:cs typeface="B Nazanin" panose="00000400000000000000" pitchFamily="2" charset="-78"/>
              </a:rPr>
              <a:t>مجموعه آیکون های کاملاً قابل ویرایش: </a:t>
            </a:r>
            <a:r>
              <a:rPr lang="en-US" sz="7200" dirty="0">
                <a:solidFill>
                  <a:srgbClr val="00B050"/>
                </a:solidFill>
                <a:latin typeface="Arial"/>
                <a:cs typeface="B Nazanin" panose="00000400000000000000" pitchFamily="2" charset="-78"/>
              </a:rPr>
              <a:t>B</a:t>
            </a:r>
          </a:p>
        </p:txBody>
      </p:sp>
      <p:grpSp>
        <p:nvGrpSpPr>
          <p:cNvPr id="33" name="Group 29">
            <a:extLst>
              <a:ext uri="{FF2B5EF4-FFF2-40B4-BE49-F238E27FC236}">
                <a16:creationId xmlns:a16="http://schemas.microsoft.com/office/drawing/2014/main" id="{8962E75E-C680-6EAE-9466-91C19689CFE9}"/>
              </a:ext>
            </a:extLst>
          </p:cNvPr>
          <p:cNvGrpSpPr/>
          <p:nvPr/>
        </p:nvGrpSpPr>
        <p:grpSpPr>
          <a:xfrm>
            <a:off x="6398384" y="2680162"/>
            <a:ext cx="830880" cy="978480"/>
            <a:chOff x="0" y="0"/>
            <a:chExt cx="1107840" cy="1304640"/>
          </a:xfrm>
        </p:grpSpPr>
        <p:sp>
          <p:nvSpPr>
            <p:cNvPr id="130" name="Freeform 30">
              <a:extLst>
                <a:ext uri="{FF2B5EF4-FFF2-40B4-BE49-F238E27FC236}">
                  <a16:creationId xmlns:a16="http://schemas.microsoft.com/office/drawing/2014/main" id="{20534F4A-14EC-ACF8-EEE8-FB23E664895D}"/>
                </a:ext>
              </a:extLst>
            </p:cNvPr>
            <p:cNvSpPr/>
            <p:nvPr/>
          </p:nvSpPr>
          <p:spPr>
            <a:xfrm>
              <a:off x="-7239" y="-4953"/>
              <a:ext cx="1107821" cy="1304544"/>
            </a:xfrm>
            <a:custGeom>
              <a:avLst/>
              <a:gdLst/>
              <a:ahLst/>
              <a:cxnLst/>
              <a:rect l="l" t="t" r="r" b="b"/>
              <a:pathLst>
                <a:path w="1107821" h="1304544">
                  <a:moveTo>
                    <a:pt x="512445" y="370332"/>
                  </a:moveTo>
                  <a:cubicBezTo>
                    <a:pt x="540258" y="361188"/>
                    <a:pt x="570484" y="371856"/>
                    <a:pt x="590931" y="398018"/>
                  </a:cubicBezTo>
                  <a:lnTo>
                    <a:pt x="584327" y="405638"/>
                  </a:lnTo>
                  <a:cubicBezTo>
                    <a:pt x="566293" y="382524"/>
                    <a:pt x="539623" y="372999"/>
                    <a:pt x="515112" y="380873"/>
                  </a:cubicBezTo>
                  <a:cubicBezTo>
                    <a:pt x="489077" y="389255"/>
                    <a:pt x="470281" y="415925"/>
                    <a:pt x="467106" y="448691"/>
                  </a:cubicBezTo>
                  <a:lnTo>
                    <a:pt x="458089" y="446913"/>
                  </a:lnTo>
                  <a:cubicBezTo>
                    <a:pt x="458978" y="437642"/>
                    <a:pt x="461010" y="428879"/>
                    <a:pt x="463931" y="420624"/>
                  </a:cubicBezTo>
                  <a:cubicBezTo>
                    <a:pt x="466217" y="414528"/>
                    <a:pt x="468884" y="408686"/>
                    <a:pt x="472186" y="403352"/>
                  </a:cubicBezTo>
                  <a:close/>
                  <a:moveTo>
                    <a:pt x="486791" y="302895"/>
                  </a:moveTo>
                  <a:cubicBezTo>
                    <a:pt x="500761" y="299720"/>
                    <a:pt x="515366" y="301117"/>
                    <a:pt x="529336" y="307213"/>
                  </a:cubicBezTo>
                  <a:lnTo>
                    <a:pt x="526161" y="317627"/>
                  </a:lnTo>
                  <a:cubicBezTo>
                    <a:pt x="501523" y="306832"/>
                    <a:pt x="474218" y="312928"/>
                    <a:pt x="455168" y="333375"/>
                  </a:cubicBezTo>
                  <a:cubicBezTo>
                    <a:pt x="434975" y="355092"/>
                    <a:pt x="427736" y="389255"/>
                    <a:pt x="436880" y="420370"/>
                  </a:cubicBezTo>
                  <a:lnTo>
                    <a:pt x="428244" y="423672"/>
                  </a:lnTo>
                  <a:cubicBezTo>
                    <a:pt x="420624" y="397383"/>
                    <a:pt x="423291" y="369062"/>
                    <a:pt x="434721" y="346202"/>
                  </a:cubicBezTo>
                  <a:lnTo>
                    <a:pt x="448945" y="325374"/>
                  </a:lnTo>
                  <a:cubicBezTo>
                    <a:pt x="459740" y="313690"/>
                    <a:pt x="472821" y="306070"/>
                    <a:pt x="486791" y="303022"/>
                  </a:cubicBezTo>
                  <a:close/>
                  <a:moveTo>
                    <a:pt x="511048" y="90805"/>
                  </a:moveTo>
                  <a:cubicBezTo>
                    <a:pt x="496443" y="93980"/>
                    <a:pt x="482854" y="103505"/>
                    <a:pt x="473456" y="118745"/>
                  </a:cubicBezTo>
                  <a:lnTo>
                    <a:pt x="471678" y="117475"/>
                  </a:lnTo>
                  <a:lnTo>
                    <a:pt x="469646" y="121539"/>
                  </a:lnTo>
                  <a:lnTo>
                    <a:pt x="455041" y="104775"/>
                  </a:lnTo>
                  <a:cubicBezTo>
                    <a:pt x="422656" y="80264"/>
                    <a:pt x="380238" y="92583"/>
                    <a:pt x="360299" y="132334"/>
                  </a:cubicBezTo>
                  <a:cubicBezTo>
                    <a:pt x="359029" y="134747"/>
                    <a:pt x="357886" y="137287"/>
                    <a:pt x="357886" y="140335"/>
                  </a:cubicBezTo>
                  <a:cubicBezTo>
                    <a:pt x="348234" y="190627"/>
                    <a:pt x="363601" y="239014"/>
                    <a:pt x="394208" y="254127"/>
                  </a:cubicBezTo>
                  <a:lnTo>
                    <a:pt x="391160" y="264795"/>
                  </a:lnTo>
                  <a:cubicBezTo>
                    <a:pt x="359283" y="249301"/>
                    <a:pt x="341757" y="203073"/>
                    <a:pt x="347218" y="152654"/>
                  </a:cubicBezTo>
                  <a:cubicBezTo>
                    <a:pt x="317500" y="136017"/>
                    <a:pt x="281813" y="149606"/>
                    <a:pt x="264033" y="185039"/>
                  </a:cubicBezTo>
                  <a:cubicBezTo>
                    <a:pt x="249936" y="213106"/>
                    <a:pt x="252603" y="239395"/>
                    <a:pt x="263398" y="265430"/>
                  </a:cubicBezTo>
                  <a:cubicBezTo>
                    <a:pt x="256159" y="272288"/>
                    <a:pt x="249936" y="281051"/>
                    <a:pt x="244856" y="291084"/>
                  </a:cubicBezTo>
                  <a:cubicBezTo>
                    <a:pt x="219202" y="342138"/>
                    <a:pt x="232156" y="409067"/>
                    <a:pt x="273685" y="440563"/>
                  </a:cubicBezTo>
                  <a:cubicBezTo>
                    <a:pt x="287655" y="451104"/>
                    <a:pt x="303022" y="456311"/>
                    <a:pt x="318135" y="454152"/>
                  </a:cubicBezTo>
                  <a:cubicBezTo>
                    <a:pt x="320929" y="424053"/>
                    <a:pt x="328803" y="394462"/>
                    <a:pt x="341630" y="367284"/>
                  </a:cubicBezTo>
                  <a:lnTo>
                    <a:pt x="350774" y="373761"/>
                  </a:lnTo>
                  <a:cubicBezTo>
                    <a:pt x="338074" y="400685"/>
                    <a:pt x="330581" y="430149"/>
                    <a:pt x="329819" y="460248"/>
                  </a:cubicBezTo>
                  <a:cubicBezTo>
                    <a:pt x="339852" y="496316"/>
                    <a:pt x="366268" y="520446"/>
                    <a:pt x="395732" y="524510"/>
                  </a:cubicBezTo>
                  <a:lnTo>
                    <a:pt x="397383" y="548259"/>
                  </a:lnTo>
                  <a:cubicBezTo>
                    <a:pt x="406400" y="586232"/>
                    <a:pt x="436626" y="609600"/>
                    <a:pt x="467487" y="602488"/>
                  </a:cubicBezTo>
                  <a:lnTo>
                    <a:pt x="467995" y="604901"/>
                  </a:lnTo>
                  <a:lnTo>
                    <a:pt x="471805" y="603504"/>
                  </a:lnTo>
                  <a:lnTo>
                    <a:pt x="473456" y="627888"/>
                  </a:lnTo>
                  <a:cubicBezTo>
                    <a:pt x="483997" y="672719"/>
                    <a:pt x="522224" y="698500"/>
                    <a:pt x="558800" y="685546"/>
                  </a:cubicBezTo>
                  <a:cubicBezTo>
                    <a:pt x="561086" y="684784"/>
                    <a:pt x="563245" y="683768"/>
                    <a:pt x="565023" y="681609"/>
                  </a:cubicBezTo>
                  <a:cubicBezTo>
                    <a:pt x="598043" y="653669"/>
                    <a:pt x="613410" y="608330"/>
                    <a:pt x="601472" y="573024"/>
                  </a:cubicBezTo>
                  <a:cubicBezTo>
                    <a:pt x="584454" y="591820"/>
                    <a:pt x="560959" y="600329"/>
                    <a:pt x="537337" y="596138"/>
                  </a:cubicBezTo>
                  <a:lnTo>
                    <a:pt x="538734" y="585089"/>
                  </a:lnTo>
                  <a:cubicBezTo>
                    <a:pt x="564642" y="589661"/>
                    <a:pt x="590423" y="576961"/>
                    <a:pt x="605663" y="552323"/>
                  </a:cubicBezTo>
                  <a:cubicBezTo>
                    <a:pt x="621919" y="526034"/>
                    <a:pt x="623443" y="490855"/>
                    <a:pt x="609346" y="462661"/>
                  </a:cubicBezTo>
                  <a:lnTo>
                    <a:pt x="617347" y="457327"/>
                  </a:lnTo>
                  <a:cubicBezTo>
                    <a:pt x="633095" y="489204"/>
                    <a:pt x="631444" y="528955"/>
                    <a:pt x="613156" y="558800"/>
                  </a:cubicBezTo>
                  <a:lnTo>
                    <a:pt x="608965" y="563880"/>
                  </a:lnTo>
                  <a:cubicBezTo>
                    <a:pt x="623443" y="601218"/>
                    <a:pt x="610997" y="649097"/>
                    <a:pt x="579755" y="681355"/>
                  </a:cubicBezTo>
                  <a:cubicBezTo>
                    <a:pt x="592709" y="718185"/>
                    <a:pt x="626491" y="737362"/>
                    <a:pt x="659130" y="725932"/>
                  </a:cubicBezTo>
                  <a:cubicBezTo>
                    <a:pt x="680974" y="718185"/>
                    <a:pt x="693166" y="701421"/>
                    <a:pt x="699897" y="679196"/>
                  </a:cubicBezTo>
                  <a:cubicBezTo>
                    <a:pt x="725043" y="692912"/>
                    <a:pt x="753872" y="688340"/>
                    <a:pt x="775462" y="669036"/>
                  </a:cubicBezTo>
                  <a:lnTo>
                    <a:pt x="786257" y="673735"/>
                  </a:lnTo>
                  <a:cubicBezTo>
                    <a:pt x="820674" y="673862"/>
                    <a:pt x="846963" y="671195"/>
                    <a:pt x="863473" y="638302"/>
                  </a:cubicBezTo>
                  <a:cubicBezTo>
                    <a:pt x="877824" y="609854"/>
                    <a:pt x="876681" y="575183"/>
                    <a:pt x="862203" y="549402"/>
                  </a:cubicBezTo>
                  <a:cubicBezTo>
                    <a:pt x="846836" y="571754"/>
                    <a:pt x="826262" y="584708"/>
                    <a:pt x="805688" y="584708"/>
                  </a:cubicBezTo>
                  <a:lnTo>
                    <a:pt x="805307" y="572135"/>
                  </a:lnTo>
                  <a:cubicBezTo>
                    <a:pt x="832993" y="573659"/>
                    <a:pt x="860806" y="547370"/>
                    <a:pt x="874395" y="506349"/>
                  </a:cubicBezTo>
                  <a:cubicBezTo>
                    <a:pt x="882650" y="474472"/>
                    <a:pt x="876173" y="439674"/>
                    <a:pt x="857631" y="415163"/>
                  </a:cubicBezTo>
                  <a:cubicBezTo>
                    <a:pt x="840994" y="443357"/>
                    <a:pt x="812419" y="458343"/>
                    <a:pt x="783463" y="454152"/>
                  </a:cubicBezTo>
                  <a:lnTo>
                    <a:pt x="784606" y="443103"/>
                  </a:lnTo>
                  <a:cubicBezTo>
                    <a:pt x="810514" y="446786"/>
                    <a:pt x="836041" y="433324"/>
                    <a:pt x="850900" y="408178"/>
                  </a:cubicBezTo>
                  <a:lnTo>
                    <a:pt x="852297" y="405003"/>
                  </a:lnTo>
                  <a:cubicBezTo>
                    <a:pt x="851916" y="374523"/>
                    <a:pt x="838581" y="345694"/>
                    <a:pt x="815848" y="328549"/>
                  </a:cubicBezTo>
                  <a:cubicBezTo>
                    <a:pt x="807466" y="322199"/>
                    <a:pt x="798576" y="318008"/>
                    <a:pt x="789432" y="317119"/>
                  </a:cubicBezTo>
                  <a:cubicBezTo>
                    <a:pt x="772668" y="364109"/>
                    <a:pt x="738886" y="393573"/>
                    <a:pt x="705993" y="390017"/>
                  </a:cubicBezTo>
                  <a:cubicBezTo>
                    <a:pt x="705485" y="400558"/>
                    <a:pt x="702564" y="410845"/>
                    <a:pt x="697357" y="419862"/>
                  </a:cubicBezTo>
                  <a:cubicBezTo>
                    <a:pt x="686689" y="438404"/>
                    <a:pt x="668528" y="449072"/>
                    <a:pt x="649351" y="448056"/>
                  </a:cubicBezTo>
                  <a:lnTo>
                    <a:pt x="649732" y="437261"/>
                  </a:lnTo>
                  <a:cubicBezTo>
                    <a:pt x="665734" y="438150"/>
                    <a:pt x="680974" y="429387"/>
                    <a:pt x="689864" y="414147"/>
                  </a:cubicBezTo>
                  <a:cubicBezTo>
                    <a:pt x="694436" y="406273"/>
                    <a:pt x="696976" y="397383"/>
                    <a:pt x="697357" y="388239"/>
                  </a:cubicBezTo>
                  <a:lnTo>
                    <a:pt x="693420" y="387350"/>
                  </a:lnTo>
                  <a:lnTo>
                    <a:pt x="695706" y="377825"/>
                  </a:lnTo>
                  <a:cubicBezTo>
                    <a:pt x="696468" y="370967"/>
                    <a:pt x="694563" y="364490"/>
                    <a:pt x="691642" y="358521"/>
                  </a:cubicBezTo>
                  <a:cubicBezTo>
                    <a:pt x="683768" y="342392"/>
                    <a:pt x="669036" y="332232"/>
                    <a:pt x="653034" y="331597"/>
                  </a:cubicBezTo>
                  <a:lnTo>
                    <a:pt x="653288" y="320802"/>
                  </a:lnTo>
                  <a:cubicBezTo>
                    <a:pt x="672465" y="321437"/>
                    <a:pt x="689991" y="333883"/>
                    <a:pt x="699516" y="353441"/>
                  </a:cubicBezTo>
                  <a:cubicBezTo>
                    <a:pt x="703072" y="360934"/>
                    <a:pt x="705358" y="368935"/>
                    <a:pt x="705612" y="377190"/>
                  </a:cubicBezTo>
                  <a:cubicBezTo>
                    <a:pt x="734441" y="382651"/>
                    <a:pt x="764540" y="356743"/>
                    <a:pt x="779272" y="314452"/>
                  </a:cubicBezTo>
                  <a:cubicBezTo>
                    <a:pt x="791845" y="271526"/>
                    <a:pt x="778637" y="222250"/>
                    <a:pt x="745744" y="197358"/>
                  </a:cubicBezTo>
                  <a:cubicBezTo>
                    <a:pt x="732917" y="187579"/>
                    <a:pt x="718566" y="182880"/>
                    <a:pt x="704596" y="184912"/>
                  </a:cubicBezTo>
                  <a:cubicBezTo>
                    <a:pt x="707390" y="214884"/>
                    <a:pt x="699770" y="242824"/>
                    <a:pt x="682244" y="260604"/>
                  </a:cubicBezTo>
                  <a:lnTo>
                    <a:pt x="676402" y="251968"/>
                  </a:lnTo>
                  <a:cubicBezTo>
                    <a:pt x="695960" y="232156"/>
                    <a:pt x="701294" y="197612"/>
                    <a:pt x="691896" y="163195"/>
                  </a:cubicBezTo>
                  <a:cubicBezTo>
                    <a:pt x="686435" y="143256"/>
                    <a:pt x="675132" y="125603"/>
                    <a:pt x="659257" y="113538"/>
                  </a:cubicBezTo>
                  <a:cubicBezTo>
                    <a:pt x="630682" y="91948"/>
                    <a:pt x="595503" y="94869"/>
                    <a:pt x="569849" y="117475"/>
                  </a:cubicBezTo>
                  <a:lnTo>
                    <a:pt x="554990" y="101346"/>
                  </a:lnTo>
                  <a:cubicBezTo>
                    <a:pt x="541274" y="90932"/>
                    <a:pt x="525653" y="87757"/>
                    <a:pt x="510921" y="90805"/>
                  </a:cubicBezTo>
                  <a:close/>
                  <a:moveTo>
                    <a:pt x="543560" y="5207"/>
                  </a:moveTo>
                  <a:cubicBezTo>
                    <a:pt x="851535" y="12954"/>
                    <a:pt x="1107821" y="438277"/>
                    <a:pt x="878332" y="781558"/>
                  </a:cubicBezTo>
                  <a:cubicBezTo>
                    <a:pt x="803148" y="871474"/>
                    <a:pt x="792861" y="1001268"/>
                    <a:pt x="859155" y="1297559"/>
                  </a:cubicBezTo>
                  <a:lnTo>
                    <a:pt x="348361" y="1304544"/>
                  </a:lnTo>
                  <a:lnTo>
                    <a:pt x="313944" y="1116711"/>
                  </a:lnTo>
                  <a:cubicBezTo>
                    <a:pt x="222631" y="1154049"/>
                    <a:pt x="121793" y="1142873"/>
                    <a:pt x="88265" y="1102868"/>
                  </a:cubicBezTo>
                  <a:cubicBezTo>
                    <a:pt x="71755" y="1080643"/>
                    <a:pt x="78867" y="1011174"/>
                    <a:pt x="99695" y="957453"/>
                  </a:cubicBezTo>
                  <a:cubicBezTo>
                    <a:pt x="106426" y="937387"/>
                    <a:pt x="72517" y="930402"/>
                    <a:pt x="65278" y="901192"/>
                  </a:cubicBezTo>
                  <a:cubicBezTo>
                    <a:pt x="61976" y="874014"/>
                    <a:pt x="84328" y="872998"/>
                    <a:pt x="93853" y="859028"/>
                  </a:cubicBezTo>
                  <a:lnTo>
                    <a:pt x="59309" y="829056"/>
                  </a:lnTo>
                  <a:cubicBezTo>
                    <a:pt x="42799" y="808355"/>
                    <a:pt x="79883" y="769239"/>
                    <a:pt x="90043" y="739267"/>
                  </a:cubicBezTo>
                  <a:cubicBezTo>
                    <a:pt x="54102" y="725551"/>
                    <a:pt x="26924" y="706755"/>
                    <a:pt x="8128" y="684403"/>
                  </a:cubicBezTo>
                  <a:cubicBezTo>
                    <a:pt x="0" y="647319"/>
                    <a:pt x="50419" y="595630"/>
                    <a:pt x="94742" y="528066"/>
                  </a:cubicBezTo>
                  <a:cubicBezTo>
                    <a:pt x="141224" y="460883"/>
                    <a:pt x="102489" y="409702"/>
                    <a:pt x="138049" y="265430"/>
                  </a:cubicBezTo>
                  <a:cubicBezTo>
                    <a:pt x="194437" y="87122"/>
                    <a:pt x="328295" y="0"/>
                    <a:pt x="543560" y="5207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131" name="Group 31">
            <a:extLst>
              <a:ext uri="{FF2B5EF4-FFF2-40B4-BE49-F238E27FC236}">
                <a16:creationId xmlns:a16="http://schemas.microsoft.com/office/drawing/2014/main" id="{31BF2E6D-A9AA-08F5-318D-CD212F61E5CB}"/>
              </a:ext>
            </a:extLst>
          </p:cNvPr>
          <p:cNvGrpSpPr/>
          <p:nvPr/>
        </p:nvGrpSpPr>
        <p:grpSpPr>
          <a:xfrm>
            <a:off x="7784384" y="2701762"/>
            <a:ext cx="872640" cy="934560"/>
            <a:chOff x="0" y="0"/>
            <a:chExt cx="1163520" cy="1246080"/>
          </a:xfrm>
        </p:grpSpPr>
        <p:sp>
          <p:nvSpPr>
            <p:cNvPr id="132" name="Freeform 32">
              <a:extLst>
                <a:ext uri="{FF2B5EF4-FFF2-40B4-BE49-F238E27FC236}">
                  <a16:creationId xmlns:a16="http://schemas.microsoft.com/office/drawing/2014/main" id="{2621F675-88C0-6D10-1FED-5728F60083EF}"/>
                </a:ext>
              </a:extLst>
            </p:cNvPr>
            <p:cNvSpPr/>
            <p:nvPr/>
          </p:nvSpPr>
          <p:spPr>
            <a:xfrm>
              <a:off x="0" y="0"/>
              <a:ext cx="1163701" cy="1246251"/>
            </a:xfrm>
            <a:custGeom>
              <a:avLst/>
              <a:gdLst/>
              <a:ahLst/>
              <a:cxnLst/>
              <a:rect l="l" t="t" r="r" b="b"/>
              <a:pathLst>
                <a:path w="1163701" h="1246251">
                  <a:moveTo>
                    <a:pt x="736854" y="0"/>
                  </a:moveTo>
                  <a:cubicBezTo>
                    <a:pt x="793115" y="0"/>
                    <a:pt x="839978" y="43307"/>
                    <a:pt x="846709" y="100711"/>
                  </a:cubicBezTo>
                  <a:cubicBezTo>
                    <a:pt x="783844" y="130556"/>
                    <a:pt x="745744" y="192024"/>
                    <a:pt x="755777" y="251841"/>
                  </a:cubicBezTo>
                  <a:lnTo>
                    <a:pt x="770763" y="248412"/>
                  </a:lnTo>
                  <a:cubicBezTo>
                    <a:pt x="761365" y="190881"/>
                    <a:pt x="803910" y="131191"/>
                    <a:pt x="870204" y="107569"/>
                  </a:cubicBezTo>
                  <a:cubicBezTo>
                    <a:pt x="873760" y="105283"/>
                    <a:pt x="877697" y="105156"/>
                    <a:pt x="881634" y="105156"/>
                  </a:cubicBezTo>
                  <a:cubicBezTo>
                    <a:pt x="944753" y="105156"/>
                    <a:pt x="996061" y="159766"/>
                    <a:pt x="996061" y="227076"/>
                  </a:cubicBezTo>
                  <a:lnTo>
                    <a:pt x="989457" y="261747"/>
                  </a:lnTo>
                  <a:lnTo>
                    <a:pt x="996061" y="261747"/>
                  </a:lnTo>
                  <a:lnTo>
                    <a:pt x="996061" y="265303"/>
                  </a:lnTo>
                  <a:cubicBezTo>
                    <a:pt x="1047877" y="270764"/>
                    <a:pt x="1087501" y="317881"/>
                    <a:pt x="1087501" y="375031"/>
                  </a:cubicBezTo>
                  <a:lnTo>
                    <a:pt x="1081151" y="408686"/>
                  </a:lnTo>
                  <a:cubicBezTo>
                    <a:pt x="1129665" y="430022"/>
                    <a:pt x="1163701" y="480949"/>
                    <a:pt x="1163701" y="540385"/>
                  </a:cubicBezTo>
                  <a:cubicBezTo>
                    <a:pt x="1163701" y="573405"/>
                    <a:pt x="1153160" y="603758"/>
                    <a:pt x="1134999" y="627253"/>
                  </a:cubicBezTo>
                  <a:cubicBezTo>
                    <a:pt x="1103503" y="667385"/>
                    <a:pt x="1058926" y="685546"/>
                    <a:pt x="1019175" y="671195"/>
                  </a:cubicBezTo>
                  <a:lnTo>
                    <a:pt x="1014222" y="686689"/>
                  </a:lnTo>
                  <a:cubicBezTo>
                    <a:pt x="1050036" y="699516"/>
                    <a:pt x="1089025" y="689991"/>
                    <a:pt x="1121029" y="662940"/>
                  </a:cubicBezTo>
                  <a:cubicBezTo>
                    <a:pt x="1135634" y="682498"/>
                    <a:pt x="1142619" y="707517"/>
                    <a:pt x="1142619" y="734314"/>
                  </a:cubicBezTo>
                  <a:cubicBezTo>
                    <a:pt x="1142619" y="802767"/>
                    <a:pt x="1097280" y="859917"/>
                    <a:pt x="1036828" y="873506"/>
                  </a:cubicBezTo>
                  <a:cubicBezTo>
                    <a:pt x="975106" y="883285"/>
                    <a:pt x="919099" y="857631"/>
                    <a:pt x="900176" y="810133"/>
                  </a:cubicBezTo>
                  <a:cubicBezTo>
                    <a:pt x="909447" y="803402"/>
                    <a:pt x="916813" y="793877"/>
                    <a:pt x="922274" y="782828"/>
                  </a:cubicBezTo>
                  <a:cubicBezTo>
                    <a:pt x="936625" y="753872"/>
                    <a:pt x="935609" y="718058"/>
                    <a:pt x="919607" y="688594"/>
                  </a:cubicBezTo>
                  <a:lnTo>
                    <a:pt x="906907" y="696341"/>
                  </a:lnTo>
                  <a:cubicBezTo>
                    <a:pt x="920242" y="720979"/>
                    <a:pt x="921258" y="750697"/>
                    <a:pt x="909574" y="774827"/>
                  </a:cubicBezTo>
                  <a:cubicBezTo>
                    <a:pt x="905256" y="783844"/>
                    <a:pt x="899414" y="791591"/>
                    <a:pt x="890905" y="795655"/>
                  </a:cubicBezTo>
                  <a:lnTo>
                    <a:pt x="877951" y="799338"/>
                  </a:lnTo>
                  <a:lnTo>
                    <a:pt x="880364" y="805942"/>
                  </a:lnTo>
                  <a:cubicBezTo>
                    <a:pt x="869569" y="812292"/>
                    <a:pt x="856996" y="815213"/>
                    <a:pt x="843915" y="814197"/>
                  </a:cubicBezTo>
                  <a:cubicBezTo>
                    <a:pt x="818515" y="812292"/>
                    <a:pt x="795147" y="796036"/>
                    <a:pt x="782193" y="771271"/>
                  </a:cubicBezTo>
                  <a:lnTo>
                    <a:pt x="769366" y="778764"/>
                  </a:lnTo>
                  <a:cubicBezTo>
                    <a:pt x="784860" y="808482"/>
                    <a:pt x="813054" y="827786"/>
                    <a:pt x="843788" y="829818"/>
                  </a:cubicBezTo>
                  <a:cubicBezTo>
                    <a:pt x="858774" y="830834"/>
                    <a:pt x="873252" y="827532"/>
                    <a:pt x="885698" y="820293"/>
                  </a:cubicBezTo>
                  <a:cubicBezTo>
                    <a:pt x="910336" y="872490"/>
                    <a:pt x="973836" y="901319"/>
                    <a:pt x="1042543" y="890778"/>
                  </a:cubicBezTo>
                  <a:cubicBezTo>
                    <a:pt x="1049528" y="905383"/>
                    <a:pt x="1052449" y="921893"/>
                    <a:pt x="1052449" y="939292"/>
                  </a:cubicBezTo>
                  <a:cubicBezTo>
                    <a:pt x="1052449" y="987806"/>
                    <a:pt x="1029716" y="1030605"/>
                    <a:pt x="993521" y="1054227"/>
                  </a:cubicBezTo>
                  <a:cubicBezTo>
                    <a:pt x="983869" y="1107059"/>
                    <a:pt x="946912" y="1149350"/>
                    <a:pt x="898525" y="1162431"/>
                  </a:cubicBezTo>
                  <a:cubicBezTo>
                    <a:pt x="828548" y="1175004"/>
                    <a:pt x="764794" y="1141984"/>
                    <a:pt x="750443" y="1084580"/>
                  </a:cubicBezTo>
                  <a:lnTo>
                    <a:pt x="735711" y="1088771"/>
                  </a:lnTo>
                  <a:cubicBezTo>
                    <a:pt x="747522" y="1135761"/>
                    <a:pt x="787527" y="1168654"/>
                    <a:pt x="838454" y="1176782"/>
                  </a:cubicBezTo>
                  <a:cubicBezTo>
                    <a:pt x="821436" y="1218184"/>
                    <a:pt x="782320" y="1246124"/>
                    <a:pt x="737108" y="1246124"/>
                  </a:cubicBezTo>
                  <a:cubicBezTo>
                    <a:pt x="684657" y="1246124"/>
                    <a:pt x="658622" y="1208532"/>
                    <a:pt x="628904" y="1156589"/>
                  </a:cubicBezTo>
                  <a:cubicBezTo>
                    <a:pt x="619252" y="1121664"/>
                    <a:pt x="606552" y="989711"/>
                    <a:pt x="627126" y="867537"/>
                  </a:cubicBezTo>
                  <a:cubicBezTo>
                    <a:pt x="673481" y="927227"/>
                    <a:pt x="738759" y="953897"/>
                    <a:pt x="797179" y="937260"/>
                  </a:cubicBezTo>
                  <a:lnTo>
                    <a:pt x="791337" y="916686"/>
                  </a:lnTo>
                  <a:cubicBezTo>
                    <a:pt x="734314" y="932688"/>
                    <a:pt x="669671" y="900430"/>
                    <a:pt x="626999" y="834771"/>
                  </a:cubicBezTo>
                  <a:cubicBezTo>
                    <a:pt x="605028" y="803529"/>
                    <a:pt x="589280" y="623570"/>
                    <a:pt x="624967" y="488950"/>
                  </a:cubicBezTo>
                  <a:cubicBezTo>
                    <a:pt x="666877" y="433705"/>
                    <a:pt x="730123" y="413639"/>
                    <a:pt x="775843" y="442595"/>
                  </a:cubicBezTo>
                  <a:lnTo>
                    <a:pt x="776478" y="441325"/>
                  </a:lnTo>
                  <a:cubicBezTo>
                    <a:pt x="775843" y="450850"/>
                    <a:pt x="777748" y="460375"/>
                    <a:pt x="781431" y="469392"/>
                  </a:cubicBezTo>
                  <a:cubicBezTo>
                    <a:pt x="791083" y="492633"/>
                    <a:pt x="811911" y="509016"/>
                    <a:pt x="836168" y="512445"/>
                  </a:cubicBezTo>
                  <a:lnTo>
                    <a:pt x="837692" y="500507"/>
                  </a:lnTo>
                  <a:cubicBezTo>
                    <a:pt x="817499" y="497586"/>
                    <a:pt x="800100" y="484124"/>
                    <a:pt x="791972" y="464947"/>
                  </a:cubicBezTo>
                  <a:cubicBezTo>
                    <a:pt x="783336" y="444627"/>
                    <a:pt x="786511" y="421259"/>
                    <a:pt x="800227" y="404241"/>
                  </a:cubicBezTo>
                  <a:cubicBezTo>
                    <a:pt x="813054" y="388239"/>
                    <a:pt x="833374" y="380492"/>
                    <a:pt x="853440" y="383667"/>
                  </a:cubicBezTo>
                  <a:lnTo>
                    <a:pt x="855091" y="371729"/>
                  </a:lnTo>
                  <a:cubicBezTo>
                    <a:pt x="830961" y="367792"/>
                    <a:pt x="806577" y="377317"/>
                    <a:pt x="791210" y="396748"/>
                  </a:cubicBezTo>
                  <a:lnTo>
                    <a:pt x="778637" y="426339"/>
                  </a:lnTo>
                  <a:cubicBezTo>
                    <a:pt x="731520" y="399161"/>
                    <a:pt x="669671" y="415671"/>
                    <a:pt x="624713" y="464566"/>
                  </a:cubicBezTo>
                  <a:cubicBezTo>
                    <a:pt x="598170" y="411607"/>
                    <a:pt x="600964" y="186309"/>
                    <a:pt x="619633" y="108839"/>
                  </a:cubicBezTo>
                  <a:cubicBezTo>
                    <a:pt x="643763" y="48133"/>
                    <a:pt x="673735" y="0"/>
                    <a:pt x="736854" y="0"/>
                  </a:cubicBezTo>
                  <a:close/>
                  <a:moveTo>
                    <a:pt x="426593" y="0"/>
                  </a:moveTo>
                  <a:cubicBezTo>
                    <a:pt x="479044" y="0"/>
                    <a:pt x="505079" y="37592"/>
                    <a:pt x="534797" y="89535"/>
                  </a:cubicBezTo>
                  <a:cubicBezTo>
                    <a:pt x="544449" y="124460"/>
                    <a:pt x="557149" y="256413"/>
                    <a:pt x="536575" y="378587"/>
                  </a:cubicBezTo>
                  <a:cubicBezTo>
                    <a:pt x="490220" y="318897"/>
                    <a:pt x="424942" y="292227"/>
                    <a:pt x="366522" y="308864"/>
                  </a:cubicBezTo>
                  <a:lnTo>
                    <a:pt x="372364" y="329438"/>
                  </a:lnTo>
                  <a:cubicBezTo>
                    <a:pt x="429387" y="313436"/>
                    <a:pt x="494030" y="345694"/>
                    <a:pt x="536702" y="411353"/>
                  </a:cubicBezTo>
                  <a:cubicBezTo>
                    <a:pt x="558673" y="442595"/>
                    <a:pt x="574421" y="622554"/>
                    <a:pt x="538734" y="757174"/>
                  </a:cubicBezTo>
                  <a:cubicBezTo>
                    <a:pt x="496824" y="812419"/>
                    <a:pt x="433578" y="832485"/>
                    <a:pt x="387858" y="803529"/>
                  </a:cubicBezTo>
                  <a:lnTo>
                    <a:pt x="387223" y="804799"/>
                  </a:lnTo>
                  <a:cubicBezTo>
                    <a:pt x="387858" y="795274"/>
                    <a:pt x="385953" y="785749"/>
                    <a:pt x="382270" y="776732"/>
                  </a:cubicBezTo>
                  <a:cubicBezTo>
                    <a:pt x="372618" y="753491"/>
                    <a:pt x="351790" y="737108"/>
                    <a:pt x="327533" y="733679"/>
                  </a:cubicBezTo>
                  <a:lnTo>
                    <a:pt x="326009" y="745617"/>
                  </a:lnTo>
                  <a:cubicBezTo>
                    <a:pt x="346202" y="748538"/>
                    <a:pt x="363601" y="762000"/>
                    <a:pt x="371729" y="781177"/>
                  </a:cubicBezTo>
                  <a:cubicBezTo>
                    <a:pt x="380365" y="801497"/>
                    <a:pt x="377190" y="824865"/>
                    <a:pt x="363474" y="841883"/>
                  </a:cubicBezTo>
                  <a:cubicBezTo>
                    <a:pt x="350647" y="857885"/>
                    <a:pt x="330327" y="865632"/>
                    <a:pt x="310261" y="862457"/>
                  </a:cubicBezTo>
                  <a:lnTo>
                    <a:pt x="308610" y="874395"/>
                  </a:lnTo>
                  <a:cubicBezTo>
                    <a:pt x="332740" y="878332"/>
                    <a:pt x="357124" y="868807"/>
                    <a:pt x="372491" y="849376"/>
                  </a:cubicBezTo>
                  <a:lnTo>
                    <a:pt x="385064" y="819785"/>
                  </a:lnTo>
                  <a:cubicBezTo>
                    <a:pt x="432181" y="846963"/>
                    <a:pt x="494030" y="830453"/>
                    <a:pt x="538988" y="781558"/>
                  </a:cubicBezTo>
                  <a:cubicBezTo>
                    <a:pt x="565531" y="834517"/>
                    <a:pt x="562737" y="1059815"/>
                    <a:pt x="544068" y="1137285"/>
                  </a:cubicBezTo>
                  <a:cubicBezTo>
                    <a:pt x="519811" y="1198118"/>
                    <a:pt x="489839" y="1246251"/>
                    <a:pt x="426720" y="1246251"/>
                  </a:cubicBezTo>
                  <a:cubicBezTo>
                    <a:pt x="370459" y="1246251"/>
                    <a:pt x="323596" y="1202944"/>
                    <a:pt x="316865" y="1145540"/>
                  </a:cubicBezTo>
                  <a:cubicBezTo>
                    <a:pt x="379730" y="1115695"/>
                    <a:pt x="417830" y="1054227"/>
                    <a:pt x="407797" y="994410"/>
                  </a:cubicBezTo>
                  <a:lnTo>
                    <a:pt x="392811" y="997839"/>
                  </a:lnTo>
                  <a:cubicBezTo>
                    <a:pt x="402209" y="1055370"/>
                    <a:pt x="359664" y="1115060"/>
                    <a:pt x="293370" y="1138682"/>
                  </a:cubicBezTo>
                  <a:cubicBezTo>
                    <a:pt x="289814" y="1140968"/>
                    <a:pt x="285877" y="1141095"/>
                    <a:pt x="281940" y="1141095"/>
                  </a:cubicBezTo>
                  <a:cubicBezTo>
                    <a:pt x="218821" y="1141095"/>
                    <a:pt x="167513" y="1086485"/>
                    <a:pt x="167513" y="1019175"/>
                  </a:cubicBezTo>
                  <a:lnTo>
                    <a:pt x="174117" y="984504"/>
                  </a:lnTo>
                  <a:lnTo>
                    <a:pt x="167513" y="984504"/>
                  </a:lnTo>
                  <a:lnTo>
                    <a:pt x="167513" y="980948"/>
                  </a:lnTo>
                  <a:cubicBezTo>
                    <a:pt x="115697" y="975487"/>
                    <a:pt x="76073" y="928370"/>
                    <a:pt x="76073" y="871220"/>
                  </a:cubicBezTo>
                  <a:lnTo>
                    <a:pt x="82423" y="837565"/>
                  </a:lnTo>
                  <a:cubicBezTo>
                    <a:pt x="34036" y="816102"/>
                    <a:pt x="0" y="765175"/>
                    <a:pt x="0" y="705866"/>
                  </a:cubicBezTo>
                  <a:cubicBezTo>
                    <a:pt x="0" y="672846"/>
                    <a:pt x="10541" y="642493"/>
                    <a:pt x="28702" y="618998"/>
                  </a:cubicBezTo>
                  <a:cubicBezTo>
                    <a:pt x="60198" y="578866"/>
                    <a:pt x="104775" y="560705"/>
                    <a:pt x="144526" y="575056"/>
                  </a:cubicBezTo>
                  <a:lnTo>
                    <a:pt x="149479" y="559562"/>
                  </a:lnTo>
                  <a:cubicBezTo>
                    <a:pt x="113665" y="546735"/>
                    <a:pt x="74676" y="556260"/>
                    <a:pt x="42672" y="583311"/>
                  </a:cubicBezTo>
                  <a:cubicBezTo>
                    <a:pt x="28067" y="563753"/>
                    <a:pt x="21082" y="538734"/>
                    <a:pt x="21082" y="511937"/>
                  </a:cubicBezTo>
                  <a:cubicBezTo>
                    <a:pt x="21082" y="443484"/>
                    <a:pt x="66421" y="386334"/>
                    <a:pt x="126873" y="372745"/>
                  </a:cubicBezTo>
                  <a:cubicBezTo>
                    <a:pt x="188595" y="362966"/>
                    <a:pt x="244602" y="388620"/>
                    <a:pt x="263525" y="436118"/>
                  </a:cubicBezTo>
                  <a:cubicBezTo>
                    <a:pt x="254254" y="442849"/>
                    <a:pt x="246888" y="452374"/>
                    <a:pt x="241427" y="463423"/>
                  </a:cubicBezTo>
                  <a:cubicBezTo>
                    <a:pt x="227076" y="492379"/>
                    <a:pt x="228092" y="528193"/>
                    <a:pt x="244094" y="557657"/>
                  </a:cubicBezTo>
                  <a:lnTo>
                    <a:pt x="256794" y="549910"/>
                  </a:lnTo>
                  <a:cubicBezTo>
                    <a:pt x="243459" y="525272"/>
                    <a:pt x="242443" y="495554"/>
                    <a:pt x="254127" y="471424"/>
                  </a:cubicBezTo>
                  <a:cubicBezTo>
                    <a:pt x="258445" y="462407"/>
                    <a:pt x="264287" y="454660"/>
                    <a:pt x="272796" y="450596"/>
                  </a:cubicBezTo>
                  <a:lnTo>
                    <a:pt x="285750" y="446913"/>
                  </a:lnTo>
                  <a:lnTo>
                    <a:pt x="283337" y="440309"/>
                  </a:lnTo>
                  <a:cubicBezTo>
                    <a:pt x="294132" y="433959"/>
                    <a:pt x="306705" y="431038"/>
                    <a:pt x="319786" y="432054"/>
                  </a:cubicBezTo>
                  <a:cubicBezTo>
                    <a:pt x="345186" y="433959"/>
                    <a:pt x="368554" y="450215"/>
                    <a:pt x="381508" y="474980"/>
                  </a:cubicBezTo>
                  <a:lnTo>
                    <a:pt x="394335" y="467487"/>
                  </a:lnTo>
                  <a:cubicBezTo>
                    <a:pt x="378841" y="437769"/>
                    <a:pt x="350647" y="418465"/>
                    <a:pt x="319913" y="416433"/>
                  </a:cubicBezTo>
                  <a:cubicBezTo>
                    <a:pt x="304927" y="415417"/>
                    <a:pt x="290449" y="418719"/>
                    <a:pt x="278003" y="425958"/>
                  </a:cubicBezTo>
                  <a:cubicBezTo>
                    <a:pt x="253365" y="373761"/>
                    <a:pt x="189865" y="344932"/>
                    <a:pt x="121158" y="355473"/>
                  </a:cubicBezTo>
                  <a:cubicBezTo>
                    <a:pt x="114173" y="340868"/>
                    <a:pt x="111252" y="324358"/>
                    <a:pt x="111252" y="306959"/>
                  </a:cubicBezTo>
                  <a:cubicBezTo>
                    <a:pt x="111252" y="258445"/>
                    <a:pt x="133985" y="215646"/>
                    <a:pt x="170180" y="192024"/>
                  </a:cubicBezTo>
                  <a:cubicBezTo>
                    <a:pt x="179832" y="139192"/>
                    <a:pt x="216789" y="96901"/>
                    <a:pt x="265176" y="83820"/>
                  </a:cubicBezTo>
                  <a:cubicBezTo>
                    <a:pt x="335153" y="71247"/>
                    <a:pt x="398907" y="104267"/>
                    <a:pt x="413258" y="161671"/>
                  </a:cubicBezTo>
                  <a:lnTo>
                    <a:pt x="427990" y="157480"/>
                  </a:lnTo>
                  <a:cubicBezTo>
                    <a:pt x="416179" y="110490"/>
                    <a:pt x="376174" y="77597"/>
                    <a:pt x="325247" y="69469"/>
                  </a:cubicBezTo>
                  <a:cubicBezTo>
                    <a:pt x="342265" y="27940"/>
                    <a:pt x="381381" y="0"/>
                    <a:pt x="426593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133" name="Group 33">
            <a:extLst>
              <a:ext uri="{FF2B5EF4-FFF2-40B4-BE49-F238E27FC236}">
                <a16:creationId xmlns:a16="http://schemas.microsoft.com/office/drawing/2014/main" id="{53EA65A1-A2B2-0B9B-6392-2C61B9B7DAF0}"/>
              </a:ext>
            </a:extLst>
          </p:cNvPr>
          <p:cNvGrpSpPr/>
          <p:nvPr/>
        </p:nvGrpSpPr>
        <p:grpSpPr>
          <a:xfrm>
            <a:off x="5010944" y="2680162"/>
            <a:ext cx="830880" cy="978480"/>
            <a:chOff x="0" y="0"/>
            <a:chExt cx="1107840" cy="1304640"/>
          </a:xfrm>
        </p:grpSpPr>
        <p:sp>
          <p:nvSpPr>
            <p:cNvPr id="134" name="Freeform 34">
              <a:extLst>
                <a:ext uri="{FF2B5EF4-FFF2-40B4-BE49-F238E27FC236}">
                  <a16:creationId xmlns:a16="http://schemas.microsoft.com/office/drawing/2014/main" id="{2A7D3A2A-F113-786D-CCBF-E7E42B0861BE}"/>
                </a:ext>
              </a:extLst>
            </p:cNvPr>
            <p:cNvSpPr/>
            <p:nvPr/>
          </p:nvSpPr>
          <p:spPr>
            <a:xfrm>
              <a:off x="-7239" y="-4826"/>
              <a:ext cx="1107821" cy="1304417"/>
            </a:xfrm>
            <a:custGeom>
              <a:avLst/>
              <a:gdLst/>
              <a:ahLst/>
              <a:cxnLst/>
              <a:rect l="l" t="t" r="r" b="b"/>
              <a:pathLst>
                <a:path w="1107821" h="1304417">
                  <a:moveTo>
                    <a:pt x="543560" y="5080"/>
                  </a:moveTo>
                  <a:cubicBezTo>
                    <a:pt x="328295" y="0"/>
                    <a:pt x="194564" y="86995"/>
                    <a:pt x="138049" y="265430"/>
                  </a:cubicBezTo>
                  <a:cubicBezTo>
                    <a:pt x="102489" y="409702"/>
                    <a:pt x="141224" y="460883"/>
                    <a:pt x="94742" y="528066"/>
                  </a:cubicBezTo>
                  <a:cubicBezTo>
                    <a:pt x="50419" y="595503"/>
                    <a:pt x="0" y="647192"/>
                    <a:pt x="8128" y="684276"/>
                  </a:cubicBezTo>
                  <a:cubicBezTo>
                    <a:pt x="26924" y="706628"/>
                    <a:pt x="54229" y="725424"/>
                    <a:pt x="90170" y="739267"/>
                  </a:cubicBezTo>
                  <a:cubicBezTo>
                    <a:pt x="79883" y="769239"/>
                    <a:pt x="42926" y="808228"/>
                    <a:pt x="59436" y="829056"/>
                  </a:cubicBezTo>
                  <a:lnTo>
                    <a:pt x="93853" y="858901"/>
                  </a:lnTo>
                  <a:cubicBezTo>
                    <a:pt x="84328" y="872998"/>
                    <a:pt x="61976" y="873887"/>
                    <a:pt x="65278" y="901065"/>
                  </a:cubicBezTo>
                  <a:cubicBezTo>
                    <a:pt x="72517" y="930275"/>
                    <a:pt x="106426" y="937260"/>
                    <a:pt x="99695" y="957326"/>
                  </a:cubicBezTo>
                  <a:cubicBezTo>
                    <a:pt x="78740" y="1011047"/>
                    <a:pt x="71755" y="1080516"/>
                    <a:pt x="88265" y="1102741"/>
                  </a:cubicBezTo>
                  <a:cubicBezTo>
                    <a:pt x="121793" y="1142746"/>
                    <a:pt x="222758" y="1153922"/>
                    <a:pt x="313944" y="1116584"/>
                  </a:cubicBezTo>
                  <a:lnTo>
                    <a:pt x="348361" y="1304417"/>
                  </a:lnTo>
                  <a:lnTo>
                    <a:pt x="859155" y="1297432"/>
                  </a:lnTo>
                  <a:cubicBezTo>
                    <a:pt x="792861" y="1001141"/>
                    <a:pt x="803021" y="871347"/>
                    <a:pt x="878332" y="781431"/>
                  </a:cubicBezTo>
                  <a:cubicBezTo>
                    <a:pt x="1107821" y="438150"/>
                    <a:pt x="851535" y="12827"/>
                    <a:pt x="543560" y="508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135" name="Group 35">
            <a:extLst>
              <a:ext uri="{FF2B5EF4-FFF2-40B4-BE49-F238E27FC236}">
                <a16:creationId xmlns:a16="http://schemas.microsoft.com/office/drawing/2014/main" id="{7FF64BDF-7F52-6FCB-4A11-4F929F615CEE}"/>
              </a:ext>
            </a:extLst>
          </p:cNvPr>
          <p:cNvGrpSpPr/>
          <p:nvPr/>
        </p:nvGrpSpPr>
        <p:grpSpPr>
          <a:xfrm rot="-3499199">
            <a:off x="5302544" y="2660002"/>
            <a:ext cx="435600" cy="609120"/>
            <a:chOff x="0" y="0"/>
            <a:chExt cx="580800" cy="812160"/>
          </a:xfrm>
        </p:grpSpPr>
        <p:sp>
          <p:nvSpPr>
            <p:cNvPr id="136" name="Freeform 36">
              <a:extLst>
                <a:ext uri="{FF2B5EF4-FFF2-40B4-BE49-F238E27FC236}">
                  <a16:creationId xmlns:a16="http://schemas.microsoft.com/office/drawing/2014/main" id="{58E39096-0EC4-8BDD-313E-85C4075DE6D6}"/>
                </a:ext>
              </a:extLst>
            </p:cNvPr>
            <p:cNvSpPr/>
            <p:nvPr/>
          </p:nvSpPr>
          <p:spPr>
            <a:xfrm>
              <a:off x="-9398" y="0"/>
              <a:ext cx="580644" cy="812165"/>
            </a:xfrm>
            <a:custGeom>
              <a:avLst/>
              <a:gdLst/>
              <a:ahLst/>
              <a:cxnLst/>
              <a:rect l="l" t="t" r="r" b="b"/>
              <a:pathLst>
                <a:path w="580644" h="812165">
                  <a:moveTo>
                    <a:pt x="218948" y="312547"/>
                  </a:moveTo>
                  <a:cubicBezTo>
                    <a:pt x="212471" y="312039"/>
                    <a:pt x="205867" y="312166"/>
                    <a:pt x="199263" y="312928"/>
                  </a:cubicBezTo>
                  <a:cubicBezTo>
                    <a:pt x="190500" y="314071"/>
                    <a:pt x="181864" y="316484"/>
                    <a:pt x="173482" y="320040"/>
                  </a:cubicBezTo>
                  <a:lnTo>
                    <a:pt x="177673" y="329692"/>
                  </a:lnTo>
                  <a:cubicBezTo>
                    <a:pt x="207264" y="316484"/>
                    <a:pt x="241554" y="321818"/>
                    <a:pt x="265176" y="343281"/>
                  </a:cubicBezTo>
                  <a:cubicBezTo>
                    <a:pt x="287401" y="363347"/>
                    <a:pt x="296291" y="394335"/>
                    <a:pt x="288417" y="423418"/>
                  </a:cubicBezTo>
                  <a:lnTo>
                    <a:pt x="299085" y="426085"/>
                  </a:lnTo>
                  <a:cubicBezTo>
                    <a:pt x="308102" y="393065"/>
                    <a:pt x="297815" y="358013"/>
                    <a:pt x="272415" y="335280"/>
                  </a:cubicBezTo>
                  <a:cubicBezTo>
                    <a:pt x="257302" y="321818"/>
                    <a:pt x="238506" y="313944"/>
                    <a:pt x="218948" y="312293"/>
                  </a:cubicBezTo>
                  <a:close/>
                  <a:moveTo>
                    <a:pt x="296672" y="270129"/>
                  </a:moveTo>
                  <a:cubicBezTo>
                    <a:pt x="270129" y="270256"/>
                    <a:pt x="244729" y="281559"/>
                    <a:pt x="227457" y="302133"/>
                  </a:cubicBezTo>
                  <a:lnTo>
                    <a:pt x="235712" y="308991"/>
                  </a:lnTo>
                  <a:cubicBezTo>
                    <a:pt x="256032" y="284607"/>
                    <a:pt x="289179" y="274828"/>
                    <a:pt x="320421" y="283972"/>
                  </a:cubicBezTo>
                  <a:cubicBezTo>
                    <a:pt x="349758" y="292608"/>
                    <a:pt x="372110" y="316357"/>
                    <a:pt x="378714" y="345821"/>
                  </a:cubicBezTo>
                  <a:lnTo>
                    <a:pt x="389509" y="343789"/>
                  </a:lnTo>
                  <a:cubicBezTo>
                    <a:pt x="382143" y="310388"/>
                    <a:pt x="356616" y="283464"/>
                    <a:pt x="323215" y="273812"/>
                  </a:cubicBezTo>
                  <a:cubicBezTo>
                    <a:pt x="314452" y="271272"/>
                    <a:pt x="305435" y="270129"/>
                    <a:pt x="296672" y="270129"/>
                  </a:cubicBezTo>
                  <a:close/>
                  <a:moveTo>
                    <a:pt x="270002" y="0"/>
                  </a:moveTo>
                  <a:cubicBezTo>
                    <a:pt x="311023" y="0"/>
                    <a:pt x="345059" y="28194"/>
                    <a:pt x="350012" y="65659"/>
                  </a:cubicBezTo>
                  <a:cubicBezTo>
                    <a:pt x="304165" y="85090"/>
                    <a:pt x="276479" y="125222"/>
                    <a:pt x="283718" y="164084"/>
                  </a:cubicBezTo>
                  <a:lnTo>
                    <a:pt x="294640" y="161925"/>
                  </a:lnTo>
                  <a:cubicBezTo>
                    <a:pt x="287782" y="124460"/>
                    <a:pt x="318770" y="85471"/>
                    <a:pt x="367157" y="70104"/>
                  </a:cubicBezTo>
                  <a:cubicBezTo>
                    <a:pt x="369824" y="68580"/>
                    <a:pt x="372618" y="68453"/>
                    <a:pt x="375412" y="68453"/>
                  </a:cubicBezTo>
                  <a:cubicBezTo>
                    <a:pt x="421386" y="68453"/>
                    <a:pt x="458724" y="104013"/>
                    <a:pt x="458724" y="147828"/>
                  </a:cubicBezTo>
                  <a:lnTo>
                    <a:pt x="453898" y="170434"/>
                  </a:lnTo>
                  <a:lnTo>
                    <a:pt x="458724" y="170434"/>
                  </a:lnTo>
                  <a:lnTo>
                    <a:pt x="458724" y="172720"/>
                  </a:lnTo>
                  <a:cubicBezTo>
                    <a:pt x="496443" y="176276"/>
                    <a:pt x="525272" y="207010"/>
                    <a:pt x="525272" y="244221"/>
                  </a:cubicBezTo>
                  <a:lnTo>
                    <a:pt x="520573" y="266192"/>
                  </a:lnTo>
                  <a:cubicBezTo>
                    <a:pt x="555879" y="280162"/>
                    <a:pt x="580644" y="313309"/>
                    <a:pt x="580644" y="352044"/>
                  </a:cubicBezTo>
                  <a:cubicBezTo>
                    <a:pt x="580644" y="373507"/>
                    <a:pt x="573024" y="393319"/>
                    <a:pt x="559689" y="408686"/>
                  </a:cubicBezTo>
                  <a:cubicBezTo>
                    <a:pt x="536702" y="434848"/>
                    <a:pt x="504317" y="446659"/>
                    <a:pt x="475234" y="437388"/>
                  </a:cubicBezTo>
                  <a:lnTo>
                    <a:pt x="471678" y="447421"/>
                  </a:lnTo>
                  <a:cubicBezTo>
                    <a:pt x="497713" y="455803"/>
                    <a:pt x="526161" y="449580"/>
                    <a:pt x="549529" y="431927"/>
                  </a:cubicBezTo>
                  <a:cubicBezTo>
                    <a:pt x="560197" y="444627"/>
                    <a:pt x="565277" y="461010"/>
                    <a:pt x="565277" y="478409"/>
                  </a:cubicBezTo>
                  <a:cubicBezTo>
                    <a:pt x="565277" y="522986"/>
                    <a:pt x="532257" y="560324"/>
                    <a:pt x="488188" y="569087"/>
                  </a:cubicBezTo>
                  <a:cubicBezTo>
                    <a:pt x="443230" y="575437"/>
                    <a:pt x="402336" y="558673"/>
                    <a:pt x="388620" y="527812"/>
                  </a:cubicBezTo>
                  <a:cubicBezTo>
                    <a:pt x="395351" y="523367"/>
                    <a:pt x="400685" y="517271"/>
                    <a:pt x="404749" y="510032"/>
                  </a:cubicBezTo>
                  <a:cubicBezTo>
                    <a:pt x="415163" y="491109"/>
                    <a:pt x="414401" y="467868"/>
                    <a:pt x="402844" y="448564"/>
                  </a:cubicBezTo>
                  <a:lnTo>
                    <a:pt x="393573" y="453644"/>
                  </a:lnTo>
                  <a:cubicBezTo>
                    <a:pt x="403225" y="469646"/>
                    <a:pt x="403987" y="489077"/>
                    <a:pt x="395605" y="504825"/>
                  </a:cubicBezTo>
                  <a:cubicBezTo>
                    <a:pt x="392430" y="510667"/>
                    <a:pt x="388239" y="515747"/>
                    <a:pt x="382016" y="518414"/>
                  </a:cubicBezTo>
                  <a:lnTo>
                    <a:pt x="372618" y="520827"/>
                  </a:lnTo>
                  <a:lnTo>
                    <a:pt x="374396" y="525145"/>
                  </a:lnTo>
                  <a:cubicBezTo>
                    <a:pt x="366522" y="529336"/>
                    <a:pt x="357378" y="531241"/>
                    <a:pt x="347853" y="530606"/>
                  </a:cubicBezTo>
                  <a:cubicBezTo>
                    <a:pt x="329311" y="529336"/>
                    <a:pt x="312293" y="518795"/>
                    <a:pt x="302895" y="502666"/>
                  </a:cubicBezTo>
                  <a:lnTo>
                    <a:pt x="293497" y="507619"/>
                  </a:lnTo>
                  <a:cubicBezTo>
                    <a:pt x="304800" y="526923"/>
                    <a:pt x="325374" y="539623"/>
                    <a:pt x="347726" y="540893"/>
                  </a:cubicBezTo>
                  <a:cubicBezTo>
                    <a:pt x="358648" y="541528"/>
                    <a:pt x="369189" y="539369"/>
                    <a:pt x="378333" y="534670"/>
                  </a:cubicBezTo>
                  <a:cubicBezTo>
                    <a:pt x="396367" y="568706"/>
                    <a:pt x="442468" y="587502"/>
                    <a:pt x="492633" y="580644"/>
                  </a:cubicBezTo>
                  <a:cubicBezTo>
                    <a:pt x="497713" y="590169"/>
                    <a:pt x="499872" y="600964"/>
                    <a:pt x="499872" y="612267"/>
                  </a:cubicBezTo>
                  <a:cubicBezTo>
                    <a:pt x="499872" y="643128"/>
                    <a:pt x="484124" y="670433"/>
                    <a:pt x="458851" y="685800"/>
                  </a:cubicBezTo>
                  <a:lnTo>
                    <a:pt x="455295" y="686054"/>
                  </a:lnTo>
                  <a:cubicBezTo>
                    <a:pt x="424688" y="684022"/>
                    <a:pt x="397256" y="665607"/>
                    <a:pt x="383794" y="638302"/>
                  </a:cubicBezTo>
                  <a:lnTo>
                    <a:pt x="373761" y="642620"/>
                  </a:lnTo>
                  <a:cubicBezTo>
                    <a:pt x="388620" y="673227"/>
                    <a:pt x="419354" y="693801"/>
                    <a:pt x="453644" y="696214"/>
                  </a:cubicBezTo>
                  <a:cubicBezTo>
                    <a:pt x="444881" y="726440"/>
                    <a:pt x="419735" y="749935"/>
                    <a:pt x="387731" y="757682"/>
                  </a:cubicBezTo>
                  <a:cubicBezTo>
                    <a:pt x="344678" y="764667"/>
                    <a:pt x="304927" y="750316"/>
                    <a:pt x="288544" y="722376"/>
                  </a:cubicBezTo>
                  <a:lnTo>
                    <a:pt x="278257" y="728980"/>
                  </a:lnTo>
                  <a:cubicBezTo>
                    <a:pt x="291338" y="749300"/>
                    <a:pt x="315214" y="762889"/>
                    <a:pt x="343916" y="766953"/>
                  </a:cubicBezTo>
                  <a:cubicBezTo>
                    <a:pt x="331597" y="793877"/>
                    <a:pt x="303022" y="812165"/>
                    <a:pt x="270129" y="812165"/>
                  </a:cubicBezTo>
                  <a:cubicBezTo>
                    <a:pt x="231902" y="812165"/>
                    <a:pt x="212979" y="787654"/>
                    <a:pt x="191262" y="753872"/>
                  </a:cubicBezTo>
                  <a:lnTo>
                    <a:pt x="188341" y="740918"/>
                  </a:lnTo>
                  <a:cubicBezTo>
                    <a:pt x="158369" y="729234"/>
                    <a:pt x="136271" y="703199"/>
                    <a:pt x="131826" y="671703"/>
                  </a:cubicBezTo>
                  <a:cubicBezTo>
                    <a:pt x="108966" y="676148"/>
                    <a:pt x="87122" y="672465"/>
                    <a:pt x="66675" y="654812"/>
                  </a:cubicBezTo>
                  <a:cubicBezTo>
                    <a:pt x="36322" y="628523"/>
                    <a:pt x="30988" y="585851"/>
                    <a:pt x="53594" y="554990"/>
                  </a:cubicBezTo>
                  <a:cubicBezTo>
                    <a:pt x="100584" y="569722"/>
                    <a:pt x="148717" y="558292"/>
                    <a:pt x="170815" y="525653"/>
                  </a:cubicBezTo>
                  <a:lnTo>
                    <a:pt x="177800" y="527177"/>
                  </a:lnTo>
                  <a:cubicBezTo>
                    <a:pt x="214376" y="530352"/>
                    <a:pt x="248793" y="512445"/>
                    <a:pt x="265684" y="481203"/>
                  </a:cubicBezTo>
                  <a:lnTo>
                    <a:pt x="256159" y="476123"/>
                  </a:lnTo>
                  <a:cubicBezTo>
                    <a:pt x="241427" y="503809"/>
                    <a:pt x="210947" y="519811"/>
                    <a:pt x="178435" y="516763"/>
                  </a:cubicBezTo>
                  <a:cubicBezTo>
                    <a:pt x="147955" y="513969"/>
                    <a:pt x="120904" y="494919"/>
                    <a:pt x="108331" y="467233"/>
                  </a:cubicBezTo>
                  <a:lnTo>
                    <a:pt x="98171" y="471297"/>
                  </a:lnTo>
                  <a:cubicBezTo>
                    <a:pt x="109601" y="496570"/>
                    <a:pt x="131826" y="515493"/>
                    <a:pt x="158369" y="522859"/>
                  </a:cubicBezTo>
                  <a:cubicBezTo>
                    <a:pt x="136271" y="552069"/>
                    <a:pt x="88392" y="559308"/>
                    <a:pt x="43942" y="540766"/>
                  </a:cubicBezTo>
                  <a:cubicBezTo>
                    <a:pt x="41021" y="540131"/>
                    <a:pt x="38735" y="538480"/>
                    <a:pt x="36703" y="536575"/>
                  </a:cubicBezTo>
                  <a:cubicBezTo>
                    <a:pt x="2667" y="507111"/>
                    <a:pt x="0" y="456946"/>
                    <a:pt x="30861" y="424434"/>
                  </a:cubicBezTo>
                  <a:lnTo>
                    <a:pt x="50292" y="410718"/>
                  </a:lnTo>
                  <a:lnTo>
                    <a:pt x="46736" y="407670"/>
                  </a:lnTo>
                  <a:lnTo>
                    <a:pt x="48387" y="405892"/>
                  </a:lnTo>
                  <a:cubicBezTo>
                    <a:pt x="22987" y="379095"/>
                    <a:pt x="23241" y="337820"/>
                    <a:pt x="49403" y="310261"/>
                  </a:cubicBezTo>
                  <a:lnTo>
                    <a:pt x="68326" y="296926"/>
                  </a:lnTo>
                  <a:cubicBezTo>
                    <a:pt x="52959" y="265938"/>
                    <a:pt x="56515" y="228219"/>
                    <a:pt x="80391" y="200406"/>
                  </a:cubicBezTo>
                  <a:cubicBezTo>
                    <a:pt x="106172" y="186309"/>
                    <a:pt x="135636" y="179070"/>
                    <a:pt x="166370" y="178308"/>
                  </a:cubicBezTo>
                  <a:lnTo>
                    <a:pt x="165989" y="166116"/>
                  </a:lnTo>
                  <a:cubicBezTo>
                    <a:pt x="135001" y="167005"/>
                    <a:pt x="105283" y="173863"/>
                    <a:pt x="78105" y="185928"/>
                  </a:cubicBezTo>
                  <a:cubicBezTo>
                    <a:pt x="66675" y="172085"/>
                    <a:pt x="61341" y="154432"/>
                    <a:pt x="61341" y="135636"/>
                  </a:cubicBezTo>
                  <a:cubicBezTo>
                    <a:pt x="61341" y="79248"/>
                    <a:pt x="109347" y="33528"/>
                    <a:pt x="168529" y="33528"/>
                  </a:cubicBezTo>
                  <a:cubicBezTo>
                    <a:pt x="180213" y="33528"/>
                    <a:pt x="191516" y="35306"/>
                    <a:pt x="201930" y="39116"/>
                  </a:cubicBezTo>
                  <a:cubicBezTo>
                    <a:pt x="217043" y="15621"/>
                    <a:pt x="237490" y="0"/>
                    <a:pt x="270002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137" name="Group 37">
            <a:extLst>
              <a:ext uri="{FF2B5EF4-FFF2-40B4-BE49-F238E27FC236}">
                <a16:creationId xmlns:a16="http://schemas.microsoft.com/office/drawing/2014/main" id="{837E71C5-4E1F-EB10-0105-641E810D23FC}"/>
              </a:ext>
            </a:extLst>
          </p:cNvPr>
          <p:cNvGrpSpPr/>
          <p:nvPr/>
        </p:nvGrpSpPr>
        <p:grpSpPr>
          <a:xfrm>
            <a:off x="3651584" y="2733442"/>
            <a:ext cx="744480" cy="871920"/>
            <a:chOff x="0" y="0"/>
            <a:chExt cx="992640" cy="1162560"/>
          </a:xfrm>
        </p:grpSpPr>
        <p:sp>
          <p:nvSpPr>
            <p:cNvPr id="140" name="Freeform 38">
              <a:extLst>
                <a:ext uri="{FF2B5EF4-FFF2-40B4-BE49-F238E27FC236}">
                  <a16:creationId xmlns:a16="http://schemas.microsoft.com/office/drawing/2014/main" id="{7C7678BD-A49A-6090-4CC9-76044AB042CD}"/>
                </a:ext>
              </a:extLst>
            </p:cNvPr>
            <p:cNvSpPr/>
            <p:nvPr/>
          </p:nvSpPr>
          <p:spPr>
            <a:xfrm>
              <a:off x="-1270" y="-1905"/>
              <a:ext cx="992632" cy="1162558"/>
            </a:xfrm>
            <a:custGeom>
              <a:avLst/>
              <a:gdLst/>
              <a:ahLst/>
              <a:cxnLst/>
              <a:rect l="l" t="t" r="r" b="b"/>
              <a:pathLst>
                <a:path w="992632" h="1162558">
                  <a:moveTo>
                    <a:pt x="374142" y="736092"/>
                  </a:moveTo>
                  <a:cubicBezTo>
                    <a:pt x="395605" y="761365"/>
                    <a:pt x="406273" y="807593"/>
                    <a:pt x="438531" y="812038"/>
                  </a:cubicBezTo>
                  <a:cubicBezTo>
                    <a:pt x="472059" y="798576"/>
                    <a:pt x="497586" y="774827"/>
                    <a:pt x="519049" y="740537"/>
                  </a:cubicBezTo>
                  <a:cubicBezTo>
                    <a:pt x="531114" y="732536"/>
                    <a:pt x="556641" y="739521"/>
                    <a:pt x="559308" y="748030"/>
                  </a:cubicBezTo>
                  <a:cubicBezTo>
                    <a:pt x="498475" y="852297"/>
                    <a:pt x="524891" y="996696"/>
                    <a:pt x="509651" y="1020572"/>
                  </a:cubicBezTo>
                  <a:cubicBezTo>
                    <a:pt x="452374" y="1069213"/>
                    <a:pt x="400558" y="1043432"/>
                    <a:pt x="345948" y="1054862"/>
                  </a:cubicBezTo>
                  <a:cubicBezTo>
                    <a:pt x="301244" y="1065276"/>
                    <a:pt x="267208" y="1120394"/>
                    <a:pt x="223901" y="1135253"/>
                  </a:cubicBezTo>
                  <a:cubicBezTo>
                    <a:pt x="175133" y="1148207"/>
                    <a:pt x="122428" y="1162558"/>
                    <a:pt x="70993" y="1159129"/>
                  </a:cubicBezTo>
                  <a:cubicBezTo>
                    <a:pt x="31623" y="1157097"/>
                    <a:pt x="24511" y="1098550"/>
                    <a:pt x="45466" y="1054862"/>
                  </a:cubicBezTo>
                  <a:cubicBezTo>
                    <a:pt x="55753" y="1020064"/>
                    <a:pt x="40513" y="1010666"/>
                    <a:pt x="36068" y="977392"/>
                  </a:cubicBezTo>
                  <a:cubicBezTo>
                    <a:pt x="37211" y="971296"/>
                    <a:pt x="42545" y="970661"/>
                    <a:pt x="52451" y="972185"/>
                  </a:cubicBezTo>
                  <a:lnTo>
                    <a:pt x="52451" y="947166"/>
                  </a:lnTo>
                  <a:lnTo>
                    <a:pt x="87630" y="947166"/>
                  </a:lnTo>
                  <a:lnTo>
                    <a:pt x="87630" y="976630"/>
                  </a:lnTo>
                  <a:lnTo>
                    <a:pt x="100965" y="977900"/>
                  </a:lnTo>
                  <a:lnTo>
                    <a:pt x="100965" y="947166"/>
                  </a:lnTo>
                  <a:lnTo>
                    <a:pt x="135890" y="947166"/>
                  </a:lnTo>
                  <a:lnTo>
                    <a:pt x="135890" y="977773"/>
                  </a:lnTo>
                  <a:cubicBezTo>
                    <a:pt x="140208" y="977900"/>
                    <a:pt x="144653" y="977646"/>
                    <a:pt x="149225" y="976757"/>
                  </a:cubicBezTo>
                  <a:lnTo>
                    <a:pt x="149225" y="944118"/>
                  </a:lnTo>
                  <a:lnTo>
                    <a:pt x="184150" y="944118"/>
                  </a:lnTo>
                  <a:lnTo>
                    <a:pt x="184150" y="970915"/>
                  </a:lnTo>
                  <a:cubicBezTo>
                    <a:pt x="188595" y="970407"/>
                    <a:pt x="192913" y="969391"/>
                    <a:pt x="197485" y="968121"/>
                  </a:cubicBezTo>
                  <a:lnTo>
                    <a:pt x="197485" y="938149"/>
                  </a:lnTo>
                  <a:lnTo>
                    <a:pt x="232410" y="938149"/>
                  </a:lnTo>
                  <a:lnTo>
                    <a:pt x="232410" y="957326"/>
                  </a:lnTo>
                  <a:lnTo>
                    <a:pt x="245745" y="952627"/>
                  </a:lnTo>
                  <a:lnTo>
                    <a:pt x="245745" y="930783"/>
                  </a:lnTo>
                  <a:lnTo>
                    <a:pt x="280797" y="930783"/>
                  </a:lnTo>
                  <a:lnTo>
                    <a:pt x="280797" y="937641"/>
                  </a:lnTo>
                  <a:cubicBezTo>
                    <a:pt x="292227" y="932180"/>
                    <a:pt x="304165" y="926084"/>
                    <a:pt x="316611" y="919226"/>
                  </a:cubicBezTo>
                  <a:cubicBezTo>
                    <a:pt x="335407" y="903859"/>
                    <a:pt x="305943" y="800608"/>
                    <a:pt x="308610" y="765810"/>
                  </a:cubicBezTo>
                  <a:cubicBezTo>
                    <a:pt x="311785" y="751459"/>
                    <a:pt x="352425" y="745998"/>
                    <a:pt x="374396" y="735965"/>
                  </a:cubicBezTo>
                  <a:close/>
                  <a:moveTo>
                    <a:pt x="129159" y="477139"/>
                  </a:moveTo>
                  <a:cubicBezTo>
                    <a:pt x="116967" y="475234"/>
                    <a:pt x="104140" y="477393"/>
                    <a:pt x="91186" y="485902"/>
                  </a:cubicBezTo>
                  <a:cubicBezTo>
                    <a:pt x="56261" y="494284"/>
                    <a:pt x="92583" y="553466"/>
                    <a:pt x="103251" y="587121"/>
                  </a:cubicBezTo>
                  <a:cubicBezTo>
                    <a:pt x="109982" y="619379"/>
                    <a:pt x="100584" y="663575"/>
                    <a:pt x="123317" y="657098"/>
                  </a:cubicBezTo>
                  <a:cubicBezTo>
                    <a:pt x="174752" y="644652"/>
                    <a:pt x="222123" y="604012"/>
                    <a:pt x="205105" y="539496"/>
                  </a:cubicBezTo>
                  <a:cubicBezTo>
                    <a:pt x="196723" y="525018"/>
                    <a:pt x="165735" y="482854"/>
                    <a:pt x="129032" y="477139"/>
                  </a:cubicBezTo>
                  <a:close/>
                  <a:moveTo>
                    <a:pt x="496316" y="1905"/>
                  </a:moveTo>
                  <a:cubicBezTo>
                    <a:pt x="671068" y="2921"/>
                    <a:pt x="851281" y="48641"/>
                    <a:pt x="940308" y="375666"/>
                  </a:cubicBezTo>
                  <a:cubicBezTo>
                    <a:pt x="992632" y="564769"/>
                    <a:pt x="822325" y="853694"/>
                    <a:pt x="670687" y="826897"/>
                  </a:cubicBezTo>
                  <a:cubicBezTo>
                    <a:pt x="612521" y="818007"/>
                    <a:pt x="633603" y="727075"/>
                    <a:pt x="505714" y="700278"/>
                  </a:cubicBezTo>
                  <a:cubicBezTo>
                    <a:pt x="383667" y="674497"/>
                    <a:pt x="238760" y="788670"/>
                    <a:pt x="181102" y="779145"/>
                  </a:cubicBezTo>
                  <a:cubicBezTo>
                    <a:pt x="152527" y="772668"/>
                    <a:pt x="129286" y="687324"/>
                    <a:pt x="119380" y="697230"/>
                  </a:cubicBezTo>
                  <a:cubicBezTo>
                    <a:pt x="105918" y="711073"/>
                    <a:pt x="132842" y="774192"/>
                    <a:pt x="152908" y="795528"/>
                  </a:cubicBezTo>
                  <a:cubicBezTo>
                    <a:pt x="171704" y="808482"/>
                    <a:pt x="238760" y="794512"/>
                    <a:pt x="284353" y="771652"/>
                  </a:cubicBezTo>
                  <a:cubicBezTo>
                    <a:pt x="297307" y="767715"/>
                    <a:pt x="283464" y="812800"/>
                    <a:pt x="285750" y="841629"/>
                  </a:cubicBezTo>
                  <a:lnTo>
                    <a:pt x="280797" y="842899"/>
                  </a:lnTo>
                  <a:lnTo>
                    <a:pt x="280797" y="871220"/>
                  </a:lnTo>
                  <a:lnTo>
                    <a:pt x="245745" y="871220"/>
                  </a:lnTo>
                  <a:lnTo>
                    <a:pt x="245745" y="851535"/>
                  </a:lnTo>
                  <a:lnTo>
                    <a:pt x="232410" y="853694"/>
                  </a:lnTo>
                  <a:lnTo>
                    <a:pt x="232410" y="875919"/>
                  </a:lnTo>
                  <a:lnTo>
                    <a:pt x="197485" y="875919"/>
                  </a:lnTo>
                  <a:lnTo>
                    <a:pt x="197485" y="858393"/>
                  </a:lnTo>
                  <a:lnTo>
                    <a:pt x="184150" y="859536"/>
                  </a:lnTo>
                  <a:lnTo>
                    <a:pt x="184150" y="878840"/>
                  </a:lnTo>
                  <a:lnTo>
                    <a:pt x="149098" y="878840"/>
                  </a:lnTo>
                  <a:lnTo>
                    <a:pt x="149098" y="861568"/>
                  </a:lnTo>
                  <a:lnTo>
                    <a:pt x="135763" y="861949"/>
                  </a:lnTo>
                  <a:lnTo>
                    <a:pt x="135763" y="878967"/>
                  </a:lnTo>
                  <a:lnTo>
                    <a:pt x="100838" y="878967"/>
                  </a:lnTo>
                  <a:lnTo>
                    <a:pt x="100838" y="861187"/>
                  </a:lnTo>
                  <a:cubicBezTo>
                    <a:pt x="96266" y="861314"/>
                    <a:pt x="91821" y="860933"/>
                    <a:pt x="87503" y="860552"/>
                  </a:cubicBezTo>
                  <a:lnTo>
                    <a:pt x="87503" y="876046"/>
                  </a:lnTo>
                  <a:lnTo>
                    <a:pt x="52578" y="876046"/>
                  </a:lnTo>
                  <a:lnTo>
                    <a:pt x="52578" y="855091"/>
                  </a:lnTo>
                  <a:cubicBezTo>
                    <a:pt x="35941" y="851408"/>
                    <a:pt x="24638" y="845947"/>
                    <a:pt x="21336" y="838835"/>
                  </a:cubicBezTo>
                  <a:cubicBezTo>
                    <a:pt x="13335" y="815975"/>
                    <a:pt x="34798" y="802132"/>
                    <a:pt x="41402" y="783717"/>
                  </a:cubicBezTo>
                  <a:cubicBezTo>
                    <a:pt x="37338" y="773811"/>
                    <a:pt x="25273" y="772795"/>
                    <a:pt x="29337" y="753872"/>
                  </a:cubicBezTo>
                  <a:cubicBezTo>
                    <a:pt x="32512" y="740918"/>
                    <a:pt x="79883" y="732536"/>
                    <a:pt x="86995" y="719582"/>
                  </a:cubicBezTo>
                  <a:cubicBezTo>
                    <a:pt x="89789" y="692912"/>
                    <a:pt x="0" y="621411"/>
                    <a:pt x="1270" y="603504"/>
                  </a:cubicBezTo>
                  <a:cubicBezTo>
                    <a:pt x="5334" y="584581"/>
                    <a:pt x="41529" y="562737"/>
                    <a:pt x="62992" y="533527"/>
                  </a:cubicBezTo>
                  <a:cubicBezTo>
                    <a:pt x="73279" y="519684"/>
                    <a:pt x="27178" y="458089"/>
                    <a:pt x="30861" y="442722"/>
                  </a:cubicBezTo>
                  <a:cubicBezTo>
                    <a:pt x="37592" y="395097"/>
                    <a:pt x="79121" y="341503"/>
                    <a:pt x="87249" y="255143"/>
                  </a:cubicBezTo>
                  <a:cubicBezTo>
                    <a:pt x="112141" y="121539"/>
                    <a:pt x="312928" y="0"/>
                    <a:pt x="496316" y="1905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141" name="Group 39">
            <a:extLst>
              <a:ext uri="{FF2B5EF4-FFF2-40B4-BE49-F238E27FC236}">
                <a16:creationId xmlns:a16="http://schemas.microsoft.com/office/drawing/2014/main" id="{E324B7CD-F9C3-9DF9-D3C9-E2418DF3FA71}"/>
              </a:ext>
            </a:extLst>
          </p:cNvPr>
          <p:cNvGrpSpPr/>
          <p:nvPr/>
        </p:nvGrpSpPr>
        <p:grpSpPr>
          <a:xfrm>
            <a:off x="14304704" y="2702482"/>
            <a:ext cx="876960" cy="934560"/>
            <a:chOff x="0" y="0"/>
            <a:chExt cx="1169280" cy="1246080"/>
          </a:xfrm>
        </p:grpSpPr>
        <p:sp>
          <p:nvSpPr>
            <p:cNvPr id="142" name="Freeform 40">
              <a:extLst>
                <a:ext uri="{FF2B5EF4-FFF2-40B4-BE49-F238E27FC236}">
                  <a16:creationId xmlns:a16="http://schemas.microsoft.com/office/drawing/2014/main" id="{1CA89CC0-A95B-2882-39E2-6D56E3A18FE7}"/>
                </a:ext>
              </a:extLst>
            </p:cNvPr>
            <p:cNvSpPr/>
            <p:nvPr/>
          </p:nvSpPr>
          <p:spPr>
            <a:xfrm>
              <a:off x="0" y="0"/>
              <a:ext cx="1169289" cy="1246124"/>
            </a:xfrm>
            <a:custGeom>
              <a:avLst/>
              <a:gdLst/>
              <a:ahLst/>
              <a:cxnLst/>
              <a:rect l="l" t="t" r="r" b="b"/>
              <a:pathLst>
                <a:path w="1169289" h="1246124">
                  <a:moveTo>
                    <a:pt x="470281" y="184912"/>
                  </a:moveTo>
                  <a:lnTo>
                    <a:pt x="470281" y="501142"/>
                  </a:lnTo>
                  <a:lnTo>
                    <a:pt x="173482" y="501142"/>
                  </a:lnTo>
                  <a:lnTo>
                    <a:pt x="173482" y="744855"/>
                  </a:lnTo>
                  <a:lnTo>
                    <a:pt x="470281" y="744855"/>
                  </a:lnTo>
                  <a:lnTo>
                    <a:pt x="470281" y="1061085"/>
                  </a:lnTo>
                  <a:lnTo>
                    <a:pt x="699008" y="1061085"/>
                  </a:lnTo>
                  <a:lnTo>
                    <a:pt x="699008" y="744855"/>
                  </a:lnTo>
                  <a:lnTo>
                    <a:pt x="995680" y="744855"/>
                  </a:lnTo>
                  <a:lnTo>
                    <a:pt x="995680" y="501142"/>
                  </a:lnTo>
                  <a:lnTo>
                    <a:pt x="699008" y="501142"/>
                  </a:lnTo>
                  <a:lnTo>
                    <a:pt x="699008" y="184912"/>
                  </a:lnTo>
                  <a:close/>
                  <a:moveTo>
                    <a:pt x="584581" y="0"/>
                  </a:moveTo>
                  <a:cubicBezTo>
                    <a:pt x="907542" y="0"/>
                    <a:pt x="1169289" y="278892"/>
                    <a:pt x="1169289" y="623062"/>
                  </a:cubicBezTo>
                  <a:cubicBezTo>
                    <a:pt x="1169289" y="967232"/>
                    <a:pt x="907542" y="1246124"/>
                    <a:pt x="584581" y="1246124"/>
                  </a:cubicBezTo>
                  <a:cubicBezTo>
                    <a:pt x="261620" y="1246124"/>
                    <a:pt x="0" y="967105"/>
                    <a:pt x="0" y="623062"/>
                  </a:cubicBezTo>
                  <a:cubicBezTo>
                    <a:pt x="0" y="279019"/>
                    <a:pt x="261747" y="0"/>
                    <a:pt x="584581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143" name="Group 41">
            <a:extLst>
              <a:ext uri="{FF2B5EF4-FFF2-40B4-BE49-F238E27FC236}">
                <a16:creationId xmlns:a16="http://schemas.microsoft.com/office/drawing/2014/main" id="{77BA943A-6C31-0D54-8FD2-4235D75E43DB}"/>
              </a:ext>
            </a:extLst>
          </p:cNvPr>
          <p:cNvGrpSpPr/>
          <p:nvPr/>
        </p:nvGrpSpPr>
        <p:grpSpPr>
          <a:xfrm>
            <a:off x="4996544" y="8358082"/>
            <a:ext cx="859680" cy="915840"/>
            <a:chOff x="0" y="0"/>
            <a:chExt cx="1146240" cy="1221120"/>
          </a:xfrm>
        </p:grpSpPr>
        <p:sp>
          <p:nvSpPr>
            <p:cNvPr id="144" name="Freeform 42">
              <a:extLst>
                <a:ext uri="{FF2B5EF4-FFF2-40B4-BE49-F238E27FC236}">
                  <a16:creationId xmlns:a16="http://schemas.microsoft.com/office/drawing/2014/main" id="{E92460D6-CEBF-C625-F9F2-82F9524153A2}"/>
                </a:ext>
              </a:extLst>
            </p:cNvPr>
            <p:cNvSpPr/>
            <p:nvPr/>
          </p:nvSpPr>
          <p:spPr>
            <a:xfrm>
              <a:off x="0" y="0"/>
              <a:ext cx="1146302" cy="1221105"/>
            </a:xfrm>
            <a:custGeom>
              <a:avLst/>
              <a:gdLst/>
              <a:ahLst/>
              <a:cxnLst/>
              <a:rect l="l" t="t" r="r" b="b"/>
              <a:pathLst>
                <a:path w="1146302" h="1221105">
                  <a:moveTo>
                    <a:pt x="572897" y="145669"/>
                  </a:moveTo>
                  <a:cubicBezTo>
                    <a:pt x="355473" y="149860"/>
                    <a:pt x="245999" y="332486"/>
                    <a:pt x="235585" y="442214"/>
                  </a:cubicBezTo>
                  <a:cubicBezTo>
                    <a:pt x="227965" y="549402"/>
                    <a:pt x="257556" y="618363"/>
                    <a:pt x="323977" y="685419"/>
                  </a:cubicBezTo>
                  <a:cubicBezTo>
                    <a:pt x="341376" y="654685"/>
                    <a:pt x="364871" y="588518"/>
                    <a:pt x="384429" y="559054"/>
                  </a:cubicBezTo>
                  <a:cubicBezTo>
                    <a:pt x="353822" y="508127"/>
                    <a:pt x="363474" y="541655"/>
                    <a:pt x="357505" y="441579"/>
                  </a:cubicBezTo>
                  <a:cubicBezTo>
                    <a:pt x="385445" y="284480"/>
                    <a:pt x="497586" y="250698"/>
                    <a:pt x="641858" y="274955"/>
                  </a:cubicBezTo>
                  <a:cubicBezTo>
                    <a:pt x="779653" y="313690"/>
                    <a:pt x="806958" y="414782"/>
                    <a:pt x="805688" y="495554"/>
                  </a:cubicBezTo>
                  <a:cubicBezTo>
                    <a:pt x="802132" y="537718"/>
                    <a:pt x="775589" y="636651"/>
                    <a:pt x="710946" y="686435"/>
                  </a:cubicBezTo>
                  <a:cubicBezTo>
                    <a:pt x="634619" y="740029"/>
                    <a:pt x="580390" y="681355"/>
                    <a:pt x="586740" y="622554"/>
                  </a:cubicBezTo>
                  <a:cubicBezTo>
                    <a:pt x="599948" y="558292"/>
                    <a:pt x="603885" y="541147"/>
                    <a:pt x="618236" y="479425"/>
                  </a:cubicBezTo>
                  <a:cubicBezTo>
                    <a:pt x="635381" y="426212"/>
                    <a:pt x="603377" y="388493"/>
                    <a:pt x="554609" y="376174"/>
                  </a:cubicBezTo>
                  <a:cubicBezTo>
                    <a:pt x="506730" y="366014"/>
                    <a:pt x="470789" y="410464"/>
                    <a:pt x="459994" y="442468"/>
                  </a:cubicBezTo>
                  <a:cubicBezTo>
                    <a:pt x="434086" y="534416"/>
                    <a:pt x="467360" y="562483"/>
                    <a:pt x="455803" y="598170"/>
                  </a:cubicBezTo>
                  <a:cubicBezTo>
                    <a:pt x="385953" y="823722"/>
                    <a:pt x="353441" y="1069467"/>
                    <a:pt x="387858" y="1075436"/>
                  </a:cubicBezTo>
                  <a:cubicBezTo>
                    <a:pt x="415417" y="1078357"/>
                    <a:pt x="500888" y="964819"/>
                    <a:pt x="546481" y="747014"/>
                  </a:cubicBezTo>
                  <a:cubicBezTo>
                    <a:pt x="574802" y="780669"/>
                    <a:pt x="606044" y="847344"/>
                    <a:pt x="676275" y="838835"/>
                  </a:cubicBezTo>
                  <a:cubicBezTo>
                    <a:pt x="779780" y="822198"/>
                    <a:pt x="895096" y="740537"/>
                    <a:pt x="919480" y="501777"/>
                  </a:cubicBezTo>
                  <a:cubicBezTo>
                    <a:pt x="941959" y="308229"/>
                    <a:pt x="815213" y="132842"/>
                    <a:pt x="573024" y="145669"/>
                  </a:cubicBezTo>
                  <a:close/>
                  <a:moveTo>
                    <a:pt x="126492" y="0"/>
                  </a:moveTo>
                  <a:lnTo>
                    <a:pt x="1019810" y="0"/>
                  </a:lnTo>
                  <a:cubicBezTo>
                    <a:pt x="1089660" y="0"/>
                    <a:pt x="1146302" y="60325"/>
                    <a:pt x="1146302" y="134747"/>
                  </a:cubicBezTo>
                  <a:lnTo>
                    <a:pt x="1146302" y="1086358"/>
                  </a:lnTo>
                  <a:cubicBezTo>
                    <a:pt x="1146302" y="1160780"/>
                    <a:pt x="1089660" y="1221105"/>
                    <a:pt x="1019810" y="1221105"/>
                  </a:cubicBezTo>
                  <a:lnTo>
                    <a:pt x="126492" y="1221105"/>
                  </a:lnTo>
                  <a:cubicBezTo>
                    <a:pt x="56642" y="1221105"/>
                    <a:pt x="0" y="1160780"/>
                    <a:pt x="0" y="1086358"/>
                  </a:cubicBezTo>
                  <a:lnTo>
                    <a:pt x="0" y="134747"/>
                  </a:lnTo>
                  <a:cubicBezTo>
                    <a:pt x="0" y="60325"/>
                    <a:pt x="56642" y="0"/>
                    <a:pt x="126492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145" name="Group 43">
            <a:extLst>
              <a:ext uri="{FF2B5EF4-FFF2-40B4-BE49-F238E27FC236}">
                <a16:creationId xmlns:a16="http://schemas.microsoft.com/office/drawing/2014/main" id="{AEF93D99-83C0-422F-7484-E2ED14337DA3}"/>
              </a:ext>
            </a:extLst>
          </p:cNvPr>
          <p:cNvGrpSpPr/>
          <p:nvPr/>
        </p:nvGrpSpPr>
        <p:grpSpPr>
          <a:xfrm>
            <a:off x="3593984" y="8358082"/>
            <a:ext cx="859680" cy="915840"/>
            <a:chOff x="0" y="0"/>
            <a:chExt cx="1146240" cy="1221120"/>
          </a:xfrm>
        </p:grpSpPr>
        <p:sp>
          <p:nvSpPr>
            <p:cNvPr id="146" name="Freeform 44">
              <a:extLst>
                <a:ext uri="{FF2B5EF4-FFF2-40B4-BE49-F238E27FC236}">
                  <a16:creationId xmlns:a16="http://schemas.microsoft.com/office/drawing/2014/main" id="{0F254151-FF25-D5CD-85C1-C1E6DF08354F}"/>
                </a:ext>
              </a:extLst>
            </p:cNvPr>
            <p:cNvSpPr/>
            <p:nvPr/>
          </p:nvSpPr>
          <p:spPr>
            <a:xfrm>
              <a:off x="0" y="0"/>
              <a:ext cx="1146175" cy="1221105"/>
            </a:xfrm>
            <a:custGeom>
              <a:avLst/>
              <a:gdLst/>
              <a:ahLst/>
              <a:cxnLst/>
              <a:rect l="l" t="t" r="r" b="b"/>
              <a:pathLst>
                <a:path w="1146175" h="1221105">
                  <a:moveTo>
                    <a:pt x="163449" y="466217"/>
                  </a:moveTo>
                  <a:lnTo>
                    <a:pt x="163449" y="1021334"/>
                  </a:lnTo>
                  <a:lnTo>
                    <a:pt x="354203" y="1021334"/>
                  </a:lnTo>
                  <a:lnTo>
                    <a:pt x="354203" y="466217"/>
                  </a:lnTo>
                  <a:lnTo>
                    <a:pt x="163449" y="466217"/>
                  </a:lnTo>
                  <a:close/>
                  <a:moveTo>
                    <a:pt x="837311" y="456311"/>
                  </a:moveTo>
                  <a:cubicBezTo>
                    <a:pt x="676021" y="457835"/>
                    <a:pt x="664464" y="549021"/>
                    <a:pt x="629920" y="550545"/>
                  </a:cubicBezTo>
                  <a:lnTo>
                    <a:pt x="629920" y="465582"/>
                  </a:lnTo>
                  <a:lnTo>
                    <a:pt x="439166" y="465582"/>
                  </a:lnTo>
                  <a:lnTo>
                    <a:pt x="439166" y="1020699"/>
                  </a:lnTo>
                  <a:lnTo>
                    <a:pt x="629920" y="1020699"/>
                  </a:lnTo>
                  <a:cubicBezTo>
                    <a:pt x="630936" y="901954"/>
                    <a:pt x="628904" y="789559"/>
                    <a:pt x="632968" y="664591"/>
                  </a:cubicBezTo>
                  <a:cubicBezTo>
                    <a:pt x="644779" y="567944"/>
                    <a:pt x="786765" y="597789"/>
                    <a:pt x="788289" y="659511"/>
                  </a:cubicBezTo>
                  <a:lnTo>
                    <a:pt x="789940" y="1021334"/>
                  </a:lnTo>
                  <a:lnTo>
                    <a:pt x="980694" y="1021334"/>
                  </a:lnTo>
                  <a:cubicBezTo>
                    <a:pt x="981329" y="899668"/>
                    <a:pt x="982091" y="778002"/>
                    <a:pt x="982726" y="656336"/>
                  </a:cubicBezTo>
                  <a:cubicBezTo>
                    <a:pt x="984250" y="599059"/>
                    <a:pt x="938784" y="455041"/>
                    <a:pt x="837311" y="456311"/>
                  </a:cubicBezTo>
                  <a:close/>
                  <a:moveTo>
                    <a:pt x="258826" y="199771"/>
                  </a:moveTo>
                  <a:cubicBezTo>
                    <a:pt x="206121" y="199771"/>
                    <a:pt x="163449" y="244475"/>
                    <a:pt x="163449" y="299593"/>
                  </a:cubicBezTo>
                  <a:cubicBezTo>
                    <a:pt x="163449" y="354711"/>
                    <a:pt x="206121" y="399415"/>
                    <a:pt x="258826" y="399415"/>
                  </a:cubicBezTo>
                  <a:cubicBezTo>
                    <a:pt x="311531" y="399415"/>
                    <a:pt x="354203" y="354711"/>
                    <a:pt x="354203" y="299593"/>
                  </a:cubicBezTo>
                  <a:cubicBezTo>
                    <a:pt x="354203" y="244475"/>
                    <a:pt x="311531" y="199771"/>
                    <a:pt x="258826" y="199771"/>
                  </a:cubicBezTo>
                  <a:close/>
                  <a:moveTo>
                    <a:pt x="98298" y="0"/>
                  </a:moveTo>
                  <a:lnTo>
                    <a:pt x="1047877" y="0"/>
                  </a:lnTo>
                  <a:cubicBezTo>
                    <a:pt x="1102233" y="0"/>
                    <a:pt x="1146175" y="46101"/>
                    <a:pt x="1146175" y="102870"/>
                  </a:cubicBezTo>
                  <a:lnTo>
                    <a:pt x="1146175" y="1118235"/>
                  </a:lnTo>
                  <a:cubicBezTo>
                    <a:pt x="1146175" y="1175004"/>
                    <a:pt x="1102106" y="1221105"/>
                    <a:pt x="1047877" y="1221105"/>
                  </a:cubicBezTo>
                  <a:lnTo>
                    <a:pt x="98298" y="1221105"/>
                  </a:lnTo>
                  <a:cubicBezTo>
                    <a:pt x="44069" y="1221105"/>
                    <a:pt x="0" y="1175131"/>
                    <a:pt x="0" y="1118235"/>
                  </a:cubicBezTo>
                  <a:lnTo>
                    <a:pt x="0" y="102870"/>
                  </a:lnTo>
                  <a:cubicBezTo>
                    <a:pt x="0" y="46101"/>
                    <a:pt x="44069" y="0"/>
                    <a:pt x="98298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147" name="Group 45">
            <a:extLst>
              <a:ext uri="{FF2B5EF4-FFF2-40B4-BE49-F238E27FC236}">
                <a16:creationId xmlns:a16="http://schemas.microsoft.com/office/drawing/2014/main" id="{CA26E354-B83C-26C1-AA21-DBA88CF31D91}"/>
              </a:ext>
            </a:extLst>
          </p:cNvPr>
          <p:cNvGrpSpPr/>
          <p:nvPr/>
        </p:nvGrpSpPr>
        <p:grpSpPr>
          <a:xfrm>
            <a:off x="7790864" y="8358082"/>
            <a:ext cx="859680" cy="915840"/>
            <a:chOff x="0" y="0"/>
            <a:chExt cx="1146240" cy="1221120"/>
          </a:xfrm>
        </p:grpSpPr>
        <p:sp>
          <p:nvSpPr>
            <p:cNvPr id="148" name="Freeform 46">
              <a:extLst>
                <a:ext uri="{FF2B5EF4-FFF2-40B4-BE49-F238E27FC236}">
                  <a16:creationId xmlns:a16="http://schemas.microsoft.com/office/drawing/2014/main" id="{CF293D78-58E0-97F4-A92D-06B05F91C2E0}"/>
                </a:ext>
              </a:extLst>
            </p:cNvPr>
            <p:cNvSpPr/>
            <p:nvPr/>
          </p:nvSpPr>
          <p:spPr>
            <a:xfrm>
              <a:off x="0" y="0"/>
              <a:ext cx="1146302" cy="1221105"/>
            </a:xfrm>
            <a:custGeom>
              <a:avLst/>
              <a:gdLst/>
              <a:ahLst/>
              <a:cxnLst/>
              <a:rect l="l" t="t" r="r" b="b"/>
              <a:pathLst>
                <a:path w="1146302" h="1221105">
                  <a:moveTo>
                    <a:pt x="914908" y="423799"/>
                  </a:moveTo>
                  <a:lnTo>
                    <a:pt x="913257" y="437642"/>
                  </a:lnTo>
                  <a:lnTo>
                    <a:pt x="914908" y="423799"/>
                  </a:lnTo>
                  <a:close/>
                  <a:moveTo>
                    <a:pt x="722503" y="237744"/>
                  </a:moveTo>
                  <a:cubicBezTo>
                    <a:pt x="611759" y="237744"/>
                    <a:pt x="558546" y="341376"/>
                    <a:pt x="556133" y="398653"/>
                  </a:cubicBezTo>
                  <a:cubicBezTo>
                    <a:pt x="554101" y="448564"/>
                    <a:pt x="558038" y="469392"/>
                    <a:pt x="562102" y="484251"/>
                  </a:cubicBezTo>
                  <a:cubicBezTo>
                    <a:pt x="447675" y="465836"/>
                    <a:pt x="358013" y="410337"/>
                    <a:pt x="235839" y="257810"/>
                  </a:cubicBezTo>
                  <a:cubicBezTo>
                    <a:pt x="178943" y="378968"/>
                    <a:pt x="212090" y="480695"/>
                    <a:pt x="279400" y="535051"/>
                  </a:cubicBezTo>
                  <a:cubicBezTo>
                    <a:pt x="250190" y="529209"/>
                    <a:pt x="191770" y="522859"/>
                    <a:pt x="164973" y="502412"/>
                  </a:cubicBezTo>
                  <a:cubicBezTo>
                    <a:pt x="172974" y="621792"/>
                    <a:pt x="286639" y="671449"/>
                    <a:pt x="346075" y="695960"/>
                  </a:cubicBezTo>
                  <a:cubicBezTo>
                    <a:pt x="322199" y="701802"/>
                    <a:pt x="273050" y="715772"/>
                    <a:pt x="235458" y="708152"/>
                  </a:cubicBezTo>
                  <a:cubicBezTo>
                    <a:pt x="268097" y="812419"/>
                    <a:pt x="383667" y="805307"/>
                    <a:pt x="430149" y="803910"/>
                  </a:cubicBezTo>
                  <a:cubicBezTo>
                    <a:pt x="375412" y="847725"/>
                    <a:pt x="289433" y="861949"/>
                    <a:pt x="141605" y="872236"/>
                  </a:cubicBezTo>
                  <a:cubicBezTo>
                    <a:pt x="264795" y="967994"/>
                    <a:pt x="502158" y="999617"/>
                    <a:pt x="597027" y="970026"/>
                  </a:cubicBezTo>
                  <a:cubicBezTo>
                    <a:pt x="799846" y="895350"/>
                    <a:pt x="843915" y="808355"/>
                    <a:pt x="889889" y="649224"/>
                  </a:cubicBezTo>
                  <a:cubicBezTo>
                    <a:pt x="918718" y="534416"/>
                    <a:pt x="910463" y="508381"/>
                    <a:pt x="928497" y="460375"/>
                  </a:cubicBezTo>
                  <a:cubicBezTo>
                    <a:pt x="946531" y="412369"/>
                    <a:pt x="988187" y="393573"/>
                    <a:pt x="998474" y="360934"/>
                  </a:cubicBezTo>
                  <a:cubicBezTo>
                    <a:pt x="969645" y="367792"/>
                    <a:pt x="941451" y="382143"/>
                    <a:pt x="908939" y="378460"/>
                  </a:cubicBezTo>
                  <a:cubicBezTo>
                    <a:pt x="932053" y="364998"/>
                    <a:pt x="947801" y="307340"/>
                    <a:pt x="962152" y="262636"/>
                  </a:cubicBezTo>
                  <a:cubicBezTo>
                    <a:pt x="930529" y="284099"/>
                    <a:pt x="912368" y="307975"/>
                    <a:pt x="867029" y="311150"/>
                  </a:cubicBezTo>
                  <a:cubicBezTo>
                    <a:pt x="834898" y="271907"/>
                    <a:pt x="775208" y="237744"/>
                    <a:pt x="722503" y="237744"/>
                  </a:cubicBezTo>
                  <a:close/>
                  <a:moveTo>
                    <a:pt x="89154" y="0"/>
                  </a:moveTo>
                  <a:lnTo>
                    <a:pt x="1057148" y="0"/>
                  </a:lnTo>
                  <a:cubicBezTo>
                    <a:pt x="1106424" y="0"/>
                    <a:pt x="1146302" y="42545"/>
                    <a:pt x="1146302" y="94996"/>
                  </a:cubicBezTo>
                  <a:lnTo>
                    <a:pt x="1146302" y="1126109"/>
                  </a:lnTo>
                  <a:cubicBezTo>
                    <a:pt x="1146302" y="1178560"/>
                    <a:pt x="1106424" y="1221105"/>
                    <a:pt x="1057148" y="1221105"/>
                  </a:cubicBezTo>
                  <a:lnTo>
                    <a:pt x="89154" y="1221105"/>
                  </a:lnTo>
                  <a:cubicBezTo>
                    <a:pt x="39878" y="1221105"/>
                    <a:pt x="0" y="1178560"/>
                    <a:pt x="0" y="1126109"/>
                  </a:cubicBezTo>
                  <a:lnTo>
                    <a:pt x="0" y="94996"/>
                  </a:lnTo>
                  <a:cubicBezTo>
                    <a:pt x="0" y="42545"/>
                    <a:pt x="39878" y="0"/>
                    <a:pt x="89154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152" name="Group 47">
            <a:extLst>
              <a:ext uri="{FF2B5EF4-FFF2-40B4-BE49-F238E27FC236}">
                <a16:creationId xmlns:a16="http://schemas.microsoft.com/office/drawing/2014/main" id="{8B3C6571-0A34-A5FE-DECA-7942094AD233}"/>
              </a:ext>
            </a:extLst>
          </p:cNvPr>
          <p:cNvGrpSpPr/>
          <p:nvPr/>
        </p:nvGrpSpPr>
        <p:grpSpPr>
          <a:xfrm>
            <a:off x="6383984" y="8358082"/>
            <a:ext cx="859680" cy="915840"/>
            <a:chOff x="0" y="0"/>
            <a:chExt cx="1146240" cy="1221120"/>
          </a:xfrm>
        </p:grpSpPr>
        <p:sp>
          <p:nvSpPr>
            <p:cNvPr id="153" name="Freeform 48">
              <a:extLst>
                <a:ext uri="{FF2B5EF4-FFF2-40B4-BE49-F238E27FC236}">
                  <a16:creationId xmlns:a16="http://schemas.microsoft.com/office/drawing/2014/main" id="{7CE086A8-46BB-38A2-A09A-076F05356724}"/>
                </a:ext>
              </a:extLst>
            </p:cNvPr>
            <p:cNvSpPr/>
            <p:nvPr/>
          </p:nvSpPr>
          <p:spPr>
            <a:xfrm>
              <a:off x="0" y="0"/>
              <a:ext cx="1146302" cy="1221105"/>
            </a:xfrm>
            <a:custGeom>
              <a:avLst/>
              <a:gdLst/>
              <a:ahLst/>
              <a:cxnLst/>
              <a:rect l="l" t="t" r="r" b="b"/>
              <a:pathLst>
                <a:path w="1146302" h="1221105">
                  <a:moveTo>
                    <a:pt x="822579" y="55880"/>
                  </a:moveTo>
                  <a:cubicBezTo>
                    <a:pt x="719455" y="58674"/>
                    <a:pt x="609854" y="104648"/>
                    <a:pt x="609473" y="265049"/>
                  </a:cubicBezTo>
                  <a:lnTo>
                    <a:pt x="609727" y="266192"/>
                  </a:lnTo>
                  <a:lnTo>
                    <a:pt x="609727" y="384937"/>
                  </a:lnTo>
                  <a:lnTo>
                    <a:pt x="489712" y="384937"/>
                  </a:lnTo>
                  <a:lnTo>
                    <a:pt x="489712" y="562483"/>
                  </a:lnTo>
                  <a:lnTo>
                    <a:pt x="609854" y="562483"/>
                  </a:lnTo>
                  <a:lnTo>
                    <a:pt x="609854" y="1165479"/>
                  </a:lnTo>
                  <a:lnTo>
                    <a:pt x="797433" y="1165479"/>
                  </a:lnTo>
                  <a:lnTo>
                    <a:pt x="797433" y="562483"/>
                  </a:lnTo>
                  <a:lnTo>
                    <a:pt x="956945" y="559181"/>
                  </a:lnTo>
                  <a:lnTo>
                    <a:pt x="969137" y="384810"/>
                  </a:lnTo>
                  <a:lnTo>
                    <a:pt x="797433" y="384810"/>
                  </a:lnTo>
                  <a:lnTo>
                    <a:pt x="797433" y="279781"/>
                  </a:lnTo>
                  <a:cubicBezTo>
                    <a:pt x="794893" y="210693"/>
                    <a:pt x="905002" y="211455"/>
                    <a:pt x="975233" y="217297"/>
                  </a:cubicBezTo>
                  <a:cubicBezTo>
                    <a:pt x="981837" y="171704"/>
                    <a:pt x="987044" y="117729"/>
                    <a:pt x="987171" y="60325"/>
                  </a:cubicBezTo>
                  <a:cubicBezTo>
                    <a:pt x="937895" y="50673"/>
                    <a:pt x="902843" y="53721"/>
                    <a:pt x="822706" y="56007"/>
                  </a:cubicBezTo>
                  <a:close/>
                  <a:moveTo>
                    <a:pt x="89154" y="0"/>
                  </a:moveTo>
                  <a:lnTo>
                    <a:pt x="1057148" y="0"/>
                  </a:lnTo>
                  <a:cubicBezTo>
                    <a:pt x="1106424" y="0"/>
                    <a:pt x="1146302" y="42545"/>
                    <a:pt x="1146302" y="94996"/>
                  </a:cubicBezTo>
                  <a:lnTo>
                    <a:pt x="1146302" y="1126109"/>
                  </a:lnTo>
                  <a:cubicBezTo>
                    <a:pt x="1146302" y="1178560"/>
                    <a:pt x="1106424" y="1221105"/>
                    <a:pt x="1057148" y="1221105"/>
                  </a:cubicBezTo>
                  <a:lnTo>
                    <a:pt x="89154" y="1221105"/>
                  </a:lnTo>
                  <a:cubicBezTo>
                    <a:pt x="39878" y="1221105"/>
                    <a:pt x="0" y="1178560"/>
                    <a:pt x="0" y="1126109"/>
                  </a:cubicBezTo>
                  <a:lnTo>
                    <a:pt x="0" y="94996"/>
                  </a:lnTo>
                  <a:cubicBezTo>
                    <a:pt x="0" y="42545"/>
                    <a:pt x="39878" y="0"/>
                    <a:pt x="89154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154" name="Group 49">
            <a:extLst>
              <a:ext uri="{FF2B5EF4-FFF2-40B4-BE49-F238E27FC236}">
                <a16:creationId xmlns:a16="http://schemas.microsoft.com/office/drawing/2014/main" id="{4544A1D5-D101-032A-80B3-A1A4A97A3CB1}"/>
              </a:ext>
            </a:extLst>
          </p:cNvPr>
          <p:cNvGrpSpPr/>
          <p:nvPr/>
        </p:nvGrpSpPr>
        <p:grpSpPr>
          <a:xfrm>
            <a:off x="9223664" y="8339362"/>
            <a:ext cx="862560" cy="934560"/>
            <a:chOff x="0" y="0"/>
            <a:chExt cx="1150080" cy="1246080"/>
          </a:xfrm>
        </p:grpSpPr>
        <p:sp>
          <p:nvSpPr>
            <p:cNvPr id="155" name="Freeform 50">
              <a:extLst>
                <a:ext uri="{FF2B5EF4-FFF2-40B4-BE49-F238E27FC236}">
                  <a16:creationId xmlns:a16="http://schemas.microsoft.com/office/drawing/2014/main" id="{1E3FB78D-66C3-5923-9E41-21CE742B36BF}"/>
                </a:ext>
              </a:extLst>
            </p:cNvPr>
            <p:cNvSpPr/>
            <p:nvPr/>
          </p:nvSpPr>
          <p:spPr>
            <a:xfrm>
              <a:off x="0" y="0"/>
              <a:ext cx="1150112" cy="1246124"/>
            </a:xfrm>
            <a:custGeom>
              <a:avLst/>
              <a:gdLst/>
              <a:ahLst/>
              <a:cxnLst/>
              <a:rect l="l" t="t" r="r" b="b"/>
              <a:pathLst>
                <a:path w="1150112" h="1246124">
                  <a:moveTo>
                    <a:pt x="772668" y="532638"/>
                  </a:moveTo>
                  <a:lnTo>
                    <a:pt x="772668" y="588010"/>
                  </a:lnTo>
                  <a:lnTo>
                    <a:pt x="720725" y="588010"/>
                  </a:lnTo>
                  <a:lnTo>
                    <a:pt x="720725" y="671068"/>
                  </a:lnTo>
                  <a:lnTo>
                    <a:pt x="772668" y="671068"/>
                  </a:lnTo>
                  <a:lnTo>
                    <a:pt x="772668" y="726440"/>
                  </a:lnTo>
                  <a:lnTo>
                    <a:pt x="850646" y="726440"/>
                  </a:lnTo>
                  <a:lnTo>
                    <a:pt x="850646" y="671068"/>
                  </a:lnTo>
                  <a:lnTo>
                    <a:pt x="902589" y="671068"/>
                  </a:lnTo>
                  <a:lnTo>
                    <a:pt x="902589" y="588010"/>
                  </a:lnTo>
                  <a:lnTo>
                    <a:pt x="850646" y="588010"/>
                  </a:lnTo>
                  <a:lnTo>
                    <a:pt x="850646" y="532638"/>
                  </a:lnTo>
                  <a:close/>
                  <a:moveTo>
                    <a:pt x="464312" y="387731"/>
                  </a:moveTo>
                  <a:cubicBezTo>
                    <a:pt x="414401" y="387096"/>
                    <a:pt x="364236" y="404368"/>
                    <a:pt x="322961" y="439801"/>
                  </a:cubicBezTo>
                  <a:cubicBezTo>
                    <a:pt x="240538" y="510667"/>
                    <a:pt x="216789" y="633984"/>
                    <a:pt x="266573" y="733679"/>
                  </a:cubicBezTo>
                  <a:cubicBezTo>
                    <a:pt x="316357" y="833374"/>
                    <a:pt x="425577" y="881253"/>
                    <a:pt x="526796" y="847979"/>
                  </a:cubicBezTo>
                  <a:cubicBezTo>
                    <a:pt x="604901" y="822198"/>
                    <a:pt x="661416" y="753618"/>
                    <a:pt x="677164" y="671957"/>
                  </a:cubicBezTo>
                  <a:lnTo>
                    <a:pt x="678180" y="671957"/>
                  </a:lnTo>
                  <a:lnTo>
                    <a:pt x="678180" y="664718"/>
                  </a:lnTo>
                  <a:cubicBezTo>
                    <a:pt x="682625" y="643001"/>
                    <a:pt x="683387" y="620268"/>
                    <a:pt x="681101" y="597281"/>
                  </a:cubicBezTo>
                  <a:lnTo>
                    <a:pt x="678180" y="597662"/>
                  </a:lnTo>
                  <a:lnTo>
                    <a:pt x="678180" y="589026"/>
                  </a:lnTo>
                  <a:lnTo>
                    <a:pt x="444500" y="589026"/>
                  </a:lnTo>
                  <a:lnTo>
                    <a:pt x="444500" y="672084"/>
                  </a:lnTo>
                  <a:lnTo>
                    <a:pt x="565150" y="672084"/>
                  </a:lnTo>
                  <a:cubicBezTo>
                    <a:pt x="552323" y="703072"/>
                    <a:pt x="527304" y="727837"/>
                    <a:pt x="495173" y="738505"/>
                  </a:cubicBezTo>
                  <a:cubicBezTo>
                    <a:pt x="443230" y="755650"/>
                    <a:pt x="387350" y="731012"/>
                    <a:pt x="361823" y="679958"/>
                  </a:cubicBezTo>
                  <a:cubicBezTo>
                    <a:pt x="336296" y="628904"/>
                    <a:pt x="348361" y="565658"/>
                    <a:pt x="390652" y="529336"/>
                  </a:cubicBezTo>
                  <a:cubicBezTo>
                    <a:pt x="432943" y="493014"/>
                    <a:pt x="493395" y="493776"/>
                    <a:pt x="534924" y="531241"/>
                  </a:cubicBezTo>
                  <a:lnTo>
                    <a:pt x="604520" y="443738"/>
                  </a:lnTo>
                  <a:cubicBezTo>
                    <a:pt x="564134" y="407289"/>
                    <a:pt x="514350" y="388620"/>
                    <a:pt x="464439" y="387985"/>
                  </a:cubicBezTo>
                  <a:close/>
                  <a:moveTo>
                    <a:pt x="105791" y="0"/>
                  </a:moveTo>
                  <a:lnTo>
                    <a:pt x="1044321" y="0"/>
                  </a:lnTo>
                  <a:cubicBezTo>
                    <a:pt x="1102741" y="0"/>
                    <a:pt x="1150112" y="50419"/>
                    <a:pt x="1150112" y="112649"/>
                  </a:cubicBezTo>
                  <a:lnTo>
                    <a:pt x="1150112" y="1133348"/>
                  </a:lnTo>
                  <a:cubicBezTo>
                    <a:pt x="1150112" y="1195578"/>
                    <a:pt x="1102741" y="1245997"/>
                    <a:pt x="1044321" y="1245997"/>
                  </a:cubicBezTo>
                  <a:lnTo>
                    <a:pt x="105791" y="1245997"/>
                  </a:lnTo>
                  <a:cubicBezTo>
                    <a:pt x="47371" y="1246124"/>
                    <a:pt x="0" y="1195578"/>
                    <a:pt x="0" y="1133348"/>
                  </a:cubicBezTo>
                  <a:lnTo>
                    <a:pt x="0" y="112649"/>
                  </a:lnTo>
                  <a:cubicBezTo>
                    <a:pt x="0" y="50419"/>
                    <a:pt x="47371" y="0"/>
                    <a:pt x="105791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185" name="Group 51">
            <a:extLst>
              <a:ext uri="{FF2B5EF4-FFF2-40B4-BE49-F238E27FC236}">
                <a16:creationId xmlns:a16="http://schemas.microsoft.com/office/drawing/2014/main" id="{0FC42FD7-6F60-AD13-3D23-4B501BA85F95}"/>
              </a:ext>
            </a:extLst>
          </p:cNvPr>
          <p:cNvGrpSpPr/>
          <p:nvPr/>
        </p:nvGrpSpPr>
        <p:grpSpPr>
          <a:xfrm>
            <a:off x="10558544" y="8404162"/>
            <a:ext cx="808560" cy="870480"/>
            <a:chOff x="0" y="0"/>
            <a:chExt cx="1078080" cy="1160640"/>
          </a:xfrm>
        </p:grpSpPr>
        <p:sp>
          <p:nvSpPr>
            <p:cNvPr id="186" name="Freeform 52">
              <a:extLst>
                <a:ext uri="{FF2B5EF4-FFF2-40B4-BE49-F238E27FC236}">
                  <a16:creationId xmlns:a16="http://schemas.microsoft.com/office/drawing/2014/main" id="{495EE690-8AB2-3D67-FCB8-944A5D1E2C32}"/>
                </a:ext>
              </a:extLst>
            </p:cNvPr>
            <p:cNvSpPr/>
            <p:nvPr/>
          </p:nvSpPr>
          <p:spPr>
            <a:xfrm>
              <a:off x="-48895" y="-3429"/>
              <a:ext cx="1078103" cy="1160653"/>
            </a:xfrm>
            <a:custGeom>
              <a:avLst/>
              <a:gdLst/>
              <a:ahLst/>
              <a:cxnLst/>
              <a:rect l="l" t="t" r="r" b="b"/>
              <a:pathLst>
                <a:path w="1078103" h="1160653">
                  <a:moveTo>
                    <a:pt x="848360" y="742696"/>
                  </a:moveTo>
                  <a:lnTo>
                    <a:pt x="846455" y="743712"/>
                  </a:lnTo>
                  <a:cubicBezTo>
                    <a:pt x="847598" y="742823"/>
                    <a:pt x="848233" y="742569"/>
                    <a:pt x="848360" y="742696"/>
                  </a:cubicBezTo>
                  <a:close/>
                  <a:moveTo>
                    <a:pt x="491998" y="392303"/>
                  </a:moveTo>
                  <a:lnTo>
                    <a:pt x="471551" y="397383"/>
                  </a:lnTo>
                  <a:cubicBezTo>
                    <a:pt x="399161" y="416687"/>
                    <a:pt x="389255" y="526161"/>
                    <a:pt x="394589" y="582295"/>
                  </a:cubicBezTo>
                  <a:cubicBezTo>
                    <a:pt x="399923" y="638429"/>
                    <a:pt x="430657" y="736346"/>
                    <a:pt x="503047" y="734695"/>
                  </a:cubicBezTo>
                  <a:cubicBezTo>
                    <a:pt x="553085" y="733552"/>
                    <a:pt x="608584" y="662813"/>
                    <a:pt x="604139" y="565531"/>
                  </a:cubicBezTo>
                  <a:cubicBezTo>
                    <a:pt x="602107" y="549910"/>
                    <a:pt x="600075" y="534162"/>
                    <a:pt x="598043" y="518541"/>
                  </a:cubicBezTo>
                  <a:cubicBezTo>
                    <a:pt x="582676" y="442595"/>
                    <a:pt x="539623" y="388874"/>
                    <a:pt x="491998" y="392303"/>
                  </a:cubicBezTo>
                  <a:close/>
                  <a:moveTo>
                    <a:pt x="544195" y="3556"/>
                  </a:moveTo>
                  <a:cubicBezTo>
                    <a:pt x="642112" y="6350"/>
                    <a:pt x="719455" y="21082"/>
                    <a:pt x="822960" y="113792"/>
                  </a:cubicBezTo>
                  <a:cubicBezTo>
                    <a:pt x="948817" y="226441"/>
                    <a:pt x="1078103" y="530098"/>
                    <a:pt x="957961" y="767842"/>
                  </a:cubicBezTo>
                  <a:cubicBezTo>
                    <a:pt x="913511" y="836549"/>
                    <a:pt x="884555" y="855472"/>
                    <a:pt x="824611" y="883158"/>
                  </a:cubicBezTo>
                  <a:cubicBezTo>
                    <a:pt x="707263" y="892302"/>
                    <a:pt x="644271" y="845693"/>
                    <a:pt x="640842" y="749300"/>
                  </a:cubicBezTo>
                  <a:cubicBezTo>
                    <a:pt x="601472" y="851789"/>
                    <a:pt x="532130" y="871728"/>
                    <a:pt x="466090" y="862330"/>
                  </a:cubicBezTo>
                  <a:cubicBezTo>
                    <a:pt x="388112" y="851154"/>
                    <a:pt x="305054" y="729361"/>
                    <a:pt x="283972" y="569214"/>
                  </a:cubicBezTo>
                  <a:cubicBezTo>
                    <a:pt x="263398" y="411988"/>
                    <a:pt x="346329" y="309372"/>
                    <a:pt x="429387" y="282067"/>
                  </a:cubicBezTo>
                  <a:cubicBezTo>
                    <a:pt x="435356" y="280162"/>
                    <a:pt x="441325" y="278892"/>
                    <a:pt x="447421" y="278003"/>
                  </a:cubicBezTo>
                  <a:cubicBezTo>
                    <a:pt x="453517" y="277114"/>
                    <a:pt x="459740" y="276606"/>
                    <a:pt x="466090" y="276098"/>
                  </a:cubicBezTo>
                  <a:cubicBezTo>
                    <a:pt x="473837" y="275463"/>
                    <a:pt x="455549" y="271399"/>
                    <a:pt x="487553" y="275844"/>
                  </a:cubicBezTo>
                  <a:cubicBezTo>
                    <a:pt x="528701" y="281559"/>
                    <a:pt x="581660" y="306070"/>
                    <a:pt x="635762" y="380619"/>
                  </a:cubicBezTo>
                  <a:lnTo>
                    <a:pt x="640969" y="300863"/>
                  </a:lnTo>
                  <a:lnTo>
                    <a:pt x="749046" y="300863"/>
                  </a:lnTo>
                  <a:cubicBezTo>
                    <a:pt x="748157" y="453898"/>
                    <a:pt x="747268" y="548386"/>
                    <a:pt x="746506" y="701421"/>
                  </a:cubicBezTo>
                  <a:cubicBezTo>
                    <a:pt x="736346" y="846074"/>
                    <a:pt x="837438" y="757047"/>
                    <a:pt x="847598" y="744093"/>
                  </a:cubicBezTo>
                  <a:lnTo>
                    <a:pt x="856361" y="747141"/>
                  </a:lnTo>
                  <a:lnTo>
                    <a:pt x="849122" y="742823"/>
                  </a:lnTo>
                  <a:cubicBezTo>
                    <a:pt x="932688" y="565912"/>
                    <a:pt x="890016" y="346456"/>
                    <a:pt x="748665" y="225679"/>
                  </a:cubicBezTo>
                  <a:cubicBezTo>
                    <a:pt x="607314" y="104902"/>
                    <a:pt x="409194" y="118618"/>
                    <a:pt x="281940" y="258191"/>
                  </a:cubicBezTo>
                  <a:cubicBezTo>
                    <a:pt x="154686" y="397764"/>
                    <a:pt x="136271" y="621538"/>
                    <a:pt x="238379" y="785368"/>
                  </a:cubicBezTo>
                  <a:cubicBezTo>
                    <a:pt x="340487" y="949198"/>
                    <a:pt x="532765" y="1004570"/>
                    <a:pt x="691515" y="915543"/>
                  </a:cubicBezTo>
                  <a:lnTo>
                    <a:pt x="746379" y="1041019"/>
                  </a:lnTo>
                  <a:cubicBezTo>
                    <a:pt x="533019" y="1160653"/>
                    <a:pt x="274574" y="1086358"/>
                    <a:pt x="137287" y="866140"/>
                  </a:cubicBezTo>
                  <a:cubicBezTo>
                    <a:pt x="0" y="645922"/>
                    <a:pt x="24892" y="345186"/>
                    <a:pt x="195834" y="157607"/>
                  </a:cubicBezTo>
                  <a:cubicBezTo>
                    <a:pt x="292100" y="52070"/>
                    <a:pt x="418338" y="0"/>
                    <a:pt x="544195" y="3556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187" name="Group 53">
            <a:extLst>
              <a:ext uri="{FF2B5EF4-FFF2-40B4-BE49-F238E27FC236}">
                <a16:creationId xmlns:a16="http://schemas.microsoft.com/office/drawing/2014/main" id="{618158CF-0677-275B-611F-578383978614}"/>
              </a:ext>
            </a:extLst>
          </p:cNvPr>
          <p:cNvGrpSpPr/>
          <p:nvPr/>
        </p:nvGrpSpPr>
        <p:grpSpPr>
          <a:xfrm>
            <a:off x="13039664" y="8437282"/>
            <a:ext cx="713520" cy="760320"/>
            <a:chOff x="0" y="0"/>
            <a:chExt cx="951360" cy="1013760"/>
          </a:xfrm>
        </p:grpSpPr>
        <p:sp>
          <p:nvSpPr>
            <p:cNvPr id="188" name="Freeform 54">
              <a:extLst>
                <a:ext uri="{FF2B5EF4-FFF2-40B4-BE49-F238E27FC236}">
                  <a16:creationId xmlns:a16="http://schemas.microsoft.com/office/drawing/2014/main" id="{ABAE11E1-B53B-9997-65BD-984A370AC6DE}"/>
                </a:ext>
              </a:extLst>
            </p:cNvPr>
            <p:cNvSpPr/>
            <p:nvPr/>
          </p:nvSpPr>
          <p:spPr>
            <a:xfrm>
              <a:off x="0" y="127"/>
              <a:ext cx="951357" cy="1013714"/>
            </a:xfrm>
            <a:custGeom>
              <a:avLst/>
              <a:gdLst/>
              <a:ahLst/>
              <a:cxnLst/>
              <a:rect l="l" t="t" r="r" b="b"/>
              <a:pathLst>
                <a:path w="951357" h="1013714">
                  <a:moveTo>
                    <a:pt x="475742" y="0"/>
                  </a:moveTo>
                  <a:cubicBezTo>
                    <a:pt x="214757" y="0"/>
                    <a:pt x="0" y="225806"/>
                    <a:pt x="0" y="506857"/>
                  </a:cubicBezTo>
                  <a:cubicBezTo>
                    <a:pt x="0" y="784987"/>
                    <a:pt x="214757" y="1013714"/>
                    <a:pt x="475742" y="1013714"/>
                  </a:cubicBezTo>
                  <a:cubicBezTo>
                    <a:pt x="736727" y="1013714"/>
                    <a:pt x="951357" y="784987"/>
                    <a:pt x="951357" y="506857"/>
                  </a:cubicBezTo>
                  <a:cubicBezTo>
                    <a:pt x="951357" y="486664"/>
                    <a:pt x="937768" y="469265"/>
                    <a:pt x="918718" y="469265"/>
                  </a:cubicBezTo>
                  <a:lnTo>
                    <a:pt x="513715" y="469265"/>
                  </a:lnTo>
                  <a:lnTo>
                    <a:pt x="513715" y="37592"/>
                  </a:lnTo>
                  <a:cubicBezTo>
                    <a:pt x="513715" y="17399"/>
                    <a:pt x="497459" y="0"/>
                    <a:pt x="475615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189" name="Group 55">
            <a:extLst>
              <a:ext uri="{FF2B5EF4-FFF2-40B4-BE49-F238E27FC236}">
                <a16:creationId xmlns:a16="http://schemas.microsoft.com/office/drawing/2014/main" id="{42D5A4A0-2138-CFD7-79B8-3EEA5412AFF6}"/>
              </a:ext>
            </a:extLst>
          </p:cNvPr>
          <p:cNvGrpSpPr/>
          <p:nvPr/>
        </p:nvGrpSpPr>
        <p:grpSpPr>
          <a:xfrm>
            <a:off x="13475984" y="8322082"/>
            <a:ext cx="385200" cy="406080"/>
            <a:chOff x="0" y="0"/>
            <a:chExt cx="513600" cy="541440"/>
          </a:xfrm>
        </p:grpSpPr>
        <p:sp>
          <p:nvSpPr>
            <p:cNvPr id="190" name="Freeform 56">
              <a:extLst>
                <a:ext uri="{FF2B5EF4-FFF2-40B4-BE49-F238E27FC236}">
                  <a16:creationId xmlns:a16="http://schemas.microsoft.com/office/drawing/2014/main" id="{149B41C8-8B9D-07B7-72A6-98DDE393C53A}"/>
                </a:ext>
              </a:extLst>
            </p:cNvPr>
            <p:cNvSpPr/>
            <p:nvPr/>
          </p:nvSpPr>
          <p:spPr>
            <a:xfrm>
              <a:off x="0" y="0"/>
              <a:ext cx="513588" cy="541528"/>
            </a:xfrm>
            <a:custGeom>
              <a:avLst/>
              <a:gdLst/>
              <a:ahLst/>
              <a:cxnLst/>
              <a:rect l="l" t="t" r="r" b="b"/>
              <a:pathLst>
                <a:path w="513588" h="541528">
                  <a:moveTo>
                    <a:pt x="37973" y="0"/>
                  </a:moveTo>
                  <a:cubicBezTo>
                    <a:pt x="16256" y="0"/>
                    <a:pt x="0" y="14478"/>
                    <a:pt x="0" y="34798"/>
                  </a:cubicBezTo>
                  <a:lnTo>
                    <a:pt x="0" y="506730"/>
                  </a:lnTo>
                  <a:cubicBezTo>
                    <a:pt x="0" y="524129"/>
                    <a:pt x="16256" y="541528"/>
                    <a:pt x="37973" y="541528"/>
                  </a:cubicBezTo>
                  <a:lnTo>
                    <a:pt x="475615" y="541528"/>
                  </a:lnTo>
                  <a:cubicBezTo>
                    <a:pt x="494538" y="541528"/>
                    <a:pt x="513588" y="524129"/>
                    <a:pt x="513588" y="506730"/>
                  </a:cubicBezTo>
                  <a:cubicBezTo>
                    <a:pt x="513588" y="228727"/>
                    <a:pt x="298958" y="0"/>
                    <a:pt x="37973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191" name="Group 57">
            <a:extLst>
              <a:ext uri="{FF2B5EF4-FFF2-40B4-BE49-F238E27FC236}">
                <a16:creationId xmlns:a16="http://schemas.microsoft.com/office/drawing/2014/main" id="{1C55B859-BA8D-F8BA-8E33-D2DBAA6333E8}"/>
              </a:ext>
            </a:extLst>
          </p:cNvPr>
          <p:cNvGrpSpPr/>
          <p:nvPr/>
        </p:nvGrpSpPr>
        <p:grpSpPr>
          <a:xfrm>
            <a:off x="5686304" y="6078562"/>
            <a:ext cx="103680" cy="108720"/>
            <a:chOff x="0" y="0"/>
            <a:chExt cx="138240" cy="144960"/>
          </a:xfrm>
        </p:grpSpPr>
        <p:sp>
          <p:nvSpPr>
            <p:cNvPr id="192" name="Freeform 58">
              <a:extLst>
                <a:ext uri="{FF2B5EF4-FFF2-40B4-BE49-F238E27FC236}">
                  <a16:creationId xmlns:a16="http://schemas.microsoft.com/office/drawing/2014/main" id="{4FD16503-7FAA-26C6-7D51-E2F5672199B3}"/>
                </a:ext>
              </a:extLst>
            </p:cNvPr>
            <p:cNvSpPr/>
            <p:nvPr/>
          </p:nvSpPr>
          <p:spPr>
            <a:xfrm>
              <a:off x="127" y="127"/>
              <a:ext cx="138176" cy="144907"/>
            </a:xfrm>
            <a:custGeom>
              <a:avLst/>
              <a:gdLst/>
              <a:ahLst/>
              <a:cxnLst/>
              <a:rect l="l" t="t" r="r" b="b"/>
              <a:pathLst>
                <a:path w="138176" h="144907">
                  <a:moveTo>
                    <a:pt x="67818" y="0"/>
                  </a:moveTo>
                  <a:cubicBezTo>
                    <a:pt x="31242" y="0"/>
                    <a:pt x="0" y="30607"/>
                    <a:pt x="0" y="72390"/>
                  </a:cubicBezTo>
                  <a:cubicBezTo>
                    <a:pt x="0" y="111379"/>
                    <a:pt x="31369" y="144907"/>
                    <a:pt x="67818" y="144907"/>
                  </a:cubicBezTo>
                  <a:cubicBezTo>
                    <a:pt x="106934" y="144907"/>
                    <a:pt x="138176" y="111506"/>
                    <a:pt x="138176" y="72390"/>
                  </a:cubicBezTo>
                  <a:cubicBezTo>
                    <a:pt x="138176" y="30607"/>
                    <a:pt x="106934" y="0"/>
                    <a:pt x="67818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193" name="Group 59">
            <a:extLst>
              <a:ext uri="{FF2B5EF4-FFF2-40B4-BE49-F238E27FC236}">
                <a16:creationId xmlns:a16="http://schemas.microsoft.com/office/drawing/2014/main" id="{10F33223-E790-1D1A-D379-742556975261}"/>
              </a:ext>
            </a:extLst>
          </p:cNvPr>
          <p:cNvGrpSpPr/>
          <p:nvPr/>
        </p:nvGrpSpPr>
        <p:grpSpPr>
          <a:xfrm>
            <a:off x="5455904" y="5914402"/>
            <a:ext cx="478800" cy="437040"/>
            <a:chOff x="0" y="0"/>
            <a:chExt cx="638400" cy="582720"/>
          </a:xfrm>
        </p:grpSpPr>
        <p:sp>
          <p:nvSpPr>
            <p:cNvPr id="194" name="Freeform 60">
              <a:extLst>
                <a:ext uri="{FF2B5EF4-FFF2-40B4-BE49-F238E27FC236}">
                  <a16:creationId xmlns:a16="http://schemas.microsoft.com/office/drawing/2014/main" id="{92522580-CDBF-5A18-A5D8-8626E7241CF1}"/>
                </a:ext>
              </a:extLst>
            </p:cNvPr>
            <p:cNvSpPr/>
            <p:nvPr/>
          </p:nvSpPr>
          <p:spPr>
            <a:xfrm>
              <a:off x="0" y="0"/>
              <a:ext cx="638429" cy="582676"/>
            </a:xfrm>
            <a:custGeom>
              <a:avLst/>
              <a:gdLst/>
              <a:ahLst/>
              <a:cxnLst/>
              <a:rect l="l" t="t" r="r" b="b"/>
              <a:pathLst>
                <a:path w="638429" h="582676">
                  <a:moveTo>
                    <a:pt x="512064" y="110998"/>
                  </a:moveTo>
                  <a:cubicBezTo>
                    <a:pt x="521208" y="110998"/>
                    <a:pt x="530225" y="113792"/>
                    <a:pt x="536829" y="119380"/>
                  </a:cubicBezTo>
                  <a:cubicBezTo>
                    <a:pt x="549910" y="133223"/>
                    <a:pt x="549910" y="158242"/>
                    <a:pt x="536829" y="172085"/>
                  </a:cubicBezTo>
                  <a:lnTo>
                    <a:pt x="492506" y="216535"/>
                  </a:lnTo>
                  <a:cubicBezTo>
                    <a:pt x="505587" y="238760"/>
                    <a:pt x="513461" y="266573"/>
                    <a:pt x="513461" y="291465"/>
                  </a:cubicBezTo>
                  <a:cubicBezTo>
                    <a:pt x="513461" y="316357"/>
                    <a:pt x="505587" y="344170"/>
                    <a:pt x="492506" y="363601"/>
                  </a:cubicBezTo>
                  <a:lnTo>
                    <a:pt x="536829" y="408051"/>
                  </a:lnTo>
                  <a:cubicBezTo>
                    <a:pt x="549910" y="422021"/>
                    <a:pt x="549910" y="446913"/>
                    <a:pt x="536829" y="460756"/>
                  </a:cubicBezTo>
                  <a:cubicBezTo>
                    <a:pt x="529082" y="469011"/>
                    <a:pt x="518668" y="471805"/>
                    <a:pt x="513461" y="471805"/>
                  </a:cubicBezTo>
                  <a:cubicBezTo>
                    <a:pt x="502920" y="471805"/>
                    <a:pt x="497713" y="469011"/>
                    <a:pt x="489966" y="460756"/>
                  </a:cubicBezTo>
                  <a:lnTo>
                    <a:pt x="448310" y="416306"/>
                  </a:lnTo>
                  <a:cubicBezTo>
                    <a:pt x="427482" y="430149"/>
                    <a:pt x="401447" y="435737"/>
                    <a:pt x="380619" y="435737"/>
                  </a:cubicBezTo>
                  <a:cubicBezTo>
                    <a:pt x="357124" y="435737"/>
                    <a:pt x="331089" y="430149"/>
                    <a:pt x="310261" y="416306"/>
                  </a:cubicBezTo>
                  <a:lnTo>
                    <a:pt x="268605" y="460756"/>
                  </a:lnTo>
                  <a:cubicBezTo>
                    <a:pt x="263398" y="469011"/>
                    <a:pt x="252984" y="471805"/>
                    <a:pt x="245110" y="471805"/>
                  </a:cubicBezTo>
                  <a:cubicBezTo>
                    <a:pt x="234696" y="471805"/>
                    <a:pt x="229489" y="469011"/>
                    <a:pt x="224282" y="460756"/>
                  </a:cubicBezTo>
                  <a:cubicBezTo>
                    <a:pt x="211328" y="446786"/>
                    <a:pt x="211328" y="421894"/>
                    <a:pt x="224282" y="408051"/>
                  </a:cubicBezTo>
                  <a:lnTo>
                    <a:pt x="266065" y="363601"/>
                  </a:lnTo>
                  <a:cubicBezTo>
                    <a:pt x="245110" y="344170"/>
                    <a:pt x="239903" y="319151"/>
                    <a:pt x="239903" y="291465"/>
                  </a:cubicBezTo>
                  <a:cubicBezTo>
                    <a:pt x="239903" y="263779"/>
                    <a:pt x="245110" y="238760"/>
                    <a:pt x="258191" y="216535"/>
                  </a:cubicBezTo>
                  <a:lnTo>
                    <a:pt x="216535" y="172085"/>
                  </a:lnTo>
                  <a:cubicBezTo>
                    <a:pt x="203200" y="158242"/>
                    <a:pt x="203200" y="133223"/>
                    <a:pt x="216281" y="119380"/>
                  </a:cubicBezTo>
                  <a:cubicBezTo>
                    <a:pt x="222758" y="113792"/>
                    <a:pt x="231902" y="110998"/>
                    <a:pt x="241046" y="110998"/>
                  </a:cubicBezTo>
                  <a:cubicBezTo>
                    <a:pt x="250190" y="110998"/>
                    <a:pt x="259334" y="113792"/>
                    <a:pt x="265811" y="119380"/>
                  </a:cubicBezTo>
                  <a:lnTo>
                    <a:pt x="307467" y="166497"/>
                  </a:lnTo>
                  <a:cubicBezTo>
                    <a:pt x="328295" y="152654"/>
                    <a:pt x="351663" y="144272"/>
                    <a:pt x="375158" y="144272"/>
                  </a:cubicBezTo>
                  <a:cubicBezTo>
                    <a:pt x="398653" y="144272"/>
                    <a:pt x="424561" y="152654"/>
                    <a:pt x="445516" y="166497"/>
                  </a:cubicBezTo>
                  <a:lnTo>
                    <a:pt x="487172" y="119380"/>
                  </a:lnTo>
                  <a:cubicBezTo>
                    <a:pt x="493649" y="113792"/>
                    <a:pt x="502793" y="110998"/>
                    <a:pt x="511937" y="110998"/>
                  </a:cubicBezTo>
                  <a:close/>
                  <a:moveTo>
                    <a:pt x="0" y="0"/>
                  </a:moveTo>
                  <a:lnTo>
                    <a:pt x="0" y="110998"/>
                  </a:lnTo>
                  <a:lnTo>
                    <a:pt x="70358" y="110998"/>
                  </a:lnTo>
                  <a:cubicBezTo>
                    <a:pt x="88519" y="110998"/>
                    <a:pt x="104140" y="127635"/>
                    <a:pt x="104140" y="144272"/>
                  </a:cubicBezTo>
                  <a:cubicBezTo>
                    <a:pt x="104140" y="163703"/>
                    <a:pt x="88519" y="183134"/>
                    <a:pt x="70358" y="183134"/>
                  </a:cubicBezTo>
                  <a:lnTo>
                    <a:pt x="0" y="183134"/>
                  </a:lnTo>
                  <a:lnTo>
                    <a:pt x="0" y="402336"/>
                  </a:lnTo>
                  <a:lnTo>
                    <a:pt x="70358" y="402336"/>
                  </a:lnTo>
                  <a:cubicBezTo>
                    <a:pt x="88519" y="402336"/>
                    <a:pt x="104140" y="418973"/>
                    <a:pt x="104140" y="435610"/>
                  </a:cubicBezTo>
                  <a:cubicBezTo>
                    <a:pt x="104140" y="457835"/>
                    <a:pt x="88519" y="474472"/>
                    <a:pt x="70358" y="474472"/>
                  </a:cubicBezTo>
                  <a:lnTo>
                    <a:pt x="0" y="474472"/>
                  </a:lnTo>
                  <a:lnTo>
                    <a:pt x="0" y="582676"/>
                  </a:lnTo>
                  <a:lnTo>
                    <a:pt x="638429" y="582676"/>
                  </a:lnTo>
                  <a:lnTo>
                    <a:pt x="638429" y="0"/>
                  </a:ln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195" name="Group 61">
            <a:extLst>
              <a:ext uri="{FF2B5EF4-FFF2-40B4-BE49-F238E27FC236}">
                <a16:creationId xmlns:a16="http://schemas.microsoft.com/office/drawing/2014/main" id="{FAB4023D-C986-9837-4F30-411856F57A87}"/>
              </a:ext>
            </a:extLst>
          </p:cNvPr>
          <p:cNvGrpSpPr/>
          <p:nvPr/>
        </p:nvGrpSpPr>
        <p:grpSpPr>
          <a:xfrm>
            <a:off x="5303984" y="5749522"/>
            <a:ext cx="785520" cy="762480"/>
            <a:chOff x="0" y="0"/>
            <a:chExt cx="1047360" cy="1016640"/>
          </a:xfrm>
        </p:grpSpPr>
        <p:sp>
          <p:nvSpPr>
            <p:cNvPr id="196" name="Freeform 62">
              <a:extLst>
                <a:ext uri="{FF2B5EF4-FFF2-40B4-BE49-F238E27FC236}">
                  <a16:creationId xmlns:a16="http://schemas.microsoft.com/office/drawing/2014/main" id="{9104AF92-A587-BC61-42BF-1D1D363DE96E}"/>
                </a:ext>
              </a:extLst>
            </p:cNvPr>
            <p:cNvSpPr/>
            <p:nvPr/>
          </p:nvSpPr>
          <p:spPr>
            <a:xfrm>
              <a:off x="127" y="0"/>
              <a:ext cx="1047369" cy="1016635"/>
            </a:xfrm>
            <a:custGeom>
              <a:avLst/>
              <a:gdLst/>
              <a:ahLst/>
              <a:cxnLst/>
              <a:rect l="l" t="t" r="r" b="b"/>
              <a:pathLst>
                <a:path w="1047369" h="1016635">
                  <a:moveTo>
                    <a:pt x="877951" y="149987"/>
                  </a:moveTo>
                  <a:cubicBezTo>
                    <a:pt x="898779" y="149987"/>
                    <a:pt x="911733" y="166624"/>
                    <a:pt x="911733" y="183388"/>
                  </a:cubicBezTo>
                  <a:lnTo>
                    <a:pt x="911733" y="841629"/>
                  </a:lnTo>
                  <a:cubicBezTo>
                    <a:pt x="911733" y="861060"/>
                    <a:pt x="893572" y="877824"/>
                    <a:pt x="877951" y="877824"/>
                  </a:cubicBezTo>
                  <a:lnTo>
                    <a:pt x="171831" y="877824"/>
                  </a:lnTo>
                  <a:cubicBezTo>
                    <a:pt x="151003" y="877824"/>
                    <a:pt x="137922" y="861187"/>
                    <a:pt x="137922" y="841629"/>
                  </a:cubicBezTo>
                  <a:lnTo>
                    <a:pt x="137922" y="183388"/>
                  </a:lnTo>
                  <a:cubicBezTo>
                    <a:pt x="137922" y="163957"/>
                    <a:pt x="156210" y="149987"/>
                    <a:pt x="171831" y="149987"/>
                  </a:cubicBezTo>
                  <a:close/>
                  <a:moveTo>
                    <a:pt x="98933" y="0"/>
                  </a:moveTo>
                  <a:cubicBezTo>
                    <a:pt x="44196" y="0"/>
                    <a:pt x="0" y="50038"/>
                    <a:pt x="0" y="108331"/>
                  </a:cubicBezTo>
                  <a:lnTo>
                    <a:pt x="0" y="911098"/>
                  </a:lnTo>
                  <a:cubicBezTo>
                    <a:pt x="0" y="969391"/>
                    <a:pt x="44196" y="1016635"/>
                    <a:pt x="98933" y="1016635"/>
                  </a:cubicBezTo>
                  <a:lnTo>
                    <a:pt x="942975" y="1016635"/>
                  </a:lnTo>
                  <a:cubicBezTo>
                    <a:pt x="997712" y="1016635"/>
                    <a:pt x="1047242" y="969391"/>
                    <a:pt x="1047242" y="911098"/>
                  </a:cubicBezTo>
                  <a:lnTo>
                    <a:pt x="1047242" y="111125"/>
                  </a:lnTo>
                  <a:cubicBezTo>
                    <a:pt x="1047369" y="50038"/>
                    <a:pt x="1003046" y="0"/>
                    <a:pt x="942975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197" name="Group 63">
            <a:extLst>
              <a:ext uri="{FF2B5EF4-FFF2-40B4-BE49-F238E27FC236}">
                <a16:creationId xmlns:a16="http://schemas.microsoft.com/office/drawing/2014/main" id="{3AC3D451-A99B-40FE-A4F2-989D5A773E8B}"/>
              </a:ext>
            </a:extLst>
          </p:cNvPr>
          <p:cNvGrpSpPr/>
          <p:nvPr/>
        </p:nvGrpSpPr>
        <p:grpSpPr>
          <a:xfrm>
            <a:off x="6492704" y="5699122"/>
            <a:ext cx="771840" cy="820800"/>
            <a:chOff x="0" y="0"/>
            <a:chExt cx="1029120" cy="1094400"/>
          </a:xfrm>
        </p:grpSpPr>
        <p:sp>
          <p:nvSpPr>
            <p:cNvPr id="198" name="Freeform 64">
              <a:extLst>
                <a:ext uri="{FF2B5EF4-FFF2-40B4-BE49-F238E27FC236}">
                  <a16:creationId xmlns:a16="http://schemas.microsoft.com/office/drawing/2014/main" id="{EACF4E2C-AEA1-98D6-AD78-91FCA1A2F3DF}"/>
                </a:ext>
              </a:extLst>
            </p:cNvPr>
            <p:cNvSpPr/>
            <p:nvPr/>
          </p:nvSpPr>
          <p:spPr>
            <a:xfrm>
              <a:off x="0" y="127"/>
              <a:ext cx="1029208" cy="1094359"/>
            </a:xfrm>
            <a:custGeom>
              <a:avLst/>
              <a:gdLst/>
              <a:ahLst/>
              <a:cxnLst/>
              <a:rect l="l" t="t" r="r" b="b"/>
              <a:pathLst>
                <a:path w="1029208" h="1094359">
                  <a:moveTo>
                    <a:pt x="581025" y="147066"/>
                  </a:moveTo>
                  <a:cubicBezTo>
                    <a:pt x="601853" y="147066"/>
                    <a:pt x="617474" y="163703"/>
                    <a:pt x="617474" y="185928"/>
                  </a:cubicBezTo>
                  <a:cubicBezTo>
                    <a:pt x="617474" y="205359"/>
                    <a:pt x="601853" y="219329"/>
                    <a:pt x="581025" y="219329"/>
                  </a:cubicBezTo>
                  <a:lnTo>
                    <a:pt x="171958" y="219329"/>
                  </a:lnTo>
                  <a:cubicBezTo>
                    <a:pt x="151130" y="219329"/>
                    <a:pt x="135509" y="202565"/>
                    <a:pt x="135509" y="185928"/>
                  </a:cubicBezTo>
                  <a:cubicBezTo>
                    <a:pt x="135509" y="161036"/>
                    <a:pt x="151130" y="147066"/>
                    <a:pt x="171958" y="147066"/>
                  </a:cubicBezTo>
                  <a:close/>
                  <a:moveTo>
                    <a:pt x="171958" y="366522"/>
                  </a:moveTo>
                  <a:cubicBezTo>
                    <a:pt x="192786" y="366522"/>
                    <a:pt x="208407" y="383159"/>
                    <a:pt x="208407" y="399796"/>
                  </a:cubicBezTo>
                  <a:cubicBezTo>
                    <a:pt x="208407" y="422021"/>
                    <a:pt x="192786" y="438658"/>
                    <a:pt x="171958" y="438658"/>
                  </a:cubicBezTo>
                  <a:cubicBezTo>
                    <a:pt x="151130" y="438658"/>
                    <a:pt x="135509" y="422021"/>
                    <a:pt x="135509" y="399796"/>
                  </a:cubicBezTo>
                  <a:cubicBezTo>
                    <a:pt x="135509" y="380365"/>
                    <a:pt x="151130" y="366522"/>
                    <a:pt x="171958" y="366522"/>
                  </a:cubicBezTo>
                  <a:close/>
                  <a:moveTo>
                    <a:pt x="171958" y="585978"/>
                  </a:moveTo>
                  <a:cubicBezTo>
                    <a:pt x="192786" y="585978"/>
                    <a:pt x="208407" y="602615"/>
                    <a:pt x="208407" y="622173"/>
                  </a:cubicBezTo>
                  <a:cubicBezTo>
                    <a:pt x="208407" y="644398"/>
                    <a:pt x="192786" y="658241"/>
                    <a:pt x="171958" y="658241"/>
                  </a:cubicBezTo>
                  <a:cubicBezTo>
                    <a:pt x="151130" y="658241"/>
                    <a:pt x="135509" y="641604"/>
                    <a:pt x="135509" y="622173"/>
                  </a:cubicBezTo>
                  <a:cubicBezTo>
                    <a:pt x="135509" y="599948"/>
                    <a:pt x="151130" y="585978"/>
                    <a:pt x="171958" y="585978"/>
                  </a:cubicBezTo>
                  <a:close/>
                  <a:moveTo>
                    <a:pt x="171958" y="802640"/>
                  </a:moveTo>
                  <a:cubicBezTo>
                    <a:pt x="192786" y="802640"/>
                    <a:pt x="208407" y="819277"/>
                    <a:pt x="208407" y="838708"/>
                  </a:cubicBezTo>
                  <a:cubicBezTo>
                    <a:pt x="208407" y="858139"/>
                    <a:pt x="192786" y="871982"/>
                    <a:pt x="171958" y="871982"/>
                  </a:cubicBezTo>
                  <a:cubicBezTo>
                    <a:pt x="151130" y="871982"/>
                    <a:pt x="135509" y="855345"/>
                    <a:pt x="135509" y="838708"/>
                  </a:cubicBezTo>
                  <a:cubicBezTo>
                    <a:pt x="135509" y="816483"/>
                    <a:pt x="151130" y="802640"/>
                    <a:pt x="171958" y="802640"/>
                  </a:cubicBezTo>
                  <a:close/>
                  <a:moveTo>
                    <a:pt x="950976" y="949833"/>
                  </a:moveTo>
                  <a:cubicBezTo>
                    <a:pt x="937895" y="991489"/>
                    <a:pt x="898906" y="1022096"/>
                    <a:pt x="852043" y="1022096"/>
                  </a:cubicBezTo>
                  <a:cubicBezTo>
                    <a:pt x="807720" y="1022096"/>
                    <a:pt x="771271" y="991616"/>
                    <a:pt x="755650" y="949833"/>
                  </a:cubicBezTo>
                  <a:close/>
                  <a:moveTo>
                    <a:pt x="104267" y="0"/>
                  </a:moveTo>
                  <a:cubicBezTo>
                    <a:pt x="46990" y="0"/>
                    <a:pt x="2667" y="50038"/>
                    <a:pt x="2667" y="108204"/>
                  </a:cubicBezTo>
                  <a:lnTo>
                    <a:pt x="2667" y="910971"/>
                  </a:lnTo>
                  <a:cubicBezTo>
                    <a:pt x="0" y="1010920"/>
                    <a:pt x="78232" y="1094359"/>
                    <a:pt x="171958" y="1094359"/>
                  </a:cubicBezTo>
                  <a:lnTo>
                    <a:pt x="854583" y="1094359"/>
                  </a:lnTo>
                  <a:cubicBezTo>
                    <a:pt x="950976" y="1094359"/>
                    <a:pt x="1029208" y="1010920"/>
                    <a:pt x="1029208" y="910971"/>
                  </a:cubicBezTo>
                  <a:cubicBezTo>
                    <a:pt x="1029208" y="888746"/>
                    <a:pt x="1010920" y="872109"/>
                    <a:pt x="992759" y="872109"/>
                  </a:cubicBezTo>
                  <a:lnTo>
                    <a:pt x="750316" y="872109"/>
                  </a:lnTo>
                  <a:lnTo>
                    <a:pt x="750316" y="108204"/>
                  </a:lnTo>
                  <a:cubicBezTo>
                    <a:pt x="750316" y="49911"/>
                    <a:pt x="705993" y="0"/>
                    <a:pt x="651383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199" name="Group 65">
            <a:extLst>
              <a:ext uri="{FF2B5EF4-FFF2-40B4-BE49-F238E27FC236}">
                <a16:creationId xmlns:a16="http://schemas.microsoft.com/office/drawing/2014/main" id="{B0624033-E42B-EDBF-3799-395A3C2C9C9F}"/>
              </a:ext>
            </a:extLst>
          </p:cNvPr>
          <p:cNvGrpSpPr/>
          <p:nvPr/>
        </p:nvGrpSpPr>
        <p:grpSpPr>
          <a:xfrm>
            <a:off x="7104704" y="6173602"/>
            <a:ext cx="169920" cy="146160"/>
            <a:chOff x="0" y="0"/>
            <a:chExt cx="226560" cy="194880"/>
          </a:xfrm>
        </p:grpSpPr>
        <p:sp>
          <p:nvSpPr>
            <p:cNvPr id="200" name="Freeform 66">
              <a:extLst>
                <a:ext uri="{FF2B5EF4-FFF2-40B4-BE49-F238E27FC236}">
                  <a16:creationId xmlns:a16="http://schemas.microsoft.com/office/drawing/2014/main" id="{F7E86961-0CC6-3A96-553B-32A9512AFF9E}"/>
                </a:ext>
              </a:extLst>
            </p:cNvPr>
            <p:cNvSpPr/>
            <p:nvPr/>
          </p:nvSpPr>
          <p:spPr>
            <a:xfrm>
              <a:off x="0" y="127"/>
              <a:ext cx="226568" cy="194818"/>
            </a:xfrm>
            <a:custGeom>
              <a:avLst/>
              <a:gdLst/>
              <a:ahLst/>
              <a:cxnLst/>
              <a:rect l="l" t="t" r="r" b="b"/>
              <a:pathLst>
                <a:path w="226568" h="194818">
                  <a:moveTo>
                    <a:pt x="0" y="0"/>
                  </a:moveTo>
                  <a:lnTo>
                    <a:pt x="0" y="2667"/>
                  </a:lnTo>
                  <a:lnTo>
                    <a:pt x="83439" y="175387"/>
                  </a:lnTo>
                  <a:cubicBezTo>
                    <a:pt x="91186" y="183642"/>
                    <a:pt x="104267" y="194818"/>
                    <a:pt x="117221" y="194818"/>
                  </a:cubicBezTo>
                  <a:cubicBezTo>
                    <a:pt x="130175" y="194818"/>
                    <a:pt x="143256" y="189230"/>
                    <a:pt x="148463" y="175387"/>
                  </a:cubicBezTo>
                  <a:lnTo>
                    <a:pt x="226568" y="2667"/>
                  </a:lnTo>
                  <a:lnTo>
                    <a:pt x="226568" y="0"/>
                  </a:ln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201" name="Group 67">
            <a:extLst>
              <a:ext uri="{FF2B5EF4-FFF2-40B4-BE49-F238E27FC236}">
                <a16:creationId xmlns:a16="http://schemas.microsoft.com/office/drawing/2014/main" id="{B69066B4-3FD1-F3D5-ABC2-CC975F7EEDD4}"/>
              </a:ext>
            </a:extLst>
          </p:cNvPr>
          <p:cNvGrpSpPr/>
          <p:nvPr/>
        </p:nvGrpSpPr>
        <p:grpSpPr>
          <a:xfrm>
            <a:off x="7108304" y="5701282"/>
            <a:ext cx="169920" cy="418320"/>
            <a:chOff x="0" y="0"/>
            <a:chExt cx="226560" cy="557760"/>
          </a:xfrm>
        </p:grpSpPr>
        <p:sp>
          <p:nvSpPr>
            <p:cNvPr id="202" name="Freeform 68">
              <a:extLst>
                <a:ext uri="{FF2B5EF4-FFF2-40B4-BE49-F238E27FC236}">
                  <a16:creationId xmlns:a16="http://schemas.microsoft.com/office/drawing/2014/main" id="{F86A52F2-7A01-EE71-C94B-DC9E6CEA2245}"/>
                </a:ext>
              </a:extLst>
            </p:cNvPr>
            <p:cNvSpPr/>
            <p:nvPr/>
          </p:nvSpPr>
          <p:spPr>
            <a:xfrm>
              <a:off x="127" y="0"/>
              <a:ext cx="226568" cy="557784"/>
            </a:xfrm>
            <a:custGeom>
              <a:avLst/>
              <a:gdLst/>
              <a:ahLst/>
              <a:cxnLst/>
              <a:rect l="l" t="t" r="r" b="b"/>
              <a:pathLst>
                <a:path w="226568" h="557784">
                  <a:moveTo>
                    <a:pt x="148336" y="72136"/>
                  </a:moveTo>
                  <a:cubicBezTo>
                    <a:pt x="156210" y="72136"/>
                    <a:pt x="158750" y="77724"/>
                    <a:pt x="158750" y="83185"/>
                  </a:cubicBezTo>
                  <a:lnTo>
                    <a:pt x="158750" y="144272"/>
                  </a:lnTo>
                  <a:lnTo>
                    <a:pt x="67691" y="144272"/>
                  </a:lnTo>
                  <a:lnTo>
                    <a:pt x="67691" y="83185"/>
                  </a:lnTo>
                  <a:cubicBezTo>
                    <a:pt x="67691" y="74930"/>
                    <a:pt x="72898" y="72136"/>
                    <a:pt x="80645" y="72136"/>
                  </a:cubicBezTo>
                  <a:close/>
                  <a:moveTo>
                    <a:pt x="80645" y="0"/>
                  </a:moveTo>
                  <a:cubicBezTo>
                    <a:pt x="33782" y="0"/>
                    <a:pt x="0" y="36068"/>
                    <a:pt x="0" y="83185"/>
                  </a:cubicBezTo>
                  <a:lnTo>
                    <a:pt x="0" y="557784"/>
                  </a:lnTo>
                  <a:lnTo>
                    <a:pt x="226568" y="557784"/>
                  </a:lnTo>
                  <a:lnTo>
                    <a:pt x="226568" y="83185"/>
                  </a:lnTo>
                  <a:cubicBezTo>
                    <a:pt x="226568" y="36068"/>
                    <a:pt x="189992" y="0"/>
                    <a:pt x="148336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203" name="Group 69">
            <a:extLst>
              <a:ext uri="{FF2B5EF4-FFF2-40B4-BE49-F238E27FC236}">
                <a16:creationId xmlns:a16="http://schemas.microsoft.com/office/drawing/2014/main" id="{AE2EE2C5-28A2-2282-C71F-13F05FC4ACB3}"/>
              </a:ext>
            </a:extLst>
          </p:cNvPr>
          <p:cNvGrpSpPr/>
          <p:nvPr/>
        </p:nvGrpSpPr>
        <p:grpSpPr>
          <a:xfrm>
            <a:off x="11744384" y="6237682"/>
            <a:ext cx="179280" cy="72000"/>
            <a:chOff x="0" y="0"/>
            <a:chExt cx="239040" cy="96000"/>
          </a:xfrm>
        </p:grpSpPr>
        <p:sp>
          <p:nvSpPr>
            <p:cNvPr id="204" name="Freeform 70">
              <a:extLst>
                <a:ext uri="{FF2B5EF4-FFF2-40B4-BE49-F238E27FC236}">
                  <a16:creationId xmlns:a16="http://schemas.microsoft.com/office/drawing/2014/main" id="{1F03D992-AECE-767A-F668-3D7ED2D7861F}"/>
                </a:ext>
              </a:extLst>
            </p:cNvPr>
            <p:cNvSpPr/>
            <p:nvPr/>
          </p:nvSpPr>
          <p:spPr>
            <a:xfrm>
              <a:off x="127" y="0"/>
              <a:ext cx="239014" cy="96012"/>
            </a:xfrm>
            <a:custGeom>
              <a:avLst/>
              <a:gdLst/>
              <a:ahLst/>
              <a:cxnLst/>
              <a:rect l="l" t="t" r="r" b="b"/>
              <a:pathLst>
                <a:path w="239014" h="96012">
                  <a:moveTo>
                    <a:pt x="120650" y="0"/>
                  </a:moveTo>
                  <a:cubicBezTo>
                    <a:pt x="61468" y="0"/>
                    <a:pt x="14097" y="40386"/>
                    <a:pt x="0" y="96012"/>
                  </a:cubicBezTo>
                  <a:lnTo>
                    <a:pt x="239014" y="96012"/>
                  </a:lnTo>
                  <a:cubicBezTo>
                    <a:pt x="227076" y="42926"/>
                    <a:pt x="177419" y="0"/>
                    <a:pt x="120650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205" name="Group 71">
            <a:extLst>
              <a:ext uri="{FF2B5EF4-FFF2-40B4-BE49-F238E27FC236}">
                <a16:creationId xmlns:a16="http://schemas.microsoft.com/office/drawing/2014/main" id="{4AAECEA8-86AA-B12D-3088-D12DD10EA2AC}"/>
              </a:ext>
            </a:extLst>
          </p:cNvPr>
          <p:cNvGrpSpPr/>
          <p:nvPr/>
        </p:nvGrpSpPr>
        <p:grpSpPr>
          <a:xfrm>
            <a:off x="11783264" y="6090802"/>
            <a:ext cx="97920" cy="98640"/>
            <a:chOff x="0" y="0"/>
            <a:chExt cx="130560" cy="131520"/>
          </a:xfrm>
        </p:grpSpPr>
        <p:sp>
          <p:nvSpPr>
            <p:cNvPr id="206" name="Freeform 72">
              <a:extLst>
                <a:ext uri="{FF2B5EF4-FFF2-40B4-BE49-F238E27FC236}">
                  <a16:creationId xmlns:a16="http://schemas.microsoft.com/office/drawing/2014/main" id="{8D07ECD0-C984-CE59-F51D-F806C8A3C959}"/>
                </a:ext>
              </a:extLst>
            </p:cNvPr>
            <p:cNvSpPr/>
            <p:nvPr/>
          </p:nvSpPr>
          <p:spPr>
            <a:xfrm>
              <a:off x="0" y="0"/>
              <a:ext cx="130556" cy="131445"/>
            </a:xfrm>
            <a:custGeom>
              <a:avLst/>
              <a:gdLst/>
              <a:ahLst/>
              <a:cxnLst/>
              <a:rect l="l" t="t" r="r" b="b"/>
              <a:pathLst>
                <a:path w="130556" h="131445">
                  <a:moveTo>
                    <a:pt x="64643" y="0"/>
                  </a:moveTo>
                  <a:cubicBezTo>
                    <a:pt x="59055" y="0"/>
                    <a:pt x="53213" y="635"/>
                    <a:pt x="47498" y="1905"/>
                  </a:cubicBezTo>
                  <a:cubicBezTo>
                    <a:pt x="26162" y="9525"/>
                    <a:pt x="9525" y="24638"/>
                    <a:pt x="7112" y="47371"/>
                  </a:cubicBezTo>
                  <a:cubicBezTo>
                    <a:pt x="0" y="72771"/>
                    <a:pt x="7112" y="95504"/>
                    <a:pt x="21336" y="113284"/>
                  </a:cubicBezTo>
                  <a:cubicBezTo>
                    <a:pt x="33528" y="124333"/>
                    <a:pt x="49530" y="131445"/>
                    <a:pt x="65532" y="131445"/>
                  </a:cubicBezTo>
                  <a:cubicBezTo>
                    <a:pt x="71374" y="131445"/>
                    <a:pt x="77343" y="130429"/>
                    <a:pt x="83058" y="128524"/>
                  </a:cubicBezTo>
                  <a:cubicBezTo>
                    <a:pt x="104521" y="123444"/>
                    <a:pt x="121031" y="108204"/>
                    <a:pt x="125857" y="85471"/>
                  </a:cubicBezTo>
                  <a:cubicBezTo>
                    <a:pt x="130556" y="60198"/>
                    <a:pt x="125857" y="37338"/>
                    <a:pt x="109220" y="19685"/>
                  </a:cubicBezTo>
                  <a:cubicBezTo>
                    <a:pt x="98552" y="6223"/>
                    <a:pt x="82296" y="0"/>
                    <a:pt x="64643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207" name="Group 73">
            <a:extLst>
              <a:ext uri="{FF2B5EF4-FFF2-40B4-BE49-F238E27FC236}">
                <a16:creationId xmlns:a16="http://schemas.microsoft.com/office/drawing/2014/main" id="{EB597191-E7F2-6BD0-0538-BD2ABE0BC60D}"/>
              </a:ext>
            </a:extLst>
          </p:cNvPr>
          <p:cNvGrpSpPr/>
          <p:nvPr/>
        </p:nvGrpSpPr>
        <p:grpSpPr>
          <a:xfrm>
            <a:off x="11596784" y="5717122"/>
            <a:ext cx="719280" cy="742320"/>
            <a:chOff x="0" y="0"/>
            <a:chExt cx="959040" cy="989760"/>
          </a:xfrm>
        </p:grpSpPr>
        <p:sp>
          <p:nvSpPr>
            <p:cNvPr id="208" name="Freeform 74">
              <a:extLst>
                <a:ext uri="{FF2B5EF4-FFF2-40B4-BE49-F238E27FC236}">
                  <a16:creationId xmlns:a16="http://schemas.microsoft.com/office/drawing/2014/main" id="{8A8937CE-87F7-ABD4-8177-A9418F744151}"/>
                </a:ext>
              </a:extLst>
            </p:cNvPr>
            <p:cNvSpPr/>
            <p:nvPr/>
          </p:nvSpPr>
          <p:spPr>
            <a:xfrm>
              <a:off x="0" y="0"/>
              <a:ext cx="958977" cy="989711"/>
            </a:xfrm>
            <a:custGeom>
              <a:avLst/>
              <a:gdLst/>
              <a:ahLst/>
              <a:cxnLst/>
              <a:rect l="l" t="t" r="r" b="b"/>
              <a:pathLst>
                <a:path w="958977" h="989711">
                  <a:moveTo>
                    <a:pt x="483108" y="65659"/>
                  </a:moveTo>
                  <a:cubicBezTo>
                    <a:pt x="518541" y="65659"/>
                    <a:pt x="544703" y="93345"/>
                    <a:pt x="544703" y="131318"/>
                  </a:cubicBezTo>
                  <a:lnTo>
                    <a:pt x="544703" y="330835"/>
                  </a:lnTo>
                  <a:lnTo>
                    <a:pt x="421640" y="330835"/>
                  </a:lnTo>
                  <a:lnTo>
                    <a:pt x="421640" y="131318"/>
                  </a:lnTo>
                  <a:cubicBezTo>
                    <a:pt x="421640" y="93472"/>
                    <a:pt x="447675" y="65659"/>
                    <a:pt x="483235" y="65659"/>
                  </a:cubicBezTo>
                  <a:close/>
                  <a:moveTo>
                    <a:pt x="802894" y="530225"/>
                  </a:moveTo>
                  <a:cubicBezTo>
                    <a:pt x="819404" y="530225"/>
                    <a:pt x="831342" y="545338"/>
                    <a:pt x="831342" y="560578"/>
                  </a:cubicBezTo>
                  <a:cubicBezTo>
                    <a:pt x="836041" y="580898"/>
                    <a:pt x="819404" y="596011"/>
                    <a:pt x="802894" y="596011"/>
                  </a:cubicBezTo>
                  <a:lnTo>
                    <a:pt x="615696" y="596011"/>
                  </a:lnTo>
                  <a:cubicBezTo>
                    <a:pt x="599059" y="596011"/>
                    <a:pt x="582549" y="580898"/>
                    <a:pt x="582549" y="560578"/>
                  </a:cubicBezTo>
                  <a:cubicBezTo>
                    <a:pt x="582549" y="540258"/>
                    <a:pt x="599059" y="530225"/>
                    <a:pt x="615696" y="530225"/>
                  </a:cubicBezTo>
                  <a:close/>
                  <a:moveTo>
                    <a:pt x="615696" y="661543"/>
                  </a:moveTo>
                  <a:cubicBezTo>
                    <a:pt x="632206" y="661543"/>
                    <a:pt x="644144" y="676656"/>
                    <a:pt x="644144" y="696849"/>
                  </a:cubicBezTo>
                  <a:cubicBezTo>
                    <a:pt x="648843" y="711962"/>
                    <a:pt x="632206" y="727202"/>
                    <a:pt x="615696" y="727202"/>
                  </a:cubicBezTo>
                  <a:cubicBezTo>
                    <a:pt x="599059" y="727202"/>
                    <a:pt x="582549" y="712089"/>
                    <a:pt x="582549" y="696849"/>
                  </a:cubicBezTo>
                  <a:cubicBezTo>
                    <a:pt x="582549" y="676656"/>
                    <a:pt x="599059" y="661543"/>
                    <a:pt x="615696" y="661543"/>
                  </a:cubicBezTo>
                  <a:close/>
                  <a:moveTo>
                    <a:pt x="318135" y="429514"/>
                  </a:moveTo>
                  <a:cubicBezTo>
                    <a:pt x="351028" y="429514"/>
                    <a:pt x="381889" y="443230"/>
                    <a:pt x="405003" y="469646"/>
                  </a:cubicBezTo>
                  <a:cubicBezTo>
                    <a:pt x="438150" y="504952"/>
                    <a:pt x="450088" y="550418"/>
                    <a:pt x="438150" y="598424"/>
                  </a:cubicBezTo>
                  <a:cubicBezTo>
                    <a:pt x="433451" y="621157"/>
                    <a:pt x="423926" y="638810"/>
                    <a:pt x="409702" y="656590"/>
                  </a:cubicBezTo>
                  <a:cubicBezTo>
                    <a:pt x="464185" y="689356"/>
                    <a:pt x="504444" y="752475"/>
                    <a:pt x="504444" y="828294"/>
                  </a:cubicBezTo>
                  <a:cubicBezTo>
                    <a:pt x="504444" y="845947"/>
                    <a:pt x="487934" y="861187"/>
                    <a:pt x="471297" y="861187"/>
                  </a:cubicBezTo>
                  <a:lnTo>
                    <a:pt x="161036" y="861187"/>
                  </a:lnTo>
                  <a:cubicBezTo>
                    <a:pt x="142113" y="861187"/>
                    <a:pt x="130175" y="846074"/>
                    <a:pt x="130175" y="825881"/>
                  </a:cubicBezTo>
                  <a:cubicBezTo>
                    <a:pt x="130175" y="750062"/>
                    <a:pt x="168148" y="686943"/>
                    <a:pt x="227330" y="651637"/>
                  </a:cubicBezTo>
                  <a:cubicBezTo>
                    <a:pt x="198882" y="616331"/>
                    <a:pt x="187071" y="570865"/>
                    <a:pt x="198882" y="525272"/>
                  </a:cubicBezTo>
                  <a:cubicBezTo>
                    <a:pt x="210820" y="482346"/>
                    <a:pt x="243967" y="447040"/>
                    <a:pt x="284099" y="434340"/>
                  </a:cubicBezTo>
                  <a:cubicBezTo>
                    <a:pt x="295529" y="431165"/>
                    <a:pt x="306832" y="429641"/>
                    <a:pt x="318135" y="429641"/>
                  </a:cubicBezTo>
                  <a:close/>
                  <a:moveTo>
                    <a:pt x="802894" y="792861"/>
                  </a:moveTo>
                  <a:cubicBezTo>
                    <a:pt x="819404" y="792861"/>
                    <a:pt x="831342" y="810514"/>
                    <a:pt x="831342" y="825754"/>
                  </a:cubicBezTo>
                  <a:cubicBezTo>
                    <a:pt x="836041" y="845947"/>
                    <a:pt x="819404" y="861060"/>
                    <a:pt x="802894" y="861060"/>
                  </a:cubicBezTo>
                  <a:lnTo>
                    <a:pt x="615696" y="861060"/>
                  </a:lnTo>
                  <a:cubicBezTo>
                    <a:pt x="599059" y="861060"/>
                    <a:pt x="582549" y="845947"/>
                    <a:pt x="582549" y="825754"/>
                  </a:cubicBezTo>
                  <a:cubicBezTo>
                    <a:pt x="582549" y="805561"/>
                    <a:pt x="599059" y="792861"/>
                    <a:pt x="615696" y="792861"/>
                  </a:cubicBezTo>
                  <a:close/>
                  <a:moveTo>
                    <a:pt x="480822" y="0"/>
                  </a:moveTo>
                  <a:cubicBezTo>
                    <a:pt x="412242" y="0"/>
                    <a:pt x="355346" y="58166"/>
                    <a:pt x="355346" y="131318"/>
                  </a:cubicBezTo>
                  <a:lnTo>
                    <a:pt x="355346" y="196977"/>
                  </a:lnTo>
                  <a:lnTo>
                    <a:pt x="94742" y="196977"/>
                  </a:lnTo>
                  <a:cubicBezTo>
                    <a:pt x="44958" y="196977"/>
                    <a:pt x="0" y="242443"/>
                    <a:pt x="0" y="295402"/>
                  </a:cubicBezTo>
                  <a:lnTo>
                    <a:pt x="0" y="891286"/>
                  </a:lnTo>
                  <a:cubicBezTo>
                    <a:pt x="0" y="946785"/>
                    <a:pt x="42672" y="989711"/>
                    <a:pt x="94742" y="989711"/>
                  </a:cubicBezTo>
                  <a:lnTo>
                    <a:pt x="861949" y="989711"/>
                  </a:lnTo>
                  <a:cubicBezTo>
                    <a:pt x="911733" y="989711"/>
                    <a:pt x="954278" y="946785"/>
                    <a:pt x="954278" y="891286"/>
                  </a:cubicBezTo>
                  <a:lnTo>
                    <a:pt x="954278" y="295402"/>
                  </a:lnTo>
                  <a:cubicBezTo>
                    <a:pt x="958977" y="242443"/>
                    <a:pt x="914019" y="196977"/>
                    <a:pt x="864362" y="196977"/>
                  </a:cubicBezTo>
                  <a:lnTo>
                    <a:pt x="603885" y="196977"/>
                  </a:lnTo>
                  <a:lnTo>
                    <a:pt x="603885" y="131318"/>
                  </a:lnTo>
                  <a:cubicBezTo>
                    <a:pt x="603885" y="58166"/>
                    <a:pt x="547116" y="0"/>
                    <a:pt x="480822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209" name="Group 75">
            <a:extLst>
              <a:ext uri="{FF2B5EF4-FFF2-40B4-BE49-F238E27FC236}">
                <a16:creationId xmlns:a16="http://schemas.microsoft.com/office/drawing/2014/main" id="{D3E7C248-8681-6CAD-F93D-AE36211417C5}"/>
              </a:ext>
            </a:extLst>
          </p:cNvPr>
          <p:cNvGrpSpPr/>
          <p:nvPr/>
        </p:nvGrpSpPr>
        <p:grpSpPr>
          <a:xfrm>
            <a:off x="11943104" y="5798482"/>
            <a:ext cx="31680" cy="33840"/>
            <a:chOff x="0" y="0"/>
            <a:chExt cx="42240" cy="45120"/>
          </a:xfrm>
        </p:grpSpPr>
        <p:sp>
          <p:nvSpPr>
            <p:cNvPr id="210" name="Freeform 76">
              <a:extLst>
                <a:ext uri="{FF2B5EF4-FFF2-40B4-BE49-F238E27FC236}">
                  <a16:creationId xmlns:a16="http://schemas.microsoft.com/office/drawing/2014/main" id="{2F80417B-5F9E-3610-815A-8A5FFC6AE59F}"/>
                </a:ext>
              </a:extLst>
            </p:cNvPr>
            <p:cNvSpPr/>
            <p:nvPr/>
          </p:nvSpPr>
          <p:spPr>
            <a:xfrm>
              <a:off x="0" y="0"/>
              <a:ext cx="42291" cy="45085"/>
            </a:xfrm>
            <a:custGeom>
              <a:avLst/>
              <a:gdLst/>
              <a:ahLst/>
              <a:cxnLst/>
              <a:rect l="l" t="t" r="r" b="b"/>
              <a:pathLst>
                <a:path w="42291" h="45085">
                  <a:moveTo>
                    <a:pt x="21209" y="0"/>
                  </a:moveTo>
                  <a:cubicBezTo>
                    <a:pt x="9398" y="0"/>
                    <a:pt x="0" y="10033"/>
                    <a:pt x="0" y="22606"/>
                  </a:cubicBezTo>
                  <a:cubicBezTo>
                    <a:pt x="0" y="35179"/>
                    <a:pt x="9398" y="45085"/>
                    <a:pt x="21209" y="45085"/>
                  </a:cubicBezTo>
                  <a:cubicBezTo>
                    <a:pt x="33020" y="45085"/>
                    <a:pt x="42291" y="35052"/>
                    <a:pt x="42291" y="22606"/>
                  </a:cubicBezTo>
                  <a:cubicBezTo>
                    <a:pt x="42291" y="10160"/>
                    <a:pt x="32893" y="0"/>
                    <a:pt x="21209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211" name="Group 77">
            <a:extLst>
              <a:ext uri="{FF2B5EF4-FFF2-40B4-BE49-F238E27FC236}">
                <a16:creationId xmlns:a16="http://schemas.microsoft.com/office/drawing/2014/main" id="{1BEE2E6D-CC33-9060-7A40-2856D6928254}"/>
              </a:ext>
            </a:extLst>
          </p:cNvPr>
          <p:cNvGrpSpPr/>
          <p:nvPr/>
        </p:nvGrpSpPr>
        <p:grpSpPr>
          <a:xfrm>
            <a:off x="10383584" y="2554882"/>
            <a:ext cx="551520" cy="687600"/>
            <a:chOff x="0" y="0"/>
            <a:chExt cx="735360" cy="916800"/>
          </a:xfrm>
        </p:grpSpPr>
        <p:sp>
          <p:nvSpPr>
            <p:cNvPr id="212" name="Freeform 78">
              <a:extLst>
                <a:ext uri="{FF2B5EF4-FFF2-40B4-BE49-F238E27FC236}">
                  <a16:creationId xmlns:a16="http://schemas.microsoft.com/office/drawing/2014/main" id="{A9798A95-3750-1255-E3DC-3DB6AE43CB72}"/>
                </a:ext>
              </a:extLst>
            </p:cNvPr>
            <p:cNvSpPr/>
            <p:nvPr/>
          </p:nvSpPr>
          <p:spPr>
            <a:xfrm>
              <a:off x="127" y="127"/>
              <a:ext cx="735457" cy="916813"/>
            </a:xfrm>
            <a:custGeom>
              <a:avLst/>
              <a:gdLst/>
              <a:ahLst/>
              <a:cxnLst/>
              <a:rect l="l" t="t" r="r" b="b"/>
              <a:pathLst>
                <a:path w="735457" h="916813">
                  <a:moveTo>
                    <a:pt x="486791" y="376047"/>
                  </a:moveTo>
                  <a:cubicBezTo>
                    <a:pt x="493649" y="376047"/>
                    <a:pt x="497078" y="379730"/>
                    <a:pt x="500380" y="379730"/>
                  </a:cubicBezTo>
                  <a:lnTo>
                    <a:pt x="602488" y="532130"/>
                  </a:lnTo>
                  <a:cubicBezTo>
                    <a:pt x="585470" y="677291"/>
                    <a:pt x="503809" y="818769"/>
                    <a:pt x="367538" y="818769"/>
                  </a:cubicBezTo>
                  <a:cubicBezTo>
                    <a:pt x="238125" y="818769"/>
                    <a:pt x="153162" y="684530"/>
                    <a:pt x="136017" y="532130"/>
                  </a:cubicBezTo>
                  <a:lnTo>
                    <a:pt x="238125" y="379730"/>
                  </a:lnTo>
                  <a:cubicBezTo>
                    <a:pt x="241554" y="376047"/>
                    <a:pt x="244983" y="376047"/>
                    <a:pt x="248412" y="376047"/>
                  </a:cubicBezTo>
                  <a:close/>
                  <a:moveTo>
                    <a:pt x="438023" y="0"/>
                  </a:moveTo>
                  <a:cubicBezTo>
                    <a:pt x="367284" y="0"/>
                    <a:pt x="291973" y="19050"/>
                    <a:pt x="221234" y="56769"/>
                  </a:cubicBezTo>
                  <a:cubicBezTo>
                    <a:pt x="211328" y="55499"/>
                    <a:pt x="201549" y="54864"/>
                    <a:pt x="192024" y="54864"/>
                  </a:cubicBezTo>
                  <a:cubicBezTo>
                    <a:pt x="146050" y="54864"/>
                    <a:pt x="105283" y="68961"/>
                    <a:pt x="71374" y="92964"/>
                  </a:cubicBezTo>
                  <a:cubicBezTo>
                    <a:pt x="37338" y="122047"/>
                    <a:pt x="0" y="176530"/>
                    <a:pt x="0" y="274447"/>
                  </a:cubicBezTo>
                  <a:cubicBezTo>
                    <a:pt x="0" y="328930"/>
                    <a:pt x="10160" y="416052"/>
                    <a:pt x="37338" y="532130"/>
                  </a:cubicBezTo>
                  <a:cubicBezTo>
                    <a:pt x="50927" y="553847"/>
                    <a:pt x="57785" y="699008"/>
                    <a:pt x="160020" y="815086"/>
                  </a:cubicBezTo>
                  <a:cubicBezTo>
                    <a:pt x="221234" y="880491"/>
                    <a:pt x="292735" y="916813"/>
                    <a:pt x="367665" y="916813"/>
                  </a:cubicBezTo>
                  <a:cubicBezTo>
                    <a:pt x="554990" y="916813"/>
                    <a:pt x="670687" y="739013"/>
                    <a:pt x="691134" y="532130"/>
                  </a:cubicBezTo>
                  <a:cubicBezTo>
                    <a:pt x="708152" y="470408"/>
                    <a:pt x="732028" y="350774"/>
                    <a:pt x="735457" y="281686"/>
                  </a:cubicBezTo>
                  <a:cubicBezTo>
                    <a:pt x="735457" y="180086"/>
                    <a:pt x="697992" y="100330"/>
                    <a:pt x="616204" y="49530"/>
                  </a:cubicBezTo>
                  <a:cubicBezTo>
                    <a:pt x="565531" y="16383"/>
                    <a:pt x="503682" y="0"/>
                    <a:pt x="438023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213" name="Group 79">
            <a:extLst>
              <a:ext uri="{FF2B5EF4-FFF2-40B4-BE49-F238E27FC236}">
                <a16:creationId xmlns:a16="http://schemas.microsoft.com/office/drawing/2014/main" id="{566E82C6-EE33-FB15-92EE-9A8414ECDAA2}"/>
              </a:ext>
            </a:extLst>
          </p:cNvPr>
          <p:cNvGrpSpPr/>
          <p:nvPr/>
        </p:nvGrpSpPr>
        <p:grpSpPr>
          <a:xfrm>
            <a:off x="10143824" y="3234562"/>
            <a:ext cx="1031040" cy="407520"/>
            <a:chOff x="0" y="0"/>
            <a:chExt cx="1374720" cy="543360"/>
          </a:xfrm>
        </p:grpSpPr>
        <p:sp>
          <p:nvSpPr>
            <p:cNvPr id="214" name="Freeform 80">
              <a:extLst>
                <a:ext uri="{FF2B5EF4-FFF2-40B4-BE49-F238E27FC236}">
                  <a16:creationId xmlns:a16="http://schemas.microsoft.com/office/drawing/2014/main" id="{CBC3BD0D-73DD-F5CE-4FBA-9EA64B999469}"/>
                </a:ext>
              </a:extLst>
            </p:cNvPr>
            <p:cNvSpPr/>
            <p:nvPr/>
          </p:nvSpPr>
          <p:spPr>
            <a:xfrm>
              <a:off x="0" y="127"/>
              <a:ext cx="1374775" cy="543433"/>
            </a:xfrm>
            <a:custGeom>
              <a:avLst/>
              <a:gdLst/>
              <a:ahLst/>
              <a:cxnLst/>
              <a:rect l="l" t="t" r="r" b="b"/>
              <a:pathLst>
                <a:path w="1374775" h="543433">
                  <a:moveTo>
                    <a:pt x="483235" y="115189"/>
                  </a:moveTo>
                  <a:lnTo>
                    <a:pt x="626110" y="263906"/>
                  </a:lnTo>
                  <a:lnTo>
                    <a:pt x="561467" y="332740"/>
                  </a:lnTo>
                  <a:lnTo>
                    <a:pt x="432308" y="133350"/>
                  </a:lnTo>
                  <a:cubicBezTo>
                    <a:pt x="449326" y="126111"/>
                    <a:pt x="473075" y="122428"/>
                    <a:pt x="483235" y="115189"/>
                  </a:cubicBezTo>
                  <a:close/>
                  <a:moveTo>
                    <a:pt x="898398" y="115189"/>
                  </a:moveTo>
                  <a:cubicBezTo>
                    <a:pt x="915416" y="122428"/>
                    <a:pt x="932434" y="133350"/>
                    <a:pt x="949325" y="136906"/>
                  </a:cubicBezTo>
                  <a:lnTo>
                    <a:pt x="820039" y="332867"/>
                  </a:lnTo>
                  <a:lnTo>
                    <a:pt x="755396" y="264033"/>
                  </a:lnTo>
                  <a:lnTo>
                    <a:pt x="898398" y="115189"/>
                  </a:lnTo>
                  <a:close/>
                  <a:moveTo>
                    <a:pt x="1153668" y="358267"/>
                  </a:moveTo>
                  <a:cubicBezTo>
                    <a:pt x="1177417" y="358267"/>
                    <a:pt x="1194435" y="379984"/>
                    <a:pt x="1194435" y="409067"/>
                  </a:cubicBezTo>
                  <a:cubicBezTo>
                    <a:pt x="1194435" y="430784"/>
                    <a:pt x="1173988" y="452628"/>
                    <a:pt x="1153668" y="452628"/>
                  </a:cubicBezTo>
                  <a:lnTo>
                    <a:pt x="1034542" y="452628"/>
                  </a:lnTo>
                  <a:cubicBezTo>
                    <a:pt x="1007364" y="452628"/>
                    <a:pt x="986917" y="430911"/>
                    <a:pt x="986917" y="409067"/>
                  </a:cubicBezTo>
                  <a:cubicBezTo>
                    <a:pt x="986917" y="379984"/>
                    <a:pt x="1007364" y="358267"/>
                    <a:pt x="1034542" y="358267"/>
                  </a:cubicBezTo>
                  <a:close/>
                  <a:moveTo>
                    <a:pt x="481457" y="0"/>
                  </a:moveTo>
                  <a:cubicBezTo>
                    <a:pt x="469519" y="0"/>
                    <a:pt x="457708" y="4445"/>
                    <a:pt x="449199" y="13589"/>
                  </a:cubicBezTo>
                  <a:cubicBezTo>
                    <a:pt x="439039" y="28067"/>
                    <a:pt x="425450" y="35306"/>
                    <a:pt x="408432" y="35306"/>
                  </a:cubicBezTo>
                  <a:lnTo>
                    <a:pt x="258699" y="35306"/>
                  </a:lnTo>
                  <a:cubicBezTo>
                    <a:pt x="98679" y="35306"/>
                    <a:pt x="0" y="165989"/>
                    <a:pt x="0" y="303784"/>
                  </a:cubicBezTo>
                  <a:lnTo>
                    <a:pt x="0" y="499872"/>
                  </a:lnTo>
                  <a:cubicBezTo>
                    <a:pt x="0" y="525272"/>
                    <a:pt x="20447" y="543433"/>
                    <a:pt x="47625" y="543433"/>
                  </a:cubicBezTo>
                  <a:lnTo>
                    <a:pt x="1327150" y="543433"/>
                  </a:lnTo>
                  <a:cubicBezTo>
                    <a:pt x="1351026" y="543433"/>
                    <a:pt x="1367917" y="521716"/>
                    <a:pt x="1367917" y="499872"/>
                  </a:cubicBezTo>
                  <a:lnTo>
                    <a:pt x="1367917" y="303784"/>
                  </a:lnTo>
                  <a:cubicBezTo>
                    <a:pt x="1374775" y="169672"/>
                    <a:pt x="1272667" y="42545"/>
                    <a:pt x="1112774" y="42545"/>
                  </a:cubicBezTo>
                  <a:lnTo>
                    <a:pt x="966470" y="42545"/>
                  </a:lnTo>
                  <a:cubicBezTo>
                    <a:pt x="942594" y="42545"/>
                    <a:pt x="935736" y="31750"/>
                    <a:pt x="922147" y="17145"/>
                  </a:cubicBezTo>
                  <a:cubicBezTo>
                    <a:pt x="913257" y="5842"/>
                    <a:pt x="900684" y="508"/>
                    <a:pt x="887730" y="508"/>
                  </a:cubicBezTo>
                  <a:cubicBezTo>
                    <a:pt x="875919" y="508"/>
                    <a:pt x="863854" y="4953"/>
                    <a:pt x="854202" y="13589"/>
                  </a:cubicBezTo>
                  <a:lnTo>
                    <a:pt x="684022" y="194945"/>
                  </a:lnTo>
                  <a:lnTo>
                    <a:pt x="513842" y="13589"/>
                  </a:lnTo>
                  <a:cubicBezTo>
                    <a:pt x="505333" y="4445"/>
                    <a:pt x="493522" y="0"/>
                    <a:pt x="481457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215" name="Group 81">
            <a:extLst>
              <a:ext uri="{FF2B5EF4-FFF2-40B4-BE49-F238E27FC236}">
                <a16:creationId xmlns:a16="http://schemas.microsoft.com/office/drawing/2014/main" id="{E499389B-B5E9-8BFD-061A-CFA24E6CE314}"/>
              </a:ext>
            </a:extLst>
          </p:cNvPr>
          <p:cNvGrpSpPr/>
          <p:nvPr/>
        </p:nvGrpSpPr>
        <p:grpSpPr>
          <a:xfrm>
            <a:off x="7795184" y="5656642"/>
            <a:ext cx="791280" cy="833760"/>
            <a:chOff x="0" y="0"/>
            <a:chExt cx="1055040" cy="1111680"/>
          </a:xfrm>
        </p:grpSpPr>
        <p:sp>
          <p:nvSpPr>
            <p:cNvPr id="216" name="Freeform 82">
              <a:extLst>
                <a:ext uri="{FF2B5EF4-FFF2-40B4-BE49-F238E27FC236}">
                  <a16:creationId xmlns:a16="http://schemas.microsoft.com/office/drawing/2014/main" id="{46029B5F-C002-77AF-1F99-8574C2C12973}"/>
                </a:ext>
              </a:extLst>
            </p:cNvPr>
            <p:cNvSpPr/>
            <p:nvPr/>
          </p:nvSpPr>
          <p:spPr>
            <a:xfrm>
              <a:off x="0" y="127"/>
              <a:ext cx="1054989" cy="1111631"/>
            </a:xfrm>
            <a:custGeom>
              <a:avLst/>
              <a:gdLst/>
              <a:ahLst/>
              <a:cxnLst/>
              <a:rect l="l" t="t" r="r" b="b"/>
              <a:pathLst>
                <a:path w="1054989" h="1111631">
                  <a:moveTo>
                    <a:pt x="833628" y="192786"/>
                  </a:moveTo>
                  <a:lnTo>
                    <a:pt x="911733" y="240030"/>
                  </a:lnTo>
                  <a:lnTo>
                    <a:pt x="739902" y="556514"/>
                  </a:lnTo>
                  <a:lnTo>
                    <a:pt x="661670" y="509270"/>
                  </a:lnTo>
                  <a:cubicBezTo>
                    <a:pt x="690245" y="453771"/>
                    <a:pt x="802259" y="248412"/>
                    <a:pt x="833628" y="192913"/>
                  </a:cubicBezTo>
                  <a:close/>
                  <a:moveTo>
                    <a:pt x="646049" y="581533"/>
                  </a:moveTo>
                  <a:lnTo>
                    <a:pt x="687832" y="609346"/>
                  </a:lnTo>
                  <a:lnTo>
                    <a:pt x="643509" y="639826"/>
                  </a:lnTo>
                  <a:lnTo>
                    <a:pt x="646049" y="581533"/>
                  </a:lnTo>
                  <a:close/>
                  <a:moveTo>
                    <a:pt x="872617" y="750697"/>
                  </a:moveTo>
                  <a:cubicBezTo>
                    <a:pt x="893445" y="750697"/>
                    <a:pt x="906526" y="767334"/>
                    <a:pt x="906526" y="783971"/>
                  </a:cubicBezTo>
                  <a:cubicBezTo>
                    <a:pt x="906526" y="806323"/>
                    <a:pt x="893445" y="822960"/>
                    <a:pt x="872617" y="822960"/>
                  </a:cubicBezTo>
                  <a:lnTo>
                    <a:pt x="463677" y="822960"/>
                  </a:lnTo>
                  <a:cubicBezTo>
                    <a:pt x="442849" y="822960"/>
                    <a:pt x="427228" y="806323"/>
                    <a:pt x="427228" y="783971"/>
                  </a:cubicBezTo>
                  <a:cubicBezTo>
                    <a:pt x="427228" y="764540"/>
                    <a:pt x="442849" y="750697"/>
                    <a:pt x="463677" y="750697"/>
                  </a:cubicBezTo>
                  <a:close/>
                  <a:moveTo>
                    <a:pt x="255270" y="492633"/>
                  </a:moveTo>
                  <a:cubicBezTo>
                    <a:pt x="273431" y="492633"/>
                    <a:pt x="289052" y="512064"/>
                    <a:pt x="289052" y="528701"/>
                  </a:cubicBezTo>
                  <a:lnTo>
                    <a:pt x="289052" y="553720"/>
                  </a:lnTo>
                  <a:cubicBezTo>
                    <a:pt x="328168" y="567563"/>
                    <a:pt x="359410" y="609219"/>
                    <a:pt x="359410" y="656336"/>
                  </a:cubicBezTo>
                  <a:cubicBezTo>
                    <a:pt x="359410" y="678561"/>
                    <a:pt x="343789" y="692404"/>
                    <a:pt x="322961" y="692404"/>
                  </a:cubicBezTo>
                  <a:cubicBezTo>
                    <a:pt x="302133" y="692404"/>
                    <a:pt x="289179" y="672973"/>
                    <a:pt x="289179" y="656336"/>
                  </a:cubicBezTo>
                  <a:cubicBezTo>
                    <a:pt x="289179" y="636905"/>
                    <a:pt x="273558" y="617474"/>
                    <a:pt x="255397" y="617474"/>
                  </a:cubicBezTo>
                  <a:cubicBezTo>
                    <a:pt x="234569" y="617474"/>
                    <a:pt x="221488" y="636905"/>
                    <a:pt x="221488" y="656336"/>
                  </a:cubicBezTo>
                  <a:cubicBezTo>
                    <a:pt x="221488" y="678561"/>
                    <a:pt x="250190" y="697992"/>
                    <a:pt x="276225" y="720217"/>
                  </a:cubicBezTo>
                  <a:cubicBezTo>
                    <a:pt x="312674" y="748030"/>
                    <a:pt x="359537" y="781304"/>
                    <a:pt x="359537" y="839597"/>
                  </a:cubicBezTo>
                  <a:cubicBezTo>
                    <a:pt x="359537" y="889508"/>
                    <a:pt x="328295" y="928370"/>
                    <a:pt x="289179" y="945007"/>
                  </a:cubicBezTo>
                  <a:lnTo>
                    <a:pt x="289179" y="969899"/>
                  </a:lnTo>
                  <a:cubicBezTo>
                    <a:pt x="289179" y="989330"/>
                    <a:pt x="273558" y="1008761"/>
                    <a:pt x="255397" y="1008761"/>
                  </a:cubicBezTo>
                  <a:cubicBezTo>
                    <a:pt x="234569" y="1008761"/>
                    <a:pt x="221488" y="989330"/>
                    <a:pt x="221488" y="969899"/>
                  </a:cubicBezTo>
                  <a:lnTo>
                    <a:pt x="221488" y="945134"/>
                  </a:lnTo>
                  <a:cubicBezTo>
                    <a:pt x="182499" y="931164"/>
                    <a:pt x="153797" y="889635"/>
                    <a:pt x="153797" y="839724"/>
                  </a:cubicBezTo>
                  <a:cubicBezTo>
                    <a:pt x="153797" y="820293"/>
                    <a:pt x="169418" y="803656"/>
                    <a:pt x="190246" y="803656"/>
                  </a:cubicBezTo>
                  <a:cubicBezTo>
                    <a:pt x="208534" y="803656"/>
                    <a:pt x="221488" y="820293"/>
                    <a:pt x="221488" y="839724"/>
                  </a:cubicBezTo>
                  <a:cubicBezTo>
                    <a:pt x="221488" y="861949"/>
                    <a:pt x="237109" y="875792"/>
                    <a:pt x="255397" y="875792"/>
                  </a:cubicBezTo>
                  <a:cubicBezTo>
                    <a:pt x="273685" y="875792"/>
                    <a:pt x="289179" y="859155"/>
                    <a:pt x="289179" y="839724"/>
                  </a:cubicBezTo>
                  <a:cubicBezTo>
                    <a:pt x="289179" y="820293"/>
                    <a:pt x="263144" y="800735"/>
                    <a:pt x="234569" y="778637"/>
                  </a:cubicBezTo>
                  <a:cubicBezTo>
                    <a:pt x="198120" y="750824"/>
                    <a:pt x="153797" y="714883"/>
                    <a:pt x="153797" y="656463"/>
                  </a:cubicBezTo>
                  <a:cubicBezTo>
                    <a:pt x="153797" y="609346"/>
                    <a:pt x="182499" y="570484"/>
                    <a:pt x="221488" y="553847"/>
                  </a:cubicBezTo>
                  <a:lnTo>
                    <a:pt x="221488" y="528701"/>
                  </a:lnTo>
                  <a:cubicBezTo>
                    <a:pt x="221488" y="506476"/>
                    <a:pt x="237109" y="492633"/>
                    <a:pt x="255397" y="492633"/>
                  </a:cubicBezTo>
                  <a:close/>
                  <a:moveTo>
                    <a:pt x="872744" y="970153"/>
                  </a:moveTo>
                  <a:cubicBezTo>
                    <a:pt x="893572" y="970153"/>
                    <a:pt x="906653" y="986790"/>
                    <a:pt x="906653" y="1009015"/>
                  </a:cubicBezTo>
                  <a:cubicBezTo>
                    <a:pt x="906653" y="1025652"/>
                    <a:pt x="893572" y="1042289"/>
                    <a:pt x="872744" y="1042289"/>
                  </a:cubicBezTo>
                  <a:lnTo>
                    <a:pt x="463677" y="1042289"/>
                  </a:lnTo>
                  <a:cubicBezTo>
                    <a:pt x="442849" y="1042289"/>
                    <a:pt x="427228" y="1025652"/>
                    <a:pt x="427228" y="1009015"/>
                  </a:cubicBezTo>
                  <a:cubicBezTo>
                    <a:pt x="427228" y="986790"/>
                    <a:pt x="442849" y="970153"/>
                    <a:pt x="463677" y="970153"/>
                  </a:cubicBezTo>
                  <a:close/>
                  <a:moveTo>
                    <a:pt x="903986" y="0"/>
                  </a:moveTo>
                  <a:cubicBezTo>
                    <a:pt x="876427" y="0"/>
                    <a:pt x="850011" y="15367"/>
                    <a:pt x="836168" y="43053"/>
                  </a:cubicBezTo>
                  <a:lnTo>
                    <a:pt x="651256" y="387096"/>
                  </a:lnTo>
                  <a:lnTo>
                    <a:pt x="101600" y="387096"/>
                  </a:lnTo>
                  <a:cubicBezTo>
                    <a:pt x="46863" y="387096"/>
                    <a:pt x="0" y="434340"/>
                    <a:pt x="0" y="492506"/>
                  </a:cubicBezTo>
                  <a:lnTo>
                    <a:pt x="0" y="1003300"/>
                  </a:lnTo>
                  <a:cubicBezTo>
                    <a:pt x="0" y="1061593"/>
                    <a:pt x="46863" y="1111631"/>
                    <a:pt x="101600" y="1111631"/>
                  </a:cubicBezTo>
                  <a:lnTo>
                    <a:pt x="945642" y="1111631"/>
                  </a:lnTo>
                  <a:cubicBezTo>
                    <a:pt x="1000252" y="1111631"/>
                    <a:pt x="1049782" y="1064387"/>
                    <a:pt x="1049782" y="1003300"/>
                  </a:cubicBezTo>
                  <a:lnTo>
                    <a:pt x="1049782" y="492633"/>
                  </a:lnTo>
                  <a:cubicBezTo>
                    <a:pt x="1041908" y="434340"/>
                    <a:pt x="997712" y="387223"/>
                    <a:pt x="940435" y="387223"/>
                  </a:cubicBezTo>
                  <a:lnTo>
                    <a:pt x="911733" y="387223"/>
                  </a:lnTo>
                  <a:lnTo>
                    <a:pt x="1031494" y="165227"/>
                  </a:lnTo>
                  <a:cubicBezTo>
                    <a:pt x="1054989" y="123571"/>
                    <a:pt x="1041908" y="70866"/>
                    <a:pt x="1002919" y="51435"/>
                  </a:cubicBezTo>
                  <a:lnTo>
                    <a:pt x="945642" y="12446"/>
                  </a:lnTo>
                  <a:cubicBezTo>
                    <a:pt x="932434" y="3937"/>
                    <a:pt x="918083" y="0"/>
                    <a:pt x="903986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217" name="Group 83">
            <a:extLst>
              <a:ext uri="{FF2B5EF4-FFF2-40B4-BE49-F238E27FC236}">
                <a16:creationId xmlns:a16="http://schemas.microsoft.com/office/drawing/2014/main" id="{2CBE7E96-2D93-B2AD-7DEE-F25DFF780624}"/>
              </a:ext>
            </a:extLst>
          </p:cNvPr>
          <p:cNvGrpSpPr/>
          <p:nvPr/>
        </p:nvGrpSpPr>
        <p:grpSpPr>
          <a:xfrm>
            <a:off x="14285264" y="4902082"/>
            <a:ext cx="202320" cy="198720"/>
            <a:chOff x="0" y="0"/>
            <a:chExt cx="269760" cy="264960"/>
          </a:xfrm>
        </p:grpSpPr>
        <p:sp>
          <p:nvSpPr>
            <p:cNvPr id="218" name="Freeform 84">
              <a:extLst>
                <a:ext uri="{FF2B5EF4-FFF2-40B4-BE49-F238E27FC236}">
                  <a16:creationId xmlns:a16="http://schemas.microsoft.com/office/drawing/2014/main" id="{E7A235E7-8029-23B9-CD64-99F83689FADF}"/>
                </a:ext>
              </a:extLst>
            </p:cNvPr>
            <p:cNvSpPr/>
            <p:nvPr/>
          </p:nvSpPr>
          <p:spPr>
            <a:xfrm>
              <a:off x="0" y="0"/>
              <a:ext cx="269748" cy="264922"/>
            </a:xfrm>
            <a:custGeom>
              <a:avLst/>
              <a:gdLst/>
              <a:ahLst/>
              <a:cxnLst/>
              <a:rect l="l" t="t" r="r" b="b"/>
              <a:pathLst>
                <a:path w="269748" h="264922">
                  <a:moveTo>
                    <a:pt x="134874" y="68199"/>
                  </a:moveTo>
                  <a:cubicBezTo>
                    <a:pt x="153797" y="68199"/>
                    <a:pt x="168021" y="85852"/>
                    <a:pt x="168021" y="100965"/>
                  </a:cubicBezTo>
                  <a:cubicBezTo>
                    <a:pt x="168021" y="116078"/>
                    <a:pt x="153797" y="136271"/>
                    <a:pt x="134874" y="136271"/>
                  </a:cubicBezTo>
                  <a:cubicBezTo>
                    <a:pt x="118364" y="136271"/>
                    <a:pt x="106426" y="118618"/>
                    <a:pt x="106426" y="100965"/>
                  </a:cubicBezTo>
                  <a:cubicBezTo>
                    <a:pt x="106426" y="80772"/>
                    <a:pt x="118237" y="68199"/>
                    <a:pt x="134874" y="68199"/>
                  </a:cubicBezTo>
                  <a:close/>
                  <a:moveTo>
                    <a:pt x="0" y="0"/>
                  </a:moveTo>
                  <a:lnTo>
                    <a:pt x="0" y="166497"/>
                  </a:lnTo>
                  <a:cubicBezTo>
                    <a:pt x="0" y="219583"/>
                    <a:pt x="40259" y="264922"/>
                    <a:pt x="92329" y="264922"/>
                  </a:cubicBezTo>
                  <a:lnTo>
                    <a:pt x="175133" y="264922"/>
                  </a:lnTo>
                  <a:cubicBezTo>
                    <a:pt x="224790" y="264922"/>
                    <a:pt x="269748" y="219456"/>
                    <a:pt x="269748" y="166497"/>
                  </a:cubicBezTo>
                  <a:lnTo>
                    <a:pt x="269748" y="0"/>
                  </a:ln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219" name="Group 85">
            <a:extLst>
              <a:ext uri="{FF2B5EF4-FFF2-40B4-BE49-F238E27FC236}">
                <a16:creationId xmlns:a16="http://schemas.microsoft.com/office/drawing/2014/main" id="{DB3424FE-8648-D87F-2D94-D9813CA3AE89}"/>
              </a:ext>
            </a:extLst>
          </p:cNvPr>
          <p:cNvGrpSpPr/>
          <p:nvPr/>
        </p:nvGrpSpPr>
        <p:grpSpPr>
          <a:xfrm>
            <a:off x="14286704" y="4341922"/>
            <a:ext cx="202320" cy="511200"/>
            <a:chOff x="0" y="0"/>
            <a:chExt cx="269760" cy="681600"/>
          </a:xfrm>
        </p:grpSpPr>
        <p:sp>
          <p:nvSpPr>
            <p:cNvPr id="220" name="Freeform 86">
              <a:extLst>
                <a:ext uri="{FF2B5EF4-FFF2-40B4-BE49-F238E27FC236}">
                  <a16:creationId xmlns:a16="http://schemas.microsoft.com/office/drawing/2014/main" id="{BE59C5E9-BB44-8CEB-BA70-296247C5769E}"/>
                </a:ext>
              </a:extLst>
            </p:cNvPr>
            <p:cNvSpPr/>
            <p:nvPr/>
          </p:nvSpPr>
          <p:spPr>
            <a:xfrm>
              <a:off x="127" y="127"/>
              <a:ext cx="269748" cy="681609"/>
            </a:xfrm>
            <a:custGeom>
              <a:avLst/>
              <a:gdLst/>
              <a:ahLst/>
              <a:cxnLst/>
              <a:rect l="l" t="t" r="r" b="b"/>
              <a:pathLst>
                <a:path w="269748" h="681609">
                  <a:moveTo>
                    <a:pt x="130048" y="128651"/>
                  </a:moveTo>
                  <a:cubicBezTo>
                    <a:pt x="144272" y="128651"/>
                    <a:pt x="163195" y="143891"/>
                    <a:pt x="163195" y="164084"/>
                  </a:cubicBezTo>
                  <a:lnTo>
                    <a:pt x="163195" y="583057"/>
                  </a:lnTo>
                  <a:cubicBezTo>
                    <a:pt x="163195" y="600710"/>
                    <a:pt x="148971" y="613410"/>
                    <a:pt x="130048" y="613410"/>
                  </a:cubicBezTo>
                  <a:cubicBezTo>
                    <a:pt x="113411" y="613410"/>
                    <a:pt x="101600" y="598297"/>
                    <a:pt x="101600" y="583057"/>
                  </a:cubicBezTo>
                  <a:lnTo>
                    <a:pt x="101600" y="164084"/>
                  </a:lnTo>
                  <a:cubicBezTo>
                    <a:pt x="101600" y="143891"/>
                    <a:pt x="115824" y="128651"/>
                    <a:pt x="130048" y="128651"/>
                  </a:cubicBezTo>
                  <a:close/>
                  <a:moveTo>
                    <a:pt x="92202" y="0"/>
                  </a:moveTo>
                  <a:cubicBezTo>
                    <a:pt x="42545" y="0"/>
                    <a:pt x="0" y="42799"/>
                    <a:pt x="0" y="95885"/>
                  </a:cubicBezTo>
                  <a:lnTo>
                    <a:pt x="0" y="681609"/>
                  </a:lnTo>
                  <a:lnTo>
                    <a:pt x="269748" y="681609"/>
                  </a:lnTo>
                  <a:lnTo>
                    <a:pt x="269748" y="95885"/>
                  </a:lnTo>
                  <a:cubicBezTo>
                    <a:pt x="267335" y="42799"/>
                    <a:pt x="224663" y="0"/>
                    <a:pt x="175006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221" name="Group 87">
            <a:extLst>
              <a:ext uri="{FF2B5EF4-FFF2-40B4-BE49-F238E27FC236}">
                <a16:creationId xmlns:a16="http://schemas.microsoft.com/office/drawing/2014/main" id="{D0272E67-245C-BA78-A6C5-2A6F9A611326}"/>
              </a:ext>
            </a:extLst>
          </p:cNvPr>
          <p:cNvGrpSpPr/>
          <p:nvPr/>
        </p:nvGrpSpPr>
        <p:grpSpPr>
          <a:xfrm>
            <a:off x="14533664" y="4902082"/>
            <a:ext cx="202320" cy="198720"/>
            <a:chOff x="0" y="0"/>
            <a:chExt cx="269760" cy="264960"/>
          </a:xfrm>
        </p:grpSpPr>
        <p:sp>
          <p:nvSpPr>
            <p:cNvPr id="222" name="Freeform 88">
              <a:extLst>
                <a:ext uri="{FF2B5EF4-FFF2-40B4-BE49-F238E27FC236}">
                  <a16:creationId xmlns:a16="http://schemas.microsoft.com/office/drawing/2014/main" id="{0C60D1CB-E948-1183-C7D7-59AD57761A29}"/>
                </a:ext>
              </a:extLst>
            </p:cNvPr>
            <p:cNvSpPr/>
            <p:nvPr/>
          </p:nvSpPr>
          <p:spPr>
            <a:xfrm>
              <a:off x="0" y="0"/>
              <a:ext cx="269748" cy="264922"/>
            </a:xfrm>
            <a:custGeom>
              <a:avLst/>
              <a:gdLst/>
              <a:ahLst/>
              <a:cxnLst/>
              <a:rect l="l" t="t" r="r" b="b"/>
              <a:pathLst>
                <a:path w="269748" h="264922">
                  <a:moveTo>
                    <a:pt x="134874" y="68199"/>
                  </a:moveTo>
                  <a:cubicBezTo>
                    <a:pt x="153797" y="68199"/>
                    <a:pt x="165608" y="85852"/>
                    <a:pt x="165608" y="100965"/>
                  </a:cubicBezTo>
                  <a:cubicBezTo>
                    <a:pt x="165608" y="116078"/>
                    <a:pt x="151384" y="136271"/>
                    <a:pt x="134874" y="136271"/>
                  </a:cubicBezTo>
                  <a:cubicBezTo>
                    <a:pt x="118364" y="136271"/>
                    <a:pt x="104140" y="118618"/>
                    <a:pt x="104140" y="100965"/>
                  </a:cubicBezTo>
                  <a:cubicBezTo>
                    <a:pt x="104140" y="80772"/>
                    <a:pt x="118364" y="68199"/>
                    <a:pt x="134874" y="68199"/>
                  </a:cubicBezTo>
                  <a:close/>
                  <a:moveTo>
                    <a:pt x="0" y="0"/>
                  </a:moveTo>
                  <a:lnTo>
                    <a:pt x="0" y="166497"/>
                  </a:lnTo>
                  <a:cubicBezTo>
                    <a:pt x="0" y="219583"/>
                    <a:pt x="40259" y="264922"/>
                    <a:pt x="94615" y="264922"/>
                  </a:cubicBezTo>
                  <a:lnTo>
                    <a:pt x="177419" y="264922"/>
                  </a:lnTo>
                  <a:cubicBezTo>
                    <a:pt x="227076" y="264922"/>
                    <a:pt x="269748" y="219456"/>
                    <a:pt x="269748" y="166497"/>
                  </a:cubicBezTo>
                  <a:lnTo>
                    <a:pt x="269748" y="0"/>
                  </a:ln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223" name="Group 89">
            <a:extLst>
              <a:ext uri="{FF2B5EF4-FFF2-40B4-BE49-F238E27FC236}">
                <a16:creationId xmlns:a16="http://schemas.microsoft.com/office/drawing/2014/main" id="{53854210-CD70-7DDF-81CA-D7FF2506FFC2}"/>
              </a:ext>
            </a:extLst>
          </p:cNvPr>
          <p:cNvGrpSpPr/>
          <p:nvPr/>
        </p:nvGrpSpPr>
        <p:grpSpPr>
          <a:xfrm>
            <a:off x="14533664" y="4341922"/>
            <a:ext cx="202320" cy="511200"/>
            <a:chOff x="0" y="0"/>
            <a:chExt cx="269760" cy="681600"/>
          </a:xfrm>
        </p:grpSpPr>
        <p:sp>
          <p:nvSpPr>
            <p:cNvPr id="224" name="Freeform 90">
              <a:extLst>
                <a:ext uri="{FF2B5EF4-FFF2-40B4-BE49-F238E27FC236}">
                  <a16:creationId xmlns:a16="http://schemas.microsoft.com/office/drawing/2014/main" id="{DFE36D72-B820-280A-A11D-35FBD57023FF}"/>
                </a:ext>
              </a:extLst>
            </p:cNvPr>
            <p:cNvSpPr/>
            <p:nvPr/>
          </p:nvSpPr>
          <p:spPr>
            <a:xfrm>
              <a:off x="0" y="127"/>
              <a:ext cx="269748" cy="681609"/>
            </a:xfrm>
            <a:custGeom>
              <a:avLst/>
              <a:gdLst/>
              <a:ahLst/>
              <a:cxnLst/>
              <a:rect l="l" t="t" r="r" b="b"/>
              <a:pathLst>
                <a:path w="269748" h="681609">
                  <a:moveTo>
                    <a:pt x="134874" y="128651"/>
                  </a:moveTo>
                  <a:cubicBezTo>
                    <a:pt x="153797" y="128651"/>
                    <a:pt x="165608" y="143891"/>
                    <a:pt x="165608" y="164084"/>
                  </a:cubicBezTo>
                  <a:lnTo>
                    <a:pt x="165608" y="583057"/>
                  </a:lnTo>
                  <a:cubicBezTo>
                    <a:pt x="165608" y="600710"/>
                    <a:pt x="151384" y="613410"/>
                    <a:pt x="134874" y="613410"/>
                  </a:cubicBezTo>
                  <a:cubicBezTo>
                    <a:pt x="120650" y="613410"/>
                    <a:pt x="104140" y="598297"/>
                    <a:pt x="104140" y="583057"/>
                  </a:cubicBezTo>
                  <a:lnTo>
                    <a:pt x="104140" y="164084"/>
                  </a:lnTo>
                  <a:cubicBezTo>
                    <a:pt x="104140" y="143891"/>
                    <a:pt x="118364" y="128651"/>
                    <a:pt x="134874" y="128651"/>
                  </a:cubicBezTo>
                  <a:close/>
                  <a:moveTo>
                    <a:pt x="94615" y="0"/>
                  </a:moveTo>
                  <a:cubicBezTo>
                    <a:pt x="44958" y="0"/>
                    <a:pt x="0" y="42799"/>
                    <a:pt x="0" y="95885"/>
                  </a:cubicBezTo>
                  <a:lnTo>
                    <a:pt x="0" y="681609"/>
                  </a:lnTo>
                  <a:lnTo>
                    <a:pt x="269748" y="681609"/>
                  </a:lnTo>
                  <a:lnTo>
                    <a:pt x="269748" y="95885"/>
                  </a:lnTo>
                  <a:cubicBezTo>
                    <a:pt x="269748" y="42799"/>
                    <a:pt x="227203" y="0"/>
                    <a:pt x="177419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225" name="Group 91">
            <a:extLst>
              <a:ext uri="{FF2B5EF4-FFF2-40B4-BE49-F238E27FC236}">
                <a16:creationId xmlns:a16="http://schemas.microsoft.com/office/drawing/2014/main" id="{35CEFAAC-345A-4477-D8C4-79384C3D86A4}"/>
              </a:ext>
            </a:extLst>
          </p:cNvPr>
          <p:cNvGrpSpPr/>
          <p:nvPr/>
        </p:nvGrpSpPr>
        <p:grpSpPr>
          <a:xfrm>
            <a:off x="14780624" y="4902082"/>
            <a:ext cx="202320" cy="198720"/>
            <a:chOff x="0" y="0"/>
            <a:chExt cx="269760" cy="264960"/>
          </a:xfrm>
        </p:grpSpPr>
        <p:sp>
          <p:nvSpPr>
            <p:cNvPr id="226" name="Freeform 92">
              <a:extLst>
                <a:ext uri="{FF2B5EF4-FFF2-40B4-BE49-F238E27FC236}">
                  <a16:creationId xmlns:a16="http://schemas.microsoft.com/office/drawing/2014/main" id="{C91FDE6F-E47D-8C3A-B703-718B4AB05744}"/>
                </a:ext>
              </a:extLst>
            </p:cNvPr>
            <p:cNvSpPr/>
            <p:nvPr/>
          </p:nvSpPr>
          <p:spPr>
            <a:xfrm>
              <a:off x="0" y="0"/>
              <a:ext cx="269875" cy="264922"/>
            </a:xfrm>
            <a:custGeom>
              <a:avLst/>
              <a:gdLst/>
              <a:ahLst/>
              <a:cxnLst/>
              <a:rect l="l" t="t" r="r" b="b"/>
              <a:pathLst>
                <a:path w="269875" h="264922">
                  <a:moveTo>
                    <a:pt x="137287" y="68199"/>
                  </a:moveTo>
                  <a:cubicBezTo>
                    <a:pt x="156210" y="68199"/>
                    <a:pt x="170434" y="85852"/>
                    <a:pt x="170434" y="100965"/>
                  </a:cubicBezTo>
                  <a:cubicBezTo>
                    <a:pt x="170434" y="116078"/>
                    <a:pt x="156210" y="136271"/>
                    <a:pt x="137287" y="136271"/>
                  </a:cubicBezTo>
                  <a:cubicBezTo>
                    <a:pt x="120650" y="136271"/>
                    <a:pt x="108839" y="118618"/>
                    <a:pt x="108839" y="100965"/>
                  </a:cubicBezTo>
                  <a:cubicBezTo>
                    <a:pt x="108839" y="80772"/>
                    <a:pt x="120650" y="68199"/>
                    <a:pt x="137287" y="68199"/>
                  </a:cubicBezTo>
                  <a:close/>
                  <a:moveTo>
                    <a:pt x="0" y="0"/>
                  </a:moveTo>
                  <a:lnTo>
                    <a:pt x="0" y="166497"/>
                  </a:lnTo>
                  <a:lnTo>
                    <a:pt x="2413" y="166497"/>
                  </a:lnTo>
                  <a:cubicBezTo>
                    <a:pt x="2413" y="219583"/>
                    <a:pt x="42545" y="264922"/>
                    <a:pt x="94742" y="264922"/>
                  </a:cubicBezTo>
                  <a:lnTo>
                    <a:pt x="177546" y="264922"/>
                  </a:lnTo>
                  <a:cubicBezTo>
                    <a:pt x="227203" y="264922"/>
                    <a:pt x="269875" y="219456"/>
                    <a:pt x="269875" y="166497"/>
                  </a:cubicBezTo>
                  <a:lnTo>
                    <a:pt x="269875" y="0"/>
                  </a:ln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227" name="Group 93">
            <a:extLst>
              <a:ext uri="{FF2B5EF4-FFF2-40B4-BE49-F238E27FC236}">
                <a16:creationId xmlns:a16="http://schemas.microsoft.com/office/drawing/2014/main" id="{AA2692B4-81F7-5F76-4BE9-97D11E727EC6}"/>
              </a:ext>
            </a:extLst>
          </p:cNvPr>
          <p:cNvGrpSpPr/>
          <p:nvPr/>
        </p:nvGrpSpPr>
        <p:grpSpPr>
          <a:xfrm>
            <a:off x="14784224" y="4341922"/>
            <a:ext cx="202320" cy="511200"/>
            <a:chOff x="0" y="0"/>
            <a:chExt cx="269760" cy="681600"/>
          </a:xfrm>
        </p:grpSpPr>
        <p:sp>
          <p:nvSpPr>
            <p:cNvPr id="228" name="Freeform 94">
              <a:extLst>
                <a:ext uri="{FF2B5EF4-FFF2-40B4-BE49-F238E27FC236}">
                  <a16:creationId xmlns:a16="http://schemas.microsoft.com/office/drawing/2014/main" id="{0423EEB8-50BB-257C-337F-6825D676E0DD}"/>
                </a:ext>
              </a:extLst>
            </p:cNvPr>
            <p:cNvSpPr/>
            <p:nvPr/>
          </p:nvSpPr>
          <p:spPr>
            <a:xfrm>
              <a:off x="0" y="127"/>
              <a:ext cx="269748" cy="681609"/>
            </a:xfrm>
            <a:custGeom>
              <a:avLst/>
              <a:gdLst/>
              <a:ahLst/>
              <a:cxnLst/>
              <a:rect l="l" t="t" r="r" b="b"/>
              <a:pathLst>
                <a:path w="269748" h="681609">
                  <a:moveTo>
                    <a:pt x="130175" y="128651"/>
                  </a:moveTo>
                  <a:cubicBezTo>
                    <a:pt x="144399" y="128651"/>
                    <a:pt x="163322" y="143891"/>
                    <a:pt x="163322" y="164084"/>
                  </a:cubicBezTo>
                  <a:lnTo>
                    <a:pt x="163322" y="583057"/>
                  </a:lnTo>
                  <a:cubicBezTo>
                    <a:pt x="163322" y="600710"/>
                    <a:pt x="149098" y="613410"/>
                    <a:pt x="130175" y="613410"/>
                  </a:cubicBezTo>
                  <a:cubicBezTo>
                    <a:pt x="113665" y="613410"/>
                    <a:pt x="101727" y="598297"/>
                    <a:pt x="101727" y="583057"/>
                  </a:cubicBezTo>
                  <a:lnTo>
                    <a:pt x="101727" y="164084"/>
                  </a:lnTo>
                  <a:cubicBezTo>
                    <a:pt x="101727" y="143891"/>
                    <a:pt x="115951" y="128651"/>
                    <a:pt x="130175" y="128651"/>
                  </a:cubicBezTo>
                  <a:close/>
                  <a:moveTo>
                    <a:pt x="92329" y="0"/>
                  </a:moveTo>
                  <a:cubicBezTo>
                    <a:pt x="42545" y="0"/>
                    <a:pt x="0" y="42799"/>
                    <a:pt x="0" y="95885"/>
                  </a:cubicBezTo>
                  <a:lnTo>
                    <a:pt x="0" y="681609"/>
                  </a:lnTo>
                  <a:lnTo>
                    <a:pt x="269748" y="681609"/>
                  </a:lnTo>
                  <a:lnTo>
                    <a:pt x="269748" y="95885"/>
                  </a:lnTo>
                  <a:cubicBezTo>
                    <a:pt x="267335" y="42799"/>
                    <a:pt x="224790" y="0"/>
                    <a:pt x="175133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229" name="Group 95">
            <a:extLst>
              <a:ext uri="{FF2B5EF4-FFF2-40B4-BE49-F238E27FC236}">
                <a16:creationId xmlns:a16="http://schemas.microsoft.com/office/drawing/2014/main" id="{915CD2B5-BDFD-71AD-63B1-72D29ECC912F}"/>
              </a:ext>
            </a:extLst>
          </p:cNvPr>
          <p:cNvGrpSpPr/>
          <p:nvPr/>
        </p:nvGrpSpPr>
        <p:grpSpPr>
          <a:xfrm>
            <a:off x="9068864" y="3240322"/>
            <a:ext cx="855360" cy="306000"/>
            <a:chOff x="0" y="0"/>
            <a:chExt cx="1140480" cy="408000"/>
          </a:xfrm>
        </p:grpSpPr>
        <p:sp>
          <p:nvSpPr>
            <p:cNvPr id="230" name="Freeform 96">
              <a:extLst>
                <a:ext uri="{FF2B5EF4-FFF2-40B4-BE49-F238E27FC236}">
                  <a16:creationId xmlns:a16="http://schemas.microsoft.com/office/drawing/2014/main" id="{CA60689A-E4A4-70CF-870C-F413314CCE94}"/>
                </a:ext>
              </a:extLst>
            </p:cNvPr>
            <p:cNvSpPr/>
            <p:nvPr/>
          </p:nvSpPr>
          <p:spPr>
            <a:xfrm>
              <a:off x="0" y="127"/>
              <a:ext cx="1140460" cy="407924"/>
            </a:xfrm>
            <a:custGeom>
              <a:avLst/>
              <a:gdLst/>
              <a:ahLst/>
              <a:cxnLst/>
              <a:rect l="l" t="t" r="r" b="b"/>
              <a:pathLst>
                <a:path w="1140460" h="407924">
                  <a:moveTo>
                    <a:pt x="222758" y="0"/>
                  </a:moveTo>
                  <a:cubicBezTo>
                    <a:pt x="99695" y="0"/>
                    <a:pt x="0" y="106426"/>
                    <a:pt x="0" y="234061"/>
                  </a:cubicBezTo>
                  <a:lnTo>
                    <a:pt x="0" y="358267"/>
                  </a:lnTo>
                  <a:cubicBezTo>
                    <a:pt x="0" y="386588"/>
                    <a:pt x="23368" y="407924"/>
                    <a:pt x="46482" y="407924"/>
                  </a:cubicBezTo>
                  <a:lnTo>
                    <a:pt x="1093851" y="407924"/>
                  </a:lnTo>
                  <a:cubicBezTo>
                    <a:pt x="1120521" y="407924"/>
                    <a:pt x="1140460" y="386588"/>
                    <a:pt x="1140460" y="358267"/>
                  </a:cubicBezTo>
                  <a:lnTo>
                    <a:pt x="1140460" y="234061"/>
                  </a:lnTo>
                  <a:cubicBezTo>
                    <a:pt x="1140460" y="106426"/>
                    <a:pt x="1040638" y="0"/>
                    <a:pt x="921004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231" name="Group 97">
            <a:extLst>
              <a:ext uri="{FF2B5EF4-FFF2-40B4-BE49-F238E27FC236}">
                <a16:creationId xmlns:a16="http://schemas.microsoft.com/office/drawing/2014/main" id="{6293A13B-D0BB-74B1-B553-AB5E58CCCF85}"/>
              </a:ext>
            </a:extLst>
          </p:cNvPr>
          <p:cNvGrpSpPr/>
          <p:nvPr/>
        </p:nvGrpSpPr>
        <p:grpSpPr>
          <a:xfrm>
            <a:off x="9138704" y="3615442"/>
            <a:ext cx="720720" cy="72000"/>
            <a:chOff x="0" y="0"/>
            <a:chExt cx="960960" cy="96000"/>
          </a:xfrm>
        </p:grpSpPr>
        <p:sp>
          <p:nvSpPr>
            <p:cNvPr id="232" name="Freeform 98">
              <a:extLst>
                <a:ext uri="{FF2B5EF4-FFF2-40B4-BE49-F238E27FC236}">
                  <a16:creationId xmlns:a16="http://schemas.microsoft.com/office/drawing/2014/main" id="{E4ACC87D-20CA-DB64-4230-C1058CCC371C}"/>
                </a:ext>
              </a:extLst>
            </p:cNvPr>
            <p:cNvSpPr/>
            <p:nvPr/>
          </p:nvSpPr>
          <p:spPr>
            <a:xfrm>
              <a:off x="0" y="127"/>
              <a:ext cx="961009" cy="96012"/>
            </a:xfrm>
            <a:custGeom>
              <a:avLst/>
              <a:gdLst/>
              <a:ahLst/>
              <a:cxnLst/>
              <a:rect l="l" t="t" r="r" b="b"/>
              <a:pathLst>
                <a:path w="961009" h="96012">
                  <a:moveTo>
                    <a:pt x="0" y="0"/>
                  </a:moveTo>
                  <a:lnTo>
                    <a:pt x="0" y="49784"/>
                  </a:lnTo>
                  <a:cubicBezTo>
                    <a:pt x="0" y="78232"/>
                    <a:pt x="20066" y="96012"/>
                    <a:pt x="46609" y="96012"/>
                  </a:cubicBezTo>
                  <a:lnTo>
                    <a:pt x="917829" y="96012"/>
                  </a:lnTo>
                  <a:cubicBezTo>
                    <a:pt x="944372" y="96012"/>
                    <a:pt x="961009" y="71120"/>
                    <a:pt x="961009" y="49784"/>
                  </a:cubicBezTo>
                  <a:lnTo>
                    <a:pt x="961009" y="0"/>
                  </a:ln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233" name="Group 99">
            <a:extLst>
              <a:ext uri="{FF2B5EF4-FFF2-40B4-BE49-F238E27FC236}">
                <a16:creationId xmlns:a16="http://schemas.microsoft.com/office/drawing/2014/main" id="{9DED70A5-E747-CDF1-E7EF-241F731EC5A8}"/>
              </a:ext>
            </a:extLst>
          </p:cNvPr>
          <p:cNvGrpSpPr/>
          <p:nvPr/>
        </p:nvGrpSpPr>
        <p:grpSpPr>
          <a:xfrm>
            <a:off x="9266144" y="2616082"/>
            <a:ext cx="458640" cy="558000"/>
            <a:chOff x="0" y="0"/>
            <a:chExt cx="611520" cy="744000"/>
          </a:xfrm>
        </p:grpSpPr>
        <p:sp>
          <p:nvSpPr>
            <p:cNvPr id="234" name="Freeform 100">
              <a:extLst>
                <a:ext uri="{FF2B5EF4-FFF2-40B4-BE49-F238E27FC236}">
                  <a16:creationId xmlns:a16="http://schemas.microsoft.com/office/drawing/2014/main" id="{BB21DCBD-F551-4731-2928-4597B8A51797}"/>
                </a:ext>
              </a:extLst>
            </p:cNvPr>
            <p:cNvSpPr/>
            <p:nvPr/>
          </p:nvSpPr>
          <p:spPr>
            <a:xfrm>
              <a:off x="0" y="0"/>
              <a:ext cx="611505" cy="743966"/>
            </a:xfrm>
            <a:custGeom>
              <a:avLst/>
              <a:gdLst/>
              <a:ahLst/>
              <a:cxnLst/>
              <a:rect l="l" t="t" r="r" b="b"/>
              <a:pathLst>
                <a:path w="611505" h="743966">
                  <a:moveTo>
                    <a:pt x="309118" y="0"/>
                  </a:moveTo>
                  <a:cubicBezTo>
                    <a:pt x="136271" y="0"/>
                    <a:pt x="0" y="145288"/>
                    <a:pt x="0" y="322453"/>
                  </a:cubicBezTo>
                  <a:cubicBezTo>
                    <a:pt x="3429" y="428625"/>
                    <a:pt x="53213" y="527812"/>
                    <a:pt x="132969" y="588137"/>
                  </a:cubicBezTo>
                  <a:lnTo>
                    <a:pt x="132969" y="743966"/>
                  </a:lnTo>
                  <a:lnTo>
                    <a:pt x="481838" y="743966"/>
                  </a:lnTo>
                  <a:lnTo>
                    <a:pt x="481838" y="588137"/>
                  </a:lnTo>
                  <a:cubicBezTo>
                    <a:pt x="565023" y="527812"/>
                    <a:pt x="611505" y="428625"/>
                    <a:pt x="611505" y="322453"/>
                  </a:cubicBezTo>
                  <a:cubicBezTo>
                    <a:pt x="611505" y="141732"/>
                    <a:pt x="475234" y="0"/>
                    <a:pt x="309118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235" name="Group 101">
            <a:extLst>
              <a:ext uri="{FF2B5EF4-FFF2-40B4-BE49-F238E27FC236}">
                <a16:creationId xmlns:a16="http://schemas.microsoft.com/office/drawing/2014/main" id="{6CDBDF47-2928-2C2E-FCD7-118DB7FD71A6}"/>
              </a:ext>
            </a:extLst>
          </p:cNvPr>
          <p:cNvGrpSpPr/>
          <p:nvPr/>
        </p:nvGrpSpPr>
        <p:grpSpPr>
          <a:xfrm>
            <a:off x="9315104" y="5655922"/>
            <a:ext cx="583920" cy="836640"/>
            <a:chOff x="0" y="0"/>
            <a:chExt cx="778560" cy="1115520"/>
          </a:xfrm>
        </p:grpSpPr>
        <p:sp>
          <p:nvSpPr>
            <p:cNvPr id="236" name="Freeform 102">
              <a:extLst>
                <a:ext uri="{FF2B5EF4-FFF2-40B4-BE49-F238E27FC236}">
                  <a16:creationId xmlns:a16="http://schemas.microsoft.com/office/drawing/2014/main" id="{4A9BD356-2E5B-C3F1-44D7-099331D6D76E}"/>
                </a:ext>
              </a:extLst>
            </p:cNvPr>
            <p:cNvSpPr/>
            <p:nvPr/>
          </p:nvSpPr>
          <p:spPr>
            <a:xfrm>
              <a:off x="0" y="0"/>
              <a:ext cx="778510" cy="1115441"/>
            </a:xfrm>
            <a:custGeom>
              <a:avLst/>
              <a:gdLst/>
              <a:ahLst/>
              <a:cxnLst/>
              <a:rect l="l" t="t" r="r" b="b"/>
              <a:pathLst>
                <a:path w="778510" h="1115441">
                  <a:moveTo>
                    <a:pt x="398399" y="146812"/>
                  </a:moveTo>
                  <a:cubicBezTo>
                    <a:pt x="419227" y="146812"/>
                    <a:pt x="434848" y="166243"/>
                    <a:pt x="434848" y="182880"/>
                  </a:cubicBezTo>
                  <a:lnTo>
                    <a:pt x="434848" y="207899"/>
                  </a:lnTo>
                  <a:cubicBezTo>
                    <a:pt x="473837" y="218948"/>
                    <a:pt x="502539" y="263398"/>
                    <a:pt x="502539" y="310642"/>
                  </a:cubicBezTo>
                  <a:cubicBezTo>
                    <a:pt x="502539" y="332867"/>
                    <a:pt x="486918" y="346710"/>
                    <a:pt x="466090" y="346710"/>
                  </a:cubicBezTo>
                  <a:cubicBezTo>
                    <a:pt x="447802" y="346710"/>
                    <a:pt x="434848" y="327279"/>
                    <a:pt x="434848" y="310642"/>
                  </a:cubicBezTo>
                  <a:cubicBezTo>
                    <a:pt x="434848" y="288417"/>
                    <a:pt x="419227" y="271780"/>
                    <a:pt x="398399" y="271780"/>
                  </a:cubicBezTo>
                  <a:cubicBezTo>
                    <a:pt x="377571" y="271780"/>
                    <a:pt x="364490" y="288417"/>
                    <a:pt x="364490" y="310642"/>
                  </a:cubicBezTo>
                  <a:cubicBezTo>
                    <a:pt x="364490" y="332867"/>
                    <a:pt x="395732" y="352171"/>
                    <a:pt x="421767" y="374396"/>
                  </a:cubicBezTo>
                  <a:cubicBezTo>
                    <a:pt x="455676" y="402209"/>
                    <a:pt x="502539" y="435483"/>
                    <a:pt x="502539" y="493776"/>
                  </a:cubicBezTo>
                  <a:cubicBezTo>
                    <a:pt x="502539" y="543687"/>
                    <a:pt x="473837" y="582549"/>
                    <a:pt x="434848" y="599186"/>
                  </a:cubicBezTo>
                  <a:lnTo>
                    <a:pt x="434848" y="624205"/>
                  </a:lnTo>
                  <a:cubicBezTo>
                    <a:pt x="434848" y="643636"/>
                    <a:pt x="416560" y="657479"/>
                    <a:pt x="398399" y="657479"/>
                  </a:cubicBezTo>
                  <a:cubicBezTo>
                    <a:pt x="377571" y="657479"/>
                    <a:pt x="364490" y="640842"/>
                    <a:pt x="364490" y="624205"/>
                  </a:cubicBezTo>
                  <a:lnTo>
                    <a:pt x="364490" y="599186"/>
                  </a:lnTo>
                  <a:cubicBezTo>
                    <a:pt x="325374" y="585343"/>
                    <a:pt x="296799" y="543687"/>
                    <a:pt x="296799" y="493776"/>
                  </a:cubicBezTo>
                  <a:cubicBezTo>
                    <a:pt x="296799" y="474345"/>
                    <a:pt x="312420" y="457708"/>
                    <a:pt x="333248" y="457708"/>
                  </a:cubicBezTo>
                  <a:cubicBezTo>
                    <a:pt x="351409" y="457708"/>
                    <a:pt x="364490" y="474345"/>
                    <a:pt x="364490" y="493776"/>
                  </a:cubicBezTo>
                  <a:cubicBezTo>
                    <a:pt x="364490" y="516001"/>
                    <a:pt x="382778" y="529844"/>
                    <a:pt x="398399" y="529844"/>
                  </a:cubicBezTo>
                  <a:cubicBezTo>
                    <a:pt x="416560" y="529844"/>
                    <a:pt x="434848" y="513080"/>
                    <a:pt x="434848" y="493776"/>
                  </a:cubicBezTo>
                  <a:cubicBezTo>
                    <a:pt x="434848" y="474472"/>
                    <a:pt x="408813" y="452120"/>
                    <a:pt x="377571" y="432689"/>
                  </a:cubicBezTo>
                  <a:cubicBezTo>
                    <a:pt x="343662" y="404876"/>
                    <a:pt x="296799" y="368808"/>
                    <a:pt x="296799" y="310515"/>
                  </a:cubicBezTo>
                  <a:cubicBezTo>
                    <a:pt x="296799" y="263271"/>
                    <a:pt x="325374" y="224409"/>
                    <a:pt x="364490" y="207772"/>
                  </a:cubicBezTo>
                  <a:lnTo>
                    <a:pt x="364490" y="182880"/>
                  </a:lnTo>
                  <a:cubicBezTo>
                    <a:pt x="364490" y="160655"/>
                    <a:pt x="382778" y="146812"/>
                    <a:pt x="398399" y="146812"/>
                  </a:cubicBezTo>
                  <a:close/>
                  <a:moveTo>
                    <a:pt x="502539" y="826897"/>
                  </a:moveTo>
                  <a:lnTo>
                    <a:pt x="502539" y="901827"/>
                  </a:lnTo>
                  <a:lnTo>
                    <a:pt x="296926" y="901827"/>
                  </a:lnTo>
                  <a:lnTo>
                    <a:pt x="296926" y="826897"/>
                  </a:lnTo>
                  <a:close/>
                  <a:moveTo>
                    <a:pt x="396748" y="0"/>
                  </a:moveTo>
                  <a:cubicBezTo>
                    <a:pt x="371729" y="0"/>
                    <a:pt x="346075" y="2540"/>
                    <a:pt x="320167" y="8001"/>
                  </a:cubicBezTo>
                  <a:cubicBezTo>
                    <a:pt x="174498" y="44069"/>
                    <a:pt x="57277" y="171704"/>
                    <a:pt x="31242" y="327279"/>
                  </a:cubicBezTo>
                  <a:cubicBezTo>
                    <a:pt x="0" y="502031"/>
                    <a:pt x="83312" y="674243"/>
                    <a:pt x="229235" y="754634"/>
                  </a:cubicBezTo>
                  <a:lnTo>
                    <a:pt x="229235" y="932307"/>
                  </a:lnTo>
                  <a:cubicBezTo>
                    <a:pt x="229235" y="1032256"/>
                    <a:pt x="307340" y="1115441"/>
                    <a:pt x="401066" y="1115441"/>
                  </a:cubicBezTo>
                  <a:cubicBezTo>
                    <a:pt x="494792" y="1115441"/>
                    <a:pt x="575564" y="1032129"/>
                    <a:pt x="575564" y="932307"/>
                  </a:cubicBezTo>
                  <a:lnTo>
                    <a:pt x="575564" y="754634"/>
                  </a:lnTo>
                  <a:cubicBezTo>
                    <a:pt x="697865" y="685292"/>
                    <a:pt x="778510" y="549275"/>
                    <a:pt x="778510" y="396621"/>
                  </a:cubicBezTo>
                  <a:cubicBezTo>
                    <a:pt x="776224" y="176276"/>
                    <a:pt x="604012" y="0"/>
                    <a:pt x="396748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237" name="Group 103">
            <a:extLst>
              <a:ext uri="{FF2B5EF4-FFF2-40B4-BE49-F238E27FC236}">
                <a16:creationId xmlns:a16="http://schemas.microsoft.com/office/drawing/2014/main" id="{0BE9E3ED-8DD1-66EB-DC31-6823A9EAEC55}"/>
              </a:ext>
            </a:extLst>
          </p:cNvPr>
          <p:cNvGrpSpPr/>
          <p:nvPr/>
        </p:nvGrpSpPr>
        <p:grpSpPr>
          <a:xfrm>
            <a:off x="9223664" y="5949682"/>
            <a:ext cx="85680" cy="54000"/>
            <a:chOff x="0" y="0"/>
            <a:chExt cx="114240" cy="72000"/>
          </a:xfrm>
        </p:grpSpPr>
        <p:sp>
          <p:nvSpPr>
            <p:cNvPr id="238" name="Freeform 104">
              <a:extLst>
                <a:ext uri="{FF2B5EF4-FFF2-40B4-BE49-F238E27FC236}">
                  <a16:creationId xmlns:a16="http://schemas.microsoft.com/office/drawing/2014/main" id="{0CF6A394-2AC9-2B7F-5721-3439F46750E9}"/>
                </a:ext>
              </a:extLst>
            </p:cNvPr>
            <p:cNvSpPr/>
            <p:nvPr/>
          </p:nvSpPr>
          <p:spPr>
            <a:xfrm>
              <a:off x="127" y="0"/>
              <a:ext cx="114173" cy="72009"/>
            </a:xfrm>
            <a:custGeom>
              <a:avLst/>
              <a:gdLst/>
              <a:ahLst/>
              <a:cxnLst/>
              <a:rect l="l" t="t" r="r" b="b"/>
              <a:pathLst>
                <a:path w="114173" h="72009">
                  <a:moveTo>
                    <a:pt x="31115" y="0"/>
                  </a:moveTo>
                  <a:cubicBezTo>
                    <a:pt x="12954" y="0"/>
                    <a:pt x="0" y="16637"/>
                    <a:pt x="0" y="33274"/>
                  </a:cubicBezTo>
                  <a:cubicBezTo>
                    <a:pt x="0" y="55372"/>
                    <a:pt x="15621" y="72009"/>
                    <a:pt x="31115" y="72009"/>
                  </a:cubicBezTo>
                  <a:lnTo>
                    <a:pt x="77851" y="72009"/>
                  </a:lnTo>
                  <a:cubicBezTo>
                    <a:pt x="96012" y="72009"/>
                    <a:pt x="114173" y="55372"/>
                    <a:pt x="114173" y="33274"/>
                  </a:cubicBezTo>
                  <a:cubicBezTo>
                    <a:pt x="114173" y="13843"/>
                    <a:pt x="96012" y="0"/>
                    <a:pt x="77851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239" name="Group 105">
            <a:extLst>
              <a:ext uri="{FF2B5EF4-FFF2-40B4-BE49-F238E27FC236}">
                <a16:creationId xmlns:a16="http://schemas.microsoft.com/office/drawing/2014/main" id="{45A418B1-2819-CC7D-C228-1CAA3E709FD7}"/>
              </a:ext>
            </a:extLst>
          </p:cNvPr>
          <p:cNvGrpSpPr/>
          <p:nvPr/>
        </p:nvGrpSpPr>
        <p:grpSpPr>
          <a:xfrm>
            <a:off x="9920624" y="5949682"/>
            <a:ext cx="87840" cy="54000"/>
            <a:chOff x="0" y="0"/>
            <a:chExt cx="117120" cy="72000"/>
          </a:xfrm>
        </p:grpSpPr>
        <p:sp>
          <p:nvSpPr>
            <p:cNvPr id="240" name="Freeform 106">
              <a:extLst>
                <a:ext uri="{FF2B5EF4-FFF2-40B4-BE49-F238E27FC236}">
                  <a16:creationId xmlns:a16="http://schemas.microsoft.com/office/drawing/2014/main" id="{4465DF72-EADF-4862-74B5-D0001C5B0FE5}"/>
                </a:ext>
              </a:extLst>
            </p:cNvPr>
            <p:cNvSpPr/>
            <p:nvPr/>
          </p:nvSpPr>
          <p:spPr>
            <a:xfrm>
              <a:off x="127" y="0"/>
              <a:ext cx="117094" cy="72009"/>
            </a:xfrm>
            <a:custGeom>
              <a:avLst/>
              <a:gdLst/>
              <a:ahLst/>
              <a:cxnLst/>
              <a:rect l="l" t="t" r="r" b="b"/>
              <a:pathLst>
                <a:path w="117094" h="72009">
                  <a:moveTo>
                    <a:pt x="36322" y="0"/>
                  </a:moveTo>
                  <a:cubicBezTo>
                    <a:pt x="18161" y="0"/>
                    <a:pt x="0" y="16637"/>
                    <a:pt x="0" y="33274"/>
                  </a:cubicBezTo>
                  <a:cubicBezTo>
                    <a:pt x="0" y="55372"/>
                    <a:pt x="18161" y="72009"/>
                    <a:pt x="36449" y="72009"/>
                  </a:cubicBezTo>
                  <a:lnTo>
                    <a:pt x="83185" y="72009"/>
                  </a:lnTo>
                  <a:cubicBezTo>
                    <a:pt x="101473" y="72009"/>
                    <a:pt x="114427" y="55372"/>
                    <a:pt x="114427" y="33274"/>
                  </a:cubicBezTo>
                  <a:cubicBezTo>
                    <a:pt x="117094" y="13843"/>
                    <a:pt x="101473" y="0"/>
                    <a:pt x="83185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241" name="Group 107">
            <a:extLst>
              <a:ext uri="{FF2B5EF4-FFF2-40B4-BE49-F238E27FC236}">
                <a16:creationId xmlns:a16="http://schemas.microsoft.com/office/drawing/2014/main" id="{EEE3B6A3-B33A-FB84-F45D-F1CAF1AF610F}"/>
              </a:ext>
            </a:extLst>
          </p:cNvPr>
          <p:cNvGrpSpPr/>
          <p:nvPr/>
        </p:nvGrpSpPr>
        <p:grpSpPr>
          <a:xfrm>
            <a:off x="9328784" y="6199522"/>
            <a:ext cx="79920" cy="79920"/>
            <a:chOff x="0" y="0"/>
            <a:chExt cx="106560" cy="106560"/>
          </a:xfrm>
        </p:grpSpPr>
        <p:sp>
          <p:nvSpPr>
            <p:cNvPr id="242" name="Freeform 108">
              <a:extLst>
                <a:ext uri="{FF2B5EF4-FFF2-40B4-BE49-F238E27FC236}">
                  <a16:creationId xmlns:a16="http://schemas.microsoft.com/office/drawing/2014/main" id="{A955F754-C4E7-8793-1A62-F4ED24057688}"/>
                </a:ext>
              </a:extLst>
            </p:cNvPr>
            <p:cNvSpPr/>
            <p:nvPr/>
          </p:nvSpPr>
          <p:spPr>
            <a:xfrm>
              <a:off x="127" y="127"/>
              <a:ext cx="106553" cy="106553"/>
            </a:xfrm>
            <a:custGeom>
              <a:avLst/>
              <a:gdLst/>
              <a:ahLst/>
              <a:cxnLst/>
              <a:rect l="l" t="t" r="r" b="b"/>
              <a:pathLst>
                <a:path w="106553" h="106553">
                  <a:moveTo>
                    <a:pt x="68834" y="0"/>
                  </a:moveTo>
                  <a:cubicBezTo>
                    <a:pt x="59690" y="0"/>
                    <a:pt x="50546" y="3429"/>
                    <a:pt x="44069" y="10414"/>
                  </a:cubicBezTo>
                  <a:lnTo>
                    <a:pt x="12954" y="43561"/>
                  </a:lnTo>
                  <a:cubicBezTo>
                    <a:pt x="0" y="57277"/>
                    <a:pt x="0" y="82296"/>
                    <a:pt x="12954" y="96139"/>
                  </a:cubicBezTo>
                  <a:cubicBezTo>
                    <a:pt x="19431" y="102997"/>
                    <a:pt x="27940" y="106553"/>
                    <a:pt x="36322" y="106553"/>
                  </a:cubicBezTo>
                  <a:cubicBezTo>
                    <a:pt x="44704" y="106553"/>
                    <a:pt x="53213" y="102997"/>
                    <a:pt x="59690" y="96139"/>
                  </a:cubicBezTo>
                  <a:lnTo>
                    <a:pt x="93472" y="60198"/>
                  </a:lnTo>
                  <a:cubicBezTo>
                    <a:pt x="106553" y="46228"/>
                    <a:pt x="106553" y="21336"/>
                    <a:pt x="93472" y="10287"/>
                  </a:cubicBezTo>
                  <a:cubicBezTo>
                    <a:pt x="86995" y="3429"/>
                    <a:pt x="77851" y="0"/>
                    <a:pt x="68834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243" name="Group 109">
            <a:extLst>
              <a:ext uri="{FF2B5EF4-FFF2-40B4-BE49-F238E27FC236}">
                <a16:creationId xmlns:a16="http://schemas.microsoft.com/office/drawing/2014/main" id="{5B918B41-29EA-853C-E90B-2408084AD676}"/>
              </a:ext>
            </a:extLst>
          </p:cNvPr>
          <p:cNvGrpSpPr/>
          <p:nvPr/>
        </p:nvGrpSpPr>
        <p:grpSpPr>
          <a:xfrm>
            <a:off x="9825584" y="5671042"/>
            <a:ext cx="79920" cy="79920"/>
            <a:chOff x="0" y="0"/>
            <a:chExt cx="106560" cy="106560"/>
          </a:xfrm>
        </p:grpSpPr>
        <p:sp>
          <p:nvSpPr>
            <p:cNvPr id="244" name="Freeform 110">
              <a:extLst>
                <a:ext uri="{FF2B5EF4-FFF2-40B4-BE49-F238E27FC236}">
                  <a16:creationId xmlns:a16="http://schemas.microsoft.com/office/drawing/2014/main" id="{8FF7A5E6-A5E9-1375-83A1-EF4920E2EC98}"/>
                </a:ext>
              </a:extLst>
            </p:cNvPr>
            <p:cNvSpPr/>
            <p:nvPr/>
          </p:nvSpPr>
          <p:spPr>
            <a:xfrm>
              <a:off x="0" y="127"/>
              <a:ext cx="106553" cy="106553"/>
            </a:xfrm>
            <a:custGeom>
              <a:avLst/>
              <a:gdLst/>
              <a:ahLst/>
              <a:cxnLst/>
              <a:rect l="l" t="t" r="r" b="b"/>
              <a:pathLst>
                <a:path w="106553" h="106553">
                  <a:moveTo>
                    <a:pt x="68834" y="0"/>
                  </a:moveTo>
                  <a:cubicBezTo>
                    <a:pt x="59817" y="0"/>
                    <a:pt x="50546" y="3429"/>
                    <a:pt x="44196" y="10414"/>
                  </a:cubicBezTo>
                  <a:lnTo>
                    <a:pt x="10414" y="43561"/>
                  </a:lnTo>
                  <a:cubicBezTo>
                    <a:pt x="0" y="57404"/>
                    <a:pt x="0" y="82296"/>
                    <a:pt x="10414" y="96139"/>
                  </a:cubicBezTo>
                  <a:cubicBezTo>
                    <a:pt x="16891" y="103124"/>
                    <a:pt x="26035" y="106553"/>
                    <a:pt x="35052" y="106553"/>
                  </a:cubicBezTo>
                  <a:cubicBezTo>
                    <a:pt x="44069" y="106553"/>
                    <a:pt x="53340" y="103124"/>
                    <a:pt x="59817" y="96139"/>
                  </a:cubicBezTo>
                  <a:lnTo>
                    <a:pt x="93472" y="60198"/>
                  </a:lnTo>
                  <a:cubicBezTo>
                    <a:pt x="106553" y="49149"/>
                    <a:pt x="106553" y="24130"/>
                    <a:pt x="93472" y="10287"/>
                  </a:cubicBezTo>
                  <a:cubicBezTo>
                    <a:pt x="87122" y="3429"/>
                    <a:pt x="77978" y="0"/>
                    <a:pt x="68834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245" name="Group 111">
            <a:extLst>
              <a:ext uri="{FF2B5EF4-FFF2-40B4-BE49-F238E27FC236}">
                <a16:creationId xmlns:a16="http://schemas.microsoft.com/office/drawing/2014/main" id="{F3A99A13-31DE-1199-4F53-E4C1EC01E204}"/>
              </a:ext>
            </a:extLst>
          </p:cNvPr>
          <p:cNvGrpSpPr/>
          <p:nvPr/>
        </p:nvGrpSpPr>
        <p:grpSpPr>
          <a:xfrm>
            <a:off x="9825584" y="6199522"/>
            <a:ext cx="79920" cy="79920"/>
            <a:chOff x="0" y="0"/>
            <a:chExt cx="106560" cy="106560"/>
          </a:xfrm>
        </p:grpSpPr>
        <p:sp>
          <p:nvSpPr>
            <p:cNvPr id="246" name="Freeform 112">
              <a:extLst>
                <a:ext uri="{FF2B5EF4-FFF2-40B4-BE49-F238E27FC236}">
                  <a16:creationId xmlns:a16="http://schemas.microsoft.com/office/drawing/2014/main" id="{83E64A54-89D2-8E89-B727-1029F2B02156}"/>
                </a:ext>
              </a:extLst>
            </p:cNvPr>
            <p:cNvSpPr/>
            <p:nvPr/>
          </p:nvSpPr>
          <p:spPr>
            <a:xfrm>
              <a:off x="0" y="127"/>
              <a:ext cx="106553" cy="106553"/>
            </a:xfrm>
            <a:custGeom>
              <a:avLst/>
              <a:gdLst/>
              <a:ahLst/>
              <a:cxnLst/>
              <a:rect l="l" t="t" r="r" b="b"/>
              <a:pathLst>
                <a:path w="106553" h="106553">
                  <a:moveTo>
                    <a:pt x="35052" y="0"/>
                  </a:moveTo>
                  <a:cubicBezTo>
                    <a:pt x="26035" y="0"/>
                    <a:pt x="16891" y="3429"/>
                    <a:pt x="10414" y="10287"/>
                  </a:cubicBezTo>
                  <a:cubicBezTo>
                    <a:pt x="0" y="21336"/>
                    <a:pt x="0" y="46228"/>
                    <a:pt x="10414" y="60198"/>
                  </a:cubicBezTo>
                  <a:lnTo>
                    <a:pt x="44196" y="96139"/>
                  </a:lnTo>
                  <a:cubicBezTo>
                    <a:pt x="50673" y="102997"/>
                    <a:pt x="59817" y="106553"/>
                    <a:pt x="68834" y="106553"/>
                  </a:cubicBezTo>
                  <a:cubicBezTo>
                    <a:pt x="77851" y="106553"/>
                    <a:pt x="87122" y="102997"/>
                    <a:pt x="93472" y="96139"/>
                  </a:cubicBezTo>
                  <a:cubicBezTo>
                    <a:pt x="106553" y="82296"/>
                    <a:pt x="106553" y="57277"/>
                    <a:pt x="93472" y="43561"/>
                  </a:cubicBezTo>
                  <a:lnTo>
                    <a:pt x="59817" y="10287"/>
                  </a:lnTo>
                  <a:cubicBezTo>
                    <a:pt x="53340" y="3429"/>
                    <a:pt x="44196" y="0"/>
                    <a:pt x="35052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247" name="Group 113">
            <a:extLst>
              <a:ext uri="{FF2B5EF4-FFF2-40B4-BE49-F238E27FC236}">
                <a16:creationId xmlns:a16="http://schemas.microsoft.com/office/drawing/2014/main" id="{54DC3D85-5E40-82F2-8EAE-2D542C5FDBED}"/>
              </a:ext>
            </a:extLst>
          </p:cNvPr>
          <p:cNvGrpSpPr/>
          <p:nvPr/>
        </p:nvGrpSpPr>
        <p:grpSpPr>
          <a:xfrm>
            <a:off x="9328784" y="5671042"/>
            <a:ext cx="79920" cy="79920"/>
            <a:chOff x="0" y="0"/>
            <a:chExt cx="106560" cy="106560"/>
          </a:xfrm>
        </p:grpSpPr>
        <p:sp>
          <p:nvSpPr>
            <p:cNvPr id="248" name="Freeform 114">
              <a:extLst>
                <a:ext uri="{FF2B5EF4-FFF2-40B4-BE49-F238E27FC236}">
                  <a16:creationId xmlns:a16="http://schemas.microsoft.com/office/drawing/2014/main" id="{6EEEA6DC-3111-26B6-A1E8-5913F5D48724}"/>
                </a:ext>
              </a:extLst>
            </p:cNvPr>
            <p:cNvSpPr/>
            <p:nvPr/>
          </p:nvSpPr>
          <p:spPr>
            <a:xfrm>
              <a:off x="127" y="127"/>
              <a:ext cx="106553" cy="106553"/>
            </a:xfrm>
            <a:custGeom>
              <a:avLst/>
              <a:gdLst/>
              <a:ahLst/>
              <a:cxnLst/>
              <a:rect l="l" t="t" r="r" b="b"/>
              <a:pathLst>
                <a:path w="106553" h="106553">
                  <a:moveTo>
                    <a:pt x="36322" y="0"/>
                  </a:moveTo>
                  <a:cubicBezTo>
                    <a:pt x="27940" y="0"/>
                    <a:pt x="19431" y="3429"/>
                    <a:pt x="12954" y="10414"/>
                  </a:cubicBezTo>
                  <a:cubicBezTo>
                    <a:pt x="0" y="24130"/>
                    <a:pt x="0" y="49149"/>
                    <a:pt x="12954" y="60198"/>
                  </a:cubicBezTo>
                  <a:lnTo>
                    <a:pt x="44069" y="96139"/>
                  </a:lnTo>
                  <a:cubicBezTo>
                    <a:pt x="50546" y="103124"/>
                    <a:pt x="59690" y="106553"/>
                    <a:pt x="68834" y="106553"/>
                  </a:cubicBezTo>
                  <a:cubicBezTo>
                    <a:pt x="77978" y="106553"/>
                    <a:pt x="86995" y="103124"/>
                    <a:pt x="93472" y="96139"/>
                  </a:cubicBezTo>
                  <a:cubicBezTo>
                    <a:pt x="106553" y="82296"/>
                    <a:pt x="106553" y="57404"/>
                    <a:pt x="93472" y="43561"/>
                  </a:cubicBezTo>
                  <a:lnTo>
                    <a:pt x="59690" y="10287"/>
                  </a:lnTo>
                  <a:cubicBezTo>
                    <a:pt x="53213" y="3429"/>
                    <a:pt x="44704" y="0"/>
                    <a:pt x="36322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249" name="Group 115">
            <a:extLst>
              <a:ext uri="{FF2B5EF4-FFF2-40B4-BE49-F238E27FC236}">
                <a16:creationId xmlns:a16="http://schemas.microsoft.com/office/drawing/2014/main" id="{90147EC0-1477-AC06-F72A-51DF45C42BAD}"/>
              </a:ext>
            </a:extLst>
          </p:cNvPr>
          <p:cNvGrpSpPr/>
          <p:nvPr/>
        </p:nvGrpSpPr>
        <p:grpSpPr>
          <a:xfrm>
            <a:off x="11743664" y="2643442"/>
            <a:ext cx="756000" cy="786240"/>
            <a:chOff x="0" y="0"/>
            <a:chExt cx="1008000" cy="1048320"/>
          </a:xfrm>
        </p:grpSpPr>
        <p:sp>
          <p:nvSpPr>
            <p:cNvPr id="250" name="Freeform 116">
              <a:extLst>
                <a:ext uri="{FF2B5EF4-FFF2-40B4-BE49-F238E27FC236}">
                  <a16:creationId xmlns:a16="http://schemas.microsoft.com/office/drawing/2014/main" id="{471D7E20-DDF4-D2BA-4ED1-6FAA60F7B9CD}"/>
                </a:ext>
              </a:extLst>
            </p:cNvPr>
            <p:cNvSpPr/>
            <p:nvPr/>
          </p:nvSpPr>
          <p:spPr>
            <a:xfrm>
              <a:off x="0" y="127"/>
              <a:ext cx="1007999" cy="1048258"/>
            </a:xfrm>
            <a:custGeom>
              <a:avLst/>
              <a:gdLst/>
              <a:ahLst/>
              <a:cxnLst/>
              <a:rect l="l" t="t" r="r" b="b"/>
              <a:pathLst>
                <a:path w="1007999" h="1048258">
                  <a:moveTo>
                    <a:pt x="361188" y="94996"/>
                  </a:moveTo>
                  <a:cubicBezTo>
                    <a:pt x="372872" y="94996"/>
                    <a:pt x="384683" y="99441"/>
                    <a:pt x="393065" y="108458"/>
                  </a:cubicBezTo>
                  <a:cubicBezTo>
                    <a:pt x="409956" y="126365"/>
                    <a:pt x="409956" y="158623"/>
                    <a:pt x="393065" y="176657"/>
                  </a:cubicBezTo>
                  <a:lnTo>
                    <a:pt x="174625" y="409448"/>
                  </a:lnTo>
                  <a:cubicBezTo>
                    <a:pt x="166370" y="418465"/>
                    <a:pt x="154432" y="422910"/>
                    <a:pt x="142748" y="422910"/>
                  </a:cubicBezTo>
                  <a:cubicBezTo>
                    <a:pt x="131064" y="422910"/>
                    <a:pt x="119126" y="418465"/>
                    <a:pt x="110871" y="409448"/>
                  </a:cubicBezTo>
                  <a:cubicBezTo>
                    <a:pt x="93980" y="391541"/>
                    <a:pt x="93980" y="359283"/>
                    <a:pt x="110871" y="341376"/>
                  </a:cubicBezTo>
                  <a:lnTo>
                    <a:pt x="329311" y="108458"/>
                  </a:lnTo>
                  <a:cubicBezTo>
                    <a:pt x="337566" y="99441"/>
                    <a:pt x="349504" y="94996"/>
                    <a:pt x="361188" y="94996"/>
                  </a:cubicBezTo>
                  <a:close/>
                  <a:moveTo>
                    <a:pt x="861822" y="629031"/>
                  </a:moveTo>
                  <a:cubicBezTo>
                    <a:pt x="873506" y="629031"/>
                    <a:pt x="885444" y="633476"/>
                    <a:pt x="893699" y="642493"/>
                  </a:cubicBezTo>
                  <a:cubicBezTo>
                    <a:pt x="910590" y="660527"/>
                    <a:pt x="910590" y="692658"/>
                    <a:pt x="893699" y="710692"/>
                  </a:cubicBezTo>
                  <a:lnTo>
                    <a:pt x="675386" y="943483"/>
                  </a:lnTo>
                  <a:cubicBezTo>
                    <a:pt x="667004" y="950595"/>
                    <a:pt x="655066" y="954151"/>
                    <a:pt x="643382" y="954151"/>
                  </a:cubicBezTo>
                  <a:cubicBezTo>
                    <a:pt x="631698" y="954151"/>
                    <a:pt x="619887" y="950595"/>
                    <a:pt x="611505" y="943483"/>
                  </a:cubicBezTo>
                  <a:cubicBezTo>
                    <a:pt x="594614" y="925449"/>
                    <a:pt x="594614" y="893191"/>
                    <a:pt x="611505" y="875284"/>
                  </a:cubicBezTo>
                  <a:lnTo>
                    <a:pt x="829945" y="642239"/>
                  </a:lnTo>
                  <a:cubicBezTo>
                    <a:pt x="838327" y="633222"/>
                    <a:pt x="850138" y="628777"/>
                    <a:pt x="861822" y="628777"/>
                  </a:cubicBezTo>
                  <a:close/>
                  <a:moveTo>
                    <a:pt x="364109" y="0"/>
                  </a:moveTo>
                  <a:cubicBezTo>
                    <a:pt x="330073" y="0"/>
                    <a:pt x="295656" y="13462"/>
                    <a:pt x="268732" y="40259"/>
                  </a:cubicBezTo>
                  <a:lnTo>
                    <a:pt x="50419" y="273304"/>
                  </a:lnTo>
                  <a:cubicBezTo>
                    <a:pt x="0" y="327025"/>
                    <a:pt x="0" y="416560"/>
                    <a:pt x="50419" y="477520"/>
                  </a:cubicBezTo>
                  <a:cubicBezTo>
                    <a:pt x="74676" y="501015"/>
                    <a:pt x="107442" y="516763"/>
                    <a:pt x="143383" y="516763"/>
                  </a:cubicBezTo>
                  <a:cubicBezTo>
                    <a:pt x="162306" y="516763"/>
                    <a:pt x="181864" y="512445"/>
                    <a:pt x="201549" y="502539"/>
                  </a:cubicBezTo>
                  <a:lnTo>
                    <a:pt x="524129" y="846709"/>
                  </a:lnTo>
                  <a:cubicBezTo>
                    <a:pt x="497205" y="907669"/>
                    <a:pt x="510667" y="968502"/>
                    <a:pt x="547624" y="1007999"/>
                  </a:cubicBezTo>
                  <a:cubicBezTo>
                    <a:pt x="572897" y="1034796"/>
                    <a:pt x="606552" y="1048258"/>
                    <a:pt x="640969" y="1048258"/>
                  </a:cubicBezTo>
                  <a:cubicBezTo>
                    <a:pt x="675386" y="1048258"/>
                    <a:pt x="710565" y="1034796"/>
                    <a:pt x="739140" y="1007999"/>
                  </a:cubicBezTo>
                  <a:lnTo>
                    <a:pt x="957580" y="775081"/>
                  </a:lnTo>
                  <a:cubicBezTo>
                    <a:pt x="1007999" y="721233"/>
                    <a:pt x="1007999" y="631698"/>
                    <a:pt x="957580" y="574421"/>
                  </a:cubicBezTo>
                  <a:cubicBezTo>
                    <a:pt x="933958" y="549148"/>
                    <a:pt x="900684" y="534162"/>
                    <a:pt x="865632" y="534162"/>
                  </a:cubicBezTo>
                  <a:cubicBezTo>
                    <a:pt x="845947" y="534162"/>
                    <a:pt x="825754" y="538988"/>
                    <a:pt x="806323" y="549275"/>
                  </a:cubicBezTo>
                  <a:lnTo>
                    <a:pt x="480441" y="201549"/>
                  </a:lnTo>
                  <a:cubicBezTo>
                    <a:pt x="507365" y="144272"/>
                    <a:pt x="493903" y="83185"/>
                    <a:pt x="456946" y="40259"/>
                  </a:cubicBezTo>
                  <a:cubicBezTo>
                    <a:pt x="431673" y="13462"/>
                    <a:pt x="398145" y="0"/>
                    <a:pt x="364109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251" name="Group 117">
            <a:extLst>
              <a:ext uri="{FF2B5EF4-FFF2-40B4-BE49-F238E27FC236}">
                <a16:creationId xmlns:a16="http://schemas.microsoft.com/office/drawing/2014/main" id="{BD940174-9911-8FD2-3EB1-11E3BD686A14}"/>
              </a:ext>
            </a:extLst>
          </p:cNvPr>
          <p:cNvGrpSpPr/>
          <p:nvPr/>
        </p:nvGrpSpPr>
        <p:grpSpPr>
          <a:xfrm>
            <a:off x="11473664" y="3122242"/>
            <a:ext cx="567360" cy="604800"/>
            <a:chOff x="0" y="0"/>
            <a:chExt cx="756480" cy="806400"/>
          </a:xfrm>
        </p:grpSpPr>
        <p:sp>
          <p:nvSpPr>
            <p:cNvPr id="252" name="Freeform 118">
              <a:extLst>
                <a:ext uri="{FF2B5EF4-FFF2-40B4-BE49-F238E27FC236}">
                  <a16:creationId xmlns:a16="http://schemas.microsoft.com/office/drawing/2014/main" id="{326832DC-A4C4-0C7D-ABE1-712CF4AB875D}"/>
                </a:ext>
              </a:extLst>
            </p:cNvPr>
            <p:cNvSpPr/>
            <p:nvPr/>
          </p:nvSpPr>
          <p:spPr>
            <a:xfrm>
              <a:off x="127" y="127"/>
              <a:ext cx="756539" cy="806323"/>
            </a:xfrm>
            <a:custGeom>
              <a:avLst/>
              <a:gdLst/>
              <a:ahLst/>
              <a:cxnLst/>
              <a:rect l="l" t="t" r="r" b="b"/>
              <a:pathLst>
                <a:path w="756539" h="806323">
                  <a:moveTo>
                    <a:pt x="568071" y="0"/>
                  </a:moveTo>
                  <a:lnTo>
                    <a:pt x="443738" y="132588"/>
                  </a:lnTo>
                  <a:cubicBezTo>
                    <a:pt x="435356" y="123698"/>
                    <a:pt x="423545" y="119126"/>
                    <a:pt x="411734" y="119126"/>
                  </a:cubicBezTo>
                  <a:cubicBezTo>
                    <a:pt x="399923" y="119126"/>
                    <a:pt x="388239" y="123698"/>
                    <a:pt x="379857" y="132588"/>
                  </a:cubicBezTo>
                  <a:lnTo>
                    <a:pt x="50419" y="483870"/>
                  </a:lnTo>
                  <a:cubicBezTo>
                    <a:pt x="16891" y="519684"/>
                    <a:pt x="0" y="562737"/>
                    <a:pt x="0" y="616331"/>
                  </a:cubicBezTo>
                  <a:cubicBezTo>
                    <a:pt x="0" y="666623"/>
                    <a:pt x="16891" y="716788"/>
                    <a:pt x="50419" y="752602"/>
                  </a:cubicBezTo>
                  <a:cubicBezTo>
                    <a:pt x="83947" y="788416"/>
                    <a:pt x="129413" y="806323"/>
                    <a:pt x="174752" y="806323"/>
                  </a:cubicBezTo>
                  <a:cubicBezTo>
                    <a:pt x="220091" y="806323"/>
                    <a:pt x="265557" y="788416"/>
                    <a:pt x="299212" y="752602"/>
                  </a:cubicBezTo>
                  <a:lnTo>
                    <a:pt x="628650" y="401320"/>
                  </a:lnTo>
                  <a:cubicBezTo>
                    <a:pt x="648843" y="383413"/>
                    <a:pt x="648843" y="351155"/>
                    <a:pt x="632079" y="333248"/>
                  </a:cubicBezTo>
                  <a:lnTo>
                    <a:pt x="756539" y="200533"/>
                  </a:lnTo>
                  <a:lnTo>
                    <a:pt x="568071" y="0"/>
                  </a:ln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253" name="Group 119">
            <a:extLst>
              <a:ext uri="{FF2B5EF4-FFF2-40B4-BE49-F238E27FC236}">
                <a16:creationId xmlns:a16="http://schemas.microsoft.com/office/drawing/2014/main" id="{01EAA1AB-0416-E4CB-E8D5-B68920A37E17}"/>
              </a:ext>
            </a:extLst>
          </p:cNvPr>
          <p:cNvGrpSpPr/>
          <p:nvPr/>
        </p:nvGrpSpPr>
        <p:grpSpPr>
          <a:xfrm>
            <a:off x="11894864" y="3513922"/>
            <a:ext cx="594720" cy="212400"/>
            <a:chOff x="0" y="0"/>
            <a:chExt cx="792960" cy="283200"/>
          </a:xfrm>
        </p:grpSpPr>
        <p:sp>
          <p:nvSpPr>
            <p:cNvPr id="254" name="Freeform 120">
              <a:extLst>
                <a:ext uri="{FF2B5EF4-FFF2-40B4-BE49-F238E27FC236}">
                  <a16:creationId xmlns:a16="http://schemas.microsoft.com/office/drawing/2014/main" id="{2622B60D-CBC4-C905-C4E1-E9327669BA64}"/>
                </a:ext>
              </a:extLst>
            </p:cNvPr>
            <p:cNvSpPr/>
            <p:nvPr/>
          </p:nvSpPr>
          <p:spPr>
            <a:xfrm>
              <a:off x="0" y="0"/>
              <a:ext cx="792861" cy="283210"/>
            </a:xfrm>
            <a:custGeom>
              <a:avLst/>
              <a:gdLst/>
              <a:ahLst/>
              <a:cxnLst/>
              <a:rect l="l" t="t" r="r" b="b"/>
              <a:pathLst>
                <a:path w="792861" h="283210">
                  <a:moveTo>
                    <a:pt x="218440" y="0"/>
                  </a:moveTo>
                  <a:cubicBezTo>
                    <a:pt x="144526" y="0"/>
                    <a:pt x="87376" y="60960"/>
                    <a:pt x="87376" y="139827"/>
                  </a:cubicBezTo>
                  <a:lnTo>
                    <a:pt x="87376" y="186436"/>
                  </a:lnTo>
                  <a:lnTo>
                    <a:pt x="43688" y="186436"/>
                  </a:lnTo>
                  <a:cubicBezTo>
                    <a:pt x="20193" y="186436"/>
                    <a:pt x="0" y="211455"/>
                    <a:pt x="0" y="233045"/>
                  </a:cubicBezTo>
                  <a:cubicBezTo>
                    <a:pt x="0" y="258191"/>
                    <a:pt x="20193" y="283210"/>
                    <a:pt x="43688" y="283210"/>
                  </a:cubicBezTo>
                  <a:lnTo>
                    <a:pt x="749300" y="283210"/>
                  </a:lnTo>
                  <a:cubicBezTo>
                    <a:pt x="776224" y="283210"/>
                    <a:pt x="792861" y="258191"/>
                    <a:pt x="792861" y="233045"/>
                  </a:cubicBezTo>
                  <a:cubicBezTo>
                    <a:pt x="792861" y="211582"/>
                    <a:pt x="772668" y="186563"/>
                    <a:pt x="745871" y="186563"/>
                  </a:cubicBezTo>
                  <a:lnTo>
                    <a:pt x="705612" y="186563"/>
                  </a:lnTo>
                  <a:lnTo>
                    <a:pt x="705612" y="139827"/>
                  </a:lnTo>
                  <a:cubicBezTo>
                    <a:pt x="705612" y="60960"/>
                    <a:pt x="645160" y="0"/>
                    <a:pt x="571246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255" name="Group 121">
            <a:extLst>
              <a:ext uri="{FF2B5EF4-FFF2-40B4-BE49-F238E27FC236}">
                <a16:creationId xmlns:a16="http://schemas.microsoft.com/office/drawing/2014/main" id="{69FC5B3B-C9BC-0240-5B03-B3D8AE9CB346}"/>
              </a:ext>
            </a:extLst>
          </p:cNvPr>
          <p:cNvGrpSpPr/>
          <p:nvPr/>
        </p:nvGrpSpPr>
        <p:grpSpPr>
          <a:xfrm>
            <a:off x="3750224" y="5653762"/>
            <a:ext cx="785520" cy="839520"/>
            <a:chOff x="0" y="0"/>
            <a:chExt cx="1047360" cy="1119360"/>
          </a:xfrm>
        </p:grpSpPr>
        <p:sp>
          <p:nvSpPr>
            <p:cNvPr id="256" name="Freeform 122">
              <a:extLst>
                <a:ext uri="{FF2B5EF4-FFF2-40B4-BE49-F238E27FC236}">
                  <a16:creationId xmlns:a16="http://schemas.microsoft.com/office/drawing/2014/main" id="{47821911-DF6D-214E-856F-A04AB24A8D8A}"/>
                </a:ext>
              </a:extLst>
            </p:cNvPr>
            <p:cNvSpPr/>
            <p:nvPr/>
          </p:nvSpPr>
          <p:spPr>
            <a:xfrm>
              <a:off x="127" y="127"/>
              <a:ext cx="1047369" cy="1119251"/>
            </a:xfrm>
            <a:custGeom>
              <a:avLst/>
              <a:gdLst/>
              <a:ahLst/>
              <a:cxnLst/>
              <a:rect l="l" t="t" r="r" b="b"/>
              <a:pathLst>
                <a:path w="1047369" h="1119251">
                  <a:moveTo>
                    <a:pt x="31242" y="0"/>
                  </a:moveTo>
                  <a:cubicBezTo>
                    <a:pt x="12954" y="0"/>
                    <a:pt x="0" y="16637"/>
                    <a:pt x="0" y="36068"/>
                  </a:cubicBezTo>
                  <a:lnTo>
                    <a:pt x="0" y="1080389"/>
                  </a:lnTo>
                  <a:cubicBezTo>
                    <a:pt x="0" y="1102614"/>
                    <a:pt x="15621" y="1119251"/>
                    <a:pt x="31242" y="1119251"/>
                  </a:cubicBezTo>
                  <a:lnTo>
                    <a:pt x="1013460" y="1119251"/>
                  </a:lnTo>
                  <a:cubicBezTo>
                    <a:pt x="1031748" y="1119251"/>
                    <a:pt x="1047369" y="1102614"/>
                    <a:pt x="1047369" y="1080389"/>
                  </a:cubicBezTo>
                  <a:cubicBezTo>
                    <a:pt x="1044702" y="1063752"/>
                    <a:pt x="1031748" y="1047115"/>
                    <a:pt x="1013460" y="1047115"/>
                  </a:cubicBezTo>
                  <a:lnTo>
                    <a:pt x="67691" y="1047115"/>
                  </a:lnTo>
                  <a:lnTo>
                    <a:pt x="67691" y="36068"/>
                  </a:lnTo>
                  <a:cubicBezTo>
                    <a:pt x="67691" y="13843"/>
                    <a:pt x="52070" y="0"/>
                    <a:pt x="31242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257" name="Group 123">
            <a:extLst>
              <a:ext uri="{FF2B5EF4-FFF2-40B4-BE49-F238E27FC236}">
                <a16:creationId xmlns:a16="http://schemas.microsoft.com/office/drawing/2014/main" id="{F9FB6CA4-427B-429F-4604-81CA8C0DA7AB}"/>
              </a:ext>
            </a:extLst>
          </p:cNvPr>
          <p:cNvGrpSpPr/>
          <p:nvPr/>
        </p:nvGrpSpPr>
        <p:grpSpPr>
          <a:xfrm>
            <a:off x="3859664" y="5890642"/>
            <a:ext cx="676080" cy="396000"/>
            <a:chOff x="0" y="0"/>
            <a:chExt cx="901440" cy="528000"/>
          </a:xfrm>
        </p:grpSpPr>
        <p:sp>
          <p:nvSpPr>
            <p:cNvPr id="258" name="Freeform 124">
              <a:extLst>
                <a:ext uri="{FF2B5EF4-FFF2-40B4-BE49-F238E27FC236}">
                  <a16:creationId xmlns:a16="http://schemas.microsoft.com/office/drawing/2014/main" id="{BFD926DC-D4C3-4329-6A3A-E691BC735490}"/>
                </a:ext>
              </a:extLst>
            </p:cNvPr>
            <p:cNvSpPr/>
            <p:nvPr/>
          </p:nvSpPr>
          <p:spPr>
            <a:xfrm>
              <a:off x="127" y="0"/>
              <a:ext cx="901192" cy="527939"/>
            </a:xfrm>
            <a:custGeom>
              <a:avLst/>
              <a:gdLst/>
              <a:ahLst/>
              <a:cxnLst/>
              <a:rect l="l" t="t" r="r" b="b"/>
              <a:pathLst>
                <a:path w="901192" h="527939">
                  <a:moveTo>
                    <a:pt x="797179" y="0"/>
                  </a:moveTo>
                  <a:cubicBezTo>
                    <a:pt x="742442" y="0"/>
                    <a:pt x="698246" y="47244"/>
                    <a:pt x="698246" y="108458"/>
                  </a:cubicBezTo>
                  <a:cubicBezTo>
                    <a:pt x="698246" y="125095"/>
                    <a:pt x="700786" y="138938"/>
                    <a:pt x="705993" y="152908"/>
                  </a:cubicBezTo>
                  <a:lnTo>
                    <a:pt x="570484" y="300101"/>
                  </a:lnTo>
                  <a:cubicBezTo>
                    <a:pt x="557403" y="291719"/>
                    <a:pt x="541782" y="288925"/>
                    <a:pt x="528828" y="288925"/>
                  </a:cubicBezTo>
                  <a:cubicBezTo>
                    <a:pt x="515874" y="288925"/>
                    <a:pt x="497586" y="291719"/>
                    <a:pt x="484505" y="300101"/>
                  </a:cubicBezTo>
                  <a:lnTo>
                    <a:pt x="416814" y="225044"/>
                  </a:lnTo>
                  <a:cubicBezTo>
                    <a:pt x="424688" y="211201"/>
                    <a:pt x="427228" y="194564"/>
                    <a:pt x="427228" y="180594"/>
                  </a:cubicBezTo>
                  <a:cubicBezTo>
                    <a:pt x="427228" y="122174"/>
                    <a:pt x="380365" y="72136"/>
                    <a:pt x="325628" y="72136"/>
                  </a:cubicBezTo>
                  <a:cubicBezTo>
                    <a:pt x="270891" y="72136"/>
                    <a:pt x="224028" y="122174"/>
                    <a:pt x="224028" y="180594"/>
                  </a:cubicBezTo>
                  <a:cubicBezTo>
                    <a:pt x="224028" y="197231"/>
                    <a:pt x="229235" y="211201"/>
                    <a:pt x="234442" y="225044"/>
                  </a:cubicBezTo>
                  <a:lnTo>
                    <a:pt x="143256" y="322326"/>
                  </a:lnTo>
                  <a:cubicBezTo>
                    <a:pt x="130175" y="316738"/>
                    <a:pt x="114554" y="313944"/>
                    <a:pt x="101600" y="313944"/>
                  </a:cubicBezTo>
                  <a:cubicBezTo>
                    <a:pt x="46863" y="313944"/>
                    <a:pt x="0" y="361188"/>
                    <a:pt x="0" y="419481"/>
                  </a:cubicBezTo>
                  <a:cubicBezTo>
                    <a:pt x="0" y="480695"/>
                    <a:pt x="46863" y="527939"/>
                    <a:pt x="101600" y="527939"/>
                  </a:cubicBezTo>
                  <a:cubicBezTo>
                    <a:pt x="156337" y="527939"/>
                    <a:pt x="203200" y="480695"/>
                    <a:pt x="203200" y="419481"/>
                  </a:cubicBezTo>
                  <a:cubicBezTo>
                    <a:pt x="203200" y="402844"/>
                    <a:pt x="197993" y="389001"/>
                    <a:pt x="192786" y="375031"/>
                  </a:cubicBezTo>
                  <a:lnTo>
                    <a:pt x="283972" y="277876"/>
                  </a:lnTo>
                  <a:cubicBezTo>
                    <a:pt x="297053" y="283464"/>
                    <a:pt x="312674" y="289052"/>
                    <a:pt x="325628" y="289052"/>
                  </a:cubicBezTo>
                  <a:cubicBezTo>
                    <a:pt x="338582" y="289052"/>
                    <a:pt x="354330" y="283464"/>
                    <a:pt x="367284" y="277876"/>
                  </a:cubicBezTo>
                  <a:lnTo>
                    <a:pt x="437642" y="350139"/>
                  </a:lnTo>
                  <a:cubicBezTo>
                    <a:pt x="429895" y="363982"/>
                    <a:pt x="427228" y="383540"/>
                    <a:pt x="427228" y="397383"/>
                  </a:cubicBezTo>
                  <a:cubicBezTo>
                    <a:pt x="427228" y="455803"/>
                    <a:pt x="471551" y="503047"/>
                    <a:pt x="528828" y="503047"/>
                  </a:cubicBezTo>
                  <a:cubicBezTo>
                    <a:pt x="583438" y="503047"/>
                    <a:pt x="627761" y="455803"/>
                    <a:pt x="627761" y="397383"/>
                  </a:cubicBezTo>
                  <a:cubicBezTo>
                    <a:pt x="627761" y="377952"/>
                    <a:pt x="625094" y="363982"/>
                    <a:pt x="619887" y="350139"/>
                  </a:cubicBezTo>
                  <a:lnTo>
                    <a:pt x="755396" y="205740"/>
                  </a:lnTo>
                  <a:cubicBezTo>
                    <a:pt x="768350" y="211328"/>
                    <a:pt x="783971" y="216916"/>
                    <a:pt x="797052" y="216916"/>
                  </a:cubicBezTo>
                  <a:cubicBezTo>
                    <a:pt x="854329" y="216916"/>
                    <a:pt x="901192" y="166878"/>
                    <a:pt x="901192" y="108458"/>
                  </a:cubicBezTo>
                  <a:cubicBezTo>
                    <a:pt x="901192" y="47371"/>
                    <a:pt x="854329" y="0"/>
                    <a:pt x="797052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259" name="Group 125">
            <a:extLst>
              <a:ext uri="{FF2B5EF4-FFF2-40B4-BE49-F238E27FC236}">
                <a16:creationId xmlns:a16="http://schemas.microsoft.com/office/drawing/2014/main" id="{0A4326C7-B92B-8A53-0280-AFFE2528F030}"/>
              </a:ext>
            </a:extLst>
          </p:cNvPr>
          <p:cNvGrpSpPr/>
          <p:nvPr/>
        </p:nvGrpSpPr>
        <p:grpSpPr>
          <a:xfrm>
            <a:off x="10458464" y="5771842"/>
            <a:ext cx="789120" cy="655920"/>
            <a:chOff x="0" y="0"/>
            <a:chExt cx="1052160" cy="874560"/>
          </a:xfrm>
        </p:grpSpPr>
        <p:sp>
          <p:nvSpPr>
            <p:cNvPr id="260" name="Freeform 126">
              <a:extLst>
                <a:ext uri="{FF2B5EF4-FFF2-40B4-BE49-F238E27FC236}">
                  <a16:creationId xmlns:a16="http://schemas.microsoft.com/office/drawing/2014/main" id="{9E951131-4EFE-92ED-F1EA-8151EF208655}"/>
                </a:ext>
              </a:extLst>
            </p:cNvPr>
            <p:cNvSpPr/>
            <p:nvPr/>
          </p:nvSpPr>
          <p:spPr>
            <a:xfrm>
              <a:off x="127" y="127"/>
              <a:ext cx="1052068" cy="874395"/>
            </a:xfrm>
            <a:custGeom>
              <a:avLst/>
              <a:gdLst/>
              <a:ahLst/>
              <a:cxnLst/>
              <a:rect l="l" t="t" r="r" b="b"/>
              <a:pathLst>
                <a:path w="1052068" h="874395">
                  <a:moveTo>
                    <a:pt x="76327" y="321056"/>
                  </a:moveTo>
                  <a:cubicBezTo>
                    <a:pt x="77851" y="321056"/>
                    <a:pt x="79502" y="321437"/>
                    <a:pt x="80645" y="322072"/>
                  </a:cubicBezTo>
                  <a:lnTo>
                    <a:pt x="132715" y="349885"/>
                  </a:lnTo>
                  <a:lnTo>
                    <a:pt x="132715" y="521970"/>
                  </a:lnTo>
                  <a:lnTo>
                    <a:pt x="80645" y="549783"/>
                  </a:lnTo>
                  <a:cubicBezTo>
                    <a:pt x="79121" y="551307"/>
                    <a:pt x="77216" y="551942"/>
                    <a:pt x="75311" y="551942"/>
                  </a:cubicBezTo>
                  <a:cubicBezTo>
                    <a:pt x="70358" y="551942"/>
                    <a:pt x="64897" y="547370"/>
                    <a:pt x="64897" y="541401"/>
                  </a:cubicBezTo>
                  <a:lnTo>
                    <a:pt x="64897" y="333121"/>
                  </a:lnTo>
                  <a:cubicBezTo>
                    <a:pt x="64897" y="324612"/>
                    <a:pt x="70993" y="321056"/>
                    <a:pt x="76200" y="321056"/>
                  </a:cubicBezTo>
                  <a:close/>
                  <a:moveTo>
                    <a:pt x="341122" y="632968"/>
                  </a:moveTo>
                  <a:lnTo>
                    <a:pt x="575437" y="708025"/>
                  </a:lnTo>
                  <a:cubicBezTo>
                    <a:pt x="549402" y="749681"/>
                    <a:pt x="510413" y="771779"/>
                    <a:pt x="466090" y="771779"/>
                  </a:cubicBezTo>
                  <a:cubicBezTo>
                    <a:pt x="398399" y="771779"/>
                    <a:pt x="338582" y="710692"/>
                    <a:pt x="341122" y="632968"/>
                  </a:cubicBezTo>
                  <a:close/>
                  <a:moveTo>
                    <a:pt x="940054" y="72136"/>
                  </a:moveTo>
                  <a:cubicBezTo>
                    <a:pt x="960882" y="72136"/>
                    <a:pt x="976503" y="88773"/>
                    <a:pt x="976503" y="105410"/>
                  </a:cubicBezTo>
                  <a:lnTo>
                    <a:pt x="976503" y="763524"/>
                  </a:lnTo>
                  <a:cubicBezTo>
                    <a:pt x="976503" y="782955"/>
                    <a:pt x="960882" y="796798"/>
                    <a:pt x="940054" y="796798"/>
                  </a:cubicBezTo>
                  <a:cubicBezTo>
                    <a:pt x="921893" y="796798"/>
                    <a:pt x="908812" y="780161"/>
                    <a:pt x="908812" y="763524"/>
                  </a:cubicBezTo>
                  <a:lnTo>
                    <a:pt x="908812" y="105410"/>
                  </a:lnTo>
                  <a:cubicBezTo>
                    <a:pt x="908812" y="85979"/>
                    <a:pt x="924433" y="72136"/>
                    <a:pt x="940054" y="72136"/>
                  </a:cubicBezTo>
                  <a:close/>
                  <a:moveTo>
                    <a:pt x="945261" y="0"/>
                  </a:moveTo>
                  <a:cubicBezTo>
                    <a:pt x="898398" y="0"/>
                    <a:pt x="856742" y="33274"/>
                    <a:pt x="846328" y="77724"/>
                  </a:cubicBezTo>
                  <a:lnTo>
                    <a:pt x="171831" y="285877"/>
                  </a:lnTo>
                  <a:lnTo>
                    <a:pt x="114554" y="255397"/>
                  </a:lnTo>
                  <a:cubicBezTo>
                    <a:pt x="103251" y="249428"/>
                    <a:pt x="91567" y="246634"/>
                    <a:pt x="80137" y="246634"/>
                  </a:cubicBezTo>
                  <a:cubicBezTo>
                    <a:pt x="38481" y="246634"/>
                    <a:pt x="0" y="283083"/>
                    <a:pt x="0" y="333121"/>
                  </a:cubicBezTo>
                  <a:lnTo>
                    <a:pt x="0" y="541401"/>
                  </a:lnTo>
                  <a:cubicBezTo>
                    <a:pt x="0" y="589280"/>
                    <a:pt x="38354" y="625221"/>
                    <a:pt x="81153" y="625221"/>
                  </a:cubicBezTo>
                  <a:cubicBezTo>
                    <a:pt x="93091" y="625221"/>
                    <a:pt x="105283" y="622427"/>
                    <a:pt x="117221" y="616458"/>
                  </a:cubicBezTo>
                  <a:lnTo>
                    <a:pt x="177038" y="585851"/>
                  </a:lnTo>
                  <a:lnTo>
                    <a:pt x="275971" y="616458"/>
                  </a:lnTo>
                  <a:cubicBezTo>
                    <a:pt x="260350" y="743966"/>
                    <a:pt x="354203" y="849503"/>
                    <a:pt x="468757" y="849503"/>
                  </a:cubicBezTo>
                  <a:cubicBezTo>
                    <a:pt x="544195" y="849503"/>
                    <a:pt x="612013" y="799592"/>
                    <a:pt x="645795" y="730123"/>
                  </a:cubicBezTo>
                  <a:lnTo>
                    <a:pt x="848868" y="793877"/>
                  </a:lnTo>
                  <a:cubicBezTo>
                    <a:pt x="861949" y="838327"/>
                    <a:pt x="901065" y="874395"/>
                    <a:pt x="947928" y="874395"/>
                  </a:cubicBezTo>
                  <a:cubicBezTo>
                    <a:pt x="1002538" y="874395"/>
                    <a:pt x="1052068" y="824484"/>
                    <a:pt x="1052068" y="766064"/>
                  </a:cubicBezTo>
                  <a:lnTo>
                    <a:pt x="1052068" y="110998"/>
                  </a:lnTo>
                  <a:cubicBezTo>
                    <a:pt x="1044321" y="47117"/>
                    <a:pt x="999998" y="0"/>
                    <a:pt x="945261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261" name="Group 127">
            <a:extLst>
              <a:ext uri="{FF2B5EF4-FFF2-40B4-BE49-F238E27FC236}">
                <a16:creationId xmlns:a16="http://schemas.microsoft.com/office/drawing/2014/main" id="{E9E8E4B5-173F-126D-D289-3305DF4A980C}"/>
              </a:ext>
            </a:extLst>
          </p:cNvPr>
          <p:cNvGrpSpPr/>
          <p:nvPr/>
        </p:nvGrpSpPr>
        <p:grpSpPr>
          <a:xfrm>
            <a:off x="13060544" y="5681122"/>
            <a:ext cx="337680" cy="617040"/>
            <a:chOff x="0" y="0"/>
            <a:chExt cx="450240" cy="822720"/>
          </a:xfrm>
        </p:grpSpPr>
        <p:sp>
          <p:nvSpPr>
            <p:cNvPr id="262" name="Freeform 128">
              <a:extLst>
                <a:ext uri="{FF2B5EF4-FFF2-40B4-BE49-F238E27FC236}">
                  <a16:creationId xmlns:a16="http://schemas.microsoft.com/office/drawing/2014/main" id="{EB044765-F485-8280-D931-6FB903BE6A9A}"/>
                </a:ext>
              </a:extLst>
            </p:cNvPr>
            <p:cNvSpPr/>
            <p:nvPr/>
          </p:nvSpPr>
          <p:spPr>
            <a:xfrm>
              <a:off x="127" y="127"/>
              <a:ext cx="450342" cy="822706"/>
            </a:xfrm>
            <a:custGeom>
              <a:avLst/>
              <a:gdLst/>
              <a:ahLst/>
              <a:cxnLst/>
              <a:rect l="l" t="t" r="r" b="b"/>
              <a:pathLst>
                <a:path w="450342" h="822706">
                  <a:moveTo>
                    <a:pt x="415925" y="0"/>
                  </a:moveTo>
                  <a:cubicBezTo>
                    <a:pt x="414655" y="0"/>
                    <a:pt x="413385" y="127"/>
                    <a:pt x="412242" y="254"/>
                  </a:cubicBezTo>
                  <a:cubicBezTo>
                    <a:pt x="177673" y="35560"/>
                    <a:pt x="0" y="250063"/>
                    <a:pt x="0" y="502412"/>
                  </a:cubicBezTo>
                  <a:cubicBezTo>
                    <a:pt x="0" y="615950"/>
                    <a:pt x="33147" y="719328"/>
                    <a:pt x="97155" y="807720"/>
                  </a:cubicBezTo>
                  <a:cubicBezTo>
                    <a:pt x="103759" y="817626"/>
                    <a:pt x="113284" y="822706"/>
                    <a:pt x="122936" y="822706"/>
                  </a:cubicBezTo>
                  <a:cubicBezTo>
                    <a:pt x="130556" y="822706"/>
                    <a:pt x="138303" y="819531"/>
                    <a:pt x="144653" y="812800"/>
                  </a:cubicBezTo>
                  <a:lnTo>
                    <a:pt x="279654" y="668909"/>
                  </a:lnTo>
                  <a:cubicBezTo>
                    <a:pt x="286766" y="661416"/>
                    <a:pt x="289179" y="641223"/>
                    <a:pt x="284353" y="628523"/>
                  </a:cubicBezTo>
                  <a:cubicBezTo>
                    <a:pt x="263017" y="590677"/>
                    <a:pt x="251206" y="545211"/>
                    <a:pt x="251206" y="502412"/>
                  </a:cubicBezTo>
                  <a:cubicBezTo>
                    <a:pt x="251206" y="391414"/>
                    <a:pt x="322326" y="292989"/>
                    <a:pt x="426593" y="265176"/>
                  </a:cubicBezTo>
                  <a:cubicBezTo>
                    <a:pt x="440817" y="262636"/>
                    <a:pt x="450342" y="250063"/>
                    <a:pt x="450342" y="234950"/>
                  </a:cubicBezTo>
                  <a:lnTo>
                    <a:pt x="450342" y="33020"/>
                  </a:lnTo>
                  <a:cubicBezTo>
                    <a:pt x="448183" y="14224"/>
                    <a:pt x="431673" y="0"/>
                    <a:pt x="416179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263" name="Group 129">
            <a:extLst>
              <a:ext uri="{FF2B5EF4-FFF2-40B4-BE49-F238E27FC236}">
                <a16:creationId xmlns:a16="http://schemas.microsoft.com/office/drawing/2014/main" id="{63EF5C86-CF9B-68A2-D643-5AE40018912E}"/>
              </a:ext>
            </a:extLst>
          </p:cNvPr>
          <p:cNvGrpSpPr/>
          <p:nvPr/>
        </p:nvGrpSpPr>
        <p:grpSpPr>
          <a:xfrm>
            <a:off x="13192304" y="6209602"/>
            <a:ext cx="455040" cy="228960"/>
            <a:chOff x="0" y="0"/>
            <a:chExt cx="606720" cy="305280"/>
          </a:xfrm>
        </p:grpSpPr>
        <p:sp>
          <p:nvSpPr>
            <p:cNvPr id="264" name="Freeform 130">
              <a:extLst>
                <a:ext uri="{FF2B5EF4-FFF2-40B4-BE49-F238E27FC236}">
                  <a16:creationId xmlns:a16="http://schemas.microsoft.com/office/drawing/2014/main" id="{2D1598D7-2547-A06C-A605-4972C1C7A013}"/>
                </a:ext>
              </a:extLst>
            </p:cNvPr>
            <p:cNvSpPr/>
            <p:nvPr/>
          </p:nvSpPr>
          <p:spPr>
            <a:xfrm>
              <a:off x="0" y="0"/>
              <a:ext cx="606679" cy="305308"/>
            </a:xfrm>
            <a:custGeom>
              <a:avLst/>
              <a:gdLst/>
              <a:ahLst/>
              <a:cxnLst/>
              <a:rect l="l" t="t" r="r" b="b"/>
              <a:pathLst>
                <a:path w="606679" h="305308">
                  <a:moveTo>
                    <a:pt x="433070" y="0"/>
                  </a:moveTo>
                  <a:cubicBezTo>
                    <a:pt x="428117" y="0"/>
                    <a:pt x="423418" y="889"/>
                    <a:pt x="419481" y="2540"/>
                  </a:cubicBezTo>
                  <a:cubicBezTo>
                    <a:pt x="382905" y="27178"/>
                    <a:pt x="340741" y="39116"/>
                    <a:pt x="298704" y="39116"/>
                  </a:cubicBezTo>
                  <a:cubicBezTo>
                    <a:pt x="258953" y="39116"/>
                    <a:pt x="219329" y="28448"/>
                    <a:pt x="184785" y="7620"/>
                  </a:cubicBezTo>
                  <a:cubicBezTo>
                    <a:pt x="179578" y="4318"/>
                    <a:pt x="173990" y="2413"/>
                    <a:pt x="168275" y="2413"/>
                  </a:cubicBezTo>
                  <a:cubicBezTo>
                    <a:pt x="160909" y="2413"/>
                    <a:pt x="153416" y="5588"/>
                    <a:pt x="146812" y="12700"/>
                  </a:cubicBezTo>
                  <a:lnTo>
                    <a:pt x="14224" y="153924"/>
                  </a:lnTo>
                  <a:cubicBezTo>
                    <a:pt x="0" y="171577"/>
                    <a:pt x="2413" y="191770"/>
                    <a:pt x="16637" y="204343"/>
                  </a:cubicBezTo>
                  <a:cubicBezTo>
                    <a:pt x="99568" y="272542"/>
                    <a:pt x="196723" y="305308"/>
                    <a:pt x="300990" y="305308"/>
                  </a:cubicBezTo>
                  <a:cubicBezTo>
                    <a:pt x="405257" y="305308"/>
                    <a:pt x="504825" y="272542"/>
                    <a:pt x="587756" y="201930"/>
                  </a:cubicBezTo>
                  <a:cubicBezTo>
                    <a:pt x="604266" y="189230"/>
                    <a:pt x="606679" y="166624"/>
                    <a:pt x="592455" y="151384"/>
                  </a:cubicBezTo>
                  <a:lnTo>
                    <a:pt x="459740" y="10033"/>
                  </a:lnTo>
                  <a:cubicBezTo>
                    <a:pt x="453390" y="3302"/>
                    <a:pt x="442849" y="0"/>
                    <a:pt x="433070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265" name="Group 131">
            <a:extLst>
              <a:ext uri="{FF2B5EF4-FFF2-40B4-BE49-F238E27FC236}">
                <a16:creationId xmlns:a16="http://schemas.microsoft.com/office/drawing/2014/main" id="{56036715-EC02-C175-7F1D-8BE9B348B738}"/>
              </a:ext>
            </a:extLst>
          </p:cNvPr>
          <p:cNvGrpSpPr/>
          <p:nvPr/>
        </p:nvGrpSpPr>
        <p:grpSpPr>
          <a:xfrm>
            <a:off x="13442864" y="5681122"/>
            <a:ext cx="337680" cy="616320"/>
            <a:chOff x="0" y="0"/>
            <a:chExt cx="450240" cy="821760"/>
          </a:xfrm>
        </p:grpSpPr>
        <p:sp>
          <p:nvSpPr>
            <p:cNvPr id="266" name="Freeform 132">
              <a:extLst>
                <a:ext uri="{FF2B5EF4-FFF2-40B4-BE49-F238E27FC236}">
                  <a16:creationId xmlns:a16="http://schemas.microsoft.com/office/drawing/2014/main" id="{354183D4-DEC1-D9E3-3C7D-D07716AF8976}"/>
                </a:ext>
              </a:extLst>
            </p:cNvPr>
            <p:cNvSpPr/>
            <p:nvPr/>
          </p:nvSpPr>
          <p:spPr>
            <a:xfrm>
              <a:off x="127" y="127"/>
              <a:ext cx="450088" cy="821690"/>
            </a:xfrm>
            <a:custGeom>
              <a:avLst/>
              <a:gdLst/>
              <a:ahLst/>
              <a:cxnLst/>
              <a:rect l="l" t="t" r="r" b="b"/>
              <a:pathLst>
                <a:path w="450088" h="821690">
                  <a:moveTo>
                    <a:pt x="31369" y="0"/>
                  </a:moveTo>
                  <a:cubicBezTo>
                    <a:pt x="14224" y="0"/>
                    <a:pt x="0" y="14351"/>
                    <a:pt x="0" y="33020"/>
                  </a:cubicBezTo>
                  <a:lnTo>
                    <a:pt x="0" y="234950"/>
                  </a:lnTo>
                  <a:cubicBezTo>
                    <a:pt x="0" y="250063"/>
                    <a:pt x="9525" y="262763"/>
                    <a:pt x="23749" y="265176"/>
                  </a:cubicBezTo>
                  <a:cubicBezTo>
                    <a:pt x="123317" y="292989"/>
                    <a:pt x="199136" y="388874"/>
                    <a:pt x="199136" y="502412"/>
                  </a:cubicBezTo>
                  <a:cubicBezTo>
                    <a:pt x="199136" y="545211"/>
                    <a:pt x="187198" y="590677"/>
                    <a:pt x="165989" y="628523"/>
                  </a:cubicBezTo>
                  <a:cubicBezTo>
                    <a:pt x="156464" y="641223"/>
                    <a:pt x="158877" y="656336"/>
                    <a:pt x="170688" y="668909"/>
                  </a:cubicBezTo>
                  <a:lnTo>
                    <a:pt x="305562" y="812800"/>
                  </a:lnTo>
                  <a:cubicBezTo>
                    <a:pt x="311023" y="818515"/>
                    <a:pt x="318897" y="821690"/>
                    <a:pt x="327025" y="821690"/>
                  </a:cubicBezTo>
                  <a:cubicBezTo>
                    <a:pt x="336677" y="821690"/>
                    <a:pt x="346456" y="817245"/>
                    <a:pt x="352933" y="807720"/>
                  </a:cubicBezTo>
                  <a:cubicBezTo>
                    <a:pt x="414528" y="719328"/>
                    <a:pt x="450088" y="613410"/>
                    <a:pt x="450088" y="502412"/>
                  </a:cubicBezTo>
                  <a:cubicBezTo>
                    <a:pt x="443103" y="250063"/>
                    <a:pt x="270002" y="35560"/>
                    <a:pt x="35433" y="254"/>
                  </a:cubicBezTo>
                  <a:cubicBezTo>
                    <a:pt x="34036" y="0"/>
                    <a:pt x="32639" y="0"/>
                    <a:pt x="31369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267" name="Group 133">
            <a:extLst>
              <a:ext uri="{FF2B5EF4-FFF2-40B4-BE49-F238E27FC236}">
                <a16:creationId xmlns:a16="http://schemas.microsoft.com/office/drawing/2014/main" id="{B27B903B-5A52-45D6-1374-C57152C6FE05}"/>
              </a:ext>
            </a:extLst>
          </p:cNvPr>
          <p:cNvGrpSpPr/>
          <p:nvPr/>
        </p:nvGrpSpPr>
        <p:grpSpPr>
          <a:xfrm>
            <a:off x="13347104" y="5885602"/>
            <a:ext cx="141840" cy="348480"/>
            <a:chOff x="0" y="0"/>
            <a:chExt cx="189120" cy="464640"/>
          </a:xfrm>
        </p:grpSpPr>
        <p:sp>
          <p:nvSpPr>
            <p:cNvPr id="268" name="Freeform 134">
              <a:extLst>
                <a:ext uri="{FF2B5EF4-FFF2-40B4-BE49-F238E27FC236}">
                  <a16:creationId xmlns:a16="http://schemas.microsoft.com/office/drawing/2014/main" id="{0F036CDA-F14A-4024-2BDF-42E06C4E30DF}"/>
                </a:ext>
              </a:extLst>
            </p:cNvPr>
            <p:cNvSpPr/>
            <p:nvPr/>
          </p:nvSpPr>
          <p:spPr>
            <a:xfrm>
              <a:off x="0" y="127"/>
              <a:ext cx="189103" cy="464566"/>
            </a:xfrm>
            <a:custGeom>
              <a:avLst/>
              <a:gdLst/>
              <a:ahLst/>
              <a:cxnLst/>
              <a:rect l="l" t="t" r="r" b="b"/>
              <a:pathLst>
                <a:path w="189103" h="464566">
                  <a:moveTo>
                    <a:pt x="94488" y="0"/>
                  </a:moveTo>
                  <a:cubicBezTo>
                    <a:pt x="77978" y="0"/>
                    <a:pt x="61468" y="15113"/>
                    <a:pt x="61468" y="30353"/>
                  </a:cubicBezTo>
                  <a:lnTo>
                    <a:pt x="61468" y="52959"/>
                  </a:lnTo>
                  <a:cubicBezTo>
                    <a:pt x="26035" y="65659"/>
                    <a:pt x="0" y="103505"/>
                    <a:pt x="0" y="148971"/>
                  </a:cubicBezTo>
                  <a:cubicBezTo>
                    <a:pt x="0" y="201930"/>
                    <a:pt x="42545" y="232283"/>
                    <a:pt x="73279" y="257556"/>
                  </a:cubicBezTo>
                  <a:cubicBezTo>
                    <a:pt x="96901" y="277749"/>
                    <a:pt x="125222" y="295529"/>
                    <a:pt x="125222" y="315722"/>
                  </a:cubicBezTo>
                  <a:cubicBezTo>
                    <a:pt x="125222" y="333375"/>
                    <a:pt x="108712" y="351028"/>
                    <a:pt x="94488" y="351028"/>
                  </a:cubicBezTo>
                  <a:cubicBezTo>
                    <a:pt x="80264" y="351028"/>
                    <a:pt x="61468" y="333375"/>
                    <a:pt x="61468" y="315722"/>
                  </a:cubicBezTo>
                  <a:cubicBezTo>
                    <a:pt x="61468" y="295529"/>
                    <a:pt x="47244" y="282829"/>
                    <a:pt x="33147" y="282829"/>
                  </a:cubicBezTo>
                  <a:cubicBezTo>
                    <a:pt x="19050" y="282829"/>
                    <a:pt x="2413" y="300482"/>
                    <a:pt x="2413" y="315595"/>
                  </a:cubicBezTo>
                  <a:cubicBezTo>
                    <a:pt x="2413" y="358521"/>
                    <a:pt x="30734" y="393954"/>
                    <a:pt x="66167" y="409067"/>
                  </a:cubicBezTo>
                  <a:lnTo>
                    <a:pt x="66167" y="431673"/>
                  </a:lnTo>
                  <a:cubicBezTo>
                    <a:pt x="66167" y="451866"/>
                    <a:pt x="80391" y="464566"/>
                    <a:pt x="96901" y="464566"/>
                  </a:cubicBezTo>
                  <a:cubicBezTo>
                    <a:pt x="115824" y="464566"/>
                    <a:pt x="127635" y="446913"/>
                    <a:pt x="127635" y="431673"/>
                  </a:cubicBezTo>
                  <a:lnTo>
                    <a:pt x="127635" y="406527"/>
                  </a:lnTo>
                  <a:cubicBezTo>
                    <a:pt x="163068" y="393954"/>
                    <a:pt x="189103" y="355981"/>
                    <a:pt x="189103" y="313055"/>
                  </a:cubicBezTo>
                  <a:cubicBezTo>
                    <a:pt x="189103" y="257556"/>
                    <a:pt x="148844" y="227203"/>
                    <a:pt x="115824" y="201930"/>
                  </a:cubicBezTo>
                  <a:cubicBezTo>
                    <a:pt x="92202" y="181737"/>
                    <a:pt x="66167" y="164084"/>
                    <a:pt x="66167" y="143891"/>
                  </a:cubicBezTo>
                  <a:cubicBezTo>
                    <a:pt x="66167" y="126238"/>
                    <a:pt x="80391" y="113538"/>
                    <a:pt x="96901" y="113538"/>
                  </a:cubicBezTo>
                  <a:cubicBezTo>
                    <a:pt x="115824" y="113538"/>
                    <a:pt x="127635" y="128651"/>
                    <a:pt x="127635" y="143891"/>
                  </a:cubicBezTo>
                  <a:cubicBezTo>
                    <a:pt x="127635" y="164084"/>
                    <a:pt x="141859" y="179197"/>
                    <a:pt x="160655" y="179197"/>
                  </a:cubicBezTo>
                  <a:cubicBezTo>
                    <a:pt x="177165" y="179197"/>
                    <a:pt x="188976" y="164084"/>
                    <a:pt x="188976" y="143891"/>
                  </a:cubicBezTo>
                  <a:cubicBezTo>
                    <a:pt x="188976" y="100965"/>
                    <a:pt x="162941" y="65532"/>
                    <a:pt x="127508" y="50419"/>
                  </a:cubicBezTo>
                  <a:lnTo>
                    <a:pt x="127508" y="27686"/>
                  </a:lnTo>
                  <a:cubicBezTo>
                    <a:pt x="127635" y="12573"/>
                    <a:pt x="113538" y="0"/>
                    <a:pt x="94488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269" name="Group 135">
            <a:extLst>
              <a:ext uri="{FF2B5EF4-FFF2-40B4-BE49-F238E27FC236}">
                <a16:creationId xmlns:a16="http://schemas.microsoft.com/office/drawing/2014/main" id="{28EA2B4B-CF08-C79E-7BC2-489E6D125A1B}"/>
              </a:ext>
            </a:extLst>
          </p:cNvPr>
          <p:cNvGrpSpPr/>
          <p:nvPr/>
        </p:nvGrpSpPr>
        <p:grpSpPr>
          <a:xfrm>
            <a:off x="5216864" y="7490482"/>
            <a:ext cx="211680" cy="135360"/>
            <a:chOff x="0" y="0"/>
            <a:chExt cx="282240" cy="180480"/>
          </a:xfrm>
        </p:grpSpPr>
        <p:sp>
          <p:nvSpPr>
            <p:cNvPr id="270" name="Freeform 136">
              <a:extLst>
                <a:ext uri="{FF2B5EF4-FFF2-40B4-BE49-F238E27FC236}">
                  <a16:creationId xmlns:a16="http://schemas.microsoft.com/office/drawing/2014/main" id="{8FE8FB21-F40A-B56A-A34D-EB6F3D974CEE}"/>
                </a:ext>
              </a:extLst>
            </p:cNvPr>
            <p:cNvSpPr/>
            <p:nvPr/>
          </p:nvSpPr>
          <p:spPr>
            <a:xfrm>
              <a:off x="0" y="0"/>
              <a:ext cx="282194" cy="180467"/>
            </a:xfrm>
            <a:custGeom>
              <a:avLst/>
              <a:gdLst/>
              <a:ahLst/>
              <a:cxnLst/>
              <a:rect l="l" t="t" r="r" b="b"/>
              <a:pathLst>
                <a:path w="282194" h="180467">
                  <a:moveTo>
                    <a:pt x="141097" y="0"/>
                  </a:moveTo>
                  <a:cubicBezTo>
                    <a:pt x="64135" y="0"/>
                    <a:pt x="0" y="68326"/>
                    <a:pt x="0" y="150368"/>
                  </a:cubicBezTo>
                  <a:lnTo>
                    <a:pt x="0" y="180467"/>
                  </a:lnTo>
                  <a:lnTo>
                    <a:pt x="282194" y="180467"/>
                  </a:lnTo>
                  <a:lnTo>
                    <a:pt x="282194" y="150368"/>
                  </a:lnTo>
                  <a:cubicBezTo>
                    <a:pt x="282194" y="68326"/>
                    <a:pt x="218059" y="0"/>
                    <a:pt x="141097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271" name="Group 137">
            <a:extLst>
              <a:ext uri="{FF2B5EF4-FFF2-40B4-BE49-F238E27FC236}">
                <a16:creationId xmlns:a16="http://schemas.microsoft.com/office/drawing/2014/main" id="{CA78E1B6-2606-1BD5-06D1-2E5BD0FBA42D}"/>
              </a:ext>
            </a:extLst>
          </p:cNvPr>
          <p:cNvGrpSpPr/>
          <p:nvPr/>
        </p:nvGrpSpPr>
        <p:grpSpPr>
          <a:xfrm>
            <a:off x="5278064" y="7355842"/>
            <a:ext cx="86400" cy="92160"/>
            <a:chOff x="0" y="0"/>
            <a:chExt cx="115200" cy="122880"/>
          </a:xfrm>
        </p:grpSpPr>
        <p:sp>
          <p:nvSpPr>
            <p:cNvPr id="272" name="Freeform 138">
              <a:extLst>
                <a:ext uri="{FF2B5EF4-FFF2-40B4-BE49-F238E27FC236}">
                  <a16:creationId xmlns:a16="http://schemas.microsoft.com/office/drawing/2014/main" id="{F96DDF26-B46B-1C3B-668E-93E17C84B9DE}"/>
                </a:ext>
              </a:extLst>
            </p:cNvPr>
            <p:cNvSpPr/>
            <p:nvPr/>
          </p:nvSpPr>
          <p:spPr>
            <a:xfrm>
              <a:off x="0" y="0"/>
              <a:ext cx="115189" cy="122936"/>
            </a:xfrm>
            <a:custGeom>
              <a:avLst/>
              <a:gdLst/>
              <a:ahLst/>
              <a:cxnLst/>
              <a:rect l="l" t="t" r="r" b="b"/>
              <a:pathLst>
                <a:path w="115189" h="122936">
                  <a:moveTo>
                    <a:pt x="58928" y="0"/>
                  </a:moveTo>
                  <a:cubicBezTo>
                    <a:pt x="25654" y="0"/>
                    <a:pt x="0" y="27305"/>
                    <a:pt x="0" y="62865"/>
                  </a:cubicBezTo>
                  <a:cubicBezTo>
                    <a:pt x="0" y="95631"/>
                    <a:pt x="25654" y="122936"/>
                    <a:pt x="58928" y="122936"/>
                  </a:cubicBezTo>
                  <a:cubicBezTo>
                    <a:pt x="89662" y="122936"/>
                    <a:pt x="115189" y="95631"/>
                    <a:pt x="115189" y="62865"/>
                  </a:cubicBezTo>
                  <a:cubicBezTo>
                    <a:pt x="115189" y="27305"/>
                    <a:pt x="89662" y="0"/>
                    <a:pt x="58928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273" name="Group 139">
            <a:extLst>
              <a:ext uri="{FF2B5EF4-FFF2-40B4-BE49-F238E27FC236}">
                <a16:creationId xmlns:a16="http://schemas.microsoft.com/office/drawing/2014/main" id="{3636E0BD-2310-C937-3FFB-50754D7DE1C5}"/>
              </a:ext>
            </a:extLst>
          </p:cNvPr>
          <p:cNvGrpSpPr/>
          <p:nvPr/>
        </p:nvGrpSpPr>
        <p:grpSpPr>
          <a:xfrm>
            <a:off x="5007344" y="7129042"/>
            <a:ext cx="633600" cy="766800"/>
            <a:chOff x="0" y="0"/>
            <a:chExt cx="844800" cy="1022400"/>
          </a:xfrm>
        </p:grpSpPr>
        <p:sp>
          <p:nvSpPr>
            <p:cNvPr id="274" name="Freeform 140">
              <a:extLst>
                <a:ext uri="{FF2B5EF4-FFF2-40B4-BE49-F238E27FC236}">
                  <a16:creationId xmlns:a16="http://schemas.microsoft.com/office/drawing/2014/main" id="{08EF6BD9-715B-854C-58E9-228CF4EDBC34}"/>
                </a:ext>
              </a:extLst>
            </p:cNvPr>
            <p:cNvSpPr/>
            <p:nvPr/>
          </p:nvSpPr>
          <p:spPr>
            <a:xfrm>
              <a:off x="0" y="127"/>
              <a:ext cx="844804" cy="1022350"/>
            </a:xfrm>
            <a:custGeom>
              <a:avLst/>
              <a:gdLst/>
              <a:ahLst/>
              <a:cxnLst/>
              <a:rect l="l" t="t" r="r" b="b"/>
              <a:pathLst>
                <a:path w="844804" h="1022350">
                  <a:moveTo>
                    <a:pt x="419862" y="238760"/>
                  </a:moveTo>
                  <a:cubicBezTo>
                    <a:pt x="481330" y="238760"/>
                    <a:pt x="532511" y="293497"/>
                    <a:pt x="532511" y="358902"/>
                  </a:cubicBezTo>
                  <a:cubicBezTo>
                    <a:pt x="532511" y="388874"/>
                    <a:pt x="519811" y="416179"/>
                    <a:pt x="501777" y="440817"/>
                  </a:cubicBezTo>
                  <a:cubicBezTo>
                    <a:pt x="570865" y="476250"/>
                    <a:pt x="616966" y="547243"/>
                    <a:pt x="616966" y="631952"/>
                  </a:cubicBezTo>
                  <a:lnTo>
                    <a:pt x="616966" y="694817"/>
                  </a:lnTo>
                  <a:cubicBezTo>
                    <a:pt x="616966" y="711200"/>
                    <a:pt x="604139" y="724789"/>
                    <a:pt x="588772" y="724789"/>
                  </a:cubicBezTo>
                  <a:lnTo>
                    <a:pt x="250952" y="724789"/>
                  </a:lnTo>
                  <a:cubicBezTo>
                    <a:pt x="233045" y="724789"/>
                    <a:pt x="220218" y="711200"/>
                    <a:pt x="220218" y="694817"/>
                  </a:cubicBezTo>
                  <a:lnTo>
                    <a:pt x="220218" y="631952"/>
                  </a:lnTo>
                  <a:cubicBezTo>
                    <a:pt x="220218" y="547243"/>
                    <a:pt x="268859" y="476250"/>
                    <a:pt x="335407" y="440817"/>
                  </a:cubicBezTo>
                  <a:cubicBezTo>
                    <a:pt x="317500" y="421640"/>
                    <a:pt x="307340" y="394335"/>
                    <a:pt x="307340" y="358902"/>
                  </a:cubicBezTo>
                  <a:cubicBezTo>
                    <a:pt x="307340" y="293370"/>
                    <a:pt x="358521" y="238760"/>
                    <a:pt x="419989" y="238760"/>
                  </a:cubicBezTo>
                  <a:close/>
                  <a:moveTo>
                    <a:pt x="421132" y="0"/>
                  </a:moveTo>
                  <a:cubicBezTo>
                    <a:pt x="416687" y="0"/>
                    <a:pt x="412242" y="1397"/>
                    <a:pt x="407035" y="4064"/>
                  </a:cubicBezTo>
                  <a:cubicBezTo>
                    <a:pt x="322072" y="55880"/>
                    <a:pt x="239268" y="81407"/>
                    <a:pt x="155829" y="81407"/>
                  </a:cubicBezTo>
                  <a:cubicBezTo>
                    <a:pt x="116078" y="81407"/>
                    <a:pt x="76200" y="75565"/>
                    <a:pt x="35687" y="64135"/>
                  </a:cubicBezTo>
                  <a:cubicBezTo>
                    <a:pt x="32512" y="62484"/>
                    <a:pt x="29337" y="61849"/>
                    <a:pt x="26289" y="61849"/>
                  </a:cubicBezTo>
                  <a:cubicBezTo>
                    <a:pt x="19558" y="61849"/>
                    <a:pt x="13589" y="65024"/>
                    <a:pt x="10033" y="66929"/>
                  </a:cubicBezTo>
                  <a:cubicBezTo>
                    <a:pt x="2540" y="72263"/>
                    <a:pt x="0" y="80518"/>
                    <a:pt x="0" y="91440"/>
                  </a:cubicBezTo>
                  <a:lnTo>
                    <a:pt x="0" y="435483"/>
                  </a:lnTo>
                  <a:cubicBezTo>
                    <a:pt x="0" y="705739"/>
                    <a:pt x="169037" y="948690"/>
                    <a:pt x="414782" y="1022350"/>
                  </a:cubicBezTo>
                  <a:lnTo>
                    <a:pt x="427609" y="1022350"/>
                  </a:lnTo>
                  <a:cubicBezTo>
                    <a:pt x="670814" y="945896"/>
                    <a:pt x="844804" y="705739"/>
                    <a:pt x="844804" y="435483"/>
                  </a:cubicBezTo>
                  <a:lnTo>
                    <a:pt x="844804" y="91440"/>
                  </a:lnTo>
                  <a:cubicBezTo>
                    <a:pt x="844804" y="80518"/>
                    <a:pt x="842264" y="72390"/>
                    <a:pt x="834517" y="66929"/>
                  </a:cubicBezTo>
                  <a:cubicBezTo>
                    <a:pt x="825627" y="65024"/>
                    <a:pt x="819277" y="61849"/>
                    <a:pt x="813689" y="61849"/>
                  </a:cubicBezTo>
                  <a:cubicBezTo>
                    <a:pt x="811149" y="61849"/>
                    <a:pt x="808863" y="62484"/>
                    <a:pt x="806323" y="64135"/>
                  </a:cubicBezTo>
                  <a:cubicBezTo>
                    <a:pt x="764921" y="75946"/>
                    <a:pt x="723900" y="81915"/>
                    <a:pt x="683260" y="81915"/>
                  </a:cubicBezTo>
                  <a:cubicBezTo>
                    <a:pt x="600837" y="81915"/>
                    <a:pt x="519176" y="57150"/>
                    <a:pt x="435229" y="4064"/>
                  </a:cubicBezTo>
                  <a:cubicBezTo>
                    <a:pt x="430149" y="1397"/>
                    <a:pt x="425704" y="0"/>
                    <a:pt x="421132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275" name="Group 141">
            <a:extLst>
              <a:ext uri="{FF2B5EF4-FFF2-40B4-BE49-F238E27FC236}">
                <a16:creationId xmlns:a16="http://schemas.microsoft.com/office/drawing/2014/main" id="{8FCB0548-49CF-B746-F221-9CE6951D524C}"/>
              </a:ext>
            </a:extLst>
          </p:cNvPr>
          <p:cNvGrpSpPr/>
          <p:nvPr/>
        </p:nvGrpSpPr>
        <p:grpSpPr>
          <a:xfrm>
            <a:off x="7785104" y="7136962"/>
            <a:ext cx="730080" cy="583200"/>
            <a:chOff x="0" y="0"/>
            <a:chExt cx="973440" cy="777600"/>
          </a:xfrm>
        </p:grpSpPr>
        <p:sp>
          <p:nvSpPr>
            <p:cNvPr id="276" name="Freeform 142">
              <a:extLst>
                <a:ext uri="{FF2B5EF4-FFF2-40B4-BE49-F238E27FC236}">
                  <a16:creationId xmlns:a16="http://schemas.microsoft.com/office/drawing/2014/main" id="{C132D94A-21C0-5D3F-BD5D-049240C11034}"/>
                </a:ext>
              </a:extLst>
            </p:cNvPr>
            <p:cNvSpPr/>
            <p:nvPr/>
          </p:nvSpPr>
          <p:spPr>
            <a:xfrm>
              <a:off x="127" y="0"/>
              <a:ext cx="973455" cy="777621"/>
            </a:xfrm>
            <a:custGeom>
              <a:avLst/>
              <a:gdLst/>
              <a:ahLst/>
              <a:cxnLst/>
              <a:rect l="l" t="t" r="r" b="b"/>
              <a:pathLst>
                <a:path w="973455" h="777621">
                  <a:moveTo>
                    <a:pt x="163830" y="324612"/>
                  </a:moveTo>
                  <a:lnTo>
                    <a:pt x="253492" y="477520"/>
                  </a:lnTo>
                  <a:lnTo>
                    <a:pt x="74168" y="477520"/>
                  </a:lnTo>
                  <a:lnTo>
                    <a:pt x="163830" y="324612"/>
                  </a:lnTo>
                  <a:close/>
                  <a:moveTo>
                    <a:pt x="783717" y="324612"/>
                  </a:moveTo>
                  <a:lnTo>
                    <a:pt x="873506" y="477520"/>
                  </a:lnTo>
                  <a:lnTo>
                    <a:pt x="694055" y="477520"/>
                  </a:lnTo>
                  <a:lnTo>
                    <a:pt x="783717" y="324612"/>
                  </a:lnTo>
                  <a:close/>
                  <a:moveTo>
                    <a:pt x="478917" y="0"/>
                  </a:moveTo>
                  <a:cubicBezTo>
                    <a:pt x="432816" y="0"/>
                    <a:pt x="394335" y="41021"/>
                    <a:pt x="394335" y="90043"/>
                  </a:cubicBezTo>
                  <a:lnTo>
                    <a:pt x="394335" y="100965"/>
                  </a:lnTo>
                  <a:lnTo>
                    <a:pt x="368808" y="114681"/>
                  </a:lnTo>
                  <a:cubicBezTo>
                    <a:pt x="309880" y="150114"/>
                    <a:pt x="286893" y="163830"/>
                    <a:pt x="245872" y="169291"/>
                  </a:cubicBezTo>
                  <a:cubicBezTo>
                    <a:pt x="233045" y="139192"/>
                    <a:pt x="204851" y="114681"/>
                    <a:pt x="169037" y="114681"/>
                  </a:cubicBezTo>
                  <a:cubicBezTo>
                    <a:pt x="138303" y="114681"/>
                    <a:pt x="107569" y="136525"/>
                    <a:pt x="94742" y="166497"/>
                  </a:cubicBezTo>
                  <a:cubicBezTo>
                    <a:pt x="76835" y="163830"/>
                    <a:pt x="56261" y="155575"/>
                    <a:pt x="40894" y="150114"/>
                  </a:cubicBezTo>
                  <a:cubicBezTo>
                    <a:pt x="36830" y="147955"/>
                    <a:pt x="32639" y="146939"/>
                    <a:pt x="28829" y="146939"/>
                  </a:cubicBezTo>
                  <a:cubicBezTo>
                    <a:pt x="18034" y="146939"/>
                    <a:pt x="8890" y="154559"/>
                    <a:pt x="5080" y="166497"/>
                  </a:cubicBezTo>
                  <a:cubicBezTo>
                    <a:pt x="0" y="182880"/>
                    <a:pt x="5080" y="202057"/>
                    <a:pt x="20447" y="204724"/>
                  </a:cubicBezTo>
                  <a:cubicBezTo>
                    <a:pt x="43561" y="215646"/>
                    <a:pt x="66675" y="221107"/>
                    <a:pt x="92202" y="226568"/>
                  </a:cubicBezTo>
                  <a:cubicBezTo>
                    <a:pt x="97282" y="248412"/>
                    <a:pt x="112649" y="270256"/>
                    <a:pt x="130556" y="283845"/>
                  </a:cubicBezTo>
                  <a:lnTo>
                    <a:pt x="7620" y="491109"/>
                  </a:lnTo>
                  <a:cubicBezTo>
                    <a:pt x="7620" y="493903"/>
                    <a:pt x="5080" y="504825"/>
                    <a:pt x="5080" y="507492"/>
                  </a:cubicBezTo>
                  <a:lnTo>
                    <a:pt x="5080" y="540258"/>
                  </a:lnTo>
                  <a:cubicBezTo>
                    <a:pt x="5080" y="638429"/>
                    <a:pt x="82042" y="720344"/>
                    <a:pt x="174244" y="720344"/>
                  </a:cubicBezTo>
                  <a:cubicBezTo>
                    <a:pt x="268986" y="720344"/>
                    <a:pt x="345948" y="638429"/>
                    <a:pt x="345948" y="540258"/>
                  </a:cubicBezTo>
                  <a:lnTo>
                    <a:pt x="345948" y="507492"/>
                  </a:lnTo>
                  <a:cubicBezTo>
                    <a:pt x="345948" y="504825"/>
                    <a:pt x="340868" y="493903"/>
                    <a:pt x="340868" y="491109"/>
                  </a:cubicBezTo>
                  <a:lnTo>
                    <a:pt x="220218" y="283845"/>
                  </a:lnTo>
                  <a:cubicBezTo>
                    <a:pt x="238125" y="272923"/>
                    <a:pt x="250952" y="253746"/>
                    <a:pt x="258572" y="229235"/>
                  </a:cubicBezTo>
                  <a:cubicBezTo>
                    <a:pt x="312420" y="218313"/>
                    <a:pt x="340614" y="204597"/>
                    <a:pt x="402082" y="166497"/>
                  </a:cubicBezTo>
                  <a:lnTo>
                    <a:pt x="402082" y="777621"/>
                  </a:lnTo>
                  <a:lnTo>
                    <a:pt x="576326" y="777621"/>
                  </a:lnTo>
                  <a:lnTo>
                    <a:pt x="576326" y="166497"/>
                  </a:lnTo>
                  <a:cubicBezTo>
                    <a:pt x="635254" y="202057"/>
                    <a:pt x="665988" y="218313"/>
                    <a:pt x="719709" y="229235"/>
                  </a:cubicBezTo>
                  <a:cubicBezTo>
                    <a:pt x="724789" y="251079"/>
                    <a:pt x="737616" y="270129"/>
                    <a:pt x="758190" y="283845"/>
                  </a:cubicBezTo>
                  <a:lnTo>
                    <a:pt x="635254" y="491109"/>
                  </a:lnTo>
                  <a:cubicBezTo>
                    <a:pt x="635254" y="493903"/>
                    <a:pt x="632714" y="504825"/>
                    <a:pt x="632714" y="507492"/>
                  </a:cubicBezTo>
                  <a:lnTo>
                    <a:pt x="632714" y="540258"/>
                  </a:lnTo>
                  <a:cubicBezTo>
                    <a:pt x="632714" y="638429"/>
                    <a:pt x="709549" y="720344"/>
                    <a:pt x="801751" y="720344"/>
                  </a:cubicBezTo>
                  <a:cubicBezTo>
                    <a:pt x="896620" y="720344"/>
                    <a:pt x="973455" y="638429"/>
                    <a:pt x="973455" y="540258"/>
                  </a:cubicBezTo>
                  <a:lnTo>
                    <a:pt x="973455" y="507492"/>
                  </a:lnTo>
                  <a:cubicBezTo>
                    <a:pt x="973455" y="504825"/>
                    <a:pt x="968375" y="493903"/>
                    <a:pt x="968375" y="491109"/>
                  </a:cubicBezTo>
                  <a:lnTo>
                    <a:pt x="847852" y="283845"/>
                  </a:lnTo>
                  <a:cubicBezTo>
                    <a:pt x="847852" y="272923"/>
                    <a:pt x="863219" y="253746"/>
                    <a:pt x="868299" y="226568"/>
                  </a:cubicBezTo>
                  <a:cubicBezTo>
                    <a:pt x="888746" y="218440"/>
                    <a:pt x="914400" y="212979"/>
                    <a:pt x="937387" y="204724"/>
                  </a:cubicBezTo>
                  <a:cubicBezTo>
                    <a:pt x="952754" y="199263"/>
                    <a:pt x="960501" y="180213"/>
                    <a:pt x="952754" y="166497"/>
                  </a:cubicBezTo>
                  <a:cubicBezTo>
                    <a:pt x="949071" y="154559"/>
                    <a:pt x="939800" y="146939"/>
                    <a:pt x="929132" y="146939"/>
                  </a:cubicBezTo>
                  <a:cubicBezTo>
                    <a:pt x="925195" y="146939"/>
                    <a:pt x="921131" y="147955"/>
                    <a:pt x="916940" y="150114"/>
                  </a:cubicBezTo>
                  <a:cubicBezTo>
                    <a:pt x="899033" y="155575"/>
                    <a:pt x="883666" y="163830"/>
                    <a:pt x="863219" y="166497"/>
                  </a:cubicBezTo>
                  <a:cubicBezTo>
                    <a:pt x="850392" y="136525"/>
                    <a:pt x="822198" y="114681"/>
                    <a:pt x="788924" y="114681"/>
                  </a:cubicBezTo>
                  <a:cubicBezTo>
                    <a:pt x="755650" y="114681"/>
                    <a:pt x="724789" y="136525"/>
                    <a:pt x="714629" y="169291"/>
                  </a:cubicBezTo>
                  <a:cubicBezTo>
                    <a:pt x="671068" y="163830"/>
                    <a:pt x="650621" y="150114"/>
                    <a:pt x="591693" y="114681"/>
                  </a:cubicBezTo>
                  <a:lnTo>
                    <a:pt x="566039" y="100965"/>
                  </a:lnTo>
                  <a:lnTo>
                    <a:pt x="566039" y="90043"/>
                  </a:lnTo>
                  <a:cubicBezTo>
                    <a:pt x="566039" y="38227"/>
                    <a:pt x="527558" y="0"/>
                    <a:pt x="478917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277" name="Group 143">
            <a:extLst>
              <a:ext uri="{FF2B5EF4-FFF2-40B4-BE49-F238E27FC236}">
                <a16:creationId xmlns:a16="http://schemas.microsoft.com/office/drawing/2014/main" id="{FA75A8A0-9936-96C0-6F88-4A59E8D8934B}"/>
              </a:ext>
            </a:extLst>
          </p:cNvPr>
          <p:cNvGrpSpPr/>
          <p:nvPr/>
        </p:nvGrpSpPr>
        <p:grpSpPr>
          <a:xfrm>
            <a:off x="7947824" y="7766962"/>
            <a:ext cx="384480" cy="90000"/>
            <a:chOff x="0" y="0"/>
            <a:chExt cx="512640" cy="120000"/>
          </a:xfrm>
        </p:grpSpPr>
        <p:sp>
          <p:nvSpPr>
            <p:cNvPr id="278" name="Freeform 144">
              <a:extLst>
                <a:ext uri="{FF2B5EF4-FFF2-40B4-BE49-F238E27FC236}">
                  <a16:creationId xmlns:a16="http://schemas.microsoft.com/office/drawing/2014/main" id="{C4534F68-A81E-106F-B3AE-78B574A3BC37}"/>
                </a:ext>
              </a:extLst>
            </p:cNvPr>
            <p:cNvSpPr/>
            <p:nvPr/>
          </p:nvSpPr>
          <p:spPr>
            <a:xfrm>
              <a:off x="0" y="127"/>
              <a:ext cx="512699" cy="120015"/>
            </a:xfrm>
            <a:custGeom>
              <a:avLst/>
              <a:gdLst/>
              <a:ahLst/>
              <a:cxnLst/>
              <a:rect l="l" t="t" r="r" b="b"/>
              <a:pathLst>
                <a:path w="512699" h="120015">
                  <a:moveTo>
                    <a:pt x="56388" y="0"/>
                  </a:moveTo>
                  <a:cubicBezTo>
                    <a:pt x="25654" y="0"/>
                    <a:pt x="0" y="27178"/>
                    <a:pt x="0" y="59944"/>
                  </a:cubicBezTo>
                  <a:lnTo>
                    <a:pt x="0" y="89916"/>
                  </a:lnTo>
                  <a:cubicBezTo>
                    <a:pt x="0" y="109093"/>
                    <a:pt x="12827" y="120015"/>
                    <a:pt x="28194" y="120015"/>
                  </a:cubicBezTo>
                  <a:lnTo>
                    <a:pt x="484505" y="120015"/>
                  </a:lnTo>
                  <a:cubicBezTo>
                    <a:pt x="499872" y="117348"/>
                    <a:pt x="512699" y="103632"/>
                    <a:pt x="512699" y="89916"/>
                  </a:cubicBezTo>
                  <a:lnTo>
                    <a:pt x="512699" y="59944"/>
                  </a:lnTo>
                  <a:cubicBezTo>
                    <a:pt x="512699" y="27178"/>
                    <a:pt x="487045" y="0"/>
                    <a:pt x="453771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279" name="Group 145">
            <a:extLst>
              <a:ext uri="{FF2B5EF4-FFF2-40B4-BE49-F238E27FC236}">
                <a16:creationId xmlns:a16="http://schemas.microsoft.com/office/drawing/2014/main" id="{3406386E-445E-4077-1219-ECFF309D54E2}"/>
              </a:ext>
            </a:extLst>
          </p:cNvPr>
          <p:cNvGrpSpPr/>
          <p:nvPr/>
        </p:nvGrpSpPr>
        <p:grpSpPr>
          <a:xfrm>
            <a:off x="9310784" y="7298962"/>
            <a:ext cx="42480" cy="225360"/>
            <a:chOff x="0" y="0"/>
            <a:chExt cx="56640" cy="300480"/>
          </a:xfrm>
        </p:grpSpPr>
        <p:sp>
          <p:nvSpPr>
            <p:cNvPr id="280" name="Freeform 146">
              <a:extLst>
                <a:ext uri="{FF2B5EF4-FFF2-40B4-BE49-F238E27FC236}">
                  <a16:creationId xmlns:a16="http://schemas.microsoft.com/office/drawing/2014/main" id="{0CB5BE88-7868-5F73-E7EE-80D3C37C6721}"/>
                </a:ext>
              </a:extLst>
            </p:cNvPr>
            <p:cNvSpPr/>
            <p:nvPr/>
          </p:nvSpPr>
          <p:spPr>
            <a:xfrm>
              <a:off x="0" y="127"/>
              <a:ext cx="56642" cy="300482"/>
            </a:xfrm>
            <a:custGeom>
              <a:avLst/>
              <a:gdLst/>
              <a:ahLst/>
              <a:cxnLst/>
              <a:rect l="l" t="t" r="r" b="b"/>
              <a:pathLst>
                <a:path w="56642" h="300482">
                  <a:moveTo>
                    <a:pt x="0" y="0"/>
                  </a:moveTo>
                  <a:lnTo>
                    <a:pt x="0" y="300482"/>
                  </a:lnTo>
                  <a:lnTo>
                    <a:pt x="56642" y="300482"/>
                  </a:lnTo>
                  <a:lnTo>
                    <a:pt x="56642" y="0"/>
                  </a:ln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281" name="Group 147">
            <a:extLst>
              <a:ext uri="{FF2B5EF4-FFF2-40B4-BE49-F238E27FC236}">
                <a16:creationId xmlns:a16="http://schemas.microsoft.com/office/drawing/2014/main" id="{42372530-4640-0D50-4F51-BBE1827E7605}"/>
              </a:ext>
            </a:extLst>
          </p:cNvPr>
          <p:cNvGrpSpPr/>
          <p:nvPr/>
        </p:nvGrpSpPr>
        <p:grpSpPr>
          <a:xfrm>
            <a:off x="9737024" y="7298962"/>
            <a:ext cx="43920" cy="225360"/>
            <a:chOff x="0" y="0"/>
            <a:chExt cx="58560" cy="300480"/>
          </a:xfrm>
        </p:grpSpPr>
        <p:sp>
          <p:nvSpPr>
            <p:cNvPr id="282" name="Freeform 148">
              <a:extLst>
                <a:ext uri="{FF2B5EF4-FFF2-40B4-BE49-F238E27FC236}">
                  <a16:creationId xmlns:a16="http://schemas.microsoft.com/office/drawing/2014/main" id="{91212FC9-0E3A-962D-FB3D-45D98EAD3647}"/>
                </a:ext>
              </a:extLst>
            </p:cNvPr>
            <p:cNvSpPr/>
            <p:nvPr/>
          </p:nvSpPr>
          <p:spPr>
            <a:xfrm>
              <a:off x="127" y="127"/>
              <a:ext cx="58547" cy="300482"/>
            </a:xfrm>
            <a:custGeom>
              <a:avLst/>
              <a:gdLst/>
              <a:ahLst/>
              <a:cxnLst/>
              <a:rect l="l" t="t" r="r" b="b"/>
              <a:pathLst>
                <a:path w="58547" h="300482">
                  <a:moveTo>
                    <a:pt x="0" y="0"/>
                  </a:moveTo>
                  <a:lnTo>
                    <a:pt x="0" y="300482"/>
                  </a:lnTo>
                  <a:lnTo>
                    <a:pt x="58547" y="300482"/>
                  </a:lnTo>
                  <a:lnTo>
                    <a:pt x="58547" y="0"/>
                  </a:ln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283" name="Group 149">
            <a:extLst>
              <a:ext uri="{FF2B5EF4-FFF2-40B4-BE49-F238E27FC236}">
                <a16:creationId xmlns:a16="http://schemas.microsoft.com/office/drawing/2014/main" id="{897182AB-A63E-1E39-18A0-F00576BA50F3}"/>
              </a:ext>
            </a:extLst>
          </p:cNvPr>
          <p:cNvGrpSpPr/>
          <p:nvPr/>
        </p:nvGrpSpPr>
        <p:grpSpPr>
          <a:xfrm>
            <a:off x="9310784" y="7569682"/>
            <a:ext cx="42480" cy="270000"/>
            <a:chOff x="0" y="0"/>
            <a:chExt cx="56640" cy="360000"/>
          </a:xfrm>
        </p:grpSpPr>
        <p:sp>
          <p:nvSpPr>
            <p:cNvPr id="284" name="Freeform 150">
              <a:extLst>
                <a:ext uri="{FF2B5EF4-FFF2-40B4-BE49-F238E27FC236}">
                  <a16:creationId xmlns:a16="http://schemas.microsoft.com/office/drawing/2014/main" id="{A5B44E0A-BA4F-946F-967C-E797B26A2F87}"/>
                </a:ext>
              </a:extLst>
            </p:cNvPr>
            <p:cNvSpPr/>
            <p:nvPr/>
          </p:nvSpPr>
          <p:spPr>
            <a:xfrm>
              <a:off x="0" y="0"/>
              <a:ext cx="56642" cy="360045"/>
            </a:xfrm>
            <a:custGeom>
              <a:avLst/>
              <a:gdLst/>
              <a:ahLst/>
              <a:cxnLst/>
              <a:rect l="l" t="t" r="r" b="b"/>
              <a:pathLst>
                <a:path w="56642" h="360045">
                  <a:moveTo>
                    <a:pt x="0" y="0"/>
                  </a:moveTo>
                  <a:lnTo>
                    <a:pt x="0" y="360045"/>
                  </a:lnTo>
                  <a:lnTo>
                    <a:pt x="56642" y="360045"/>
                  </a:lnTo>
                  <a:lnTo>
                    <a:pt x="56642" y="0"/>
                  </a:ln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285" name="Group 151">
            <a:extLst>
              <a:ext uri="{FF2B5EF4-FFF2-40B4-BE49-F238E27FC236}">
                <a16:creationId xmlns:a16="http://schemas.microsoft.com/office/drawing/2014/main" id="{43D867FF-5CB3-32E4-1CD3-9A049CFFF56F}"/>
              </a:ext>
            </a:extLst>
          </p:cNvPr>
          <p:cNvGrpSpPr/>
          <p:nvPr/>
        </p:nvGrpSpPr>
        <p:grpSpPr>
          <a:xfrm>
            <a:off x="9737024" y="7569682"/>
            <a:ext cx="43920" cy="270000"/>
            <a:chOff x="0" y="0"/>
            <a:chExt cx="58560" cy="360000"/>
          </a:xfrm>
        </p:grpSpPr>
        <p:sp>
          <p:nvSpPr>
            <p:cNvPr id="286" name="Freeform 152">
              <a:extLst>
                <a:ext uri="{FF2B5EF4-FFF2-40B4-BE49-F238E27FC236}">
                  <a16:creationId xmlns:a16="http://schemas.microsoft.com/office/drawing/2014/main" id="{980111C3-AF44-53D2-5837-979B06A6AB4D}"/>
                </a:ext>
              </a:extLst>
            </p:cNvPr>
            <p:cNvSpPr/>
            <p:nvPr/>
          </p:nvSpPr>
          <p:spPr>
            <a:xfrm>
              <a:off x="127" y="0"/>
              <a:ext cx="58547" cy="360045"/>
            </a:xfrm>
            <a:custGeom>
              <a:avLst/>
              <a:gdLst/>
              <a:ahLst/>
              <a:cxnLst/>
              <a:rect l="l" t="t" r="r" b="b"/>
              <a:pathLst>
                <a:path w="58547" h="360045">
                  <a:moveTo>
                    <a:pt x="0" y="0"/>
                  </a:moveTo>
                  <a:lnTo>
                    <a:pt x="0" y="360045"/>
                  </a:lnTo>
                  <a:lnTo>
                    <a:pt x="58547" y="360045"/>
                  </a:lnTo>
                  <a:lnTo>
                    <a:pt x="58547" y="0"/>
                  </a:ln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287" name="Group 153">
            <a:extLst>
              <a:ext uri="{FF2B5EF4-FFF2-40B4-BE49-F238E27FC236}">
                <a16:creationId xmlns:a16="http://schemas.microsoft.com/office/drawing/2014/main" id="{A3FB9F24-9EDA-1B9D-C678-9D367573D0E8}"/>
              </a:ext>
            </a:extLst>
          </p:cNvPr>
          <p:cNvGrpSpPr/>
          <p:nvPr/>
        </p:nvGrpSpPr>
        <p:grpSpPr>
          <a:xfrm>
            <a:off x="9185504" y="7298962"/>
            <a:ext cx="84240" cy="225360"/>
            <a:chOff x="0" y="0"/>
            <a:chExt cx="112320" cy="300480"/>
          </a:xfrm>
        </p:grpSpPr>
        <p:sp>
          <p:nvSpPr>
            <p:cNvPr id="288" name="Freeform 154">
              <a:extLst>
                <a:ext uri="{FF2B5EF4-FFF2-40B4-BE49-F238E27FC236}">
                  <a16:creationId xmlns:a16="http://schemas.microsoft.com/office/drawing/2014/main" id="{F18CEE08-AAC2-170B-28B0-734789DADBEB}"/>
                </a:ext>
              </a:extLst>
            </p:cNvPr>
            <p:cNvSpPr/>
            <p:nvPr/>
          </p:nvSpPr>
          <p:spPr>
            <a:xfrm>
              <a:off x="127" y="127"/>
              <a:ext cx="112268" cy="300355"/>
            </a:xfrm>
            <a:custGeom>
              <a:avLst/>
              <a:gdLst/>
              <a:ahLst/>
              <a:cxnLst/>
              <a:rect l="l" t="t" r="r" b="b"/>
              <a:pathLst>
                <a:path w="112268" h="300355">
                  <a:moveTo>
                    <a:pt x="81661" y="0"/>
                  </a:moveTo>
                  <a:cubicBezTo>
                    <a:pt x="35687" y="0"/>
                    <a:pt x="0" y="38227"/>
                    <a:pt x="0" y="87376"/>
                  </a:cubicBezTo>
                  <a:lnTo>
                    <a:pt x="0" y="177546"/>
                  </a:lnTo>
                  <a:cubicBezTo>
                    <a:pt x="0" y="210312"/>
                    <a:pt x="12700" y="240284"/>
                    <a:pt x="35687" y="262128"/>
                  </a:cubicBezTo>
                  <a:cubicBezTo>
                    <a:pt x="53467" y="289433"/>
                    <a:pt x="81661" y="300355"/>
                    <a:pt x="112268" y="300355"/>
                  </a:cubicBezTo>
                  <a:lnTo>
                    <a:pt x="112268" y="0"/>
                  </a:ln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289" name="Group 155">
            <a:extLst>
              <a:ext uri="{FF2B5EF4-FFF2-40B4-BE49-F238E27FC236}">
                <a16:creationId xmlns:a16="http://schemas.microsoft.com/office/drawing/2014/main" id="{9CAF2EA9-81E6-2BDE-64FD-4552D6143E59}"/>
              </a:ext>
            </a:extLst>
          </p:cNvPr>
          <p:cNvGrpSpPr/>
          <p:nvPr/>
        </p:nvGrpSpPr>
        <p:grpSpPr>
          <a:xfrm>
            <a:off x="9397184" y="7298962"/>
            <a:ext cx="298080" cy="225360"/>
            <a:chOff x="0" y="0"/>
            <a:chExt cx="397440" cy="300480"/>
          </a:xfrm>
        </p:grpSpPr>
        <p:sp>
          <p:nvSpPr>
            <p:cNvPr id="290" name="Freeform 156">
              <a:extLst>
                <a:ext uri="{FF2B5EF4-FFF2-40B4-BE49-F238E27FC236}">
                  <a16:creationId xmlns:a16="http://schemas.microsoft.com/office/drawing/2014/main" id="{93804CF2-3044-938A-66A9-0B82F1CFC4CE}"/>
                </a:ext>
              </a:extLst>
            </p:cNvPr>
            <p:cNvSpPr/>
            <p:nvPr/>
          </p:nvSpPr>
          <p:spPr>
            <a:xfrm>
              <a:off x="0" y="127"/>
              <a:ext cx="397383" cy="300482"/>
            </a:xfrm>
            <a:custGeom>
              <a:avLst/>
              <a:gdLst/>
              <a:ahLst/>
              <a:cxnLst/>
              <a:rect l="l" t="t" r="r" b="b"/>
              <a:pathLst>
                <a:path w="397383" h="300482">
                  <a:moveTo>
                    <a:pt x="0" y="0"/>
                  </a:moveTo>
                  <a:lnTo>
                    <a:pt x="0" y="300482"/>
                  </a:lnTo>
                  <a:lnTo>
                    <a:pt x="397383" y="300482"/>
                  </a:lnTo>
                  <a:lnTo>
                    <a:pt x="397383" y="0"/>
                  </a:ln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291" name="Group 157">
            <a:extLst>
              <a:ext uri="{FF2B5EF4-FFF2-40B4-BE49-F238E27FC236}">
                <a16:creationId xmlns:a16="http://schemas.microsoft.com/office/drawing/2014/main" id="{78EDC81B-9BA5-1C66-E1CF-DB295FF3A572}"/>
              </a:ext>
            </a:extLst>
          </p:cNvPr>
          <p:cNvGrpSpPr/>
          <p:nvPr/>
        </p:nvGrpSpPr>
        <p:grpSpPr>
          <a:xfrm>
            <a:off x="9821264" y="7536562"/>
            <a:ext cx="84960" cy="305280"/>
            <a:chOff x="0" y="0"/>
            <a:chExt cx="113280" cy="407040"/>
          </a:xfrm>
        </p:grpSpPr>
        <p:sp>
          <p:nvSpPr>
            <p:cNvPr id="292" name="Freeform 158">
              <a:extLst>
                <a:ext uri="{FF2B5EF4-FFF2-40B4-BE49-F238E27FC236}">
                  <a16:creationId xmlns:a16="http://schemas.microsoft.com/office/drawing/2014/main" id="{7A8B4300-44CE-1F2E-609C-48A7AD70F37E}"/>
                </a:ext>
              </a:extLst>
            </p:cNvPr>
            <p:cNvSpPr/>
            <p:nvPr/>
          </p:nvSpPr>
          <p:spPr>
            <a:xfrm>
              <a:off x="127" y="0"/>
              <a:ext cx="113284" cy="407035"/>
            </a:xfrm>
            <a:custGeom>
              <a:avLst/>
              <a:gdLst/>
              <a:ahLst/>
              <a:cxnLst/>
              <a:rect l="l" t="t" r="r" b="b"/>
              <a:pathLst>
                <a:path w="113284" h="407035">
                  <a:moveTo>
                    <a:pt x="113284" y="0"/>
                  </a:moveTo>
                  <a:cubicBezTo>
                    <a:pt x="79756" y="27305"/>
                    <a:pt x="41148" y="43688"/>
                    <a:pt x="0" y="43688"/>
                  </a:cubicBezTo>
                  <a:lnTo>
                    <a:pt x="0" y="407035"/>
                  </a:lnTo>
                  <a:lnTo>
                    <a:pt x="28194" y="407035"/>
                  </a:lnTo>
                  <a:cubicBezTo>
                    <a:pt x="77089" y="407035"/>
                    <a:pt x="113157" y="366014"/>
                    <a:pt x="113157" y="316865"/>
                  </a:cubicBezTo>
                  <a:lnTo>
                    <a:pt x="113157" y="0"/>
                  </a:ln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293" name="Group 159">
            <a:extLst>
              <a:ext uri="{FF2B5EF4-FFF2-40B4-BE49-F238E27FC236}">
                <a16:creationId xmlns:a16="http://schemas.microsoft.com/office/drawing/2014/main" id="{870762D5-FAFB-D6E3-BC5F-75F3F9B3919B}"/>
              </a:ext>
            </a:extLst>
          </p:cNvPr>
          <p:cNvGrpSpPr/>
          <p:nvPr/>
        </p:nvGrpSpPr>
        <p:grpSpPr>
          <a:xfrm>
            <a:off x="9185504" y="7536562"/>
            <a:ext cx="84240" cy="303120"/>
            <a:chOff x="0" y="0"/>
            <a:chExt cx="112320" cy="404160"/>
          </a:xfrm>
        </p:grpSpPr>
        <p:sp>
          <p:nvSpPr>
            <p:cNvPr id="294" name="Freeform 160">
              <a:extLst>
                <a:ext uri="{FF2B5EF4-FFF2-40B4-BE49-F238E27FC236}">
                  <a16:creationId xmlns:a16="http://schemas.microsoft.com/office/drawing/2014/main" id="{37F11D39-5724-CF05-3201-033E58AD5AAB}"/>
                </a:ext>
              </a:extLst>
            </p:cNvPr>
            <p:cNvSpPr/>
            <p:nvPr/>
          </p:nvSpPr>
          <p:spPr>
            <a:xfrm>
              <a:off x="127" y="0"/>
              <a:ext cx="112268" cy="404114"/>
            </a:xfrm>
            <a:custGeom>
              <a:avLst/>
              <a:gdLst/>
              <a:ahLst/>
              <a:cxnLst/>
              <a:rect l="l" t="t" r="r" b="b"/>
              <a:pathLst>
                <a:path w="112268" h="404114">
                  <a:moveTo>
                    <a:pt x="0" y="0"/>
                  </a:moveTo>
                  <a:lnTo>
                    <a:pt x="0" y="316738"/>
                  </a:lnTo>
                  <a:cubicBezTo>
                    <a:pt x="0" y="365887"/>
                    <a:pt x="35687" y="404114"/>
                    <a:pt x="81661" y="404114"/>
                  </a:cubicBezTo>
                  <a:lnTo>
                    <a:pt x="112268" y="404114"/>
                  </a:lnTo>
                  <a:lnTo>
                    <a:pt x="112268" y="43688"/>
                  </a:lnTo>
                  <a:cubicBezTo>
                    <a:pt x="68834" y="43688"/>
                    <a:pt x="30607" y="27305"/>
                    <a:pt x="0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295" name="Group 161">
            <a:extLst>
              <a:ext uri="{FF2B5EF4-FFF2-40B4-BE49-F238E27FC236}">
                <a16:creationId xmlns:a16="http://schemas.microsoft.com/office/drawing/2014/main" id="{1F4545AE-C50C-59A9-6860-CCDB70F6696D}"/>
              </a:ext>
            </a:extLst>
          </p:cNvPr>
          <p:cNvGrpSpPr/>
          <p:nvPr/>
        </p:nvGrpSpPr>
        <p:grpSpPr>
          <a:xfrm>
            <a:off x="9523904" y="7569682"/>
            <a:ext cx="42480" cy="47520"/>
            <a:chOff x="0" y="0"/>
            <a:chExt cx="56640" cy="63360"/>
          </a:xfrm>
        </p:grpSpPr>
        <p:sp>
          <p:nvSpPr>
            <p:cNvPr id="296" name="Freeform 162">
              <a:extLst>
                <a:ext uri="{FF2B5EF4-FFF2-40B4-BE49-F238E27FC236}">
                  <a16:creationId xmlns:a16="http://schemas.microsoft.com/office/drawing/2014/main" id="{4A324C2F-BFB1-CA56-890A-B1CADF37EF73}"/>
                </a:ext>
              </a:extLst>
            </p:cNvPr>
            <p:cNvSpPr/>
            <p:nvPr/>
          </p:nvSpPr>
          <p:spPr>
            <a:xfrm>
              <a:off x="127" y="0"/>
              <a:ext cx="56642" cy="63373"/>
            </a:xfrm>
            <a:custGeom>
              <a:avLst/>
              <a:gdLst/>
              <a:ahLst/>
              <a:cxnLst/>
              <a:rect l="l" t="t" r="r" b="b"/>
              <a:pathLst>
                <a:path w="56642" h="63373">
                  <a:moveTo>
                    <a:pt x="0" y="0"/>
                  </a:moveTo>
                  <a:lnTo>
                    <a:pt x="0" y="30353"/>
                  </a:lnTo>
                  <a:cubicBezTo>
                    <a:pt x="0" y="49657"/>
                    <a:pt x="12827" y="63373"/>
                    <a:pt x="28321" y="63373"/>
                  </a:cubicBezTo>
                  <a:cubicBezTo>
                    <a:pt x="46355" y="63373"/>
                    <a:pt x="56642" y="49657"/>
                    <a:pt x="56642" y="30353"/>
                  </a:cubicBezTo>
                  <a:lnTo>
                    <a:pt x="56642" y="0"/>
                  </a:ln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297" name="Group 163">
            <a:extLst>
              <a:ext uri="{FF2B5EF4-FFF2-40B4-BE49-F238E27FC236}">
                <a16:creationId xmlns:a16="http://schemas.microsoft.com/office/drawing/2014/main" id="{9644A993-EF2C-7804-7508-01CB4750DEB6}"/>
              </a:ext>
            </a:extLst>
          </p:cNvPr>
          <p:cNvGrpSpPr/>
          <p:nvPr/>
        </p:nvGrpSpPr>
        <p:grpSpPr>
          <a:xfrm>
            <a:off x="9821264" y="7298962"/>
            <a:ext cx="84960" cy="225360"/>
            <a:chOff x="0" y="0"/>
            <a:chExt cx="113280" cy="300480"/>
          </a:xfrm>
        </p:grpSpPr>
        <p:sp>
          <p:nvSpPr>
            <p:cNvPr id="298" name="Freeform 164">
              <a:extLst>
                <a:ext uri="{FF2B5EF4-FFF2-40B4-BE49-F238E27FC236}">
                  <a16:creationId xmlns:a16="http://schemas.microsoft.com/office/drawing/2014/main" id="{1A8A4A4A-4ADF-B942-4910-C52E91FC0A54}"/>
                </a:ext>
              </a:extLst>
            </p:cNvPr>
            <p:cNvSpPr/>
            <p:nvPr/>
          </p:nvSpPr>
          <p:spPr>
            <a:xfrm>
              <a:off x="127" y="127"/>
              <a:ext cx="113284" cy="300482"/>
            </a:xfrm>
            <a:custGeom>
              <a:avLst/>
              <a:gdLst/>
              <a:ahLst/>
              <a:cxnLst/>
              <a:rect l="l" t="t" r="r" b="b"/>
              <a:pathLst>
                <a:path w="113284" h="300482">
                  <a:moveTo>
                    <a:pt x="0" y="0"/>
                  </a:moveTo>
                  <a:lnTo>
                    <a:pt x="0" y="300482"/>
                  </a:lnTo>
                  <a:cubicBezTo>
                    <a:pt x="28321" y="300482"/>
                    <a:pt x="53975" y="289560"/>
                    <a:pt x="77216" y="267716"/>
                  </a:cubicBezTo>
                  <a:cubicBezTo>
                    <a:pt x="100457" y="245872"/>
                    <a:pt x="113284" y="213106"/>
                    <a:pt x="113284" y="180340"/>
                  </a:cubicBezTo>
                  <a:lnTo>
                    <a:pt x="113284" y="90043"/>
                  </a:lnTo>
                  <a:cubicBezTo>
                    <a:pt x="113284" y="38227"/>
                    <a:pt x="74549" y="0"/>
                    <a:pt x="28194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299" name="Group 165">
            <a:extLst>
              <a:ext uri="{FF2B5EF4-FFF2-40B4-BE49-F238E27FC236}">
                <a16:creationId xmlns:a16="http://schemas.microsoft.com/office/drawing/2014/main" id="{1F9C0A77-FE2C-E86D-3908-9AF9F7FA63F9}"/>
              </a:ext>
            </a:extLst>
          </p:cNvPr>
          <p:cNvGrpSpPr/>
          <p:nvPr/>
        </p:nvGrpSpPr>
        <p:grpSpPr>
          <a:xfrm>
            <a:off x="9397184" y="7569682"/>
            <a:ext cx="298080" cy="270000"/>
            <a:chOff x="0" y="0"/>
            <a:chExt cx="397440" cy="360000"/>
          </a:xfrm>
        </p:grpSpPr>
        <p:sp>
          <p:nvSpPr>
            <p:cNvPr id="300" name="Freeform 166">
              <a:extLst>
                <a:ext uri="{FF2B5EF4-FFF2-40B4-BE49-F238E27FC236}">
                  <a16:creationId xmlns:a16="http://schemas.microsoft.com/office/drawing/2014/main" id="{911923BF-4942-D970-5D0D-BA3EEF50DCC9}"/>
                </a:ext>
              </a:extLst>
            </p:cNvPr>
            <p:cNvSpPr/>
            <p:nvPr/>
          </p:nvSpPr>
          <p:spPr>
            <a:xfrm>
              <a:off x="0" y="0"/>
              <a:ext cx="397383" cy="360045"/>
            </a:xfrm>
            <a:custGeom>
              <a:avLst/>
              <a:gdLst/>
              <a:ahLst/>
              <a:cxnLst/>
              <a:rect l="l" t="t" r="r" b="b"/>
              <a:pathLst>
                <a:path w="397383" h="360045">
                  <a:moveTo>
                    <a:pt x="0" y="0"/>
                  </a:moveTo>
                  <a:lnTo>
                    <a:pt x="0" y="360045"/>
                  </a:lnTo>
                  <a:lnTo>
                    <a:pt x="397383" y="360045"/>
                  </a:lnTo>
                  <a:lnTo>
                    <a:pt x="397383" y="0"/>
                  </a:lnTo>
                  <a:lnTo>
                    <a:pt x="282067" y="0"/>
                  </a:lnTo>
                  <a:lnTo>
                    <a:pt x="282067" y="30099"/>
                  </a:lnTo>
                  <a:cubicBezTo>
                    <a:pt x="282067" y="81915"/>
                    <a:pt x="243586" y="120142"/>
                    <a:pt x="197358" y="120142"/>
                  </a:cubicBezTo>
                  <a:cubicBezTo>
                    <a:pt x="148590" y="120142"/>
                    <a:pt x="115316" y="79248"/>
                    <a:pt x="115316" y="30099"/>
                  </a:cubicBezTo>
                  <a:lnTo>
                    <a:pt x="115316" y="0"/>
                  </a:ln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301" name="Group 167">
            <a:extLst>
              <a:ext uri="{FF2B5EF4-FFF2-40B4-BE49-F238E27FC236}">
                <a16:creationId xmlns:a16="http://schemas.microsoft.com/office/drawing/2014/main" id="{3A447C06-CD0B-753F-28CC-8207CC9BC10D}"/>
              </a:ext>
            </a:extLst>
          </p:cNvPr>
          <p:cNvGrpSpPr/>
          <p:nvPr/>
        </p:nvGrpSpPr>
        <p:grpSpPr>
          <a:xfrm>
            <a:off x="9395024" y="7073602"/>
            <a:ext cx="298080" cy="180000"/>
            <a:chOff x="0" y="0"/>
            <a:chExt cx="397440" cy="240000"/>
          </a:xfrm>
        </p:grpSpPr>
        <p:sp>
          <p:nvSpPr>
            <p:cNvPr id="302" name="Freeform 168">
              <a:extLst>
                <a:ext uri="{FF2B5EF4-FFF2-40B4-BE49-F238E27FC236}">
                  <a16:creationId xmlns:a16="http://schemas.microsoft.com/office/drawing/2014/main" id="{6702BF9D-B249-7841-7A8D-013316476553}"/>
                </a:ext>
              </a:extLst>
            </p:cNvPr>
            <p:cNvSpPr/>
            <p:nvPr/>
          </p:nvSpPr>
          <p:spPr>
            <a:xfrm>
              <a:off x="127" y="0"/>
              <a:ext cx="397383" cy="240030"/>
            </a:xfrm>
            <a:custGeom>
              <a:avLst/>
              <a:gdLst/>
              <a:ahLst/>
              <a:cxnLst/>
              <a:rect l="l" t="t" r="r" b="b"/>
              <a:pathLst>
                <a:path w="397383" h="240030">
                  <a:moveTo>
                    <a:pt x="197358" y="0"/>
                  </a:moveTo>
                  <a:cubicBezTo>
                    <a:pt x="89662" y="0"/>
                    <a:pt x="0" y="95504"/>
                    <a:pt x="0" y="209931"/>
                  </a:cubicBezTo>
                  <a:lnTo>
                    <a:pt x="0" y="240030"/>
                  </a:lnTo>
                  <a:lnTo>
                    <a:pt x="110109" y="240030"/>
                  </a:lnTo>
                  <a:lnTo>
                    <a:pt x="110109" y="209931"/>
                  </a:lnTo>
                  <a:cubicBezTo>
                    <a:pt x="110109" y="158115"/>
                    <a:pt x="148590" y="122682"/>
                    <a:pt x="194818" y="122682"/>
                  </a:cubicBezTo>
                  <a:cubicBezTo>
                    <a:pt x="243586" y="122682"/>
                    <a:pt x="276860" y="163576"/>
                    <a:pt x="276860" y="209931"/>
                  </a:cubicBezTo>
                  <a:lnTo>
                    <a:pt x="276860" y="240030"/>
                  </a:lnTo>
                  <a:lnTo>
                    <a:pt x="397383" y="240030"/>
                  </a:lnTo>
                  <a:lnTo>
                    <a:pt x="397383" y="209931"/>
                  </a:lnTo>
                  <a:cubicBezTo>
                    <a:pt x="397383" y="95504"/>
                    <a:pt x="307594" y="0"/>
                    <a:pt x="197358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303" name="Group 169">
            <a:extLst>
              <a:ext uri="{FF2B5EF4-FFF2-40B4-BE49-F238E27FC236}">
                <a16:creationId xmlns:a16="http://schemas.microsoft.com/office/drawing/2014/main" id="{C18D2A1D-6207-3486-1C01-B5350643EDEC}"/>
              </a:ext>
            </a:extLst>
          </p:cNvPr>
          <p:cNvGrpSpPr/>
          <p:nvPr/>
        </p:nvGrpSpPr>
        <p:grpSpPr>
          <a:xfrm>
            <a:off x="14391824" y="5693362"/>
            <a:ext cx="519120" cy="510480"/>
            <a:chOff x="0" y="0"/>
            <a:chExt cx="692160" cy="680640"/>
          </a:xfrm>
        </p:grpSpPr>
        <p:sp>
          <p:nvSpPr>
            <p:cNvPr id="304" name="Freeform 170">
              <a:extLst>
                <a:ext uri="{FF2B5EF4-FFF2-40B4-BE49-F238E27FC236}">
                  <a16:creationId xmlns:a16="http://schemas.microsoft.com/office/drawing/2014/main" id="{9577DD5F-7287-476D-AB6C-22316B350ACE}"/>
                </a:ext>
              </a:extLst>
            </p:cNvPr>
            <p:cNvSpPr/>
            <p:nvPr/>
          </p:nvSpPr>
          <p:spPr>
            <a:xfrm>
              <a:off x="127" y="127"/>
              <a:ext cx="692150" cy="680593"/>
            </a:xfrm>
            <a:custGeom>
              <a:avLst/>
              <a:gdLst/>
              <a:ahLst/>
              <a:cxnLst/>
              <a:rect l="l" t="t" r="r" b="b"/>
              <a:pathLst>
                <a:path w="692150" h="680593">
                  <a:moveTo>
                    <a:pt x="348488" y="0"/>
                  </a:moveTo>
                  <a:cubicBezTo>
                    <a:pt x="162179" y="0"/>
                    <a:pt x="0" y="162306"/>
                    <a:pt x="2286" y="371221"/>
                  </a:cubicBezTo>
                  <a:cubicBezTo>
                    <a:pt x="2286" y="479552"/>
                    <a:pt x="48260" y="587883"/>
                    <a:pt x="137922" y="660019"/>
                  </a:cubicBezTo>
                  <a:cubicBezTo>
                    <a:pt x="147574" y="670306"/>
                    <a:pt x="154813" y="672846"/>
                    <a:pt x="157226" y="680593"/>
                  </a:cubicBezTo>
                  <a:lnTo>
                    <a:pt x="319405" y="680593"/>
                  </a:lnTo>
                  <a:lnTo>
                    <a:pt x="319405" y="564515"/>
                  </a:lnTo>
                  <a:lnTo>
                    <a:pt x="186309" y="564515"/>
                  </a:lnTo>
                  <a:cubicBezTo>
                    <a:pt x="171831" y="564515"/>
                    <a:pt x="159639" y="551688"/>
                    <a:pt x="159639" y="536194"/>
                  </a:cubicBezTo>
                  <a:lnTo>
                    <a:pt x="159639" y="476885"/>
                  </a:lnTo>
                  <a:cubicBezTo>
                    <a:pt x="159639" y="396875"/>
                    <a:pt x="205613" y="329946"/>
                    <a:pt x="268605" y="296418"/>
                  </a:cubicBezTo>
                  <a:cubicBezTo>
                    <a:pt x="251587" y="278384"/>
                    <a:pt x="241935" y="252603"/>
                    <a:pt x="241935" y="218948"/>
                  </a:cubicBezTo>
                  <a:cubicBezTo>
                    <a:pt x="241935" y="157099"/>
                    <a:pt x="290449" y="105537"/>
                    <a:pt x="348488" y="105537"/>
                  </a:cubicBezTo>
                  <a:cubicBezTo>
                    <a:pt x="404114" y="105537"/>
                    <a:pt x="452501" y="157099"/>
                    <a:pt x="452501" y="218948"/>
                  </a:cubicBezTo>
                  <a:cubicBezTo>
                    <a:pt x="452501" y="247396"/>
                    <a:pt x="440436" y="273177"/>
                    <a:pt x="425958" y="296418"/>
                  </a:cubicBezTo>
                  <a:cubicBezTo>
                    <a:pt x="488823" y="329946"/>
                    <a:pt x="534924" y="396875"/>
                    <a:pt x="534924" y="476885"/>
                  </a:cubicBezTo>
                  <a:lnTo>
                    <a:pt x="534924" y="536194"/>
                  </a:lnTo>
                  <a:cubicBezTo>
                    <a:pt x="534924" y="551688"/>
                    <a:pt x="522732" y="564515"/>
                    <a:pt x="508254" y="564515"/>
                  </a:cubicBezTo>
                  <a:lnTo>
                    <a:pt x="375031" y="564515"/>
                  </a:lnTo>
                  <a:lnTo>
                    <a:pt x="375031" y="680593"/>
                  </a:lnTo>
                  <a:lnTo>
                    <a:pt x="537210" y="680593"/>
                  </a:lnTo>
                  <a:cubicBezTo>
                    <a:pt x="539623" y="677926"/>
                    <a:pt x="546862" y="670306"/>
                    <a:pt x="556514" y="665099"/>
                  </a:cubicBezTo>
                  <a:cubicBezTo>
                    <a:pt x="646049" y="587756"/>
                    <a:pt x="692023" y="476885"/>
                    <a:pt x="692023" y="368554"/>
                  </a:cubicBezTo>
                  <a:cubicBezTo>
                    <a:pt x="692150" y="164973"/>
                    <a:pt x="537210" y="0"/>
                    <a:pt x="348488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305" name="Group 171">
            <a:extLst>
              <a:ext uri="{FF2B5EF4-FFF2-40B4-BE49-F238E27FC236}">
                <a16:creationId xmlns:a16="http://schemas.microsoft.com/office/drawing/2014/main" id="{ED1D1668-31AF-D668-86E6-E95EF38A42EA}"/>
              </a:ext>
            </a:extLst>
          </p:cNvPr>
          <p:cNvGrpSpPr/>
          <p:nvPr/>
        </p:nvGrpSpPr>
        <p:grpSpPr>
          <a:xfrm>
            <a:off x="14611424" y="5819362"/>
            <a:ext cx="81360" cy="87120"/>
            <a:chOff x="0" y="0"/>
            <a:chExt cx="108480" cy="116160"/>
          </a:xfrm>
        </p:grpSpPr>
        <p:sp>
          <p:nvSpPr>
            <p:cNvPr id="306" name="Freeform 172">
              <a:extLst>
                <a:ext uri="{FF2B5EF4-FFF2-40B4-BE49-F238E27FC236}">
                  <a16:creationId xmlns:a16="http://schemas.microsoft.com/office/drawing/2014/main" id="{29C5CD25-51E1-7B6E-CF81-15712974B0F0}"/>
                </a:ext>
              </a:extLst>
            </p:cNvPr>
            <p:cNvSpPr/>
            <p:nvPr/>
          </p:nvSpPr>
          <p:spPr>
            <a:xfrm>
              <a:off x="0" y="0"/>
              <a:ext cx="108458" cy="116205"/>
            </a:xfrm>
            <a:custGeom>
              <a:avLst/>
              <a:gdLst/>
              <a:ahLst/>
              <a:cxnLst/>
              <a:rect l="l" t="t" r="r" b="b"/>
              <a:pathLst>
                <a:path w="108458" h="116205">
                  <a:moveTo>
                    <a:pt x="55499" y="0"/>
                  </a:moveTo>
                  <a:cubicBezTo>
                    <a:pt x="24130" y="0"/>
                    <a:pt x="0" y="25781"/>
                    <a:pt x="0" y="59436"/>
                  </a:cubicBezTo>
                  <a:cubicBezTo>
                    <a:pt x="0" y="90297"/>
                    <a:pt x="24130" y="116205"/>
                    <a:pt x="55499" y="116205"/>
                  </a:cubicBezTo>
                  <a:cubicBezTo>
                    <a:pt x="84455" y="116205"/>
                    <a:pt x="108458" y="90424"/>
                    <a:pt x="108458" y="59436"/>
                  </a:cubicBezTo>
                  <a:cubicBezTo>
                    <a:pt x="108458" y="25781"/>
                    <a:pt x="84328" y="0"/>
                    <a:pt x="55499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307" name="Group 173">
            <a:extLst>
              <a:ext uri="{FF2B5EF4-FFF2-40B4-BE49-F238E27FC236}">
                <a16:creationId xmlns:a16="http://schemas.microsoft.com/office/drawing/2014/main" id="{4C512996-D259-A79C-4E3D-A7BAFAA62395}"/>
              </a:ext>
            </a:extLst>
          </p:cNvPr>
          <p:cNvGrpSpPr/>
          <p:nvPr/>
        </p:nvGrpSpPr>
        <p:grpSpPr>
          <a:xfrm>
            <a:off x="14513504" y="6246322"/>
            <a:ext cx="279360" cy="87120"/>
            <a:chOff x="0" y="0"/>
            <a:chExt cx="372480" cy="116160"/>
          </a:xfrm>
        </p:grpSpPr>
        <p:sp>
          <p:nvSpPr>
            <p:cNvPr id="308" name="Freeform 174">
              <a:extLst>
                <a:ext uri="{FF2B5EF4-FFF2-40B4-BE49-F238E27FC236}">
                  <a16:creationId xmlns:a16="http://schemas.microsoft.com/office/drawing/2014/main" id="{BA5D0EA3-B301-967E-2DBC-968E949A161C}"/>
                </a:ext>
              </a:extLst>
            </p:cNvPr>
            <p:cNvSpPr/>
            <p:nvPr/>
          </p:nvSpPr>
          <p:spPr>
            <a:xfrm>
              <a:off x="127" y="127"/>
              <a:ext cx="372491" cy="116078"/>
            </a:xfrm>
            <a:custGeom>
              <a:avLst/>
              <a:gdLst/>
              <a:ahLst/>
              <a:cxnLst/>
              <a:rect l="l" t="t" r="r" b="b"/>
              <a:pathLst>
                <a:path w="372491" h="116078">
                  <a:moveTo>
                    <a:pt x="0" y="0"/>
                  </a:moveTo>
                  <a:lnTo>
                    <a:pt x="0" y="28321"/>
                  </a:lnTo>
                  <a:cubicBezTo>
                    <a:pt x="0" y="77343"/>
                    <a:pt x="36195" y="116078"/>
                    <a:pt x="79756" y="116078"/>
                  </a:cubicBezTo>
                  <a:lnTo>
                    <a:pt x="290195" y="116078"/>
                  </a:lnTo>
                  <a:cubicBezTo>
                    <a:pt x="336169" y="116078"/>
                    <a:pt x="372491" y="77343"/>
                    <a:pt x="372491" y="28321"/>
                  </a:cubicBezTo>
                  <a:lnTo>
                    <a:pt x="372491" y="0"/>
                  </a:ln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309" name="Group 175">
            <a:extLst>
              <a:ext uri="{FF2B5EF4-FFF2-40B4-BE49-F238E27FC236}">
                <a16:creationId xmlns:a16="http://schemas.microsoft.com/office/drawing/2014/main" id="{724BD682-B918-FDA3-E71F-8D556E52EB37}"/>
              </a:ext>
            </a:extLst>
          </p:cNvPr>
          <p:cNvGrpSpPr/>
          <p:nvPr/>
        </p:nvGrpSpPr>
        <p:grpSpPr>
          <a:xfrm>
            <a:off x="14553104" y="5950402"/>
            <a:ext cx="199440" cy="127440"/>
            <a:chOff x="0" y="0"/>
            <a:chExt cx="265920" cy="169920"/>
          </a:xfrm>
        </p:grpSpPr>
        <p:sp>
          <p:nvSpPr>
            <p:cNvPr id="310" name="Freeform 176">
              <a:extLst>
                <a:ext uri="{FF2B5EF4-FFF2-40B4-BE49-F238E27FC236}">
                  <a16:creationId xmlns:a16="http://schemas.microsoft.com/office/drawing/2014/main" id="{FDAE8A9F-FD5F-9969-2F35-03B8278B7004}"/>
                </a:ext>
              </a:extLst>
            </p:cNvPr>
            <p:cNvSpPr/>
            <p:nvPr/>
          </p:nvSpPr>
          <p:spPr>
            <a:xfrm>
              <a:off x="127" y="127"/>
              <a:ext cx="265811" cy="169799"/>
            </a:xfrm>
            <a:custGeom>
              <a:avLst/>
              <a:gdLst/>
              <a:ahLst/>
              <a:cxnLst/>
              <a:rect l="l" t="t" r="r" b="b"/>
              <a:pathLst>
                <a:path w="265811" h="169799">
                  <a:moveTo>
                    <a:pt x="132969" y="0"/>
                  </a:moveTo>
                  <a:cubicBezTo>
                    <a:pt x="60452" y="0"/>
                    <a:pt x="0" y="59182"/>
                    <a:pt x="0" y="141478"/>
                  </a:cubicBezTo>
                  <a:lnTo>
                    <a:pt x="0" y="169799"/>
                  </a:lnTo>
                  <a:lnTo>
                    <a:pt x="265811" y="169799"/>
                  </a:lnTo>
                  <a:lnTo>
                    <a:pt x="265811" y="141478"/>
                  </a:lnTo>
                  <a:cubicBezTo>
                    <a:pt x="265811" y="64262"/>
                    <a:pt x="205486" y="0"/>
                    <a:pt x="132969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311" name="Group 177">
            <a:extLst>
              <a:ext uri="{FF2B5EF4-FFF2-40B4-BE49-F238E27FC236}">
                <a16:creationId xmlns:a16="http://schemas.microsoft.com/office/drawing/2014/main" id="{8F9E6261-A100-7DA4-729A-27E0EB693D33}"/>
              </a:ext>
            </a:extLst>
          </p:cNvPr>
          <p:cNvGrpSpPr/>
          <p:nvPr/>
        </p:nvGrpSpPr>
        <p:grpSpPr>
          <a:xfrm>
            <a:off x="14553104" y="6375922"/>
            <a:ext cx="201600" cy="42480"/>
            <a:chOff x="0" y="0"/>
            <a:chExt cx="268800" cy="56640"/>
          </a:xfrm>
        </p:grpSpPr>
        <p:sp>
          <p:nvSpPr>
            <p:cNvPr id="312" name="Freeform 178">
              <a:extLst>
                <a:ext uri="{FF2B5EF4-FFF2-40B4-BE49-F238E27FC236}">
                  <a16:creationId xmlns:a16="http://schemas.microsoft.com/office/drawing/2014/main" id="{0E947572-074D-75FC-29D7-C44A11FC35B7}"/>
                </a:ext>
              </a:extLst>
            </p:cNvPr>
            <p:cNvSpPr/>
            <p:nvPr/>
          </p:nvSpPr>
          <p:spPr>
            <a:xfrm>
              <a:off x="127" y="127"/>
              <a:ext cx="268732" cy="56642"/>
            </a:xfrm>
            <a:custGeom>
              <a:avLst/>
              <a:gdLst/>
              <a:ahLst/>
              <a:cxnLst/>
              <a:rect l="l" t="t" r="r" b="b"/>
              <a:pathLst>
                <a:path w="268732" h="56642">
                  <a:moveTo>
                    <a:pt x="2286" y="0"/>
                  </a:moveTo>
                  <a:cubicBezTo>
                    <a:pt x="0" y="30861"/>
                    <a:pt x="21717" y="56642"/>
                    <a:pt x="53213" y="56642"/>
                  </a:cubicBezTo>
                  <a:lnTo>
                    <a:pt x="212979" y="56642"/>
                  </a:lnTo>
                  <a:cubicBezTo>
                    <a:pt x="244475" y="56642"/>
                    <a:pt x="268732" y="30861"/>
                    <a:pt x="268732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313" name="Group 179">
            <a:extLst>
              <a:ext uri="{FF2B5EF4-FFF2-40B4-BE49-F238E27FC236}">
                <a16:creationId xmlns:a16="http://schemas.microsoft.com/office/drawing/2014/main" id="{5BA4E55B-D25F-2498-A1D4-02219E705D23}"/>
              </a:ext>
            </a:extLst>
          </p:cNvPr>
          <p:cNvGrpSpPr/>
          <p:nvPr/>
        </p:nvGrpSpPr>
        <p:grpSpPr>
          <a:xfrm>
            <a:off x="10696064" y="7473202"/>
            <a:ext cx="339840" cy="362160"/>
            <a:chOff x="0" y="0"/>
            <a:chExt cx="453120" cy="482880"/>
          </a:xfrm>
        </p:grpSpPr>
        <p:sp>
          <p:nvSpPr>
            <p:cNvPr id="314" name="Freeform 180">
              <a:extLst>
                <a:ext uri="{FF2B5EF4-FFF2-40B4-BE49-F238E27FC236}">
                  <a16:creationId xmlns:a16="http://schemas.microsoft.com/office/drawing/2014/main" id="{86C5CF18-DA3F-4074-6006-464CBDE700E8}"/>
                </a:ext>
              </a:extLst>
            </p:cNvPr>
            <p:cNvSpPr/>
            <p:nvPr/>
          </p:nvSpPr>
          <p:spPr>
            <a:xfrm>
              <a:off x="0" y="0"/>
              <a:ext cx="453136" cy="482854"/>
            </a:xfrm>
            <a:custGeom>
              <a:avLst/>
              <a:gdLst/>
              <a:ahLst/>
              <a:cxnLst/>
              <a:rect l="l" t="t" r="r" b="b"/>
              <a:pathLst>
                <a:path w="453136" h="482854">
                  <a:moveTo>
                    <a:pt x="227838" y="0"/>
                  </a:moveTo>
                  <a:cubicBezTo>
                    <a:pt x="130556" y="0"/>
                    <a:pt x="117856" y="62738"/>
                    <a:pt x="82042" y="286512"/>
                  </a:cubicBezTo>
                  <a:cubicBezTo>
                    <a:pt x="76962" y="324739"/>
                    <a:pt x="69215" y="371094"/>
                    <a:pt x="61595" y="422910"/>
                  </a:cubicBezTo>
                  <a:lnTo>
                    <a:pt x="28194" y="422910"/>
                  </a:lnTo>
                  <a:cubicBezTo>
                    <a:pt x="12827" y="422910"/>
                    <a:pt x="0" y="436499"/>
                    <a:pt x="0" y="452882"/>
                  </a:cubicBezTo>
                  <a:cubicBezTo>
                    <a:pt x="0" y="469265"/>
                    <a:pt x="12827" y="482854"/>
                    <a:pt x="28194" y="482854"/>
                  </a:cubicBezTo>
                  <a:lnTo>
                    <a:pt x="424942" y="482854"/>
                  </a:lnTo>
                  <a:cubicBezTo>
                    <a:pt x="440309" y="480187"/>
                    <a:pt x="453136" y="466471"/>
                    <a:pt x="453136" y="450088"/>
                  </a:cubicBezTo>
                  <a:cubicBezTo>
                    <a:pt x="453136" y="433705"/>
                    <a:pt x="440309" y="420116"/>
                    <a:pt x="424942" y="420116"/>
                  </a:cubicBezTo>
                  <a:lnTo>
                    <a:pt x="394208" y="420116"/>
                  </a:lnTo>
                  <a:cubicBezTo>
                    <a:pt x="383921" y="368300"/>
                    <a:pt x="376301" y="324612"/>
                    <a:pt x="371221" y="283718"/>
                  </a:cubicBezTo>
                  <a:cubicBezTo>
                    <a:pt x="335407" y="65532"/>
                    <a:pt x="322580" y="0"/>
                    <a:pt x="227838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315" name="Group 181">
            <a:extLst>
              <a:ext uri="{FF2B5EF4-FFF2-40B4-BE49-F238E27FC236}">
                <a16:creationId xmlns:a16="http://schemas.microsoft.com/office/drawing/2014/main" id="{95D0460F-CC9D-DB50-AC5D-D49A457DF6A7}"/>
              </a:ext>
            </a:extLst>
          </p:cNvPr>
          <p:cNvGrpSpPr/>
          <p:nvPr/>
        </p:nvGrpSpPr>
        <p:grpSpPr>
          <a:xfrm>
            <a:off x="11015024" y="7157842"/>
            <a:ext cx="169200" cy="180000"/>
            <a:chOff x="0" y="0"/>
            <a:chExt cx="225600" cy="240000"/>
          </a:xfrm>
        </p:grpSpPr>
        <p:sp>
          <p:nvSpPr>
            <p:cNvPr id="316" name="Freeform 182">
              <a:extLst>
                <a:ext uri="{FF2B5EF4-FFF2-40B4-BE49-F238E27FC236}">
                  <a16:creationId xmlns:a16="http://schemas.microsoft.com/office/drawing/2014/main" id="{31F97485-B583-6FD1-0445-7373C47C1CB2}"/>
                </a:ext>
              </a:extLst>
            </p:cNvPr>
            <p:cNvSpPr/>
            <p:nvPr/>
          </p:nvSpPr>
          <p:spPr>
            <a:xfrm>
              <a:off x="0" y="0"/>
              <a:ext cx="225679" cy="240030"/>
            </a:xfrm>
            <a:custGeom>
              <a:avLst/>
              <a:gdLst/>
              <a:ahLst/>
              <a:cxnLst/>
              <a:rect l="l" t="t" r="r" b="b"/>
              <a:pathLst>
                <a:path w="225679" h="240030">
                  <a:moveTo>
                    <a:pt x="112776" y="0"/>
                  </a:moveTo>
                  <a:cubicBezTo>
                    <a:pt x="51308" y="0"/>
                    <a:pt x="0" y="54483"/>
                    <a:pt x="0" y="120015"/>
                  </a:cubicBezTo>
                  <a:cubicBezTo>
                    <a:pt x="0" y="182626"/>
                    <a:pt x="51308" y="240030"/>
                    <a:pt x="112776" y="240030"/>
                  </a:cubicBezTo>
                  <a:cubicBezTo>
                    <a:pt x="174244" y="240030"/>
                    <a:pt x="225679" y="182753"/>
                    <a:pt x="225679" y="120015"/>
                  </a:cubicBezTo>
                  <a:cubicBezTo>
                    <a:pt x="225552" y="54483"/>
                    <a:pt x="174371" y="0"/>
                    <a:pt x="112776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317" name="Group 183">
            <a:extLst>
              <a:ext uri="{FF2B5EF4-FFF2-40B4-BE49-F238E27FC236}">
                <a16:creationId xmlns:a16="http://schemas.microsoft.com/office/drawing/2014/main" id="{3497977C-DE1B-2B50-C82C-70F8E6CDAA3C}"/>
              </a:ext>
            </a:extLst>
          </p:cNvPr>
          <p:cNvGrpSpPr/>
          <p:nvPr/>
        </p:nvGrpSpPr>
        <p:grpSpPr>
          <a:xfrm>
            <a:off x="10549904" y="7157842"/>
            <a:ext cx="167040" cy="180000"/>
            <a:chOff x="0" y="0"/>
            <a:chExt cx="222720" cy="240000"/>
          </a:xfrm>
        </p:grpSpPr>
        <p:sp>
          <p:nvSpPr>
            <p:cNvPr id="318" name="Freeform 184">
              <a:extLst>
                <a:ext uri="{FF2B5EF4-FFF2-40B4-BE49-F238E27FC236}">
                  <a16:creationId xmlns:a16="http://schemas.microsoft.com/office/drawing/2014/main" id="{D113D279-CA31-9C39-25F1-8AD40F32D7FD}"/>
                </a:ext>
              </a:extLst>
            </p:cNvPr>
            <p:cNvSpPr/>
            <p:nvPr/>
          </p:nvSpPr>
          <p:spPr>
            <a:xfrm>
              <a:off x="0" y="0"/>
              <a:ext cx="222758" cy="240030"/>
            </a:xfrm>
            <a:custGeom>
              <a:avLst/>
              <a:gdLst/>
              <a:ahLst/>
              <a:cxnLst/>
              <a:rect l="l" t="t" r="r" b="b"/>
              <a:pathLst>
                <a:path w="222758" h="240030">
                  <a:moveTo>
                    <a:pt x="110109" y="0"/>
                  </a:moveTo>
                  <a:cubicBezTo>
                    <a:pt x="48641" y="0"/>
                    <a:pt x="0" y="54483"/>
                    <a:pt x="0" y="120015"/>
                  </a:cubicBezTo>
                  <a:cubicBezTo>
                    <a:pt x="0" y="185547"/>
                    <a:pt x="48641" y="240030"/>
                    <a:pt x="110109" y="240030"/>
                  </a:cubicBezTo>
                  <a:cubicBezTo>
                    <a:pt x="171577" y="240030"/>
                    <a:pt x="222758" y="185547"/>
                    <a:pt x="222758" y="120015"/>
                  </a:cubicBezTo>
                  <a:cubicBezTo>
                    <a:pt x="222758" y="54483"/>
                    <a:pt x="171577" y="0"/>
                    <a:pt x="110109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319" name="Group 185">
            <a:extLst>
              <a:ext uri="{FF2B5EF4-FFF2-40B4-BE49-F238E27FC236}">
                <a16:creationId xmlns:a16="http://schemas.microsoft.com/office/drawing/2014/main" id="{F60CC9CD-0DE2-4BBF-37C7-A933552DDD48}"/>
              </a:ext>
            </a:extLst>
          </p:cNvPr>
          <p:cNvGrpSpPr/>
          <p:nvPr/>
        </p:nvGrpSpPr>
        <p:grpSpPr>
          <a:xfrm>
            <a:off x="10505984" y="7338562"/>
            <a:ext cx="255600" cy="135360"/>
            <a:chOff x="0" y="0"/>
            <a:chExt cx="340800" cy="180480"/>
          </a:xfrm>
        </p:grpSpPr>
        <p:sp>
          <p:nvSpPr>
            <p:cNvPr id="320" name="Freeform 186">
              <a:extLst>
                <a:ext uri="{FF2B5EF4-FFF2-40B4-BE49-F238E27FC236}">
                  <a16:creationId xmlns:a16="http://schemas.microsoft.com/office/drawing/2014/main" id="{33EE1B09-A797-0DFD-4F49-C4552AF71677}"/>
                </a:ext>
              </a:extLst>
            </p:cNvPr>
            <p:cNvSpPr/>
            <p:nvPr/>
          </p:nvSpPr>
          <p:spPr>
            <a:xfrm>
              <a:off x="0" y="127"/>
              <a:ext cx="340741" cy="180467"/>
            </a:xfrm>
            <a:custGeom>
              <a:avLst/>
              <a:gdLst/>
              <a:ahLst/>
              <a:cxnLst/>
              <a:rect l="l" t="t" r="r" b="b"/>
              <a:pathLst>
                <a:path w="340741" h="180467">
                  <a:moveTo>
                    <a:pt x="46228" y="0"/>
                  </a:moveTo>
                  <a:cubicBezTo>
                    <a:pt x="20447" y="29972"/>
                    <a:pt x="0" y="73787"/>
                    <a:pt x="0" y="117602"/>
                  </a:cubicBezTo>
                  <a:lnTo>
                    <a:pt x="0" y="150368"/>
                  </a:lnTo>
                  <a:cubicBezTo>
                    <a:pt x="0" y="166751"/>
                    <a:pt x="12827" y="180467"/>
                    <a:pt x="28194" y="180467"/>
                  </a:cubicBezTo>
                  <a:lnTo>
                    <a:pt x="310007" y="180467"/>
                  </a:lnTo>
                  <a:cubicBezTo>
                    <a:pt x="327914" y="180467"/>
                    <a:pt x="340741" y="166878"/>
                    <a:pt x="340741" y="150368"/>
                  </a:cubicBezTo>
                  <a:lnTo>
                    <a:pt x="340741" y="117602"/>
                  </a:lnTo>
                  <a:cubicBezTo>
                    <a:pt x="340741" y="71120"/>
                    <a:pt x="322707" y="29972"/>
                    <a:pt x="294640" y="0"/>
                  </a:cubicBezTo>
                  <a:cubicBezTo>
                    <a:pt x="263779" y="35560"/>
                    <a:pt x="217678" y="60198"/>
                    <a:pt x="169037" y="60198"/>
                  </a:cubicBezTo>
                  <a:cubicBezTo>
                    <a:pt x="123063" y="60071"/>
                    <a:pt x="76962" y="35433"/>
                    <a:pt x="46228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321" name="Group 187">
            <a:extLst>
              <a:ext uri="{FF2B5EF4-FFF2-40B4-BE49-F238E27FC236}">
                <a16:creationId xmlns:a16="http://schemas.microsoft.com/office/drawing/2014/main" id="{353CCFAD-3F42-FF1C-B67D-BA2205FC1379}"/>
              </a:ext>
            </a:extLst>
          </p:cNvPr>
          <p:cNvGrpSpPr/>
          <p:nvPr/>
        </p:nvGrpSpPr>
        <p:grpSpPr>
          <a:xfrm>
            <a:off x="10974704" y="7338562"/>
            <a:ext cx="253440" cy="135360"/>
            <a:chOff x="0" y="0"/>
            <a:chExt cx="337920" cy="180480"/>
          </a:xfrm>
        </p:grpSpPr>
        <p:sp>
          <p:nvSpPr>
            <p:cNvPr id="322" name="Freeform 188">
              <a:extLst>
                <a:ext uri="{FF2B5EF4-FFF2-40B4-BE49-F238E27FC236}">
                  <a16:creationId xmlns:a16="http://schemas.microsoft.com/office/drawing/2014/main" id="{49624044-BA20-603C-571C-7447BF6C8E34}"/>
                </a:ext>
              </a:extLst>
            </p:cNvPr>
            <p:cNvSpPr/>
            <p:nvPr/>
          </p:nvSpPr>
          <p:spPr>
            <a:xfrm>
              <a:off x="127" y="127"/>
              <a:ext cx="337820" cy="180467"/>
            </a:xfrm>
            <a:custGeom>
              <a:avLst/>
              <a:gdLst/>
              <a:ahLst/>
              <a:cxnLst/>
              <a:rect l="l" t="t" r="r" b="b"/>
              <a:pathLst>
                <a:path w="337820" h="180467">
                  <a:moveTo>
                    <a:pt x="43434" y="0"/>
                  </a:moveTo>
                  <a:cubicBezTo>
                    <a:pt x="17780" y="29972"/>
                    <a:pt x="0" y="73787"/>
                    <a:pt x="0" y="117602"/>
                  </a:cubicBezTo>
                  <a:lnTo>
                    <a:pt x="0" y="147701"/>
                  </a:lnTo>
                  <a:cubicBezTo>
                    <a:pt x="0" y="166878"/>
                    <a:pt x="12700" y="180467"/>
                    <a:pt x="28067" y="180467"/>
                  </a:cubicBezTo>
                  <a:lnTo>
                    <a:pt x="309753" y="180467"/>
                  </a:lnTo>
                  <a:cubicBezTo>
                    <a:pt x="325120" y="180467"/>
                    <a:pt x="337820" y="166878"/>
                    <a:pt x="337820" y="147701"/>
                  </a:cubicBezTo>
                  <a:lnTo>
                    <a:pt x="337820" y="117602"/>
                  </a:lnTo>
                  <a:cubicBezTo>
                    <a:pt x="337820" y="71120"/>
                    <a:pt x="322453" y="29972"/>
                    <a:pt x="294386" y="0"/>
                  </a:cubicBezTo>
                  <a:cubicBezTo>
                    <a:pt x="261112" y="35560"/>
                    <a:pt x="217551" y="60198"/>
                    <a:pt x="168910" y="60198"/>
                  </a:cubicBezTo>
                  <a:cubicBezTo>
                    <a:pt x="117729" y="60071"/>
                    <a:pt x="76708" y="35433"/>
                    <a:pt x="43434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323" name="Group 189">
            <a:extLst>
              <a:ext uri="{FF2B5EF4-FFF2-40B4-BE49-F238E27FC236}">
                <a16:creationId xmlns:a16="http://schemas.microsoft.com/office/drawing/2014/main" id="{7549F77E-5381-B4A0-3A05-1E0569F5ECE2}"/>
              </a:ext>
            </a:extLst>
          </p:cNvPr>
          <p:cNvGrpSpPr/>
          <p:nvPr/>
        </p:nvGrpSpPr>
        <p:grpSpPr>
          <a:xfrm>
            <a:off x="10984064" y="7518562"/>
            <a:ext cx="244080" cy="137520"/>
            <a:chOff x="0" y="0"/>
            <a:chExt cx="325440" cy="183360"/>
          </a:xfrm>
        </p:grpSpPr>
        <p:sp>
          <p:nvSpPr>
            <p:cNvPr id="324" name="Freeform 190">
              <a:extLst>
                <a:ext uri="{FF2B5EF4-FFF2-40B4-BE49-F238E27FC236}">
                  <a16:creationId xmlns:a16="http://schemas.microsoft.com/office/drawing/2014/main" id="{921E3943-845D-59BE-4B81-A55BE8825FEB}"/>
                </a:ext>
              </a:extLst>
            </p:cNvPr>
            <p:cNvSpPr/>
            <p:nvPr/>
          </p:nvSpPr>
          <p:spPr>
            <a:xfrm>
              <a:off x="0" y="0"/>
              <a:ext cx="325501" cy="183388"/>
            </a:xfrm>
            <a:custGeom>
              <a:avLst/>
              <a:gdLst/>
              <a:ahLst/>
              <a:cxnLst/>
              <a:rect l="l" t="t" r="r" b="b"/>
              <a:pathLst>
                <a:path w="325501" h="183388">
                  <a:moveTo>
                    <a:pt x="0" y="0"/>
                  </a:moveTo>
                  <a:cubicBezTo>
                    <a:pt x="15367" y="49276"/>
                    <a:pt x="25654" y="106807"/>
                    <a:pt x="38481" y="183388"/>
                  </a:cubicBezTo>
                  <a:lnTo>
                    <a:pt x="297307" y="183388"/>
                  </a:lnTo>
                  <a:cubicBezTo>
                    <a:pt x="312674" y="183388"/>
                    <a:pt x="325501" y="169799"/>
                    <a:pt x="325501" y="150495"/>
                  </a:cubicBezTo>
                  <a:lnTo>
                    <a:pt x="325501" y="32893"/>
                  </a:lnTo>
                  <a:cubicBezTo>
                    <a:pt x="322961" y="13716"/>
                    <a:pt x="312674" y="0"/>
                    <a:pt x="297307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325" name="Group 191">
            <a:extLst>
              <a:ext uri="{FF2B5EF4-FFF2-40B4-BE49-F238E27FC236}">
                <a16:creationId xmlns:a16="http://schemas.microsoft.com/office/drawing/2014/main" id="{18395079-EA19-34C9-87B4-942CB195C93B}"/>
              </a:ext>
            </a:extLst>
          </p:cNvPr>
          <p:cNvGrpSpPr/>
          <p:nvPr/>
        </p:nvGrpSpPr>
        <p:grpSpPr>
          <a:xfrm>
            <a:off x="10505984" y="7518562"/>
            <a:ext cx="246240" cy="135360"/>
            <a:chOff x="0" y="0"/>
            <a:chExt cx="328320" cy="180480"/>
          </a:xfrm>
        </p:grpSpPr>
        <p:sp>
          <p:nvSpPr>
            <p:cNvPr id="326" name="Freeform 192">
              <a:extLst>
                <a:ext uri="{FF2B5EF4-FFF2-40B4-BE49-F238E27FC236}">
                  <a16:creationId xmlns:a16="http://schemas.microsoft.com/office/drawing/2014/main" id="{F065ED1D-C79F-79CA-B0E9-698C7E4F3241}"/>
                </a:ext>
              </a:extLst>
            </p:cNvPr>
            <p:cNvSpPr/>
            <p:nvPr/>
          </p:nvSpPr>
          <p:spPr>
            <a:xfrm>
              <a:off x="0" y="0"/>
              <a:ext cx="328295" cy="180467"/>
            </a:xfrm>
            <a:custGeom>
              <a:avLst/>
              <a:gdLst/>
              <a:ahLst/>
              <a:cxnLst/>
              <a:rect l="l" t="t" r="r" b="b"/>
              <a:pathLst>
                <a:path w="328295" h="180467">
                  <a:moveTo>
                    <a:pt x="28194" y="0"/>
                  </a:moveTo>
                  <a:cubicBezTo>
                    <a:pt x="12827" y="0"/>
                    <a:pt x="0" y="13716"/>
                    <a:pt x="0" y="30099"/>
                  </a:cubicBezTo>
                  <a:lnTo>
                    <a:pt x="0" y="150368"/>
                  </a:lnTo>
                  <a:cubicBezTo>
                    <a:pt x="0" y="169545"/>
                    <a:pt x="12827" y="180467"/>
                    <a:pt x="28194" y="180467"/>
                  </a:cubicBezTo>
                  <a:lnTo>
                    <a:pt x="289814" y="180467"/>
                  </a:lnTo>
                  <a:cubicBezTo>
                    <a:pt x="302641" y="106680"/>
                    <a:pt x="310388" y="49149"/>
                    <a:pt x="328295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327" name="Group 193">
            <a:extLst>
              <a:ext uri="{FF2B5EF4-FFF2-40B4-BE49-F238E27FC236}">
                <a16:creationId xmlns:a16="http://schemas.microsoft.com/office/drawing/2014/main" id="{1041E7A5-E21F-2359-A2E0-F00B3C661686}"/>
              </a:ext>
            </a:extLst>
          </p:cNvPr>
          <p:cNvGrpSpPr/>
          <p:nvPr/>
        </p:nvGrpSpPr>
        <p:grpSpPr>
          <a:xfrm>
            <a:off x="3921584" y="7360162"/>
            <a:ext cx="43920" cy="43200"/>
            <a:chOff x="0" y="0"/>
            <a:chExt cx="58560" cy="57600"/>
          </a:xfrm>
        </p:grpSpPr>
        <p:sp>
          <p:nvSpPr>
            <p:cNvPr id="328" name="Freeform 194">
              <a:extLst>
                <a:ext uri="{FF2B5EF4-FFF2-40B4-BE49-F238E27FC236}">
                  <a16:creationId xmlns:a16="http://schemas.microsoft.com/office/drawing/2014/main" id="{3EA57D63-4278-79B0-D0E1-1F56F8BB7BAD}"/>
                </a:ext>
              </a:extLst>
            </p:cNvPr>
            <p:cNvSpPr/>
            <p:nvPr/>
          </p:nvSpPr>
          <p:spPr>
            <a:xfrm>
              <a:off x="127" y="0"/>
              <a:ext cx="58420" cy="57531"/>
            </a:xfrm>
            <a:custGeom>
              <a:avLst/>
              <a:gdLst/>
              <a:ahLst/>
              <a:cxnLst/>
              <a:rect l="l" t="t" r="r" b="b"/>
              <a:pathLst>
                <a:path w="58420" h="57531">
                  <a:moveTo>
                    <a:pt x="30226" y="0"/>
                  </a:moveTo>
                  <a:cubicBezTo>
                    <a:pt x="23495" y="0"/>
                    <a:pt x="16510" y="2794"/>
                    <a:pt x="10160" y="8255"/>
                  </a:cubicBezTo>
                  <a:cubicBezTo>
                    <a:pt x="0" y="19177"/>
                    <a:pt x="0" y="38354"/>
                    <a:pt x="10160" y="49276"/>
                  </a:cubicBezTo>
                  <a:cubicBezTo>
                    <a:pt x="15240" y="54737"/>
                    <a:pt x="22352" y="57531"/>
                    <a:pt x="29210" y="57531"/>
                  </a:cubicBezTo>
                  <a:cubicBezTo>
                    <a:pt x="36068" y="57531"/>
                    <a:pt x="43180" y="54737"/>
                    <a:pt x="48260" y="49276"/>
                  </a:cubicBezTo>
                  <a:cubicBezTo>
                    <a:pt x="58420" y="38354"/>
                    <a:pt x="58420" y="19177"/>
                    <a:pt x="48260" y="8255"/>
                  </a:cubicBezTo>
                  <a:cubicBezTo>
                    <a:pt x="43180" y="2794"/>
                    <a:pt x="36957" y="0"/>
                    <a:pt x="30226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329" name="Group 195">
            <a:extLst>
              <a:ext uri="{FF2B5EF4-FFF2-40B4-BE49-F238E27FC236}">
                <a16:creationId xmlns:a16="http://schemas.microsoft.com/office/drawing/2014/main" id="{67A6912A-B262-CBBB-4176-C26861A586FD}"/>
              </a:ext>
            </a:extLst>
          </p:cNvPr>
          <p:cNvGrpSpPr/>
          <p:nvPr/>
        </p:nvGrpSpPr>
        <p:grpSpPr>
          <a:xfrm>
            <a:off x="3827984" y="7269442"/>
            <a:ext cx="230400" cy="225360"/>
            <a:chOff x="0" y="0"/>
            <a:chExt cx="307200" cy="300480"/>
          </a:xfrm>
        </p:grpSpPr>
        <p:sp>
          <p:nvSpPr>
            <p:cNvPr id="330" name="Freeform 196">
              <a:extLst>
                <a:ext uri="{FF2B5EF4-FFF2-40B4-BE49-F238E27FC236}">
                  <a16:creationId xmlns:a16="http://schemas.microsoft.com/office/drawing/2014/main" id="{BEC1CD1F-E946-EEFE-E79D-F309FD972B0F}"/>
                </a:ext>
              </a:extLst>
            </p:cNvPr>
            <p:cNvSpPr/>
            <p:nvPr/>
          </p:nvSpPr>
          <p:spPr>
            <a:xfrm>
              <a:off x="0" y="127"/>
              <a:ext cx="307213" cy="300482"/>
            </a:xfrm>
            <a:custGeom>
              <a:avLst/>
              <a:gdLst/>
              <a:ahLst/>
              <a:cxnLst/>
              <a:rect l="l" t="t" r="r" b="b"/>
              <a:pathLst>
                <a:path w="307213" h="300482">
                  <a:moveTo>
                    <a:pt x="156210" y="61468"/>
                  </a:moveTo>
                  <a:cubicBezTo>
                    <a:pt x="177927" y="61468"/>
                    <a:pt x="199771" y="70358"/>
                    <a:pt x="215138" y="88138"/>
                  </a:cubicBezTo>
                  <a:cubicBezTo>
                    <a:pt x="250952" y="120904"/>
                    <a:pt x="250952" y="180975"/>
                    <a:pt x="215138" y="213741"/>
                  </a:cubicBezTo>
                  <a:cubicBezTo>
                    <a:pt x="199771" y="231521"/>
                    <a:pt x="178054" y="240411"/>
                    <a:pt x="156210" y="240411"/>
                  </a:cubicBezTo>
                  <a:cubicBezTo>
                    <a:pt x="134366" y="240411"/>
                    <a:pt x="112649" y="231521"/>
                    <a:pt x="97282" y="213741"/>
                  </a:cubicBezTo>
                  <a:cubicBezTo>
                    <a:pt x="64008" y="180975"/>
                    <a:pt x="64008" y="120904"/>
                    <a:pt x="97282" y="88138"/>
                  </a:cubicBezTo>
                  <a:cubicBezTo>
                    <a:pt x="112649" y="70358"/>
                    <a:pt x="134366" y="61468"/>
                    <a:pt x="156210" y="61468"/>
                  </a:cubicBezTo>
                  <a:close/>
                  <a:moveTo>
                    <a:pt x="156845" y="0"/>
                  </a:moveTo>
                  <a:cubicBezTo>
                    <a:pt x="121031" y="0"/>
                    <a:pt x="84455" y="15621"/>
                    <a:pt x="56261" y="46990"/>
                  </a:cubicBezTo>
                  <a:cubicBezTo>
                    <a:pt x="0" y="104394"/>
                    <a:pt x="0" y="200152"/>
                    <a:pt x="56261" y="257429"/>
                  </a:cubicBezTo>
                  <a:cubicBezTo>
                    <a:pt x="83185" y="286131"/>
                    <a:pt x="119634" y="300482"/>
                    <a:pt x="155829" y="300482"/>
                  </a:cubicBezTo>
                  <a:cubicBezTo>
                    <a:pt x="192024" y="300482"/>
                    <a:pt x="227838" y="286131"/>
                    <a:pt x="253365" y="257429"/>
                  </a:cubicBezTo>
                  <a:cubicBezTo>
                    <a:pt x="307213" y="200152"/>
                    <a:pt x="307213" y="104394"/>
                    <a:pt x="253365" y="46990"/>
                  </a:cubicBezTo>
                  <a:cubicBezTo>
                    <a:pt x="227838" y="15621"/>
                    <a:pt x="192659" y="0"/>
                    <a:pt x="156845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331" name="Group 197">
            <a:extLst>
              <a:ext uri="{FF2B5EF4-FFF2-40B4-BE49-F238E27FC236}">
                <a16:creationId xmlns:a16="http://schemas.microsoft.com/office/drawing/2014/main" id="{C6B6E59C-3A8F-87CD-9653-1F013E49423A}"/>
              </a:ext>
            </a:extLst>
          </p:cNvPr>
          <p:cNvGrpSpPr/>
          <p:nvPr/>
        </p:nvGrpSpPr>
        <p:grpSpPr>
          <a:xfrm>
            <a:off x="4033184" y="7041202"/>
            <a:ext cx="288000" cy="308880"/>
            <a:chOff x="0" y="0"/>
            <a:chExt cx="384000" cy="411840"/>
          </a:xfrm>
        </p:grpSpPr>
        <p:sp>
          <p:nvSpPr>
            <p:cNvPr id="332" name="Freeform 198">
              <a:extLst>
                <a:ext uri="{FF2B5EF4-FFF2-40B4-BE49-F238E27FC236}">
                  <a16:creationId xmlns:a16="http://schemas.microsoft.com/office/drawing/2014/main" id="{553E436C-C818-98BE-1264-7D2827CD25F2}"/>
                </a:ext>
              </a:extLst>
            </p:cNvPr>
            <p:cNvSpPr/>
            <p:nvPr/>
          </p:nvSpPr>
          <p:spPr>
            <a:xfrm>
              <a:off x="0" y="0"/>
              <a:ext cx="384048" cy="411861"/>
            </a:xfrm>
            <a:custGeom>
              <a:avLst/>
              <a:gdLst/>
              <a:ahLst/>
              <a:cxnLst/>
              <a:rect l="l" t="t" r="r" b="b"/>
              <a:pathLst>
                <a:path w="384048" h="411861">
                  <a:moveTo>
                    <a:pt x="287020" y="0"/>
                  </a:moveTo>
                  <a:cubicBezTo>
                    <a:pt x="279654" y="0"/>
                    <a:pt x="272542" y="2794"/>
                    <a:pt x="268732" y="8255"/>
                  </a:cubicBezTo>
                  <a:lnTo>
                    <a:pt x="0" y="286385"/>
                  </a:lnTo>
                  <a:cubicBezTo>
                    <a:pt x="33274" y="313690"/>
                    <a:pt x="64008" y="357251"/>
                    <a:pt x="158623" y="411861"/>
                  </a:cubicBezTo>
                  <a:lnTo>
                    <a:pt x="373761" y="231775"/>
                  </a:lnTo>
                  <a:cubicBezTo>
                    <a:pt x="378841" y="226314"/>
                    <a:pt x="384048" y="218186"/>
                    <a:pt x="384048" y="207264"/>
                  </a:cubicBezTo>
                  <a:cubicBezTo>
                    <a:pt x="384048" y="133604"/>
                    <a:pt x="353314" y="59944"/>
                    <a:pt x="307213" y="8128"/>
                  </a:cubicBezTo>
                  <a:cubicBezTo>
                    <a:pt x="302133" y="2794"/>
                    <a:pt x="294386" y="0"/>
                    <a:pt x="287020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333" name="Group 199">
            <a:extLst>
              <a:ext uri="{FF2B5EF4-FFF2-40B4-BE49-F238E27FC236}">
                <a16:creationId xmlns:a16="http://schemas.microsoft.com/office/drawing/2014/main" id="{CA88DBE8-53CC-8704-F4EC-C69D56307204}"/>
              </a:ext>
            </a:extLst>
          </p:cNvPr>
          <p:cNvGrpSpPr/>
          <p:nvPr/>
        </p:nvGrpSpPr>
        <p:grpSpPr>
          <a:xfrm>
            <a:off x="3927344" y="7491202"/>
            <a:ext cx="252000" cy="266400"/>
            <a:chOff x="0" y="0"/>
            <a:chExt cx="336000" cy="355200"/>
          </a:xfrm>
        </p:grpSpPr>
        <p:sp>
          <p:nvSpPr>
            <p:cNvPr id="334" name="Freeform 200">
              <a:extLst>
                <a:ext uri="{FF2B5EF4-FFF2-40B4-BE49-F238E27FC236}">
                  <a16:creationId xmlns:a16="http://schemas.microsoft.com/office/drawing/2014/main" id="{95643E71-6FDC-C7A1-4F19-C1F13A060F45}"/>
                </a:ext>
              </a:extLst>
            </p:cNvPr>
            <p:cNvSpPr/>
            <p:nvPr/>
          </p:nvSpPr>
          <p:spPr>
            <a:xfrm>
              <a:off x="0" y="0"/>
              <a:ext cx="336042" cy="355219"/>
            </a:xfrm>
            <a:custGeom>
              <a:avLst/>
              <a:gdLst/>
              <a:ahLst/>
              <a:cxnLst/>
              <a:rect l="l" t="t" r="r" b="b"/>
              <a:pathLst>
                <a:path w="336042" h="355219">
                  <a:moveTo>
                    <a:pt x="166751" y="0"/>
                  </a:moveTo>
                  <a:cubicBezTo>
                    <a:pt x="161671" y="2794"/>
                    <a:pt x="161671" y="5461"/>
                    <a:pt x="159131" y="10922"/>
                  </a:cubicBezTo>
                  <a:cubicBezTo>
                    <a:pt x="122555" y="47371"/>
                    <a:pt x="69977" y="66548"/>
                    <a:pt x="19177" y="66548"/>
                  </a:cubicBezTo>
                  <a:cubicBezTo>
                    <a:pt x="12700" y="66548"/>
                    <a:pt x="6350" y="66294"/>
                    <a:pt x="0" y="65532"/>
                  </a:cubicBezTo>
                  <a:cubicBezTo>
                    <a:pt x="46101" y="144780"/>
                    <a:pt x="110236" y="325120"/>
                    <a:pt x="115443" y="336042"/>
                  </a:cubicBezTo>
                  <a:cubicBezTo>
                    <a:pt x="118110" y="346964"/>
                    <a:pt x="130810" y="355219"/>
                    <a:pt x="141097" y="355219"/>
                  </a:cubicBezTo>
                  <a:cubicBezTo>
                    <a:pt x="153924" y="355219"/>
                    <a:pt x="161671" y="349758"/>
                    <a:pt x="166751" y="336042"/>
                  </a:cubicBezTo>
                  <a:lnTo>
                    <a:pt x="197485" y="229489"/>
                  </a:lnTo>
                  <a:lnTo>
                    <a:pt x="259080" y="229489"/>
                  </a:lnTo>
                  <a:cubicBezTo>
                    <a:pt x="336042" y="229489"/>
                    <a:pt x="220599" y="54610"/>
                    <a:pt x="166751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335" name="Group 201">
            <a:extLst>
              <a:ext uri="{FF2B5EF4-FFF2-40B4-BE49-F238E27FC236}">
                <a16:creationId xmlns:a16="http://schemas.microsoft.com/office/drawing/2014/main" id="{3DF938AD-270B-80CD-0376-A2F9C17ECEF6}"/>
              </a:ext>
            </a:extLst>
          </p:cNvPr>
          <p:cNvGrpSpPr/>
          <p:nvPr/>
        </p:nvGrpSpPr>
        <p:grpSpPr>
          <a:xfrm>
            <a:off x="4075664" y="7366642"/>
            <a:ext cx="218880" cy="231120"/>
            <a:chOff x="0" y="0"/>
            <a:chExt cx="291840" cy="308160"/>
          </a:xfrm>
        </p:grpSpPr>
        <p:sp>
          <p:nvSpPr>
            <p:cNvPr id="336" name="Freeform 202">
              <a:extLst>
                <a:ext uri="{FF2B5EF4-FFF2-40B4-BE49-F238E27FC236}">
                  <a16:creationId xmlns:a16="http://schemas.microsoft.com/office/drawing/2014/main" id="{51983908-2550-D9DD-A687-CAB3DC19A154}"/>
                </a:ext>
              </a:extLst>
            </p:cNvPr>
            <p:cNvSpPr/>
            <p:nvPr/>
          </p:nvSpPr>
          <p:spPr>
            <a:xfrm>
              <a:off x="0" y="127"/>
              <a:ext cx="291973" cy="308102"/>
            </a:xfrm>
            <a:custGeom>
              <a:avLst/>
              <a:gdLst/>
              <a:ahLst/>
              <a:cxnLst/>
              <a:rect l="l" t="t" r="r" b="b"/>
              <a:pathLst>
                <a:path w="291973" h="308102">
                  <a:moveTo>
                    <a:pt x="20447" y="0"/>
                  </a:moveTo>
                  <a:cubicBezTo>
                    <a:pt x="22987" y="35433"/>
                    <a:pt x="15367" y="76327"/>
                    <a:pt x="0" y="111760"/>
                  </a:cubicBezTo>
                  <a:cubicBezTo>
                    <a:pt x="51181" y="166243"/>
                    <a:pt x="92075" y="226187"/>
                    <a:pt x="125476" y="299847"/>
                  </a:cubicBezTo>
                  <a:cubicBezTo>
                    <a:pt x="127127" y="305435"/>
                    <a:pt x="132842" y="308102"/>
                    <a:pt x="139319" y="308102"/>
                  </a:cubicBezTo>
                  <a:cubicBezTo>
                    <a:pt x="152273" y="308102"/>
                    <a:pt x="169037" y="297815"/>
                    <a:pt x="169037" y="278003"/>
                  </a:cubicBezTo>
                  <a:lnTo>
                    <a:pt x="169037" y="212598"/>
                  </a:lnTo>
                  <a:lnTo>
                    <a:pt x="268859" y="179832"/>
                  </a:lnTo>
                  <a:cubicBezTo>
                    <a:pt x="284226" y="171577"/>
                    <a:pt x="291973" y="163449"/>
                    <a:pt x="291973" y="149860"/>
                  </a:cubicBezTo>
                  <a:cubicBezTo>
                    <a:pt x="291973" y="136271"/>
                    <a:pt x="284226" y="125349"/>
                    <a:pt x="271526" y="122555"/>
                  </a:cubicBezTo>
                  <a:cubicBezTo>
                    <a:pt x="258572" y="117094"/>
                    <a:pt x="92075" y="49022"/>
                    <a:pt x="20447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337" name="Group 203">
            <a:extLst>
              <a:ext uri="{FF2B5EF4-FFF2-40B4-BE49-F238E27FC236}">
                <a16:creationId xmlns:a16="http://schemas.microsoft.com/office/drawing/2014/main" id="{78FC76C4-5536-43FD-CF95-2E69490CCF7F}"/>
              </a:ext>
            </a:extLst>
          </p:cNvPr>
          <p:cNvGrpSpPr/>
          <p:nvPr/>
        </p:nvGrpSpPr>
        <p:grpSpPr>
          <a:xfrm>
            <a:off x="3619904" y="7473202"/>
            <a:ext cx="293760" cy="307440"/>
            <a:chOff x="0" y="0"/>
            <a:chExt cx="391680" cy="409920"/>
          </a:xfrm>
        </p:grpSpPr>
        <p:sp>
          <p:nvSpPr>
            <p:cNvPr id="338" name="Freeform 204">
              <a:extLst>
                <a:ext uri="{FF2B5EF4-FFF2-40B4-BE49-F238E27FC236}">
                  <a16:creationId xmlns:a16="http://schemas.microsoft.com/office/drawing/2014/main" id="{A2D56942-2FCB-E9E0-A7D0-B34D4611C223}"/>
                </a:ext>
              </a:extLst>
            </p:cNvPr>
            <p:cNvSpPr/>
            <p:nvPr/>
          </p:nvSpPr>
          <p:spPr>
            <a:xfrm>
              <a:off x="127" y="127"/>
              <a:ext cx="391668" cy="409829"/>
            </a:xfrm>
            <a:custGeom>
              <a:avLst/>
              <a:gdLst/>
              <a:ahLst/>
              <a:cxnLst/>
              <a:rect l="l" t="t" r="r" b="b"/>
              <a:pathLst>
                <a:path w="391668" h="409829">
                  <a:moveTo>
                    <a:pt x="273939" y="0"/>
                  </a:moveTo>
                  <a:lnTo>
                    <a:pt x="7620" y="284099"/>
                  </a:lnTo>
                  <a:cubicBezTo>
                    <a:pt x="0" y="297815"/>
                    <a:pt x="0" y="319659"/>
                    <a:pt x="12700" y="327787"/>
                  </a:cubicBezTo>
                  <a:cubicBezTo>
                    <a:pt x="63881" y="382397"/>
                    <a:pt x="130429" y="409829"/>
                    <a:pt x="199644" y="409829"/>
                  </a:cubicBezTo>
                  <a:cubicBezTo>
                    <a:pt x="209931" y="409829"/>
                    <a:pt x="217551" y="407035"/>
                    <a:pt x="222758" y="401574"/>
                  </a:cubicBezTo>
                  <a:lnTo>
                    <a:pt x="391668" y="172085"/>
                  </a:lnTo>
                  <a:cubicBezTo>
                    <a:pt x="345567" y="73660"/>
                    <a:pt x="302006" y="38227"/>
                    <a:pt x="273939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339" name="Group 205">
            <a:extLst>
              <a:ext uri="{FF2B5EF4-FFF2-40B4-BE49-F238E27FC236}">
                <a16:creationId xmlns:a16="http://schemas.microsoft.com/office/drawing/2014/main" id="{FFC746D3-4736-29DB-4E1D-82AD82C7EB73}"/>
              </a:ext>
            </a:extLst>
          </p:cNvPr>
          <p:cNvGrpSpPr/>
          <p:nvPr/>
        </p:nvGrpSpPr>
        <p:grpSpPr>
          <a:xfrm>
            <a:off x="3927344" y="7016722"/>
            <a:ext cx="253440" cy="218880"/>
            <a:chOff x="0" y="0"/>
            <a:chExt cx="337920" cy="291840"/>
          </a:xfrm>
        </p:grpSpPr>
        <p:sp>
          <p:nvSpPr>
            <p:cNvPr id="340" name="Freeform 206">
              <a:extLst>
                <a:ext uri="{FF2B5EF4-FFF2-40B4-BE49-F238E27FC236}">
                  <a16:creationId xmlns:a16="http://schemas.microsoft.com/office/drawing/2014/main" id="{40E63350-F3BF-8B85-852F-23F53EF2EC24}"/>
                </a:ext>
              </a:extLst>
            </p:cNvPr>
            <p:cNvSpPr/>
            <p:nvPr/>
          </p:nvSpPr>
          <p:spPr>
            <a:xfrm>
              <a:off x="0" y="0"/>
              <a:ext cx="337947" cy="291846"/>
            </a:xfrm>
            <a:custGeom>
              <a:avLst/>
              <a:gdLst/>
              <a:ahLst/>
              <a:cxnLst/>
              <a:rect l="l" t="t" r="r" b="b"/>
              <a:pathLst>
                <a:path w="337947" h="291846">
                  <a:moveTo>
                    <a:pt x="230378" y="0"/>
                  </a:moveTo>
                  <a:cubicBezTo>
                    <a:pt x="217551" y="0"/>
                    <a:pt x="209931" y="2794"/>
                    <a:pt x="204724" y="8255"/>
                  </a:cubicBezTo>
                  <a:lnTo>
                    <a:pt x="0" y="280924"/>
                  </a:lnTo>
                  <a:cubicBezTo>
                    <a:pt x="7366" y="280289"/>
                    <a:pt x="14732" y="280035"/>
                    <a:pt x="22098" y="280035"/>
                  </a:cubicBezTo>
                  <a:cubicBezTo>
                    <a:pt x="46101" y="280035"/>
                    <a:pt x="70739" y="283591"/>
                    <a:pt x="92202" y="291846"/>
                  </a:cubicBezTo>
                  <a:cubicBezTo>
                    <a:pt x="107569" y="270002"/>
                    <a:pt x="320040" y="49149"/>
                    <a:pt x="337947" y="30099"/>
                  </a:cubicBezTo>
                  <a:cubicBezTo>
                    <a:pt x="302133" y="13716"/>
                    <a:pt x="268732" y="0"/>
                    <a:pt x="230378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341" name="Group 207">
            <a:extLst>
              <a:ext uri="{FF2B5EF4-FFF2-40B4-BE49-F238E27FC236}">
                <a16:creationId xmlns:a16="http://schemas.microsoft.com/office/drawing/2014/main" id="{FC48BD61-991F-9F79-7D85-A49BC037C885}"/>
              </a:ext>
            </a:extLst>
          </p:cNvPr>
          <p:cNvGrpSpPr/>
          <p:nvPr/>
        </p:nvGrpSpPr>
        <p:grpSpPr>
          <a:xfrm>
            <a:off x="3601184" y="7354402"/>
            <a:ext cx="205920" cy="278640"/>
            <a:chOff x="0" y="0"/>
            <a:chExt cx="274560" cy="371520"/>
          </a:xfrm>
        </p:grpSpPr>
        <p:sp>
          <p:nvSpPr>
            <p:cNvPr id="342" name="Freeform 208">
              <a:extLst>
                <a:ext uri="{FF2B5EF4-FFF2-40B4-BE49-F238E27FC236}">
                  <a16:creationId xmlns:a16="http://schemas.microsoft.com/office/drawing/2014/main" id="{DBB0AFA9-C4A8-0DD8-8FA7-3F6308596EEA}"/>
                </a:ext>
              </a:extLst>
            </p:cNvPr>
            <p:cNvSpPr/>
            <p:nvPr/>
          </p:nvSpPr>
          <p:spPr>
            <a:xfrm>
              <a:off x="127" y="127"/>
              <a:ext cx="274574" cy="371475"/>
            </a:xfrm>
            <a:custGeom>
              <a:avLst/>
              <a:gdLst/>
              <a:ahLst/>
              <a:cxnLst/>
              <a:rect l="l" t="t" r="r" b="b"/>
              <a:pathLst>
                <a:path w="274574" h="371475">
                  <a:moveTo>
                    <a:pt x="264287" y="0"/>
                  </a:moveTo>
                  <a:lnTo>
                    <a:pt x="7620" y="221234"/>
                  </a:lnTo>
                  <a:cubicBezTo>
                    <a:pt x="2540" y="226695"/>
                    <a:pt x="0" y="234950"/>
                    <a:pt x="0" y="245872"/>
                  </a:cubicBezTo>
                  <a:cubicBezTo>
                    <a:pt x="0" y="289560"/>
                    <a:pt x="7620" y="333248"/>
                    <a:pt x="28194" y="371475"/>
                  </a:cubicBezTo>
                  <a:lnTo>
                    <a:pt x="274574" y="109220"/>
                  </a:lnTo>
                  <a:cubicBezTo>
                    <a:pt x="261747" y="73660"/>
                    <a:pt x="259207" y="35433"/>
                    <a:pt x="264287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343" name="Group 209">
            <a:extLst>
              <a:ext uri="{FF2B5EF4-FFF2-40B4-BE49-F238E27FC236}">
                <a16:creationId xmlns:a16="http://schemas.microsoft.com/office/drawing/2014/main" id="{371CE392-C35F-92C1-D8E5-2488234017DF}"/>
              </a:ext>
            </a:extLst>
          </p:cNvPr>
          <p:cNvGrpSpPr/>
          <p:nvPr/>
        </p:nvGrpSpPr>
        <p:grpSpPr>
          <a:xfrm>
            <a:off x="11609744" y="7306162"/>
            <a:ext cx="86400" cy="497520"/>
            <a:chOff x="0" y="0"/>
            <a:chExt cx="115200" cy="663360"/>
          </a:xfrm>
        </p:grpSpPr>
        <p:sp>
          <p:nvSpPr>
            <p:cNvPr id="344" name="Freeform 210">
              <a:extLst>
                <a:ext uri="{FF2B5EF4-FFF2-40B4-BE49-F238E27FC236}">
                  <a16:creationId xmlns:a16="http://schemas.microsoft.com/office/drawing/2014/main" id="{A2153A0B-9640-4EFA-529F-F08E1BC2404B}"/>
                </a:ext>
              </a:extLst>
            </p:cNvPr>
            <p:cNvSpPr/>
            <p:nvPr/>
          </p:nvSpPr>
          <p:spPr>
            <a:xfrm>
              <a:off x="127" y="0"/>
              <a:ext cx="115189" cy="663321"/>
            </a:xfrm>
            <a:custGeom>
              <a:avLst/>
              <a:gdLst/>
              <a:ahLst/>
              <a:cxnLst/>
              <a:rect l="l" t="t" r="r" b="b"/>
              <a:pathLst>
                <a:path w="115189" h="663321">
                  <a:moveTo>
                    <a:pt x="33147" y="0"/>
                  </a:moveTo>
                  <a:cubicBezTo>
                    <a:pt x="17780" y="0"/>
                    <a:pt x="5080" y="13716"/>
                    <a:pt x="5080" y="30099"/>
                  </a:cubicBezTo>
                  <a:cubicBezTo>
                    <a:pt x="0" y="248412"/>
                    <a:pt x="0" y="414909"/>
                    <a:pt x="0" y="633349"/>
                  </a:cubicBezTo>
                  <a:cubicBezTo>
                    <a:pt x="0" y="652399"/>
                    <a:pt x="12827" y="663321"/>
                    <a:pt x="30734" y="663321"/>
                  </a:cubicBezTo>
                  <a:cubicBezTo>
                    <a:pt x="46101" y="663321"/>
                    <a:pt x="58801" y="652399"/>
                    <a:pt x="58801" y="633349"/>
                  </a:cubicBezTo>
                  <a:lnTo>
                    <a:pt x="58801" y="117348"/>
                  </a:lnTo>
                  <a:lnTo>
                    <a:pt x="115189" y="117348"/>
                  </a:lnTo>
                  <a:lnTo>
                    <a:pt x="115189" y="0"/>
                  </a:ln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345" name="Group 211">
            <a:extLst>
              <a:ext uri="{FF2B5EF4-FFF2-40B4-BE49-F238E27FC236}">
                <a16:creationId xmlns:a16="http://schemas.microsoft.com/office/drawing/2014/main" id="{39DC4976-E29D-3F57-FF20-68AD7B880DAC}"/>
              </a:ext>
            </a:extLst>
          </p:cNvPr>
          <p:cNvGrpSpPr/>
          <p:nvPr/>
        </p:nvGrpSpPr>
        <p:grpSpPr>
          <a:xfrm>
            <a:off x="11691824" y="7488322"/>
            <a:ext cx="299520" cy="319680"/>
            <a:chOff x="0" y="0"/>
            <a:chExt cx="399360" cy="426240"/>
          </a:xfrm>
        </p:grpSpPr>
        <p:sp>
          <p:nvSpPr>
            <p:cNvPr id="346" name="Freeform 212">
              <a:extLst>
                <a:ext uri="{FF2B5EF4-FFF2-40B4-BE49-F238E27FC236}">
                  <a16:creationId xmlns:a16="http://schemas.microsoft.com/office/drawing/2014/main" id="{74CF2D85-E5FA-D84B-7D7B-ABD8A5B13E67}"/>
                </a:ext>
              </a:extLst>
            </p:cNvPr>
            <p:cNvSpPr/>
            <p:nvPr/>
          </p:nvSpPr>
          <p:spPr>
            <a:xfrm>
              <a:off x="0" y="0"/>
              <a:ext cx="399288" cy="426212"/>
            </a:xfrm>
            <a:custGeom>
              <a:avLst/>
              <a:gdLst/>
              <a:ahLst/>
              <a:cxnLst/>
              <a:rect l="l" t="t" r="r" b="b"/>
              <a:pathLst>
                <a:path w="399288" h="426212">
                  <a:moveTo>
                    <a:pt x="169037" y="0"/>
                  </a:moveTo>
                  <a:lnTo>
                    <a:pt x="169037" y="60071"/>
                  </a:lnTo>
                  <a:lnTo>
                    <a:pt x="140843" y="60071"/>
                  </a:lnTo>
                  <a:cubicBezTo>
                    <a:pt x="64008" y="60071"/>
                    <a:pt x="0" y="128397"/>
                    <a:pt x="0" y="213106"/>
                  </a:cubicBezTo>
                  <a:cubicBezTo>
                    <a:pt x="0" y="232156"/>
                    <a:pt x="12827" y="245872"/>
                    <a:pt x="28194" y="245872"/>
                  </a:cubicBezTo>
                  <a:lnTo>
                    <a:pt x="169037" y="245872"/>
                  </a:lnTo>
                  <a:lnTo>
                    <a:pt x="169037" y="306070"/>
                  </a:lnTo>
                  <a:lnTo>
                    <a:pt x="87122" y="306070"/>
                  </a:lnTo>
                  <a:cubicBezTo>
                    <a:pt x="38481" y="306070"/>
                    <a:pt x="2540" y="346964"/>
                    <a:pt x="2540" y="396240"/>
                  </a:cubicBezTo>
                  <a:cubicBezTo>
                    <a:pt x="2540" y="412623"/>
                    <a:pt x="15240" y="426212"/>
                    <a:pt x="33274" y="426212"/>
                  </a:cubicBezTo>
                  <a:cubicBezTo>
                    <a:pt x="48641" y="426212"/>
                    <a:pt x="61468" y="412623"/>
                    <a:pt x="61468" y="396240"/>
                  </a:cubicBezTo>
                  <a:cubicBezTo>
                    <a:pt x="61468" y="377063"/>
                    <a:pt x="74168" y="363347"/>
                    <a:pt x="89535" y="363347"/>
                  </a:cubicBezTo>
                  <a:lnTo>
                    <a:pt x="173990" y="363347"/>
                  </a:lnTo>
                  <a:lnTo>
                    <a:pt x="173990" y="396240"/>
                  </a:lnTo>
                  <a:cubicBezTo>
                    <a:pt x="173990" y="412623"/>
                    <a:pt x="186690" y="426212"/>
                    <a:pt x="202057" y="426212"/>
                  </a:cubicBezTo>
                  <a:cubicBezTo>
                    <a:pt x="217424" y="426212"/>
                    <a:pt x="230251" y="412623"/>
                    <a:pt x="230251" y="396240"/>
                  </a:cubicBezTo>
                  <a:lnTo>
                    <a:pt x="230251" y="363347"/>
                  </a:lnTo>
                  <a:lnTo>
                    <a:pt x="314960" y="363347"/>
                  </a:lnTo>
                  <a:cubicBezTo>
                    <a:pt x="330327" y="363347"/>
                    <a:pt x="343027" y="377063"/>
                    <a:pt x="343027" y="396240"/>
                  </a:cubicBezTo>
                  <a:cubicBezTo>
                    <a:pt x="343027" y="412623"/>
                    <a:pt x="355854" y="426212"/>
                    <a:pt x="371221" y="426212"/>
                  </a:cubicBezTo>
                  <a:cubicBezTo>
                    <a:pt x="386588" y="426212"/>
                    <a:pt x="399288" y="412623"/>
                    <a:pt x="399288" y="396240"/>
                  </a:cubicBezTo>
                  <a:cubicBezTo>
                    <a:pt x="399288" y="344297"/>
                    <a:pt x="360934" y="306070"/>
                    <a:pt x="317373" y="306070"/>
                  </a:cubicBezTo>
                  <a:lnTo>
                    <a:pt x="232918" y="306070"/>
                  </a:lnTo>
                  <a:lnTo>
                    <a:pt x="232918" y="245999"/>
                  </a:lnTo>
                  <a:lnTo>
                    <a:pt x="368681" y="245999"/>
                  </a:lnTo>
                  <a:lnTo>
                    <a:pt x="368681" y="240538"/>
                  </a:lnTo>
                  <a:cubicBezTo>
                    <a:pt x="384048" y="240538"/>
                    <a:pt x="396875" y="226822"/>
                    <a:pt x="396875" y="210439"/>
                  </a:cubicBezTo>
                  <a:cubicBezTo>
                    <a:pt x="396875" y="128524"/>
                    <a:pt x="332867" y="57404"/>
                    <a:pt x="256032" y="57404"/>
                  </a:cubicBezTo>
                  <a:lnTo>
                    <a:pt x="227838" y="57404"/>
                  </a:lnTo>
                  <a:lnTo>
                    <a:pt x="227838" y="0"/>
                  </a:ln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347" name="Group 213">
            <a:extLst>
              <a:ext uri="{FF2B5EF4-FFF2-40B4-BE49-F238E27FC236}">
                <a16:creationId xmlns:a16="http://schemas.microsoft.com/office/drawing/2014/main" id="{452D6B24-8D8D-ACA7-5482-2C42F34A55FC}"/>
              </a:ext>
            </a:extLst>
          </p:cNvPr>
          <p:cNvGrpSpPr/>
          <p:nvPr/>
        </p:nvGrpSpPr>
        <p:grpSpPr>
          <a:xfrm>
            <a:off x="12030224" y="7034002"/>
            <a:ext cx="257760" cy="92160"/>
            <a:chOff x="0" y="0"/>
            <a:chExt cx="343680" cy="122880"/>
          </a:xfrm>
        </p:grpSpPr>
        <p:sp>
          <p:nvSpPr>
            <p:cNvPr id="348" name="Freeform 214">
              <a:extLst>
                <a:ext uri="{FF2B5EF4-FFF2-40B4-BE49-F238E27FC236}">
                  <a16:creationId xmlns:a16="http://schemas.microsoft.com/office/drawing/2014/main" id="{59B34990-BB57-23D1-84F9-0437A1A5005F}"/>
                </a:ext>
              </a:extLst>
            </p:cNvPr>
            <p:cNvSpPr/>
            <p:nvPr/>
          </p:nvSpPr>
          <p:spPr>
            <a:xfrm>
              <a:off x="0" y="0"/>
              <a:ext cx="343662" cy="122936"/>
            </a:xfrm>
            <a:custGeom>
              <a:avLst/>
              <a:gdLst/>
              <a:ahLst/>
              <a:cxnLst/>
              <a:rect l="l" t="t" r="r" b="b"/>
              <a:pathLst>
                <a:path w="343662" h="122936">
                  <a:moveTo>
                    <a:pt x="59055" y="0"/>
                  </a:moveTo>
                  <a:cubicBezTo>
                    <a:pt x="25654" y="0"/>
                    <a:pt x="0" y="27305"/>
                    <a:pt x="0" y="62865"/>
                  </a:cubicBezTo>
                  <a:cubicBezTo>
                    <a:pt x="5080" y="95631"/>
                    <a:pt x="30734" y="122936"/>
                    <a:pt x="59055" y="122936"/>
                  </a:cubicBezTo>
                  <a:lnTo>
                    <a:pt x="315468" y="122936"/>
                  </a:lnTo>
                  <a:cubicBezTo>
                    <a:pt x="330835" y="122936"/>
                    <a:pt x="343662" y="109220"/>
                    <a:pt x="343662" y="92837"/>
                  </a:cubicBezTo>
                  <a:lnTo>
                    <a:pt x="343662" y="32766"/>
                  </a:lnTo>
                  <a:cubicBezTo>
                    <a:pt x="343662" y="13716"/>
                    <a:pt x="330835" y="0"/>
                    <a:pt x="315468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349" name="Group 215">
            <a:extLst>
              <a:ext uri="{FF2B5EF4-FFF2-40B4-BE49-F238E27FC236}">
                <a16:creationId xmlns:a16="http://schemas.microsoft.com/office/drawing/2014/main" id="{1E60F258-7105-4BA9-3B83-D87B50E6B956}"/>
              </a:ext>
            </a:extLst>
          </p:cNvPr>
          <p:cNvGrpSpPr/>
          <p:nvPr/>
        </p:nvGrpSpPr>
        <p:grpSpPr>
          <a:xfrm>
            <a:off x="12074144" y="7172962"/>
            <a:ext cx="255600" cy="92160"/>
            <a:chOff x="0" y="0"/>
            <a:chExt cx="340800" cy="122880"/>
          </a:xfrm>
        </p:grpSpPr>
        <p:sp>
          <p:nvSpPr>
            <p:cNvPr id="350" name="Freeform 216">
              <a:extLst>
                <a:ext uri="{FF2B5EF4-FFF2-40B4-BE49-F238E27FC236}">
                  <a16:creationId xmlns:a16="http://schemas.microsoft.com/office/drawing/2014/main" id="{2208D5FF-017F-31BF-7DF0-0B2DB5C7C18E}"/>
                </a:ext>
              </a:extLst>
            </p:cNvPr>
            <p:cNvSpPr/>
            <p:nvPr/>
          </p:nvSpPr>
          <p:spPr>
            <a:xfrm>
              <a:off x="127" y="127"/>
              <a:ext cx="340868" cy="122809"/>
            </a:xfrm>
            <a:custGeom>
              <a:avLst/>
              <a:gdLst/>
              <a:ahLst/>
              <a:cxnLst/>
              <a:rect l="l" t="t" r="r" b="b"/>
              <a:pathLst>
                <a:path w="340868" h="122809">
                  <a:moveTo>
                    <a:pt x="56261" y="0"/>
                  </a:moveTo>
                  <a:cubicBezTo>
                    <a:pt x="25527" y="0"/>
                    <a:pt x="0" y="27305"/>
                    <a:pt x="0" y="60071"/>
                  </a:cubicBezTo>
                  <a:cubicBezTo>
                    <a:pt x="0" y="95504"/>
                    <a:pt x="25654" y="122809"/>
                    <a:pt x="56388" y="122809"/>
                  </a:cubicBezTo>
                  <a:lnTo>
                    <a:pt x="312674" y="122809"/>
                  </a:lnTo>
                  <a:cubicBezTo>
                    <a:pt x="330581" y="122809"/>
                    <a:pt x="340868" y="109220"/>
                    <a:pt x="340868" y="92837"/>
                  </a:cubicBezTo>
                  <a:lnTo>
                    <a:pt x="340868" y="29972"/>
                  </a:lnTo>
                  <a:cubicBezTo>
                    <a:pt x="340868" y="13589"/>
                    <a:pt x="330581" y="0"/>
                    <a:pt x="312674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351" name="Group 217">
            <a:extLst>
              <a:ext uri="{FF2B5EF4-FFF2-40B4-BE49-F238E27FC236}">
                <a16:creationId xmlns:a16="http://schemas.microsoft.com/office/drawing/2014/main" id="{4F71A0CD-E78A-7DAD-B5C3-FC22F866D07A}"/>
              </a:ext>
            </a:extLst>
          </p:cNvPr>
          <p:cNvGrpSpPr/>
          <p:nvPr/>
        </p:nvGrpSpPr>
        <p:grpSpPr>
          <a:xfrm>
            <a:off x="12033824" y="7441522"/>
            <a:ext cx="298080" cy="92160"/>
            <a:chOff x="0" y="0"/>
            <a:chExt cx="397440" cy="122880"/>
          </a:xfrm>
        </p:grpSpPr>
        <p:sp>
          <p:nvSpPr>
            <p:cNvPr id="352" name="Freeform 218">
              <a:extLst>
                <a:ext uri="{FF2B5EF4-FFF2-40B4-BE49-F238E27FC236}">
                  <a16:creationId xmlns:a16="http://schemas.microsoft.com/office/drawing/2014/main" id="{FC3A093C-9684-8D8A-D892-5FBAAFD3D86C}"/>
                </a:ext>
              </a:extLst>
            </p:cNvPr>
            <p:cNvSpPr/>
            <p:nvPr/>
          </p:nvSpPr>
          <p:spPr>
            <a:xfrm>
              <a:off x="0" y="127"/>
              <a:ext cx="397383" cy="122809"/>
            </a:xfrm>
            <a:custGeom>
              <a:avLst/>
              <a:gdLst/>
              <a:ahLst/>
              <a:cxnLst/>
              <a:rect l="l" t="t" r="r" b="b"/>
              <a:pathLst>
                <a:path w="397383" h="122809">
                  <a:moveTo>
                    <a:pt x="0" y="0"/>
                  </a:moveTo>
                  <a:lnTo>
                    <a:pt x="0" y="122809"/>
                  </a:lnTo>
                  <a:lnTo>
                    <a:pt x="397383" y="122809"/>
                  </a:lnTo>
                  <a:lnTo>
                    <a:pt x="397383" y="0"/>
                  </a:lnTo>
                  <a:lnTo>
                    <a:pt x="225679" y="0"/>
                  </a:lnTo>
                  <a:lnTo>
                    <a:pt x="225679" y="29972"/>
                  </a:lnTo>
                  <a:cubicBezTo>
                    <a:pt x="225679" y="49149"/>
                    <a:pt x="212852" y="62738"/>
                    <a:pt x="197485" y="62738"/>
                  </a:cubicBezTo>
                  <a:cubicBezTo>
                    <a:pt x="182118" y="62738"/>
                    <a:pt x="169291" y="49149"/>
                    <a:pt x="169291" y="29972"/>
                  </a:cubicBezTo>
                  <a:lnTo>
                    <a:pt x="169291" y="0"/>
                  </a:ln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353" name="Group 219">
            <a:extLst>
              <a:ext uri="{FF2B5EF4-FFF2-40B4-BE49-F238E27FC236}">
                <a16:creationId xmlns:a16="http://schemas.microsoft.com/office/drawing/2014/main" id="{85F45A1C-8768-0776-9C30-9A17A08824C2}"/>
              </a:ext>
            </a:extLst>
          </p:cNvPr>
          <p:cNvGrpSpPr/>
          <p:nvPr/>
        </p:nvGrpSpPr>
        <p:grpSpPr>
          <a:xfrm>
            <a:off x="11989904" y="7306162"/>
            <a:ext cx="342000" cy="87840"/>
            <a:chOff x="0" y="0"/>
            <a:chExt cx="456000" cy="117120"/>
          </a:xfrm>
        </p:grpSpPr>
        <p:sp>
          <p:nvSpPr>
            <p:cNvPr id="354" name="Freeform 220">
              <a:extLst>
                <a:ext uri="{FF2B5EF4-FFF2-40B4-BE49-F238E27FC236}">
                  <a16:creationId xmlns:a16="http://schemas.microsoft.com/office/drawing/2014/main" id="{2D7ED651-8D21-FFFC-F897-C9FE7BD08F10}"/>
                </a:ext>
              </a:extLst>
            </p:cNvPr>
            <p:cNvSpPr/>
            <p:nvPr/>
          </p:nvSpPr>
          <p:spPr>
            <a:xfrm>
              <a:off x="127" y="0"/>
              <a:ext cx="455930" cy="117094"/>
            </a:xfrm>
            <a:custGeom>
              <a:avLst/>
              <a:gdLst/>
              <a:ahLst/>
              <a:cxnLst/>
              <a:rect l="l" t="t" r="r" b="b"/>
              <a:pathLst>
                <a:path w="455930" h="117094">
                  <a:moveTo>
                    <a:pt x="0" y="0"/>
                  </a:moveTo>
                  <a:lnTo>
                    <a:pt x="0" y="117094"/>
                  </a:lnTo>
                  <a:lnTo>
                    <a:pt x="455930" y="117094"/>
                  </a:lnTo>
                  <a:lnTo>
                    <a:pt x="455930" y="29972"/>
                  </a:lnTo>
                  <a:cubicBezTo>
                    <a:pt x="453390" y="13716"/>
                    <a:pt x="443103" y="0"/>
                    <a:pt x="425196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355" name="Group 221">
            <a:extLst>
              <a:ext uri="{FF2B5EF4-FFF2-40B4-BE49-F238E27FC236}">
                <a16:creationId xmlns:a16="http://schemas.microsoft.com/office/drawing/2014/main" id="{5BC5C7A6-B6CC-8671-C317-286B0714A58D}"/>
              </a:ext>
            </a:extLst>
          </p:cNvPr>
          <p:cNvGrpSpPr/>
          <p:nvPr/>
        </p:nvGrpSpPr>
        <p:grpSpPr>
          <a:xfrm>
            <a:off x="12033824" y="7580482"/>
            <a:ext cx="299520" cy="227520"/>
            <a:chOff x="0" y="0"/>
            <a:chExt cx="399360" cy="303360"/>
          </a:xfrm>
        </p:grpSpPr>
        <p:sp>
          <p:nvSpPr>
            <p:cNvPr id="356" name="Freeform 222">
              <a:extLst>
                <a:ext uri="{FF2B5EF4-FFF2-40B4-BE49-F238E27FC236}">
                  <a16:creationId xmlns:a16="http://schemas.microsoft.com/office/drawing/2014/main" id="{0EDD10BD-AAE7-6E75-58BD-506529C431DD}"/>
                </a:ext>
              </a:extLst>
            </p:cNvPr>
            <p:cNvSpPr/>
            <p:nvPr/>
          </p:nvSpPr>
          <p:spPr>
            <a:xfrm>
              <a:off x="0" y="0"/>
              <a:ext cx="399288" cy="303276"/>
            </a:xfrm>
            <a:custGeom>
              <a:avLst/>
              <a:gdLst/>
              <a:ahLst/>
              <a:cxnLst/>
              <a:rect l="l" t="t" r="r" b="b"/>
              <a:pathLst>
                <a:path w="399288" h="303276">
                  <a:moveTo>
                    <a:pt x="0" y="0"/>
                  </a:moveTo>
                  <a:lnTo>
                    <a:pt x="0" y="273304"/>
                  </a:lnTo>
                  <a:cubicBezTo>
                    <a:pt x="0" y="289687"/>
                    <a:pt x="12827" y="303276"/>
                    <a:pt x="28194" y="303276"/>
                  </a:cubicBezTo>
                  <a:cubicBezTo>
                    <a:pt x="43561" y="303276"/>
                    <a:pt x="56261" y="289687"/>
                    <a:pt x="56261" y="273304"/>
                  </a:cubicBezTo>
                  <a:lnTo>
                    <a:pt x="56261" y="123063"/>
                  </a:lnTo>
                  <a:lnTo>
                    <a:pt x="340487" y="123063"/>
                  </a:lnTo>
                  <a:lnTo>
                    <a:pt x="340487" y="273304"/>
                  </a:lnTo>
                  <a:cubicBezTo>
                    <a:pt x="340487" y="289687"/>
                    <a:pt x="353314" y="303276"/>
                    <a:pt x="371221" y="303276"/>
                  </a:cubicBezTo>
                  <a:cubicBezTo>
                    <a:pt x="386588" y="303276"/>
                    <a:pt x="399288" y="289687"/>
                    <a:pt x="399288" y="273304"/>
                  </a:cubicBezTo>
                  <a:lnTo>
                    <a:pt x="399288" y="0"/>
                  </a:lnTo>
                  <a:lnTo>
                    <a:pt x="225298" y="0"/>
                  </a:lnTo>
                  <a:lnTo>
                    <a:pt x="225298" y="30099"/>
                  </a:lnTo>
                  <a:cubicBezTo>
                    <a:pt x="225298" y="46482"/>
                    <a:pt x="212471" y="60071"/>
                    <a:pt x="197104" y="60071"/>
                  </a:cubicBezTo>
                  <a:cubicBezTo>
                    <a:pt x="181737" y="60071"/>
                    <a:pt x="169037" y="46482"/>
                    <a:pt x="169037" y="30099"/>
                  </a:cubicBezTo>
                  <a:lnTo>
                    <a:pt x="169037" y="0"/>
                  </a:ln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357" name="Group 223">
            <a:extLst>
              <a:ext uri="{FF2B5EF4-FFF2-40B4-BE49-F238E27FC236}">
                <a16:creationId xmlns:a16="http://schemas.microsoft.com/office/drawing/2014/main" id="{CCAF8248-490D-3CEA-ED6E-FBFB466C4FC1}"/>
              </a:ext>
            </a:extLst>
          </p:cNvPr>
          <p:cNvGrpSpPr/>
          <p:nvPr/>
        </p:nvGrpSpPr>
        <p:grpSpPr>
          <a:xfrm>
            <a:off x="11737904" y="7171522"/>
            <a:ext cx="211680" cy="270000"/>
            <a:chOff x="0" y="0"/>
            <a:chExt cx="282240" cy="360000"/>
          </a:xfrm>
        </p:grpSpPr>
        <p:sp>
          <p:nvSpPr>
            <p:cNvPr id="358" name="Freeform 224">
              <a:extLst>
                <a:ext uri="{FF2B5EF4-FFF2-40B4-BE49-F238E27FC236}">
                  <a16:creationId xmlns:a16="http://schemas.microsoft.com/office/drawing/2014/main" id="{FEC61CFA-94DC-21F4-8DFF-49608FD8DBD7}"/>
                </a:ext>
              </a:extLst>
            </p:cNvPr>
            <p:cNvSpPr/>
            <p:nvPr/>
          </p:nvSpPr>
          <p:spPr>
            <a:xfrm>
              <a:off x="127" y="0"/>
              <a:ext cx="282194" cy="360045"/>
            </a:xfrm>
            <a:custGeom>
              <a:avLst/>
              <a:gdLst/>
              <a:ahLst/>
              <a:cxnLst/>
              <a:rect l="l" t="t" r="r" b="b"/>
              <a:pathLst>
                <a:path w="282194" h="360045">
                  <a:moveTo>
                    <a:pt x="141097" y="0"/>
                  </a:moveTo>
                  <a:cubicBezTo>
                    <a:pt x="64008" y="0"/>
                    <a:pt x="0" y="68199"/>
                    <a:pt x="0" y="149987"/>
                  </a:cubicBezTo>
                  <a:lnTo>
                    <a:pt x="0" y="329946"/>
                  </a:lnTo>
                  <a:cubicBezTo>
                    <a:pt x="0" y="346329"/>
                    <a:pt x="12827" y="360045"/>
                    <a:pt x="28194" y="360045"/>
                  </a:cubicBezTo>
                  <a:lnTo>
                    <a:pt x="254000" y="360045"/>
                  </a:lnTo>
                  <a:cubicBezTo>
                    <a:pt x="269367" y="360045"/>
                    <a:pt x="282194" y="346329"/>
                    <a:pt x="282194" y="329946"/>
                  </a:cubicBezTo>
                  <a:lnTo>
                    <a:pt x="282194" y="149987"/>
                  </a:lnTo>
                  <a:cubicBezTo>
                    <a:pt x="282194" y="68199"/>
                    <a:pt x="218059" y="0"/>
                    <a:pt x="141097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359" name="Group 225">
            <a:extLst>
              <a:ext uri="{FF2B5EF4-FFF2-40B4-BE49-F238E27FC236}">
                <a16:creationId xmlns:a16="http://schemas.microsoft.com/office/drawing/2014/main" id="{004C0F13-8A1D-C456-C24C-4126820CA83F}"/>
              </a:ext>
            </a:extLst>
          </p:cNvPr>
          <p:cNvGrpSpPr/>
          <p:nvPr/>
        </p:nvGrpSpPr>
        <p:grpSpPr>
          <a:xfrm>
            <a:off x="12066944" y="8124802"/>
            <a:ext cx="61920" cy="165600"/>
            <a:chOff x="0" y="0"/>
            <a:chExt cx="82560" cy="220800"/>
          </a:xfrm>
        </p:grpSpPr>
        <p:sp>
          <p:nvSpPr>
            <p:cNvPr id="360" name="Freeform 226">
              <a:extLst>
                <a:ext uri="{FF2B5EF4-FFF2-40B4-BE49-F238E27FC236}">
                  <a16:creationId xmlns:a16="http://schemas.microsoft.com/office/drawing/2014/main" id="{D893C613-9FD4-E944-8BF3-574CAD6694A4}"/>
                </a:ext>
              </a:extLst>
            </p:cNvPr>
            <p:cNvSpPr/>
            <p:nvPr/>
          </p:nvSpPr>
          <p:spPr>
            <a:xfrm>
              <a:off x="0" y="0"/>
              <a:ext cx="82550" cy="220726"/>
            </a:xfrm>
            <a:custGeom>
              <a:avLst/>
              <a:gdLst/>
              <a:ahLst/>
              <a:cxnLst/>
              <a:rect l="l" t="t" r="r" b="b"/>
              <a:pathLst>
                <a:path w="82550" h="220726">
                  <a:moveTo>
                    <a:pt x="41402" y="0"/>
                  </a:moveTo>
                  <a:cubicBezTo>
                    <a:pt x="18796" y="0"/>
                    <a:pt x="0" y="20193"/>
                    <a:pt x="0" y="44196"/>
                  </a:cubicBezTo>
                  <a:lnTo>
                    <a:pt x="0" y="172593"/>
                  </a:lnTo>
                  <a:cubicBezTo>
                    <a:pt x="0" y="200787"/>
                    <a:pt x="18796" y="220726"/>
                    <a:pt x="41402" y="220726"/>
                  </a:cubicBezTo>
                  <a:cubicBezTo>
                    <a:pt x="64008" y="220726"/>
                    <a:pt x="82550" y="200787"/>
                    <a:pt x="82550" y="172593"/>
                  </a:cubicBezTo>
                  <a:lnTo>
                    <a:pt x="82550" y="44196"/>
                  </a:lnTo>
                  <a:cubicBezTo>
                    <a:pt x="82550" y="20193"/>
                    <a:pt x="63881" y="0"/>
                    <a:pt x="41402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361" name="Group 227">
            <a:extLst>
              <a:ext uri="{FF2B5EF4-FFF2-40B4-BE49-F238E27FC236}">
                <a16:creationId xmlns:a16="http://schemas.microsoft.com/office/drawing/2014/main" id="{F99465B3-75FB-7798-E5E3-93A80D1E4763}"/>
              </a:ext>
            </a:extLst>
          </p:cNvPr>
          <p:cNvGrpSpPr/>
          <p:nvPr/>
        </p:nvGrpSpPr>
        <p:grpSpPr>
          <a:xfrm>
            <a:off x="11817824" y="8255122"/>
            <a:ext cx="127440" cy="132480"/>
            <a:chOff x="0" y="0"/>
            <a:chExt cx="169920" cy="176640"/>
          </a:xfrm>
        </p:grpSpPr>
        <p:sp>
          <p:nvSpPr>
            <p:cNvPr id="362" name="Freeform 228">
              <a:extLst>
                <a:ext uri="{FF2B5EF4-FFF2-40B4-BE49-F238E27FC236}">
                  <a16:creationId xmlns:a16="http://schemas.microsoft.com/office/drawing/2014/main" id="{D5C44CF4-59F9-75E9-1744-F582A048A900}"/>
                </a:ext>
              </a:extLst>
            </p:cNvPr>
            <p:cNvSpPr/>
            <p:nvPr/>
          </p:nvSpPr>
          <p:spPr>
            <a:xfrm>
              <a:off x="127" y="127"/>
              <a:ext cx="169926" cy="176657"/>
            </a:xfrm>
            <a:custGeom>
              <a:avLst/>
              <a:gdLst/>
              <a:ahLst/>
              <a:cxnLst/>
              <a:rect l="l" t="t" r="r" b="b"/>
              <a:pathLst>
                <a:path w="169926" h="176657">
                  <a:moveTo>
                    <a:pt x="43434" y="0"/>
                  </a:moveTo>
                  <a:cubicBezTo>
                    <a:pt x="33020" y="0"/>
                    <a:pt x="22606" y="4953"/>
                    <a:pt x="15113" y="14986"/>
                  </a:cubicBezTo>
                  <a:cubicBezTo>
                    <a:pt x="0" y="31115"/>
                    <a:pt x="0" y="59309"/>
                    <a:pt x="15113" y="75311"/>
                  </a:cubicBezTo>
                  <a:lnTo>
                    <a:pt x="98171" y="167640"/>
                  </a:lnTo>
                  <a:cubicBezTo>
                    <a:pt x="105664" y="173736"/>
                    <a:pt x="116078" y="176657"/>
                    <a:pt x="126492" y="176657"/>
                  </a:cubicBezTo>
                  <a:cubicBezTo>
                    <a:pt x="136906" y="176657"/>
                    <a:pt x="147193" y="173736"/>
                    <a:pt x="154813" y="167640"/>
                  </a:cubicBezTo>
                  <a:cubicBezTo>
                    <a:pt x="169926" y="151638"/>
                    <a:pt x="169926" y="119507"/>
                    <a:pt x="154813" y="107442"/>
                  </a:cubicBezTo>
                  <a:lnTo>
                    <a:pt x="71755" y="14986"/>
                  </a:lnTo>
                  <a:cubicBezTo>
                    <a:pt x="64135" y="4953"/>
                    <a:pt x="53848" y="0"/>
                    <a:pt x="43434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363" name="Group 229">
            <a:extLst>
              <a:ext uri="{FF2B5EF4-FFF2-40B4-BE49-F238E27FC236}">
                <a16:creationId xmlns:a16="http://schemas.microsoft.com/office/drawing/2014/main" id="{BE682BF4-81D8-22CB-D582-4128C5C4563C}"/>
              </a:ext>
            </a:extLst>
          </p:cNvPr>
          <p:cNvGrpSpPr/>
          <p:nvPr/>
        </p:nvGrpSpPr>
        <p:grpSpPr>
          <a:xfrm>
            <a:off x="12249824" y="8255842"/>
            <a:ext cx="127440" cy="131760"/>
            <a:chOff x="0" y="0"/>
            <a:chExt cx="169920" cy="175680"/>
          </a:xfrm>
        </p:grpSpPr>
        <p:sp>
          <p:nvSpPr>
            <p:cNvPr id="364" name="Freeform 230">
              <a:extLst>
                <a:ext uri="{FF2B5EF4-FFF2-40B4-BE49-F238E27FC236}">
                  <a16:creationId xmlns:a16="http://schemas.microsoft.com/office/drawing/2014/main" id="{D710A240-6FEF-CE37-2E49-09C3C1A0EA73}"/>
                </a:ext>
              </a:extLst>
            </p:cNvPr>
            <p:cNvSpPr/>
            <p:nvPr/>
          </p:nvSpPr>
          <p:spPr>
            <a:xfrm>
              <a:off x="127" y="0"/>
              <a:ext cx="169926" cy="175641"/>
            </a:xfrm>
            <a:custGeom>
              <a:avLst/>
              <a:gdLst/>
              <a:ahLst/>
              <a:cxnLst/>
              <a:rect l="l" t="t" r="r" b="b"/>
              <a:pathLst>
                <a:path w="169926" h="175641">
                  <a:moveTo>
                    <a:pt x="126238" y="0"/>
                  </a:moveTo>
                  <a:cubicBezTo>
                    <a:pt x="116840" y="0"/>
                    <a:pt x="107061" y="4191"/>
                    <a:pt x="98171" y="13716"/>
                  </a:cubicBezTo>
                  <a:lnTo>
                    <a:pt x="11303" y="106299"/>
                  </a:lnTo>
                  <a:cubicBezTo>
                    <a:pt x="0" y="118364"/>
                    <a:pt x="0" y="150495"/>
                    <a:pt x="11303" y="166624"/>
                  </a:cubicBezTo>
                  <a:cubicBezTo>
                    <a:pt x="18796" y="172720"/>
                    <a:pt x="30226" y="175641"/>
                    <a:pt x="41148" y="175641"/>
                  </a:cubicBezTo>
                  <a:cubicBezTo>
                    <a:pt x="52070" y="175641"/>
                    <a:pt x="62357" y="172720"/>
                    <a:pt x="67945" y="166624"/>
                  </a:cubicBezTo>
                  <a:lnTo>
                    <a:pt x="154813" y="74168"/>
                  </a:lnTo>
                  <a:cubicBezTo>
                    <a:pt x="169926" y="58039"/>
                    <a:pt x="169926" y="29845"/>
                    <a:pt x="154813" y="13716"/>
                  </a:cubicBezTo>
                  <a:cubicBezTo>
                    <a:pt x="146812" y="5207"/>
                    <a:pt x="136779" y="0"/>
                    <a:pt x="126238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365" name="Group 231">
            <a:extLst>
              <a:ext uri="{FF2B5EF4-FFF2-40B4-BE49-F238E27FC236}">
                <a16:creationId xmlns:a16="http://schemas.microsoft.com/office/drawing/2014/main" id="{94992154-B661-8F0E-A9EC-A68AD3020779}"/>
              </a:ext>
            </a:extLst>
          </p:cNvPr>
          <p:cNvGrpSpPr/>
          <p:nvPr/>
        </p:nvGrpSpPr>
        <p:grpSpPr>
          <a:xfrm>
            <a:off x="12503984" y="8584882"/>
            <a:ext cx="127440" cy="463680"/>
            <a:chOff x="0" y="0"/>
            <a:chExt cx="169920" cy="618240"/>
          </a:xfrm>
        </p:grpSpPr>
        <p:sp>
          <p:nvSpPr>
            <p:cNvPr id="366" name="Freeform 232">
              <a:extLst>
                <a:ext uri="{FF2B5EF4-FFF2-40B4-BE49-F238E27FC236}">
                  <a16:creationId xmlns:a16="http://schemas.microsoft.com/office/drawing/2014/main" id="{DB6EDBAD-0D38-0857-FF84-6EE118DBA969}"/>
                </a:ext>
              </a:extLst>
            </p:cNvPr>
            <p:cNvSpPr/>
            <p:nvPr/>
          </p:nvSpPr>
          <p:spPr>
            <a:xfrm>
              <a:off x="0" y="127"/>
              <a:ext cx="169926" cy="618236"/>
            </a:xfrm>
            <a:custGeom>
              <a:avLst/>
              <a:gdLst/>
              <a:ahLst/>
              <a:cxnLst/>
              <a:rect l="l" t="t" r="r" b="b"/>
              <a:pathLst>
                <a:path w="169926" h="618236">
                  <a:moveTo>
                    <a:pt x="0" y="0"/>
                  </a:moveTo>
                  <a:lnTo>
                    <a:pt x="0" y="618236"/>
                  </a:lnTo>
                  <a:lnTo>
                    <a:pt x="124587" y="618236"/>
                  </a:lnTo>
                  <a:cubicBezTo>
                    <a:pt x="151130" y="618236"/>
                    <a:pt x="169926" y="598170"/>
                    <a:pt x="169926" y="574167"/>
                  </a:cubicBezTo>
                  <a:lnTo>
                    <a:pt x="169926" y="40132"/>
                  </a:lnTo>
                  <a:cubicBezTo>
                    <a:pt x="162433" y="20066"/>
                    <a:pt x="143510" y="0"/>
                    <a:pt x="124587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367" name="Group 233">
            <a:extLst>
              <a:ext uri="{FF2B5EF4-FFF2-40B4-BE49-F238E27FC236}">
                <a16:creationId xmlns:a16="http://schemas.microsoft.com/office/drawing/2014/main" id="{0D528826-CC42-7D81-42DE-F3DB70B9A078}"/>
              </a:ext>
            </a:extLst>
          </p:cNvPr>
          <p:cNvGrpSpPr/>
          <p:nvPr/>
        </p:nvGrpSpPr>
        <p:grpSpPr>
          <a:xfrm>
            <a:off x="11567264" y="8587762"/>
            <a:ext cx="127440" cy="463680"/>
            <a:chOff x="0" y="0"/>
            <a:chExt cx="169920" cy="618240"/>
          </a:xfrm>
        </p:grpSpPr>
        <p:sp>
          <p:nvSpPr>
            <p:cNvPr id="368" name="Freeform 234">
              <a:extLst>
                <a:ext uri="{FF2B5EF4-FFF2-40B4-BE49-F238E27FC236}">
                  <a16:creationId xmlns:a16="http://schemas.microsoft.com/office/drawing/2014/main" id="{06BE8BEF-D0EB-C506-DA00-EC592A17F221}"/>
                </a:ext>
              </a:extLst>
            </p:cNvPr>
            <p:cNvSpPr/>
            <p:nvPr/>
          </p:nvSpPr>
          <p:spPr>
            <a:xfrm>
              <a:off x="127" y="0"/>
              <a:ext cx="169926" cy="618236"/>
            </a:xfrm>
            <a:custGeom>
              <a:avLst/>
              <a:gdLst/>
              <a:ahLst/>
              <a:cxnLst/>
              <a:rect l="l" t="t" r="r" b="b"/>
              <a:pathLst>
                <a:path w="169926" h="618236">
                  <a:moveTo>
                    <a:pt x="38608" y="0"/>
                  </a:moveTo>
                  <a:cubicBezTo>
                    <a:pt x="15748" y="0"/>
                    <a:pt x="0" y="18923"/>
                    <a:pt x="0" y="44704"/>
                  </a:cubicBezTo>
                  <a:lnTo>
                    <a:pt x="0" y="574040"/>
                  </a:lnTo>
                  <a:cubicBezTo>
                    <a:pt x="0" y="598043"/>
                    <a:pt x="18796" y="618236"/>
                    <a:pt x="45339" y="618236"/>
                  </a:cubicBezTo>
                  <a:lnTo>
                    <a:pt x="169926" y="618236"/>
                  </a:lnTo>
                  <a:lnTo>
                    <a:pt x="169926" y="508"/>
                  </a:lnTo>
                  <a:lnTo>
                    <a:pt x="45339" y="508"/>
                  </a:lnTo>
                  <a:cubicBezTo>
                    <a:pt x="43053" y="127"/>
                    <a:pt x="40767" y="0"/>
                    <a:pt x="38608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369" name="Group 235">
            <a:extLst>
              <a:ext uri="{FF2B5EF4-FFF2-40B4-BE49-F238E27FC236}">
                <a16:creationId xmlns:a16="http://schemas.microsoft.com/office/drawing/2014/main" id="{9B36FAAF-4D2B-2334-DAFB-EFD12C669BC4}"/>
              </a:ext>
            </a:extLst>
          </p:cNvPr>
          <p:cNvGrpSpPr/>
          <p:nvPr/>
        </p:nvGrpSpPr>
        <p:grpSpPr>
          <a:xfrm>
            <a:off x="11922944" y="8621602"/>
            <a:ext cx="514080" cy="397440"/>
            <a:chOff x="0" y="0"/>
            <a:chExt cx="685440" cy="529920"/>
          </a:xfrm>
        </p:grpSpPr>
        <p:sp>
          <p:nvSpPr>
            <p:cNvPr id="370" name="Freeform 236">
              <a:extLst>
                <a:ext uri="{FF2B5EF4-FFF2-40B4-BE49-F238E27FC236}">
                  <a16:creationId xmlns:a16="http://schemas.microsoft.com/office/drawing/2014/main" id="{BB8495A6-678B-7ECF-8447-B3AF96B71707}"/>
                </a:ext>
              </a:extLst>
            </p:cNvPr>
            <p:cNvSpPr/>
            <p:nvPr/>
          </p:nvSpPr>
          <p:spPr>
            <a:xfrm>
              <a:off x="0" y="127"/>
              <a:ext cx="685419" cy="529971"/>
            </a:xfrm>
            <a:custGeom>
              <a:avLst/>
              <a:gdLst/>
              <a:ahLst/>
              <a:cxnLst/>
              <a:rect l="l" t="t" r="r" b="b"/>
              <a:pathLst>
                <a:path w="685419" h="529971">
                  <a:moveTo>
                    <a:pt x="195961" y="0"/>
                  </a:moveTo>
                  <a:cubicBezTo>
                    <a:pt x="173355" y="0"/>
                    <a:pt x="143256" y="20066"/>
                    <a:pt x="128143" y="48133"/>
                  </a:cubicBezTo>
                  <a:lnTo>
                    <a:pt x="0" y="317246"/>
                  </a:lnTo>
                  <a:cubicBezTo>
                    <a:pt x="18923" y="329184"/>
                    <a:pt x="45212" y="333248"/>
                    <a:pt x="67818" y="333248"/>
                  </a:cubicBezTo>
                  <a:cubicBezTo>
                    <a:pt x="128143" y="333248"/>
                    <a:pt x="184658" y="301117"/>
                    <a:pt x="214757" y="240792"/>
                  </a:cubicBezTo>
                  <a:lnTo>
                    <a:pt x="241173" y="180467"/>
                  </a:lnTo>
                  <a:lnTo>
                    <a:pt x="323977" y="180467"/>
                  </a:lnTo>
                  <a:cubicBezTo>
                    <a:pt x="346583" y="180467"/>
                    <a:pt x="365379" y="188468"/>
                    <a:pt x="380365" y="204597"/>
                  </a:cubicBezTo>
                  <a:lnTo>
                    <a:pt x="685419" y="529971"/>
                  </a:lnTo>
                  <a:lnTo>
                    <a:pt x="685419" y="0"/>
                  </a:ln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371" name="Group 237">
            <a:extLst>
              <a:ext uri="{FF2B5EF4-FFF2-40B4-BE49-F238E27FC236}">
                <a16:creationId xmlns:a16="http://schemas.microsoft.com/office/drawing/2014/main" id="{5C48314A-29C6-FA6D-70E1-CFD38A462F29}"/>
              </a:ext>
            </a:extLst>
          </p:cNvPr>
          <p:cNvGrpSpPr/>
          <p:nvPr/>
        </p:nvGrpSpPr>
        <p:grpSpPr>
          <a:xfrm>
            <a:off x="11750144" y="8456002"/>
            <a:ext cx="630000" cy="720720"/>
            <a:chOff x="0" y="0"/>
            <a:chExt cx="840000" cy="960960"/>
          </a:xfrm>
        </p:grpSpPr>
        <p:sp>
          <p:nvSpPr>
            <p:cNvPr id="372" name="Freeform 238">
              <a:extLst>
                <a:ext uri="{FF2B5EF4-FFF2-40B4-BE49-F238E27FC236}">
                  <a16:creationId xmlns:a16="http://schemas.microsoft.com/office/drawing/2014/main" id="{1C1A9363-06AB-CC0A-EE51-6125B709C34D}"/>
                </a:ext>
              </a:extLst>
            </p:cNvPr>
            <p:cNvSpPr/>
            <p:nvPr/>
          </p:nvSpPr>
          <p:spPr>
            <a:xfrm>
              <a:off x="127" y="127"/>
              <a:ext cx="839978" cy="961009"/>
            </a:xfrm>
            <a:custGeom>
              <a:avLst/>
              <a:gdLst/>
              <a:ahLst/>
              <a:cxnLst/>
              <a:rect l="l" t="t" r="r" b="b"/>
              <a:pathLst>
                <a:path w="839978" h="961009">
                  <a:moveTo>
                    <a:pt x="263652" y="0"/>
                  </a:moveTo>
                  <a:cubicBezTo>
                    <a:pt x="218440" y="0"/>
                    <a:pt x="176911" y="28067"/>
                    <a:pt x="150622" y="72136"/>
                  </a:cubicBezTo>
                  <a:lnTo>
                    <a:pt x="113030" y="152400"/>
                  </a:lnTo>
                  <a:cubicBezTo>
                    <a:pt x="109220" y="168402"/>
                    <a:pt x="90424" y="180594"/>
                    <a:pt x="75311" y="180594"/>
                  </a:cubicBezTo>
                  <a:lnTo>
                    <a:pt x="0" y="180594"/>
                  </a:lnTo>
                  <a:lnTo>
                    <a:pt x="0" y="794258"/>
                  </a:lnTo>
                  <a:lnTo>
                    <a:pt x="188341" y="794258"/>
                  </a:lnTo>
                  <a:lnTo>
                    <a:pt x="308864" y="922655"/>
                  </a:lnTo>
                  <a:cubicBezTo>
                    <a:pt x="330835" y="946023"/>
                    <a:pt x="365125" y="961009"/>
                    <a:pt x="398018" y="961009"/>
                  </a:cubicBezTo>
                  <a:cubicBezTo>
                    <a:pt x="410083" y="961009"/>
                    <a:pt x="422021" y="959104"/>
                    <a:pt x="433197" y="954786"/>
                  </a:cubicBezTo>
                  <a:lnTo>
                    <a:pt x="787273" y="834390"/>
                  </a:lnTo>
                  <a:cubicBezTo>
                    <a:pt x="806196" y="830326"/>
                    <a:pt x="824992" y="814324"/>
                    <a:pt x="839978" y="802259"/>
                  </a:cubicBezTo>
                  <a:lnTo>
                    <a:pt x="542417" y="485394"/>
                  </a:lnTo>
                  <a:lnTo>
                    <a:pt x="523621" y="485394"/>
                  </a:lnTo>
                  <a:lnTo>
                    <a:pt x="519811" y="489331"/>
                  </a:lnTo>
                  <a:cubicBezTo>
                    <a:pt x="482092" y="573659"/>
                    <a:pt x="399288" y="629793"/>
                    <a:pt x="316357" y="641858"/>
                  </a:cubicBezTo>
                  <a:cubicBezTo>
                    <a:pt x="310896" y="642112"/>
                    <a:pt x="305435" y="642366"/>
                    <a:pt x="300101" y="642366"/>
                  </a:cubicBezTo>
                  <a:cubicBezTo>
                    <a:pt x="244475" y="642366"/>
                    <a:pt x="202946" y="623697"/>
                    <a:pt x="158115" y="601726"/>
                  </a:cubicBezTo>
                  <a:cubicBezTo>
                    <a:pt x="131699" y="589661"/>
                    <a:pt x="124206" y="561594"/>
                    <a:pt x="139192" y="541528"/>
                  </a:cubicBezTo>
                  <a:lnTo>
                    <a:pt x="282448" y="228727"/>
                  </a:lnTo>
                  <a:cubicBezTo>
                    <a:pt x="312547" y="168529"/>
                    <a:pt x="369189" y="132461"/>
                    <a:pt x="429387" y="132461"/>
                  </a:cubicBezTo>
                  <a:lnTo>
                    <a:pt x="610235" y="132461"/>
                  </a:lnTo>
                  <a:cubicBezTo>
                    <a:pt x="617728" y="108458"/>
                    <a:pt x="629158" y="80264"/>
                    <a:pt x="629158" y="44069"/>
                  </a:cubicBezTo>
                  <a:cubicBezTo>
                    <a:pt x="629158" y="20066"/>
                    <a:pt x="610235" y="0"/>
                    <a:pt x="583946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373" name="Group 239">
            <a:extLst>
              <a:ext uri="{FF2B5EF4-FFF2-40B4-BE49-F238E27FC236}">
                <a16:creationId xmlns:a16="http://schemas.microsoft.com/office/drawing/2014/main" id="{81803A59-2D1E-67EA-4CED-F87F6B764DC9}"/>
              </a:ext>
            </a:extLst>
          </p:cNvPr>
          <p:cNvGrpSpPr/>
          <p:nvPr/>
        </p:nvGrpSpPr>
        <p:grpSpPr>
          <a:xfrm>
            <a:off x="14380304" y="6869842"/>
            <a:ext cx="241920" cy="257760"/>
            <a:chOff x="0" y="0"/>
            <a:chExt cx="322560" cy="343680"/>
          </a:xfrm>
        </p:grpSpPr>
        <p:sp>
          <p:nvSpPr>
            <p:cNvPr id="374" name="Freeform 240">
              <a:extLst>
                <a:ext uri="{FF2B5EF4-FFF2-40B4-BE49-F238E27FC236}">
                  <a16:creationId xmlns:a16="http://schemas.microsoft.com/office/drawing/2014/main" id="{54B784E9-E54B-EA54-4E0D-F12B5093D5F4}"/>
                </a:ext>
              </a:extLst>
            </p:cNvPr>
            <p:cNvSpPr/>
            <p:nvPr/>
          </p:nvSpPr>
          <p:spPr>
            <a:xfrm>
              <a:off x="127" y="127"/>
              <a:ext cx="322453" cy="343662"/>
            </a:xfrm>
            <a:custGeom>
              <a:avLst/>
              <a:gdLst/>
              <a:ahLst/>
              <a:cxnLst/>
              <a:rect l="l" t="t" r="r" b="b"/>
              <a:pathLst>
                <a:path w="322453" h="343662">
                  <a:moveTo>
                    <a:pt x="161163" y="0"/>
                  </a:moveTo>
                  <a:cubicBezTo>
                    <a:pt x="73279" y="0"/>
                    <a:pt x="0" y="77978"/>
                    <a:pt x="0" y="171704"/>
                  </a:cubicBezTo>
                  <a:cubicBezTo>
                    <a:pt x="0" y="265430"/>
                    <a:pt x="73279" y="343662"/>
                    <a:pt x="161163" y="343662"/>
                  </a:cubicBezTo>
                  <a:cubicBezTo>
                    <a:pt x="249047" y="343662"/>
                    <a:pt x="322453" y="265557"/>
                    <a:pt x="322453" y="171831"/>
                  </a:cubicBezTo>
                  <a:cubicBezTo>
                    <a:pt x="322453" y="78105"/>
                    <a:pt x="249174" y="0"/>
                    <a:pt x="161163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375" name="Group 241">
            <a:extLst>
              <a:ext uri="{FF2B5EF4-FFF2-40B4-BE49-F238E27FC236}">
                <a16:creationId xmlns:a16="http://schemas.microsoft.com/office/drawing/2014/main" id="{FC3413EB-5F2D-BE5E-3C1C-D092887DB037}"/>
              </a:ext>
            </a:extLst>
          </p:cNvPr>
          <p:cNvGrpSpPr/>
          <p:nvPr/>
        </p:nvGrpSpPr>
        <p:grpSpPr>
          <a:xfrm>
            <a:off x="14699264" y="6974962"/>
            <a:ext cx="290160" cy="202320"/>
            <a:chOff x="0" y="0"/>
            <a:chExt cx="386880" cy="269760"/>
          </a:xfrm>
        </p:grpSpPr>
        <p:sp>
          <p:nvSpPr>
            <p:cNvPr id="376" name="Freeform 242">
              <a:extLst>
                <a:ext uri="{FF2B5EF4-FFF2-40B4-BE49-F238E27FC236}">
                  <a16:creationId xmlns:a16="http://schemas.microsoft.com/office/drawing/2014/main" id="{342EB660-355F-A34A-6E3C-6A76AFB5BCFB}"/>
                </a:ext>
              </a:extLst>
            </p:cNvPr>
            <p:cNvSpPr/>
            <p:nvPr/>
          </p:nvSpPr>
          <p:spPr>
            <a:xfrm>
              <a:off x="127" y="0"/>
              <a:ext cx="386842" cy="269748"/>
            </a:xfrm>
            <a:custGeom>
              <a:avLst/>
              <a:gdLst/>
              <a:ahLst/>
              <a:cxnLst/>
              <a:rect l="l" t="t" r="r" b="b"/>
              <a:pathLst>
                <a:path w="386842" h="269748">
                  <a:moveTo>
                    <a:pt x="32131" y="0"/>
                  </a:moveTo>
                  <a:cubicBezTo>
                    <a:pt x="14605" y="0"/>
                    <a:pt x="0" y="15621"/>
                    <a:pt x="0" y="34417"/>
                  </a:cubicBezTo>
                  <a:cubicBezTo>
                    <a:pt x="0" y="53213"/>
                    <a:pt x="8763" y="65659"/>
                    <a:pt x="29337" y="65659"/>
                  </a:cubicBezTo>
                  <a:lnTo>
                    <a:pt x="222758" y="65659"/>
                  </a:lnTo>
                  <a:cubicBezTo>
                    <a:pt x="240284" y="65659"/>
                    <a:pt x="255016" y="81280"/>
                    <a:pt x="255016" y="100076"/>
                  </a:cubicBezTo>
                  <a:lnTo>
                    <a:pt x="255016" y="156337"/>
                  </a:lnTo>
                  <a:lnTo>
                    <a:pt x="243332" y="143891"/>
                  </a:lnTo>
                  <a:cubicBezTo>
                    <a:pt x="238887" y="137668"/>
                    <a:pt x="230886" y="134493"/>
                    <a:pt x="222377" y="134493"/>
                  </a:cubicBezTo>
                  <a:cubicBezTo>
                    <a:pt x="213868" y="134493"/>
                    <a:pt x="205105" y="137668"/>
                    <a:pt x="199263" y="143891"/>
                  </a:cubicBezTo>
                  <a:cubicBezTo>
                    <a:pt x="190500" y="156337"/>
                    <a:pt x="190500" y="178181"/>
                    <a:pt x="199263" y="190754"/>
                  </a:cubicBezTo>
                  <a:lnTo>
                    <a:pt x="266700" y="262763"/>
                  </a:lnTo>
                  <a:cubicBezTo>
                    <a:pt x="272542" y="267462"/>
                    <a:pt x="280543" y="269748"/>
                    <a:pt x="288671" y="269748"/>
                  </a:cubicBezTo>
                  <a:cubicBezTo>
                    <a:pt x="296799" y="269748"/>
                    <a:pt x="304800" y="267335"/>
                    <a:pt x="310642" y="262763"/>
                  </a:cubicBezTo>
                  <a:lnTo>
                    <a:pt x="375158" y="190754"/>
                  </a:lnTo>
                  <a:cubicBezTo>
                    <a:pt x="386842" y="178308"/>
                    <a:pt x="386842" y="156464"/>
                    <a:pt x="375158" y="143891"/>
                  </a:cubicBezTo>
                  <a:cubicBezTo>
                    <a:pt x="370840" y="137668"/>
                    <a:pt x="362712" y="134493"/>
                    <a:pt x="354330" y="134493"/>
                  </a:cubicBezTo>
                  <a:cubicBezTo>
                    <a:pt x="345948" y="134493"/>
                    <a:pt x="337058" y="137668"/>
                    <a:pt x="331216" y="143891"/>
                  </a:cubicBezTo>
                  <a:lnTo>
                    <a:pt x="322326" y="156337"/>
                  </a:lnTo>
                  <a:lnTo>
                    <a:pt x="322326" y="100203"/>
                  </a:lnTo>
                  <a:cubicBezTo>
                    <a:pt x="322326" y="43815"/>
                    <a:pt x="278511" y="0"/>
                    <a:pt x="225679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377" name="Group 243">
            <a:extLst>
              <a:ext uri="{FF2B5EF4-FFF2-40B4-BE49-F238E27FC236}">
                <a16:creationId xmlns:a16="http://schemas.microsoft.com/office/drawing/2014/main" id="{ADFE188A-025C-773F-6260-15C3DA99C335}"/>
              </a:ext>
            </a:extLst>
          </p:cNvPr>
          <p:cNvGrpSpPr/>
          <p:nvPr/>
        </p:nvGrpSpPr>
        <p:grpSpPr>
          <a:xfrm>
            <a:off x="14398304" y="7435762"/>
            <a:ext cx="296640" cy="205200"/>
            <a:chOff x="0" y="0"/>
            <a:chExt cx="395520" cy="273600"/>
          </a:xfrm>
        </p:grpSpPr>
        <p:sp>
          <p:nvSpPr>
            <p:cNvPr id="378" name="Freeform 244">
              <a:extLst>
                <a:ext uri="{FF2B5EF4-FFF2-40B4-BE49-F238E27FC236}">
                  <a16:creationId xmlns:a16="http://schemas.microsoft.com/office/drawing/2014/main" id="{EFA46803-1D14-0212-7A7F-8C5C0197A365}"/>
                </a:ext>
              </a:extLst>
            </p:cNvPr>
            <p:cNvSpPr/>
            <p:nvPr/>
          </p:nvSpPr>
          <p:spPr>
            <a:xfrm>
              <a:off x="127" y="0"/>
              <a:ext cx="395478" cy="273558"/>
            </a:xfrm>
            <a:custGeom>
              <a:avLst/>
              <a:gdLst/>
              <a:ahLst/>
              <a:cxnLst/>
              <a:rect l="l" t="t" r="r" b="b"/>
              <a:pathLst>
                <a:path w="395478" h="273558">
                  <a:moveTo>
                    <a:pt x="101727" y="0"/>
                  </a:moveTo>
                  <a:cubicBezTo>
                    <a:pt x="93091" y="0"/>
                    <a:pt x="83947" y="2794"/>
                    <a:pt x="76073" y="11049"/>
                  </a:cubicBezTo>
                  <a:lnTo>
                    <a:pt x="11684" y="79756"/>
                  </a:lnTo>
                  <a:cubicBezTo>
                    <a:pt x="0" y="92202"/>
                    <a:pt x="0" y="117348"/>
                    <a:pt x="11684" y="126619"/>
                  </a:cubicBezTo>
                  <a:cubicBezTo>
                    <a:pt x="17526" y="132842"/>
                    <a:pt x="25527" y="136017"/>
                    <a:pt x="33655" y="136017"/>
                  </a:cubicBezTo>
                  <a:cubicBezTo>
                    <a:pt x="41783" y="136017"/>
                    <a:pt x="49784" y="132842"/>
                    <a:pt x="55626" y="126619"/>
                  </a:cubicBezTo>
                  <a:lnTo>
                    <a:pt x="67310" y="117348"/>
                  </a:lnTo>
                  <a:lnTo>
                    <a:pt x="67310" y="170180"/>
                  </a:lnTo>
                  <a:cubicBezTo>
                    <a:pt x="67310" y="229489"/>
                    <a:pt x="111252" y="273177"/>
                    <a:pt x="161036" y="273177"/>
                  </a:cubicBezTo>
                  <a:lnTo>
                    <a:pt x="354457" y="273177"/>
                  </a:lnTo>
                  <a:cubicBezTo>
                    <a:pt x="356743" y="273431"/>
                    <a:pt x="358902" y="273558"/>
                    <a:pt x="360934" y="273558"/>
                  </a:cubicBezTo>
                  <a:cubicBezTo>
                    <a:pt x="383159" y="273558"/>
                    <a:pt x="395478" y="258953"/>
                    <a:pt x="395478" y="241935"/>
                  </a:cubicBezTo>
                  <a:cubicBezTo>
                    <a:pt x="395478" y="220091"/>
                    <a:pt x="380746" y="204470"/>
                    <a:pt x="363220" y="204470"/>
                  </a:cubicBezTo>
                  <a:lnTo>
                    <a:pt x="169926" y="204470"/>
                  </a:lnTo>
                  <a:cubicBezTo>
                    <a:pt x="152400" y="204470"/>
                    <a:pt x="137668" y="188849"/>
                    <a:pt x="137668" y="170053"/>
                  </a:cubicBezTo>
                  <a:lnTo>
                    <a:pt x="137668" y="117221"/>
                  </a:lnTo>
                  <a:lnTo>
                    <a:pt x="146558" y="126492"/>
                  </a:lnTo>
                  <a:cubicBezTo>
                    <a:pt x="152400" y="132715"/>
                    <a:pt x="161163" y="135890"/>
                    <a:pt x="169672" y="135890"/>
                  </a:cubicBezTo>
                  <a:cubicBezTo>
                    <a:pt x="178181" y="135890"/>
                    <a:pt x="186182" y="132715"/>
                    <a:pt x="190500" y="126492"/>
                  </a:cubicBezTo>
                  <a:cubicBezTo>
                    <a:pt x="202184" y="117221"/>
                    <a:pt x="202184" y="92075"/>
                    <a:pt x="190500" y="79629"/>
                  </a:cubicBezTo>
                  <a:lnTo>
                    <a:pt x="125857" y="11049"/>
                  </a:lnTo>
                  <a:cubicBezTo>
                    <a:pt x="120015" y="8001"/>
                    <a:pt x="117094" y="8001"/>
                    <a:pt x="114173" y="1778"/>
                  </a:cubicBezTo>
                  <a:cubicBezTo>
                    <a:pt x="110236" y="635"/>
                    <a:pt x="106045" y="0"/>
                    <a:pt x="101727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379" name="Group 245">
            <a:extLst>
              <a:ext uri="{FF2B5EF4-FFF2-40B4-BE49-F238E27FC236}">
                <a16:creationId xmlns:a16="http://schemas.microsoft.com/office/drawing/2014/main" id="{616318CF-ACAE-D0D7-D5A2-0751C9CCAABC}"/>
              </a:ext>
            </a:extLst>
          </p:cNvPr>
          <p:cNvGrpSpPr/>
          <p:nvPr/>
        </p:nvGrpSpPr>
        <p:grpSpPr>
          <a:xfrm>
            <a:off x="14815904" y="7230562"/>
            <a:ext cx="248400" cy="255600"/>
            <a:chOff x="0" y="0"/>
            <a:chExt cx="331200" cy="340800"/>
          </a:xfrm>
        </p:grpSpPr>
        <p:sp>
          <p:nvSpPr>
            <p:cNvPr id="380" name="Freeform 246">
              <a:extLst>
                <a:ext uri="{FF2B5EF4-FFF2-40B4-BE49-F238E27FC236}">
                  <a16:creationId xmlns:a16="http://schemas.microsoft.com/office/drawing/2014/main" id="{95F9B19A-B132-299B-BDE4-486105EF6769}"/>
                </a:ext>
              </a:extLst>
            </p:cNvPr>
            <p:cNvSpPr/>
            <p:nvPr/>
          </p:nvSpPr>
          <p:spPr>
            <a:xfrm>
              <a:off x="0" y="0"/>
              <a:ext cx="331216" cy="340741"/>
            </a:xfrm>
            <a:custGeom>
              <a:avLst/>
              <a:gdLst/>
              <a:ahLst/>
              <a:cxnLst/>
              <a:rect l="l" t="t" r="r" b="b"/>
              <a:pathLst>
                <a:path w="331216" h="340741">
                  <a:moveTo>
                    <a:pt x="167005" y="0"/>
                  </a:moveTo>
                  <a:cubicBezTo>
                    <a:pt x="73279" y="0"/>
                    <a:pt x="0" y="78232"/>
                    <a:pt x="0" y="171958"/>
                  </a:cubicBezTo>
                  <a:cubicBezTo>
                    <a:pt x="0" y="262636"/>
                    <a:pt x="73279" y="340741"/>
                    <a:pt x="167005" y="340741"/>
                  </a:cubicBezTo>
                  <a:cubicBezTo>
                    <a:pt x="254889" y="340741"/>
                    <a:pt x="331216" y="262636"/>
                    <a:pt x="331216" y="171958"/>
                  </a:cubicBezTo>
                  <a:cubicBezTo>
                    <a:pt x="331216" y="78232"/>
                    <a:pt x="257937" y="0"/>
                    <a:pt x="167005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381" name="Group 247">
            <a:extLst>
              <a:ext uri="{FF2B5EF4-FFF2-40B4-BE49-F238E27FC236}">
                <a16:creationId xmlns:a16="http://schemas.microsoft.com/office/drawing/2014/main" id="{22741142-AE39-9D72-63AE-14D51653797B}"/>
              </a:ext>
            </a:extLst>
          </p:cNvPr>
          <p:cNvGrpSpPr/>
          <p:nvPr/>
        </p:nvGrpSpPr>
        <p:grpSpPr>
          <a:xfrm>
            <a:off x="14308304" y="7122562"/>
            <a:ext cx="387360" cy="262800"/>
            <a:chOff x="0" y="0"/>
            <a:chExt cx="516480" cy="350400"/>
          </a:xfrm>
        </p:grpSpPr>
        <p:sp>
          <p:nvSpPr>
            <p:cNvPr id="382" name="Freeform 248">
              <a:extLst>
                <a:ext uri="{FF2B5EF4-FFF2-40B4-BE49-F238E27FC236}">
                  <a16:creationId xmlns:a16="http://schemas.microsoft.com/office/drawing/2014/main" id="{F2D13548-0A86-59E6-052C-707734D68F02}"/>
                </a:ext>
              </a:extLst>
            </p:cNvPr>
            <p:cNvSpPr/>
            <p:nvPr/>
          </p:nvSpPr>
          <p:spPr>
            <a:xfrm>
              <a:off x="0" y="0"/>
              <a:ext cx="516636" cy="350266"/>
            </a:xfrm>
            <a:custGeom>
              <a:avLst/>
              <a:gdLst/>
              <a:ahLst/>
              <a:cxnLst/>
              <a:rect l="l" t="t" r="r" b="b"/>
              <a:pathLst>
                <a:path w="516636" h="350266">
                  <a:moveTo>
                    <a:pt x="99822" y="0"/>
                  </a:moveTo>
                  <a:cubicBezTo>
                    <a:pt x="41148" y="53213"/>
                    <a:pt x="2921" y="128270"/>
                    <a:pt x="2921" y="212725"/>
                  </a:cubicBezTo>
                  <a:lnTo>
                    <a:pt x="2921" y="315849"/>
                  </a:lnTo>
                  <a:cubicBezTo>
                    <a:pt x="0" y="334645"/>
                    <a:pt x="14605" y="350266"/>
                    <a:pt x="32258" y="350266"/>
                  </a:cubicBezTo>
                  <a:lnTo>
                    <a:pt x="484251" y="350266"/>
                  </a:lnTo>
                  <a:cubicBezTo>
                    <a:pt x="501904" y="350266"/>
                    <a:pt x="516509" y="334518"/>
                    <a:pt x="516509" y="315849"/>
                  </a:cubicBezTo>
                  <a:lnTo>
                    <a:pt x="516509" y="212725"/>
                  </a:lnTo>
                  <a:cubicBezTo>
                    <a:pt x="516636" y="128270"/>
                    <a:pt x="481330" y="53213"/>
                    <a:pt x="422656" y="0"/>
                  </a:cubicBezTo>
                  <a:cubicBezTo>
                    <a:pt x="381508" y="46990"/>
                    <a:pt x="322834" y="75057"/>
                    <a:pt x="261239" y="75057"/>
                  </a:cubicBezTo>
                  <a:cubicBezTo>
                    <a:pt x="199644" y="75057"/>
                    <a:pt x="140970" y="50038"/>
                    <a:pt x="99822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383" name="Group 249">
            <a:extLst>
              <a:ext uri="{FF2B5EF4-FFF2-40B4-BE49-F238E27FC236}">
                <a16:creationId xmlns:a16="http://schemas.microsoft.com/office/drawing/2014/main" id="{DE181CFC-1116-7825-2EB2-594972C3B8B3}"/>
              </a:ext>
            </a:extLst>
          </p:cNvPr>
          <p:cNvGrpSpPr/>
          <p:nvPr/>
        </p:nvGrpSpPr>
        <p:grpSpPr>
          <a:xfrm>
            <a:off x="14743184" y="7484002"/>
            <a:ext cx="391680" cy="267120"/>
            <a:chOff x="0" y="0"/>
            <a:chExt cx="522240" cy="356160"/>
          </a:xfrm>
        </p:grpSpPr>
        <p:sp>
          <p:nvSpPr>
            <p:cNvPr id="384" name="Freeform 250">
              <a:extLst>
                <a:ext uri="{FF2B5EF4-FFF2-40B4-BE49-F238E27FC236}">
                  <a16:creationId xmlns:a16="http://schemas.microsoft.com/office/drawing/2014/main" id="{D244385C-9433-95F9-B7A0-AD4DC03A7F15}"/>
                </a:ext>
              </a:extLst>
            </p:cNvPr>
            <p:cNvSpPr/>
            <p:nvPr/>
          </p:nvSpPr>
          <p:spPr>
            <a:xfrm>
              <a:off x="127" y="127"/>
              <a:ext cx="522097" cy="356108"/>
            </a:xfrm>
            <a:custGeom>
              <a:avLst/>
              <a:gdLst/>
              <a:ahLst/>
              <a:cxnLst/>
              <a:rect l="l" t="t" r="r" b="b"/>
              <a:pathLst>
                <a:path w="522097" h="356108">
                  <a:moveTo>
                    <a:pt x="93853" y="0"/>
                  </a:moveTo>
                  <a:cubicBezTo>
                    <a:pt x="35179" y="53086"/>
                    <a:pt x="0" y="124968"/>
                    <a:pt x="0" y="212471"/>
                  </a:cubicBezTo>
                  <a:lnTo>
                    <a:pt x="0" y="321818"/>
                  </a:lnTo>
                  <a:cubicBezTo>
                    <a:pt x="0" y="340614"/>
                    <a:pt x="14605" y="356108"/>
                    <a:pt x="32258" y="356108"/>
                  </a:cubicBezTo>
                  <a:lnTo>
                    <a:pt x="489839" y="356108"/>
                  </a:lnTo>
                  <a:cubicBezTo>
                    <a:pt x="507492" y="356108"/>
                    <a:pt x="522097" y="340487"/>
                    <a:pt x="522097" y="321818"/>
                  </a:cubicBezTo>
                  <a:lnTo>
                    <a:pt x="522097" y="212471"/>
                  </a:lnTo>
                  <a:cubicBezTo>
                    <a:pt x="519176" y="124968"/>
                    <a:pt x="483997" y="53086"/>
                    <a:pt x="425323" y="0"/>
                  </a:cubicBezTo>
                  <a:cubicBezTo>
                    <a:pt x="384302" y="46863"/>
                    <a:pt x="325628" y="74930"/>
                    <a:pt x="258064" y="74930"/>
                  </a:cubicBezTo>
                  <a:cubicBezTo>
                    <a:pt x="193548" y="74930"/>
                    <a:pt x="134874" y="46863"/>
                    <a:pt x="93853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385" name="Group 251">
            <a:extLst>
              <a:ext uri="{FF2B5EF4-FFF2-40B4-BE49-F238E27FC236}">
                <a16:creationId xmlns:a16="http://schemas.microsoft.com/office/drawing/2014/main" id="{D0C4D7AA-AE3C-6420-7715-AC64C46E9A53}"/>
              </a:ext>
            </a:extLst>
          </p:cNvPr>
          <p:cNvGrpSpPr/>
          <p:nvPr/>
        </p:nvGrpSpPr>
        <p:grpSpPr>
          <a:xfrm>
            <a:off x="6800144" y="7658962"/>
            <a:ext cx="298080" cy="317520"/>
            <a:chOff x="0" y="0"/>
            <a:chExt cx="397440" cy="423360"/>
          </a:xfrm>
        </p:grpSpPr>
        <p:sp>
          <p:nvSpPr>
            <p:cNvPr id="386" name="Freeform 252">
              <a:extLst>
                <a:ext uri="{FF2B5EF4-FFF2-40B4-BE49-F238E27FC236}">
                  <a16:creationId xmlns:a16="http://schemas.microsoft.com/office/drawing/2014/main" id="{5D72F63E-CF25-0158-8F5F-49A492221C7D}"/>
                </a:ext>
              </a:extLst>
            </p:cNvPr>
            <p:cNvSpPr/>
            <p:nvPr/>
          </p:nvSpPr>
          <p:spPr>
            <a:xfrm>
              <a:off x="127" y="127"/>
              <a:ext cx="397510" cy="423291"/>
            </a:xfrm>
            <a:custGeom>
              <a:avLst/>
              <a:gdLst/>
              <a:ahLst/>
              <a:cxnLst/>
              <a:rect l="l" t="t" r="r" b="b"/>
              <a:pathLst>
                <a:path w="397510" h="423291">
                  <a:moveTo>
                    <a:pt x="194818" y="114681"/>
                  </a:moveTo>
                  <a:cubicBezTo>
                    <a:pt x="212852" y="114681"/>
                    <a:pt x="225552" y="128397"/>
                    <a:pt x="225552" y="147447"/>
                  </a:cubicBezTo>
                  <a:lnTo>
                    <a:pt x="225552" y="177546"/>
                  </a:lnTo>
                  <a:lnTo>
                    <a:pt x="253873" y="177546"/>
                  </a:lnTo>
                  <a:cubicBezTo>
                    <a:pt x="269240" y="177546"/>
                    <a:pt x="282067" y="191135"/>
                    <a:pt x="282067" y="207518"/>
                  </a:cubicBezTo>
                  <a:cubicBezTo>
                    <a:pt x="282067" y="223901"/>
                    <a:pt x="269240" y="237617"/>
                    <a:pt x="253873" y="237617"/>
                  </a:cubicBezTo>
                  <a:lnTo>
                    <a:pt x="194818" y="237617"/>
                  </a:lnTo>
                  <a:cubicBezTo>
                    <a:pt x="179451" y="237617"/>
                    <a:pt x="166624" y="223901"/>
                    <a:pt x="166624" y="207518"/>
                  </a:cubicBezTo>
                  <a:lnTo>
                    <a:pt x="166624" y="147447"/>
                  </a:lnTo>
                  <a:cubicBezTo>
                    <a:pt x="166624" y="128397"/>
                    <a:pt x="179451" y="114681"/>
                    <a:pt x="194818" y="114681"/>
                  </a:cubicBezTo>
                  <a:close/>
                  <a:moveTo>
                    <a:pt x="199898" y="0"/>
                  </a:moveTo>
                  <a:cubicBezTo>
                    <a:pt x="89789" y="0"/>
                    <a:pt x="0" y="95504"/>
                    <a:pt x="0" y="210312"/>
                  </a:cubicBezTo>
                  <a:cubicBezTo>
                    <a:pt x="0" y="327660"/>
                    <a:pt x="89789" y="423291"/>
                    <a:pt x="200025" y="423291"/>
                  </a:cubicBezTo>
                  <a:cubicBezTo>
                    <a:pt x="307848" y="423291"/>
                    <a:pt x="397510" y="327660"/>
                    <a:pt x="397510" y="210312"/>
                  </a:cubicBezTo>
                  <a:cubicBezTo>
                    <a:pt x="394843" y="92837"/>
                    <a:pt x="307721" y="0"/>
                    <a:pt x="199898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387" name="Group 253">
            <a:extLst>
              <a:ext uri="{FF2B5EF4-FFF2-40B4-BE49-F238E27FC236}">
                <a16:creationId xmlns:a16="http://schemas.microsoft.com/office/drawing/2014/main" id="{2F63032E-CABE-68A9-7234-A296C6FC4C25}"/>
              </a:ext>
            </a:extLst>
          </p:cNvPr>
          <p:cNvGrpSpPr/>
          <p:nvPr/>
        </p:nvGrpSpPr>
        <p:grpSpPr>
          <a:xfrm>
            <a:off x="6375344" y="7433602"/>
            <a:ext cx="635760" cy="450720"/>
            <a:chOff x="0" y="0"/>
            <a:chExt cx="847680" cy="600960"/>
          </a:xfrm>
        </p:grpSpPr>
        <p:sp>
          <p:nvSpPr>
            <p:cNvPr id="388" name="Freeform 254">
              <a:extLst>
                <a:ext uri="{FF2B5EF4-FFF2-40B4-BE49-F238E27FC236}">
                  <a16:creationId xmlns:a16="http://schemas.microsoft.com/office/drawing/2014/main" id="{B33168DB-C9FD-93BB-FB35-7614E5B737C7}"/>
                </a:ext>
              </a:extLst>
            </p:cNvPr>
            <p:cNvSpPr/>
            <p:nvPr/>
          </p:nvSpPr>
          <p:spPr>
            <a:xfrm>
              <a:off x="0" y="0"/>
              <a:ext cx="847598" cy="600964"/>
            </a:xfrm>
            <a:custGeom>
              <a:avLst/>
              <a:gdLst/>
              <a:ahLst/>
              <a:cxnLst/>
              <a:rect l="l" t="t" r="r" b="b"/>
              <a:pathLst>
                <a:path w="847598" h="600964">
                  <a:moveTo>
                    <a:pt x="197231" y="57404"/>
                  </a:moveTo>
                  <a:cubicBezTo>
                    <a:pt x="215138" y="57404"/>
                    <a:pt x="227965" y="70993"/>
                    <a:pt x="227965" y="87376"/>
                  </a:cubicBezTo>
                  <a:cubicBezTo>
                    <a:pt x="227965" y="103759"/>
                    <a:pt x="215265" y="117475"/>
                    <a:pt x="197231" y="117475"/>
                  </a:cubicBezTo>
                  <a:lnTo>
                    <a:pt x="140843" y="117475"/>
                  </a:lnTo>
                  <a:cubicBezTo>
                    <a:pt x="125476" y="117475"/>
                    <a:pt x="112776" y="103759"/>
                    <a:pt x="112776" y="87376"/>
                  </a:cubicBezTo>
                  <a:cubicBezTo>
                    <a:pt x="112776" y="70993"/>
                    <a:pt x="125476" y="57404"/>
                    <a:pt x="140843" y="57404"/>
                  </a:cubicBezTo>
                  <a:close/>
                  <a:moveTo>
                    <a:pt x="312420" y="57404"/>
                  </a:moveTo>
                  <a:cubicBezTo>
                    <a:pt x="327787" y="57404"/>
                    <a:pt x="340614" y="70993"/>
                    <a:pt x="340614" y="87376"/>
                  </a:cubicBezTo>
                  <a:cubicBezTo>
                    <a:pt x="340614" y="103759"/>
                    <a:pt x="325247" y="117475"/>
                    <a:pt x="312420" y="117475"/>
                  </a:cubicBezTo>
                  <a:lnTo>
                    <a:pt x="309880" y="117475"/>
                  </a:lnTo>
                  <a:cubicBezTo>
                    <a:pt x="294513" y="117475"/>
                    <a:pt x="281813" y="103759"/>
                    <a:pt x="281813" y="87376"/>
                  </a:cubicBezTo>
                  <a:cubicBezTo>
                    <a:pt x="281813" y="70993"/>
                    <a:pt x="294513" y="57404"/>
                    <a:pt x="309880" y="57404"/>
                  </a:cubicBezTo>
                  <a:close/>
                  <a:moveTo>
                    <a:pt x="481457" y="57404"/>
                  </a:moveTo>
                  <a:cubicBezTo>
                    <a:pt x="496824" y="57404"/>
                    <a:pt x="509524" y="70993"/>
                    <a:pt x="509524" y="87376"/>
                  </a:cubicBezTo>
                  <a:cubicBezTo>
                    <a:pt x="509524" y="103759"/>
                    <a:pt x="496824" y="117475"/>
                    <a:pt x="481457" y="117475"/>
                  </a:cubicBezTo>
                  <a:lnTo>
                    <a:pt x="484124" y="117475"/>
                  </a:lnTo>
                  <a:cubicBezTo>
                    <a:pt x="466217" y="117475"/>
                    <a:pt x="453390" y="103759"/>
                    <a:pt x="453390" y="87376"/>
                  </a:cubicBezTo>
                  <a:cubicBezTo>
                    <a:pt x="453390" y="70993"/>
                    <a:pt x="466090" y="57404"/>
                    <a:pt x="484124" y="57404"/>
                  </a:cubicBezTo>
                  <a:close/>
                  <a:moveTo>
                    <a:pt x="653161" y="57404"/>
                  </a:moveTo>
                  <a:cubicBezTo>
                    <a:pt x="671068" y="57404"/>
                    <a:pt x="683895" y="70993"/>
                    <a:pt x="683895" y="87376"/>
                  </a:cubicBezTo>
                  <a:cubicBezTo>
                    <a:pt x="683895" y="103759"/>
                    <a:pt x="671195" y="117475"/>
                    <a:pt x="653161" y="117475"/>
                  </a:cubicBezTo>
                  <a:lnTo>
                    <a:pt x="653034" y="117475"/>
                  </a:lnTo>
                  <a:cubicBezTo>
                    <a:pt x="637667" y="117475"/>
                    <a:pt x="624967" y="103759"/>
                    <a:pt x="624967" y="87376"/>
                  </a:cubicBezTo>
                  <a:cubicBezTo>
                    <a:pt x="624967" y="70993"/>
                    <a:pt x="637667" y="57404"/>
                    <a:pt x="653034" y="57404"/>
                  </a:cubicBezTo>
                  <a:close/>
                  <a:moveTo>
                    <a:pt x="197231" y="180340"/>
                  </a:moveTo>
                  <a:cubicBezTo>
                    <a:pt x="215138" y="180340"/>
                    <a:pt x="227965" y="193929"/>
                    <a:pt x="227965" y="210312"/>
                  </a:cubicBezTo>
                  <a:cubicBezTo>
                    <a:pt x="227965" y="229489"/>
                    <a:pt x="215265" y="240411"/>
                    <a:pt x="197231" y="240411"/>
                  </a:cubicBezTo>
                  <a:lnTo>
                    <a:pt x="140843" y="240411"/>
                  </a:lnTo>
                  <a:cubicBezTo>
                    <a:pt x="125476" y="240411"/>
                    <a:pt x="112776" y="229489"/>
                    <a:pt x="112776" y="210312"/>
                  </a:cubicBezTo>
                  <a:cubicBezTo>
                    <a:pt x="112776" y="191135"/>
                    <a:pt x="125476" y="180340"/>
                    <a:pt x="140843" y="180340"/>
                  </a:cubicBezTo>
                  <a:close/>
                  <a:moveTo>
                    <a:pt x="312420" y="180340"/>
                  </a:moveTo>
                  <a:cubicBezTo>
                    <a:pt x="327787" y="180340"/>
                    <a:pt x="340614" y="193929"/>
                    <a:pt x="340614" y="210312"/>
                  </a:cubicBezTo>
                  <a:cubicBezTo>
                    <a:pt x="340614" y="229489"/>
                    <a:pt x="325247" y="240411"/>
                    <a:pt x="312420" y="240411"/>
                  </a:cubicBezTo>
                  <a:lnTo>
                    <a:pt x="309880" y="240411"/>
                  </a:lnTo>
                  <a:cubicBezTo>
                    <a:pt x="294513" y="240411"/>
                    <a:pt x="281813" y="229489"/>
                    <a:pt x="281813" y="210312"/>
                  </a:cubicBezTo>
                  <a:cubicBezTo>
                    <a:pt x="281813" y="191135"/>
                    <a:pt x="294513" y="180340"/>
                    <a:pt x="309880" y="180340"/>
                  </a:cubicBezTo>
                  <a:close/>
                  <a:moveTo>
                    <a:pt x="481457" y="180340"/>
                  </a:moveTo>
                  <a:cubicBezTo>
                    <a:pt x="496824" y="180340"/>
                    <a:pt x="509524" y="193929"/>
                    <a:pt x="509524" y="210312"/>
                  </a:cubicBezTo>
                  <a:cubicBezTo>
                    <a:pt x="509524" y="229489"/>
                    <a:pt x="496824" y="240411"/>
                    <a:pt x="481457" y="240411"/>
                  </a:cubicBezTo>
                  <a:lnTo>
                    <a:pt x="484124" y="240411"/>
                  </a:lnTo>
                  <a:cubicBezTo>
                    <a:pt x="466217" y="240411"/>
                    <a:pt x="453390" y="229489"/>
                    <a:pt x="453390" y="210312"/>
                  </a:cubicBezTo>
                  <a:cubicBezTo>
                    <a:pt x="453390" y="191135"/>
                    <a:pt x="466090" y="180340"/>
                    <a:pt x="484124" y="180340"/>
                  </a:cubicBezTo>
                  <a:close/>
                  <a:moveTo>
                    <a:pt x="653161" y="180340"/>
                  </a:moveTo>
                  <a:cubicBezTo>
                    <a:pt x="671068" y="180340"/>
                    <a:pt x="683895" y="193929"/>
                    <a:pt x="683895" y="210312"/>
                  </a:cubicBezTo>
                  <a:cubicBezTo>
                    <a:pt x="683895" y="229489"/>
                    <a:pt x="671195" y="240411"/>
                    <a:pt x="653161" y="240411"/>
                  </a:cubicBezTo>
                  <a:lnTo>
                    <a:pt x="653034" y="240411"/>
                  </a:lnTo>
                  <a:cubicBezTo>
                    <a:pt x="637667" y="240411"/>
                    <a:pt x="624967" y="229489"/>
                    <a:pt x="624967" y="210312"/>
                  </a:cubicBezTo>
                  <a:cubicBezTo>
                    <a:pt x="624967" y="191135"/>
                    <a:pt x="637667" y="180340"/>
                    <a:pt x="653034" y="180340"/>
                  </a:cubicBezTo>
                  <a:close/>
                  <a:moveTo>
                    <a:pt x="197231" y="300482"/>
                  </a:moveTo>
                  <a:cubicBezTo>
                    <a:pt x="215138" y="300482"/>
                    <a:pt x="227965" y="314071"/>
                    <a:pt x="227965" y="330454"/>
                  </a:cubicBezTo>
                  <a:cubicBezTo>
                    <a:pt x="227965" y="346837"/>
                    <a:pt x="215265" y="360553"/>
                    <a:pt x="197231" y="360553"/>
                  </a:cubicBezTo>
                  <a:lnTo>
                    <a:pt x="140843" y="360553"/>
                  </a:lnTo>
                  <a:cubicBezTo>
                    <a:pt x="125476" y="360553"/>
                    <a:pt x="112776" y="346837"/>
                    <a:pt x="112776" y="330454"/>
                  </a:cubicBezTo>
                  <a:cubicBezTo>
                    <a:pt x="112776" y="314071"/>
                    <a:pt x="125476" y="300482"/>
                    <a:pt x="140843" y="300482"/>
                  </a:cubicBezTo>
                  <a:close/>
                  <a:moveTo>
                    <a:pt x="312420" y="300482"/>
                  </a:moveTo>
                  <a:cubicBezTo>
                    <a:pt x="327787" y="300482"/>
                    <a:pt x="340614" y="314071"/>
                    <a:pt x="340614" y="330454"/>
                  </a:cubicBezTo>
                  <a:cubicBezTo>
                    <a:pt x="340614" y="346837"/>
                    <a:pt x="325247" y="360553"/>
                    <a:pt x="312420" y="360553"/>
                  </a:cubicBezTo>
                  <a:lnTo>
                    <a:pt x="309880" y="360553"/>
                  </a:lnTo>
                  <a:cubicBezTo>
                    <a:pt x="294513" y="360553"/>
                    <a:pt x="281813" y="346837"/>
                    <a:pt x="281813" y="330454"/>
                  </a:cubicBezTo>
                  <a:cubicBezTo>
                    <a:pt x="281813" y="314071"/>
                    <a:pt x="294513" y="300482"/>
                    <a:pt x="309880" y="300482"/>
                  </a:cubicBezTo>
                  <a:close/>
                  <a:moveTo>
                    <a:pt x="481457" y="300482"/>
                  </a:moveTo>
                  <a:cubicBezTo>
                    <a:pt x="496824" y="300482"/>
                    <a:pt x="509524" y="314071"/>
                    <a:pt x="509524" y="330454"/>
                  </a:cubicBezTo>
                  <a:cubicBezTo>
                    <a:pt x="509524" y="346837"/>
                    <a:pt x="496824" y="360553"/>
                    <a:pt x="481457" y="360553"/>
                  </a:cubicBezTo>
                  <a:lnTo>
                    <a:pt x="484124" y="360553"/>
                  </a:lnTo>
                  <a:cubicBezTo>
                    <a:pt x="466217" y="360553"/>
                    <a:pt x="453390" y="346837"/>
                    <a:pt x="453390" y="330454"/>
                  </a:cubicBezTo>
                  <a:cubicBezTo>
                    <a:pt x="453390" y="314071"/>
                    <a:pt x="466090" y="300482"/>
                    <a:pt x="484124" y="300482"/>
                  </a:cubicBezTo>
                  <a:close/>
                  <a:moveTo>
                    <a:pt x="197231" y="420751"/>
                  </a:moveTo>
                  <a:cubicBezTo>
                    <a:pt x="215138" y="420751"/>
                    <a:pt x="227965" y="434467"/>
                    <a:pt x="227965" y="450850"/>
                  </a:cubicBezTo>
                  <a:cubicBezTo>
                    <a:pt x="227965" y="467233"/>
                    <a:pt x="215265" y="480822"/>
                    <a:pt x="197231" y="480822"/>
                  </a:cubicBezTo>
                  <a:lnTo>
                    <a:pt x="140843" y="480822"/>
                  </a:lnTo>
                  <a:cubicBezTo>
                    <a:pt x="125476" y="480822"/>
                    <a:pt x="112776" y="467233"/>
                    <a:pt x="112776" y="450850"/>
                  </a:cubicBezTo>
                  <a:cubicBezTo>
                    <a:pt x="112776" y="434467"/>
                    <a:pt x="125476" y="420751"/>
                    <a:pt x="140843" y="420751"/>
                  </a:cubicBezTo>
                  <a:close/>
                  <a:moveTo>
                    <a:pt x="312420" y="420751"/>
                  </a:moveTo>
                  <a:cubicBezTo>
                    <a:pt x="327787" y="420751"/>
                    <a:pt x="340614" y="434467"/>
                    <a:pt x="340614" y="450850"/>
                  </a:cubicBezTo>
                  <a:cubicBezTo>
                    <a:pt x="340614" y="467233"/>
                    <a:pt x="325247" y="480822"/>
                    <a:pt x="312420" y="480822"/>
                  </a:cubicBezTo>
                  <a:lnTo>
                    <a:pt x="309880" y="480822"/>
                  </a:lnTo>
                  <a:cubicBezTo>
                    <a:pt x="294513" y="480822"/>
                    <a:pt x="281813" y="467233"/>
                    <a:pt x="281813" y="450850"/>
                  </a:cubicBezTo>
                  <a:cubicBezTo>
                    <a:pt x="281813" y="434467"/>
                    <a:pt x="294513" y="420751"/>
                    <a:pt x="309880" y="420751"/>
                  </a:cubicBezTo>
                  <a:close/>
                  <a:moveTo>
                    <a:pt x="0" y="0"/>
                  </a:moveTo>
                  <a:lnTo>
                    <a:pt x="0" y="510921"/>
                  </a:lnTo>
                  <a:cubicBezTo>
                    <a:pt x="0" y="560070"/>
                    <a:pt x="38481" y="600964"/>
                    <a:pt x="87122" y="600964"/>
                  </a:cubicBezTo>
                  <a:lnTo>
                    <a:pt x="527558" y="600964"/>
                  </a:lnTo>
                  <a:cubicBezTo>
                    <a:pt x="517271" y="573659"/>
                    <a:pt x="512191" y="543687"/>
                    <a:pt x="512191" y="510921"/>
                  </a:cubicBezTo>
                  <a:cubicBezTo>
                    <a:pt x="512191" y="502666"/>
                    <a:pt x="514731" y="491744"/>
                    <a:pt x="514731" y="480822"/>
                  </a:cubicBezTo>
                  <a:lnTo>
                    <a:pt x="484124" y="480822"/>
                  </a:lnTo>
                  <a:cubicBezTo>
                    <a:pt x="466217" y="480822"/>
                    <a:pt x="453390" y="467233"/>
                    <a:pt x="453390" y="450850"/>
                  </a:cubicBezTo>
                  <a:cubicBezTo>
                    <a:pt x="453390" y="434467"/>
                    <a:pt x="466090" y="420751"/>
                    <a:pt x="484124" y="420751"/>
                  </a:cubicBezTo>
                  <a:lnTo>
                    <a:pt x="527558" y="420751"/>
                  </a:lnTo>
                  <a:cubicBezTo>
                    <a:pt x="563372" y="314198"/>
                    <a:pt x="655701" y="237744"/>
                    <a:pt x="765683" y="237744"/>
                  </a:cubicBezTo>
                  <a:cubicBezTo>
                    <a:pt x="793877" y="237744"/>
                    <a:pt x="822071" y="245999"/>
                    <a:pt x="847598" y="256921"/>
                  </a:cubicBezTo>
                  <a:lnTo>
                    <a:pt x="847598" y="0"/>
                  </a:ln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389" name="Group 255">
            <a:extLst>
              <a:ext uri="{FF2B5EF4-FFF2-40B4-BE49-F238E27FC236}">
                <a16:creationId xmlns:a16="http://schemas.microsoft.com/office/drawing/2014/main" id="{967BA150-F197-03DF-FF02-1D0628113402}"/>
              </a:ext>
            </a:extLst>
          </p:cNvPr>
          <p:cNvGrpSpPr/>
          <p:nvPr/>
        </p:nvGrpSpPr>
        <p:grpSpPr>
          <a:xfrm>
            <a:off x="6373184" y="7206082"/>
            <a:ext cx="637920" cy="184320"/>
            <a:chOff x="0" y="0"/>
            <a:chExt cx="850560" cy="245760"/>
          </a:xfrm>
        </p:grpSpPr>
        <p:sp>
          <p:nvSpPr>
            <p:cNvPr id="390" name="Freeform 256">
              <a:extLst>
                <a:ext uri="{FF2B5EF4-FFF2-40B4-BE49-F238E27FC236}">
                  <a16:creationId xmlns:a16="http://schemas.microsoft.com/office/drawing/2014/main" id="{01192461-F6D6-1A7B-206B-0AD9DE52A2CB}"/>
                </a:ext>
              </a:extLst>
            </p:cNvPr>
            <p:cNvSpPr/>
            <p:nvPr/>
          </p:nvSpPr>
          <p:spPr>
            <a:xfrm>
              <a:off x="127" y="0"/>
              <a:ext cx="850519" cy="245745"/>
            </a:xfrm>
            <a:custGeom>
              <a:avLst/>
              <a:gdLst/>
              <a:ahLst/>
              <a:cxnLst/>
              <a:rect l="l" t="t" r="r" b="b"/>
              <a:pathLst>
                <a:path w="850519" h="245745">
                  <a:moveTo>
                    <a:pt x="140843" y="0"/>
                  </a:moveTo>
                  <a:cubicBezTo>
                    <a:pt x="122936" y="0"/>
                    <a:pt x="110109" y="13716"/>
                    <a:pt x="110109" y="30099"/>
                  </a:cubicBezTo>
                  <a:lnTo>
                    <a:pt x="110109" y="60071"/>
                  </a:lnTo>
                  <a:lnTo>
                    <a:pt x="81915" y="60071"/>
                  </a:lnTo>
                  <a:cubicBezTo>
                    <a:pt x="33274" y="60071"/>
                    <a:pt x="0" y="101092"/>
                    <a:pt x="0" y="150114"/>
                  </a:cubicBezTo>
                  <a:lnTo>
                    <a:pt x="0" y="245745"/>
                  </a:lnTo>
                  <a:lnTo>
                    <a:pt x="847979" y="245745"/>
                  </a:lnTo>
                  <a:lnTo>
                    <a:pt x="847979" y="150114"/>
                  </a:lnTo>
                  <a:lnTo>
                    <a:pt x="850519" y="150114"/>
                  </a:lnTo>
                  <a:cubicBezTo>
                    <a:pt x="850519" y="98171"/>
                    <a:pt x="812165" y="59944"/>
                    <a:pt x="766064" y="59944"/>
                  </a:cubicBezTo>
                  <a:lnTo>
                    <a:pt x="737743" y="59944"/>
                  </a:lnTo>
                  <a:lnTo>
                    <a:pt x="737743" y="30099"/>
                  </a:lnTo>
                  <a:cubicBezTo>
                    <a:pt x="737743" y="13716"/>
                    <a:pt x="725043" y="0"/>
                    <a:pt x="709676" y="0"/>
                  </a:cubicBezTo>
                  <a:cubicBezTo>
                    <a:pt x="694309" y="0"/>
                    <a:pt x="681482" y="13716"/>
                    <a:pt x="681482" y="30099"/>
                  </a:cubicBezTo>
                  <a:lnTo>
                    <a:pt x="681482" y="60071"/>
                  </a:lnTo>
                  <a:lnTo>
                    <a:pt x="568706" y="60071"/>
                  </a:lnTo>
                  <a:lnTo>
                    <a:pt x="568706" y="30099"/>
                  </a:lnTo>
                  <a:cubicBezTo>
                    <a:pt x="568706" y="13716"/>
                    <a:pt x="555879" y="0"/>
                    <a:pt x="540512" y="0"/>
                  </a:cubicBezTo>
                  <a:cubicBezTo>
                    <a:pt x="525145" y="0"/>
                    <a:pt x="512318" y="13716"/>
                    <a:pt x="512318" y="30099"/>
                  </a:cubicBezTo>
                  <a:lnTo>
                    <a:pt x="512318" y="60071"/>
                  </a:lnTo>
                  <a:lnTo>
                    <a:pt x="338074" y="60071"/>
                  </a:lnTo>
                  <a:lnTo>
                    <a:pt x="338074" y="30099"/>
                  </a:lnTo>
                  <a:cubicBezTo>
                    <a:pt x="338074" y="13716"/>
                    <a:pt x="325374" y="0"/>
                    <a:pt x="310007" y="0"/>
                  </a:cubicBezTo>
                  <a:cubicBezTo>
                    <a:pt x="294640" y="0"/>
                    <a:pt x="281813" y="13716"/>
                    <a:pt x="281813" y="30099"/>
                  </a:cubicBezTo>
                  <a:lnTo>
                    <a:pt x="281813" y="60071"/>
                  </a:lnTo>
                  <a:lnTo>
                    <a:pt x="169037" y="60071"/>
                  </a:lnTo>
                  <a:lnTo>
                    <a:pt x="169037" y="30099"/>
                  </a:lnTo>
                  <a:cubicBezTo>
                    <a:pt x="169037" y="13716"/>
                    <a:pt x="156210" y="0"/>
                    <a:pt x="140843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391" name="Group 257">
            <a:extLst>
              <a:ext uri="{FF2B5EF4-FFF2-40B4-BE49-F238E27FC236}">
                <a16:creationId xmlns:a16="http://schemas.microsoft.com/office/drawing/2014/main" id="{436D8C80-6208-E46D-0844-4532BE515F23}"/>
              </a:ext>
            </a:extLst>
          </p:cNvPr>
          <p:cNvGrpSpPr/>
          <p:nvPr/>
        </p:nvGrpSpPr>
        <p:grpSpPr>
          <a:xfrm>
            <a:off x="13441424" y="7411282"/>
            <a:ext cx="298080" cy="315360"/>
            <a:chOff x="0" y="0"/>
            <a:chExt cx="397440" cy="420480"/>
          </a:xfrm>
        </p:grpSpPr>
        <p:sp>
          <p:nvSpPr>
            <p:cNvPr id="392" name="Freeform 258">
              <a:extLst>
                <a:ext uri="{FF2B5EF4-FFF2-40B4-BE49-F238E27FC236}">
                  <a16:creationId xmlns:a16="http://schemas.microsoft.com/office/drawing/2014/main" id="{DBBF617C-FD5F-747C-6E24-03EAE70BBF06}"/>
                </a:ext>
              </a:extLst>
            </p:cNvPr>
            <p:cNvSpPr/>
            <p:nvPr/>
          </p:nvSpPr>
          <p:spPr>
            <a:xfrm>
              <a:off x="0" y="-127"/>
              <a:ext cx="397510" cy="420624"/>
            </a:xfrm>
            <a:custGeom>
              <a:avLst/>
              <a:gdLst/>
              <a:ahLst/>
              <a:cxnLst/>
              <a:rect l="l" t="t" r="r" b="b"/>
              <a:pathLst>
                <a:path w="397510" h="420624">
                  <a:moveTo>
                    <a:pt x="197485" y="57531"/>
                  </a:moveTo>
                  <a:cubicBezTo>
                    <a:pt x="215392" y="57531"/>
                    <a:pt x="228219" y="71120"/>
                    <a:pt x="228219" y="87503"/>
                  </a:cubicBezTo>
                  <a:cubicBezTo>
                    <a:pt x="228219" y="103886"/>
                    <a:pt x="215392" y="117602"/>
                    <a:pt x="197485" y="117602"/>
                  </a:cubicBezTo>
                  <a:cubicBezTo>
                    <a:pt x="182118" y="117602"/>
                    <a:pt x="169291" y="103886"/>
                    <a:pt x="169291" y="87503"/>
                  </a:cubicBezTo>
                  <a:cubicBezTo>
                    <a:pt x="169291" y="71120"/>
                    <a:pt x="182118" y="57531"/>
                    <a:pt x="197485" y="57531"/>
                  </a:cubicBezTo>
                  <a:close/>
                  <a:moveTo>
                    <a:pt x="197485" y="144907"/>
                  </a:moveTo>
                  <a:cubicBezTo>
                    <a:pt x="215392" y="144907"/>
                    <a:pt x="228219" y="158623"/>
                    <a:pt x="228219" y="177673"/>
                  </a:cubicBezTo>
                  <a:lnTo>
                    <a:pt x="228219" y="327787"/>
                  </a:lnTo>
                  <a:cubicBezTo>
                    <a:pt x="228219" y="344170"/>
                    <a:pt x="215392" y="357759"/>
                    <a:pt x="197485" y="357759"/>
                  </a:cubicBezTo>
                  <a:cubicBezTo>
                    <a:pt x="182118" y="357759"/>
                    <a:pt x="169291" y="344170"/>
                    <a:pt x="169291" y="327787"/>
                  </a:cubicBezTo>
                  <a:lnTo>
                    <a:pt x="169291" y="177546"/>
                  </a:lnTo>
                  <a:cubicBezTo>
                    <a:pt x="169291" y="158496"/>
                    <a:pt x="182118" y="144780"/>
                    <a:pt x="197485" y="144780"/>
                  </a:cubicBezTo>
                  <a:close/>
                  <a:moveTo>
                    <a:pt x="197485" y="0"/>
                  </a:moveTo>
                  <a:cubicBezTo>
                    <a:pt x="89789" y="127"/>
                    <a:pt x="0" y="95758"/>
                    <a:pt x="0" y="210312"/>
                  </a:cubicBezTo>
                  <a:cubicBezTo>
                    <a:pt x="0" y="324866"/>
                    <a:pt x="89789" y="420624"/>
                    <a:pt x="197485" y="420624"/>
                  </a:cubicBezTo>
                  <a:cubicBezTo>
                    <a:pt x="307721" y="420624"/>
                    <a:pt x="397510" y="324993"/>
                    <a:pt x="397510" y="210439"/>
                  </a:cubicBezTo>
                  <a:cubicBezTo>
                    <a:pt x="397383" y="90297"/>
                    <a:pt x="307721" y="127"/>
                    <a:pt x="197485" y="127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393" name="Group 259">
            <a:extLst>
              <a:ext uri="{FF2B5EF4-FFF2-40B4-BE49-F238E27FC236}">
                <a16:creationId xmlns:a16="http://schemas.microsoft.com/office/drawing/2014/main" id="{1D88588C-4D2A-82C1-6C5F-38B7CD11903D}"/>
              </a:ext>
            </a:extLst>
          </p:cNvPr>
          <p:cNvGrpSpPr/>
          <p:nvPr/>
        </p:nvGrpSpPr>
        <p:grpSpPr>
          <a:xfrm>
            <a:off x="13059824" y="7161442"/>
            <a:ext cx="86400" cy="563040"/>
            <a:chOff x="0" y="0"/>
            <a:chExt cx="115200" cy="750720"/>
          </a:xfrm>
        </p:grpSpPr>
        <p:sp>
          <p:nvSpPr>
            <p:cNvPr id="394" name="Freeform 260">
              <a:extLst>
                <a:ext uri="{FF2B5EF4-FFF2-40B4-BE49-F238E27FC236}">
                  <a16:creationId xmlns:a16="http://schemas.microsoft.com/office/drawing/2014/main" id="{DA7B9591-9DB2-CE14-2227-5221DD5A72E6}"/>
                </a:ext>
              </a:extLst>
            </p:cNvPr>
            <p:cNvSpPr/>
            <p:nvPr/>
          </p:nvSpPr>
          <p:spPr>
            <a:xfrm>
              <a:off x="0" y="127"/>
              <a:ext cx="115189" cy="750570"/>
            </a:xfrm>
            <a:custGeom>
              <a:avLst/>
              <a:gdLst/>
              <a:ahLst/>
              <a:cxnLst/>
              <a:rect l="l" t="t" r="r" b="b"/>
              <a:pathLst>
                <a:path w="115189" h="750570">
                  <a:moveTo>
                    <a:pt x="2540" y="0"/>
                  </a:moveTo>
                  <a:lnTo>
                    <a:pt x="2540" y="633222"/>
                  </a:lnTo>
                  <a:cubicBezTo>
                    <a:pt x="0" y="695960"/>
                    <a:pt x="51181" y="750570"/>
                    <a:pt x="115189" y="750570"/>
                  </a:cubicBezTo>
                  <a:lnTo>
                    <a:pt x="115189" y="29972"/>
                  </a:lnTo>
                  <a:lnTo>
                    <a:pt x="87122" y="29972"/>
                  </a:lnTo>
                  <a:cubicBezTo>
                    <a:pt x="53848" y="29972"/>
                    <a:pt x="25654" y="21844"/>
                    <a:pt x="2540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395" name="Group 261">
            <a:extLst>
              <a:ext uri="{FF2B5EF4-FFF2-40B4-BE49-F238E27FC236}">
                <a16:creationId xmlns:a16="http://schemas.microsoft.com/office/drawing/2014/main" id="{D1B6F5C4-B2A4-7259-6C7F-6582FE1FC54E}"/>
              </a:ext>
            </a:extLst>
          </p:cNvPr>
          <p:cNvGrpSpPr/>
          <p:nvPr/>
        </p:nvGrpSpPr>
        <p:grpSpPr>
          <a:xfrm>
            <a:off x="13186544" y="7184482"/>
            <a:ext cx="426240" cy="540720"/>
            <a:chOff x="0" y="0"/>
            <a:chExt cx="568320" cy="720960"/>
          </a:xfrm>
        </p:grpSpPr>
        <p:sp>
          <p:nvSpPr>
            <p:cNvPr id="396" name="Freeform 262">
              <a:extLst>
                <a:ext uri="{FF2B5EF4-FFF2-40B4-BE49-F238E27FC236}">
                  <a16:creationId xmlns:a16="http://schemas.microsoft.com/office/drawing/2014/main" id="{15246522-1757-DBB7-9B38-6FEE61E2706F}"/>
                </a:ext>
              </a:extLst>
            </p:cNvPr>
            <p:cNvSpPr/>
            <p:nvPr/>
          </p:nvSpPr>
          <p:spPr>
            <a:xfrm>
              <a:off x="127" y="0"/>
              <a:ext cx="568325" cy="720979"/>
            </a:xfrm>
            <a:custGeom>
              <a:avLst/>
              <a:gdLst/>
              <a:ahLst/>
              <a:cxnLst/>
              <a:rect l="l" t="t" r="r" b="b"/>
              <a:pathLst>
                <a:path w="568325" h="720979">
                  <a:moveTo>
                    <a:pt x="427482" y="60071"/>
                  </a:moveTo>
                  <a:cubicBezTo>
                    <a:pt x="442849" y="60071"/>
                    <a:pt x="455676" y="73787"/>
                    <a:pt x="455676" y="90170"/>
                  </a:cubicBezTo>
                  <a:cubicBezTo>
                    <a:pt x="455676" y="106553"/>
                    <a:pt x="442849" y="120142"/>
                    <a:pt x="427482" y="120142"/>
                  </a:cubicBezTo>
                  <a:lnTo>
                    <a:pt x="86995" y="120142"/>
                  </a:lnTo>
                  <a:cubicBezTo>
                    <a:pt x="71628" y="120142"/>
                    <a:pt x="58928" y="106553"/>
                    <a:pt x="58928" y="90170"/>
                  </a:cubicBezTo>
                  <a:cubicBezTo>
                    <a:pt x="58928" y="73787"/>
                    <a:pt x="71628" y="60071"/>
                    <a:pt x="86995" y="60071"/>
                  </a:cubicBezTo>
                  <a:close/>
                  <a:moveTo>
                    <a:pt x="86995" y="180340"/>
                  </a:moveTo>
                  <a:cubicBezTo>
                    <a:pt x="102362" y="180340"/>
                    <a:pt x="115189" y="193929"/>
                    <a:pt x="115189" y="210312"/>
                  </a:cubicBezTo>
                  <a:cubicBezTo>
                    <a:pt x="115189" y="226695"/>
                    <a:pt x="102362" y="240411"/>
                    <a:pt x="86995" y="240411"/>
                  </a:cubicBezTo>
                  <a:cubicBezTo>
                    <a:pt x="71628" y="240411"/>
                    <a:pt x="58928" y="226695"/>
                    <a:pt x="58928" y="210312"/>
                  </a:cubicBezTo>
                  <a:cubicBezTo>
                    <a:pt x="58928" y="193929"/>
                    <a:pt x="71628" y="180340"/>
                    <a:pt x="86995" y="180340"/>
                  </a:cubicBezTo>
                  <a:close/>
                  <a:moveTo>
                    <a:pt x="0" y="0"/>
                  </a:moveTo>
                  <a:lnTo>
                    <a:pt x="0" y="720979"/>
                  </a:lnTo>
                  <a:lnTo>
                    <a:pt x="381381" y="720979"/>
                  </a:lnTo>
                  <a:cubicBezTo>
                    <a:pt x="325120" y="671703"/>
                    <a:pt x="284099" y="595249"/>
                    <a:pt x="284099" y="510667"/>
                  </a:cubicBezTo>
                  <a:cubicBezTo>
                    <a:pt x="284099" y="499745"/>
                    <a:pt x="289179" y="488823"/>
                    <a:pt x="289179" y="480568"/>
                  </a:cubicBezTo>
                  <a:lnTo>
                    <a:pt x="86995" y="480568"/>
                  </a:lnTo>
                  <a:cubicBezTo>
                    <a:pt x="71628" y="480568"/>
                    <a:pt x="58928" y="466979"/>
                    <a:pt x="58928" y="447802"/>
                  </a:cubicBezTo>
                  <a:lnTo>
                    <a:pt x="58928" y="330454"/>
                  </a:lnTo>
                  <a:cubicBezTo>
                    <a:pt x="58928" y="311404"/>
                    <a:pt x="71628" y="297688"/>
                    <a:pt x="86995" y="297688"/>
                  </a:cubicBezTo>
                  <a:lnTo>
                    <a:pt x="381381" y="297688"/>
                  </a:lnTo>
                  <a:cubicBezTo>
                    <a:pt x="422275" y="264922"/>
                    <a:pt x="476123" y="240411"/>
                    <a:pt x="537591" y="240411"/>
                  </a:cubicBezTo>
                  <a:cubicBezTo>
                    <a:pt x="547878" y="240411"/>
                    <a:pt x="558038" y="243078"/>
                    <a:pt x="568325" y="243078"/>
                  </a:cubicBezTo>
                  <a:lnTo>
                    <a:pt x="568325" y="0"/>
                  </a:ln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397" name="Group 263">
            <a:extLst>
              <a:ext uri="{FF2B5EF4-FFF2-40B4-BE49-F238E27FC236}">
                <a16:creationId xmlns:a16="http://schemas.microsoft.com/office/drawing/2014/main" id="{23277597-F420-C7D1-CE4C-AE64D6BD39A4}"/>
              </a:ext>
            </a:extLst>
          </p:cNvPr>
          <p:cNvGrpSpPr/>
          <p:nvPr/>
        </p:nvGrpSpPr>
        <p:grpSpPr>
          <a:xfrm>
            <a:off x="13272944" y="7454482"/>
            <a:ext cx="161280" cy="45360"/>
            <a:chOff x="0" y="0"/>
            <a:chExt cx="215040" cy="60480"/>
          </a:xfrm>
        </p:grpSpPr>
        <p:sp>
          <p:nvSpPr>
            <p:cNvPr id="398" name="Freeform 264">
              <a:extLst>
                <a:ext uri="{FF2B5EF4-FFF2-40B4-BE49-F238E27FC236}">
                  <a16:creationId xmlns:a16="http://schemas.microsoft.com/office/drawing/2014/main" id="{C7A81AAA-9F7C-A299-8270-E64057A52A39}"/>
                </a:ext>
              </a:extLst>
            </p:cNvPr>
            <p:cNvSpPr/>
            <p:nvPr/>
          </p:nvSpPr>
          <p:spPr>
            <a:xfrm>
              <a:off x="127" y="127"/>
              <a:ext cx="214884" cy="60452"/>
            </a:xfrm>
            <a:custGeom>
              <a:avLst/>
              <a:gdLst/>
              <a:ahLst/>
              <a:cxnLst/>
              <a:rect l="l" t="t" r="r" b="b"/>
              <a:pathLst>
                <a:path w="214884" h="60452">
                  <a:moveTo>
                    <a:pt x="0" y="0"/>
                  </a:moveTo>
                  <a:lnTo>
                    <a:pt x="0" y="60452"/>
                  </a:lnTo>
                  <a:lnTo>
                    <a:pt x="186817" y="60452"/>
                  </a:lnTo>
                  <a:cubicBezTo>
                    <a:pt x="191897" y="41148"/>
                    <a:pt x="202184" y="19177"/>
                    <a:pt x="214884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399" name="Group 265">
            <a:extLst>
              <a:ext uri="{FF2B5EF4-FFF2-40B4-BE49-F238E27FC236}">
                <a16:creationId xmlns:a16="http://schemas.microsoft.com/office/drawing/2014/main" id="{1B0B687D-69B7-655F-E9B5-9D8032477AFF}"/>
              </a:ext>
            </a:extLst>
          </p:cNvPr>
          <p:cNvGrpSpPr/>
          <p:nvPr/>
        </p:nvGrpSpPr>
        <p:grpSpPr>
          <a:xfrm>
            <a:off x="13059824" y="7005922"/>
            <a:ext cx="551520" cy="133200"/>
            <a:chOff x="0" y="0"/>
            <a:chExt cx="735360" cy="177600"/>
          </a:xfrm>
        </p:grpSpPr>
        <p:sp>
          <p:nvSpPr>
            <p:cNvPr id="400" name="Freeform 266">
              <a:extLst>
                <a:ext uri="{FF2B5EF4-FFF2-40B4-BE49-F238E27FC236}">
                  <a16:creationId xmlns:a16="http://schemas.microsoft.com/office/drawing/2014/main" id="{489FCE26-DF5C-E5C4-26B1-6977DB2A7A9B}"/>
                </a:ext>
              </a:extLst>
            </p:cNvPr>
            <p:cNvSpPr/>
            <p:nvPr/>
          </p:nvSpPr>
          <p:spPr>
            <a:xfrm>
              <a:off x="0" y="0"/>
              <a:ext cx="735457" cy="177546"/>
            </a:xfrm>
            <a:custGeom>
              <a:avLst/>
              <a:gdLst/>
              <a:ahLst/>
              <a:cxnLst/>
              <a:rect l="l" t="t" r="r" b="b"/>
              <a:pathLst>
                <a:path w="735457" h="177546">
                  <a:moveTo>
                    <a:pt x="87122" y="0"/>
                  </a:moveTo>
                  <a:cubicBezTo>
                    <a:pt x="38481" y="0"/>
                    <a:pt x="2540" y="41021"/>
                    <a:pt x="2540" y="90170"/>
                  </a:cubicBezTo>
                  <a:cubicBezTo>
                    <a:pt x="0" y="136652"/>
                    <a:pt x="38354" y="177546"/>
                    <a:pt x="87122" y="177546"/>
                  </a:cubicBezTo>
                  <a:lnTo>
                    <a:pt x="735457" y="177546"/>
                  </a:lnTo>
                  <a:cubicBezTo>
                    <a:pt x="689229" y="177546"/>
                    <a:pt x="653415" y="136652"/>
                    <a:pt x="653415" y="90170"/>
                  </a:cubicBezTo>
                  <a:cubicBezTo>
                    <a:pt x="653415" y="38227"/>
                    <a:pt x="691896" y="0"/>
                    <a:pt x="735457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401" name="Group 267">
            <a:extLst>
              <a:ext uri="{FF2B5EF4-FFF2-40B4-BE49-F238E27FC236}">
                <a16:creationId xmlns:a16="http://schemas.microsoft.com/office/drawing/2014/main" id="{441B1DAF-5099-76D2-C8F0-75806BBC3A07}"/>
              </a:ext>
            </a:extLst>
          </p:cNvPr>
          <p:cNvGrpSpPr/>
          <p:nvPr/>
        </p:nvGrpSpPr>
        <p:grpSpPr>
          <a:xfrm>
            <a:off x="13229024" y="4104322"/>
            <a:ext cx="275760" cy="293760"/>
            <a:chOff x="0" y="0"/>
            <a:chExt cx="367680" cy="391680"/>
          </a:xfrm>
        </p:grpSpPr>
        <p:sp>
          <p:nvSpPr>
            <p:cNvPr id="402" name="Freeform 268">
              <a:extLst>
                <a:ext uri="{FF2B5EF4-FFF2-40B4-BE49-F238E27FC236}">
                  <a16:creationId xmlns:a16="http://schemas.microsoft.com/office/drawing/2014/main" id="{FAB8D2E8-27AD-0E00-B9D4-8A4912619910}"/>
                </a:ext>
              </a:extLst>
            </p:cNvPr>
            <p:cNvSpPr/>
            <p:nvPr/>
          </p:nvSpPr>
          <p:spPr>
            <a:xfrm>
              <a:off x="0" y="0"/>
              <a:ext cx="367792" cy="391668"/>
            </a:xfrm>
            <a:custGeom>
              <a:avLst/>
              <a:gdLst/>
              <a:ahLst/>
              <a:cxnLst/>
              <a:rect l="l" t="t" r="r" b="b"/>
              <a:pathLst>
                <a:path w="367792" h="391668">
                  <a:moveTo>
                    <a:pt x="183896" y="0"/>
                  </a:moveTo>
                  <a:cubicBezTo>
                    <a:pt x="83566" y="0"/>
                    <a:pt x="0" y="89027"/>
                    <a:pt x="0" y="195834"/>
                  </a:cubicBezTo>
                  <a:cubicBezTo>
                    <a:pt x="0" y="302641"/>
                    <a:pt x="83566" y="391668"/>
                    <a:pt x="183896" y="391668"/>
                  </a:cubicBezTo>
                  <a:cubicBezTo>
                    <a:pt x="284226" y="391668"/>
                    <a:pt x="367792" y="302641"/>
                    <a:pt x="367792" y="195834"/>
                  </a:cubicBezTo>
                  <a:cubicBezTo>
                    <a:pt x="367792" y="89027"/>
                    <a:pt x="284099" y="0"/>
                    <a:pt x="183896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403" name="Group 269">
            <a:extLst>
              <a:ext uri="{FF2B5EF4-FFF2-40B4-BE49-F238E27FC236}">
                <a16:creationId xmlns:a16="http://schemas.microsoft.com/office/drawing/2014/main" id="{1ECC2371-9D89-68D2-2589-CCF6B16C3F9B}"/>
              </a:ext>
            </a:extLst>
          </p:cNvPr>
          <p:cNvGrpSpPr/>
          <p:nvPr/>
        </p:nvGrpSpPr>
        <p:grpSpPr>
          <a:xfrm>
            <a:off x="12897824" y="4692562"/>
            <a:ext cx="945360" cy="416880"/>
            <a:chOff x="0" y="0"/>
            <a:chExt cx="1260480" cy="555840"/>
          </a:xfrm>
        </p:grpSpPr>
        <p:sp>
          <p:nvSpPr>
            <p:cNvPr id="404" name="Freeform 270">
              <a:extLst>
                <a:ext uri="{FF2B5EF4-FFF2-40B4-BE49-F238E27FC236}">
                  <a16:creationId xmlns:a16="http://schemas.microsoft.com/office/drawing/2014/main" id="{BF884066-53F6-8347-B20A-4006976A91D0}"/>
                </a:ext>
              </a:extLst>
            </p:cNvPr>
            <p:cNvSpPr/>
            <p:nvPr/>
          </p:nvSpPr>
          <p:spPr>
            <a:xfrm>
              <a:off x="127" y="0"/>
              <a:ext cx="1260475" cy="555879"/>
            </a:xfrm>
            <a:custGeom>
              <a:avLst/>
              <a:gdLst/>
              <a:ahLst/>
              <a:cxnLst/>
              <a:rect l="l" t="t" r="r" b="b"/>
              <a:pathLst>
                <a:path w="1260475" h="555879">
                  <a:moveTo>
                    <a:pt x="73533" y="0"/>
                  </a:moveTo>
                  <a:cubicBezTo>
                    <a:pt x="33401" y="0"/>
                    <a:pt x="0" y="35687"/>
                    <a:pt x="0" y="78359"/>
                  </a:cubicBezTo>
                  <a:cubicBezTo>
                    <a:pt x="0" y="124714"/>
                    <a:pt x="33401" y="160401"/>
                    <a:pt x="73533" y="160401"/>
                  </a:cubicBezTo>
                  <a:lnTo>
                    <a:pt x="73533" y="516763"/>
                  </a:lnTo>
                  <a:cubicBezTo>
                    <a:pt x="73533" y="538099"/>
                    <a:pt x="90170" y="555879"/>
                    <a:pt x="110236" y="555879"/>
                  </a:cubicBezTo>
                  <a:lnTo>
                    <a:pt x="1146810" y="555879"/>
                  </a:lnTo>
                  <a:cubicBezTo>
                    <a:pt x="1170305" y="555879"/>
                    <a:pt x="1186942" y="538099"/>
                    <a:pt x="1186942" y="516763"/>
                  </a:cubicBezTo>
                  <a:lnTo>
                    <a:pt x="1186942" y="160401"/>
                  </a:lnTo>
                  <a:cubicBezTo>
                    <a:pt x="1227074" y="160401"/>
                    <a:pt x="1260475" y="124714"/>
                    <a:pt x="1260475" y="78359"/>
                  </a:cubicBezTo>
                  <a:cubicBezTo>
                    <a:pt x="1253744" y="35687"/>
                    <a:pt x="1220343" y="0"/>
                    <a:pt x="1180211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405" name="Group 271">
            <a:extLst>
              <a:ext uri="{FF2B5EF4-FFF2-40B4-BE49-F238E27FC236}">
                <a16:creationId xmlns:a16="http://schemas.microsoft.com/office/drawing/2014/main" id="{C4F5E24C-5F24-4FFB-3F81-1B442070DE0A}"/>
              </a:ext>
            </a:extLst>
          </p:cNvPr>
          <p:cNvGrpSpPr/>
          <p:nvPr/>
        </p:nvGrpSpPr>
        <p:grpSpPr>
          <a:xfrm>
            <a:off x="13542224" y="4224562"/>
            <a:ext cx="238320" cy="411840"/>
            <a:chOff x="0" y="0"/>
            <a:chExt cx="317760" cy="549120"/>
          </a:xfrm>
        </p:grpSpPr>
        <p:sp>
          <p:nvSpPr>
            <p:cNvPr id="406" name="Freeform 272">
              <a:extLst>
                <a:ext uri="{FF2B5EF4-FFF2-40B4-BE49-F238E27FC236}">
                  <a16:creationId xmlns:a16="http://schemas.microsoft.com/office/drawing/2014/main" id="{65F2B34A-CDAD-D6CF-AF78-A0A4AF55581C}"/>
                </a:ext>
              </a:extLst>
            </p:cNvPr>
            <p:cNvSpPr/>
            <p:nvPr/>
          </p:nvSpPr>
          <p:spPr>
            <a:xfrm>
              <a:off x="127" y="0"/>
              <a:ext cx="317754" cy="549148"/>
            </a:xfrm>
            <a:custGeom>
              <a:avLst/>
              <a:gdLst/>
              <a:ahLst/>
              <a:cxnLst/>
              <a:rect l="l" t="t" r="r" b="b"/>
              <a:pathLst>
                <a:path w="317754" h="549148">
                  <a:moveTo>
                    <a:pt x="20066" y="0"/>
                  </a:moveTo>
                  <a:cubicBezTo>
                    <a:pt x="20066" y="14224"/>
                    <a:pt x="26797" y="25019"/>
                    <a:pt x="26797" y="39243"/>
                  </a:cubicBezTo>
                  <a:cubicBezTo>
                    <a:pt x="26797" y="78359"/>
                    <a:pt x="16764" y="121158"/>
                    <a:pt x="0" y="156845"/>
                  </a:cubicBezTo>
                  <a:cubicBezTo>
                    <a:pt x="103632" y="235331"/>
                    <a:pt x="170561" y="360045"/>
                    <a:pt x="170561" y="506349"/>
                  </a:cubicBezTo>
                  <a:lnTo>
                    <a:pt x="170561" y="549148"/>
                  </a:lnTo>
                  <a:lnTo>
                    <a:pt x="317754" y="549148"/>
                  </a:lnTo>
                  <a:lnTo>
                    <a:pt x="264160" y="85598"/>
                  </a:lnTo>
                  <a:cubicBezTo>
                    <a:pt x="250698" y="35687"/>
                    <a:pt x="203962" y="0"/>
                    <a:pt x="153797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407" name="Group 273">
            <a:extLst>
              <a:ext uri="{FF2B5EF4-FFF2-40B4-BE49-F238E27FC236}">
                <a16:creationId xmlns:a16="http://schemas.microsoft.com/office/drawing/2014/main" id="{13FE4272-223D-9F68-EB3E-C1C4B92A0AF1}"/>
              </a:ext>
            </a:extLst>
          </p:cNvPr>
          <p:cNvGrpSpPr/>
          <p:nvPr/>
        </p:nvGrpSpPr>
        <p:grpSpPr>
          <a:xfrm>
            <a:off x="12952544" y="4224562"/>
            <a:ext cx="238320" cy="411840"/>
            <a:chOff x="0" y="0"/>
            <a:chExt cx="317760" cy="549120"/>
          </a:xfrm>
        </p:grpSpPr>
        <p:sp>
          <p:nvSpPr>
            <p:cNvPr id="408" name="Freeform 274">
              <a:extLst>
                <a:ext uri="{FF2B5EF4-FFF2-40B4-BE49-F238E27FC236}">
                  <a16:creationId xmlns:a16="http://schemas.microsoft.com/office/drawing/2014/main" id="{EC082B68-3A04-2645-7A17-EB09FD11993D}"/>
                </a:ext>
              </a:extLst>
            </p:cNvPr>
            <p:cNvSpPr/>
            <p:nvPr/>
          </p:nvSpPr>
          <p:spPr>
            <a:xfrm>
              <a:off x="127" y="0"/>
              <a:ext cx="317754" cy="549148"/>
            </a:xfrm>
            <a:custGeom>
              <a:avLst/>
              <a:gdLst/>
              <a:ahLst/>
              <a:cxnLst/>
              <a:rect l="l" t="t" r="r" b="b"/>
              <a:pathLst>
                <a:path w="317754" h="549148">
                  <a:moveTo>
                    <a:pt x="163957" y="0"/>
                  </a:moveTo>
                  <a:cubicBezTo>
                    <a:pt x="113665" y="0"/>
                    <a:pt x="70231" y="35687"/>
                    <a:pt x="53467" y="89154"/>
                  </a:cubicBezTo>
                  <a:lnTo>
                    <a:pt x="0" y="549148"/>
                  </a:lnTo>
                  <a:lnTo>
                    <a:pt x="143891" y="549148"/>
                  </a:lnTo>
                  <a:lnTo>
                    <a:pt x="143891" y="506349"/>
                  </a:lnTo>
                  <a:lnTo>
                    <a:pt x="147193" y="506349"/>
                  </a:lnTo>
                  <a:cubicBezTo>
                    <a:pt x="147193" y="360172"/>
                    <a:pt x="214122" y="231775"/>
                    <a:pt x="317754" y="156845"/>
                  </a:cubicBezTo>
                  <a:cubicBezTo>
                    <a:pt x="300990" y="121158"/>
                    <a:pt x="294259" y="78359"/>
                    <a:pt x="294259" y="39243"/>
                  </a:cubicBezTo>
                  <a:cubicBezTo>
                    <a:pt x="294259" y="25019"/>
                    <a:pt x="294259" y="10668"/>
                    <a:pt x="297688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409" name="Group 275">
            <a:extLst>
              <a:ext uri="{FF2B5EF4-FFF2-40B4-BE49-F238E27FC236}">
                <a16:creationId xmlns:a16="http://schemas.microsoft.com/office/drawing/2014/main" id="{F7CCEB86-41AA-536D-AF92-01008FA31BE9}"/>
              </a:ext>
            </a:extLst>
          </p:cNvPr>
          <p:cNvGrpSpPr/>
          <p:nvPr/>
        </p:nvGrpSpPr>
        <p:grpSpPr>
          <a:xfrm>
            <a:off x="13388864" y="4388002"/>
            <a:ext cx="226080" cy="240480"/>
            <a:chOff x="0" y="0"/>
            <a:chExt cx="301440" cy="320640"/>
          </a:xfrm>
        </p:grpSpPr>
        <p:sp>
          <p:nvSpPr>
            <p:cNvPr id="410" name="Freeform 276">
              <a:extLst>
                <a:ext uri="{FF2B5EF4-FFF2-40B4-BE49-F238E27FC236}">
                  <a16:creationId xmlns:a16="http://schemas.microsoft.com/office/drawing/2014/main" id="{D866E812-82C8-EB84-88AA-E4B8BA7727D6}"/>
                </a:ext>
              </a:extLst>
            </p:cNvPr>
            <p:cNvSpPr/>
            <p:nvPr/>
          </p:nvSpPr>
          <p:spPr>
            <a:xfrm>
              <a:off x="127" y="127"/>
              <a:ext cx="301498" cy="320675"/>
            </a:xfrm>
            <a:custGeom>
              <a:avLst/>
              <a:gdLst/>
              <a:ahLst/>
              <a:cxnLst/>
              <a:rect l="l" t="t" r="r" b="b"/>
              <a:pathLst>
                <a:path w="301498" h="320675">
                  <a:moveTo>
                    <a:pt x="157480" y="0"/>
                  </a:moveTo>
                  <a:cubicBezTo>
                    <a:pt x="154051" y="3556"/>
                    <a:pt x="150622" y="7112"/>
                    <a:pt x="140716" y="14224"/>
                  </a:cubicBezTo>
                  <a:cubicBezTo>
                    <a:pt x="140716" y="21336"/>
                    <a:pt x="137287" y="28448"/>
                    <a:pt x="133985" y="32004"/>
                  </a:cubicBezTo>
                  <a:lnTo>
                    <a:pt x="0" y="217424"/>
                  </a:lnTo>
                  <a:lnTo>
                    <a:pt x="0" y="320675"/>
                  </a:lnTo>
                  <a:lnTo>
                    <a:pt x="291465" y="320675"/>
                  </a:lnTo>
                  <a:lnTo>
                    <a:pt x="291465" y="288671"/>
                  </a:lnTo>
                  <a:lnTo>
                    <a:pt x="301498" y="288671"/>
                  </a:lnTo>
                  <a:cubicBezTo>
                    <a:pt x="301498" y="171069"/>
                    <a:pt x="247904" y="67691"/>
                    <a:pt x="157480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411" name="Group 277">
            <a:extLst>
              <a:ext uri="{FF2B5EF4-FFF2-40B4-BE49-F238E27FC236}">
                <a16:creationId xmlns:a16="http://schemas.microsoft.com/office/drawing/2014/main" id="{E5B331C5-67E6-0BE3-7161-59F35EF6D8F3}"/>
              </a:ext>
            </a:extLst>
          </p:cNvPr>
          <p:cNvGrpSpPr/>
          <p:nvPr/>
        </p:nvGrpSpPr>
        <p:grpSpPr>
          <a:xfrm>
            <a:off x="13113104" y="4390882"/>
            <a:ext cx="226080" cy="248400"/>
            <a:chOff x="0" y="0"/>
            <a:chExt cx="301440" cy="331200"/>
          </a:xfrm>
        </p:grpSpPr>
        <p:sp>
          <p:nvSpPr>
            <p:cNvPr id="412" name="Freeform 278">
              <a:extLst>
                <a:ext uri="{FF2B5EF4-FFF2-40B4-BE49-F238E27FC236}">
                  <a16:creationId xmlns:a16="http://schemas.microsoft.com/office/drawing/2014/main" id="{A9D126FA-29CE-EFF2-F945-1DB91644C50C}"/>
                </a:ext>
              </a:extLst>
            </p:cNvPr>
            <p:cNvSpPr/>
            <p:nvPr/>
          </p:nvSpPr>
          <p:spPr>
            <a:xfrm>
              <a:off x="0" y="0"/>
              <a:ext cx="301498" cy="331216"/>
            </a:xfrm>
            <a:custGeom>
              <a:avLst/>
              <a:gdLst/>
              <a:ahLst/>
              <a:cxnLst/>
              <a:rect l="l" t="t" r="r" b="b"/>
              <a:pathLst>
                <a:path w="301498" h="331216">
                  <a:moveTo>
                    <a:pt x="140589" y="0"/>
                  </a:moveTo>
                  <a:cubicBezTo>
                    <a:pt x="57023" y="64135"/>
                    <a:pt x="0" y="171069"/>
                    <a:pt x="0" y="292100"/>
                  </a:cubicBezTo>
                  <a:lnTo>
                    <a:pt x="0" y="331216"/>
                  </a:lnTo>
                  <a:lnTo>
                    <a:pt x="291338" y="331216"/>
                  </a:lnTo>
                  <a:lnTo>
                    <a:pt x="291338" y="217297"/>
                  </a:lnTo>
                  <a:lnTo>
                    <a:pt x="301498" y="217297"/>
                  </a:lnTo>
                  <a:lnTo>
                    <a:pt x="167386" y="32131"/>
                  </a:lnTo>
                  <a:cubicBezTo>
                    <a:pt x="160655" y="28575"/>
                    <a:pt x="160655" y="17907"/>
                    <a:pt x="157353" y="14224"/>
                  </a:cubicBezTo>
                  <a:cubicBezTo>
                    <a:pt x="154051" y="10541"/>
                    <a:pt x="144018" y="7112"/>
                    <a:pt x="140589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413" name="Group 279">
            <a:extLst>
              <a:ext uri="{FF2B5EF4-FFF2-40B4-BE49-F238E27FC236}">
                <a16:creationId xmlns:a16="http://schemas.microsoft.com/office/drawing/2014/main" id="{BAC6A937-AFE2-3A58-4EF6-D4E8793D0E3B}"/>
              </a:ext>
            </a:extLst>
          </p:cNvPr>
          <p:cNvGrpSpPr/>
          <p:nvPr/>
        </p:nvGrpSpPr>
        <p:grpSpPr>
          <a:xfrm>
            <a:off x="5324144" y="4706242"/>
            <a:ext cx="113040" cy="120240"/>
            <a:chOff x="0" y="0"/>
            <a:chExt cx="150720" cy="160320"/>
          </a:xfrm>
        </p:grpSpPr>
        <p:sp>
          <p:nvSpPr>
            <p:cNvPr id="414" name="Freeform 280">
              <a:extLst>
                <a:ext uri="{FF2B5EF4-FFF2-40B4-BE49-F238E27FC236}">
                  <a16:creationId xmlns:a16="http://schemas.microsoft.com/office/drawing/2014/main" id="{0EB79565-433A-CC57-AF4B-C1E981F40118}"/>
                </a:ext>
              </a:extLst>
            </p:cNvPr>
            <p:cNvSpPr/>
            <p:nvPr/>
          </p:nvSpPr>
          <p:spPr>
            <a:xfrm>
              <a:off x="0" y="127"/>
              <a:ext cx="150749" cy="160274"/>
            </a:xfrm>
            <a:custGeom>
              <a:avLst/>
              <a:gdLst/>
              <a:ahLst/>
              <a:cxnLst/>
              <a:rect l="l" t="t" r="r" b="b"/>
              <a:pathLst>
                <a:path w="150749" h="160274">
                  <a:moveTo>
                    <a:pt x="77089" y="0"/>
                  </a:moveTo>
                  <a:cubicBezTo>
                    <a:pt x="33528" y="0"/>
                    <a:pt x="0" y="35687"/>
                    <a:pt x="0" y="78359"/>
                  </a:cubicBezTo>
                  <a:cubicBezTo>
                    <a:pt x="6731" y="124587"/>
                    <a:pt x="33528" y="160274"/>
                    <a:pt x="77089" y="160274"/>
                  </a:cubicBezTo>
                  <a:cubicBezTo>
                    <a:pt x="117221" y="160274"/>
                    <a:pt x="150749" y="124587"/>
                    <a:pt x="150749" y="78359"/>
                  </a:cubicBezTo>
                  <a:cubicBezTo>
                    <a:pt x="150749" y="35560"/>
                    <a:pt x="117221" y="0"/>
                    <a:pt x="77089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415" name="Group 281">
            <a:extLst>
              <a:ext uri="{FF2B5EF4-FFF2-40B4-BE49-F238E27FC236}">
                <a16:creationId xmlns:a16="http://schemas.microsoft.com/office/drawing/2014/main" id="{42F542E2-9F4F-1895-CAE0-60FBA2AD9DA1}"/>
              </a:ext>
            </a:extLst>
          </p:cNvPr>
          <p:cNvGrpSpPr/>
          <p:nvPr/>
        </p:nvGrpSpPr>
        <p:grpSpPr>
          <a:xfrm>
            <a:off x="5271584" y="4885522"/>
            <a:ext cx="223200" cy="117360"/>
            <a:chOff x="0" y="0"/>
            <a:chExt cx="297600" cy="156480"/>
          </a:xfrm>
        </p:grpSpPr>
        <p:sp>
          <p:nvSpPr>
            <p:cNvPr id="416" name="Freeform 282">
              <a:extLst>
                <a:ext uri="{FF2B5EF4-FFF2-40B4-BE49-F238E27FC236}">
                  <a16:creationId xmlns:a16="http://schemas.microsoft.com/office/drawing/2014/main" id="{F3F9C9BE-D26D-C191-BE78-95B259786436}"/>
                </a:ext>
              </a:extLst>
            </p:cNvPr>
            <p:cNvSpPr/>
            <p:nvPr/>
          </p:nvSpPr>
          <p:spPr>
            <a:xfrm>
              <a:off x="127" y="0"/>
              <a:ext cx="297561" cy="156464"/>
            </a:xfrm>
            <a:custGeom>
              <a:avLst/>
              <a:gdLst/>
              <a:ahLst/>
              <a:cxnLst/>
              <a:rect l="l" t="t" r="r" b="b"/>
              <a:pathLst>
                <a:path w="297561" h="156464">
                  <a:moveTo>
                    <a:pt x="147066" y="0"/>
                  </a:moveTo>
                  <a:cubicBezTo>
                    <a:pt x="66802" y="0"/>
                    <a:pt x="0" y="71120"/>
                    <a:pt x="0" y="156464"/>
                  </a:cubicBezTo>
                  <a:lnTo>
                    <a:pt x="297561" y="156464"/>
                  </a:lnTo>
                  <a:cubicBezTo>
                    <a:pt x="297561" y="71120"/>
                    <a:pt x="230632" y="0"/>
                    <a:pt x="147066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417" name="Group 283">
            <a:extLst>
              <a:ext uri="{FF2B5EF4-FFF2-40B4-BE49-F238E27FC236}">
                <a16:creationId xmlns:a16="http://schemas.microsoft.com/office/drawing/2014/main" id="{377FA1FF-C9C8-8B83-C94E-9E935511B826}"/>
              </a:ext>
            </a:extLst>
          </p:cNvPr>
          <p:cNvGrpSpPr/>
          <p:nvPr/>
        </p:nvGrpSpPr>
        <p:grpSpPr>
          <a:xfrm>
            <a:off x="5133344" y="4591042"/>
            <a:ext cx="498960" cy="591120"/>
            <a:chOff x="0" y="0"/>
            <a:chExt cx="665280" cy="788160"/>
          </a:xfrm>
        </p:grpSpPr>
        <p:sp>
          <p:nvSpPr>
            <p:cNvPr id="418" name="Freeform 284">
              <a:extLst>
                <a:ext uri="{FF2B5EF4-FFF2-40B4-BE49-F238E27FC236}">
                  <a16:creationId xmlns:a16="http://schemas.microsoft.com/office/drawing/2014/main" id="{8B30BBD8-872E-F665-42E3-E71B3BB90EE5}"/>
                </a:ext>
              </a:extLst>
            </p:cNvPr>
            <p:cNvSpPr/>
            <p:nvPr/>
          </p:nvSpPr>
          <p:spPr>
            <a:xfrm>
              <a:off x="127" y="127"/>
              <a:ext cx="665226" cy="788035"/>
            </a:xfrm>
            <a:custGeom>
              <a:avLst/>
              <a:gdLst/>
              <a:ahLst/>
              <a:cxnLst/>
              <a:rect l="l" t="t" r="r" b="b"/>
              <a:pathLst>
                <a:path w="665226" h="788035">
                  <a:moveTo>
                    <a:pt x="327533" y="81915"/>
                  </a:moveTo>
                  <a:cubicBezTo>
                    <a:pt x="404495" y="81915"/>
                    <a:pt x="478028" y="153289"/>
                    <a:pt x="478028" y="235331"/>
                  </a:cubicBezTo>
                  <a:cubicBezTo>
                    <a:pt x="478028" y="278130"/>
                    <a:pt x="461264" y="317373"/>
                    <a:pt x="434467" y="342265"/>
                  </a:cubicBezTo>
                  <a:cubicBezTo>
                    <a:pt x="501396" y="381508"/>
                    <a:pt x="548259" y="459994"/>
                    <a:pt x="548259" y="549148"/>
                  </a:cubicBezTo>
                  <a:lnTo>
                    <a:pt x="548259" y="588264"/>
                  </a:lnTo>
                  <a:cubicBezTo>
                    <a:pt x="548259" y="609600"/>
                    <a:pt x="531495" y="627507"/>
                    <a:pt x="511429" y="627507"/>
                  </a:cubicBezTo>
                  <a:lnTo>
                    <a:pt x="137033" y="627507"/>
                  </a:lnTo>
                  <a:cubicBezTo>
                    <a:pt x="116840" y="627507"/>
                    <a:pt x="100203" y="609600"/>
                    <a:pt x="100203" y="588264"/>
                  </a:cubicBezTo>
                  <a:lnTo>
                    <a:pt x="100203" y="549275"/>
                  </a:lnTo>
                  <a:lnTo>
                    <a:pt x="110236" y="549275"/>
                  </a:lnTo>
                  <a:cubicBezTo>
                    <a:pt x="110236" y="460121"/>
                    <a:pt x="153797" y="385064"/>
                    <a:pt x="220599" y="342392"/>
                  </a:cubicBezTo>
                  <a:cubicBezTo>
                    <a:pt x="197231" y="317500"/>
                    <a:pt x="180467" y="278257"/>
                    <a:pt x="180467" y="235458"/>
                  </a:cubicBezTo>
                  <a:cubicBezTo>
                    <a:pt x="180467" y="153543"/>
                    <a:pt x="247269" y="82042"/>
                    <a:pt x="327533" y="82042"/>
                  </a:cubicBezTo>
                  <a:close/>
                  <a:moveTo>
                    <a:pt x="0" y="0"/>
                  </a:moveTo>
                  <a:lnTo>
                    <a:pt x="0" y="748919"/>
                  </a:lnTo>
                  <a:cubicBezTo>
                    <a:pt x="0" y="770255"/>
                    <a:pt x="16637" y="788035"/>
                    <a:pt x="36703" y="788035"/>
                  </a:cubicBezTo>
                  <a:lnTo>
                    <a:pt x="628523" y="788035"/>
                  </a:lnTo>
                  <a:cubicBezTo>
                    <a:pt x="648589" y="788035"/>
                    <a:pt x="665226" y="770255"/>
                    <a:pt x="665226" y="748919"/>
                  </a:cubicBezTo>
                  <a:lnTo>
                    <a:pt x="665226" y="0"/>
                  </a:ln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419" name="Group 285">
            <a:extLst>
              <a:ext uri="{FF2B5EF4-FFF2-40B4-BE49-F238E27FC236}">
                <a16:creationId xmlns:a16="http://schemas.microsoft.com/office/drawing/2014/main" id="{FEEFCFD7-8208-9EDC-855C-6C0A89CFB747}"/>
              </a:ext>
            </a:extLst>
          </p:cNvPr>
          <p:cNvGrpSpPr/>
          <p:nvPr/>
        </p:nvGrpSpPr>
        <p:grpSpPr>
          <a:xfrm>
            <a:off x="5078624" y="4177042"/>
            <a:ext cx="609840" cy="120240"/>
            <a:chOff x="0" y="0"/>
            <a:chExt cx="813120" cy="160320"/>
          </a:xfrm>
        </p:grpSpPr>
        <p:sp>
          <p:nvSpPr>
            <p:cNvPr id="420" name="Freeform 286">
              <a:extLst>
                <a:ext uri="{FF2B5EF4-FFF2-40B4-BE49-F238E27FC236}">
                  <a16:creationId xmlns:a16="http://schemas.microsoft.com/office/drawing/2014/main" id="{818CC5E7-9294-0F4F-AAE8-F2A701B2BC6A}"/>
                </a:ext>
              </a:extLst>
            </p:cNvPr>
            <p:cNvSpPr/>
            <p:nvPr/>
          </p:nvSpPr>
          <p:spPr>
            <a:xfrm>
              <a:off x="127" y="127"/>
              <a:ext cx="813054" cy="160274"/>
            </a:xfrm>
            <a:custGeom>
              <a:avLst/>
              <a:gdLst/>
              <a:ahLst/>
              <a:cxnLst/>
              <a:rect l="l" t="t" r="r" b="b"/>
              <a:pathLst>
                <a:path w="813054" h="160274">
                  <a:moveTo>
                    <a:pt x="36703" y="0"/>
                  </a:moveTo>
                  <a:cubicBezTo>
                    <a:pt x="16637" y="0"/>
                    <a:pt x="0" y="17780"/>
                    <a:pt x="0" y="39116"/>
                  </a:cubicBezTo>
                  <a:lnTo>
                    <a:pt x="0" y="160274"/>
                  </a:lnTo>
                  <a:lnTo>
                    <a:pt x="809752" y="160274"/>
                  </a:lnTo>
                  <a:lnTo>
                    <a:pt x="809752" y="39116"/>
                  </a:lnTo>
                  <a:lnTo>
                    <a:pt x="813054" y="39116"/>
                  </a:lnTo>
                  <a:cubicBezTo>
                    <a:pt x="813054" y="17780"/>
                    <a:pt x="796417" y="0"/>
                    <a:pt x="776351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421" name="Group 287">
            <a:extLst>
              <a:ext uri="{FF2B5EF4-FFF2-40B4-BE49-F238E27FC236}">
                <a16:creationId xmlns:a16="http://schemas.microsoft.com/office/drawing/2014/main" id="{8592FE59-D76E-6358-D83D-2D63E9D963F5}"/>
              </a:ext>
            </a:extLst>
          </p:cNvPr>
          <p:cNvGrpSpPr/>
          <p:nvPr/>
        </p:nvGrpSpPr>
        <p:grpSpPr>
          <a:xfrm>
            <a:off x="4910144" y="4358482"/>
            <a:ext cx="940320" cy="468000"/>
            <a:chOff x="0" y="0"/>
            <a:chExt cx="1253760" cy="624000"/>
          </a:xfrm>
        </p:grpSpPr>
        <p:sp>
          <p:nvSpPr>
            <p:cNvPr id="422" name="Freeform 288">
              <a:extLst>
                <a:ext uri="{FF2B5EF4-FFF2-40B4-BE49-F238E27FC236}">
                  <a16:creationId xmlns:a16="http://schemas.microsoft.com/office/drawing/2014/main" id="{B8894B11-A94A-25EC-158A-DBEADF429B47}"/>
                </a:ext>
              </a:extLst>
            </p:cNvPr>
            <p:cNvSpPr/>
            <p:nvPr/>
          </p:nvSpPr>
          <p:spPr>
            <a:xfrm>
              <a:off x="127" y="127"/>
              <a:ext cx="1253617" cy="624078"/>
            </a:xfrm>
            <a:custGeom>
              <a:avLst/>
              <a:gdLst/>
              <a:ahLst/>
              <a:cxnLst/>
              <a:rect l="l" t="t" r="r" b="b"/>
              <a:pathLst>
                <a:path w="1253617" h="624078">
                  <a:moveTo>
                    <a:pt x="1069848" y="74803"/>
                  </a:moveTo>
                  <a:cubicBezTo>
                    <a:pt x="1093343" y="74803"/>
                    <a:pt x="1110107" y="92710"/>
                    <a:pt x="1110107" y="114046"/>
                  </a:cubicBezTo>
                  <a:cubicBezTo>
                    <a:pt x="1110107" y="135382"/>
                    <a:pt x="1093343" y="153289"/>
                    <a:pt x="1069848" y="153289"/>
                  </a:cubicBezTo>
                  <a:cubicBezTo>
                    <a:pt x="1049782" y="153289"/>
                    <a:pt x="1033145" y="135382"/>
                    <a:pt x="1033145" y="114046"/>
                  </a:cubicBezTo>
                  <a:cubicBezTo>
                    <a:pt x="1036447" y="92710"/>
                    <a:pt x="1049782" y="74803"/>
                    <a:pt x="1069848" y="74803"/>
                  </a:cubicBezTo>
                  <a:close/>
                  <a:moveTo>
                    <a:pt x="110363" y="0"/>
                  </a:moveTo>
                  <a:cubicBezTo>
                    <a:pt x="46736" y="0"/>
                    <a:pt x="0" y="49911"/>
                    <a:pt x="0" y="114046"/>
                  </a:cubicBezTo>
                  <a:lnTo>
                    <a:pt x="0" y="506349"/>
                  </a:lnTo>
                  <a:cubicBezTo>
                    <a:pt x="0" y="574040"/>
                    <a:pt x="50038" y="623951"/>
                    <a:pt x="110363" y="623951"/>
                  </a:cubicBezTo>
                  <a:lnTo>
                    <a:pt x="224028" y="623951"/>
                  </a:lnTo>
                  <a:lnTo>
                    <a:pt x="224028" y="271018"/>
                  </a:lnTo>
                  <a:cubicBezTo>
                    <a:pt x="224028" y="249682"/>
                    <a:pt x="240665" y="231902"/>
                    <a:pt x="260731" y="231902"/>
                  </a:cubicBezTo>
                  <a:lnTo>
                    <a:pt x="999617" y="231902"/>
                  </a:lnTo>
                  <a:cubicBezTo>
                    <a:pt x="1019683" y="231902"/>
                    <a:pt x="1036320" y="249682"/>
                    <a:pt x="1036320" y="271018"/>
                  </a:cubicBezTo>
                  <a:lnTo>
                    <a:pt x="1036320" y="624078"/>
                  </a:lnTo>
                  <a:lnTo>
                    <a:pt x="1146683" y="624078"/>
                  </a:lnTo>
                  <a:cubicBezTo>
                    <a:pt x="1210310" y="624078"/>
                    <a:pt x="1253617" y="570611"/>
                    <a:pt x="1253617" y="506476"/>
                  </a:cubicBezTo>
                  <a:lnTo>
                    <a:pt x="1253617" y="114046"/>
                  </a:lnTo>
                  <a:cubicBezTo>
                    <a:pt x="1253617" y="46228"/>
                    <a:pt x="1203579" y="0"/>
                    <a:pt x="1146683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423" name="Group 289">
            <a:extLst>
              <a:ext uri="{FF2B5EF4-FFF2-40B4-BE49-F238E27FC236}">
                <a16:creationId xmlns:a16="http://schemas.microsoft.com/office/drawing/2014/main" id="{E3DA3EDC-A7D5-F4D3-CFC3-61A9290D57BA}"/>
              </a:ext>
            </a:extLst>
          </p:cNvPr>
          <p:cNvGrpSpPr/>
          <p:nvPr/>
        </p:nvGrpSpPr>
        <p:grpSpPr>
          <a:xfrm>
            <a:off x="11920784" y="4727842"/>
            <a:ext cx="218160" cy="285840"/>
            <a:chOff x="0" y="0"/>
            <a:chExt cx="290880" cy="381120"/>
          </a:xfrm>
        </p:grpSpPr>
        <p:sp>
          <p:nvSpPr>
            <p:cNvPr id="424" name="Freeform 290">
              <a:extLst>
                <a:ext uri="{FF2B5EF4-FFF2-40B4-BE49-F238E27FC236}">
                  <a16:creationId xmlns:a16="http://schemas.microsoft.com/office/drawing/2014/main" id="{A76CEA1C-87D7-A907-C8BA-090A6949FF89}"/>
                </a:ext>
              </a:extLst>
            </p:cNvPr>
            <p:cNvSpPr/>
            <p:nvPr/>
          </p:nvSpPr>
          <p:spPr>
            <a:xfrm>
              <a:off x="0" y="127"/>
              <a:ext cx="290830" cy="381127"/>
            </a:xfrm>
            <a:custGeom>
              <a:avLst/>
              <a:gdLst/>
              <a:ahLst/>
              <a:cxnLst/>
              <a:rect l="l" t="t" r="r" b="b"/>
              <a:pathLst>
                <a:path w="290830" h="381127">
                  <a:moveTo>
                    <a:pt x="177165" y="0"/>
                  </a:moveTo>
                  <a:cubicBezTo>
                    <a:pt x="123698" y="35560"/>
                    <a:pt x="63627" y="57023"/>
                    <a:pt x="0" y="64135"/>
                  </a:cubicBezTo>
                  <a:lnTo>
                    <a:pt x="0" y="167513"/>
                  </a:lnTo>
                  <a:lnTo>
                    <a:pt x="200533" y="381127"/>
                  </a:lnTo>
                  <a:lnTo>
                    <a:pt x="290830" y="381127"/>
                  </a:lnTo>
                  <a:lnTo>
                    <a:pt x="290830" y="377571"/>
                  </a:lnTo>
                  <a:lnTo>
                    <a:pt x="290830" y="260096"/>
                  </a:lnTo>
                  <a:cubicBezTo>
                    <a:pt x="290830" y="153289"/>
                    <a:pt x="243967" y="60579"/>
                    <a:pt x="177165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425" name="Group 291">
            <a:extLst>
              <a:ext uri="{FF2B5EF4-FFF2-40B4-BE49-F238E27FC236}">
                <a16:creationId xmlns:a16="http://schemas.microsoft.com/office/drawing/2014/main" id="{B3149AAB-31F1-8003-8CAF-BDE05BC91819}"/>
              </a:ext>
            </a:extLst>
          </p:cNvPr>
          <p:cNvGrpSpPr/>
          <p:nvPr/>
        </p:nvGrpSpPr>
        <p:grpSpPr>
          <a:xfrm>
            <a:off x="11790464" y="4907122"/>
            <a:ext cx="198000" cy="104400"/>
            <a:chOff x="0" y="0"/>
            <a:chExt cx="264000" cy="139200"/>
          </a:xfrm>
        </p:grpSpPr>
        <p:sp>
          <p:nvSpPr>
            <p:cNvPr id="426" name="Freeform 292">
              <a:extLst>
                <a:ext uri="{FF2B5EF4-FFF2-40B4-BE49-F238E27FC236}">
                  <a16:creationId xmlns:a16="http://schemas.microsoft.com/office/drawing/2014/main" id="{C1F3EC0D-8838-C039-F32C-940E1F6E9976}"/>
                </a:ext>
              </a:extLst>
            </p:cNvPr>
            <p:cNvSpPr/>
            <p:nvPr/>
          </p:nvSpPr>
          <p:spPr>
            <a:xfrm>
              <a:off x="127" y="127"/>
              <a:ext cx="264033" cy="139192"/>
            </a:xfrm>
            <a:custGeom>
              <a:avLst/>
              <a:gdLst/>
              <a:ahLst/>
              <a:cxnLst/>
              <a:rect l="l" t="t" r="r" b="b"/>
              <a:pathLst>
                <a:path w="264033" h="139192">
                  <a:moveTo>
                    <a:pt x="130175" y="0"/>
                  </a:moveTo>
                  <a:lnTo>
                    <a:pt x="0" y="139192"/>
                  </a:lnTo>
                  <a:lnTo>
                    <a:pt x="264033" y="139192"/>
                  </a:lnTo>
                  <a:lnTo>
                    <a:pt x="130175" y="0"/>
                  </a:ln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427" name="Group 293">
            <a:extLst>
              <a:ext uri="{FF2B5EF4-FFF2-40B4-BE49-F238E27FC236}">
                <a16:creationId xmlns:a16="http://schemas.microsoft.com/office/drawing/2014/main" id="{9AEC47F7-FEED-DBBD-08A3-C5606B416EA7}"/>
              </a:ext>
            </a:extLst>
          </p:cNvPr>
          <p:cNvGrpSpPr/>
          <p:nvPr/>
        </p:nvGrpSpPr>
        <p:grpSpPr>
          <a:xfrm>
            <a:off x="11642144" y="4722802"/>
            <a:ext cx="221040" cy="288720"/>
            <a:chOff x="0" y="0"/>
            <a:chExt cx="294720" cy="384960"/>
          </a:xfrm>
        </p:grpSpPr>
        <p:sp>
          <p:nvSpPr>
            <p:cNvPr id="428" name="Freeform 294">
              <a:extLst>
                <a:ext uri="{FF2B5EF4-FFF2-40B4-BE49-F238E27FC236}">
                  <a16:creationId xmlns:a16="http://schemas.microsoft.com/office/drawing/2014/main" id="{AD6B88B0-9A55-7C03-0ECE-6B510836BD0B}"/>
                </a:ext>
              </a:extLst>
            </p:cNvPr>
            <p:cNvSpPr/>
            <p:nvPr/>
          </p:nvSpPr>
          <p:spPr>
            <a:xfrm>
              <a:off x="127" y="127"/>
              <a:ext cx="294640" cy="384937"/>
            </a:xfrm>
            <a:custGeom>
              <a:avLst/>
              <a:gdLst/>
              <a:ahLst/>
              <a:cxnLst/>
              <a:rect l="l" t="t" r="r" b="b"/>
              <a:pathLst>
                <a:path w="294640" h="384937">
                  <a:moveTo>
                    <a:pt x="113792" y="0"/>
                  </a:moveTo>
                  <a:cubicBezTo>
                    <a:pt x="43561" y="67691"/>
                    <a:pt x="0" y="160401"/>
                    <a:pt x="0" y="263779"/>
                  </a:cubicBezTo>
                  <a:lnTo>
                    <a:pt x="0" y="384937"/>
                  </a:lnTo>
                  <a:lnTo>
                    <a:pt x="93726" y="384937"/>
                  </a:lnTo>
                  <a:lnTo>
                    <a:pt x="294640" y="171069"/>
                  </a:lnTo>
                  <a:lnTo>
                    <a:pt x="294640" y="67691"/>
                  </a:lnTo>
                  <a:cubicBezTo>
                    <a:pt x="227711" y="64135"/>
                    <a:pt x="167386" y="35687"/>
                    <a:pt x="113792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429" name="Group 295">
            <a:extLst>
              <a:ext uri="{FF2B5EF4-FFF2-40B4-BE49-F238E27FC236}">
                <a16:creationId xmlns:a16="http://schemas.microsoft.com/office/drawing/2014/main" id="{6943900E-A8AA-B1BA-049A-9C151899A67C}"/>
              </a:ext>
            </a:extLst>
          </p:cNvPr>
          <p:cNvGrpSpPr/>
          <p:nvPr/>
        </p:nvGrpSpPr>
        <p:grpSpPr>
          <a:xfrm>
            <a:off x="11587424" y="5069842"/>
            <a:ext cx="609840" cy="120240"/>
            <a:chOff x="0" y="0"/>
            <a:chExt cx="813120" cy="160320"/>
          </a:xfrm>
        </p:grpSpPr>
        <p:sp>
          <p:nvSpPr>
            <p:cNvPr id="430" name="Freeform 296">
              <a:extLst>
                <a:ext uri="{FF2B5EF4-FFF2-40B4-BE49-F238E27FC236}">
                  <a16:creationId xmlns:a16="http://schemas.microsoft.com/office/drawing/2014/main" id="{7C2AECEA-CC37-3A3E-5B6E-382741D742AD}"/>
                </a:ext>
              </a:extLst>
            </p:cNvPr>
            <p:cNvSpPr/>
            <p:nvPr/>
          </p:nvSpPr>
          <p:spPr>
            <a:xfrm>
              <a:off x="127" y="127"/>
              <a:ext cx="813054" cy="160274"/>
            </a:xfrm>
            <a:custGeom>
              <a:avLst/>
              <a:gdLst/>
              <a:ahLst/>
              <a:cxnLst/>
              <a:rect l="l" t="t" r="r" b="b"/>
              <a:pathLst>
                <a:path w="813054" h="160274">
                  <a:moveTo>
                    <a:pt x="76835" y="0"/>
                  </a:moveTo>
                  <a:cubicBezTo>
                    <a:pt x="33401" y="0"/>
                    <a:pt x="0" y="35687"/>
                    <a:pt x="0" y="81915"/>
                  </a:cubicBezTo>
                  <a:cubicBezTo>
                    <a:pt x="0" y="124714"/>
                    <a:pt x="33401" y="160274"/>
                    <a:pt x="76835" y="160274"/>
                  </a:cubicBezTo>
                  <a:lnTo>
                    <a:pt x="736092" y="160274"/>
                  </a:lnTo>
                  <a:cubicBezTo>
                    <a:pt x="779526" y="160274"/>
                    <a:pt x="813054" y="124587"/>
                    <a:pt x="813054" y="81915"/>
                  </a:cubicBezTo>
                  <a:cubicBezTo>
                    <a:pt x="806450" y="35687"/>
                    <a:pt x="772795" y="0"/>
                    <a:pt x="736092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431" name="Group 297">
            <a:extLst>
              <a:ext uri="{FF2B5EF4-FFF2-40B4-BE49-F238E27FC236}">
                <a16:creationId xmlns:a16="http://schemas.microsoft.com/office/drawing/2014/main" id="{B2C1F761-78CA-C4A4-29EB-97853CD5548C}"/>
              </a:ext>
            </a:extLst>
          </p:cNvPr>
          <p:cNvGrpSpPr/>
          <p:nvPr/>
        </p:nvGrpSpPr>
        <p:grpSpPr>
          <a:xfrm>
            <a:off x="11587424" y="4184962"/>
            <a:ext cx="609840" cy="120240"/>
            <a:chOff x="0" y="0"/>
            <a:chExt cx="813120" cy="160320"/>
          </a:xfrm>
        </p:grpSpPr>
        <p:sp>
          <p:nvSpPr>
            <p:cNvPr id="432" name="Freeform 298">
              <a:extLst>
                <a:ext uri="{FF2B5EF4-FFF2-40B4-BE49-F238E27FC236}">
                  <a16:creationId xmlns:a16="http://schemas.microsoft.com/office/drawing/2014/main" id="{7647D34C-4532-4BD8-618E-34FB1D90D8C4}"/>
                </a:ext>
              </a:extLst>
            </p:cNvPr>
            <p:cNvSpPr/>
            <p:nvPr/>
          </p:nvSpPr>
          <p:spPr>
            <a:xfrm>
              <a:off x="127" y="0"/>
              <a:ext cx="813054" cy="160274"/>
            </a:xfrm>
            <a:custGeom>
              <a:avLst/>
              <a:gdLst/>
              <a:ahLst/>
              <a:cxnLst/>
              <a:rect l="l" t="t" r="r" b="b"/>
              <a:pathLst>
                <a:path w="813054" h="160274">
                  <a:moveTo>
                    <a:pt x="76835" y="0"/>
                  </a:moveTo>
                  <a:cubicBezTo>
                    <a:pt x="33401" y="0"/>
                    <a:pt x="0" y="35560"/>
                    <a:pt x="0" y="81915"/>
                  </a:cubicBezTo>
                  <a:cubicBezTo>
                    <a:pt x="0" y="124714"/>
                    <a:pt x="33401" y="160274"/>
                    <a:pt x="76835" y="160274"/>
                  </a:cubicBezTo>
                  <a:lnTo>
                    <a:pt x="736092" y="160274"/>
                  </a:lnTo>
                  <a:cubicBezTo>
                    <a:pt x="779526" y="160274"/>
                    <a:pt x="813054" y="124714"/>
                    <a:pt x="813054" y="81915"/>
                  </a:cubicBezTo>
                  <a:cubicBezTo>
                    <a:pt x="806450" y="32131"/>
                    <a:pt x="772795" y="0"/>
                    <a:pt x="736092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433" name="Group 299">
            <a:extLst>
              <a:ext uri="{FF2B5EF4-FFF2-40B4-BE49-F238E27FC236}">
                <a16:creationId xmlns:a16="http://schemas.microsoft.com/office/drawing/2014/main" id="{B2B55D81-6D47-059F-DC79-136A61575B05}"/>
              </a:ext>
            </a:extLst>
          </p:cNvPr>
          <p:cNvGrpSpPr/>
          <p:nvPr/>
        </p:nvGrpSpPr>
        <p:grpSpPr>
          <a:xfrm>
            <a:off x="11645024" y="4359202"/>
            <a:ext cx="493920" cy="120960"/>
            <a:chOff x="0" y="0"/>
            <a:chExt cx="658560" cy="161280"/>
          </a:xfrm>
        </p:grpSpPr>
        <p:sp>
          <p:nvSpPr>
            <p:cNvPr id="434" name="Freeform 300">
              <a:extLst>
                <a:ext uri="{FF2B5EF4-FFF2-40B4-BE49-F238E27FC236}">
                  <a16:creationId xmlns:a16="http://schemas.microsoft.com/office/drawing/2014/main" id="{FB781568-9183-F3AE-782A-E30F7376B218}"/>
                </a:ext>
              </a:extLst>
            </p:cNvPr>
            <p:cNvSpPr/>
            <p:nvPr/>
          </p:nvSpPr>
          <p:spPr>
            <a:xfrm>
              <a:off x="0" y="0"/>
              <a:ext cx="658495" cy="161290"/>
            </a:xfrm>
            <a:custGeom>
              <a:avLst/>
              <a:gdLst/>
              <a:ahLst/>
              <a:cxnLst/>
              <a:rect l="l" t="t" r="r" b="b"/>
              <a:pathLst>
                <a:path w="658495" h="161290">
                  <a:moveTo>
                    <a:pt x="0" y="0"/>
                  </a:moveTo>
                  <a:lnTo>
                    <a:pt x="0" y="49911"/>
                  </a:lnTo>
                  <a:lnTo>
                    <a:pt x="60325" y="89154"/>
                  </a:lnTo>
                  <a:cubicBezTo>
                    <a:pt x="143764" y="137160"/>
                    <a:pt x="237363" y="161290"/>
                    <a:pt x="330200" y="161290"/>
                  </a:cubicBezTo>
                  <a:cubicBezTo>
                    <a:pt x="423037" y="161290"/>
                    <a:pt x="514858" y="137160"/>
                    <a:pt x="594995" y="89154"/>
                  </a:cubicBezTo>
                  <a:lnTo>
                    <a:pt x="658495" y="49911"/>
                  </a:lnTo>
                  <a:lnTo>
                    <a:pt x="658495" y="0"/>
                  </a:ln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435" name="Group 301">
            <a:extLst>
              <a:ext uri="{FF2B5EF4-FFF2-40B4-BE49-F238E27FC236}">
                <a16:creationId xmlns:a16="http://schemas.microsoft.com/office/drawing/2014/main" id="{A7520619-F825-B68A-5E7C-0CFCF2E83EBC}"/>
              </a:ext>
            </a:extLst>
          </p:cNvPr>
          <p:cNvGrpSpPr/>
          <p:nvPr/>
        </p:nvGrpSpPr>
        <p:grpSpPr>
          <a:xfrm>
            <a:off x="11639984" y="4465762"/>
            <a:ext cx="496800" cy="251280"/>
            <a:chOff x="0" y="0"/>
            <a:chExt cx="662400" cy="335040"/>
          </a:xfrm>
        </p:grpSpPr>
        <p:sp>
          <p:nvSpPr>
            <p:cNvPr id="436" name="Freeform 302">
              <a:extLst>
                <a:ext uri="{FF2B5EF4-FFF2-40B4-BE49-F238E27FC236}">
                  <a16:creationId xmlns:a16="http://schemas.microsoft.com/office/drawing/2014/main" id="{2E44BC01-2D84-A21F-5D1D-2B232DCB31B0}"/>
                </a:ext>
              </a:extLst>
            </p:cNvPr>
            <p:cNvSpPr/>
            <p:nvPr/>
          </p:nvSpPr>
          <p:spPr>
            <a:xfrm>
              <a:off x="0" y="0"/>
              <a:ext cx="662432" cy="335026"/>
            </a:xfrm>
            <a:custGeom>
              <a:avLst/>
              <a:gdLst/>
              <a:ahLst/>
              <a:cxnLst/>
              <a:rect l="l" t="t" r="r" b="b"/>
              <a:pathLst>
                <a:path w="662432" h="335026">
                  <a:moveTo>
                    <a:pt x="0" y="0"/>
                  </a:moveTo>
                  <a:cubicBezTo>
                    <a:pt x="13335" y="181737"/>
                    <a:pt x="157226" y="335026"/>
                    <a:pt x="331216" y="335026"/>
                  </a:cubicBezTo>
                  <a:cubicBezTo>
                    <a:pt x="505206" y="335026"/>
                    <a:pt x="648970" y="181737"/>
                    <a:pt x="662432" y="0"/>
                  </a:cubicBezTo>
                  <a:lnTo>
                    <a:pt x="635635" y="14224"/>
                  </a:lnTo>
                  <a:cubicBezTo>
                    <a:pt x="545338" y="71374"/>
                    <a:pt x="434975" y="99822"/>
                    <a:pt x="331216" y="99822"/>
                  </a:cubicBezTo>
                  <a:cubicBezTo>
                    <a:pt x="227457" y="99822"/>
                    <a:pt x="123825" y="71374"/>
                    <a:pt x="26797" y="14224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437" name="Group 303">
            <a:extLst>
              <a:ext uri="{FF2B5EF4-FFF2-40B4-BE49-F238E27FC236}">
                <a16:creationId xmlns:a16="http://schemas.microsoft.com/office/drawing/2014/main" id="{5C6FBA00-0EE9-4B60-891D-BA1B518163F6}"/>
              </a:ext>
            </a:extLst>
          </p:cNvPr>
          <p:cNvGrpSpPr/>
          <p:nvPr/>
        </p:nvGrpSpPr>
        <p:grpSpPr>
          <a:xfrm>
            <a:off x="6579104" y="4687522"/>
            <a:ext cx="113040" cy="120240"/>
            <a:chOff x="0" y="0"/>
            <a:chExt cx="150720" cy="160320"/>
          </a:xfrm>
        </p:grpSpPr>
        <p:sp>
          <p:nvSpPr>
            <p:cNvPr id="438" name="Freeform 304">
              <a:extLst>
                <a:ext uri="{FF2B5EF4-FFF2-40B4-BE49-F238E27FC236}">
                  <a16:creationId xmlns:a16="http://schemas.microsoft.com/office/drawing/2014/main" id="{25382D95-6AF0-C7BC-193D-C62B3FEB5A15}"/>
                </a:ext>
              </a:extLst>
            </p:cNvPr>
            <p:cNvSpPr/>
            <p:nvPr/>
          </p:nvSpPr>
          <p:spPr>
            <a:xfrm>
              <a:off x="127" y="127"/>
              <a:ext cx="150622" cy="160274"/>
            </a:xfrm>
            <a:custGeom>
              <a:avLst/>
              <a:gdLst/>
              <a:ahLst/>
              <a:cxnLst/>
              <a:rect l="l" t="t" r="r" b="b"/>
              <a:pathLst>
                <a:path w="150622" h="160274">
                  <a:moveTo>
                    <a:pt x="76962" y="0"/>
                  </a:moveTo>
                  <a:cubicBezTo>
                    <a:pt x="33528" y="0"/>
                    <a:pt x="0" y="35687"/>
                    <a:pt x="0" y="78359"/>
                  </a:cubicBezTo>
                  <a:cubicBezTo>
                    <a:pt x="6731" y="124587"/>
                    <a:pt x="33528" y="160274"/>
                    <a:pt x="76962" y="160274"/>
                  </a:cubicBezTo>
                  <a:cubicBezTo>
                    <a:pt x="117221" y="160274"/>
                    <a:pt x="150622" y="124587"/>
                    <a:pt x="150622" y="78359"/>
                  </a:cubicBezTo>
                  <a:cubicBezTo>
                    <a:pt x="150622" y="35560"/>
                    <a:pt x="117094" y="0"/>
                    <a:pt x="76962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439" name="Group 305">
            <a:extLst>
              <a:ext uri="{FF2B5EF4-FFF2-40B4-BE49-F238E27FC236}">
                <a16:creationId xmlns:a16="http://schemas.microsoft.com/office/drawing/2014/main" id="{EB398AA1-9A8E-60FD-922D-AE81C5D028A9}"/>
              </a:ext>
            </a:extLst>
          </p:cNvPr>
          <p:cNvGrpSpPr/>
          <p:nvPr/>
        </p:nvGrpSpPr>
        <p:grpSpPr>
          <a:xfrm>
            <a:off x="6526544" y="4866802"/>
            <a:ext cx="221040" cy="117360"/>
            <a:chOff x="0" y="0"/>
            <a:chExt cx="294720" cy="156480"/>
          </a:xfrm>
        </p:grpSpPr>
        <p:sp>
          <p:nvSpPr>
            <p:cNvPr id="440" name="Freeform 306">
              <a:extLst>
                <a:ext uri="{FF2B5EF4-FFF2-40B4-BE49-F238E27FC236}">
                  <a16:creationId xmlns:a16="http://schemas.microsoft.com/office/drawing/2014/main" id="{47BE697D-CD7C-C2E3-D05A-88F4AE98D629}"/>
                </a:ext>
              </a:extLst>
            </p:cNvPr>
            <p:cNvSpPr/>
            <p:nvPr/>
          </p:nvSpPr>
          <p:spPr>
            <a:xfrm>
              <a:off x="127" y="0"/>
              <a:ext cx="294640" cy="156464"/>
            </a:xfrm>
            <a:custGeom>
              <a:avLst/>
              <a:gdLst/>
              <a:ahLst/>
              <a:cxnLst/>
              <a:rect l="l" t="t" r="r" b="b"/>
              <a:pathLst>
                <a:path w="294640" h="156464">
                  <a:moveTo>
                    <a:pt x="147320" y="0"/>
                  </a:moveTo>
                  <a:cubicBezTo>
                    <a:pt x="66929" y="0"/>
                    <a:pt x="0" y="71120"/>
                    <a:pt x="0" y="156464"/>
                  </a:cubicBezTo>
                  <a:lnTo>
                    <a:pt x="294640" y="156464"/>
                  </a:lnTo>
                  <a:cubicBezTo>
                    <a:pt x="294640" y="71120"/>
                    <a:pt x="231140" y="0"/>
                    <a:pt x="147320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441" name="Group 307">
            <a:extLst>
              <a:ext uri="{FF2B5EF4-FFF2-40B4-BE49-F238E27FC236}">
                <a16:creationId xmlns:a16="http://schemas.microsoft.com/office/drawing/2014/main" id="{2E43F702-BB64-963D-6225-C1376BCEBDDB}"/>
              </a:ext>
            </a:extLst>
          </p:cNvPr>
          <p:cNvGrpSpPr/>
          <p:nvPr/>
        </p:nvGrpSpPr>
        <p:grpSpPr>
          <a:xfrm>
            <a:off x="6363824" y="4514002"/>
            <a:ext cx="940320" cy="644400"/>
            <a:chOff x="0" y="0"/>
            <a:chExt cx="1253760" cy="859200"/>
          </a:xfrm>
        </p:grpSpPr>
        <p:sp>
          <p:nvSpPr>
            <p:cNvPr id="442" name="Freeform 308">
              <a:extLst>
                <a:ext uri="{FF2B5EF4-FFF2-40B4-BE49-F238E27FC236}">
                  <a16:creationId xmlns:a16="http://schemas.microsoft.com/office/drawing/2014/main" id="{F40E3C0C-AA37-9579-F611-459E645F31A4}"/>
                </a:ext>
              </a:extLst>
            </p:cNvPr>
            <p:cNvSpPr/>
            <p:nvPr/>
          </p:nvSpPr>
          <p:spPr>
            <a:xfrm>
              <a:off x="0" y="127"/>
              <a:ext cx="1253744" cy="859155"/>
            </a:xfrm>
            <a:custGeom>
              <a:avLst/>
              <a:gdLst/>
              <a:ahLst/>
              <a:cxnLst/>
              <a:rect l="l" t="t" r="r" b="b"/>
              <a:pathLst>
                <a:path w="1253744" h="859155">
                  <a:moveTo>
                    <a:pt x="1066419" y="235331"/>
                  </a:moveTo>
                  <a:cubicBezTo>
                    <a:pt x="1086485" y="235331"/>
                    <a:pt x="1103249" y="253238"/>
                    <a:pt x="1103249" y="274574"/>
                  </a:cubicBezTo>
                  <a:cubicBezTo>
                    <a:pt x="1103249" y="295910"/>
                    <a:pt x="1086485" y="313690"/>
                    <a:pt x="1066419" y="313690"/>
                  </a:cubicBezTo>
                  <a:lnTo>
                    <a:pt x="695325" y="313690"/>
                  </a:lnTo>
                  <a:cubicBezTo>
                    <a:pt x="671957" y="313690"/>
                    <a:pt x="655193" y="295910"/>
                    <a:pt x="655193" y="274574"/>
                  </a:cubicBezTo>
                  <a:cubicBezTo>
                    <a:pt x="655193" y="253238"/>
                    <a:pt x="671957" y="235331"/>
                    <a:pt x="695325" y="235331"/>
                  </a:cubicBezTo>
                  <a:close/>
                  <a:moveTo>
                    <a:pt x="695325" y="392176"/>
                  </a:moveTo>
                  <a:cubicBezTo>
                    <a:pt x="715391" y="392176"/>
                    <a:pt x="732155" y="410083"/>
                    <a:pt x="732155" y="431419"/>
                  </a:cubicBezTo>
                  <a:cubicBezTo>
                    <a:pt x="732155" y="452755"/>
                    <a:pt x="715391" y="470535"/>
                    <a:pt x="695325" y="470535"/>
                  </a:cubicBezTo>
                  <a:cubicBezTo>
                    <a:pt x="671957" y="470535"/>
                    <a:pt x="655193" y="452755"/>
                    <a:pt x="655193" y="431419"/>
                  </a:cubicBezTo>
                  <a:cubicBezTo>
                    <a:pt x="655193" y="410083"/>
                    <a:pt x="671957" y="392176"/>
                    <a:pt x="695325" y="392176"/>
                  </a:cubicBezTo>
                  <a:close/>
                  <a:moveTo>
                    <a:pt x="695325" y="545465"/>
                  </a:moveTo>
                  <a:cubicBezTo>
                    <a:pt x="715391" y="545465"/>
                    <a:pt x="732155" y="563245"/>
                    <a:pt x="732155" y="588264"/>
                  </a:cubicBezTo>
                  <a:cubicBezTo>
                    <a:pt x="732155" y="609600"/>
                    <a:pt x="715391" y="627507"/>
                    <a:pt x="695325" y="627507"/>
                  </a:cubicBezTo>
                  <a:cubicBezTo>
                    <a:pt x="671957" y="627507"/>
                    <a:pt x="655193" y="609600"/>
                    <a:pt x="655193" y="588264"/>
                  </a:cubicBezTo>
                  <a:cubicBezTo>
                    <a:pt x="655193" y="563245"/>
                    <a:pt x="671957" y="545465"/>
                    <a:pt x="695325" y="545465"/>
                  </a:cubicBezTo>
                  <a:close/>
                  <a:moveTo>
                    <a:pt x="361061" y="160401"/>
                  </a:moveTo>
                  <a:cubicBezTo>
                    <a:pt x="437896" y="160401"/>
                    <a:pt x="504698" y="231775"/>
                    <a:pt x="504698" y="313690"/>
                  </a:cubicBezTo>
                  <a:cubicBezTo>
                    <a:pt x="504698" y="356489"/>
                    <a:pt x="488061" y="395732"/>
                    <a:pt x="464566" y="420624"/>
                  </a:cubicBezTo>
                  <a:cubicBezTo>
                    <a:pt x="531368" y="459867"/>
                    <a:pt x="578358" y="538353"/>
                    <a:pt x="578358" y="627507"/>
                  </a:cubicBezTo>
                  <a:lnTo>
                    <a:pt x="578358" y="666623"/>
                  </a:lnTo>
                  <a:lnTo>
                    <a:pt x="585089" y="666623"/>
                  </a:lnTo>
                  <a:cubicBezTo>
                    <a:pt x="585089" y="687959"/>
                    <a:pt x="568325" y="705866"/>
                    <a:pt x="548259" y="705866"/>
                  </a:cubicBezTo>
                  <a:lnTo>
                    <a:pt x="180467" y="705866"/>
                  </a:lnTo>
                  <a:cubicBezTo>
                    <a:pt x="160401" y="705866"/>
                    <a:pt x="143764" y="687959"/>
                    <a:pt x="143764" y="666623"/>
                  </a:cubicBezTo>
                  <a:lnTo>
                    <a:pt x="143764" y="627507"/>
                  </a:lnTo>
                  <a:cubicBezTo>
                    <a:pt x="143764" y="538353"/>
                    <a:pt x="187198" y="463423"/>
                    <a:pt x="254127" y="420624"/>
                  </a:cubicBezTo>
                  <a:cubicBezTo>
                    <a:pt x="230632" y="395732"/>
                    <a:pt x="213868" y="356489"/>
                    <a:pt x="213868" y="313690"/>
                  </a:cubicBezTo>
                  <a:cubicBezTo>
                    <a:pt x="213868" y="231775"/>
                    <a:pt x="280797" y="160401"/>
                    <a:pt x="361061" y="160401"/>
                  </a:cubicBezTo>
                  <a:close/>
                  <a:moveTo>
                    <a:pt x="110363" y="0"/>
                  </a:moveTo>
                  <a:cubicBezTo>
                    <a:pt x="46736" y="0"/>
                    <a:pt x="0" y="53340"/>
                    <a:pt x="0" y="114046"/>
                  </a:cubicBezTo>
                  <a:lnTo>
                    <a:pt x="0" y="741553"/>
                  </a:lnTo>
                  <a:cubicBezTo>
                    <a:pt x="0" y="809244"/>
                    <a:pt x="50165" y="859155"/>
                    <a:pt x="110363" y="859155"/>
                  </a:cubicBezTo>
                  <a:lnTo>
                    <a:pt x="1146683" y="859155"/>
                  </a:lnTo>
                  <a:cubicBezTo>
                    <a:pt x="1206881" y="859155"/>
                    <a:pt x="1253744" y="805688"/>
                    <a:pt x="1253744" y="741553"/>
                  </a:cubicBezTo>
                  <a:lnTo>
                    <a:pt x="1253744" y="114046"/>
                  </a:lnTo>
                  <a:cubicBezTo>
                    <a:pt x="1250315" y="53340"/>
                    <a:pt x="1200150" y="0"/>
                    <a:pt x="1139952" y="0"/>
                  </a:cubicBezTo>
                  <a:lnTo>
                    <a:pt x="805688" y="0"/>
                  </a:lnTo>
                  <a:lnTo>
                    <a:pt x="805688" y="39116"/>
                  </a:lnTo>
                  <a:cubicBezTo>
                    <a:pt x="805688" y="106934"/>
                    <a:pt x="755523" y="153162"/>
                    <a:pt x="698754" y="153162"/>
                  </a:cubicBezTo>
                  <a:lnTo>
                    <a:pt x="551561" y="153162"/>
                  </a:lnTo>
                  <a:cubicBezTo>
                    <a:pt x="488061" y="153162"/>
                    <a:pt x="444627" y="99695"/>
                    <a:pt x="444627" y="39116"/>
                  </a:cubicBezTo>
                  <a:lnTo>
                    <a:pt x="444627" y="0"/>
                  </a:ln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443" name="Group 309">
            <a:extLst>
              <a:ext uri="{FF2B5EF4-FFF2-40B4-BE49-F238E27FC236}">
                <a16:creationId xmlns:a16="http://schemas.microsoft.com/office/drawing/2014/main" id="{DB8E14EF-49E1-A99E-7C0E-03D2B47F152D}"/>
              </a:ext>
            </a:extLst>
          </p:cNvPr>
          <p:cNvGrpSpPr/>
          <p:nvPr/>
        </p:nvGrpSpPr>
        <p:grpSpPr>
          <a:xfrm>
            <a:off x="6637424" y="4334722"/>
            <a:ext cx="388800" cy="238320"/>
            <a:chOff x="0" y="0"/>
            <a:chExt cx="518400" cy="317760"/>
          </a:xfrm>
        </p:grpSpPr>
        <p:sp>
          <p:nvSpPr>
            <p:cNvPr id="444" name="Freeform 310">
              <a:extLst>
                <a:ext uri="{FF2B5EF4-FFF2-40B4-BE49-F238E27FC236}">
                  <a16:creationId xmlns:a16="http://schemas.microsoft.com/office/drawing/2014/main" id="{194A9009-A0E4-2338-4878-86A722028956}"/>
                </a:ext>
              </a:extLst>
            </p:cNvPr>
            <p:cNvSpPr/>
            <p:nvPr/>
          </p:nvSpPr>
          <p:spPr>
            <a:xfrm>
              <a:off x="0" y="127"/>
              <a:ext cx="518287" cy="317754"/>
            </a:xfrm>
            <a:custGeom>
              <a:avLst/>
              <a:gdLst/>
              <a:ahLst/>
              <a:cxnLst/>
              <a:rect l="l" t="t" r="r" b="b"/>
              <a:pathLst>
                <a:path w="518287" h="317754">
                  <a:moveTo>
                    <a:pt x="73533" y="0"/>
                  </a:moveTo>
                  <a:cubicBezTo>
                    <a:pt x="33401" y="0"/>
                    <a:pt x="0" y="35687"/>
                    <a:pt x="0" y="82042"/>
                  </a:cubicBezTo>
                  <a:cubicBezTo>
                    <a:pt x="0" y="124968"/>
                    <a:pt x="33401" y="160655"/>
                    <a:pt x="73533" y="160655"/>
                  </a:cubicBezTo>
                  <a:lnTo>
                    <a:pt x="150495" y="160655"/>
                  </a:lnTo>
                  <a:lnTo>
                    <a:pt x="150495" y="278384"/>
                  </a:lnTo>
                  <a:cubicBezTo>
                    <a:pt x="147066" y="299847"/>
                    <a:pt x="163830" y="317754"/>
                    <a:pt x="183896" y="317754"/>
                  </a:cubicBezTo>
                  <a:lnTo>
                    <a:pt x="331089" y="317754"/>
                  </a:lnTo>
                  <a:cubicBezTo>
                    <a:pt x="351155" y="317754"/>
                    <a:pt x="367919" y="299847"/>
                    <a:pt x="367919" y="278384"/>
                  </a:cubicBezTo>
                  <a:lnTo>
                    <a:pt x="367919" y="160655"/>
                  </a:lnTo>
                  <a:lnTo>
                    <a:pt x="441452" y="160655"/>
                  </a:lnTo>
                  <a:cubicBezTo>
                    <a:pt x="484886" y="160655"/>
                    <a:pt x="518287" y="124968"/>
                    <a:pt x="518287" y="82042"/>
                  </a:cubicBezTo>
                  <a:cubicBezTo>
                    <a:pt x="518287" y="35687"/>
                    <a:pt x="484886" y="0"/>
                    <a:pt x="441452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445" name="Group 311">
            <a:extLst>
              <a:ext uri="{FF2B5EF4-FFF2-40B4-BE49-F238E27FC236}">
                <a16:creationId xmlns:a16="http://schemas.microsoft.com/office/drawing/2014/main" id="{25866AAD-150B-4311-64C5-DCC3136521A7}"/>
              </a:ext>
            </a:extLst>
          </p:cNvPr>
          <p:cNvGrpSpPr/>
          <p:nvPr/>
        </p:nvGrpSpPr>
        <p:grpSpPr>
          <a:xfrm>
            <a:off x="6692144" y="4158322"/>
            <a:ext cx="275760" cy="120240"/>
            <a:chOff x="0" y="0"/>
            <a:chExt cx="367680" cy="160320"/>
          </a:xfrm>
        </p:grpSpPr>
        <p:sp>
          <p:nvSpPr>
            <p:cNvPr id="446" name="Freeform 312">
              <a:extLst>
                <a:ext uri="{FF2B5EF4-FFF2-40B4-BE49-F238E27FC236}">
                  <a16:creationId xmlns:a16="http://schemas.microsoft.com/office/drawing/2014/main" id="{75C09741-CA58-85C0-08A5-2854C7A6827A}"/>
                </a:ext>
              </a:extLst>
            </p:cNvPr>
            <p:cNvSpPr/>
            <p:nvPr/>
          </p:nvSpPr>
          <p:spPr>
            <a:xfrm>
              <a:off x="0" y="127"/>
              <a:ext cx="367665" cy="160274"/>
            </a:xfrm>
            <a:custGeom>
              <a:avLst/>
              <a:gdLst/>
              <a:ahLst/>
              <a:cxnLst/>
              <a:rect l="l" t="t" r="r" b="b"/>
              <a:pathLst>
                <a:path w="367665" h="160274">
                  <a:moveTo>
                    <a:pt x="40132" y="0"/>
                  </a:moveTo>
                  <a:cubicBezTo>
                    <a:pt x="16764" y="0"/>
                    <a:pt x="0" y="17780"/>
                    <a:pt x="0" y="39116"/>
                  </a:cubicBezTo>
                  <a:lnTo>
                    <a:pt x="0" y="160274"/>
                  </a:lnTo>
                  <a:lnTo>
                    <a:pt x="367665" y="160274"/>
                  </a:lnTo>
                  <a:lnTo>
                    <a:pt x="367665" y="39116"/>
                  </a:lnTo>
                  <a:cubicBezTo>
                    <a:pt x="367665" y="17780"/>
                    <a:pt x="350901" y="0"/>
                    <a:pt x="330835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447" name="Group 313">
            <a:extLst>
              <a:ext uri="{FF2B5EF4-FFF2-40B4-BE49-F238E27FC236}">
                <a16:creationId xmlns:a16="http://schemas.microsoft.com/office/drawing/2014/main" id="{293C21B0-B06B-D55B-3D59-5C34504953AD}"/>
              </a:ext>
            </a:extLst>
          </p:cNvPr>
          <p:cNvGrpSpPr/>
          <p:nvPr/>
        </p:nvGrpSpPr>
        <p:grpSpPr>
          <a:xfrm>
            <a:off x="7976624" y="4411762"/>
            <a:ext cx="388800" cy="336960"/>
            <a:chOff x="0" y="0"/>
            <a:chExt cx="518400" cy="449280"/>
          </a:xfrm>
        </p:grpSpPr>
        <p:sp>
          <p:nvSpPr>
            <p:cNvPr id="448" name="Freeform 314">
              <a:extLst>
                <a:ext uri="{FF2B5EF4-FFF2-40B4-BE49-F238E27FC236}">
                  <a16:creationId xmlns:a16="http://schemas.microsoft.com/office/drawing/2014/main" id="{9A1CA59D-2345-95EA-0C18-3A765D56C1C6}"/>
                </a:ext>
              </a:extLst>
            </p:cNvPr>
            <p:cNvSpPr/>
            <p:nvPr/>
          </p:nvSpPr>
          <p:spPr>
            <a:xfrm>
              <a:off x="0" y="127"/>
              <a:ext cx="518414" cy="449326"/>
            </a:xfrm>
            <a:custGeom>
              <a:avLst/>
              <a:gdLst/>
              <a:ahLst/>
              <a:cxnLst/>
              <a:rect l="l" t="t" r="r" b="b"/>
              <a:pathLst>
                <a:path w="518414" h="449326">
                  <a:moveTo>
                    <a:pt x="257556" y="0"/>
                  </a:moveTo>
                  <a:cubicBezTo>
                    <a:pt x="117094" y="0"/>
                    <a:pt x="0" y="124841"/>
                    <a:pt x="0" y="274574"/>
                  </a:cubicBezTo>
                  <a:cubicBezTo>
                    <a:pt x="0" y="342265"/>
                    <a:pt x="20193" y="399415"/>
                    <a:pt x="56896" y="449326"/>
                  </a:cubicBezTo>
                  <a:cubicBezTo>
                    <a:pt x="86995" y="410083"/>
                    <a:pt x="117094" y="374396"/>
                    <a:pt x="157226" y="345948"/>
                  </a:cubicBezTo>
                  <a:cubicBezTo>
                    <a:pt x="133858" y="317373"/>
                    <a:pt x="117094" y="278003"/>
                    <a:pt x="117094" y="238887"/>
                  </a:cubicBezTo>
                  <a:cubicBezTo>
                    <a:pt x="117094" y="153289"/>
                    <a:pt x="184023" y="82042"/>
                    <a:pt x="264160" y="82042"/>
                  </a:cubicBezTo>
                  <a:cubicBezTo>
                    <a:pt x="341122" y="82042"/>
                    <a:pt x="407924" y="153289"/>
                    <a:pt x="407924" y="238887"/>
                  </a:cubicBezTo>
                  <a:cubicBezTo>
                    <a:pt x="407924" y="278003"/>
                    <a:pt x="391287" y="317373"/>
                    <a:pt x="367792" y="345821"/>
                  </a:cubicBezTo>
                  <a:cubicBezTo>
                    <a:pt x="407924" y="367157"/>
                    <a:pt x="438023" y="402844"/>
                    <a:pt x="458089" y="449199"/>
                  </a:cubicBezTo>
                  <a:cubicBezTo>
                    <a:pt x="498221" y="399288"/>
                    <a:pt x="518287" y="342138"/>
                    <a:pt x="518287" y="274447"/>
                  </a:cubicBezTo>
                  <a:cubicBezTo>
                    <a:pt x="518414" y="124841"/>
                    <a:pt x="401320" y="0"/>
                    <a:pt x="257556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449" name="Group 315">
            <a:extLst>
              <a:ext uri="{FF2B5EF4-FFF2-40B4-BE49-F238E27FC236}">
                <a16:creationId xmlns:a16="http://schemas.microsoft.com/office/drawing/2014/main" id="{810898C9-634E-0D08-8D48-E26DA27C07A4}"/>
              </a:ext>
            </a:extLst>
          </p:cNvPr>
          <p:cNvGrpSpPr/>
          <p:nvPr/>
        </p:nvGrpSpPr>
        <p:grpSpPr>
          <a:xfrm>
            <a:off x="8117024" y="4532722"/>
            <a:ext cx="113040" cy="120240"/>
            <a:chOff x="0" y="0"/>
            <a:chExt cx="150720" cy="160320"/>
          </a:xfrm>
        </p:grpSpPr>
        <p:sp>
          <p:nvSpPr>
            <p:cNvPr id="450" name="Freeform 316">
              <a:extLst>
                <a:ext uri="{FF2B5EF4-FFF2-40B4-BE49-F238E27FC236}">
                  <a16:creationId xmlns:a16="http://schemas.microsoft.com/office/drawing/2014/main" id="{53F094C8-66AC-7A7C-FBB5-7006DAE90FEB}"/>
                </a:ext>
              </a:extLst>
            </p:cNvPr>
            <p:cNvSpPr/>
            <p:nvPr/>
          </p:nvSpPr>
          <p:spPr>
            <a:xfrm>
              <a:off x="127" y="127"/>
              <a:ext cx="150622" cy="160274"/>
            </a:xfrm>
            <a:custGeom>
              <a:avLst/>
              <a:gdLst/>
              <a:ahLst/>
              <a:cxnLst/>
              <a:rect l="l" t="t" r="r" b="b"/>
              <a:pathLst>
                <a:path w="150622" h="160274">
                  <a:moveTo>
                    <a:pt x="76962" y="0"/>
                  </a:moveTo>
                  <a:cubicBezTo>
                    <a:pt x="33528" y="0"/>
                    <a:pt x="0" y="35687"/>
                    <a:pt x="0" y="78359"/>
                  </a:cubicBezTo>
                  <a:cubicBezTo>
                    <a:pt x="0" y="124587"/>
                    <a:pt x="33528" y="160274"/>
                    <a:pt x="76962" y="160274"/>
                  </a:cubicBezTo>
                  <a:cubicBezTo>
                    <a:pt x="117221" y="160274"/>
                    <a:pt x="150622" y="124587"/>
                    <a:pt x="150622" y="78359"/>
                  </a:cubicBezTo>
                  <a:cubicBezTo>
                    <a:pt x="150622" y="35560"/>
                    <a:pt x="117094" y="0"/>
                    <a:pt x="76962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451" name="Group 317">
            <a:extLst>
              <a:ext uri="{FF2B5EF4-FFF2-40B4-BE49-F238E27FC236}">
                <a16:creationId xmlns:a16="http://schemas.microsoft.com/office/drawing/2014/main" id="{A77B6DD5-6811-1D47-E88A-863D7E94B3BF}"/>
              </a:ext>
            </a:extLst>
          </p:cNvPr>
          <p:cNvGrpSpPr/>
          <p:nvPr/>
        </p:nvGrpSpPr>
        <p:grpSpPr>
          <a:xfrm>
            <a:off x="7760624" y="4175602"/>
            <a:ext cx="825120" cy="886320"/>
            <a:chOff x="0" y="0"/>
            <a:chExt cx="1100160" cy="1181760"/>
          </a:xfrm>
        </p:grpSpPr>
        <p:sp>
          <p:nvSpPr>
            <p:cNvPr id="452" name="Freeform 318">
              <a:extLst>
                <a:ext uri="{FF2B5EF4-FFF2-40B4-BE49-F238E27FC236}">
                  <a16:creationId xmlns:a16="http://schemas.microsoft.com/office/drawing/2014/main" id="{ABC87402-E640-1F56-6F6E-74E482E07AEE}"/>
                </a:ext>
              </a:extLst>
            </p:cNvPr>
            <p:cNvSpPr/>
            <p:nvPr/>
          </p:nvSpPr>
          <p:spPr>
            <a:xfrm>
              <a:off x="0" y="127"/>
              <a:ext cx="1100201" cy="1181862"/>
            </a:xfrm>
            <a:custGeom>
              <a:avLst/>
              <a:gdLst/>
              <a:ahLst/>
              <a:cxnLst/>
              <a:rect l="l" t="t" r="r" b="b"/>
              <a:pathLst>
                <a:path w="1100201" h="1181862">
                  <a:moveTo>
                    <a:pt x="551688" y="244221"/>
                  </a:moveTo>
                  <a:cubicBezTo>
                    <a:pt x="735584" y="244221"/>
                    <a:pt x="879475" y="397510"/>
                    <a:pt x="879475" y="593471"/>
                  </a:cubicBezTo>
                  <a:cubicBezTo>
                    <a:pt x="879475" y="782447"/>
                    <a:pt x="735711" y="946404"/>
                    <a:pt x="551688" y="946404"/>
                  </a:cubicBezTo>
                  <a:cubicBezTo>
                    <a:pt x="354457" y="946404"/>
                    <a:pt x="220599" y="771779"/>
                    <a:pt x="220599" y="593471"/>
                  </a:cubicBezTo>
                  <a:cubicBezTo>
                    <a:pt x="220599" y="397510"/>
                    <a:pt x="371094" y="244221"/>
                    <a:pt x="551688" y="244221"/>
                  </a:cubicBezTo>
                  <a:close/>
                  <a:moveTo>
                    <a:pt x="548386" y="0"/>
                  </a:moveTo>
                  <a:cubicBezTo>
                    <a:pt x="540004" y="0"/>
                    <a:pt x="531622" y="1778"/>
                    <a:pt x="524891" y="5334"/>
                  </a:cubicBezTo>
                  <a:lnTo>
                    <a:pt x="424561" y="94488"/>
                  </a:lnTo>
                  <a:lnTo>
                    <a:pt x="294386" y="76581"/>
                  </a:lnTo>
                  <a:cubicBezTo>
                    <a:pt x="292608" y="76200"/>
                    <a:pt x="290830" y="76073"/>
                    <a:pt x="289052" y="76073"/>
                  </a:cubicBezTo>
                  <a:cubicBezTo>
                    <a:pt x="274193" y="76073"/>
                    <a:pt x="260477" y="88773"/>
                    <a:pt x="257556" y="101600"/>
                  </a:cubicBezTo>
                  <a:lnTo>
                    <a:pt x="207391" y="229870"/>
                  </a:lnTo>
                  <a:lnTo>
                    <a:pt x="86995" y="283337"/>
                  </a:lnTo>
                  <a:cubicBezTo>
                    <a:pt x="70358" y="290449"/>
                    <a:pt x="60198" y="304673"/>
                    <a:pt x="66929" y="322580"/>
                  </a:cubicBezTo>
                  <a:lnTo>
                    <a:pt x="83693" y="461645"/>
                  </a:lnTo>
                  <a:lnTo>
                    <a:pt x="3429" y="568579"/>
                  </a:lnTo>
                  <a:cubicBezTo>
                    <a:pt x="0" y="586359"/>
                    <a:pt x="0" y="604266"/>
                    <a:pt x="6731" y="618490"/>
                  </a:cubicBezTo>
                  <a:lnTo>
                    <a:pt x="86995" y="721868"/>
                  </a:lnTo>
                  <a:lnTo>
                    <a:pt x="70231" y="860806"/>
                  </a:lnTo>
                  <a:cubicBezTo>
                    <a:pt x="66802" y="878713"/>
                    <a:pt x="76962" y="896493"/>
                    <a:pt x="90297" y="900049"/>
                  </a:cubicBezTo>
                  <a:lnTo>
                    <a:pt x="210693" y="953516"/>
                  </a:lnTo>
                  <a:lnTo>
                    <a:pt x="260731" y="1085469"/>
                  </a:lnTo>
                  <a:cubicBezTo>
                    <a:pt x="269113" y="1100328"/>
                    <a:pt x="279781" y="1107821"/>
                    <a:pt x="290830" y="1107821"/>
                  </a:cubicBezTo>
                  <a:cubicBezTo>
                    <a:pt x="293116" y="1107821"/>
                    <a:pt x="295275" y="1107440"/>
                    <a:pt x="297561" y="1106932"/>
                  </a:cubicBezTo>
                  <a:lnTo>
                    <a:pt x="427990" y="1089152"/>
                  </a:lnTo>
                  <a:lnTo>
                    <a:pt x="528320" y="1174750"/>
                  </a:lnTo>
                  <a:cubicBezTo>
                    <a:pt x="538353" y="1178306"/>
                    <a:pt x="541655" y="1181862"/>
                    <a:pt x="548386" y="1181862"/>
                  </a:cubicBezTo>
                  <a:cubicBezTo>
                    <a:pt x="558419" y="1181862"/>
                    <a:pt x="565023" y="1178179"/>
                    <a:pt x="571754" y="1174750"/>
                  </a:cubicBezTo>
                  <a:lnTo>
                    <a:pt x="672211" y="1089152"/>
                  </a:lnTo>
                  <a:lnTo>
                    <a:pt x="799211" y="1106932"/>
                  </a:lnTo>
                  <a:cubicBezTo>
                    <a:pt x="815848" y="1106932"/>
                    <a:pt x="835914" y="1096264"/>
                    <a:pt x="839343" y="1085596"/>
                  </a:cubicBezTo>
                  <a:lnTo>
                    <a:pt x="889381" y="953643"/>
                  </a:lnTo>
                  <a:lnTo>
                    <a:pt x="1009904" y="900176"/>
                  </a:lnTo>
                  <a:cubicBezTo>
                    <a:pt x="1026541" y="893064"/>
                    <a:pt x="1033272" y="878840"/>
                    <a:pt x="1029970" y="860933"/>
                  </a:cubicBezTo>
                  <a:lnTo>
                    <a:pt x="1013206" y="721868"/>
                  </a:lnTo>
                  <a:lnTo>
                    <a:pt x="1093470" y="618490"/>
                  </a:lnTo>
                  <a:cubicBezTo>
                    <a:pt x="1100201" y="604266"/>
                    <a:pt x="1100201" y="579247"/>
                    <a:pt x="1093470" y="568579"/>
                  </a:cubicBezTo>
                  <a:lnTo>
                    <a:pt x="1013206" y="461645"/>
                  </a:lnTo>
                  <a:lnTo>
                    <a:pt x="1029970" y="322580"/>
                  </a:lnTo>
                  <a:cubicBezTo>
                    <a:pt x="1033272" y="304673"/>
                    <a:pt x="1023239" y="286893"/>
                    <a:pt x="1009904" y="283337"/>
                  </a:cubicBezTo>
                  <a:lnTo>
                    <a:pt x="889381" y="229870"/>
                  </a:lnTo>
                  <a:lnTo>
                    <a:pt x="839343" y="101600"/>
                  </a:lnTo>
                  <a:cubicBezTo>
                    <a:pt x="830580" y="86106"/>
                    <a:pt x="819277" y="75946"/>
                    <a:pt x="805434" y="75946"/>
                  </a:cubicBezTo>
                  <a:cubicBezTo>
                    <a:pt x="803402" y="75946"/>
                    <a:pt x="801243" y="76200"/>
                    <a:pt x="799211" y="76581"/>
                  </a:cubicBezTo>
                  <a:lnTo>
                    <a:pt x="672211" y="94488"/>
                  </a:lnTo>
                  <a:lnTo>
                    <a:pt x="571754" y="5334"/>
                  </a:lnTo>
                  <a:cubicBezTo>
                    <a:pt x="565150" y="1778"/>
                    <a:pt x="556768" y="0"/>
                    <a:pt x="548386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453" name="Group 319">
            <a:extLst>
              <a:ext uri="{FF2B5EF4-FFF2-40B4-BE49-F238E27FC236}">
                <a16:creationId xmlns:a16="http://schemas.microsoft.com/office/drawing/2014/main" id="{2E1766CB-68F1-47D4-0672-D8A3D274BB7B}"/>
              </a:ext>
            </a:extLst>
          </p:cNvPr>
          <p:cNvGrpSpPr/>
          <p:nvPr/>
        </p:nvGrpSpPr>
        <p:grpSpPr>
          <a:xfrm>
            <a:off x="8066624" y="4709122"/>
            <a:ext cx="213120" cy="117360"/>
            <a:chOff x="0" y="0"/>
            <a:chExt cx="284160" cy="156480"/>
          </a:xfrm>
        </p:grpSpPr>
        <p:sp>
          <p:nvSpPr>
            <p:cNvPr id="454" name="Freeform 320">
              <a:extLst>
                <a:ext uri="{FF2B5EF4-FFF2-40B4-BE49-F238E27FC236}">
                  <a16:creationId xmlns:a16="http://schemas.microsoft.com/office/drawing/2014/main" id="{8746BA8F-73D9-A855-2F8F-DB2643C522F6}"/>
                </a:ext>
              </a:extLst>
            </p:cNvPr>
            <p:cNvSpPr/>
            <p:nvPr/>
          </p:nvSpPr>
          <p:spPr>
            <a:xfrm>
              <a:off x="127" y="0"/>
              <a:ext cx="284099" cy="156591"/>
            </a:xfrm>
            <a:custGeom>
              <a:avLst/>
              <a:gdLst/>
              <a:ahLst/>
              <a:cxnLst/>
              <a:rect l="l" t="t" r="r" b="b"/>
              <a:pathLst>
                <a:path w="284099" h="156591">
                  <a:moveTo>
                    <a:pt x="143637" y="0"/>
                  </a:moveTo>
                  <a:cubicBezTo>
                    <a:pt x="76835" y="0"/>
                    <a:pt x="20066" y="49784"/>
                    <a:pt x="0" y="110363"/>
                  </a:cubicBezTo>
                  <a:cubicBezTo>
                    <a:pt x="43434" y="138811"/>
                    <a:pt x="86868" y="156591"/>
                    <a:pt x="143637" y="156591"/>
                  </a:cubicBezTo>
                  <a:cubicBezTo>
                    <a:pt x="197104" y="156591"/>
                    <a:pt x="243967" y="138811"/>
                    <a:pt x="284099" y="110363"/>
                  </a:cubicBezTo>
                  <a:cubicBezTo>
                    <a:pt x="267335" y="46228"/>
                    <a:pt x="210439" y="0"/>
                    <a:pt x="143637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455" name="Group 321">
            <a:extLst>
              <a:ext uri="{FF2B5EF4-FFF2-40B4-BE49-F238E27FC236}">
                <a16:creationId xmlns:a16="http://schemas.microsoft.com/office/drawing/2014/main" id="{5B2FC6A1-5E13-EFC5-7C59-CFD897AB9C6A}"/>
              </a:ext>
            </a:extLst>
          </p:cNvPr>
          <p:cNvGrpSpPr/>
          <p:nvPr/>
        </p:nvGrpSpPr>
        <p:grpSpPr>
          <a:xfrm>
            <a:off x="8342384" y="4882642"/>
            <a:ext cx="303840" cy="295200"/>
            <a:chOff x="0" y="0"/>
            <a:chExt cx="405120" cy="393600"/>
          </a:xfrm>
        </p:grpSpPr>
        <p:sp>
          <p:nvSpPr>
            <p:cNvPr id="456" name="Freeform 322">
              <a:extLst>
                <a:ext uri="{FF2B5EF4-FFF2-40B4-BE49-F238E27FC236}">
                  <a16:creationId xmlns:a16="http://schemas.microsoft.com/office/drawing/2014/main" id="{901B941D-352E-8FD5-E8CC-845604A17973}"/>
                </a:ext>
              </a:extLst>
            </p:cNvPr>
            <p:cNvSpPr/>
            <p:nvPr/>
          </p:nvSpPr>
          <p:spPr>
            <a:xfrm>
              <a:off x="0" y="127"/>
              <a:ext cx="405003" cy="393573"/>
            </a:xfrm>
            <a:custGeom>
              <a:avLst/>
              <a:gdLst/>
              <a:ahLst/>
              <a:cxnLst/>
              <a:rect l="l" t="t" r="r" b="b"/>
              <a:pathLst>
                <a:path w="405003" h="393573">
                  <a:moveTo>
                    <a:pt x="304673" y="0"/>
                  </a:moveTo>
                  <a:cubicBezTo>
                    <a:pt x="291338" y="14224"/>
                    <a:pt x="281305" y="24892"/>
                    <a:pt x="264541" y="32004"/>
                  </a:cubicBezTo>
                  <a:lnTo>
                    <a:pt x="170815" y="71247"/>
                  </a:lnTo>
                  <a:lnTo>
                    <a:pt x="133985" y="167640"/>
                  </a:lnTo>
                  <a:cubicBezTo>
                    <a:pt x="117348" y="213995"/>
                    <a:pt x="73787" y="239014"/>
                    <a:pt x="30226" y="239014"/>
                  </a:cubicBezTo>
                  <a:lnTo>
                    <a:pt x="16764" y="239014"/>
                  </a:lnTo>
                  <a:lnTo>
                    <a:pt x="0" y="235331"/>
                  </a:lnTo>
                  <a:lnTo>
                    <a:pt x="123952" y="381635"/>
                  </a:lnTo>
                  <a:cubicBezTo>
                    <a:pt x="131445" y="389636"/>
                    <a:pt x="142748" y="393573"/>
                    <a:pt x="153543" y="393573"/>
                  </a:cubicBezTo>
                  <a:cubicBezTo>
                    <a:pt x="157099" y="393573"/>
                    <a:pt x="160655" y="393065"/>
                    <a:pt x="164084" y="392176"/>
                  </a:cubicBezTo>
                  <a:cubicBezTo>
                    <a:pt x="174117" y="385064"/>
                    <a:pt x="187452" y="377952"/>
                    <a:pt x="187452" y="360172"/>
                  </a:cubicBezTo>
                  <a:lnTo>
                    <a:pt x="220980" y="185420"/>
                  </a:lnTo>
                  <a:lnTo>
                    <a:pt x="371602" y="149733"/>
                  </a:lnTo>
                  <a:cubicBezTo>
                    <a:pt x="375285" y="151257"/>
                    <a:pt x="378587" y="152019"/>
                    <a:pt x="381635" y="152019"/>
                  </a:cubicBezTo>
                  <a:cubicBezTo>
                    <a:pt x="392430" y="152019"/>
                    <a:pt x="399034" y="143129"/>
                    <a:pt x="401701" y="131953"/>
                  </a:cubicBezTo>
                  <a:cubicBezTo>
                    <a:pt x="405003" y="121158"/>
                    <a:pt x="401701" y="106934"/>
                    <a:pt x="391668" y="92710"/>
                  </a:cubicBezTo>
                  <a:lnTo>
                    <a:pt x="304673" y="0"/>
                  </a:ln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457" name="Group 323">
            <a:extLst>
              <a:ext uri="{FF2B5EF4-FFF2-40B4-BE49-F238E27FC236}">
                <a16:creationId xmlns:a16="http://schemas.microsoft.com/office/drawing/2014/main" id="{3BFC372E-8685-61CA-07C3-D4A5D0F3B020}"/>
              </a:ext>
            </a:extLst>
          </p:cNvPr>
          <p:cNvGrpSpPr/>
          <p:nvPr/>
        </p:nvGrpSpPr>
        <p:grpSpPr>
          <a:xfrm>
            <a:off x="7703024" y="4887682"/>
            <a:ext cx="303840" cy="296640"/>
            <a:chOff x="0" y="0"/>
            <a:chExt cx="405120" cy="395520"/>
          </a:xfrm>
        </p:grpSpPr>
        <p:sp>
          <p:nvSpPr>
            <p:cNvPr id="458" name="Freeform 324">
              <a:extLst>
                <a:ext uri="{FF2B5EF4-FFF2-40B4-BE49-F238E27FC236}">
                  <a16:creationId xmlns:a16="http://schemas.microsoft.com/office/drawing/2014/main" id="{06A821EA-6AB8-5ACF-D716-61509DDD4614}"/>
                </a:ext>
              </a:extLst>
            </p:cNvPr>
            <p:cNvSpPr/>
            <p:nvPr/>
          </p:nvSpPr>
          <p:spPr>
            <a:xfrm>
              <a:off x="0" y="127"/>
              <a:ext cx="405130" cy="395605"/>
            </a:xfrm>
            <a:custGeom>
              <a:avLst/>
              <a:gdLst/>
              <a:ahLst/>
              <a:cxnLst/>
              <a:rect l="l" t="t" r="r" b="b"/>
              <a:pathLst>
                <a:path w="405130" h="395605">
                  <a:moveTo>
                    <a:pt x="100457" y="0"/>
                  </a:moveTo>
                  <a:lnTo>
                    <a:pt x="13335" y="96266"/>
                  </a:lnTo>
                  <a:cubicBezTo>
                    <a:pt x="0" y="96266"/>
                    <a:pt x="0" y="114173"/>
                    <a:pt x="3429" y="124968"/>
                  </a:cubicBezTo>
                  <a:cubicBezTo>
                    <a:pt x="10160" y="139192"/>
                    <a:pt x="16764" y="149860"/>
                    <a:pt x="33528" y="153543"/>
                  </a:cubicBezTo>
                  <a:lnTo>
                    <a:pt x="184150" y="189230"/>
                  </a:lnTo>
                  <a:lnTo>
                    <a:pt x="217678" y="364109"/>
                  </a:lnTo>
                  <a:cubicBezTo>
                    <a:pt x="221107" y="374904"/>
                    <a:pt x="231013" y="389128"/>
                    <a:pt x="244475" y="392684"/>
                  </a:cubicBezTo>
                  <a:cubicBezTo>
                    <a:pt x="247396" y="394843"/>
                    <a:pt x="250952" y="395605"/>
                    <a:pt x="254635" y="395605"/>
                  </a:cubicBezTo>
                  <a:cubicBezTo>
                    <a:pt x="263779" y="395605"/>
                    <a:pt x="274193" y="390652"/>
                    <a:pt x="281305" y="385572"/>
                  </a:cubicBezTo>
                  <a:lnTo>
                    <a:pt x="405130" y="239141"/>
                  </a:lnTo>
                  <a:lnTo>
                    <a:pt x="385064" y="242697"/>
                  </a:lnTo>
                  <a:lnTo>
                    <a:pt x="378333" y="242697"/>
                  </a:lnTo>
                  <a:cubicBezTo>
                    <a:pt x="331343" y="242697"/>
                    <a:pt x="294640" y="214122"/>
                    <a:pt x="271145" y="171323"/>
                  </a:cubicBezTo>
                  <a:lnTo>
                    <a:pt x="234442" y="71374"/>
                  </a:lnTo>
                  <a:lnTo>
                    <a:pt x="144018" y="32004"/>
                  </a:lnTo>
                  <a:cubicBezTo>
                    <a:pt x="127254" y="24892"/>
                    <a:pt x="113919" y="14224"/>
                    <a:pt x="100457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459" name="Group 325">
            <a:extLst>
              <a:ext uri="{FF2B5EF4-FFF2-40B4-BE49-F238E27FC236}">
                <a16:creationId xmlns:a16="http://schemas.microsoft.com/office/drawing/2014/main" id="{504284B2-83A8-2E00-76E2-215A9885C7E9}"/>
              </a:ext>
            </a:extLst>
          </p:cNvPr>
          <p:cNvGrpSpPr/>
          <p:nvPr/>
        </p:nvGrpSpPr>
        <p:grpSpPr>
          <a:xfrm>
            <a:off x="3952544" y="4580962"/>
            <a:ext cx="221040" cy="232560"/>
            <a:chOff x="0" y="0"/>
            <a:chExt cx="294720" cy="310080"/>
          </a:xfrm>
        </p:grpSpPr>
        <p:sp>
          <p:nvSpPr>
            <p:cNvPr id="460" name="Freeform 326">
              <a:extLst>
                <a:ext uri="{FF2B5EF4-FFF2-40B4-BE49-F238E27FC236}">
                  <a16:creationId xmlns:a16="http://schemas.microsoft.com/office/drawing/2014/main" id="{ECECF8D4-52A8-4C8D-99D3-38521EF72836}"/>
                </a:ext>
              </a:extLst>
            </p:cNvPr>
            <p:cNvSpPr/>
            <p:nvPr/>
          </p:nvSpPr>
          <p:spPr>
            <a:xfrm>
              <a:off x="127" y="127"/>
              <a:ext cx="294640" cy="310007"/>
            </a:xfrm>
            <a:custGeom>
              <a:avLst/>
              <a:gdLst/>
              <a:ahLst/>
              <a:cxnLst/>
              <a:rect l="l" t="t" r="r" b="b"/>
              <a:pathLst>
                <a:path w="294640" h="310007">
                  <a:moveTo>
                    <a:pt x="147320" y="0"/>
                  </a:moveTo>
                  <a:cubicBezTo>
                    <a:pt x="66929" y="0"/>
                    <a:pt x="0" y="71247"/>
                    <a:pt x="0" y="153162"/>
                  </a:cubicBezTo>
                  <a:cubicBezTo>
                    <a:pt x="0" y="238760"/>
                    <a:pt x="66929" y="310007"/>
                    <a:pt x="147320" y="310007"/>
                  </a:cubicBezTo>
                  <a:cubicBezTo>
                    <a:pt x="227711" y="310007"/>
                    <a:pt x="294640" y="238760"/>
                    <a:pt x="294640" y="153162"/>
                  </a:cubicBezTo>
                  <a:cubicBezTo>
                    <a:pt x="294640" y="71247"/>
                    <a:pt x="227711" y="0"/>
                    <a:pt x="147320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461" name="Group 327">
            <a:extLst>
              <a:ext uri="{FF2B5EF4-FFF2-40B4-BE49-F238E27FC236}">
                <a16:creationId xmlns:a16="http://schemas.microsoft.com/office/drawing/2014/main" id="{62A543AE-2442-9862-93A2-A2F80754AFE1}"/>
              </a:ext>
            </a:extLst>
          </p:cNvPr>
          <p:cNvGrpSpPr/>
          <p:nvPr/>
        </p:nvGrpSpPr>
        <p:grpSpPr>
          <a:xfrm>
            <a:off x="3701984" y="4198642"/>
            <a:ext cx="275760" cy="294480"/>
            <a:chOff x="0" y="0"/>
            <a:chExt cx="367680" cy="392640"/>
          </a:xfrm>
        </p:grpSpPr>
        <p:sp>
          <p:nvSpPr>
            <p:cNvPr id="462" name="Freeform 328">
              <a:extLst>
                <a:ext uri="{FF2B5EF4-FFF2-40B4-BE49-F238E27FC236}">
                  <a16:creationId xmlns:a16="http://schemas.microsoft.com/office/drawing/2014/main" id="{D2BDBB77-372E-EF2E-7443-F0325F3A73FF}"/>
                </a:ext>
              </a:extLst>
            </p:cNvPr>
            <p:cNvSpPr/>
            <p:nvPr/>
          </p:nvSpPr>
          <p:spPr>
            <a:xfrm>
              <a:off x="0" y="127"/>
              <a:ext cx="367792" cy="392684"/>
            </a:xfrm>
            <a:custGeom>
              <a:avLst/>
              <a:gdLst/>
              <a:ahLst/>
              <a:cxnLst/>
              <a:rect l="l" t="t" r="r" b="b"/>
              <a:pathLst>
                <a:path w="367792" h="392684">
                  <a:moveTo>
                    <a:pt x="183896" y="0"/>
                  </a:moveTo>
                  <a:cubicBezTo>
                    <a:pt x="83566" y="0"/>
                    <a:pt x="0" y="89154"/>
                    <a:pt x="0" y="196215"/>
                  </a:cubicBezTo>
                  <a:cubicBezTo>
                    <a:pt x="0" y="303276"/>
                    <a:pt x="83566" y="392684"/>
                    <a:pt x="183896" y="392684"/>
                  </a:cubicBezTo>
                  <a:cubicBezTo>
                    <a:pt x="290830" y="392684"/>
                    <a:pt x="367792" y="303403"/>
                    <a:pt x="367792" y="196342"/>
                  </a:cubicBezTo>
                  <a:cubicBezTo>
                    <a:pt x="367792" y="89281"/>
                    <a:pt x="284099" y="0"/>
                    <a:pt x="183896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463" name="Group 329">
            <a:extLst>
              <a:ext uri="{FF2B5EF4-FFF2-40B4-BE49-F238E27FC236}">
                <a16:creationId xmlns:a16="http://schemas.microsoft.com/office/drawing/2014/main" id="{CBE5BFF5-4C83-095F-7227-61F5A7765687}"/>
              </a:ext>
            </a:extLst>
          </p:cNvPr>
          <p:cNvGrpSpPr/>
          <p:nvPr/>
        </p:nvGrpSpPr>
        <p:grpSpPr>
          <a:xfrm>
            <a:off x="4146224" y="4198642"/>
            <a:ext cx="275760" cy="294480"/>
            <a:chOff x="0" y="0"/>
            <a:chExt cx="367680" cy="392640"/>
          </a:xfrm>
        </p:grpSpPr>
        <p:sp>
          <p:nvSpPr>
            <p:cNvPr id="464" name="Freeform 330">
              <a:extLst>
                <a:ext uri="{FF2B5EF4-FFF2-40B4-BE49-F238E27FC236}">
                  <a16:creationId xmlns:a16="http://schemas.microsoft.com/office/drawing/2014/main" id="{71900C2A-0381-2720-708B-6488CB891FFF}"/>
                </a:ext>
              </a:extLst>
            </p:cNvPr>
            <p:cNvSpPr/>
            <p:nvPr/>
          </p:nvSpPr>
          <p:spPr>
            <a:xfrm>
              <a:off x="127" y="127"/>
              <a:ext cx="367665" cy="392684"/>
            </a:xfrm>
            <a:custGeom>
              <a:avLst/>
              <a:gdLst/>
              <a:ahLst/>
              <a:cxnLst/>
              <a:rect l="l" t="t" r="r" b="b"/>
              <a:pathLst>
                <a:path w="367665" h="392684">
                  <a:moveTo>
                    <a:pt x="183769" y="0"/>
                  </a:moveTo>
                  <a:cubicBezTo>
                    <a:pt x="83439" y="0"/>
                    <a:pt x="0" y="89154"/>
                    <a:pt x="0" y="196215"/>
                  </a:cubicBezTo>
                  <a:cubicBezTo>
                    <a:pt x="0" y="303276"/>
                    <a:pt x="83439" y="392684"/>
                    <a:pt x="183769" y="392684"/>
                  </a:cubicBezTo>
                  <a:cubicBezTo>
                    <a:pt x="284099" y="392684"/>
                    <a:pt x="367665" y="303403"/>
                    <a:pt x="367665" y="196342"/>
                  </a:cubicBezTo>
                  <a:cubicBezTo>
                    <a:pt x="367665" y="89281"/>
                    <a:pt x="284099" y="0"/>
                    <a:pt x="183769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465" name="Group 331">
            <a:extLst>
              <a:ext uri="{FF2B5EF4-FFF2-40B4-BE49-F238E27FC236}">
                <a16:creationId xmlns:a16="http://schemas.microsoft.com/office/drawing/2014/main" id="{CE62C6DD-2167-FF6F-75B1-4BAB70AA65E7}"/>
              </a:ext>
            </a:extLst>
          </p:cNvPr>
          <p:cNvGrpSpPr/>
          <p:nvPr/>
        </p:nvGrpSpPr>
        <p:grpSpPr>
          <a:xfrm>
            <a:off x="3992864" y="4858882"/>
            <a:ext cx="133200" cy="85680"/>
            <a:chOff x="0" y="0"/>
            <a:chExt cx="177600" cy="114240"/>
          </a:xfrm>
        </p:grpSpPr>
        <p:sp>
          <p:nvSpPr>
            <p:cNvPr id="466" name="Freeform 332">
              <a:extLst>
                <a:ext uri="{FF2B5EF4-FFF2-40B4-BE49-F238E27FC236}">
                  <a16:creationId xmlns:a16="http://schemas.microsoft.com/office/drawing/2014/main" id="{5DD354FB-D561-D3F5-D8DA-82379D2F45D6}"/>
                </a:ext>
              </a:extLst>
            </p:cNvPr>
            <p:cNvSpPr/>
            <p:nvPr/>
          </p:nvSpPr>
          <p:spPr>
            <a:xfrm>
              <a:off x="127" y="0"/>
              <a:ext cx="177673" cy="114300"/>
            </a:xfrm>
            <a:custGeom>
              <a:avLst/>
              <a:gdLst/>
              <a:ahLst/>
              <a:cxnLst/>
              <a:rect l="l" t="t" r="r" b="b"/>
              <a:pathLst>
                <a:path w="177673" h="114300">
                  <a:moveTo>
                    <a:pt x="0" y="0"/>
                  </a:moveTo>
                  <a:lnTo>
                    <a:pt x="90424" y="114300"/>
                  </a:lnTo>
                  <a:lnTo>
                    <a:pt x="177673" y="0"/>
                  </a:lnTo>
                  <a:cubicBezTo>
                    <a:pt x="154051" y="14224"/>
                    <a:pt x="123952" y="17907"/>
                    <a:pt x="90424" y="17907"/>
                  </a:cubicBezTo>
                  <a:cubicBezTo>
                    <a:pt x="60325" y="17907"/>
                    <a:pt x="30099" y="10795"/>
                    <a:pt x="0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467" name="Group 333">
            <a:extLst>
              <a:ext uri="{FF2B5EF4-FFF2-40B4-BE49-F238E27FC236}">
                <a16:creationId xmlns:a16="http://schemas.microsoft.com/office/drawing/2014/main" id="{6EF2CA1A-0CA4-293C-5DCF-6016072E7659}"/>
              </a:ext>
            </a:extLst>
          </p:cNvPr>
          <p:cNvGrpSpPr/>
          <p:nvPr/>
        </p:nvGrpSpPr>
        <p:grpSpPr>
          <a:xfrm>
            <a:off x="3815024" y="4840162"/>
            <a:ext cx="223200" cy="360720"/>
            <a:chOff x="0" y="0"/>
            <a:chExt cx="297600" cy="480960"/>
          </a:xfrm>
        </p:grpSpPr>
        <p:sp>
          <p:nvSpPr>
            <p:cNvPr id="468" name="Freeform 334">
              <a:extLst>
                <a:ext uri="{FF2B5EF4-FFF2-40B4-BE49-F238E27FC236}">
                  <a16:creationId xmlns:a16="http://schemas.microsoft.com/office/drawing/2014/main" id="{5837236D-7ABD-6F08-0A68-3AFE62FD95C3}"/>
                </a:ext>
              </a:extLst>
            </p:cNvPr>
            <p:cNvSpPr/>
            <p:nvPr/>
          </p:nvSpPr>
          <p:spPr>
            <a:xfrm>
              <a:off x="127" y="127"/>
              <a:ext cx="297561" cy="480949"/>
            </a:xfrm>
            <a:custGeom>
              <a:avLst/>
              <a:gdLst/>
              <a:ahLst/>
              <a:cxnLst/>
              <a:rect l="l" t="t" r="r" b="b"/>
              <a:pathLst>
                <a:path w="297561" h="480949">
                  <a:moveTo>
                    <a:pt x="133731" y="0"/>
                  </a:moveTo>
                  <a:cubicBezTo>
                    <a:pt x="50165" y="67564"/>
                    <a:pt x="0" y="170942"/>
                    <a:pt x="0" y="281432"/>
                  </a:cubicBezTo>
                  <a:lnTo>
                    <a:pt x="0" y="441706"/>
                  </a:lnTo>
                  <a:cubicBezTo>
                    <a:pt x="0" y="463042"/>
                    <a:pt x="16637" y="480949"/>
                    <a:pt x="40132" y="480949"/>
                  </a:cubicBezTo>
                  <a:lnTo>
                    <a:pt x="297561" y="480949"/>
                  </a:lnTo>
                  <a:lnTo>
                    <a:pt x="297561" y="213741"/>
                  </a:lnTo>
                  <a:lnTo>
                    <a:pt x="133731" y="0"/>
                  </a:ln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469" name="Group 335">
            <a:extLst>
              <a:ext uri="{FF2B5EF4-FFF2-40B4-BE49-F238E27FC236}">
                <a16:creationId xmlns:a16="http://schemas.microsoft.com/office/drawing/2014/main" id="{97D28821-9C73-0011-1899-C0E188B75D77}"/>
              </a:ext>
            </a:extLst>
          </p:cNvPr>
          <p:cNvGrpSpPr/>
          <p:nvPr/>
        </p:nvGrpSpPr>
        <p:grpSpPr>
          <a:xfrm>
            <a:off x="4090784" y="4843042"/>
            <a:ext cx="223200" cy="360720"/>
            <a:chOff x="0" y="0"/>
            <a:chExt cx="297600" cy="480960"/>
          </a:xfrm>
        </p:grpSpPr>
        <p:sp>
          <p:nvSpPr>
            <p:cNvPr id="470" name="Freeform 336">
              <a:extLst>
                <a:ext uri="{FF2B5EF4-FFF2-40B4-BE49-F238E27FC236}">
                  <a16:creationId xmlns:a16="http://schemas.microsoft.com/office/drawing/2014/main" id="{BEEB4E7D-D10A-C196-341A-710DE4529311}"/>
                </a:ext>
              </a:extLst>
            </p:cNvPr>
            <p:cNvSpPr/>
            <p:nvPr/>
          </p:nvSpPr>
          <p:spPr>
            <a:xfrm>
              <a:off x="127" y="0"/>
              <a:ext cx="297561" cy="480949"/>
            </a:xfrm>
            <a:custGeom>
              <a:avLst/>
              <a:gdLst/>
              <a:ahLst/>
              <a:cxnLst/>
              <a:rect l="l" t="t" r="r" b="b"/>
              <a:pathLst>
                <a:path w="297561" h="480949">
                  <a:moveTo>
                    <a:pt x="163830" y="0"/>
                  </a:moveTo>
                  <a:lnTo>
                    <a:pt x="0" y="213741"/>
                  </a:lnTo>
                  <a:lnTo>
                    <a:pt x="0" y="480949"/>
                  </a:lnTo>
                  <a:lnTo>
                    <a:pt x="260858" y="480949"/>
                  </a:lnTo>
                  <a:cubicBezTo>
                    <a:pt x="280924" y="480949"/>
                    <a:pt x="297561" y="463169"/>
                    <a:pt x="297561" y="441833"/>
                  </a:cubicBezTo>
                  <a:lnTo>
                    <a:pt x="297561" y="281432"/>
                  </a:lnTo>
                  <a:cubicBezTo>
                    <a:pt x="294259" y="167513"/>
                    <a:pt x="244094" y="64135"/>
                    <a:pt x="163830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471" name="Group 337">
            <a:extLst>
              <a:ext uri="{FF2B5EF4-FFF2-40B4-BE49-F238E27FC236}">
                <a16:creationId xmlns:a16="http://schemas.microsoft.com/office/drawing/2014/main" id="{AEE869BE-56FB-1F2D-22F8-8E38D42991D6}"/>
              </a:ext>
            </a:extLst>
          </p:cNvPr>
          <p:cNvGrpSpPr/>
          <p:nvPr/>
        </p:nvGrpSpPr>
        <p:grpSpPr>
          <a:xfrm>
            <a:off x="4097984" y="4482322"/>
            <a:ext cx="439200" cy="368640"/>
            <a:chOff x="0" y="0"/>
            <a:chExt cx="585600" cy="491520"/>
          </a:xfrm>
        </p:grpSpPr>
        <p:sp>
          <p:nvSpPr>
            <p:cNvPr id="472" name="Freeform 338">
              <a:extLst>
                <a:ext uri="{FF2B5EF4-FFF2-40B4-BE49-F238E27FC236}">
                  <a16:creationId xmlns:a16="http://schemas.microsoft.com/office/drawing/2014/main" id="{0D695A08-C8B3-3511-3B7C-3DD2486865ED}"/>
                </a:ext>
              </a:extLst>
            </p:cNvPr>
            <p:cNvSpPr/>
            <p:nvPr/>
          </p:nvSpPr>
          <p:spPr>
            <a:xfrm>
              <a:off x="0" y="0"/>
              <a:ext cx="585597" cy="491490"/>
            </a:xfrm>
            <a:custGeom>
              <a:avLst/>
              <a:gdLst/>
              <a:ahLst/>
              <a:cxnLst/>
              <a:rect l="l" t="t" r="r" b="b"/>
              <a:pathLst>
                <a:path w="585597" h="491490">
                  <a:moveTo>
                    <a:pt x="391541" y="170942"/>
                  </a:moveTo>
                  <a:cubicBezTo>
                    <a:pt x="415036" y="170942"/>
                    <a:pt x="431673" y="188849"/>
                    <a:pt x="431673" y="210185"/>
                  </a:cubicBezTo>
                  <a:cubicBezTo>
                    <a:pt x="431673" y="231521"/>
                    <a:pt x="415036" y="249301"/>
                    <a:pt x="391541" y="249301"/>
                  </a:cubicBezTo>
                  <a:lnTo>
                    <a:pt x="317881" y="249301"/>
                  </a:lnTo>
                  <a:cubicBezTo>
                    <a:pt x="297815" y="249301"/>
                    <a:pt x="281051" y="231521"/>
                    <a:pt x="281051" y="210185"/>
                  </a:cubicBezTo>
                  <a:cubicBezTo>
                    <a:pt x="281051" y="188849"/>
                    <a:pt x="297815" y="170942"/>
                    <a:pt x="317881" y="170942"/>
                  </a:cubicBezTo>
                  <a:close/>
                  <a:moveTo>
                    <a:pt x="438404" y="0"/>
                  </a:moveTo>
                  <a:cubicBezTo>
                    <a:pt x="391541" y="60579"/>
                    <a:pt x="324612" y="96139"/>
                    <a:pt x="247650" y="96139"/>
                  </a:cubicBezTo>
                  <a:cubicBezTo>
                    <a:pt x="170688" y="96139"/>
                    <a:pt x="103759" y="57023"/>
                    <a:pt x="56896" y="7112"/>
                  </a:cubicBezTo>
                  <a:cubicBezTo>
                    <a:pt x="36830" y="25019"/>
                    <a:pt x="16764" y="42672"/>
                    <a:pt x="0" y="64135"/>
                  </a:cubicBezTo>
                  <a:cubicBezTo>
                    <a:pt x="100330" y="85471"/>
                    <a:pt x="173990" y="178054"/>
                    <a:pt x="173990" y="295656"/>
                  </a:cubicBezTo>
                  <a:cubicBezTo>
                    <a:pt x="173990" y="331216"/>
                    <a:pt x="167259" y="363347"/>
                    <a:pt x="153924" y="391795"/>
                  </a:cubicBezTo>
                  <a:cubicBezTo>
                    <a:pt x="197485" y="420243"/>
                    <a:pt x="234188" y="452247"/>
                    <a:pt x="267716" y="491490"/>
                  </a:cubicBezTo>
                  <a:lnTo>
                    <a:pt x="548894" y="491490"/>
                  </a:lnTo>
                  <a:cubicBezTo>
                    <a:pt x="568960" y="491490"/>
                    <a:pt x="585597" y="473583"/>
                    <a:pt x="585597" y="452247"/>
                  </a:cubicBezTo>
                  <a:lnTo>
                    <a:pt x="585597" y="295656"/>
                  </a:lnTo>
                  <a:cubicBezTo>
                    <a:pt x="582295" y="170942"/>
                    <a:pt x="522097" y="64135"/>
                    <a:pt x="438404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473" name="Group 339">
            <a:extLst>
              <a:ext uri="{FF2B5EF4-FFF2-40B4-BE49-F238E27FC236}">
                <a16:creationId xmlns:a16="http://schemas.microsoft.com/office/drawing/2014/main" id="{E836220E-C29E-13D5-7089-9A7ACC502DA8}"/>
              </a:ext>
            </a:extLst>
          </p:cNvPr>
          <p:cNvGrpSpPr/>
          <p:nvPr/>
        </p:nvGrpSpPr>
        <p:grpSpPr>
          <a:xfrm>
            <a:off x="3593984" y="4479442"/>
            <a:ext cx="434160" cy="368640"/>
            <a:chOff x="0" y="0"/>
            <a:chExt cx="578880" cy="491520"/>
          </a:xfrm>
        </p:grpSpPr>
        <p:sp>
          <p:nvSpPr>
            <p:cNvPr id="474" name="Freeform 340">
              <a:extLst>
                <a:ext uri="{FF2B5EF4-FFF2-40B4-BE49-F238E27FC236}">
                  <a16:creationId xmlns:a16="http://schemas.microsoft.com/office/drawing/2014/main" id="{B8135567-5734-BE73-80BE-BA3D91094879}"/>
                </a:ext>
              </a:extLst>
            </p:cNvPr>
            <p:cNvSpPr/>
            <p:nvPr/>
          </p:nvSpPr>
          <p:spPr>
            <a:xfrm>
              <a:off x="127" y="127"/>
              <a:ext cx="578993" cy="491490"/>
            </a:xfrm>
            <a:custGeom>
              <a:avLst/>
              <a:gdLst/>
              <a:ahLst/>
              <a:cxnLst/>
              <a:rect l="l" t="t" r="r" b="b"/>
              <a:pathLst>
                <a:path w="578993" h="491490">
                  <a:moveTo>
                    <a:pt x="257556" y="174498"/>
                  </a:moveTo>
                  <a:cubicBezTo>
                    <a:pt x="277622" y="174498"/>
                    <a:pt x="294386" y="192405"/>
                    <a:pt x="294386" y="213741"/>
                  </a:cubicBezTo>
                  <a:cubicBezTo>
                    <a:pt x="294386" y="235077"/>
                    <a:pt x="277622" y="252857"/>
                    <a:pt x="257556" y="252857"/>
                  </a:cubicBezTo>
                  <a:lnTo>
                    <a:pt x="183896" y="252857"/>
                  </a:lnTo>
                  <a:cubicBezTo>
                    <a:pt x="160528" y="252857"/>
                    <a:pt x="143764" y="235077"/>
                    <a:pt x="143764" y="213741"/>
                  </a:cubicBezTo>
                  <a:cubicBezTo>
                    <a:pt x="143764" y="192405"/>
                    <a:pt x="160528" y="174498"/>
                    <a:pt x="183896" y="174498"/>
                  </a:cubicBezTo>
                  <a:close/>
                  <a:moveTo>
                    <a:pt x="140462" y="0"/>
                  </a:moveTo>
                  <a:cubicBezTo>
                    <a:pt x="56769" y="64135"/>
                    <a:pt x="0" y="170942"/>
                    <a:pt x="0" y="288417"/>
                  </a:cubicBezTo>
                  <a:lnTo>
                    <a:pt x="0" y="445262"/>
                  </a:lnTo>
                  <a:cubicBezTo>
                    <a:pt x="0" y="473710"/>
                    <a:pt x="10033" y="491490"/>
                    <a:pt x="33401" y="491490"/>
                  </a:cubicBezTo>
                  <a:lnTo>
                    <a:pt x="311150" y="491490"/>
                  </a:lnTo>
                  <a:cubicBezTo>
                    <a:pt x="341376" y="448691"/>
                    <a:pt x="378206" y="413131"/>
                    <a:pt x="425069" y="391795"/>
                  </a:cubicBezTo>
                  <a:cubicBezTo>
                    <a:pt x="411734" y="359791"/>
                    <a:pt x="405003" y="331216"/>
                    <a:pt x="405003" y="295529"/>
                  </a:cubicBezTo>
                  <a:cubicBezTo>
                    <a:pt x="405003" y="181610"/>
                    <a:pt x="478663" y="85471"/>
                    <a:pt x="578993" y="64135"/>
                  </a:cubicBezTo>
                  <a:cubicBezTo>
                    <a:pt x="562229" y="39116"/>
                    <a:pt x="542163" y="21336"/>
                    <a:pt x="522097" y="3556"/>
                  </a:cubicBezTo>
                  <a:cubicBezTo>
                    <a:pt x="475107" y="57023"/>
                    <a:pt x="408178" y="92583"/>
                    <a:pt x="334518" y="92583"/>
                  </a:cubicBezTo>
                  <a:cubicBezTo>
                    <a:pt x="257556" y="92583"/>
                    <a:pt x="190627" y="57023"/>
                    <a:pt x="140462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475" name="Group 341">
            <a:extLst>
              <a:ext uri="{FF2B5EF4-FFF2-40B4-BE49-F238E27FC236}">
                <a16:creationId xmlns:a16="http://schemas.microsoft.com/office/drawing/2014/main" id="{6D67661C-FEED-4951-3338-C07B57C64861}"/>
              </a:ext>
            </a:extLst>
          </p:cNvPr>
          <p:cNvGrpSpPr/>
          <p:nvPr/>
        </p:nvGrpSpPr>
        <p:grpSpPr>
          <a:xfrm>
            <a:off x="9564944" y="4176322"/>
            <a:ext cx="55440" cy="149760"/>
            <a:chOff x="0" y="0"/>
            <a:chExt cx="73920" cy="199680"/>
          </a:xfrm>
        </p:grpSpPr>
        <p:sp>
          <p:nvSpPr>
            <p:cNvPr id="476" name="Freeform 342">
              <a:extLst>
                <a:ext uri="{FF2B5EF4-FFF2-40B4-BE49-F238E27FC236}">
                  <a16:creationId xmlns:a16="http://schemas.microsoft.com/office/drawing/2014/main" id="{955DEE9A-33A7-7C6F-AEA8-FEE9B169B251}"/>
                </a:ext>
              </a:extLst>
            </p:cNvPr>
            <p:cNvSpPr/>
            <p:nvPr/>
          </p:nvSpPr>
          <p:spPr>
            <a:xfrm>
              <a:off x="0" y="127"/>
              <a:ext cx="73914" cy="199644"/>
            </a:xfrm>
            <a:custGeom>
              <a:avLst/>
              <a:gdLst/>
              <a:ahLst/>
              <a:cxnLst/>
              <a:rect l="l" t="t" r="r" b="b"/>
              <a:pathLst>
                <a:path w="73914" h="199644">
                  <a:moveTo>
                    <a:pt x="36957" y="0"/>
                  </a:moveTo>
                  <a:cubicBezTo>
                    <a:pt x="16891" y="0"/>
                    <a:pt x="0" y="17780"/>
                    <a:pt x="0" y="39116"/>
                  </a:cubicBezTo>
                  <a:lnTo>
                    <a:pt x="0" y="160401"/>
                  </a:lnTo>
                  <a:cubicBezTo>
                    <a:pt x="0" y="181737"/>
                    <a:pt x="16891" y="199644"/>
                    <a:pt x="36957" y="199644"/>
                  </a:cubicBezTo>
                  <a:cubicBezTo>
                    <a:pt x="57023" y="199644"/>
                    <a:pt x="73914" y="181737"/>
                    <a:pt x="73914" y="160401"/>
                  </a:cubicBezTo>
                  <a:lnTo>
                    <a:pt x="73914" y="39116"/>
                  </a:lnTo>
                  <a:cubicBezTo>
                    <a:pt x="73914" y="17780"/>
                    <a:pt x="57150" y="0"/>
                    <a:pt x="36957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477" name="Group 343">
            <a:extLst>
              <a:ext uri="{FF2B5EF4-FFF2-40B4-BE49-F238E27FC236}">
                <a16:creationId xmlns:a16="http://schemas.microsoft.com/office/drawing/2014/main" id="{104A5A73-B797-A8FF-628C-3C9213922BD8}"/>
              </a:ext>
            </a:extLst>
          </p:cNvPr>
          <p:cNvGrpSpPr/>
          <p:nvPr/>
        </p:nvGrpSpPr>
        <p:grpSpPr>
          <a:xfrm>
            <a:off x="9732704" y="4239682"/>
            <a:ext cx="113040" cy="115920"/>
            <a:chOff x="0" y="0"/>
            <a:chExt cx="150720" cy="154560"/>
          </a:xfrm>
        </p:grpSpPr>
        <p:sp>
          <p:nvSpPr>
            <p:cNvPr id="478" name="Freeform 344">
              <a:extLst>
                <a:ext uri="{FF2B5EF4-FFF2-40B4-BE49-F238E27FC236}">
                  <a16:creationId xmlns:a16="http://schemas.microsoft.com/office/drawing/2014/main" id="{943EA530-282A-E821-DFFF-4AC09BF33B44}"/>
                </a:ext>
              </a:extLst>
            </p:cNvPr>
            <p:cNvSpPr/>
            <p:nvPr/>
          </p:nvSpPr>
          <p:spPr>
            <a:xfrm>
              <a:off x="0" y="127"/>
              <a:ext cx="150622" cy="154559"/>
            </a:xfrm>
            <a:custGeom>
              <a:avLst/>
              <a:gdLst/>
              <a:ahLst/>
              <a:cxnLst/>
              <a:rect l="l" t="t" r="r" b="b"/>
              <a:pathLst>
                <a:path w="150622" h="154559">
                  <a:moveTo>
                    <a:pt x="113792" y="0"/>
                  </a:moveTo>
                  <a:cubicBezTo>
                    <a:pt x="103759" y="0"/>
                    <a:pt x="93726" y="2667"/>
                    <a:pt x="86995" y="8001"/>
                  </a:cubicBezTo>
                  <a:lnTo>
                    <a:pt x="13335" y="90170"/>
                  </a:lnTo>
                  <a:cubicBezTo>
                    <a:pt x="0" y="104521"/>
                    <a:pt x="0" y="129540"/>
                    <a:pt x="13335" y="143891"/>
                  </a:cubicBezTo>
                  <a:cubicBezTo>
                    <a:pt x="20066" y="151003"/>
                    <a:pt x="28448" y="154559"/>
                    <a:pt x="37084" y="154559"/>
                  </a:cubicBezTo>
                  <a:cubicBezTo>
                    <a:pt x="45720" y="154559"/>
                    <a:pt x="55118" y="151003"/>
                    <a:pt x="63500" y="143891"/>
                  </a:cubicBezTo>
                  <a:lnTo>
                    <a:pt x="140462" y="61595"/>
                  </a:lnTo>
                  <a:cubicBezTo>
                    <a:pt x="150622" y="47244"/>
                    <a:pt x="150622" y="22352"/>
                    <a:pt x="140462" y="8001"/>
                  </a:cubicBezTo>
                  <a:cubicBezTo>
                    <a:pt x="133985" y="2540"/>
                    <a:pt x="123952" y="0"/>
                    <a:pt x="113792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479" name="Group 345">
            <a:extLst>
              <a:ext uri="{FF2B5EF4-FFF2-40B4-BE49-F238E27FC236}">
                <a16:creationId xmlns:a16="http://schemas.microsoft.com/office/drawing/2014/main" id="{A487CCFA-7E3C-F0FA-6702-6522DA45713A}"/>
              </a:ext>
            </a:extLst>
          </p:cNvPr>
          <p:cNvGrpSpPr/>
          <p:nvPr/>
        </p:nvGrpSpPr>
        <p:grpSpPr>
          <a:xfrm>
            <a:off x="9896144" y="4590322"/>
            <a:ext cx="113040" cy="61920"/>
            <a:chOff x="0" y="0"/>
            <a:chExt cx="150720" cy="82560"/>
          </a:xfrm>
        </p:grpSpPr>
        <p:sp>
          <p:nvSpPr>
            <p:cNvPr id="480" name="Freeform 346">
              <a:extLst>
                <a:ext uri="{FF2B5EF4-FFF2-40B4-BE49-F238E27FC236}">
                  <a16:creationId xmlns:a16="http://schemas.microsoft.com/office/drawing/2014/main" id="{A4D4EA79-57F4-0440-4748-D418CA2FA9AC}"/>
                </a:ext>
              </a:extLst>
            </p:cNvPr>
            <p:cNvSpPr/>
            <p:nvPr/>
          </p:nvSpPr>
          <p:spPr>
            <a:xfrm>
              <a:off x="127" y="127"/>
              <a:ext cx="150622" cy="82550"/>
            </a:xfrm>
            <a:custGeom>
              <a:avLst/>
              <a:gdLst/>
              <a:ahLst/>
              <a:cxnLst/>
              <a:rect l="l" t="t" r="r" b="b"/>
              <a:pathLst>
                <a:path w="150622" h="82550">
                  <a:moveTo>
                    <a:pt x="40132" y="0"/>
                  </a:moveTo>
                  <a:cubicBezTo>
                    <a:pt x="16637" y="0"/>
                    <a:pt x="0" y="17907"/>
                    <a:pt x="0" y="39497"/>
                  </a:cubicBezTo>
                  <a:cubicBezTo>
                    <a:pt x="0" y="64643"/>
                    <a:pt x="16637" y="82550"/>
                    <a:pt x="40132" y="82550"/>
                  </a:cubicBezTo>
                  <a:lnTo>
                    <a:pt x="113792" y="82550"/>
                  </a:lnTo>
                  <a:cubicBezTo>
                    <a:pt x="133858" y="82550"/>
                    <a:pt x="150622" y="64643"/>
                    <a:pt x="150622" y="39497"/>
                  </a:cubicBezTo>
                  <a:cubicBezTo>
                    <a:pt x="150622" y="17907"/>
                    <a:pt x="133858" y="0"/>
                    <a:pt x="113792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481" name="Group 347">
            <a:extLst>
              <a:ext uri="{FF2B5EF4-FFF2-40B4-BE49-F238E27FC236}">
                <a16:creationId xmlns:a16="http://schemas.microsoft.com/office/drawing/2014/main" id="{371D1B7B-81D6-95FB-6901-27CB51651D8B}"/>
              </a:ext>
            </a:extLst>
          </p:cNvPr>
          <p:cNvGrpSpPr/>
          <p:nvPr/>
        </p:nvGrpSpPr>
        <p:grpSpPr>
          <a:xfrm>
            <a:off x="9125744" y="4590322"/>
            <a:ext cx="113040" cy="59040"/>
            <a:chOff x="0" y="0"/>
            <a:chExt cx="150720" cy="78720"/>
          </a:xfrm>
        </p:grpSpPr>
        <p:sp>
          <p:nvSpPr>
            <p:cNvPr id="482" name="Freeform 348">
              <a:extLst>
                <a:ext uri="{FF2B5EF4-FFF2-40B4-BE49-F238E27FC236}">
                  <a16:creationId xmlns:a16="http://schemas.microsoft.com/office/drawing/2014/main" id="{468A139E-86E7-D326-434F-658A2C8B815D}"/>
                </a:ext>
              </a:extLst>
            </p:cNvPr>
            <p:cNvSpPr/>
            <p:nvPr/>
          </p:nvSpPr>
          <p:spPr>
            <a:xfrm>
              <a:off x="127" y="127"/>
              <a:ext cx="150622" cy="78613"/>
            </a:xfrm>
            <a:custGeom>
              <a:avLst/>
              <a:gdLst/>
              <a:ahLst/>
              <a:cxnLst/>
              <a:rect l="l" t="t" r="r" b="b"/>
              <a:pathLst>
                <a:path w="150622" h="78613">
                  <a:moveTo>
                    <a:pt x="36703" y="0"/>
                  </a:moveTo>
                  <a:cubicBezTo>
                    <a:pt x="16637" y="0"/>
                    <a:pt x="0" y="17780"/>
                    <a:pt x="0" y="39243"/>
                  </a:cubicBezTo>
                  <a:cubicBezTo>
                    <a:pt x="0" y="64389"/>
                    <a:pt x="16637" y="78613"/>
                    <a:pt x="36830" y="78613"/>
                  </a:cubicBezTo>
                  <a:lnTo>
                    <a:pt x="113792" y="78613"/>
                  </a:lnTo>
                  <a:cubicBezTo>
                    <a:pt x="133858" y="78613"/>
                    <a:pt x="150622" y="64262"/>
                    <a:pt x="150622" y="39243"/>
                  </a:cubicBezTo>
                  <a:cubicBezTo>
                    <a:pt x="150622" y="17780"/>
                    <a:pt x="133858" y="0"/>
                    <a:pt x="113792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483" name="Group 349">
            <a:extLst>
              <a:ext uri="{FF2B5EF4-FFF2-40B4-BE49-F238E27FC236}">
                <a16:creationId xmlns:a16="http://schemas.microsoft.com/office/drawing/2014/main" id="{E8EB7EB6-A3AC-5492-6B0E-BD7A957A7C9F}"/>
              </a:ext>
            </a:extLst>
          </p:cNvPr>
          <p:cNvGrpSpPr/>
          <p:nvPr/>
        </p:nvGrpSpPr>
        <p:grpSpPr>
          <a:xfrm>
            <a:off x="9343904" y="4239682"/>
            <a:ext cx="113040" cy="115920"/>
            <a:chOff x="0" y="0"/>
            <a:chExt cx="150720" cy="154560"/>
          </a:xfrm>
        </p:grpSpPr>
        <p:sp>
          <p:nvSpPr>
            <p:cNvPr id="484" name="Freeform 350">
              <a:extLst>
                <a:ext uri="{FF2B5EF4-FFF2-40B4-BE49-F238E27FC236}">
                  <a16:creationId xmlns:a16="http://schemas.microsoft.com/office/drawing/2014/main" id="{F220D94C-68C9-7113-6924-8A79BB4F65E8}"/>
                </a:ext>
              </a:extLst>
            </p:cNvPr>
            <p:cNvSpPr/>
            <p:nvPr/>
          </p:nvSpPr>
          <p:spPr>
            <a:xfrm>
              <a:off x="127" y="127"/>
              <a:ext cx="150622" cy="154559"/>
            </a:xfrm>
            <a:custGeom>
              <a:avLst/>
              <a:gdLst/>
              <a:ahLst/>
              <a:cxnLst/>
              <a:rect l="l" t="t" r="r" b="b"/>
              <a:pathLst>
                <a:path w="150622" h="154559">
                  <a:moveTo>
                    <a:pt x="38481" y="0"/>
                  </a:moveTo>
                  <a:cubicBezTo>
                    <a:pt x="29210" y="0"/>
                    <a:pt x="20066" y="2667"/>
                    <a:pt x="13335" y="8001"/>
                  </a:cubicBezTo>
                  <a:cubicBezTo>
                    <a:pt x="0" y="22352"/>
                    <a:pt x="0" y="50927"/>
                    <a:pt x="13335" y="61595"/>
                  </a:cubicBezTo>
                  <a:lnTo>
                    <a:pt x="86995" y="143891"/>
                  </a:lnTo>
                  <a:cubicBezTo>
                    <a:pt x="93726" y="151003"/>
                    <a:pt x="103632" y="154559"/>
                    <a:pt x="113792" y="154559"/>
                  </a:cubicBezTo>
                  <a:cubicBezTo>
                    <a:pt x="123952" y="154559"/>
                    <a:pt x="133858" y="151003"/>
                    <a:pt x="140589" y="143891"/>
                  </a:cubicBezTo>
                  <a:cubicBezTo>
                    <a:pt x="150622" y="129540"/>
                    <a:pt x="150622" y="104521"/>
                    <a:pt x="140589" y="90170"/>
                  </a:cubicBezTo>
                  <a:lnTo>
                    <a:pt x="63627" y="8001"/>
                  </a:lnTo>
                  <a:cubicBezTo>
                    <a:pt x="56896" y="2540"/>
                    <a:pt x="47752" y="0"/>
                    <a:pt x="38481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485" name="Group 351">
            <a:extLst>
              <a:ext uri="{FF2B5EF4-FFF2-40B4-BE49-F238E27FC236}">
                <a16:creationId xmlns:a16="http://schemas.microsoft.com/office/drawing/2014/main" id="{E193488F-0A49-1EAD-FFA7-5326C831400B}"/>
              </a:ext>
            </a:extLst>
          </p:cNvPr>
          <p:cNvGrpSpPr/>
          <p:nvPr/>
        </p:nvGrpSpPr>
        <p:grpSpPr>
          <a:xfrm>
            <a:off x="9176144" y="4354882"/>
            <a:ext cx="118080" cy="87840"/>
            <a:chOff x="0" y="0"/>
            <a:chExt cx="157440" cy="117120"/>
          </a:xfrm>
        </p:grpSpPr>
        <p:sp>
          <p:nvSpPr>
            <p:cNvPr id="486" name="Freeform 352">
              <a:extLst>
                <a:ext uri="{FF2B5EF4-FFF2-40B4-BE49-F238E27FC236}">
                  <a16:creationId xmlns:a16="http://schemas.microsoft.com/office/drawing/2014/main" id="{E0668E7C-4B35-4D40-7F63-0AC32ECCFBF7}"/>
                </a:ext>
              </a:extLst>
            </p:cNvPr>
            <p:cNvSpPr/>
            <p:nvPr/>
          </p:nvSpPr>
          <p:spPr>
            <a:xfrm>
              <a:off x="127" y="0"/>
              <a:ext cx="157480" cy="117094"/>
            </a:xfrm>
            <a:custGeom>
              <a:avLst/>
              <a:gdLst/>
              <a:ahLst/>
              <a:cxnLst/>
              <a:rect l="l" t="t" r="r" b="b"/>
              <a:pathLst>
                <a:path w="157480" h="117094">
                  <a:moveTo>
                    <a:pt x="41910" y="0"/>
                  </a:moveTo>
                  <a:cubicBezTo>
                    <a:pt x="28194" y="0"/>
                    <a:pt x="13843" y="9144"/>
                    <a:pt x="6731" y="21971"/>
                  </a:cubicBezTo>
                  <a:cubicBezTo>
                    <a:pt x="0" y="39751"/>
                    <a:pt x="6731" y="64643"/>
                    <a:pt x="23368" y="75311"/>
                  </a:cubicBezTo>
                  <a:lnTo>
                    <a:pt x="100457" y="114427"/>
                  </a:lnTo>
                  <a:cubicBezTo>
                    <a:pt x="104775" y="116205"/>
                    <a:pt x="109601" y="117094"/>
                    <a:pt x="114427" y="117094"/>
                  </a:cubicBezTo>
                  <a:cubicBezTo>
                    <a:pt x="128397" y="117094"/>
                    <a:pt x="143383" y="109728"/>
                    <a:pt x="150749" y="96520"/>
                  </a:cubicBezTo>
                  <a:cubicBezTo>
                    <a:pt x="157480" y="78740"/>
                    <a:pt x="150749" y="50292"/>
                    <a:pt x="133985" y="43180"/>
                  </a:cubicBezTo>
                  <a:lnTo>
                    <a:pt x="56896" y="4318"/>
                  </a:lnTo>
                  <a:cubicBezTo>
                    <a:pt x="52324" y="1397"/>
                    <a:pt x="47117" y="0"/>
                    <a:pt x="41910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487" name="Group 353">
            <a:extLst>
              <a:ext uri="{FF2B5EF4-FFF2-40B4-BE49-F238E27FC236}">
                <a16:creationId xmlns:a16="http://schemas.microsoft.com/office/drawing/2014/main" id="{10FEACB2-D94D-CEA2-2412-07F2D51AEA35}"/>
              </a:ext>
            </a:extLst>
          </p:cNvPr>
          <p:cNvGrpSpPr/>
          <p:nvPr/>
        </p:nvGrpSpPr>
        <p:grpSpPr>
          <a:xfrm>
            <a:off x="9838544" y="4355602"/>
            <a:ext cx="118080" cy="90720"/>
            <a:chOff x="0" y="0"/>
            <a:chExt cx="157440" cy="120960"/>
          </a:xfrm>
        </p:grpSpPr>
        <p:sp>
          <p:nvSpPr>
            <p:cNvPr id="488" name="Freeform 354">
              <a:extLst>
                <a:ext uri="{FF2B5EF4-FFF2-40B4-BE49-F238E27FC236}">
                  <a16:creationId xmlns:a16="http://schemas.microsoft.com/office/drawing/2014/main" id="{37FE099F-DF59-D07F-9002-4641E5CCCFFA}"/>
                </a:ext>
              </a:extLst>
            </p:cNvPr>
            <p:cNvSpPr/>
            <p:nvPr/>
          </p:nvSpPr>
          <p:spPr>
            <a:xfrm>
              <a:off x="0" y="0"/>
              <a:ext cx="157480" cy="120904"/>
            </a:xfrm>
            <a:custGeom>
              <a:avLst/>
              <a:gdLst/>
              <a:ahLst/>
              <a:cxnLst/>
              <a:rect l="l" t="t" r="r" b="b"/>
              <a:pathLst>
                <a:path w="157480" h="120904">
                  <a:moveTo>
                    <a:pt x="117983" y="0"/>
                  </a:moveTo>
                  <a:cubicBezTo>
                    <a:pt x="111506" y="0"/>
                    <a:pt x="104521" y="2032"/>
                    <a:pt x="97155" y="6477"/>
                  </a:cubicBezTo>
                  <a:lnTo>
                    <a:pt x="23495" y="45593"/>
                  </a:lnTo>
                  <a:cubicBezTo>
                    <a:pt x="6731" y="56134"/>
                    <a:pt x="0" y="77470"/>
                    <a:pt x="6731" y="98933"/>
                  </a:cubicBezTo>
                  <a:cubicBezTo>
                    <a:pt x="13970" y="111760"/>
                    <a:pt x="26543" y="120904"/>
                    <a:pt x="40640" y="120904"/>
                  </a:cubicBezTo>
                  <a:cubicBezTo>
                    <a:pt x="45974" y="120904"/>
                    <a:pt x="51435" y="119507"/>
                    <a:pt x="57023" y="116586"/>
                  </a:cubicBezTo>
                  <a:lnTo>
                    <a:pt x="133985" y="77470"/>
                  </a:lnTo>
                  <a:cubicBezTo>
                    <a:pt x="150749" y="66802"/>
                    <a:pt x="157480" y="45593"/>
                    <a:pt x="150749" y="24257"/>
                  </a:cubicBezTo>
                  <a:cubicBezTo>
                    <a:pt x="143891" y="9652"/>
                    <a:pt x="132207" y="0"/>
                    <a:pt x="117983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489" name="Group 355">
            <a:extLst>
              <a:ext uri="{FF2B5EF4-FFF2-40B4-BE49-F238E27FC236}">
                <a16:creationId xmlns:a16="http://schemas.microsoft.com/office/drawing/2014/main" id="{3BF39FDD-D6B2-2AC2-7B7C-7BBB8850C8B4}"/>
              </a:ext>
            </a:extLst>
          </p:cNvPr>
          <p:cNvGrpSpPr/>
          <p:nvPr/>
        </p:nvGrpSpPr>
        <p:grpSpPr>
          <a:xfrm>
            <a:off x="9276944" y="4349842"/>
            <a:ext cx="564480" cy="827280"/>
            <a:chOff x="0" y="0"/>
            <a:chExt cx="752640" cy="1103040"/>
          </a:xfrm>
        </p:grpSpPr>
        <p:sp>
          <p:nvSpPr>
            <p:cNvPr id="490" name="Freeform 356">
              <a:extLst>
                <a:ext uri="{FF2B5EF4-FFF2-40B4-BE49-F238E27FC236}">
                  <a16:creationId xmlns:a16="http://schemas.microsoft.com/office/drawing/2014/main" id="{7D088184-4A0D-F312-6978-BDF4858D52DD}"/>
                </a:ext>
              </a:extLst>
            </p:cNvPr>
            <p:cNvSpPr/>
            <p:nvPr/>
          </p:nvSpPr>
          <p:spPr>
            <a:xfrm>
              <a:off x="0" y="0"/>
              <a:ext cx="752729" cy="1102868"/>
            </a:xfrm>
            <a:custGeom>
              <a:avLst/>
              <a:gdLst/>
              <a:ahLst/>
              <a:cxnLst/>
              <a:rect l="l" t="t" r="r" b="b"/>
              <a:pathLst>
                <a:path w="752729" h="1102868">
                  <a:moveTo>
                    <a:pt x="374650" y="0"/>
                  </a:moveTo>
                  <a:cubicBezTo>
                    <a:pt x="334518" y="0"/>
                    <a:pt x="301117" y="35687"/>
                    <a:pt x="301117" y="82042"/>
                  </a:cubicBezTo>
                  <a:lnTo>
                    <a:pt x="301117" y="160401"/>
                  </a:lnTo>
                  <a:cubicBezTo>
                    <a:pt x="301117" y="117602"/>
                    <a:pt x="267589" y="82042"/>
                    <a:pt x="224155" y="82042"/>
                  </a:cubicBezTo>
                  <a:cubicBezTo>
                    <a:pt x="184023" y="82042"/>
                    <a:pt x="150622" y="117729"/>
                    <a:pt x="150622" y="160401"/>
                  </a:cubicBezTo>
                  <a:lnTo>
                    <a:pt x="150622" y="242443"/>
                  </a:lnTo>
                  <a:cubicBezTo>
                    <a:pt x="163957" y="242443"/>
                    <a:pt x="173990" y="235331"/>
                    <a:pt x="187325" y="235331"/>
                  </a:cubicBezTo>
                  <a:lnTo>
                    <a:pt x="371221" y="235331"/>
                  </a:lnTo>
                  <a:cubicBezTo>
                    <a:pt x="451485" y="235331"/>
                    <a:pt x="518414" y="306578"/>
                    <a:pt x="518414" y="392176"/>
                  </a:cubicBezTo>
                  <a:cubicBezTo>
                    <a:pt x="518414" y="463423"/>
                    <a:pt x="474980" y="520446"/>
                    <a:pt x="414782" y="538353"/>
                  </a:cubicBezTo>
                  <a:cubicBezTo>
                    <a:pt x="431419" y="574040"/>
                    <a:pt x="441579" y="620268"/>
                    <a:pt x="441579" y="663067"/>
                  </a:cubicBezTo>
                  <a:cubicBezTo>
                    <a:pt x="441579" y="688086"/>
                    <a:pt x="424815" y="705866"/>
                    <a:pt x="404749" y="705866"/>
                  </a:cubicBezTo>
                  <a:cubicBezTo>
                    <a:pt x="384683" y="705866"/>
                    <a:pt x="368046" y="688086"/>
                    <a:pt x="368046" y="663067"/>
                  </a:cubicBezTo>
                  <a:cubicBezTo>
                    <a:pt x="368046" y="556133"/>
                    <a:pt x="284353" y="467106"/>
                    <a:pt x="184023" y="467106"/>
                  </a:cubicBezTo>
                  <a:lnTo>
                    <a:pt x="368046" y="467106"/>
                  </a:lnTo>
                  <a:cubicBezTo>
                    <a:pt x="408178" y="467106"/>
                    <a:pt x="441579" y="431292"/>
                    <a:pt x="441579" y="388620"/>
                  </a:cubicBezTo>
                  <a:cubicBezTo>
                    <a:pt x="441579" y="342392"/>
                    <a:pt x="408178" y="306705"/>
                    <a:pt x="368046" y="306705"/>
                  </a:cubicBezTo>
                  <a:lnTo>
                    <a:pt x="184023" y="306705"/>
                  </a:lnTo>
                  <a:cubicBezTo>
                    <a:pt x="83693" y="306578"/>
                    <a:pt x="0" y="395605"/>
                    <a:pt x="0" y="502666"/>
                  </a:cubicBezTo>
                  <a:lnTo>
                    <a:pt x="0" y="584581"/>
                  </a:lnTo>
                  <a:cubicBezTo>
                    <a:pt x="0" y="691515"/>
                    <a:pt x="56896" y="787781"/>
                    <a:pt x="147193" y="834009"/>
                  </a:cubicBezTo>
                  <a:lnTo>
                    <a:pt x="147193" y="941070"/>
                  </a:lnTo>
                  <a:cubicBezTo>
                    <a:pt x="103759" y="941070"/>
                    <a:pt x="70358" y="976757"/>
                    <a:pt x="70358" y="1019429"/>
                  </a:cubicBezTo>
                  <a:lnTo>
                    <a:pt x="70358" y="1062228"/>
                  </a:lnTo>
                  <a:cubicBezTo>
                    <a:pt x="70358" y="1083564"/>
                    <a:pt x="86995" y="1101344"/>
                    <a:pt x="107061" y="1101344"/>
                  </a:cubicBezTo>
                  <a:lnTo>
                    <a:pt x="622173" y="1101344"/>
                  </a:lnTo>
                  <a:cubicBezTo>
                    <a:pt x="628904" y="1102487"/>
                    <a:pt x="634746" y="1102868"/>
                    <a:pt x="640080" y="1102868"/>
                  </a:cubicBezTo>
                  <a:cubicBezTo>
                    <a:pt x="669417" y="1102868"/>
                    <a:pt x="679069" y="1087374"/>
                    <a:pt x="679069" y="1069213"/>
                  </a:cubicBezTo>
                  <a:lnTo>
                    <a:pt x="679069" y="1030224"/>
                  </a:lnTo>
                  <a:cubicBezTo>
                    <a:pt x="679069" y="983996"/>
                    <a:pt x="648970" y="948309"/>
                    <a:pt x="605409" y="948309"/>
                  </a:cubicBezTo>
                  <a:lnTo>
                    <a:pt x="605409" y="841375"/>
                  </a:lnTo>
                  <a:cubicBezTo>
                    <a:pt x="692531" y="798449"/>
                    <a:pt x="752729" y="698754"/>
                    <a:pt x="752729" y="591820"/>
                  </a:cubicBezTo>
                  <a:lnTo>
                    <a:pt x="752729" y="242443"/>
                  </a:lnTo>
                  <a:cubicBezTo>
                    <a:pt x="752729" y="196088"/>
                    <a:pt x="719328" y="160401"/>
                    <a:pt x="675767" y="160401"/>
                  </a:cubicBezTo>
                  <a:cubicBezTo>
                    <a:pt x="635635" y="160401"/>
                    <a:pt x="602234" y="196088"/>
                    <a:pt x="602234" y="242443"/>
                  </a:cubicBezTo>
                  <a:lnTo>
                    <a:pt x="602234" y="160401"/>
                  </a:lnTo>
                  <a:cubicBezTo>
                    <a:pt x="602234" y="117602"/>
                    <a:pt x="568833" y="82042"/>
                    <a:pt x="525272" y="82042"/>
                  </a:cubicBezTo>
                  <a:cubicBezTo>
                    <a:pt x="485140" y="82042"/>
                    <a:pt x="451739" y="117729"/>
                    <a:pt x="451739" y="160401"/>
                  </a:cubicBezTo>
                  <a:lnTo>
                    <a:pt x="451739" y="82042"/>
                  </a:lnTo>
                  <a:cubicBezTo>
                    <a:pt x="451485" y="35687"/>
                    <a:pt x="418084" y="0"/>
                    <a:pt x="374650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491" name="Group 357">
            <a:extLst>
              <a:ext uri="{FF2B5EF4-FFF2-40B4-BE49-F238E27FC236}">
                <a16:creationId xmlns:a16="http://schemas.microsoft.com/office/drawing/2014/main" id="{AB2696AE-520B-4692-2B66-2EFB5996A166}"/>
              </a:ext>
            </a:extLst>
          </p:cNvPr>
          <p:cNvGrpSpPr/>
          <p:nvPr/>
        </p:nvGrpSpPr>
        <p:grpSpPr>
          <a:xfrm>
            <a:off x="10240304" y="4426882"/>
            <a:ext cx="436320" cy="497520"/>
            <a:chOff x="0" y="0"/>
            <a:chExt cx="581760" cy="663360"/>
          </a:xfrm>
        </p:grpSpPr>
        <p:sp>
          <p:nvSpPr>
            <p:cNvPr id="492" name="Freeform 358">
              <a:extLst>
                <a:ext uri="{FF2B5EF4-FFF2-40B4-BE49-F238E27FC236}">
                  <a16:creationId xmlns:a16="http://schemas.microsoft.com/office/drawing/2014/main" id="{054692D3-54F0-D11A-6C23-EA0904063B82}"/>
                </a:ext>
              </a:extLst>
            </p:cNvPr>
            <p:cNvSpPr/>
            <p:nvPr/>
          </p:nvSpPr>
          <p:spPr>
            <a:xfrm>
              <a:off x="127" y="127"/>
              <a:ext cx="581787" cy="663321"/>
            </a:xfrm>
            <a:custGeom>
              <a:avLst/>
              <a:gdLst/>
              <a:ahLst/>
              <a:cxnLst/>
              <a:rect l="l" t="t" r="r" b="b"/>
              <a:pathLst>
                <a:path w="581787" h="663321">
                  <a:moveTo>
                    <a:pt x="274193" y="0"/>
                  </a:moveTo>
                  <a:lnTo>
                    <a:pt x="43434" y="249682"/>
                  </a:lnTo>
                  <a:cubicBezTo>
                    <a:pt x="0" y="296037"/>
                    <a:pt x="0" y="370967"/>
                    <a:pt x="43434" y="413766"/>
                  </a:cubicBezTo>
                  <a:lnTo>
                    <a:pt x="274193" y="663321"/>
                  </a:lnTo>
                  <a:lnTo>
                    <a:pt x="401193" y="524256"/>
                  </a:lnTo>
                  <a:cubicBezTo>
                    <a:pt x="407924" y="518795"/>
                    <a:pt x="417957" y="516255"/>
                    <a:pt x="427482" y="516255"/>
                  </a:cubicBezTo>
                  <a:cubicBezTo>
                    <a:pt x="437007" y="516255"/>
                    <a:pt x="446278" y="518922"/>
                    <a:pt x="451358" y="524256"/>
                  </a:cubicBezTo>
                  <a:lnTo>
                    <a:pt x="501523" y="577723"/>
                  </a:lnTo>
                  <a:cubicBezTo>
                    <a:pt x="508254" y="584835"/>
                    <a:pt x="518287" y="588518"/>
                    <a:pt x="527812" y="588518"/>
                  </a:cubicBezTo>
                  <a:cubicBezTo>
                    <a:pt x="537337" y="588518"/>
                    <a:pt x="546735" y="584835"/>
                    <a:pt x="551688" y="577723"/>
                  </a:cubicBezTo>
                  <a:cubicBezTo>
                    <a:pt x="565023" y="567055"/>
                    <a:pt x="565023" y="538607"/>
                    <a:pt x="551688" y="524256"/>
                  </a:cubicBezTo>
                  <a:lnTo>
                    <a:pt x="501523" y="470789"/>
                  </a:lnTo>
                  <a:cubicBezTo>
                    <a:pt x="491490" y="460121"/>
                    <a:pt x="491490" y="431673"/>
                    <a:pt x="501523" y="417322"/>
                  </a:cubicBezTo>
                  <a:lnTo>
                    <a:pt x="581787" y="335280"/>
                  </a:lnTo>
                  <a:lnTo>
                    <a:pt x="531749" y="281686"/>
                  </a:lnTo>
                  <a:lnTo>
                    <a:pt x="508254" y="306705"/>
                  </a:lnTo>
                  <a:cubicBezTo>
                    <a:pt x="486537" y="329946"/>
                    <a:pt x="458216" y="341503"/>
                    <a:pt x="429768" y="341503"/>
                  </a:cubicBezTo>
                  <a:cubicBezTo>
                    <a:pt x="401320" y="341503"/>
                    <a:pt x="372872" y="329946"/>
                    <a:pt x="351282" y="306705"/>
                  </a:cubicBezTo>
                  <a:cubicBezTo>
                    <a:pt x="311023" y="263906"/>
                    <a:pt x="311023" y="188976"/>
                    <a:pt x="351282" y="142621"/>
                  </a:cubicBezTo>
                  <a:lnTo>
                    <a:pt x="378079" y="117602"/>
                  </a:lnTo>
                  <a:lnTo>
                    <a:pt x="274193" y="0"/>
                  </a:ln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493" name="Group 359">
            <a:extLst>
              <a:ext uri="{FF2B5EF4-FFF2-40B4-BE49-F238E27FC236}">
                <a16:creationId xmlns:a16="http://schemas.microsoft.com/office/drawing/2014/main" id="{BF29311A-B324-E7FB-2B23-AF918F59C290}"/>
              </a:ext>
            </a:extLst>
          </p:cNvPr>
          <p:cNvGrpSpPr/>
          <p:nvPr/>
        </p:nvGrpSpPr>
        <p:grpSpPr>
          <a:xfrm>
            <a:off x="10485824" y="4175602"/>
            <a:ext cx="463680" cy="454320"/>
            <a:chOff x="0" y="0"/>
            <a:chExt cx="618240" cy="605760"/>
          </a:xfrm>
        </p:grpSpPr>
        <p:sp>
          <p:nvSpPr>
            <p:cNvPr id="494" name="Freeform 360">
              <a:extLst>
                <a:ext uri="{FF2B5EF4-FFF2-40B4-BE49-F238E27FC236}">
                  <a16:creationId xmlns:a16="http://schemas.microsoft.com/office/drawing/2014/main" id="{DA7588FC-5F66-62BD-2FEB-0C3AF7B45833}"/>
                </a:ext>
              </a:extLst>
            </p:cNvPr>
            <p:cNvSpPr/>
            <p:nvPr/>
          </p:nvSpPr>
          <p:spPr>
            <a:xfrm>
              <a:off x="0" y="0"/>
              <a:ext cx="618109" cy="605790"/>
            </a:xfrm>
            <a:custGeom>
              <a:avLst/>
              <a:gdLst/>
              <a:ahLst/>
              <a:cxnLst/>
              <a:rect l="l" t="t" r="r" b="b"/>
              <a:pathLst>
                <a:path w="618109" h="605790">
                  <a:moveTo>
                    <a:pt x="310388" y="0"/>
                  </a:moveTo>
                  <a:cubicBezTo>
                    <a:pt x="282448" y="0"/>
                    <a:pt x="254000" y="10795"/>
                    <a:pt x="233934" y="32131"/>
                  </a:cubicBezTo>
                  <a:lnTo>
                    <a:pt x="0" y="277876"/>
                  </a:lnTo>
                  <a:lnTo>
                    <a:pt x="130429" y="416941"/>
                  </a:lnTo>
                  <a:cubicBezTo>
                    <a:pt x="140462" y="427736"/>
                    <a:pt x="140462" y="456184"/>
                    <a:pt x="130429" y="466852"/>
                  </a:cubicBezTo>
                  <a:lnTo>
                    <a:pt x="76962" y="520319"/>
                  </a:lnTo>
                  <a:cubicBezTo>
                    <a:pt x="66929" y="534543"/>
                    <a:pt x="66929" y="563118"/>
                    <a:pt x="76962" y="573659"/>
                  </a:cubicBezTo>
                  <a:cubicBezTo>
                    <a:pt x="83693" y="580771"/>
                    <a:pt x="93599" y="584454"/>
                    <a:pt x="103632" y="584454"/>
                  </a:cubicBezTo>
                  <a:cubicBezTo>
                    <a:pt x="113665" y="584454"/>
                    <a:pt x="123698" y="580898"/>
                    <a:pt x="130302" y="573659"/>
                  </a:cubicBezTo>
                  <a:lnTo>
                    <a:pt x="180340" y="520319"/>
                  </a:lnTo>
                  <a:cubicBezTo>
                    <a:pt x="185420" y="514985"/>
                    <a:pt x="194564" y="512318"/>
                    <a:pt x="204216" y="512318"/>
                  </a:cubicBezTo>
                  <a:cubicBezTo>
                    <a:pt x="213868" y="512318"/>
                    <a:pt x="223901" y="514985"/>
                    <a:pt x="230505" y="520319"/>
                  </a:cubicBezTo>
                  <a:lnTo>
                    <a:pt x="307340" y="605790"/>
                  </a:lnTo>
                  <a:lnTo>
                    <a:pt x="357505" y="552323"/>
                  </a:lnTo>
                  <a:lnTo>
                    <a:pt x="334137" y="527431"/>
                  </a:lnTo>
                  <a:cubicBezTo>
                    <a:pt x="290703" y="481076"/>
                    <a:pt x="290703" y="406273"/>
                    <a:pt x="334137" y="363601"/>
                  </a:cubicBezTo>
                  <a:cubicBezTo>
                    <a:pt x="354203" y="340360"/>
                    <a:pt x="382524" y="328803"/>
                    <a:pt x="410972" y="328803"/>
                  </a:cubicBezTo>
                  <a:cubicBezTo>
                    <a:pt x="439420" y="328803"/>
                    <a:pt x="467868" y="340487"/>
                    <a:pt x="487934" y="363601"/>
                  </a:cubicBezTo>
                  <a:lnTo>
                    <a:pt x="514604" y="388493"/>
                  </a:lnTo>
                  <a:lnTo>
                    <a:pt x="618109" y="278003"/>
                  </a:lnTo>
                  <a:lnTo>
                    <a:pt x="384302" y="32131"/>
                  </a:lnTo>
                  <a:cubicBezTo>
                    <a:pt x="366014" y="10795"/>
                    <a:pt x="338455" y="0"/>
                    <a:pt x="310388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495" name="Group 361">
            <a:extLst>
              <a:ext uri="{FF2B5EF4-FFF2-40B4-BE49-F238E27FC236}">
                <a16:creationId xmlns:a16="http://schemas.microsoft.com/office/drawing/2014/main" id="{7887441B-BDEA-E51B-C564-0F895BA88E9F}"/>
              </a:ext>
            </a:extLst>
          </p:cNvPr>
          <p:cNvGrpSpPr/>
          <p:nvPr/>
        </p:nvGrpSpPr>
        <p:grpSpPr>
          <a:xfrm>
            <a:off x="10761584" y="4426882"/>
            <a:ext cx="436320" cy="494640"/>
            <a:chOff x="0" y="0"/>
            <a:chExt cx="581760" cy="659520"/>
          </a:xfrm>
        </p:grpSpPr>
        <p:sp>
          <p:nvSpPr>
            <p:cNvPr id="496" name="Freeform 362">
              <a:extLst>
                <a:ext uri="{FF2B5EF4-FFF2-40B4-BE49-F238E27FC236}">
                  <a16:creationId xmlns:a16="http://schemas.microsoft.com/office/drawing/2014/main" id="{72C3F43C-1241-286A-E97D-02E6C9FC0F41}"/>
                </a:ext>
              </a:extLst>
            </p:cNvPr>
            <p:cNvSpPr/>
            <p:nvPr/>
          </p:nvSpPr>
          <p:spPr>
            <a:xfrm>
              <a:off x="127" y="127"/>
              <a:ext cx="581787" cy="659638"/>
            </a:xfrm>
            <a:custGeom>
              <a:avLst/>
              <a:gdLst/>
              <a:ahLst/>
              <a:cxnLst/>
              <a:rect l="l" t="t" r="r" b="b"/>
              <a:pathLst>
                <a:path w="581787" h="659638">
                  <a:moveTo>
                    <a:pt x="307594" y="0"/>
                  </a:moveTo>
                  <a:lnTo>
                    <a:pt x="180594" y="138938"/>
                  </a:lnTo>
                  <a:cubicBezTo>
                    <a:pt x="173863" y="146050"/>
                    <a:pt x="163830" y="149733"/>
                    <a:pt x="153797" y="149733"/>
                  </a:cubicBezTo>
                  <a:cubicBezTo>
                    <a:pt x="143764" y="149733"/>
                    <a:pt x="133731" y="146050"/>
                    <a:pt x="127000" y="138938"/>
                  </a:cubicBezTo>
                  <a:lnTo>
                    <a:pt x="76835" y="85598"/>
                  </a:lnTo>
                  <a:cubicBezTo>
                    <a:pt x="71882" y="78486"/>
                    <a:pt x="62611" y="74803"/>
                    <a:pt x="53086" y="74803"/>
                  </a:cubicBezTo>
                  <a:cubicBezTo>
                    <a:pt x="43561" y="74803"/>
                    <a:pt x="33401" y="78486"/>
                    <a:pt x="26797" y="85598"/>
                  </a:cubicBezTo>
                  <a:cubicBezTo>
                    <a:pt x="16764" y="99822"/>
                    <a:pt x="16764" y="124714"/>
                    <a:pt x="26797" y="139065"/>
                  </a:cubicBezTo>
                  <a:lnTo>
                    <a:pt x="76835" y="192532"/>
                  </a:lnTo>
                  <a:cubicBezTo>
                    <a:pt x="90170" y="206756"/>
                    <a:pt x="90170" y="231648"/>
                    <a:pt x="76835" y="245999"/>
                  </a:cubicBezTo>
                  <a:lnTo>
                    <a:pt x="0" y="327914"/>
                  </a:lnTo>
                  <a:lnTo>
                    <a:pt x="50038" y="381381"/>
                  </a:lnTo>
                  <a:lnTo>
                    <a:pt x="73533" y="356489"/>
                  </a:lnTo>
                  <a:cubicBezTo>
                    <a:pt x="95123" y="333248"/>
                    <a:pt x="123571" y="321691"/>
                    <a:pt x="152019" y="321691"/>
                  </a:cubicBezTo>
                  <a:cubicBezTo>
                    <a:pt x="180467" y="321691"/>
                    <a:pt x="208915" y="333248"/>
                    <a:pt x="230505" y="356489"/>
                  </a:cubicBezTo>
                  <a:cubicBezTo>
                    <a:pt x="270637" y="399288"/>
                    <a:pt x="270637" y="477647"/>
                    <a:pt x="230505" y="520446"/>
                  </a:cubicBezTo>
                  <a:lnTo>
                    <a:pt x="203708" y="549021"/>
                  </a:lnTo>
                  <a:lnTo>
                    <a:pt x="307467" y="659638"/>
                  </a:lnTo>
                  <a:lnTo>
                    <a:pt x="538353" y="413512"/>
                  </a:lnTo>
                  <a:cubicBezTo>
                    <a:pt x="581787" y="370713"/>
                    <a:pt x="581787" y="295783"/>
                    <a:pt x="538353" y="249555"/>
                  </a:cubicBezTo>
                  <a:lnTo>
                    <a:pt x="307594" y="0"/>
                  </a:ln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497" name="Group 363">
            <a:extLst>
              <a:ext uri="{FF2B5EF4-FFF2-40B4-BE49-F238E27FC236}">
                <a16:creationId xmlns:a16="http://schemas.microsoft.com/office/drawing/2014/main" id="{2A9A835D-0C08-608C-CF99-608078E8E3EA}"/>
              </a:ext>
            </a:extLst>
          </p:cNvPr>
          <p:cNvGrpSpPr/>
          <p:nvPr/>
        </p:nvGrpSpPr>
        <p:grpSpPr>
          <a:xfrm>
            <a:off x="10485824" y="4721362"/>
            <a:ext cx="468720" cy="457200"/>
            <a:chOff x="0" y="0"/>
            <a:chExt cx="624960" cy="609600"/>
          </a:xfrm>
        </p:grpSpPr>
        <p:sp>
          <p:nvSpPr>
            <p:cNvPr id="498" name="Freeform 364">
              <a:extLst>
                <a:ext uri="{FF2B5EF4-FFF2-40B4-BE49-F238E27FC236}">
                  <a16:creationId xmlns:a16="http://schemas.microsoft.com/office/drawing/2014/main" id="{134C9CA5-3ED1-D9BB-997D-C125FF517EF8}"/>
                </a:ext>
              </a:extLst>
            </p:cNvPr>
            <p:cNvSpPr/>
            <p:nvPr/>
          </p:nvSpPr>
          <p:spPr>
            <a:xfrm>
              <a:off x="0" y="0"/>
              <a:ext cx="624967" cy="609600"/>
            </a:xfrm>
            <a:custGeom>
              <a:avLst/>
              <a:gdLst/>
              <a:ahLst/>
              <a:cxnLst/>
              <a:rect l="l" t="t" r="r" b="b"/>
              <a:pathLst>
                <a:path w="624967" h="609600">
                  <a:moveTo>
                    <a:pt x="317500" y="0"/>
                  </a:moveTo>
                  <a:lnTo>
                    <a:pt x="267335" y="53467"/>
                  </a:lnTo>
                  <a:lnTo>
                    <a:pt x="290830" y="82042"/>
                  </a:lnTo>
                  <a:cubicBezTo>
                    <a:pt x="334264" y="124841"/>
                    <a:pt x="334264" y="199644"/>
                    <a:pt x="290830" y="245999"/>
                  </a:cubicBezTo>
                  <a:cubicBezTo>
                    <a:pt x="265811" y="267335"/>
                    <a:pt x="235712" y="278003"/>
                    <a:pt x="206756" y="278003"/>
                  </a:cubicBezTo>
                  <a:cubicBezTo>
                    <a:pt x="177800" y="278003"/>
                    <a:pt x="150368" y="267335"/>
                    <a:pt x="130429" y="245999"/>
                  </a:cubicBezTo>
                  <a:lnTo>
                    <a:pt x="103632" y="217551"/>
                  </a:lnTo>
                  <a:lnTo>
                    <a:pt x="0" y="331597"/>
                  </a:lnTo>
                  <a:lnTo>
                    <a:pt x="233934" y="573913"/>
                  </a:lnTo>
                  <a:cubicBezTo>
                    <a:pt x="254000" y="598932"/>
                    <a:pt x="284099" y="609600"/>
                    <a:pt x="310896" y="609600"/>
                  </a:cubicBezTo>
                  <a:cubicBezTo>
                    <a:pt x="340995" y="609600"/>
                    <a:pt x="371094" y="598932"/>
                    <a:pt x="391160" y="573913"/>
                  </a:cubicBezTo>
                  <a:lnTo>
                    <a:pt x="624967" y="331597"/>
                  </a:lnTo>
                  <a:lnTo>
                    <a:pt x="494665" y="192532"/>
                  </a:lnTo>
                  <a:cubicBezTo>
                    <a:pt x="484632" y="178308"/>
                    <a:pt x="484632" y="153416"/>
                    <a:pt x="494665" y="139065"/>
                  </a:cubicBezTo>
                  <a:lnTo>
                    <a:pt x="548132" y="85598"/>
                  </a:lnTo>
                  <a:cubicBezTo>
                    <a:pt x="558165" y="71374"/>
                    <a:pt x="558165" y="46482"/>
                    <a:pt x="548132" y="32131"/>
                  </a:cubicBezTo>
                  <a:cubicBezTo>
                    <a:pt x="541401" y="25019"/>
                    <a:pt x="531368" y="21336"/>
                    <a:pt x="521335" y="21336"/>
                  </a:cubicBezTo>
                  <a:cubicBezTo>
                    <a:pt x="511302" y="21336"/>
                    <a:pt x="501269" y="25019"/>
                    <a:pt x="494538" y="32131"/>
                  </a:cubicBezTo>
                  <a:lnTo>
                    <a:pt x="444500" y="85598"/>
                  </a:lnTo>
                  <a:cubicBezTo>
                    <a:pt x="439547" y="92710"/>
                    <a:pt x="430276" y="96393"/>
                    <a:pt x="420751" y="96393"/>
                  </a:cubicBezTo>
                  <a:cubicBezTo>
                    <a:pt x="411226" y="96393"/>
                    <a:pt x="401066" y="92710"/>
                    <a:pt x="394462" y="85598"/>
                  </a:cubicBezTo>
                  <a:lnTo>
                    <a:pt x="317500" y="0"/>
                  </a:ln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499" name="Group 365">
            <a:extLst>
              <a:ext uri="{FF2B5EF4-FFF2-40B4-BE49-F238E27FC236}">
                <a16:creationId xmlns:a16="http://schemas.microsoft.com/office/drawing/2014/main" id="{5AC9699B-2BF1-F611-BAB3-A98834929202}"/>
              </a:ext>
            </a:extLst>
          </p:cNvPr>
          <p:cNvGrpSpPr/>
          <p:nvPr/>
        </p:nvGrpSpPr>
        <p:grpSpPr>
          <a:xfrm>
            <a:off x="14624384" y="8700802"/>
            <a:ext cx="444960" cy="476640"/>
            <a:chOff x="0" y="0"/>
            <a:chExt cx="593280" cy="635520"/>
          </a:xfrm>
        </p:grpSpPr>
        <p:sp>
          <p:nvSpPr>
            <p:cNvPr id="500" name="Freeform 366">
              <a:extLst>
                <a:ext uri="{FF2B5EF4-FFF2-40B4-BE49-F238E27FC236}">
                  <a16:creationId xmlns:a16="http://schemas.microsoft.com/office/drawing/2014/main" id="{56DD266A-A335-620D-FDD3-39233E91F655}"/>
                </a:ext>
              </a:extLst>
            </p:cNvPr>
            <p:cNvSpPr/>
            <p:nvPr/>
          </p:nvSpPr>
          <p:spPr>
            <a:xfrm>
              <a:off x="0" y="0"/>
              <a:ext cx="593217" cy="635508"/>
            </a:xfrm>
            <a:custGeom>
              <a:avLst/>
              <a:gdLst/>
              <a:ahLst/>
              <a:cxnLst/>
              <a:rect l="l" t="t" r="r" b="b"/>
              <a:pathLst>
                <a:path w="593217" h="635508">
                  <a:moveTo>
                    <a:pt x="296672" y="94234"/>
                  </a:moveTo>
                  <a:cubicBezTo>
                    <a:pt x="312420" y="94234"/>
                    <a:pt x="323850" y="108712"/>
                    <a:pt x="323850" y="128016"/>
                  </a:cubicBezTo>
                  <a:lnTo>
                    <a:pt x="323850" y="147320"/>
                  </a:lnTo>
                  <a:cubicBezTo>
                    <a:pt x="357759" y="159385"/>
                    <a:pt x="384937" y="195580"/>
                    <a:pt x="384937" y="239141"/>
                  </a:cubicBezTo>
                  <a:cubicBezTo>
                    <a:pt x="384937" y="256032"/>
                    <a:pt x="369189" y="268224"/>
                    <a:pt x="355600" y="268224"/>
                  </a:cubicBezTo>
                  <a:cubicBezTo>
                    <a:pt x="339725" y="268224"/>
                    <a:pt x="323850" y="253619"/>
                    <a:pt x="323850" y="239141"/>
                  </a:cubicBezTo>
                  <a:cubicBezTo>
                    <a:pt x="323850" y="219837"/>
                    <a:pt x="310261" y="207772"/>
                    <a:pt x="296672" y="207772"/>
                  </a:cubicBezTo>
                  <a:cubicBezTo>
                    <a:pt x="283083" y="207772"/>
                    <a:pt x="264922" y="224663"/>
                    <a:pt x="264922" y="239141"/>
                  </a:cubicBezTo>
                  <a:cubicBezTo>
                    <a:pt x="267208" y="256032"/>
                    <a:pt x="289814" y="275463"/>
                    <a:pt x="316992" y="292354"/>
                  </a:cubicBezTo>
                  <a:cubicBezTo>
                    <a:pt x="346456" y="316484"/>
                    <a:pt x="387223" y="347853"/>
                    <a:pt x="387223" y="398653"/>
                  </a:cubicBezTo>
                  <a:cubicBezTo>
                    <a:pt x="387223" y="442087"/>
                    <a:pt x="362331" y="473456"/>
                    <a:pt x="328422" y="490474"/>
                  </a:cubicBezTo>
                  <a:lnTo>
                    <a:pt x="328422" y="509778"/>
                  </a:lnTo>
                  <a:cubicBezTo>
                    <a:pt x="328422" y="529082"/>
                    <a:pt x="312547" y="543560"/>
                    <a:pt x="298958" y="543560"/>
                  </a:cubicBezTo>
                  <a:cubicBezTo>
                    <a:pt x="285369" y="543560"/>
                    <a:pt x="267208" y="529082"/>
                    <a:pt x="267208" y="509778"/>
                  </a:cubicBezTo>
                  <a:lnTo>
                    <a:pt x="267208" y="490601"/>
                  </a:lnTo>
                  <a:cubicBezTo>
                    <a:pt x="233172" y="478536"/>
                    <a:pt x="208407" y="442341"/>
                    <a:pt x="208407" y="398780"/>
                  </a:cubicBezTo>
                  <a:cubicBezTo>
                    <a:pt x="208407" y="381889"/>
                    <a:pt x="221996" y="369824"/>
                    <a:pt x="237744" y="369824"/>
                  </a:cubicBezTo>
                  <a:cubicBezTo>
                    <a:pt x="251460" y="369824"/>
                    <a:pt x="264922" y="384302"/>
                    <a:pt x="264922" y="398780"/>
                  </a:cubicBezTo>
                  <a:cubicBezTo>
                    <a:pt x="264922" y="418084"/>
                    <a:pt x="278511" y="430149"/>
                    <a:pt x="296672" y="430149"/>
                  </a:cubicBezTo>
                  <a:cubicBezTo>
                    <a:pt x="312420" y="430149"/>
                    <a:pt x="323850" y="413258"/>
                    <a:pt x="323850" y="398780"/>
                  </a:cubicBezTo>
                  <a:cubicBezTo>
                    <a:pt x="323850" y="381889"/>
                    <a:pt x="301244" y="362458"/>
                    <a:pt x="276225" y="345567"/>
                  </a:cubicBezTo>
                  <a:cubicBezTo>
                    <a:pt x="244475" y="321437"/>
                    <a:pt x="205994" y="289941"/>
                    <a:pt x="205994" y="239141"/>
                  </a:cubicBezTo>
                  <a:cubicBezTo>
                    <a:pt x="205994" y="195707"/>
                    <a:pt x="230886" y="164338"/>
                    <a:pt x="264922" y="147320"/>
                  </a:cubicBezTo>
                  <a:lnTo>
                    <a:pt x="264922" y="128143"/>
                  </a:lnTo>
                  <a:cubicBezTo>
                    <a:pt x="264922" y="108839"/>
                    <a:pt x="278511" y="94361"/>
                    <a:pt x="296672" y="94361"/>
                  </a:cubicBezTo>
                  <a:close/>
                  <a:moveTo>
                    <a:pt x="296672" y="127"/>
                  </a:moveTo>
                  <a:cubicBezTo>
                    <a:pt x="131318" y="0"/>
                    <a:pt x="0" y="142621"/>
                    <a:pt x="0" y="316611"/>
                  </a:cubicBezTo>
                  <a:cubicBezTo>
                    <a:pt x="0" y="492887"/>
                    <a:pt x="131318" y="635508"/>
                    <a:pt x="296672" y="635508"/>
                  </a:cubicBezTo>
                  <a:cubicBezTo>
                    <a:pt x="459613" y="635508"/>
                    <a:pt x="593217" y="492887"/>
                    <a:pt x="593217" y="316611"/>
                  </a:cubicBezTo>
                  <a:cubicBezTo>
                    <a:pt x="593217" y="142621"/>
                    <a:pt x="459613" y="0"/>
                    <a:pt x="296672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501" name="Group 367">
            <a:extLst>
              <a:ext uri="{FF2B5EF4-FFF2-40B4-BE49-F238E27FC236}">
                <a16:creationId xmlns:a16="http://schemas.microsoft.com/office/drawing/2014/main" id="{65113E00-8AEA-628D-49BD-8480BD1701B0}"/>
              </a:ext>
            </a:extLst>
          </p:cNvPr>
          <p:cNvGrpSpPr/>
          <p:nvPr/>
        </p:nvGrpSpPr>
        <p:grpSpPr>
          <a:xfrm>
            <a:off x="14414864" y="8528722"/>
            <a:ext cx="344880" cy="172080"/>
            <a:chOff x="0" y="0"/>
            <a:chExt cx="459840" cy="229440"/>
          </a:xfrm>
        </p:grpSpPr>
        <p:sp>
          <p:nvSpPr>
            <p:cNvPr id="502" name="Freeform 368">
              <a:extLst>
                <a:ext uri="{FF2B5EF4-FFF2-40B4-BE49-F238E27FC236}">
                  <a16:creationId xmlns:a16="http://schemas.microsoft.com/office/drawing/2014/main" id="{C098ED1D-D080-CE26-0309-EC51E2110BF6}"/>
                </a:ext>
              </a:extLst>
            </p:cNvPr>
            <p:cNvSpPr/>
            <p:nvPr/>
          </p:nvSpPr>
          <p:spPr>
            <a:xfrm>
              <a:off x="0" y="127"/>
              <a:ext cx="459867" cy="229489"/>
            </a:xfrm>
            <a:custGeom>
              <a:avLst/>
              <a:gdLst/>
              <a:ahLst/>
              <a:cxnLst/>
              <a:rect l="l" t="t" r="r" b="b"/>
              <a:pathLst>
                <a:path w="459867" h="229489">
                  <a:moveTo>
                    <a:pt x="231013" y="0"/>
                  </a:moveTo>
                  <a:cubicBezTo>
                    <a:pt x="104267" y="0"/>
                    <a:pt x="0" y="50673"/>
                    <a:pt x="0" y="115951"/>
                  </a:cubicBezTo>
                  <a:cubicBezTo>
                    <a:pt x="0" y="178816"/>
                    <a:pt x="104267" y="229489"/>
                    <a:pt x="231013" y="229489"/>
                  </a:cubicBezTo>
                  <a:cubicBezTo>
                    <a:pt x="355600" y="229489"/>
                    <a:pt x="459740" y="178816"/>
                    <a:pt x="459740" y="115951"/>
                  </a:cubicBezTo>
                  <a:cubicBezTo>
                    <a:pt x="459867" y="50673"/>
                    <a:pt x="355727" y="0"/>
                    <a:pt x="231013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503" name="Group 369">
            <a:extLst>
              <a:ext uri="{FF2B5EF4-FFF2-40B4-BE49-F238E27FC236}">
                <a16:creationId xmlns:a16="http://schemas.microsoft.com/office/drawing/2014/main" id="{A155348A-3402-8E9E-5658-CC38BA83313D}"/>
              </a:ext>
            </a:extLst>
          </p:cNvPr>
          <p:cNvGrpSpPr/>
          <p:nvPr/>
        </p:nvGrpSpPr>
        <p:grpSpPr>
          <a:xfrm>
            <a:off x="14414864" y="8708002"/>
            <a:ext cx="237600" cy="137520"/>
            <a:chOff x="0" y="0"/>
            <a:chExt cx="316800" cy="183360"/>
          </a:xfrm>
        </p:grpSpPr>
        <p:sp>
          <p:nvSpPr>
            <p:cNvPr id="504" name="Freeform 370">
              <a:extLst>
                <a:ext uri="{FF2B5EF4-FFF2-40B4-BE49-F238E27FC236}">
                  <a16:creationId xmlns:a16="http://schemas.microsoft.com/office/drawing/2014/main" id="{90A14B03-7497-B4F8-5C04-CBF0A82C7037}"/>
                </a:ext>
              </a:extLst>
            </p:cNvPr>
            <p:cNvSpPr/>
            <p:nvPr/>
          </p:nvSpPr>
          <p:spPr>
            <a:xfrm>
              <a:off x="0" y="0"/>
              <a:ext cx="316865" cy="183388"/>
            </a:xfrm>
            <a:custGeom>
              <a:avLst/>
              <a:gdLst/>
              <a:ahLst/>
              <a:cxnLst/>
              <a:rect l="l" t="t" r="r" b="b"/>
              <a:pathLst>
                <a:path w="316865" h="183388">
                  <a:moveTo>
                    <a:pt x="0" y="0"/>
                  </a:moveTo>
                  <a:lnTo>
                    <a:pt x="0" y="86868"/>
                  </a:lnTo>
                  <a:cubicBezTo>
                    <a:pt x="0" y="110998"/>
                    <a:pt x="24892" y="135128"/>
                    <a:pt x="63373" y="154432"/>
                  </a:cubicBezTo>
                  <a:cubicBezTo>
                    <a:pt x="97282" y="171323"/>
                    <a:pt x="167513" y="183388"/>
                    <a:pt x="226314" y="183388"/>
                  </a:cubicBezTo>
                  <a:lnTo>
                    <a:pt x="237617" y="183388"/>
                  </a:lnTo>
                  <a:cubicBezTo>
                    <a:pt x="255778" y="132715"/>
                    <a:pt x="280670" y="86868"/>
                    <a:pt x="316865" y="48387"/>
                  </a:cubicBezTo>
                  <a:cubicBezTo>
                    <a:pt x="289687" y="53213"/>
                    <a:pt x="260223" y="58039"/>
                    <a:pt x="228600" y="58039"/>
                  </a:cubicBezTo>
                  <a:cubicBezTo>
                    <a:pt x="169799" y="58039"/>
                    <a:pt x="90678" y="45974"/>
                    <a:pt x="40767" y="24257"/>
                  </a:cubicBezTo>
                  <a:cubicBezTo>
                    <a:pt x="24892" y="16891"/>
                    <a:pt x="11303" y="9779"/>
                    <a:pt x="0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505" name="Group 371">
            <a:extLst>
              <a:ext uri="{FF2B5EF4-FFF2-40B4-BE49-F238E27FC236}">
                <a16:creationId xmlns:a16="http://schemas.microsoft.com/office/drawing/2014/main" id="{9A561608-9904-7452-2177-BBCEF1578555}"/>
              </a:ext>
            </a:extLst>
          </p:cNvPr>
          <p:cNvGrpSpPr/>
          <p:nvPr/>
        </p:nvGrpSpPr>
        <p:grpSpPr>
          <a:xfrm>
            <a:off x="14414864" y="8990242"/>
            <a:ext cx="229680" cy="137520"/>
            <a:chOff x="0" y="0"/>
            <a:chExt cx="306240" cy="183360"/>
          </a:xfrm>
        </p:grpSpPr>
        <p:sp>
          <p:nvSpPr>
            <p:cNvPr id="506" name="Freeform 372">
              <a:extLst>
                <a:ext uri="{FF2B5EF4-FFF2-40B4-BE49-F238E27FC236}">
                  <a16:creationId xmlns:a16="http://schemas.microsoft.com/office/drawing/2014/main" id="{FA41029D-6D23-BBB2-E276-BB7331473C81}"/>
                </a:ext>
              </a:extLst>
            </p:cNvPr>
            <p:cNvSpPr/>
            <p:nvPr/>
          </p:nvSpPr>
          <p:spPr>
            <a:xfrm>
              <a:off x="0" y="0"/>
              <a:ext cx="306324" cy="183388"/>
            </a:xfrm>
            <a:custGeom>
              <a:avLst/>
              <a:gdLst/>
              <a:ahLst/>
              <a:cxnLst/>
              <a:rect l="l" t="t" r="r" b="b"/>
              <a:pathLst>
                <a:path w="306324" h="183388">
                  <a:moveTo>
                    <a:pt x="0" y="0"/>
                  </a:moveTo>
                  <a:lnTo>
                    <a:pt x="0" y="91694"/>
                  </a:lnTo>
                  <a:cubicBezTo>
                    <a:pt x="0" y="130302"/>
                    <a:pt x="97536" y="183388"/>
                    <a:pt x="229108" y="183388"/>
                  </a:cubicBezTo>
                  <a:cubicBezTo>
                    <a:pt x="256286" y="183388"/>
                    <a:pt x="281305" y="180975"/>
                    <a:pt x="306324" y="178562"/>
                  </a:cubicBezTo>
                  <a:cubicBezTo>
                    <a:pt x="279019" y="142367"/>
                    <a:pt x="256413" y="103759"/>
                    <a:pt x="240538" y="57912"/>
                  </a:cubicBezTo>
                  <a:lnTo>
                    <a:pt x="229108" y="57912"/>
                  </a:lnTo>
                  <a:cubicBezTo>
                    <a:pt x="170180" y="57912"/>
                    <a:pt x="90805" y="45847"/>
                    <a:pt x="40894" y="24130"/>
                  </a:cubicBezTo>
                  <a:cubicBezTo>
                    <a:pt x="25019" y="19304"/>
                    <a:pt x="11430" y="9652"/>
                    <a:pt x="0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507" name="Group 373">
            <a:extLst>
              <a:ext uri="{FF2B5EF4-FFF2-40B4-BE49-F238E27FC236}">
                <a16:creationId xmlns:a16="http://schemas.microsoft.com/office/drawing/2014/main" id="{CE9F698A-5E11-30CC-13E1-02C87119030F}"/>
              </a:ext>
            </a:extLst>
          </p:cNvPr>
          <p:cNvGrpSpPr/>
          <p:nvPr/>
        </p:nvGrpSpPr>
        <p:grpSpPr>
          <a:xfrm>
            <a:off x="14413424" y="8849122"/>
            <a:ext cx="168480" cy="139680"/>
            <a:chOff x="0" y="0"/>
            <a:chExt cx="224640" cy="186240"/>
          </a:xfrm>
        </p:grpSpPr>
        <p:sp>
          <p:nvSpPr>
            <p:cNvPr id="508" name="Freeform 374">
              <a:extLst>
                <a:ext uri="{FF2B5EF4-FFF2-40B4-BE49-F238E27FC236}">
                  <a16:creationId xmlns:a16="http://schemas.microsoft.com/office/drawing/2014/main" id="{D04BB0FA-367D-6AEC-4DCD-8BCA5C3246CA}"/>
                </a:ext>
              </a:extLst>
            </p:cNvPr>
            <p:cNvSpPr/>
            <p:nvPr/>
          </p:nvSpPr>
          <p:spPr>
            <a:xfrm>
              <a:off x="127" y="127"/>
              <a:ext cx="224536" cy="186182"/>
            </a:xfrm>
            <a:custGeom>
              <a:avLst/>
              <a:gdLst/>
              <a:ahLst/>
              <a:cxnLst/>
              <a:rect l="l" t="t" r="r" b="b"/>
              <a:pathLst>
                <a:path w="224536" h="186182">
                  <a:moveTo>
                    <a:pt x="0" y="0"/>
                  </a:moveTo>
                  <a:lnTo>
                    <a:pt x="0" y="89408"/>
                  </a:lnTo>
                  <a:lnTo>
                    <a:pt x="2159" y="89408"/>
                  </a:lnTo>
                  <a:cubicBezTo>
                    <a:pt x="2159" y="113538"/>
                    <a:pt x="27178" y="137795"/>
                    <a:pt x="65659" y="154686"/>
                  </a:cubicBezTo>
                  <a:cubicBezTo>
                    <a:pt x="99695" y="171704"/>
                    <a:pt x="167767" y="183642"/>
                    <a:pt x="224536" y="186182"/>
                  </a:cubicBezTo>
                  <a:cubicBezTo>
                    <a:pt x="219964" y="164338"/>
                    <a:pt x="217678" y="142621"/>
                    <a:pt x="217678" y="123317"/>
                  </a:cubicBezTo>
                  <a:cubicBezTo>
                    <a:pt x="217678" y="101473"/>
                    <a:pt x="222250" y="79756"/>
                    <a:pt x="224536" y="58039"/>
                  </a:cubicBezTo>
                  <a:cubicBezTo>
                    <a:pt x="167767" y="58039"/>
                    <a:pt x="88392" y="45847"/>
                    <a:pt x="38481" y="24130"/>
                  </a:cubicBezTo>
                  <a:cubicBezTo>
                    <a:pt x="24892" y="19304"/>
                    <a:pt x="11303" y="9652"/>
                    <a:pt x="0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509" name="Group 375">
            <a:extLst>
              <a:ext uri="{FF2B5EF4-FFF2-40B4-BE49-F238E27FC236}">
                <a16:creationId xmlns:a16="http://schemas.microsoft.com/office/drawing/2014/main" id="{E30018E9-0136-9320-5643-CCEF6606A977}"/>
              </a:ext>
            </a:extLst>
          </p:cNvPr>
          <p:cNvGrpSpPr/>
          <p:nvPr/>
        </p:nvGrpSpPr>
        <p:grpSpPr>
          <a:xfrm>
            <a:off x="13139024" y="3342562"/>
            <a:ext cx="524160" cy="433440"/>
            <a:chOff x="0" y="0"/>
            <a:chExt cx="698880" cy="577920"/>
          </a:xfrm>
        </p:grpSpPr>
        <p:sp>
          <p:nvSpPr>
            <p:cNvPr id="510" name="Freeform 376">
              <a:extLst>
                <a:ext uri="{FF2B5EF4-FFF2-40B4-BE49-F238E27FC236}">
                  <a16:creationId xmlns:a16="http://schemas.microsoft.com/office/drawing/2014/main" id="{CD6E1BAE-F150-6AFF-7C57-432A6EC2EDD8}"/>
                </a:ext>
              </a:extLst>
            </p:cNvPr>
            <p:cNvSpPr/>
            <p:nvPr/>
          </p:nvSpPr>
          <p:spPr>
            <a:xfrm>
              <a:off x="127" y="0"/>
              <a:ext cx="698881" cy="578104"/>
            </a:xfrm>
            <a:custGeom>
              <a:avLst/>
              <a:gdLst/>
              <a:ahLst/>
              <a:cxnLst/>
              <a:rect l="l" t="t" r="r" b="b"/>
              <a:pathLst>
                <a:path w="698881" h="578104">
                  <a:moveTo>
                    <a:pt x="38354" y="0"/>
                  </a:moveTo>
                  <a:cubicBezTo>
                    <a:pt x="14732" y="0"/>
                    <a:pt x="0" y="18923"/>
                    <a:pt x="0" y="41148"/>
                  </a:cubicBezTo>
                  <a:cubicBezTo>
                    <a:pt x="0" y="66421"/>
                    <a:pt x="17780" y="82296"/>
                    <a:pt x="38481" y="82296"/>
                  </a:cubicBezTo>
                  <a:lnTo>
                    <a:pt x="82931" y="82296"/>
                  </a:lnTo>
                  <a:lnTo>
                    <a:pt x="156845" y="543306"/>
                  </a:lnTo>
                  <a:cubicBezTo>
                    <a:pt x="159893" y="562229"/>
                    <a:pt x="174625" y="578104"/>
                    <a:pt x="192405" y="578104"/>
                  </a:cubicBezTo>
                  <a:lnTo>
                    <a:pt x="503301" y="578104"/>
                  </a:lnTo>
                  <a:cubicBezTo>
                    <a:pt x="521081" y="578104"/>
                    <a:pt x="541782" y="562229"/>
                    <a:pt x="541782" y="543306"/>
                  </a:cubicBezTo>
                  <a:lnTo>
                    <a:pt x="615823" y="82296"/>
                  </a:lnTo>
                  <a:lnTo>
                    <a:pt x="660273" y="82296"/>
                  </a:lnTo>
                  <a:cubicBezTo>
                    <a:pt x="681101" y="82296"/>
                    <a:pt x="695833" y="63246"/>
                    <a:pt x="695833" y="41148"/>
                  </a:cubicBezTo>
                  <a:cubicBezTo>
                    <a:pt x="698881" y="18923"/>
                    <a:pt x="681101" y="0"/>
                    <a:pt x="660273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511" name="Group 377">
            <a:extLst>
              <a:ext uri="{FF2B5EF4-FFF2-40B4-BE49-F238E27FC236}">
                <a16:creationId xmlns:a16="http://schemas.microsoft.com/office/drawing/2014/main" id="{6E36E724-E6FE-92A1-AFD6-375DED8BAEA5}"/>
              </a:ext>
            </a:extLst>
          </p:cNvPr>
          <p:cNvGrpSpPr/>
          <p:nvPr/>
        </p:nvGrpSpPr>
        <p:grpSpPr>
          <a:xfrm>
            <a:off x="12956864" y="2823442"/>
            <a:ext cx="891360" cy="459360"/>
            <a:chOff x="0" y="0"/>
            <a:chExt cx="1188480" cy="612480"/>
          </a:xfrm>
        </p:grpSpPr>
        <p:sp>
          <p:nvSpPr>
            <p:cNvPr id="512" name="Freeform 378">
              <a:extLst>
                <a:ext uri="{FF2B5EF4-FFF2-40B4-BE49-F238E27FC236}">
                  <a16:creationId xmlns:a16="http://schemas.microsoft.com/office/drawing/2014/main" id="{3871A50D-1F43-8EF7-B551-31504E9B6499}"/>
                </a:ext>
              </a:extLst>
            </p:cNvPr>
            <p:cNvSpPr/>
            <p:nvPr/>
          </p:nvSpPr>
          <p:spPr>
            <a:xfrm>
              <a:off x="0" y="127"/>
              <a:ext cx="1188466" cy="612394"/>
            </a:xfrm>
            <a:custGeom>
              <a:avLst/>
              <a:gdLst/>
              <a:ahLst/>
              <a:cxnLst/>
              <a:rect l="l" t="t" r="r" b="b"/>
              <a:pathLst>
                <a:path w="1188466" h="612394">
                  <a:moveTo>
                    <a:pt x="35560" y="0"/>
                  </a:moveTo>
                  <a:cubicBezTo>
                    <a:pt x="14859" y="0"/>
                    <a:pt x="0" y="18923"/>
                    <a:pt x="0" y="44196"/>
                  </a:cubicBezTo>
                  <a:lnTo>
                    <a:pt x="0" y="568198"/>
                  </a:lnTo>
                  <a:cubicBezTo>
                    <a:pt x="0" y="590296"/>
                    <a:pt x="17780" y="612394"/>
                    <a:pt x="35560" y="612394"/>
                  </a:cubicBezTo>
                  <a:lnTo>
                    <a:pt x="290449" y="612394"/>
                  </a:lnTo>
                  <a:cubicBezTo>
                    <a:pt x="305181" y="552323"/>
                    <a:pt x="334899" y="495554"/>
                    <a:pt x="376301" y="457708"/>
                  </a:cubicBezTo>
                  <a:cubicBezTo>
                    <a:pt x="364490" y="429260"/>
                    <a:pt x="358521" y="397637"/>
                    <a:pt x="358521" y="362966"/>
                  </a:cubicBezTo>
                  <a:cubicBezTo>
                    <a:pt x="358521" y="224028"/>
                    <a:pt x="462280" y="113538"/>
                    <a:pt x="592709" y="113538"/>
                  </a:cubicBezTo>
                  <a:cubicBezTo>
                    <a:pt x="720217" y="113538"/>
                    <a:pt x="823976" y="224028"/>
                    <a:pt x="823976" y="362966"/>
                  </a:cubicBezTo>
                  <a:cubicBezTo>
                    <a:pt x="823976" y="394589"/>
                    <a:pt x="818007" y="426085"/>
                    <a:pt x="806196" y="457708"/>
                  </a:cubicBezTo>
                  <a:cubicBezTo>
                    <a:pt x="847725" y="501904"/>
                    <a:pt x="877316" y="552450"/>
                    <a:pt x="892048" y="612394"/>
                  </a:cubicBezTo>
                  <a:lnTo>
                    <a:pt x="1146937" y="612394"/>
                  </a:lnTo>
                  <a:cubicBezTo>
                    <a:pt x="1170686" y="612394"/>
                    <a:pt x="1185418" y="590296"/>
                    <a:pt x="1185418" y="568198"/>
                  </a:cubicBezTo>
                  <a:lnTo>
                    <a:pt x="1185418" y="44196"/>
                  </a:lnTo>
                  <a:cubicBezTo>
                    <a:pt x="1188466" y="18923"/>
                    <a:pt x="1170686" y="0"/>
                    <a:pt x="1149858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513" name="Group 379">
            <a:extLst>
              <a:ext uri="{FF2B5EF4-FFF2-40B4-BE49-F238E27FC236}">
                <a16:creationId xmlns:a16="http://schemas.microsoft.com/office/drawing/2014/main" id="{E0A67A76-BE8F-C5F0-9E4E-B0CD79372EB9}"/>
              </a:ext>
            </a:extLst>
          </p:cNvPr>
          <p:cNvGrpSpPr/>
          <p:nvPr/>
        </p:nvGrpSpPr>
        <p:grpSpPr>
          <a:xfrm>
            <a:off x="13236224" y="2968162"/>
            <a:ext cx="331200" cy="310320"/>
            <a:chOff x="0" y="0"/>
            <a:chExt cx="441600" cy="413760"/>
          </a:xfrm>
        </p:grpSpPr>
        <p:sp>
          <p:nvSpPr>
            <p:cNvPr id="514" name="Freeform 380">
              <a:extLst>
                <a:ext uri="{FF2B5EF4-FFF2-40B4-BE49-F238E27FC236}">
                  <a16:creationId xmlns:a16="http://schemas.microsoft.com/office/drawing/2014/main" id="{EA19C326-1046-71C6-07EE-4CE14F20D383}"/>
                </a:ext>
              </a:extLst>
            </p:cNvPr>
            <p:cNvSpPr/>
            <p:nvPr/>
          </p:nvSpPr>
          <p:spPr>
            <a:xfrm>
              <a:off x="127" y="127"/>
              <a:ext cx="441579" cy="413766"/>
            </a:xfrm>
            <a:custGeom>
              <a:avLst/>
              <a:gdLst/>
              <a:ahLst/>
              <a:cxnLst/>
              <a:rect l="l" t="t" r="r" b="b"/>
              <a:pathLst>
                <a:path w="441579" h="413766">
                  <a:moveTo>
                    <a:pt x="222250" y="0"/>
                  </a:moveTo>
                  <a:cubicBezTo>
                    <a:pt x="136271" y="0"/>
                    <a:pt x="65151" y="75819"/>
                    <a:pt x="65151" y="167259"/>
                  </a:cubicBezTo>
                  <a:cubicBezTo>
                    <a:pt x="65151" y="208407"/>
                    <a:pt x="79883" y="249428"/>
                    <a:pt x="109601" y="281051"/>
                  </a:cubicBezTo>
                  <a:cubicBezTo>
                    <a:pt x="56261" y="312674"/>
                    <a:pt x="17780" y="360045"/>
                    <a:pt x="0" y="413766"/>
                  </a:cubicBezTo>
                  <a:lnTo>
                    <a:pt x="441579" y="413766"/>
                  </a:lnTo>
                  <a:cubicBezTo>
                    <a:pt x="420878" y="356870"/>
                    <a:pt x="382270" y="309499"/>
                    <a:pt x="331851" y="281178"/>
                  </a:cubicBezTo>
                  <a:cubicBezTo>
                    <a:pt x="358521" y="249555"/>
                    <a:pt x="376301" y="208534"/>
                    <a:pt x="376301" y="167386"/>
                  </a:cubicBezTo>
                  <a:cubicBezTo>
                    <a:pt x="376428" y="75819"/>
                    <a:pt x="308102" y="0"/>
                    <a:pt x="222250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</p:spTree>
    <p:extLst>
      <p:ext uri="{BB962C8B-B14F-4D97-AF65-F5344CB8AC3E}">
        <p14:creationId xmlns:p14="http://schemas.microsoft.com/office/powerpoint/2010/main" val="411533219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2918160" y="768240"/>
            <a:ext cx="239760" cy="226080"/>
            <a:chOff x="0" y="0"/>
            <a:chExt cx="319680" cy="301440"/>
          </a:xfrm>
        </p:grpSpPr>
        <p:sp>
          <p:nvSpPr>
            <p:cNvPr id="3" name="Freeform 3"/>
            <p:cNvSpPr/>
            <p:nvPr/>
          </p:nvSpPr>
          <p:spPr>
            <a:xfrm>
              <a:off x="0" y="762"/>
              <a:ext cx="319659" cy="301498"/>
            </a:xfrm>
            <a:custGeom>
              <a:avLst/>
              <a:gdLst/>
              <a:ahLst/>
              <a:cxnLst/>
              <a:rect l="l" t="t" r="r" b="b"/>
              <a:pathLst>
                <a:path w="319659" h="301498">
                  <a:moveTo>
                    <a:pt x="154051" y="0"/>
                  </a:moveTo>
                  <a:cubicBezTo>
                    <a:pt x="77470" y="0"/>
                    <a:pt x="0" y="71755"/>
                    <a:pt x="0" y="158115"/>
                  </a:cubicBezTo>
                  <a:cubicBezTo>
                    <a:pt x="0" y="229743"/>
                    <a:pt x="77470" y="301498"/>
                    <a:pt x="154051" y="301498"/>
                  </a:cubicBezTo>
                  <a:cubicBezTo>
                    <a:pt x="243078" y="301498"/>
                    <a:pt x="319659" y="229743"/>
                    <a:pt x="319659" y="158115"/>
                  </a:cubicBezTo>
                  <a:cubicBezTo>
                    <a:pt x="319659" y="71755"/>
                    <a:pt x="243078" y="0"/>
                    <a:pt x="154051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4" name="Group 4"/>
          <p:cNvGrpSpPr/>
          <p:nvPr/>
        </p:nvGrpSpPr>
        <p:grpSpPr>
          <a:xfrm>
            <a:off x="7632720" y="2178000"/>
            <a:ext cx="354240" cy="323280"/>
            <a:chOff x="0" y="0"/>
            <a:chExt cx="472320" cy="431040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472313" cy="431038"/>
            </a:xfrm>
            <a:custGeom>
              <a:avLst/>
              <a:gdLst/>
              <a:ahLst/>
              <a:cxnLst/>
              <a:rect l="l" t="t" r="r" b="b"/>
              <a:pathLst>
                <a:path w="472313" h="431038">
                  <a:moveTo>
                    <a:pt x="229997" y="0"/>
                  </a:moveTo>
                  <a:cubicBezTo>
                    <a:pt x="101092" y="0"/>
                    <a:pt x="0" y="97790"/>
                    <a:pt x="0" y="215519"/>
                  </a:cubicBezTo>
                  <a:cubicBezTo>
                    <a:pt x="0" y="336423"/>
                    <a:pt x="101092" y="431038"/>
                    <a:pt x="229997" y="431038"/>
                  </a:cubicBezTo>
                  <a:cubicBezTo>
                    <a:pt x="371221" y="431038"/>
                    <a:pt x="472313" y="336423"/>
                    <a:pt x="472313" y="215519"/>
                  </a:cubicBezTo>
                  <a:cubicBezTo>
                    <a:pt x="472313" y="97790"/>
                    <a:pt x="371348" y="0"/>
                    <a:pt x="229997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6" name="Group 6"/>
          <p:cNvGrpSpPr/>
          <p:nvPr/>
        </p:nvGrpSpPr>
        <p:grpSpPr>
          <a:xfrm>
            <a:off x="6245280" y="720000"/>
            <a:ext cx="354240" cy="323280"/>
            <a:chOff x="0" y="0"/>
            <a:chExt cx="472320" cy="431040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472313" cy="431038"/>
            </a:xfrm>
            <a:custGeom>
              <a:avLst/>
              <a:gdLst/>
              <a:ahLst/>
              <a:cxnLst/>
              <a:rect l="l" t="t" r="r" b="b"/>
              <a:pathLst>
                <a:path w="472313" h="431038">
                  <a:moveTo>
                    <a:pt x="229997" y="0"/>
                  </a:moveTo>
                  <a:cubicBezTo>
                    <a:pt x="101092" y="0"/>
                    <a:pt x="0" y="97790"/>
                    <a:pt x="0" y="215519"/>
                  </a:cubicBezTo>
                  <a:cubicBezTo>
                    <a:pt x="0" y="336423"/>
                    <a:pt x="101092" y="431038"/>
                    <a:pt x="229997" y="431038"/>
                  </a:cubicBezTo>
                  <a:cubicBezTo>
                    <a:pt x="371221" y="431038"/>
                    <a:pt x="472313" y="336423"/>
                    <a:pt x="472313" y="215519"/>
                  </a:cubicBezTo>
                  <a:cubicBezTo>
                    <a:pt x="472313" y="97790"/>
                    <a:pt x="371348" y="0"/>
                    <a:pt x="229997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986400" y="8946720"/>
            <a:ext cx="354240" cy="323280"/>
            <a:chOff x="0" y="0"/>
            <a:chExt cx="472320" cy="431040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472313" cy="431038"/>
            </a:xfrm>
            <a:custGeom>
              <a:avLst/>
              <a:gdLst/>
              <a:ahLst/>
              <a:cxnLst/>
              <a:rect l="l" t="t" r="r" b="b"/>
              <a:pathLst>
                <a:path w="472313" h="431038">
                  <a:moveTo>
                    <a:pt x="229997" y="0"/>
                  </a:moveTo>
                  <a:cubicBezTo>
                    <a:pt x="101092" y="0"/>
                    <a:pt x="0" y="97790"/>
                    <a:pt x="0" y="215519"/>
                  </a:cubicBezTo>
                  <a:cubicBezTo>
                    <a:pt x="0" y="336423"/>
                    <a:pt x="101092" y="431038"/>
                    <a:pt x="229997" y="431038"/>
                  </a:cubicBezTo>
                  <a:cubicBezTo>
                    <a:pt x="371221" y="431038"/>
                    <a:pt x="472313" y="336423"/>
                    <a:pt x="472313" y="215519"/>
                  </a:cubicBezTo>
                  <a:cubicBezTo>
                    <a:pt x="472313" y="97790"/>
                    <a:pt x="371348" y="0"/>
                    <a:pt x="229997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10" name="Group 10"/>
          <p:cNvGrpSpPr/>
          <p:nvPr/>
        </p:nvGrpSpPr>
        <p:grpSpPr>
          <a:xfrm>
            <a:off x="6551280" y="9473040"/>
            <a:ext cx="354240" cy="323280"/>
            <a:chOff x="0" y="0"/>
            <a:chExt cx="472320" cy="431040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472313" cy="431038"/>
            </a:xfrm>
            <a:custGeom>
              <a:avLst/>
              <a:gdLst/>
              <a:ahLst/>
              <a:cxnLst/>
              <a:rect l="l" t="t" r="r" b="b"/>
              <a:pathLst>
                <a:path w="472313" h="431038">
                  <a:moveTo>
                    <a:pt x="229997" y="0"/>
                  </a:moveTo>
                  <a:cubicBezTo>
                    <a:pt x="101092" y="0"/>
                    <a:pt x="0" y="97790"/>
                    <a:pt x="0" y="215519"/>
                  </a:cubicBezTo>
                  <a:cubicBezTo>
                    <a:pt x="0" y="336423"/>
                    <a:pt x="101092" y="431038"/>
                    <a:pt x="229997" y="431038"/>
                  </a:cubicBezTo>
                  <a:cubicBezTo>
                    <a:pt x="371221" y="431038"/>
                    <a:pt x="472313" y="336423"/>
                    <a:pt x="472313" y="215519"/>
                  </a:cubicBezTo>
                  <a:cubicBezTo>
                    <a:pt x="472313" y="97790"/>
                    <a:pt x="371348" y="0"/>
                    <a:pt x="229997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12" name="Group 12"/>
          <p:cNvGrpSpPr/>
          <p:nvPr/>
        </p:nvGrpSpPr>
        <p:grpSpPr>
          <a:xfrm>
            <a:off x="986400" y="4669200"/>
            <a:ext cx="354240" cy="323280"/>
            <a:chOff x="0" y="0"/>
            <a:chExt cx="472320" cy="431040"/>
          </a:xfrm>
        </p:grpSpPr>
        <p:sp>
          <p:nvSpPr>
            <p:cNvPr id="13" name="Freeform 13"/>
            <p:cNvSpPr/>
            <p:nvPr/>
          </p:nvSpPr>
          <p:spPr>
            <a:xfrm>
              <a:off x="0" y="0"/>
              <a:ext cx="472313" cy="431038"/>
            </a:xfrm>
            <a:custGeom>
              <a:avLst/>
              <a:gdLst/>
              <a:ahLst/>
              <a:cxnLst/>
              <a:rect l="l" t="t" r="r" b="b"/>
              <a:pathLst>
                <a:path w="472313" h="431038">
                  <a:moveTo>
                    <a:pt x="229997" y="0"/>
                  </a:moveTo>
                  <a:cubicBezTo>
                    <a:pt x="101092" y="0"/>
                    <a:pt x="0" y="97790"/>
                    <a:pt x="0" y="215519"/>
                  </a:cubicBezTo>
                  <a:cubicBezTo>
                    <a:pt x="0" y="336423"/>
                    <a:pt x="101092" y="431038"/>
                    <a:pt x="229997" y="431038"/>
                  </a:cubicBezTo>
                  <a:cubicBezTo>
                    <a:pt x="371221" y="431038"/>
                    <a:pt x="472313" y="336423"/>
                    <a:pt x="472313" y="215519"/>
                  </a:cubicBezTo>
                  <a:cubicBezTo>
                    <a:pt x="472313" y="97790"/>
                    <a:pt x="371348" y="0"/>
                    <a:pt x="229997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14" name="Group 14"/>
          <p:cNvGrpSpPr/>
          <p:nvPr/>
        </p:nvGrpSpPr>
        <p:grpSpPr>
          <a:xfrm>
            <a:off x="2161440" y="375120"/>
            <a:ext cx="345600" cy="331920"/>
            <a:chOff x="0" y="0"/>
            <a:chExt cx="460800" cy="442560"/>
          </a:xfrm>
        </p:grpSpPr>
        <p:sp>
          <p:nvSpPr>
            <p:cNvPr id="15" name="Freeform 15"/>
            <p:cNvSpPr/>
            <p:nvPr/>
          </p:nvSpPr>
          <p:spPr>
            <a:xfrm>
              <a:off x="762" y="762"/>
              <a:ext cx="460883" cy="442595"/>
            </a:xfrm>
            <a:custGeom>
              <a:avLst/>
              <a:gdLst/>
              <a:ahLst/>
              <a:cxnLst/>
              <a:rect l="l" t="t" r="r" b="b"/>
              <a:pathLst>
                <a:path w="460883" h="442595">
                  <a:moveTo>
                    <a:pt x="230886" y="0"/>
                  </a:moveTo>
                  <a:cubicBezTo>
                    <a:pt x="101473" y="0"/>
                    <a:pt x="0" y="94615"/>
                    <a:pt x="0" y="227076"/>
                  </a:cubicBezTo>
                  <a:cubicBezTo>
                    <a:pt x="0" y="347091"/>
                    <a:pt x="101346" y="442595"/>
                    <a:pt x="230759" y="442595"/>
                  </a:cubicBezTo>
                  <a:cubicBezTo>
                    <a:pt x="356870" y="442595"/>
                    <a:pt x="460756" y="347218"/>
                    <a:pt x="460756" y="227076"/>
                  </a:cubicBezTo>
                  <a:cubicBezTo>
                    <a:pt x="460883" y="94615"/>
                    <a:pt x="356997" y="0"/>
                    <a:pt x="230886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16" name="Group 16"/>
          <p:cNvGrpSpPr/>
          <p:nvPr/>
        </p:nvGrpSpPr>
        <p:grpSpPr>
          <a:xfrm>
            <a:off x="2319120" y="9318960"/>
            <a:ext cx="154800" cy="145440"/>
            <a:chOff x="0" y="0"/>
            <a:chExt cx="206400" cy="193920"/>
          </a:xfrm>
        </p:grpSpPr>
        <p:sp>
          <p:nvSpPr>
            <p:cNvPr id="17" name="Freeform 17"/>
            <p:cNvSpPr/>
            <p:nvPr/>
          </p:nvSpPr>
          <p:spPr>
            <a:xfrm>
              <a:off x="0" y="762"/>
              <a:ext cx="206375" cy="193929"/>
            </a:xfrm>
            <a:custGeom>
              <a:avLst/>
              <a:gdLst/>
              <a:ahLst/>
              <a:cxnLst/>
              <a:rect l="l" t="t" r="r" b="b"/>
              <a:pathLst>
                <a:path w="206375" h="193929">
                  <a:moveTo>
                    <a:pt x="103632" y="0"/>
                  </a:moveTo>
                  <a:cubicBezTo>
                    <a:pt x="50165" y="0"/>
                    <a:pt x="0" y="47371"/>
                    <a:pt x="0" y="97028"/>
                  </a:cubicBezTo>
                  <a:cubicBezTo>
                    <a:pt x="0" y="146685"/>
                    <a:pt x="50165" y="193929"/>
                    <a:pt x="103632" y="193929"/>
                  </a:cubicBezTo>
                  <a:cubicBezTo>
                    <a:pt x="156337" y="193929"/>
                    <a:pt x="206375" y="146685"/>
                    <a:pt x="206375" y="97028"/>
                  </a:cubicBezTo>
                  <a:cubicBezTo>
                    <a:pt x="206375" y="47371"/>
                    <a:pt x="156210" y="0"/>
                    <a:pt x="103632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18" name="Group 18"/>
          <p:cNvGrpSpPr/>
          <p:nvPr/>
        </p:nvGrpSpPr>
        <p:grpSpPr>
          <a:xfrm>
            <a:off x="5552640" y="652320"/>
            <a:ext cx="143280" cy="142560"/>
            <a:chOff x="0" y="0"/>
            <a:chExt cx="191040" cy="190080"/>
          </a:xfrm>
        </p:grpSpPr>
        <p:sp>
          <p:nvSpPr>
            <p:cNvPr id="19" name="Freeform 19"/>
            <p:cNvSpPr/>
            <p:nvPr/>
          </p:nvSpPr>
          <p:spPr>
            <a:xfrm>
              <a:off x="0" y="762"/>
              <a:ext cx="191135" cy="189992"/>
            </a:xfrm>
            <a:custGeom>
              <a:avLst/>
              <a:gdLst/>
              <a:ahLst/>
              <a:cxnLst/>
              <a:rect l="l" t="t" r="r" b="b"/>
              <a:pathLst>
                <a:path w="191135" h="189992">
                  <a:moveTo>
                    <a:pt x="101346" y="0"/>
                  </a:moveTo>
                  <a:cubicBezTo>
                    <a:pt x="49403" y="0"/>
                    <a:pt x="0" y="46355"/>
                    <a:pt x="0" y="94996"/>
                  </a:cubicBezTo>
                  <a:cubicBezTo>
                    <a:pt x="0" y="144399"/>
                    <a:pt x="49403" y="189992"/>
                    <a:pt x="101346" y="189992"/>
                  </a:cubicBezTo>
                  <a:cubicBezTo>
                    <a:pt x="154051" y="189992"/>
                    <a:pt x="191135" y="144399"/>
                    <a:pt x="191135" y="94996"/>
                  </a:cubicBezTo>
                  <a:cubicBezTo>
                    <a:pt x="191135" y="46355"/>
                    <a:pt x="154051" y="0"/>
                    <a:pt x="101346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20" name="Group 20"/>
          <p:cNvGrpSpPr/>
          <p:nvPr/>
        </p:nvGrpSpPr>
        <p:grpSpPr>
          <a:xfrm>
            <a:off x="1011600" y="3090240"/>
            <a:ext cx="239760" cy="226080"/>
            <a:chOff x="0" y="0"/>
            <a:chExt cx="319680" cy="301440"/>
          </a:xfrm>
        </p:grpSpPr>
        <p:sp>
          <p:nvSpPr>
            <p:cNvPr id="21" name="Freeform 21"/>
            <p:cNvSpPr/>
            <p:nvPr/>
          </p:nvSpPr>
          <p:spPr>
            <a:xfrm>
              <a:off x="0" y="762"/>
              <a:ext cx="319659" cy="301498"/>
            </a:xfrm>
            <a:custGeom>
              <a:avLst/>
              <a:gdLst/>
              <a:ahLst/>
              <a:cxnLst/>
              <a:rect l="l" t="t" r="r" b="b"/>
              <a:pathLst>
                <a:path w="319659" h="301498">
                  <a:moveTo>
                    <a:pt x="154051" y="0"/>
                  </a:moveTo>
                  <a:cubicBezTo>
                    <a:pt x="77470" y="0"/>
                    <a:pt x="0" y="71755"/>
                    <a:pt x="0" y="158115"/>
                  </a:cubicBezTo>
                  <a:cubicBezTo>
                    <a:pt x="0" y="229743"/>
                    <a:pt x="77470" y="301498"/>
                    <a:pt x="154051" y="301498"/>
                  </a:cubicBezTo>
                  <a:cubicBezTo>
                    <a:pt x="243078" y="301498"/>
                    <a:pt x="319659" y="229743"/>
                    <a:pt x="319659" y="158115"/>
                  </a:cubicBezTo>
                  <a:cubicBezTo>
                    <a:pt x="319659" y="71755"/>
                    <a:pt x="243078" y="0"/>
                    <a:pt x="154051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22" name="Group 22"/>
          <p:cNvGrpSpPr/>
          <p:nvPr/>
        </p:nvGrpSpPr>
        <p:grpSpPr>
          <a:xfrm>
            <a:off x="2016720" y="6176160"/>
            <a:ext cx="145440" cy="133920"/>
            <a:chOff x="0" y="0"/>
            <a:chExt cx="193920" cy="178560"/>
          </a:xfrm>
        </p:grpSpPr>
        <p:sp>
          <p:nvSpPr>
            <p:cNvPr id="23" name="Freeform 23"/>
            <p:cNvSpPr/>
            <p:nvPr/>
          </p:nvSpPr>
          <p:spPr>
            <a:xfrm>
              <a:off x="762" y="762"/>
              <a:ext cx="193929" cy="178562"/>
            </a:xfrm>
            <a:custGeom>
              <a:avLst/>
              <a:gdLst/>
              <a:ahLst/>
              <a:cxnLst/>
              <a:rect l="l" t="t" r="r" b="b"/>
              <a:pathLst>
                <a:path w="193929" h="178562">
                  <a:moveTo>
                    <a:pt x="89154" y="0"/>
                  </a:moveTo>
                  <a:cubicBezTo>
                    <a:pt x="39624" y="0"/>
                    <a:pt x="0" y="34798"/>
                    <a:pt x="0" y="83439"/>
                  </a:cubicBezTo>
                  <a:cubicBezTo>
                    <a:pt x="0" y="143764"/>
                    <a:pt x="39624" y="178562"/>
                    <a:pt x="89154" y="178562"/>
                  </a:cubicBezTo>
                  <a:cubicBezTo>
                    <a:pt x="141097" y="178562"/>
                    <a:pt x="193929" y="143764"/>
                    <a:pt x="193929" y="83439"/>
                  </a:cubicBezTo>
                  <a:cubicBezTo>
                    <a:pt x="193929" y="34798"/>
                    <a:pt x="141224" y="0"/>
                    <a:pt x="89154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24" name="Group 24"/>
          <p:cNvGrpSpPr/>
          <p:nvPr/>
        </p:nvGrpSpPr>
        <p:grpSpPr>
          <a:xfrm>
            <a:off x="3138480" y="3417840"/>
            <a:ext cx="143280" cy="144720"/>
            <a:chOff x="0" y="0"/>
            <a:chExt cx="191040" cy="192960"/>
          </a:xfrm>
        </p:grpSpPr>
        <p:sp>
          <p:nvSpPr>
            <p:cNvPr id="25" name="Freeform 25"/>
            <p:cNvSpPr/>
            <p:nvPr/>
          </p:nvSpPr>
          <p:spPr>
            <a:xfrm>
              <a:off x="889" y="762"/>
              <a:ext cx="191008" cy="193040"/>
            </a:xfrm>
            <a:custGeom>
              <a:avLst/>
              <a:gdLst/>
              <a:ahLst/>
              <a:cxnLst/>
              <a:rect l="l" t="t" r="r" b="b"/>
              <a:pathLst>
                <a:path w="191008" h="193040">
                  <a:moveTo>
                    <a:pt x="101600" y="0"/>
                  </a:moveTo>
                  <a:cubicBezTo>
                    <a:pt x="36322" y="0"/>
                    <a:pt x="0" y="48641"/>
                    <a:pt x="0" y="98044"/>
                  </a:cubicBezTo>
                  <a:cubicBezTo>
                    <a:pt x="0" y="144399"/>
                    <a:pt x="36449" y="193040"/>
                    <a:pt x="101727" y="193040"/>
                  </a:cubicBezTo>
                  <a:cubicBezTo>
                    <a:pt x="153797" y="193040"/>
                    <a:pt x="191008" y="144399"/>
                    <a:pt x="191008" y="98044"/>
                  </a:cubicBezTo>
                  <a:cubicBezTo>
                    <a:pt x="191008" y="48641"/>
                    <a:pt x="153797" y="0"/>
                    <a:pt x="101727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26" name="Group 26"/>
          <p:cNvGrpSpPr/>
          <p:nvPr/>
        </p:nvGrpSpPr>
        <p:grpSpPr>
          <a:xfrm>
            <a:off x="8874720" y="545760"/>
            <a:ext cx="154800" cy="133920"/>
            <a:chOff x="0" y="0"/>
            <a:chExt cx="206400" cy="178560"/>
          </a:xfrm>
        </p:grpSpPr>
        <p:sp>
          <p:nvSpPr>
            <p:cNvPr id="27" name="Freeform 27"/>
            <p:cNvSpPr/>
            <p:nvPr/>
          </p:nvSpPr>
          <p:spPr>
            <a:xfrm>
              <a:off x="889" y="0"/>
              <a:ext cx="206502" cy="178562"/>
            </a:xfrm>
            <a:custGeom>
              <a:avLst/>
              <a:gdLst/>
              <a:ahLst/>
              <a:cxnLst/>
              <a:rect l="l" t="t" r="r" b="b"/>
              <a:pathLst>
                <a:path w="206502" h="178562">
                  <a:moveTo>
                    <a:pt x="104775" y="0"/>
                  </a:moveTo>
                  <a:cubicBezTo>
                    <a:pt x="51943" y="0"/>
                    <a:pt x="0" y="34671"/>
                    <a:pt x="0" y="83947"/>
                  </a:cubicBezTo>
                  <a:cubicBezTo>
                    <a:pt x="0" y="144018"/>
                    <a:pt x="52070" y="178562"/>
                    <a:pt x="104902" y="178562"/>
                  </a:cubicBezTo>
                  <a:cubicBezTo>
                    <a:pt x="153670" y="178562"/>
                    <a:pt x="206502" y="143891"/>
                    <a:pt x="206502" y="83947"/>
                  </a:cubicBezTo>
                  <a:cubicBezTo>
                    <a:pt x="206502" y="34671"/>
                    <a:pt x="153670" y="0"/>
                    <a:pt x="104902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28" name="Group 28"/>
          <p:cNvGrpSpPr/>
          <p:nvPr/>
        </p:nvGrpSpPr>
        <p:grpSpPr>
          <a:xfrm>
            <a:off x="1038960" y="706320"/>
            <a:ext cx="249120" cy="232560"/>
            <a:chOff x="0" y="0"/>
            <a:chExt cx="332160" cy="310080"/>
          </a:xfrm>
        </p:grpSpPr>
        <p:sp>
          <p:nvSpPr>
            <p:cNvPr id="29" name="Freeform 29"/>
            <p:cNvSpPr/>
            <p:nvPr/>
          </p:nvSpPr>
          <p:spPr>
            <a:xfrm>
              <a:off x="762" y="0"/>
              <a:ext cx="332232" cy="310134"/>
            </a:xfrm>
            <a:custGeom>
              <a:avLst/>
              <a:gdLst/>
              <a:ahLst/>
              <a:cxnLst/>
              <a:rect l="l" t="t" r="r" b="b"/>
              <a:pathLst>
                <a:path w="332232" h="310134">
                  <a:moveTo>
                    <a:pt x="165735" y="0"/>
                  </a:moveTo>
                  <a:cubicBezTo>
                    <a:pt x="76708" y="0"/>
                    <a:pt x="0" y="72263"/>
                    <a:pt x="0" y="155448"/>
                  </a:cubicBezTo>
                  <a:cubicBezTo>
                    <a:pt x="0" y="250063"/>
                    <a:pt x="76708" y="310134"/>
                    <a:pt x="165608" y="310134"/>
                  </a:cubicBezTo>
                  <a:cubicBezTo>
                    <a:pt x="255397" y="310134"/>
                    <a:pt x="332105" y="250063"/>
                    <a:pt x="332105" y="155448"/>
                  </a:cubicBezTo>
                  <a:cubicBezTo>
                    <a:pt x="332232" y="72263"/>
                    <a:pt x="255524" y="0"/>
                    <a:pt x="165735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30" name="Group 30"/>
          <p:cNvGrpSpPr/>
          <p:nvPr/>
        </p:nvGrpSpPr>
        <p:grpSpPr>
          <a:xfrm>
            <a:off x="522000" y="6829920"/>
            <a:ext cx="145440" cy="142560"/>
            <a:chOff x="0" y="0"/>
            <a:chExt cx="193920" cy="190080"/>
          </a:xfrm>
        </p:grpSpPr>
        <p:sp>
          <p:nvSpPr>
            <p:cNvPr id="31" name="Freeform 31"/>
            <p:cNvSpPr/>
            <p:nvPr/>
          </p:nvSpPr>
          <p:spPr>
            <a:xfrm>
              <a:off x="0" y="0"/>
              <a:ext cx="193929" cy="189992"/>
            </a:xfrm>
            <a:custGeom>
              <a:avLst/>
              <a:gdLst/>
              <a:ahLst/>
              <a:cxnLst/>
              <a:rect l="l" t="t" r="r" b="b"/>
              <a:pathLst>
                <a:path w="193929" h="189992">
                  <a:moveTo>
                    <a:pt x="89535" y="0"/>
                  </a:moveTo>
                  <a:cubicBezTo>
                    <a:pt x="40259" y="0"/>
                    <a:pt x="0" y="46355"/>
                    <a:pt x="0" y="94996"/>
                  </a:cubicBezTo>
                  <a:cubicBezTo>
                    <a:pt x="0" y="144399"/>
                    <a:pt x="40259" y="189992"/>
                    <a:pt x="89535" y="189992"/>
                  </a:cubicBezTo>
                  <a:cubicBezTo>
                    <a:pt x="153670" y="189992"/>
                    <a:pt x="193929" y="144399"/>
                    <a:pt x="193929" y="94996"/>
                  </a:cubicBezTo>
                  <a:cubicBezTo>
                    <a:pt x="193929" y="46355"/>
                    <a:pt x="153670" y="0"/>
                    <a:pt x="89535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34" name="Group 34"/>
          <p:cNvGrpSpPr/>
          <p:nvPr/>
        </p:nvGrpSpPr>
        <p:grpSpPr>
          <a:xfrm>
            <a:off x="8393040" y="7272000"/>
            <a:ext cx="344880" cy="331920"/>
            <a:chOff x="0" y="0"/>
            <a:chExt cx="459840" cy="442560"/>
          </a:xfrm>
        </p:grpSpPr>
        <p:sp>
          <p:nvSpPr>
            <p:cNvPr id="35" name="Freeform 35"/>
            <p:cNvSpPr/>
            <p:nvPr/>
          </p:nvSpPr>
          <p:spPr>
            <a:xfrm>
              <a:off x="0" y="762"/>
              <a:ext cx="459867" cy="442595"/>
            </a:xfrm>
            <a:custGeom>
              <a:avLst/>
              <a:gdLst/>
              <a:ahLst/>
              <a:cxnLst/>
              <a:rect l="l" t="t" r="r" b="b"/>
              <a:pathLst>
                <a:path w="459867" h="442595">
                  <a:moveTo>
                    <a:pt x="229870" y="0"/>
                  </a:moveTo>
                  <a:cubicBezTo>
                    <a:pt x="100965" y="0"/>
                    <a:pt x="0" y="94615"/>
                    <a:pt x="0" y="227076"/>
                  </a:cubicBezTo>
                  <a:cubicBezTo>
                    <a:pt x="0" y="347091"/>
                    <a:pt x="100965" y="442595"/>
                    <a:pt x="229870" y="442595"/>
                  </a:cubicBezTo>
                  <a:cubicBezTo>
                    <a:pt x="355473" y="442595"/>
                    <a:pt x="459740" y="347218"/>
                    <a:pt x="459740" y="227076"/>
                  </a:cubicBezTo>
                  <a:cubicBezTo>
                    <a:pt x="459867" y="94615"/>
                    <a:pt x="355600" y="0"/>
                    <a:pt x="229870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36" name="Group 36"/>
          <p:cNvGrpSpPr/>
          <p:nvPr/>
        </p:nvGrpSpPr>
        <p:grpSpPr>
          <a:xfrm>
            <a:off x="7452000" y="920880"/>
            <a:ext cx="230400" cy="226080"/>
            <a:chOff x="0" y="0"/>
            <a:chExt cx="307200" cy="301440"/>
          </a:xfrm>
        </p:grpSpPr>
        <p:sp>
          <p:nvSpPr>
            <p:cNvPr id="37" name="Freeform 37"/>
            <p:cNvSpPr/>
            <p:nvPr/>
          </p:nvSpPr>
          <p:spPr>
            <a:xfrm>
              <a:off x="0" y="762"/>
              <a:ext cx="307213" cy="301498"/>
            </a:xfrm>
            <a:custGeom>
              <a:avLst/>
              <a:gdLst/>
              <a:ahLst/>
              <a:cxnLst/>
              <a:rect l="l" t="t" r="r" b="b"/>
              <a:pathLst>
                <a:path w="307213" h="301498">
                  <a:moveTo>
                    <a:pt x="153543" y="0"/>
                  </a:moveTo>
                  <a:cubicBezTo>
                    <a:pt x="64897" y="0"/>
                    <a:pt x="0" y="71755"/>
                    <a:pt x="0" y="158115"/>
                  </a:cubicBezTo>
                  <a:cubicBezTo>
                    <a:pt x="0" y="229743"/>
                    <a:pt x="64897" y="301498"/>
                    <a:pt x="153543" y="301498"/>
                  </a:cubicBezTo>
                  <a:cubicBezTo>
                    <a:pt x="242189" y="301498"/>
                    <a:pt x="307086" y="229743"/>
                    <a:pt x="307086" y="158115"/>
                  </a:cubicBezTo>
                  <a:cubicBezTo>
                    <a:pt x="307213" y="71755"/>
                    <a:pt x="242316" y="0"/>
                    <a:pt x="153543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38" name="Group 38"/>
          <p:cNvGrpSpPr/>
          <p:nvPr/>
        </p:nvGrpSpPr>
        <p:grpSpPr>
          <a:xfrm>
            <a:off x="9015840" y="1985040"/>
            <a:ext cx="257760" cy="232560"/>
            <a:chOff x="0" y="0"/>
            <a:chExt cx="343680" cy="310080"/>
          </a:xfrm>
        </p:grpSpPr>
        <p:sp>
          <p:nvSpPr>
            <p:cNvPr id="39" name="Freeform 39"/>
            <p:cNvSpPr/>
            <p:nvPr/>
          </p:nvSpPr>
          <p:spPr>
            <a:xfrm>
              <a:off x="0" y="0"/>
              <a:ext cx="343662" cy="310134"/>
            </a:xfrm>
            <a:custGeom>
              <a:avLst/>
              <a:gdLst/>
              <a:ahLst/>
              <a:cxnLst/>
              <a:rect l="l" t="t" r="r" b="b"/>
              <a:pathLst>
                <a:path w="343662" h="310134">
                  <a:moveTo>
                    <a:pt x="177546" y="0"/>
                  </a:moveTo>
                  <a:cubicBezTo>
                    <a:pt x="76454" y="0"/>
                    <a:pt x="0" y="72263"/>
                    <a:pt x="0" y="155448"/>
                  </a:cubicBezTo>
                  <a:cubicBezTo>
                    <a:pt x="0" y="250063"/>
                    <a:pt x="76454" y="310134"/>
                    <a:pt x="177546" y="310134"/>
                  </a:cubicBezTo>
                  <a:cubicBezTo>
                    <a:pt x="267208" y="310134"/>
                    <a:pt x="343662" y="250063"/>
                    <a:pt x="343662" y="155448"/>
                  </a:cubicBezTo>
                  <a:cubicBezTo>
                    <a:pt x="343662" y="72263"/>
                    <a:pt x="267208" y="0"/>
                    <a:pt x="177546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40" name="Group 40"/>
          <p:cNvGrpSpPr/>
          <p:nvPr/>
        </p:nvGrpSpPr>
        <p:grpSpPr>
          <a:xfrm>
            <a:off x="3910320" y="9648000"/>
            <a:ext cx="562320" cy="637920"/>
            <a:chOff x="0" y="0"/>
            <a:chExt cx="749760" cy="850560"/>
          </a:xfrm>
        </p:grpSpPr>
        <p:sp>
          <p:nvSpPr>
            <p:cNvPr id="41" name="Freeform 41"/>
            <p:cNvSpPr/>
            <p:nvPr/>
          </p:nvSpPr>
          <p:spPr>
            <a:xfrm>
              <a:off x="0" y="0"/>
              <a:ext cx="749808" cy="850519"/>
            </a:xfrm>
            <a:custGeom>
              <a:avLst/>
              <a:gdLst/>
              <a:ahLst/>
              <a:cxnLst/>
              <a:rect l="l" t="t" r="r" b="b"/>
              <a:pathLst>
                <a:path w="749808" h="850519">
                  <a:moveTo>
                    <a:pt x="749808" y="850519"/>
                  </a:moveTo>
                  <a:cubicBezTo>
                    <a:pt x="486410" y="850519"/>
                    <a:pt x="263525" y="850519"/>
                    <a:pt x="0" y="850519"/>
                  </a:cubicBezTo>
                  <a:cubicBezTo>
                    <a:pt x="121539" y="567055"/>
                    <a:pt x="233045" y="283464"/>
                    <a:pt x="354584" y="0"/>
                  </a:cubicBezTo>
                  <a:cubicBezTo>
                    <a:pt x="364744" y="0"/>
                    <a:pt x="374904" y="0"/>
                    <a:pt x="395097" y="0"/>
                  </a:cubicBezTo>
                  <a:cubicBezTo>
                    <a:pt x="506603" y="280162"/>
                    <a:pt x="628142" y="560324"/>
                    <a:pt x="749681" y="850519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42" name="Group 42"/>
          <p:cNvGrpSpPr/>
          <p:nvPr/>
        </p:nvGrpSpPr>
        <p:grpSpPr>
          <a:xfrm>
            <a:off x="5466240" y="9645120"/>
            <a:ext cx="558720" cy="641520"/>
            <a:chOff x="0" y="0"/>
            <a:chExt cx="744960" cy="855360"/>
          </a:xfrm>
        </p:grpSpPr>
        <p:sp>
          <p:nvSpPr>
            <p:cNvPr id="43" name="Freeform 43"/>
            <p:cNvSpPr/>
            <p:nvPr/>
          </p:nvSpPr>
          <p:spPr>
            <a:xfrm>
              <a:off x="0" y="0"/>
              <a:ext cx="744982" cy="855345"/>
            </a:xfrm>
            <a:custGeom>
              <a:avLst/>
              <a:gdLst/>
              <a:ahLst/>
              <a:cxnLst/>
              <a:rect l="l" t="t" r="r" b="b"/>
              <a:pathLst>
                <a:path w="744982" h="855345">
                  <a:moveTo>
                    <a:pt x="382524" y="0"/>
                  </a:moveTo>
                  <a:cubicBezTo>
                    <a:pt x="503301" y="283972"/>
                    <a:pt x="624078" y="567944"/>
                    <a:pt x="744982" y="855345"/>
                  </a:cubicBezTo>
                  <a:cubicBezTo>
                    <a:pt x="483235" y="855345"/>
                    <a:pt x="251714" y="855345"/>
                    <a:pt x="0" y="855345"/>
                  </a:cubicBezTo>
                  <a:cubicBezTo>
                    <a:pt x="120777" y="564642"/>
                    <a:pt x="231521" y="283972"/>
                    <a:pt x="352298" y="0"/>
                  </a:cubicBezTo>
                  <a:cubicBezTo>
                    <a:pt x="362331" y="0"/>
                    <a:pt x="372491" y="0"/>
                    <a:pt x="382524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44" name="Group 44"/>
          <p:cNvGrpSpPr/>
          <p:nvPr/>
        </p:nvGrpSpPr>
        <p:grpSpPr>
          <a:xfrm>
            <a:off x="4691520" y="9645120"/>
            <a:ext cx="552240" cy="641520"/>
            <a:chOff x="0" y="0"/>
            <a:chExt cx="736320" cy="855360"/>
          </a:xfrm>
        </p:grpSpPr>
        <p:sp>
          <p:nvSpPr>
            <p:cNvPr id="45" name="Freeform 45"/>
            <p:cNvSpPr/>
            <p:nvPr/>
          </p:nvSpPr>
          <p:spPr>
            <a:xfrm>
              <a:off x="0" y="0"/>
              <a:ext cx="736346" cy="855345"/>
            </a:xfrm>
            <a:custGeom>
              <a:avLst/>
              <a:gdLst/>
              <a:ahLst/>
              <a:cxnLst/>
              <a:rect l="l" t="t" r="r" b="b"/>
              <a:pathLst>
                <a:path w="736346" h="855345">
                  <a:moveTo>
                    <a:pt x="383286" y="0"/>
                  </a:moveTo>
                  <a:cubicBezTo>
                    <a:pt x="504317" y="283972"/>
                    <a:pt x="615315" y="564642"/>
                    <a:pt x="736346" y="855345"/>
                  </a:cubicBezTo>
                  <a:cubicBezTo>
                    <a:pt x="494284" y="855345"/>
                    <a:pt x="262255" y="855345"/>
                    <a:pt x="0" y="855345"/>
                  </a:cubicBezTo>
                  <a:cubicBezTo>
                    <a:pt x="110998" y="567944"/>
                    <a:pt x="232029" y="283972"/>
                    <a:pt x="353060" y="0"/>
                  </a:cubicBezTo>
                  <a:cubicBezTo>
                    <a:pt x="363093" y="0"/>
                    <a:pt x="373253" y="0"/>
                    <a:pt x="383286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46" name="Group 46"/>
          <p:cNvGrpSpPr/>
          <p:nvPr/>
        </p:nvGrpSpPr>
        <p:grpSpPr>
          <a:xfrm>
            <a:off x="3135600" y="9645120"/>
            <a:ext cx="555840" cy="644400"/>
            <a:chOff x="0" y="0"/>
            <a:chExt cx="741120" cy="859200"/>
          </a:xfrm>
        </p:grpSpPr>
        <p:sp>
          <p:nvSpPr>
            <p:cNvPr id="47" name="Freeform 47"/>
            <p:cNvSpPr/>
            <p:nvPr/>
          </p:nvSpPr>
          <p:spPr>
            <a:xfrm>
              <a:off x="0" y="0"/>
              <a:ext cx="741172" cy="859155"/>
            </a:xfrm>
            <a:custGeom>
              <a:avLst/>
              <a:gdLst/>
              <a:ahLst/>
              <a:cxnLst/>
              <a:rect l="l" t="t" r="r" b="b"/>
              <a:pathLst>
                <a:path w="741172" h="859155">
                  <a:moveTo>
                    <a:pt x="385826" y="0"/>
                  </a:moveTo>
                  <a:cubicBezTo>
                    <a:pt x="507619" y="284099"/>
                    <a:pt x="619379" y="568325"/>
                    <a:pt x="741172" y="859155"/>
                  </a:cubicBezTo>
                  <a:cubicBezTo>
                    <a:pt x="487426" y="859155"/>
                    <a:pt x="253873" y="859155"/>
                    <a:pt x="0" y="859155"/>
                  </a:cubicBezTo>
                  <a:cubicBezTo>
                    <a:pt x="111633" y="571627"/>
                    <a:pt x="233553" y="287528"/>
                    <a:pt x="355346" y="3429"/>
                  </a:cubicBezTo>
                  <a:cubicBezTo>
                    <a:pt x="365506" y="0"/>
                    <a:pt x="375666" y="0"/>
                    <a:pt x="385826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48" name="Group 48"/>
          <p:cNvGrpSpPr/>
          <p:nvPr/>
        </p:nvGrpSpPr>
        <p:grpSpPr>
          <a:xfrm>
            <a:off x="5199120" y="9463680"/>
            <a:ext cx="311040" cy="603360"/>
            <a:chOff x="0" y="0"/>
            <a:chExt cx="414720" cy="804480"/>
          </a:xfrm>
        </p:grpSpPr>
        <p:sp>
          <p:nvSpPr>
            <p:cNvPr id="49" name="Freeform 49"/>
            <p:cNvSpPr/>
            <p:nvPr/>
          </p:nvSpPr>
          <p:spPr>
            <a:xfrm>
              <a:off x="0" y="0"/>
              <a:ext cx="414782" cy="804418"/>
            </a:xfrm>
            <a:custGeom>
              <a:avLst/>
              <a:gdLst/>
              <a:ahLst/>
              <a:cxnLst/>
              <a:rect l="l" t="t" r="r" b="b"/>
              <a:pathLst>
                <a:path w="414782" h="804418">
                  <a:moveTo>
                    <a:pt x="202311" y="804418"/>
                  </a:moveTo>
                  <a:cubicBezTo>
                    <a:pt x="0" y="425958"/>
                    <a:pt x="0" y="364998"/>
                    <a:pt x="202311" y="0"/>
                  </a:cubicBezTo>
                  <a:cubicBezTo>
                    <a:pt x="404622" y="267081"/>
                    <a:pt x="414782" y="537464"/>
                    <a:pt x="202311" y="804418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50" name="Group 50"/>
          <p:cNvGrpSpPr/>
          <p:nvPr/>
        </p:nvGrpSpPr>
        <p:grpSpPr>
          <a:xfrm>
            <a:off x="3659040" y="9473760"/>
            <a:ext cx="295200" cy="594000"/>
            <a:chOff x="0" y="0"/>
            <a:chExt cx="393600" cy="792000"/>
          </a:xfrm>
        </p:grpSpPr>
        <p:sp>
          <p:nvSpPr>
            <p:cNvPr id="51" name="Freeform 51"/>
            <p:cNvSpPr/>
            <p:nvPr/>
          </p:nvSpPr>
          <p:spPr>
            <a:xfrm>
              <a:off x="0" y="0"/>
              <a:ext cx="393573" cy="791972"/>
            </a:xfrm>
            <a:custGeom>
              <a:avLst/>
              <a:gdLst/>
              <a:ahLst/>
              <a:cxnLst/>
              <a:rect l="l" t="t" r="r" b="b"/>
              <a:pathLst>
                <a:path w="393573" h="791972">
                  <a:moveTo>
                    <a:pt x="191770" y="791972"/>
                  </a:moveTo>
                  <a:cubicBezTo>
                    <a:pt x="0" y="599059"/>
                    <a:pt x="0" y="186182"/>
                    <a:pt x="191770" y="0"/>
                  </a:cubicBezTo>
                  <a:cubicBezTo>
                    <a:pt x="393573" y="345186"/>
                    <a:pt x="393573" y="446786"/>
                    <a:pt x="191770" y="791972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52" name="Group 52"/>
          <p:cNvGrpSpPr/>
          <p:nvPr/>
        </p:nvGrpSpPr>
        <p:grpSpPr>
          <a:xfrm>
            <a:off x="4424400" y="9479520"/>
            <a:ext cx="298800" cy="581040"/>
            <a:chOff x="0" y="0"/>
            <a:chExt cx="398400" cy="774720"/>
          </a:xfrm>
        </p:grpSpPr>
        <p:sp>
          <p:nvSpPr>
            <p:cNvPr id="53" name="Freeform 53"/>
            <p:cNvSpPr/>
            <p:nvPr/>
          </p:nvSpPr>
          <p:spPr>
            <a:xfrm>
              <a:off x="0" y="0"/>
              <a:ext cx="398399" cy="774700"/>
            </a:xfrm>
            <a:custGeom>
              <a:avLst/>
              <a:gdLst/>
              <a:ahLst/>
              <a:cxnLst/>
              <a:rect l="l" t="t" r="r" b="b"/>
              <a:pathLst>
                <a:path w="398399" h="774700">
                  <a:moveTo>
                    <a:pt x="204343" y="774700"/>
                  </a:moveTo>
                  <a:cubicBezTo>
                    <a:pt x="0" y="517652"/>
                    <a:pt x="0" y="253746"/>
                    <a:pt x="204343" y="0"/>
                  </a:cubicBezTo>
                  <a:cubicBezTo>
                    <a:pt x="398399" y="162433"/>
                    <a:pt x="398399" y="595376"/>
                    <a:pt x="204343" y="77470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54" name="Group 54"/>
          <p:cNvGrpSpPr/>
          <p:nvPr/>
        </p:nvGrpSpPr>
        <p:grpSpPr>
          <a:xfrm>
            <a:off x="2864160" y="9473760"/>
            <a:ext cx="295200" cy="594000"/>
            <a:chOff x="0" y="0"/>
            <a:chExt cx="393600" cy="792000"/>
          </a:xfrm>
        </p:grpSpPr>
        <p:sp>
          <p:nvSpPr>
            <p:cNvPr id="55" name="Freeform 55"/>
            <p:cNvSpPr/>
            <p:nvPr/>
          </p:nvSpPr>
          <p:spPr>
            <a:xfrm>
              <a:off x="0" y="0"/>
              <a:ext cx="393573" cy="791972"/>
            </a:xfrm>
            <a:custGeom>
              <a:avLst/>
              <a:gdLst/>
              <a:ahLst/>
              <a:cxnLst/>
              <a:rect l="l" t="t" r="r" b="b"/>
              <a:pathLst>
                <a:path w="393573" h="791972">
                  <a:moveTo>
                    <a:pt x="191770" y="791972"/>
                  </a:moveTo>
                  <a:cubicBezTo>
                    <a:pt x="0" y="599059"/>
                    <a:pt x="0" y="186182"/>
                    <a:pt x="191770" y="0"/>
                  </a:cubicBezTo>
                  <a:cubicBezTo>
                    <a:pt x="393573" y="345186"/>
                    <a:pt x="393573" y="446786"/>
                    <a:pt x="191770" y="791972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56" name="Group 56"/>
          <p:cNvGrpSpPr/>
          <p:nvPr/>
        </p:nvGrpSpPr>
        <p:grpSpPr>
          <a:xfrm>
            <a:off x="774720" y="9648720"/>
            <a:ext cx="562320" cy="637920"/>
            <a:chOff x="0" y="0"/>
            <a:chExt cx="749760" cy="850560"/>
          </a:xfrm>
        </p:grpSpPr>
        <p:sp>
          <p:nvSpPr>
            <p:cNvPr id="57" name="Freeform 57"/>
            <p:cNvSpPr/>
            <p:nvPr/>
          </p:nvSpPr>
          <p:spPr>
            <a:xfrm>
              <a:off x="0" y="0"/>
              <a:ext cx="749808" cy="850519"/>
            </a:xfrm>
            <a:custGeom>
              <a:avLst/>
              <a:gdLst/>
              <a:ahLst/>
              <a:cxnLst/>
              <a:rect l="l" t="t" r="r" b="b"/>
              <a:pathLst>
                <a:path w="749808" h="850519">
                  <a:moveTo>
                    <a:pt x="749808" y="850519"/>
                  </a:moveTo>
                  <a:cubicBezTo>
                    <a:pt x="486410" y="850519"/>
                    <a:pt x="263525" y="850519"/>
                    <a:pt x="0" y="850519"/>
                  </a:cubicBezTo>
                  <a:cubicBezTo>
                    <a:pt x="121539" y="567055"/>
                    <a:pt x="233045" y="283464"/>
                    <a:pt x="354584" y="0"/>
                  </a:cubicBezTo>
                  <a:cubicBezTo>
                    <a:pt x="364744" y="0"/>
                    <a:pt x="374904" y="0"/>
                    <a:pt x="395097" y="0"/>
                  </a:cubicBezTo>
                  <a:cubicBezTo>
                    <a:pt x="506603" y="280162"/>
                    <a:pt x="628142" y="560324"/>
                    <a:pt x="749681" y="850519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58" name="Group 58"/>
          <p:cNvGrpSpPr/>
          <p:nvPr/>
        </p:nvGrpSpPr>
        <p:grpSpPr>
          <a:xfrm>
            <a:off x="2330640" y="9645840"/>
            <a:ext cx="558720" cy="641520"/>
            <a:chOff x="0" y="0"/>
            <a:chExt cx="744960" cy="855360"/>
          </a:xfrm>
        </p:grpSpPr>
        <p:sp>
          <p:nvSpPr>
            <p:cNvPr id="59" name="Freeform 59"/>
            <p:cNvSpPr/>
            <p:nvPr/>
          </p:nvSpPr>
          <p:spPr>
            <a:xfrm>
              <a:off x="0" y="0"/>
              <a:ext cx="744982" cy="855345"/>
            </a:xfrm>
            <a:custGeom>
              <a:avLst/>
              <a:gdLst/>
              <a:ahLst/>
              <a:cxnLst/>
              <a:rect l="l" t="t" r="r" b="b"/>
              <a:pathLst>
                <a:path w="744982" h="855345">
                  <a:moveTo>
                    <a:pt x="382524" y="0"/>
                  </a:moveTo>
                  <a:cubicBezTo>
                    <a:pt x="503301" y="283972"/>
                    <a:pt x="624078" y="567944"/>
                    <a:pt x="744982" y="855345"/>
                  </a:cubicBezTo>
                  <a:cubicBezTo>
                    <a:pt x="483235" y="855345"/>
                    <a:pt x="251714" y="855345"/>
                    <a:pt x="0" y="855345"/>
                  </a:cubicBezTo>
                  <a:cubicBezTo>
                    <a:pt x="120777" y="564642"/>
                    <a:pt x="231521" y="283972"/>
                    <a:pt x="352298" y="0"/>
                  </a:cubicBezTo>
                  <a:cubicBezTo>
                    <a:pt x="362331" y="0"/>
                    <a:pt x="372491" y="0"/>
                    <a:pt x="382524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60" name="Group 60"/>
          <p:cNvGrpSpPr/>
          <p:nvPr/>
        </p:nvGrpSpPr>
        <p:grpSpPr>
          <a:xfrm>
            <a:off x="1555920" y="9645840"/>
            <a:ext cx="552240" cy="641520"/>
            <a:chOff x="0" y="0"/>
            <a:chExt cx="736320" cy="855360"/>
          </a:xfrm>
        </p:grpSpPr>
        <p:sp>
          <p:nvSpPr>
            <p:cNvPr id="61" name="Freeform 61"/>
            <p:cNvSpPr/>
            <p:nvPr/>
          </p:nvSpPr>
          <p:spPr>
            <a:xfrm>
              <a:off x="0" y="0"/>
              <a:ext cx="736346" cy="855345"/>
            </a:xfrm>
            <a:custGeom>
              <a:avLst/>
              <a:gdLst/>
              <a:ahLst/>
              <a:cxnLst/>
              <a:rect l="l" t="t" r="r" b="b"/>
              <a:pathLst>
                <a:path w="736346" h="855345">
                  <a:moveTo>
                    <a:pt x="383286" y="0"/>
                  </a:moveTo>
                  <a:cubicBezTo>
                    <a:pt x="504317" y="283972"/>
                    <a:pt x="615315" y="564642"/>
                    <a:pt x="736346" y="855345"/>
                  </a:cubicBezTo>
                  <a:cubicBezTo>
                    <a:pt x="494284" y="855345"/>
                    <a:pt x="262255" y="855345"/>
                    <a:pt x="0" y="855345"/>
                  </a:cubicBezTo>
                  <a:cubicBezTo>
                    <a:pt x="110998" y="567944"/>
                    <a:pt x="232029" y="283972"/>
                    <a:pt x="353060" y="0"/>
                  </a:cubicBezTo>
                  <a:cubicBezTo>
                    <a:pt x="363093" y="0"/>
                    <a:pt x="373253" y="0"/>
                    <a:pt x="383286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62" name="Group 62"/>
          <p:cNvGrpSpPr/>
          <p:nvPr/>
        </p:nvGrpSpPr>
        <p:grpSpPr>
          <a:xfrm>
            <a:off x="0" y="9645840"/>
            <a:ext cx="555840" cy="644400"/>
            <a:chOff x="0" y="0"/>
            <a:chExt cx="741120" cy="859200"/>
          </a:xfrm>
        </p:grpSpPr>
        <p:sp>
          <p:nvSpPr>
            <p:cNvPr id="63" name="Freeform 63"/>
            <p:cNvSpPr/>
            <p:nvPr/>
          </p:nvSpPr>
          <p:spPr>
            <a:xfrm>
              <a:off x="0" y="0"/>
              <a:ext cx="741172" cy="859155"/>
            </a:xfrm>
            <a:custGeom>
              <a:avLst/>
              <a:gdLst/>
              <a:ahLst/>
              <a:cxnLst/>
              <a:rect l="l" t="t" r="r" b="b"/>
              <a:pathLst>
                <a:path w="741172" h="859155">
                  <a:moveTo>
                    <a:pt x="385826" y="0"/>
                  </a:moveTo>
                  <a:cubicBezTo>
                    <a:pt x="507619" y="284099"/>
                    <a:pt x="619379" y="568325"/>
                    <a:pt x="741172" y="859155"/>
                  </a:cubicBezTo>
                  <a:cubicBezTo>
                    <a:pt x="487426" y="859155"/>
                    <a:pt x="253873" y="859155"/>
                    <a:pt x="0" y="859155"/>
                  </a:cubicBezTo>
                  <a:cubicBezTo>
                    <a:pt x="111633" y="571627"/>
                    <a:pt x="233553" y="287528"/>
                    <a:pt x="355346" y="3429"/>
                  </a:cubicBezTo>
                  <a:cubicBezTo>
                    <a:pt x="365506" y="0"/>
                    <a:pt x="375666" y="0"/>
                    <a:pt x="385826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64" name="Group 64"/>
          <p:cNvGrpSpPr/>
          <p:nvPr/>
        </p:nvGrpSpPr>
        <p:grpSpPr>
          <a:xfrm>
            <a:off x="2063520" y="9464400"/>
            <a:ext cx="311040" cy="603360"/>
            <a:chOff x="0" y="0"/>
            <a:chExt cx="414720" cy="804480"/>
          </a:xfrm>
        </p:grpSpPr>
        <p:sp>
          <p:nvSpPr>
            <p:cNvPr id="65" name="Freeform 65"/>
            <p:cNvSpPr/>
            <p:nvPr/>
          </p:nvSpPr>
          <p:spPr>
            <a:xfrm>
              <a:off x="0" y="0"/>
              <a:ext cx="414782" cy="804418"/>
            </a:xfrm>
            <a:custGeom>
              <a:avLst/>
              <a:gdLst/>
              <a:ahLst/>
              <a:cxnLst/>
              <a:rect l="l" t="t" r="r" b="b"/>
              <a:pathLst>
                <a:path w="414782" h="804418">
                  <a:moveTo>
                    <a:pt x="202311" y="804418"/>
                  </a:moveTo>
                  <a:cubicBezTo>
                    <a:pt x="0" y="425958"/>
                    <a:pt x="0" y="364998"/>
                    <a:pt x="202311" y="0"/>
                  </a:cubicBezTo>
                  <a:cubicBezTo>
                    <a:pt x="404622" y="267081"/>
                    <a:pt x="414782" y="537464"/>
                    <a:pt x="202311" y="804418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66" name="Group 66"/>
          <p:cNvGrpSpPr/>
          <p:nvPr/>
        </p:nvGrpSpPr>
        <p:grpSpPr>
          <a:xfrm>
            <a:off x="524160" y="9474480"/>
            <a:ext cx="295200" cy="594000"/>
            <a:chOff x="0" y="0"/>
            <a:chExt cx="393600" cy="792000"/>
          </a:xfrm>
        </p:grpSpPr>
        <p:sp>
          <p:nvSpPr>
            <p:cNvPr id="67" name="Freeform 67"/>
            <p:cNvSpPr/>
            <p:nvPr/>
          </p:nvSpPr>
          <p:spPr>
            <a:xfrm>
              <a:off x="0" y="0"/>
              <a:ext cx="393573" cy="791972"/>
            </a:xfrm>
            <a:custGeom>
              <a:avLst/>
              <a:gdLst/>
              <a:ahLst/>
              <a:cxnLst/>
              <a:rect l="l" t="t" r="r" b="b"/>
              <a:pathLst>
                <a:path w="393573" h="791972">
                  <a:moveTo>
                    <a:pt x="191770" y="791972"/>
                  </a:moveTo>
                  <a:cubicBezTo>
                    <a:pt x="0" y="599059"/>
                    <a:pt x="0" y="186182"/>
                    <a:pt x="191770" y="0"/>
                  </a:cubicBezTo>
                  <a:cubicBezTo>
                    <a:pt x="393573" y="345186"/>
                    <a:pt x="393573" y="446786"/>
                    <a:pt x="191770" y="791972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68" name="Group 68"/>
          <p:cNvGrpSpPr/>
          <p:nvPr/>
        </p:nvGrpSpPr>
        <p:grpSpPr>
          <a:xfrm>
            <a:off x="1288800" y="9480240"/>
            <a:ext cx="298800" cy="581040"/>
            <a:chOff x="0" y="0"/>
            <a:chExt cx="398400" cy="774720"/>
          </a:xfrm>
        </p:grpSpPr>
        <p:sp>
          <p:nvSpPr>
            <p:cNvPr id="69" name="Freeform 69"/>
            <p:cNvSpPr/>
            <p:nvPr/>
          </p:nvSpPr>
          <p:spPr>
            <a:xfrm>
              <a:off x="0" y="0"/>
              <a:ext cx="398399" cy="774700"/>
            </a:xfrm>
            <a:custGeom>
              <a:avLst/>
              <a:gdLst/>
              <a:ahLst/>
              <a:cxnLst/>
              <a:rect l="l" t="t" r="r" b="b"/>
              <a:pathLst>
                <a:path w="398399" h="774700">
                  <a:moveTo>
                    <a:pt x="204343" y="774700"/>
                  </a:moveTo>
                  <a:cubicBezTo>
                    <a:pt x="0" y="517652"/>
                    <a:pt x="0" y="253746"/>
                    <a:pt x="204343" y="0"/>
                  </a:cubicBezTo>
                  <a:cubicBezTo>
                    <a:pt x="398399" y="162433"/>
                    <a:pt x="398399" y="595376"/>
                    <a:pt x="204343" y="77470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70" name="Group 70"/>
          <p:cNvGrpSpPr/>
          <p:nvPr/>
        </p:nvGrpSpPr>
        <p:grpSpPr>
          <a:xfrm>
            <a:off x="16173360" y="9663840"/>
            <a:ext cx="562320" cy="637920"/>
            <a:chOff x="0" y="0"/>
            <a:chExt cx="749760" cy="850560"/>
          </a:xfrm>
        </p:grpSpPr>
        <p:sp>
          <p:nvSpPr>
            <p:cNvPr id="71" name="Freeform 71"/>
            <p:cNvSpPr/>
            <p:nvPr/>
          </p:nvSpPr>
          <p:spPr>
            <a:xfrm>
              <a:off x="0" y="0"/>
              <a:ext cx="749808" cy="850519"/>
            </a:xfrm>
            <a:custGeom>
              <a:avLst/>
              <a:gdLst/>
              <a:ahLst/>
              <a:cxnLst/>
              <a:rect l="l" t="t" r="r" b="b"/>
              <a:pathLst>
                <a:path w="749808" h="850519">
                  <a:moveTo>
                    <a:pt x="749808" y="850519"/>
                  </a:moveTo>
                  <a:cubicBezTo>
                    <a:pt x="486410" y="850519"/>
                    <a:pt x="263525" y="850519"/>
                    <a:pt x="0" y="850519"/>
                  </a:cubicBezTo>
                  <a:cubicBezTo>
                    <a:pt x="121539" y="567055"/>
                    <a:pt x="233045" y="283464"/>
                    <a:pt x="354584" y="0"/>
                  </a:cubicBezTo>
                  <a:cubicBezTo>
                    <a:pt x="364744" y="0"/>
                    <a:pt x="374904" y="0"/>
                    <a:pt x="395097" y="0"/>
                  </a:cubicBezTo>
                  <a:cubicBezTo>
                    <a:pt x="506603" y="280162"/>
                    <a:pt x="628142" y="560324"/>
                    <a:pt x="749681" y="850519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72" name="Group 72"/>
          <p:cNvGrpSpPr/>
          <p:nvPr/>
        </p:nvGrpSpPr>
        <p:grpSpPr>
          <a:xfrm>
            <a:off x="17729280" y="9660960"/>
            <a:ext cx="558720" cy="641520"/>
            <a:chOff x="0" y="0"/>
            <a:chExt cx="744960" cy="855360"/>
          </a:xfrm>
        </p:grpSpPr>
        <p:sp>
          <p:nvSpPr>
            <p:cNvPr id="73" name="Freeform 73"/>
            <p:cNvSpPr/>
            <p:nvPr/>
          </p:nvSpPr>
          <p:spPr>
            <a:xfrm>
              <a:off x="0" y="0"/>
              <a:ext cx="744982" cy="855345"/>
            </a:xfrm>
            <a:custGeom>
              <a:avLst/>
              <a:gdLst/>
              <a:ahLst/>
              <a:cxnLst/>
              <a:rect l="l" t="t" r="r" b="b"/>
              <a:pathLst>
                <a:path w="744982" h="855345">
                  <a:moveTo>
                    <a:pt x="382524" y="0"/>
                  </a:moveTo>
                  <a:cubicBezTo>
                    <a:pt x="503301" y="283972"/>
                    <a:pt x="624078" y="567944"/>
                    <a:pt x="744982" y="855345"/>
                  </a:cubicBezTo>
                  <a:cubicBezTo>
                    <a:pt x="483235" y="855345"/>
                    <a:pt x="251714" y="855345"/>
                    <a:pt x="0" y="855345"/>
                  </a:cubicBezTo>
                  <a:cubicBezTo>
                    <a:pt x="120777" y="564642"/>
                    <a:pt x="231521" y="283972"/>
                    <a:pt x="352298" y="0"/>
                  </a:cubicBezTo>
                  <a:cubicBezTo>
                    <a:pt x="362331" y="0"/>
                    <a:pt x="372491" y="0"/>
                    <a:pt x="382524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74" name="Group 74"/>
          <p:cNvGrpSpPr/>
          <p:nvPr/>
        </p:nvGrpSpPr>
        <p:grpSpPr>
          <a:xfrm>
            <a:off x="16954560" y="9660960"/>
            <a:ext cx="552240" cy="641520"/>
            <a:chOff x="0" y="0"/>
            <a:chExt cx="736320" cy="855360"/>
          </a:xfrm>
        </p:grpSpPr>
        <p:sp>
          <p:nvSpPr>
            <p:cNvPr id="75" name="Freeform 75"/>
            <p:cNvSpPr/>
            <p:nvPr/>
          </p:nvSpPr>
          <p:spPr>
            <a:xfrm>
              <a:off x="0" y="0"/>
              <a:ext cx="736346" cy="855345"/>
            </a:xfrm>
            <a:custGeom>
              <a:avLst/>
              <a:gdLst/>
              <a:ahLst/>
              <a:cxnLst/>
              <a:rect l="l" t="t" r="r" b="b"/>
              <a:pathLst>
                <a:path w="736346" h="855345">
                  <a:moveTo>
                    <a:pt x="383286" y="0"/>
                  </a:moveTo>
                  <a:cubicBezTo>
                    <a:pt x="504317" y="283972"/>
                    <a:pt x="615315" y="564642"/>
                    <a:pt x="736346" y="855345"/>
                  </a:cubicBezTo>
                  <a:cubicBezTo>
                    <a:pt x="494284" y="855345"/>
                    <a:pt x="262255" y="855345"/>
                    <a:pt x="0" y="855345"/>
                  </a:cubicBezTo>
                  <a:cubicBezTo>
                    <a:pt x="110998" y="567944"/>
                    <a:pt x="232029" y="283972"/>
                    <a:pt x="353060" y="0"/>
                  </a:cubicBezTo>
                  <a:cubicBezTo>
                    <a:pt x="363093" y="0"/>
                    <a:pt x="373253" y="0"/>
                    <a:pt x="383286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76" name="Group 76"/>
          <p:cNvGrpSpPr/>
          <p:nvPr/>
        </p:nvGrpSpPr>
        <p:grpSpPr>
          <a:xfrm>
            <a:off x="15398640" y="9660960"/>
            <a:ext cx="555840" cy="644400"/>
            <a:chOff x="0" y="0"/>
            <a:chExt cx="741120" cy="859200"/>
          </a:xfrm>
        </p:grpSpPr>
        <p:sp>
          <p:nvSpPr>
            <p:cNvPr id="77" name="Freeform 77"/>
            <p:cNvSpPr/>
            <p:nvPr/>
          </p:nvSpPr>
          <p:spPr>
            <a:xfrm>
              <a:off x="0" y="0"/>
              <a:ext cx="741172" cy="859155"/>
            </a:xfrm>
            <a:custGeom>
              <a:avLst/>
              <a:gdLst/>
              <a:ahLst/>
              <a:cxnLst/>
              <a:rect l="l" t="t" r="r" b="b"/>
              <a:pathLst>
                <a:path w="741172" h="859155">
                  <a:moveTo>
                    <a:pt x="385826" y="0"/>
                  </a:moveTo>
                  <a:cubicBezTo>
                    <a:pt x="507619" y="284099"/>
                    <a:pt x="619379" y="568325"/>
                    <a:pt x="741172" y="859155"/>
                  </a:cubicBezTo>
                  <a:cubicBezTo>
                    <a:pt x="487426" y="859155"/>
                    <a:pt x="253873" y="859155"/>
                    <a:pt x="0" y="859155"/>
                  </a:cubicBezTo>
                  <a:cubicBezTo>
                    <a:pt x="111633" y="571627"/>
                    <a:pt x="233553" y="287528"/>
                    <a:pt x="355346" y="3429"/>
                  </a:cubicBezTo>
                  <a:cubicBezTo>
                    <a:pt x="365506" y="0"/>
                    <a:pt x="375666" y="0"/>
                    <a:pt x="385826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78" name="Group 78"/>
          <p:cNvGrpSpPr/>
          <p:nvPr/>
        </p:nvGrpSpPr>
        <p:grpSpPr>
          <a:xfrm>
            <a:off x="17462160" y="9479520"/>
            <a:ext cx="311040" cy="603360"/>
            <a:chOff x="0" y="0"/>
            <a:chExt cx="414720" cy="804480"/>
          </a:xfrm>
        </p:grpSpPr>
        <p:sp>
          <p:nvSpPr>
            <p:cNvPr id="79" name="Freeform 79"/>
            <p:cNvSpPr/>
            <p:nvPr/>
          </p:nvSpPr>
          <p:spPr>
            <a:xfrm>
              <a:off x="0" y="0"/>
              <a:ext cx="414782" cy="804418"/>
            </a:xfrm>
            <a:custGeom>
              <a:avLst/>
              <a:gdLst/>
              <a:ahLst/>
              <a:cxnLst/>
              <a:rect l="l" t="t" r="r" b="b"/>
              <a:pathLst>
                <a:path w="414782" h="804418">
                  <a:moveTo>
                    <a:pt x="202311" y="804418"/>
                  </a:moveTo>
                  <a:cubicBezTo>
                    <a:pt x="0" y="425958"/>
                    <a:pt x="0" y="364998"/>
                    <a:pt x="202311" y="0"/>
                  </a:cubicBezTo>
                  <a:cubicBezTo>
                    <a:pt x="404622" y="267081"/>
                    <a:pt x="414782" y="537464"/>
                    <a:pt x="202311" y="804418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80" name="Group 80"/>
          <p:cNvGrpSpPr/>
          <p:nvPr/>
        </p:nvGrpSpPr>
        <p:grpSpPr>
          <a:xfrm>
            <a:off x="15922800" y="9489600"/>
            <a:ext cx="295200" cy="594000"/>
            <a:chOff x="0" y="0"/>
            <a:chExt cx="393600" cy="792000"/>
          </a:xfrm>
        </p:grpSpPr>
        <p:sp>
          <p:nvSpPr>
            <p:cNvPr id="81" name="Freeform 81"/>
            <p:cNvSpPr/>
            <p:nvPr/>
          </p:nvSpPr>
          <p:spPr>
            <a:xfrm>
              <a:off x="0" y="0"/>
              <a:ext cx="393573" cy="791972"/>
            </a:xfrm>
            <a:custGeom>
              <a:avLst/>
              <a:gdLst/>
              <a:ahLst/>
              <a:cxnLst/>
              <a:rect l="l" t="t" r="r" b="b"/>
              <a:pathLst>
                <a:path w="393573" h="791972">
                  <a:moveTo>
                    <a:pt x="191770" y="791972"/>
                  </a:moveTo>
                  <a:cubicBezTo>
                    <a:pt x="0" y="599059"/>
                    <a:pt x="0" y="186182"/>
                    <a:pt x="191770" y="0"/>
                  </a:cubicBezTo>
                  <a:cubicBezTo>
                    <a:pt x="393573" y="345186"/>
                    <a:pt x="393573" y="446786"/>
                    <a:pt x="191770" y="791972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82" name="Group 82"/>
          <p:cNvGrpSpPr/>
          <p:nvPr/>
        </p:nvGrpSpPr>
        <p:grpSpPr>
          <a:xfrm>
            <a:off x="16688160" y="9496080"/>
            <a:ext cx="298800" cy="581040"/>
            <a:chOff x="0" y="0"/>
            <a:chExt cx="398400" cy="774720"/>
          </a:xfrm>
        </p:grpSpPr>
        <p:sp>
          <p:nvSpPr>
            <p:cNvPr id="83" name="Freeform 83"/>
            <p:cNvSpPr/>
            <p:nvPr/>
          </p:nvSpPr>
          <p:spPr>
            <a:xfrm>
              <a:off x="0" y="0"/>
              <a:ext cx="398399" cy="774700"/>
            </a:xfrm>
            <a:custGeom>
              <a:avLst/>
              <a:gdLst/>
              <a:ahLst/>
              <a:cxnLst/>
              <a:rect l="l" t="t" r="r" b="b"/>
              <a:pathLst>
                <a:path w="398399" h="774700">
                  <a:moveTo>
                    <a:pt x="204343" y="774700"/>
                  </a:moveTo>
                  <a:cubicBezTo>
                    <a:pt x="0" y="517652"/>
                    <a:pt x="0" y="253746"/>
                    <a:pt x="204343" y="0"/>
                  </a:cubicBezTo>
                  <a:cubicBezTo>
                    <a:pt x="398399" y="162433"/>
                    <a:pt x="398399" y="595376"/>
                    <a:pt x="204343" y="77470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84" name="Group 84"/>
          <p:cNvGrpSpPr/>
          <p:nvPr/>
        </p:nvGrpSpPr>
        <p:grpSpPr>
          <a:xfrm>
            <a:off x="15127200" y="9489600"/>
            <a:ext cx="295200" cy="594000"/>
            <a:chOff x="0" y="0"/>
            <a:chExt cx="393600" cy="792000"/>
          </a:xfrm>
        </p:grpSpPr>
        <p:sp>
          <p:nvSpPr>
            <p:cNvPr id="85" name="Freeform 85"/>
            <p:cNvSpPr/>
            <p:nvPr/>
          </p:nvSpPr>
          <p:spPr>
            <a:xfrm>
              <a:off x="0" y="0"/>
              <a:ext cx="393573" cy="791972"/>
            </a:xfrm>
            <a:custGeom>
              <a:avLst/>
              <a:gdLst/>
              <a:ahLst/>
              <a:cxnLst/>
              <a:rect l="l" t="t" r="r" b="b"/>
              <a:pathLst>
                <a:path w="393573" h="791972">
                  <a:moveTo>
                    <a:pt x="191770" y="791972"/>
                  </a:moveTo>
                  <a:cubicBezTo>
                    <a:pt x="0" y="599059"/>
                    <a:pt x="0" y="186182"/>
                    <a:pt x="191770" y="0"/>
                  </a:cubicBezTo>
                  <a:cubicBezTo>
                    <a:pt x="393573" y="345186"/>
                    <a:pt x="393573" y="446786"/>
                    <a:pt x="191770" y="791972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86" name="Group 86"/>
          <p:cNvGrpSpPr/>
          <p:nvPr/>
        </p:nvGrpSpPr>
        <p:grpSpPr>
          <a:xfrm>
            <a:off x="13037760" y="9664560"/>
            <a:ext cx="562320" cy="637920"/>
            <a:chOff x="0" y="0"/>
            <a:chExt cx="749760" cy="850560"/>
          </a:xfrm>
        </p:grpSpPr>
        <p:sp>
          <p:nvSpPr>
            <p:cNvPr id="87" name="Freeform 87"/>
            <p:cNvSpPr/>
            <p:nvPr/>
          </p:nvSpPr>
          <p:spPr>
            <a:xfrm>
              <a:off x="0" y="0"/>
              <a:ext cx="749808" cy="850519"/>
            </a:xfrm>
            <a:custGeom>
              <a:avLst/>
              <a:gdLst/>
              <a:ahLst/>
              <a:cxnLst/>
              <a:rect l="l" t="t" r="r" b="b"/>
              <a:pathLst>
                <a:path w="749808" h="850519">
                  <a:moveTo>
                    <a:pt x="749808" y="850519"/>
                  </a:moveTo>
                  <a:cubicBezTo>
                    <a:pt x="486410" y="850519"/>
                    <a:pt x="263525" y="850519"/>
                    <a:pt x="0" y="850519"/>
                  </a:cubicBezTo>
                  <a:cubicBezTo>
                    <a:pt x="121539" y="567055"/>
                    <a:pt x="233045" y="283464"/>
                    <a:pt x="354584" y="0"/>
                  </a:cubicBezTo>
                  <a:cubicBezTo>
                    <a:pt x="364744" y="0"/>
                    <a:pt x="374904" y="0"/>
                    <a:pt x="395097" y="0"/>
                  </a:cubicBezTo>
                  <a:cubicBezTo>
                    <a:pt x="506603" y="280162"/>
                    <a:pt x="628142" y="560324"/>
                    <a:pt x="749681" y="850519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88" name="Group 88"/>
          <p:cNvGrpSpPr/>
          <p:nvPr/>
        </p:nvGrpSpPr>
        <p:grpSpPr>
          <a:xfrm>
            <a:off x="14593680" y="9661680"/>
            <a:ext cx="558720" cy="641520"/>
            <a:chOff x="0" y="0"/>
            <a:chExt cx="744960" cy="855360"/>
          </a:xfrm>
        </p:grpSpPr>
        <p:sp>
          <p:nvSpPr>
            <p:cNvPr id="89" name="Freeform 89"/>
            <p:cNvSpPr/>
            <p:nvPr/>
          </p:nvSpPr>
          <p:spPr>
            <a:xfrm>
              <a:off x="0" y="0"/>
              <a:ext cx="744982" cy="855345"/>
            </a:xfrm>
            <a:custGeom>
              <a:avLst/>
              <a:gdLst/>
              <a:ahLst/>
              <a:cxnLst/>
              <a:rect l="l" t="t" r="r" b="b"/>
              <a:pathLst>
                <a:path w="744982" h="855345">
                  <a:moveTo>
                    <a:pt x="382524" y="0"/>
                  </a:moveTo>
                  <a:cubicBezTo>
                    <a:pt x="503301" y="283972"/>
                    <a:pt x="624078" y="567944"/>
                    <a:pt x="744982" y="855345"/>
                  </a:cubicBezTo>
                  <a:cubicBezTo>
                    <a:pt x="483235" y="855345"/>
                    <a:pt x="251714" y="855345"/>
                    <a:pt x="0" y="855345"/>
                  </a:cubicBezTo>
                  <a:cubicBezTo>
                    <a:pt x="120777" y="564642"/>
                    <a:pt x="231521" y="283972"/>
                    <a:pt x="352298" y="0"/>
                  </a:cubicBezTo>
                  <a:cubicBezTo>
                    <a:pt x="362331" y="0"/>
                    <a:pt x="372491" y="0"/>
                    <a:pt x="382524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90" name="Group 90"/>
          <p:cNvGrpSpPr/>
          <p:nvPr/>
        </p:nvGrpSpPr>
        <p:grpSpPr>
          <a:xfrm>
            <a:off x="13818960" y="9661680"/>
            <a:ext cx="552240" cy="641520"/>
            <a:chOff x="0" y="0"/>
            <a:chExt cx="736320" cy="855360"/>
          </a:xfrm>
        </p:grpSpPr>
        <p:sp>
          <p:nvSpPr>
            <p:cNvPr id="91" name="Freeform 91"/>
            <p:cNvSpPr/>
            <p:nvPr/>
          </p:nvSpPr>
          <p:spPr>
            <a:xfrm>
              <a:off x="0" y="0"/>
              <a:ext cx="736346" cy="855345"/>
            </a:xfrm>
            <a:custGeom>
              <a:avLst/>
              <a:gdLst/>
              <a:ahLst/>
              <a:cxnLst/>
              <a:rect l="l" t="t" r="r" b="b"/>
              <a:pathLst>
                <a:path w="736346" h="855345">
                  <a:moveTo>
                    <a:pt x="383286" y="0"/>
                  </a:moveTo>
                  <a:cubicBezTo>
                    <a:pt x="504317" y="283972"/>
                    <a:pt x="615315" y="564642"/>
                    <a:pt x="736346" y="855345"/>
                  </a:cubicBezTo>
                  <a:cubicBezTo>
                    <a:pt x="494284" y="855345"/>
                    <a:pt x="262255" y="855345"/>
                    <a:pt x="0" y="855345"/>
                  </a:cubicBezTo>
                  <a:cubicBezTo>
                    <a:pt x="110998" y="567944"/>
                    <a:pt x="232029" y="283972"/>
                    <a:pt x="353060" y="0"/>
                  </a:cubicBezTo>
                  <a:cubicBezTo>
                    <a:pt x="363093" y="0"/>
                    <a:pt x="373253" y="0"/>
                    <a:pt x="383286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92" name="Group 92"/>
          <p:cNvGrpSpPr/>
          <p:nvPr/>
        </p:nvGrpSpPr>
        <p:grpSpPr>
          <a:xfrm>
            <a:off x="12263040" y="9661680"/>
            <a:ext cx="555840" cy="644400"/>
            <a:chOff x="0" y="0"/>
            <a:chExt cx="741120" cy="859200"/>
          </a:xfrm>
        </p:grpSpPr>
        <p:sp>
          <p:nvSpPr>
            <p:cNvPr id="93" name="Freeform 93"/>
            <p:cNvSpPr/>
            <p:nvPr/>
          </p:nvSpPr>
          <p:spPr>
            <a:xfrm>
              <a:off x="0" y="0"/>
              <a:ext cx="741172" cy="859155"/>
            </a:xfrm>
            <a:custGeom>
              <a:avLst/>
              <a:gdLst/>
              <a:ahLst/>
              <a:cxnLst/>
              <a:rect l="l" t="t" r="r" b="b"/>
              <a:pathLst>
                <a:path w="741172" h="859155">
                  <a:moveTo>
                    <a:pt x="385826" y="0"/>
                  </a:moveTo>
                  <a:cubicBezTo>
                    <a:pt x="507619" y="284099"/>
                    <a:pt x="619379" y="568325"/>
                    <a:pt x="741172" y="859155"/>
                  </a:cubicBezTo>
                  <a:cubicBezTo>
                    <a:pt x="487426" y="859155"/>
                    <a:pt x="253873" y="859155"/>
                    <a:pt x="0" y="859155"/>
                  </a:cubicBezTo>
                  <a:cubicBezTo>
                    <a:pt x="111633" y="571627"/>
                    <a:pt x="233553" y="287528"/>
                    <a:pt x="355346" y="3429"/>
                  </a:cubicBezTo>
                  <a:cubicBezTo>
                    <a:pt x="365506" y="0"/>
                    <a:pt x="375666" y="0"/>
                    <a:pt x="385826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94" name="Group 94"/>
          <p:cNvGrpSpPr/>
          <p:nvPr/>
        </p:nvGrpSpPr>
        <p:grpSpPr>
          <a:xfrm>
            <a:off x="14327280" y="9480240"/>
            <a:ext cx="311040" cy="603360"/>
            <a:chOff x="0" y="0"/>
            <a:chExt cx="414720" cy="804480"/>
          </a:xfrm>
        </p:grpSpPr>
        <p:sp>
          <p:nvSpPr>
            <p:cNvPr id="95" name="Freeform 95"/>
            <p:cNvSpPr/>
            <p:nvPr/>
          </p:nvSpPr>
          <p:spPr>
            <a:xfrm>
              <a:off x="0" y="0"/>
              <a:ext cx="414782" cy="804418"/>
            </a:xfrm>
            <a:custGeom>
              <a:avLst/>
              <a:gdLst/>
              <a:ahLst/>
              <a:cxnLst/>
              <a:rect l="l" t="t" r="r" b="b"/>
              <a:pathLst>
                <a:path w="414782" h="804418">
                  <a:moveTo>
                    <a:pt x="202311" y="804418"/>
                  </a:moveTo>
                  <a:cubicBezTo>
                    <a:pt x="0" y="425958"/>
                    <a:pt x="0" y="364998"/>
                    <a:pt x="202311" y="0"/>
                  </a:cubicBezTo>
                  <a:cubicBezTo>
                    <a:pt x="404622" y="267081"/>
                    <a:pt x="414782" y="537464"/>
                    <a:pt x="202311" y="804418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96" name="Group 96"/>
          <p:cNvGrpSpPr/>
          <p:nvPr/>
        </p:nvGrpSpPr>
        <p:grpSpPr>
          <a:xfrm>
            <a:off x="12787200" y="9490320"/>
            <a:ext cx="295200" cy="594000"/>
            <a:chOff x="0" y="0"/>
            <a:chExt cx="393600" cy="792000"/>
          </a:xfrm>
        </p:grpSpPr>
        <p:sp>
          <p:nvSpPr>
            <p:cNvPr id="97" name="Freeform 97"/>
            <p:cNvSpPr/>
            <p:nvPr/>
          </p:nvSpPr>
          <p:spPr>
            <a:xfrm>
              <a:off x="0" y="0"/>
              <a:ext cx="393573" cy="791972"/>
            </a:xfrm>
            <a:custGeom>
              <a:avLst/>
              <a:gdLst/>
              <a:ahLst/>
              <a:cxnLst/>
              <a:rect l="l" t="t" r="r" b="b"/>
              <a:pathLst>
                <a:path w="393573" h="791972">
                  <a:moveTo>
                    <a:pt x="191770" y="791972"/>
                  </a:moveTo>
                  <a:cubicBezTo>
                    <a:pt x="0" y="599059"/>
                    <a:pt x="0" y="186182"/>
                    <a:pt x="191770" y="0"/>
                  </a:cubicBezTo>
                  <a:cubicBezTo>
                    <a:pt x="393573" y="345186"/>
                    <a:pt x="393573" y="446786"/>
                    <a:pt x="191770" y="791972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98" name="Group 98"/>
          <p:cNvGrpSpPr/>
          <p:nvPr/>
        </p:nvGrpSpPr>
        <p:grpSpPr>
          <a:xfrm>
            <a:off x="13552560" y="9496080"/>
            <a:ext cx="298800" cy="581040"/>
            <a:chOff x="0" y="0"/>
            <a:chExt cx="398400" cy="774720"/>
          </a:xfrm>
        </p:grpSpPr>
        <p:sp>
          <p:nvSpPr>
            <p:cNvPr id="99" name="Freeform 99"/>
            <p:cNvSpPr/>
            <p:nvPr/>
          </p:nvSpPr>
          <p:spPr>
            <a:xfrm>
              <a:off x="0" y="0"/>
              <a:ext cx="398399" cy="774700"/>
            </a:xfrm>
            <a:custGeom>
              <a:avLst/>
              <a:gdLst/>
              <a:ahLst/>
              <a:cxnLst/>
              <a:rect l="l" t="t" r="r" b="b"/>
              <a:pathLst>
                <a:path w="398399" h="774700">
                  <a:moveTo>
                    <a:pt x="204343" y="774700"/>
                  </a:moveTo>
                  <a:cubicBezTo>
                    <a:pt x="0" y="517652"/>
                    <a:pt x="0" y="253746"/>
                    <a:pt x="204343" y="0"/>
                  </a:cubicBezTo>
                  <a:cubicBezTo>
                    <a:pt x="398399" y="162433"/>
                    <a:pt x="398399" y="595376"/>
                    <a:pt x="204343" y="77470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00" name="Group 100"/>
          <p:cNvGrpSpPr/>
          <p:nvPr/>
        </p:nvGrpSpPr>
        <p:grpSpPr>
          <a:xfrm>
            <a:off x="10011600" y="9682560"/>
            <a:ext cx="562320" cy="637920"/>
            <a:chOff x="0" y="0"/>
            <a:chExt cx="749760" cy="850560"/>
          </a:xfrm>
        </p:grpSpPr>
        <p:sp>
          <p:nvSpPr>
            <p:cNvPr id="101" name="Freeform 101"/>
            <p:cNvSpPr/>
            <p:nvPr/>
          </p:nvSpPr>
          <p:spPr>
            <a:xfrm>
              <a:off x="0" y="0"/>
              <a:ext cx="749808" cy="850519"/>
            </a:xfrm>
            <a:custGeom>
              <a:avLst/>
              <a:gdLst/>
              <a:ahLst/>
              <a:cxnLst/>
              <a:rect l="l" t="t" r="r" b="b"/>
              <a:pathLst>
                <a:path w="749808" h="850519">
                  <a:moveTo>
                    <a:pt x="749808" y="850519"/>
                  </a:moveTo>
                  <a:cubicBezTo>
                    <a:pt x="486410" y="850519"/>
                    <a:pt x="263525" y="850519"/>
                    <a:pt x="0" y="850519"/>
                  </a:cubicBezTo>
                  <a:cubicBezTo>
                    <a:pt x="121539" y="567055"/>
                    <a:pt x="233045" y="283464"/>
                    <a:pt x="354584" y="0"/>
                  </a:cubicBezTo>
                  <a:cubicBezTo>
                    <a:pt x="364744" y="0"/>
                    <a:pt x="374904" y="0"/>
                    <a:pt x="395097" y="0"/>
                  </a:cubicBezTo>
                  <a:cubicBezTo>
                    <a:pt x="506603" y="280162"/>
                    <a:pt x="628142" y="560324"/>
                    <a:pt x="749681" y="850519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02" name="Group 102"/>
          <p:cNvGrpSpPr/>
          <p:nvPr/>
        </p:nvGrpSpPr>
        <p:grpSpPr>
          <a:xfrm>
            <a:off x="11566800" y="9678960"/>
            <a:ext cx="558720" cy="641520"/>
            <a:chOff x="0" y="0"/>
            <a:chExt cx="744960" cy="855360"/>
          </a:xfrm>
        </p:grpSpPr>
        <p:sp>
          <p:nvSpPr>
            <p:cNvPr id="103" name="Freeform 103"/>
            <p:cNvSpPr/>
            <p:nvPr/>
          </p:nvSpPr>
          <p:spPr>
            <a:xfrm>
              <a:off x="0" y="0"/>
              <a:ext cx="744982" cy="855345"/>
            </a:xfrm>
            <a:custGeom>
              <a:avLst/>
              <a:gdLst/>
              <a:ahLst/>
              <a:cxnLst/>
              <a:rect l="l" t="t" r="r" b="b"/>
              <a:pathLst>
                <a:path w="744982" h="855345">
                  <a:moveTo>
                    <a:pt x="382524" y="0"/>
                  </a:moveTo>
                  <a:cubicBezTo>
                    <a:pt x="503301" y="283972"/>
                    <a:pt x="624078" y="567944"/>
                    <a:pt x="744982" y="855345"/>
                  </a:cubicBezTo>
                  <a:cubicBezTo>
                    <a:pt x="483235" y="855345"/>
                    <a:pt x="251714" y="855345"/>
                    <a:pt x="0" y="855345"/>
                  </a:cubicBezTo>
                  <a:cubicBezTo>
                    <a:pt x="120777" y="564642"/>
                    <a:pt x="231521" y="283972"/>
                    <a:pt x="352298" y="0"/>
                  </a:cubicBezTo>
                  <a:cubicBezTo>
                    <a:pt x="362331" y="0"/>
                    <a:pt x="372491" y="0"/>
                    <a:pt x="382524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04" name="Group 104"/>
          <p:cNvGrpSpPr/>
          <p:nvPr/>
        </p:nvGrpSpPr>
        <p:grpSpPr>
          <a:xfrm>
            <a:off x="10792080" y="9678960"/>
            <a:ext cx="552240" cy="641520"/>
            <a:chOff x="0" y="0"/>
            <a:chExt cx="736320" cy="855360"/>
          </a:xfrm>
        </p:grpSpPr>
        <p:sp>
          <p:nvSpPr>
            <p:cNvPr id="105" name="Freeform 105"/>
            <p:cNvSpPr/>
            <p:nvPr/>
          </p:nvSpPr>
          <p:spPr>
            <a:xfrm>
              <a:off x="0" y="0"/>
              <a:ext cx="736346" cy="855345"/>
            </a:xfrm>
            <a:custGeom>
              <a:avLst/>
              <a:gdLst/>
              <a:ahLst/>
              <a:cxnLst/>
              <a:rect l="l" t="t" r="r" b="b"/>
              <a:pathLst>
                <a:path w="736346" h="855345">
                  <a:moveTo>
                    <a:pt x="383286" y="0"/>
                  </a:moveTo>
                  <a:cubicBezTo>
                    <a:pt x="504317" y="283972"/>
                    <a:pt x="615315" y="564642"/>
                    <a:pt x="736346" y="855345"/>
                  </a:cubicBezTo>
                  <a:cubicBezTo>
                    <a:pt x="494284" y="855345"/>
                    <a:pt x="262255" y="855345"/>
                    <a:pt x="0" y="855345"/>
                  </a:cubicBezTo>
                  <a:cubicBezTo>
                    <a:pt x="110998" y="567944"/>
                    <a:pt x="232029" y="283972"/>
                    <a:pt x="353060" y="0"/>
                  </a:cubicBezTo>
                  <a:cubicBezTo>
                    <a:pt x="363093" y="0"/>
                    <a:pt x="373253" y="0"/>
                    <a:pt x="383286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06" name="Group 106"/>
          <p:cNvGrpSpPr/>
          <p:nvPr/>
        </p:nvGrpSpPr>
        <p:grpSpPr>
          <a:xfrm>
            <a:off x="9236880" y="9678960"/>
            <a:ext cx="555840" cy="644400"/>
            <a:chOff x="0" y="0"/>
            <a:chExt cx="741120" cy="859200"/>
          </a:xfrm>
        </p:grpSpPr>
        <p:sp>
          <p:nvSpPr>
            <p:cNvPr id="107" name="Freeform 107"/>
            <p:cNvSpPr/>
            <p:nvPr/>
          </p:nvSpPr>
          <p:spPr>
            <a:xfrm>
              <a:off x="0" y="0"/>
              <a:ext cx="741172" cy="859155"/>
            </a:xfrm>
            <a:custGeom>
              <a:avLst/>
              <a:gdLst/>
              <a:ahLst/>
              <a:cxnLst/>
              <a:rect l="l" t="t" r="r" b="b"/>
              <a:pathLst>
                <a:path w="741172" h="859155">
                  <a:moveTo>
                    <a:pt x="385826" y="0"/>
                  </a:moveTo>
                  <a:cubicBezTo>
                    <a:pt x="507619" y="284099"/>
                    <a:pt x="619379" y="568325"/>
                    <a:pt x="741172" y="859155"/>
                  </a:cubicBezTo>
                  <a:cubicBezTo>
                    <a:pt x="487426" y="859155"/>
                    <a:pt x="253873" y="859155"/>
                    <a:pt x="0" y="859155"/>
                  </a:cubicBezTo>
                  <a:cubicBezTo>
                    <a:pt x="111633" y="571627"/>
                    <a:pt x="233553" y="287528"/>
                    <a:pt x="355346" y="3429"/>
                  </a:cubicBezTo>
                  <a:cubicBezTo>
                    <a:pt x="365506" y="0"/>
                    <a:pt x="375666" y="0"/>
                    <a:pt x="385826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08" name="Group 108"/>
          <p:cNvGrpSpPr/>
          <p:nvPr/>
        </p:nvGrpSpPr>
        <p:grpSpPr>
          <a:xfrm>
            <a:off x="11300400" y="9498240"/>
            <a:ext cx="311040" cy="603360"/>
            <a:chOff x="0" y="0"/>
            <a:chExt cx="414720" cy="804480"/>
          </a:xfrm>
        </p:grpSpPr>
        <p:sp>
          <p:nvSpPr>
            <p:cNvPr id="109" name="Freeform 109"/>
            <p:cNvSpPr/>
            <p:nvPr/>
          </p:nvSpPr>
          <p:spPr>
            <a:xfrm>
              <a:off x="0" y="0"/>
              <a:ext cx="414782" cy="804418"/>
            </a:xfrm>
            <a:custGeom>
              <a:avLst/>
              <a:gdLst/>
              <a:ahLst/>
              <a:cxnLst/>
              <a:rect l="l" t="t" r="r" b="b"/>
              <a:pathLst>
                <a:path w="414782" h="804418">
                  <a:moveTo>
                    <a:pt x="202311" y="804418"/>
                  </a:moveTo>
                  <a:cubicBezTo>
                    <a:pt x="0" y="425958"/>
                    <a:pt x="0" y="364998"/>
                    <a:pt x="202311" y="0"/>
                  </a:cubicBezTo>
                  <a:cubicBezTo>
                    <a:pt x="404622" y="267081"/>
                    <a:pt x="414782" y="537464"/>
                    <a:pt x="202311" y="804418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10" name="Group 110"/>
          <p:cNvGrpSpPr/>
          <p:nvPr/>
        </p:nvGrpSpPr>
        <p:grpSpPr>
          <a:xfrm>
            <a:off x="9760320" y="9507600"/>
            <a:ext cx="295200" cy="594000"/>
            <a:chOff x="0" y="0"/>
            <a:chExt cx="393600" cy="792000"/>
          </a:xfrm>
        </p:grpSpPr>
        <p:sp>
          <p:nvSpPr>
            <p:cNvPr id="111" name="Freeform 111"/>
            <p:cNvSpPr/>
            <p:nvPr/>
          </p:nvSpPr>
          <p:spPr>
            <a:xfrm>
              <a:off x="0" y="0"/>
              <a:ext cx="393573" cy="791972"/>
            </a:xfrm>
            <a:custGeom>
              <a:avLst/>
              <a:gdLst/>
              <a:ahLst/>
              <a:cxnLst/>
              <a:rect l="l" t="t" r="r" b="b"/>
              <a:pathLst>
                <a:path w="393573" h="791972">
                  <a:moveTo>
                    <a:pt x="191770" y="791972"/>
                  </a:moveTo>
                  <a:cubicBezTo>
                    <a:pt x="0" y="599059"/>
                    <a:pt x="0" y="186182"/>
                    <a:pt x="191770" y="0"/>
                  </a:cubicBezTo>
                  <a:cubicBezTo>
                    <a:pt x="393573" y="345186"/>
                    <a:pt x="393573" y="446786"/>
                    <a:pt x="191770" y="791972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12" name="Group 112"/>
          <p:cNvGrpSpPr/>
          <p:nvPr/>
        </p:nvGrpSpPr>
        <p:grpSpPr>
          <a:xfrm>
            <a:off x="10525680" y="9514080"/>
            <a:ext cx="298800" cy="581040"/>
            <a:chOff x="0" y="0"/>
            <a:chExt cx="398400" cy="774720"/>
          </a:xfrm>
        </p:grpSpPr>
        <p:sp>
          <p:nvSpPr>
            <p:cNvPr id="113" name="Freeform 113"/>
            <p:cNvSpPr/>
            <p:nvPr/>
          </p:nvSpPr>
          <p:spPr>
            <a:xfrm>
              <a:off x="0" y="0"/>
              <a:ext cx="398399" cy="774700"/>
            </a:xfrm>
            <a:custGeom>
              <a:avLst/>
              <a:gdLst/>
              <a:ahLst/>
              <a:cxnLst/>
              <a:rect l="l" t="t" r="r" b="b"/>
              <a:pathLst>
                <a:path w="398399" h="774700">
                  <a:moveTo>
                    <a:pt x="204343" y="774700"/>
                  </a:moveTo>
                  <a:cubicBezTo>
                    <a:pt x="0" y="517652"/>
                    <a:pt x="0" y="253746"/>
                    <a:pt x="204343" y="0"/>
                  </a:cubicBezTo>
                  <a:cubicBezTo>
                    <a:pt x="398399" y="162433"/>
                    <a:pt x="398399" y="595376"/>
                    <a:pt x="204343" y="77470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14" name="Group 114"/>
          <p:cNvGrpSpPr/>
          <p:nvPr/>
        </p:nvGrpSpPr>
        <p:grpSpPr>
          <a:xfrm>
            <a:off x="8964720" y="9507600"/>
            <a:ext cx="295200" cy="594000"/>
            <a:chOff x="0" y="0"/>
            <a:chExt cx="393600" cy="792000"/>
          </a:xfrm>
        </p:grpSpPr>
        <p:sp>
          <p:nvSpPr>
            <p:cNvPr id="115" name="Freeform 115"/>
            <p:cNvSpPr/>
            <p:nvPr/>
          </p:nvSpPr>
          <p:spPr>
            <a:xfrm>
              <a:off x="0" y="0"/>
              <a:ext cx="393573" cy="791972"/>
            </a:xfrm>
            <a:custGeom>
              <a:avLst/>
              <a:gdLst/>
              <a:ahLst/>
              <a:cxnLst/>
              <a:rect l="l" t="t" r="r" b="b"/>
              <a:pathLst>
                <a:path w="393573" h="791972">
                  <a:moveTo>
                    <a:pt x="191770" y="791972"/>
                  </a:moveTo>
                  <a:cubicBezTo>
                    <a:pt x="0" y="599059"/>
                    <a:pt x="0" y="186182"/>
                    <a:pt x="191770" y="0"/>
                  </a:cubicBezTo>
                  <a:cubicBezTo>
                    <a:pt x="393573" y="345186"/>
                    <a:pt x="393573" y="446786"/>
                    <a:pt x="191770" y="791972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16" name="Group 116"/>
          <p:cNvGrpSpPr/>
          <p:nvPr/>
        </p:nvGrpSpPr>
        <p:grpSpPr>
          <a:xfrm>
            <a:off x="6876000" y="9683280"/>
            <a:ext cx="562320" cy="637920"/>
            <a:chOff x="0" y="0"/>
            <a:chExt cx="749760" cy="850560"/>
          </a:xfrm>
        </p:grpSpPr>
        <p:sp>
          <p:nvSpPr>
            <p:cNvPr id="117" name="Freeform 117"/>
            <p:cNvSpPr/>
            <p:nvPr/>
          </p:nvSpPr>
          <p:spPr>
            <a:xfrm>
              <a:off x="0" y="0"/>
              <a:ext cx="749808" cy="850519"/>
            </a:xfrm>
            <a:custGeom>
              <a:avLst/>
              <a:gdLst/>
              <a:ahLst/>
              <a:cxnLst/>
              <a:rect l="l" t="t" r="r" b="b"/>
              <a:pathLst>
                <a:path w="749808" h="850519">
                  <a:moveTo>
                    <a:pt x="749808" y="850519"/>
                  </a:moveTo>
                  <a:cubicBezTo>
                    <a:pt x="486410" y="850519"/>
                    <a:pt x="263525" y="850519"/>
                    <a:pt x="0" y="850519"/>
                  </a:cubicBezTo>
                  <a:cubicBezTo>
                    <a:pt x="121539" y="567055"/>
                    <a:pt x="233045" y="283464"/>
                    <a:pt x="354584" y="0"/>
                  </a:cubicBezTo>
                  <a:cubicBezTo>
                    <a:pt x="364744" y="0"/>
                    <a:pt x="374904" y="0"/>
                    <a:pt x="395097" y="0"/>
                  </a:cubicBezTo>
                  <a:cubicBezTo>
                    <a:pt x="506603" y="280162"/>
                    <a:pt x="628142" y="560324"/>
                    <a:pt x="749681" y="850519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18" name="Group 118"/>
          <p:cNvGrpSpPr/>
          <p:nvPr/>
        </p:nvGrpSpPr>
        <p:grpSpPr>
          <a:xfrm>
            <a:off x="8431200" y="9679680"/>
            <a:ext cx="558720" cy="641520"/>
            <a:chOff x="0" y="0"/>
            <a:chExt cx="744960" cy="855360"/>
          </a:xfrm>
        </p:grpSpPr>
        <p:sp>
          <p:nvSpPr>
            <p:cNvPr id="119" name="Freeform 119"/>
            <p:cNvSpPr/>
            <p:nvPr/>
          </p:nvSpPr>
          <p:spPr>
            <a:xfrm>
              <a:off x="0" y="0"/>
              <a:ext cx="744982" cy="855345"/>
            </a:xfrm>
            <a:custGeom>
              <a:avLst/>
              <a:gdLst/>
              <a:ahLst/>
              <a:cxnLst/>
              <a:rect l="l" t="t" r="r" b="b"/>
              <a:pathLst>
                <a:path w="744982" h="855345">
                  <a:moveTo>
                    <a:pt x="382524" y="0"/>
                  </a:moveTo>
                  <a:cubicBezTo>
                    <a:pt x="503301" y="283972"/>
                    <a:pt x="624078" y="567944"/>
                    <a:pt x="744982" y="855345"/>
                  </a:cubicBezTo>
                  <a:cubicBezTo>
                    <a:pt x="483235" y="855345"/>
                    <a:pt x="251714" y="855345"/>
                    <a:pt x="0" y="855345"/>
                  </a:cubicBezTo>
                  <a:cubicBezTo>
                    <a:pt x="120777" y="564642"/>
                    <a:pt x="231521" y="283972"/>
                    <a:pt x="352298" y="0"/>
                  </a:cubicBezTo>
                  <a:cubicBezTo>
                    <a:pt x="362331" y="0"/>
                    <a:pt x="372491" y="0"/>
                    <a:pt x="382524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20" name="Group 120"/>
          <p:cNvGrpSpPr/>
          <p:nvPr/>
        </p:nvGrpSpPr>
        <p:grpSpPr>
          <a:xfrm>
            <a:off x="7656480" y="9679680"/>
            <a:ext cx="552240" cy="641520"/>
            <a:chOff x="0" y="0"/>
            <a:chExt cx="736320" cy="855360"/>
          </a:xfrm>
        </p:grpSpPr>
        <p:sp>
          <p:nvSpPr>
            <p:cNvPr id="121" name="Freeform 121"/>
            <p:cNvSpPr/>
            <p:nvPr/>
          </p:nvSpPr>
          <p:spPr>
            <a:xfrm>
              <a:off x="0" y="0"/>
              <a:ext cx="736346" cy="855345"/>
            </a:xfrm>
            <a:custGeom>
              <a:avLst/>
              <a:gdLst/>
              <a:ahLst/>
              <a:cxnLst/>
              <a:rect l="l" t="t" r="r" b="b"/>
              <a:pathLst>
                <a:path w="736346" h="855345">
                  <a:moveTo>
                    <a:pt x="383286" y="0"/>
                  </a:moveTo>
                  <a:cubicBezTo>
                    <a:pt x="504317" y="283972"/>
                    <a:pt x="615315" y="564642"/>
                    <a:pt x="736346" y="855345"/>
                  </a:cubicBezTo>
                  <a:cubicBezTo>
                    <a:pt x="494284" y="855345"/>
                    <a:pt x="262255" y="855345"/>
                    <a:pt x="0" y="855345"/>
                  </a:cubicBezTo>
                  <a:cubicBezTo>
                    <a:pt x="110998" y="567944"/>
                    <a:pt x="232029" y="283972"/>
                    <a:pt x="353060" y="0"/>
                  </a:cubicBezTo>
                  <a:cubicBezTo>
                    <a:pt x="363093" y="0"/>
                    <a:pt x="373253" y="0"/>
                    <a:pt x="383286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22" name="Group 122"/>
          <p:cNvGrpSpPr/>
          <p:nvPr/>
        </p:nvGrpSpPr>
        <p:grpSpPr>
          <a:xfrm>
            <a:off x="6101280" y="9679680"/>
            <a:ext cx="555840" cy="644400"/>
            <a:chOff x="0" y="0"/>
            <a:chExt cx="741120" cy="859200"/>
          </a:xfrm>
        </p:grpSpPr>
        <p:sp>
          <p:nvSpPr>
            <p:cNvPr id="123" name="Freeform 123"/>
            <p:cNvSpPr/>
            <p:nvPr/>
          </p:nvSpPr>
          <p:spPr>
            <a:xfrm>
              <a:off x="0" y="0"/>
              <a:ext cx="741172" cy="859155"/>
            </a:xfrm>
            <a:custGeom>
              <a:avLst/>
              <a:gdLst/>
              <a:ahLst/>
              <a:cxnLst/>
              <a:rect l="l" t="t" r="r" b="b"/>
              <a:pathLst>
                <a:path w="741172" h="859155">
                  <a:moveTo>
                    <a:pt x="385826" y="0"/>
                  </a:moveTo>
                  <a:cubicBezTo>
                    <a:pt x="507619" y="284099"/>
                    <a:pt x="619379" y="568325"/>
                    <a:pt x="741172" y="859155"/>
                  </a:cubicBezTo>
                  <a:cubicBezTo>
                    <a:pt x="487426" y="859155"/>
                    <a:pt x="253873" y="859155"/>
                    <a:pt x="0" y="859155"/>
                  </a:cubicBezTo>
                  <a:cubicBezTo>
                    <a:pt x="111633" y="571627"/>
                    <a:pt x="233553" y="287528"/>
                    <a:pt x="355346" y="3429"/>
                  </a:cubicBezTo>
                  <a:cubicBezTo>
                    <a:pt x="365506" y="0"/>
                    <a:pt x="375666" y="0"/>
                    <a:pt x="385826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24" name="Group 124"/>
          <p:cNvGrpSpPr/>
          <p:nvPr/>
        </p:nvGrpSpPr>
        <p:grpSpPr>
          <a:xfrm>
            <a:off x="8164800" y="9498960"/>
            <a:ext cx="311040" cy="603360"/>
            <a:chOff x="0" y="0"/>
            <a:chExt cx="414720" cy="804480"/>
          </a:xfrm>
        </p:grpSpPr>
        <p:sp>
          <p:nvSpPr>
            <p:cNvPr id="125" name="Freeform 125"/>
            <p:cNvSpPr/>
            <p:nvPr/>
          </p:nvSpPr>
          <p:spPr>
            <a:xfrm>
              <a:off x="0" y="0"/>
              <a:ext cx="414782" cy="804418"/>
            </a:xfrm>
            <a:custGeom>
              <a:avLst/>
              <a:gdLst/>
              <a:ahLst/>
              <a:cxnLst/>
              <a:rect l="l" t="t" r="r" b="b"/>
              <a:pathLst>
                <a:path w="414782" h="804418">
                  <a:moveTo>
                    <a:pt x="202311" y="804418"/>
                  </a:moveTo>
                  <a:cubicBezTo>
                    <a:pt x="0" y="425958"/>
                    <a:pt x="0" y="364998"/>
                    <a:pt x="202311" y="0"/>
                  </a:cubicBezTo>
                  <a:cubicBezTo>
                    <a:pt x="404622" y="267081"/>
                    <a:pt x="414782" y="537464"/>
                    <a:pt x="202311" y="804418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26" name="Group 126"/>
          <p:cNvGrpSpPr/>
          <p:nvPr/>
        </p:nvGrpSpPr>
        <p:grpSpPr>
          <a:xfrm>
            <a:off x="6624720" y="9508320"/>
            <a:ext cx="295200" cy="594000"/>
            <a:chOff x="0" y="0"/>
            <a:chExt cx="393600" cy="792000"/>
          </a:xfrm>
        </p:grpSpPr>
        <p:sp>
          <p:nvSpPr>
            <p:cNvPr id="127" name="Freeform 127"/>
            <p:cNvSpPr/>
            <p:nvPr/>
          </p:nvSpPr>
          <p:spPr>
            <a:xfrm>
              <a:off x="0" y="0"/>
              <a:ext cx="393573" cy="791972"/>
            </a:xfrm>
            <a:custGeom>
              <a:avLst/>
              <a:gdLst/>
              <a:ahLst/>
              <a:cxnLst/>
              <a:rect l="l" t="t" r="r" b="b"/>
              <a:pathLst>
                <a:path w="393573" h="791972">
                  <a:moveTo>
                    <a:pt x="191770" y="791972"/>
                  </a:moveTo>
                  <a:cubicBezTo>
                    <a:pt x="0" y="599059"/>
                    <a:pt x="0" y="186182"/>
                    <a:pt x="191770" y="0"/>
                  </a:cubicBezTo>
                  <a:cubicBezTo>
                    <a:pt x="393573" y="345186"/>
                    <a:pt x="393573" y="446786"/>
                    <a:pt x="191770" y="791972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28" name="Group 128"/>
          <p:cNvGrpSpPr/>
          <p:nvPr/>
        </p:nvGrpSpPr>
        <p:grpSpPr>
          <a:xfrm>
            <a:off x="7390080" y="9514800"/>
            <a:ext cx="298800" cy="581040"/>
            <a:chOff x="0" y="0"/>
            <a:chExt cx="398400" cy="774720"/>
          </a:xfrm>
        </p:grpSpPr>
        <p:sp>
          <p:nvSpPr>
            <p:cNvPr id="129" name="Freeform 129"/>
            <p:cNvSpPr/>
            <p:nvPr/>
          </p:nvSpPr>
          <p:spPr>
            <a:xfrm>
              <a:off x="0" y="0"/>
              <a:ext cx="398399" cy="774700"/>
            </a:xfrm>
            <a:custGeom>
              <a:avLst/>
              <a:gdLst/>
              <a:ahLst/>
              <a:cxnLst/>
              <a:rect l="l" t="t" r="r" b="b"/>
              <a:pathLst>
                <a:path w="398399" h="774700">
                  <a:moveTo>
                    <a:pt x="204343" y="774700"/>
                  </a:moveTo>
                  <a:cubicBezTo>
                    <a:pt x="0" y="517652"/>
                    <a:pt x="0" y="253746"/>
                    <a:pt x="204343" y="0"/>
                  </a:cubicBezTo>
                  <a:cubicBezTo>
                    <a:pt x="398399" y="162433"/>
                    <a:pt x="398399" y="595376"/>
                    <a:pt x="204343" y="77470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38" name="Group 138"/>
          <p:cNvGrpSpPr/>
          <p:nvPr/>
        </p:nvGrpSpPr>
        <p:grpSpPr>
          <a:xfrm>
            <a:off x="16096320" y="8053200"/>
            <a:ext cx="55440" cy="55440"/>
            <a:chOff x="0" y="0"/>
            <a:chExt cx="73920" cy="73920"/>
          </a:xfrm>
        </p:grpSpPr>
        <p:sp>
          <p:nvSpPr>
            <p:cNvPr id="139" name="Freeform 139"/>
            <p:cNvSpPr/>
            <p:nvPr/>
          </p:nvSpPr>
          <p:spPr>
            <a:xfrm>
              <a:off x="0" y="127"/>
              <a:ext cx="73914" cy="73914"/>
            </a:xfrm>
            <a:custGeom>
              <a:avLst/>
              <a:gdLst/>
              <a:ahLst/>
              <a:cxnLst/>
              <a:rect l="l" t="t" r="r" b="b"/>
              <a:pathLst>
                <a:path w="73914" h="73914">
                  <a:moveTo>
                    <a:pt x="36957" y="0"/>
                  </a:moveTo>
                  <a:cubicBezTo>
                    <a:pt x="16637" y="0"/>
                    <a:pt x="0" y="16383"/>
                    <a:pt x="0" y="36830"/>
                  </a:cubicBezTo>
                  <a:cubicBezTo>
                    <a:pt x="0" y="57277"/>
                    <a:pt x="16637" y="73914"/>
                    <a:pt x="36957" y="73914"/>
                  </a:cubicBezTo>
                  <a:cubicBezTo>
                    <a:pt x="57277" y="73914"/>
                    <a:pt x="73914" y="57277"/>
                    <a:pt x="73914" y="36830"/>
                  </a:cubicBezTo>
                  <a:cubicBezTo>
                    <a:pt x="73914" y="16383"/>
                    <a:pt x="57277" y="0"/>
                    <a:pt x="36957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149" name="Group 149"/>
          <p:cNvGrpSpPr/>
          <p:nvPr/>
        </p:nvGrpSpPr>
        <p:grpSpPr>
          <a:xfrm>
            <a:off x="799200" y="642960"/>
            <a:ext cx="8499600" cy="8499600"/>
            <a:chOff x="0" y="0"/>
            <a:chExt cx="11332800" cy="11332800"/>
          </a:xfrm>
        </p:grpSpPr>
        <p:sp>
          <p:nvSpPr>
            <p:cNvPr id="150" name="Freeform 150"/>
            <p:cNvSpPr/>
            <p:nvPr/>
          </p:nvSpPr>
          <p:spPr>
            <a:xfrm>
              <a:off x="0" y="0"/>
              <a:ext cx="0" cy="0"/>
            </a:xfrm>
            <a:custGeom>
              <a:avLst/>
              <a:gdLst/>
              <a:ahLst/>
              <a:cxnLst/>
              <a:rect l="l" t="t" r="r" b="b"/>
              <a:pathLst>
                <a:path/>
              </a:pathLst>
            </a:custGeom>
            <a:blipFill>
              <a:blip r:embed="rId3"/>
              <a:stretch>
                <a:fillRect l="49999" t="49999" r="50000" b="50000"/>
              </a:stretch>
            </a:blipFill>
          </p:spPr>
        </p:sp>
        <p:sp>
          <p:nvSpPr>
            <p:cNvPr id="151" name="Freeform 151"/>
            <p:cNvSpPr/>
            <p:nvPr/>
          </p:nvSpPr>
          <p:spPr>
            <a:xfrm>
              <a:off x="0" y="0"/>
              <a:ext cx="0" cy="0"/>
            </a:xfrm>
            <a:custGeom>
              <a:avLst/>
              <a:gdLst/>
              <a:ahLst/>
              <a:cxnLst/>
              <a:rect l="l" t="t" r="r" b="b"/>
              <a:pathLst>
                <a:path/>
              </a:pathLst>
            </a:custGeom>
            <a:solidFill>
              <a:srgbClr val="984807"/>
            </a:solidFill>
          </p:spPr>
        </p:sp>
      </p:grpSp>
      <p:sp>
        <p:nvSpPr>
          <p:cNvPr id="156" name="AutoShape 73">
            <a:extLst>
              <a:ext uri="{FF2B5EF4-FFF2-40B4-BE49-F238E27FC236}">
                <a16:creationId xmlns:a16="http://schemas.microsoft.com/office/drawing/2014/main" id="{E7E0C66B-F3CC-A97F-CF0C-C7D5ECE88AF1}"/>
              </a:ext>
            </a:extLst>
          </p:cNvPr>
          <p:cNvSpPr/>
          <p:nvPr/>
        </p:nvSpPr>
        <p:spPr>
          <a:xfrm rot="21903">
            <a:off x="148497" y="1830270"/>
            <a:ext cx="18081007" cy="0"/>
          </a:xfrm>
          <a:prstGeom prst="line">
            <a:avLst/>
          </a:prstGeom>
          <a:ln w="47625" cap="rnd">
            <a:solidFill>
              <a:srgbClr val="984603"/>
            </a:solidFill>
            <a:prstDash val="solid"/>
            <a:headEnd type="none" w="sm" len="sm"/>
            <a:tailEnd type="none" w="sm" len="sm"/>
          </a:ln>
        </p:spPr>
      </p:sp>
      <p:grpSp>
        <p:nvGrpSpPr>
          <p:cNvPr id="157" name="Group 74">
            <a:extLst>
              <a:ext uri="{FF2B5EF4-FFF2-40B4-BE49-F238E27FC236}">
                <a16:creationId xmlns:a16="http://schemas.microsoft.com/office/drawing/2014/main" id="{8DBCE9C4-DDAC-D97F-95F8-8D2ABACC8F74}"/>
              </a:ext>
            </a:extLst>
          </p:cNvPr>
          <p:cNvGrpSpPr/>
          <p:nvPr/>
        </p:nvGrpSpPr>
        <p:grpSpPr>
          <a:xfrm>
            <a:off x="16695360" y="678960"/>
            <a:ext cx="1374480" cy="1009440"/>
            <a:chOff x="0" y="0"/>
            <a:chExt cx="1832640" cy="1345920"/>
          </a:xfrm>
        </p:grpSpPr>
        <p:sp>
          <p:nvSpPr>
            <p:cNvPr id="158" name="Freeform 75">
              <a:extLst>
                <a:ext uri="{FF2B5EF4-FFF2-40B4-BE49-F238E27FC236}">
                  <a16:creationId xmlns:a16="http://schemas.microsoft.com/office/drawing/2014/main" id="{0826142C-B27C-C5D9-6D8D-9CBDC201AA45}"/>
                </a:ext>
              </a:extLst>
            </p:cNvPr>
            <p:cNvSpPr/>
            <p:nvPr/>
          </p:nvSpPr>
          <p:spPr>
            <a:xfrm>
              <a:off x="0" y="0"/>
              <a:ext cx="1832737" cy="1345946"/>
            </a:xfrm>
            <a:custGeom>
              <a:avLst/>
              <a:gdLst/>
              <a:ahLst/>
              <a:cxnLst/>
              <a:rect l="l" t="t" r="r" b="b"/>
              <a:pathLst>
                <a:path w="1832737" h="1345946">
                  <a:moveTo>
                    <a:pt x="374396" y="560451"/>
                  </a:moveTo>
                  <a:cubicBezTo>
                    <a:pt x="449326" y="544703"/>
                    <a:pt x="520192" y="532765"/>
                    <a:pt x="595122" y="548640"/>
                  </a:cubicBezTo>
                  <a:cubicBezTo>
                    <a:pt x="823722" y="596011"/>
                    <a:pt x="969518" y="789432"/>
                    <a:pt x="945896" y="1026287"/>
                  </a:cubicBezTo>
                  <a:cubicBezTo>
                    <a:pt x="938022" y="1105281"/>
                    <a:pt x="961644" y="1117092"/>
                    <a:pt x="1024763" y="1109218"/>
                  </a:cubicBezTo>
                  <a:cubicBezTo>
                    <a:pt x="1095756" y="1105281"/>
                    <a:pt x="1166622" y="1113155"/>
                    <a:pt x="1237615" y="1109218"/>
                  </a:cubicBezTo>
                  <a:cubicBezTo>
                    <a:pt x="1292733" y="1105281"/>
                    <a:pt x="1316482" y="1117092"/>
                    <a:pt x="1328293" y="1176274"/>
                  </a:cubicBezTo>
                  <a:cubicBezTo>
                    <a:pt x="1347978" y="1278890"/>
                    <a:pt x="1442593" y="1345946"/>
                    <a:pt x="1545082" y="1345946"/>
                  </a:cubicBezTo>
                  <a:cubicBezTo>
                    <a:pt x="1651508" y="1345946"/>
                    <a:pt x="1738249" y="1274953"/>
                    <a:pt x="1765808" y="1172337"/>
                  </a:cubicBezTo>
                  <a:cubicBezTo>
                    <a:pt x="1769745" y="1144651"/>
                    <a:pt x="1769745" y="1121029"/>
                    <a:pt x="1801241" y="1101344"/>
                  </a:cubicBezTo>
                  <a:cubicBezTo>
                    <a:pt x="1832737" y="1085596"/>
                    <a:pt x="1824863" y="935609"/>
                    <a:pt x="1801241" y="935609"/>
                  </a:cubicBezTo>
                  <a:cubicBezTo>
                    <a:pt x="1714500" y="931672"/>
                    <a:pt x="1738122" y="872490"/>
                    <a:pt x="1742186" y="829056"/>
                  </a:cubicBezTo>
                  <a:cubicBezTo>
                    <a:pt x="1746123" y="726440"/>
                    <a:pt x="1718564" y="643509"/>
                    <a:pt x="1627886" y="588264"/>
                  </a:cubicBezTo>
                  <a:cubicBezTo>
                    <a:pt x="1549019" y="540893"/>
                    <a:pt x="1541145" y="513334"/>
                    <a:pt x="1580642" y="430403"/>
                  </a:cubicBezTo>
                  <a:cubicBezTo>
                    <a:pt x="1592453" y="402717"/>
                    <a:pt x="1604264" y="367284"/>
                    <a:pt x="1576705" y="351409"/>
                  </a:cubicBezTo>
                  <a:cubicBezTo>
                    <a:pt x="1553083" y="335661"/>
                    <a:pt x="1521587" y="355346"/>
                    <a:pt x="1501775" y="379095"/>
                  </a:cubicBezTo>
                  <a:cubicBezTo>
                    <a:pt x="1486027" y="394843"/>
                    <a:pt x="1478153" y="418592"/>
                    <a:pt x="1474216" y="442214"/>
                  </a:cubicBezTo>
                  <a:cubicBezTo>
                    <a:pt x="1454531" y="548767"/>
                    <a:pt x="1454531" y="548767"/>
                    <a:pt x="1340231" y="540893"/>
                  </a:cubicBezTo>
                  <a:cubicBezTo>
                    <a:pt x="1316609" y="536956"/>
                    <a:pt x="1292987" y="533019"/>
                    <a:pt x="1269238" y="533019"/>
                  </a:cubicBezTo>
                  <a:cubicBezTo>
                    <a:pt x="1229868" y="536956"/>
                    <a:pt x="1218057" y="517271"/>
                    <a:pt x="1214120" y="485648"/>
                  </a:cubicBezTo>
                  <a:cubicBezTo>
                    <a:pt x="1198372" y="379095"/>
                    <a:pt x="1178687" y="272542"/>
                    <a:pt x="1162939" y="165989"/>
                  </a:cubicBezTo>
                  <a:cubicBezTo>
                    <a:pt x="1159002" y="146304"/>
                    <a:pt x="1155065" y="126492"/>
                    <a:pt x="1166876" y="102870"/>
                  </a:cubicBezTo>
                  <a:cubicBezTo>
                    <a:pt x="1202055" y="19685"/>
                    <a:pt x="1190244" y="3937"/>
                    <a:pt x="1099566" y="3937"/>
                  </a:cubicBezTo>
                  <a:cubicBezTo>
                    <a:pt x="894588" y="0"/>
                    <a:pt x="685800" y="3937"/>
                    <a:pt x="476885" y="3937"/>
                  </a:cubicBezTo>
                  <a:cubicBezTo>
                    <a:pt x="433578" y="3937"/>
                    <a:pt x="390144" y="0"/>
                    <a:pt x="346837" y="3937"/>
                  </a:cubicBezTo>
                  <a:cubicBezTo>
                    <a:pt x="287782" y="7874"/>
                    <a:pt x="267970" y="51308"/>
                    <a:pt x="307467" y="94742"/>
                  </a:cubicBezTo>
                  <a:cubicBezTo>
                    <a:pt x="327152" y="118364"/>
                    <a:pt x="327152" y="138176"/>
                    <a:pt x="331089" y="165735"/>
                  </a:cubicBezTo>
                  <a:cubicBezTo>
                    <a:pt x="331089" y="244729"/>
                    <a:pt x="331089" y="323596"/>
                    <a:pt x="331089" y="402590"/>
                  </a:cubicBezTo>
                  <a:cubicBezTo>
                    <a:pt x="342900" y="402590"/>
                    <a:pt x="350774" y="398653"/>
                    <a:pt x="362585" y="398653"/>
                  </a:cubicBezTo>
                  <a:cubicBezTo>
                    <a:pt x="366522" y="394716"/>
                    <a:pt x="370459" y="394716"/>
                    <a:pt x="378333" y="390779"/>
                  </a:cubicBezTo>
                  <a:cubicBezTo>
                    <a:pt x="370459" y="394716"/>
                    <a:pt x="366522" y="394716"/>
                    <a:pt x="362585" y="398653"/>
                  </a:cubicBezTo>
                  <a:cubicBezTo>
                    <a:pt x="350774" y="398653"/>
                    <a:pt x="342900" y="402590"/>
                    <a:pt x="331089" y="402590"/>
                  </a:cubicBezTo>
                  <a:cubicBezTo>
                    <a:pt x="335026" y="446024"/>
                    <a:pt x="319278" y="469646"/>
                    <a:pt x="275971" y="485521"/>
                  </a:cubicBezTo>
                  <a:cubicBezTo>
                    <a:pt x="197104" y="513207"/>
                    <a:pt x="138049" y="560451"/>
                    <a:pt x="90678" y="627634"/>
                  </a:cubicBezTo>
                  <a:cubicBezTo>
                    <a:pt x="55245" y="655320"/>
                    <a:pt x="35560" y="690753"/>
                    <a:pt x="19685" y="726313"/>
                  </a:cubicBezTo>
                  <a:cubicBezTo>
                    <a:pt x="0" y="793369"/>
                    <a:pt x="15748" y="813054"/>
                    <a:pt x="90678" y="805180"/>
                  </a:cubicBezTo>
                  <a:cubicBezTo>
                    <a:pt x="161671" y="698627"/>
                    <a:pt x="244348" y="599948"/>
                    <a:pt x="374396" y="560451"/>
                  </a:cubicBezTo>
                  <a:close/>
                  <a:moveTo>
                    <a:pt x="1541018" y="1002538"/>
                  </a:moveTo>
                  <a:cubicBezTo>
                    <a:pt x="1604137" y="998601"/>
                    <a:pt x="1655318" y="1049909"/>
                    <a:pt x="1655318" y="1113028"/>
                  </a:cubicBezTo>
                  <a:cubicBezTo>
                    <a:pt x="1659255" y="1176147"/>
                    <a:pt x="1612011" y="1227455"/>
                    <a:pt x="1544955" y="1227455"/>
                  </a:cubicBezTo>
                  <a:cubicBezTo>
                    <a:pt x="1481836" y="1227455"/>
                    <a:pt x="1434592" y="1180084"/>
                    <a:pt x="1430655" y="1120902"/>
                  </a:cubicBezTo>
                  <a:cubicBezTo>
                    <a:pt x="1426718" y="1057783"/>
                    <a:pt x="1477899" y="1002538"/>
                    <a:pt x="1541018" y="1002538"/>
                  </a:cubicBezTo>
                  <a:close/>
                  <a:moveTo>
                    <a:pt x="610870" y="453898"/>
                  </a:moveTo>
                  <a:cubicBezTo>
                    <a:pt x="610870" y="453898"/>
                    <a:pt x="614807" y="453898"/>
                    <a:pt x="618744" y="449961"/>
                  </a:cubicBezTo>
                  <a:cubicBezTo>
                    <a:pt x="614807" y="453898"/>
                    <a:pt x="610870" y="453898"/>
                    <a:pt x="610870" y="453898"/>
                  </a:cubicBezTo>
                  <a:close/>
                  <a:moveTo>
                    <a:pt x="618744" y="449961"/>
                  </a:moveTo>
                  <a:cubicBezTo>
                    <a:pt x="622681" y="449961"/>
                    <a:pt x="622681" y="449961"/>
                    <a:pt x="622681" y="449961"/>
                  </a:cubicBezTo>
                  <a:cubicBezTo>
                    <a:pt x="622681" y="449961"/>
                    <a:pt x="622681" y="449961"/>
                    <a:pt x="618744" y="449961"/>
                  </a:cubicBezTo>
                  <a:close/>
                  <a:moveTo>
                    <a:pt x="788289" y="110490"/>
                  </a:moveTo>
                  <a:cubicBezTo>
                    <a:pt x="823722" y="114427"/>
                    <a:pt x="863219" y="110490"/>
                    <a:pt x="898652" y="110490"/>
                  </a:cubicBezTo>
                  <a:cubicBezTo>
                    <a:pt x="1064133" y="110490"/>
                    <a:pt x="1064133" y="110490"/>
                    <a:pt x="1091819" y="272288"/>
                  </a:cubicBezTo>
                  <a:cubicBezTo>
                    <a:pt x="1115441" y="410464"/>
                    <a:pt x="1135126" y="548640"/>
                    <a:pt x="1154938" y="686689"/>
                  </a:cubicBezTo>
                  <a:cubicBezTo>
                    <a:pt x="1158875" y="710311"/>
                    <a:pt x="1190371" y="757682"/>
                    <a:pt x="1147064" y="761619"/>
                  </a:cubicBezTo>
                  <a:cubicBezTo>
                    <a:pt x="1099820" y="769493"/>
                    <a:pt x="1040638" y="797179"/>
                    <a:pt x="1005205" y="733933"/>
                  </a:cubicBezTo>
                  <a:cubicBezTo>
                    <a:pt x="950087" y="627380"/>
                    <a:pt x="871220" y="544449"/>
                    <a:pt x="760857" y="493141"/>
                  </a:cubicBezTo>
                  <a:cubicBezTo>
                    <a:pt x="729361" y="481330"/>
                    <a:pt x="721487" y="461518"/>
                    <a:pt x="721487" y="426085"/>
                  </a:cubicBezTo>
                  <a:cubicBezTo>
                    <a:pt x="725424" y="343154"/>
                    <a:pt x="725424" y="260350"/>
                    <a:pt x="721487" y="173482"/>
                  </a:cubicBezTo>
                  <a:cubicBezTo>
                    <a:pt x="717550" y="122174"/>
                    <a:pt x="737235" y="102489"/>
                    <a:pt x="788543" y="110363"/>
                  </a:cubicBezTo>
                  <a:close/>
                  <a:moveTo>
                    <a:pt x="417703" y="134239"/>
                  </a:moveTo>
                  <a:cubicBezTo>
                    <a:pt x="417703" y="126365"/>
                    <a:pt x="421640" y="122428"/>
                    <a:pt x="421640" y="118491"/>
                  </a:cubicBezTo>
                  <a:cubicBezTo>
                    <a:pt x="492633" y="118491"/>
                    <a:pt x="559562" y="114554"/>
                    <a:pt x="630555" y="114554"/>
                  </a:cubicBezTo>
                  <a:cubicBezTo>
                    <a:pt x="630555" y="122428"/>
                    <a:pt x="634492" y="126365"/>
                    <a:pt x="638429" y="134239"/>
                  </a:cubicBezTo>
                  <a:cubicBezTo>
                    <a:pt x="638429" y="146050"/>
                    <a:pt x="638429" y="157861"/>
                    <a:pt x="642366" y="169799"/>
                  </a:cubicBezTo>
                  <a:cubicBezTo>
                    <a:pt x="638429" y="157988"/>
                    <a:pt x="638429" y="146177"/>
                    <a:pt x="638429" y="134239"/>
                  </a:cubicBezTo>
                  <a:cubicBezTo>
                    <a:pt x="626618" y="232918"/>
                    <a:pt x="630555" y="335534"/>
                    <a:pt x="634492" y="434213"/>
                  </a:cubicBezTo>
                  <a:cubicBezTo>
                    <a:pt x="630555" y="438150"/>
                    <a:pt x="630555" y="438150"/>
                    <a:pt x="630555" y="442087"/>
                  </a:cubicBezTo>
                  <a:cubicBezTo>
                    <a:pt x="618744" y="446024"/>
                    <a:pt x="606933" y="446024"/>
                    <a:pt x="595122" y="449961"/>
                  </a:cubicBezTo>
                  <a:cubicBezTo>
                    <a:pt x="547878" y="461772"/>
                    <a:pt x="504444" y="414401"/>
                    <a:pt x="457200" y="442087"/>
                  </a:cubicBezTo>
                  <a:cubicBezTo>
                    <a:pt x="421767" y="438150"/>
                    <a:pt x="417830" y="418465"/>
                    <a:pt x="421767" y="386842"/>
                  </a:cubicBezTo>
                  <a:cubicBezTo>
                    <a:pt x="421767" y="303911"/>
                    <a:pt x="417830" y="217170"/>
                    <a:pt x="417830" y="134239"/>
                  </a:cubicBezTo>
                  <a:cubicBezTo>
                    <a:pt x="413893" y="142113"/>
                    <a:pt x="409956" y="149987"/>
                    <a:pt x="409956" y="161925"/>
                  </a:cubicBezTo>
                  <a:cubicBezTo>
                    <a:pt x="409956" y="150114"/>
                    <a:pt x="413893" y="142240"/>
                    <a:pt x="417830" y="134239"/>
                  </a:cubicBezTo>
                  <a:close/>
                </a:path>
              </a:pathLst>
            </a:custGeom>
            <a:solidFill>
              <a:srgbClr val="00B050"/>
            </a:solidFill>
          </p:spPr>
        </p:sp>
      </p:grpSp>
      <p:grpSp>
        <p:nvGrpSpPr>
          <p:cNvPr id="159" name="Group 76">
            <a:extLst>
              <a:ext uri="{FF2B5EF4-FFF2-40B4-BE49-F238E27FC236}">
                <a16:creationId xmlns:a16="http://schemas.microsoft.com/office/drawing/2014/main" id="{9E449D6B-0AA9-2302-EA7A-6631F2EB0975}"/>
              </a:ext>
            </a:extLst>
          </p:cNvPr>
          <p:cNvGrpSpPr/>
          <p:nvPr/>
        </p:nvGrpSpPr>
        <p:grpSpPr>
          <a:xfrm>
            <a:off x="16796880" y="1113840"/>
            <a:ext cx="590400" cy="609840"/>
            <a:chOff x="0" y="0"/>
            <a:chExt cx="787200" cy="813120"/>
          </a:xfrm>
        </p:grpSpPr>
        <p:sp>
          <p:nvSpPr>
            <p:cNvPr id="160" name="Freeform 77">
              <a:extLst>
                <a:ext uri="{FF2B5EF4-FFF2-40B4-BE49-F238E27FC236}">
                  <a16:creationId xmlns:a16="http://schemas.microsoft.com/office/drawing/2014/main" id="{A603125A-74E5-0C44-8974-74C0E1162DD7}"/>
                </a:ext>
              </a:extLst>
            </p:cNvPr>
            <p:cNvSpPr/>
            <p:nvPr/>
          </p:nvSpPr>
          <p:spPr>
            <a:xfrm>
              <a:off x="0" y="0"/>
              <a:ext cx="787273" cy="813181"/>
            </a:xfrm>
            <a:custGeom>
              <a:avLst/>
              <a:gdLst/>
              <a:ahLst/>
              <a:cxnLst/>
              <a:rect l="l" t="t" r="r" b="b"/>
              <a:pathLst>
                <a:path w="787273" h="813181">
                  <a:moveTo>
                    <a:pt x="31496" y="517144"/>
                  </a:moveTo>
                  <a:cubicBezTo>
                    <a:pt x="43307" y="568452"/>
                    <a:pt x="66929" y="611886"/>
                    <a:pt x="102362" y="651383"/>
                  </a:cubicBezTo>
                  <a:cubicBezTo>
                    <a:pt x="228346" y="789559"/>
                    <a:pt x="432943" y="813181"/>
                    <a:pt x="586486" y="710565"/>
                  </a:cubicBezTo>
                  <a:cubicBezTo>
                    <a:pt x="736092" y="604012"/>
                    <a:pt x="787273" y="406654"/>
                    <a:pt x="708533" y="240792"/>
                  </a:cubicBezTo>
                  <a:cubicBezTo>
                    <a:pt x="625856" y="75057"/>
                    <a:pt x="440817" y="0"/>
                    <a:pt x="255778" y="59182"/>
                  </a:cubicBezTo>
                  <a:cubicBezTo>
                    <a:pt x="259715" y="82804"/>
                    <a:pt x="271526" y="98679"/>
                    <a:pt x="287274" y="114427"/>
                  </a:cubicBezTo>
                  <a:cubicBezTo>
                    <a:pt x="271526" y="98679"/>
                    <a:pt x="259715" y="82804"/>
                    <a:pt x="255778" y="59182"/>
                  </a:cubicBezTo>
                  <a:cubicBezTo>
                    <a:pt x="216408" y="70993"/>
                    <a:pt x="180975" y="82804"/>
                    <a:pt x="153416" y="118364"/>
                  </a:cubicBezTo>
                  <a:cubicBezTo>
                    <a:pt x="125857" y="126238"/>
                    <a:pt x="106172" y="146050"/>
                    <a:pt x="94361" y="165735"/>
                  </a:cubicBezTo>
                  <a:cubicBezTo>
                    <a:pt x="70866" y="225044"/>
                    <a:pt x="3937" y="264414"/>
                    <a:pt x="19685" y="343408"/>
                  </a:cubicBezTo>
                  <a:cubicBezTo>
                    <a:pt x="3937" y="355219"/>
                    <a:pt x="3937" y="371094"/>
                    <a:pt x="11811" y="390779"/>
                  </a:cubicBezTo>
                  <a:cubicBezTo>
                    <a:pt x="11811" y="402590"/>
                    <a:pt x="11811" y="410464"/>
                    <a:pt x="11811" y="422402"/>
                  </a:cubicBezTo>
                  <a:cubicBezTo>
                    <a:pt x="15748" y="430276"/>
                    <a:pt x="23622" y="438150"/>
                    <a:pt x="27559" y="446024"/>
                  </a:cubicBezTo>
                  <a:cubicBezTo>
                    <a:pt x="23622" y="438150"/>
                    <a:pt x="15748" y="430276"/>
                    <a:pt x="11811" y="422402"/>
                  </a:cubicBezTo>
                  <a:cubicBezTo>
                    <a:pt x="0" y="449961"/>
                    <a:pt x="7874" y="473710"/>
                    <a:pt x="27559" y="493395"/>
                  </a:cubicBezTo>
                  <a:cubicBezTo>
                    <a:pt x="23622" y="497332"/>
                    <a:pt x="27559" y="501269"/>
                    <a:pt x="31496" y="505206"/>
                  </a:cubicBezTo>
                  <a:cubicBezTo>
                    <a:pt x="31496" y="505206"/>
                    <a:pt x="27559" y="513080"/>
                    <a:pt x="27559" y="513080"/>
                  </a:cubicBezTo>
                  <a:cubicBezTo>
                    <a:pt x="27559" y="513080"/>
                    <a:pt x="31496" y="517017"/>
                    <a:pt x="31496" y="517017"/>
                  </a:cubicBezTo>
                  <a:close/>
                  <a:moveTo>
                    <a:pt x="385699" y="228981"/>
                  </a:moveTo>
                  <a:cubicBezTo>
                    <a:pt x="381762" y="209296"/>
                    <a:pt x="373888" y="201295"/>
                    <a:pt x="366014" y="189484"/>
                  </a:cubicBezTo>
                  <a:cubicBezTo>
                    <a:pt x="373888" y="201295"/>
                    <a:pt x="381762" y="209169"/>
                    <a:pt x="385699" y="228981"/>
                  </a:cubicBezTo>
                  <a:cubicBezTo>
                    <a:pt x="499872" y="264541"/>
                    <a:pt x="551053" y="319786"/>
                    <a:pt x="547116" y="410591"/>
                  </a:cubicBezTo>
                  <a:cubicBezTo>
                    <a:pt x="543179" y="489585"/>
                    <a:pt x="499872" y="536956"/>
                    <a:pt x="429006" y="568452"/>
                  </a:cubicBezTo>
                  <a:cubicBezTo>
                    <a:pt x="377825" y="592074"/>
                    <a:pt x="326644" y="556641"/>
                    <a:pt x="279400" y="560578"/>
                  </a:cubicBezTo>
                  <a:cubicBezTo>
                    <a:pt x="279400" y="560578"/>
                    <a:pt x="275463" y="560578"/>
                    <a:pt x="275463" y="560578"/>
                  </a:cubicBezTo>
                  <a:cubicBezTo>
                    <a:pt x="283337" y="540893"/>
                    <a:pt x="263652" y="532892"/>
                    <a:pt x="251841" y="521081"/>
                  </a:cubicBezTo>
                  <a:cubicBezTo>
                    <a:pt x="180975" y="446024"/>
                    <a:pt x="192786" y="355346"/>
                    <a:pt x="275463" y="268478"/>
                  </a:cubicBezTo>
                  <a:cubicBezTo>
                    <a:pt x="306959" y="248793"/>
                    <a:pt x="346329" y="232918"/>
                    <a:pt x="385699" y="228981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161" name="Group 78">
            <a:extLst>
              <a:ext uri="{FF2B5EF4-FFF2-40B4-BE49-F238E27FC236}">
                <a16:creationId xmlns:a16="http://schemas.microsoft.com/office/drawing/2014/main" id="{344D4E26-5520-C18B-B163-E24AEB4F1000}"/>
              </a:ext>
            </a:extLst>
          </p:cNvPr>
          <p:cNvGrpSpPr/>
          <p:nvPr/>
        </p:nvGrpSpPr>
        <p:grpSpPr>
          <a:xfrm>
            <a:off x="71280" y="699120"/>
            <a:ext cx="1374480" cy="1009440"/>
            <a:chOff x="0" y="0"/>
            <a:chExt cx="1832640" cy="1345920"/>
          </a:xfrm>
        </p:grpSpPr>
        <p:sp>
          <p:nvSpPr>
            <p:cNvPr id="162" name="Freeform 79">
              <a:extLst>
                <a:ext uri="{FF2B5EF4-FFF2-40B4-BE49-F238E27FC236}">
                  <a16:creationId xmlns:a16="http://schemas.microsoft.com/office/drawing/2014/main" id="{38360A7D-4451-24CC-CA55-173D3437D3CD}"/>
                </a:ext>
              </a:extLst>
            </p:cNvPr>
            <p:cNvSpPr/>
            <p:nvPr/>
          </p:nvSpPr>
          <p:spPr>
            <a:xfrm>
              <a:off x="0" y="0"/>
              <a:ext cx="1832737" cy="1345946"/>
            </a:xfrm>
            <a:custGeom>
              <a:avLst/>
              <a:gdLst/>
              <a:ahLst/>
              <a:cxnLst/>
              <a:rect l="l" t="t" r="r" b="b"/>
              <a:pathLst>
                <a:path w="1832737" h="1345946">
                  <a:moveTo>
                    <a:pt x="374396" y="560451"/>
                  </a:moveTo>
                  <a:cubicBezTo>
                    <a:pt x="449326" y="544703"/>
                    <a:pt x="520192" y="532765"/>
                    <a:pt x="595122" y="548640"/>
                  </a:cubicBezTo>
                  <a:cubicBezTo>
                    <a:pt x="823722" y="596011"/>
                    <a:pt x="969518" y="789432"/>
                    <a:pt x="945896" y="1026287"/>
                  </a:cubicBezTo>
                  <a:cubicBezTo>
                    <a:pt x="938022" y="1105281"/>
                    <a:pt x="961644" y="1117092"/>
                    <a:pt x="1024763" y="1109218"/>
                  </a:cubicBezTo>
                  <a:cubicBezTo>
                    <a:pt x="1095756" y="1105281"/>
                    <a:pt x="1166622" y="1113155"/>
                    <a:pt x="1237615" y="1109218"/>
                  </a:cubicBezTo>
                  <a:cubicBezTo>
                    <a:pt x="1292733" y="1105281"/>
                    <a:pt x="1316482" y="1117092"/>
                    <a:pt x="1328293" y="1176274"/>
                  </a:cubicBezTo>
                  <a:cubicBezTo>
                    <a:pt x="1347978" y="1278890"/>
                    <a:pt x="1442593" y="1345946"/>
                    <a:pt x="1545082" y="1345946"/>
                  </a:cubicBezTo>
                  <a:cubicBezTo>
                    <a:pt x="1651508" y="1345946"/>
                    <a:pt x="1738249" y="1274953"/>
                    <a:pt x="1765808" y="1172337"/>
                  </a:cubicBezTo>
                  <a:cubicBezTo>
                    <a:pt x="1769745" y="1144651"/>
                    <a:pt x="1769745" y="1121029"/>
                    <a:pt x="1801241" y="1101344"/>
                  </a:cubicBezTo>
                  <a:cubicBezTo>
                    <a:pt x="1832737" y="1085596"/>
                    <a:pt x="1824863" y="935609"/>
                    <a:pt x="1801241" y="935609"/>
                  </a:cubicBezTo>
                  <a:cubicBezTo>
                    <a:pt x="1714500" y="931672"/>
                    <a:pt x="1738122" y="872490"/>
                    <a:pt x="1742186" y="829056"/>
                  </a:cubicBezTo>
                  <a:cubicBezTo>
                    <a:pt x="1746123" y="726440"/>
                    <a:pt x="1718564" y="643509"/>
                    <a:pt x="1627886" y="588264"/>
                  </a:cubicBezTo>
                  <a:cubicBezTo>
                    <a:pt x="1549019" y="540893"/>
                    <a:pt x="1541145" y="513334"/>
                    <a:pt x="1580642" y="430403"/>
                  </a:cubicBezTo>
                  <a:cubicBezTo>
                    <a:pt x="1592453" y="402717"/>
                    <a:pt x="1604264" y="367284"/>
                    <a:pt x="1576705" y="351409"/>
                  </a:cubicBezTo>
                  <a:cubicBezTo>
                    <a:pt x="1553083" y="335661"/>
                    <a:pt x="1521587" y="355346"/>
                    <a:pt x="1501775" y="379095"/>
                  </a:cubicBezTo>
                  <a:cubicBezTo>
                    <a:pt x="1486027" y="394843"/>
                    <a:pt x="1478153" y="418592"/>
                    <a:pt x="1474216" y="442214"/>
                  </a:cubicBezTo>
                  <a:cubicBezTo>
                    <a:pt x="1454531" y="548767"/>
                    <a:pt x="1454531" y="548767"/>
                    <a:pt x="1340231" y="540893"/>
                  </a:cubicBezTo>
                  <a:cubicBezTo>
                    <a:pt x="1316609" y="536956"/>
                    <a:pt x="1292987" y="533019"/>
                    <a:pt x="1269238" y="533019"/>
                  </a:cubicBezTo>
                  <a:cubicBezTo>
                    <a:pt x="1229868" y="536956"/>
                    <a:pt x="1218057" y="517271"/>
                    <a:pt x="1214120" y="485648"/>
                  </a:cubicBezTo>
                  <a:cubicBezTo>
                    <a:pt x="1198372" y="379095"/>
                    <a:pt x="1178687" y="272542"/>
                    <a:pt x="1162939" y="165989"/>
                  </a:cubicBezTo>
                  <a:cubicBezTo>
                    <a:pt x="1159002" y="146304"/>
                    <a:pt x="1155065" y="126492"/>
                    <a:pt x="1166876" y="102870"/>
                  </a:cubicBezTo>
                  <a:cubicBezTo>
                    <a:pt x="1202055" y="19685"/>
                    <a:pt x="1190244" y="3937"/>
                    <a:pt x="1099566" y="3937"/>
                  </a:cubicBezTo>
                  <a:cubicBezTo>
                    <a:pt x="894588" y="0"/>
                    <a:pt x="685800" y="3937"/>
                    <a:pt x="476885" y="3937"/>
                  </a:cubicBezTo>
                  <a:cubicBezTo>
                    <a:pt x="433578" y="3937"/>
                    <a:pt x="390144" y="0"/>
                    <a:pt x="346837" y="3937"/>
                  </a:cubicBezTo>
                  <a:cubicBezTo>
                    <a:pt x="287782" y="7874"/>
                    <a:pt x="267970" y="51308"/>
                    <a:pt x="307467" y="94742"/>
                  </a:cubicBezTo>
                  <a:cubicBezTo>
                    <a:pt x="327152" y="118364"/>
                    <a:pt x="327152" y="138176"/>
                    <a:pt x="331089" y="165735"/>
                  </a:cubicBezTo>
                  <a:cubicBezTo>
                    <a:pt x="331089" y="244729"/>
                    <a:pt x="331089" y="323596"/>
                    <a:pt x="331089" y="402590"/>
                  </a:cubicBezTo>
                  <a:cubicBezTo>
                    <a:pt x="342900" y="402590"/>
                    <a:pt x="350774" y="398653"/>
                    <a:pt x="362585" y="398653"/>
                  </a:cubicBezTo>
                  <a:cubicBezTo>
                    <a:pt x="366522" y="394716"/>
                    <a:pt x="370459" y="394716"/>
                    <a:pt x="378333" y="390779"/>
                  </a:cubicBezTo>
                  <a:cubicBezTo>
                    <a:pt x="370459" y="394716"/>
                    <a:pt x="366522" y="394716"/>
                    <a:pt x="362585" y="398653"/>
                  </a:cubicBezTo>
                  <a:cubicBezTo>
                    <a:pt x="350774" y="398653"/>
                    <a:pt x="342900" y="402590"/>
                    <a:pt x="331089" y="402590"/>
                  </a:cubicBezTo>
                  <a:cubicBezTo>
                    <a:pt x="335026" y="446024"/>
                    <a:pt x="319278" y="469646"/>
                    <a:pt x="275971" y="485521"/>
                  </a:cubicBezTo>
                  <a:cubicBezTo>
                    <a:pt x="197104" y="513207"/>
                    <a:pt x="138049" y="560451"/>
                    <a:pt x="90678" y="627634"/>
                  </a:cubicBezTo>
                  <a:cubicBezTo>
                    <a:pt x="55245" y="655320"/>
                    <a:pt x="35560" y="690753"/>
                    <a:pt x="19685" y="726313"/>
                  </a:cubicBezTo>
                  <a:cubicBezTo>
                    <a:pt x="0" y="793369"/>
                    <a:pt x="15748" y="813054"/>
                    <a:pt x="90678" y="805180"/>
                  </a:cubicBezTo>
                  <a:cubicBezTo>
                    <a:pt x="161671" y="698627"/>
                    <a:pt x="244348" y="599948"/>
                    <a:pt x="374396" y="560451"/>
                  </a:cubicBezTo>
                  <a:close/>
                  <a:moveTo>
                    <a:pt x="1541018" y="1002538"/>
                  </a:moveTo>
                  <a:cubicBezTo>
                    <a:pt x="1604137" y="998601"/>
                    <a:pt x="1655318" y="1049909"/>
                    <a:pt x="1655318" y="1113028"/>
                  </a:cubicBezTo>
                  <a:cubicBezTo>
                    <a:pt x="1659255" y="1176147"/>
                    <a:pt x="1612011" y="1227455"/>
                    <a:pt x="1544955" y="1227455"/>
                  </a:cubicBezTo>
                  <a:cubicBezTo>
                    <a:pt x="1481836" y="1227455"/>
                    <a:pt x="1434592" y="1180084"/>
                    <a:pt x="1430655" y="1120902"/>
                  </a:cubicBezTo>
                  <a:cubicBezTo>
                    <a:pt x="1426718" y="1057783"/>
                    <a:pt x="1477899" y="1002538"/>
                    <a:pt x="1541018" y="1002538"/>
                  </a:cubicBezTo>
                  <a:close/>
                  <a:moveTo>
                    <a:pt x="610870" y="453898"/>
                  </a:moveTo>
                  <a:cubicBezTo>
                    <a:pt x="610870" y="453898"/>
                    <a:pt x="614807" y="453898"/>
                    <a:pt x="618744" y="449961"/>
                  </a:cubicBezTo>
                  <a:cubicBezTo>
                    <a:pt x="614807" y="453898"/>
                    <a:pt x="610870" y="453898"/>
                    <a:pt x="610870" y="453898"/>
                  </a:cubicBezTo>
                  <a:close/>
                  <a:moveTo>
                    <a:pt x="618744" y="449961"/>
                  </a:moveTo>
                  <a:cubicBezTo>
                    <a:pt x="622681" y="449961"/>
                    <a:pt x="622681" y="449961"/>
                    <a:pt x="622681" y="449961"/>
                  </a:cubicBezTo>
                  <a:cubicBezTo>
                    <a:pt x="622681" y="449961"/>
                    <a:pt x="622681" y="449961"/>
                    <a:pt x="618744" y="449961"/>
                  </a:cubicBezTo>
                  <a:close/>
                  <a:moveTo>
                    <a:pt x="788289" y="110490"/>
                  </a:moveTo>
                  <a:cubicBezTo>
                    <a:pt x="823722" y="114427"/>
                    <a:pt x="863219" y="110490"/>
                    <a:pt x="898652" y="110490"/>
                  </a:cubicBezTo>
                  <a:cubicBezTo>
                    <a:pt x="1064133" y="110490"/>
                    <a:pt x="1064133" y="110490"/>
                    <a:pt x="1091819" y="272288"/>
                  </a:cubicBezTo>
                  <a:cubicBezTo>
                    <a:pt x="1115441" y="410464"/>
                    <a:pt x="1135126" y="548640"/>
                    <a:pt x="1154938" y="686689"/>
                  </a:cubicBezTo>
                  <a:cubicBezTo>
                    <a:pt x="1158875" y="710311"/>
                    <a:pt x="1190371" y="757682"/>
                    <a:pt x="1147064" y="761619"/>
                  </a:cubicBezTo>
                  <a:cubicBezTo>
                    <a:pt x="1099820" y="769493"/>
                    <a:pt x="1040638" y="797179"/>
                    <a:pt x="1005205" y="733933"/>
                  </a:cubicBezTo>
                  <a:cubicBezTo>
                    <a:pt x="950087" y="627380"/>
                    <a:pt x="871220" y="544449"/>
                    <a:pt x="760857" y="493141"/>
                  </a:cubicBezTo>
                  <a:cubicBezTo>
                    <a:pt x="729361" y="481330"/>
                    <a:pt x="721487" y="461518"/>
                    <a:pt x="721487" y="426085"/>
                  </a:cubicBezTo>
                  <a:cubicBezTo>
                    <a:pt x="725424" y="343154"/>
                    <a:pt x="725424" y="260350"/>
                    <a:pt x="721487" y="173482"/>
                  </a:cubicBezTo>
                  <a:cubicBezTo>
                    <a:pt x="717550" y="122174"/>
                    <a:pt x="737235" y="102489"/>
                    <a:pt x="788543" y="110363"/>
                  </a:cubicBezTo>
                  <a:close/>
                  <a:moveTo>
                    <a:pt x="417703" y="134239"/>
                  </a:moveTo>
                  <a:cubicBezTo>
                    <a:pt x="417703" y="126365"/>
                    <a:pt x="421640" y="122428"/>
                    <a:pt x="421640" y="118491"/>
                  </a:cubicBezTo>
                  <a:cubicBezTo>
                    <a:pt x="492633" y="118491"/>
                    <a:pt x="559562" y="114554"/>
                    <a:pt x="630555" y="114554"/>
                  </a:cubicBezTo>
                  <a:cubicBezTo>
                    <a:pt x="630555" y="122428"/>
                    <a:pt x="634492" y="126365"/>
                    <a:pt x="638429" y="134239"/>
                  </a:cubicBezTo>
                  <a:cubicBezTo>
                    <a:pt x="638429" y="146050"/>
                    <a:pt x="638429" y="157861"/>
                    <a:pt x="642366" y="169799"/>
                  </a:cubicBezTo>
                  <a:cubicBezTo>
                    <a:pt x="638429" y="157988"/>
                    <a:pt x="638429" y="146177"/>
                    <a:pt x="638429" y="134239"/>
                  </a:cubicBezTo>
                  <a:cubicBezTo>
                    <a:pt x="626618" y="232918"/>
                    <a:pt x="630555" y="335534"/>
                    <a:pt x="634492" y="434213"/>
                  </a:cubicBezTo>
                  <a:cubicBezTo>
                    <a:pt x="630555" y="438150"/>
                    <a:pt x="630555" y="438150"/>
                    <a:pt x="630555" y="442087"/>
                  </a:cubicBezTo>
                  <a:cubicBezTo>
                    <a:pt x="618744" y="446024"/>
                    <a:pt x="606933" y="446024"/>
                    <a:pt x="595122" y="449961"/>
                  </a:cubicBezTo>
                  <a:cubicBezTo>
                    <a:pt x="547878" y="461772"/>
                    <a:pt x="504444" y="414401"/>
                    <a:pt x="457200" y="442087"/>
                  </a:cubicBezTo>
                  <a:cubicBezTo>
                    <a:pt x="421767" y="438150"/>
                    <a:pt x="417830" y="418465"/>
                    <a:pt x="421767" y="386842"/>
                  </a:cubicBezTo>
                  <a:cubicBezTo>
                    <a:pt x="421767" y="303911"/>
                    <a:pt x="417830" y="217170"/>
                    <a:pt x="417830" y="134239"/>
                  </a:cubicBezTo>
                  <a:cubicBezTo>
                    <a:pt x="413893" y="142113"/>
                    <a:pt x="409956" y="149987"/>
                    <a:pt x="409956" y="161925"/>
                  </a:cubicBezTo>
                  <a:cubicBezTo>
                    <a:pt x="409956" y="150114"/>
                    <a:pt x="413893" y="142240"/>
                    <a:pt x="417830" y="134239"/>
                  </a:cubicBezTo>
                  <a:close/>
                </a:path>
              </a:pathLst>
            </a:custGeom>
            <a:solidFill>
              <a:srgbClr val="00B050"/>
            </a:solidFill>
          </p:spPr>
        </p:sp>
      </p:grpSp>
      <p:grpSp>
        <p:nvGrpSpPr>
          <p:cNvPr id="163" name="Group 80">
            <a:extLst>
              <a:ext uri="{FF2B5EF4-FFF2-40B4-BE49-F238E27FC236}">
                <a16:creationId xmlns:a16="http://schemas.microsoft.com/office/drawing/2014/main" id="{4240BF4D-FAB6-7BED-7DA0-7D6C6D562ADA}"/>
              </a:ext>
            </a:extLst>
          </p:cNvPr>
          <p:cNvGrpSpPr/>
          <p:nvPr/>
        </p:nvGrpSpPr>
        <p:grpSpPr>
          <a:xfrm>
            <a:off x="172800" y="1134720"/>
            <a:ext cx="590400" cy="609840"/>
            <a:chOff x="0" y="0"/>
            <a:chExt cx="787200" cy="813120"/>
          </a:xfrm>
        </p:grpSpPr>
        <p:sp>
          <p:nvSpPr>
            <p:cNvPr id="164" name="Freeform 81">
              <a:extLst>
                <a:ext uri="{FF2B5EF4-FFF2-40B4-BE49-F238E27FC236}">
                  <a16:creationId xmlns:a16="http://schemas.microsoft.com/office/drawing/2014/main" id="{287F8740-8B56-180E-27D7-387C10F7B481}"/>
                </a:ext>
              </a:extLst>
            </p:cNvPr>
            <p:cNvSpPr/>
            <p:nvPr/>
          </p:nvSpPr>
          <p:spPr>
            <a:xfrm>
              <a:off x="0" y="0"/>
              <a:ext cx="787273" cy="813181"/>
            </a:xfrm>
            <a:custGeom>
              <a:avLst/>
              <a:gdLst/>
              <a:ahLst/>
              <a:cxnLst/>
              <a:rect l="l" t="t" r="r" b="b"/>
              <a:pathLst>
                <a:path w="787273" h="813181">
                  <a:moveTo>
                    <a:pt x="31496" y="517144"/>
                  </a:moveTo>
                  <a:cubicBezTo>
                    <a:pt x="43307" y="568452"/>
                    <a:pt x="66929" y="611886"/>
                    <a:pt x="102362" y="651383"/>
                  </a:cubicBezTo>
                  <a:cubicBezTo>
                    <a:pt x="228346" y="789559"/>
                    <a:pt x="432943" y="813181"/>
                    <a:pt x="586486" y="710565"/>
                  </a:cubicBezTo>
                  <a:cubicBezTo>
                    <a:pt x="736092" y="604012"/>
                    <a:pt x="787273" y="406654"/>
                    <a:pt x="708533" y="240792"/>
                  </a:cubicBezTo>
                  <a:cubicBezTo>
                    <a:pt x="625856" y="75057"/>
                    <a:pt x="440817" y="0"/>
                    <a:pt x="255778" y="59182"/>
                  </a:cubicBezTo>
                  <a:cubicBezTo>
                    <a:pt x="259715" y="82804"/>
                    <a:pt x="271526" y="98679"/>
                    <a:pt x="287274" y="114427"/>
                  </a:cubicBezTo>
                  <a:cubicBezTo>
                    <a:pt x="271526" y="98679"/>
                    <a:pt x="259715" y="82804"/>
                    <a:pt x="255778" y="59182"/>
                  </a:cubicBezTo>
                  <a:cubicBezTo>
                    <a:pt x="216408" y="70993"/>
                    <a:pt x="180975" y="82804"/>
                    <a:pt x="153416" y="118364"/>
                  </a:cubicBezTo>
                  <a:cubicBezTo>
                    <a:pt x="125857" y="126238"/>
                    <a:pt x="106172" y="146050"/>
                    <a:pt x="94361" y="165735"/>
                  </a:cubicBezTo>
                  <a:cubicBezTo>
                    <a:pt x="70866" y="225044"/>
                    <a:pt x="3937" y="264414"/>
                    <a:pt x="19685" y="343408"/>
                  </a:cubicBezTo>
                  <a:cubicBezTo>
                    <a:pt x="3937" y="355219"/>
                    <a:pt x="3937" y="371094"/>
                    <a:pt x="11811" y="390779"/>
                  </a:cubicBezTo>
                  <a:cubicBezTo>
                    <a:pt x="11811" y="402590"/>
                    <a:pt x="11811" y="410464"/>
                    <a:pt x="11811" y="422402"/>
                  </a:cubicBezTo>
                  <a:cubicBezTo>
                    <a:pt x="15748" y="430276"/>
                    <a:pt x="23622" y="438150"/>
                    <a:pt x="27559" y="446024"/>
                  </a:cubicBezTo>
                  <a:cubicBezTo>
                    <a:pt x="23622" y="438150"/>
                    <a:pt x="15748" y="430276"/>
                    <a:pt x="11811" y="422402"/>
                  </a:cubicBezTo>
                  <a:cubicBezTo>
                    <a:pt x="0" y="449961"/>
                    <a:pt x="7874" y="473710"/>
                    <a:pt x="27559" y="493395"/>
                  </a:cubicBezTo>
                  <a:cubicBezTo>
                    <a:pt x="23622" y="497332"/>
                    <a:pt x="27559" y="501269"/>
                    <a:pt x="31496" y="505206"/>
                  </a:cubicBezTo>
                  <a:cubicBezTo>
                    <a:pt x="31496" y="505206"/>
                    <a:pt x="27559" y="513080"/>
                    <a:pt x="27559" y="513080"/>
                  </a:cubicBezTo>
                  <a:cubicBezTo>
                    <a:pt x="27559" y="513080"/>
                    <a:pt x="31496" y="517017"/>
                    <a:pt x="31496" y="517017"/>
                  </a:cubicBezTo>
                  <a:close/>
                  <a:moveTo>
                    <a:pt x="385699" y="228981"/>
                  </a:moveTo>
                  <a:cubicBezTo>
                    <a:pt x="381762" y="209296"/>
                    <a:pt x="373888" y="201295"/>
                    <a:pt x="366014" y="189484"/>
                  </a:cubicBezTo>
                  <a:cubicBezTo>
                    <a:pt x="373888" y="201295"/>
                    <a:pt x="381762" y="209169"/>
                    <a:pt x="385699" y="228981"/>
                  </a:cubicBezTo>
                  <a:cubicBezTo>
                    <a:pt x="499872" y="264541"/>
                    <a:pt x="551053" y="319786"/>
                    <a:pt x="547116" y="410591"/>
                  </a:cubicBezTo>
                  <a:cubicBezTo>
                    <a:pt x="543179" y="489585"/>
                    <a:pt x="499872" y="536956"/>
                    <a:pt x="429006" y="568452"/>
                  </a:cubicBezTo>
                  <a:cubicBezTo>
                    <a:pt x="377825" y="592074"/>
                    <a:pt x="326644" y="556641"/>
                    <a:pt x="279400" y="560578"/>
                  </a:cubicBezTo>
                  <a:cubicBezTo>
                    <a:pt x="279400" y="560578"/>
                    <a:pt x="275463" y="560578"/>
                    <a:pt x="275463" y="560578"/>
                  </a:cubicBezTo>
                  <a:cubicBezTo>
                    <a:pt x="283337" y="540893"/>
                    <a:pt x="263652" y="532892"/>
                    <a:pt x="251841" y="521081"/>
                  </a:cubicBezTo>
                  <a:cubicBezTo>
                    <a:pt x="180975" y="446024"/>
                    <a:pt x="192786" y="355346"/>
                    <a:pt x="275463" y="268478"/>
                  </a:cubicBezTo>
                  <a:cubicBezTo>
                    <a:pt x="306959" y="248793"/>
                    <a:pt x="346329" y="232918"/>
                    <a:pt x="385699" y="228981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165" name="Group 82">
            <a:extLst>
              <a:ext uri="{FF2B5EF4-FFF2-40B4-BE49-F238E27FC236}">
                <a16:creationId xmlns:a16="http://schemas.microsoft.com/office/drawing/2014/main" id="{573E1696-B343-55C6-D95A-F1A116B433C7}"/>
              </a:ext>
            </a:extLst>
          </p:cNvPr>
          <p:cNvGrpSpPr/>
          <p:nvPr/>
        </p:nvGrpSpPr>
        <p:grpSpPr>
          <a:xfrm>
            <a:off x="14999040" y="1377360"/>
            <a:ext cx="311760" cy="534960"/>
            <a:chOff x="0" y="0"/>
            <a:chExt cx="415680" cy="713280"/>
          </a:xfrm>
        </p:grpSpPr>
        <p:sp>
          <p:nvSpPr>
            <p:cNvPr id="166" name="Freeform 83">
              <a:extLst>
                <a:ext uri="{FF2B5EF4-FFF2-40B4-BE49-F238E27FC236}">
                  <a16:creationId xmlns:a16="http://schemas.microsoft.com/office/drawing/2014/main" id="{D0DF6EDC-A856-79EB-04EB-44C0449B5DCA}"/>
                </a:ext>
              </a:extLst>
            </p:cNvPr>
            <p:cNvSpPr/>
            <p:nvPr/>
          </p:nvSpPr>
          <p:spPr>
            <a:xfrm>
              <a:off x="0" y="0"/>
              <a:ext cx="415671" cy="713359"/>
            </a:xfrm>
            <a:custGeom>
              <a:avLst/>
              <a:gdLst/>
              <a:ahLst/>
              <a:cxnLst/>
              <a:rect l="l" t="t" r="r" b="b"/>
              <a:pathLst>
                <a:path w="415671" h="713359">
                  <a:moveTo>
                    <a:pt x="415671" y="644271"/>
                  </a:moveTo>
                  <a:cubicBezTo>
                    <a:pt x="398399" y="641350"/>
                    <a:pt x="378206" y="638556"/>
                    <a:pt x="357886" y="635635"/>
                  </a:cubicBezTo>
                  <a:cubicBezTo>
                    <a:pt x="329057" y="632714"/>
                    <a:pt x="331851" y="615442"/>
                    <a:pt x="331851" y="595376"/>
                  </a:cubicBezTo>
                  <a:cubicBezTo>
                    <a:pt x="331851" y="511937"/>
                    <a:pt x="331851" y="428498"/>
                    <a:pt x="331851" y="342265"/>
                  </a:cubicBezTo>
                  <a:cubicBezTo>
                    <a:pt x="331851" y="304927"/>
                    <a:pt x="337566" y="273177"/>
                    <a:pt x="357886" y="241554"/>
                  </a:cubicBezTo>
                  <a:cubicBezTo>
                    <a:pt x="406908" y="166751"/>
                    <a:pt x="386715" y="68961"/>
                    <a:pt x="320421" y="14351"/>
                  </a:cubicBezTo>
                  <a:cubicBezTo>
                    <a:pt x="303149" y="0"/>
                    <a:pt x="294386" y="0"/>
                    <a:pt x="280035" y="11557"/>
                  </a:cubicBezTo>
                  <a:cubicBezTo>
                    <a:pt x="216535" y="63373"/>
                    <a:pt x="187706" y="161163"/>
                    <a:pt x="231013" y="224409"/>
                  </a:cubicBezTo>
                  <a:cubicBezTo>
                    <a:pt x="288798" y="304927"/>
                    <a:pt x="257048" y="388366"/>
                    <a:pt x="268478" y="483235"/>
                  </a:cubicBezTo>
                  <a:cubicBezTo>
                    <a:pt x="187706" y="422783"/>
                    <a:pt x="184785" y="417068"/>
                    <a:pt x="181864" y="339471"/>
                  </a:cubicBezTo>
                  <a:cubicBezTo>
                    <a:pt x="176149" y="276225"/>
                    <a:pt x="127000" y="218694"/>
                    <a:pt x="60579" y="201422"/>
                  </a:cubicBezTo>
                  <a:cubicBezTo>
                    <a:pt x="43307" y="198501"/>
                    <a:pt x="31750" y="201422"/>
                    <a:pt x="25908" y="218694"/>
                  </a:cubicBezTo>
                  <a:cubicBezTo>
                    <a:pt x="0" y="276098"/>
                    <a:pt x="14478" y="359537"/>
                    <a:pt x="66421" y="391160"/>
                  </a:cubicBezTo>
                  <a:cubicBezTo>
                    <a:pt x="141478" y="431419"/>
                    <a:pt x="178943" y="511937"/>
                    <a:pt x="254000" y="549402"/>
                  </a:cubicBezTo>
                  <a:cubicBezTo>
                    <a:pt x="280035" y="563753"/>
                    <a:pt x="265557" y="592582"/>
                    <a:pt x="265557" y="612648"/>
                  </a:cubicBezTo>
                  <a:cubicBezTo>
                    <a:pt x="268478" y="632841"/>
                    <a:pt x="256921" y="632841"/>
                    <a:pt x="242443" y="635635"/>
                  </a:cubicBezTo>
                  <a:cubicBezTo>
                    <a:pt x="239522" y="635635"/>
                    <a:pt x="239522" y="635635"/>
                    <a:pt x="239522" y="635635"/>
                  </a:cubicBezTo>
                  <a:cubicBezTo>
                    <a:pt x="239522" y="641350"/>
                    <a:pt x="236601" y="647192"/>
                    <a:pt x="230886" y="652907"/>
                  </a:cubicBezTo>
                  <a:cubicBezTo>
                    <a:pt x="256921" y="661543"/>
                    <a:pt x="265557" y="687451"/>
                    <a:pt x="262636" y="710438"/>
                  </a:cubicBezTo>
                  <a:cubicBezTo>
                    <a:pt x="297307" y="707517"/>
                    <a:pt x="331978" y="707517"/>
                    <a:pt x="366522" y="713359"/>
                  </a:cubicBezTo>
                  <a:cubicBezTo>
                    <a:pt x="366522" y="687451"/>
                    <a:pt x="383794" y="655828"/>
                    <a:pt x="415544" y="650113"/>
                  </a:cubicBezTo>
                  <a:cubicBezTo>
                    <a:pt x="415544" y="650113"/>
                    <a:pt x="415544" y="647192"/>
                    <a:pt x="415544" y="644398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67" name="Group 84">
            <a:extLst>
              <a:ext uri="{FF2B5EF4-FFF2-40B4-BE49-F238E27FC236}">
                <a16:creationId xmlns:a16="http://schemas.microsoft.com/office/drawing/2014/main" id="{82DF6043-24C5-0696-FBF7-F465DED3A780}"/>
              </a:ext>
            </a:extLst>
          </p:cNvPr>
          <p:cNvGrpSpPr/>
          <p:nvPr/>
        </p:nvGrpSpPr>
        <p:grpSpPr>
          <a:xfrm>
            <a:off x="15276240" y="1650240"/>
            <a:ext cx="142560" cy="190800"/>
            <a:chOff x="0" y="0"/>
            <a:chExt cx="190080" cy="254400"/>
          </a:xfrm>
        </p:grpSpPr>
        <p:sp>
          <p:nvSpPr>
            <p:cNvPr id="168" name="Freeform 85">
              <a:extLst>
                <a:ext uri="{FF2B5EF4-FFF2-40B4-BE49-F238E27FC236}">
                  <a16:creationId xmlns:a16="http://schemas.microsoft.com/office/drawing/2014/main" id="{1EBE6D83-904E-D90F-9EE0-5A301960642C}"/>
                </a:ext>
              </a:extLst>
            </p:cNvPr>
            <p:cNvSpPr/>
            <p:nvPr/>
          </p:nvSpPr>
          <p:spPr>
            <a:xfrm>
              <a:off x="0" y="0"/>
              <a:ext cx="190119" cy="254381"/>
            </a:xfrm>
            <a:custGeom>
              <a:avLst/>
              <a:gdLst/>
              <a:ahLst/>
              <a:cxnLst/>
              <a:rect l="l" t="t" r="r" b="b"/>
              <a:pathLst>
                <a:path w="190119" h="254381">
                  <a:moveTo>
                    <a:pt x="132461" y="2921"/>
                  </a:moveTo>
                  <a:cubicBezTo>
                    <a:pt x="54737" y="14478"/>
                    <a:pt x="0" y="78105"/>
                    <a:pt x="0" y="159004"/>
                  </a:cubicBezTo>
                  <a:cubicBezTo>
                    <a:pt x="0" y="242824"/>
                    <a:pt x="14351" y="254381"/>
                    <a:pt x="89281" y="216789"/>
                  </a:cubicBezTo>
                  <a:cubicBezTo>
                    <a:pt x="158369" y="182118"/>
                    <a:pt x="190119" y="104013"/>
                    <a:pt x="169926" y="26035"/>
                  </a:cubicBezTo>
                  <a:cubicBezTo>
                    <a:pt x="164211" y="5842"/>
                    <a:pt x="152654" y="0"/>
                    <a:pt x="132461" y="2921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69" name="Group 86">
            <a:extLst>
              <a:ext uri="{FF2B5EF4-FFF2-40B4-BE49-F238E27FC236}">
                <a16:creationId xmlns:a16="http://schemas.microsoft.com/office/drawing/2014/main" id="{349B977D-21F0-4BAD-B734-254D40CAEFED}"/>
              </a:ext>
            </a:extLst>
          </p:cNvPr>
          <p:cNvGrpSpPr/>
          <p:nvPr/>
        </p:nvGrpSpPr>
        <p:grpSpPr>
          <a:xfrm>
            <a:off x="13409280" y="1367280"/>
            <a:ext cx="311760" cy="534960"/>
            <a:chOff x="0" y="0"/>
            <a:chExt cx="415680" cy="713280"/>
          </a:xfrm>
        </p:grpSpPr>
        <p:sp>
          <p:nvSpPr>
            <p:cNvPr id="170" name="Freeform 87">
              <a:extLst>
                <a:ext uri="{FF2B5EF4-FFF2-40B4-BE49-F238E27FC236}">
                  <a16:creationId xmlns:a16="http://schemas.microsoft.com/office/drawing/2014/main" id="{FAD04CC6-C3D6-A079-9D54-6C9A6F3EFBEF}"/>
                </a:ext>
              </a:extLst>
            </p:cNvPr>
            <p:cNvSpPr/>
            <p:nvPr/>
          </p:nvSpPr>
          <p:spPr>
            <a:xfrm>
              <a:off x="0" y="0"/>
              <a:ext cx="415671" cy="713359"/>
            </a:xfrm>
            <a:custGeom>
              <a:avLst/>
              <a:gdLst/>
              <a:ahLst/>
              <a:cxnLst/>
              <a:rect l="l" t="t" r="r" b="b"/>
              <a:pathLst>
                <a:path w="415671" h="713359">
                  <a:moveTo>
                    <a:pt x="415671" y="644271"/>
                  </a:moveTo>
                  <a:cubicBezTo>
                    <a:pt x="398399" y="641350"/>
                    <a:pt x="378206" y="638556"/>
                    <a:pt x="357886" y="635635"/>
                  </a:cubicBezTo>
                  <a:cubicBezTo>
                    <a:pt x="329057" y="632714"/>
                    <a:pt x="331851" y="615442"/>
                    <a:pt x="331851" y="595376"/>
                  </a:cubicBezTo>
                  <a:cubicBezTo>
                    <a:pt x="331851" y="511937"/>
                    <a:pt x="331851" y="428498"/>
                    <a:pt x="331851" y="342265"/>
                  </a:cubicBezTo>
                  <a:cubicBezTo>
                    <a:pt x="331851" y="304927"/>
                    <a:pt x="337566" y="273177"/>
                    <a:pt x="357886" y="241554"/>
                  </a:cubicBezTo>
                  <a:cubicBezTo>
                    <a:pt x="406908" y="166751"/>
                    <a:pt x="386715" y="68961"/>
                    <a:pt x="320421" y="14351"/>
                  </a:cubicBezTo>
                  <a:cubicBezTo>
                    <a:pt x="303149" y="0"/>
                    <a:pt x="294386" y="0"/>
                    <a:pt x="280035" y="11557"/>
                  </a:cubicBezTo>
                  <a:cubicBezTo>
                    <a:pt x="216535" y="63373"/>
                    <a:pt x="187706" y="161163"/>
                    <a:pt x="231013" y="224409"/>
                  </a:cubicBezTo>
                  <a:cubicBezTo>
                    <a:pt x="288798" y="304927"/>
                    <a:pt x="257048" y="388366"/>
                    <a:pt x="268478" y="483235"/>
                  </a:cubicBezTo>
                  <a:cubicBezTo>
                    <a:pt x="187706" y="422783"/>
                    <a:pt x="184785" y="417068"/>
                    <a:pt x="181864" y="339471"/>
                  </a:cubicBezTo>
                  <a:cubicBezTo>
                    <a:pt x="176149" y="276225"/>
                    <a:pt x="127000" y="218694"/>
                    <a:pt x="60579" y="201422"/>
                  </a:cubicBezTo>
                  <a:cubicBezTo>
                    <a:pt x="43307" y="198501"/>
                    <a:pt x="31750" y="201422"/>
                    <a:pt x="25908" y="218694"/>
                  </a:cubicBezTo>
                  <a:cubicBezTo>
                    <a:pt x="0" y="276098"/>
                    <a:pt x="14478" y="359537"/>
                    <a:pt x="66421" y="391160"/>
                  </a:cubicBezTo>
                  <a:cubicBezTo>
                    <a:pt x="141478" y="431419"/>
                    <a:pt x="178943" y="511937"/>
                    <a:pt x="254000" y="549402"/>
                  </a:cubicBezTo>
                  <a:cubicBezTo>
                    <a:pt x="280035" y="563753"/>
                    <a:pt x="265557" y="592582"/>
                    <a:pt x="265557" y="612648"/>
                  </a:cubicBezTo>
                  <a:cubicBezTo>
                    <a:pt x="268478" y="632841"/>
                    <a:pt x="256921" y="632841"/>
                    <a:pt x="242443" y="635635"/>
                  </a:cubicBezTo>
                  <a:cubicBezTo>
                    <a:pt x="239522" y="635635"/>
                    <a:pt x="239522" y="635635"/>
                    <a:pt x="239522" y="635635"/>
                  </a:cubicBezTo>
                  <a:cubicBezTo>
                    <a:pt x="239522" y="641350"/>
                    <a:pt x="236601" y="647192"/>
                    <a:pt x="230886" y="652907"/>
                  </a:cubicBezTo>
                  <a:cubicBezTo>
                    <a:pt x="256921" y="661543"/>
                    <a:pt x="265557" y="687451"/>
                    <a:pt x="262636" y="710438"/>
                  </a:cubicBezTo>
                  <a:cubicBezTo>
                    <a:pt x="297307" y="707517"/>
                    <a:pt x="331978" y="707517"/>
                    <a:pt x="366522" y="713359"/>
                  </a:cubicBezTo>
                  <a:cubicBezTo>
                    <a:pt x="366522" y="687451"/>
                    <a:pt x="383794" y="655828"/>
                    <a:pt x="415544" y="650113"/>
                  </a:cubicBezTo>
                  <a:cubicBezTo>
                    <a:pt x="415544" y="650113"/>
                    <a:pt x="415544" y="647192"/>
                    <a:pt x="415544" y="644398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71" name="Group 88">
            <a:extLst>
              <a:ext uri="{FF2B5EF4-FFF2-40B4-BE49-F238E27FC236}">
                <a16:creationId xmlns:a16="http://schemas.microsoft.com/office/drawing/2014/main" id="{EACBF899-DE3C-21E3-3B6D-634BF73FCCDB}"/>
              </a:ext>
            </a:extLst>
          </p:cNvPr>
          <p:cNvGrpSpPr/>
          <p:nvPr/>
        </p:nvGrpSpPr>
        <p:grpSpPr>
          <a:xfrm>
            <a:off x="13687200" y="1640160"/>
            <a:ext cx="142560" cy="190800"/>
            <a:chOff x="0" y="0"/>
            <a:chExt cx="190080" cy="254400"/>
          </a:xfrm>
        </p:grpSpPr>
        <p:sp>
          <p:nvSpPr>
            <p:cNvPr id="172" name="Freeform 89">
              <a:extLst>
                <a:ext uri="{FF2B5EF4-FFF2-40B4-BE49-F238E27FC236}">
                  <a16:creationId xmlns:a16="http://schemas.microsoft.com/office/drawing/2014/main" id="{EA6D3D98-23CC-9B59-55AB-A42A49A15A91}"/>
                </a:ext>
              </a:extLst>
            </p:cNvPr>
            <p:cNvSpPr/>
            <p:nvPr/>
          </p:nvSpPr>
          <p:spPr>
            <a:xfrm>
              <a:off x="0" y="0"/>
              <a:ext cx="190119" cy="254381"/>
            </a:xfrm>
            <a:custGeom>
              <a:avLst/>
              <a:gdLst/>
              <a:ahLst/>
              <a:cxnLst/>
              <a:rect l="l" t="t" r="r" b="b"/>
              <a:pathLst>
                <a:path w="190119" h="254381">
                  <a:moveTo>
                    <a:pt x="132461" y="2921"/>
                  </a:moveTo>
                  <a:cubicBezTo>
                    <a:pt x="54737" y="14478"/>
                    <a:pt x="0" y="78105"/>
                    <a:pt x="0" y="159004"/>
                  </a:cubicBezTo>
                  <a:cubicBezTo>
                    <a:pt x="0" y="242824"/>
                    <a:pt x="14351" y="254381"/>
                    <a:pt x="89281" y="216789"/>
                  </a:cubicBezTo>
                  <a:cubicBezTo>
                    <a:pt x="158369" y="182118"/>
                    <a:pt x="190119" y="104013"/>
                    <a:pt x="169926" y="26035"/>
                  </a:cubicBezTo>
                  <a:cubicBezTo>
                    <a:pt x="164211" y="5842"/>
                    <a:pt x="152654" y="0"/>
                    <a:pt x="132461" y="2921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73" name="Group 90">
            <a:extLst>
              <a:ext uri="{FF2B5EF4-FFF2-40B4-BE49-F238E27FC236}">
                <a16:creationId xmlns:a16="http://schemas.microsoft.com/office/drawing/2014/main" id="{79A4E54E-102A-4917-D0A8-103913554740}"/>
              </a:ext>
            </a:extLst>
          </p:cNvPr>
          <p:cNvGrpSpPr/>
          <p:nvPr/>
        </p:nvGrpSpPr>
        <p:grpSpPr>
          <a:xfrm>
            <a:off x="11795040" y="1367280"/>
            <a:ext cx="311760" cy="534960"/>
            <a:chOff x="0" y="0"/>
            <a:chExt cx="415680" cy="713280"/>
          </a:xfrm>
        </p:grpSpPr>
        <p:sp>
          <p:nvSpPr>
            <p:cNvPr id="174" name="Freeform 91">
              <a:extLst>
                <a:ext uri="{FF2B5EF4-FFF2-40B4-BE49-F238E27FC236}">
                  <a16:creationId xmlns:a16="http://schemas.microsoft.com/office/drawing/2014/main" id="{D4E2E696-4EC1-BE99-7C78-6BD445F7A964}"/>
                </a:ext>
              </a:extLst>
            </p:cNvPr>
            <p:cNvSpPr/>
            <p:nvPr/>
          </p:nvSpPr>
          <p:spPr>
            <a:xfrm>
              <a:off x="0" y="0"/>
              <a:ext cx="415671" cy="713359"/>
            </a:xfrm>
            <a:custGeom>
              <a:avLst/>
              <a:gdLst/>
              <a:ahLst/>
              <a:cxnLst/>
              <a:rect l="l" t="t" r="r" b="b"/>
              <a:pathLst>
                <a:path w="415671" h="713359">
                  <a:moveTo>
                    <a:pt x="415671" y="644271"/>
                  </a:moveTo>
                  <a:cubicBezTo>
                    <a:pt x="398399" y="641350"/>
                    <a:pt x="378206" y="638556"/>
                    <a:pt x="357886" y="635635"/>
                  </a:cubicBezTo>
                  <a:cubicBezTo>
                    <a:pt x="329057" y="632714"/>
                    <a:pt x="331851" y="615442"/>
                    <a:pt x="331851" y="595376"/>
                  </a:cubicBezTo>
                  <a:cubicBezTo>
                    <a:pt x="331851" y="511937"/>
                    <a:pt x="331851" y="428498"/>
                    <a:pt x="331851" y="342265"/>
                  </a:cubicBezTo>
                  <a:cubicBezTo>
                    <a:pt x="331851" y="304927"/>
                    <a:pt x="337566" y="273177"/>
                    <a:pt x="357886" y="241554"/>
                  </a:cubicBezTo>
                  <a:cubicBezTo>
                    <a:pt x="406908" y="166751"/>
                    <a:pt x="386715" y="68961"/>
                    <a:pt x="320421" y="14351"/>
                  </a:cubicBezTo>
                  <a:cubicBezTo>
                    <a:pt x="303149" y="0"/>
                    <a:pt x="294386" y="0"/>
                    <a:pt x="280035" y="11557"/>
                  </a:cubicBezTo>
                  <a:cubicBezTo>
                    <a:pt x="216535" y="63373"/>
                    <a:pt x="187706" y="161163"/>
                    <a:pt x="231013" y="224409"/>
                  </a:cubicBezTo>
                  <a:cubicBezTo>
                    <a:pt x="288798" y="304927"/>
                    <a:pt x="257048" y="388366"/>
                    <a:pt x="268478" y="483235"/>
                  </a:cubicBezTo>
                  <a:cubicBezTo>
                    <a:pt x="187706" y="422783"/>
                    <a:pt x="184785" y="417068"/>
                    <a:pt x="181864" y="339471"/>
                  </a:cubicBezTo>
                  <a:cubicBezTo>
                    <a:pt x="176149" y="276225"/>
                    <a:pt x="127000" y="218694"/>
                    <a:pt x="60579" y="201422"/>
                  </a:cubicBezTo>
                  <a:cubicBezTo>
                    <a:pt x="43307" y="198501"/>
                    <a:pt x="31750" y="201422"/>
                    <a:pt x="25908" y="218694"/>
                  </a:cubicBezTo>
                  <a:cubicBezTo>
                    <a:pt x="0" y="276098"/>
                    <a:pt x="14478" y="359537"/>
                    <a:pt x="66421" y="391160"/>
                  </a:cubicBezTo>
                  <a:cubicBezTo>
                    <a:pt x="141478" y="431419"/>
                    <a:pt x="178943" y="511937"/>
                    <a:pt x="254000" y="549402"/>
                  </a:cubicBezTo>
                  <a:cubicBezTo>
                    <a:pt x="280035" y="563753"/>
                    <a:pt x="265557" y="592582"/>
                    <a:pt x="265557" y="612648"/>
                  </a:cubicBezTo>
                  <a:cubicBezTo>
                    <a:pt x="268478" y="632841"/>
                    <a:pt x="256921" y="632841"/>
                    <a:pt x="242443" y="635635"/>
                  </a:cubicBezTo>
                  <a:cubicBezTo>
                    <a:pt x="239522" y="635635"/>
                    <a:pt x="239522" y="635635"/>
                    <a:pt x="239522" y="635635"/>
                  </a:cubicBezTo>
                  <a:cubicBezTo>
                    <a:pt x="239522" y="641350"/>
                    <a:pt x="236601" y="647192"/>
                    <a:pt x="230886" y="652907"/>
                  </a:cubicBezTo>
                  <a:cubicBezTo>
                    <a:pt x="256921" y="661543"/>
                    <a:pt x="265557" y="687451"/>
                    <a:pt x="262636" y="710438"/>
                  </a:cubicBezTo>
                  <a:cubicBezTo>
                    <a:pt x="297307" y="707517"/>
                    <a:pt x="331978" y="707517"/>
                    <a:pt x="366522" y="713359"/>
                  </a:cubicBezTo>
                  <a:cubicBezTo>
                    <a:pt x="366522" y="687451"/>
                    <a:pt x="383794" y="655828"/>
                    <a:pt x="415544" y="650113"/>
                  </a:cubicBezTo>
                  <a:cubicBezTo>
                    <a:pt x="415544" y="650113"/>
                    <a:pt x="415544" y="647192"/>
                    <a:pt x="415544" y="644398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75" name="Group 92">
            <a:extLst>
              <a:ext uri="{FF2B5EF4-FFF2-40B4-BE49-F238E27FC236}">
                <a16:creationId xmlns:a16="http://schemas.microsoft.com/office/drawing/2014/main" id="{9EB1AF2A-588C-D4E9-EFB6-B913A57494CF}"/>
              </a:ext>
            </a:extLst>
          </p:cNvPr>
          <p:cNvGrpSpPr/>
          <p:nvPr/>
        </p:nvGrpSpPr>
        <p:grpSpPr>
          <a:xfrm>
            <a:off x="12072960" y="1640160"/>
            <a:ext cx="142560" cy="190800"/>
            <a:chOff x="0" y="0"/>
            <a:chExt cx="190080" cy="254400"/>
          </a:xfrm>
        </p:grpSpPr>
        <p:sp>
          <p:nvSpPr>
            <p:cNvPr id="176" name="Freeform 93">
              <a:extLst>
                <a:ext uri="{FF2B5EF4-FFF2-40B4-BE49-F238E27FC236}">
                  <a16:creationId xmlns:a16="http://schemas.microsoft.com/office/drawing/2014/main" id="{6E41DC09-BDA9-C963-7394-3300697199F8}"/>
                </a:ext>
              </a:extLst>
            </p:cNvPr>
            <p:cNvSpPr/>
            <p:nvPr/>
          </p:nvSpPr>
          <p:spPr>
            <a:xfrm>
              <a:off x="0" y="0"/>
              <a:ext cx="190119" cy="254381"/>
            </a:xfrm>
            <a:custGeom>
              <a:avLst/>
              <a:gdLst/>
              <a:ahLst/>
              <a:cxnLst/>
              <a:rect l="l" t="t" r="r" b="b"/>
              <a:pathLst>
                <a:path w="190119" h="254381">
                  <a:moveTo>
                    <a:pt x="132461" y="2921"/>
                  </a:moveTo>
                  <a:cubicBezTo>
                    <a:pt x="54737" y="14478"/>
                    <a:pt x="0" y="78105"/>
                    <a:pt x="0" y="159004"/>
                  </a:cubicBezTo>
                  <a:cubicBezTo>
                    <a:pt x="0" y="242824"/>
                    <a:pt x="14351" y="254381"/>
                    <a:pt x="89281" y="216789"/>
                  </a:cubicBezTo>
                  <a:cubicBezTo>
                    <a:pt x="158369" y="182118"/>
                    <a:pt x="190119" y="104013"/>
                    <a:pt x="169926" y="26035"/>
                  </a:cubicBezTo>
                  <a:cubicBezTo>
                    <a:pt x="164211" y="5842"/>
                    <a:pt x="152654" y="0"/>
                    <a:pt x="132461" y="2921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77" name="Group 94">
            <a:extLst>
              <a:ext uri="{FF2B5EF4-FFF2-40B4-BE49-F238E27FC236}">
                <a16:creationId xmlns:a16="http://schemas.microsoft.com/office/drawing/2014/main" id="{D6A3F00A-FD91-2749-5447-CD834D8844FF}"/>
              </a:ext>
            </a:extLst>
          </p:cNvPr>
          <p:cNvGrpSpPr/>
          <p:nvPr/>
        </p:nvGrpSpPr>
        <p:grpSpPr>
          <a:xfrm>
            <a:off x="3012480" y="1368720"/>
            <a:ext cx="311760" cy="534960"/>
            <a:chOff x="0" y="0"/>
            <a:chExt cx="415680" cy="713280"/>
          </a:xfrm>
        </p:grpSpPr>
        <p:sp>
          <p:nvSpPr>
            <p:cNvPr id="178" name="Freeform 95">
              <a:extLst>
                <a:ext uri="{FF2B5EF4-FFF2-40B4-BE49-F238E27FC236}">
                  <a16:creationId xmlns:a16="http://schemas.microsoft.com/office/drawing/2014/main" id="{25E03202-C7A7-6A6F-0C9C-40B57D150903}"/>
                </a:ext>
              </a:extLst>
            </p:cNvPr>
            <p:cNvSpPr/>
            <p:nvPr/>
          </p:nvSpPr>
          <p:spPr>
            <a:xfrm>
              <a:off x="0" y="0"/>
              <a:ext cx="415671" cy="713359"/>
            </a:xfrm>
            <a:custGeom>
              <a:avLst/>
              <a:gdLst/>
              <a:ahLst/>
              <a:cxnLst/>
              <a:rect l="l" t="t" r="r" b="b"/>
              <a:pathLst>
                <a:path w="415671" h="713359">
                  <a:moveTo>
                    <a:pt x="415671" y="644271"/>
                  </a:moveTo>
                  <a:cubicBezTo>
                    <a:pt x="398399" y="641350"/>
                    <a:pt x="378206" y="638556"/>
                    <a:pt x="357886" y="635635"/>
                  </a:cubicBezTo>
                  <a:cubicBezTo>
                    <a:pt x="329057" y="632714"/>
                    <a:pt x="331851" y="615442"/>
                    <a:pt x="331851" y="595376"/>
                  </a:cubicBezTo>
                  <a:cubicBezTo>
                    <a:pt x="331851" y="511937"/>
                    <a:pt x="331851" y="428498"/>
                    <a:pt x="331851" y="342265"/>
                  </a:cubicBezTo>
                  <a:cubicBezTo>
                    <a:pt x="331851" y="304927"/>
                    <a:pt x="337566" y="273177"/>
                    <a:pt x="357886" y="241554"/>
                  </a:cubicBezTo>
                  <a:cubicBezTo>
                    <a:pt x="406908" y="166751"/>
                    <a:pt x="386715" y="68961"/>
                    <a:pt x="320421" y="14351"/>
                  </a:cubicBezTo>
                  <a:cubicBezTo>
                    <a:pt x="303149" y="0"/>
                    <a:pt x="294386" y="0"/>
                    <a:pt x="280035" y="11557"/>
                  </a:cubicBezTo>
                  <a:cubicBezTo>
                    <a:pt x="216535" y="63373"/>
                    <a:pt x="187706" y="161163"/>
                    <a:pt x="231013" y="224409"/>
                  </a:cubicBezTo>
                  <a:cubicBezTo>
                    <a:pt x="288798" y="304927"/>
                    <a:pt x="257048" y="388366"/>
                    <a:pt x="268478" y="483235"/>
                  </a:cubicBezTo>
                  <a:cubicBezTo>
                    <a:pt x="187706" y="422783"/>
                    <a:pt x="184785" y="417068"/>
                    <a:pt x="181864" y="339471"/>
                  </a:cubicBezTo>
                  <a:cubicBezTo>
                    <a:pt x="176149" y="276225"/>
                    <a:pt x="127000" y="218694"/>
                    <a:pt x="60579" y="201422"/>
                  </a:cubicBezTo>
                  <a:cubicBezTo>
                    <a:pt x="43307" y="198501"/>
                    <a:pt x="31750" y="201422"/>
                    <a:pt x="25908" y="218694"/>
                  </a:cubicBezTo>
                  <a:cubicBezTo>
                    <a:pt x="0" y="276098"/>
                    <a:pt x="14478" y="359537"/>
                    <a:pt x="66421" y="391160"/>
                  </a:cubicBezTo>
                  <a:cubicBezTo>
                    <a:pt x="141478" y="431419"/>
                    <a:pt x="178943" y="511937"/>
                    <a:pt x="254000" y="549402"/>
                  </a:cubicBezTo>
                  <a:cubicBezTo>
                    <a:pt x="280035" y="563753"/>
                    <a:pt x="265557" y="592582"/>
                    <a:pt x="265557" y="612648"/>
                  </a:cubicBezTo>
                  <a:cubicBezTo>
                    <a:pt x="268478" y="632841"/>
                    <a:pt x="256921" y="632841"/>
                    <a:pt x="242443" y="635635"/>
                  </a:cubicBezTo>
                  <a:cubicBezTo>
                    <a:pt x="239522" y="635635"/>
                    <a:pt x="239522" y="635635"/>
                    <a:pt x="239522" y="635635"/>
                  </a:cubicBezTo>
                  <a:cubicBezTo>
                    <a:pt x="239522" y="641350"/>
                    <a:pt x="236601" y="647192"/>
                    <a:pt x="230886" y="652907"/>
                  </a:cubicBezTo>
                  <a:cubicBezTo>
                    <a:pt x="256921" y="661543"/>
                    <a:pt x="265557" y="687451"/>
                    <a:pt x="262636" y="710438"/>
                  </a:cubicBezTo>
                  <a:cubicBezTo>
                    <a:pt x="297307" y="707517"/>
                    <a:pt x="331978" y="707517"/>
                    <a:pt x="366522" y="713359"/>
                  </a:cubicBezTo>
                  <a:cubicBezTo>
                    <a:pt x="366522" y="687451"/>
                    <a:pt x="383794" y="655828"/>
                    <a:pt x="415544" y="650113"/>
                  </a:cubicBezTo>
                  <a:cubicBezTo>
                    <a:pt x="415544" y="650113"/>
                    <a:pt x="415544" y="647192"/>
                    <a:pt x="415544" y="644398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79" name="Group 96">
            <a:extLst>
              <a:ext uri="{FF2B5EF4-FFF2-40B4-BE49-F238E27FC236}">
                <a16:creationId xmlns:a16="http://schemas.microsoft.com/office/drawing/2014/main" id="{477E15CD-67C7-EB3E-C0E9-DC924FDD56DF}"/>
              </a:ext>
            </a:extLst>
          </p:cNvPr>
          <p:cNvGrpSpPr/>
          <p:nvPr/>
        </p:nvGrpSpPr>
        <p:grpSpPr>
          <a:xfrm>
            <a:off x="3290400" y="1642320"/>
            <a:ext cx="142560" cy="190800"/>
            <a:chOff x="0" y="0"/>
            <a:chExt cx="190080" cy="254400"/>
          </a:xfrm>
        </p:grpSpPr>
        <p:sp>
          <p:nvSpPr>
            <p:cNvPr id="180" name="Freeform 97">
              <a:extLst>
                <a:ext uri="{FF2B5EF4-FFF2-40B4-BE49-F238E27FC236}">
                  <a16:creationId xmlns:a16="http://schemas.microsoft.com/office/drawing/2014/main" id="{07BB6BB0-2A5D-800C-F772-2EFF97C99786}"/>
                </a:ext>
              </a:extLst>
            </p:cNvPr>
            <p:cNvSpPr/>
            <p:nvPr/>
          </p:nvSpPr>
          <p:spPr>
            <a:xfrm>
              <a:off x="0" y="0"/>
              <a:ext cx="190119" cy="254381"/>
            </a:xfrm>
            <a:custGeom>
              <a:avLst/>
              <a:gdLst/>
              <a:ahLst/>
              <a:cxnLst/>
              <a:rect l="l" t="t" r="r" b="b"/>
              <a:pathLst>
                <a:path w="190119" h="254381">
                  <a:moveTo>
                    <a:pt x="132461" y="2921"/>
                  </a:moveTo>
                  <a:cubicBezTo>
                    <a:pt x="54737" y="14478"/>
                    <a:pt x="0" y="78105"/>
                    <a:pt x="0" y="159004"/>
                  </a:cubicBezTo>
                  <a:cubicBezTo>
                    <a:pt x="0" y="242824"/>
                    <a:pt x="14351" y="254381"/>
                    <a:pt x="89281" y="216789"/>
                  </a:cubicBezTo>
                  <a:cubicBezTo>
                    <a:pt x="158369" y="182118"/>
                    <a:pt x="190119" y="104013"/>
                    <a:pt x="169926" y="26035"/>
                  </a:cubicBezTo>
                  <a:cubicBezTo>
                    <a:pt x="164211" y="5842"/>
                    <a:pt x="152654" y="0"/>
                    <a:pt x="132461" y="2921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81" name="Group 98">
            <a:extLst>
              <a:ext uri="{FF2B5EF4-FFF2-40B4-BE49-F238E27FC236}">
                <a16:creationId xmlns:a16="http://schemas.microsoft.com/office/drawing/2014/main" id="{A1CCAD8B-92C3-FCDC-01D0-EFAB4682CD08}"/>
              </a:ext>
            </a:extLst>
          </p:cNvPr>
          <p:cNvGrpSpPr/>
          <p:nvPr/>
        </p:nvGrpSpPr>
        <p:grpSpPr>
          <a:xfrm>
            <a:off x="2200320" y="1371600"/>
            <a:ext cx="311760" cy="534960"/>
            <a:chOff x="0" y="0"/>
            <a:chExt cx="415680" cy="713280"/>
          </a:xfrm>
        </p:grpSpPr>
        <p:sp>
          <p:nvSpPr>
            <p:cNvPr id="182" name="Freeform 99">
              <a:extLst>
                <a:ext uri="{FF2B5EF4-FFF2-40B4-BE49-F238E27FC236}">
                  <a16:creationId xmlns:a16="http://schemas.microsoft.com/office/drawing/2014/main" id="{3D920FE0-4781-079D-75FE-792DFE56A527}"/>
                </a:ext>
              </a:extLst>
            </p:cNvPr>
            <p:cNvSpPr/>
            <p:nvPr/>
          </p:nvSpPr>
          <p:spPr>
            <a:xfrm>
              <a:off x="0" y="0"/>
              <a:ext cx="415671" cy="713359"/>
            </a:xfrm>
            <a:custGeom>
              <a:avLst/>
              <a:gdLst/>
              <a:ahLst/>
              <a:cxnLst/>
              <a:rect l="l" t="t" r="r" b="b"/>
              <a:pathLst>
                <a:path w="415671" h="713359">
                  <a:moveTo>
                    <a:pt x="415671" y="644271"/>
                  </a:moveTo>
                  <a:cubicBezTo>
                    <a:pt x="398399" y="641350"/>
                    <a:pt x="378206" y="638556"/>
                    <a:pt x="357886" y="635635"/>
                  </a:cubicBezTo>
                  <a:cubicBezTo>
                    <a:pt x="329057" y="632714"/>
                    <a:pt x="331851" y="615442"/>
                    <a:pt x="331851" y="595376"/>
                  </a:cubicBezTo>
                  <a:cubicBezTo>
                    <a:pt x="331851" y="511937"/>
                    <a:pt x="331851" y="428498"/>
                    <a:pt x="331851" y="342265"/>
                  </a:cubicBezTo>
                  <a:cubicBezTo>
                    <a:pt x="331851" y="304927"/>
                    <a:pt x="337566" y="273177"/>
                    <a:pt x="357886" y="241554"/>
                  </a:cubicBezTo>
                  <a:cubicBezTo>
                    <a:pt x="406908" y="166751"/>
                    <a:pt x="386715" y="68961"/>
                    <a:pt x="320421" y="14351"/>
                  </a:cubicBezTo>
                  <a:cubicBezTo>
                    <a:pt x="303149" y="0"/>
                    <a:pt x="294386" y="0"/>
                    <a:pt x="280035" y="11557"/>
                  </a:cubicBezTo>
                  <a:cubicBezTo>
                    <a:pt x="216535" y="63373"/>
                    <a:pt x="187706" y="161163"/>
                    <a:pt x="231013" y="224409"/>
                  </a:cubicBezTo>
                  <a:cubicBezTo>
                    <a:pt x="288798" y="304927"/>
                    <a:pt x="257048" y="388366"/>
                    <a:pt x="268478" y="483235"/>
                  </a:cubicBezTo>
                  <a:cubicBezTo>
                    <a:pt x="187706" y="422783"/>
                    <a:pt x="184785" y="417068"/>
                    <a:pt x="181864" y="339471"/>
                  </a:cubicBezTo>
                  <a:cubicBezTo>
                    <a:pt x="176149" y="276225"/>
                    <a:pt x="127000" y="218694"/>
                    <a:pt x="60579" y="201422"/>
                  </a:cubicBezTo>
                  <a:cubicBezTo>
                    <a:pt x="43307" y="198501"/>
                    <a:pt x="31750" y="201422"/>
                    <a:pt x="25908" y="218694"/>
                  </a:cubicBezTo>
                  <a:cubicBezTo>
                    <a:pt x="0" y="276098"/>
                    <a:pt x="14478" y="359537"/>
                    <a:pt x="66421" y="391160"/>
                  </a:cubicBezTo>
                  <a:cubicBezTo>
                    <a:pt x="141478" y="431419"/>
                    <a:pt x="178943" y="511937"/>
                    <a:pt x="254000" y="549402"/>
                  </a:cubicBezTo>
                  <a:cubicBezTo>
                    <a:pt x="280035" y="563753"/>
                    <a:pt x="265557" y="592582"/>
                    <a:pt x="265557" y="612648"/>
                  </a:cubicBezTo>
                  <a:cubicBezTo>
                    <a:pt x="268478" y="632841"/>
                    <a:pt x="256921" y="632841"/>
                    <a:pt x="242443" y="635635"/>
                  </a:cubicBezTo>
                  <a:cubicBezTo>
                    <a:pt x="239522" y="635635"/>
                    <a:pt x="239522" y="635635"/>
                    <a:pt x="239522" y="635635"/>
                  </a:cubicBezTo>
                  <a:cubicBezTo>
                    <a:pt x="239522" y="641350"/>
                    <a:pt x="236601" y="647192"/>
                    <a:pt x="230886" y="652907"/>
                  </a:cubicBezTo>
                  <a:cubicBezTo>
                    <a:pt x="256921" y="661543"/>
                    <a:pt x="265557" y="687451"/>
                    <a:pt x="262636" y="710438"/>
                  </a:cubicBezTo>
                  <a:cubicBezTo>
                    <a:pt x="297307" y="707517"/>
                    <a:pt x="331978" y="707517"/>
                    <a:pt x="366522" y="713359"/>
                  </a:cubicBezTo>
                  <a:cubicBezTo>
                    <a:pt x="366522" y="687451"/>
                    <a:pt x="383794" y="655828"/>
                    <a:pt x="415544" y="650113"/>
                  </a:cubicBezTo>
                  <a:cubicBezTo>
                    <a:pt x="415544" y="650113"/>
                    <a:pt x="415544" y="647192"/>
                    <a:pt x="415544" y="644398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83" name="Group 100">
            <a:extLst>
              <a:ext uri="{FF2B5EF4-FFF2-40B4-BE49-F238E27FC236}">
                <a16:creationId xmlns:a16="http://schemas.microsoft.com/office/drawing/2014/main" id="{1D4383EA-DE63-2554-62AF-BAE04B7C72E1}"/>
              </a:ext>
            </a:extLst>
          </p:cNvPr>
          <p:cNvGrpSpPr/>
          <p:nvPr/>
        </p:nvGrpSpPr>
        <p:grpSpPr>
          <a:xfrm>
            <a:off x="2478240" y="1645200"/>
            <a:ext cx="142560" cy="190800"/>
            <a:chOff x="0" y="0"/>
            <a:chExt cx="190080" cy="254400"/>
          </a:xfrm>
        </p:grpSpPr>
        <p:sp>
          <p:nvSpPr>
            <p:cNvPr id="184" name="Freeform 101">
              <a:extLst>
                <a:ext uri="{FF2B5EF4-FFF2-40B4-BE49-F238E27FC236}">
                  <a16:creationId xmlns:a16="http://schemas.microsoft.com/office/drawing/2014/main" id="{2F38DA86-8510-F74B-3BDC-F895EA9F78DC}"/>
                </a:ext>
              </a:extLst>
            </p:cNvPr>
            <p:cNvSpPr/>
            <p:nvPr/>
          </p:nvSpPr>
          <p:spPr>
            <a:xfrm>
              <a:off x="0" y="0"/>
              <a:ext cx="190119" cy="254381"/>
            </a:xfrm>
            <a:custGeom>
              <a:avLst/>
              <a:gdLst/>
              <a:ahLst/>
              <a:cxnLst/>
              <a:rect l="l" t="t" r="r" b="b"/>
              <a:pathLst>
                <a:path w="190119" h="254381">
                  <a:moveTo>
                    <a:pt x="132461" y="2921"/>
                  </a:moveTo>
                  <a:cubicBezTo>
                    <a:pt x="54737" y="14478"/>
                    <a:pt x="0" y="78105"/>
                    <a:pt x="0" y="159004"/>
                  </a:cubicBezTo>
                  <a:cubicBezTo>
                    <a:pt x="0" y="242824"/>
                    <a:pt x="14351" y="254381"/>
                    <a:pt x="89281" y="216789"/>
                  </a:cubicBezTo>
                  <a:cubicBezTo>
                    <a:pt x="158369" y="182118"/>
                    <a:pt x="190119" y="104013"/>
                    <a:pt x="169926" y="26035"/>
                  </a:cubicBezTo>
                  <a:cubicBezTo>
                    <a:pt x="164211" y="5842"/>
                    <a:pt x="152654" y="0"/>
                    <a:pt x="132461" y="2921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sp>
        <p:nvSpPr>
          <p:cNvPr id="32" name="Text Placeholder 1">
            <a:extLst>
              <a:ext uri="{FF2B5EF4-FFF2-40B4-BE49-F238E27FC236}">
                <a16:creationId xmlns:a16="http://schemas.microsoft.com/office/drawing/2014/main" id="{649E87B2-8546-27D4-446D-5BFCAA977A8F}"/>
              </a:ext>
            </a:extLst>
          </p:cNvPr>
          <p:cNvSpPr txBox="1">
            <a:spLocks/>
          </p:cNvSpPr>
          <p:nvPr/>
        </p:nvSpPr>
        <p:spPr>
          <a:xfrm>
            <a:off x="1654631" y="386790"/>
            <a:ext cx="13919486" cy="814772"/>
          </a:xfrm>
          <a:prstGeom prst="rect">
            <a:avLst/>
          </a:prstGeom>
        </p:spPr>
        <p:txBody>
          <a:bodyPr anchor="ctr" anchorCtr="1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buNone/>
            </a:pPr>
            <a:r>
              <a:rPr lang="fa-IR" sz="7200" dirty="0">
                <a:solidFill>
                  <a:srgbClr val="00B050"/>
                </a:solidFill>
                <a:latin typeface="Arial"/>
                <a:cs typeface="B Nazanin" panose="00000400000000000000" pitchFamily="2" charset="-78"/>
              </a:rPr>
              <a:t>مجموعه آیکون های کاملاً قابل ویرایش: </a:t>
            </a:r>
            <a:r>
              <a:rPr lang="en-US" sz="7200" dirty="0">
                <a:solidFill>
                  <a:srgbClr val="00B050"/>
                </a:solidFill>
                <a:latin typeface="Arial"/>
                <a:cs typeface="B Nazanin" panose="00000400000000000000" pitchFamily="2" charset="-78"/>
              </a:rPr>
              <a:t>C</a:t>
            </a:r>
          </a:p>
        </p:txBody>
      </p:sp>
      <p:grpSp>
        <p:nvGrpSpPr>
          <p:cNvPr id="33" name="Group 20">
            <a:extLst>
              <a:ext uri="{FF2B5EF4-FFF2-40B4-BE49-F238E27FC236}">
                <a16:creationId xmlns:a16="http://schemas.microsoft.com/office/drawing/2014/main" id="{D4F2D2FF-9D94-DCB0-BE95-EA054EF11017}"/>
              </a:ext>
            </a:extLst>
          </p:cNvPr>
          <p:cNvGrpSpPr/>
          <p:nvPr/>
        </p:nvGrpSpPr>
        <p:grpSpPr>
          <a:xfrm rot="-10800000">
            <a:off x="2842665" y="2228690"/>
            <a:ext cx="193680" cy="1358640"/>
            <a:chOff x="0" y="0"/>
            <a:chExt cx="258240" cy="1811520"/>
          </a:xfrm>
        </p:grpSpPr>
        <p:sp>
          <p:nvSpPr>
            <p:cNvPr id="130" name="Freeform 21">
              <a:extLst>
                <a:ext uri="{FF2B5EF4-FFF2-40B4-BE49-F238E27FC236}">
                  <a16:creationId xmlns:a16="http://schemas.microsoft.com/office/drawing/2014/main" id="{4B8028AA-81BC-9497-13AF-CFD2926DAF60}"/>
                </a:ext>
              </a:extLst>
            </p:cNvPr>
            <p:cNvSpPr/>
            <p:nvPr/>
          </p:nvSpPr>
          <p:spPr>
            <a:xfrm>
              <a:off x="0" y="0"/>
              <a:ext cx="257302" cy="1810639"/>
            </a:xfrm>
            <a:custGeom>
              <a:avLst/>
              <a:gdLst/>
              <a:ahLst/>
              <a:cxnLst/>
              <a:rect l="l" t="t" r="r" b="b"/>
              <a:pathLst>
                <a:path w="257302" h="1810639">
                  <a:moveTo>
                    <a:pt x="128651" y="0"/>
                  </a:moveTo>
                  <a:cubicBezTo>
                    <a:pt x="105791" y="0"/>
                    <a:pt x="83820" y="5715"/>
                    <a:pt x="63881" y="17272"/>
                  </a:cubicBezTo>
                  <a:cubicBezTo>
                    <a:pt x="44831" y="28829"/>
                    <a:pt x="28575" y="45085"/>
                    <a:pt x="17145" y="64262"/>
                  </a:cubicBezTo>
                  <a:cubicBezTo>
                    <a:pt x="5715" y="84328"/>
                    <a:pt x="0" y="106426"/>
                    <a:pt x="0" y="129413"/>
                  </a:cubicBezTo>
                  <a:lnTo>
                    <a:pt x="0" y="1680083"/>
                  </a:lnTo>
                  <a:lnTo>
                    <a:pt x="0" y="1681099"/>
                  </a:lnTo>
                  <a:cubicBezTo>
                    <a:pt x="0" y="1704086"/>
                    <a:pt x="5715" y="1726184"/>
                    <a:pt x="17145" y="1745361"/>
                  </a:cubicBezTo>
                  <a:cubicBezTo>
                    <a:pt x="28575" y="1765554"/>
                    <a:pt x="44831" y="1781810"/>
                    <a:pt x="63881" y="1793367"/>
                  </a:cubicBezTo>
                  <a:cubicBezTo>
                    <a:pt x="83947" y="1804924"/>
                    <a:pt x="105791" y="1810639"/>
                    <a:pt x="128651" y="1810639"/>
                  </a:cubicBezTo>
                  <a:lnTo>
                    <a:pt x="128651" y="1809623"/>
                  </a:lnTo>
                  <a:lnTo>
                    <a:pt x="128651" y="1810639"/>
                  </a:lnTo>
                  <a:cubicBezTo>
                    <a:pt x="151511" y="1810639"/>
                    <a:pt x="173482" y="1804924"/>
                    <a:pt x="192532" y="1793367"/>
                  </a:cubicBezTo>
                  <a:cubicBezTo>
                    <a:pt x="212598" y="1781810"/>
                    <a:pt x="228727" y="1765554"/>
                    <a:pt x="240157" y="1745361"/>
                  </a:cubicBezTo>
                  <a:cubicBezTo>
                    <a:pt x="251587" y="1726184"/>
                    <a:pt x="257302" y="1704086"/>
                    <a:pt x="257302" y="1681099"/>
                  </a:cubicBezTo>
                  <a:lnTo>
                    <a:pt x="257302" y="129413"/>
                  </a:lnTo>
                  <a:cubicBezTo>
                    <a:pt x="257302" y="106426"/>
                    <a:pt x="251587" y="84328"/>
                    <a:pt x="240157" y="64262"/>
                  </a:cubicBezTo>
                  <a:cubicBezTo>
                    <a:pt x="228727" y="45085"/>
                    <a:pt x="212471" y="28829"/>
                    <a:pt x="192532" y="17272"/>
                  </a:cubicBezTo>
                  <a:cubicBezTo>
                    <a:pt x="173482" y="5715"/>
                    <a:pt x="151511" y="0"/>
                    <a:pt x="128651" y="0"/>
                  </a:cubicBezTo>
                </a:path>
              </a:pathLst>
            </a:custGeom>
            <a:solidFill>
              <a:srgbClr val="FFFFFF">
                <a:alpha val="77647"/>
              </a:srgbClr>
            </a:solidFill>
          </p:spPr>
        </p:sp>
      </p:grpSp>
      <p:grpSp>
        <p:nvGrpSpPr>
          <p:cNvPr id="131" name="Group 29">
            <a:extLst>
              <a:ext uri="{FF2B5EF4-FFF2-40B4-BE49-F238E27FC236}">
                <a16:creationId xmlns:a16="http://schemas.microsoft.com/office/drawing/2014/main" id="{FC2EE58F-20B4-02C9-778D-79BB741DCCB2}"/>
              </a:ext>
            </a:extLst>
          </p:cNvPr>
          <p:cNvGrpSpPr/>
          <p:nvPr/>
        </p:nvGrpSpPr>
        <p:grpSpPr>
          <a:xfrm rot="-10800000">
            <a:off x="9985065" y="7015970"/>
            <a:ext cx="374400" cy="1166400"/>
            <a:chOff x="0" y="0"/>
            <a:chExt cx="499200" cy="1555200"/>
          </a:xfrm>
        </p:grpSpPr>
        <p:sp>
          <p:nvSpPr>
            <p:cNvPr id="132" name="Freeform 30">
              <a:extLst>
                <a:ext uri="{FF2B5EF4-FFF2-40B4-BE49-F238E27FC236}">
                  <a16:creationId xmlns:a16="http://schemas.microsoft.com/office/drawing/2014/main" id="{2BD1EC02-2D18-263E-93F1-671CD0DB9A9B}"/>
                </a:ext>
              </a:extLst>
            </p:cNvPr>
            <p:cNvSpPr/>
            <p:nvPr/>
          </p:nvSpPr>
          <p:spPr>
            <a:xfrm>
              <a:off x="0" y="0"/>
              <a:ext cx="627253" cy="1126617"/>
            </a:xfrm>
            <a:custGeom>
              <a:avLst/>
              <a:gdLst/>
              <a:ahLst/>
              <a:cxnLst/>
              <a:rect l="l" t="t" r="r" b="b"/>
              <a:pathLst>
                <a:path w="627253" h="1126617">
                  <a:moveTo>
                    <a:pt x="19812" y="451485"/>
                  </a:moveTo>
                  <a:lnTo>
                    <a:pt x="635" y="313690"/>
                  </a:lnTo>
                  <a:lnTo>
                    <a:pt x="0" y="313690"/>
                  </a:lnTo>
                  <a:lnTo>
                    <a:pt x="508" y="313055"/>
                  </a:lnTo>
                  <a:lnTo>
                    <a:pt x="254" y="311023"/>
                  </a:lnTo>
                  <a:lnTo>
                    <a:pt x="2159" y="311023"/>
                  </a:lnTo>
                  <a:lnTo>
                    <a:pt x="249555" y="0"/>
                  </a:lnTo>
                  <a:lnTo>
                    <a:pt x="316230" y="83693"/>
                  </a:lnTo>
                  <a:close/>
                  <a:moveTo>
                    <a:pt x="48768" y="658749"/>
                  </a:moveTo>
                  <a:lnTo>
                    <a:pt x="29718" y="521970"/>
                  </a:lnTo>
                  <a:lnTo>
                    <a:pt x="349377" y="125349"/>
                  </a:lnTo>
                  <a:lnTo>
                    <a:pt x="417703" y="211201"/>
                  </a:lnTo>
                  <a:lnTo>
                    <a:pt x="412750" y="207264"/>
                  </a:lnTo>
                  <a:close/>
                  <a:moveTo>
                    <a:pt x="77470" y="864235"/>
                  </a:moveTo>
                  <a:lnTo>
                    <a:pt x="58547" y="729234"/>
                  </a:lnTo>
                  <a:lnTo>
                    <a:pt x="446659" y="247650"/>
                  </a:lnTo>
                  <a:lnTo>
                    <a:pt x="496951" y="310896"/>
                  </a:lnTo>
                  <a:lnTo>
                    <a:pt x="498856" y="310896"/>
                  </a:lnTo>
                  <a:lnTo>
                    <a:pt x="498602" y="313055"/>
                  </a:lnTo>
                  <a:lnTo>
                    <a:pt x="499110" y="313690"/>
                  </a:lnTo>
                  <a:lnTo>
                    <a:pt x="498475" y="313690"/>
                  </a:lnTo>
                  <a:lnTo>
                    <a:pt x="493776" y="347599"/>
                  </a:lnTo>
                  <a:close/>
                  <a:moveTo>
                    <a:pt x="520954" y="541909"/>
                  </a:moveTo>
                  <a:lnTo>
                    <a:pt x="87249" y="934593"/>
                  </a:lnTo>
                  <a:lnTo>
                    <a:pt x="479933" y="447421"/>
                  </a:lnTo>
                  <a:lnTo>
                    <a:pt x="455422" y="623189"/>
                  </a:lnTo>
                  <a:close/>
                  <a:moveTo>
                    <a:pt x="509270" y="795401"/>
                  </a:moveTo>
                  <a:lnTo>
                    <a:pt x="128651" y="795401"/>
                  </a:lnTo>
                  <a:lnTo>
                    <a:pt x="113792" y="1124585"/>
                  </a:lnTo>
                  <a:lnTo>
                    <a:pt x="116332" y="1126617"/>
                  </a:lnTo>
                  <a:lnTo>
                    <a:pt x="441452" y="723138"/>
                  </a:lnTo>
                  <a:lnTo>
                    <a:pt x="415036" y="912495"/>
                  </a:lnTo>
                  <a:close/>
                  <a:moveTo>
                    <a:pt x="627253" y="912495"/>
                  </a:moveTo>
                  <a:lnTo>
                    <a:pt x="225044" y="912495"/>
                  </a:lnTo>
                  <a:lnTo>
                    <a:pt x="401193" y="694055"/>
                  </a:lnTo>
                  <a:close/>
                  <a:moveTo>
                    <a:pt x="458597" y="1018413"/>
                  </a:moveTo>
                  <a:lnTo>
                    <a:pt x="71247" y="1018413"/>
                  </a:lnTo>
                  <a:lnTo>
                    <a:pt x="132588" y="741934"/>
                  </a:lnTo>
                  <a:lnTo>
                    <a:pt x="366649" y="741934"/>
                  </a:ln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133" name="Group 31">
            <a:extLst>
              <a:ext uri="{FF2B5EF4-FFF2-40B4-BE49-F238E27FC236}">
                <a16:creationId xmlns:a16="http://schemas.microsoft.com/office/drawing/2014/main" id="{C9931369-61D5-CCA7-0655-F0C9F031626E}"/>
              </a:ext>
            </a:extLst>
          </p:cNvPr>
          <p:cNvGrpSpPr/>
          <p:nvPr/>
        </p:nvGrpSpPr>
        <p:grpSpPr>
          <a:xfrm>
            <a:off x="10941225" y="7150610"/>
            <a:ext cx="898560" cy="897120"/>
            <a:chOff x="0" y="0"/>
            <a:chExt cx="1198080" cy="1196160"/>
          </a:xfrm>
        </p:grpSpPr>
        <p:sp>
          <p:nvSpPr>
            <p:cNvPr id="134" name="Freeform 32">
              <a:extLst>
                <a:ext uri="{FF2B5EF4-FFF2-40B4-BE49-F238E27FC236}">
                  <a16:creationId xmlns:a16="http://schemas.microsoft.com/office/drawing/2014/main" id="{DBBD9C32-697B-3E17-8406-477227D49191}"/>
                </a:ext>
              </a:extLst>
            </p:cNvPr>
            <p:cNvSpPr/>
            <p:nvPr/>
          </p:nvSpPr>
          <p:spPr>
            <a:xfrm>
              <a:off x="0" y="2667"/>
              <a:ext cx="1198118" cy="1193546"/>
            </a:xfrm>
            <a:custGeom>
              <a:avLst/>
              <a:gdLst/>
              <a:ahLst/>
              <a:cxnLst/>
              <a:rect l="l" t="t" r="r" b="b"/>
              <a:pathLst>
                <a:path w="1198118" h="1193546">
                  <a:moveTo>
                    <a:pt x="601218" y="235712"/>
                  </a:moveTo>
                  <a:lnTo>
                    <a:pt x="988695" y="623316"/>
                  </a:lnTo>
                  <a:lnTo>
                    <a:pt x="988695" y="1193546"/>
                  </a:lnTo>
                  <a:lnTo>
                    <a:pt x="747776" y="1193546"/>
                  </a:lnTo>
                  <a:lnTo>
                    <a:pt x="747776" y="929386"/>
                  </a:lnTo>
                  <a:cubicBezTo>
                    <a:pt x="747776" y="887730"/>
                    <a:pt x="714121" y="854075"/>
                    <a:pt x="672465" y="854075"/>
                  </a:cubicBezTo>
                  <a:lnTo>
                    <a:pt x="529971" y="854075"/>
                  </a:lnTo>
                  <a:cubicBezTo>
                    <a:pt x="488315" y="854075"/>
                    <a:pt x="454660" y="887857"/>
                    <a:pt x="454660" y="929386"/>
                  </a:cubicBezTo>
                  <a:lnTo>
                    <a:pt x="454660" y="1193546"/>
                  </a:lnTo>
                  <a:lnTo>
                    <a:pt x="213741" y="1193546"/>
                  </a:lnTo>
                  <a:lnTo>
                    <a:pt x="213741" y="623316"/>
                  </a:lnTo>
                  <a:close/>
                  <a:moveTo>
                    <a:pt x="189230" y="42926"/>
                  </a:moveTo>
                  <a:lnTo>
                    <a:pt x="349631" y="42926"/>
                  </a:lnTo>
                  <a:lnTo>
                    <a:pt x="349631" y="198755"/>
                  </a:lnTo>
                  <a:lnTo>
                    <a:pt x="189230" y="359029"/>
                  </a:lnTo>
                  <a:close/>
                  <a:moveTo>
                    <a:pt x="601218" y="0"/>
                  </a:moveTo>
                  <a:lnTo>
                    <a:pt x="1198118" y="623316"/>
                  </a:lnTo>
                  <a:lnTo>
                    <a:pt x="1076452" y="623316"/>
                  </a:lnTo>
                  <a:lnTo>
                    <a:pt x="601218" y="127000"/>
                  </a:lnTo>
                  <a:close/>
                  <a:moveTo>
                    <a:pt x="601218" y="124333"/>
                  </a:moveTo>
                  <a:lnTo>
                    <a:pt x="122555" y="620649"/>
                  </a:lnTo>
                  <a:lnTo>
                    <a:pt x="0" y="620649"/>
                  </a:ln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135" name="Group 33">
            <a:extLst>
              <a:ext uri="{FF2B5EF4-FFF2-40B4-BE49-F238E27FC236}">
                <a16:creationId xmlns:a16="http://schemas.microsoft.com/office/drawing/2014/main" id="{E297A2AB-9DA1-4C7D-3710-A384DF92D6AF}"/>
              </a:ext>
            </a:extLst>
          </p:cNvPr>
          <p:cNvGrpSpPr/>
          <p:nvPr/>
        </p:nvGrpSpPr>
        <p:grpSpPr>
          <a:xfrm>
            <a:off x="13774425" y="7248530"/>
            <a:ext cx="867600" cy="700560"/>
            <a:chOff x="0" y="0"/>
            <a:chExt cx="1156800" cy="934080"/>
          </a:xfrm>
        </p:grpSpPr>
        <p:sp>
          <p:nvSpPr>
            <p:cNvPr id="136" name="Freeform 34">
              <a:extLst>
                <a:ext uri="{FF2B5EF4-FFF2-40B4-BE49-F238E27FC236}">
                  <a16:creationId xmlns:a16="http://schemas.microsoft.com/office/drawing/2014/main" id="{E6F40074-7918-DFBF-81C9-47EB3B8F1A8E}"/>
                </a:ext>
              </a:extLst>
            </p:cNvPr>
            <p:cNvSpPr/>
            <p:nvPr/>
          </p:nvSpPr>
          <p:spPr>
            <a:xfrm>
              <a:off x="-127" y="0"/>
              <a:ext cx="1156843" cy="934085"/>
            </a:xfrm>
            <a:custGeom>
              <a:avLst/>
              <a:gdLst/>
              <a:ahLst/>
              <a:cxnLst/>
              <a:rect l="l" t="t" r="r" b="b"/>
              <a:pathLst>
                <a:path w="1156843" h="934085">
                  <a:moveTo>
                    <a:pt x="977138" y="517271"/>
                  </a:moveTo>
                  <a:cubicBezTo>
                    <a:pt x="969899" y="572262"/>
                    <a:pt x="950468" y="624332"/>
                    <a:pt x="920877" y="670306"/>
                  </a:cubicBezTo>
                  <a:cubicBezTo>
                    <a:pt x="942721" y="682879"/>
                    <a:pt x="969772" y="684149"/>
                    <a:pt x="993775" y="673227"/>
                  </a:cubicBezTo>
                  <a:cubicBezTo>
                    <a:pt x="1029335" y="656971"/>
                    <a:pt x="1048893" y="617982"/>
                    <a:pt x="1040511" y="579755"/>
                  </a:cubicBezTo>
                  <a:cubicBezTo>
                    <a:pt x="1033526" y="547497"/>
                    <a:pt x="1008380" y="523113"/>
                    <a:pt x="977011" y="517271"/>
                  </a:cubicBezTo>
                  <a:close/>
                  <a:moveTo>
                    <a:pt x="981837" y="436499"/>
                  </a:moveTo>
                  <a:lnTo>
                    <a:pt x="981837" y="439420"/>
                  </a:lnTo>
                  <a:cubicBezTo>
                    <a:pt x="1047115" y="448437"/>
                    <a:pt x="1100963" y="497459"/>
                    <a:pt x="1115314" y="563372"/>
                  </a:cubicBezTo>
                  <a:cubicBezTo>
                    <a:pt x="1131316" y="636905"/>
                    <a:pt x="1093978" y="711581"/>
                    <a:pt x="1025652" y="742950"/>
                  </a:cubicBezTo>
                  <a:cubicBezTo>
                    <a:pt x="975487" y="765937"/>
                    <a:pt x="918591" y="760984"/>
                    <a:pt x="874141" y="732663"/>
                  </a:cubicBezTo>
                  <a:cubicBezTo>
                    <a:pt x="848868" y="760095"/>
                    <a:pt x="819404" y="784225"/>
                    <a:pt x="786511" y="804037"/>
                  </a:cubicBezTo>
                  <a:cubicBezTo>
                    <a:pt x="761873" y="818896"/>
                    <a:pt x="735965" y="830834"/>
                    <a:pt x="709168" y="839089"/>
                  </a:cubicBezTo>
                  <a:lnTo>
                    <a:pt x="1156843" y="838962"/>
                  </a:lnTo>
                  <a:cubicBezTo>
                    <a:pt x="1141984" y="892302"/>
                    <a:pt x="887476" y="934085"/>
                    <a:pt x="578358" y="934085"/>
                  </a:cubicBezTo>
                  <a:cubicBezTo>
                    <a:pt x="270383" y="934085"/>
                    <a:pt x="16256" y="892429"/>
                    <a:pt x="0" y="839343"/>
                  </a:cubicBezTo>
                  <a:lnTo>
                    <a:pt x="447929" y="839216"/>
                  </a:lnTo>
                  <a:cubicBezTo>
                    <a:pt x="421005" y="830961"/>
                    <a:pt x="395097" y="819023"/>
                    <a:pt x="370459" y="804164"/>
                  </a:cubicBezTo>
                  <a:cubicBezTo>
                    <a:pt x="242443" y="727329"/>
                    <a:pt x="167259" y="586105"/>
                    <a:pt x="174879" y="436880"/>
                  </a:cubicBezTo>
                  <a:close/>
                  <a:moveTo>
                    <a:pt x="465836" y="70612"/>
                  </a:moveTo>
                  <a:cubicBezTo>
                    <a:pt x="422021" y="101854"/>
                    <a:pt x="393446" y="107950"/>
                    <a:pt x="396113" y="152527"/>
                  </a:cubicBezTo>
                  <a:cubicBezTo>
                    <a:pt x="406146" y="224028"/>
                    <a:pt x="534416" y="216154"/>
                    <a:pt x="524256" y="294005"/>
                  </a:cubicBezTo>
                  <a:cubicBezTo>
                    <a:pt x="509016" y="336169"/>
                    <a:pt x="488188" y="345440"/>
                    <a:pt x="424561" y="368173"/>
                  </a:cubicBezTo>
                  <a:cubicBezTo>
                    <a:pt x="465582" y="339979"/>
                    <a:pt x="477139" y="322326"/>
                    <a:pt x="475869" y="283210"/>
                  </a:cubicBezTo>
                  <a:cubicBezTo>
                    <a:pt x="475869" y="226314"/>
                    <a:pt x="388620" y="219202"/>
                    <a:pt x="356870" y="173355"/>
                  </a:cubicBezTo>
                  <a:cubicBezTo>
                    <a:pt x="329184" y="130937"/>
                    <a:pt x="371094" y="98298"/>
                    <a:pt x="465709" y="70612"/>
                  </a:cubicBezTo>
                  <a:close/>
                  <a:moveTo>
                    <a:pt x="757047" y="28067"/>
                  </a:moveTo>
                  <a:cubicBezTo>
                    <a:pt x="707009" y="63754"/>
                    <a:pt x="674370" y="70739"/>
                    <a:pt x="677418" y="121793"/>
                  </a:cubicBezTo>
                  <a:cubicBezTo>
                    <a:pt x="688848" y="203581"/>
                    <a:pt x="835533" y="194437"/>
                    <a:pt x="823849" y="283464"/>
                  </a:cubicBezTo>
                  <a:cubicBezTo>
                    <a:pt x="806323" y="331724"/>
                    <a:pt x="782574" y="342138"/>
                    <a:pt x="709930" y="368300"/>
                  </a:cubicBezTo>
                  <a:cubicBezTo>
                    <a:pt x="756793" y="336169"/>
                    <a:pt x="770001" y="315849"/>
                    <a:pt x="768604" y="271145"/>
                  </a:cubicBezTo>
                  <a:cubicBezTo>
                    <a:pt x="768604" y="206121"/>
                    <a:pt x="668909" y="197993"/>
                    <a:pt x="632587" y="145542"/>
                  </a:cubicBezTo>
                  <a:cubicBezTo>
                    <a:pt x="600964" y="97028"/>
                    <a:pt x="648843" y="59817"/>
                    <a:pt x="756920" y="28067"/>
                  </a:cubicBezTo>
                  <a:close/>
                  <a:moveTo>
                    <a:pt x="613537" y="0"/>
                  </a:moveTo>
                  <a:cubicBezTo>
                    <a:pt x="553847" y="42545"/>
                    <a:pt x="514985" y="50800"/>
                    <a:pt x="518541" y="111633"/>
                  </a:cubicBezTo>
                  <a:cubicBezTo>
                    <a:pt x="532130" y="209169"/>
                    <a:pt x="707009" y="198247"/>
                    <a:pt x="693166" y="304419"/>
                  </a:cubicBezTo>
                  <a:cubicBezTo>
                    <a:pt x="672338" y="361950"/>
                    <a:pt x="644017" y="374396"/>
                    <a:pt x="557403" y="405511"/>
                  </a:cubicBezTo>
                  <a:cubicBezTo>
                    <a:pt x="613156" y="367157"/>
                    <a:pt x="629031" y="343027"/>
                    <a:pt x="627380" y="289687"/>
                  </a:cubicBezTo>
                  <a:cubicBezTo>
                    <a:pt x="627380" y="212217"/>
                    <a:pt x="508635" y="202438"/>
                    <a:pt x="465328" y="139954"/>
                  </a:cubicBezTo>
                  <a:cubicBezTo>
                    <a:pt x="427609" y="82169"/>
                    <a:pt x="484759" y="37719"/>
                    <a:pt x="613537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137" name="Group 35">
            <a:extLst>
              <a:ext uri="{FF2B5EF4-FFF2-40B4-BE49-F238E27FC236}">
                <a16:creationId xmlns:a16="http://schemas.microsoft.com/office/drawing/2014/main" id="{D9003236-D968-A1ED-66FD-94C27D8B8835}"/>
              </a:ext>
            </a:extLst>
          </p:cNvPr>
          <p:cNvGrpSpPr/>
          <p:nvPr/>
        </p:nvGrpSpPr>
        <p:grpSpPr>
          <a:xfrm>
            <a:off x="13862265" y="9050690"/>
            <a:ext cx="996480" cy="730080"/>
            <a:chOff x="0" y="0"/>
            <a:chExt cx="1328640" cy="973440"/>
          </a:xfrm>
        </p:grpSpPr>
        <p:sp>
          <p:nvSpPr>
            <p:cNvPr id="140" name="Freeform 36">
              <a:extLst>
                <a:ext uri="{FF2B5EF4-FFF2-40B4-BE49-F238E27FC236}">
                  <a16:creationId xmlns:a16="http://schemas.microsoft.com/office/drawing/2014/main" id="{EA32F417-6BF7-BF0B-F512-2F7CA7390439}"/>
                </a:ext>
              </a:extLst>
            </p:cNvPr>
            <p:cNvSpPr/>
            <p:nvPr/>
          </p:nvSpPr>
          <p:spPr>
            <a:xfrm>
              <a:off x="0" y="0"/>
              <a:ext cx="1328674" cy="973455"/>
            </a:xfrm>
            <a:custGeom>
              <a:avLst/>
              <a:gdLst/>
              <a:ahLst/>
              <a:cxnLst/>
              <a:rect l="l" t="t" r="r" b="b"/>
              <a:pathLst>
                <a:path w="1328674" h="973455">
                  <a:moveTo>
                    <a:pt x="488569" y="601980"/>
                  </a:moveTo>
                  <a:cubicBezTo>
                    <a:pt x="470281" y="601980"/>
                    <a:pt x="455422" y="616839"/>
                    <a:pt x="455422" y="635127"/>
                  </a:cubicBezTo>
                  <a:lnTo>
                    <a:pt x="455422" y="654558"/>
                  </a:lnTo>
                  <a:cubicBezTo>
                    <a:pt x="455422" y="672846"/>
                    <a:pt x="470281" y="687705"/>
                    <a:pt x="488569" y="687705"/>
                  </a:cubicBezTo>
                  <a:lnTo>
                    <a:pt x="845439" y="687705"/>
                  </a:lnTo>
                  <a:cubicBezTo>
                    <a:pt x="863727" y="687705"/>
                    <a:pt x="878586" y="672846"/>
                    <a:pt x="878586" y="654558"/>
                  </a:cubicBezTo>
                  <a:lnTo>
                    <a:pt x="878586" y="635127"/>
                  </a:lnTo>
                  <a:cubicBezTo>
                    <a:pt x="878586" y="616839"/>
                    <a:pt x="863727" y="601980"/>
                    <a:pt x="845439" y="601980"/>
                  </a:cubicBezTo>
                  <a:close/>
                  <a:moveTo>
                    <a:pt x="1056132" y="403352"/>
                  </a:moveTo>
                  <a:cubicBezTo>
                    <a:pt x="1013079" y="403352"/>
                    <a:pt x="978281" y="438150"/>
                    <a:pt x="978281" y="481203"/>
                  </a:cubicBezTo>
                  <a:cubicBezTo>
                    <a:pt x="978281" y="524256"/>
                    <a:pt x="1013206" y="559054"/>
                    <a:pt x="1056132" y="559054"/>
                  </a:cubicBezTo>
                  <a:cubicBezTo>
                    <a:pt x="1099058" y="559054"/>
                    <a:pt x="1133983" y="524256"/>
                    <a:pt x="1133983" y="481203"/>
                  </a:cubicBezTo>
                  <a:cubicBezTo>
                    <a:pt x="1133983" y="438150"/>
                    <a:pt x="1099185" y="403352"/>
                    <a:pt x="1056132" y="403352"/>
                  </a:cubicBezTo>
                  <a:close/>
                  <a:moveTo>
                    <a:pt x="278003" y="403352"/>
                  </a:moveTo>
                  <a:cubicBezTo>
                    <a:pt x="234950" y="403352"/>
                    <a:pt x="200152" y="438150"/>
                    <a:pt x="200152" y="481203"/>
                  </a:cubicBezTo>
                  <a:cubicBezTo>
                    <a:pt x="200152" y="524256"/>
                    <a:pt x="234950" y="559054"/>
                    <a:pt x="278003" y="559054"/>
                  </a:cubicBezTo>
                  <a:cubicBezTo>
                    <a:pt x="321056" y="559054"/>
                    <a:pt x="355854" y="524256"/>
                    <a:pt x="355854" y="481203"/>
                  </a:cubicBezTo>
                  <a:cubicBezTo>
                    <a:pt x="355854" y="438150"/>
                    <a:pt x="320929" y="403352"/>
                    <a:pt x="278003" y="403352"/>
                  </a:cubicBezTo>
                  <a:close/>
                  <a:moveTo>
                    <a:pt x="354965" y="63754"/>
                  </a:moveTo>
                  <a:lnTo>
                    <a:pt x="297307" y="351028"/>
                  </a:lnTo>
                  <a:lnTo>
                    <a:pt x="1036701" y="351028"/>
                  </a:lnTo>
                  <a:lnTo>
                    <a:pt x="979043" y="63754"/>
                  </a:lnTo>
                  <a:close/>
                  <a:moveTo>
                    <a:pt x="276987" y="0"/>
                  </a:moveTo>
                  <a:lnTo>
                    <a:pt x="1057021" y="0"/>
                  </a:lnTo>
                  <a:lnTo>
                    <a:pt x="1119124" y="248539"/>
                  </a:lnTo>
                  <a:cubicBezTo>
                    <a:pt x="1131189" y="237109"/>
                    <a:pt x="1147699" y="230632"/>
                    <a:pt x="1165606" y="230632"/>
                  </a:cubicBezTo>
                  <a:lnTo>
                    <a:pt x="1255522" y="230632"/>
                  </a:lnTo>
                  <a:cubicBezTo>
                    <a:pt x="1295908" y="230632"/>
                    <a:pt x="1328674" y="263398"/>
                    <a:pt x="1328674" y="303784"/>
                  </a:cubicBezTo>
                  <a:lnTo>
                    <a:pt x="1328674" y="324104"/>
                  </a:lnTo>
                  <a:cubicBezTo>
                    <a:pt x="1328674" y="364490"/>
                    <a:pt x="1295908" y="397256"/>
                    <a:pt x="1255522" y="397256"/>
                  </a:cubicBezTo>
                  <a:lnTo>
                    <a:pt x="1249172" y="397256"/>
                  </a:lnTo>
                  <a:cubicBezTo>
                    <a:pt x="1251712" y="404368"/>
                    <a:pt x="1252855" y="411988"/>
                    <a:pt x="1252855" y="419989"/>
                  </a:cubicBezTo>
                  <a:lnTo>
                    <a:pt x="1252855" y="824230"/>
                  </a:lnTo>
                  <a:lnTo>
                    <a:pt x="1181481" y="824230"/>
                  </a:lnTo>
                  <a:lnTo>
                    <a:pt x="1181481" y="924179"/>
                  </a:lnTo>
                  <a:cubicBezTo>
                    <a:pt x="1181481" y="951357"/>
                    <a:pt x="1159383" y="973455"/>
                    <a:pt x="1132205" y="973455"/>
                  </a:cubicBezTo>
                  <a:lnTo>
                    <a:pt x="934974" y="973455"/>
                  </a:lnTo>
                  <a:cubicBezTo>
                    <a:pt x="907796" y="973455"/>
                    <a:pt x="885698" y="951357"/>
                    <a:pt x="885698" y="924179"/>
                  </a:cubicBezTo>
                  <a:lnTo>
                    <a:pt x="885698" y="824230"/>
                  </a:lnTo>
                  <a:lnTo>
                    <a:pt x="448310" y="824230"/>
                  </a:lnTo>
                  <a:lnTo>
                    <a:pt x="448310" y="924179"/>
                  </a:lnTo>
                  <a:cubicBezTo>
                    <a:pt x="448310" y="951357"/>
                    <a:pt x="426212" y="973455"/>
                    <a:pt x="399034" y="973455"/>
                  </a:cubicBezTo>
                  <a:lnTo>
                    <a:pt x="201803" y="973455"/>
                  </a:lnTo>
                  <a:cubicBezTo>
                    <a:pt x="174625" y="973455"/>
                    <a:pt x="152527" y="951357"/>
                    <a:pt x="152527" y="924179"/>
                  </a:cubicBezTo>
                  <a:lnTo>
                    <a:pt x="152527" y="824230"/>
                  </a:lnTo>
                  <a:lnTo>
                    <a:pt x="81153" y="824230"/>
                  </a:lnTo>
                  <a:lnTo>
                    <a:pt x="81153" y="419989"/>
                  </a:lnTo>
                  <a:cubicBezTo>
                    <a:pt x="81153" y="412115"/>
                    <a:pt x="82296" y="404368"/>
                    <a:pt x="84836" y="397256"/>
                  </a:cubicBezTo>
                  <a:lnTo>
                    <a:pt x="73152" y="397256"/>
                  </a:lnTo>
                  <a:cubicBezTo>
                    <a:pt x="32766" y="397256"/>
                    <a:pt x="0" y="364490"/>
                    <a:pt x="0" y="324104"/>
                  </a:cubicBezTo>
                  <a:lnTo>
                    <a:pt x="0" y="303784"/>
                  </a:lnTo>
                  <a:cubicBezTo>
                    <a:pt x="0" y="263398"/>
                    <a:pt x="32766" y="230632"/>
                    <a:pt x="73152" y="230632"/>
                  </a:cubicBezTo>
                  <a:lnTo>
                    <a:pt x="163068" y="230632"/>
                  </a:lnTo>
                  <a:cubicBezTo>
                    <a:pt x="183007" y="230632"/>
                    <a:pt x="201041" y="238633"/>
                    <a:pt x="214122" y="251587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141" name="Group 37">
            <a:extLst>
              <a:ext uri="{FF2B5EF4-FFF2-40B4-BE49-F238E27FC236}">
                <a16:creationId xmlns:a16="http://schemas.microsoft.com/office/drawing/2014/main" id="{6874FCF7-FE68-ED4D-8D21-B7BB30CDB64A}"/>
              </a:ext>
            </a:extLst>
          </p:cNvPr>
          <p:cNvGrpSpPr/>
          <p:nvPr/>
        </p:nvGrpSpPr>
        <p:grpSpPr>
          <a:xfrm>
            <a:off x="3671385" y="7111010"/>
            <a:ext cx="977040" cy="977040"/>
            <a:chOff x="0" y="0"/>
            <a:chExt cx="1302720" cy="1302720"/>
          </a:xfrm>
        </p:grpSpPr>
        <p:sp>
          <p:nvSpPr>
            <p:cNvPr id="142" name="Freeform 38">
              <a:extLst>
                <a:ext uri="{FF2B5EF4-FFF2-40B4-BE49-F238E27FC236}">
                  <a16:creationId xmlns:a16="http://schemas.microsoft.com/office/drawing/2014/main" id="{1417012C-86F8-3492-8E73-E8A7F2F6811F}"/>
                </a:ext>
              </a:extLst>
            </p:cNvPr>
            <p:cNvSpPr/>
            <p:nvPr/>
          </p:nvSpPr>
          <p:spPr>
            <a:xfrm>
              <a:off x="0" y="0"/>
              <a:ext cx="1302766" cy="1302766"/>
            </a:xfrm>
            <a:custGeom>
              <a:avLst/>
              <a:gdLst/>
              <a:ahLst/>
              <a:cxnLst/>
              <a:rect l="l" t="t" r="r" b="b"/>
              <a:pathLst>
                <a:path w="1302766" h="1302766">
                  <a:moveTo>
                    <a:pt x="463296" y="370967"/>
                  </a:moveTo>
                  <a:lnTo>
                    <a:pt x="946658" y="651383"/>
                  </a:lnTo>
                  <a:lnTo>
                    <a:pt x="463296" y="931672"/>
                  </a:lnTo>
                  <a:close/>
                  <a:moveTo>
                    <a:pt x="651383" y="137668"/>
                  </a:moveTo>
                  <a:cubicBezTo>
                    <a:pt x="367665" y="137668"/>
                    <a:pt x="137668" y="367665"/>
                    <a:pt x="137668" y="651383"/>
                  </a:cubicBezTo>
                  <a:cubicBezTo>
                    <a:pt x="137668" y="935101"/>
                    <a:pt x="367665" y="1165098"/>
                    <a:pt x="651383" y="1165098"/>
                  </a:cubicBezTo>
                  <a:cubicBezTo>
                    <a:pt x="935101" y="1165098"/>
                    <a:pt x="1165098" y="935101"/>
                    <a:pt x="1165098" y="651383"/>
                  </a:cubicBezTo>
                  <a:cubicBezTo>
                    <a:pt x="1165098" y="367665"/>
                    <a:pt x="935101" y="137668"/>
                    <a:pt x="651383" y="137668"/>
                  </a:cubicBezTo>
                  <a:close/>
                  <a:moveTo>
                    <a:pt x="651383" y="0"/>
                  </a:moveTo>
                  <a:cubicBezTo>
                    <a:pt x="1011174" y="0"/>
                    <a:pt x="1302766" y="291592"/>
                    <a:pt x="1302766" y="651383"/>
                  </a:cubicBezTo>
                  <a:cubicBezTo>
                    <a:pt x="1302766" y="1011174"/>
                    <a:pt x="1011174" y="1302766"/>
                    <a:pt x="651383" y="1302766"/>
                  </a:cubicBezTo>
                  <a:cubicBezTo>
                    <a:pt x="291592" y="1302766"/>
                    <a:pt x="0" y="1011047"/>
                    <a:pt x="0" y="651383"/>
                  </a:cubicBezTo>
                  <a:cubicBezTo>
                    <a:pt x="0" y="291719"/>
                    <a:pt x="291592" y="0"/>
                    <a:pt x="651383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143" name="Group 39">
            <a:extLst>
              <a:ext uri="{FF2B5EF4-FFF2-40B4-BE49-F238E27FC236}">
                <a16:creationId xmlns:a16="http://schemas.microsoft.com/office/drawing/2014/main" id="{C84E91C4-FAF3-8CE3-AE9E-72522F367950}"/>
              </a:ext>
            </a:extLst>
          </p:cNvPr>
          <p:cNvGrpSpPr/>
          <p:nvPr/>
        </p:nvGrpSpPr>
        <p:grpSpPr>
          <a:xfrm>
            <a:off x="7400265" y="8731730"/>
            <a:ext cx="822960" cy="1058400"/>
            <a:chOff x="0" y="0"/>
            <a:chExt cx="1097280" cy="1411200"/>
          </a:xfrm>
        </p:grpSpPr>
        <p:sp>
          <p:nvSpPr>
            <p:cNvPr id="144" name="Freeform 40">
              <a:extLst>
                <a:ext uri="{FF2B5EF4-FFF2-40B4-BE49-F238E27FC236}">
                  <a16:creationId xmlns:a16="http://schemas.microsoft.com/office/drawing/2014/main" id="{DDF7AFE7-C3F6-F2B7-D27A-54AE590A3DE5}"/>
                </a:ext>
              </a:extLst>
            </p:cNvPr>
            <p:cNvSpPr/>
            <p:nvPr/>
          </p:nvSpPr>
          <p:spPr>
            <a:xfrm>
              <a:off x="0" y="0"/>
              <a:ext cx="1097407" cy="1411224"/>
            </a:xfrm>
            <a:custGeom>
              <a:avLst/>
              <a:gdLst/>
              <a:ahLst/>
              <a:cxnLst/>
              <a:rect l="l" t="t" r="r" b="b"/>
              <a:pathLst>
                <a:path w="1097407" h="1411224">
                  <a:moveTo>
                    <a:pt x="547878" y="0"/>
                  </a:moveTo>
                  <a:cubicBezTo>
                    <a:pt x="565150" y="0"/>
                    <a:pt x="579247" y="14097"/>
                    <a:pt x="579247" y="31369"/>
                  </a:cubicBezTo>
                  <a:lnTo>
                    <a:pt x="579247" y="127508"/>
                  </a:lnTo>
                  <a:cubicBezTo>
                    <a:pt x="664083" y="131318"/>
                    <a:pt x="748030" y="155829"/>
                    <a:pt x="823976" y="200152"/>
                  </a:cubicBezTo>
                  <a:cubicBezTo>
                    <a:pt x="993648" y="299212"/>
                    <a:pt x="1097407" y="481584"/>
                    <a:pt x="1095883" y="678307"/>
                  </a:cubicBezTo>
                  <a:lnTo>
                    <a:pt x="1091692" y="678307"/>
                  </a:lnTo>
                  <a:cubicBezTo>
                    <a:pt x="1049909" y="625221"/>
                    <a:pt x="985012" y="591820"/>
                    <a:pt x="912241" y="591820"/>
                  </a:cubicBezTo>
                  <a:cubicBezTo>
                    <a:pt x="840105" y="591820"/>
                    <a:pt x="775716" y="624713"/>
                    <a:pt x="734441" y="677291"/>
                  </a:cubicBezTo>
                  <a:lnTo>
                    <a:pt x="721106" y="677291"/>
                  </a:lnTo>
                  <a:cubicBezTo>
                    <a:pt x="686816" y="633603"/>
                    <a:pt x="636651" y="603631"/>
                    <a:pt x="579247" y="595884"/>
                  </a:cubicBezTo>
                  <a:lnTo>
                    <a:pt x="579247" y="1092327"/>
                  </a:lnTo>
                  <a:lnTo>
                    <a:pt x="589788" y="1092327"/>
                  </a:lnTo>
                  <a:lnTo>
                    <a:pt x="589788" y="1249299"/>
                  </a:lnTo>
                  <a:lnTo>
                    <a:pt x="588645" y="1249299"/>
                  </a:lnTo>
                  <a:cubicBezTo>
                    <a:pt x="585978" y="1339215"/>
                    <a:pt x="512191" y="1411224"/>
                    <a:pt x="421640" y="1411224"/>
                  </a:cubicBezTo>
                  <a:cubicBezTo>
                    <a:pt x="330327" y="1411224"/>
                    <a:pt x="256032" y="1338072"/>
                    <a:pt x="254381" y="1247013"/>
                  </a:cubicBezTo>
                  <a:cubicBezTo>
                    <a:pt x="254000" y="1246378"/>
                    <a:pt x="254000" y="1245616"/>
                    <a:pt x="254000" y="1244981"/>
                  </a:cubicBezTo>
                  <a:lnTo>
                    <a:pt x="254127" y="1244346"/>
                  </a:lnTo>
                  <a:cubicBezTo>
                    <a:pt x="254000" y="1243965"/>
                    <a:pt x="254000" y="1243711"/>
                    <a:pt x="254000" y="1243330"/>
                  </a:cubicBezTo>
                  <a:lnTo>
                    <a:pt x="254254" y="1243330"/>
                  </a:lnTo>
                  <a:cubicBezTo>
                    <a:pt x="254762" y="1218311"/>
                    <a:pt x="273050" y="1198245"/>
                    <a:pt x="295529" y="1198245"/>
                  </a:cubicBezTo>
                  <a:cubicBezTo>
                    <a:pt x="318008" y="1198245"/>
                    <a:pt x="336296" y="1218311"/>
                    <a:pt x="336804" y="1243330"/>
                  </a:cubicBezTo>
                  <a:lnTo>
                    <a:pt x="337693" y="1243330"/>
                  </a:lnTo>
                  <a:cubicBezTo>
                    <a:pt x="337693" y="1289685"/>
                    <a:pt x="375158" y="1327277"/>
                    <a:pt x="421513" y="1327277"/>
                  </a:cubicBezTo>
                  <a:cubicBezTo>
                    <a:pt x="467868" y="1327277"/>
                    <a:pt x="505333" y="1289685"/>
                    <a:pt x="505333" y="1243330"/>
                  </a:cubicBezTo>
                  <a:lnTo>
                    <a:pt x="505841" y="1243330"/>
                  </a:lnTo>
                  <a:lnTo>
                    <a:pt x="505841" y="1092327"/>
                  </a:lnTo>
                  <a:lnTo>
                    <a:pt x="516382" y="1092327"/>
                  </a:lnTo>
                  <a:lnTo>
                    <a:pt x="516382" y="594741"/>
                  </a:lnTo>
                  <a:cubicBezTo>
                    <a:pt x="455676" y="600329"/>
                    <a:pt x="402209" y="630682"/>
                    <a:pt x="366268" y="676148"/>
                  </a:cubicBezTo>
                  <a:lnTo>
                    <a:pt x="351028" y="676148"/>
                  </a:lnTo>
                  <a:cubicBezTo>
                    <a:pt x="309753" y="624078"/>
                    <a:pt x="245745" y="591693"/>
                    <a:pt x="174244" y="591693"/>
                  </a:cubicBezTo>
                  <a:cubicBezTo>
                    <a:pt x="104521" y="591820"/>
                    <a:pt x="41910" y="622681"/>
                    <a:pt x="0" y="672211"/>
                  </a:cubicBezTo>
                  <a:cubicBezTo>
                    <a:pt x="508" y="476631"/>
                    <a:pt x="105156" y="296164"/>
                    <a:pt x="274447" y="198628"/>
                  </a:cubicBezTo>
                  <a:cubicBezTo>
                    <a:pt x="349758" y="155194"/>
                    <a:pt x="432689" y="131191"/>
                    <a:pt x="516636" y="127508"/>
                  </a:cubicBezTo>
                  <a:lnTo>
                    <a:pt x="516636" y="31369"/>
                  </a:lnTo>
                  <a:cubicBezTo>
                    <a:pt x="516636" y="14097"/>
                    <a:pt x="530606" y="0"/>
                    <a:pt x="548005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145" name="Group 41">
            <a:extLst>
              <a:ext uri="{FF2B5EF4-FFF2-40B4-BE49-F238E27FC236}">
                <a16:creationId xmlns:a16="http://schemas.microsoft.com/office/drawing/2014/main" id="{9452112A-CA74-9CB4-53DC-FD2206F43F83}"/>
              </a:ext>
            </a:extLst>
          </p:cNvPr>
          <p:cNvGrpSpPr/>
          <p:nvPr/>
        </p:nvGrpSpPr>
        <p:grpSpPr>
          <a:xfrm>
            <a:off x="8656665" y="8987330"/>
            <a:ext cx="861840" cy="853200"/>
            <a:chOff x="0" y="0"/>
            <a:chExt cx="1149120" cy="1137600"/>
          </a:xfrm>
        </p:grpSpPr>
        <p:sp>
          <p:nvSpPr>
            <p:cNvPr id="146" name="Freeform 42">
              <a:extLst>
                <a:ext uri="{FF2B5EF4-FFF2-40B4-BE49-F238E27FC236}">
                  <a16:creationId xmlns:a16="http://schemas.microsoft.com/office/drawing/2014/main" id="{7B0FEAB4-2D43-C24A-72DC-F984658D1AFA}"/>
                </a:ext>
              </a:extLst>
            </p:cNvPr>
            <p:cNvSpPr/>
            <p:nvPr/>
          </p:nvSpPr>
          <p:spPr>
            <a:xfrm>
              <a:off x="0" y="0"/>
              <a:ext cx="1149096" cy="1137539"/>
            </a:xfrm>
            <a:custGeom>
              <a:avLst/>
              <a:gdLst/>
              <a:ahLst/>
              <a:cxnLst/>
              <a:rect l="l" t="t" r="r" b="b"/>
              <a:pathLst>
                <a:path w="1149096" h="1137539">
                  <a:moveTo>
                    <a:pt x="629031" y="457708"/>
                  </a:moveTo>
                  <a:lnTo>
                    <a:pt x="97663" y="989203"/>
                  </a:lnTo>
                  <a:cubicBezTo>
                    <a:pt x="90297" y="996569"/>
                    <a:pt x="90297" y="1008380"/>
                    <a:pt x="97663" y="1015746"/>
                  </a:cubicBezTo>
                  <a:cubicBezTo>
                    <a:pt x="105029" y="1023112"/>
                    <a:pt x="116840" y="1023112"/>
                    <a:pt x="124206" y="1015746"/>
                  </a:cubicBezTo>
                  <a:lnTo>
                    <a:pt x="653034" y="486791"/>
                  </a:lnTo>
                  <a:close/>
                  <a:moveTo>
                    <a:pt x="964565" y="84709"/>
                  </a:moveTo>
                  <a:cubicBezTo>
                    <a:pt x="936244" y="84709"/>
                    <a:pt x="913130" y="107696"/>
                    <a:pt x="913130" y="136144"/>
                  </a:cubicBezTo>
                  <a:cubicBezTo>
                    <a:pt x="913130" y="164592"/>
                    <a:pt x="936117" y="187579"/>
                    <a:pt x="964565" y="187579"/>
                  </a:cubicBezTo>
                  <a:cubicBezTo>
                    <a:pt x="993013" y="187579"/>
                    <a:pt x="1016000" y="164465"/>
                    <a:pt x="1016000" y="136144"/>
                  </a:cubicBezTo>
                  <a:cubicBezTo>
                    <a:pt x="1016000" y="107823"/>
                    <a:pt x="993013" y="84709"/>
                    <a:pt x="964565" y="84709"/>
                  </a:cubicBezTo>
                  <a:close/>
                  <a:moveTo>
                    <a:pt x="861060" y="0"/>
                  </a:moveTo>
                  <a:cubicBezTo>
                    <a:pt x="1020191" y="0"/>
                    <a:pt x="1149096" y="129032"/>
                    <a:pt x="1149096" y="288163"/>
                  </a:cubicBezTo>
                  <a:cubicBezTo>
                    <a:pt x="1149096" y="447294"/>
                    <a:pt x="1020191" y="576453"/>
                    <a:pt x="861060" y="576453"/>
                  </a:cubicBezTo>
                  <a:cubicBezTo>
                    <a:pt x="822706" y="576453"/>
                    <a:pt x="786003" y="568960"/>
                    <a:pt x="752602" y="555117"/>
                  </a:cubicBezTo>
                  <a:lnTo>
                    <a:pt x="782066" y="584708"/>
                  </a:lnTo>
                  <a:cubicBezTo>
                    <a:pt x="794512" y="597154"/>
                    <a:pt x="794512" y="617347"/>
                    <a:pt x="782066" y="629793"/>
                  </a:cubicBezTo>
                  <a:lnTo>
                    <a:pt x="729615" y="682244"/>
                  </a:lnTo>
                  <a:cubicBezTo>
                    <a:pt x="717169" y="694690"/>
                    <a:pt x="696976" y="694690"/>
                    <a:pt x="684530" y="682244"/>
                  </a:cubicBezTo>
                  <a:lnTo>
                    <a:pt x="641858" y="639572"/>
                  </a:lnTo>
                  <a:lnTo>
                    <a:pt x="624205" y="657225"/>
                  </a:lnTo>
                  <a:lnTo>
                    <a:pt x="654050" y="687070"/>
                  </a:lnTo>
                  <a:lnTo>
                    <a:pt x="628650" y="712470"/>
                  </a:lnTo>
                  <a:lnTo>
                    <a:pt x="598805" y="682625"/>
                  </a:lnTo>
                  <a:lnTo>
                    <a:pt x="588772" y="692658"/>
                  </a:lnTo>
                  <a:lnTo>
                    <a:pt x="619252" y="723138"/>
                  </a:lnTo>
                  <a:lnTo>
                    <a:pt x="561340" y="781050"/>
                  </a:lnTo>
                  <a:lnTo>
                    <a:pt x="530860" y="750570"/>
                  </a:lnTo>
                  <a:lnTo>
                    <a:pt x="517906" y="763524"/>
                  </a:lnTo>
                  <a:lnTo>
                    <a:pt x="548386" y="794004"/>
                  </a:lnTo>
                  <a:lnTo>
                    <a:pt x="490474" y="851916"/>
                  </a:lnTo>
                  <a:lnTo>
                    <a:pt x="459994" y="821436"/>
                  </a:lnTo>
                  <a:lnTo>
                    <a:pt x="437007" y="844423"/>
                  </a:lnTo>
                  <a:lnTo>
                    <a:pt x="467487" y="874903"/>
                  </a:lnTo>
                  <a:lnTo>
                    <a:pt x="442087" y="900303"/>
                  </a:lnTo>
                  <a:lnTo>
                    <a:pt x="411607" y="869823"/>
                  </a:lnTo>
                  <a:lnTo>
                    <a:pt x="393954" y="887476"/>
                  </a:lnTo>
                  <a:lnTo>
                    <a:pt x="424434" y="917956"/>
                  </a:lnTo>
                  <a:lnTo>
                    <a:pt x="368935" y="973455"/>
                  </a:lnTo>
                  <a:lnTo>
                    <a:pt x="338455" y="942975"/>
                  </a:lnTo>
                  <a:lnTo>
                    <a:pt x="323088" y="958342"/>
                  </a:lnTo>
                  <a:lnTo>
                    <a:pt x="353568" y="988822"/>
                  </a:lnTo>
                  <a:lnTo>
                    <a:pt x="300482" y="1041908"/>
                  </a:lnTo>
                  <a:lnTo>
                    <a:pt x="270002" y="1011428"/>
                  </a:lnTo>
                  <a:lnTo>
                    <a:pt x="246888" y="1034542"/>
                  </a:lnTo>
                  <a:lnTo>
                    <a:pt x="277368" y="1065022"/>
                  </a:lnTo>
                  <a:lnTo>
                    <a:pt x="224282" y="1118108"/>
                  </a:lnTo>
                  <a:lnTo>
                    <a:pt x="220726" y="1114552"/>
                  </a:lnTo>
                  <a:lnTo>
                    <a:pt x="222250" y="1118870"/>
                  </a:lnTo>
                  <a:lnTo>
                    <a:pt x="123698" y="1124585"/>
                  </a:lnTo>
                  <a:lnTo>
                    <a:pt x="0" y="1137539"/>
                  </a:lnTo>
                  <a:lnTo>
                    <a:pt x="18415" y="981837"/>
                  </a:lnTo>
                  <a:lnTo>
                    <a:pt x="17399" y="980821"/>
                  </a:lnTo>
                  <a:lnTo>
                    <a:pt x="18669" y="979551"/>
                  </a:lnTo>
                  <a:lnTo>
                    <a:pt x="18796" y="978154"/>
                  </a:lnTo>
                  <a:lnTo>
                    <a:pt x="19431" y="978789"/>
                  </a:lnTo>
                  <a:lnTo>
                    <a:pt x="596392" y="401828"/>
                  </a:lnTo>
                  <a:cubicBezTo>
                    <a:pt x="581279" y="367030"/>
                    <a:pt x="573024" y="328549"/>
                    <a:pt x="573024" y="288290"/>
                  </a:cubicBezTo>
                  <a:cubicBezTo>
                    <a:pt x="572897" y="129032"/>
                    <a:pt x="701929" y="0"/>
                    <a:pt x="861060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147" name="Group 43">
            <a:extLst>
              <a:ext uri="{FF2B5EF4-FFF2-40B4-BE49-F238E27FC236}">
                <a16:creationId xmlns:a16="http://schemas.microsoft.com/office/drawing/2014/main" id="{DA682398-0C9C-56E2-EDF3-530F43AEBDDB}"/>
              </a:ext>
            </a:extLst>
          </p:cNvPr>
          <p:cNvGrpSpPr/>
          <p:nvPr/>
        </p:nvGrpSpPr>
        <p:grpSpPr>
          <a:xfrm>
            <a:off x="5089065" y="8828210"/>
            <a:ext cx="593280" cy="856800"/>
            <a:chOff x="0" y="0"/>
            <a:chExt cx="791040" cy="1142400"/>
          </a:xfrm>
        </p:grpSpPr>
        <p:sp>
          <p:nvSpPr>
            <p:cNvPr id="148" name="Freeform 44">
              <a:extLst>
                <a:ext uri="{FF2B5EF4-FFF2-40B4-BE49-F238E27FC236}">
                  <a16:creationId xmlns:a16="http://schemas.microsoft.com/office/drawing/2014/main" id="{C732646C-1A16-8ED2-5E91-EA0E88C0B9E1}"/>
                </a:ext>
              </a:extLst>
            </p:cNvPr>
            <p:cNvSpPr/>
            <p:nvPr/>
          </p:nvSpPr>
          <p:spPr>
            <a:xfrm>
              <a:off x="0" y="-1651"/>
              <a:ext cx="790956" cy="1142365"/>
            </a:xfrm>
            <a:custGeom>
              <a:avLst/>
              <a:gdLst/>
              <a:ahLst/>
              <a:cxnLst/>
              <a:rect l="l" t="t" r="r" b="b"/>
              <a:pathLst>
                <a:path w="790956" h="1142365">
                  <a:moveTo>
                    <a:pt x="395478" y="748919"/>
                  </a:moveTo>
                  <a:cubicBezTo>
                    <a:pt x="366014" y="748919"/>
                    <a:pt x="342138" y="772795"/>
                    <a:pt x="342138" y="802132"/>
                  </a:cubicBezTo>
                  <a:cubicBezTo>
                    <a:pt x="342138" y="822198"/>
                    <a:pt x="353187" y="839597"/>
                    <a:pt x="370078" y="848106"/>
                  </a:cubicBezTo>
                  <a:lnTo>
                    <a:pt x="351790" y="958469"/>
                  </a:lnTo>
                  <a:lnTo>
                    <a:pt x="439166" y="958469"/>
                  </a:lnTo>
                  <a:lnTo>
                    <a:pt x="420878" y="848106"/>
                  </a:lnTo>
                  <a:cubicBezTo>
                    <a:pt x="437642" y="839724"/>
                    <a:pt x="448818" y="822198"/>
                    <a:pt x="448818" y="802132"/>
                  </a:cubicBezTo>
                  <a:cubicBezTo>
                    <a:pt x="448818" y="772668"/>
                    <a:pt x="424942" y="748919"/>
                    <a:pt x="395478" y="748919"/>
                  </a:cubicBezTo>
                  <a:close/>
                  <a:moveTo>
                    <a:pt x="393573" y="96774"/>
                  </a:moveTo>
                  <a:cubicBezTo>
                    <a:pt x="312293" y="97790"/>
                    <a:pt x="247015" y="163830"/>
                    <a:pt x="247015" y="244983"/>
                  </a:cubicBezTo>
                  <a:lnTo>
                    <a:pt x="246507" y="244983"/>
                  </a:lnTo>
                  <a:lnTo>
                    <a:pt x="246507" y="565023"/>
                  </a:lnTo>
                  <a:lnTo>
                    <a:pt x="544576" y="565023"/>
                  </a:lnTo>
                  <a:lnTo>
                    <a:pt x="544576" y="241173"/>
                  </a:lnTo>
                  <a:lnTo>
                    <a:pt x="544068" y="241173"/>
                  </a:lnTo>
                  <a:cubicBezTo>
                    <a:pt x="542036" y="160020"/>
                    <a:pt x="474980" y="95758"/>
                    <a:pt x="393700" y="96774"/>
                  </a:cubicBezTo>
                  <a:close/>
                  <a:moveTo>
                    <a:pt x="392430" y="1651"/>
                  </a:moveTo>
                  <a:cubicBezTo>
                    <a:pt x="525780" y="0"/>
                    <a:pt x="635762" y="105664"/>
                    <a:pt x="639191" y="238760"/>
                  </a:cubicBezTo>
                  <a:lnTo>
                    <a:pt x="622173" y="239141"/>
                  </a:lnTo>
                  <a:lnTo>
                    <a:pt x="639191" y="239141"/>
                  </a:lnTo>
                  <a:lnTo>
                    <a:pt x="639191" y="565023"/>
                  </a:lnTo>
                  <a:lnTo>
                    <a:pt x="728726" y="565023"/>
                  </a:lnTo>
                  <a:cubicBezTo>
                    <a:pt x="763143" y="565023"/>
                    <a:pt x="790956" y="592836"/>
                    <a:pt x="790956" y="627126"/>
                  </a:cubicBezTo>
                  <a:lnTo>
                    <a:pt x="790956" y="1080262"/>
                  </a:lnTo>
                  <a:cubicBezTo>
                    <a:pt x="790956" y="1114552"/>
                    <a:pt x="763143" y="1142365"/>
                    <a:pt x="728726" y="1142365"/>
                  </a:cubicBezTo>
                  <a:lnTo>
                    <a:pt x="62230" y="1142365"/>
                  </a:lnTo>
                  <a:cubicBezTo>
                    <a:pt x="27813" y="1142365"/>
                    <a:pt x="0" y="1114552"/>
                    <a:pt x="0" y="1080262"/>
                  </a:cubicBezTo>
                  <a:lnTo>
                    <a:pt x="0" y="627126"/>
                  </a:lnTo>
                  <a:cubicBezTo>
                    <a:pt x="0" y="592836"/>
                    <a:pt x="27813" y="565023"/>
                    <a:pt x="62230" y="565023"/>
                  </a:cubicBezTo>
                  <a:lnTo>
                    <a:pt x="151765" y="565023"/>
                  </a:lnTo>
                  <a:lnTo>
                    <a:pt x="151765" y="242824"/>
                  </a:lnTo>
                  <a:lnTo>
                    <a:pt x="152019" y="242824"/>
                  </a:lnTo>
                  <a:cubicBezTo>
                    <a:pt x="152908" y="110617"/>
                    <a:pt x="259715" y="3302"/>
                    <a:pt x="392430" y="1651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152" name="Group 45">
            <a:extLst>
              <a:ext uri="{FF2B5EF4-FFF2-40B4-BE49-F238E27FC236}">
                <a16:creationId xmlns:a16="http://schemas.microsoft.com/office/drawing/2014/main" id="{920CD05C-74CE-2935-DE4E-6032DB624BD0}"/>
              </a:ext>
            </a:extLst>
          </p:cNvPr>
          <p:cNvGrpSpPr/>
          <p:nvPr/>
        </p:nvGrpSpPr>
        <p:grpSpPr>
          <a:xfrm>
            <a:off x="9926025" y="8891570"/>
            <a:ext cx="774000" cy="856800"/>
            <a:chOff x="0" y="0"/>
            <a:chExt cx="1032000" cy="1142400"/>
          </a:xfrm>
        </p:grpSpPr>
        <p:sp>
          <p:nvSpPr>
            <p:cNvPr id="153" name="Freeform 46">
              <a:extLst>
                <a:ext uri="{FF2B5EF4-FFF2-40B4-BE49-F238E27FC236}">
                  <a16:creationId xmlns:a16="http://schemas.microsoft.com/office/drawing/2014/main" id="{01554820-4C45-669E-5CE2-0CC030C3B3D4}"/>
                </a:ext>
              </a:extLst>
            </p:cNvPr>
            <p:cNvSpPr/>
            <p:nvPr/>
          </p:nvSpPr>
          <p:spPr>
            <a:xfrm>
              <a:off x="0" y="-1651"/>
              <a:ext cx="1031875" cy="1142365"/>
            </a:xfrm>
            <a:custGeom>
              <a:avLst/>
              <a:gdLst/>
              <a:ahLst/>
              <a:cxnLst/>
              <a:rect l="l" t="t" r="r" b="b"/>
              <a:pathLst>
                <a:path w="1031875" h="1142365">
                  <a:moveTo>
                    <a:pt x="395478" y="748919"/>
                  </a:moveTo>
                  <a:cubicBezTo>
                    <a:pt x="366014" y="748919"/>
                    <a:pt x="342138" y="772795"/>
                    <a:pt x="342138" y="802132"/>
                  </a:cubicBezTo>
                  <a:cubicBezTo>
                    <a:pt x="342138" y="822198"/>
                    <a:pt x="353187" y="839597"/>
                    <a:pt x="370078" y="848106"/>
                  </a:cubicBezTo>
                  <a:lnTo>
                    <a:pt x="351790" y="958469"/>
                  </a:lnTo>
                  <a:lnTo>
                    <a:pt x="439166" y="958469"/>
                  </a:lnTo>
                  <a:lnTo>
                    <a:pt x="420878" y="848106"/>
                  </a:lnTo>
                  <a:cubicBezTo>
                    <a:pt x="437642" y="839724"/>
                    <a:pt x="448818" y="822198"/>
                    <a:pt x="448818" y="802132"/>
                  </a:cubicBezTo>
                  <a:cubicBezTo>
                    <a:pt x="448818" y="772668"/>
                    <a:pt x="424942" y="748919"/>
                    <a:pt x="395478" y="748919"/>
                  </a:cubicBezTo>
                  <a:close/>
                  <a:moveTo>
                    <a:pt x="785114" y="1651"/>
                  </a:moveTo>
                  <a:cubicBezTo>
                    <a:pt x="918464" y="0"/>
                    <a:pt x="1028446" y="105664"/>
                    <a:pt x="1031875" y="238760"/>
                  </a:cubicBezTo>
                  <a:lnTo>
                    <a:pt x="1014857" y="239141"/>
                  </a:lnTo>
                  <a:lnTo>
                    <a:pt x="1031875" y="239141"/>
                  </a:lnTo>
                  <a:lnTo>
                    <a:pt x="1031875" y="565023"/>
                  </a:lnTo>
                  <a:lnTo>
                    <a:pt x="937260" y="565023"/>
                  </a:lnTo>
                  <a:lnTo>
                    <a:pt x="937260" y="241173"/>
                  </a:lnTo>
                  <a:lnTo>
                    <a:pt x="936752" y="241173"/>
                  </a:lnTo>
                  <a:cubicBezTo>
                    <a:pt x="934720" y="160020"/>
                    <a:pt x="867664" y="95758"/>
                    <a:pt x="786384" y="96774"/>
                  </a:cubicBezTo>
                  <a:cubicBezTo>
                    <a:pt x="705104" y="97790"/>
                    <a:pt x="639699" y="163830"/>
                    <a:pt x="639699" y="244983"/>
                  </a:cubicBezTo>
                  <a:lnTo>
                    <a:pt x="639191" y="244983"/>
                  </a:lnTo>
                  <a:lnTo>
                    <a:pt x="639191" y="565023"/>
                  </a:lnTo>
                  <a:lnTo>
                    <a:pt x="728726" y="565023"/>
                  </a:lnTo>
                  <a:cubicBezTo>
                    <a:pt x="763143" y="565023"/>
                    <a:pt x="790956" y="592836"/>
                    <a:pt x="790956" y="627126"/>
                  </a:cubicBezTo>
                  <a:lnTo>
                    <a:pt x="790956" y="1080262"/>
                  </a:lnTo>
                  <a:cubicBezTo>
                    <a:pt x="790956" y="1114552"/>
                    <a:pt x="763143" y="1142365"/>
                    <a:pt x="728726" y="1142365"/>
                  </a:cubicBezTo>
                  <a:lnTo>
                    <a:pt x="62230" y="1142365"/>
                  </a:lnTo>
                  <a:cubicBezTo>
                    <a:pt x="27813" y="1142365"/>
                    <a:pt x="0" y="1114552"/>
                    <a:pt x="0" y="1080262"/>
                  </a:cubicBezTo>
                  <a:lnTo>
                    <a:pt x="0" y="627126"/>
                  </a:lnTo>
                  <a:cubicBezTo>
                    <a:pt x="0" y="592836"/>
                    <a:pt x="27813" y="565023"/>
                    <a:pt x="62230" y="565023"/>
                  </a:cubicBezTo>
                  <a:lnTo>
                    <a:pt x="544449" y="565023"/>
                  </a:lnTo>
                  <a:lnTo>
                    <a:pt x="544449" y="242824"/>
                  </a:lnTo>
                  <a:lnTo>
                    <a:pt x="544703" y="242824"/>
                  </a:lnTo>
                  <a:cubicBezTo>
                    <a:pt x="545592" y="110617"/>
                    <a:pt x="652399" y="3302"/>
                    <a:pt x="785114" y="1651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154" name="Group 47">
            <a:extLst>
              <a:ext uri="{FF2B5EF4-FFF2-40B4-BE49-F238E27FC236}">
                <a16:creationId xmlns:a16="http://schemas.microsoft.com/office/drawing/2014/main" id="{531C532A-C358-85DF-62AD-407480C592E5}"/>
              </a:ext>
            </a:extLst>
          </p:cNvPr>
          <p:cNvGrpSpPr/>
          <p:nvPr/>
        </p:nvGrpSpPr>
        <p:grpSpPr>
          <a:xfrm>
            <a:off x="12515865" y="8944130"/>
            <a:ext cx="848160" cy="869760"/>
            <a:chOff x="0" y="0"/>
            <a:chExt cx="1130880" cy="1159680"/>
          </a:xfrm>
        </p:grpSpPr>
        <p:sp>
          <p:nvSpPr>
            <p:cNvPr id="155" name="Freeform 48">
              <a:extLst>
                <a:ext uri="{FF2B5EF4-FFF2-40B4-BE49-F238E27FC236}">
                  <a16:creationId xmlns:a16="http://schemas.microsoft.com/office/drawing/2014/main" id="{BBDC85F6-ADA0-EB62-D91A-533866B780F4}"/>
                </a:ext>
              </a:extLst>
            </p:cNvPr>
            <p:cNvSpPr/>
            <p:nvPr/>
          </p:nvSpPr>
          <p:spPr>
            <a:xfrm>
              <a:off x="-34163" y="-25146"/>
              <a:ext cx="1130935" cy="1159637"/>
            </a:xfrm>
            <a:custGeom>
              <a:avLst/>
              <a:gdLst/>
              <a:ahLst/>
              <a:cxnLst/>
              <a:rect l="l" t="t" r="r" b="b"/>
              <a:pathLst>
                <a:path w="1130935" h="1159637">
                  <a:moveTo>
                    <a:pt x="1122934" y="867283"/>
                  </a:moveTo>
                  <a:lnTo>
                    <a:pt x="907034" y="905129"/>
                  </a:lnTo>
                  <a:cubicBezTo>
                    <a:pt x="929132" y="944372"/>
                    <a:pt x="982599" y="1011682"/>
                    <a:pt x="967994" y="1035050"/>
                  </a:cubicBezTo>
                  <a:cubicBezTo>
                    <a:pt x="940308" y="1055878"/>
                    <a:pt x="881253" y="992251"/>
                    <a:pt x="837819" y="970788"/>
                  </a:cubicBezTo>
                  <a:lnTo>
                    <a:pt x="764159" y="1159637"/>
                  </a:lnTo>
                  <a:lnTo>
                    <a:pt x="693420" y="1046988"/>
                  </a:lnTo>
                  <a:lnTo>
                    <a:pt x="748411" y="886714"/>
                  </a:lnTo>
                  <a:lnTo>
                    <a:pt x="468503" y="615569"/>
                  </a:lnTo>
                  <a:lnTo>
                    <a:pt x="232283" y="1144143"/>
                  </a:lnTo>
                  <a:lnTo>
                    <a:pt x="174244" y="1014349"/>
                  </a:lnTo>
                  <a:lnTo>
                    <a:pt x="282829" y="394970"/>
                  </a:lnTo>
                  <a:cubicBezTo>
                    <a:pt x="189357" y="286639"/>
                    <a:pt x="0" y="74422"/>
                    <a:pt x="39497" y="27813"/>
                  </a:cubicBezTo>
                  <a:cubicBezTo>
                    <a:pt x="87249" y="0"/>
                    <a:pt x="299085" y="197739"/>
                    <a:pt x="402717" y="303911"/>
                  </a:cubicBezTo>
                  <a:lnTo>
                    <a:pt x="1009142" y="273177"/>
                  </a:lnTo>
                  <a:lnTo>
                    <a:pt x="1130935" y="344551"/>
                  </a:lnTo>
                  <a:lnTo>
                    <a:pt x="571373" y="509016"/>
                  </a:lnTo>
                  <a:lnTo>
                    <a:pt x="834898" y="800227"/>
                  </a:lnTo>
                  <a:cubicBezTo>
                    <a:pt x="891667" y="790829"/>
                    <a:pt x="1034669" y="775589"/>
                    <a:pt x="1034669" y="775589"/>
                  </a:cubicBezTo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185" name="Group 49">
            <a:extLst>
              <a:ext uri="{FF2B5EF4-FFF2-40B4-BE49-F238E27FC236}">
                <a16:creationId xmlns:a16="http://schemas.microsoft.com/office/drawing/2014/main" id="{EF547219-8FC2-ECF5-5BED-DD02EC4E0B9E}"/>
              </a:ext>
            </a:extLst>
          </p:cNvPr>
          <p:cNvGrpSpPr/>
          <p:nvPr/>
        </p:nvGrpSpPr>
        <p:grpSpPr>
          <a:xfrm>
            <a:off x="4886745" y="7306130"/>
            <a:ext cx="1043280" cy="706320"/>
            <a:chOff x="0" y="0"/>
            <a:chExt cx="1391040" cy="941760"/>
          </a:xfrm>
        </p:grpSpPr>
        <p:sp>
          <p:nvSpPr>
            <p:cNvPr id="186" name="Freeform 50">
              <a:extLst>
                <a:ext uri="{FF2B5EF4-FFF2-40B4-BE49-F238E27FC236}">
                  <a16:creationId xmlns:a16="http://schemas.microsoft.com/office/drawing/2014/main" id="{7D54EF61-C650-BBD6-DCB9-D30111668EC0}"/>
                </a:ext>
              </a:extLst>
            </p:cNvPr>
            <p:cNvSpPr/>
            <p:nvPr/>
          </p:nvSpPr>
          <p:spPr>
            <a:xfrm>
              <a:off x="-33401" y="-6223"/>
              <a:ext cx="1391031" cy="941959"/>
            </a:xfrm>
            <a:custGeom>
              <a:avLst/>
              <a:gdLst/>
              <a:ahLst/>
              <a:cxnLst/>
              <a:rect l="l" t="t" r="r" b="b"/>
              <a:pathLst>
                <a:path w="1391031" h="941959">
                  <a:moveTo>
                    <a:pt x="295656" y="289687"/>
                  </a:moveTo>
                  <a:cubicBezTo>
                    <a:pt x="275082" y="289687"/>
                    <a:pt x="258318" y="306959"/>
                    <a:pt x="258318" y="328295"/>
                  </a:cubicBezTo>
                  <a:cubicBezTo>
                    <a:pt x="258318" y="349631"/>
                    <a:pt x="275082" y="366903"/>
                    <a:pt x="295656" y="366903"/>
                  </a:cubicBezTo>
                  <a:cubicBezTo>
                    <a:pt x="316230" y="366903"/>
                    <a:pt x="332994" y="349631"/>
                    <a:pt x="332994" y="328295"/>
                  </a:cubicBezTo>
                  <a:cubicBezTo>
                    <a:pt x="332994" y="306959"/>
                    <a:pt x="316230" y="289687"/>
                    <a:pt x="295656" y="289687"/>
                  </a:cubicBezTo>
                  <a:close/>
                  <a:moveTo>
                    <a:pt x="1245616" y="63246"/>
                  </a:moveTo>
                  <a:cubicBezTo>
                    <a:pt x="1230757" y="63246"/>
                    <a:pt x="1218565" y="79756"/>
                    <a:pt x="1218565" y="100203"/>
                  </a:cubicBezTo>
                  <a:cubicBezTo>
                    <a:pt x="1218565" y="120650"/>
                    <a:pt x="1230630" y="137160"/>
                    <a:pt x="1245616" y="137160"/>
                  </a:cubicBezTo>
                  <a:cubicBezTo>
                    <a:pt x="1260602" y="137160"/>
                    <a:pt x="1272667" y="120650"/>
                    <a:pt x="1272667" y="100203"/>
                  </a:cubicBezTo>
                  <a:cubicBezTo>
                    <a:pt x="1272667" y="79756"/>
                    <a:pt x="1260602" y="63246"/>
                    <a:pt x="1245616" y="63246"/>
                  </a:cubicBezTo>
                  <a:close/>
                  <a:moveTo>
                    <a:pt x="797179" y="59182"/>
                  </a:moveTo>
                  <a:cubicBezTo>
                    <a:pt x="735076" y="59944"/>
                    <a:pt x="673227" y="76327"/>
                    <a:pt x="617474" y="108204"/>
                  </a:cubicBezTo>
                  <a:lnTo>
                    <a:pt x="632206" y="134747"/>
                  </a:lnTo>
                  <a:cubicBezTo>
                    <a:pt x="734949" y="76200"/>
                    <a:pt x="859917" y="74549"/>
                    <a:pt x="964184" y="130302"/>
                  </a:cubicBezTo>
                  <a:lnTo>
                    <a:pt x="978154" y="103378"/>
                  </a:lnTo>
                  <a:cubicBezTo>
                    <a:pt x="921512" y="73025"/>
                    <a:pt x="859282" y="58293"/>
                    <a:pt x="797179" y="59182"/>
                  </a:cubicBezTo>
                  <a:close/>
                  <a:moveTo>
                    <a:pt x="784098" y="6731"/>
                  </a:moveTo>
                  <a:cubicBezTo>
                    <a:pt x="928370" y="0"/>
                    <a:pt x="1093597" y="58547"/>
                    <a:pt x="1165733" y="148717"/>
                  </a:cubicBezTo>
                  <a:lnTo>
                    <a:pt x="1194562" y="189357"/>
                  </a:lnTo>
                  <a:cubicBezTo>
                    <a:pt x="1202563" y="181102"/>
                    <a:pt x="1205103" y="176403"/>
                    <a:pt x="1215644" y="166751"/>
                  </a:cubicBezTo>
                  <a:cubicBezTo>
                    <a:pt x="1191260" y="149987"/>
                    <a:pt x="1183386" y="135509"/>
                    <a:pt x="1183386" y="96774"/>
                  </a:cubicBezTo>
                  <a:cubicBezTo>
                    <a:pt x="1183386" y="52959"/>
                    <a:pt x="1206754" y="20955"/>
                    <a:pt x="1244854" y="20447"/>
                  </a:cubicBezTo>
                  <a:cubicBezTo>
                    <a:pt x="1282954" y="19939"/>
                    <a:pt x="1307084" y="58928"/>
                    <a:pt x="1305306" y="99822"/>
                  </a:cubicBezTo>
                  <a:cubicBezTo>
                    <a:pt x="1304417" y="120269"/>
                    <a:pt x="1304798" y="110109"/>
                    <a:pt x="1301242" y="128778"/>
                  </a:cubicBezTo>
                  <a:cubicBezTo>
                    <a:pt x="1315339" y="117983"/>
                    <a:pt x="1339342" y="133604"/>
                    <a:pt x="1360932" y="18034"/>
                  </a:cubicBezTo>
                  <a:cubicBezTo>
                    <a:pt x="1391031" y="122174"/>
                    <a:pt x="1337691" y="168783"/>
                    <a:pt x="1269111" y="180213"/>
                  </a:cubicBezTo>
                  <a:cubicBezTo>
                    <a:pt x="1252728" y="201549"/>
                    <a:pt x="1239901" y="223901"/>
                    <a:pt x="1218184" y="234442"/>
                  </a:cubicBezTo>
                  <a:cubicBezTo>
                    <a:pt x="1218184" y="234569"/>
                    <a:pt x="1218311" y="234569"/>
                    <a:pt x="1218311" y="234696"/>
                  </a:cubicBezTo>
                  <a:lnTo>
                    <a:pt x="1243203" y="315214"/>
                  </a:lnTo>
                  <a:cubicBezTo>
                    <a:pt x="1271270" y="448564"/>
                    <a:pt x="1226693" y="579120"/>
                    <a:pt x="1175639" y="632079"/>
                  </a:cubicBezTo>
                  <a:cubicBezTo>
                    <a:pt x="1161542" y="758190"/>
                    <a:pt x="1127633" y="823595"/>
                    <a:pt x="1098042" y="921639"/>
                  </a:cubicBezTo>
                  <a:cubicBezTo>
                    <a:pt x="1091057" y="939292"/>
                    <a:pt x="984123" y="934466"/>
                    <a:pt x="981583" y="920496"/>
                  </a:cubicBezTo>
                  <a:cubicBezTo>
                    <a:pt x="968629" y="860044"/>
                    <a:pt x="949071" y="792861"/>
                    <a:pt x="942721" y="727837"/>
                  </a:cubicBezTo>
                  <a:cubicBezTo>
                    <a:pt x="837692" y="747776"/>
                    <a:pt x="709422" y="747395"/>
                    <a:pt x="626618" y="740283"/>
                  </a:cubicBezTo>
                  <a:cubicBezTo>
                    <a:pt x="609219" y="818007"/>
                    <a:pt x="559689" y="889000"/>
                    <a:pt x="508000" y="941959"/>
                  </a:cubicBezTo>
                  <a:lnTo>
                    <a:pt x="424815" y="941959"/>
                  </a:lnTo>
                  <a:cubicBezTo>
                    <a:pt x="404876" y="937768"/>
                    <a:pt x="408178" y="789559"/>
                    <a:pt x="411480" y="714375"/>
                  </a:cubicBezTo>
                  <a:cubicBezTo>
                    <a:pt x="282829" y="653415"/>
                    <a:pt x="0" y="572262"/>
                    <a:pt x="36703" y="366141"/>
                  </a:cubicBezTo>
                  <a:cubicBezTo>
                    <a:pt x="38862" y="348107"/>
                    <a:pt x="109855" y="350393"/>
                    <a:pt x="147574" y="349250"/>
                  </a:cubicBezTo>
                  <a:cubicBezTo>
                    <a:pt x="186817" y="289179"/>
                    <a:pt x="207137" y="256159"/>
                    <a:pt x="264033" y="206121"/>
                  </a:cubicBezTo>
                  <a:cubicBezTo>
                    <a:pt x="260731" y="166751"/>
                    <a:pt x="239649" y="94615"/>
                    <a:pt x="254000" y="87884"/>
                  </a:cubicBezTo>
                  <a:cubicBezTo>
                    <a:pt x="350901" y="33782"/>
                    <a:pt x="366776" y="113792"/>
                    <a:pt x="417068" y="158877"/>
                  </a:cubicBezTo>
                  <a:cubicBezTo>
                    <a:pt x="502412" y="67564"/>
                    <a:pt x="678815" y="11303"/>
                    <a:pt x="784098" y="6731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187" name="Group 51">
            <a:extLst>
              <a:ext uri="{FF2B5EF4-FFF2-40B4-BE49-F238E27FC236}">
                <a16:creationId xmlns:a16="http://schemas.microsoft.com/office/drawing/2014/main" id="{54DE6C4F-45FA-1F79-EB90-5EC7C6AEE7A2}"/>
              </a:ext>
            </a:extLst>
          </p:cNvPr>
          <p:cNvGrpSpPr/>
          <p:nvPr/>
        </p:nvGrpSpPr>
        <p:grpSpPr>
          <a:xfrm>
            <a:off x="3971625" y="8599250"/>
            <a:ext cx="536400" cy="1314720"/>
            <a:chOff x="0" y="0"/>
            <a:chExt cx="715200" cy="1752960"/>
          </a:xfrm>
        </p:grpSpPr>
        <p:sp>
          <p:nvSpPr>
            <p:cNvPr id="188" name="Freeform 52">
              <a:extLst>
                <a:ext uri="{FF2B5EF4-FFF2-40B4-BE49-F238E27FC236}">
                  <a16:creationId xmlns:a16="http://schemas.microsoft.com/office/drawing/2014/main" id="{842BA522-A8B6-0E0B-646C-C8CE66CB34C2}"/>
                </a:ext>
              </a:extLst>
            </p:cNvPr>
            <p:cNvSpPr/>
            <p:nvPr/>
          </p:nvSpPr>
          <p:spPr>
            <a:xfrm>
              <a:off x="0" y="0"/>
              <a:ext cx="715137" cy="1752854"/>
            </a:xfrm>
            <a:custGeom>
              <a:avLst/>
              <a:gdLst/>
              <a:ahLst/>
              <a:cxnLst/>
              <a:rect l="l" t="t" r="r" b="b"/>
              <a:pathLst>
                <a:path w="715137" h="1752854">
                  <a:moveTo>
                    <a:pt x="345059" y="1342390"/>
                  </a:moveTo>
                  <a:cubicBezTo>
                    <a:pt x="284607" y="1375410"/>
                    <a:pt x="264414" y="1516888"/>
                    <a:pt x="389636" y="1604899"/>
                  </a:cubicBezTo>
                  <a:cubicBezTo>
                    <a:pt x="358394" y="1522857"/>
                    <a:pt x="379095" y="1482344"/>
                    <a:pt x="399415" y="1441323"/>
                  </a:cubicBezTo>
                  <a:cubicBezTo>
                    <a:pt x="399796" y="1462151"/>
                    <a:pt x="378460" y="1507109"/>
                    <a:pt x="430911" y="1533271"/>
                  </a:cubicBezTo>
                  <a:cubicBezTo>
                    <a:pt x="406400" y="1454658"/>
                    <a:pt x="510032" y="1429893"/>
                    <a:pt x="401193" y="1343025"/>
                  </a:cubicBezTo>
                  <a:cubicBezTo>
                    <a:pt x="558673" y="1365758"/>
                    <a:pt x="512318" y="1445895"/>
                    <a:pt x="549783" y="1526667"/>
                  </a:cubicBezTo>
                  <a:cubicBezTo>
                    <a:pt x="522351" y="1531493"/>
                    <a:pt x="482727" y="1458341"/>
                    <a:pt x="491617" y="1492885"/>
                  </a:cubicBezTo>
                  <a:cubicBezTo>
                    <a:pt x="538353" y="1629791"/>
                    <a:pt x="398399" y="1633601"/>
                    <a:pt x="442849" y="1752854"/>
                  </a:cubicBezTo>
                  <a:cubicBezTo>
                    <a:pt x="304673" y="1744980"/>
                    <a:pt x="345059" y="1616583"/>
                    <a:pt x="280162" y="1585341"/>
                  </a:cubicBezTo>
                  <a:cubicBezTo>
                    <a:pt x="262509" y="1582166"/>
                    <a:pt x="241427" y="1596644"/>
                    <a:pt x="280543" y="1660779"/>
                  </a:cubicBezTo>
                  <a:cubicBezTo>
                    <a:pt x="52451" y="1490726"/>
                    <a:pt x="212598" y="1351788"/>
                    <a:pt x="345186" y="1342263"/>
                  </a:cubicBezTo>
                  <a:close/>
                  <a:moveTo>
                    <a:pt x="232664" y="1271524"/>
                  </a:moveTo>
                  <a:lnTo>
                    <a:pt x="487299" y="1271524"/>
                  </a:lnTo>
                  <a:cubicBezTo>
                    <a:pt x="483108" y="1286383"/>
                    <a:pt x="480060" y="1300734"/>
                    <a:pt x="477393" y="1314577"/>
                  </a:cubicBezTo>
                  <a:lnTo>
                    <a:pt x="241300" y="1314196"/>
                  </a:lnTo>
                  <a:close/>
                  <a:moveTo>
                    <a:pt x="366395" y="481838"/>
                  </a:moveTo>
                  <a:cubicBezTo>
                    <a:pt x="403733" y="481838"/>
                    <a:pt x="433832" y="512064"/>
                    <a:pt x="433832" y="549402"/>
                  </a:cubicBezTo>
                  <a:cubicBezTo>
                    <a:pt x="433832" y="586740"/>
                    <a:pt x="403606" y="616966"/>
                    <a:pt x="366395" y="616966"/>
                  </a:cubicBezTo>
                  <a:cubicBezTo>
                    <a:pt x="329184" y="616966"/>
                    <a:pt x="298831" y="586740"/>
                    <a:pt x="298831" y="549402"/>
                  </a:cubicBezTo>
                  <a:cubicBezTo>
                    <a:pt x="298831" y="512064"/>
                    <a:pt x="329057" y="481838"/>
                    <a:pt x="366395" y="481838"/>
                  </a:cubicBezTo>
                  <a:close/>
                  <a:moveTo>
                    <a:pt x="366395" y="414274"/>
                  </a:moveTo>
                  <a:cubicBezTo>
                    <a:pt x="291846" y="414274"/>
                    <a:pt x="231394" y="474726"/>
                    <a:pt x="231394" y="549275"/>
                  </a:cubicBezTo>
                  <a:cubicBezTo>
                    <a:pt x="231394" y="623824"/>
                    <a:pt x="291846" y="684276"/>
                    <a:pt x="366395" y="684276"/>
                  </a:cubicBezTo>
                  <a:cubicBezTo>
                    <a:pt x="440944" y="684276"/>
                    <a:pt x="501396" y="623824"/>
                    <a:pt x="501396" y="549275"/>
                  </a:cubicBezTo>
                  <a:cubicBezTo>
                    <a:pt x="501396" y="474726"/>
                    <a:pt x="440944" y="414274"/>
                    <a:pt x="366395" y="414274"/>
                  </a:cubicBezTo>
                  <a:close/>
                  <a:moveTo>
                    <a:pt x="193040" y="238760"/>
                  </a:moveTo>
                  <a:cubicBezTo>
                    <a:pt x="295529" y="296545"/>
                    <a:pt x="420370" y="297307"/>
                    <a:pt x="523367" y="240792"/>
                  </a:cubicBezTo>
                  <a:cubicBezTo>
                    <a:pt x="634746" y="485902"/>
                    <a:pt x="605663" y="752475"/>
                    <a:pt x="556514" y="976757"/>
                  </a:cubicBezTo>
                  <a:lnTo>
                    <a:pt x="715137" y="1128903"/>
                  </a:lnTo>
                  <a:lnTo>
                    <a:pt x="689229" y="1334516"/>
                  </a:lnTo>
                  <a:lnTo>
                    <a:pt x="502539" y="1205357"/>
                  </a:lnTo>
                  <a:lnTo>
                    <a:pt x="495173" y="1237361"/>
                  </a:lnTo>
                  <a:lnTo>
                    <a:pt x="224536" y="1237361"/>
                  </a:lnTo>
                  <a:cubicBezTo>
                    <a:pt x="222504" y="1228344"/>
                    <a:pt x="220218" y="1219073"/>
                    <a:pt x="217932" y="1209675"/>
                  </a:cubicBezTo>
                  <a:lnTo>
                    <a:pt x="25908" y="1342390"/>
                  </a:lnTo>
                  <a:lnTo>
                    <a:pt x="0" y="1136904"/>
                  </a:lnTo>
                  <a:lnTo>
                    <a:pt x="160020" y="983234"/>
                  </a:lnTo>
                  <a:lnTo>
                    <a:pt x="160528" y="984631"/>
                  </a:lnTo>
                  <a:lnTo>
                    <a:pt x="163195" y="975868"/>
                  </a:lnTo>
                  <a:cubicBezTo>
                    <a:pt x="115443" y="752221"/>
                    <a:pt x="86106" y="481711"/>
                    <a:pt x="193040" y="238760"/>
                  </a:cubicBezTo>
                  <a:close/>
                  <a:moveTo>
                    <a:pt x="356108" y="0"/>
                  </a:moveTo>
                  <a:cubicBezTo>
                    <a:pt x="420116" y="64516"/>
                    <a:pt x="468757" y="132715"/>
                    <a:pt x="504698" y="203327"/>
                  </a:cubicBezTo>
                  <a:cubicBezTo>
                    <a:pt x="413385" y="254254"/>
                    <a:pt x="302006" y="253365"/>
                    <a:pt x="211201" y="201041"/>
                  </a:cubicBezTo>
                  <a:cubicBezTo>
                    <a:pt x="245872" y="130556"/>
                    <a:pt x="293497" y="62992"/>
                    <a:pt x="356108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189" name="Group 53">
            <a:extLst>
              <a:ext uri="{FF2B5EF4-FFF2-40B4-BE49-F238E27FC236}">
                <a16:creationId xmlns:a16="http://schemas.microsoft.com/office/drawing/2014/main" id="{0B24AD84-6955-1D8E-3D26-E1302BBCF5DD}"/>
              </a:ext>
            </a:extLst>
          </p:cNvPr>
          <p:cNvGrpSpPr/>
          <p:nvPr/>
        </p:nvGrpSpPr>
        <p:grpSpPr>
          <a:xfrm>
            <a:off x="11034825" y="8944130"/>
            <a:ext cx="983520" cy="777600"/>
            <a:chOff x="0" y="0"/>
            <a:chExt cx="1311360" cy="1036800"/>
          </a:xfrm>
        </p:grpSpPr>
        <p:sp>
          <p:nvSpPr>
            <p:cNvPr id="190" name="Freeform 54">
              <a:extLst>
                <a:ext uri="{FF2B5EF4-FFF2-40B4-BE49-F238E27FC236}">
                  <a16:creationId xmlns:a16="http://schemas.microsoft.com/office/drawing/2014/main" id="{C0E6EE14-52D7-598D-FD2B-9F62A9F29643}"/>
                </a:ext>
              </a:extLst>
            </p:cNvPr>
            <p:cNvSpPr/>
            <p:nvPr/>
          </p:nvSpPr>
          <p:spPr>
            <a:xfrm>
              <a:off x="0" y="0"/>
              <a:ext cx="1311275" cy="1036828"/>
            </a:xfrm>
            <a:custGeom>
              <a:avLst/>
              <a:gdLst/>
              <a:ahLst/>
              <a:cxnLst/>
              <a:rect l="l" t="t" r="r" b="b"/>
              <a:pathLst>
                <a:path w="1311275" h="1036828">
                  <a:moveTo>
                    <a:pt x="1132332" y="186309"/>
                  </a:moveTo>
                  <a:lnTo>
                    <a:pt x="1212215" y="186309"/>
                  </a:lnTo>
                  <a:cubicBezTo>
                    <a:pt x="1266952" y="186309"/>
                    <a:pt x="1311275" y="230632"/>
                    <a:pt x="1311275" y="285369"/>
                  </a:cubicBezTo>
                  <a:lnTo>
                    <a:pt x="1311275" y="937768"/>
                  </a:lnTo>
                  <a:cubicBezTo>
                    <a:pt x="1311275" y="992505"/>
                    <a:pt x="1266952" y="1036828"/>
                    <a:pt x="1212215" y="1036828"/>
                  </a:cubicBezTo>
                  <a:lnTo>
                    <a:pt x="1132332" y="1036828"/>
                  </a:lnTo>
                  <a:close/>
                  <a:moveTo>
                    <a:pt x="99060" y="1036828"/>
                  </a:moveTo>
                  <a:lnTo>
                    <a:pt x="179070" y="1036828"/>
                  </a:lnTo>
                  <a:lnTo>
                    <a:pt x="99060" y="1036828"/>
                  </a:lnTo>
                  <a:cubicBezTo>
                    <a:pt x="44323" y="1036828"/>
                    <a:pt x="0" y="992505"/>
                    <a:pt x="0" y="937768"/>
                  </a:cubicBezTo>
                  <a:lnTo>
                    <a:pt x="0" y="285369"/>
                  </a:lnTo>
                  <a:cubicBezTo>
                    <a:pt x="0" y="230632"/>
                    <a:pt x="44323" y="186309"/>
                    <a:pt x="99060" y="186309"/>
                  </a:cubicBezTo>
                  <a:close/>
                  <a:moveTo>
                    <a:pt x="581914" y="70993"/>
                  </a:moveTo>
                  <a:cubicBezTo>
                    <a:pt x="559054" y="70993"/>
                    <a:pt x="540385" y="89535"/>
                    <a:pt x="540385" y="112522"/>
                  </a:cubicBezTo>
                  <a:lnTo>
                    <a:pt x="540385" y="186309"/>
                  </a:lnTo>
                  <a:lnTo>
                    <a:pt x="770890" y="186309"/>
                  </a:lnTo>
                  <a:lnTo>
                    <a:pt x="770890" y="112522"/>
                  </a:lnTo>
                  <a:cubicBezTo>
                    <a:pt x="770890" y="89662"/>
                    <a:pt x="752348" y="70993"/>
                    <a:pt x="729361" y="70993"/>
                  </a:cubicBezTo>
                  <a:close/>
                  <a:moveTo>
                    <a:pt x="523748" y="0"/>
                  </a:moveTo>
                  <a:lnTo>
                    <a:pt x="787654" y="0"/>
                  </a:lnTo>
                  <a:cubicBezTo>
                    <a:pt x="817626" y="0"/>
                    <a:pt x="842010" y="24384"/>
                    <a:pt x="842010" y="54356"/>
                  </a:cubicBezTo>
                  <a:lnTo>
                    <a:pt x="842010" y="186309"/>
                  </a:lnTo>
                  <a:lnTo>
                    <a:pt x="1059053" y="186309"/>
                  </a:lnTo>
                  <a:lnTo>
                    <a:pt x="1059053" y="1036828"/>
                  </a:lnTo>
                  <a:lnTo>
                    <a:pt x="252349" y="1036828"/>
                  </a:lnTo>
                  <a:lnTo>
                    <a:pt x="252349" y="186309"/>
                  </a:lnTo>
                  <a:lnTo>
                    <a:pt x="469392" y="186309"/>
                  </a:lnTo>
                  <a:lnTo>
                    <a:pt x="469392" y="54356"/>
                  </a:lnTo>
                  <a:cubicBezTo>
                    <a:pt x="469392" y="24384"/>
                    <a:pt x="493776" y="0"/>
                    <a:pt x="523748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191" name="Group 55">
            <a:extLst>
              <a:ext uri="{FF2B5EF4-FFF2-40B4-BE49-F238E27FC236}">
                <a16:creationId xmlns:a16="http://schemas.microsoft.com/office/drawing/2014/main" id="{EC5796A2-5B12-10E2-B2F7-B196DEF01273}"/>
              </a:ext>
            </a:extLst>
          </p:cNvPr>
          <p:cNvGrpSpPr/>
          <p:nvPr/>
        </p:nvGrpSpPr>
        <p:grpSpPr>
          <a:xfrm>
            <a:off x="6242505" y="8905250"/>
            <a:ext cx="809280" cy="816480"/>
            <a:chOff x="0" y="0"/>
            <a:chExt cx="1079040" cy="1088640"/>
          </a:xfrm>
        </p:grpSpPr>
        <p:sp>
          <p:nvSpPr>
            <p:cNvPr id="192" name="Freeform 56">
              <a:extLst>
                <a:ext uri="{FF2B5EF4-FFF2-40B4-BE49-F238E27FC236}">
                  <a16:creationId xmlns:a16="http://schemas.microsoft.com/office/drawing/2014/main" id="{748EDD3A-F80A-A425-D0F6-BEF896F4B714}"/>
                </a:ext>
              </a:extLst>
            </p:cNvPr>
            <p:cNvSpPr/>
            <p:nvPr/>
          </p:nvSpPr>
          <p:spPr>
            <a:xfrm>
              <a:off x="0" y="0"/>
              <a:ext cx="1078992" cy="1088644"/>
            </a:xfrm>
            <a:custGeom>
              <a:avLst/>
              <a:gdLst/>
              <a:ahLst/>
              <a:cxnLst/>
              <a:rect l="l" t="t" r="r" b="b"/>
              <a:pathLst>
                <a:path w="1078992" h="1088644">
                  <a:moveTo>
                    <a:pt x="586994" y="358140"/>
                  </a:moveTo>
                  <a:cubicBezTo>
                    <a:pt x="481965" y="329946"/>
                    <a:pt x="374142" y="392303"/>
                    <a:pt x="345948" y="497332"/>
                  </a:cubicBezTo>
                  <a:cubicBezTo>
                    <a:pt x="317754" y="602361"/>
                    <a:pt x="380111" y="710311"/>
                    <a:pt x="485140" y="738505"/>
                  </a:cubicBezTo>
                  <a:cubicBezTo>
                    <a:pt x="590169" y="766699"/>
                    <a:pt x="697992" y="704342"/>
                    <a:pt x="726186" y="599313"/>
                  </a:cubicBezTo>
                  <a:cubicBezTo>
                    <a:pt x="754380" y="494284"/>
                    <a:pt x="691896" y="386207"/>
                    <a:pt x="586994" y="358140"/>
                  </a:cubicBezTo>
                  <a:close/>
                  <a:moveTo>
                    <a:pt x="622046" y="227330"/>
                  </a:moveTo>
                  <a:cubicBezTo>
                    <a:pt x="799084" y="274828"/>
                    <a:pt x="904240" y="457073"/>
                    <a:pt x="856742" y="634238"/>
                  </a:cubicBezTo>
                  <a:cubicBezTo>
                    <a:pt x="809244" y="811403"/>
                    <a:pt x="627253" y="916686"/>
                    <a:pt x="450088" y="869188"/>
                  </a:cubicBezTo>
                  <a:cubicBezTo>
                    <a:pt x="272923" y="821690"/>
                    <a:pt x="167767" y="639572"/>
                    <a:pt x="215265" y="462280"/>
                  </a:cubicBezTo>
                  <a:cubicBezTo>
                    <a:pt x="262763" y="284988"/>
                    <a:pt x="444754" y="179832"/>
                    <a:pt x="621919" y="227330"/>
                  </a:cubicBezTo>
                  <a:close/>
                  <a:moveTo>
                    <a:pt x="634619" y="179832"/>
                  </a:moveTo>
                  <a:cubicBezTo>
                    <a:pt x="431292" y="125222"/>
                    <a:pt x="222250" y="245999"/>
                    <a:pt x="167767" y="449580"/>
                  </a:cubicBezTo>
                  <a:cubicBezTo>
                    <a:pt x="113284" y="653161"/>
                    <a:pt x="233934" y="862330"/>
                    <a:pt x="437388" y="916813"/>
                  </a:cubicBezTo>
                  <a:cubicBezTo>
                    <a:pt x="640842" y="971296"/>
                    <a:pt x="849884" y="850519"/>
                    <a:pt x="904367" y="647065"/>
                  </a:cubicBezTo>
                  <a:cubicBezTo>
                    <a:pt x="958850" y="443611"/>
                    <a:pt x="838200" y="234315"/>
                    <a:pt x="634746" y="179832"/>
                  </a:cubicBezTo>
                  <a:close/>
                  <a:moveTo>
                    <a:pt x="1078992" y="257810"/>
                  </a:moveTo>
                  <a:lnTo>
                    <a:pt x="1077341" y="263906"/>
                  </a:lnTo>
                  <a:lnTo>
                    <a:pt x="1075690" y="261366"/>
                  </a:lnTo>
                  <a:close/>
                  <a:moveTo>
                    <a:pt x="756412" y="42545"/>
                  </a:moveTo>
                  <a:lnTo>
                    <a:pt x="754126" y="177673"/>
                  </a:lnTo>
                  <a:lnTo>
                    <a:pt x="749935" y="176530"/>
                  </a:lnTo>
                  <a:cubicBezTo>
                    <a:pt x="783717" y="195580"/>
                    <a:pt x="814197" y="218821"/>
                    <a:pt x="840105" y="246507"/>
                  </a:cubicBezTo>
                  <a:lnTo>
                    <a:pt x="960247" y="216662"/>
                  </a:lnTo>
                  <a:lnTo>
                    <a:pt x="1037336" y="361569"/>
                  </a:lnTo>
                  <a:lnTo>
                    <a:pt x="951738" y="438785"/>
                  </a:lnTo>
                  <a:cubicBezTo>
                    <a:pt x="962533" y="477901"/>
                    <a:pt x="967486" y="518922"/>
                    <a:pt x="965708" y="560451"/>
                  </a:cubicBezTo>
                  <a:lnTo>
                    <a:pt x="1072642" y="619887"/>
                  </a:lnTo>
                  <a:lnTo>
                    <a:pt x="1030224" y="778510"/>
                  </a:lnTo>
                  <a:lnTo>
                    <a:pt x="900430" y="776351"/>
                  </a:lnTo>
                  <a:cubicBezTo>
                    <a:pt x="884047" y="803783"/>
                    <a:pt x="864108" y="828548"/>
                    <a:pt x="841883" y="850646"/>
                  </a:cubicBezTo>
                  <a:lnTo>
                    <a:pt x="884555" y="961898"/>
                  </a:lnTo>
                  <a:lnTo>
                    <a:pt x="750189" y="1056005"/>
                  </a:lnTo>
                  <a:lnTo>
                    <a:pt x="648208" y="967486"/>
                  </a:lnTo>
                  <a:lnTo>
                    <a:pt x="660654" y="958850"/>
                  </a:lnTo>
                  <a:cubicBezTo>
                    <a:pt x="621665" y="971550"/>
                    <a:pt x="580263" y="977519"/>
                    <a:pt x="538226" y="977392"/>
                  </a:cubicBezTo>
                  <a:lnTo>
                    <a:pt x="476250" y="1088644"/>
                  </a:lnTo>
                  <a:lnTo>
                    <a:pt x="317754" y="1046099"/>
                  </a:lnTo>
                  <a:lnTo>
                    <a:pt x="319913" y="918718"/>
                  </a:lnTo>
                  <a:cubicBezTo>
                    <a:pt x="286385" y="899541"/>
                    <a:pt x="256032" y="876173"/>
                    <a:pt x="230378" y="848487"/>
                  </a:cubicBezTo>
                  <a:lnTo>
                    <a:pt x="232410" y="852932"/>
                  </a:lnTo>
                  <a:lnTo>
                    <a:pt x="99822" y="878586"/>
                  </a:lnTo>
                  <a:lnTo>
                    <a:pt x="30480" y="729742"/>
                  </a:lnTo>
                  <a:lnTo>
                    <a:pt x="120142" y="656971"/>
                  </a:lnTo>
                  <a:cubicBezTo>
                    <a:pt x="110617" y="621919"/>
                    <a:pt x="105537" y="585343"/>
                    <a:pt x="105537" y="548132"/>
                  </a:cubicBezTo>
                  <a:lnTo>
                    <a:pt x="0" y="489585"/>
                  </a:lnTo>
                  <a:lnTo>
                    <a:pt x="42418" y="330962"/>
                  </a:lnTo>
                  <a:lnTo>
                    <a:pt x="163322" y="332994"/>
                  </a:lnTo>
                  <a:cubicBezTo>
                    <a:pt x="179705" y="304038"/>
                    <a:pt x="199517" y="277622"/>
                    <a:pt x="221996" y="254000"/>
                  </a:cubicBezTo>
                  <a:lnTo>
                    <a:pt x="181610" y="128905"/>
                  </a:lnTo>
                  <a:lnTo>
                    <a:pt x="320675" y="41910"/>
                  </a:lnTo>
                  <a:lnTo>
                    <a:pt x="417830" y="135636"/>
                  </a:lnTo>
                  <a:lnTo>
                    <a:pt x="416814" y="136271"/>
                  </a:lnTo>
                  <a:cubicBezTo>
                    <a:pt x="455041" y="124206"/>
                    <a:pt x="495300" y="118745"/>
                    <a:pt x="536448" y="119126"/>
                  </a:cubicBezTo>
                  <a:lnTo>
                    <a:pt x="532257" y="117983"/>
                  </a:lnTo>
                  <a:lnTo>
                    <a:pt x="597916" y="0"/>
                  </a:ln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193" name="Group 57">
            <a:extLst>
              <a:ext uri="{FF2B5EF4-FFF2-40B4-BE49-F238E27FC236}">
                <a16:creationId xmlns:a16="http://schemas.microsoft.com/office/drawing/2014/main" id="{6FEBAD5C-9BC3-3BEA-4CC3-E43F073D08CE}"/>
              </a:ext>
            </a:extLst>
          </p:cNvPr>
          <p:cNvGrpSpPr/>
          <p:nvPr/>
        </p:nvGrpSpPr>
        <p:grpSpPr>
          <a:xfrm>
            <a:off x="12421545" y="7135490"/>
            <a:ext cx="770400" cy="927360"/>
            <a:chOff x="0" y="0"/>
            <a:chExt cx="1027200" cy="1236480"/>
          </a:xfrm>
        </p:grpSpPr>
        <p:sp>
          <p:nvSpPr>
            <p:cNvPr id="194" name="Freeform 58">
              <a:extLst>
                <a:ext uri="{FF2B5EF4-FFF2-40B4-BE49-F238E27FC236}">
                  <a16:creationId xmlns:a16="http://schemas.microsoft.com/office/drawing/2014/main" id="{7764A006-3678-734D-8DCC-0B2BA8B4B7F2}"/>
                </a:ext>
              </a:extLst>
            </p:cNvPr>
            <p:cNvSpPr/>
            <p:nvPr/>
          </p:nvSpPr>
          <p:spPr>
            <a:xfrm>
              <a:off x="127" y="0"/>
              <a:ext cx="1027176" cy="1236472"/>
            </a:xfrm>
            <a:custGeom>
              <a:avLst/>
              <a:gdLst/>
              <a:ahLst/>
              <a:cxnLst/>
              <a:rect l="l" t="t" r="r" b="b"/>
              <a:pathLst>
                <a:path w="1027176" h="1236472">
                  <a:moveTo>
                    <a:pt x="513969" y="58166"/>
                  </a:moveTo>
                  <a:cubicBezTo>
                    <a:pt x="470408" y="58166"/>
                    <a:pt x="435102" y="93472"/>
                    <a:pt x="435102" y="137033"/>
                  </a:cubicBezTo>
                  <a:cubicBezTo>
                    <a:pt x="435102" y="180594"/>
                    <a:pt x="470408" y="215900"/>
                    <a:pt x="513969" y="215900"/>
                  </a:cubicBezTo>
                  <a:cubicBezTo>
                    <a:pt x="557530" y="215900"/>
                    <a:pt x="592836" y="180594"/>
                    <a:pt x="592836" y="137033"/>
                  </a:cubicBezTo>
                  <a:cubicBezTo>
                    <a:pt x="592836" y="93472"/>
                    <a:pt x="557530" y="58166"/>
                    <a:pt x="513969" y="58166"/>
                  </a:cubicBezTo>
                  <a:close/>
                  <a:moveTo>
                    <a:pt x="513969" y="0"/>
                  </a:moveTo>
                  <a:cubicBezTo>
                    <a:pt x="589661" y="0"/>
                    <a:pt x="651002" y="61341"/>
                    <a:pt x="651002" y="137033"/>
                  </a:cubicBezTo>
                  <a:cubicBezTo>
                    <a:pt x="651002" y="192151"/>
                    <a:pt x="618490" y="239522"/>
                    <a:pt x="571627" y="260985"/>
                  </a:cubicBezTo>
                  <a:lnTo>
                    <a:pt x="578739" y="331470"/>
                  </a:lnTo>
                  <a:lnTo>
                    <a:pt x="788543" y="331470"/>
                  </a:lnTo>
                  <a:cubicBezTo>
                    <a:pt x="797433" y="310896"/>
                    <a:pt x="817880" y="296545"/>
                    <a:pt x="841629" y="296545"/>
                  </a:cubicBezTo>
                  <a:cubicBezTo>
                    <a:pt x="873633" y="296545"/>
                    <a:pt x="899668" y="322580"/>
                    <a:pt x="899668" y="354584"/>
                  </a:cubicBezTo>
                  <a:cubicBezTo>
                    <a:pt x="899668" y="386588"/>
                    <a:pt x="873633" y="412623"/>
                    <a:pt x="841629" y="412623"/>
                  </a:cubicBezTo>
                  <a:cubicBezTo>
                    <a:pt x="817753" y="412623"/>
                    <a:pt x="797306" y="398272"/>
                    <a:pt x="788543" y="377698"/>
                  </a:cubicBezTo>
                  <a:lnTo>
                    <a:pt x="583184" y="377698"/>
                  </a:lnTo>
                  <a:lnTo>
                    <a:pt x="645160" y="996950"/>
                  </a:lnTo>
                  <a:cubicBezTo>
                    <a:pt x="793369" y="943356"/>
                    <a:pt x="907669" y="880364"/>
                    <a:pt x="915797" y="715899"/>
                  </a:cubicBezTo>
                  <a:cubicBezTo>
                    <a:pt x="895477" y="716788"/>
                    <a:pt x="875538" y="720217"/>
                    <a:pt x="856742" y="725678"/>
                  </a:cubicBezTo>
                  <a:cubicBezTo>
                    <a:pt x="893826" y="681736"/>
                    <a:pt x="928878" y="640842"/>
                    <a:pt x="941959" y="578739"/>
                  </a:cubicBezTo>
                  <a:cubicBezTo>
                    <a:pt x="955802" y="640080"/>
                    <a:pt x="990092" y="678942"/>
                    <a:pt x="1027176" y="725678"/>
                  </a:cubicBezTo>
                  <a:cubicBezTo>
                    <a:pt x="1008380" y="720344"/>
                    <a:pt x="987806" y="716788"/>
                    <a:pt x="966470" y="715899"/>
                  </a:cubicBezTo>
                  <a:cubicBezTo>
                    <a:pt x="955929" y="937641"/>
                    <a:pt x="827405" y="1151255"/>
                    <a:pt x="585343" y="1169924"/>
                  </a:cubicBezTo>
                  <a:cubicBezTo>
                    <a:pt x="548894" y="1200150"/>
                    <a:pt x="535559" y="1214247"/>
                    <a:pt x="514096" y="1236472"/>
                  </a:cubicBezTo>
                  <a:cubicBezTo>
                    <a:pt x="493776" y="1213485"/>
                    <a:pt x="481457" y="1200785"/>
                    <a:pt x="445008" y="1172083"/>
                  </a:cubicBezTo>
                  <a:cubicBezTo>
                    <a:pt x="227838" y="1146683"/>
                    <a:pt x="72263" y="938276"/>
                    <a:pt x="61722" y="715772"/>
                  </a:cubicBezTo>
                  <a:cubicBezTo>
                    <a:pt x="40513" y="716534"/>
                    <a:pt x="19685" y="719963"/>
                    <a:pt x="0" y="725678"/>
                  </a:cubicBezTo>
                  <a:cubicBezTo>
                    <a:pt x="37084" y="681736"/>
                    <a:pt x="72136" y="640842"/>
                    <a:pt x="85217" y="578739"/>
                  </a:cubicBezTo>
                  <a:cubicBezTo>
                    <a:pt x="99060" y="640080"/>
                    <a:pt x="133350" y="678942"/>
                    <a:pt x="170434" y="725678"/>
                  </a:cubicBezTo>
                  <a:cubicBezTo>
                    <a:pt x="152400" y="720471"/>
                    <a:pt x="132715" y="717042"/>
                    <a:pt x="112141" y="716026"/>
                  </a:cubicBezTo>
                  <a:cubicBezTo>
                    <a:pt x="120523" y="880745"/>
                    <a:pt x="237363" y="944626"/>
                    <a:pt x="385191" y="998093"/>
                  </a:cubicBezTo>
                  <a:lnTo>
                    <a:pt x="445262" y="377698"/>
                  </a:lnTo>
                  <a:lnTo>
                    <a:pt x="256032" y="377698"/>
                  </a:lnTo>
                  <a:cubicBezTo>
                    <a:pt x="247142" y="398272"/>
                    <a:pt x="226695" y="412623"/>
                    <a:pt x="202946" y="412623"/>
                  </a:cubicBezTo>
                  <a:cubicBezTo>
                    <a:pt x="170942" y="412623"/>
                    <a:pt x="144907" y="386588"/>
                    <a:pt x="144907" y="354584"/>
                  </a:cubicBezTo>
                  <a:cubicBezTo>
                    <a:pt x="144907" y="322580"/>
                    <a:pt x="170942" y="296545"/>
                    <a:pt x="202946" y="296545"/>
                  </a:cubicBezTo>
                  <a:cubicBezTo>
                    <a:pt x="226822" y="296545"/>
                    <a:pt x="247269" y="310896"/>
                    <a:pt x="256032" y="331470"/>
                  </a:cubicBezTo>
                  <a:lnTo>
                    <a:pt x="449580" y="331470"/>
                  </a:lnTo>
                  <a:lnTo>
                    <a:pt x="456438" y="260985"/>
                  </a:lnTo>
                  <a:cubicBezTo>
                    <a:pt x="409448" y="239522"/>
                    <a:pt x="377063" y="192024"/>
                    <a:pt x="377063" y="137033"/>
                  </a:cubicBezTo>
                  <a:cubicBezTo>
                    <a:pt x="376936" y="61341"/>
                    <a:pt x="438277" y="0"/>
                    <a:pt x="513969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195" name="Group 59">
            <a:extLst>
              <a:ext uri="{FF2B5EF4-FFF2-40B4-BE49-F238E27FC236}">
                <a16:creationId xmlns:a16="http://schemas.microsoft.com/office/drawing/2014/main" id="{E8A6D2CA-E0D1-1E19-389F-DD1ACFB46635}"/>
              </a:ext>
            </a:extLst>
          </p:cNvPr>
          <p:cNvGrpSpPr/>
          <p:nvPr/>
        </p:nvGrpSpPr>
        <p:grpSpPr>
          <a:xfrm>
            <a:off x="14317305" y="2130050"/>
            <a:ext cx="300240" cy="448560"/>
            <a:chOff x="0" y="0"/>
            <a:chExt cx="400320" cy="598080"/>
          </a:xfrm>
        </p:grpSpPr>
        <p:sp>
          <p:nvSpPr>
            <p:cNvPr id="196" name="Freeform 60">
              <a:extLst>
                <a:ext uri="{FF2B5EF4-FFF2-40B4-BE49-F238E27FC236}">
                  <a16:creationId xmlns:a16="http://schemas.microsoft.com/office/drawing/2014/main" id="{F4DA2106-692F-5A55-9B63-CDC967BFFFB7}"/>
                </a:ext>
              </a:extLst>
            </p:cNvPr>
            <p:cNvSpPr/>
            <p:nvPr/>
          </p:nvSpPr>
          <p:spPr>
            <a:xfrm>
              <a:off x="127" y="127"/>
              <a:ext cx="400304" cy="598043"/>
            </a:xfrm>
            <a:custGeom>
              <a:avLst/>
              <a:gdLst/>
              <a:ahLst/>
              <a:cxnLst/>
              <a:rect l="l" t="t" r="r" b="b"/>
              <a:pathLst>
                <a:path w="400304" h="598043">
                  <a:moveTo>
                    <a:pt x="235204" y="0"/>
                  </a:moveTo>
                  <a:cubicBezTo>
                    <a:pt x="221615" y="0"/>
                    <a:pt x="207137" y="7366"/>
                    <a:pt x="204724" y="23622"/>
                  </a:cubicBezTo>
                  <a:lnTo>
                    <a:pt x="6096" y="491109"/>
                  </a:lnTo>
                  <a:cubicBezTo>
                    <a:pt x="0" y="506476"/>
                    <a:pt x="6096" y="530860"/>
                    <a:pt x="24384" y="534035"/>
                  </a:cubicBezTo>
                  <a:cubicBezTo>
                    <a:pt x="28448" y="536448"/>
                    <a:pt x="33020" y="537591"/>
                    <a:pt x="37592" y="537591"/>
                  </a:cubicBezTo>
                  <a:cubicBezTo>
                    <a:pt x="50038" y="537591"/>
                    <a:pt x="62738" y="529082"/>
                    <a:pt x="67183" y="515620"/>
                  </a:cubicBezTo>
                  <a:lnTo>
                    <a:pt x="122174" y="390271"/>
                  </a:lnTo>
                  <a:cubicBezTo>
                    <a:pt x="137541" y="396367"/>
                    <a:pt x="152781" y="399415"/>
                    <a:pt x="171069" y="399415"/>
                  </a:cubicBezTo>
                  <a:cubicBezTo>
                    <a:pt x="183261" y="399415"/>
                    <a:pt x="192532" y="396367"/>
                    <a:pt x="204724" y="393319"/>
                  </a:cubicBezTo>
                  <a:lnTo>
                    <a:pt x="204724" y="469773"/>
                  </a:lnTo>
                  <a:cubicBezTo>
                    <a:pt x="140462" y="481965"/>
                    <a:pt x="91567" y="534035"/>
                    <a:pt x="76454" y="598043"/>
                  </a:cubicBezTo>
                  <a:lnTo>
                    <a:pt x="400304" y="598043"/>
                  </a:lnTo>
                  <a:cubicBezTo>
                    <a:pt x="388112" y="533908"/>
                    <a:pt x="336042" y="484886"/>
                    <a:pt x="268859" y="469773"/>
                  </a:cubicBezTo>
                  <a:lnTo>
                    <a:pt x="268859" y="304673"/>
                  </a:lnTo>
                  <a:cubicBezTo>
                    <a:pt x="268859" y="258826"/>
                    <a:pt x="238252" y="225171"/>
                    <a:pt x="201676" y="209931"/>
                  </a:cubicBezTo>
                  <a:lnTo>
                    <a:pt x="268859" y="48006"/>
                  </a:lnTo>
                  <a:cubicBezTo>
                    <a:pt x="268859" y="29718"/>
                    <a:pt x="262763" y="11303"/>
                    <a:pt x="247523" y="2286"/>
                  </a:cubicBezTo>
                  <a:cubicBezTo>
                    <a:pt x="243840" y="762"/>
                    <a:pt x="239522" y="0"/>
                    <a:pt x="235204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197" name="Group 61">
            <a:extLst>
              <a:ext uri="{FF2B5EF4-FFF2-40B4-BE49-F238E27FC236}">
                <a16:creationId xmlns:a16="http://schemas.microsoft.com/office/drawing/2014/main" id="{0311D956-6EC2-265D-8A95-223843FBDF6B}"/>
              </a:ext>
            </a:extLst>
          </p:cNvPr>
          <p:cNvGrpSpPr/>
          <p:nvPr/>
        </p:nvGrpSpPr>
        <p:grpSpPr>
          <a:xfrm>
            <a:off x="13815465" y="2433890"/>
            <a:ext cx="451440" cy="545760"/>
            <a:chOff x="0" y="0"/>
            <a:chExt cx="601920" cy="727680"/>
          </a:xfrm>
        </p:grpSpPr>
        <p:sp>
          <p:nvSpPr>
            <p:cNvPr id="198" name="Freeform 62">
              <a:extLst>
                <a:ext uri="{FF2B5EF4-FFF2-40B4-BE49-F238E27FC236}">
                  <a16:creationId xmlns:a16="http://schemas.microsoft.com/office/drawing/2014/main" id="{A09120E4-C57C-5B50-A922-D374256CDB2D}"/>
                </a:ext>
              </a:extLst>
            </p:cNvPr>
            <p:cNvSpPr/>
            <p:nvPr/>
          </p:nvSpPr>
          <p:spPr>
            <a:xfrm>
              <a:off x="0" y="0"/>
              <a:ext cx="601980" cy="727583"/>
            </a:xfrm>
            <a:custGeom>
              <a:avLst/>
              <a:gdLst/>
              <a:ahLst/>
              <a:cxnLst/>
              <a:rect l="l" t="t" r="r" b="b"/>
              <a:pathLst>
                <a:path w="601980" h="727583">
                  <a:moveTo>
                    <a:pt x="67183" y="0"/>
                  </a:moveTo>
                  <a:cubicBezTo>
                    <a:pt x="30607" y="0"/>
                    <a:pt x="0" y="30607"/>
                    <a:pt x="0" y="64262"/>
                  </a:cubicBezTo>
                  <a:lnTo>
                    <a:pt x="0" y="629793"/>
                  </a:lnTo>
                  <a:cubicBezTo>
                    <a:pt x="3048" y="681863"/>
                    <a:pt x="48895" y="727583"/>
                    <a:pt x="106934" y="727583"/>
                  </a:cubicBezTo>
                  <a:lnTo>
                    <a:pt x="601980" y="727583"/>
                  </a:lnTo>
                  <a:lnTo>
                    <a:pt x="601980" y="562483"/>
                  </a:lnTo>
                  <a:cubicBezTo>
                    <a:pt x="601980" y="544195"/>
                    <a:pt x="586613" y="528955"/>
                    <a:pt x="568325" y="528955"/>
                  </a:cubicBezTo>
                  <a:lnTo>
                    <a:pt x="171196" y="528955"/>
                  </a:lnTo>
                  <a:cubicBezTo>
                    <a:pt x="152908" y="528955"/>
                    <a:pt x="137541" y="513588"/>
                    <a:pt x="137541" y="495300"/>
                  </a:cubicBezTo>
                  <a:lnTo>
                    <a:pt x="137541" y="64262"/>
                  </a:lnTo>
                  <a:cubicBezTo>
                    <a:pt x="137541" y="24511"/>
                    <a:pt x="106934" y="0"/>
                    <a:pt x="67183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199" name="Group 63">
            <a:extLst>
              <a:ext uri="{FF2B5EF4-FFF2-40B4-BE49-F238E27FC236}">
                <a16:creationId xmlns:a16="http://schemas.microsoft.com/office/drawing/2014/main" id="{CDBA16A5-CC25-E270-0ECB-60EAF69294D2}"/>
              </a:ext>
            </a:extLst>
          </p:cNvPr>
          <p:cNvGrpSpPr/>
          <p:nvPr/>
        </p:nvGrpSpPr>
        <p:grpSpPr>
          <a:xfrm>
            <a:off x="14014905" y="2232290"/>
            <a:ext cx="149040" cy="149040"/>
            <a:chOff x="0" y="0"/>
            <a:chExt cx="198720" cy="198720"/>
          </a:xfrm>
        </p:grpSpPr>
        <p:sp>
          <p:nvSpPr>
            <p:cNvPr id="200" name="Freeform 64">
              <a:extLst>
                <a:ext uri="{FF2B5EF4-FFF2-40B4-BE49-F238E27FC236}">
                  <a16:creationId xmlns:a16="http://schemas.microsoft.com/office/drawing/2014/main" id="{F7C90F5B-180A-8CD6-D3B8-215C5BAA26C4}"/>
                </a:ext>
              </a:extLst>
            </p:cNvPr>
            <p:cNvSpPr/>
            <p:nvPr/>
          </p:nvSpPr>
          <p:spPr>
            <a:xfrm>
              <a:off x="0" y="0"/>
              <a:ext cx="198755" cy="198755"/>
            </a:xfrm>
            <a:custGeom>
              <a:avLst/>
              <a:gdLst/>
              <a:ahLst/>
              <a:cxnLst/>
              <a:rect l="l" t="t" r="r" b="b"/>
              <a:pathLst>
                <a:path w="198755" h="198755">
                  <a:moveTo>
                    <a:pt x="100965" y="127"/>
                  </a:moveTo>
                  <a:cubicBezTo>
                    <a:pt x="45847" y="127"/>
                    <a:pt x="0" y="45847"/>
                    <a:pt x="0" y="100965"/>
                  </a:cubicBezTo>
                  <a:cubicBezTo>
                    <a:pt x="0" y="152908"/>
                    <a:pt x="45847" y="198755"/>
                    <a:pt x="100965" y="198755"/>
                  </a:cubicBezTo>
                  <a:cubicBezTo>
                    <a:pt x="153035" y="198755"/>
                    <a:pt x="198755" y="152908"/>
                    <a:pt x="198755" y="100965"/>
                  </a:cubicBezTo>
                  <a:cubicBezTo>
                    <a:pt x="198755" y="45847"/>
                    <a:pt x="155956" y="0"/>
                    <a:pt x="100965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201" name="Group 65">
            <a:extLst>
              <a:ext uri="{FF2B5EF4-FFF2-40B4-BE49-F238E27FC236}">
                <a16:creationId xmlns:a16="http://schemas.microsoft.com/office/drawing/2014/main" id="{7DF08FC0-474A-1569-6A8B-676F27D91FA1}"/>
              </a:ext>
            </a:extLst>
          </p:cNvPr>
          <p:cNvGrpSpPr/>
          <p:nvPr/>
        </p:nvGrpSpPr>
        <p:grpSpPr>
          <a:xfrm>
            <a:off x="13967385" y="2433170"/>
            <a:ext cx="453600" cy="543600"/>
            <a:chOff x="0" y="0"/>
            <a:chExt cx="604800" cy="724800"/>
          </a:xfrm>
        </p:grpSpPr>
        <p:sp>
          <p:nvSpPr>
            <p:cNvPr id="202" name="Freeform 66">
              <a:extLst>
                <a:ext uri="{FF2B5EF4-FFF2-40B4-BE49-F238E27FC236}">
                  <a16:creationId xmlns:a16="http://schemas.microsoft.com/office/drawing/2014/main" id="{37762E71-C88B-7901-4A77-74A8540F6597}"/>
                </a:ext>
              </a:extLst>
            </p:cNvPr>
            <p:cNvSpPr/>
            <p:nvPr/>
          </p:nvSpPr>
          <p:spPr>
            <a:xfrm>
              <a:off x="127" y="0"/>
              <a:ext cx="604774" cy="724916"/>
            </a:xfrm>
            <a:custGeom>
              <a:avLst/>
              <a:gdLst/>
              <a:ahLst/>
              <a:cxnLst/>
              <a:rect l="l" t="t" r="r" b="b"/>
              <a:pathLst>
                <a:path w="604774" h="724916">
                  <a:moveTo>
                    <a:pt x="159004" y="127"/>
                  </a:moveTo>
                  <a:cubicBezTo>
                    <a:pt x="120269" y="127"/>
                    <a:pt x="79248" y="19812"/>
                    <a:pt x="54991" y="46863"/>
                  </a:cubicBezTo>
                  <a:cubicBezTo>
                    <a:pt x="18288" y="77470"/>
                    <a:pt x="0" y="117221"/>
                    <a:pt x="0" y="162941"/>
                  </a:cubicBezTo>
                  <a:lnTo>
                    <a:pt x="0" y="462280"/>
                  </a:lnTo>
                  <a:lnTo>
                    <a:pt x="259588" y="462280"/>
                  </a:lnTo>
                  <a:cubicBezTo>
                    <a:pt x="244221" y="422529"/>
                    <a:pt x="210693" y="398145"/>
                    <a:pt x="164846" y="398145"/>
                  </a:cubicBezTo>
                  <a:lnTo>
                    <a:pt x="100711" y="398145"/>
                  </a:lnTo>
                  <a:cubicBezTo>
                    <a:pt x="79375" y="398145"/>
                    <a:pt x="64008" y="382778"/>
                    <a:pt x="64008" y="361442"/>
                  </a:cubicBezTo>
                  <a:lnTo>
                    <a:pt x="64008" y="230124"/>
                  </a:lnTo>
                  <a:cubicBezTo>
                    <a:pt x="64008" y="208788"/>
                    <a:pt x="79375" y="193421"/>
                    <a:pt x="100711" y="193421"/>
                  </a:cubicBezTo>
                  <a:cubicBezTo>
                    <a:pt x="118999" y="193421"/>
                    <a:pt x="134366" y="208788"/>
                    <a:pt x="134366" y="230124"/>
                  </a:cubicBezTo>
                  <a:lnTo>
                    <a:pt x="134366" y="327787"/>
                  </a:lnTo>
                  <a:lnTo>
                    <a:pt x="167894" y="327787"/>
                  </a:lnTo>
                  <a:cubicBezTo>
                    <a:pt x="247396" y="327787"/>
                    <a:pt x="317627" y="385826"/>
                    <a:pt x="332867" y="462280"/>
                  </a:cubicBezTo>
                  <a:lnTo>
                    <a:pt x="369570" y="462280"/>
                  </a:lnTo>
                  <a:cubicBezTo>
                    <a:pt x="424561" y="462280"/>
                    <a:pt x="470281" y="508000"/>
                    <a:pt x="470281" y="559943"/>
                  </a:cubicBezTo>
                  <a:lnTo>
                    <a:pt x="470281" y="724916"/>
                  </a:lnTo>
                  <a:lnTo>
                    <a:pt x="604774" y="724916"/>
                  </a:lnTo>
                  <a:lnTo>
                    <a:pt x="604774" y="492887"/>
                  </a:lnTo>
                  <a:cubicBezTo>
                    <a:pt x="598678" y="443992"/>
                    <a:pt x="552831" y="398145"/>
                    <a:pt x="500888" y="398145"/>
                  </a:cubicBezTo>
                  <a:lnTo>
                    <a:pt x="366395" y="398145"/>
                  </a:lnTo>
                  <a:cubicBezTo>
                    <a:pt x="348107" y="398145"/>
                    <a:pt x="332867" y="382778"/>
                    <a:pt x="332867" y="361442"/>
                  </a:cubicBezTo>
                  <a:lnTo>
                    <a:pt x="332867" y="175133"/>
                  </a:lnTo>
                  <a:cubicBezTo>
                    <a:pt x="332867" y="83566"/>
                    <a:pt x="262636" y="4191"/>
                    <a:pt x="173990" y="1016"/>
                  </a:cubicBezTo>
                  <a:cubicBezTo>
                    <a:pt x="169037" y="381"/>
                    <a:pt x="164084" y="0"/>
                    <a:pt x="159004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203" name="Group 67">
            <a:extLst>
              <a:ext uri="{FF2B5EF4-FFF2-40B4-BE49-F238E27FC236}">
                <a16:creationId xmlns:a16="http://schemas.microsoft.com/office/drawing/2014/main" id="{005BEC75-07C0-8045-5562-404E9C97F1CB}"/>
              </a:ext>
            </a:extLst>
          </p:cNvPr>
          <p:cNvGrpSpPr/>
          <p:nvPr/>
        </p:nvGrpSpPr>
        <p:grpSpPr>
          <a:xfrm>
            <a:off x="14266905" y="2631170"/>
            <a:ext cx="398880" cy="96480"/>
            <a:chOff x="0" y="0"/>
            <a:chExt cx="531840" cy="128640"/>
          </a:xfrm>
        </p:grpSpPr>
        <p:sp>
          <p:nvSpPr>
            <p:cNvPr id="204" name="Freeform 68">
              <a:extLst>
                <a:ext uri="{FF2B5EF4-FFF2-40B4-BE49-F238E27FC236}">
                  <a16:creationId xmlns:a16="http://schemas.microsoft.com/office/drawing/2014/main" id="{6F37E1DE-E2E7-C92D-EC38-4647179C95CB}"/>
                </a:ext>
              </a:extLst>
            </p:cNvPr>
            <p:cNvSpPr/>
            <p:nvPr/>
          </p:nvSpPr>
          <p:spPr>
            <a:xfrm>
              <a:off x="127" y="127"/>
              <a:ext cx="531749" cy="128651"/>
            </a:xfrm>
            <a:custGeom>
              <a:avLst/>
              <a:gdLst/>
              <a:ahLst/>
              <a:cxnLst/>
              <a:rect l="l" t="t" r="r" b="b"/>
              <a:pathLst>
                <a:path w="531749" h="128651">
                  <a:moveTo>
                    <a:pt x="0" y="0"/>
                  </a:moveTo>
                  <a:lnTo>
                    <a:pt x="0" y="64262"/>
                  </a:lnTo>
                  <a:lnTo>
                    <a:pt x="100838" y="64262"/>
                  </a:lnTo>
                  <a:cubicBezTo>
                    <a:pt x="152781" y="64262"/>
                    <a:pt x="201676" y="91821"/>
                    <a:pt x="232156" y="128651"/>
                  </a:cubicBezTo>
                  <a:lnTo>
                    <a:pt x="498094" y="128651"/>
                  </a:lnTo>
                  <a:cubicBezTo>
                    <a:pt x="516382" y="128651"/>
                    <a:pt x="531749" y="113284"/>
                    <a:pt x="531749" y="94869"/>
                  </a:cubicBezTo>
                  <a:lnTo>
                    <a:pt x="531749" y="30607"/>
                  </a:lnTo>
                  <a:cubicBezTo>
                    <a:pt x="531749" y="15240"/>
                    <a:pt x="516382" y="0"/>
                    <a:pt x="498094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205" name="Group 69">
            <a:extLst>
              <a:ext uri="{FF2B5EF4-FFF2-40B4-BE49-F238E27FC236}">
                <a16:creationId xmlns:a16="http://schemas.microsoft.com/office/drawing/2014/main" id="{1FD3D0FE-7B65-7FED-8AE4-C4BFCDDF5FFF}"/>
              </a:ext>
            </a:extLst>
          </p:cNvPr>
          <p:cNvGrpSpPr/>
          <p:nvPr/>
        </p:nvGrpSpPr>
        <p:grpSpPr>
          <a:xfrm>
            <a:off x="12433065" y="3734210"/>
            <a:ext cx="732240" cy="342720"/>
            <a:chOff x="0" y="0"/>
            <a:chExt cx="976320" cy="456960"/>
          </a:xfrm>
        </p:grpSpPr>
        <p:sp>
          <p:nvSpPr>
            <p:cNvPr id="206" name="Freeform 70">
              <a:extLst>
                <a:ext uri="{FF2B5EF4-FFF2-40B4-BE49-F238E27FC236}">
                  <a16:creationId xmlns:a16="http://schemas.microsoft.com/office/drawing/2014/main" id="{6835866F-9EA4-37F0-C214-C45DC992A784}"/>
                </a:ext>
              </a:extLst>
            </p:cNvPr>
            <p:cNvSpPr/>
            <p:nvPr/>
          </p:nvSpPr>
          <p:spPr>
            <a:xfrm>
              <a:off x="127" y="0"/>
              <a:ext cx="976249" cy="456819"/>
            </a:xfrm>
            <a:custGeom>
              <a:avLst/>
              <a:gdLst/>
              <a:ahLst/>
              <a:cxnLst/>
              <a:rect l="l" t="t" r="r" b="b"/>
              <a:pathLst>
                <a:path w="976249" h="456819">
                  <a:moveTo>
                    <a:pt x="98171" y="0"/>
                  </a:moveTo>
                  <a:cubicBezTo>
                    <a:pt x="44577" y="0"/>
                    <a:pt x="0" y="44704"/>
                    <a:pt x="0" y="101219"/>
                  </a:cubicBezTo>
                  <a:lnTo>
                    <a:pt x="0" y="232156"/>
                  </a:lnTo>
                  <a:cubicBezTo>
                    <a:pt x="0" y="282702"/>
                    <a:pt x="44577" y="327406"/>
                    <a:pt x="98171" y="327406"/>
                  </a:cubicBezTo>
                  <a:lnTo>
                    <a:pt x="193421" y="327406"/>
                  </a:lnTo>
                  <a:lnTo>
                    <a:pt x="193421" y="425450"/>
                  </a:lnTo>
                  <a:cubicBezTo>
                    <a:pt x="193421" y="440436"/>
                    <a:pt x="202438" y="449199"/>
                    <a:pt x="214249" y="455168"/>
                  </a:cubicBezTo>
                  <a:cubicBezTo>
                    <a:pt x="217170" y="456184"/>
                    <a:pt x="220853" y="456819"/>
                    <a:pt x="224790" y="456819"/>
                  </a:cubicBezTo>
                  <a:cubicBezTo>
                    <a:pt x="232410" y="456819"/>
                    <a:pt x="241046" y="454152"/>
                    <a:pt x="247015" y="446278"/>
                  </a:cubicBezTo>
                  <a:lnTo>
                    <a:pt x="366141" y="327279"/>
                  </a:lnTo>
                  <a:lnTo>
                    <a:pt x="601218" y="327279"/>
                  </a:lnTo>
                  <a:lnTo>
                    <a:pt x="720217" y="446278"/>
                  </a:lnTo>
                  <a:cubicBezTo>
                    <a:pt x="726186" y="454152"/>
                    <a:pt x="733425" y="456819"/>
                    <a:pt x="741045" y="456819"/>
                  </a:cubicBezTo>
                  <a:cubicBezTo>
                    <a:pt x="744982" y="456819"/>
                    <a:pt x="748919" y="456184"/>
                    <a:pt x="752856" y="455168"/>
                  </a:cubicBezTo>
                  <a:cubicBezTo>
                    <a:pt x="764794" y="452247"/>
                    <a:pt x="770763" y="437261"/>
                    <a:pt x="770763" y="425450"/>
                  </a:cubicBezTo>
                  <a:lnTo>
                    <a:pt x="770763" y="327406"/>
                  </a:lnTo>
                  <a:lnTo>
                    <a:pt x="871982" y="327406"/>
                  </a:lnTo>
                  <a:cubicBezTo>
                    <a:pt x="931545" y="327406"/>
                    <a:pt x="976249" y="282702"/>
                    <a:pt x="976249" y="232156"/>
                  </a:cubicBezTo>
                  <a:lnTo>
                    <a:pt x="976249" y="101219"/>
                  </a:lnTo>
                  <a:cubicBezTo>
                    <a:pt x="976249" y="50673"/>
                    <a:pt x="931672" y="0"/>
                    <a:pt x="878078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207" name="Group 71">
            <a:extLst>
              <a:ext uri="{FF2B5EF4-FFF2-40B4-BE49-F238E27FC236}">
                <a16:creationId xmlns:a16="http://schemas.microsoft.com/office/drawing/2014/main" id="{4D32BB1A-EDE3-76FA-D6EF-ED6EA60B4AD5}"/>
              </a:ext>
            </a:extLst>
          </p:cNvPr>
          <p:cNvGrpSpPr/>
          <p:nvPr/>
        </p:nvGrpSpPr>
        <p:grpSpPr>
          <a:xfrm>
            <a:off x="12482025" y="4124450"/>
            <a:ext cx="194400" cy="196560"/>
            <a:chOff x="0" y="0"/>
            <a:chExt cx="259200" cy="262080"/>
          </a:xfrm>
        </p:grpSpPr>
        <p:sp>
          <p:nvSpPr>
            <p:cNvPr id="208" name="Freeform 72">
              <a:extLst>
                <a:ext uri="{FF2B5EF4-FFF2-40B4-BE49-F238E27FC236}">
                  <a16:creationId xmlns:a16="http://schemas.microsoft.com/office/drawing/2014/main" id="{B92E7E00-D155-32EC-8F5B-F4AE65AD7F03}"/>
                </a:ext>
              </a:extLst>
            </p:cNvPr>
            <p:cNvSpPr/>
            <p:nvPr/>
          </p:nvSpPr>
          <p:spPr>
            <a:xfrm>
              <a:off x="127" y="127"/>
              <a:ext cx="259207" cy="262001"/>
            </a:xfrm>
            <a:custGeom>
              <a:avLst/>
              <a:gdLst/>
              <a:ahLst/>
              <a:cxnLst/>
              <a:rect l="l" t="t" r="r" b="b"/>
              <a:pathLst>
                <a:path w="259207" h="262001">
                  <a:moveTo>
                    <a:pt x="131064" y="0"/>
                  </a:moveTo>
                  <a:cubicBezTo>
                    <a:pt x="56515" y="0"/>
                    <a:pt x="0" y="59563"/>
                    <a:pt x="0" y="131064"/>
                  </a:cubicBezTo>
                  <a:cubicBezTo>
                    <a:pt x="0" y="202565"/>
                    <a:pt x="56515" y="262001"/>
                    <a:pt x="131064" y="262001"/>
                  </a:cubicBezTo>
                  <a:cubicBezTo>
                    <a:pt x="202565" y="262001"/>
                    <a:pt x="259207" y="202438"/>
                    <a:pt x="259207" y="130937"/>
                  </a:cubicBezTo>
                  <a:cubicBezTo>
                    <a:pt x="259207" y="59436"/>
                    <a:pt x="202565" y="0"/>
                    <a:pt x="131064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209" name="Group 73">
            <a:extLst>
              <a:ext uri="{FF2B5EF4-FFF2-40B4-BE49-F238E27FC236}">
                <a16:creationId xmlns:a16="http://schemas.microsoft.com/office/drawing/2014/main" id="{C7831808-A9AC-98B2-54D4-CAAE21A6E53C}"/>
              </a:ext>
            </a:extLst>
          </p:cNvPr>
          <p:cNvGrpSpPr/>
          <p:nvPr/>
        </p:nvGrpSpPr>
        <p:grpSpPr>
          <a:xfrm>
            <a:off x="12384105" y="4367810"/>
            <a:ext cx="388800" cy="192240"/>
            <a:chOff x="0" y="0"/>
            <a:chExt cx="518400" cy="256320"/>
          </a:xfrm>
        </p:grpSpPr>
        <p:sp>
          <p:nvSpPr>
            <p:cNvPr id="210" name="Freeform 74">
              <a:extLst>
                <a:ext uri="{FF2B5EF4-FFF2-40B4-BE49-F238E27FC236}">
                  <a16:creationId xmlns:a16="http://schemas.microsoft.com/office/drawing/2014/main" id="{F5223128-C51A-9F00-07D4-7875A05AC7D4}"/>
                </a:ext>
              </a:extLst>
            </p:cNvPr>
            <p:cNvSpPr/>
            <p:nvPr/>
          </p:nvSpPr>
          <p:spPr>
            <a:xfrm>
              <a:off x="0" y="127"/>
              <a:ext cx="518287" cy="256286"/>
            </a:xfrm>
            <a:custGeom>
              <a:avLst/>
              <a:gdLst/>
              <a:ahLst/>
              <a:cxnLst/>
              <a:rect l="l" t="t" r="r" b="b"/>
              <a:pathLst>
                <a:path w="518287" h="256286">
                  <a:moveTo>
                    <a:pt x="259207" y="0"/>
                  </a:moveTo>
                  <a:cubicBezTo>
                    <a:pt x="131191" y="0"/>
                    <a:pt x="20955" y="98298"/>
                    <a:pt x="3048" y="220472"/>
                  </a:cubicBezTo>
                  <a:cubicBezTo>
                    <a:pt x="0" y="238379"/>
                    <a:pt x="14986" y="256286"/>
                    <a:pt x="35814" y="256286"/>
                  </a:cubicBezTo>
                  <a:lnTo>
                    <a:pt x="482600" y="256286"/>
                  </a:lnTo>
                  <a:cubicBezTo>
                    <a:pt x="503555" y="256286"/>
                    <a:pt x="518287" y="238379"/>
                    <a:pt x="518287" y="220472"/>
                  </a:cubicBezTo>
                  <a:cubicBezTo>
                    <a:pt x="497586" y="92329"/>
                    <a:pt x="390398" y="0"/>
                    <a:pt x="259207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211" name="Group 75">
            <a:extLst>
              <a:ext uri="{FF2B5EF4-FFF2-40B4-BE49-F238E27FC236}">
                <a16:creationId xmlns:a16="http://schemas.microsoft.com/office/drawing/2014/main" id="{8276CB88-3954-7E94-992E-685FB74B9637}"/>
              </a:ext>
            </a:extLst>
          </p:cNvPr>
          <p:cNvGrpSpPr/>
          <p:nvPr/>
        </p:nvGrpSpPr>
        <p:grpSpPr>
          <a:xfrm>
            <a:off x="12919785" y="4124450"/>
            <a:ext cx="194400" cy="196560"/>
            <a:chOff x="0" y="0"/>
            <a:chExt cx="259200" cy="262080"/>
          </a:xfrm>
        </p:grpSpPr>
        <p:sp>
          <p:nvSpPr>
            <p:cNvPr id="212" name="Freeform 76">
              <a:extLst>
                <a:ext uri="{FF2B5EF4-FFF2-40B4-BE49-F238E27FC236}">
                  <a16:creationId xmlns:a16="http://schemas.microsoft.com/office/drawing/2014/main" id="{D9BE2FC1-9167-9BB2-2047-72A3DE195B9D}"/>
                </a:ext>
              </a:extLst>
            </p:cNvPr>
            <p:cNvSpPr/>
            <p:nvPr/>
          </p:nvSpPr>
          <p:spPr>
            <a:xfrm>
              <a:off x="127" y="127"/>
              <a:ext cx="259207" cy="262001"/>
            </a:xfrm>
            <a:custGeom>
              <a:avLst/>
              <a:gdLst/>
              <a:ahLst/>
              <a:cxnLst/>
              <a:rect l="l" t="t" r="r" b="b"/>
              <a:pathLst>
                <a:path w="259207" h="262001">
                  <a:moveTo>
                    <a:pt x="131064" y="0"/>
                  </a:moveTo>
                  <a:cubicBezTo>
                    <a:pt x="59563" y="0"/>
                    <a:pt x="0" y="59563"/>
                    <a:pt x="0" y="131064"/>
                  </a:cubicBezTo>
                  <a:cubicBezTo>
                    <a:pt x="0" y="202565"/>
                    <a:pt x="59563" y="262001"/>
                    <a:pt x="131064" y="262001"/>
                  </a:cubicBezTo>
                  <a:cubicBezTo>
                    <a:pt x="199517" y="262001"/>
                    <a:pt x="259207" y="202438"/>
                    <a:pt x="259207" y="130937"/>
                  </a:cubicBezTo>
                  <a:cubicBezTo>
                    <a:pt x="259207" y="59436"/>
                    <a:pt x="199517" y="0"/>
                    <a:pt x="131064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213" name="Group 77">
            <a:extLst>
              <a:ext uri="{FF2B5EF4-FFF2-40B4-BE49-F238E27FC236}">
                <a16:creationId xmlns:a16="http://schemas.microsoft.com/office/drawing/2014/main" id="{B2ABF4E5-40B1-15EE-930C-7621AB3A35AE}"/>
              </a:ext>
            </a:extLst>
          </p:cNvPr>
          <p:cNvGrpSpPr/>
          <p:nvPr/>
        </p:nvGrpSpPr>
        <p:grpSpPr>
          <a:xfrm>
            <a:off x="12821865" y="4367810"/>
            <a:ext cx="390960" cy="192240"/>
            <a:chOff x="0" y="0"/>
            <a:chExt cx="521280" cy="256320"/>
          </a:xfrm>
        </p:grpSpPr>
        <p:sp>
          <p:nvSpPr>
            <p:cNvPr id="214" name="Freeform 78">
              <a:extLst>
                <a:ext uri="{FF2B5EF4-FFF2-40B4-BE49-F238E27FC236}">
                  <a16:creationId xmlns:a16="http://schemas.microsoft.com/office/drawing/2014/main" id="{A68EBD0E-CE5D-5BE6-1600-00D513D59DEB}"/>
                </a:ext>
              </a:extLst>
            </p:cNvPr>
            <p:cNvSpPr/>
            <p:nvPr/>
          </p:nvSpPr>
          <p:spPr>
            <a:xfrm>
              <a:off x="0" y="127"/>
              <a:ext cx="521208" cy="256286"/>
            </a:xfrm>
            <a:custGeom>
              <a:avLst/>
              <a:gdLst/>
              <a:ahLst/>
              <a:cxnLst/>
              <a:rect l="l" t="t" r="r" b="b"/>
              <a:pathLst>
                <a:path w="521208" h="256286">
                  <a:moveTo>
                    <a:pt x="262128" y="0"/>
                  </a:moveTo>
                  <a:cubicBezTo>
                    <a:pt x="131064" y="0"/>
                    <a:pt x="23876" y="98298"/>
                    <a:pt x="3048" y="220472"/>
                  </a:cubicBezTo>
                  <a:cubicBezTo>
                    <a:pt x="0" y="238379"/>
                    <a:pt x="14986" y="256286"/>
                    <a:pt x="38735" y="256286"/>
                  </a:cubicBezTo>
                  <a:lnTo>
                    <a:pt x="488442" y="256286"/>
                  </a:lnTo>
                  <a:cubicBezTo>
                    <a:pt x="506349" y="256286"/>
                    <a:pt x="521208" y="238379"/>
                    <a:pt x="521208" y="220472"/>
                  </a:cubicBezTo>
                  <a:cubicBezTo>
                    <a:pt x="500380" y="92329"/>
                    <a:pt x="390271" y="0"/>
                    <a:pt x="262128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215" name="Group 79">
            <a:extLst>
              <a:ext uri="{FF2B5EF4-FFF2-40B4-BE49-F238E27FC236}">
                <a16:creationId xmlns:a16="http://schemas.microsoft.com/office/drawing/2014/main" id="{5C3AFE65-AD16-2140-3F92-D8217C928101}"/>
              </a:ext>
            </a:extLst>
          </p:cNvPr>
          <p:cNvGrpSpPr/>
          <p:nvPr/>
        </p:nvGrpSpPr>
        <p:grpSpPr>
          <a:xfrm>
            <a:off x="6264105" y="7345010"/>
            <a:ext cx="360000" cy="740160"/>
            <a:chOff x="0" y="0"/>
            <a:chExt cx="480000" cy="986880"/>
          </a:xfrm>
        </p:grpSpPr>
        <p:sp>
          <p:nvSpPr>
            <p:cNvPr id="216" name="Freeform 80">
              <a:extLst>
                <a:ext uri="{FF2B5EF4-FFF2-40B4-BE49-F238E27FC236}">
                  <a16:creationId xmlns:a16="http://schemas.microsoft.com/office/drawing/2014/main" id="{D8F9751B-1399-C54B-01D6-71CD9BF84DFF}"/>
                </a:ext>
              </a:extLst>
            </p:cNvPr>
            <p:cNvSpPr/>
            <p:nvPr/>
          </p:nvSpPr>
          <p:spPr>
            <a:xfrm>
              <a:off x="127" y="0"/>
              <a:ext cx="479933" cy="986917"/>
            </a:xfrm>
            <a:custGeom>
              <a:avLst/>
              <a:gdLst/>
              <a:ahLst/>
              <a:cxnLst/>
              <a:rect l="l" t="t" r="r" b="b"/>
              <a:pathLst>
                <a:path w="479933" h="986917">
                  <a:moveTo>
                    <a:pt x="57531" y="0"/>
                  </a:moveTo>
                  <a:cubicBezTo>
                    <a:pt x="24638" y="0"/>
                    <a:pt x="0" y="30353"/>
                    <a:pt x="0" y="63754"/>
                  </a:cubicBezTo>
                  <a:lnTo>
                    <a:pt x="0" y="425196"/>
                  </a:lnTo>
                  <a:cubicBezTo>
                    <a:pt x="0" y="446532"/>
                    <a:pt x="5461" y="470789"/>
                    <a:pt x="16510" y="488950"/>
                  </a:cubicBezTo>
                  <a:lnTo>
                    <a:pt x="142621" y="719709"/>
                  </a:lnTo>
                  <a:cubicBezTo>
                    <a:pt x="164592" y="759206"/>
                    <a:pt x="178308" y="780415"/>
                    <a:pt x="178308" y="822960"/>
                  </a:cubicBezTo>
                  <a:lnTo>
                    <a:pt x="178308" y="950468"/>
                  </a:lnTo>
                  <a:cubicBezTo>
                    <a:pt x="178308" y="971804"/>
                    <a:pt x="192024" y="986917"/>
                    <a:pt x="208407" y="986917"/>
                  </a:cubicBezTo>
                  <a:lnTo>
                    <a:pt x="479933" y="986917"/>
                  </a:lnTo>
                  <a:lnTo>
                    <a:pt x="479933" y="613410"/>
                  </a:lnTo>
                  <a:cubicBezTo>
                    <a:pt x="479933" y="576961"/>
                    <a:pt x="466217" y="546608"/>
                    <a:pt x="449834" y="522351"/>
                  </a:cubicBezTo>
                  <a:cubicBezTo>
                    <a:pt x="449707" y="522478"/>
                    <a:pt x="449580" y="522605"/>
                    <a:pt x="449453" y="522605"/>
                  </a:cubicBezTo>
                  <a:cubicBezTo>
                    <a:pt x="438912" y="522605"/>
                    <a:pt x="279781" y="349250"/>
                    <a:pt x="277114" y="346329"/>
                  </a:cubicBezTo>
                  <a:cubicBezTo>
                    <a:pt x="264795" y="330962"/>
                    <a:pt x="246253" y="321310"/>
                    <a:pt x="227457" y="321310"/>
                  </a:cubicBezTo>
                  <a:cubicBezTo>
                    <a:pt x="213106" y="321310"/>
                    <a:pt x="198501" y="327152"/>
                    <a:pt x="186563" y="340360"/>
                  </a:cubicBezTo>
                  <a:cubicBezTo>
                    <a:pt x="164592" y="367665"/>
                    <a:pt x="167386" y="413258"/>
                    <a:pt x="183896" y="428371"/>
                  </a:cubicBezTo>
                  <a:lnTo>
                    <a:pt x="345567" y="607314"/>
                  </a:lnTo>
                  <a:cubicBezTo>
                    <a:pt x="356616" y="619506"/>
                    <a:pt x="356616" y="640715"/>
                    <a:pt x="345567" y="652907"/>
                  </a:cubicBezTo>
                  <a:cubicBezTo>
                    <a:pt x="340106" y="657479"/>
                    <a:pt x="332613" y="659765"/>
                    <a:pt x="324993" y="659765"/>
                  </a:cubicBezTo>
                  <a:cubicBezTo>
                    <a:pt x="317373" y="659765"/>
                    <a:pt x="309880" y="657479"/>
                    <a:pt x="304419" y="652907"/>
                  </a:cubicBezTo>
                  <a:lnTo>
                    <a:pt x="142621" y="473710"/>
                  </a:lnTo>
                  <a:cubicBezTo>
                    <a:pt x="126111" y="455549"/>
                    <a:pt x="115189" y="428117"/>
                    <a:pt x="115189" y="403860"/>
                  </a:cubicBezTo>
                  <a:lnTo>
                    <a:pt x="115189" y="63754"/>
                  </a:lnTo>
                  <a:cubicBezTo>
                    <a:pt x="115189" y="24257"/>
                    <a:pt x="87757" y="0"/>
                    <a:pt x="57531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217" name="Group 81">
            <a:extLst>
              <a:ext uri="{FF2B5EF4-FFF2-40B4-BE49-F238E27FC236}">
                <a16:creationId xmlns:a16="http://schemas.microsoft.com/office/drawing/2014/main" id="{2C7690AB-182C-F877-CECF-A81264FB69B6}"/>
              </a:ext>
            </a:extLst>
          </p:cNvPr>
          <p:cNvGrpSpPr/>
          <p:nvPr/>
        </p:nvGrpSpPr>
        <p:grpSpPr>
          <a:xfrm>
            <a:off x="6669465" y="7345010"/>
            <a:ext cx="357840" cy="742320"/>
            <a:chOff x="0" y="0"/>
            <a:chExt cx="477120" cy="989760"/>
          </a:xfrm>
        </p:grpSpPr>
        <p:sp>
          <p:nvSpPr>
            <p:cNvPr id="218" name="Freeform 82">
              <a:extLst>
                <a:ext uri="{FF2B5EF4-FFF2-40B4-BE49-F238E27FC236}">
                  <a16:creationId xmlns:a16="http://schemas.microsoft.com/office/drawing/2014/main" id="{38992F8F-1D1A-C27B-6ADF-F7CF24CDF607}"/>
                </a:ext>
              </a:extLst>
            </p:cNvPr>
            <p:cNvSpPr/>
            <p:nvPr/>
          </p:nvSpPr>
          <p:spPr>
            <a:xfrm>
              <a:off x="0" y="0"/>
              <a:ext cx="477139" cy="989711"/>
            </a:xfrm>
            <a:custGeom>
              <a:avLst/>
              <a:gdLst/>
              <a:ahLst/>
              <a:cxnLst/>
              <a:rect l="l" t="t" r="r" b="b"/>
              <a:pathLst>
                <a:path w="477139" h="989711">
                  <a:moveTo>
                    <a:pt x="414147" y="0"/>
                  </a:moveTo>
                  <a:cubicBezTo>
                    <a:pt x="381254" y="0"/>
                    <a:pt x="356489" y="30353"/>
                    <a:pt x="356489" y="63754"/>
                  </a:cubicBezTo>
                  <a:lnTo>
                    <a:pt x="356489" y="403733"/>
                  </a:lnTo>
                  <a:cubicBezTo>
                    <a:pt x="356489" y="431038"/>
                    <a:pt x="345567" y="458470"/>
                    <a:pt x="329057" y="473583"/>
                  </a:cubicBezTo>
                  <a:lnTo>
                    <a:pt x="167259" y="652780"/>
                  </a:lnTo>
                  <a:cubicBezTo>
                    <a:pt x="163195" y="657352"/>
                    <a:pt x="155575" y="659638"/>
                    <a:pt x="147701" y="659638"/>
                  </a:cubicBezTo>
                  <a:cubicBezTo>
                    <a:pt x="139827" y="659638"/>
                    <a:pt x="131572" y="657352"/>
                    <a:pt x="126111" y="652780"/>
                  </a:cubicBezTo>
                  <a:cubicBezTo>
                    <a:pt x="117856" y="640588"/>
                    <a:pt x="117856" y="619379"/>
                    <a:pt x="126111" y="607187"/>
                  </a:cubicBezTo>
                  <a:lnTo>
                    <a:pt x="287909" y="427990"/>
                  </a:lnTo>
                  <a:cubicBezTo>
                    <a:pt x="304419" y="412877"/>
                    <a:pt x="309880" y="367284"/>
                    <a:pt x="285242" y="339979"/>
                  </a:cubicBezTo>
                  <a:cubicBezTo>
                    <a:pt x="273304" y="326771"/>
                    <a:pt x="258699" y="321056"/>
                    <a:pt x="244348" y="321056"/>
                  </a:cubicBezTo>
                  <a:cubicBezTo>
                    <a:pt x="225679" y="321056"/>
                    <a:pt x="207137" y="330708"/>
                    <a:pt x="194691" y="346075"/>
                  </a:cubicBezTo>
                  <a:cubicBezTo>
                    <a:pt x="194691" y="346075"/>
                    <a:pt x="30226" y="522097"/>
                    <a:pt x="30226" y="528193"/>
                  </a:cubicBezTo>
                  <a:cubicBezTo>
                    <a:pt x="13716" y="546481"/>
                    <a:pt x="0" y="579882"/>
                    <a:pt x="0" y="619379"/>
                  </a:cubicBezTo>
                  <a:lnTo>
                    <a:pt x="0" y="783336"/>
                  </a:lnTo>
                  <a:lnTo>
                    <a:pt x="0" y="810641"/>
                  </a:lnTo>
                  <a:lnTo>
                    <a:pt x="0" y="989711"/>
                  </a:lnTo>
                  <a:lnTo>
                    <a:pt x="268732" y="989711"/>
                  </a:lnTo>
                  <a:cubicBezTo>
                    <a:pt x="285242" y="989711"/>
                    <a:pt x="298831" y="974471"/>
                    <a:pt x="298831" y="956310"/>
                  </a:cubicBezTo>
                  <a:lnTo>
                    <a:pt x="298831" y="825881"/>
                  </a:lnTo>
                  <a:cubicBezTo>
                    <a:pt x="298831" y="783336"/>
                    <a:pt x="315341" y="762127"/>
                    <a:pt x="331724" y="725678"/>
                  </a:cubicBezTo>
                  <a:lnTo>
                    <a:pt x="460629" y="491871"/>
                  </a:lnTo>
                  <a:cubicBezTo>
                    <a:pt x="468884" y="473710"/>
                    <a:pt x="477139" y="449326"/>
                    <a:pt x="477139" y="425069"/>
                  </a:cubicBezTo>
                  <a:lnTo>
                    <a:pt x="477139" y="63754"/>
                  </a:lnTo>
                  <a:cubicBezTo>
                    <a:pt x="474472" y="27305"/>
                    <a:pt x="447040" y="0"/>
                    <a:pt x="414147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219" name="Group 83">
            <a:extLst>
              <a:ext uri="{FF2B5EF4-FFF2-40B4-BE49-F238E27FC236}">
                <a16:creationId xmlns:a16="http://schemas.microsoft.com/office/drawing/2014/main" id="{0B32D324-173C-9D3C-C4A4-3AEC24A1C22F}"/>
              </a:ext>
            </a:extLst>
          </p:cNvPr>
          <p:cNvGrpSpPr/>
          <p:nvPr/>
        </p:nvGrpSpPr>
        <p:grpSpPr>
          <a:xfrm>
            <a:off x="6823545" y="7438610"/>
            <a:ext cx="67680" cy="109440"/>
            <a:chOff x="0" y="0"/>
            <a:chExt cx="90240" cy="145920"/>
          </a:xfrm>
        </p:grpSpPr>
        <p:sp>
          <p:nvSpPr>
            <p:cNvPr id="220" name="Freeform 84">
              <a:extLst>
                <a:ext uri="{FF2B5EF4-FFF2-40B4-BE49-F238E27FC236}">
                  <a16:creationId xmlns:a16="http://schemas.microsoft.com/office/drawing/2014/main" id="{450C31AA-8A51-E829-56CD-D47554BD1A8E}"/>
                </a:ext>
              </a:extLst>
            </p:cNvPr>
            <p:cNvSpPr/>
            <p:nvPr/>
          </p:nvSpPr>
          <p:spPr>
            <a:xfrm>
              <a:off x="0" y="0"/>
              <a:ext cx="90297" cy="145923"/>
            </a:xfrm>
            <a:custGeom>
              <a:avLst/>
              <a:gdLst/>
              <a:ahLst/>
              <a:cxnLst/>
              <a:rect l="l" t="t" r="r" b="b"/>
              <a:pathLst>
                <a:path w="90297" h="145923">
                  <a:moveTo>
                    <a:pt x="43688" y="0"/>
                  </a:moveTo>
                  <a:cubicBezTo>
                    <a:pt x="21844" y="3048"/>
                    <a:pt x="0" y="27432"/>
                    <a:pt x="0" y="54737"/>
                  </a:cubicBezTo>
                  <a:lnTo>
                    <a:pt x="0" y="136906"/>
                  </a:lnTo>
                  <a:cubicBezTo>
                    <a:pt x="10922" y="133858"/>
                    <a:pt x="21844" y="130810"/>
                    <a:pt x="35560" y="130810"/>
                  </a:cubicBezTo>
                  <a:cubicBezTo>
                    <a:pt x="54610" y="130810"/>
                    <a:pt x="70993" y="133858"/>
                    <a:pt x="90170" y="145923"/>
                  </a:cubicBezTo>
                  <a:lnTo>
                    <a:pt x="90170" y="48641"/>
                  </a:lnTo>
                  <a:cubicBezTo>
                    <a:pt x="90297" y="24257"/>
                    <a:pt x="68326" y="0"/>
                    <a:pt x="43688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221" name="Group 85">
            <a:extLst>
              <a:ext uri="{FF2B5EF4-FFF2-40B4-BE49-F238E27FC236}">
                <a16:creationId xmlns:a16="http://schemas.microsoft.com/office/drawing/2014/main" id="{5E161112-19AF-8D28-C238-9083C3F533C7}"/>
              </a:ext>
            </a:extLst>
          </p:cNvPr>
          <p:cNvGrpSpPr/>
          <p:nvPr/>
        </p:nvGrpSpPr>
        <p:grpSpPr>
          <a:xfrm>
            <a:off x="6398025" y="7444370"/>
            <a:ext cx="65520" cy="105840"/>
            <a:chOff x="0" y="0"/>
            <a:chExt cx="87360" cy="141120"/>
          </a:xfrm>
        </p:grpSpPr>
        <p:sp>
          <p:nvSpPr>
            <p:cNvPr id="222" name="Freeform 86">
              <a:extLst>
                <a:ext uri="{FF2B5EF4-FFF2-40B4-BE49-F238E27FC236}">
                  <a16:creationId xmlns:a16="http://schemas.microsoft.com/office/drawing/2014/main" id="{102B8E6C-5AF8-54DB-937D-A666579F96E9}"/>
                </a:ext>
              </a:extLst>
            </p:cNvPr>
            <p:cNvSpPr/>
            <p:nvPr/>
          </p:nvSpPr>
          <p:spPr>
            <a:xfrm>
              <a:off x="127" y="0"/>
              <a:ext cx="87376" cy="141224"/>
            </a:xfrm>
            <a:custGeom>
              <a:avLst/>
              <a:gdLst/>
              <a:ahLst/>
              <a:cxnLst/>
              <a:rect l="l" t="t" r="r" b="b"/>
              <a:pathLst>
                <a:path w="87376" h="141224">
                  <a:moveTo>
                    <a:pt x="36068" y="127"/>
                  </a:moveTo>
                  <a:cubicBezTo>
                    <a:pt x="15240" y="127"/>
                    <a:pt x="0" y="22098"/>
                    <a:pt x="0" y="46736"/>
                  </a:cubicBezTo>
                  <a:lnTo>
                    <a:pt x="0" y="141224"/>
                  </a:lnTo>
                  <a:cubicBezTo>
                    <a:pt x="16383" y="129032"/>
                    <a:pt x="32766" y="125984"/>
                    <a:pt x="54610" y="125984"/>
                  </a:cubicBezTo>
                  <a:cubicBezTo>
                    <a:pt x="62738" y="125984"/>
                    <a:pt x="76454" y="129032"/>
                    <a:pt x="87376" y="132080"/>
                  </a:cubicBezTo>
                  <a:lnTo>
                    <a:pt x="87376" y="49784"/>
                  </a:lnTo>
                  <a:cubicBezTo>
                    <a:pt x="87376" y="22352"/>
                    <a:pt x="68199" y="1016"/>
                    <a:pt x="43688" y="1016"/>
                  </a:cubicBezTo>
                  <a:cubicBezTo>
                    <a:pt x="41148" y="381"/>
                    <a:pt x="38608" y="0"/>
                    <a:pt x="36195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223" name="Group 87">
            <a:extLst>
              <a:ext uri="{FF2B5EF4-FFF2-40B4-BE49-F238E27FC236}">
                <a16:creationId xmlns:a16="http://schemas.microsoft.com/office/drawing/2014/main" id="{2464A940-F32E-64B5-47FF-02A64532F497}"/>
              </a:ext>
            </a:extLst>
          </p:cNvPr>
          <p:cNvGrpSpPr/>
          <p:nvPr/>
        </p:nvGrpSpPr>
        <p:grpSpPr>
          <a:xfrm>
            <a:off x="6554265" y="7242770"/>
            <a:ext cx="179280" cy="198000"/>
            <a:chOff x="0" y="0"/>
            <a:chExt cx="239040" cy="264000"/>
          </a:xfrm>
        </p:grpSpPr>
        <p:sp>
          <p:nvSpPr>
            <p:cNvPr id="224" name="Freeform 88">
              <a:extLst>
                <a:ext uri="{FF2B5EF4-FFF2-40B4-BE49-F238E27FC236}">
                  <a16:creationId xmlns:a16="http://schemas.microsoft.com/office/drawing/2014/main" id="{3686F7B0-BA2A-A3C3-5B58-C62B009EDF70}"/>
                </a:ext>
              </a:extLst>
            </p:cNvPr>
            <p:cNvSpPr/>
            <p:nvPr/>
          </p:nvSpPr>
          <p:spPr>
            <a:xfrm>
              <a:off x="0" y="127"/>
              <a:ext cx="239014" cy="264033"/>
            </a:xfrm>
            <a:custGeom>
              <a:avLst/>
              <a:gdLst/>
              <a:ahLst/>
              <a:cxnLst/>
              <a:rect l="l" t="t" r="r" b="b"/>
              <a:pathLst>
                <a:path w="239014" h="264033">
                  <a:moveTo>
                    <a:pt x="120904" y="0"/>
                  </a:moveTo>
                  <a:cubicBezTo>
                    <a:pt x="54991" y="0"/>
                    <a:pt x="0" y="60706"/>
                    <a:pt x="0" y="133477"/>
                  </a:cubicBezTo>
                  <a:cubicBezTo>
                    <a:pt x="0" y="209296"/>
                    <a:pt x="54991" y="264033"/>
                    <a:pt x="120904" y="264033"/>
                  </a:cubicBezTo>
                  <a:cubicBezTo>
                    <a:pt x="184150" y="264033"/>
                    <a:pt x="239014" y="203200"/>
                    <a:pt x="239014" y="133477"/>
                  </a:cubicBezTo>
                  <a:cubicBezTo>
                    <a:pt x="239014" y="60706"/>
                    <a:pt x="184150" y="0"/>
                    <a:pt x="120904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225" name="Group 89">
            <a:extLst>
              <a:ext uri="{FF2B5EF4-FFF2-40B4-BE49-F238E27FC236}">
                <a16:creationId xmlns:a16="http://schemas.microsoft.com/office/drawing/2014/main" id="{D4BFD61D-7C08-2F89-7580-51BE44B0099C}"/>
              </a:ext>
            </a:extLst>
          </p:cNvPr>
          <p:cNvGrpSpPr/>
          <p:nvPr/>
        </p:nvGrpSpPr>
        <p:grpSpPr>
          <a:xfrm>
            <a:off x="6502425" y="7491170"/>
            <a:ext cx="281520" cy="198000"/>
            <a:chOff x="0" y="0"/>
            <a:chExt cx="375360" cy="264000"/>
          </a:xfrm>
        </p:grpSpPr>
        <p:sp>
          <p:nvSpPr>
            <p:cNvPr id="226" name="Freeform 90">
              <a:extLst>
                <a:ext uri="{FF2B5EF4-FFF2-40B4-BE49-F238E27FC236}">
                  <a16:creationId xmlns:a16="http://schemas.microsoft.com/office/drawing/2014/main" id="{9AE30DED-FE5A-19BA-6448-95B210B2C68E}"/>
                </a:ext>
              </a:extLst>
            </p:cNvPr>
            <p:cNvSpPr/>
            <p:nvPr/>
          </p:nvSpPr>
          <p:spPr>
            <a:xfrm>
              <a:off x="0" y="127"/>
              <a:ext cx="375285" cy="264033"/>
            </a:xfrm>
            <a:custGeom>
              <a:avLst/>
              <a:gdLst/>
              <a:ahLst/>
              <a:cxnLst/>
              <a:rect l="l" t="t" r="r" b="b"/>
              <a:pathLst>
                <a:path w="375285" h="264033">
                  <a:moveTo>
                    <a:pt x="188976" y="0"/>
                  </a:moveTo>
                  <a:cubicBezTo>
                    <a:pt x="112395" y="0"/>
                    <a:pt x="43942" y="36322"/>
                    <a:pt x="0" y="100076"/>
                  </a:cubicBezTo>
                  <a:lnTo>
                    <a:pt x="2794" y="106172"/>
                  </a:lnTo>
                  <a:cubicBezTo>
                    <a:pt x="82296" y="191135"/>
                    <a:pt x="126111" y="236728"/>
                    <a:pt x="147955" y="264033"/>
                  </a:cubicBezTo>
                  <a:lnTo>
                    <a:pt x="230124" y="264033"/>
                  </a:lnTo>
                  <a:lnTo>
                    <a:pt x="369824" y="109220"/>
                  </a:lnTo>
                  <a:lnTo>
                    <a:pt x="375285" y="100076"/>
                  </a:lnTo>
                  <a:cubicBezTo>
                    <a:pt x="331597" y="39370"/>
                    <a:pt x="263017" y="0"/>
                    <a:pt x="188976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227" name="Group 91">
            <a:extLst>
              <a:ext uri="{FF2B5EF4-FFF2-40B4-BE49-F238E27FC236}">
                <a16:creationId xmlns:a16="http://schemas.microsoft.com/office/drawing/2014/main" id="{DF5D8A82-2855-C1C5-FD2A-56D07D17D68E}"/>
              </a:ext>
            </a:extLst>
          </p:cNvPr>
          <p:cNvGrpSpPr/>
          <p:nvPr/>
        </p:nvGrpSpPr>
        <p:grpSpPr>
          <a:xfrm>
            <a:off x="5010585" y="2248850"/>
            <a:ext cx="263520" cy="87120"/>
            <a:chOff x="0" y="0"/>
            <a:chExt cx="351360" cy="116160"/>
          </a:xfrm>
        </p:grpSpPr>
        <p:sp>
          <p:nvSpPr>
            <p:cNvPr id="228" name="Freeform 92">
              <a:extLst>
                <a:ext uri="{FF2B5EF4-FFF2-40B4-BE49-F238E27FC236}">
                  <a16:creationId xmlns:a16="http://schemas.microsoft.com/office/drawing/2014/main" id="{84D3A74E-5671-C9CF-BB4E-24A65787A2FE}"/>
                </a:ext>
              </a:extLst>
            </p:cNvPr>
            <p:cNvSpPr/>
            <p:nvPr/>
          </p:nvSpPr>
          <p:spPr>
            <a:xfrm>
              <a:off x="0" y="0"/>
              <a:ext cx="351409" cy="116205"/>
            </a:xfrm>
            <a:custGeom>
              <a:avLst/>
              <a:gdLst/>
              <a:ahLst/>
              <a:cxnLst/>
              <a:rect l="l" t="t" r="r" b="b"/>
              <a:pathLst>
                <a:path w="351409" h="116205">
                  <a:moveTo>
                    <a:pt x="54864" y="0"/>
                  </a:moveTo>
                  <a:cubicBezTo>
                    <a:pt x="22352" y="0"/>
                    <a:pt x="0" y="25273"/>
                    <a:pt x="0" y="57150"/>
                  </a:cubicBezTo>
                  <a:lnTo>
                    <a:pt x="0" y="86614"/>
                  </a:lnTo>
                  <a:cubicBezTo>
                    <a:pt x="0" y="102743"/>
                    <a:pt x="13462" y="116205"/>
                    <a:pt x="29591" y="116205"/>
                  </a:cubicBezTo>
                  <a:lnTo>
                    <a:pt x="321945" y="116205"/>
                  </a:lnTo>
                  <a:cubicBezTo>
                    <a:pt x="338074" y="116205"/>
                    <a:pt x="351409" y="102743"/>
                    <a:pt x="351409" y="86614"/>
                  </a:cubicBezTo>
                  <a:lnTo>
                    <a:pt x="351409" y="57150"/>
                  </a:lnTo>
                  <a:cubicBezTo>
                    <a:pt x="351409" y="22225"/>
                    <a:pt x="324612" y="762"/>
                    <a:pt x="295148" y="762"/>
                  </a:cubicBezTo>
                  <a:lnTo>
                    <a:pt x="64389" y="762"/>
                  </a:lnTo>
                  <a:cubicBezTo>
                    <a:pt x="61087" y="254"/>
                    <a:pt x="58039" y="0"/>
                    <a:pt x="54864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229" name="Group 93">
            <a:extLst>
              <a:ext uri="{FF2B5EF4-FFF2-40B4-BE49-F238E27FC236}">
                <a16:creationId xmlns:a16="http://schemas.microsoft.com/office/drawing/2014/main" id="{627341AE-2EB8-E20E-7A6B-4970FC156939}"/>
              </a:ext>
            </a:extLst>
          </p:cNvPr>
          <p:cNvGrpSpPr/>
          <p:nvPr/>
        </p:nvGrpSpPr>
        <p:grpSpPr>
          <a:xfrm>
            <a:off x="4988265" y="2637650"/>
            <a:ext cx="42480" cy="46080"/>
            <a:chOff x="0" y="0"/>
            <a:chExt cx="56640" cy="61440"/>
          </a:xfrm>
        </p:grpSpPr>
        <p:sp>
          <p:nvSpPr>
            <p:cNvPr id="230" name="Freeform 94">
              <a:extLst>
                <a:ext uri="{FF2B5EF4-FFF2-40B4-BE49-F238E27FC236}">
                  <a16:creationId xmlns:a16="http://schemas.microsoft.com/office/drawing/2014/main" id="{BC4D0E10-CF82-2AA0-9811-FD0768D01F05}"/>
                </a:ext>
              </a:extLst>
            </p:cNvPr>
            <p:cNvSpPr/>
            <p:nvPr/>
          </p:nvSpPr>
          <p:spPr>
            <a:xfrm>
              <a:off x="127" y="127"/>
              <a:ext cx="56642" cy="61341"/>
            </a:xfrm>
            <a:custGeom>
              <a:avLst/>
              <a:gdLst/>
              <a:ahLst/>
              <a:cxnLst/>
              <a:rect l="l" t="t" r="r" b="b"/>
              <a:pathLst>
                <a:path w="56642" h="61341">
                  <a:moveTo>
                    <a:pt x="0" y="0"/>
                  </a:moveTo>
                  <a:lnTo>
                    <a:pt x="0" y="61341"/>
                  </a:lnTo>
                  <a:lnTo>
                    <a:pt x="56642" y="61341"/>
                  </a:lnTo>
                  <a:lnTo>
                    <a:pt x="56642" y="0"/>
                  </a:ln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231" name="Group 95">
            <a:extLst>
              <a:ext uri="{FF2B5EF4-FFF2-40B4-BE49-F238E27FC236}">
                <a16:creationId xmlns:a16="http://schemas.microsoft.com/office/drawing/2014/main" id="{08536E7F-CC66-B0C6-D573-87BAFE4607F2}"/>
              </a:ext>
            </a:extLst>
          </p:cNvPr>
          <p:cNvGrpSpPr/>
          <p:nvPr/>
        </p:nvGrpSpPr>
        <p:grpSpPr>
          <a:xfrm>
            <a:off x="4988265" y="2464850"/>
            <a:ext cx="42480" cy="42480"/>
            <a:chOff x="0" y="0"/>
            <a:chExt cx="56640" cy="56640"/>
          </a:xfrm>
        </p:grpSpPr>
        <p:sp>
          <p:nvSpPr>
            <p:cNvPr id="232" name="Freeform 96">
              <a:extLst>
                <a:ext uri="{FF2B5EF4-FFF2-40B4-BE49-F238E27FC236}">
                  <a16:creationId xmlns:a16="http://schemas.microsoft.com/office/drawing/2014/main" id="{E693A897-6ED9-71A6-7878-E8223B4CDCE6}"/>
                </a:ext>
              </a:extLst>
            </p:cNvPr>
            <p:cNvSpPr/>
            <p:nvPr/>
          </p:nvSpPr>
          <p:spPr>
            <a:xfrm>
              <a:off x="127" y="0"/>
              <a:ext cx="56642" cy="56642"/>
            </a:xfrm>
            <a:custGeom>
              <a:avLst/>
              <a:gdLst/>
              <a:ahLst/>
              <a:cxnLst/>
              <a:rect l="l" t="t" r="r" b="b"/>
              <a:pathLst>
                <a:path w="56642" h="56642">
                  <a:moveTo>
                    <a:pt x="0" y="0"/>
                  </a:moveTo>
                  <a:lnTo>
                    <a:pt x="0" y="56642"/>
                  </a:lnTo>
                  <a:lnTo>
                    <a:pt x="56642" y="56642"/>
                  </a:lnTo>
                  <a:lnTo>
                    <a:pt x="56642" y="0"/>
                  </a:ln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233" name="Group 97">
            <a:extLst>
              <a:ext uri="{FF2B5EF4-FFF2-40B4-BE49-F238E27FC236}">
                <a16:creationId xmlns:a16="http://schemas.microsoft.com/office/drawing/2014/main" id="{CFEA115E-FDDA-DB77-F99E-F39BB03475D9}"/>
              </a:ext>
            </a:extLst>
          </p:cNvPr>
          <p:cNvGrpSpPr/>
          <p:nvPr/>
        </p:nvGrpSpPr>
        <p:grpSpPr>
          <a:xfrm>
            <a:off x="4988265" y="2816930"/>
            <a:ext cx="42480" cy="42480"/>
            <a:chOff x="0" y="0"/>
            <a:chExt cx="56640" cy="56640"/>
          </a:xfrm>
        </p:grpSpPr>
        <p:sp>
          <p:nvSpPr>
            <p:cNvPr id="234" name="Freeform 98">
              <a:extLst>
                <a:ext uri="{FF2B5EF4-FFF2-40B4-BE49-F238E27FC236}">
                  <a16:creationId xmlns:a16="http://schemas.microsoft.com/office/drawing/2014/main" id="{A7380FC9-D97A-3CAE-14E2-42A9C612D19B}"/>
                </a:ext>
              </a:extLst>
            </p:cNvPr>
            <p:cNvSpPr/>
            <p:nvPr/>
          </p:nvSpPr>
          <p:spPr>
            <a:xfrm>
              <a:off x="127" y="127"/>
              <a:ext cx="56642" cy="56642"/>
            </a:xfrm>
            <a:custGeom>
              <a:avLst/>
              <a:gdLst/>
              <a:ahLst/>
              <a:cxnLst/>
              <a:rect l="l" t="t" r="r" b="b"/>
              <a:pathLst>
                <a:path w="56642" h="56642">
                  <a:moveTo>
                    <a:pt x="0" y="0"/>
                  </a:moveTo>
                  <a:lnTo>
                    <a:pt x="0" y="56642"/>
                  </a:lnTo>
                  <a:lnTo>
                    <a:pt x="56642" y="56642"/>
                  </a:lnTo>
                  <a:lnTo>
                    <a:pt x="56642" y="0"/>
                  </a:ln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235" name="Group 99">
            <a:extLst>
              <a:ext uri="{FF2B5EF4-FFF2-40B4-BE49-F238E27FC236}">
                <a16:creationId xmlns:a16="http://schemas.microsoft.com/office/drawing/2014/main" id="{7718AA61-6033-5C93-FE3B-F712DCEF0F82}"/>
              </a:ext>
            </a:extLst>
          </p:cNvPr>
          <p:cNvGrpSpPr/>
          <p:nvPr/>
        </p:nvGrpSpPr>
        <p:grpSpPr>
          <a:xfrm>
            <a:off x="4855785" y="2291330"/>
            <a:ext cx="570240" cy="702720"/>
            <a:chOff x="0" y="0"/>
            <a:chExt cx="760320" cy="936960"/>
          </a:xfrm>
        </p:grpSpPr>
        <p:sp>
          <p:nvSpPr>
            <p:cNvPr id="236" name="Freeform 100">
              <a:extLst>
                <a:ext uri="{FF2B5EF4-FFF2-40B4-BE49-F238E27FC236}">
                  <a16:creationId xmlns:a16="http://schemas.microsoft.com/office/drawing/2014/main" id="{53FB18A3-A8BF-7CC4-8FE1-2FAA7A17673C}"/>
                </a:ext>
              </a:extLst>
            </p:cNvPr>
            <p:cNvSpPr/>
            <p:nvPr/>
          </p:nvSpPr>
          <p:spPr>
            <a:xfrm>
              <a:off x="0" y="127"/>
              <a:ext cx="760349" cy="936879"/>
            </a:xfrm>
            <a:custGeom>
              <a:avLst/>
              <a:gdLst/>
              <a:ahLst/>
              <a:cxnLst/>
              <a:rect l="l" t="t" r="r" b="b"/>
              <a:pathLst>
                <a:path w="760349" h="936879">
                  <a:moveTo>
                    <a:pt x="612521" y="174498"/>
                  </a:moveTo>
                  <a:cubicBezTo>
                    <a:pt x="631317" y="174498"/>
                    <a:pt x="644779" y="187833"/>
                    <a:pt x="644779" y="203962"/>
                  </a:cubicBezTo>
                  <a:cubicBezTo>
                    <a:pt x="644779" y="220091"/>
                    <a:pt x="631444" y="233553"/>
                    <a:pt x="612521" y="233553"/>
                  </a:cubicBezTo>
                  <a:lnTo>
                    <a:pt x="381508" y="233553"/>
                  </a:lnTo>
                  <a:cubicBezTo>
                    <a:pt x="365379" y="233553"/>
                    <a:pt x="351917" y="220091"/>
                    <a:pt x="351917" y="203962"/>
                  </a:cubicBezTo>
                  <a:cubicBezTo>
                    <a:pt x="351917" y="187833"/>
                    <a:pt x="365379" y="174498"/>
                    <a:pt x="381508" y="174498"/>
                  </a:cubicBezTo>
                  <a:close/>
                  <a:moveTo>
                    <a:pt x="37719" y="171831"/>
                  </a:moveTo>
                  <a:cubicBezTo>
                    <a:pt x="53848" y="171831"/>
                    <a:pt x="67183" y="185293"/>
                    <a:pt x="67183" y="201422"/>
                  </a:cubicBezTo>
                  <a:lnTo>
                    <a:pt x="67183" y="319532"/>
                  </a:lnTo>
                  <a:cubicBezTo>
                    <a:pt x="67183" y="335661"/>
                    <a:pt x="53848" y="349123"/>
                    <a:pt x="37719" y="349123"/>
                  </a:cubicBezTo>
                  <a:lnTo>
                    <a:pt x="150368" y="349123"/>
                  </a:lnTo>
                  <a:cubicBezTo>
                    <a:pt x="134239" y="349123"/>
                    <a:pt x="120904" y="335661"/>
                    <a:pt x="120904" y="319532"/>
                  </a:cubicBezTo>
                  <a:lnTo>
                    <a:pt x="120904" y="201422"/>
                  </a:lnTo>
                  <a:cubicBezTo>
                    <a:pt x="120904" y="185293"/>
                    <a:pt x="134239" y="171831"/>
                    <a:pt x="150368" y="171831"/>
                  </a:cubicBezTo>
                  <a:close/>
                  <a:moveTo>
                    <a:pt x="381381" y="287274"/>
                  </a:moveTo>
                  <a:cubicBezTo>
                    <a:pt x="397510" y="287274"/>
                    <a:pt x="410972" y="300609"/>
                    <a:pt x="410972" y="319532"/>
                  </a:cubicBezTo>
                  <a:cubicBezTo>
                    <a:pt x="410972" y="335661"/>
                    <a:pt x="397510" y="349123"/>
                    <a:pt x="381381" y="349123"/>
                  </a:cubicBezTo>
                  <a:lnTo>
                    <a:pt x="381508" y="349123"/>
                  </a:lnTo>
                  <a:cubicBezTo>
                    <a:pt x="365379" y="349123"/>
                    <a:pt x="351917" y="335661"/>
                    <a:pt x="351917" y="319532"/>
                  </a:cubicBezTo>
                  <a:cubicBezTo>
                    <a:pt x="351917" y="300736"/>
                    <a:pt x="365379" y="287274"/>
                    <a:pt x="381508" y="287274"/>
                  </a:cubicBezTo>
                  <a:close/>
                  <a:moveTo>
                    <a:pt x="494284" y="405384"/>
                  </a:moveTo>
                  <a:cubicBezTo>
                    <a:pt x="513080" y="405384"/>
                    <a:pt x="526542" y="418846"/>
                    <a:pt x="526542" y="434975"/>
                  </a:cubicBezTo>
                  <a:cubicBezTo>
                    <a:pt x="526542" y="453771"/>
                    <a:pt x="513207" y="467233"/>
                    <a:pt x="494284" y="467233"/>
                  </a:cubicBezTo>
                  <a:lnTo>
                    <a:pt x="381508" y="467233"/>
                  </a:lnTo>
                  <a:cubicBezTo>
                    <a:pt x="365379" y="467233"/>
                    <a:pt x="351917" y="453771"/>
                    <a:pt x="351917" y="434975"/>
                  </a:cubicBezTo>
                  <a:cubicBezTo>
                    <a:pt x="351917" y="418846"/>
                    <a:pt x="365379" y="405384"/>
                    <a:pt x="381508" y="405384"/>
                  </a:cubicBezTo>
                  <a:close/>
                  <a:moveTo>
                    <a:pt x="37719" y="405384"/>
                  </a:moveTo>
                  <a:cubicBezTo>
                    <a:pt x="53848" y="405384"/>
                    <a:pt x="67183" y="418846"/>
                    <a:pt x="67183" y="434975"/>
                  </a:cubicBezTo>
                  <a:lnTo>
                    <a:pt x="67183" y="553085"/>
                  </a:lnTo>
                  <a:cubicBezTo>
                    <a:pt x="67183" y="569214"/>
                    <a:pt x="53848" y="582549"/>
                    <a:pt x="37719" y="582549"/>
                  </a:cubicBezTo>
                  <a:lnTo>
                    <a:pt x="150368" y="582549"/>
                  </a:lnTo>
                  <a:cubicBezTo>
                    <a:pt x="134239" y="582549"/>
                    <a:pt x="120904" y="569214"/>
                    <a:pt x="120904" y="553085"/>
                  </a:cubicBezTo>
                  <a:lnTo>
                    <a:pt x="120904" y="434975"/>
                  </a:lnTo>
                  <a:cubicBezTo>
                    <a:pt x="120904" y="418846"/>
                    <a:pt x="134239" y="405384"/>
                    <a:pt x="150368" y="405384"/>
                  </a:cubicBezTo>
                  <a:close/>
                  <a:moveTo>
                    <a:pt x="381381" y="523494"/>
                  </a:moveTo>
                  <a:cubicBezTo>
                    <a:pt x="397510" y="523494"/>
                    <a:pt x="410972" y="536956"/>
                    <a:pt x="410972" y="553085"/>
                  </a:cubicBezTo>
                  <a:cubicBezTo>
                    <a:pt x="410972" y="569214"/>
                    <a:pt x="397510" y="582549"/>
                    <a:pt x="381381" y="582549"/>
                  </a:cubicBezTo>
                  <a:lnTo>
                    <a:pt x="381508" y="582549"/>
                  </a:lnTo>
                  <a:cubicBezTo>
                    <a:pt x="365379" y="582549"/>
                    <a:pt x="351917" y="569214"/>
                    <a:pt x="351917" y="553085"/>
                  </a:cubicBezTo>
                  <a:cubicBezTo>
                    <a:pt x="351917" y="536956"/>
                    <a:pt x="365379" y="523494"/>
                    <a:pt x="381508" y="523494"/>
                  </a:cubicBezTo>
                  <a:close/>
                  <a:moveTo>
                    <a:pt x="494284" y="644271"/>
                  </a:moveTo>
                  <a:cubicBezTo>
                    <a:pt x="513080" y="644271"/>
                    <a:pt x="526542" y="657733"/>
                    <a:pt x="526542" y="673862"/>
                  </a:cubicBezTo>
                  <a:cubicBezTo>
                    <a:pt x="526542" y="689991"/>
                    <a:pt x="513207" y="703326"/>
                    <a:pt x="494284" y="703326"/>
                  </a:cubicBezTo>
                  <a:lnTo>
                    <a:pt x="381508" y="703326"/>
                  </a:lnTo>
                  <a:cubicBezTo>
                    <a:pt x="365379" y="703326"/>
                    <a:pt x="351917" y="689991"/>
                    <a:pt x="351917" y="673862"/>
                  </a:cubicBezTo>
                  <a:cubicBezTo>
                    <a:pt x="351917" y="657733"/>
                    <a:pt x="365379" y="644271"/>
                    <a:pt x="381508" y="644271"/>
                  </a:cubicBezTo>
                  <a:close/>
                  <a:moveTo>
                    <a:pt x="37719" y="641604"/>
                  </a:moveTo>
                  <a:cubicBezTo>
                    <a:pt x="53848" y="641604"/>
                    <a:pt x="67183" y="652399"/>
                    <a:pt x="67183" y="671068"/>
                  </a:cubicBezTo>
                  <a:lnTo>
                    <a:pt x="67183" y="786511"/>
                  </a:lnTo>
                  <a:cubicBezTo>
                    <a:pt x="67183" y="805307"/>
                    <a:pt x="53848" y="818769"/>
                    <a:pt x="37719" y="818769"/>
                  </a:cubicBezTo>
                  <a:lnTo>
                    <a:pt x="150368" y="818769"/>
                  </a:lnTo>
                  <a:cubicBezTo>
                    <a:pt x="134239" y="818769"/>
                    <a:pt x="120904" y="805307"/>
                    <a:pt x="120904" y="786511"/>
                  </a:cubicBezTo>
                  <a:lnTo>
                    <a:pt x="120904" y="671068"/>
                  </a:lnTo>
                  <a:cubicBezTo>
                    <a:pt x="120904" y="652272"/>
                    <a:pt x="134239" y="641604"/>
                    <a:pt x="150368" y="641604"/>
                  </a:cubicBezTo>
                  <a:close/>
                  <a:moveTo>
                    <a:pt x="381381" y="757047"/>
                  </a:moveTo>
                  <a:cubicBezTo>
                    <a:pt x="397510" y="757047"/>
                    <a:pt x="410972" y="770509"/>
                    <a:pt x="410972" y="786638"/>
                  </a:cubicBezTo>
                  <a:cubicBezTo>
                    <a:pt x="410972" y="805434"/>
                    <a:pt x="397510" y="818896"/>
                    <a:pt x="381381" y="818896"/>
                  </a:cubicBezTo>
                  <a:lnTo>
                    <a:pt x="381508" y="818896"/>
                  </a:lnTo>
                  <a:cubicBezTo>
                    <a:pt x="365379" y="818896"/>
                    <a:pt x="351917" y="805434"/>
                    <a:pt x="351917" y="786638"/>
                  </a:cubicBezTo>
                  <a:cubicBezTo>
                    <a:pt x="351917" y="770509"/>
                    <a:pt x="365379" y="757047"/>
                    <a:pt x="381508" y="757047"/>
                  </a:cubicBezTo>
                  <a:close/>
                  <a:moveTo>
                    <a:pt x="88646" y="0"/>
                  </a:moveTo>
                  <a:cubicBezTo>
                    <a:pt x="42926" y="0"/>
                    <a:pt x="0" y="40132"/>
                    <a:pt x="0" y="85852"/>
                  </a:cubicBezTo>
                  <a:lnTo>
                    <a:pt x="0" y="848233"/>
                  </a:lnTo>
                  <a:cubicBezTo>
                    <a:pt x="2667" y="896620"/>
                    <a:pt x="42926" y="936879"/>
                    <a:pt x="88646" y="936879"/>
                  </a:cubicBezTo>
                  <a:lnTo>
                    <a:pt x="674370" y="936879"/>
                  </a:lnTo>
                  <a:cubicBezTo>
                    <a:pt x="720090" y="936879"/>
                    <a:pt x="760349" y="896620"/>
                    <a:pt x="760349" y="848233"/>
                  </a:cubicBezTo>
                  <a:lnTo>
                    <a:pt x="760349" y="85852"/>
                  </a:lnTo>
                  <a:cubicBezTo>
                    <a:pt x="760349" y="40132"/>
                    <a:pt x="720090" y="0"/>
                    <a:pt x="674370" y="0"/>
                  </a:cubicBezTo>
                  <a:lnTo>
                    <a:pt x="612521" y="0"/>
                  </a:lnTo>
                  <a:lnTo>
                    <a:pt x="612521" y="29464"/>
                  </a:lnTo>
                  <a:cubicBezTo>
                    <a:pt x="612521" y="77851"/>
                    <a:pt x="572262" y="118110"/>
                    <a:pt x="526542" y="118110"/>
                  </a:cubicBezTo>
                  <a:lnTo>
                    <a:pt x="233680" y="118110"/>
                  </a:lnTo>
                  <a:cubicBezTo>
                    <a:pt x="188087" y="118110"/>
                    <a:pt x="147701" y="77851"/>
                    <a:pt x="147701" y="29464"/>
                  </a:cubicBezTo>
                  <a:lnTo>
                    <a:pt x="147701" y="0"/>
                  </a:ln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237" name="Group 101">
            <a:extLst>
              <a:ext uri="{FF2B5EF4-FFF2-40B4-BE49-F238E27FC236}">
                <a16:creationId xmlns:a16="http://schemas.microsoft.com/office/drawing/2014/main" id="{38C7639B-480A-15D5-DF53-52CC8FBB819E}"/>
              </a:ext>
            </a:extLst>
          </p:cNvPr>
          <p:cNvGrpSpPr/>
          <p:nvPr/>
        </p:nvGrpSpPr>
        <p:grpSpPr>
          <a:xfrm>
            <a:off x="5472105" y="2507330"/>
            <a:ext cx="131040" cy="265680"/>
            <a:chOff x="0" y="0"/>
            <a:chExt cx="174720" cy="354240"/>
          </a:xfrm>
        </p:grpSpPr>
        <p:sp>
          <p:nvSpPr>
            <p:cNvPr id="238" name="Freeform 102">
              <a:extLst>
                <a:ext uri="{FF2B5EF4-FFF2-40B4-BE49-F238E27FC236}">
                  <a16:creationId xmlns:a16="http://schemas.microsoft.com/office/drawing/2014/main" id="{BC5C071E-CE54-7894-B8C2-A07A082446F6}"/>
                </a:ext>
              </a:extLst>
            </p:cNvPr>
            <p:cNvSpPr/>
            <p:nvPr/>
          </p:nvSpPr>
          <p:spPr>
            <a:xfrm>
              <a:off x="127" y="127"/>
              <a:ext cx="174625" cy="354203"/>
            </a:xfrm>
            <a:custGeom>
              <a:avLst/>
              <a:gdLst/>
              <a:ahLst/>
              <a:cxnLst/>
              <a:rect l="l" t="t" r="r" b="b"/>
              <a:pathLst>
                <a:path w="174625" h="354203">
                  <a:moveTo>
                    <a:pt x="0" y="0"/>
                  </a:moveTo>
                  <a:lnTo>
                    <a:pt x="0" y="354203"/>
                  </a:lnTo>
                  <a:lnTo>
                    <a:pt x="174625" y="354203"/>
                  </a:lnTo>
                  <a:lnTo>
                    <a:pt x="174625" y="0"/>
                  </a:ln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239" name="Group 103">
            <a:extLst>
              <a:ext uri="{FF2B5EF4-FFF2-40B4-BE49-F238E27FC236}">
                <a16:creationId xmlns:a16="http://schemas.microsoft.com/office/drawing/2014/main" id="{AFEAB52C-D2AC-B3BA-7A8D-D627A063BAC8}"/>
              </a:ext>
            </a:extLst>
          </p:cNvPr>
          <p:cNvGrpSpPr/>
          <p:nvPr/>
        </p:nvGrpSpPr>
        <p:grpSpPr>
          <a:xfrm>
            <a:off x="5472105" y="2333810"/>
            <a:ext cx="131040" cy="131040"/>
            <a:chOff x="0" y="0"/>
            <a:chExt cx="174720" cy="174720"/>
          </a:xfrm>
        </p:grpSpPr>
        <p:sp>
          <p:nvSpPr>
            <p:cNvPr id="240" name="Freeform 104">
              <a:extLst>
                <a:ext uri="{FF2B5EF4-FFF2-40B4-BE49-F238E27FC236}">
                  <a16:creationId xmlns:a16="http://schemas.microsoft.com/office/drawing/2014/main" id="{E905E9D7-5B21-2E75-8412-5B2486E94594}"/>
                </a:ext>
              </a:extLst>
            </p:cNvPr>
            <p:cNvSpPr/>
            <p:nvPr/>
          </p:nvSpPr>
          <p:spPr>
            <a:xfrm>
              <a:off x="127" y="127"/>
              <a:ext cx="174625" cy="174625"/>
            </a:xfrm>
            <a:custGeom>
              <a:avLst/>
              <a:gdLst/>
              <a:ahLst/>
              <a:cxnLst/>
              <a:rect l="l" t="t" r="r" b="b"/>
              <a:pathLst>
                <a:path w="174625" h="174625">
                  <a:moveTo>
                    <a:pt x="85979" y="0"/>
                  </a:moveTo>
                  <a:cubicBezTo>
                    <a:pt x="40259" y="0"/>
                    <a:pt x="0" y="40259"/>
                    <a:pt x="0" y="88646"/>
                  </a:cubicBezTo>
                  <a:lnTo>
                    <a:pt x="0" y="174625"/>
                  </a:lnTo>
                  <a:lnTo>
                    <a:pt x="174625" y="174625"/>
                  </a:lnTo>
                  <a:lnTo>
                    <a:pt x="174625" y="88646"/>
                  </a:lnTo>
                  <a:cubicBezTo>
                    <a:pt x="174625" y="40259"/>
                    <a:pt x="134239" y="0"/>
                    <a:pt x="85852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241" name="Group 105">
            <a:extLst>
              <a:ext uri="{FF2B5EF4-FFF2-40B4-BE49-F238E27FC236}">
                <a16:creationId xmlns:a16="http://schemas.microsoft.com/office/drawing/2014/main" id="{D89BC096-09F8-45DE-81EA-57B8C0169EE8}"/>
              </a:ext>
            </a:extLst>
          </p:cNvPr>
          <p:cNvGrpSpPr/>
          <p:nvPr/>
        </p:nvGrpSpPr>
        <p:grpSpPr>
          <a:xfrm>
            <a:off x="5475705" y="2816930"/>
            <a:ext cx="118800" cy="131040"/>
            <a:chOff x="0" y="0"/>
            <a:chExt cx="158400" cy="174720"/>
          </a:xfrm>
        </p:grpSpPr>
        <p:sp>
          <p:nvSpPr>
            <p:cNvPr id="242" name="Freeform 106">
              <a:extLst>
                <a:ext uri="{FF2B5EF4-FFF2-40B4-BE49-F238E27FC236}">
                  <a16:creationId xmlns:a16="http://schemas.microsoft.com/office/drawing/2014/main" id="{8B4EC341-66BC-C12A-7671-1C9755DB5618}"/>
                </a:ext>
              </a:extLst>
            </p:cNvPr>
            <p:cNvSpPr/>
            <p:nvPr/>
          </p:nvSpPr>
          <p:spPr>
            <a:xfrm>
              <a:off x="127" y="127"/>
              <a:ext cx="158369" cy="174625"/>
            </a:xfrm>
            <a:custGeom>
              <a:avLst/>
              <a:gdLst/>
              <a:ahLst/>
              <a:cxnLst/>
              <a:rect l="l" t="t" r="r" b="b"/>
              <a:pathLst>
                <a:path w="158369" h="174625">
                  <a:moveTo>
                    <a:pt x="0" y="0"/>
                  </a:moveTo>
                  <a:lnTo>
                    <a:pt x="50927" y="153162"/>
                  </a:lnTo>
                  <a:cubicBezTo>
                    <a:pt x="59055" y="169291"/>
                    <a:pt x="67056" y="174625"/>
                    <a:pt x="80518" y="174625"/>
                  </a:cubicBezTo>
                  <a:cubicBezTo>
                    <a:pt x="93980" y="174625"/>
                    <a:pt x="104648" y="169291"/>
                    <a:pt x="107315" y="153162"/>
                  </a:cubicBezTo>
                  <a:lnTo>
                    <a:pt x="158369" y="0"/>
                  </a:ln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243" name="Group 107">
            <a:extLst>
              <a:ext uri="{FF2B5EF4-FFF2-40B4-BE49-F238E27FC236}">
                <a16:creationId xmlns:a16="http://schemas.microsoft.com/office/drawing/2014/main" id="{408F22DF-8D3C-EDA1-DDE1-4BF811195616}"/>
              </a:ext>
            </a:extLst>
          </p:cNvPr>
          <p:cNvGrpSpPr/>
          <p:nvPr/>
        </p:nvGrpSpPr>
        <p:grpSpPr>
          <a:xfrm>
            <a:off x="14027865" y="5994290"/>
            <a:ext cx="24480" cy="39600"/>
            <a:chOff x="0" y="0"/>
            <a:chExt cx="32640" cy="52800"/>
          </a:xfrm>
        </p:grpSpPr>
        <p:sp>
          <p:nvSpPr>
            <p:cNvPr id="244" name="Freeform 108">
              <a:extLst>
                <a:ext uri="{FF2B5EF4-FFF2-40B4-BE49-F238E27FC236}">
                  <a16:creationId xmlns:a16="http://schemas.microsoft.com/office/drawing/2014/main" id="{8CC8BAA4-2EC1-969A-7940-D0C44BC6FFA1}"/>
                </a:ext>
              </a:extLst>
            </p:cNvPr>
            <p:cNvSpPr/>
            <p:nvPr/>
          </p:nvSpPr>
          <p:spPr>
            <a:xfrm>
              <a:off x="0" y="127"/>
              <a:ext cx="32639" cy="52832"/>
            </a:xfrm>
            <a:custGeom>
              <a:avLst/>
              <a:gdLst/>
              <a:ahLst/>
              <a:cxnLst/>
              <a:rect l="l" t="t" r="r" b="b"/>
              <a:pathLst>
                <a:path w="32639" h="52832">
                  <a:moveTo>
                    <a:pt x="16383" y="0"/>
                  </a:moveTo>
                  <a:lnTo>
                    <a:pt x="0" y="52832"/>
                  </a:lnTo>
                  <a:lnTo>
                    <a:pt x="32639" y="52832"/>
                  </a:lnTo>
                  <a:lnTo>
                    <a:pt x="16383" y="0"/>
                  </a:ln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245" name="Group 109">
            <a:extLst>
              <a:ext uri="{FF2B5EF4-FFF2-40B4-BE49-F238E27FC236}">
                <a16:creationId xmlns:a16="http://schemas.microsoft.com/office/drawing/2014/main" id="{7236536F-1E15-B8B1-0E7E-A98E2FB39FA7}"/>
              </a:ext>
            </a:extLst>
          </p:cNvPr>
          <p:cNvGrpSpPr/>
          <p:nvPr/>
        </p:nvGrpSpPr>
        <p:grpSpPr>
          <a:xfrm>
            <a:off x="13772985" y="5763890"/>
            <a:ext cx="534240" cy="538560"/>
            <a:chOff x="0" y="0"/>
            <a:chExt cx="712320" cy="718080"/>
          </a:xfrm>
        </p:grpSpPr>
        <p:sp>
          <p:nvSpPr>
            <p:cNvPr id="246" name="Freeform 110">
              <a:extLst>
                <a:ext uri="{FF2B5EF4-FFF2-40B4-BE49-F238E27FC236}">
                  <a16:creationId xmlns:a16="http://schemas.microsoft.com/office/drawing/2014/main" id="{9CAAAB64-5F38-F902-B71D-5129C9621267}"/>
                </a:ext>
              </a:extLst>
            </p:cNvPr>
            <p:cNvSpPr/>
            <p:nvPr/>
          </p:nvSpPr>
          <p:spPr>
            <a:xfrm>
              <a:off x="127" y="0"/>
              <a:ext cx="712343" cy="718058"/>
            </a:xfrm>
            <a:custGeom>
              <a:avLst/>
              <a:gdLst/>
              <a:ahLst/>
              <a:cxnLst/>
              <a:rect l="l" t="t" r="r" b="b"/>
              <a:pathLst>
                <a:path w="712343" h="718058">
                  <a:moveTo>
                    <a:pt x="355346" y="150368"/>
                  </a:moveTo>
                  <a:cubicBezTo>
                    <a:pt x="370078" y="150368"/>
                    <a:pt x="385572" y="156845"/>
                    <a:pt x="392049" y="169926"/>
                  </a:cubicBezTo>
                  <a:lnTo>
                    <a:pt x="447675" y="359664"/>
                  </a:lnTo>
                  <a:lnTo>
                    <a:pt x="463931" y="359664"/>
                  </a:lnTo>
                  <a:cubicBezTo>
                    <a:pt x="486791" y="359664"/>
                    <a:pt x="503174" y="375920"/>
                    <a:pt x="503174" y="395605"/>
                  </a:cubicBezTo>
                  <a:cubicBezTo>
                    <a:pt x="503174" y="411988"/>
                    <a:pt x="490093" y="428244"/>
                    <a:pt x="470535" y="428244"/>
                  </a:cubicBezTo>
                  <a:lnTo>
                    <a:pt x="496697" y="526288"/>
                  </a:lnTo>
                  <a:cubicBezTo>
                    <a:pt x="503174" y="545973"/>
                    <a:pt x="493522" y="562356"/>
                    <a:pt x="473837" y="572135"/>
                  </a:cubicBezTo>
                  <a:cubicBezTo>
                    <a:pt x="471297" y="572516"/>
                    <a:pt x="468884" y="572770"/>
                    <a:pt x="466471" y="572770"/>
                  </a:cubicBezTo>
                  <a:cubicBezTo>
                    <a:pt x="450215" y="572770"/>
                    <a:pt x="436626" y="563118"/>
                    <a:pt x="428117" y="545973"/>
                  </a:cubicBezTo>
                  <a:lnTo>
                    <a:pt x="392176" y="428117"/>
                  </a:lnTo>
                  <a:lnTo>
                    <a:pt x="316992" y="428117"/>
                  </a:lnTo>
                  <a:lnTo>
                    <a:pt x="281051" y="545973"/>
                  </a:lnTo>
                  <a:cubicBezTo>
                    <a:pt x="278257" y="563118"/>
                    <a:pt x="262890" y="572770"/>
                    <a:pt x="243840" y="572770"/>
                  </a:cubicBezTo>
                  <a:cubicBezTo>
                    <a:pt x="241173" y="572770"/>
                    <a:pt x="238252" y="572516"/>
                    <a:pt x="235331" y="572135"/>
                  </a:cubicBezTo>
                  <a:cubicBezTo>
                    <a:pt x="215773" y="565658"/>
                    <a:pt x="209169" y="545973"/>
                    <a:pt x="212471" y="526288"/>
                  </a:cubicBezTo>
                  <a:lnTo>
                    <a:pt x="241808" y="428244"/>
                  </a:lnTo>
                  <a:cubicBezTo>
                    <a:pt x="225552" y="425069"/>
                    <a:pt x="209169" y="411988"/>
                    <a:pt x="209169" y="395605"/>
                  </a:cubicBezTo>
                  <a:cubicBezTo>
                    <a:pt x="212471" y="376047"/>
                    <a:pt x="228727" y="359664"/>
                    <a:pt x="248412" y="359664"/>
                  </a:cubicBezTo>
                  <a:lnTo>
                    <a:pt x="264795" y="359664"/>
                  </a:lnTo>
                  <a:lnTo>
                    <a:pt x="323596" y="169926"/>
                  </a:lnTo>
                  <a:cubicBezTo>
                    <a:pt x="326771" y="156845"/>
                    <a:pt x="340741" y="150368"/>
                    <a:pt x="355473" y="150368"/>
                  </a:cubicBezTo>
                  <a:close/>
                  <a:moveTo>
                    <a:pt x="356108" y="0"/>
                  </a:moveTo>
                  <a:cubicBezTo>
                    <a:pt x="160020" y="0"/>
                    <a:pt x="0" y="160274"/>
                    <a:pt x="0" y="356489"/>
                  </a:cubicBezTo>
                  <a:cubicBezTo>
                    <a:pt x="0" y="556006"/>
                    <a:pt x="160020" y="716280"/>
                    <a:pt x="356108" y="716280"/>
                  </a:cubicBezTo>
                  <a:cubicBezTo>
                    <a:pt x="421386" y="716280"/>
                    <a:pt x="480314" y="699897"/>
                    <a:pt x="535813" y="667131"/>
                  </a:cubicBezTo>
                  <a:lnTo>
                    <a:pt x="660019" y="716280"/>
                  </a:lnTo>
                  <a:cubicBezTo>
                    <a:pt x="664337" y="717296"/>
                    <a:pt x="668782" y="718058"/>
                    <a:pt x="673100" y="718058"/>
                  </a:cubicBezTo>
                  <a:cubicBezTo>
                    <a:pt x="681863" y="718058"/>
                    <a:pt x="690499" y="715137"/>
                    <a:pt x="699262" y="706374"/>
                  </a:cubicBezTo>
                  <a:cubicBezTo>
                    <a:pt x="705739" y="699897"/>
                    <a:pt x="712343" y="686816"/>
                    <a:pt x="712343" y="670433"/>
                  </a:cubicBezTo>
                  <a:lnTo>
                    <a:pt x="673100" y="520065"/>
                  </a:lnTo>
                  <a:cubicBezTo>
                    <a:pt x="699262" y="471043"/>
                    <a:pt x="712343" y="415417"/>
                    <a:pt x="712343" y="359918"/>
                  </a:cubicBezTo>
                  <a:cubicBezTo>
                    <a:pt x="712343" y="323850"/>
                    <a:pt x="702437" y="291211"/>
                    <a:pt x="695960" y="258445"/>
                  </a:cubicBezTo>
                  <a:cubicBezTo>
                    <a:pt x="686181" y="251968"/>
                    <a:pt x="673100" y="248666"/>
                    <a:pt x="666623" y="245364"/>
                  </a:cubicBezTo>
                  <a:lnTo>
                    <a:pt x="571881" y="281432"/>
                  </a:lnTo>
                  <a:cubicBezTo>
                    <a:pt x="558927" y="286131"/>
                    <a:pt x="545084" y="288671"/>
                    <a:pt x="531495" y="288671"/>
                  </a:cubicBezTo>
                  <a:cubicBezTo>
                    <a:pt x="507365" y="288671"/>
                    <a:pt x="483997" y="280543"/>
                    <a:pt x="467233" y="261747"/>
                  </a:cubicBezTo>
                  <a:cubicBezTo>
                    <a:pt x="437769" y="235585"/>
                    <a:pt x="424688" y="196342"/>
                    <a:pt x="431292" y="153797"/>
                  </a:cubicBezTo>
                  <a:lnTo>
                    <a:pt x="460756" y="22987"/>
                  </a:lnTo>
                  <a:cubicBezTo>
                    <a:pt x="460756" y="19685"/>
                    <a:pt x="460756" y="19685"/>
                    <a:pt x="457454" y="16510"/>
                  </a:cubicBezTo>
                  <a:cubicBezTo>
                    <a:pt x="424688" y="6477"/>
                    <a:pt x="392049" y="0"/>
                    <a:pt x="356108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247" name="Group 111">
            <a:extLst>
              <a:ext uri="{FF2B5EF4-FFF2-40B4-BE49-F238E27FC236}">
                <a16:creationId xmlns:a16="http://schemas.microsoft.com/office/drawing/2014/main" id="{62D0F18B-7B00-9524-4EB9-41406EDF7F0C}"/>
              </a:ext>
            </a:extLst>
          </p:cNvPr>
          <p:cNvGrpSpPr/>
          <p:nvPr/>
        </p:nvGrpSpPr>
        <p:grpSpPr>
          <a:xfrm>
            <a:off x="14388585" y="5606930"/>
            <a:ext cx="48960" cy="81360"/>
            <a:chOff x="0" y="0"/>
            <a:chExt cx="65280" cy="108480"/>
          </a:xfrm>
        </p:grpSpPr>
        <p:sp>
          <p:nvSpPr>
            <p:cNvPr id="248" name="Freeform 112">
              <a:extLst>
                <a:ext uri="{FF2B5EF4-FFF2-40B4-BE49-F238E27FC236}">
                  <a16:creationId xmlns:a16="http://schemas.microsoft.com/office/drawing/2014/main" id="{B7DF51AD-33A7-9763-4B87-11D6AF4DBD23}"/>
                </a:ext>
              </a:extLst>
            </p:cNvPr>
            <p:cNvSpPr/>
            <p:nvPr/>
          </p:nvSpPr>
          <p:spPr>
            <a:xfrm>
              <a:off x="0" y="127"/>
              <a:ext cx="65278" cy="108458"/>
            </a:xfrm>
            <a:custGeom>
              <a:avLst/>
              <a:gdLst/>
              <a:ahLst/>
              <a:cxnLst/>
              <a:rect l="l" t="t" r="r" b="b"/>
              <a:pathLst>
                <a:path w="65278" h="108458">
                  <a:moveTo>
                    <a:pt x="0" y="0"/>
                  </a:moveTo>
                  <a:cubicBezTo>
                    <a:pt x="3302" y="42672"/>
                    <a:pt x="13081" y="72263"/>
                    <a:pt x="32639" y="108458"/>
                  </a:cubicBezTo>
                  <a:cubicBezTo>
                    <a:pt x="48895" y="72263"/>
                    <a:pt x="61976" y="36068"/>
                    <a:pt x="65278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249" name="Group 113">
            <a:extLst>
              <a:ext uri="{FF2B5EF4-FFF2-40B4-BE49-F238E27FC236}">
                <a16:creationId xmlns:a16="http://schemas.microsoft.com/office/drawing/2014/main" id="{0F89717E-797E-FF29-291B-A894DA81E564}"/>
              </a:ext>
            </a:extLst>
          </p:cNvPr>
          <p:cNvGrpSpPr/>
          <p:nvPr/>
        </p:nvGrpSpPr>
        <p:grpSpPr>
          <a:xfrm>
            <a:off x="14143065" y="5393810"/>
            <a:ext cx="537120" cy="536400"/>
            <a:chOff x="0" y="0"/>
            <a:chExt cx="716160" cy="715200"/>
          </a:xfrm>
        </p:grpSpPr>
        <p:sp>
          <p:nvSpPr>
            <p:cNvPr id="250" name="Freeform 114">
              <a:extLst>
                <a:ext uri="{FF2B5EF4-FFF2-40B4-BE49-F238E27FC236}">
                  <a16:creationId xmlns:a16="http://schemas.microsoft.com/office/drawing/2014/main" id="{49038702-1658-0302-F5E8-63FBBFFBE1FA}"/>
                </a:ext>
              </a:extLst>
            </p:cNvPr>
            <p:cNvSpPr/>
            <p:nvPr/>
          </p:nvSpPr>
          <p:spPr>
            <a:xfrm>
              <a:off x="127" y="127"/>
              <a:ext cx="716153" cy="715137"/>
            </a:xfrm>
            <a:custGeom>
              <a:avLst/>
              <a:gdLst/>
              <a:ahLst/>
              <a:cxnLst/>
              <a:rect l="l" t="t" r="r" b="b"/>
              <a:pathLst>
                <a:path w="716153" h="715137">
                  <a:moveTo>
                    <a:pt x="356362" y="140589"/>
                  </a:moveTo>
                  <a:cubicBezTo>
                    <a:pt x="375920" y="140589"/>
                    <a:pt x="392430" y="156845"/>
                    <a:pt x="392430" y="179832"/>
                  </a:cubicBezTo>
                  <a:lnTo>
                    <a:pt x="392430" y="215773"/>
                  </a:lnTo>
                  <a:lnTo>
                    <a:pt x="500253" y="215773"/>
                  </a:lnTo>
                  <a:cubicBezTo>
                    <a:pt x="519811" y="215773"/>
                    <a:pt x="536321" y="232156"/>
                    <a:pt x="536321" y="251714"/>
                  </a:cubicBezTo>
                  <a:cubicBezTo>
                    <a:pt x="536321" y="271272"/>
                    <a:pt x="519811" y="284353"/>
                    <a:pt x="500253" y="284353"/>
                  </a:cubicBezTo>
                  <a:lnTo>
                    <a:pt x="457835" y="284353"/>
                  </a:lnTo>
                  <a:cubicBezTo>
                    <a:pt x="454533" y="346456"/>
                    <a:pt x="434848" y="401955"/>
                    <a:pt x="402209" y="457581"/>
                  </a:cubicBezTo>
                  <a:cubicBezTo>
                    <a:pt x="405511" y="460756"/>
                    <a:pt x="405511" y="464058"/>
                    <a:pt x="408686" y="467360"/>
                  </a:cubicBezTo>
                  <a:lnTo>
                    <a:pt x="451231" y="509905"/>
                  </a:lnTo>
                  <a:cubicBezTo>
                    <a:pt x="461010" y="522986"/>
                    <a:pt x="461010" y="545846"/>
                    <a:pt x="451231" y="558927"/>
                  </a:cubicBezTo>
                  <a:cubicBezTo>
                    <a:pt x="444754" y="565404"/>
                    <a:pt x="434848" y="568833"/>
                    <a:pt x="425450" y="568833"/>
                  </a:cubicBezTo>
                  <a:cubicBezTo>
                    <a:pt x="416052" y="568833"/>
                    <a:pt x="407035" y="565531"/>
                    <a:pt x="402082" y="558927"/>
                  </a:cubicBezTo>
                  <a:lnTo>
                    <a:pt x="359537" y="516509"/>
                  </a:lnTo>
                  <a:lnTo>
                    <a:pt x="356362" y="513207"/>
                  </a:lnTo>
                  <a:lnTo>
                    <a:pt x="353060" y="516509"/>
                  </a:lnTo>
                  <a:lnTo>
                    <a:pt x="310642" y="558927"/>
                  </a:lnTo>
                  <a:cubicBezTo>
                    <a:pt x="304165" y="565404"/>
                    <a:pt x="295021" y="568833"/>
                    <a:pt x="286131" y="568833"/>
                  </a:cubicBezTo>
                  <a:cubicBezTo>
                    <a:pt x="277241" y="568833"/>
                    <a:pt x="268097" y="565531"/>
                    <a:pt x="261493" y="558927"/>
                  </a:cubicBezTo>
                  <a:cubicBezTo>
                    <a:pt x="248412" y="545846"/>
                    <a:pt x="248412" y="522986"/>
                    <a:pt x="261493" y="509905"/>
                  </a:cubicBezTo>
                  <a:lnTo>
                    <a:pt x="304038" y="467360"/>
                  </a:lnTo>
                  <a:cubicBezTo>
                    <a:pt x="307213" y="464185"/>
                    <a:pt x="307213" y="460883"/>
                    <a:pt x="310515" y="457581"/>
                  </a:cubicBezTo>
                  <a:cubicBezTo>
                    <a:pt x="277876" y="408559"/>
                    <a:pt x="258191" y="346456"/>
                    <a:pt x="254889" y="284353"/>
                  </a:cubicBezTo>
                  <a:lnTo>
                    <a:pt x="212598" y="284353"/>
                  </a:lnTo>
                  <a:cubicBezTo>
                    <a:pt x="193040" y="284353"/>
                    <a:pt x="176530" y="267970"/>
                    <a:pt x="176530" y="248412"/>
                  </a:cubicBezTo>
                  <a:cubicBezTo>
                    <a:pt x="176530" y="228854"/>
                    <a:pt x="192913" y="212471"/>
                    <a:pt x="212598" y="212471"/>
                  </a:cubicBezTo>
                  <a:lnTo>
                    <a:pt x="320421" y="212471"/>
                  </a:lnTo>
                  <a:lnTo>
                    <a:pt x="320421" y="179705"/>
                  </a:lnTo>
                  <a:cubicBezTo>
                    <a:pt x="320421" y="156718"/>
                    <a:pt x="336804" y="140462"/>
                    <a:pt x="356489" y="140462"/>
                  </a:cubicBezTo>
                  <a:close/>
                  <a:moveTo>
                    <a:pt x="359664" y="0"/>
                  </a:moveTo>
                  <a:cubicBezTo>
                    <a:pt x="163449" y="0"/>
                    <a:pt x="3175" y="163322"/>
                    <a:pt x="3175" y="359537"/>
                  </a:cubicBezTo>
                  <a:cubicBezTo>
                    <a:pt x="3175" y="411861"/>
                    <a:pt x="16256" y="467360"/>
                    <a:pt x="42545" y="516382"/>
                  </a:cubicBezTo>
                  <a:lnTo>
                    <a:pt x="3175" y="669925"/>
                  </a:lnTo>
                  <a:cubicBezTo>
                    <a:pt x="0" y="679831"/>
                    <a:pt x="3175" y="692912"/>
                    <a:pt x="16256" y="705866"/>
                  </a:cubicBezTo>
                  <a:cubicBezTo>
                    <a:pt x="23241" y="710565"/>
                    <a:pt x="33528" y="715137"/>
                    <a:pt x="43434" y="715137"/>
                  </a:cubicBezTo>
                  <a:cubicBezTo>
                    <a:pt x="47625" y="715137"/>
                    <a:pt x="51689" y="714248"/>
                    <a:pt x="55626" y="712470"/>
                  </a:cubicBezTo>
                  <a:lnTo>
                    <a:pt x="179832" y="663448"/>
                  </a:lnTo>
                  <a:cubicBezTo>
                    <a:pt x="235331" y="696214"/>
                    <a:pt x="300736" y="712470"/>
                    <a:pt x="359537" y="712470"/>
                  </a:cubicBezTo>
                  <a:cubicBezTo>
                    <a:pt x="555752" y="712470"/>
                    <a:pt x="716026" y="555625"/>
                    <a:pt x="716026" y="356235"/>
                  </a:cubicBezTo>
                  <a:cubicBezTo>
                    <a:pt x="716153" y="163322"/>
                    <a:pt x="552577" y="0"/>
                    <a:pt x="359664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251" name="Group 115">
            <a:extLst>
              <a:ext uri="{FF2B5EF4-FFF2-40B4-BE49-F238E27FC236}">
                <a16:creationId xmlns:a16="http://schemas.microsoft.com/office/drawing/2014/main" id="{2B20390D-2AC7-B8BC-BF4F-D38283C7355D}"/>
              </a:ext>
            </a:extLst>
          </p:cNvPr>
          <p:cNvGrpSpPr/>
          <p:nvPr/>
        </p:nvGrpSpPr>
        <p:grpSpPr>
          <a:xfrm>
            <a:off x="3698025" y="2147330"/>
            <a:ext cx="158400" cy="625680"/>
            <a:chOff x="0" y="0"/>
            <a:chExt cx="211200" cy="834240"/>
          </a:xfrm>
        </p:grpSpPr>
        <p:sp>
          <p:nvSpPr>
            <p:cNvPr id="252" name="Freeform 116">
              <a:extLst>
                <a:ext uri="{FF2B5EF4-FFF2-40B4-BE49-F238E27FC236}">
                  <a16:creationId xmlns:a16="http://schemas.microsoft.com/office/drawing/2014/main" id="{747123BD-EDF6-079E-CCE5-076DAD2AF08A}"/>
                </a:ext>
              </a:extLst>
            </p:cNvPr>
            <p:cNvSpPr/>
            <p:nvPr/>
          </p:nvSpPr>
          <p:spPr>
            <a:xfrm>
              <a:off x="127" y="0"/>
              <a:ext cx="211201" cy="834263"/>
            </a:xfrm>
            <a:custGeom>
              <a:avLst/>
              <a:gdLst/>
              <a:ahLst/>
              <a:cxnLst/>
              <a:rect l="l" t="t" r="r" b="b"/>
              <a:pathLst>
                <a:path w="211201" h="834263">
                  <a:moveTo>
                    <a:pt x="175387" y="0"/>
                  </a:moveTo>
                  <a:cubicBezTo>
                    <a:pt x="77978" y="0"/>
                    <a:pt x="0" y="81153"/>
                    <a:pt x="0" y="178562"/>
                  </a:cubicBezTo>
                  <a:lnTo>
                    <a:pt x="0" y="834263"/>
                  </a:lnTo>
                  <a:cubicBezTo>
                    <a:pt x="35814" y="801751"/>
                    <a:pt x="84455" y="779145"/>
                    <a:pt x="142875" y="779145"/>
                  </a:cubicBezTo>
                  <a:lnTo>
                    <a:pt x="211201" y="779145"/>
                  </a:lnTo>
                  <a:lnTo>
                    <a:pt x="211201" y="0"/>
                  </a:ln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253" name="Group 117">
            <a:extLst>
              <a:ext uri="{FF2B5EF4-FFF2-40B4-BE49-F238E27FC236}">
                <a16:creationId xmlns:a16="http://schemas.microsoft.com/office/drawing/2014/main" id="{18D6BCCC-53DB-D174-877F-CD626B079B0B}"/>
              </a:ext>
            </a:extLst>
          </p:cNvPr>
          <p:cNvGrpSpPr/>
          <p:nvPr/>
        </p:nvGrpSpPr>
        <p:grpSpPr>
          <a:xfrm>
            <a:off x="3698025" y="2782370"/>
            <a:ext cx="750240" cy="211680"/>
            <a:chOff x="0" y="0"/>
            <a:chExt cx="1000320" cy="282240"/>
          </a:xfrm>
        </p:grpSpPr>
        <p:sp>
          <p:nvSpPr>
            <p:cNvPr id="254" name="Freeform 118">
              <a:extLst>
                <a:ext uri="{FF2B5EF4-FFF2-40B4-BE49-F238E27FC236}">
                  <a16:creationId xmlns:a16="http://schemas.microsoft.com/office/drawing/2014/main" id="{43418CA6-B74F-9694-4071-7438F3C84D61}"/>
                </a:ext>
              </a:extLst>
            </p:cNvPr>
            <p:cNvSpPr/>
            <p:nvPr/>
          </p:nvSpPr>
          <p:spPr>
            <a:xfrm>
              <a:off x="127" y="0"/>
              <a:ext cx="1000252" cy="282321"/>
            </a:xfrm>
            <a:custGeom>
              <a:avLst/>
              <a:gdLst/>
              <a:ahLst/>
              <a:cxnLst/>
              <a:rect l="l" t="t" r="r" b="b"/>
              <a:pathLst>
                <a:path w="1000252" h="282321">
                  <a:moveTo>
                    <a:pt x="142875" y="0"/>
                  </a:moveTo>
                  <a:cubicBezTo>
                    <a:pt x="64897" y="0"/>
                    <a:pt x="0" y="64897"/>
                    <a:pt x="0" y="142748"/>
                  </a:cubicBezTo>
                  <a:cubicBezTo>
                    <a:pt x="0" y="217424"/>
                    <a:pt x="61722" y="282321"/>
                    <a:pt x="139700" y="282321"/>
                  </a:cubicBezTo>
                  <a:lnTo>
                    <a:pt x="490347" y="282321"/>
                  </a:lnTo>
                  <a:lnTo>
                    <a:pt x="490347" y="178435"/>
                  </a:lnTo>
                  <a:lnTo>
                    <a:pt x="175387" y="178435"/>
                  </a:lnTo>
                  <a:cubicBezTo>
                    <a:pt x="155956" y="178435"/>
                    <a:pt x="139700" y="162179"/>
                    <a:pt x="139700" y="139573"/>
                  </a:cubicBezTo>
                  <a:cubicBezTo>
                    <a:pt x="139700" y="120142"/>
                    <a:pt x="155829" y="103886"/>
                    <a:pt x="175387" y="103886"/>
                  </a:cubicBezTo>
                  <a:lnTo>
                    <a:pt x="951611" y="103886"/>
                  </a:lnTo>
                  <a:cubicBezTo>
                    <a:pt x="954786" y="87757"/>
                    <a:pt x="961263" y="68199"/>
                    <a:pt x="974344" y="55245"/>
                  </a:cubicBezTo>
                  <a:cubicBezTo>
                    <a:pt x="1000252" y="22733"/>
                    <a:pt x="977646" y="0"/>
                    <a:pt x="954786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255" name="Group 119">
            <a:extLst>
              <a:ext uri="{FF2B5EF4-FFF2-40B4-BE49-F238E27FC236}">
                <a16:creationId xmlns:a16="http://schemas.microsoft.com/office/drawing/2014/main" id="{59E08D92-5108-DBB2-B9C9-DD5C88D76FCB}"/>
              </a:ext>
            </a:extLst>
          </p:cNvPr>
          <p:cNvGrpSpPr/>
          <p:nvPr/>
        </p:nvGrpSpPr>
        <p:grpSpPr>
          <a:xfrm>
            <a:off x="4277625" y="2916290"/>
            <a:ext cx="170640" cy="77760"/>
            <a:chOff x="0" y="0"/>
            <a:chExt cx="227520" cy="103680"/>
          </a:xfrm>
        </p:grpSpPr>
        <p:sp>
          <p:nvSpPr>
            <p:cNvPr id="256" name="Freeform 120">
              <a:extLst>
                <a:ext uri="{FF2B5EF4-FFF2-40B4-BE49-F238E27FC236}">
                  <a16:creationId xmlns:a16="http://schemas.microsoft.com/office/drawing/2014/main" id="{B8B64313-E8FF-881C-32B8-141FAFB67C4B}"/>
                </a:ext>
              </a:extLst>
            </p:cNvPr>
            <p:cNvSpPr/>
            <p:nvPr/>
          </p:nvSpPr>
          <p:spPr>
            <a:xfrm>
              <a:off x="0" y="127"/>
              <a:ext cx="227584" cy="103632"/>
            </a:xfrm>
            <a:custGeom>
              <a:avLst/>
              <a:gdLst/>
              <a:ahLst/>
              <a:cxnLst/>
              <a:rect l="l" t="t" r="r" b="b"/>
              <a:pathLst>
                <a:path w="227584" h="103632">
                  <a:moveTo>
                    <a:pt x="0" y="0"/>
                  </a:moveTo>
                  <a:lnTo>
                    <a:pt x="0" y="103632"/>
                  </a:lnTo>
                  <a:lnTo>
                    <a:pt x="172339" y="103632"/>
                  </a:lnTo>
                  <a:cubicBezTo>
                    <a:pt x="201549" y="103632"/>
                    <a:pt x="227584" y="80899"/>
                    <a:pt x="201549" y="51816"/>
                  </a:cubicBezTo>
                  <a:cubicBezTo>
                    <a:pt x="188595" y="35560"/>
                    <a:pt x="181991" y="19431"/>
                    <a:pt x="172339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257" name="Group 121">
            <a:extLst>
              <a:ext uri="{FF2B5EF4-FFF2-40B4-BE49-F238E27FC236}">
                <a16:creationId xmlns:a16="http://schemas.microsoft.com/office/drawing/2014/main" id="{7529B654-E77C-B722-39F9-E3BAB1A9DCEE}"/>
              </a:ext>
            </a:extLst>
          </p:cNvPr>
          <p:cNvGrpSpPr/>
          <p:nvPr/>
        </p:nvGrpSpPr>
        <p:grpSpPr>
          <a:xfrm>
            <a:off x="4041465" y="2466290"/>
            <a:ext cx="260640" cy="107280"/>
            <a:chOff x="0" y="0"/>
            <a:chExt cx="347520" cy="143040"/>
          </a:xfrm>
        </p:grpSpPr>
        <p:sp>
          <p:nvSpPr>
            <p:cNvPr id="258" name="Freeform 122">
              <a:extLst>
                <a:ext uri="{FF2B5EF4-FFF2-40B4-BE49-F238E27FC236}">
                  <a16:creationId xmlns:a16="http://schemas.microsoft.com/office/drawing/2014/main" id="{705CAC03-6A76-348E-E92A-28FE0272DA7A}"/>
                </a:ext>
              </a:extLst>
            </p:cNvPr>
            <p:cNvSpPr/>
            <p:nvPr/>
          </p:nvSpPr>
          <p:spPr>
            <a:xfrm>
              <a:off x="0" y="0"/>
              <a:ext cx="347472" cy="143002"/>
            </a:xfrm>
            <a:custGeom>
              <a:avLst/>
              <a:gdLst/>
              <a:ahLst/>
              <a:cxnLst/>
              <a:rect l="l" t="t" r="r" b="b"/>
              <a:pathLst>
                <a:path w="347472" h="143002">
                  <a:moveTo>
                    <a:pt x="175387" y="0"/>
                  </a:moveTo>
                  <a:cubicBezTo>
                    <a:pt x="90932" y="0"/>
                    <a:pt x="22733" y="61722"/>
                    <a:pt x="0" y="143002"/>
                  </a:cubicBezTo>
                  <a:lnTo>
                    <a:pt x="347472" y="143002"/>
                  </a:lnTo>
                  <a:cubicBezTo>
                    <a:pt x="331343" y="61722"/>
                    <a:pt x="259842" y="0"/>
                    <a:pt x="175387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259" name="Group 123">
            <a:extLst>
              <a:ext uri="{FF2B5EF4-FFF2-40B4-BE49-F238E27FC236}">
                <a16:creationId xmlns:a16="http://schemas.microsoft.com/office/drawing/2014/main" id="{B67ECFF1-D7E2-9C04-5430-261E44A54386}"/>
              </a:ext>
            </a:extLst>
          </p:cNvPr>
          <p:cNvGrpSpPr/>
          <p:nvPr/>
        </p:nvGrpSpPr>
        <p:grpSpPr>
          <a:xfrm>
            <a:off x="4121385" y="2307890"/>
            <a:ext cx="102240" cy="102240"/>
            <a:chOff x="0" y="0"/>
            <a:chExt cx="136320" cy="136320"/>
          </a:xfrm>
        </p:grpSpPr>
        <p:sp>
          <p:nvSpPr>
            <p:cNvPr id="260" name="Freeform 124">
              <a:extLst>
                <a:ext uri="{FF2B5EF4-FFF2-40B4-BE49-F238E27FC236}">
                  <a16:creationId xmlns:a16="http://schemas.microsoft.com/office/drawing/2014/main" id="{10E4492F-E277-8669-EA78-FF809ACB73C2}"/>
                </a:ext>
              </a:extLst>
            </p:cNvPr>
            <p:cNvSpPr/>
            <p:nvPr/>
          </p:nvSpPr>
          <p:spPr>
            <a:xfrm>
              <a:off x="127" y="127"/>
              <a:ext cx="136271" cy="136271"/>
            </a:xfrm>
            <a:custGeom>
              <a:avLst/>
              <a:gdLst/>
              <a:ahLst/>
              <a:cxnLst/>
              <a:rect l="l" t="t" r="r" b="b"/>
              <a:pathLst>
                <a:path w="136271" h="136271">
                  <a:moveTo>
                    <a:pt x="68072" y="0"/>
                  </a:moveTo>
                  <a:cubicBezTo>
                    <a:pt x="32385" y="0"/>
                    <a:pt x="0" y="29083"/>
                    <a:pt x="0" y="68072"/>
                  </a:cubicBezTo>
                  <a:cubicBezTo>
                    <a:pt x="0" y="107061"/>
                    <a:pt x="32512" y="136271"/>
                    <a:pt x="68072" y="136271"/>
                  </a:cubicBezTo>
                  <a:cubicBezTo>
                    <a:pt x="107061" y="136271"/>
                    <a:pt x="136271" y="107061"/>
                    <a:pt x="136271" y="68072"/>
                  </a:cubicBezTo>
                  <a:cubicBezTo>
                    <a:pt x="136271" y="29083"/>
                    <a:pt x="107061" y="0"/>
                    <a:pt x="68072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261" name="Group 125">
            <a:extLst>
              <a:ext uri="{FF2B5EF4-FFF2-40B4-BE49-F238E27FC236}">
                <a16:creationId xmlns:a16="http://schemas.microsoft.com/office/drawing/2014/main" id="{38D2ADC8-8962-A6CC-9B05-DEB62A6BB7E9}"/>
              </a:ext>
            </a:extLst>
          </p:cNvPr>
          <p:cNvGrpSpPr/>
          <p:nvPr/>
        </p:nvGrpSpPr>
        <p:grpSpPr>
          <a:xfrm>
            <a:off x="3907545" y="2147330"/>
            <a:ext cx="530640" cy="584640"/>
            <a:chOff x="0" y="0"/>
            <a:chExt cx="707520" cy="779520"/>
          </a:xfrm>
        </p:grpSpPr>
        <p:sp>
          <p:nvSpPr>
            <p:cNvPr id="262" name="Freeform 126">
              <a:extLst>
                <a:ext uri="{FF2B5EF4-FFF2-40B4-BE49-F238E27FC236}">
                  <a16:creationId xmlns:a16="http://schemas.microsoft.com/office/drawing/2014/main" id="{198A2974-003E-CBC9-5E9D-AC1CCDBE48A7}"/>
                </a:ext>
              </a:extLst>
            </p:cNvPr>
            <p:cNvSpPr/>
            <p:nvPr/>
          </p:nvSpPr>
          <p:spPr>
            <a:xfrm>
              <a:off x="0" y="0"/>
              <a:ext cx="707517" cy="779526"/>
            </a:xfrm>
            <a:custGeom>
              <a:avLst/>
              <a:gdLst/>
              <a:ahLst/>
              <a:cxnLst/>
              <a:rect l="l" t="t" r="r" b="b"/>
              <a:pathLst>
                <a:path w="707517" h="779526">
                  <a:moveTo>
                    <a:pt x="353822" y="139700"/>
                  </a:moveTo>
                  <a:cubicBezTo>
                    <a:pt x="431800" y="139700"/>
                    <a:pt x="496697" y="204597"/>
                    <a:pt x="496697" y="282575"/>
                  </a:cubicBezTo>
                  <a:cubicBezTo>
                    <a:pt x="496697" y="318389"/>
                    <a:pt x="480441" y="350774"/>
                    <a:pt x="461010" y="376809"/>
                  </a:cubicBezTo>
                  <a:cubicBezTo>
                    <a:pt x="545338" y="415798"/>
                    <a:pt x="600583" y="500253"/>
                    <a:pt x="600583" y="600964"/>
                  </a:cubicBezTo>
                  <a:cubicBezTo>
                    <a:pt x="600583" y="620395"/>
                    <a:pt x="584327" y="636651"/>
                    <a:pt x="564896" y="636651"/>
                  </a:cubicBezTo>
                  <a:lnTo>
                    <a:pt x="142875" y="636651"/>
                  </a:lnTo>
                  <a:cubicBezTo>
                    <a:pt x="123444" y="636651"/>
                    <a:pt x="107188" y="620522"/>
                    <a:pt x="107188" y="600964"/>
                  </a:cubicBezTo>
                  <a:cubicBezTo>
                    <a:pt x="107188" y="500253"/>
                    <a:pt x="162433" y="415798"/>
                    <a:pt x="249936" y="376809"/>
                  </a:cubicBezTo>
                  <a:cubicBezTo>
                    <a:pt x="224028" y="350774"/>
                    <a:pt x="210947" y="318389"/>
                    <a:pt x="210947" y="282575"/>
                  </a:cubicBezTo>
                  <a:cubicBezTo>
                    <a:pt x="210947" y="204597"/>
                    <a:pt x="275844" y="139700"/>
                    <a:pt x="353822" y="139700"/>
                  </a:cubicBezTo>
                  <a:close/>
                  <a:moveTo>
                    <a:pt x="0" y="0"/>
                  </a:moveTo>
                  <a:lnTo>
                    <a:pt x="0" y="779526"/>
                  </a:lnTo>
                  <a:lnTo>
                    <a:pt x="707517" y="779526"/>
                  </a:lnTo>
                  <a:lnTo>
                    <a:pt x="707517" y="104013"/>
                  </a:lnTo>
                  <a:cubicBezTo>
                    <a:pt x="707517" y="48768"/>
                    <a:pt x="658876" y="0"/>
                    <a:pt x="600456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263" name="Group 127">
            <a:extLst>
              <a:ext uri="{FF2B5EF4-FFF2-40B4-BE49-F238E27FC236}">
                <a16:creationId xmlns:a16="http://schemas.microsoft.com/office/drawing/2014/main" id="{8D82D976-D251-834B-D57C-D450EC415926}"/>
              </a:ext>
            </a:extLst>
          </p:cNvPr>
          <p:cNvGrpSpPr/>
          <p:nvPr/>
        </p:nvGrpSpPr>
        <p:grpSpPr>
          <a:xfrm>
            <a:off x="4121385" y="2916290"/>
            <a:ext cx="107280" cy="131760"/>
            <a:chOff x="0" y="0"/>
            <a:chExt cx="143040" cy="175680"/>
          </a:xfrm>
        </p:grpSpPr>
        <p:sp>
          <p:nvSpPr>
            <p:cNvPr id="264" name="Freeform 128">
              <a:extLst>
                <a:ext uri="{FF2B5EF4-FFF2-40B4-BE49-F238E27FC236}">
                  <a16:creationId xmlns:a16="http://schemas.microsoft.com/office/drawing/2014/main" id="{4AF1B370-9932-A688-D66A-C3B887E43F45}"/>
                </a:ext>
              </a:extLst>
            </p:cNvPr>
            <p:cNvSpPr/>
            <p:nvPr/>
          </p:nvSpPr>
          <p:spPr>
            <a:xfrm>
              <a:off x="127" y="127"/>
              <a:ext cx="143256" cy="175641"/>
            </a:xfrm>
            <a:custGeom>
              <a:avLst/>
              <a:gdLst/>
              <a:ahLst/>
              <a:cxnLst/>
              <a:rect l="l" t="t" r="r" b="b"/>
              <a:pathLst>
                <a:path w="143256" h="175641">
                  <a:moveTo>
                    <a:pt x="0" y="0"/>
                  </a:moveTo>
                  <a:lnTo>
                    <a:pt x="0" y="175641"/>
                  </a:lnTo>
                  <a:lnTo>
                    <a:pt x="52070" y="143129"/>
                  </a:lnTo>
                  <a:cubicBezTo>
                    <a:pt x="55245" y="136652"/>
                    <a:pt x="65024" y="136652"/>
                    <a:pt x="71628" y="136652"/>
                  </a:cubicBezTo>
                  <a:cubicBezTo>
                    <a:pt x="73406" y="135763"/>
                    <a:pt x="74803" y="135382"/>
                    <a:pt x="76327" y="135382"/>
                  </a:cubicBezTo>
                  <a:cubicBezTo>
                    <a:pt x="80137" y="135382"/>
                    <a:pt x="83185" y="138430"/>
                    <a:pt x="87884" y="143129"/>
                  </a:cubicBezTo>
                  <a:lnTo>
                    <a:pt x="143256" y="175641"/>
                  </a:lnTo>
                  <a:lnTo>
                    <a:pt x="143256" y="0"/>
                  </a:ln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265" name="Group 129">
            <a:extLst>
              <a:ext uri="{FF2B5EF4-FFF2-40B4-BE49-F238E27FC236}">
                <a16:creationId xmlns:a16="http://schemas.microsoft.com/office/drawing/2014/main" id="{21BCC2A6-BEC8-FA1E-2694-789EFD05F161}"/>
              </a:ext>
            </a:extLst>
          </p:cNvPr>
          <p:cNvGrpSpPr/>
          <p:nvPr/>
        </p:nvGrpSpPr>
        <p:grpSpPr>
          <a:xfrm>
            <a:off x="10116825" y="2361170"/>
            <a:ext cx="396720" cy="153360"/>
            <a:chOff x="0" y="0"/>
            <a:chExt cx="528960" cy="204480"/>
          </a:xfrm>
        </p:grpSpPr>
        <p:sp>
          <p:nvSpPr>
            <p:cNvPr id="266" name="Freeform 130">
              <a:extLst>
                <a:ext uri="{FF2B5EF4-FFF2-40B4-BE49-F238E27FC236}">
                  <a16:creationId xmlns:a16="http://schemas.microsoft.com/office/drawing/2014/main" id="{9D18C342-DC96-3364-42DF-76F8498A6DE6}"/>
                </a:ext>
              </a:extLst>
            </p:cNvPr>
            <p:cNvSpPr/>
            <p:nvPr/>
          </p:nvSpPr>
          <p:spPr>
            <a:xfrm>
              <a:off x="127" y="0"/>
              <a:ext cx="528955" cy="204470"/>
            </a:xfrm>
            <a:custGeom>
              <a:avLst/>
              <a:gdLst/>
              <a:ahLst/>
              <a:cxnLst/>
              <a:rect l="l" t="t" r="r" b="b"/>
              <a:pathLst>
                <a:path w="528955" h="204470">
                  <a:moveTo>
                    <a:pt x="48641" y="0"/>
                  </a:moveTo>
                  <a:cubicBezTo>
                    <a:pt x="32385" y="0"/>
                    <a:pt x="16129" y="3302"/>
                    <a:pt x="0" y="12954"/>
                  </a:cubicBezTo>
                  <a:lnTo>
                    <a:pt x="259588" y="204470"/>
                  </a:lnTo>
                  <a:lnTo>
                    <a:pt x="528955" y="16256"/>
                  </a:lnTo>
                  <a:cubicBezTo>
                    <a:pt x="512826" y="3302"/>
                    <a:pt x="493268" y="0"/>
                    <a:pt x="470535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267" name="Group 131">
            <a:extLst>
              <a:ext uri="{FF2B5EF4-FFF2-40B4-BE49-F238E27FC236}">
                <a16:creationId xmlns:a16="http://schemas.microsoft.com/office/drawing/2014/main" id="{B0281F07-DE81-DE33-EEEC-EC67C54306A8}"/>
              </a:ext>
            </a:extLst>
          </p:cNvPr>
          <p:cNvGrpSpPr/>
          <p:nvPr/>
        </p:nvGrpSpPr>
        <p:grpSpPr>
          <a:xfrm>
            <a:off x="10075065" y="2407970"/>
            <a:ext cx="474480" cy="318960"/>
            <a:chOff x="0" y="0"/>
            <a:chExt cx="632640" cy="425280"/>
          </a:xfrm>
        </p:grpSpPr>
        <p:sp>
          <p:nvSpPr>
            <p:cNvPr id="268" name="Freeform 132">
              <a:extLst>
                <a:ext uri="{FF2B5EF4-FFF2-40B4-BE49-F238E27FC236}">
                  <a16:creationId xmlns:a16="http://schemas.microsoft.com/office/drawing/2014/main" id="{106530D7-F942-57E5-3839-73A50C4FBCC3}"/>
                </a:ext>
              </a:extLst>
            </p:cNvPr>
            <p:cNvSpPr/>
            <p:nvPr/>
          </p:nvSpPr>
          <p:spPr>
            <a:xfrm>
              <a:off x="0" y="127"/>
              <a:ext cx="632587" cy="425323"/>
            </a:xfrm>
            <a:custGeom>
              <a:avLst/>
              <a:gdLst/>
              <a:ahLst/>
              <a:cxnLst/>
              <a:rect l="l" t="t" r="r" b="b"/>
              <a:pathLst>
                <a:path w="632587" h="425323">
                  <a:moveTo>
                    <a:pt x="6477" y="0"/>
                  </a:moveTo>
                  <a:cubicBezTo>
                    <a:pt x="3302" y="12954"/>
                    <a:pt x="0" y="29083"/>
                    <a:pt x="0" y="38989"/>
                  </a:cubicBezTo>
                  <a:lnTo>
                    <a:pt x="0" y="321437"/>
                  </a:lnTo>
                  <a:cubicBezTo>
                    <a:pt x="0" y="376555"/>
                    <a:pt x="48641" y="425323"/>
                    <a:pt x="107061" y="425323"/>
                  </a:cubicBezTo>
                  <a:lnTo>
                    <a:pt x="528828" y="425323"/>
                  </a:lnTo>
                  <a:cubicBezTo>
                    <a:pt x="583946" y="425323"/>
                    <a:pt x="632587" y="376555"/>
                    <a:pt x="632587" y="321437"/>
                  </a:cubicBezTo>
                  <a:lnTo>
                    <a:pt x="632587" y="38989"/>
                  </a:lnTo>
                  <a:cubicBezTo>
                    <a:pt x="632587" y="29210"/>
                    <a:pt x="629285" y="19558"/>
                    <a:pt x="629285" y="6477"/>
                  </a:cubicBezTo>
                  <a:lnTo>
                    <a:pt x="337439" y="210947"/>
                  </a:lnTo>
                  <a:cubicBezTo>
                    <a:pt x="330962" y="214249"/>
                    <a:pt x="324485" y="214249"/>
                    <a:pt x="314706" y="214249"/>
                  </a:cubicBezTo>
                  <a:cubicBezTo>
                    <a:pt x="308229" y="214249"/>
                    <a:pt x="305054" y="214249"/>
                    <a:pt x="295275" y="210947"/>
                  </a:cubicBezTo>
                  <a:lnTo>
                    <a:pt x="6477" y="0"/>
                  </a:ln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269" name="Group 133">
            <a:extLst>
              <a:ext uri="{FF2B5EF4-FFF2-40B4-BE49-F238E27FC236}">
                <a16:creationId xmlns:a16="http://schemas.microsoft.com/office/drawing/2014/main" id="{F3762736-4A38-67D8-9340-498175E158CE}"/>
              </a:ext>
            </a:extLst>
          </p:cNvPr>
          <p:cNvGrpSpPr/>
          <p:nvPr/>
        </p:nvGrpSpPr>
        <p:grpSpPr>
          <a:xfrm>
            <a:off x="9648825" y="2254610"/>
            <a:ext cx="584640" cy="581760"/>
            <a:chOff x="0" y="0"/>
            <a:chExt cx="779520" cy="775680"/>
          </a:xfrm>
        </p:grpSpPr>
        <p:sp>
          <p:nvSpPr>
            <p:cNvPr id="270" name="Freeform 134">
              <a:extLst>
                <a:ext uri="{FF2B5EF4-FFF2-40B4-BE49-F238E27FC236}">
                  <a16:creationId xmlns:a16="http://schemas.microsoft.com/office/drawing/2014/main" id="{381093FC-3FA4-6359-F64D-E6C332401DF6}"/>
                </a:ext>
              </a:extLst>
            </p:cNvPr>
            <p:cNvSpPr/>
            <p:nvPr/>
          </p:nvSpPr>
          <p:spPr>
            <a:xfrm>
              <a:off x="127" y="127"/>
              <a:ext cx="779526" cy="775716"/>
            </a:xfrm>
            <a:custGeom>
              <a:avLst/>
              <a:gdLst/>
              <a:ahLst/>
              <a:cxnLst/>
              <a:rect l="l" t="t" r="r" b="b"/>
              <a:pathLst>
                <a:path w="779526" h="775716">
                  <a:moveTo>
                    <a:pt x="389636" y="207645"/>
                  </a:moveTo>
                  <a:cubicBezTo>
                    <a:pt x="409067" y="207645"/>
                    <a:pt x="425450" y="223901"/>
                    <a:pt x="425450" y="243332"/>
                  </a:cubicBezTo>
                  <a:cubicBezTo>
                    <a:pt x="425450" y="265938"/>
                    <a:pt x="409194" y="282321"/>
                    <a:pt x="389636" y="282321"/>
                  </a:cubicBezTo>
                  <a:lnTo>
                    <a:pt x="175387" y="282321"/>
                  </a:lnTo>
                  <a:cubicBezTo>
                    <a:pt x="152654" y="282321"/>
                    <a:pt x="136398" y="266065"/>
                    <a:pt x="136398" y="243332"/>
                  </a:cubicBezTo>
                  <a:cubicBezTo>
                    <a:pt x="136398" y="223901"/>
                    <a:pt x="152654" y="207645"/>
                    <a:pt x="175387" y="207645"/>
                  </a:cubicBezTo>
                  <a:close/>
                  <a:moveTo>
                    <a:pt x="315087" y="350520"/>
                  </a:moveTo>
                  <a:cubicBezTo>
                    <a:pt x="337820" y="350520"/>
                    <a:pt x="354076" y="366776"/>
                    <a:pt x="354076" y="386207"/>
                  </a:cubicBezTo>
                  <a:cubicBezTo>
                    <a:pt x="357251" y="405638"/>
                    <a:pt x="337820" y="421894"/>
                    <a:pt x="315087" y="421894"/>
                  </a:cubicBezTo>
                  <a:lnTo>
                    <a:pt x="175387" y="421894"/>
                  </a:lnTo>
                  <a:cubicBezTo>
                    <a:pt x="152654" y="421894"/>
                    <a:pt x="136398" y="405765"/>
                    <a:pt x="136398" y="386207"/>
                  </a:cubicBezTo>
                  <a:cubicBezTo>
                    <a:pt x="136398" y="366649"/>
                    <a:pt x="152654" y="350520"/>
                    <a:pt x="175387" y="350520"/>
                  </a:cubicBezTo>
                  <a:close/>
                  <a:moveTo>
                    <a:pt x="246761" y="493395"/>
                  </a:moveTo>
                  <a:cubicBezTo>
                    <a:pt x="266192" y="493395"/>
                    <a:pt x="282575" y="509524"/>
                    <a:pt x="282575" y="529082"/>
                  </a:cubicBezTo>
                  <a:cubicBezTo>
                    <a:pt x="282575" y="548640"/>
                    <a:pt x="266319" y="564769"/>
                    <a:pt x="246761" y="564769"/>
                  </a:cubicBezTo>
                  <a:lnTo>
                    <a:pt x="175387" y="564769"/>
                  </a:lnTo>
                  <a:cubicBezTo>
                    <a:pt x="152654" y="564769"/>
                    <a:pt x="136398" y="548513"/>
                    <a:pt x="136398" y="529082"/>
                  </a:cubicBezTo>
                  <a:cubicBezTo>
                    <a:pt x="136398" y="509651"/>
                    <a:pt x="152654" y="493395"/>
                    <a:pt x="175387" y="493395"/>
                  </a:cubicBezTo>
                  <a:close/>
                  <a:moveTo>
                    <a:pt x="0" y="0"/>
                  </a:moveTo>
                  <a:lnTo>
                    <a:pt x="0" y="775716"/>
                  </a:lnTo>
                  <a:lnTo>
                    <a:pt x="779526" y="775716"/>
                  </a:lnTo>
                  <a:lnTo>
                    <a:pt x="779526" y="704215"/>
                  </a:lnTo>
                  <a:lnTo>
                    <a:pt x="672338" y="704215"/>
                  </a:lnTo>
                  <a:cubicBezTo>
                    <a:pt x="574929" y="704215"/>
                    <a:pt x="500253" y="626364"/>
                    <a:pt x="500253" y="528955"/>
                  </a:cubicBezTo>
                  <a:lnTo>
                    <a:pt x="500253" y="246634"/>
                  </a:lnTo>
                  <a:cubicBezTo>
                    <a:pt x="500253" y="149225"/>
                    <a:pt x="574929" y="74549"/>
                    <a:pt x="672338" y="74549"/>
                  </a:cubicBezTo>
                  <a:lnTo>
                    <a:pt x="779526" y="74549"/>
                  </a:lnTo>
                  <a:lnTo>
                    <a:pt x="779526" y="0"/>
                  </a:ln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271" name="Group 135">
            <a:extLst>
              <a:ext uri="{FF2B5EF4-FFF2-40B4-BE49-F238E27FC236}">
                <a16:creationId xmlns:a16="http://schemas.microsoft.com/office/drawing/2014/main" id="{D0B875D5-95A5-9C0D-384A-D4BC046FE604}"/>
              </a:ext>
            </a:extLst>
          </p:cNvPr>
          <p:cNvGrpSpPr/>
          <p:nvPr/>
        </p:nvGrpSpPr>
        <p:grpSpPr>
          <a:xfrm>
            <a:off x="9648825" y="2094050"/>
            <a:ext cx="584640" cy="107280"/>
            <a:chOff x="0" y="0"/>
            <a:chExt cx="779520" cy="143040"/>
          </a:xfrm>
        </p:grpSpPr>
        <p:sp>
          <p:nvSpPr>
            <p:cNvPr id="272" name="Freeform 136">
              <a:extLst>
                <a:ext uri="{FF2B5EF4-FFF2-40B4-BE49-F238E27FC236}">
                  <a16:creationId xmlns:a16="http://schemas.microsoft.com/office/drawing/2014/main" id="{B4ADB53C-6B08-DD76-C1F3-41E4132A5ABF}"/>
                </a:ext>
              </a:extLst>
            </p:cNvPr>
            <p:cNvSpPr/>
            <p:nvPr/>
          </p:nvSpPr>
          <p:spPr>
            <a:xfrm>
              <a:off x="127" y="127"/>
              <a:ext cx="779526" cy="143002"/>
            </a:xfrm>
            <a:custGeom>
              <a:avLst/>
              <a:gdLst/>
              <a:ahLst/>
              <a:cxnLst/>
              <a:rect l="l" t="t" r="r" b="b"/>
              <a:pathLst>
                <a:path w="779526" h="143002">
                  <a:moveTo>
                    <a:pt x="103886" y="0"/>
                  </a:moveTo>
                  <a:cubicBezTo>
                    <a:pt x="48641" y="0"/>
                    <a:pt x="0" y="48641"/>
                    <a:pt x="0" y="107188"/>
                  </a:cubicBezTo>
                  <a:lnTo>
                    <a:pt x="0" y="143002"/>
                  </a:lnTo>
                  <a:lnTo>
                    <a:pt x="779526" y="143002"/>
                  </a:lnTo>
                  <a:lnTo>
                    <a:pt x="779526" y="107188"/>
                  </a:lnTo>
                  <a:cubicBezTo>
                    <a:pt x="779526" y="48641"/>
                    <a:pt x="730758" y="0"/>
                    <a:pt x="672338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273" name="Group 137">
            <a:extLst>
              <a:ext uri="{FF2B5EF4-FFF2-40B4-BE49-F238E27FC236}">
                <a16:creationId xmlns:a16="http://schemas.microsoft.com/office/drawing/2014/main" id="{A35D9B22-E4EC-DF97-AEAB-11DB2DBFBA59}"/>
              </a:ext>
            </a:extLst>
          </p:cNvPr>
          <p:cNvGrpSpPr/>
          <p:nvPr/>
        </p:nvGrpSpPr>
        <p:grpSpPr>
          <a:xfrm>
            <a:off x="9648825" y="2887490"/>
            <a:ext cx="584640" cy="107280"/>
            <a:chOff x="0" y="0"/>
            <a:chExt cx="779520" cy="143040"/>
          </a:xfrm>
        </p:grpSpPr>
        <p:sp>
          <p:nvSpPr>
            <p:cNvPr id="274" name="Freeform 138">
              <a:extLst>
                <a:ext uri="{FF2B5EF4-FFF2-40B4-BE49-F238E27FC236}">
                  <a16:creationId xmlns:a16="http://schemas.microsoft.com/office/drawing/2014/main" id="{D7DA29A4-0B3B-6BD6-5854-7A46BF2AA6D0}"/>
                </a:ext>
              </a:extLst>
            </p:cNvPr>
            <p:cNvSpPr/>
            <p:nvPr/>
          </p:nvSpPr>
          <p:spPr>
            <a:xfrm>
              <a:off x="127" y="0"/>
              <a:ext cx="779526" cy="143002"/>
            </a:xfrm>
            <a:custGeom>
              <a:avLst/>
              <a:gdLst/>
              <a:ahLst/>
              <a:cxnLst/>
              <a:rect l="l" t="t" r="r" b="b"/>
              <a:pathLst>
                <a:path w="779526" h="143002">
                  <a:moveTo>
                    <a:pt x="0" y="0"/>
                  </a:moveTo>
                  <a:lnTo>
                    <a:pt x="0" y="35814"/>
                  </a:lnTo>
                  <a:cubicBezTo>
                    <a:pt x="0" y="97536"/>
                    <a:pt x="45466" y="143002"/>
                    <a:pt x="103886" y="143002"/>
                  </a:cubicBezTo>
                  <a:lnTo>
                    <a:pt x="672338" y="143002"/>
                  </a:lnTo>
                  <a:cubicBezTo>
                    <a:pt x="730758" y="143002"/>
                    <a:pt x="779526" y="94234"/>
                    <a:pt x="779526" y="35814"/>
                  </a:cubicBezTo>
                  <a:lnTo>
                    <a:pt x="779526" y="0"/>
                  </a:ln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275" name="Group 139">
            <a:extLst>
              <a:ext uri="{FF2B5EF4-FFF2-40B4-BE49-F238E27FC236}">
                <a16:creationId xmlns:a16="http://schemas.microsoft.com/office/drawing/2014/main" id="{B1BD8620-8BB4-ABC1-F817-1D062B35C7D7}"/>
              </a:ext>
            </a:extLst>
          </p:cNvPr>
          <p:cNvGrpSpPr/>
          <p:nvPr/>
        </p:nvGrpSpPr>
        <p:grpSpPr>
          <a:xfrm>
            <a:off x="11368185" y="2214290"/>
            <a:ext cx="260640" cy="262800"/>
            <a:chOff x="0" y="0"/>
            <a:chExt cx="347520" cy="350400"/>
          </a:xfrm>
        </p:grpSpPr>
        <p:sp>
          <p:nvSpPr>
            <p:cNvPr id="276" name="Freeform 140">
              <a:extLst>
                <a:ext uri="{FF2B5EF4-FFF2-40B4-BE49-F238E27FC236}">
                  <a16:creationId xmlns:a16="http://schemas.microsoft.com/office/drawing/2014/main" id="{13EB37EA-7559-5037-8A67-BABF6B2365C0}"/>
                </a:ext>
              </a:extLst>
            </p:cNvPr>
            <p:cNvSpPr/>
            <p:nvPr/>
          </p:nvSpPr>
          <p:spPr>
            <a:xfrm>
              <a:off x="127" y="127"/>
              <a:ext cx="347472" cy="350393"/>
            </a:xfrm>
            <a:custGeom>
              <a:avLst/>
              <a:gdLst/>
              <a:ahLst/>
              <a:cxnLst/>
              <a:rect l="l" t="t" r="r" b="b"/>
              <a:pathLst>
                <a:path w="347472" h="350393">
                  <a:moveTo>
                    <a:pt x="35687" y="0"/>
                  </a:moveTo>
                  <a:cubicBezTo>
                    <a:pt x="16129" y="0"/>
                    <a:pt x="0" y="16129"/>
                    <a:pt x="0" y="35560"/>
                  </a:cubicBezTo>
                  <a:cubicBezTo>
                    <a:pt x="0" y="54991"/>
                    <a:pt x="16129" y="71374"/>
                    <a:pt x="35687" y="71374"/>
                  </a:cubicBezTo>
                  <a:lnTo>
                    <a:pt x="103886" y="71374"/>
                  </a:lnTo>
                  <a:cubicBezTo>
                    <a:pt x="162306" y="71374"/>
                    <a:pt x="211074" y="120015"/>
                    <a:pt x="211074" y="178435"/>
                  </a:cubicBezTo>
                  <a:lnTo>
                    <a:pt x="211074" y="233553"/>
                  </a:lnTo>
                  <a:lnTo>
                    <a:pt x="198120" y="223901"/>
                  </a:lnTo>
                  <a:cubicBezTo>
                    <a:pt x="191643" y="217424"/>
                    <a:pt x="182626" y="214122"/>
                    <a:pt x="173736" y="214122"/>
                  </a:cubicBezTo>
                  <a:cubicBezTo>
                    <a:pt x="164846" y="214122"/>
                    <a:pt x="155956" y="217424"/>
                    <a:pt x="149352" y="223901"/>
                  </a:cubicBezTo>
                  <a:cubicBezTo>
                    <a:pt x="136398" y="233553"/>
                    <a:pt x="136398" y="259588"/>
                    <a:pt x="149352" y="272542"/>
                  </a:cubicBezTo>
                  <a:lnTo>
                    <a:pt x="217551" y="340741"/>
                  </a:lnTo>
                  <a:cubicBezTo>
                    <a:pt x="224028" y="347218"/>
                    <a:pt x="233680" y="350393"/>
                    <a:pt x="243078" y="350393"/>
                  </a:cubicBezTo>
                  <a:cubicBezTo>
                    <a:pt x="252476" y="350393"/>
                    <a:pt x="261366" y="347218"/>
                    <a:pt x="266192" y="340741"/>
                  </a:cubicBezTo>
                  <a:lnTo>
                    <a:pt x="337693" y="272542"/>
                  </a:lnTo>
                  <a:cubicBezTo>
                    <a:pt x="347472" y="259588"/>
                    <a:pt x="347472" y="233553"/>
                    <a:pt x="337693" y="223901"/>
                  </a:cubicBezTo>
                  <a:cubicBezTo>
                    <a:pt x="331216" y="217424"/>
                    <a:pt x="321564" y="214122"/>
                    <a:pt x="312166" y="214122"/>
                  </a:cubicBezTo>
                  <a:cubicBezTo>
                    <a:pt x="302768" y="214122"/>
                    <a:pt x="293878" y="217424"/>
                    <a:pt x="289052" y="223901"/>
                  </a:cubicBezTo>
                  <a:lnTo>
                    <a:pt x="276098" y="233553"/>
                  </a:lnTo>
                  <a:lnTo>
                    <a:pt x="276098" y="178308"/>
                  </a:lnTo>
                  <a:cubicBezTo>
                    <a:pt x="282575" y="81026"/>
                    <a:pt x="201295" y="0"/>
                    <a:pt x="103886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277" name="Group 141">
            <a:extLst>
              <a:ext uri="{FF2B5EF4-FFF2-40B4-BE49-F238E27FC236}">
                <a16:creationId xmlns:a16="http://schemas.microsoft.com/office/drawing/2014/main" id="{249B3D0E-F33E-C711-0679-97D91903F55F}"/>
              </a:ext>
            </a:extLst>
          </p:cNvPr>
          <p:cNvGrpSpPr/>
          <p:nvPr/>
        </p:nvGrpSpPr>
        <p:grpSpPr>
          <a:xfrm>
            <a:off x="11000265" y="2744930"/>
            <a:ext cx="262800" cy="262800"/>
            <a:chOff x="0" y="0"/>
            <a:chExt cx="350400" cy="350400"/>
          </a:xfrm>
        </p:grpSpPr>
        <p:sp>
          <p:nvSpPr>
            <p:cNvPr id="278" name="Freeform 142">
              <a:extLst>
                <a:ext uri="{FF2B5EF4-FFF2-40B4-BE49-F238E27FC236}">
                  <a16:creationId xmlns:a16="http://schemas.microsoft.com/office/drawing/2014/main" id="{A89C4FE7-9FD6-C2C0-3686-E3907D3F83F4}"/>
                </a:ext>
              </a:extLst>
            </p:cNvPr>
            <p:cNvSpPr/>
            <p:nvPr/>
          </p:nvSpPr>
          <p:spPr>
            <a:xfrm>
              <a:off x="127" y="127"/>
              <a:ext cx="350520" cy="350520"/>
            </a:xfrm>
            <a:custGeom>
              <a:avLst/>
              <a:gdLst/>
              <a:ahLst/>
              <a:cxnLst/>
              <a:rect l="l" t="t" r="r" b="b"/>
              <a:pathLst>
                <a:path w="350520" h="350520">
                  <a:moveTo>
                    <a:pt x="104267" y="0"/>
                  </a:moveTo>
                  <a:cubicBezTo>
                    <a:pt x="94869" y="0"/>
                    <a:pt x="85979" y="3175"/>
                    <a:pt x="81153" y="9652"/>
                  </a:cubicBezTo>
                  <a:lnTo>
                    <a:pt x="12954" y="77851"/>
                  </a:lnTo>
                  <a:cubicBezTo>
                    <a:pt x="0" y="90805"/>
                    <a:pt x="0" y="116713"/>
                    <a:pt x="12954" y="126492"/>
                  </a:cubicBezTo>
                  <a:cubicBezTo>
                    <a:pt x="17780" y="132969"/>
                    <a:pt x="26670" y="136271"/>
                    <a:pt x="36068" y="136271"/>
                  </a:cubicBezTo>
                  <a:cubicBezTo>
                    <a:pt x="45466" y="136271"/>
                    <a:pt x="55118" y="132969"/>
                    <a:pt x="61595" y="126492"/>
                  </a:cubicBezTo>
                  <a:lnTo>
                    <a:pt x="71374" y="116840"/>
                  </a:lnTo>
                  <a:lnTo>
                    <a:pt x="71374" y="172085"/>
                  </a:lnTo>
                  <a:cubicBezTo>
                    <a:pt x="71374" y="269367"/>
                    <a:pt x="149225" y="347345"/>
                    <a:pt x="246634" y="347345"/>
                  </a:cubicBezTo>
                  <a:lnTo>
                    <a:pt x="314833" y="347345"/>
                  </a:lnTo>
                  <a:lnTo>
                    <a:pt x="314833" y="350520"/>
                  </a:lnTo>
                  <a:cubicBezTo>
                    <a:pt x="334264" y="350520"/>
                    <a:pt x="350520" y="334391"/>
                    <a:pt x="350520" y="314833"/>
                  </a:cubicBezTo>
                  <a:cubicBezTo>
                    <a:pt x="350520" y="295275"/>
                    <a:pt x="334391" y="279146"/>
                    <a:pt x="314833" y="279146"/>
                  </a:cubicBezTo>
                  <a:lnTo>
                    <a:pt x="243205" y="279146"/>
                  </a:lnTo>
                  <a:cubicBezTo>
                    <a:pt x="184785" y="279146"/>
                    <a:pt x="136144" y="230505"/>
                    <a:pt x="136144" y="172085"/>
                  </a:cubicBezTo>
                  <a:lnTo>
                    <a:pt x="136144" y="116713"/>
                  </a:lnTo>
                  <a:lnTo>
                    <a:pt x="149098" y="126365"/>
                  </a:lnTo>
                  <a:cubicBezTo>
                    <a:pt x="155575" y="132842"/>
                    <a:pt x="164465" y="136144"/>
                    <a:pt x="173355" y="136144"/>
                  </a:cubicBezTo>
                  <a:cubicBezTo>
                    <a:pt x="182245" y="136144"/>
                    <a:pt x="191135" y="132842"/>
                    <a:pt x="197612" y="126365"/>
                  </a:cubicBezTo>
                  <a:cubicBezTo>
                    <a:pt x="210566" y="116713"/>
                    <a:pt x="210566" y="90678"/>
                    <a:pt x="197612" y="77724"/>
                  </a:cubicBezTo>
                  <a:lnTo>
                    <a:pt x="129794" y="9652"/>
                  </a:lnTo>
                  <a:cubicBezTo>
                    <a:pt x="123317" y="3175"/>
                    <a:pt x="113538" y="0"/>
                    <a:pt x="104267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279" name="Group 143">
            <a:extLst>
              <a:ext uri="{FF2B5EF4-FFF2-40B4-BE49-F238E27FC236}">
                <a16:creationId xmlns:a16="http://schemas.microsoft.com/office/drawing/2014/main" id="{86CD227B-CE7D-2338-BB36-75DFE654EE8A}"/>
              </a:ext>
            </a:extLst>
          </p:cNvPr>
          <p:cNvGrpSpPr/>
          <p:nvPr/>
        </p:nvGrpSpPr>
        <p:grpSpPr>
          <a:xfrm>
            <a:off x="10783545" y="2109170"/>
            <a:ext cx="637920" cy="474480"/>
            <a:chOff x="0" y="0"/>
            <a:chExt cx="850560" cy="632640"/>
          </a:xfrm>
        </p:grpSpPr>
        <p:sp>
          <p:nvSpPr>
            <p:cNvPr id="280" name="Freeform 144">
              <a:extLst>
                <a:ext uri="{FF2B5EF4-FFF2-40B4-BE49-F238E27FC236}">
                  <a16:creationId xmlns:a16="http://schemas.microsoft.com/office/drawing/2014/main" id="{E3550423-FB0F-6830-3006-CBD24AD07435}"/>
                </a:ext>
              </a:extLst>
            </p:cNvPr>
            <p:cNvSpPr/>
            <p:nvPr/>
          </p:nvSpPr>
          <p:spPr>
            <a:xfrm>
              <a:off x="127" y="0"/>
              <a:ext cx="850646" cy="632587"/>
            </a:xfrm>
            <a:custGeom>
              <a:avLst/>
              <a:gdLst/>
              <a:ahLst/>
              <a:cxnLst/>
              <a:rect l="l" t="t" r="r" b="b"/>
              <a:pathLst>
                <a:path w="850646" h="632587">
                  <a:moveTo>
                    <a:pt x="431800" y="0"/>
                  </a:moveTo>
                  <a:cubicBezTo>
                    <a:pt x="236855" y="0"/>
                    <a:pt x="77851" y="159004"/>
                    <a:pt x="77851" y="353695"/>
                  </a:cubicBezTo>
                  <a:lnTo>
                    <a:pt x="77851" y="363474"/>
                  </a:lnTo>
                  <a:cubicBezTo>
                    <a:pt x="35687" y="379603"/>
                    <a:pt x="9652" y="415290"/>
                    <a:pt x="9652" y="460756"/>
                  </a:cubicBezTo>
                  <a:lnTo>
                    <a:pt x="9652" y="528828"/>
                  </a:lnTo>
                  <a:cubicBezTo>
                    <a:pt x="0" y="584073"/>
                    <a:pt x="48641" y="632587"/>
                    <a:pt x="103886" y="632587"/>
                  </a:cubicBezTo>
                  <a:cubicBezTo>
                    <a:pt x="116840" y="632587"/>
                    <a:pt x="129794" y="629412"/>
                    <a:pt x="142875" y="626110"/>
                  </a:cubicBezTo>
                  <a:lnTo>
                    <a:pt x="142875" y="350520"/>
                  </a:lnTo>
                  <a:cubicBezTo>
                    <a:pt x="142875" y="194691"/>
                    <a:pt x="272669" y="64897"/>
                    <a:pt x="425323" y="64897"/>
                  </a:cubicBezTo>
                  <a:cubicBezTo>
                    <a:pt x="581152" y="64897"/>
                    <a:pt x="710946" y="194691"/>
                    <a:pt x="710946" y="350520"/>
                  </a:cubicBezTo>
                  <a:lnTo>
                    <a:pt x="710946" y="626110"/>
                  </a:lnTo>
                  <a:cubicBezTo>
                    <a:pt x="720725" y="629412"/>
                    <a:pt x="733679" y="632587"/>
                    <a:pt x="746760" y="632587"/>
                  </a:cubicBezTo>
                  <a:cubicBezTo>
                    <a:pt x="801878" y="632587"/>
                    <a:pt x="850646" y="583946"/>
                    <a:pt x="850646" y="528828"/>
                  </a:cubicBezTo>
                  <a:lnTo>
                    <a:pt x="850646" y="460756"/>
                  </a:lnTo>
                  <a:cubicBezTo>
                    <a:pt x="850646" y="415290"/>
                    <a:pt x="824738" y="373126"/>
                    <a:pt x="782447" y="363474"/>
                  </a:cubicBezTo>
                  <a:lnTo>
                    <a:pt x="782447" y="353695"/>
                  </a:lnTo>
                  <a:cubicBezTo>
                    <a:pt x="782320" y="159004"/>
                    <a:pt x="623316" y="0"/>
                    <a:pt x="431800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281" name="Group 145">
            <a:extLst>
              <a:ext uri="{FF2B5EF4-FFF2-40B4-BE49-F238E27FC236}">
                <a16:creationId xmlns:a16="http://schemas.microsoft.com/office/drawing/2014/main" id="{F5A8D16F-498B-AF93-84CE-D8DC2017DA47}"/>
              </a:ext>
            </a:extLst>
          </p:cNvPr>
          <p:cNvGrpSpPr/>
          <p:nvPr/>
        </p:nvGrpSpPr>
        <p:grpSpPr>
          <a:xfrm>
            <a:off x="10944105" y="2267570"/>
            <a:ext cx="324000" cy="161280"/>
            <a:chOff x="0" y="0"/>
            <a:chExt cx="432000" cy="215040"/>
          </a:xfrm>
        </p:grpSpPr>
        <p:sp>
          <p:nvSpPr>
            <p:cNvPr id="282" name="Freeform 146">
              <a:extLst>
                <a:ext uri="{FF2B5EF4-FFF2-40B4-BE49-F238E27FC236}">
                  <a16:creationId xmlns:a16="http://schemas.microsoft.com/office/drawing/2014/main" id="{7664B479-A567-055D-DCE1-BB764C400162}"/>
                </a:ext>
              </a:extLst>
            </p:cNvPr>
            <p:cNvSpPr/>
            <p:nvPr/>
          </p:nvSpPr>
          <p:spPr>
            <a:xfrm>
              <a:off x="127" y="127"/>
              <a:ext cx="432054" cy="215011"/>
            </a:xfrm>
            <a:custGeom>
              <a:avLst/>
              <a:gdLst/>
              <a:ahLst/>
              <a:cxnLst/>
              <a:rect l="l" t="t" r="r" b="b"/>
              <a:pathLst>
                <a:path w="432054" h="215011">
                  <a:moveTo>
                    <a:pt x="178689" y="0"/>
                  </a:moveTo>
                  <a:cubicBezTo>
                    <a:pt x="81280" y="0"/>
                    <a:pt x="0" y="77851"/>
                    <a:pt x="0" y="175133"/>
                  </a:cubicBezTo>
                  <a:lnTo>
                    <a:pt x="0" y="210820"/>
                  </a:lnTo>
                  <a:lnTo>
                    <a:pt x="126746" y="210820"/>
                  </a:lnTo>
                  <a:cubicBezTo>
                    <a:pt x="159258" y="210820"/>
                    <a:pt x="194945" y="210820"/>
                    <a:pt x="207899" y="204343"/>
                  </a:cubicBezTo>
                  <a:cubicBezTo>
                    <a:pt x="211201" y="201041"/>
                    <a:pt x="214376" y="188087"/>
                    <a:pt x="214376" y="178435"/>
                  </a:cubicBezTo>
                  <a:cubicBezTo>
                    <a:pt x="214376" y="159004"/>
                    <a:pt x="230632" y="142748"/>
                    <a:pt x="253365" y="142748"/>
                  </a:cubicBezTo>
                  <a:cubicBezTo>
                    <a:pt x="272796" y="142748"/>
                    <a:pt x="289179" y="159004"/>
                    <a:pt x="289179" y="178435"/>
                  </a:cubicBezTo>
                  <a:cubicBezTo>
                    <a:pt x="289179" y="188087"/>
                    <a:pt x="289179" y="201041"/>
                    <a:pt x="295656" y="204343"/>
                  </a:cubicBezTo>
                  <a:cubicBezTo>
                    <a:pt x="303276" y="211836"/>
                    <a:pt x="318643" y="215011"/>
                    <a:pt x="336677" y="215011"/>
                  </a:cubicBezTo>
                  <a:cubicBezTo>
                    <a:pt x="349377" y="215011"/>
                    <a:pt x="363347" y="213487"/>
                    <a:pt x="376936" y="210820"/>
                  </a:cubicBezTo>
                  <a:lnTo>
                    <a:pt x="432054" y="210820"/>
                  </a:lnTo>
                  <a:lnTo>
                    <a:pt x="432054" y="175133"/>
                  </a:lnTo>
                  <a:lnTo>
                    <a:pt x="425577" y="175133"/>
                  </a:lnTo>
                  <a:cubicBezTo>
                    <a:pt x="425450" y="77851"/>
                    <a:pt x="344297" y="0"/>
                    <a:pt x="246761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283" name="Group 147">
            <a:extLst>
              <a:ext uri="{FF2B5EF4-FFF2-40B4-BE49-F238E27FC236}">
                <a16:creationId xmlns:a16="http://schemas.microsoft.com/office/drawing/2014/main" id="{2FD910AA-D656-BE1D-0503-C966AB9EB6E5}"/>
              </a:ext>
            </a:extLst>
          </p:cNvPr>
          <p:cNvGrpSpPr/>
          <p:nvPr/>
        </p:nvGrpSpPr>
        <p:grpSpPr>
          <a:xfrm>
            <a:off x="10944105" y="2459810"/>
            <a:ext cx="324000" cy="228960"/>
            <a:chOff x="0" y="0"/>
            <a:chExt cx="432000" cy="305280"/>
          </a:xfrm>
        </p:grpSpPr>
        <p:sp>
          <p:nvSpPr>
            <p:cNvPr id="284" name="Freeform 148">
              <a:extLst>
                <a:ext uri="{FF2B5EF4-FFF2-40B4-BE49-F238E27FC236}">
                  <a16:creationId xmlns:a16="http://schemas.microsoft.com/office/drawing/2014/main" id="{548443F4-8586-C8FF-9A9E-8DAE9CE706A0}"/>
                </a:ext>
              </a:extLst>
            </p:cNvPr>
            <p:cNvSpPr/>
            <p:nvPr/>
          </p:nvSpPr>
          <p:spPr>
            <a:xfrm>
              <a:off x="127" y="0"/>
              <a:ext cx="432054" cy="305435"/>
            </a:xfrm>
            <a:custGeom>
              <a:avLst/>
              <a:gdLst/>
              <a:ahLst/>
              <a:cxnLst/>
              <a:rect l="l" t="t" r="r" b="b"/>
              <a:pathLst>
                <a:path w="432054" h="305435">
                  <a:moveTo>
                    <a:pt x="246761" y="127"/>
                  </a:moveTo>
                  <a:cubicBezTo>
                    <a:pt x="214249" y="26162"/>
                    <a:pt x="172085" y="26162"/>
                    <a:pt x="126619" y="26162"/>
                  </a:cubicBezTo>
                  <a:lnTo>
                    <a:pt x="0" y="26162"/>
                  </a:lnTo>
                  <a:lnTo>
                    <a:pt x="0" y="94234"/>
                  </a:lnTo>
                  <a:cubicBezTo>
                    <a:pt x="0" y="211201"/>
                    <a:pt x="97409" y="305435"/>
                    <a:pt x="217678" y="305435"/>
                  </a:cubicBezTo>
                  <a:cubicBezTo>
                    <a:pt x="334645" y="305435"/>
                    <a:pt x="432054" y="211328"/>
                    <a:pt x="432054" y="94234"/>
                  </a:cubicBezTo>
                  <a:lnTo>
                    <a:pt x="432054" y="26035"/>
                  </a:lnTo>
                  <a:lnTo>
                    <a:pt x="357251" y="26035"/>
                  </a:lnTo>
                  <a:cubicBezTo>
                    <a:pt x="318262" y="26035"/>
                    <a:pt x="276098" y="19558"/>
                    <a:pt x="246888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285" name="Group 149">
            <a:extLst>
              <a:ext uri="{FF2B5EF4-FFF2-40B4-BE49-F238E27FC236}">
                <a16:creationId xmlns:a16="http://schemas.microsoft.com/office/drawing/2014/main" id="{4B1C8178-9607-F49D-B967-005FFB6A3D33}"/>
              </a:ext>
            </a:extLst>
          </p:cNvPr>
          <p:cNvGrpSpPr/>
          <p:nvPr/>
        </p:nvGrpSpPr>
        <p:grpSpPr>
          <a:xfrm>
            <a:off x="11370345" y="2584370"/>
            <a:ext cx="324000" cy="161280"/>
            <a:chOff x="0" y="0"/>
            <a:chExt cx="432000" cy="215040"/>
          </a:xfrm>
        </p:grpSpPr>
        <p:sp>
          <p:nvSpPr>
            <p:cNvPr id="286" name="Freeform 150">
              <a:extLst>
                <a:ext uri="{FF2B5EF4-FFF2-40B4-BE49-F238E27FC236}">
                  <a16:creationId xmlns:a16="http://schemas.microsoft.com/office/drawing/2014/main" id="{6E17D641-BFCA-1F52-80FD-68727D7580D0}"/>
                </a:ext>
              </a:extLst>
            </p:cNvPr>
            <p:cNvSpPr/>
            <p:nvPr/>
          </p:nvSpPr>
          <p:spPr>
            <a:xfrm>
              <a:off x="0" y="0"/>
              <a:ext cx="432054" cy="215011"/>
            </a:xfrm>
            <a:custGeom>
              <a:avLst/>
              <a:gdLst/>
              <a:ahLst/>
              <a:cxnLst/>
              <a:rect l="l" t="t" r="r" b="b"/>
              <a:pathLst>
                <a:path w="432054" h="215011">
                  <a:moveTo>
                    <a:pt x="175514" y="0"/>
                  </a:moveTo>
                  <a:cubicBezTo>
                    <a:pt x="77978" y="0"/>
                    <a:pt x="0" y="77851"/>
                    <a:pt x="0" y="175133"/>
                  </a:cubicBezTo>
                  <a:lnTo>
                    <a:pt x="0" y="210693"/>
                  </a:lnTo>
                  <a:lnTo>
                    <a:pt x="126746" y="210693"/>
                  </a:lnTo>
                  <a:cubicBezTo>
                    <a:pt x="159258" y="210693"/>
                    <a:pt x="194945" y="210693"/>
                    <a:pt x="208026" y="204216"/>
                  </a:cubicBezTo>
                  <a:cubicBezTo>
                    <a:pt x="211201" y="201041"/>
                    <a:pt x="214503" y="188087"/>
                    <a:pt x="214503" y="178308"/>
                  </a:cubicBezTo>
                  <a:cubicBezTo>
                    <a:pt x="214503" y="158877"/>
                    <a:pt x="230632" y="142748"/>
                    <a:pt x="253492" y="142748"/>
                  </a:cubicBezTo>
                  <a:cubicBezTo>
                    <a:pt x="272923" y="142748"/>
                    <a:pt x="289179" y="158877"/>
                    <a:pt x="289179" y="178308"/>
                  </a:cubicBezTo>
                  <a:cubicBezTo>
                    <a:pt x="289179" y="188087"/>
                    <a:pt x="289179" y="201041"/>
                    <a:pt x="295656" y="204216"/>
                  </a:cubicBezTo>
                  <a:cubicBezTo>
                    <a:pt x="303276" y="211836"/>
                    <a:pt x="318770" y="215011"/>
                    <a:pt x="336677" y="215011"/>
                  </a:cubicBezTo>
                  <a:cubicBezTo>
                    <a:pt x="349377" y="215011"/>
                    <a:pt x="363347" y="213360"/>
                    <a:pt x="376936" y="210693"/>
                  </a:cubicBezTo>
                  <a:lnTo>
                    <a:pt x="432054" y="210693"/>
                  </a:lnTo>
                  <a:lnTo>
                    <a:pt x="432054" y="175133"/>
                  </a:lnTo>
                  <a:cubicBezTo>
                    <a:pt x="422275" y="77851"/>
                    <a:pt x="341122" y="0"/>
                    <a:pt x="243586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287" name="Group 151">
            <a:extLst>
              <a:ext uri="{FF2B5EF4-FFF2-40B4-BE49-F238E27FC236}">
                <a16:creationId xmlns:a16="http://schemas.microsoft.com/office/drawing/2014/main" id="{969CED78-39F3-D774-CF65-F7BC4BE5C699}"/>
              </a:ext>
            </a:extLst>
          </p:cNvPr>
          <p:cNvGrpSpPr/>
          <p:nvPr/>
        </p:nvGrpSpPr>
        <p:grpSpPr>
          <a:xfrm>
            <a:off x="11368185" y="2776610"/>
            <a:ext cx="316800" cy="231120"/>
            <a:chOff x="0" y="0"/>
            <a:chExt cx="422400" cy="308160"/>
          </a:xfrm>
        </p:grpSpPr>
        <p:sp>
          <p:nvSpPr>
            <p:cNvPr id="288" name="Freeform 152">
              <a:extLst>
                <a:ext uri="{FF2B5EF4-FFF2-40B4-BE49-F238E27FC236}">
                  <a16:creationId xmlns:a16="http://schemas.microsoft.com/office/drawing/2014/main" id="{B1B98055-B865-1063-BE73-D218970A37CB}"/>
                </a:ext>
              </a:extLst>
            </p:cNvPr>
            <p:cNvSpPr/>
            <p:nvPr/>
          </p:nvSpPr>
          <p:spPr>
            <a:xfrm>
              <a:off x="127" y="0"/>
              <a:ext cx="422402" cy="308102"/>
            </a:xfrm>
            <a:custGeom>
              <a:avLst/>
              <a:gdLst/>
              <a:ahLst/>
              <a:cxnLst/>
              <a:rect l="l" t="t" r="r" b="b"/>
              <a:pathLst>
                <a:path w="422402" h="308102">
                  <a:moveTo>
                    <a:pt x="246888" y="0"/>
                  </a:moveTo>
                  <a:cubicBezTo>
                    <a:pt x="214376" y="25908"/>
                    <a:pt x="168910" y="25908"/>
                    <a:pt x="126746" y="25908"/>
                  </a:cubicBezTo>
                  <a:lnTo>
                    <a:pt x="0" y="25908"/>
                  </a:lnTo>
                  <a:lnTo>
                    <a:pt x="0" y="94107"/>
                  </a:lnTo>
                  <a:cubicBezTo>
                    <a:pt x="0" y="210820"/>
                    <a:pt x="94234" y="308102"/>
                    <a:pt x="211201" y="308102"/>
                  </a:cubicBezTo>
                  <a:cubicBezTo>
                    <a:pt x="328168" y="308102"/>
                    <a:pt x="422402" y="210820"/>
                    <a:pt x="422402" y="94107"/>
                  </a:cubicBezTo>
                  <a:lnTo>
                    <a:pt x="422402" y="25908"/>
                  </a:lnTo>
                  <a:lnTo>
                    <a:pt x="354203" y="25908"/>
                  </a:lnTo>
                  <a:cubicBezTo>
                    <a:pt x="311912" y="25908"/>
                    <a:pt x="276225" y="19431"/>
                    <a:pt x="246888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289" name="Group 153">
            <a:extLst>
              <a:ext uri="{FF2B5EF4-FFF2-40B4-BE49-F238E27FC236}">
                <a16:creationId xmlns:a16="http://schemas.microsoft.com/office/drawing/2014/main" id="{4E61DD85-2089-632C-BCCA-1A685892F2DF}"/>
              </a:ext>
            </a:extLst>
          </p:cNvPr>
          <p:cNvGrpSpPr/>
          <p:nvPr/>
        </p:nvGrpSpPr>
        <p:grpSpPr>
          <a:xfrm>
            <a:off x="6524745" y="2110610"/>
            <a:ext cx="530640" cy="529200"/>
            <a:chOff x="0" y="0"/>
            <a:chExt cx="707520" cy="705600"/>
          </a:xfrm>
        </p:grpSpPr>
        <p:sp>
          <p:nvSpPr>
            <p:cNvPr id="290" name="Freeform 154">
              <a:extLst>
                <a:ext uri="{FF2B5EF4-FFF2-40B4-BE49-F238E27FC236}">
                  <a16:creationId xmlns:a16="http://schemas.microsoft.com/office/drawing/2014/main" id="{09719107-5FC4-8019-D9EB-739D0455748B}"/>
                </a:ext>
              </a:extLst>
            </p:cNvPr>
            <p:cNvSpPr/>
            <p:nvPr/>
          </p:nvSpPr>
          <p:spPr>
            <a:xfrm>
              <a:off x="0" y="0"/>
              <a:ext cx="707517" cy="705612"/>
            </a:xfrm>
            <a:custGeom>
              <a:avLst/>
              <a:gdLst/>
              <a:ahLst/>
              <a:cxnLst/>
              <a:rect l="l" t="t" r="r" b="b"/>
              <a:pathLst>
                <a:path w="707517" h="705612">
                  <a:moveTo>
                    <a:pt x="356997" y="139573"/>
                  </a:moveTo>
                  <a:cubicBezTo>
                    <a:pt x="434848" y="139573"/>
                    <a:pt x="499745" y="204470"/>
                    <a:pt x="499745" y="282321"/>
                  </a:cubicBezTo>
                  <a:lnTo>
                    <a:pt x="499745" y="425196"/>
                  </a:lnTo>
                  <a:cubicBezTo>
                    <a:pt x="499745" y="447929"/>
                    <a:pt x="489966" y="473964"/>
                    <a:pt x="477012" y="496697"/>
                  </a:cubicBezTo>
                  <a:lnTo>
                    <a:pt x="486791" y="506349"/>
                  </a:lnTo>
                  <a:cubicBezTo>
                    <a:pt x="499745" y="519303"/>
                    <a:pt x="499745" y="542036"/>
                    <a:pt x="486791" y="555117"/>
                  </a:cubicBezTo>
                  <a:cubicBezTo>
                    <a:pt x="480314" y="561594"/>
                    <a:pt x="471297" y="564769"/>
                    <a:pt x="462407" y="564769"/>
                  </a:cubicBezTo>
                  <a:cubicBezTo>
                    <a:pt x="453517" y="564769"/>
                    <a:pt x="444627" y="561594"/>
                    <a:pt x="438150" y="555117"/>
                  </a:cubicBezTo>
                  <a:lnTo>
                    <a:pt x="431673" y="545338"/>
                  </a:lnTo>
                  <a:cubicBezTo>
                    <a:pt x="409067" y="558292"/>
                    <a:pt x="386207" y="568071"/>
                    <a:pt x="357124" y="568071"/>
                  </a:cubicBezTo>
                  <a:cubicBezTo>
                    <a:pt x="279146" y="568071"/>
                    <a:pt x="214249" y="503174"/>
                    <a:pt x="214249" y="425196"/>
                  </a:cubicBezTo>
                  <a:lnTo>
                    <a:pt x="214249" y="282321"/>
                  </a:lnTo>
                  <a:cubicBezTo>
                    <a:pt x="214249" y="204470"/>
                    <a:pt x="279146" y="139573"/>
                    <a:pt x="357124" y="139573"/>
                  </a:cubicBezTo>
                  <a:close/>
                  <a:moveTo>
                    <a:pt x="356997" y="0"/>
                  </a:moveTo>
                  <a:cubicBezTo>
                    <a:pt x="162306" y="0"/>
                    <a:pt x="3302" y="162306"/>
                    <a:pt x="3302" y="350647"/>
                  </a:cubicBezTo>
                  <a:cubicBezTo>
                    <a:pt x="3302" y="412242"/>
                    <a:pt x="19431" y="470789"/>
                    <a:pt x="48768" y="525907"/>
                  </a:cubicBezTo>
                  <a:lnTo>
                    <a:pt x="3302" y="658876"/>
                  </a:lnTo>
                  <a:cubicBezTo>
                    <a:pt x="0" y="671830"/>
                    <a:pt x="3302" y="688086"/>
                    <a:pt x="12954" y="697865"/>
                  </a:cubicBezTo>
                  <a:cubicBezTo>
                    <a:pt x="17653" y="702564"/>
                    <a:pt x="27686" y="705612"/>
                    <a:pt x="37719" y="705612"/>
                  </a:cubicBezTo>
                  <a:cubicBezTo>
                    <a:pt x="41402" y="705612"/>
                    <a:pt x="45085" y="705231"/>
                    <a:pt x="48641" y="704342"/>
                  </a:cubicBezTo>
                  <a:lnTo>
                    <a:pt x="181610" y="658876"/>
                  </a:lnTo>
                  <a:cubicBezTo>
                    <a:pt x="236855" y="688086"/>
                    <a:pt x="295275" y="704342"/>
                    <a:pt x="356997" y="704342"/>
                  </a:cubicBezTo>
                  <a:cubicBezTo>
                    <a:pt x="551688" y="704342"/>
                    <a:pt x="707517" y="545338"/>
                    <a:pt x="707517" y="350520"/>
                  </a:cubicBezTo>
                  <a:cubicBezTo>
                    <a:pt x="707517" y="155702"/>
                    <a:pt x="551815" y="0"/>
                    <a:pt x="356997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291" name="Group 155">
            <a:extLst>
              <a:ext uri="{FF2B5EF4-FFF2-40B4-BE49-F238E27FC236}">
                <a16:creationId xmlns:a16="http://schemas.microsoft.com/office/drawing/2014/main" id="{17156DE6-7F18-CB3F-508F-544256193CE4}"/>
              </a:ext>
            </a:extLst>
          </p:cNvPr>
          <p:cNvGrpSpPr/>
          <p:nvPr/>
        </p:nvGrpSpPr>
        <p:grpSpPr>
          <a:xfrm>
            <a:off x="6741465" y="2271170"/>
            <a:ext cx="102240" cy="209520"/>
            <a:chOff x="0" y="0"/>
            <a:chExt cx="136320" cy="279360"/>
          </a:xfrm>
        </p:grpSpPr>
        <p:sp>
          <p:nvSpPr>
            <p:cNvPr id="292" name="Freeform 156">
              <a:extLst>
                <a:ext uri="{FF2B5EF4-FFF2-40B4-BE49-F238E27FC236}">
                  <a16:creationId xmlns:a16="http://schemas.microsoft.com/office/drawing/2014/main" id="{D5EF1BF2-F41F-F023-5348-387E7ED31930}"/>
                </a:ext>
              </a:extLst>
            </p:cNvPr>
            <p:cNvSpPr/>
            <p:nvPr/>
          </p:nvSpPr>
          <p:spPr>
            <a:xfrm>
              <a:off x="127" y="127"/>
              <a:ext cx="136144" cy="279273"/>
            </a:xfrm>
            <a:custGeom>
              <a:avLst/>
              <a:gdLst/>
              <a:ahLst/>
              <a:cxnLst/>
              <a:rect l="l" t="t" r="r" b="b"/>
              <a:pathLst>
                <a:path w="136144" h="279273">
                  <a:moveTo>
                    <a:pt x="68199" y="0"/>
                  </a:moveTo>
                  <a:cubicBezTo>
                    <a:pt x="25908" y="0"/>
                    <a:pt x="0" y="32512"/>
                    <a:pt x="0" y="68199"/>
                  </a:cubicBezTo>
                  <a:lnTo>
                    <a:pt x="0" y="211074"/>
                  </a:lnTo>
                  <a:cubicBezTo>
                    <a:pt x="0" y="250190"/>
                    <a:pt x="32385" y="279273"/>
                    <a:pt x="68199" y="279273"/>
                  </a:cubicBezTo>
                  <a:cubicBezTo>
                    <a:pt x="71374" y="279273"/>
                    <a:pt x="81153" y="279273"/>
                    <a:pt x="84328" y="276098"/>
                  </a:cubicBezTo>
                  <a:lnTo>
                    <a:pt x="77851" y="266319"/>
                  </a:lnTo>
                  <a:cubicBezTo>
                    <a:pt x="64897" y="256667"/>
                    <a:pt x="64897" y="230632"/>
                    <a:pt x="77851" y="217551"/>
                  </a:cubicBezTo>
                  <a:cubicBezTo>
                    <a:pt x="82677" y="212725"/>
                    <a:pt x="91694" y="210312"/>
                    <a:pt x="100584" y="210312"/>
                  </a:cubicBezTo>
                  <a:cubicBezTo>
                    <a:pt x="109474" y="210312"/>
                    <a:pt x="118364" y="212725"/>
                    <a:pt x="123190" y="217551"/>
                  </a:cubicBezTo>
                  <a:lnTo>
                    <a:pt x="132969" y="227330"/>
                  </a:lnTo>
                  <a:cubicBezTo>
                    <a:pt x="132969" y="224155"/>
                    <a:pt x="136144" y="214376"/>
                    <a:pt x="136144" y="211074"/>
                  </a:cubicBezTo>
                  <a:lnTo>
                    <a:pt x="136144" y="68199"/>
                  </a:lnTo>
                  <a:cubicBezTo>
                    <a:pt x="136144" y="29210"/>
                    <a:pt x="106934" y="0"/>
                    <a:pt x="68072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293" name="Group 157">
            <a:extLst>
              <a:ext uri="{FF2B5EF4-FFF2-40B4-BE49-F238E27FC236}">
                <a16:creationId xmlns:a16="http://schemas.microsoft.com/office/drawing/2014/main" id="{40B325FE-B582-3BFC-2082-F1888B1BD681}"/>
              </a:ext>
            </a:extLst>
          </p:cNvPr>
          <p:cNvGrpSpPr/>
          <p:nvPr/>
        </p:nvGrpSpPr>
        <p:grpSpPr>
          <a:xfrm>
            <a:off x="6286425" y="2531810"/>
            <a:ext cx="214560" cy="214560"/>
            <a:chOff x="0" y="0"/>
            <a:chExt cx="286080" cy="286080"/>
          </a:xfrm>
        </p:grpSpPr>
        <p:sp>
          <p:nvSpPr>
            <p:cNvPr id="294" name="Freeform 158">
              <a:extLst>
                <a:ext uri="{FF2B5EF4-FFF2-40B4-BE49-F238E27FC236}">
                  <a16:creationId xmlns:a16="http://schemas.microsoft.com/office/drawing/2014/main" id="{CFCAD99C-6DCA-AEAA-DE18-759CF91D3EAF}"/>
                </a:ext>
              </a:extLst>
            </p:cNvPr>
            <p:cNvSpPr/>
            <p:nvPr/>
          </p:nvSpPr>
          <p:spPr>
            <a:xfrm>
              <a:off x="127" y="127"/>
              <a:ext cx="286004" cy="286004"/>
            </a:xfrm>
            <a:custGeom>
              <a:avLst/>
              <a:gdLst/>
              <a:ahLst/>
              <a:cxnLst/>
              <a:rect l="l" t="t" r="r" b="b"/>
              <a:pathLst>
                <a:path w="286004" h="286004">
                  <a:moveTo>
                    <a:pt x="143002" y="0"/>
                  </a:moveTo>
                  <a:cubicBezTo>
                    <a:pt x="65024" y="0"/>
                    <a:pt x="0" y="65024"/>
                    <a:pt x="0" y="143002"/>
                  </a:cubicBezTo>
                  <a:cubicBezTo>
                    <a:pt x="6477" y="220980"/>
                    <a:pt x="65024" y="286004"/>
                    <a:pt x="143002" y="286004"/>
                  </a:cubicBezTo>
                  <a:cubicBezTo>
                    <a:pt x="220980" y="286004"/>
                    <a:pt x="286004" y="220980"/>
                    <a:pt x="286004" y="143002"/>
                  </a:cubicBezTo>
                  <a:cubicBezTo>
                    <a:pt x="286004" y="65024"/>
                    <a:pt x="220980" y="0"/>
                    <a:pt x="143002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295" name="Group 159">
            <a:extLst>
              <a:ext uri="{FF2B5EF4-FFF2-40B4-BE49-F238E27FC236}">
                <a16:creationId xmlns:a16="http://schemas.microsoft.com/office/drawing/2014/main" id="{1A3DE1A7-231C-7C0F-23B9-64647D1E1C01}"/>
              </a:ext>
            </a:extLst>
          </p:cNvPr>
          <p:cNvGrpSpPr/>
          <p:nvPr/>
        </p:nvGrpSpPr>
        <p:grpSpPr>
          <a:xfrm>
            <a:off x="6184185" y="2796770"/>
            <a:ext cx="423360" cy="214560"/>
            <a:chOff x="0" y="0"/>
            <a:chExt cx="564480" cy="286080"/>
          </a:xfrm>
        </p:grpSpPr>
        <p:sp>
          <p:nvSpPr>
            <p:cNvPr id="296" name="Freeform 160">
              <a:extLst>
                <a:ext uri="{FF2B5EF4-FFF2-40B4-BE49-F238E27FC236}">
                  <a16:creationId xmlns:a16="http://schemas.microsoft.com/office/drawing/2014/main" id="{54AA3AEE-3553-DCB1-EEC4-3B1F0A6F21C0}"/>
                </a:ext>
              </a:extLst>
            </p:cNvPr>
            <p:cNvSpPr/>
            <p:nvPr/>
          </p:nvSpPr>
          <p:spPr>
            <a:xfrm>
              <a:off x="0" y="127"/>
              <a:ext cx="564388" cy="286004"/>
            </a:xfrm>
            <a:custGeom>
              <a:avLst/>
              <a:gdLst/>
              <a:ahLst/>
              <a:cxnLst/>
              <a:rect l="l" t="t" r="r" b="b"/>
              <a:pathLst>
                <a:path w="564388" h="286004">
                  <a:moveTo>
                    <a:pt x="282194" y="0"/>
                  </a:moveTo>
                  <a:cubicBezTo>
                    <a:pt x="142875" y="0"/>
                    <a:pt x="22733" y="107188"/>
                    <a:pt x="3302" y="243840"/>
                  </a:cubicBezTo>
                  <a:cubicBezTo>
                    <a:pt x="0" y="263398"/>
                    <a:pt x="16256" y="286004"/>
                    <a:pt x="35687" y="286004"/>
                  </a:cubicBezTo>
                  <a:lnTo>
                    <a:pt x="525526" y="286004"/>
                  </a:lnTo>
                  <a:cubicBezTo>
                    <a:pt x="548259" y="286004"/>
                    <a:pt x="564388" y="263271"/>
                    <a:pt x="564388" y="243840"/>
                  </a:cubicBezTo>
                  <a:cubicBezTo>
                    <a:pt x="541782" y="107188"/>
                    <a:pt x="424942" y="0"/>
                    <a:pt x="282194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297" name="Group 161">
            <a:extLst>
              <a:ext uri="{FF2B5EF4-FFF2-40B4-BE49-F238E27FC236}">
                <a16:creationId xmlns:a16="http://schemas.microsoft.com/office/drawing/2014/main" id="{A62A99A4-59BD-D0D2-DE8A-CB59A12D6087}"/>
              </a:ext>
            </a:extLst>
          </p:cNvPr>
          <p:cNvGrpSpPr/>
          <p:nvPr/>
        </p:nvGrpSpPr>
        <p:grpSpPr>
          <a:xfrm>
            <a:off x="13022025" y="2770130"/>
            <a:ext cx="102240" cy="105120"/>
            <a:chOff x="0" y="0"/>
            <a:chExt cx="136320" cy="140160"/>
          </a:xfrm>
        </p:grpSpPr>
        <p:sp>
          <p:nvSpPr>
            <p:cNvPr id="298" name="Freeform 162">
              <a:extLst>
                <a:ext uri="{FF2B5EF4-FFF2-40B4-BE49-F238E27FC236}">
                  <a16:creationId xmlns:a16="http://schemas.microsoft.com/office/drawing/2014/main" id="{9FFE9E1B-2491-2493-966A-36D12996F8F8}"/>
                </a:ext>
              </a:extLst>
            </p:cNvPr>
            <p:cNvSpPr/>
            <p:nvPr/>
          </p:nvSpPr>
          <p:spPr>
            <a:xfrm>
              <a:off x="127" y="0"/>
              <a:ext cx="136271" cy="140081"/>
            </a:xfrm>
            <a:custGeom>
              <a:avLst/>
              <a:gdLst/>
              <a:ahLst/>
              <a:cxnLst/>
              <a:rect l="l" t="t" r="r" b="b"/>
              <a:pathLst>
                <a:path w="136271" h="140081">
                  <a:moveTo>
                    <a:pt x="68072" y="0"/>
                  </a:moveTo>
                  <a:cubicBezTo>
                    <a:pt x="29083" y="0"/>
                    <a:pt x="0" y="32639"/>
                    <a:pt x="0" y="71628"/>
                  </a:cubicBezTo>
                  <a:cubicBezTo>
                    <a:pt x="0" y="107569"/>
                    <a:pt x="29210" y="140081"/>
                    <a:pt x="68072" y="140081"/>
                  </a:cubicBezTo>
                  <a:cubicBezTo>
                    <a:pt x="106934" y="140081"/>
                    <a:pt x="136271" y="107442"/>
                    <a:pt x="136271" y="71628"/>
                  </a:cubicBezTo>
                  <a:cubicBezTo>
                    <a:pt x="136271" y="32639"/>
                    <a:pt x="107061" y="0"/>
                    <a:pt x="68072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299" name="Group 163">
            <a:extLst>
              <a:ext uri="{FF2B5EF4-FFF2-40B4-BE49-F238E27FC236}">
                <a16:creationId xmlns:a16="http://schemas.microsoft.com/office/drawing/2014/main" id="{8065629F-7688-D242-A4B9-C62CE3FBEC5A}"/>
              </a:ext>
            </a:extLst>
          </p:cNvPr>
          <p:cNvGrpSpPr/>
          <p:nvPr/>
        </p:nvGrpSpPr>
        <p:grpSpPr>
          <a:xfrm>
            <a:off x="12754185" y="2110610"/>
            <a:ext cx="53280" cy="318960"/>
            <a:chOff x="0" y="0"/>
            <a:chExt cx="71040" cy="425280"/>
          </a:xfrm>
        </p:grpSpPr>
        <p:sp>
          <p:nvSpPr>
            <p:cNvPr id="300" name="Freeform 164">
              <a:extLst>
                <a:ext uri="{FF2B5EF4-FFF2-40B4-BE49-F238E27FC236}">
                  <a16:creationId xmlns:a16="http://schemas.microsoft.com/office/drawing/2014/main" id="{9B08C627-86E5-7F52-34B7-DE160D796CA6}"/>
                </a:ext>
              </a:extLst>
            </p:cNvPr>
            <p:cNvSpPr/>
            <p:nvPr/>
          </p:nvSpPr>
          <p:spPr>
            <a:xfrm>
              <a:off x="0" y="127"/>
              <a:ext cx="70993" cy="425196"/>
            </a:xfrm>
            <a:custGeom>
              <a:avLst/>
              <a:gdLst/>
              <a:ahLst/>
              <a:cxnLst/>
              <a:rect l="l" t="t" r="r" b="b"/>
              <a:pathLst>
                <a:path w="70993" h="425196">
                  <a:moveTo>
                    <a:pt x="35560" y="0"/>
                  </a:moveTo>
                  <a:cubicBezTo>
                    <a:pt x="16256" y="0"/>
                    <a:pt x="0" y="16129"/>
                    <a:pt x="0" y="35687"/>
                  </a:cubicBezTo>
                  <a:lnTo>
                    <a:pt x="0" y="425196"/>
                  </a:lnTo>
                  <a:cubicBezTo>
                    <a:pt x="9779" y="421894"/>
                    <a:pt x="22606" y="421894"/>
                    <a:pt x="35560" y="421894"/>
                  </a:cubicBezTo>
                  <a:cubicBezTo>
                    <a:pt x="48514" y="421894"/>
                    <a:pt x="58166" y="421894"/>
                    <a:pt x="70993" y="425196"/>
                  </a:cubicBezTo>
                  <a:lnTo>
                    <a:pt x="70993" y="35687"/>
                  </a:lnTo>
                  <a:cubicBezTo>
                    <a:pt x="70993" y="16129"/>
                    <a:pt x="54991" y="0"/>
                    <a:pt x="35560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301" name="Group 165">
            <a:extLst>
              <a:ext uri="{FF2B5EF4-FFF2-40B4-BE49-F238E27FC236}">
                <a16:creationId xmlns:a16="http://schemas.microsoft.com/office/drawing/2014/main" id="{DE884777-2211-86D9-5ADC-423B87341F5F}"/>
              </a:ext>
            </a:extLst>
          </p:cNvPr>
          <p:cNvGrpSpPr/>
          <p:nvPr/>
        </p:nvGrpSpPr>
        <p:grpSpPr>
          <a:xfrm>
            <a:off x="12700185" y="2482850"/>
            <a:ext cx="158400" cy="158400"/>
            <a:chOff x="0" y="0"/>
            <a:chExt cx="211200" cy="211200"/>
          </a:xfrm>
        </p:grpSpPr>
        <p:sp>
          <p:nvSpPr>
            <p:cNvPr id="302" name="Freeform 166">
              <a:extLst>
                <a:ext uri="{FF2B5EF4-FFF2-40B4-BE49-F238E27FC236}">
                  <a16:creationId xmlns:a16="http://schemas.microsoft.com/office/drawing/2014/main" id="{50BACCF8-57B2-09AB-C4FF-DAD0F3CA5BCB}"/>
                </a:ext>
              </a:extLst>
            </p:cNvPr>
            <p:cNvSpPr/>
            <p:nvPr/>
          </p:nvSpPr>
          <p:spPr>
            <a:xfrm>
              <a:off x="0" y="0"/>
              <a:ext cx="211201" cy="211201"/>
            </a:xfrm>
            <a:custGeom>
              <a:avLst/>
              <a:gdLst/>
              <a:ahLst/>
              <a:cxnLst/>
              <a:rect l="l" t="t" r="r" b="b"/>
              <a:pathLst>
                <a:path w="211201" h="211201">
                  <a:moveTo>
                    <a:pt x="96774" y="0"/>
                  </a:moveTo>
                  <a:cubicBezTo>
                    <a:pt x="43053" y="0"/>
                    <a:pt x="0" y="46355"/>
                    <a:pt x="0" y="104267"/>
                  </a:cubicBezTo>
                  <a:cubicBezTo>
                    <a:pt x="0" y="159258"/>
                    <a:pt x="48768" y="211201"/>
                    <a:pt x="107188" y="211201"/>
                  </a:cubicBezTo>
                  <a:cubicBezTo>
                    <a:pt x="162306" y="211201"/>
                    <a:pt x="211201" y="162560"/>
                    <a:pt x="211201" y="104267"/>
                  </a:cubicBezTo>
                  <a:cubicBezTo>
                    <a:pt x="211201" y="45974"/>
                    <a:pt x="162433" y="635"/>
                    <a:pt x="107188" y="635"/>
                  </a:cubicBezTo>
                  <a:cubicBezTo>
                    <a:pt x="103759" y="254"/>
                    <a:pt x="100203" y="0"/>
                    <a:pt x="96774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303" name="Group 167">
            <a:extLst>
              <a:ext uri="{FF2B5EF4-FFF2-40B4-BE49-F238E27FC236}">
                <a16:creationId xmlns:a16="http://schemas.microsoft.com/office/drawing/2014/main" id="{3E6E5560-B17C-BDEE-5609-CB5718135B15}"/>
              </a:ext>
            </a:extLst>
          </p:cNvPr>
          <p:cNvGrpSpPr/>
          <p:nvPr/>
        </p:nvGrpSpPr>
        <p:grpSpPr>
          <a:xfrm>
            <a:off x="12546825" y="2658530"/>
            <a:ext cx="493920" cy="352800"/>
            <a:chOff x="0" y="0"/>
            <a:chExt cx="658560" cy="470400"/>
          </a:xfrm>
        </p:grpSpPr>
        <p:sp>
          <p:nvSpPr>
            <p:cNvPr id="304" name="Freeform 168">
              <a:extLst>
                <a:ext uri="{FF2B5EF4-FFF2-40B4-BE49-F238E27FC236}">
                  <a16:creationId xmlns:a16="http://schemas.microsoft.com/office/drawing/2014/main" id="{54C21DC6-A02C-058B-AC7E-A891253E0812}"/>
                </a:ext>
              </a:extLst>
            </p:cNvPr>
            <p:cNvSpPr/>
            <p:nvPr/>
          </p:nvSpPr>
          <p:spPr>
            <a:xfrm>
              <a:off x="0" y="0"/>
              <a:ext cx="658622" cy="470408"/>
            </a:xfrm>
            <a:custGeom>
              <a:avLst/>
              <a:gdLst/>
              <a:ahLst/>
              <a:cxnLst/>
              <a:rect l="l" t="t" r="r" b="b"/>
              <a:pathLst>
                <a:path w="658622" h="470408">
                  <a:moveTo>
                    <a:pt x="201168" y="0"/>
                  </a:moveTo>
                  <a:lnTo>
                    <a:pt x="0" y="259461"/>
                  </a:lnTo>
                  <a:lnTo>
                    <a:pt x="0" y="434721"/>
                  </a:lnTo>
                  <a:cubicBezTo>
                    <a:pt x="0" y="454152"/>
                    <a:pt x="16256" y="470408"/>
                    <a:pt x="35687" y="470408"/>
                  </a:cubicBezTo>
                  <a:lnTo>
                    <a:pt x="389255" y="470408"/>
                  </a:lnTo>
                  <a:cubicBezTo>
                    <a:pt x="408686" y="470408"/>
                    <a:pt x="424942" y="454279"/>
                    <a:pt x="424942" y="434721"/>
                  </a:cubicBezTo>
                  <a:lnTo>
                    <a:pt x="424942" y="399034"/>
                  </a:lnTo>
                  <a:lnTo>
                    <a:pt x="528828" y="399034"/>
                  </a:lnTo>
                  <a:cubicBezTo>
                    <a:pt x="574294" y="395859"/>
                    <a:pt x="619633" y="382905"/>
                    <a:pt x="658622" y="353568"/>
                  </a:cubicBezTo>
                  <a:cubicBezTo>
                    <a:pt x="616458" y="337439"/>
                    <a:pt x="577469" y="301625"/>
                    <a:pt x="567817" y="256286"/>
                  </a:cubicBezTo>
                  <a:lnTo>
                    <a:pt x="457327" y="256286"/>
                  </a:lnTo>
                  <a:cubicBezTo>
                    <a:pt x="360045" y="256286"/>
                    <a:pt x="282194" y="178435"/>
                    <a:pt x="282194" y="81153"/>
                  </a:cubicBezTo>
                  <a:lnTo>
                    <a:pt x="282194" y="42164"/>
                  </a:lnTo>
                  <a:cubicBezTo>
                    <a:pt x="249809" y="32385"/>
                    <a:pt x="227076" y="19431"/>
                    <a:pt x="201168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305" name="Group 169">
            <a:extLst>
              <a:ext uri="{FF2B5EF4-FFF2-40B4-BE49-F238E27FC236}">
                <a16:creationId xmlns:a16="http://schemas.microsoft.com/office/drawing/2014/main" id="{1DFD338C-21D6-633B-7774-4BDB76AE521E}"/>
              </a:ext>
            </a:extLst>
          </p:cNvPr>
          <p:cNvGrpSpPr/>
          <p:nvPr/>
        </p:nvGrpSpPr>
        <p:grpSpPr>
          <a:xfrm>
            <a:off x="12805305" y="2373410"/>
            <a:ext cx="394560" cy="428400"/>
            <a:chOff x="0" y="0"/>
            <a:chExt cx="526080" cy="571200"/>
          </a:xfrm>
        </p:grpSpPr>
        <p:sp>
          <p:nvSpPr>
            <p:cNvPr id="306" name="Freeform 170">
              <a:extLst>
                <a:ext uri="{FF2B5EF4-FFF2-40B4-BE49-F238E27FC236}">
                  <a16:creationId xmlns:a16="http://schemas.microsoft.com/office/drawing/2014/main" id="{44B6C298-7402-3A1B-9E5F-F35B57872FD3}"/>
                </a:ext>
              </a:extLst>
            </p:cNvPr>
            <p:cNvSpPr/>
            <p:nvPr/>
          </p:nvSpPr>
          <p:spPr>
            <a:xfrm>
              <a:off x="0" y="0"/>
              <a:ext cx="526034" cy="571373"/>
            </a:xfrm>
            <a:custGeom>
              <a:avLst/>
              <a:gdLst/>
              <a:ahLst/>
              <a:cxnLst/>
              <a:rect l="l" t="t" r="r" b="b"/>
              <a:pathLst>
                <a:path w="526034" h="571373">
                  <a:moveTo>
                    <a:pt x="425450" y="0"/>
                  </a:moveTo>
                  <a:lnTo>
                    <a:pt x="71501" y="68199"/>
                  </a:lnTo>
                  <a:lnTo>
                    <a:pt x="71501" y="107188"/>
                  </a:lnTo>
                  <a:cubicBezTo>
                    <a:pt x="113665" y="139700"/>
                    <a:pt x="142875" y="188214"/>
                    <a:pt x="142875" y="249936"/>
                  </a:cubicBezTo>
                  <a:cubicBezTo>
                    <a:pt x="142875" y="334264"/>
                    <a:pt x="81153" y="405638"/>
                    <a:pt x="0" y="425196"/>
                  </a:cubicBezTo>
                  <a:lnTo>
                    <a:pt x="0" y="464185"/>
                  </a:lnTo>
                  <a:cubicBezTo>
                    <a:pt x="0" y="522605"/>
                    <a:pt x="48641" y="571373"/>
                    <a:pt x="103886" y="571373"/>
                  </a:cubicBezTo>
                  <a:lnTo>
                    <a:pt x="214249" y="571373"/>
                  </a:lnTo>
                  <a:cubicBezTo>
                    <a:pt x="230505" y="509651"/>
                    <a:pt x="282448" y="464185"/>
                    <a:pt x="347472" y="464185"/>
                  </a:cubicBezTo>
                  <a:cubicBezTo>
                    <a:pt x="373507" y="464185"/>
                    <a:pt x="396113" y="473964"/>
                    <a:pt x="418846" y="486918"/>
                  </a:cubicBezTo>
                  <a:lnTo>
                    <a:pt x="418846" y="425069"/>
                  </a:lnTo>
                  <a:lnTo>
                    <a:pt x="425323" y="425069"/>
                  </a:lnTo>
                  <a:cubicBezTo>
                    <a:pt x="457835" y="418592"/>
                    <a:pt x="490220" y="405638"/>
                    <a:pt x="506603" y="376428"/>
                  </a:cubicBezTo>
                  <a:cubicBezTo>
                    <a:pt x="526034" y="343916"/>
                    <a:pt x="526034" y="308229"/>
                    <a:pt x="509778" y="275844"/>
                  </a:cubicBezTo>
                  <a:lnTo>
                    <a:pt x="425450" y="103886"/>
                  </a:lnTo>
                  <a:lnTo>
                    <a:pt x="425450" y="0"/>
                  </a:ln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307" name="Group 171">
            <a:extLst>
              <a:ext uri="{FF2B5EF4-FFF2-40B4-BE49-F238E27FC236}">
                <a16:creationId xmlns:a16="http://schemas.microsoft.com/office/drawing/2014/main" id="{42DFB9AB-9A09-DFF1-BBF3-87F8CA0D8BF1}"/>
              </a:ext>
            </a:extLst>
          </p:cNvPr>
          <p:cNvGrpSpPr/>
          <p:nvPr/>
        </p:nvGrpSpPr>
        <p:grpSpPr>
          <a:xfrm>
            <a:off x="12863625" y="2109170"/>
            <a:ext cx="377280" cy="259200"/>
            <a:chOff x="0" y="0"/>
            <a:chExt cx="503040" cy="345600"/>
          </a:xfrm>
        </p:grpSpPr>
        <p:sp>
          <p:nvSpPr>
            <p:cNvPr id="308" name="Freeform 172">
              <a:extLst>
                <a:ext uri="{FF2B5EF4-FFF2-40B4-BE49-F238E27FC236}">
                  <a16:creationId xmlns:a16="http://schemas.microsoft.com/office/drawing/2014/main" id="{34654F2E-E0B6-C1DE-471E-B66987A373A7}"/>
                </a:ext>
              </a:extLst>
            </p:cNvPr>
            <p:cNvSpPr/>
            <p:nvPr/>
          </p:nvSpPr>
          <p:spPr>
            <a:xfrm>
              <a:off x="127" y="127"/>
              <a:ext cx="503047" cy="345567"/>
            </a:xfrm>
            <a:custGeom>
              <a:avLst/>
              <a:gdLst/>
              <a:ahLst/>
              <a:cxnLst/>
              <a:rect l="l" t="t" r="r" b="b"/>
              <a:pathLst>
                <a:path w="503047" h="345567">
                  <a:moveTo>
                    <a:pt x="347726" y="0"/>
                  </a:moveTo>
                  <a:cubicBezTo>
                    <a:pt x="311531" y="0"/>
                    <a:pt x="275971" y="14605"/>
                    <a:pt x="249936" y="43815"/>
                  </a:cubicBezTo>
                  <a:lnTo>
                    <a:pt x="220599" y="69723"/>
                  </a:lnTo>
                  <a:lnTo>
                    <a:pt x="0" y="69723"/>
                  </a:lnTo>
                  <a:lnTo>
                    <a:pt x="0" y="345567"/>
                  </a:lnTo>
                  <a:lnTo>
                    <a:pt x="431673" y="261239"/>
                  </a:lnTo>
                  <a:lnTo>
                    <a:pt x="447929" y="244983"/>
                  </a:lnTo>
                  <a:cubicBezTo>
                    <a:pt x="503047" y="189865"/>
                    <a:pt x="503047" y="99060"/>
                    <a:pt x="447929" y="43815"/>
                  </a:cubicBezTo>
                  <a:cubicBezTo>
                    <a:pt x="420243" y="14605"/>
                    <a:pt x="383667" y="0"/>
                    <a:pt x="347726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309" name="Group 173">
            <a:extLst>
              <a:ext uri="{FF2B5EF4-FFF2-40B4-BE49-F238E27FC236}">
                <a16:creationId xmlns:a16="http://schemas.microsoft.com/office/drawing/2014/main" id="{093D8E58-8987-E7F9-1735-3C504F0F1C19}"/>
              </a:ext>
            </a:extLst>
          </p:cNvPr>
          <p:cNvGrpSpPr/>
          <p:nvPr/>
        </p:nvGrpSpPr>
        <p:grpSpPr>
          <a:xfrm>
            <a:off x="12384105" y="2166770"/>
            <a:ext cx="316800" cy="613440"/>
            <a:chOff x="0" y="0"/>
            <a:chExt cx="422400" cy="817920"/>
          </a:xfrm>
        </p:grpSpPr>
        <p:sp>
          <p:nvSpPr>
            <p:cNvPr id="310" name="Freeform 174">
              <a:extLst>
                <a:ext uri="{FF2B5EF4-FFF2-40B4-BE49-F238E27FC236}">
                  <a16:creationId xmlns:a16="http://schemas.microsoft.com/office/drawing/2014/main" id="{AC26E62E-DCC2-F9A5-122C-B2E81E88FA3A}"/>
                </a:ext>
              </a:extLst>
            </p:cNvPr>
            <p:cNvSpPr/>
            <p:nvPr/>
          </p:nvSpPr>
          <p:spPr>
            <a:xfrm>
              <a:off x="0" y="0"/>
              <a:ext cx="422529" cy="817880"/>
            </a:xfrm>
            <a:custGeom>
              <a:avLst/>
              <a:gdLst/>
              <a:ahLst/>
              <a:cxnLst/>
              <a:rect l="l" t="t" r="r" b="b"/>
              <a:pathLst>
                <a:path w="422529" h="817880">
                  <a:moveTo>
                    <a:pt x="422402" y="0"/>
                  </a:moveTo>
                  <a:cubicBezTo>
                    <a:pt x="188468" y="9779"/>
                    <a:pt x="0" y="204470"/>
                    <a:pt x="0" y="444627"/>
                  </a:cubicBezTo>
                  <a:cubicBezTo>
                    <a:pt x="0" y="594106"/>
                    <a:pt x="78105" y="733552"/>
                    <a:pt x="201549" y="817880"/>
                  </a:cubicBezTo>
                  <a:lnTo>
                    <a:pt x="370459" y="600456"/>
                  </a:lnTo>
                  <a:cubicBezTo>
                    <a:pt x="357505" y="574421"/>
                    <a:pt x="354203" y="551688"/>
                    <a:pt x="354203" y="525780"/>
                  </a:cubicBezTo>
                  <a:cubicBezTo>
                    <a:pt x="354203" y="470535"/>
                    <a:pt x="383540" y="415417"/>
                    <a:pt x="422529" y="383032"/>
                  </a:cubicBezTo>
                  <a:lnTo>
                    <a:pt x="422529" y="0"/>
                  </a:ln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311" name="Group 175">
            <a:extLst>
              <a:ext uri="{FF2B5EF4-FFF2-40B4-BE49-F238E27FC236}">
                <a16:creationId xmlns:a16="http://schemas.microsoft.com/office/drawing/2014/main" id="{4E8B331E-5DB4-5A4C-9759-60BAFABAD8B8}"/>
              </a:ext>
            </a:extLst>
          </p:cNvPr>
          <p:cNvGrpSpPr/>
          <p:nvPr/>
        </p:nvGrpSpPr>
        <p:grpSpPr>
          <a:xfrm>
            <a:off x="7496025" y="2690210"/>
            <a:ext cx="260640" cy="107280"/>
            <a:chOff x="0" y="0"/>
            <a:chExt cx="347520" cy="143040"/>
          </a:xfrm>
        </p:grpSpPr>
        <p:sp>
          <p:nvSpPr>
            <p:cNvPr id="312" name="Freeform 176">
              <a:extLst>
                <a:ext uri="{FF2B5EF4-FFF2-40B4-BE49-F238E27FC236}">
                  <a16:creationId xmlns:a16="http://schemas.microsoft.com/office/drawing/2014/main" id="{42F3AFF5-C1D8-9676-51FC-510F6E6AD711}"/>
                </a:ext>
              </a:extLst>
            </p:cNvPr>
            <p:cNvSpPr/>
            <p:nvPr/>
          </p:nvSpPr>
          <p:spPr>
            <a:xfrm>
              <a:off x="0" y="127"/>
              <a:ext cx="347472" cy="143002"/>
            </a:xfrm>
            <a:custGeom>
              <a:avLst/>
              <a:gdLst/>
              <a:ahLst/>
              <a:cxnLst/>
              <a:rect l="l" t="t" r="r" b="b"/>
              <a:pathLst>
                <a:path w="347472" h="143002">
                  <a:moveTo>
                    <a:pt x="172212" y="0"/>
                  </a:moveTo>
                  <a:cubicBezTo>
                    <a:pt x="91059" y="0"/>
                    <a:pt x="16256" y="61722"/>
                    <a:pt x="0" y="143002"/>
                  </a:cubicBezTo>
                  <a:lnTo>
                    <a:pt x="347472" y="143002"/>
                  </a:lnTo>
                  <a:cubicBezTo>
                    <a:pt x="331343" y="61722"/>
                    <a:pt x="256540" y="0"/>
                    <a:pt x="172212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313" name="Group 177">
            <a:extLst>
              <a:ext uri="{FF2B5EF4-FFF2-40B4-BE49-F238E27FC236}">
                <a16:creationId xmlns:a16="http://schemas.microsoft.com/office/drawing/2014/main" id="{90434E39-5880-FC0D-4A0C-B9F7B33FF441}"/>
              </a:ext>
            </a:extLst>
          </p:cNvPr>
          <p:cNvGrpSpPr/>
          <p:nvPr/>
        </p:nvGrpSpPr>
        <p:grpSpPr>
          <a:xfrm>
            <a:off x="7702665" y="2563490"/>
            <a:ext cx="214560" cy="234000"/>
            <a:chOff x="0" y="0"/>
            <a:chExt cx="286080" cy="312000"/>
          </a:xfrm>
        </p:grpSpPr>
        <p:sp>
          <p:nvSpPr>
            <p:cNvPr id="314" name="Freeform 178">
              <a:extLst>
                <a:ext uri="{FF2B5EF4-FFF2-40B4-BE49-F238E27FC236}">
                  <a16:creationId xmlns:a16="http://schemas.microsoft.com/office/drawing/2014/main" id="{B0FC983D-85C8-805B-D1C2-B192028DFE02}"/>
                </a:ext>
              </a:extLst>
            </p:cNvPr>
            <p:cNvSpPr/>
            <p:nvPr/>
          </p:nvSpPr>
          <p:spPr>
            <a:xfrm>
              <a:off x="0" y="-127"/>
              <a:ext cx="286131" cy="312166"/>
            </a:xfrm>
            <a:custGeom>
              <a:avLst/>
              <a:gdLst/>
              <a:ahLst/>
              <a:cxnLst/>
              <a:rect l="l" t="t" r="r" b="b"/>
              <a:pathLst>
                <a:path w="286131" h="312166">
                  <a:moveTo>
                    <a:pt x="217805" y="127"/>
                  </a:moveTo>
                  <a:lnTo>
                    <a:pt x="143129" y="22860"/>
                  </a:lnTo>
                  <a:cubicBezTo>
                    <a:pt x="133985" y="27432"/>
                    <a:pt x="121666" y="29972"/>
                    <a:pt x="108204" y="29972"/>
                  </a:cubicBezTo>
                  <a:cubicBezTo>
                    <a:pt x="83312" y="29972"/>
                    <a:pt x="54737" y="21209"/>
                    <a:pt x="35814" y="0"/>
                  </a:cubicBezTo>
                  <a:cubicBezTo>
                    <a:pt x="38989" y="6477"/>
                    <a:pt x="38989" y="19431"/>
                    <a:pt x="38989" y="32512"/>
                  </a:cubicBezTo>
                  <a:cubicBezTo>
                    <a:pt x="38989" y="68453"/>
                    <a:pt x="22860" y="100838"/>
                    <a:pt x="0" y="126873"/>
                  </a:cubicBezTo>
                  <a:cubicBezTo>
                    <a:pt x="74803" y="162560"/>
                    <a:pt x="126746" y="230886"/>
                    <a:pt x="139827" y="312166"/>
                  </a:cubicBezTo>
                  <a:lnTo>
                    <a:pt x="286131" y="312166"/>
                  </a:lnTo>
                  <a:lnTo>
                    <a:pt x="286131" y="22860"/>
                  </a:lnTo>
                  <a:cubicBezTo>
                    <a:pt x="260096" y="19558"/>
                    <a:pt x="237363" y="13081"/>
                    <a:pt x="217805" y="127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315" name="Group 179">
            <a:extLst>
              <a:ext uri="{FF2B5EF4-FFF2-40B4-BE49-F238E27FC236}">
                <a16:creationId xmlns:a16="http://schemas.microsoft.com/office/drawing/2014/main" id="{8A41D8E1-E1BA-4433-8B8C-764037667B9E}"/>
              </a:ext>
            </a:extLst>
          </p:cNvPr>
          <p:cNvGrpSpPr/>
          <p:nvPr/>
        </p:nvGrpSpPr>
        <p:grpSpPr>
          <a:xfrm>
            <a:off x="7342665" y="2269010"/>
            <a:ext cx="389520" cy="528480"/>
            <a:chOff x="0" y="0"/>
            <a:chExt cx="519360" cy="704640"/>
          </a:xfrm>
        </p:grpSpPr>
        <p:sp>
          <p:nvSpPr>
            <p:cNvPr id="316" name="Freeform 180">
              <a:extLst>
                <a:ext uri="{FF2B5EF4-FFF2-40B4-BE49-F238E27FC236}">
                  <a16:creationId xmlns:a16="http://schemas.microsoft.com/office/drawing/2014/main" id="{CCFDB961-CEB8-DC13-7104-2FB16D4E0D31}"/>
                </a:ext>
              </a:extLst>
            </p:cNvPr>
            <p:cNvSpPr/>
            <p:nvPr/>
          </p:nvSpPr>
          <p:spPr>
            <a:xfrm>
              <a:off x="127" y="-127"/>
              <a:ext cx="519303" cy="704723"/>
            </a:xfrm>
            <a:custGeom>
              <a:avLst/>
              <a:gdLst/>
              <a:ahLst/>
              <a:cxnLst/>
              <a:rect l="l" t="t" r="r" b="b"/>
              <a:pathLst>
                <a:path w="519303" h="704723">
                  <a:moveTo>
                    <a:pt x="0" y="127"/>
                  </a:moveTo>
                  <a:lnTo>
                    <a:pt x="0" y="704723"/>
                  </a:lnTo>
                  <a:lnTo>
                    <a:pt x="146050" y="704723"/>
                  </a:lnTo>
                  <a:cubicBezTo>
                    <a:pt x="149352" y="620268"/>
                    <a:pt x="201295" y="552069"/>
                    <a:pt x="275971" y="513080"/>
                  </a:cubicBezTo>
                  <a:cubicBezTo>
                    <a:pt x="250063" y="490347"/>
                    <a:pt x="236982" y="457835"/>
                    <a:pt x="236982" y="418846"/>
                  </a:cubicBezTo>
                  <a:cubicBezTo>
                    <a:pt x="236982" y="344170"/>
                    <a:pt x="301879" y="279273"/>
                    <a:pt x="379857" y="279273"/>
                  </a:cubicBezTo>
                  <a:cubicBezTo>
                    <a:pt x="425323" y="279273"/>
                    <a:pt x="461010" y="298704"/>
                    <a:pt x="490220" y="331216"/>
                  </a:cubicBezTo>
                  <a:cubicBezTo>
                    <a:pt x="486918" y="314960"/>
                    <a:pt x="490220" y="298704"/>
                    <a:pt x="493395" y="282448"/>
                  </a:cubicBezTo>
                  <a:lnTo>
                    <a:pt x="519303" y="207772"/>
                  </a:lnTo>
                  <a:cubicBezTo>
                    <a:pt x="496570" y="165608"/>
                    <a:pt x="490093" y="116840"/>
                    <a:pt x="490093" y="68199"/>
                  </a:cubicBezTo>
                  <a:cubicBezTo>
                    <a:pt x="490093" y="42164"/>
                    <a:pt x="493268" y="19431"/>
                    <a:pt x="496570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317" name="Group 181">
            <a:extLst>
              <a:ext uri="{FF2B5EF4-FFF2-40B4-BE49-F238E27FC236}">
                <a16:creationId xmlns:a16="http://schemas.microsoft.com/office/drawing/2014/main" id="{77C46F17-A19D-5327-6101-0B67C5834762}"/>
              </a:ext>
            </a:extLst>
          </p:cNvPr>
          <p:cNvGrpSpPr/>
          <p:nvPr/>
        </p:nvGrpSpPr>
        <p:grpSpPr>
          <a:xfrm>
            <a:off x="7575945" y="2531810"/>
            <a:ext cx="104400" cy="105120"/>
            <a:chOff x="0" y="0"/>
            <a:chExt cx="139200" cy="140160"/>
          </a:xfrm>
        </p:grpSpPr>
        <p:sp>
          <p:nvSpPr>
            <p:cNvPr id="318" name="Freeform 182">
              <a:extLst>
                <a:ext uri="{FF2B5EF4-FFF2-40B4-BE49-F238E27FC236}">
                  <a16:creationId xmlns:a16="http://schemas.microsoft.com/office/drawing/2014/main" id="{FE45293E-0DB1-16B2-4295-695CE385445A}"/>
                </a:ext>
              </a:extLst>
            </p:cNvPr>
            <p:cNvSpPr/>
            <p:nvPr/>
          </p:nvSpPr>
          <p:spPr>
            <a:xfrm>
              <a:off x="0" y="127"/>
              <a:ext cx="139192" cy="140208"/>
            </a:xfrm>
            <a:custGeom>
              <a:avLst/>
              <a:gdLst/>
              <a:ahLst/>
              <a:cxnLst/>
              <a:rect l="l" t="t" r="r" b="b"/>
              <a:pathLst>
                <a:path w="139192" h="140208">
                  <a:moveTo>
                    <a:pt x="67945" y="0"/>
                  </a:moveTo>
                  <a:cubicBezTo>
                    <a:pt x="32385" y="0"/>
                    <a:pt x="0" y="32639"/>
                    <a:pt x="0" y="71755"/>
                  </a:cubicBezTo>
                  <a:cubicBezTo>
                    <a:pt x="0" y="107569"/>
                    <a:pt x="32385" y="140208"/>
                    <a:pt x="67945" y="140208"/>
                  </a:cubicBezTo>
                  <a:cubicBezTo>
                    <a:pt x="106807" y="140208"/>
                    <a:pt x="139192" y="107569"/>
                    <a:pt x="139192" y="71755"/>
                  </a:cubicBezTo>
                  <a:cubicBezTo>
                    <a:pt x="139192" y="32639"/>
                    <a:pt x="106807" y="0"/>
                    <a:pt x="67945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319" name="Group 183">
            <a:extLst>
              <a:ext uri="{FF2B5EF4-FFF2-40B4-BE49-F238E27FC236}">
                <a16:creationId xmlns:a16="http://schemas.microsoft.com/office/drawing/2014/main" id="{D0106086-4338-6FAE-0DA5-2CA37EEF5F4F}"/>
              </a:ext>
            </a:extLst>
          </p:cNvPr>
          <p:cNvGrpSpPr/>
          <p:nvPr/>
        </p:nvGrpSpPr>
        <p:grpSpPr>
          <a:xfrm>
            <a:off x="7758825" y="2112050"/>
            <a:ext cx="423360" cy="419760"/>
            <a:chOff x="0" y="0"/>
            <a:chExt cx="564480" cy="559680"/>
          </a:xfrm>
        </p:grpSpPr>
        <p:sp>
          <p:nvSpPr>
            <p:cNvPr id="320" name="Freeform 184">
              <a:extLst>
                <a:ext uri="{FF2B5EF4-FFF2-40B4-BE49-F238E27FC236}">
                  <a16:creationId xmlns:a16="http://schemas.microsoft.com/office/drawing/2014/main" id="{0BBDC9BC-FB95-3286-DC1A-FD059C804835}"/>
                </a:ext>
              </a:extLst>
            </p:cNvPr>
            <p:cNvSpPr/>
            <p:nvPr/>
          </p:nvSpPr>
          <p:spPr>
            <a:xfrm>
              <a:off x="127" y="0"/>
              <a:ext cx="564515" cy="559816"/>
            </a:xfrm>
            <a:custGeom>
              <a:avLst/>
              <a:gdLst/>
              <a:ahLst/>
              <a:cxnLst/>
              <a:rect l="l" t="t" r="r" b="b"/>
              <a:pathLst>
                <a:path w="564515" h="559816">
                  <a:moveTo>
                    <a:pt x="278892" y="102235"/>
                  </a:moveTo>
                  <a:cubicBezTo>
                    <a:pt x="298323" y="102235"/>
                    <a:pt x="314579" y="118364"/>
                    <a:pt x="314579" y="137922"/>
                  </a:cubicBezTo>
                  <a:cubicBezTo>
                    <a:pt x="314579" y="160655"/>
                    <a:pt x="298323" y="176911"/>
                    <a:pt x="278892" y="176911"/>
                  </a:cubicBezTo>
                  <a:cubicBezTo>
                    <a:pt x="259461" y="176911"/>
                    <a:pt x="243205" y="160782"/>
                    <a:pt x="243205" y="137922"/>
                  </a:cubicBezTo>
                  <a:cubicBezTo>
                    <a:pt x="246380" y="118491"/>
                    <a:pt x="262636" y="102235"/>
                    <a:pt x="278892" y="102235"/>
                  </a:cubicBezTo>
                  <a:close/>
                  <a:moveTo>
                    <a:pt x="282194" y="241681"/>
                  </a:moveTo>
                  <a:cubicBezTo>
                    <a:pt x="304800" y="241681"/>
                    <a:pt x="321056" y="257937"/>
                    <a:pt x="321056" y="277368"/>
                  </a:cubicBezTo>
                  <a:lnTo>
                    <a:pt x="321056" y="420116"/>
                  </a:lnTo>
                  <a:cubicBezTo>
                    <a:pt x="321056" y="439547"/>
                    <a:pt x="304800" y="455803"/>
                    <a:pt x="282194" y="455803"/>
                  </a:cubicBezTo>
                  <a:cubicBezTo>
                    <a:pt x="262763" y="455803"/>
                    <a:pt x="246507" y="439547"/>
                    <a:pt x="246507" y="420116"/>
                  </a:cubicBezTo>
                  <a:lnTo>
                    <a:pt x="246507" y="277368"/>
                  </a:lnTo>
                  <a:cubicBezTo>
                    <a:pt x="246507" y="257937"/>
                    <a:pt x="262763" y="241681"/>
                    <a:pt x="282194" y="241681"/>
                  </a:cubicBezTo>
                  <a:close/>
                  <a:moveTo>
                    <a:pt x="272288" y="0"/>
                  </a:moveTo>
                  <a:cubicBezTo>
                    <a:pt x="139827" y="0"/>
                    <a:pt x="0" y="113157"/>
                    <a:pt x="0" y="280543"/>
                  </a:cubicBezTo>
                  <a:cubicBezTo>
                    <a:pt x="0" y="329311"/>
                    <a:pt x="12954" y="374650"/>
                    <a:pt x="35687" y="413639"/>
                  </a:cubicBezTo>
                  <a:lnTo>
                    <a:pt x="3302" y="510921"/>
                  </a:lnTo>
                  <a:cubicBezTo>
                    <a:pt x="0" y="523875"/>
                    <a:pt x="3302" y="540131"/>
                    <a:pt x="12954" y="549910"/>
                  </a:cubicBezTo>
                  <a:cubicBezTo>
                    <a:pt x="17018" y="556133"/>
                    <a:pt x="25146" y="558419"/>
                    <a:pt x="33782" y="558419"/>
                  </a:cubicBezTo>
                  <a:cubicBezTo>
                    <a:pt x="38735" y="558419"/>
                    <a:pt x="43815" y="557657"/>
                    <a:pt x="48768" y="556514"/>
                  </a:cubicBezTo>
                  <a:lnTo>
                    <a:pt x="146050" y="524129"/>
                  </a:lnTo>
                  <a:cubicBezTo>
                    <a:pt x="184912" y="550037"/>
                    <a:pt x="230378" y="559816"/>
                    <a:pt x="282321" y="559816"/>
                  </a:cubicBezTo>
                  <a:cubicBezTo>
                    <a:pt x="438023" y="559816"/>
                    <a:pt x="564515" y="436499"/>
                    <a:pt x="564515" y="280670"/>
                  </a:cubicBezTo>
                  <a:cubicBezTo>
                    <a:pt x="564515" y="131318"/>
                    <a:pt x="444373" y="8001"/>
                    <a:pt x="298323" y="1524"/>
                  </a:cubicBezTo>
                  <a:cubicBezTo>
                    <a:pt x="289687" y="508"/>
                    <a:pt x="281051" y="0"/>
                    <a:pt x="272288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321" name="Group 185">
            <a:extLst>
              <a:ext uri="{FF2B5EF4-FFF2-40B4-BE49-F238E27FC236}">
                <a16:creationId xmlns:a16="http://schemas.microsoft.com/office/drawing/2014/main" id="{7C7EA0F7-EB71-1F70-0276-8AE9F7F8233B}"/>
              </a:ext>
            </a:extLst>
          </p:cNvPr>
          <p:cNvGrpSpPr/>
          <p:nvPr/>
        </p:nvGrpSpPr>
        <p:grpSpPr>
          <a:xfrm>
            <a:off x="7334745" y="2847890"/>
            <a:ext cx="581760" cy="163440"/>
            <a:chOff x="0" y="0"/>
            <a:chExt cx="775680" cy="217920"/>
          </a:xfrm>
        </p:grpSpPr>
        <p:sp>
          <p:nvSpPr>
            <p:cNvPr id="322" name="Freeform 186">
              <a:extLst>
                <a:ext uri="{FF2B5EF4-FFF2-40B4-BE49-F238E27FC236}">
                  <a16:creationId xmlns:a16="http://schemas.microsoft.com/office/drawing/2014/main" id="{4C630FB3-E6B2-841D-4106-F18DCB155579}"/>
                </a:ext>
              </a:extLst>
            </p:cNvPr>
            <p:cNvSpPr/>
            <p:nvPr/>
          </p:nvSpPr>
          <p:spPr>
            <a:xfrm>
              <a:off x="0" y="0"/>
              <a:ext cx="775716" cy="217932"/>
            </a:xfrm>
            <a:custGeom>
              <a:avLst/>
              <a:gdLst/>
              <a:ahLst/>
              <a:cxnLst/>
              <a:rect l="l" t="t" r="r" b="b"/>
              <a:pathLst>
                <a:path w="775716" h="217932">
                  <a:moveTo>
                    <a:pt x="0" y="0"/>
                  </a:moveTo>
                  <a:lnTo>
                    <a:pt x="0" y="110617"/>
                  </a:lnTo>
                  <a:cubicBezTo>
                    <a:pt x="0" y="172466"/>
                    <a:pt x="48768" y="217932"/>
                    <a:pt x="107188" y="217932"/>
                  </a:cubicBezTo>
                  <a:lnTo>
                    <a:pt x="668528" y="217932"/>
                  </a:lnTo>
                  <a:cubicBezTo>
                    <a:pt x="726948" y="217932"/>
                    <a:pt x="775716" y="169164"/>
                    <a:pt x="775716" y="110617"/>
                  </a:cubicBezTo>
                  <a:lnTo>
                    <a:pt x="775716" y="0"/>
                  </a:ln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323" name="Group 187">
            <a:extLst>
              <a:ext uri="{FF2B5EF4-FFF2-40B4-BE49-F238E27FC236}">
                <a16:creationId xmlns:a16="http://schemas.microsoft.com/office/drawing/2014/main" id="{68D4B943-6273-7770-1E97-F6EAF7829E0E}"/>
              </a:ext>
            </a:extLst>
          </p:cNvPr>
          <p:cNvGrpSpPr/>
          <p:nvPr/>
        </p:nvGrpSpPr>
        <p:grpSpPr>
          <a:xfrm>
            <a:off x="7337625" y="2110610"/>
            <a:ext cx="474480" cy="105120"/>
            <a:chOff x="0" y="0"/>
            <a:chExt cx="632640" cy="140160"/>
          </a:xfrm>
        </p:grpSpPr>
        <p:sp>
          <p:nvSpPr>
            <p:cNvPr id="324" name="Freeform 188">
              <a:extLst>
                <a:ext uri="{FF2B5EF4-FFF2-40B4-BE49-F238E27FC236}">
                  <a16:creationId xmlns:a16="http://schemas.microsoft.com/office/drawing/2014/main" id="{2DE736F5-1B97-9BBF-2C2F-71C3B5A2BDC8}"/>
                </a:ext>
              </a:extLst>
            </p:cNvPr>
            <p:cNvSpPr/>
            <p:nvPr/>
          </p:nvSpPr>
          <p:spPr>
            <a:xfrm>
              <a:off x="127" y="0"/>
              <a:ext cx="632587" cy="140208"/>
            </a:xfrm>
            <a:custGeom>
              <a:avLst/>
              <a:gdLst/>
              <a:ahLst/>
              <a:cxnLst/>
              <a:rect l="l" t="t" r="r" b="b"/>
              <a:pathLst>
                <a:path w="632587" h="140208">
                  <a:moveTo>
                    <a:pt x="106934" y="0"/>
                  </a:moveTo>
                  <a:cubicBezTo>
                    <a:pt x="48641" y="0"/>
                    <a:pt x="0" y="48895"/>
                    <a:pt x="0" y="104394"/>
                  </a:cubicBezTo>
                  <a:lnTo>
                    <a:pt x="0" y="140208"/>
                  </a:lnTo>
                  <a:lnTo>
                    <a:pt x="525526" y="140208"/>
                  </a:lnTo>
                  <a:cubicBezTo>
                    <a:pt x="544957" y="84709"/>
                    <a:pt x="583946" y="35941"/>
                    <a:pt x="632587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325" name="Group 189">
            <a:extLst>
              <a:ext uri="{FF2B5EF4-FFF2-40B4-BE49-F238E27FC236}">
                <a16:creationId xmlns:a16="http://schemas.microsoft.com/office/drawing/2014/main" id="{5BFEFB70-D419-1D3A-D50E-D43BF1B8E0FD}"/>
              </a:ext>
            </a:extLst>
          </p:cNvPr>
          <p:cNvGrpSpPr/>
          <p:nvPr/>
        </p:nvGrpSpPr>
        <p:grpSpPr>
          <a:xfrm>
            <a:off x="8838105" y="2109890"/>
            <a:ext cx="498960" cy="498960"/>
            <a:chOff x="0" y="0"/>
            <a:chExt cx="665280" cy="665280"/>
          </a:xfrm>
        </p:grpSpPr>
        <p:sp>
          <p:nvSpPr>
            <p:cNvPr id="326" name="Freeform 190">
              <a:extLst>
                <a:ext uri="{FF2B5EF4-FFF2-40B4-BE49-F238E27FC236}">
                  <a16:creationId xmlns:a16="http://schemas.microsoft.com/office/drawing/2014/main" id="{A8C550DA-612D-A4D5-A0F1-6B79AA9618C8}"/>
                </a:ext>
              </a:extLst>
            </p:cNvPr>
            <p:cNvSpPr/>
            <p:nvPr/>
          </p:nvSpPr>
          <p:spPr>
            <a:xfrm>
              <a:off x="0" y="0"/>
              <a:ext cx="665226" cy="665353"/>
            </a:xfrm>
            <a:custGeom>
              <a:avLst/>
              <a:gdLst/>
              <a:ahLst/>
              <a:cxnLst/>
              <a:rect l="l" t="t" r="r" b="b"/>
              <a:pathLst>
                <a:path w="665226" h="665353">
                  <a:moveTo>
                    <a:pt x="382905" y="0"/>
                  </a:moveTo>
                  <a:cubicBezTo>
                    <a:pt x="366649" y="0"/>
                    <a:pt x="353695" y="6477"/>
                    <a:pt x="350520" y="19431"/>
                  </a:cubicBezTo>
                  <a:cubicBezTo>
                    <a:pt x="344043" y="32385"/>
                    <a:pt x="344043" y="48641"/>
                    <a:pt x="356997" y="55118"/>
                  </a:cubicBezTo>
                  <a:lnTo>
                    <a:pt x="431546" y="129794"/>
                  </a:lnTo>
                  <a:lnTo>
                    <a:pt x="129794" y="428244"/>
                  </a:lnTo>
                  <a:lnTo>
                    <a:pt x="58420" y="356997"/>
                  </a:lnTo>
                  <a:cubicBezTo>
                    <a:pt x="51054" y="349631"/>
                    <a:pt x="40132" y="346075"/>
                    <a:pt x="29718" y="346075"/>
                  </a:cubicBezTo>
                  <a:cubicBezTo>
                    <a:pt x="26162" y="346075"/>
                    <a:pt x="22860" y="346329"/>
                    <a:pt x="19558" y="347218"/>
                  </a:cubicBezTo>
                  <a:cubicBezTo>
                    <a:pt x="9779" y="350520"/>
                    <a:pt x="0" y="366649"/>
                    <a:pt x="0" y="379603"/>
                  </a:cubicBezTo>
                  <a:lnTo>
                    <a:pt x="0" y="626364"/>
                  </a:lnTo>
                  <a:cubicBezTo>
                    <a:pt x="0" y="648970"/>
                    <a:pt x="16256" y="665353"/>
                    <a:pt x="35687" y="665353"/>
                  </a:cubicBezTo>
                  <a:lnTo>
                    <a:pt x="285623" y="665353"/>
                  </a:lnTo>
                  <a:cubicBezTo>
                    <a:pt x="301752" y="665353"/>
                    <a:pt x="311531" y="655574"/>
                    <a:pt x="318008" y="642620"/>
                  </a:cubicBezTo>
                  <a:cubicBezTo>
                    <a:pt x="321183" y="632968"/>
                    <a:pt x="321183" y="616712"/>
                    <a:pt x="308229" y="606933"/>
                  </a:cubicBezTo>
                  <a:lnTo>
                    <a:pt x="236855" y="535559"/>
                  </a:lnTo>
                  <a:lnTo>
                    <a:pt x="535432" y="233680"/>
                  </a:lnTo>
                  <a:lnTo>
                    <a:pt x="610108" y="308229"/>
                  </a:lnTo>
                  <a:cubicBezTo>
                    <a:pt x="614807" y="312928"/>
                    <a:pt x="624840" y="316103"/>
                    <a:pt x="634873" y="316103"/>
                  </a:cubicBezTo>
                  <a:cubicBezTo>
                    <a:pt x="638556" y="316103"/>
                    <a:pt x="642239" y="315722"/>
                    <a:pt x="645795" y="314706"/>
                  </a:cubicBezTo>
                  <a:cubicBezTo>
                    <a:pt x="658749" y="311531"/>
                    <a:pt x="665226" y="295275"/>
                    <a:pt x="665226" y="282321"/>
                  </a:cubicBezTo>
                  <a:lnTo>
                    <a:pt x="665226" y="35687"/>
                  </a:lnTo>
                  <a:cubicBezTo>
                    <a:pt x="665226" y="16256"/>
                    <a:pt x="648970" y="0"/>
                    <a:pt x="629539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327" name="Group 191">
            <a:extLst>
              <a:ext uri="{FF2B5EF4-FFF2-40B4-BE49-F238E27FC236}">
                <a16:creationId xmlns:a16="http://schemas.microsoft.com/office/drawing/2014/main" id="{4A1D9F8C-991F-ADDE-461B-43DE570CACA2}"/>
              </a:ext>
            </a:extLst>
          </p:cNvPr>
          <p:cNvGrpSpPr/>
          <p:nvPr/>
        </p:nvGrpSpPr>
        <p:grpSpPr>
          <a:xfrm>
            <a:off x="8516985" y="2298530"/>
            <a:ext cx="236160" cy="227520"/>
            <a:chOff x="0" y="0"/>
            <a:chExt cx="314880" cy="303360"/>
          </a:xfrm>
        </p:grpSpPr>
        <p:sp>
          <p:nvSpPr>
            <p:cNvPr id="328" name="Freeform 192">
              <a:extLst>
                <a:ext uri="{FF2B5EF4-FFF2-40B4-BE49-F238E27FC236}">
                  <a16:creationId xmlns:a16="http://schemas.microsoft.com/office/drawing/2014/main" id="{879C84CF-5CBD-0416-D04C-640C23181473}"/>
                </a:ext>
              </a:extLst>
            </p:cNvPr>
            <p:cNvSpPr/>
            <p:nvPr/>
          </p:nvSpPr>
          <p:spPr>
            <a:xfrm>
              <a:off x="127" y="127"/>
              <a:ext cx="314960" cy="303276"/>
            </a:xfrm>
            <a:custGeom>
              <a:avLst/>
              <a:gdLst/>
              <a:ahLst/>
              <a:cxnLst/>
              <a:rect l="l" t="t" r="r" b="b"/>
              <a:pathLst>
                <a:path w="314960" h="303276">
                  <a:moveTo>
                    <a:pt x="99822" y="0"/>
                  </a:moveTo>
                  <a:cubicBezTo>
                    <a:pt x="70485" y="0"/>
                    <a:pt x="41529" y="11684"/>
                    <a:pt x="22606" y="30480"/>
                  </a:cubicBezTo>
                  <a:lnTo>
                    <a:pt x="0" y="56515"/>
                  </a:lnTo>
                  <a:lnTo>
                    <a:pt x="246761" y="303276"/>
                  </a:lnTo>
                  <a:lnTo>
                    <a:pt x="275971" y="283845"/>
                  </a:lnTo>
                  <a:cubicBezTo>
                    <a:pt x="314960" y="241554"/>
                    <a:pt x="314960" y="173355"/>
                    <a:pt x="275971" y="131191"/>
                  </a:cubicBezTo>
                  <a:lnTo>
                    <a:pt x="171958" y="30480"/>
                  </a:lnTo>
                  <a:cubicBezTo>
                    <a:pt x="152273" y="9144"/>
                    <a:pt x="125857" y="0"/>
                    <a:pt x="99822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329" name="Group 193">
            <a:extLst>
              <a:ext uri="{FF2B5EF4-FFF2-40B4-BE49-F238E27FC236}">
                <a16:creationId xmlns:a16="http://schemas.microsoft.com/office/drawing/2014/main" id="{9F75C796-8D02-F648-F6B6-D08B013F1027}"/>
              </a:ext>
            </a:extLst>
          </p:cNvPr>
          <p:cNvGrpSpPr/>
          <p:nvPr/>
        </p:nvGrpSpPr>
        <p:grpSpPr>
          <a:xfrm>
            <a:off x="8913705" y="2698130"/>
            <a:ext cx="239040" cy="230400"/>
            <a:chOff x="0" y="0"/>
            <a:chExt cx="318720" cy="307200"/>
          </a:xfrm>
        </p:grpSpPr>
        <p:sp>
          <p:nvSpPr>
            <p:cNvPr id="330" name="Freeform 194">
              <a:extLst>
                <a:ext uri="{FF2B5EF4-FFF2-40B4-BE49-F238E27FC236}">
                  <a16:creationId xmlns:a16="http://schemas.microsoft.com/office/drawing/2014/main" id="{2BC7A73A-6E80-F30B-897C-BE72FA0F2473}"/>
                </a:ext>
              </a:extLst>
            </p:cNvPr>
            <p:cNvSpPr/>
            <p:nvPr/>
          </p:nvSpPr>
          <p:spPr>
            <a:xfrm>
              <a:off x="127" y="0"/>
              <a:ext cx="318770" cy="307213"/>
            </a:xfrm>
            <a:custGeom>
              <a:avLst/>
              <a:gdLst/>
              <a:ahLst/>
              <a:cxnLst/>
              <a:rect l="l" t="t" r="r" b="b"/>
              <a:pathLst>
                <a:path w="318770" h="307213">
                  <a:moveTo>
                    <a:pt x="102997" y="0"/>
                  </a:moveTo>
                  <a:cubicBezTo>
                    <a:pt x="81153" y="0"/>
                    <a:pt x="59436" y="6858"/>
                    <a:pt x="42164" y="21209"/>
                  </a:cubicBezTo>
                  <a:cubicBezTo>
                    <a:pt x="38989" y="21209"/>
                    <a:pt x="32512" y="27686"/>
                    <a:pt x="29210" y="30861"/>
                  </a:cubicBezTo>
                  <a:lnTo>
                    <a:pt x="0" y="60198"/>
                  </a:lnTo>
                  <a:lnTo>
                    <a:pt x="250444" y="307213"/>
                  </a:lnTo>
                  <a:lnTo>
                    <a:pt x="276479" y="277876"/>
                  </a:lnTo>
                  <a:cubicBezTo>
                    <a:pt x="318770" y="238887"/>
                    <a:pt x="318770" y="167386"/>
                    <a:pt x="276479" y="128397"/>
                  </a:cubicBezTo>
                  <a:lnTo>
                    <a:pt x="178943" y="30861"/>
                  </a:lnTo>
                  <a:cubicBezTo>
                    <a:pt x="158877" y="10795"/>
                    <a:pt x="130683" y="0"/>
                    <a:pt x="102997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331" name="Group 195">
            <a:extLst>
              <a:ext uri="{FF2B5EF4-FFF2-40B4-BE49-F238E27FC236}">
                <a16:creationId xmlns:a16="http://schemas.microsoft.com/office/drawing/2014/main" id="{86092CA3-97D8-D969-332F-CC818394AF82}"/>
              </a:ext>
            </a:extLst>
          </p:cNvPr>
          <p:cNvGrpSpPr/>
          <p:nvPr/>
        </p:nvGrpSpPr>
        <p:grpSpPr>
          <a:xfrm>
            <a:off x="8424105" y="2382770"/>
            <a:ext cx="640080" cy="629280"/>
            <a:chOff x="0" y="0"/>
            <a:chExt cx="853440" cy="839040"/>
          </a:xfrm>
        </p:grpSpPr>
        <p:sp>
          <p:nvSpPr>
            <p:cNvPr id="332" name="Freeform 196">
              <a:extLst>
                <a:ext uri="{FF2B5EF4-FFF2-40B4-BE49-F238E27FC236}">
                  <a16:creationId xmlns:a16="http://schemas.microsoft.com/office/drawing/2014/main" id="{7C3BA2D3-F55F-DE4F-3701-511328DFF6AE}"/>
                </a:ext>
              </a:extLst>
            </p:cNvPr>
            <p:cNvSpPr/>
            <p:nvPr/>
          </p:nvSpPr>
          <p:spPr>
            <a:xfrm>
              <a:off x="0" y="127"/>
              <a:ext cx="853440" cy="839089"/>
            </a:xfrm>
            <a:custGeom>
              <a:avLst/>
              <a:gdLst/>
              <a:ahLst/>
              <a:cxnLst/>
              <a:rect l="l" t="t" r="r" b="b"/>
              <a:pathLst>
                <a:path w="853440" h="839089">
                  <a:moveTo>
                    <a:pt x="74676" y="0"/>
                  </a:moveTo>
                  <a:cubicBezTo>
                    <a:pt x="9779" y="64897"/>
                    <a:pt x="0" y="142748"/>
                    <a:pt x="29210" y="207645"/>
                  </a:cubicBezTo>
                  <a:cubicBezTo>
                    <a:pt x="142875" y="434848"/>
                    <a:pt x="405511" y="697611"/>
                    <a:pt x="645795" y="821055"/>
                  </a:cubicBezTo>
                  <a:cubicBezTo>
                    <a:pt x="669417" y="832739"/>
                    <a:pt x="694690" y="839089"/>
                    <a:pt x="720598" y="839089"/>
                  </a:cubicBezTo>
                  <a:cubicBezTo>
                    <a:pt x="765683" y="839089"/>
                    <a:pt x="812292" y="820166"/>
                    <a:pt x="853440" y="778891"/>
                  </a:cubicBezTo>
                  <a:lnTo>
                    <a:pt x="74676" y="0"/>
                  </a:ln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333" name="Group 197">
            <a:extLst>
              <a:ext uri="{FF2B5EF4-FFF2-40B4-BE49-F238E27FC236}">
                <a16:creationId xmlns:a16="http://schemas.microsoft.com/office/drawing/2014/main" id="{B927D2C7-2EEC-6303-6015-11667C0CE289}"/>
              </a:ext>
            </a:extLst>
          </p:cNvPr>
          <p:cNvGrpSpPr/>
          <p:nvPr/>
        </p:nvGrpSpPr>
        <p:grpSpPr>
          <a:xfrm>
            <a:off x="14149545" y="3988370"/>
            <a:ext cx="583200" cy="640800"/>
            <a:chOff x="0" y="0"/>
            <a:chExt cx="777600" cy="854400"/>
          </a:xfrm>
        </p:grpSpPr>
        <p:sp>
          <p:nvSpPr>
            <p:cNvPr id="334" name="Freeform 198">
              <a:extLst>
                <a:ext uri="{FF2B5EF4-FFF2-40B4-BE49-F238E27FC236}">
                  <a16:creationId xmlns:a16="http://schemas.microsoft.com/office/drawing/2014/main" id="{54338EBD-E553-2D07-C69B-77EF689AF56C}"/>
                </a:ext>
              </a:extLst>
            </p:cNvPr>
            <p:cNvSpPr/>
            <p:nvPr/>
          </p:nvSpPr>
          <p:spPr>
            <a:xfrm>
              <a:off x="0" y="0"/>
              <a:ext cx="777621" cy="854329"/>
            </a:xfrm>
            <a:custGeom>
              <a:avLst/>
              <a:gdLst/>
              <a:ahLst/>
              <a:cxnLst/>
              <a:rect l="l" t="t" r="r" b="b"/>
              <a:pathLst>
                <a:path w="777621" h="854329">
                  <a:moveTo>
                    <a:pt x="582295" y="236601"/>
                  </a:moveTo>
                  <a:cubicBezTo>
                    <a:pt x="592074" y="236601"/>
                    <a:pt x="601980" y="240284"/>
                    <a:pt x="609092" y="247396"/>
                  </a:cubicBezTo>
                  <a:cubicBezTo>
                    <a:pt x="619887" y="258064"/>
                    <a:pt x="619887" y="279654"/>
                    <a:pt x="609092" y="301244"/>
                  </a:cubicBezTo>
                  <a:lnTo>
                    <a:pt x="376174" y="534162"/>
                  </a:lnTo>
                  <a:cubicBezTo>
                    <a:pt x="365506" y="541274"/>
                    <a:pt x="358267" y="544957"/>
                    <a:pt x="347472" y="544957"/>
                  </a:cubicBezTo>
                  <a:cubicBezTo>
                    <a:pt x="340360" y="544957"/>
                    <a:pt x="329565" y="541274"/>
                    <a:pt x="322453" y="534162"/>
                  </a:cubicBezTo>
                  <a:lnTo>
                    <a:pt x="247142" y="455295"/>
                  </a:lnTo>
                  <a:cubicBezTo>
                    <a:pt x="232791" y="444627"/>
                    <a:pt x="232791" y="415925"/>
                    <a:pt x="247142" y="401574"/>
                  </a:cubicBezTo>
                  <a:cubicBezTo>
                    <a:pt x="252476" y="396113"/>
                    <a:pt x="262382" y="393446"/>
                    <a:pt x="272669" y="393446"/>
                  </a:cubicBezTo>
                  <a:cubicBezTo>
                    <a:pt x="282956" y="393446"/>
                    <a:pt x="293751" y="396113"/>
                    <a:pt x="300863" y="401574"/>
                  </a:cubicBezTo>
                  <a:lnTo>
                    <a:pt x="347345" y="451739"/>
                  </a:lnTo>
                  <a:lnTo>
                    <a:pt x="555371" y="247396"/>
                  </a:lnTo>
                  <a:cubicBezTo>
                    <a:pt x="562483" y="240284"/>
                    <a:pt x="572389" y="236601"/>
                    <a:pt x="582295" y="236601"/>
                  </a:cubicBezTo>
                  <a:close/>
                  <a:moveTo>
                    <a:pt x="193421" y="0"/>
                  </a:moveTo>
                  <a:cubicBezTo>
                    <a:pt x="82423" y="0"/>
                    <a:pt x="0" y="85979"/>
                    <a:pt x="0" y="193548"/>
                  </a:cubicBezTo>
                  <a:lnTo>
                    <a:pt x="0" y="501904"/>
                  </a:lnTo>
                  <a:cubicBezTo>
                    <a:pt x="0" y="609473"/>
                    <a:pt x="82423" y="695452"/>
                    <a:pt x="193421" y="695452"/>
                  </a:cubicBezTo>
                  <a:lnTo>
                    <a:pt x="232918" y="695452"/>
                  </a:lnTo>
                  <a:lnTo>
                    <a:pt x="232918" y="813816"/>
                  </a:lnTo>
                  <a:cubicBezTo>
                    <a:pt x="232918" y="831723"/>
                    <a:pt x="240030" y="846074"/>
                    <a:pt x="254381" y="849630"/>
                  </a:cubicBezTo>
                  <a:cubicBezTo>
                    <a:pt x="260350" y="852551"/>
                    <a:pt x="266954" y="854329"/>
                    <a:pt x="273050" y="854329"/>
                  </a:cubicBezTo>
                  <a:cubicBezTo>
                    <a:pt x="281686" y="854329"/>
                    <a:pt x="289687" y="850900"/>
                    <a:pt x="293878" y="842518"/>
                  </a:cubicBezTo>
                  <a:lnTo>
                    <a:pt x="437134" y="695579"/>
                  </a:lnTo>
                  <a:lnTo>
                    <a:pt x="576961" y="695579"/>
                  </a:lnTo>
                  <a:cubicBezTo>
                    <a:pt x="684403" y="695579"/>
                    <a:pt x="773938" y="609600"/>
                    <a:pt x="773938" y="502031"/>
                  </a:cubicBezTo>
                  <a:lnTo>
                    <a:pt x="773938" y="193548"/>
                  </a:lnTo>
                  <a:cubicBezTo>
                    <a:pt x="777621" y="85979"/>
                    <a:pt x="687959" y="0"/>
                    <a:pt x="580517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335" name="Group 199">
            <a:extLst>
              <a:ext uri="{FF2B5EF4-FFF2-40B4-BE49-F238E27FC236}">
                <a16:creationId xmlns:a16="http://schemas.microsoft.com/office/drawing/2014/main" id="{F084362B-CECA-F0BF-E00A-151CCCF6B613}"/>
              </a:ext>
            </a:extLst>
          </p:cNvPr>
          <p:cNvGrpSpPr/>
          <p:nvPr/>
        </p:nvGrpSpPr>
        <p:grpSpPr>
          <a:xfrm>
            <a:off x="13735545" y="3636290"/>
            <a:ext cx="642240" cy="699840"/>
            <a:chOff x="0" y="0"/>
            <a:chExt cx="856320" cy="933120"/>
          </a:xfrm>
        </p:grpSpPr>
        <p:sp>
          <p:nvSpPr>
            <p:cNvPr id="336" name="Freeform 200">
              <a:extLst>
                <a:ext uri="{FF2B5EF4-FFF2-40B4-BE49-F238E27FC236}">
                  <a16:creationId xmlns:a16="http://schemas.microsoft.com/office/drawing/2014/main" id="{C305DE84-7EC8-5015-57EF-8F68D66ABC6D}"/>
                </a:ext>
              </a:extLst>
            </p:cNvPr>
            <p:cNvSpPr/>
            <p:nvPr/>
          </p:nvSpPr>
          <p:spPr>
            <a:xfrm>
              <a:off x="0" y="127"/>
              <a:ext cx="856361" cy="933069"/>
            </a:xfrm>
            <a:custGeom>
              <a:avLst/>
              <a:gdLst/>
              <a:ahLst/>
              <a:cxnLst/>
              <a:rect l="l" t="t" r="r" b="b"/>
              <a:pathLst>
                <a:path w="856361" h="933069">
                  <a:moveTo>
                    <a:pt x="430022" y="154178"/>
                  </a:moveTo>
                  <a:cubicBezTo>
                    <a:pt x="490982" y="154178"/>
                    <a:pt x="544703" y="207899"/>
                    <a:pt x="544703" y="272415"/>
                  </a:cubicBezTo>
                  <a:cubicBezTo>
                    <a:pt x="544703" y="308229"/>
                    <a:pt x="526796" y="344043"/>
                    <a:pt x="501777" y="365633"/>
                  </a:cubicBezTo>
                  <a:cubicBezTo>
                    <a:pt x="483870" y="380111"/>
                    <a:pt x="469646" y="401574"/>
                    <a:pt x="469646" y="430276"/>
                  </a:cubicBezTo>
                  <a:cubicBezTo>
                    <a:pt x="469646" y="451739"/>
                    <a:pt x="451739" y="469646"/>
                    <a:pt x="430149" y="469646"/>
                  </a:cubicBezTo>
                  <a:cubicBezTo>
                    <a:pt x="408559" y="469646"/>
                    <a:pt x="390652" y="451739"/>
                    <a:pt x="390652" y="430276"/>
                  </a:cubicBezTo>
                  <a:cubicBezTo>
                    <a:pt x="390652" y="380111"/>
                    <a:pt x="412242" y="333502"/>
                    <a:pt x="451612" y="304800"/>
                  </a:cubicBezTo>
                  <a:cubicBezTo>
                    <a:pt x="462407" y="294005"/>
                    <a:pt x="465963" y="286766"/>
                    <a:pt x="465963" y="272542"/>
                  </a:cubicBezTo>
                  <a:cubicBezTo>
                    <a:pt x="465963" y="251079"/>
                    <a:pt x="448056" y="233172"/>
                    <a:pt x="426593" y="233172"/>
                  </a:cubicBezTo>
                  <a:cubicBezTo>
                    <a:pt x="401447" y="233172"/>
                    <a:pt x="383540" y="251079"/>
                    <a:pt x="383540" y="272542"/>
                  </a:cubicBezTo>
                  <a:cubicBezTo>
                    <a:pt x="383540" y="294005"/>
                    <a:pt x="365633" y="312039"/>
                    <a:pt x="344170" y="312039"/>
                  </a:cubicBezTo>
                  <a:cubicBezTo>
                    <a:pt x="322707" y="312039"/>
                    <a:pt x="304673" y="294005"/>
                    <a:pt x="304673" y="272542"/>
                  </a:cubicBezTo>
                  <a:cubicBezTo>
                    <a:pt x="311785" y="208026"/>
                    <a:pt x="365633" y="154305"/>
                    <a:pt x="430149" y="154305"/>
                  </a:cubicBezTo>
                  <a:close/>
                  <a:moveTo>
                    <a:pt x="430149" y="541401"/>
                  </a:moveTo>
                  <a:cubicBezTo>
                    <a:pt x="451612" y="541401"/>
                    <a:pt x="469646" y="559435"/>
                    <a:pt x="469646" y="580898"/>
                  </a:cubicBezTo>
                  <a:cubicBezTo>
                    <a:pt x="469646" y="602361"/>
                    <a:pt x="451739" y="620268"/>
                    <a:pt x="430149" y="620268"/>
                  </a:cubicBezTo>
                  <a:cubicBezTo>
                    <a:pt x="408559" y="620268"/>
                    <a:pt x="390652" y="602361"/>
                    <a:pt x="390652" y="580898"/>
                  </a:cubicBezTo>
                  <a:cubicBezTo>
                    <a:pt x="390652" y="559435"/>
                    <a:pt x="408559" y="541401"/>
                    <a:pt x="430149" y="541401"/>
                  </a:cubicBezTo>
                  <a:close/>
                  <a:moveTo>
                    <a:pt x="197104" y="0"/>
                  </a:moveTo>
                  <a:cubicBezTo>
                    <a:pt x="89662" y="0"/>
                    <a:pt x="0" y="89662"/>
                    <a:pt x="0" y="197231"/>
                  </a:cubicBezTo>
                  <a:lnTo>
                    <a:pt x="0" y="584200"/>
                  </a:lnTo>
                  <a:cubicBezTo>
                    <a:pt x="0" y="680974"/>
                    <a:pt x="71755" y="756412"/>
                    <a:pt x="161290" y="774192"/>
                  </a:cubicBezTo>
                  <a:lnTo>
                    <a:pt x="161290" y="892556"/>
                  </a:lnTo>
                  <a:cubicBezTo>
                    <a:pt x="161290" y="910463"/>
                    <a:pt x="168402" y="924814"/>
                    <a:pt x="182753" y="928370"/>
                  </a:cubicBezTo>
                  <a:cubicBezTo>
                    <a:pt x="188722" y="931291"/>
                    <a:pt x="195199" y="933069"/>
                    <a:pt x="201422" y="933069"/>
                  </a:cubicBezTo>
                  <a:cubicBezTo>
                    <a:pt x="210185" y="933069"/>
                    <a:pt x="218059" y="929640"/>
                    <a:pt x="222250" y="921258"/>
                  </a:cubicBezTo>
                  <a:lnTo>
                    <a:pt x="365506" y="777875"/>
                  </a:lnTo>
                  <a:lnTo>
                    <a:pt x="465836" y="777875"/>
                  </a:lnTo>
                  <a:lnTo>
                    <a:pt x="465836" y="659638"/>
                  </a:lnTo>
                  <a:cubicBezTo>
                    <a:pt x="465836" y="509143"/>
                    <a:pt x="587629" y="387223"/>
                    <a:pt x="738124" y="387223"/>
                  </a:cubicBezTo>
                  <a:lnTo>
                    <a:pt x="856361" y="387223"/>
                  </a:lnTo>
                  <a:lnTo>
                    <a:pt x="856361" y="197231"/>
                  </a:lnTo>
                  <a:cubicBezTo>
                    <a:pt x="856361" y="89662"/>
                    <a:pt x="770382" y="0"/>
                    <a:pt x="662940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337" name="Group 201">
            <a:extLst>
              <a:ext uri="{FF2B5EF4-FFF2-40B4-BE49-F238E27FC236}">
                <a16:creationId xmlns:a16="http://schemas.microsoft.com/office/drawing/2014/main" id="{0E481E6A-C550-0C4A-2E70-E38F7988BE97}"/>
              </a:ext>
            </a:extLst>
          </p:cNvPr>
          <p:cNvGrpSpPr/>
          <p:nvPr/>
        </p:nvGrpSpPr>
        <p:grpSpPr>
          <a:xfrm>
            <a:off x="6086985" y="3692450"/>
            <a:ext cx="890640" cy="892800"/>
            <a:chOff x="0" y="0"/>
            <a:chExt cx="1187520" cy="1190400"/>
          </a:xfrm>
        </p:grpSpPr>
        <p:sp>
          <p:nvSpPr>
            <p:cNvPr id="338" name="Freeform 202">
              <a:extLst>
                <a:ext uri="{FF2B5EF4-FFF2-40B4-BE49-F238E27FC236}">
                  <a16:creationId xmlns:a16="http://schemas.microsoft.com/office/drawing/2014/main" id="{C609DFC7-7957-D8AB-7DC2-E5B507BCC3C2}"/>
                </a:ext>
              </a:extLst>
            </p:cNvPr>
            <p:cNvSpPr/>
            <p:nvPr/>
          </p:nvSpPr>
          <p:spPr>
            <a:xfrm>
              <a:off x="127" y="0"/>
              <a:ext cx="1187577" cy="1190498"/>
            </a:xfrm>
            <a:custGeom>
              <a:avLst/>
              <a:gdLst/>
              <a:ahLst/>
              <a:cxnLst/>
              <a:rect l="l" t="t" r="r" b="b"/>
              <a:pathLst>
                <a:path w="1187577" h="1190498">
                  <a:moveTo>
                    <a:pt x="802259" y="141224"/>
                  </a:moveTo>
                  <a:cubicBezTo>
                    <a:pt x="940308" y="141224"/>
                    <a:pt x="1049401" y="250444"/>
                    <a:pt x="1049401" y="385191"/>
                  </a:cubicBezTo>
                  <a:lnTo>
                    <a:pt x="1049401" y="497459"/>
                  </a:lnTo>
                  <a:cubicBezTo>
                    <a:pt x="1042924" y="497459"/>
                    <a:pt x="1039876" y="503936"/>
                    <a:pt x="1036574" y="503936"/>
                  </a:cubicBezTo>
                  <a:cubicBezTo>
                    <a:pt x="1020445" y="426974"/>
                    <a:pt x="988441" y="359664"/>
                    <a:pt x="937006" y="301879"/>
                  </a:cubicBezTo>
                  <a:lnTo>
                    <a:pt x="786384" y="452374"/>
                  </a:lnTo>
                  <a:cubicBezTo>
                    <a:pt x="834517" y="516509"/>
                    <a:pt x="847344" y="596773"/>
                    <a:pt x="824865" y="677037"/>
                  </a:cubicBezTo>
                  <a:cubicBezTo>
                    <a:pt x="815213" y="699389"/>
                    <a:pt x="802386" y="718693"/>
                    <a:pt x="786384" y="741172"/>
                  </a:cubicBezTo>
                  <a:lnTo>
                    <a:pt x="937133" y="888873"/>
                  </a:lnTo>
                  <a:cubicBezTo>
                    <a:pt x="985266" y="831088"/>
                    <a:pt x="1020572" y="763651"/>
                    <a:pt x="1036701" y="686689"/>
                  </a:cubicBezTo>
                  <a:cubicBezTo>
                    <a:pt x="1040003" y="686689"/>
                    <a:pt x="1043178" y="693166"/>
                    <a:pt x="1049528" y="693166"/>
                  </a:cubicBezTo>
                  <a:lnTo>
                    <a:pt x="1049528" y="805561"/>
                  </a:lnTo>
                  <a:cubicBezTo>
                    <a:pt x="1049528" y="940308"/>
                    <a:pt x="940435" y="1049401"/>
                    <a:pt x="802386" y="1049401"/>
                  </a:cubicBezTo>
                  <a:lnTo>
                    <a:pt x="689991" y="1049401"/>
                  </a:lnTo>
                  <a:cubicBezTo>
                    <a:pt x="689991" y="1046226"/>
                    <a:pt x="686816" y="1039876"/>
                    <a:pt x="686816" y="1036574"/>
                  </a:cubicBezTo>
                  <a:cubicBezTo>
                    <a:pt x="763778" y="1020572"/>
                    <a:pt x="831215" y="988441"/>
                    <a:pt x="889000" y="937133"/>
                  </a:cubicBezTo>
                  <a:lnTo>
                    <a:pt x="741426" y="789305"/>
                  </a:lnTo>
                  <a:cubicBezTo>
                    <a:pt x="718947" y="805434"/>
                    <a:pt x="699643" y="814959"/>
                    <a:pt x="677164" y="824611"/>
                  </a:cubicBezTo>
                  <a:cubicBezTo>
                    <a:pt x="648335" y="831088"/>
                    <a:pt x="619379" y="837438"/>
                    <a:pt x="597027" y="837438"/>
                  </a:cubicBezTo>
                  <a:cubicBezTo>
                    <a:pt x="542417" y="837438"/>
                    <a:pt x="491109" y="821309"/>
                    <a:pt x="452628" y="789305"/>
                  </a:cubicBezTo>
                  <a:lnTo>
                    <a:pt x="301625" y="937006"/>
                  </a:lnTo>
                  <a:cubicBezTo>
                    <a:pt x="359410" y="985139"/>
                    <a:pt x="426847" y="1020445"/>
                    <a:pt x="503809" y="1036447"/>
                  </a:cubicBezTo>
                  <a:cubicBezTo>
                    <a:pt x="503809" y="1039749"/>
                    <a:pt x="500634" y="1046099"/>
                    <a:pt x="500634" y="1049274"/>
                  </a:cubicBezTo>
                  <a:lnTo>
                    <a:pt x="388366" y="1049274"/>
                  </a:lnTo>
                  <a:cubicBezTo>
                    <a:pt x="250317" y="1049274"/>
                    <a:pt x="141224" y="940181"/>
                    <a:pt x="141224" y="805434"/>
                  </a:cubicBezTo>
                  <a:lnTo>
                    <a:pt x="141224" y="693039"/>
                  </a:lnTo>
                  <a:cubicBezTo>
                    <a:pt x="147701" y="693039"/>
                    <a:pt x="150876" y="686562"/>
                    <a:pt x="154051" y="686562"/>
                  </a:cubicBezTo>
                  <a:cubicBezTo>
                    <a:pt x="170180" y="763524"/>
                    <a:pt x="202184" y="830961"/>
                    <a:pt x="253619" y="888746"/>
                  </a:cubicBezTo>
                  <a:lnTo>
                    <a:pt x="404368" y="741299"/>
                  </a:lnTo>
                  <a:cubicBezTo>
                    <a:pt x="356235" y="677164"/>
                    <a:pt x="343408" y="596900"/>
                    <a:pt x="365760" y="516636"/>
                  </a:cubicBezTo>
                  <a:cubicBezTo>
                    <a:pt x="375412" y="490982"/>
                    <a:pt x="388239" y="471678"/>
                    <a:pt x="404368" y="452501"/>
                  </a:cubicBezTo>
                  <a:lnTo>
                    <a:pt x="253492" y="301625"/>
                  </a:lnTo>
                  <a:cubicBezTo>
                    <a:pt x="205359" y="359410"/>
                    <a:pt x="170053" y="426720"/>
                    <a:pt x="153924" y="503682"/>
                  </a:cubicBezTo>
                  <a:cubicBezTo>
                    <a:pt x="150749" y="503682"/>
                    <a:pt x="147447" y="497205"/>
                    <a:pt x="141097" y="497205"/>
                  </a:cubicBezTo>
                  <a:lnTo>
                    <a:pt x="141097" y="385064"/>
                  </a:lnTo>
                  <a:cubicBezTo>
                    <a:pt x="141097" y="250317"/>
                    <a:pt x="250190" y="141097"/>
                    <a:pt x="388239" y="141097"/>
                  </a:cubicBezTo>
                  <a:lnTo>
                    <a:pt x="500634" y="141097"/>
                  </a:lnTo>
                  <a:cubicBezTo>
                    <a:pt x="500634" y="144399"/>
                    <a:pt x="503809" y="150749"/>
                    <a:pt x="503809" y="153924"/>
                  </a:cubicBezTo>
                  <a:cubicBezTo>
                    <a:pt x="426847" y="170053"/>
                    <a:pt x="359410" y="202057"/>
                    <a:pt x="301625" y="253492"/>
                  </a:cubicBezTo>
                  <a:lnTo>
                    <a:pt x="452501" y="401066"/>
                  </a:lnTo>
                  <a:cubicBezTo>
                    <a:pt x="471805" y="385064"/>
                    <a:pt x="490982" y="375412"/>
                    <a:pt x="516636" y="365887"/>
                  </a:cubicBezTo>
                  <a:cubicBezTo>
                    <a:pt x="543687" y="356108"/>
                    <a:pt x="570865" y="351536"/>
                    <a:pt x="597281" y="351536"/>
                  </a:cubicBezTo>
                  <a:cubicBezTo>
                    <a:pt x="649224" y="351536"/>
                    <a:pt x="698754" y="369316"/>
                    <a:pt x="741299" y="401193"/>
                  </a:cubicBezTo>
                  <a:lnTo>
                    <a:pt x="889000" y="253492"/>
                  </a:lnTo>
                  <a:cubicBezTo>
                    <a:pt x="831215" y="205359"/>
                    <a:pt x="763778" y="170053"/>
                    <a:pt x="686816" y="153924"/>
                  </a:cubicBezTo>
                  <a:cubicBezTo>
                    <a:pt x="686816" y="150749"/>
                    <a:pt x="689991" y="144399"/>
                    <a:pt x="689991" y="141097"/>
                  </a:cubicBezTo>
                  <a:close/>
                  <a:moveTo>
                    <a:pt x="593725" y="0"/>
                  </a:moveTo>
                  <a:cubicBezTo>
                    <a:pt x="552069" y="0"/>
                    <a:pt x="510286" y="32131"/>
                    <a:pt x="497459" y="73787"/>
                  </a:cubicBezTo>
                  <a:lnTo>
                    <a:pt x="385191" y="73787"/>
                  </a:lnTo>
                  <a:cubicBezTo>
                    <a:pt x="215011" y="73787"/>
                    <a:pt x="73914" y="215011"/>
                    <a:pt x="73914" y="385064"/>
                  </a:cubicBezTo>
                  <a:lnTo>
                    <a:pt x="73914" y="497332"/>
                  </a:lnTo>
                  <a:cubicBezTo>
                    <a:pt x="32004" y="513461"/>
                    <a:pt x="0" y="551942"/>
                    <a:pt x="0" y="593725"/>
                  </a:cubicBezTo>
                  <a:cubicBezTo>
                    <a:pt x="0" y="638683"/>
                    <a:pt x="32131" y="680339"/>
                    <a:pt x="73914" y="689991"/>
                  </a:cubicBezTo>
                  <a:lnTo>
                    <a:pt x="73914" y="802259"/>
                  </a:lnTo>
                  <a:cubicBezTo>
                    <a:pt x="73914" y="975614"/>
                    <a:pt x="215138" y="1116711"/>
                    <a:pt x="385191" y="1116711"/>
                  </a:cubicBezTo>
                  <a:lnTo>
                    <a:pt x="497459" y="1116711"/>
                  </a:lnTo>
                  <a:cubicBezTo>
                    <a:pt x="513588" y="1155192"/>
                    <a:pt x="552069" y="1190498"/>
                    <a:pt x="593725" y="1190498"/>
                  </a:cubicBezTo>
                  <a:cubicBezTo>
                    <a:pt x="638683" y="1190498"/>
                    <a:pt x="680466" y="1155319"/>
                    <a:pt x="689991" y="1116711"/>
                  </a:cubicBezTo>
                  <a:lnTo>
                    <a:pt x="802386" y="1116711"/>
                  </a:lnTo>
                  <a:cubicBezTo>
                    <a:pt x="975614" y="1116711"/>
                    <a:pt x="1116965" y="975487"/>
                    <a:pt x="1116965" y="802259"/>
                  </a:cubicBezTo>
                  <a:lnTo>
                    <a:pt x="1116965" y="689864"/>
                  </a:lnTo>
                  <a:cubicBezTo>
                    <a:pt x="1155446" y="673735"/>
                    <a:pt x="1187577" y="638556"/>
                    <a:pt x="1187577" y="593598"/>
                  </a:cubicBezTo>
                  <a:cubicBezTo>
                    <a:pt x="1187577" y="551815"/>
                    <a:pt x="1155446" y="516509"/>
                    <a:pt x="1116965" y="497205"/>
                  </a:cubicBezTo>
                  <a:lnTo>
                    <a:pt x="1116965" y="385064"/>
                  </a:lnTo>
                  <a:cubicBezTo>
                    <a:pt x="1116965" y="215011"/>
                    <a:pt x="975614" y="73787"/>
                    <a:pt x="802386" y="73787"/>
                  </a:cubicBezTo>
                  <a:lnTo>
                    <a:pt x="689991" y="73787"/>
                  </a:lnTo>
                  <a:cubicBezTo>
                    <a:pt x="673989" y="32131"/>
                    <a:pt x="638556" y="0"/>
                    <a:pt x="593725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339" name="Group 203">
            <a:extLst>
              <a:ext uri="{FF2B5EF4-FFF2-40B4-BE49-F238E27FC236}">
                <a16:creationId xmlns:a16="http://schemas.microsoft.com/office/drawing/2014/main" id="{E36E2FB1-4D10-0E30-F8A8-089D6E02C7C7}"/>
              </a:ext>
            </a:extLst>
          </p:cNvPr>
          <p:cNvGrpSpPr/>
          <p:nvPr/>
        </p:nvGrpSpPr>
        <p:grpSpPr>
          <a:xfrm>
            <a:off x="7208745" y="3693890"/>
            <a:ext cx="921600" cy="893520"/>
            <a:chOff x="0" y="0"/>
            <a:chExt cx="1228800" cy="1191360"/>
          </a:xfrm>
        </p:grpSpPr>
        <p:sp>
          <p:nvSpPr>
            <p:cNvPr id="340" name="Freeform 204">
              <a:extLst>
                <a:ext uri="{FF2B5EF4-FFF2-40B4-BE49-F238E27FC236}">
                  <a16:creationId xmlns:a16="http://schemas.microsoft.com/office/drawing/2014/main" id="{BCC02DBD-D606-5D29-9E6B-7279E7E67346}"/>
                </a:ext>
              </a:extLst>
            </p:cNvPr>
            <p:cNvSpPr/>
            <p:nvPr/>
          </p:nvSpPr>
          <p:spPr>
            <a:xfrm>
              <a:off x="254" y="0"/>
              <a:ext cx="1228725" cy="1191387"/>
            </a:xfrm>
            <a:custGeom>
              <a:avLst/>
              <a:gdLst/>
              <a:ahLst/>
              <a:cxnLst/>
              <a:rect l="l" t="t" r="r" b="b"/>
              <a:pathLst>
                <a:path w="1228725" h="1191387">
                  <a:moveTo>
                    <a:pt x="260223" y="0"/>
                  </a:moveTo>
                  <a:cubicBezTo>
                    <a:pt x="239776" y="0"/>
                    <a:pt x="219202" y="2413"/>
                    <a:pt x="198755" y="7112"/>
                  </a:cubicBezTo>
                  <a:cubicBezTo>
                    <a:pt x="185928" y="10414"/>
                    <a:pt x="176276" y="19939"/>
                    <a:pt x="173101" y="32766"/>
                  </a:cubicBezTo>
                  <a:cubicBezTo>
                    <a:pt x="169926" y="45593"/>
                    <a:pt x="173101" y="55245"/>
                    <a:pt x="182626" y="64897"/>
                  </a:cubicBezTo>
                  <a:lnTo>
                    <a:pt x="272542" y="157988"/>
                  </a:lnTo>
                  <a:cubicBezTo>
                    <a:pt x="301371" y="183642"/>
                    <a:pt x="301371" y="228600"/>
                    <a:pt x="272542" y="257429"/>
                  </a:cubicBezTo>
                  <a:cubicBezTo>
                    <a:pt x="259715" y="271780"/>
                    <a:pt x="241935" y="279019"/>
                    <a:pt x="223901" y="279019"/>
                  </a:cubicBezTo>
                  <a:cubicBezTo>
                    <a:pt x="205867" y="279019"/>
                    <a:pt x="187452" y="271780"/>
                    <a:pt x="172974" y="257429"/>
                  </a:cubicBezTo>
                  <a:lnTo>
                    <a:pt x="80010" y="164338"/>
                  </a:lnTo>
                  <a:cubicBezTo>
                    <a:pt x="75565" y="159766"/>
                    <a:pt x="67818" y="155321"/>
                    <a:pt x="59055" y="155321"/>
                  </a:cubicBezTo>
                  <a:cubicBezTo>
                    <a:pt x="55499" y="155321"/>
                    <a:pt x="51689" y="156083"/>
                    <a:pt x="48006" y="157988"/>
                  </a:cubicBezTo>
                  <a:cubicBezTo>
                    <a:pt x="35179" y="161163"/>
                    <a:pt x="28702" y="167513"/>
                    <a:pt x="25654" y="180340"/>
                  </a:cubicBezTo>
                  <a:cubicBezTo>
                    <a:pt x="0" y="263779"/>
                    <a:pt x="25654" y="353568"/>
                    <a:pt x="89789" y="417703"/>
                  </a:cubicBezTo>
                  <a:cubicBezTo>
                    <a:pt x="138938" y="457454"/>
                    <a:pt x="196596" y="483616"/>
                    <a:pt x="266573" y="483616"/>
                  </a:cubicBezTo>
                  <a:cubicBezTo>
                    <a:pt x="292481" y="483616"/>
                    <a:pt x="320167" y="480060"/>
                    <a:pt x="349631" y="472186"/>
                  </a:cubicBezTo>
                  <a:lnTo>
                    <a:pt x="737743" y="863600"/>
                  </a:lnTo>
                  <a:cubicBezTo>
                    <a:pt x="708787" y="969518"/>
                    <a:pt x="734441" y="1056005"/>
                    <a:pt x="795528" y="1116965"/>
                  </a:cubicBezTo>
                  <a:cubicBezTo>
                    <a:pt x="844169" y="1168019"/>
                    <a:pt x="905637" y="1191387"/>
                    <a:pt x="968883" y="1191387"/>
                  </a:cubicBezTo>
                  <a:cubicBezTo>
                    <a:pt x="989076" y="1191387"/>
                    <a:pt x="1009523" y="1188974"/>
                    <a:pt x="1029843" y="1184275"/>
                  </a:cubicBezTo>
                  <a:cubicBezTo>
                    <a:pt x="1042670" y="1177798"/>
                    <a:pt x="1052195" y="1171448"/>
                    <a:pt x="1055497" y="1158621"/>
                  </a:cubicBezTo>
                  <a:cubicBezTo>
                    <a:pt x="1058799" y="1145794"/>
                    <a:pt x="1055497" y="1132967"/>
                    <a:pt x="1045845" y="1126490"/>
                  </a:cubicBezTo>
                  <a:lnTo>
                    <a:pt x="956056" y="1033526"/>
                  </a:lnTo>
                  <a:cubicBezTo>
                    <a:pt x="927227" y="1004570"/>
                    <a:pt x="927227" y="962914"/>
                    <a:pt x="956056" y="934085"/>
                  </a:cubicBezTo>
                  <a:cubicBezTo>
                    <a:pt x="968883" y="919607"/>
                    <a:pt x="986536" y="912368"/>
                    <a:pt x="1004697" y="912368"/>
                  </a:cubicBezTo>
                  <a:cubicBezTo>
                    <a:pt x="1022858" y="912368"/>
                    <a:pt x="1041146" y="919607"/>
                    <a:pt x="1055624" y="934085"/>
                  </a:cubicBezTo>
                  <a:lnTo>
                    <a:pt x="1148588" y="1027176"/>
                  </a:lnTo>
                  <a:cubicBezTo>
                    <a:pt x="1153414" y="1031875"/>
                    <a:pt x="1161415" y="1034796"/>
                    <a:pt x="1170432" y="1034796"/>
                  </a:cubicBezTo>
                  <a:cubicBezTo>
                    <a:pt x="1173734" y="1034796"/>
                    <a:pt x="1177290" y="1034415"/>
                    <a:pt x="1180592" y="1033526"/>
                  </a:cubicBezTo>
                  <a:cubicBezTo>
                    <a:pt x="1193419" y="1030224"/>
                    <a:pt x="1199896" y="1020699"/>
                    <a:pt x="1203071" y="1011047"/>
                  </a:cubicBezTo>
                  <a:cubicBezTo>
                    <a:pt x="1228725" y="924560"/>
                    <a:pt x="1203071" y="837819"/>
                    <a:pt x="1138936" y="773684"/>
                  </a:cubicBezTo>
                  <a:cubicBezTo>
                    <a:pt x="1097534" y="729869"/>
                    <a:pt x="1041019" y="702691"/>
                    <a:pt x="971042" y="702691"/>
                  </a:cubicBezTo>
                  <a:cubicBezTo>
                    <a:pt x="943483" y="702691"/>
                    <a:pt x="913765" y="706882"/>
                    <a:pt x="882269" y="715899"/>
                  </a:cubicBezTo>
                  <a:lnTo>
                    <a:pt x="493903" y="327914"/>
                  </a:lnTo>
                  <a:lnTo>
                    <a:pt x="497205" y="308610"/>
                  </a:lnTo>
                  <a:cubicBezTo>
                    <a:pt x="522859" y="225171"/>
                    <a:pt x="497205" y="135382"/>
                    <a:pt x="433070" y="71247"/>
                  </a:cubicBezTo>
                  <a:cubicBezTo>
                    <a:pt x="384556" y="22860"/>
                    <a:pt x="323342" y="0"/>
                    <a:pt x="260223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341" name="Group 205">
            <a:extLst>
              <a:ext uri="{FF2B5EF4-FFF2-40B4-BE49-F238E27FC236}">
                <a16:creationId xmlns:a16="http://schemas.microsoft.com/office/drawing/2014/main" id="{FF40154A-A674-F2B3-EB40-2CA60C914074}"/>
              </a:ext>
            </a:extLst>
          </p:cNvPr>
          <p:cNvGrpSpPr/>
          <p:nvPr/>
        </p:nvGrpSpPr>
        <p:grpSpPr>
          <a:xfrm>
            <a:off x="7211625" y="4156850"/>
            <a:ext cx="440640" cy="429840"/>
            <a:chOff x="0" y="0"/>
            <a:chExt cx="587520" cy="573120"/>
          </a:xfrm>
        </p:grpSpPr>
        <p:sp>
          <p:nvSpPr>
            <p:cNvPr id="342" name="Freeform 206">
              <a:extLst>
                <a:ext uri="{FF2B5EF4-FFF2-40B4-BE49-F238E27FC236}">
                  <a16:creationId xmlns:a16="http://schemas.microsoft.com/office/drawing/2014/main" id="{B37017EB-86A8-A3C2-539C-541A3A14AADE}"/>
                </a:ext>
              </a:extLst>
            </p:cNvPr>
            <p:cNvSpPr/>
            <p:nvPr/>
          </p:nvSpPr>
          <p:spPr>
            <a:xfrm>
              <a:off x="0" y="0"/>
              <a:ext cx="587502" cy="573151"/>
            </a:xfrm>
            <a:custGeom>
              <a:avLst/>
              <a:gdLst/>
              <a:ahLst/>
              <a:cxnLst/>
              <a:rect l="l" t="t" r="r" b="b"/>
              <a:pathLst>
                <a:path w="587502" h="573151">
                  <a:moveTo>
                    <a:pt x="415671" y="153289"/>
                  </a:moveTo>
                  <a:cubicBezTo>
                    <a:pt x="424561" y="153289"/>
                    <a:pt x="433324" y="155702"/>
                    <a:pt x="439674" y="160528"/>
                  </a:cubicBezTo>
                  <a:cubicBezTo>
                    <a:pt x="452501" y="173355"/>
                    <a:pt x="452501" y="199009"/>
                    <a:pt x="439674" y="208788"/>
                  </a:cubicBezTo>
                  <a:lnTo>
                    <a:pt x="224663" y="423799"/>
                  </a:lnTo>
                  <a:cubicBezTo>
                    <a:pt x="219837" y="428625"/>
                    <a:pt x="211074" y="431038"/>
                    <a:pt x="202184" y="431038"/>
                  </a:cubicBezTo>
                  <a:cubicBezTo>
                    <a:pt x="193294" y="431038"/>
                    <a:pt x="184531" y="428625"/>
                    <a:pt x="179705" y="423799"/>
                  </a:cubicBezTo>
                  <a:cubicBezTo>
                    <a:pt x="166878" y="410972"/>
                    <a:pt x="166878" y="385318"/>
                    <a:pt x="179705" y="375539"/>
                  </a:cubicBezTo>
                  <a:lnTo>
                    <a:pt x="391668" y="160528"/>
                  </a:lnTo>
                  <a:cubicBezTo>
                    <a:pt x="398145" y="155702"/>
                    <a:pt x="406908" y="153289"/>
                    <a:pt x="415671" y="153289"/>
                  </a:cubicBezTo>
                  <a:close/>
                  <a:moveTo>
                    <a:pt x="391668" y="0"/>
                  </a:moveTo>
                  <a:lnTo>
                    <a:pt x="57785" y="333883"/>
                  </a:lnTo>
                  <a:cubicBezTo>
                    <a:pt x="0" y="391668"/>
                    <a:pt x="0" y="478409"/>
                    <a:pt x="57785" y="529717"/>
                  </a:cubicBezTo>
                  <a:cubicBezTo>
                    <a:pt x="85090" y="558673"/>
                    <a:pt x="121158" y="573151"/>
                    <a:pt x="156972" y="573151"/>
                  </a:cubicBezTo>
                  <a:cubicBezTo>
                    <a:pt x="192786" y="573151"/>
                    <a:pt x="227965" y="558673"/>
                    <a:pt x="253619" y="529717"/>
                  </a:cubicBezTo>
                  <a:lnTo>
                    <a:pt x="587502" y="199009"/>
                  </a:lnTo>
                  <a:lnTo>
                    <a:pt x="391668" y="0"/>
                  </a:ln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343" name="Group 207">
            <a:extLst>
              <a:ext uri="{FF2B5EF4-FFF2-40B4-BE49-F238E27FC236}">
                <a16:creationId xmlns:a16="http://schemas.microsoft.com/office/drawing/2014/main" id="{4A2D9222-AFE4-87C6-532D-B3C6BCFD026E}"/>
              </a:ext>
            </a:extLst>
          </p:cNvPr>
          <p:cNvGrpSpPr/>
          <p:nvPr/>
        </p:nvGrpSpPr>
        <p:grpSpPr>
          <a:xfrm>
            <a:off x="7726425" y="3689570"/>
            <a:ext cx="394560" cy="390240"/>
            <a:chOff x="0" y="0"/>
            <a:chExt cx="526080" cy="520320"/>
          </a:xfrm>
        </p:grpSpPr>
        <p:sp>
          <p:nvSpPr>
            <p:cNvPr id="344" name="Freeform 208">
              <a:extLst>
                <a:ext uri="{FF2B5EF4-FFF2-40B4-BE49-F238E27FC236}">
                  <a16:creationId xmlns:a16="http://schemas.microsoft.com/office/drawing/2014/main" id="{426308AB-A13D-D50F-5CC5-7E5E3F91200A}"/>
                </a:ext>
              </a:extLst>
            </p:cNvPr>
            <p:cNvSpPr/>
            <p:nvPr/>
          </p:nvSpPr>
          <p:spPr>
            <a:xfrm>
              <a:off x="0" y="127"/>
              <a:ext cx="526034" cy="520319"/>
            </a:xfrm>
            <a:custGeom>
              <a:avLst/>
              <a:gdLst/>
              <a:ahLst/>
              <a:cxnLst/>
              <a:rect l="l" t="t" r="r" b="b"/>
              <a:pathLst>
                <a:path w="526034" h="520319">
                  <a:moveTo>
                    <a:pt x="432562" y="0"/>
                  </a:moveTo>
                  <a:cubicBezTo>
                    <a:pt x="425450" y="0"/>
                    <a:pt x="417957" y="2286"/>
                    <a:pt x="410591" y="6858"/>
                  </a:cubicBezTo>
                  <a:lnTo>
                    <a:pt x="224663" y="119126"/>
                  </a:lnTo>
                  <a:cubicBezTo>
                    <a:pt x="205359" y="128651"/>
                    <a:pt x="202184" y="157607"/>
                    <a:pt x="218186" y="173609"/>
                  </a:cubicBezTo>
                  <a:lnTo>
                    <a:pt x="234188" y="189738"/>
                  </a:lnTo>
                  <a:lnTo>
                    <a:pt x="0" y="424053"/>
                  </a:lnTo>
                  <a:lnTo>
                    <a:pt x="96266" y="520319"/>
                  </a:lnTo>
                  <a:lnTo>
                    <a:pt x="330454" y="286004"/>
                  </a:lnTo>
                  <a:lnTo>
                    <a:pt x="349758" y="305308"/>
                  </a:lnTo>
                  <a:cubicBezTo>
                    <a:pt x="356743" y="312293"/>
                    <a:pt x="366014" y="315595"/>
                    <a:pt x="375158" y="315595"/>
                  </a:cubicBezTo>
                  <a:cubicBezTo>
                    <a:pt x="387223" y="315595"/>
                    <a:pt x="398780" y="309753"/>
                    <a:pt x="404241" y="298831"/>
                  </a:cubicBezTo>
                  <a:lnTo>
                    <a:pt x="516509" y="112776"/>
                  </a:lnTo>
                  <a:cubicBezTo>
                    <a:pt x="526034" y="103124"/>
                    <a:pt x="526034" y="80645"/>
                    <a:pt x="513207" y="70993"/>
                  </a:cubicBezTo>
                  <a:lnTo>
                    <a:pt x="455549" y="10033"/>
                  </a:lnTo>
                  <a:cubicBezTo>
                    <a:pt x="448564" y="3048"/>
                    <a:pt x="440944" y="0"/>
                    <a:pt x="432689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345" name="Group 209">
            <a:extLst>
              <a:ext uri="{FF2B5EF4-FFF2-40B4-BE49-F238E27FC236}">
                <a16:creationId xmlns:a16="http://schemas.microsoft.com/office/drawing/2014/main" id="{68830083-B8F0-23D1-F0F9-E1234FEB8A43}"/>
              </a:ext>
            </a:extLst>
          </p:cNvPr>
          <p:cNvGrpSpPr/>
          <p:nvPr/>
        </p:nvGrpSpPr>
        <p:grpSpPr>
          <a:xfrm>
            <a:off x="8344185" y="3690290"/>
            <a:ext cx="900000" cy="897840"/>
            <a:chOff x="0" y="0"/>
            <a:chExt cx="1200000" cy="1197120"/>
          </a:xfrm>
        </p:grpSpPr>
        <p:sp>
          <p:nvSpPr>
            <p:cNvPr id="346" name="Freeform 210">
              <a:extLst>
                <a:ext uri="{FF2B5EF4-FFF2-40B4-BE49-F238E27FC236}">
                  <a16:creationId xmlns:a16="http://schemas.microsoft.com/office/drawing/2014/main" id="{263CAF1F-9C4C-E540-DE27-0C83F5301382}"/>
                </a:ext>
              </a:extLst>
            </p:cNvPr>
            <p:cNvSpPr/>
            <p:nvPr/>
          </p:nvSpPr>
          <p:spPr>
            <a:xfrm>
              <a:off x="127" y="127"/>
              <a:ext cx="1200023" cy="1197102"/>
            </a:xfrm>
            <a:custGeom>
              <a:avLst/>
              <a:gdLst/>
              <a:ahLst/>
              <a:cxnLst/>
              <a:rect l="l" t="t" r="r" b="b"/>
              <a:pathLst>
                <a:path w="1200023" h="1197102">
                  <a:moveTo>
                    <a:pt x="529336" y="0"/>
                  </a:moveTo>
                  <a:cubicBezTo>
                    <a:pt x="513334" y="0"/>
                    <a:pt x="500507" y="12827"/>
                    <a:pt x="497205" y="28829"/>
                  </a:cubicBezTo>
                  <a:lnTo>
                    <a:pt x="481203" y="89789"/>
                  </a:lnTo>
                  <a:cubicBezTo>
                    <a:pt x="426593" y="99314"/>
                    <a:pt x="371983" y="125095"/>
                    <a:pt x="320675" y="153924"/>
                  </a:cubicBezTo>
                  <a:lnTo>
                    <a:pt x="269494" y="125095"/>
                  </a:lnTo>
                  <a:cubicBezTo>
                    <a:pt x="264668" y="122682"/>
                    <a:pt x="258826" y="121666"/>
                    <a:pt x="252730" y="121666"/>
                  </a:cubicBezTo>
                  <a:cubicBezTo>
                    <a:pt x="242951" y="121666"/>
                    <a:pt x="232537" y="124460"/>
                    <a:pt x="224663" y="128397"/>
                  </a:cubicBezTo>
                  <a:lnTo>
                    <a:pt x="128270" y="224663"/>
                  </a:lnTo>
                  <a:cubicBezTo>
                    <a:pt x="115443" y="237490"/>
                    <a:pt x="115443" y="253619"/>
                    <a:pt x="125095" y="269621"/>
                  </a:cubicBezTo>
                  <a:lnTo>
                    <a:pt x="153924" y="320929"/>
                  </a:lnTo>
                  <a:cubicBezTo>
                    <a:pt x="121793" y="369062"/>
                    <a:pt x="99441" y="426847"/>
                    <a:pt x="89789" y="481330"/>
                  </a:cubicBezTo>
                  <a:lnTo>
                    <a:pt x="28829" y="497459"/>
                  </a:lnTo>
                  <a:cubicBezTo>
                    <a:pt x="12827" y="503809"/>
                    <a:pt x="0" y="513461"/>
                    <a:pt x="0" y="529463"/>
                  </a:cubicBezTo>
                  <a:lnTo>
                    <a:pt x="0" y="670687"/>
                  </a:lnTo>
                  <a:cubicBezTo>
                    <a:pt x="0" y="686816"/>
                    <a:pt x="12827" y="699643"/>
                    <a:pt x="28829" y="702818"/>
                  </a:cubicBezTo>
                  <a:lnTo>
                    <a:pt x="89789" y="718947"/>
                  </a:lnTo>
                  <a:cubicBezTo>
                    <a:pt x="96266" y="754253"/>
                    <a:pt x="109093" y="792734"/>
                    <a:pt x="125095" y="828040"/>
                  </a:cubicBezTo>
                  <a:cubicBezTo>
                    <a:pt x="153035" y="799973"/>
                    <a:pt x="289433" y="660654"/>
                    <a:pt x="289179" y="660654"/>
                  </a:cubicBezTo>
                  <a:cubicBezTo>
                    <a:pt x="289179" y="660654"/>
                    <a:pt x="288925" y="660908"/>
                    <a:pt x="288671" y="661162"/>
                  </a:cubicBezTo>
                  <a:cubicBezTo>
                    <a:pt x="288671" y="657860"/>
                    <a:pt x="285496" y="616204"/>
                    <a:pt x="285496" y="606552"/>
                  </a:cubicBezTo>
                  <a:cubicBezTo>
                    <a:pt x="282321" y="430022"/>
                    <a:pt x="426720" y="288798"/>
                    <a:pt x="596773" y="288798"/>
                  </a:cubicBezTo>
                  <a:cubicBezTo>
                    <a:pt x="770001" y="288798"/>
                    <a:pt x="911098" y="430022"/>
                    <a:pt x="911098" y="603377"/>
                  </a:cubicBezTo>
                  <a:cubicBezTo>
                    <a:pt x="911098" y="763778"/>
                    <a:pt x="789178" y="898652"/>
                    <a:pt x="622427" y="911479"/>
                  </a:cubicBezTo>
                  <a:cubicBezTo>
                    <a:pt x="617601" y="911479"/>
                    <a:pt x="607187" y="912241"/>
                    <a:pt x="592709" y="912241"/>
                  </a:cubicBezTo>
                  <a:cubicBezTo>
                    <a:pt x="578231" y="912241"/>
                    <a:pt x="559943" y="911479"/>
                    <a:pt x="538988" y="908304"/>
                  </a:cubicBezTo>
                  <a:lnTo>
                    <a:pt x="372110" y="1071880"/>
                  </a:lnTo>
                  <a:cubicBezTo>
                    <a:pt x="410718" y="1088009"/>
                    <a:pt x="442849" y="1100836"/>
                    <a:pt x="481330" y="1107186"/>
                  </a:cubicBezTo>
                  <a:lnTo>
                    <a:pt x="497332" y="1168146"/>
                  </a:lnTo>
                  <a:cubicBezTo>
                    <a:pt x="500634" y="1184275"/>
                    <a:pt x="513461" y="1197102"/>
                    <a:pt x="529463" y="1197102"/>
                  </a:cubicBezTo>
                  <a:lnTo>
                    <a:pt x="670560" y="1197102"/>
                  </a:lnTo>
                  <a:cubicBezTo>
                    <a:pt x="686689" y="1197102"/>
                    <a:pt x="699516" y="1184275"/>
                    <a:pt x="702691" y="1168146"/>
                  </a:cubicBezTo>
                  <a:lnTo>
                    <a:pt x="718693" y="1107186"/>
                  </a:lnTo>
                  <a:cubicBezTo>
                    <a:pt x="773303" y="1097534"/>
                    <a:pt x="827786" y="1071880"/>
                    <a:pt x="879094" y="1043051"/>
                  </a:cubicBezTo>
                  <a:lnTo>
                    <a:pt x="930402" y="1071880"/>
                  </a:lnTo>
                  <a:cubicBezTo>
                    <a:pt x="935228" y="1074293"/>
                    <a:pt x="941197" y="1075436"/>
                    <a:pt x="947166" y="1075436"/>
                  </a:cubicBezTo>
                  <a:cubicBezTo>
                    <a:pt x="957072" y="1075436"/>
                    <a:pt x="967486" y="1072642"/>
                    <a:pt x="975233" y="1068705"/>
                  </a:cubicBezTo>
                  <a:lnTo>
                    <a:pt x="1071626" y="972439"/>
                  </a:lnTo>
                  <a:cubicBezTo>
                    <a:pt x="1084453" y="959612"/>
                    <a:pt x="1084453" y="943483"/>
                    <a:pt x="1074801" y="927481"/>
                  </a:cubicBezTo>
                  <a:lnTo>
                    <a:pt x="1049147" y="876046"/>
                  </a:lnTo>
                  <a:cubicBezTo>
                    <a:pt x="1081278" y="827913"/>
                    <a:pt x="1100455" y="770255"/>
                    <a:pt x="1113282" y="715645"/>
                  </a:cubicBezTo>
                  <a:lnTo>
                    <a:pt x="1171067" y="699643"/>
                  </a:lnTo>
                  <a:cubicBezTo>
                    <a:pt x="1187196" y="693166"/>
                    <a:pt x="1200023" y="683514"/>
                    <a:pt x="1200023" y="667512"/>
                  </a:cubicBezTo>
                  <a:lnTo>
                    <a:pt x="1200023" y="526288"/>
                  </a:lnTo>
                  <a:cubicBezTo>
                    <a:pt x="1196721" y="513461"/>
                    <a:pt x="1187196" y="500634"/>
                    <a:pt x="1171067" y="497459"/>
                  </a:cubicBezTo>
                  <a:lnTo>
                    <a:pt x="1110107" y="481330"/>
                  </a:lnTo>
                  <a:cubicBezTo>
                    <a:pt x="1100455" y="426847"/>
                    <a:pt x="1074801" y="375539"/>
                    <a:pt x="1045972" y="320929"/>
                  </a:cubicBezTo>
                  <a:lnTo>
                    <a:pt x="1074801" y="269621"/>
                  </a:lnTo>
                  <a:cubicBezTo>
                    <a:pt x="1084453" y="256794"/>
                    <a:pt x="1078103" y="237490"/>
                    <a:pt x="1071626" y="224663"/>
                  </a:cubicBezTo>
                  <a:lnTo>
                    <a:pt x="975233" y="128397"/>
                  </a:lnTo>
                  <a:cubicBezTo>
                    <a:pt x="968248" y="123063"/>
                    <a:pt x="960120" y="120650"/>
                    <a:pt x="951738" y="120650"/>
                  </a:cubicBezTo>
                  <a:cubicBezTo>
                    <a:pt x="944753" y="120650"/>
                    <a:pt x="937641" y="122301"/>
                    <a:pt x="930402" y="125095"/>
                  </a:cubicBezTo>
                  <a:lnTo>
                    <a:pt x="879094" y="154051"/>
                  </a:lnTo>
                  <a:cubicBezTo>
                    <a:pt x="830961" y="121920"/>
                    <a:pt x="773303" y="99441"/>
                    <a:pt x="718693" y="89789"/>
                  </a:cubicBezTo>
                  <a:lnTo>
                    <a:pt x="702691" y="28829"/>
                  </a:lnTo>
                  <a:cubicBezTo>
                    <a:pt x="699389" y="12827"/>
                    <a:pt x="686562" y="0"/>
                    <a:pt x="670560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347" name="Group 211">
            <a:extLst>
              <a:ext uri="{FF2B5EF4-FFF2-40B4-BE49-F238E27FC236}">
                <a16:creationId xmlns:a16="http://schemas.microsoft.com/office/drawing/2014/main" id="{E04982BF-91FF-76C6-4E9D-277DD43BE374}"/>
              </a:ext>
            </a:extLst>
          </p:cNvPr>
          <p:cNvGrpSpPr/>
          <p:nvPr/>
        </p:nvGrpSpPr>
        <p:grpSpPr>
          <a:xfrm>
            <a:off x="8344185" y="3958850"/>
            <a:ext cx="657360" cy="626400"/>
            <a:chOff x="0" y="0"/>
            <a:chExt cx="876480" cy="835200"/>
          </a:xfrm>
        </p:grpSpPr>
        <p:sp>
          <p:nvSpPr>
            <p:cNvPr id="348" name="Freeform 212">
              <a:extLst>
                <a:ext uri="{FF2B5EF4-FFF2-40B4-BE49-F238E27FC236}">
                  <a16:creationId xmlns:a16="http://schemas.microsoft.com/office/drawing/2014/main" id="{73B91669-CFD4-1571-5852-55C28FF6078A}"/>
                </a:ext>
              </a:extLst>
            </p:cNvPr>
            <p:cNvSpPr/>
            <p:nvPr/>
          </p:nvSpPr>
          <p:spPr>
            <a:xfrm>
              <a:off x="127" y="0"/>
              <a:ext cx="876427" cy="835152"/>
            </a:xfrm>
            <a:custGeom>
              <a:avLst/>
              <a:gdLst/>
              <a:ahLst/>
              <a:cxnLst/>
              <a:rect l="l" t="t" r="r" b="b"/>
              <a:pathLst>
                <a:path w="876427" h="835152">
                  <a:moveTo>
                    <a:pt x="605028" y="0"/>
                  </a:moveTo>
                  <a:cubicBezTo>
                    <a:pt x="481838" y="0"/>
                    <a:pt x="382016" y="86995"/>
                    <a:pt x="362712" y="199898"/>
                  </a:cubicBezTo>
                  <a:cubicBezTo>
                    <a:pt x="353060" y="244856"/>
                    <a:pt x="356235" y="286512"/>
                    <a:pt x="369189" y="328295"/>
                  </a:cubicBezTo>
                  <a:lnTo>
                    <a:pt x="41656" y="658749"/>
                  </a:lnTo>
                  <a:cubicBezTo>
                    <a:pt x="0" y="697230"/>
                    <a:pt x="0" y="764667"/>
                    <a:pt x="41656" y="806323"/>
                  </a:cubicBezTo>
                  <a:cubicBezTo>
                    <a:pt x="60960" y="825627"/>
                    <a:pt x="86741" y="835152"/>
                    <a:pt x="113030" y="835152"/>
                  </a:cubicBezTo>
                  <a:cubicBezTo>
                    <a:pt x="139319" y="835152"/>
                    <a:pt x="166878" y="825627"/>
                    <a:pt x="189357" y="806323"/>
                  </a:cubicBezTo>
                  <a:lnTo>
                    <a:pt x="523240" y="472567"/>
                  </a:lnTo>
                  <a:cubicBezTo>
                    <a:pt x="548894" y="482219"/>
                    <a:pt x="577088" y="487045"/>
                    <a:pt x="605917" y="487045"/>
                  </a:cubicBezTo>
                  <a:cubicBezTo>
                    <a:pt x="634746" y="487045"/>
                    <a:pt x="664464" y="482219"/>
                    <a:pt x="693420" y="472567"/>
                  </a:cubicBezTo>
                  <a:cubicBezTo>
                    <a:pt x="799338" y="437388"/>
                    <a:pt x="876427" y="312166"/>
                    <a:pt x="837946" y="180594"/>
                  </a:cubicBezTo>
                  <a:cubicBezTo>
                    <a:pt x="834644" y="167767"/>
                    <a:pt x="828294" y="158242"/>
                    <a:pt x="815467" y="154940"/>
                  </a:cubicBezTo>
                  <a:cubicBezTo>
                    <a:pt x="812292" y="154178"/>
                    <a:pt x="809244" y="153797"/>
                    <a:pt x="806450" y="153797"/>
                  </a:cubicBezTo>
                  <a:cubicBezTo>
                    <a:pt x="797941" y="153797"/>
                    <a:pt x="790702" y="157353"/>
                    <a:pt x="783463" y="164592"/>
                  </a:cubicBezTo>
                  <a:lnTo>
                    <a:pt x="703326" y="244856"/>
                  </a:lnTo>
                  <a:cubicBezTo>
                    <a:pt x="688848" y="257683"/>
                    <a:pt x="670433" y="264160"/>
                    <a:pt x="652272" y="264160"/>
                  </a:cubicBezTo>
                  <a:cubicBezTo>
                    <a:pt x="634111" y="264160"/>
                    <a:pt x="616585" y="257683"/>
                    <a:pt x="603758" y="244856"/>
                  </a:cubicBezTo>
                  <a:cubicBezTo>
                    <a:pt x="574802" y="215900"/>
                    <a:pt x="574802" y="171069"/>
                    <a:pt x="603758" y="142113"/>
                  </a:cubicBezTo>
                  <a:lnTo>
                    <a:pt x="683895" y="61976"/>
                  </a:lnTo>
                  <a:cubicBezTo>
                    <a:pt x="690372" y="55499"/>
                    <a:pt x="693547" y="42672"/>
                    <a:pt x="690372" y="29845"/>
                  </a:cubicBezTo>
                  <a:cubicBezTo>
                    <a:pt x="687197" y="20193"/>
                    <a:pt x="677545" y="10541"/>
                    <a:pt x="667893" y="7366"/>
                  </a:cubicBezTo>
                  <a:cubicBezTo>
                    <a:pt x="646303" y="2286"/>
                    <a:pt x="625475" y="0"/>
                    <a:pt x="605028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349" name="Group 213">
            <a:extLst>
              <a:ext uri="{FF2B5EF4-FFF2-40B4-BE49-F238E27FC236}">
                <a16:creationId xmlns:a16="http://schemas.microsoft.com/office/drawing/2014/main" id="{2B1F0316-A7DB-531C-E60C-586AC25087A0}"/>
              </a:ext>
            </a:extLst>
          </p:cNvPr>
          <p:cNvGrpSpPr/>
          <p:nvPr/>
        </p:nvGrpSpPr>
        <p:grpSpPr>
          <a:xfrm>
            <a:off x="3689385" y="3728450"/>
            <a:ext cx="211680" cy="892800"/>
            <a:chOff x="0" y="0"/>
            <a:chExt cx="282240" cy="1190400"/>
          </a:xfrm>
        </p:grpSpPr>
        <p:sp>
          <p:nvSpPr>
            <p:cNvPr id="350" name="Freeform 214">
              <a:extLst>
                <a:ext uri="{FF2B5EF4-FFF2-40B4-BE49-F238E27FC236}">
                  <a16:creationId xmlns:a16="http://schemas.microsoft.com/office/drawing/2014/main" id="{324C13B8-6582-FB79-ABEF-ED5E3148E33D}"/>
                </a:ext>
              </a:extLst>
            </p:cNvPr>
            <p:cNvSpPr/>
            <p:nvPr/>
          </p:nvSpPr>
          <p:spPr>
            <a:xfrm>
              <a:off x="127" y="0"/>
              <a:ext cx="282194" cy="1190371"/>
            </a:xfrm>
            <a:custGeom>
              <a:avLst/>
              <a:gdLst/>
              <a:ahLst/>
              <a:cxnLst/>
              <a:rect l="l" t="t" r="r" b="b"/>
              <a:pathLst>
                <a:path w="282194" h="1190371">
                  <a:moveTo>
                    <a:pt x="144272" y="0"/>
                  </a:moveTo>
                  <a:cubicBezTo>
                    <a:pt x="109093" y="0"/>
                    <a:pt x="76962" y="32131"/>
                    <a:pt x="76962" y="67437"/>
                  </a:cubicBezTo>
                  <a:lnTo>
                    <a:pt x="76962" y="975360"/>
                  </a:lnTo>
                  <a:cubicBezTo>
                    <a:pt x="76962" y="1001014"/>
                    <a:pt x="92964" y="1023366"/>
                    <a:pt x="112141" y="1036320"/>
                  </a:cubicBezTo>
                  <a:lnTo>
                    <a:pt x="112141" y="1119886"/>
                  </a:lnTo>
                  <a:lnTo>
                    <a:pt x="35179" y="1119886"/>
                  </a:lnTo>
                  <a:cubicBezTo>
                    <a:pt x="15875" y="1119886"/>
                    <a:pt x="0" y="1135888"/>
                    <a:pt x="0" y="1155065"/>
                  </a:cubicBezTo>
                  <a:cubicBezTo>
                    <a:pt x="0" y="1174242"/>
                    <a:pt x="16002" y="1190371"/>
                    <a:pt x="35179" y="1190371"/>
                  </a:cubicBezTo>
                  <a:lnTo>
                    <a:pt x="243713" y="1190371"/>
                  </a:lnTo>
                  <a:cubicBezTo>
                    <a:pt x="266192" y="1190371"/>
                    <a:pt x="282194" y="1174242"/>
                    <a:pt x="282194" y="1155065"/>
                  </a:cubicBezTo>
                  <a:cubicBezTo>
                    <a:pt x="282194" y="1135888"/>
                    <a:pt x="266192" y="1119886"/>
                    <a:pt x="243713" y="1119886"/>
                  </a:cubicBezTo>
                  <a:lnTo>
                    <a:pt x="176276" y="1119886"/>
                  </a:lnTo>
                  <a:lnTo>
                    <a:pt x="176276" y="1036320"/>
                  </a:lnTo>
                  <a:cubicBezTo>
                    <a:pt x="195580" y="1023493"/>
                    <a:pt x="211582" y="1004189"/>
                    <a:pt x="211582" y="975360"/>
                  </a:cubicBezTo>
                  <a:lnTo>
                    <a:pt x="211582" y="67437"/>
                  </a:lnTo>
                  <a:cubicBezTo>
                    <a:pt x="211709" y="28956"/>
                    <a:pt x="179578" y="0"/>
                    <a:pt x="144272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351" name="Group 215">
            <a:extLst>
              <a:ext uri="{FF2B5EF4-FFF2-40B4-BE49-F238E27FC236}">
                <a16:creationId xmlns:a16="http://schemas.microsoft.com/office/drawing/2014/main" id="{B0B5FF79-C634-FE44-7943-806017D673DD}"/>
              </a:ext>
            </a:extLst>
          </p:cNvPr>
          <p:cNvGrpSpPr/>
          <p:nvPr/>
        </p:nvGrpSpPr>
        <p:grpSpPr>
          <a:xfrm>
            <a:off x="4322265" y="4072610"/>
            <a:ext cx="259920" cy="77040"/>
            <a:chOff x="0" y="0"/>
            <a:chExt cx="346560" cy="102720"/>
          </a:xfrm>
        </p:grpSpPr>
        <p:sp>
          <p:nvSpPr>
            <p:cNvPr id="352" name="Freeform 216">
              <a:extLst>
                <a:ext uri="{FF2B5EF4-FFF2-40B4-BE49-F238E27FC236}">
                  <a16:creationId xmlns:a16="http://schemas.microsoft.com/office/drawing/2014/main" id="{74160EF9-4C25-72DF-41A4-A553E238769F}"/>
                </a:ext>
              </a:extLst>
            </p:cNvPr>
            <p:cNvSpPr/>
            <p:nvPr/>
          </p:nvSpPr>
          <p:spPr>
            <a:xfrm>
              <a:off x="0" y="127"/>
              <a:ext cx="346583" cy="102743"/>
            </a:xfrm>
            <a:custGeom>
              <a:avLst/>
              <a:gdLst/>
              <a:ahLst/>
              <a:cxnLst/>
              <a:rect l="l" t="t" r="r" b="b"/>
              <a:pathLst>
                <a:path w="346583" h="102743">
                  <a:moveTo>
                    <a:pt x="51435" y="0"/>
                  </a:moveTo>
                  <a:cubicBezTo>
                    <a:pt x="22479" y="0"/>
                    <a:pt x="0" y="22352"/>
                    <a:pt x="0" y="51308"/>
                  </a:cubicBezTo>
                  <a:cubicBezTo>
                    <a:pt x="0" y="80264"/>
                    <a:pt x="22479" y="102743"/>
                    <a:pt x="51435" y="102743"/>
                  </a:cubicBezTo>
                  <a:lnTo>
                    <a:pt x="295275" y="102743"/>
                  </a:lnTo>
                  <a:cubicBezTo>
                    <a:pt x="324104" y="102743"/>
                    <a:pt x="346583" y="80264"/>
                    <a:pt x="346583" y="51435"/>
                  </a:cubicBezTo>
                  <a:cubicBezTo>
                    <a:pt x="346583" y="19304"/>
                    <a:pt x="324104" y="127"/>
                    <a:pt x="295275" y="127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353" name="Group 217">
            <a:extLst>
              <a:ext uri="{FF2B5EF4-FFF2-40B4-BE49-F238E27FC236}">
                <a16:creationId xmlns:a16="http://schemas.microsoft.com/office/drawing/2014/main" id="{CC677066-DEC0-E329-3CAE-293B22D5D359}"/>
              </a:ext>
            </a:extLst>
          </p:cNvPr>
          <p:cNvGrpSpPr/>
          <p:nvPr/>
        </p:nvGrpSpPr>
        <p:grpSpPr>
          <a:xfrm>
            <a:off x="4322265" y="4202210"/>
            <a:ext cx="259920" cy="77040"/>
            <a:chOff x="0" y="0"/>
            <a:chExt cx="346560" cy="102720"/>
          </a:xfrm>
        </p:grpSpPr>
        <p:sp>
          <p:nvSpPr>
            <p:cNvPr id="354" name="Freeform 218">
              <a:extLst>
                <a:ext uri="{FF2B5EF4-FFF2-40B4-BE49-F238E27FC236}">
                  <a16:creationId xmlns:a16="http://schemas.microsoft.com/office/drawing/2014/main" id="{6F3106FE-DC18-350C-64C5-2AB550B8CCA0}"/>
                </a:ext>
              </a:extLst>
            </p:cNvPr>
            <p:cNvSpPr/>
            <p:nvPr/>
          </p:nvSpPr>
          <p:spPr>
            <a:xfrm>
              <a:off x="0" y="127"/>
              <a:ext cx="346583" cy="102743"/>
            </a:xfrm>
            <a:custGeom>
              <a:avLst/>
              <a:gdLst/>
              <a:ahLst/>
              <a:cxnLst/>
              <a:rect l="l" t="t" r="r" b="b"/>
              <a:pathLst>
                <a:path w="346583" h="102743">
                  <a:moveTo>
                    <a:pt x="51435" y="0"/>
                  </a:moveTo>
                  <a:cubicBezTo>
                    <a:pt x="22479" y="0"/>
                    <a:pt x="0" y="22352"/>
                    <a:pt x="0" y="51308"/>
                  </a:cubicBezTo>
                  <a:cubicBezTo>
                    <a:pt x="0" y="80264"/>
                    <a:pt x="22479" y="102743"/>
                    <a:pt x="51435" y="102743"/>
                  </a:cubicBezTo>
                  <a:lnTo>
                    <a:pt x="295275" y="102743"/>
                  </a:lnTo>
                  <a:cubicBezTo>
                    <a:pt x="324104" y="102743"/>
                    <a:pt x="346583" y="80264"/>
                    <a:pt x="346583" y="51435"/>
                  </a:cubicBezTo>
                  <a:cubicBezTo>
                    <a:pt x="346583" y="22606"/>
                    <a:pt x="324104" y="0"/>
                    <a:pt x="295275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355" name="Group 219">
            <a:extLst>
              <a:ext uri="{FF2B5EF4-FFF2-40B4-BE49-F238E27FC236}">
                <a16:creationId xmlns:a16="http://schemas.microsoft.com/office/drawing/2014/main" id="{A08E7F7B-9523-FC11-9B89-620342D605C0}"/>
              </a:ext>
            </a:extLst>
          </p:cNvPr>
          <p:cNvGrpSpPr/>
          <p:nvPr/>
        </p:nvGrpSpPr>
        <p:grpSpPr>
          <a:xfrm>
            <a:off x="4322265" y="4329650"/>
            <a:ext cx="206640" cy="79200"/>
            <a:chOff x="0" y="0"/>
            <a:chExt cx="275520" cy="105600"/>
          </a:xfrm>
        </p:grpSpPr>
        <p:sp>
          <p:nvSpPr>
            <p:cNvPr id="356" name="Freeform 220">
              <a:extLst>
                <a:ext uri="{FF2B5EF4-FFF2-40B4-BE49-F238E27FC236}">
                  <a16:creationId xmlns:a16="http://schemas.microsoft.com/office/drawing/2014/main" id="{D2B8EC93-AF91-2580-5665-C76E56884241}"/>
                </a:ext>
              </a:extLst>
            </p:cNvPr>
            <p:cNvSpPr/>
            <p:nvPr/>
          </p:nvSpPr>
          <p:spPr>
            <a:xfrm>
              <a:off x="0" y="127"/>
              <a:ext cx="275463" cy="105537"/>
            </a:xfrm>
            <a:custGeom>
              <a:avLst/>
              <a:gdLst/>
              <a:ahLst/>
              <a:cxnLst/>
              <a:rect l="l" t="t" r="r" b="b"/>
              <a:pathLst>
                <a:path w="275463" h="105537">
                  <a:moveTo>
                    <a:pt x="51308" y="0"/>
                  </a:moveTo>
                  <a:cubicBezTo>
                    <a:pt x="22479" y="0"/>
                    <a:pt x="0" y="25527"/>
                    <a:pt x="0" y="54356"/>
                  </a:cubicBezTo>
                  <a:cubicBezTo>
                    <a:pt x="0" y="80010"/>
                    <a:pt x="22479" y="105537"/>
                    <a:pt x="51308" y="105537"/>
                  </a:cubicBezTo>
                  <a:lnTo>
                    <a:pt x="224282" y="105537"/>
                  </a:lnTo>
                  <a:cubicBezTo>
                    <a:pt x="249936" y="105537"/>
                    <a:pt x="275463" y="79883"/>
                    <a:pt x="275463" y="54356"/>
                  </a:cubicBezTo>
                  <a:cubicBezTo>
                    <a:pt x="275463" y="25654"/>
                    <a:pt x="256286" y="0"/>
                    <a:pt x="224282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357" name="Group 221">
            <a:extLst>
              <a:ext uri="{FF2B5EF4-FFF2-40B4-BE49-F238E27FC236}">
                <a16:creationId xmlns:a16="http://schemas.microsoft.com/office/drawing/2014/main" id="{6FD89134-7C9E-B153-E377-B56CEB07C8F7}"/>
              </a:ext>
            </a:extLst>
          </p:cNvPr>
          <p:cNvGrpSpPr/>
          <p:nvPr/>
        </p:nvGrpSpPr>
        <p:grpSpPr>
          <a:xfrm>
            <a:off x="4218585" y="3728450"/>
            <a:ext cx="156240" cy="159120"/>
            <a:chOff x="0" y="0"/>
            <a:chExt cx="208320" cy="212160"/>
          </a:xfrm>
        </p:grpSpPr>
        <p:sp>
          <p:nvSpPr>
            <p:cNvPr id="358" name="Freeform 222">
              <a:extLst>
                <a:ext uri="{FF2B5EF4-FFF2-40B4-BE49-F238E27FC236}">
                  <a16:creationId xmlns:a16="http://schemas.microsoft.com/office/drawing/2014/main" id="{2CE727B8-6BF2-4F31-1417-023DE017B5D6}"/>
                </a:ext>
              </a:extLst>
            </p:cNvPr>
            <p:cNvSpPr/>
            <p:nvPr/>
          </p:nvSpPr>
          <p:spPr>
            <a:xfrm>
              <a:off x="127" y="0"/>
              <a:ext cx="208280" cy="212217"/>
            </a:xfrm>
            <a:custGeom>
              <a:avLst/>
              <a:gdLst/>
              <a:ahLst/>
              <a:cxnLst/>
              <a:rect l="l" t="t" r="r" b="b"/>
              <a:pathLst>
                <a:path w="208280" h="212217">
                  <a:moveTo>
                    <a:pt x="172974" y="0"/>
                  </a:moveTo>
                  <a:cubicBezTo>
                    <a:pt x="76835" y="0"/>
                    <a:pt x="0" y="80391"/>
                    <a:pt x="0" y="176784"/>
                  </a:cubicBezTo>
                  <a:lnTo>
                    <a:pt x="0" y="212217"/>
                  </a:lnTo>
                  <a:lnTo>
                    <a:pt x="208280" y="212217"/>
                  </a:lnTo>
                  <a:lnTo>
                    <a:pt x="208280" y="0"/>
                  </a:ln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359" name="Group 223">
            <a:extLst>
              <a:ext uri="{FF2B5EF4-FFF2-40B4-BE49-F238E27FC236}">
                <a16:creationId xmlns:a16="http://schemas.microsoft.com/office/drawing/2014/main" id="{CEF74C63-D5F7-5B8F-D004-C2A2B6F78611}"/>
              </a:ext>
            </a:extLst>
          </p:cNvPr>
          <p:cNvGrpSpPr/>
          <p:nvPr/>
        </p:nvGrpSpPr>
        <p:grpSpPr>
          <a:xfrm>
            <a:off x="4423065" y="3728450"/>
            <a:ext cx="105840" cy="168480"/>
            <a:chOff x="0" y="0"/>
            <a:chExt cx="141120" cy="224640"/>
          </a:xfrm>
        </p:grpSpPr>
        <p:sp>
          <p:nvSpPr>
            <p:cNvPr id="360" name="Freeform 224">
              <a:extLst>
                <a:ext uri="{FF2B5EF4-FFF2-40B4-BE49-F238E27FC236}">
                  <a16:creationId xmlns:a16="http://schemas.microsoft.com/office/drawing/2014/main" id="{1F36AE3C-BC55-F22E-48A8-1B97AA5A11EF}"/>
                </a:ext>
              </a:extLst>
            </p:cNvPr>
            <p:cNvSpPr/>
            <p:nvPr/>
          </p:nvSpPr>
          <p:spPr>
            <a:xfrm>
              <a:off x="127" y="0"/>
              <a:ext cx="141097" cy="224663"/>
            </a:xfrm>
            <a:custGeom>
              <a:avLst/>
              <a:gdLst/>
              <a:ahLst/>
              <a:cxnLst/>
              <a:rect l="l" t="t" r="r" b="b"/>
              <a:pathLst>
                <a:path w="141097" h="224663">
                  <a:moveTo>
                    <a:pt x="0" y="0"/>
                  </a:moveTo>
                  <a:lnTo>
                    <a:pt x="0" y="215011"/>
                  </a:lnTo>
                  <a:lnTo>
                    <a:pt x="89789" y="215011"/>
                  </a:lnTo>
                  <a:cubicBezTo>
                    <a:pt x="109093" y="215011"/>
                    <a:pt x="128270" y="218313"/>
                    <a:pt x="141097" y="224663"/>
                  </a:cubicBezTo>
                  <a:lnTo>
                    <a:pt x="141097" y="105918"/>
                  </a:lnTo>
                  <a:cubicBezTo>
                    <a:pt x="141097" y="48133"/>
                    <a:pt x="92964" y="0"/>
                    <a:pt x="35179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361" name="Group 225">
            <a:extLst>
              <a:ext uri="{FF2B5EF4-FFF2-40B4-BE49-F238E27FC236}">
                <a16:creationId xmlns:a16="http://schemas.microsoft.com/office/drawing/2014/main" id="{F1AB74A9-2A2A-81D1-16A8-C330A271187B}"/>
              </a:ext>
            </a:extLst>
          </p:cNvPr>
          <p:cNvGrpSpPr/>
          <p:nvPr/>
        </p:nvGrpSpPr>
        <p:grpSpPr>
          <a:xfrm>
            <a:off x="3896745" y="3940130"/>
            <a:ext cx="632880" cy="469440"/>
            <a:chOff x="0" y="0"/>
            <a:chExt cx="843840" cy="625920"/>
          </a:xfrm>
        </p:grpSpPr>
        <p:sp>
          <p:nvSpPr>
            <p:cNvPr id="362" name="Freeform 226">
              <a:extLst>
                <a:ext uri="{FF2B5EF4-FFF2-40B4-BE49-F238E27FC236}">
                  <a16:creationId xmlns:a16="http://schemas.microsoft.com/office/drawing/2014/main" id="{42AC7339-C218-65F4-8B9D-B531EE4CDEB9}"/>
                </a:ext>
              </a:extLst>
            </p:cNvPr>
            <p:cNvSpPr/>
            <p:nvPr/>
          </p:nvSpPr>
          <p:spPr>
            <a:xfrm>
              <a:off x="0" y="127"/>
              <a:ext cx="843788" cy="625856"/>
            </a:xfrm>
            <a:custGeom>
              <a:avLst/>
              <a:gdLst/>
              <a:ahLst/>
              <a:cxnLst/>
              <a:rect l="l" t="t" r="r" b="b"/>
              <a:pathLst>
                <a:path w="843788" h="625856">
                  <a:moveTo>
                    <a:pt x="0" y="0"/>
                  </a:moveTo>
                  <a:lnTo>
                    <a:pt x="0" y="625856"/>
                  </a:lnTo>
                  <a:lnTo>
                    <a:pt x="38481" y="625856"/>
                  </a:lnTo>
                  <a:cubicBezTo>
                    <a:pt x="76962" y="625856"/>
                    <a:pt x="109093" y="600202"/>
                    <a:pt x="128270" y="568071"/>
                  </a:cubicBezTo>
                  <a:lnTo>
                    <a:pt x="205232" y="606552"/>
                  </a:lnTo>
                  <a:cubicBezTo>
                    <a:pt x="230886" y="616204"/>
                    <a:pt x="259842" y="625856"/>
                    <a:pt x="282321" y="625856"/>
                  </a:cubicBezTo>
                  <a:lnTo>
                    <a:pt x="356108" y="625856"/>
                  </a:lnTo>
                  <a:lnTo>
                    <a:pt x="356108" y="311404"/>
                  </a:lnTo>
                  <a:cubicBezTo>
                    <a:pt x="327279" y="337058"/>
                    <a:pt x="291973" y="349885"/>
                    <a:pt x="250190" y="349885"/>
                  </a:cubicBezTo>
                  <a:cubicBezTo>
                    <a:pt x="230886" y="349885"/>
                    <a:pt x="215011" y="333756"/>
                    <a:pt x="215011" y="311404"/>
                  </a:cubicBezTo>
                  <a:cubicBezTo>
                    <a:pt x="215011" y="292100"/>
                    <a:pt x="231013" y="276098"/>
                    <a:pt x="250190" y="276098"/>
                  </a:cubicBezTo>
                  <a:cubicBezTo>
                    <a:pt x="307975" y="276098"/>
                    <a:pt x="356108" y="227965"/>
                    <a:pt x="356108" y="173355"/>
                  </a:cubicBezTo>
                  <a:lnTo>
                    <a:pt x="356108" y="102743"/>
                  </a:lnTo>
                  <a:lnTo>
                    <a:pt x="792480" y="102743"/>
                  </a:lnTo>
                  <a:cubicBezTo>
                    <a:pt x="821309" y="102743"/>
                    <a:pt x="843788" y="80264"/>
                    <a:pt x="843788" y="51435"/>
                  </a:cubicBezTo>
                  <a:cubicBezTo>
                    <a:pt x="843788" y="22606"/>
                    <a:pt x="821309" y="0"/>
                    <a:pt x="792480" y="0"/>
                  </a:cubicBezTo>
                  <a:lnTo>
                    <a:pt x="362585" y="0"/>
                  </a:lnTo>
                  <a:cubicBezTo>
                    <a:pt x="336931" y="0"/>
                    <a:pt x="295275" y="16002"/>
                    <a:pt x="263144" y="44958"/>
                  </a:cubicBezTo>
                  <a:cubicBezTo>
                    <a:pt x="247142" y="60960"/>
                    <a:pt x="224663" y="67437"/>
                    <a:pt x="202184" y="67437"/>
                  </a:cubicBezTo>
                  <a:lnTo>
                    <a:pt x="134747" y="67437"/>
                  </a:lnTo>
                  <a:cubicBezTo>
                    <a:pt x="118745" y="28829"/>
                    <a:pt x="80264" y="0"/>
                    <a:pt x="38481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363" name="Group 227">
            <a:extLst>
              <a:ext uri="{FF2B5EF4-FFF2-40B4-BE49-F238E27FC236}">
                <a16:creationId xmlns:a16="http://schemas.microsoft.com/office/drawing/2014/main" id="{7AF0F3B2-F00A-0564-5C7D-78C8CA34B45E}"/>
              </a:ext>
            </a:extLst>
          </p:cNvPr>
          <p:cNvGrpSpPr/>
          <p:nvPr/>
        </p:nvGrpSpPr>
        <p:grpSpPr>
          <a:xfrm>
            <a:off x="4216425" y="4067570"/>
            <a:ext cx="156240" cy="553680"/>
            <a:chOff x="0" y="0"/>
            <a:chExt cx="208320" cy="738240"/>
          </a:xfrm>
        </p:grpSpPr>
        <p:sp>
          <p:nvSpPr>
            <p:cNvPr id="364" name="Freeform 228">
              <a:extLst>
                <a:ext uri="{FF2B5EF4-FFF2-40B4-BE49-F238E27FC236}">
                  <a16:creationId xmlns:a16="http://schemas.microsoft.com/office/drawing/2014/main" id="{40CF394F-C17F-0651-9801-73C3E7873F1B}"/>
                </a:ext>
              </a:extLst>
            </p:cNvPr>
            <p:cNvSpPr/>
            <p:nvPr/>
          </p:nvSpPr>
          <p:spPr>
            <a:xfrm>
              <a:off x="0" y="127"/>
              <a:ext cx="208280" cy="738124"/>
            </a:xfrm>
            <a:custGeom>
              <a:avLst/>
              <a:gdLst/>
              <a:ahLst/>
              <a:cxnLst/>
              <a:rect l="l" t="t" r="r" b="b"/>
              <a:pathLst>
                <a:path w="208280" h="738124">
                  <a:moveTo>
                    <a:pt x="0" y="0"/>
                  </a:moveTo>
                  <a:lnTo>
                    <a:pt x="0" y="6350"/>
                  </a:lnTo>
                  <a:lnTo>
                    <a:pt x="0" y="561594"/>
                  </a:lnTo>
                  <a:cubicBezTo>
                    <a:pt x="0" y="657860"/>
                    <a:pt x="76962" y="738124"/>
                    <a:pt x="172974" y="738124"/>
                  </a:cubicBezTo>
                  <a:lnTo>
                    <a:pt x="208280" y="738124"/>
                  </a:lnTo>
                  <a:lnTo>
                    <a:pt x="208280" y="526288"/>
                  </a:lnTo>
                  <a:lnTo>
                    <a:pt x="192405" y="526288"/>
                  </a:lnTo>
                  <a:cubicBezTo>
                    <a:pt x="125095" y="526288"/>
                    <a:pt x="73787" y="471805"/>
                    <a:pt x="73787" y="407543"/>
                  </a:cubicBezTo>
                  <a:cubicBezTo>
                    <a:pt x="73787" y="369062"/>
                    <a:pt x="89789" y="343408"/>
                    <a:pt x="108966" y="317627"/>
                  </a:cubicBezTo>
                  <a:cubicBezTo>
                    <a:pt x="83312" y="295148"/>
                    <a:pt x="73787" y="266192"/>
                    <a:pt x="73787" y="230886"/>
                  </a:cubicBezTo>
                  <a:cubicBezTo>
                    <a:pt x="73787" y="195580"/>
                    <a:pt x="89789" y="166751"/>
                    <a:pt x="108966" y="140970"/>
                  </a:cubicBezTo>
                  <a:cubicBezTo>
                    <a:pt x="83312" y="118618"/>
                    <a:pt x="73787" y="89789"/>
                    <a:pt x="73787" y="54483"/>
                  </a:cubicBezTo>
                  <a:cubicBezTo>
                    <a:pt x="73787" y="32131"/>
                    <a:pt x="76962" y="19177"/>
                    <a:pt x="83312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365" name="Group 229">
            <a:extLst>
              <a:ext uri="{FF2B5EF4-FFF2-40B4-BE49-F238E27FC236}">
                <a16:creationId xmlns:a16="http://schemas.microsoft.com/office/drawing/2014/main" id="{815278F6-D854-AA78-967E-B4045D6F09E1}"/>
              </a:ext>
            </a:extLst>
          </p:cNvPr>
          <p:cNvGrpSpPr/>
          <p:nvPr/>
        </p:nvGrpSpPr>
        <p:grpSpPr>
          <a:xfrm>
            <a:off x="4425945" y="4454930"/>
            <a:ext cx="105840" cy="168480"/>
            <a:chOff x="0" y="0"/>
            <a:chExt cx="141120" cy="224640"/>
          </a:xfrm>
        </p:grpSpPr>
        <p:sp>
          <p:nvSpPr>
            <p:cNvPr id="366" name="Freeform 230">
              <a:extLst>
                <a:ext uri="{FF2B5EF4-FFF2-40B4-BE49-F238E27FC236}">
                  <a16:creationId xmlns:a16="http://schemas.microsoft.com/office/drawing/2014/main" id="{9CE18ECC-B8B1-7269-8314-915D1251D390}"/>
                </a:ext>
              </a:extLst>
            </p:cNvPr>
            <p:cNvSpPr/>
            <p:nvPr/>
          </p:nvSpPr>
          <p:spPr>
            <a:xfrm>
              <a:off x="0" y="127"/>
              <a:ext cx="141097" cy="224663"/>
            </a:xfrm>
            <a:custGeom>
              <a:avLst/>
              <a:gdLst/>
              <a:ahLst/>
              <a:cxnLst/>
              <a:rect l="l" t="t" r="r" b="b"/>
              <a:pathLst>
                <a:path w="141097" h="224663">
                  <a:moveTo>
                    <a:pt x="141097" y="0"/>
                  </a:moveTo>
                  <a:cubicBezTo>
                    <a:pt x="125095" y="6350"/>
                    <a:pt x="109093" y="9525"/>
                    <a:pt x="89789" y="9525"/>
                  </a:cubicBezTo>
                  <a:lnTo>
                    <a:pt x="0" y="9525"/>
                  </a:lnTo>
                  <a:lnTo>
                    <a:pt x="0" y="224663"/>
                  </a:lnTo>
                  <a:lnTo>
                    <a:pt x="38481" y="224663"/>
                  </a:lnTo>
                  <a:cubicBezTo>
                    <a:pt x="93091" y="224663"/>
                    <a:pt x="141097" y="176530"/>
                    <a:pt x="141097" y="118872"/>
                  </a:cubicBezTo>
                  <a:lnTo>
                    <a:pt x="141097" y="0"/>
                  </a:ln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367" name="Group 231">
            <a:extLst>
              <a:ext uri="{FF2B5EF4-FFF2-40B4-BE49-F238E27FC236}">
                <a16:creationId xmlns:a16="http://schemas.microsoft.com/office/drawing/2014/main" id="{2EBBA4E5-D001-794C-5E78-A057437B6A71}"/>
              </a:ext>
            </a:extLst>
          </p:cNvPr>
          <p:cNvGrpSpPr/>
          <p:nvPr/>
        </p:nvGrpSpPr>
        <p:grpSpPr>
          <a:xfrm>
            <a:off x="9609225" y="3677330"/>
            <a:ext cx="890640" cy="890640"/>
            <a:chOff x="0" y="0"/>
            <a:chExt cx="1187520" cy="1187520"/>
          </a:xfrm>
        </p:grpSpPr>
        <p:sp>
          <p:nvSpPr>
            <p:cNvPr id="368" name="Freeform 232">
              <a:extLst>
                <a:ext uri="{FF2B5EF4-FFF2-40B4-BE49-F238E27FC236}">
                  <a16:creationId xmlns:a16="http://schemas.microsoft.com/office/drawing/2014/main" id="{2DE866FE-A4B7-9FA2-DEC0-3701976A2B3E}"/>
                </a:ext>
              </a:extLst>
            </p:cNvPr>
            <p:cNvSpPr/>
            <p:nvPr/>
          </p:nvSpPr>
          <p:spPr>
            <a:xfrm>
              <a:off x="127" y="0"/>
              <a:ext cx="1187450" cy="1187577"/>
            </a:xfrm>
            <a:custGeom>
              <a:avLst/>
              <a:gdLst/>
              <a:ahLst/>
              <a:cxnLst/>
              <a:rect l="l" t="t" r="r" b="b"/>
              <a:pathLst>
                <a:path w="1187450" h="1187577">
                  <a:moveTo>
                    <a:pt x="593725" y="0"/>
                  </a:moveTo>
                  <a:cubicBezTo>
                    <a:pt x="343408" y="0"/>
                    <a:pt x="128270" y="183007"/>
                    <a:pt x="80137" y="423672"/>
                  </a:cubicBezTo>
                  <a:cubicBezTo>
                    <a:pt x="35179" y="436499"/>
                    <a:pt x="0" y="478155"/>
                    <a:pt x="0" y="526415"/>
                  </a:cubicBezTo>
                  <a:lnTo>
                    <a:pt x="0" y="802386"/>
                  </a:lnTo>
                  <a:cubicBezTo>
                    <a:pt x="0" y="856996"/>
                    <a:pt x="48133" y="905129"/>
                    <a:pt x="102743" y="905129"/>
                  </a:cubicBezTo>
                  <a:lnTo>
                    <a:pt x="173355" y="905129"/>
                  </a:lnTo>
                  <a:cubicBezTo>
                    <a:pt x="192659" y="905129"/>
                    <a:pt x="208661" y="889000"/>
                    <a:pt x="208661" y="869823"/>
                  </a:cubicBezTo>
                  <a:lnTo>
                    <a:pt x="208661" y="452501"/>
                  </a:lnTo>
                  <a:cubicBezTo>
                    <a:pt x="208661" y="433197"/>
                    <a:pt x="192532" y="417195"/>
                    <a:pt x="173355" y="417195"/>
                  </a:cubicBezTo>
                  <a:lnTo>
                    <a:pt x="150749" y="417195"/>
                  </a:lnTo>
                  <a:cubicBezTo>
                    <a:pt x="198882" y="215011"/>
                    <a:pt x="385064" y="64135"/>
                    <a:pt x="593725" y="64135"/>
                  </a:cubicBezTo>
                  <a:cubicBezTo>
                    <a:pt x="802386" y="64135"/>
                    <a:pt x="985266" y="215011"/>
                    <a:pt x="1033399" y="417195"/>
                  </a:cubicBezTo>
                  <a:lnTo>
                    <a:pt x="1014095" y="417195"/>
                  </a:lnTo>
                  <a:cubicBezTo>
                    <a:pt x="994791" y="417195"/>
                    <a:pt x="978789" y="433197"/>
                    <a:pt x="978789" y="452501"/>
                  </a:cubicBezTo>
                  <a:lnTo>
                    <a:pt x="978789" y="869823"/>
                  </a:lnTo>
                  <a:cubicBezTo>
                    <a:pt x="978789" y="889127"/>
                    <a:pt x="994791" y="905129"/>
                    <a:pt x="1014095" y="905129"/>
                  </a:cubicBezTo>
                  <a:lnTo>
                    <a:pt x="1046226" y="905129"/>
                  </a:lnTo>
                  <a:cubicBezTo>
                    <a:pt x="1030224" y="985266"/>
                    <a:pt x="959612" y="1046353"/>
                    <a:pt x="872998" y="1046353"/>
                  </a:cubicBezTo>
                  <a:lnTo>
                    <a:pt x="689991" y="1046353"/>
                  </a:lnTo>
                  <a:cubicBezTo>
                    <a:pt x="673989" y="1007872"/>
                    <a:pt x="638683" y="978916"/>
                    <a:pt x="593725" y="978916"/>
                  </a:cubicBezTo>
                  <a:cubicBezTo>
                    <a:pt x="535940" y="978916"/>
                    <a:pt x="487807" y="1027049"/>
                    <a:pt x="487807" y="1081659"/>
                  </a:cubicBezTo>
                  <a:cubicBezTo>
                    <a:pt x="487807" y="1139444"/>
                    <a:pt x="535940" y="1187577"/>
                    <a:pt x="593725" y="1187577"/>
                  </a:cubicBezTo>
                  <a:cubicBezTo>
                    <a:pt x="638683" y="1187577"/>
                    <a:pt x="677164" y="1158621"/>
                    <a:pt x="689991" y="1120140"/>
                  </a:cubicBezTo>
                  <a:lnTo>
                    <a:pt x="872871" y="1120140"/>
                  </a:lnTo>
                  <a:cubicBezTo>
                    <a:pt x="998093" y="1120140"/>
                    <a:pt x="1097534" y="1027176"/>
                    <a:pt x="1113536" y="905129"/>
                  </a:cubicBezTo>
                  <a:cubicBezTo>
                    <a:pt x="1155192" y="895477"/>
                    <a:pt x="1187450" y="853694"/>
                    <a:pt x="1187450" y="805561"/>
                  </a:cubicBezTo>
                  <a:lnTo>
                    <a:pt x="1187450" y="529590"/>
                  </a:lnTo>
                  <a:cubicBezTo>
                    <a:pt x="1187450" y="478282"/>
                    <a:pt x="1152144" y="433324"/>
                    <a:pt x="1107186" y="423799"/>
                  </a:cubicBezTo>
                  <a:cubicBezTo>
                    <a:pt x="1059053" y="183007"/>
                    <a:pt x="840867" y="0"/>
                    <a:pt x="593725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369" name="Group 233">
            <a:extLst>
              <a:ext uri="{FF2B5EF4-FFF2-40B4-BE49-F238E27FC236}">
                <a16:creationId xmlns:a16="http://schemas.microsoft.com/office/drawing/2014/main" id="{FAE25ADF-CF9B-CA25-660E-15CDB1869C5B}"/>
              </a:ext>
            </a:extLst>
          </p:cNvPr>
          <p:cNvGrpSpPr/>
          <p:nvPr/>
        </p:nvGrpSpPr>
        <p:grpSpPr>
          <a:xfrm>
            <a:off x="9815865" y="3886850"/>
            <a:ext cx="478800" cy="471600"/>
            <a:chOff x="0" y="0"/>
            <a:chExt cx="638400" cy="628800"/>
          </a:xfrm>
        </p:grpSpPr>
        <p:sp>
          <p:nvSpPr>
            <p:cNvPr id="370" name="Freeform 234">
              <a:extLst>
                <a:ext uri="{FF2B5EF4-FFF2-40B4-BE49-F238E27FC236}">
                  <a16:creationId xmlns:a16="http://schemas.microsoft.com/office/drawing/2014/main" id="{2D782020-2656-BA00-1907-B553A6BE3813}"/>
                </a:ext>
              </a:extLst>
            </p:cNvPr>
            <p:cNvSpPr/>
            <p:nvPr/>
          </p:nvSpPr>
          <p:spPr>
            <a:xfrm>
              <a:off x="0" y="0"/>
              <a:ext cx="638556" cy="628650"/>
            </a:xfrm>
            <a:custGeom>
              <a:avLst/>
              <a:gdLst/>
              <a:ahLst/>
              <a:cxnLst/>
              <a:rect l="l" t="t" r="r" b="b"/>
              <a:pathLst>
                <a:path w="638556" h="628650">
                  <a:moveTo>
                    <a:pt x="317627" y="141224"/>
                  </a:moveTo>
                  <a:cubicBezTo>
                    <a:pt x="336931" y="141224"/>
                    <a:pt x="352933" y="157353"/>
                    <a:pt x="352933" y="176530"/>
                  </a:cubicBezTo>
                  <a:cubicBezTo>
                    <a:pt x="352933" y="199009"/>
                    <a:pt x="336804" y="211836"/>
                    <a:pt x="317627" y="211836"/>
                  </a:cubicBezTo>
                  <a:cubicBezTo>
                    <a:pt x="298450" y="211836"/>
                    <a:pt x="282448" y="199009"/>
                    <a:pt x="282448" y="176530"/>
                  </a:cubicBezTo>
                  <a:cubicBezTo>
                    <a:pt x="282448" y="157226"/>
                    <a:pt x="298450" y="141224"/>
                    <a:pt x="317627" y="141224"/>
                  </a:cubicBezTo>
                  <a:close/>
                  <a:moveTo>
                    <a:pt x="317627" y="279273"/>
                  </a:moveTo>
                  <a:cubicBezTo>
                    <a:pt x="336931" y="279273"/>
                    <a:pt x="352933" y="292100"/>
                    <a:pt x="352933" y="314579"/>
                  </a:cubicBezTo>
                  <a:lnTo>
                    <a:pt x="352933" y="455930"/>
                  </a:lnTo>
                  <a:cubicBezTo>
                    <a:pt x="352933" y="475234"/>
                    <a:pt x="336804" y="491236"/>
                    <a:pt x="317627" y="491236"/>
                  </a:cubicBezTo>
                  <a:cubicBezTo>
                    <a:pt x="298450" y="491236"/>
                    <a:pt x="282448" y="475234"/>
                    <a:pt x="282448" y="455930"/>
                  </a:cubicBezTo>
                  <a:lnTo>
                    <a:pt x="282448" y="314706"/>
                  </a:lnTo>
                  <a:cubicBezTo>
                    <a:pt x="282448" y="292227"/>
                    <a:pt x="298450" y="279400"/>
                    <a:pt x="317627" y="279400"/>
                  </a:cubicBezTo>
                  <a:close/>
                  <a:moveTo>
                    <a:pt x="320929" y="0"/>
                  </a:moveTo>
                  <a:cubicBezTo>
                    <a:pt x="147574" y="0"/>
                    <a:pt x="6477" y="141224"/>
                    <a:pt x="6477" y="314706"/>
                  </a:cubicBezTo>
                  <a:cubicBezTo>
                    <a:pt x="6477" y="366014"/>
                    <a:pt x="16129" y="417449"/>
                    <a:pt x="44958" y="465582"/>
                  </a:cubicBezTo>
                  <a:lnTo>
                    <a:pt x="6477" y="584327"/>
                  </a:lnTo>
                  <a:cubicBezTo>
                    <a:pt x="0" y="593852"/>
                    <a:pt x="0" y="606806"/>
                    <a:pt x="12954" y="619633"/>
                  </a:cubicBezTo>
                  <a:cubicBezTo>
                    <a:pt x="17526" y="624078"/>
                    <a:pt x="26924" y="628650"/>
                    <a:pt x="36449" y="628650"/>
                  </a:cubicBezTo>
                  <a:cubicBezTo>
                    <a:pt x="40386" y="628650"/>
                    <a:pt x="44450" y="627888"/>
                    <a:pt x="48260" y="625983"/>
                  </a:cubicBezTo>
                  <a:lnTo>
                    <a:pt x="166878" y="587375"/>
                  </a:lnTo>
                  <a:cubicBezTo>
                    <a:pt x="211836" y="616331"/>
                    <a:pt x="266319" y="625983"/>
                    <a:pt x="320929" y="625983"/>
                  </a:cubicBezTo>
                  <a:cubicBezTo>
                    <a:pt x="494157" y="625983"/>
                    <a:pt x="638556" y="487934"/>
                    <a:pt x="638556" y="314579"/>
                  </a:cubicBezTo>
                  <a:cubicBezTo>
                    <a:pt x="638556" y="141224"/>
                    <a:pt x="494030" y="0"/>
                    <a:pt x="320802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371" name="Group 235">
            <a:extLst>
              <a:ext uri="{FF2B5EF4-FFF2-40B4-BE49-F238E27FC236}">
                <a16:creationId xmlns:a16="http://schemas.microsoft.com/office/drawing/2014/main" id="{7C3D9D50-23B6-3571-E31D-1E6FEFBB3776}"/>
              </a:ext>
            </a:extLst>
          </p:cNvPr>
          <p:cNvGrpSpPr/>
          <p:nvPr/>
        </p:nvGrpSpPr>
        <p:grpSpPr>
          <a:xfrm>
            <a:off x="5243145" y="3692450"/>
            <a:ext cx="652320" cy="655920"/>
            <a:chOff x="0" y="0"/>
            <a:chExt cx="869760" cy="874560"/>
          </a:xfrm>
        </p:grpSpPr>
        <p:sp>
          <p:nvSpPr>
            <p:cNvPr id="372" name="Freeform 236">
              <a:extLst>
                <a:ext uri="{FF2B5EF4-FFF2-40B4-BE49-F238E27FC236}">
                  <a16:creationId xmlns:a16="http://schemas.microsoft.com/office/drawing/2014/main" id="{BF6D4FE6-05A5-1AE5-8E6E-AFB8CC695A60}"/>
                </a:ext>
              </a:extLst>
            </p:cNvPr>
            <p:cNvSpPr/>
            <p:nvPr/>
          </p:nvSpPr>
          <p:spPr>
            <a:xfrm>
              <a:off x="127" y="127"/>
              <a:ext cx="869696" cy="874522"/>
            </a:xfrm>
            <a:custGeom>
              <a:avLst/>
              <a:gdLst/>
              <a:ahLst/>
              <a:cxnLst/>
              <a:rect l="l" t="t" r="r" b="b"/>
              <a:pathLst>
                <a:path w="869696" h="874522">
                  <a:moveTo>
                    <a:pt x="525145" y="0"/>
                  </a:moveTo>
                  <a:cubicBezTo>
                    <a:pt x="445262" y="0"/>
                    <a:pt x="365887" y="31242"/>
                    <a:pt x="304927" y="93853"/>
                  </a:cubicBezTo>
                  <a:lnTo>
                    <a:pt x="147574" y="251079"/>
                  </a:lnTo>
                  <a:cubicBezTo>
                    <a:pt x="171069" y="246126"/>
                    <a:pt x="195072" y="243586"/>
                    <a:pt x="219075" y="243586"/>
                  </a:cubicBezTo>
                  <a:cubicBezTo>
                    <a:pt x="257429" y="243586"/>
                    <a:pt x="296164" y="250063"/>
                    <a:pt x="333629" y="263906"/>
                  </a:cubicBezTo>
                  <a:lnTo>
                    <a:pt x="401066" y="193294"/>
                  </a:lnTo>
                  <a:cubicBezTo>
                    <a:pt x="434848" y="159512"/>
                    <a:pt x="478917" y="142621"/>
                    <a:pt x="522986" y="142621"/>
                  </a:cubicBezTo>
                  <a:cubicBezTo>
                    <a:pt x="567055" y="142621"/>
                    <a:pt x="611251" y="159512"/>
                    <a:pt x="644906" y="193294"/>
                  </a:cubicBezTo>
                  <a:cubicBezTo>
                    <a:pt x="715645" y="263906"/>
                    <a:pt x="715645" y="369697"/>
                    <a:pt x="644906" y="440436"/>
                  </a:cubicBezTo>
                  <a:lnTo>
                    <a:pt x="401193" y="684403"/>
                  </a:lnTo>
                  <a:cubicBezTo>
                    <a:pt x="367411" y="718185"/>
                    <a:pt x="323342" y="734949"/>
                    <a:pt x="279273" y="734949"/>
                  </a:cubicBezTo>
                  <a:cubicBezTo>
                    <a:pt x="235204" y="734949"/>
                    <a:pt x="191008" y="718185"/>
                    <a:pt x="157353" y="684403"/>
                  </a:cubicBezTo>
                  <a:cubicBezTo>
                    <a:pt x="128397" y="655447"/>
                    <a:pt x="112395" y="620268"/>
                    <a:pt x="109220" y="584835"/>
                  </a:cubicBezTo>
                  <a:lnTo>
                    <a:pt x="0" y="690753"/>
                  </a:lnTo>
                  <a:cubicBezTo>
                    <a:pt x="16002" y="722884"/>
                    <a:pt x="35306" y="751713"/>
                    <a:pt x="60960" y="780542"/>
                  </a:cubicBezTo>
                  <a:cubicBezTo>
                    <a:pt x="123571" y="843153"/>
                    <a:pt x="203835" y="874522"/>
                    <a:pt x="283083" y="874522"/>
                  </a:cubicBezTo>
                  <a:cubicBezTo>
                    <a:pt x="362331" y="874522"/>
                    <a:pt x="441198" y="843153"/>
                    <a:pt x="500634" y="780542"/>
                  </a:cubicBezTo>
                  <a:lnTo>
                    <a:pt x="747776" y="536702"/>
                  </a:lnTo>
                  <a:cubicBezTo>
                    <a:pt x="869696" y="414782"/>
                    <a:pt x="869696" y="218948"/>
                    <a:pt x="747776" y="93726"/>
                  </a:cubicBezTo>
                  <a:cubicBezTo>
                    <a:pt x="685165" y="31242"/>
                    <a:pt x="605028" y="0"/>
                    <a:pt x="525145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373" name="Group 237">
            <a:extLst>
              <a:ext uri="{FF2B5EF4-FFF2-40B4-BE49-F238E27FC236}">
                <a16:creationId xmlns:a16="http://schemas.microsoft.com/office/drawing/2014/main" id="{A6B0AD50-5556-E118-56A2-B30A6CAC25FA}"/>
              </a:ext>
            </a:extLst>
          </p:cNvPr>
          <p:cNvGrpSpPr/>
          <p:nvPr/>
        </p:nvGrpSpPr>
        <p:grpSpPr>
          <a:xfrm>
            <a:off x="4956585" y="3923570"/>
            <a:ext cx="659520" cy="660960"/>
            <a:chOff x="0" y="0"/>
            <a:chExt cx="879360" cy="881280"/>
          </a:xfrm>
        </p:grpSpPr>
        <p:sp>
          <p:nvSpPr>
            <p:cNvPr id="374" name="Freeform 238">
              <a:extLst>
                <a:ext uri="{FF2B5EF4-FFF2-40B4-BE49-F238E27FC236}">
                  <a16:creationId xmlns:a16="http://schemas.microsoft.com/office/drawing/2014/main" id="{AE0DBE1A-761E-BEB5-066B-A45D9E6DAE2E}"/>
                </a:ext>
              </a:extLst>
            </p:cNvPr>
            <p:cNvSpPr/>
            <p:nvPr/>
          </p:nvSpPr>
          <p:spPr>
            <a:xfrm>
              <a:off x="127" y="127"/>
              <a:ext cx="879221" cy="881253"/>
            </a:xfrm>
            <a:custGeom>
              <a:avLst/>
              <a:gdLst/>
              <a:ahLst/>
              <a:cxnLst/>
              <a:rect l="l" t="t" r="r" b="b"/>
              <a:pathLst>
                <a:path w="879221" h="881253">
                  <a:moveTo>
                    <a:pt x="597408" y="0"/>
                  </a:moveTo>
                  <a:cubicBezTo>
                    <a:pt x="517525" y="0"/>
                    <a:pt x="438023" y="31242"/>
                    <a:pt x="378587" y="93726"/>
                  </a:cubicBezTo>
                  <a:lnTo>
                    <a:pt x="125222" y="347091"/>
                  </a:lnTo>
                  <a:cubicBezTo>
                    <a:pt x="0" y="472313"/>
                    <a:pt x="0" y="668020"/>
                    <a:pt x="125222" y="789813"/>
                  </a:cubicBezTo>
                  <a:cubicBezTo>
                    <a:pt x="187833" y="850773"/>
                    <a:pt x="268097" y="881253"/>
                    <a:pt x="347853" y="881253"/>
                  </a:cubicBezTo>
                  <a:cubicBezTo>
                    <a:pt x="427609" y="881253"/>
                    <a:pt x="507111" y="850773"/>
                    <a:pt x="568071" y="789813"/>
                  </a:cubicBezTo>
                  <a:lnTo>
                    <a:pt x="728472" y="629412"/>
                  </a:lnTo>
                  <a:cubicBezTo>
                    <a:pt x="706628" y="632841"/>
                    <a:pt x="684403" y="634619"/>
                    <a:pt x="661924" y="634619"/>
                  </a:cubicBezTo>
                  <a:cubicBezTo>
                    <a:pt x="621919" y="634619"/>
                    <a:pt x="581406" y="628904"/>
                    <a:pt x="542290" y="616585"/>
                  </a:cubicBezTo>
                  <a:lnTo>
                    <a:pt x="465328" y="693547"/>
                  </a:lnTo>
                  <a:cubicBezTo>
                    <a:pt x="431546" y="727202"/>
                    <a:pt x="387477" y="744093"/>
                    <a:pt x="343408" y="744093"/>
                  </a:cubicBezTo>
                  <a:cubicBezTo>
                    <a:pt x="299339" y="744093"/>
                    <a:pt x="255143" y="727329"/>
                    <a:pt x="221488" y="693547"/>
                  </a:cubicBezTo>
                  <a:cubicBezTo>
                    <a:pt x="154051" y="622935"/>
                    <a:pt x="154051" y="517144"/>
                    <a:pt x="221488" y="446532"/>
                  </a:cubicBezTo>
                  <a:lnTo>
                    <a:pt x="474980" y="193167"/>
                  </a:lnTo>
                  <a:cubicBezTo>
                    <a:pt x="508635" y="159512"/>
                    <a:pt x="552831" y="142621"/>
                    <a:pt x="596900" y="142621"/>
                  </a:cubicBezTo>
                  <a:cubicBezTo>
                    <a:pt x="640969" y="142621"/>
                    <a:pt x="685165" y="159385"/>
                    <a:pt x="718820" y="193167"/>
                  </a:cubicBezTo>
                  <a:cubicBezTo>
                    <a:pt x="747776" y="222123"/>
                    <a:pt x="763778" y="260604"/>
                    <a:pt x="766953" y="295783"/>
                  </a:cubicBezTo>
                  <a:lnTo>
                    <a:pt x="843915" y="218821"/>
                  </a:lnTo>
                  <a:lnTo>
                    <a:pt x="879221" y="183642"/>
                  </a:lnTo>
                  <a:cubicBezTo>
                    <a:pt x="863219" y="151511"/>
                    <a:pt x="843915" y="122682"/>
                    <a:pt x="818261" y="93726"/>
                  </a:cubicBezTo>
                  <a:cubicBezTo>
                    <a:pt x="757428" y="31242"/>
                    <a:pt x="677164" y="0"/>
                    <a:pt x="597408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375" name="Group 239">
            <a:extLst>
              <a:ext uri="{FF2B5EF4-FFF2-40B4-BE49-F238E27FC236}">
                <a16:creationId xmlns:a16="http://schemas.microsoft.com/office/drawing/2014/main" id="{4FD5D0EE-39E6-E4E9-6A16-02D17FE9E62D}"/>
              </a:ext>
            </a:extLst>
          </p:cNvPr>
          <p:cNvGrpSpPr/>
          <p:nvPr/>
        </p:nvGrpSpPr>
        <p:grpSpPr>
          <a:xfrm>
            <a:off x="11013225" y="3850130"/>
            <a:ext cx="575280" cy="570240"/>
            <a:chOff x="0" y="0"/>
            <a:chExt cx="767040" cy="760320"/>
          </a:xfrm>
        </p:grpSpPr>
        <p:sp>
          <p:nvSpPr>
            <p:cNvPr id="376" name="Freeform 240">
              <a:extLst>
                <a:ext uri="{FF2B5EF4-FFF2-40B4-BE49-F238E27FC236}">
                  <a16:creationId xmlns:a16="http://schemas.microsoft.com/office/drawing/2014/main" id="{AA42FB73-A9E7-28DD-7DC3-79030EF7249E}"/>
                </a:ext>
              </a:extLst>
            </p:cNvPr>
            <p:cNvSpPr/>
            <p:nvPr/>
          </p:nvSpPr>
          <p:spPr>
            <a:xfrm>
              <a:off x="127" y="127"/>
              <a:ext cx="766953" cy="760349"/>
            </a:xfrm>
            <a:custGeom>
              <a:avLst/>
              <a:gdLst/>
              <a:ahLst/>
              <a:cxnLst/>
              <a:rect l="l" t="t" r="r" b="b"/>
              <a:pathLst>
                <a:path w="766953" h="760349">
                  <a:moveTo>
                    <a:pt x="381889" y="67437"/>
                  </a:moveTo>
                  <a:cubicBezTo>
                    <a:pt x="401193" y="67437"/>
                    <a:pt x="417195" y="83439"/>
                    <a:pt x="417195" y="102616"/>
                  </a:cubicBezTo>
                  <a:lnTo>
                    <a:pt x="417195" y="368935"/>
                  </a:lnTo>
                  <a:lnTo>
                    <a:pt x="545719" y="497205"/>
                  </a:lnTo>
                  <a:cubicBezTo>
                    <a:pt x="561721" y="513334"/>
                    <a:pt x="561721" y="532511"/>
                    <a:pt x="545719" y="545338"/>
                  </a:cubicBezTo>
                  <a:cubicBezTo>
                    <a:pt x="539242" y="551815"/>
                    <a:pt x="530479" y="554863"/>
                    <a:pt x="521589" y="554863"/>
                  </a:cubicBezTo>
                  <a:cubicBezTo>
                    <a:pt x="512699" y="554863"/>
                    <a:pt x="503936" y="551688"/>
                    <a:pt x="497586" y="545338"/>
                  </a:cubicBezTo>
                  <a:lnTo>
                    <a:pt x="356235" y="404241"/>
                  </a:lnTo>
                  <a:cubicBezTo>
                    <a:pt x="349758" y="397764"/>
                    <a:pt x="346583" y="388112"/>
                    <a:pt x="346583" y="378587"/>
                  </a:cubicBezTo>
                  <a:lnTo>
                    <a:pt x="346583" y="102616"/>
                  </a:lnTo>
                  <a:cubicBezTo>
                    <a:pt x="346583" y="83312"/>
                    <a:pt x="362712" y="67437"/>
                    <a:pt x="381889" y="67437"/>
                  </a:cubicBezTo>
                  <a:close/>
                  <a:moveTo>
                    <a:pt x="381889" y="0"/>
                  </a:moveTo>
                  <a:cubicBezTo>
                    <a:pt x="170053" y="0"/>
                    <a:pt x="0" y="173228"/>
                    <a:pt x="0" y="381762"/>
                  </a:cubicBezTo>
                  <a:cubicBezTo>
                    <a:pt x="0" y="593471"/>
                    <a:pt x="173355" y="760349"/>
                    <a:pt x="381889" y="760349"/>
                  </a:cubicBezTo>
                  <a:cubicBezTo>
                    <a:pt x="590423" y="760349"/>
                    <a:pt x="763905" y="590296"/>
                    <a:pt x="763905" y="381762"/>
                  </a:cubicBezTo>
                  <a:cubicBezTo>
                    <a:pt x="766953" y="173228"/>
                    <a:pt x="593725" y="0"/>
                    <a:pt x="381889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377" name="Group 241">
            <a:extLst>
              <a:ext uri="{FF2B5EF4-FFF2-40B4-BE49-F238E27FC236}">
                <a16:creationId xmlns:a16="http://schemas.microsoft.com/office/drawing/2014/main" id="{FBFCBB57-969F-AD57-7F8B-19447F11485F}"/>
              </a:ext>
            </a:extLst>
          </p:cNvPr>
          <p:cNvGrpSpPr/>
          <p:nvPr/>
        </p:nvGrpSpPr>
        <p:grpSpPr>
          <a:xfrm>
            <a:off x="10854105" y="3691010"/>
            <a:ext cx="892800" cy="890640"/>
            <a:chOff x="0" y="0"/>
            <a:chExt cx="1190400" cy="1187520"/>
          </a:xfrm>
        </p:grpSpPr>
        <p:sp>
          <p:nvSpPr>
            <p:cNvPr id="378" name="Freeform 242">
              <a:extLst>
                <a:ext uri="{FF2B5EF4-FFF2-40B4-BE49-F238E27FC236}">
                  <a16:creationId xmlns:a16="http://schemas.microsoft.com/office/drawing/2014/main" id="{3DFC1E5F-7F25-024D-C51A-256967A37104}"/>
                </a:ext>
              </a:extLst>
            </p:cNvPr>
            <p:cNvSpPr/>
            <p:nvPr/>
          </p:nvSpPr>
          <p:spPr>
            <a:xfrm>
              <a:off x="0" y="127"/>
              <a:ext cx="1190371" cy="1187450"/>
            </a:xfrm>
            <a:custGeom>
              <a:avLst/>
              <a:gdLst/>
              <a:ahLst/>
              <a:cxnLst/>
              <a:rect l="l" t="t" r="r" b="b"/>
              <a:pathLst>
                <a:path w="1190371" h="1187450">
                  <a:moveTo>
                    <a:pt x="593598" y="137922"/>
                  </a:moveTo>
                  <a:cubicBezTo>
                    <a:pt x="843788" y="137922"/>
                    <a:pt x="1045972" y="343408"/>
                    <a:pt x="1045972" y="593725"/>
                  </a:cubicBezTo>
                  <a:cubicBezTo>
                    <a:pt x="1045972" y="844042"/>
                    <a:pt x="847090" y="1046226"/>
                    <a:pt x="593598" y="1046226"/>
                  </a:cubicBezTo>
                  <a:cubicBezTo>
                    <a:pt x="346583" y="1046226"/>
                    <a:pt x="141224" y="840867"/>
                    <a:pt x="141224" y="593725"/>
                  </a:cubicBezTo>
                  <a:cubicBezTo>
                    <a:pt x="141224" y="343408"/>
                    <a:pt x="343281" y="137922"/>
                    <a:pt x="593598" y="137922"/>
                  </a:cubicBezTo>
                  <a:close/>
                  <a:moveTo>
                    <a:pt x="593598" y="0"/>
                  </a:moveTo>
                  <a:cubicBezTo>
                    <a:pt x="269621" y="0"/>
                    <a:pt x="0" y="266446"/>
                    <a:pt x="0" y="593725"/>
                  </a:cubicBezTo>
                  <a:cubicBezTo>
                    <a:pt x="0" y="917956"/>
                    <a:pt x="269621" y="1187450"/>
                    <a:pt x="593598" y="1187450"/>
                  </a:cubicBezTo>
                  <a:cubicBezTo>
                    <a:pt x="917575" y="1187450"/>
                    <a:pt x="1187196" y="917956"/>
                    <a:pt x="1187196" y="593725"/>
                  </a:cubicBezTo>
                  <a:cubicBezTo>
                    <a:pt x="1190371" y="266446"/>
                    <a:pt x="920877" y="0"/>
                    <a:pt x="593598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379" name="Group 243">
            <a:extLst>
              <a:ext uri="{FF2B5EF4-FFF2-40B4-BE49-F238E27FC236}">
                <a16:creationId xmlns:a16="http://schemas.microsoft.com/office/drawing/2014/main" id="{1FC788D5-A2EF-02AA-39D1-745B8FFBAE96}"/>
              </a:ext>
            </a:extLst>
          </p:cNvPr>
          <p:cNvGrpSpPr/>
          <p:nvPr/>
        </p:nvGrpSpPr>
        <p:grpSpPr>
          <a:xfrm>
            <a:off x="6073305" y="5431250"/>
            <a:ext cx="902160" cy="926640"/>
            <a:chOff x="0" y="0"/>
            <a:chExt cx="1202880" cy="1235520"/>
          </a:xfrm>
        </p:grpSpPr>
        <p:sp>
          <p:nvSpPr>
            <p:cNvPr id="380" name="Freeform 244">
              <a:extLst>
                <a:ext uri="{FF2B5EF4-FFF2-40B4-BE49-F238E27FC236}">
                  <a16:creationId xmlns:a16="http://schemas.microsoft.com/office/drawing/2014/main" id="{AE7974DD-7F09-6505-4791-94DE00FD3443}"/>
                </a:ext>
              </a:extLst>
            </p:cNvPr>
            <p:cNvSpPr/>
            <p:nvPr/>
          </p:nvSpPr>
          <p:spPr>
            <a:xfrm>
              <a:off x="127" y="127"/>
              <a:ext cx="1202817" cy="1235456"/>
            </a:xfrm>
            <a:custGeom>
              <a:avLst/>
              <a:gdLst/>
              <a:ahLst/>
              <a:cxnLst/>
              <a:rect l="l" t="t" r="r" b="b"/>
              <a:pathLst>
                <a:path w="1202817" h="1235456">
                  <a:moveTo>
                    <a:pt x="602996" y="0"/>
                  </a:moveTo>
                  <a:cubicBezTo>
                    <a:pt x="493395" y="0"/>
                    <a:pt x="405003" y="88900"/>
                    <a:pt x="401955" y="205486"/>
                  </a:cubicBezTo>
                  <a:cubicBezTo>
                    <a:pt x="401955" y="300482"/>
                    <a:pt x="468884" y="383286"/>
                    <a:pt x="560324" y="398653"/>
                  </a:cubicBezTo>
                  <a:lnTo>
                    <a:pt x="560324" y="515112"/>
                  </a:lnTo>
                  <a:cubicBezTo>
                    <a:pt x="468884" y="533527"/>
                    <a:pt x="401955" y="616204"/>
                    <a:pt x="401955" y="711327"/>
                  </a:cubicBezTo>
                  <a:cubicBezTo>
                    <a:pt x="401955" y="745109"/>
                    <a:pt x="408051" y="775716"/>
                    <a:pt x="423291" y="803275"/>
                  </a:cubicBezTo>
                  <a:lnTo>
                    <a:pt x="328803" y="879856"/>
                  </a:lnTo>
                  <a:cubicBezTo>
                    <a:pt x="295402" y="849249"/>
                    <a:pt x="249682" y="833882"/>
                    <a:pt x="203962" y="833882"/>
                  </a:cubicBezTo>
                  <a:cubicBezTo>
                    <a:pt x="91313" y="836930"/>
                    <a:pt x="0" y="925830"/>
                    <a:pt x="0" y="1036320"/>
                  </a:cubicBezTo>
                  <a:cubicBezTo>
                    <a:pt x="0" y="1146810"/>
                    <a:pt x="91313" y="1235456"/>
                    <a:pt x="204089" y="1235456"/>
                  </a:cubicBezTo>
                  <a:cubicBezTo>
                    <a:pt x="313690" y="1235456"/>
                    <a:pt x="398907" y="1143508"/>
                    <a:pt x="405003" y="1036193"/>
                  </a:cubicBezTo>
                  <a:cubicBezTo>
                    <a:pt x="405003" y="1002411"/>
                    <a:pt x="395859" y="971804"/>
                    <a:pt x="380619" y="944118"/>
                  </a:cubicBezTo>
                  <a:lnTo>
                    <a:pt x="478028" y="867537"/>
                  </a:lnTo>
                  <a:cubicBezTo>
                    <a:pt x="511556" y="898144"/>
                    <a:pt x="557149" y="913511"/>
                    <a:pt x="602869" y="913511"/>
                  </a:cubicBezTo>
                  <a:cubicBezTo>
                    <a:pt x="651637" y="913511"/>
                    <a:pt x="694182" y="895096"/>
                    <a:pt x="727710" y="867537"/>
                  </a:cubicBezTo>
                  <a:lnTo>
                    <a:pt x="822198" y="944118"/>
                  </a:lnTo>
                  <a:cubicBezTo>
                    <a:pt x="807085" y="971804"/>
                    <a:pt x="800989" y="1002411"/>
                    <a:pt x="800989" y="1036193"/>
                  </a:cubicBezTo>
                  <a:cubicBezTo>
                    <a:pt x="800989" y="1146556"/>
                    <a:pt x="892302" y="1235456"/>
                    <a:pt x="1001903" y="1235456"/>
                  </a:cubicBezTo>
                  <a:cubicBezTo>
                    <a:pt x="1111504" y="1235456"/>
                    <a:pt x="1199896" y="1143508"/>
                    <a:pt x="1202817" y="1036193"/>
                  </a:cubicBezTo>
                  <a:cubicBezTo>
                    <a:pt x="1202817" y="925703"/>
                    <a:pt x="1117600" y="836930"/>
                    <a:pt x="1001903" y="833755"/>
                  </a:cubicBezTo>
                  <a:cubicBezTo>
                    <a:pt x="953135" y="833755"/>
                    <a:pt x="910590" y="852170"/>
                    <a:pt x="877062" y="879729"/>
                  </a:cubicBezTo>
                  <a:lnTo>
                    <a:pt x="782574" y="803021"/>
                  </a:lnTo>
                  <a:cubicBezTo>
                    <a:pt x="797814" y="775462"/>
                    <a:pt x="803910" y="744855"/>
                    <a:pt x="803910" y="711073"/>
                  </a:cubicBezTo>
                  <a:cubicBezTo>
                    <a:pt x="803910" y="615950"/>
                    <a:pt x="736981" y="530225"/>
                    <a:pt x="645541" y="514858"/>
                  </a:cubicBezTo>
                  <a:lnTo>
                    <a:pt x="645541" y="398526"/>
                  </a:lnTo>
                  <a:cubicBezTo>
                    <a:pt x="736854" y="380111"/>
                    <a:pt x="803910" y="300355"/>
                    <a:pt x="803910" y="205359"/>
                  </a:cubicBezTo>
                  <a:cubicBezTo>
                    <a:pt x="803910" y="91948"/>
                    <a:pt x="715518" y="6096"/>
                    <a:pt x="602996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381" name="Group 245">
            <a:extLst>
              <a:ext uri="{FF2B5EF4-FFF2-40B4-BE49-F238E27FC236}">
                <a16:creationId xmlns:a16="http://schemas.microsoft.com/office/drawing/2014/main" id="{9CFC5FEC-2DBD-84B6-AB86-2AB15BEFC096}"/>
              </a:ext>
            </a:extLst>
          </p:cNvPr>
          <p:cNvGrpSpPr/>
          <p:nvPr/>
        </p:nvGrpSpPr>
        <p:grpSpPr>
          <a:xfrm>
            <a:off x="7152585" y="5575970"/>
            <a:ext cx="918000" cy="781200"/>
            <a:chOff x="0" y="0"/>
            <a:chExt cx="1224000" cy="1041600"/>
          </a:xfrm>
        </p:grpSpPr>
        <p:sp>
          <p:nvSpPr>
            <p:cNvPr id="382" name="Freeform 246">
              <a:extLst>
                <a:ext uri="{FF2B5EF4-FFF2-40B4-BE49-F238E27FC236}">
                  <a16:creationId xmlns:a16="http://schemas.microsoft.com/office/drawing/2014/main" id="{DD0B5FBE-D524-604D-8023-FA0ABA9D7A94}"/>
                </a:ext>
              </a:extLst>
            </p:cNvPr>
            <p:cNvSpPr/>
            <p:nvPr/>
          </p:nvSpPr>
          <p:spPr>
            <a:xfrm>
              <a:off x="127" y="127"/>
              <a:ext cx="1224026" cy="1041527"/>
            </a:xfrm>
            <a:custGeom>
              <a:avLst/>
              <a:gdLst/>
              <a:ahLst/>
              <a:cxnLst/>
              <a:rect l="l" t="t" r="r" b="b"/>
              <a:pathLst>
                <a:path w="1224026" h="1041527">
                  <a:moveTo>
                    <a:pt x="170434" y="321691"/>
                  </a:moveTo>
                  <a:lnTo>
                    <a:pt x="170434" y="686181"/>
                  </a:lnTo>
                  <a:cubicBezTo>
                    <a:pt x="170434" y="707517"/>
                    <a:pt x="188722" y="722884"/>
                    <a:pt x="213106" y="722884"/>
                  </a:cubicBezTo>
                  <a:lnTo>
                    <a:pt x="252603" y="722884"/>
                  </a:lnTo>
                  <a:lnTo>
                    <a:pt x="252603" y="965073"/>
                  </a:lnTo>
                  <a:lnTo>
                    <a:pt x="76073" y="965073"/>
                  </a:lnTo>
                  <a:lnTo>
                    <a:pt x="76073" y="321691"/>
                  </a:lnTo>
                  <a:close/>
                  <a:moveTo>
                    <a:pt x="395859" y="321691"/>
                  </a:moveTo>
                  <a:lnTo>
                    <a:pt x="395859" y="686181"/>
                  </a:lnTo>
                  <a:cubicBezTo>
                    <a:pt x="395859" y="707517"/>
                    <a:pt x="414147" y="722884"/>
                    <a:pt x="438531" y="722884"/>
                  </a:cubicBezTo>
                  <a:lnTo>
                    <a:pt x="475107" y="722884"/>
                  </a:lnTo>
                  <a:lnTo>
                    <a:pt x="475107" y="965073"/>
                  </a:lnTo>
                  <a:lnTo>
                    <a:pt x="328803" y="965073"/>
                  </a:lnTo>
                  <a:lnTo>
                    <a:pt x="328803" y="723011"/>
                  </a:lnTo>
                  <a:lnTo>
                    <a:pt x="368427" y="723011"/>
                  </a:lnTo>
                  <a:cubicBezTo>
                    <a:pt x="389636" y="723011"/>
                    <a:pt x="411099" y="704596"/>
                    <a:pt x="411099" y="686308"/>
                  </a:cubicBezTo>
                  <a:lnTo>
                    <a:pt x="411099" y="321691"/>
                  </a:lnTo>
                  <a:close/>
                  <a:moveTo>
                    <a:pt x="733806" y="321691"/>
                  </a:moveTo>
                  <a:lnTo>
                    <a:pt x="733806" y="686181"/>
                  </a:lnTo>
                  <a:cubicBezTo>
                    <a:pt x="733806" y="707517"/>
                    <a:pt x="752094" y="722884"/>
                    <a:pt x="776478" y="722884"/>
                  </a:cubicBezTo>
                  <a:lnTo>
                    <a:pt x="819150" y="722884"/>
                  </a:lnTo>
                  <a:lnTo>
                    <a:pt x="819150" y="965073"/>
                  </a:lnTo>
                  <a:lnTo>
                    <a:pt x="648462" y="965073"/>
                  </a:lnTo>
                  <a:lnTo>
                    <a:pt x="648462" y="723011"/>
                  </a:lnTo>
                  <a:lnTo>
                    <a:pt x="691134" y="723011"/>
                  </a:lnTo>
                  <a:cubicBezTo>
                    <a:pt x="715518" y="723011"/>
                    <a:pt x="733806" y="704596"/>
                    <a:pt x="733806" y="686308"/>
                  </a:cubicBezTo>
                  <a:lnTo>
                    <a:pt x="733806" y="321691"/>
                  </a:lnTo>
                  <a:close/>
                  <a:moveTo>
                    <a:pt x="1062736" y="321691"/>
                  </a:moveTo>
                  <a:lnTo>
                    <a:pt x="1062736" y="965073"/>
                  </a:lnTo>
                  <a:lnTo>
                    <a:pt x="965200" y="965073"/>
                  </a:lnTo>
                  <a:lnTo>
                    <a:pt x="965200" y="723011"/>
                  </a:lnTo>
                  <a:lnTo>
                    <a:pt x="1007872" y="723011"/>
                  </a:lnTo>
                  <a:cubicBezTo>
                    <a:pt x="1029081" y="723011"/>
                    <a:pt x="1050544" y="704596"/>
                    <a:pt x="1050544" y="686308"/>
                  </a:cubicBezTo>
                  <a:lnTo>
                    <a:pt x="1050544" y="321691"/>
                  </a:lnTo>
                  <a:close/>
                  <a:moveTo>
                    <a:pt x="36449" y="0"/>
                  </a:moveTo>
                  <a:cubicBezTo>
                    <a:pt x="15113" y="0"/>
                    <a:pt x="0" y="18288"/>
                    <a:pt x="0" y="36703"/>
                  </a:cubicBezTo>
                  <a:lnTo>
                    <a:pt x="0" y="1004824"/>
                  </a:lnTo>
                  <a:cubicBezTo>
                    <a:pt x="0" y="1026287"/>
                    <a:pt x="18288" y="1041527"/>
                    <a:pt x="36576" y="1041527"/>
                  </a:cubicBezTo>
                  <a:lnTo>
                    <a:pt x="1181354" y="1041527"/>
                  </a:lnTo>
                  <a:cubicBezTo>
                    <a:pt x="1205738" y="1041527"/>
                    <a:pt x="1224026" y="1023112"/>
                    <a:pt x="1224026" y="1004824"/>
                  </a:cubicBezTo>
                  <a:lnTo>
                    <a:pt x="1224026" y="36703"/>
                  </a:lnTo>
                  <a:cubicBezTo>
                    <a:pt x="1220978" y="18288"/>
                    <a:pt x="1202690" y="0"/>
                    <a:pt x="1181354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383" name="Group 247">
            <a:extLst>
              <a:ext uri="{FF2B5EF4-FFF2-40B4-BE49-F238E27FC236}">
                <a16:creationId xmlns:a16="http://schemas.microsoft.com/office/drawing/2014/main" id="{A606FDFF-7E00-AF2D-087A-F8784EDDDCD7}"/>
              </a:ext>
            </a:extLst>
          </p:cNvPr>
          <p:cNvGrpSpPr/>
          <p:nvPr/>
        </p:nvGrpSpPr>
        <p:grpSpPr>
          <a:xfrm>
            <a:off x="8447145" y="5455010"/>
            <a:ext cx="737280" cy="740160"/>
            <a:chOff x="0" y="0"/>
            <a:chExt cx="983040" cy="986880"/>
          </a:xfrm>
        </p:grpSpPr>
        <p:sp>
          <p:nvSpPr>
            <p:cNvPr id="384" name="Freeform 248">
              <a:extLst>
                <a:ext uri="{FF2B5EF4-FFF2-40B4-BE49-F238E27FC236}">
                  <a16:creationId xmlns:a16="http://schemas.microsoft.com/office/drawing/2014/main" id="{8C43B8A0-AC13-3273-9C22-F18AFDE0AA32}"/>
                </a:ext>
              </a:extLst>
            </p:cNvPr>
            <p:cNvSpPr/>
            <p:nvPr/>
          </p:nvSpPr>
          <p:spPr>
            <a:xfrm>
              <a:off x="0" y="0"/>
              <a:ext cx="982980" cy="986917"/>
            </a:xfrm>
            <a:custGeom>
              <a:avLst/>
              <a:gdLst/>
              <a:ahLst/>
              <a:cxnLst/>
              <a:rect l="l" t="t" r="r" b="b"/>
              <a:pathLst>
                <a:path w="982980" h="986917">
                  <a:moveTo>
                    <a:pt x="493014" y="370967"/>
                  </a:moveTo>
                  <a:cubicBezTo>
                    <a:pt x="559943" y="370967"/>
                    <a:pt x="614680" y="423037"/>
                    <a:pt x="614680" y="493522"/>
                  </a:cubicBezTo>
                  <a:cubicBezTo>
                    <a:pt x="614680" y="560959"/>
                    <a:pt x="559943" y="616077"/>
                    <a:pt x="493014" y="616077"/>
                  </a:cubicBezTo>
                  <a:cubicBezTo>
                    <a:pt x="423037" y="616077"/>
                    <a:pt x="371348" y="560959"/>
                    <a:pt x="371348" y="493522"/>
                  </a:cubicBezTo>
                  <a:cubicBezTo>
                    <a:pt x="371348" y="429133"/>
                    <a:pt x="426085" y="370967"/>
                    <a:pt x="493014" y="370967"/>
                  </a:cubicBezTo>
                  <a:close/>
                  <a:moveTo>
                    <a:pt x="493014" y="0"/>
                  </a:moveTo>
                  <a:cubicBezTo>
                    <a:pt x="222250" y="0"/>
                    <a:pt x="0" y="220726"/>
                    <a:pt x="0" y="493522"/>
                  </a:cubicBezTo>
                  <a:cubicBezTo>
                    <a:pt x="6096" y="769239"/>
                    <a:pt x="222250" y="986917"/>
                    <a:pt x="493014" y="986917"/>
                  </a:cubicBezTo>
                  <a:cubicBezTo>
                    <a:pt x="760857" y="986917"/>
                    <a:pt x="982980" y="766318"/>
                    <a:pt x="982980" y="493522"/>
                  </a:cubicBezTo>
                  <a:cubicBezTo>
                    <a:pt x="982980" y="220726"/>
                    <a:pt x="760984" y="0"/>
                    <a:pt x="493014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385" name="Group 249">
            <a:extLst>
              <a:ext uri="{FF2B5EF4-FFF2-40B4-BE49-F238E27FC236}">
                <a16:creationId xmlns:a16="http://schemas.microsoft.com/office/drawing/2014/main" id="{DF2163E2-1C31-C69E-8226-AAE44E2D503E}"/>
              </a:ext>
            </a:extLst>
          </p:cNvPr>
          <p:cNvGrpSpPr/>
          <p:nvPr/>
        </p:nvGrpSpPr>
        <p:grpSpPr>
          <a:xfrm>
            <a:off x="8570985" y="5827250"/>
            <a:ext cx="799200" cy="552240"/>
            <a:chOff x="0" y="0"/>
            <a:chExt cx="1065600" cy="736320"/>
          </a:xfrm>
        </p:grpSpPr>
        <p:sp>
          <p:nvSpPr>
            <p:cNvPr id="386" name="Freeform 250">
              <a:extLst>
                <a:ext uri="{FF2B5EF4-FFF2-40B4-BE49-F238E27FC236}">
                  <a16:creationId xmlns:a16="http://schemas.microsoft.com/office/drawing/2014/main" id="{05FB3247-4591-3F9E-0793-43390330A013}"/>
                </a:ext>
              </a:extLst>
            </p:cNvPr>
            <p:cNvSpPr/>
            <p:nvPr/>
          </p:nvSpPr>
          <p:spPr>
            <a:xfrm>
              <a:off x="127" y="0"/>
              <a:ext cx="1065530" cy="736346"/>
            </a:xfrm>
            <a:custGeom>
              <a:avLst/>
              <a:gdLst/>
              <a:ahLst/>
              <a:cxnLst/>
              <a:rect l="l" t="t" r="r" b="b"/>
              <a:pathLst>
                <a:path w="1065530" h="736346">
                  <a:moveTo>
                    <a:pt x="944499" y="0"/>
                  </a:moveTo>
                  <a:cubicBezTo>
                    <a:pt x="873506" y="0"/>
                    <a:pt x="815975" y="53340"/>
                    <a:pt x="815975" y="123063"/>
                  </a:cubicBezTo>
                  <a:cubicBezTo>
                    <a:pt x="815975" y="175260"/>
                    <a:pt x="849376" y="224282"/>
                    <a:pt x="898271" y="239649"/>
                  </a:cubicBezTo>
                  <a:lnTo>
                    <a:pt x="898271" y="288671"/>
                  </a:lnTo>
                  <a:cubicBezTo>
                    <a:pt x="898271" y="429641"/>
                    <a:pt x="791718" y="549275"/>
                    <a:pt x="654685" y="567690"/>
                  </a:cubicBezTo>
                  <a:lnTo>
                    <a:pt x="654685" y="469519"/>
                  </a:lnTo>
                  <a:cubicBezTo>
                    <a:pt x="563372" y="533908"/>
                    <a:pt x="450723" y="570738"/>
                    <a:pt x="328930" y="570738"/>
                  </a:cubicBezTo>
                  <a:cubicBezTo>
                    <a:pt x="207137" y="570738"/>
                    <a:pt x="94234" y="534035"/>
                    <a:pt x="0" y="469519"/>
                  </a:cubicBezTo>
                  <a:lnTo>
                    <a:pt x="0" y="613664"/>
                  </a:lnTo>
                  <a:cubicBezTo>
                    <a:pt x="0" y="684276"/>
                    <a:pt x="54737" y="736346"/>
                    <a:pt x="121793" y="736346"/>
                  </a:cubicBezTo>
                  <a:lnTo>
                    <a:pt x="520573" y="736346"/>
                  </a:lnTo>
                  <a:cubicBezTo>
                    <a:pt x="575310" y="736346"/>
                    <a:pt x="624078" y="702691"/>
                    <a:pt x="639318" y="653669"/>
                  </a:cubicBezTo>
                  <a:cubicBezTo>
                    <a:pt x="831088" y="632206"/>
                    <a:pt x="974217" y="478917"/>
                    <a:pt x="977265" y="282702"/>
                  </a:cubicBezTo>
                  <a:lnTo>
                    <a:pt x="977265" y="233553"/>
                  </a:lnTo>
                  <a:cubicBezTo>
                    <a:pt x="1028954" y="215138"/>
                    <a:pt x="1065530" y="165989"/>
                    <a:pt x="1062482" y="107823"/>
                  </a:cubicBezTo>
                  <a:cubicBezTo>
                    <a:pt x="1059434" y="55626"/>
                    <a:pt x="1013841" y="9779"/>
                    <a:pt x="955929" y="508"/>
                  </a:cubicBezTo>
                  <a:cubicBezTo>
                    <a:pt x="952119" y="254"/>
                    <a:pt x="948182" y="0"/>
                    <a:pt x="944372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387" name="Group 251">
            <a:extLst>
              <a:ext uri="{FF2B5EF4-FFF2-40B4-BE49-F238E27FC236}">
                <a16:creationId xmlns:a16="http://schemas.microsoft.com/office/drawing/2014/main" id="{9521D817-F343-D691-E149-1F9F101A6B0D}"/>
              </a:ext>
            </a:extLst>
          </p:cNvPr>
          <p:cNvGrpSpPr/>
          <p:nvPr/>
        </p:nvGrpSpPr>
        <p:grpSpPr>
          <a:xfrm>
            <a:off x="12665625" y="5989970"/>
            <a:ext cx="367920" cy="358560"/>
            <a:chOff x="0" y="0"/>
            <a:chExt cx="490560" cy="478080"/>
          </a:xfrm>
        </p:grpSpPr>
        <p:sp>
          <p:nvSpPr>
            <p:cNvPr id="388" name="Freeform 252">
              <a:extLst>
                <a:ext uri="{FF2B5EF4-FFF2-40B4-BE49-F238E27FC236}">
                  <a16:creationId xmlns:a16="http://schemas.microsoft.com/office/drawing/2014/main" id="{E1E3A6F5-47BB-8E35-4B9A-4F7E56EC0255}"/>
                </a:ext>
              </a:extLst>
            </p:cNvPr>
            <p:cNvSpPr/>
            <p:nvPr/>
          </p:nvSpPr>
          <p:spPr>
            <a:xfrm>
              <a:off x="127" y="127"/>
              <a:ext cx="490474" cy="478028"/>
            </a:xfrm>
            <a:custGeom>
              <a:avLst/>
              <a:gdLst/>
              <a:ahLst/>
              <a:cxnLst/>
              <a:rect l="l" t="t" r="r" b="b"/>
              <a:pathLst>
                <a:path w="490474" h="478028">
                  <a:moveTo>
                    <a:pt x="216281" y="0"/>
                  </a:moveTo>
                  <a:cubicBezTo>
                    <a:pt x="191897" y="42926"/>
                    <a:pt x="161417" y="79629"/>
                    <a:pt x="127889" y="119507"/>
                  </a:cubicBezTo>
                  <a:cubicBezTo>
                    <a:pt x="91313" y="162433"/>
                    <a:pt x="45593" y="193040"/>
                    <a:pt x="0" y="217551"/>
                  </a:cubicBezTo>
                  <a:lnTo>
                    <a:pt x="213233" y="432054"/>
                  </a:lnTo>
                  <a:cubicBezTo>
                    <a:pt x="243713" y="462661"/>
                    <a:pt x="282575" y="478028"/>
                    <a:pt x="321437" y="478028"/>
                  </a:cubicBezTo>
                  <a:cubicBezTo>
                    <a:pt x="360299" y="478028"/>
                    <a:pt x="399161" y="462661"/>
                    <a:pt x="429514" y="432054"/>
                  </a:cubicBezTo>
                  <a:cubicBezTo>
                    <a:pt x="490474" y="370713"/>
                    <a:pt x="490474" y="275717"/>
                    <a:pt x="429514" y="214503"/>
                  </a:cubicBezTo>
                  <a:lnTo>
                    <a:pt x="216281" y="0"/>
                  </a:ln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389" name="Group 253">
            <a:extLst>
              <a:ext uri="{FF2B5EF4-FFF2-40B4-BE49-F238E27FC236}">
                <a16:creationId xmlns:a16="http://schemas.microsoft.com/office/drawing/2014/main" id="{1B10639B-9B1D-FD86-80CC-BD373FFBE548}"/>
              </a:ext>
            </a:extLst>
          </p:cNvPr>
          <p:cNvGrpSpPr/>
          <p:nvPr/>
        </p:nvGrpSpPr>
        <p:grpSpPr>
          <a:xfrm>
            <a:off x="12101145" y="5419730"/>
            <a:ext cx="719280" cy="726480"/>
            <a:chOff x="0" y="0"/>
            <a:chExt cx="959040" cy="968640"/>
          </a:xfrm>
        </p:grpSpPr>
        <p:sp>
          <p:nvSpPr>
            <p:cNvPr id="390" name="Freeform 254">
              <a:extLst>
                <a:ext uri="{FF2B5EF4-FFF2-40B4-BE49-F238E27FC236}">
                  <a16:creationId xmlns:a16="http://schemas.microsoft.com/office/drawing/2014/main" id="{10A4D99D-E060-D25A-7662-56D720FBB57E}"/>
                </a:ext>
              </a:extLst>
            </p:cNvPr>
            <p:cNvSpPr/>
            <p:nvPr/>
          </p:nvSpPr>
          <p:spPr>
            <a:xfrm>
              <a:off x="0" y="127"/>
              <a:ext cx="959104" cy="968629"/>
            </a:xfrm>
            <a:custGeom>
              <a:avLst/>
              <a:gdLst/>
              <a:ahLst/>
              <a:cxnLst/>
              <a:rect l="l" t="t" r="r" b="b"/>
              <a:pathLst>
                <a:path w="959104" h="968629">
                  <a:moveTo>
                    <a:pt x="481076" y="165481"/>
                  </a:moveTo>
                  <a:cubicBezTo>
                    <a:pt x="654685" y="165481"/>
                    <a:pt x="800735" y="312547"/>
                    <a:pt x="800735" y="487299"/>
                  </a:cubicBezTo>
                  <a:cubicBezTo>
                    <a:pt x="797687" y="573151"/>
                    <a:pt x="767207" y="652780"/>
                    <a:pt x="709422" y="711073"/>
                  </a:cubicBezTo>
                  <a:cubicBezTo>
                    <a:pt x="651637" y="769366"/>
                    <a:pt x="572389" y="809117"/>
                    <a:pt x="481076" y="809117"/>
                  </a:cubicBezTo>
                  <a:cubicBezTo>
                    <a:pt x="304546" y="809117"/>
                    <a:pt x="161417" y="664972"/>
                    <a:pt x="161417" y="487299"/>
                  </a:cubicBezTo>
                  <a:cubicBezTo>
                    <a:pt x="161417" y="312547"/>
                    <a:pt x="304546" y="165481"/>
                    <a:pt x="481076" y="165481"/>
                  </a:cubicBezTo>
                  <a:close/>
                  <a:moveTo>
                    <a:pt x="481076" y="0"/>
                  </a:moveTo>
                  <a:cubicBezTo>
                    <a:pt x="219202" y="0"/>
                    <a:pt x="0" y="220599"/>
                    <a:pt x="0" y="484251"/>
                  </a:cubicBezTo>
                  <a:cubicBezTo>
                    <a:pt x="0" y="747903"/>
                    <a:pt x="219202" y="968502"/>
                    <a:pt x="481076" y="968502"/>
                  </a:cubicBezTo>
                  <a:cubicBezTo>
                    <a:pt x="484505" y="968629"/>
                    <a:pt x="487807" y="968629"/>
                    <a:pt x="491236" y="968629"/>
                  </a:cubicBezTo>
                  <a:cubicBezTo>
                    <a:pt x="615315" y="968629"/>
                    <a:pt x="733171" y="913892"/>
                    <a:pt x="822071" y="821436"/>
                  </a:cubicBezTo>
                  <a:cubicBezTo>
                    <a:pt x="910336" y="729488"/>
                    <a:pt x="959104" y="609981"/>
                    <a:pt x="959104" y="484251"/>
                  </a:cubicBezTo>
                  <a:cubicBezTo>
                    <a:pt x="958977" y="220599"/>
                    <a:pt x="742823" y="0"/>
                    <a:pt x="481076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391" name="Group 255">
            <a:extLst>
              <a:ext uri="{FF2B5EF4-FFF2-40B4-BE49-F238E27FC236}">
                <a16:creationId xmlns:a16="http://schemas.microsoft.com/office/drawing/2014/main" id="{5C99D985-3718-78EC-8779-BA393A1C9334}"/>
              </a:ext>
            </a:extLst>
          </p:cNvPr>
          <p:cNvGrpSpPr/>
          <p:nvPr/>
        </p:nvGrpSpPr>
        <p:grpSpPr>
          <a:xfrm>
            <a:off x="7196505" y="7267250"/>
            <a:ext cx="812880" cy="600480"/>
            <a:chOff x="0" y="0"/>
            <a:chExt cx="1083840" cy="800640"/>
          </a:xfrm>
        </p:grpSpPr>
        <p:sp>
          <p:nvSpPr>
            <p:cNvPr id="392" name="Freeform 256">
              <a:extLst>
                <a:ext uri="{FF2B5EF4-FFF2-40B4-BE49-F238E27FC236}">
                  <a16:creationId xmlns:a16="http://schemas.microsoft.com/office/drawing/2014/main" id="{AE5D5B77-0210-5DF3-E46A-1B4F18111AA8}"/>
                </a:ext>
              </a:extLst>
            </p:cNvPr>
            <p:cNvSpPr/>
            <p:nvPr/>
          </p:nvSpPr>
          <p:spPr>
            <a:xfrm>
              <a:off x="-35179" y="0"/>
              <a:ext cx="1118997" cy="800735"/>
            </a:xfrm>
            <a:custGeom>
              <a:avLst/>
              <a:gdLst/>
              <a:ahLst/>
              <a:cxnLst/>
              <a:rect l="l" t="t" r="r" b="b"/>
              <a:pathLst>
                <a:path w="1118997" h="800735">
                  <a:moveTo>
                    <a:pt x="1011174" y="146558"/>
                  </a:moveTo>
                  <a:cubicBezTo>
                    <a:pt x="1030097" y="146558"/>
                    <a:pt x="1048893" y="162814"/>
                    <a:pt x="1048893" y="184531"/>
                  </a:cubicBezTo>
                  <a:cubicBezTo>
                    <a:pt x="1048893" y="322961"/>
                    <a:pt x="984250" y="401701"/>
                    <a:pt x="887095" y="428879"/>
                  </a:cubicBezTo>
                  <a:cubicBezTo>
                    <a:pt x="895223" y="399034"/>
                    <a:pt x="903224" y="363728"/>
                    <a:pt x="903224" y="331216"/>
                  </a:cubicBezTo>
                  <a:lnTo>
                    <a:pt x="903224" y="146558"/>
                  </a:lnTo>
                  <a:close/>
                  <a:moveTo>
                    <a:pt x="148336" y="146558"/>
                  </a:moveTo>
                  <a:lnTo>
                    <a:pt x="148336" y="328422"/>
                  </a:lnTo>
                  <a:cubicBezTo>
                    <a:pt x="148336" y="363728"/>
                    <a:pt x="153670" y="396367"/>
                    <a:pt x="164465" y="431546"/>
                  </a:cubicBezTo>
                  <a:cubicBezTo>
                    <a:pt x="67437" y="404368"/>
                    <a:pt x="0" y="325755"/>
                    <a:pt x="0" y="184531"/>
                  </a:cubicBezTo>
                  <a:cubicBezTo>
                    <a:pt x="0" y="162814"/>
                    <a:pt x="16129" y="146558"/>
                    <a:pt x="37719" y="146558"/>
                  </a:cubicBezTo>
                  <a:close/>
                  <a:moveTo>
                    <a:pt x="164465" y="314833"/>
                  </a:moveTo>
                  <a:cubicBezTo>
                    <a:pt x="186055" y="314833"/>
                    <a:pt x="202184" y="333756"/>
                    <a:pt x="202184" y="352806"/>
                  </a:cubicBezTo>
                  <a:cubicBezTo>
                    <a:pt x="202184" y="398907"/>
                    <a:pt x="229108" y="434213"/>
                    <a:pt x="266827" y="453136"/>
                  </a:cubicBezTo>
                  <a:cubicBezTo>
                    <a:pt x="282956" y="458597"/>
                    <a:pt x="293751" y="482981"/>
                    <a:pt x="285623" y="499364"/>
                  </a:cubicBezTo>
                  <a:cubicBezTo>
                    <a:pt x="281305" y="512699"/>
                    <a:pt x="264033" y="522478"/>
                    <a:pt x="249047" y="522478"/>
                  </a:cubicBezTo>
                  <a:cubicBezTo>
                    <a:pt x="245872" y="522478"/>
                    <a:pt x="242697" y="522097"/>
                    <a:pt x="239903" y="521081"/>
                  </a:cubicBezTo>
                  <a:cubicBezTo>
                    <a:pt x="169799" y="493903"/>
                    <a:pt x="129286" y="426085"/>
                    <a:pt x="129286" y="352806"/>
                  </a:cubicBezTo>
                  <a:cubicBezTo>
                    <a:pt x="129286" y="333756"/>
                    <a:pt x="145415" y="314833"/>
                    <a:pt x="164338" y="314833"/>
                  </a:cubicBezTo>
                  <a:close/>
                  <a:moveTo>
                    <a:pt x="291338" y="0"/>
                  </a:moveTo>
                  <a:cubicBezTo>
                    <a:pt x="269748" y="0"/>
                    <a:pt x="253619" y="16256"/>
                    <a:pt x="253619" y="37973"/>
                  </a:cubicBezTo>
                  <a:lnTo>
                    <a:pt x="253619" y="75946"/>
                  </a:lnTo>
                  <a:lnTo>
                    <a:pt x="143129" y="75946"/>
                  </a:lnTo>
                  <a:cubicBezTo>
                    <a:pt x="81026" y="75946"/>
                    <a:pt x="35306" y="122174"/>
                    <a:pt x="35306" y="184531"/>
                  </a:cubicBezTo>
                  <a:cubicBezTo>
                    <a:pt x="35306" y="393573"/>
                    <a:pt x="164719" y="499364"/>
                    <a:pt x="307594" y="510286"/>
                  </a:cubicBezTo>
                  <a:cubicBezTo>
                    <a:pt x="391160" y="635127"/>
                    <a:pt x="469392" y="610743"/>
                    <a:pt x="469392" y="662305"/>
                  </a:cubicBezTo>
                  <a:cubicBezTo>
                    <a:pt x="469392" y="713867"/>
                    <a:pt x="447802" y="765429"/>
                    <a:pt x="415417" y="800735"/>
                  </a:cubicBezTo>
                  <a:lnTo>
                    <a:pt x="736219" y="800735"/>
                  </a:lnTo>
                  <a:cubicBezTo>
                    <a:pt x="701167" y="765429"/>
                    <a:pt x="682244" y="713867"/>
                    <a:pt x="682244" y="662305"/>
                  </a:cubicBezTo>
                  <a:cubicBezTo>
                    <a:pt x="682244" y="610743"/>
                    <a:pt x="763143" y="635127"/>
                    <a:pt x="846709" y="510286"/>
                  </a:cubicBezTo>
                  <a:cubicBezTo>
                    <a:pt x="994918" y="499491"/>
                    <a:pt x="1118997" y="390906"/>
                    <a:pt x="1118997" y="184531"/>
                  </a:cubicBezTo>
                  <a:cubicBezTo>
                    <a:pt x="1118997" y="122174"/>
                    <a:pt x="1070356" y="75946"/>
                    <a:pt x="1011047" y="75946"/>
                  </a:cubicBezTo>
                  <a:lnTo>
                    <a:pt x="903351" y="75946"/>
                  </a:lnTo>
                  <a:lnTo>
                    <a:pt x="903351" y="37973"/>
                  </a:lnTo>
                  <a:cubicBezTo>
                    <a:pt x="903351" y="16256"/>
                    <a:pt x="887222" y="0"/>
                    <a:pt x="865632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393" name="Group 257">
            <a:extLst>
              <a:ext uri="{FF2B5EF4-FFF2-40B4-BE49-F238E27FC236}">
                <a16:creationId xmlns:a16="http://schemas.microsoft.com/office/drawing/2014/main" id="{16ABEC76-18E6-341E-CC75-072128EDB308}"/>
              </a:ext>
            </a:extLst>
          </p:cNvPr>
          <p:cNvGrpSpPr/>
          <p:nvPr/>
        </p:nvGrpSpPr>
        <p:grpSpPr>
          <a:xfrm>
            <a:off x="7352025" y="7922450"/>
            <a:ext cx="498960" cy="162720"/>
            <a:chOff x="0" y="0"/>
            <a:chExt cx="665280" cy="216960"/>
          </a:xfrm>
        </p:grpSpPr>
        <p:sp>
          <p:nvSpPr>
            <p:cNvPr id="394" name="Freeform 258">
              <a:extLst>
                <a:ext uri="{FF2B5EF4-FFF2-40B4-BE49-F238E27FC236}">
                  <a16:creationId xmlns:a16="http://schemas.microsoft.com/office/drawing/2014/main" id="{31466B0F-6C5B-E0DC-D6D0-543F8BBEB462}"/>
                </a:ext>
              </a:extLst>
            </p:cNvPr>
            <p:cNvSpPr/>
            <p:nvPr/>
          </p:nvSpPr>
          <p:spPr>
            <a:xfrm>
              <a:off x="0" y="127"/>
              <a:ext cx="665226" cy="216916"/>
            </a:xfrm>
            <a:custGeom>
              <a:avLst/>
              <a:gdLst/>
              <a:ahLst/>
              <a:cxnLst/>
              <a:rect l="l" t="t" r="r" b="b"/>
              <a:pathLst>
                <a:path w="665226" h="216916">
                  <a:moveTo>
                    <a:pt x="64770" y="0"/>
                  </a:moveTo>
                  <a:lnTo>
                    <a:pt x="5334" y="168148"/>
                  </a:lnTo>
                  <a:cubicBezTo>
                    <a:pt x="0" y="192532"/>
                    <a:pt x="13462" y="216916"/>
                    <a:pt x="40386" y="216916"/>
                  </a:cubicBezTo>
                  <a:lnTo>
                    <a:pt x="622173" y="216916"/>
                  </a:lnTo>
                  <a:cubicBezTo>
                    <a:pt x="649097" y="216916"/>
                    <a:pt x="665226" y="192405"/>
                    <a:pt x="657225" y="168148"/>
                  </a:cubicBezTo>
                  <a:lnTo>
                    <a:pt x="598043" y="0"/>
                  </a:ln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395" name="Group 259">
            <a:extLst>
              <a:ext uri="{FF2B5EF4-FFF2-40B4-BE49-F238E27FC236}">
                <a16:creationId xmlns:a16="http://schemas.microsoft.com/office/drawing/2014/main" id="{AD0F101A-AF84-4837-D7C1-A6CF065D7B73}"/>
              </a:ext>
            </a:extLst>
          </p:cNvPr>
          <p:cNvGrpSpPr/>
          <p:nvPr/>
        </p:nvGrpSpPr>
        <p:grpSpPr>
          <a:xfrm>
            <a:off x="9690585" y="5442770"/>
            <a:ext cx="545760" cy="643680"/>
            <a:chOff x="0" y="0"/>
            <a:chExt cx="727680" cy="858240"/>
          </a:xfrm>
        </p:grpSpPr>
        <p:sp>
          <p:nvSpPr>
            <p:cNvPr id="396" name="Freeform 260">
              <a:extLst>
                <a:ext uri="{FF2B5EF4-FFF2-40B4-BE49-F238E27FC236}">
                  <a16:creationId xmlns:a16="http://schemas.microsoft.com/office/drawing/2014/main" id="{81106C35-BB3E-4A29-C525-4FED558DDF23}"/>
                </a:ext>
              </a:extLst>
            </p:cNvPr>
            <p:cNvSpPr/>
            <p:nvPr/>
          </p:nvSpPr>
          <p:spPr>
            <a:xfrm>
              <a:off x="0" y="127"/>
              <a:ext cx="727837" cy="858266"/>
            </a:xfrm>
            <a:custGeom>
              <a:avLst/>
              <a:gdLst/>
              <a:ahLst/>
              <a:cxnLst/>
              <a:rect l="l" t="t" r="r" b="b"/>
              <a:pathLst>
                <a:path w="727837" h="858266">
                  <a:moveTo>
                    <a:pt x="325882" y="0"/>
                  </a:moveTo>
                  <a:lnTo>
                    <a:pt x="9144" y="554736"/>
                  </a:lnTo>
                  <a:cubicBezTo>
                    <a:pt x="0" y="567055"/>
                    <a:pt x="0" y="582422"/>
                    <a:pt x="9144" y="594614"/>
                  </a:cubicBezTo>
                  <a:lnTo>
                    <a:pt x="137033" y="858266"/>
                  </a:lnTo>
                  <a:lnTo>
                    <a:pt x="587756" y="858266"/>
                  </a:lnTo>
                  <a:lnTo>
                    <a:pt x="721741" y="594614"/>
                  </a:lnTo>
                  <a:cubicBezTo>
                    <a:pt x="727837" y="582295"/>
                    <a:pt x="724789" y="566928"/>
                    <a:pt x="721741" y="554736"/>
                  </a:cubicBezTo>
                  <a:lnTo>
                    <a:pt x="405003" y="0"/>
                  </a:lnTo>
                  <a:lnTo>
                    <a:pt x="405003" y="459740"/>
                  </a:lnTo>
                  <a:cubicBezTo>
                    <a:pt x="450596" y="474980"/>
                    <a:pt x="484124" y="521081"/>
                    <a:pt x="484124" y="573151"/>
                  </a:cubicBezTo>
                  <a:cubicBezTo>
                    <a:pt x="484124" y="640588"/>
                    <a:pt x="432308" y="692785"/>
                    <a:pt x="362331" y="692785"/>
                  </a:cubicBezTo>
                  <a:cubicBezTo>
                    <a:pt x="298323" y="692785"/>
                    <a:pt x="243586" y="640588"/>
                    <a:pt x="243586" y="573151"/>
                  </a:cubicBezTo>
                  <a:cubicBezTo>
                    <a:pt x="243586" y="521081"/>
                    <a:pt x="280162" y="478155"/>
                    <a:pt x="325882" y="459740"/>
                  </a:cubicBezTo>
                  <a:lnTo>
                    <a:pt x="325882" y="0"/>
                  </a:ln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397" name="Group 261">
            <a:extLst>
              <a:ext uri="{FF2B5EF4-FFF2-40B4-BE49-F238E27FC236}">
                <a16:creationId xmlns:a16="http://schemas.microsoft.com/office/drawing/2014/main" id="{CF14C8DB-6A8E-B906-555C-5B48601B2F7E}"/>
              </a:ext>
            </a:extLst>
          </p:cNvPr>
          <p:cNvGrpSpPr/>
          <p:nvPr/>
        </p:nvGrpSpPr>
        <p:grpSpPr>
          <a:xfrm>
            <a:off x="9813705" y="6146210"/>
            <a:ext cx="303840" cy="221040"/>
            <a:chOff x="0" y="0"/>
            <a:chExt cx="405120" cy="294720"/>
          </a:xfrm>
        </p:grpSpPr>
        <p:sp>
          <p:nvSpPr>
            <p:cNvPr id="398" name="Freeform 262">
              <a:extLst>
                <a:ext uri="{FF2B5EF4-FFF2-40B4-BE49-F238E27FC236}">
                  <a16:creationId xmlns:a16="http://schemas.microsoft.com/office/drawing/2014/main" id="{7CC43188-0796-D3FD-50EE-F90F91FF28B1}"/>
                </a:ext>
              </a:extLst>
            </p:cNvPr>
            <p:cNvSpPr/>
            <p:nvPr/>
          </p:nvSpPr>
          <p:spPr>
            <a:xfrm>
              <a:off x="0" y="0"/>
              <a:ext cx="405257" cy="294767"/>
            </a:xfrm>
            <a:custGeom>
              <a:avLst/>
              <a:gdLst/>
              <a:ahLst/>
              <a:cxnLst/>
              <a:rect l="l" t="t" r="r" b="b"/>
              <a:pathLst>
                <a:path w="405257" h="294767">
                  <a:moveTo>
                    <a:pt x="3048" y="0"/>
                  </a:moveTo>
                  <a:lnTo>
                    <a:pt x="3048" y="254762"/>
                  </a:lnTo>
                  <a:cubicBezTo>
                    <a:pt x="0" y="276352"/>
                    <a:pt x="18288" y="294767"/>
                    <a:pt x="42672" y="294767"/>
                  </a:cubicBezTo>
                  <a:lnTo>
                    <a:pt x="362585" y="294767"/>
                  </a:lnTo>
                  <a:cubicBezTo>
                    <a:pt x="383794" y="294767"/>
                    <a:pt x="405257" y="276352"/>
                    <a:pt x="405257" y="254762"/>
                  </a:cubicBezTo>
                  <a:lnTo>
                    <a:pt x="405257" y="0"/>
                  </a:ln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399" name="Group 263">
            <a:extLst>
              <a:ext uri="{FF2B5EF4-FFF2-40B4-BE49-F238E27FC236}">
                <a16:creationId xmlns:a16="http://schemas.microsoft.com/office/drawing/2014/main" id="{B6F106FF-B993-8246-7CA5-50E021D5945E}"/>
              </a:ext>
            </a:extLst>
          </p:cNvPr>
          <p:cNvGrpSpPr/>
          <p:nvPr/>
        </p:nvGrpSpPr>
        <p:grpSpPr>
          <a:xfrm>
            <a:off x="4986105" y="5485970"/>
            <a:ext cx="276480" cy="449280"/>
            <a:chOff x="0" y="0"/>
            <a:chExt cx="368640" cy="599040"/>
          </a:xfrm>
        </p:grpSpPr>
        <p:sp>
          <p:nvSpPr>
            <p:cNvPr id="400" name="Freeform 264">
              <a:extLst>
                <a:ext uri="{FF2B5EF4-FFF2-40B4-BE49-F238E27FC236}">
                  <a16:creationId xmlns:a16="http://schemas.microsoft.com/office/drawing/2014/main" id="{28444F9F-398C-62A0-ED96-63C5ACCDC7E1}"/>
                </a:ext>
              </a:extLst>
            </p:cNvPr>
            <p:cNvSpPr/>
            <p:nvPr/>
          </p:nvSpPr>
          <p:spPr>
            <a:xfrm>
              <a:off x="127" y="0"/>
              <a:ext cx="368681" cy="599186"/>
            </a:xfrm>
            <a:custGeom>
              <a:avLst/>
              <a:gdLst/>
              <a:ahLst/>
              <a:cxnLst/>
              <a:rect l="l" t="t" r="r" b="b"/>
              <a:pathLst>
                <a:path w="368681" h="599186">
                  <a:moveTo>
                    <a:pt x="164084" y="127"/>
                  </a:moveTo>
                  <a:cubicBezTo>
                    <a:pt x="146812" y="127"/>
                    <a:pt x="132715" y="13462"/>
                    <a:pt x="124968" y="29083"/>
                  </a:cubicBezTo>
                  <a:lnTo>
                    <a:pt x="0" y="498094"/>
                  </a:lnTo>
                  <a:cubicBezTo>
                    <a:pt x="0" y="516509"/>
                    <a:pt x="12192" y="537845"/>
                    <a:pt x="30480" y="547116"/>
                  </a:cubicBezTo>
                  <a:lnTo>
                    <a:pt x="225425" y="599186"/>
                  </a:lnTo>
                  <a:cubicBezTo>
                    <a:pt x="316865" y="255905"/>
                    <a:pt x="277241" y="400050"/>
                    <a:pt x="368681" y="56642"/>
                  </a:cubicBezTo>
                  <a:lnTo>
                    <a:pt x="173609" y="1397"/>
                  </a:lnTo>
                  <a:cubicBezTo>
                    <a:pt x="170307" y="381"/>
                    <a:pt x="167132" y="0"/>
                    <a:pt x="164084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401" name="Group 265">
            <a:extLst>
              <a:ext uri="{FF2B5EF4-FFF2-40B4-BE49-F238E27FC236}">
                <a16:creationId xmlns:a16="http://schemas.microsoft.com/office/drawing/2014/main" id="{DA96ECD1-4C81-0ED9-0CB2-7DD041562511}"/>
              </a:ext>
            </a:extLst>
          </p:cNvPr>
          <p:cNvGrpSpPr/>
          <p:nvPr/>
        </p:nvGrpSpPr>
        <p:grpSpPr>
          <a:xfrm>
            <a:off x="5154585" y="5601890"/>
            <a:ext cx="627840" cy="809280"/>
            <a:chOff x="0" y="0"/>
            <a:chExt cx="837120" cy="1079040"/>
          </a:xfrm>
        </p:grpSpPr>
        <p:sp>
          <p:nvSpPr>
            <p:cNvPr id="402" name="Freeform 266">
              <a:extLst>
                <a:ext uri="{FF2B5EF4-FFF2-40B4-BE49-F238E27FC236}">
                  <a16:creationId xmlns:a16="http://schemas.microsoft.com/office/drawing/2014/main" id="{E8900C9C-C8F7-0F62-780B-83A4333A0457}"/>
                </a:ext>
              </a:extLst>
            </p:cNvPr>
            <p:cNvSpPr/>
            <p:nvPr/>
          </p:nvSpPr>
          <p:spPr>
            <a:xfrm>
              <a:off x="0" y="0"/>
              <a:ext cx="837057" cy="1078992"/>
            </a:xfrm>
            <a:custGeom>
              <a:avLst/>
              <a:gdLst/>
              <a:ahLst/>
              <a:cxnLst/>
              <a:rect l="l" t="t" r="r" b="b"/>
              <a:pathLst>
                <a:path w="837057" h="1078992">
                  <a:moveTo>
                    <a:pt x="420116" y="337185"/>
                  </a:moveTo>
                  <a:cubicBezTo>
                    <a:pt x="465709" y="337185"/>
                    <a:pt x="502285" y="374015"/>
                    <a:pt x="502285" y="419862"/>
                  </a:cubicBezTo>
                  <a:cubicBezTo>
                    <a:pt x="502285" y="465709"/>
                    <a:pt x="465709" y="499618"/>
                    <a:pt x="420116" y="499618"/>
                  </a:cubicBezTo>
                  <a:cubicBezTo>
                    <a:pt x="377444" y="499618"/>
                    <a:pt x="340995" y="465836"/>
                    <a:pt x="340995" y="419862"/>
                  </a:cubicBezTo>
                  <a:cubicBezTo>
                    <a:pt x="340995" y="376936"/>
                    <a:pt x="374396" y="337185"/>
                    <a:pt x="420116" y="337185"/>
                  </a:cubicBezTo>
                  <a:close/>
                  <a:moveTo>
                    <a:pt x="493141" y="560959"/>
                  </a:moveTo>
                  <a:lnTo>
                    <a:pt x="587502" y="741680"/>
                  </a:lnTo>
                  <a:lnTo>
                    <a:pt x="252603" y="741680"/>
                  </a:lnTo>
                  <a:lnTo>
                    <a:pt x="343916" y="560959"/>
                  </a:lnTo>
                  <a:cubicBezTo>
                    <a:pt x="368300" y="573278"/>
                    <a:pt x="395732" y="579374"/>
                    <a:pt x="420116" y="579374"/>
                  </a:cubicBezTo>
                  <a:cubicBezTo>
                    <a:pt x="447421" y="579374"/>
                    <a:pt x="471805" y="573278"/>
                    <a:pt x="493141" y="560959"/>
                  </a:cubicBezTo>
                  <a:close/>
                  <a:moveTo>
                    <a:pt x="197866" y="0"/>
                  </a:moveTo>
                  <a:cubicBezTo>
                    <a:pt x="133858" y="239141"/>
                    <a:pt x="158242" y="150241"/>
                    <a:pt x="94361" y="389255"/>
                  </a:cubicBezTo>
                  <a:lnTo>
                    <a:pt x="258699" y="435229"/>
                  </a:lnTo>
                  <a:cubicBezTo>
                    <a:pt x="258699" y="459740"/>
                    <a:pt x="264795" y="487426"/>
                    <a:pt x="280035" y="505714"/>
                  </a:cubicBezTo>
                  <a:lnTo>
                    <a:pt x="3048" y="1023747"/>
                  </a:lnTo>
                  <a:cubicBezTo>
                    <a:pt x="0" y="1038987"/>
                    <a:pt x="6096" y="1066673"/>
                    <a:pt x="24257" y="1072769"/>
                  </a:cubicBezTo>
                  <a:cubicBezTo>
                    <a:pt x="31623" y="1076960"/>
                    <a:pt x="38989" y="1078992"/>
                    <a:pt x="45847" y="1078992"/>
                  </a:cubicBezTo>
                  <a:cubicBezTo>
                    <a:pt x="59182" y="1078992"/>
                    <a:pt x="71120" y="1071499"/>
                    <a:pt x="79121" y="1057402"/>
                  </a:cubicBezTo>
                  <a:lnTo>
                    <a:pt x="207010" y="824484"/>
                  </a:lnTo>
                  <a:lnTo>
                    <a:pt x="627126" y="824484"/>
                  </a:lnTo>
                  <a:lnTo>
                    <a:pt x="757936" y="1057402"/>
                  </a:lnTo>
                  <a:cubicBezTo>
                    <a:pt x="763905" y="1071499"/>
                    <a:pt x="776478" y="1078992"/>
                    <a:pt x="789686" y="1078992"/>
                  </a:cubicBezTo>
                  <a:cubicBezTo>
                    <a:pt x="796417" y="1078992"/>
                    <a:pt x="803529" y="1076960"/>
                    <a:pt x="809752" y="1072769"/>
                  </a:cubicBezTo>
                  <a:cubicBezTo>
                    <a:pt x="828040" y="1063498"/>
                    <a:pt x="837057" y="1038987"/>
                    <a:pt x="824865" y="1020572"/>
                  </a:cubicBezTo>
                  <a:lnTo>
                    <a:pt x="553974" y="511937"/>
                  </a:lnTo>
                  <a:lnTo>
                    <a:pt x="636270" y="533400"/>
                  </a:lnTo>
                  <a:cubicBezTo>
                    <a:pt x="687959" y="334137"/>
                    <a:pt x="669671" y="410845"/>
                    <a:pt x="736600" y="147320"/>
                  </a:cubicBezTo>
                  <a:lnTo>
                    <a:pt x="197866" y="0"/>
                  </a:ln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403" name="Group 267">
            <a:extLst>
              <a:ext uri="{FF2B5EF4-FFF2-40B4-BE49-F238E27FC236}">
                <a16:creationId xmlns:a16="http://schemas.microsoft.com/office/drawing/2014/main" id="{19E425BE-4B96-59E6-8FEA-DE4A91FC227F}"/>
              </a:ext>
            </a:extLst>
          </p:cNvPr>
          <p:cNvGrpSpPr/>
          <p:nvPr/>
        </p:nvGrpSpPr>
        <p:grpSpPr>
          <a:xfrm>
            <a:off x="5707545" y="5783330"/>
            <a:ext cx="187200" cy="208800"/>
            <a:chOff x="0" y="0"/>
            <a:chExt cx="249600" cy="278400"/>
          </a:xfrm>
        </p:grpSpPr>
        <p:sp>
          <p:nvSpPr>
            <p:cNvPr id="404" name="Freeform 268">
              <a:extLst>
                <a:ext uri="{FF2B5EF4-FFF2-40B4-BE49-F238E27FC236}">
                  <a16:creationId xmlns:a16="http://schemas.microsoft.com/office/drawing/2014/main" id="{FD4F3778-ECAC-FDB1-2BEE-3CBEB6AA9DEF}"/>
                </a:ext>
              </a:extLst>
            </p:cNvPr>
            <p:cNvSpPr/>
            <p:nvPr/>
          </p:nvSpPr>
          <p:spPr>
            <a:xfrm>
              <a:off x="0" y="0"/>
              <a:ext cx="249555" cy="278384"/>
            </a:xfrm>
            <a:custGeom>
              <a:avLst/>
              <a:gdLst/>
              <a:ahLst/>
              <a:cxnLst/>
              <a:rect l="l" t="t" r="r" b="b"/>
              <a:pathLst>
                <a:path w="249555" h="278384">
                  <a:moveTo>
                    <a:pt x="60833" y="0"/>
                  </a:moveTo>
                  <a:cubicBezTo>
                    <a:pt x="24384" y="140843"/>
                    <a:pt x="39624" y="91821"/>
                    <a:pt x="0" y="232791"/>
                  </a:cubicBezTo>
                  <a:lnTo>
                    <a:pt x="155194" y="275717"/>
                  </a:lnTo>
                  <a:cubicBezTo>
                    <a:pt x="160147" y="277622"/>
                    <a:pt x="164846" y="278384"/>
                    <a:pt x="169291" y="278384"/>
                  </a:cubicBezTo>
                  <a:cubicBezTo>
                    <a:pt x="186563" y="278384"/>
                    <a:pt x="199644" y="265176"/>
                    <a:pt x="207010" y="248031"/>
                  </a:cubicBezTo>
                  <a:lnTo>
                    <a:pt x="249555" y="91821"/>
                  </a:lnTo>
                  <a:cubicBezTo>
                    <a:pt x="246507" y="70485"/>
                    <a:pt x="237363" y="45974"/>
                    <a:pt x="216027" y="42799"/>
                  </a:cubicBezTo>
                  <a:lnTo>
                    <a:pt x="60833" y="0"/>
                  </a:ln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405" name="Group 269">
            <a:extLst>
              <a:ext uri="{FF2B5EF4-FFF2-40B4-BE49-F238E27FC236}">
                <a16:creationId xmlns:a16="http://schemas.microsoft.com/office/drawing/2014/main" id="{66E4D2FC-5684-5FA0-54DC-22E4BD3EB002}"/>
              </a:ext>
            </a:extLst>
          </p:cNvPr>
          <p:cNvGrpSpPr/>
          <p:nvPr/>
        </p:nvGrpSpPr>
        <p:grpSpPr>
          <a:xfrm>
            <a:off x="11356665" y="5434130"/>
            <a:ext cx="360720" cy="543600"/>
            <a:chOff x="0" y="0"/>
            <a:chExt cx="480960" cy="724800"/>
          </a:xfrm>
        </p:grpSpPr>
        <p:sp>
          <p:nvSpPr>
            <p:cNvPr id="406" name="Freeform 270">
              <a:extLst>
                <a:ext uri="{FF2B5EF4-FFF2-40B4-BE49-F238E27FC236}">
                  <a16:creationId xmlns:a16="http://schemas.microsoft.com/office/drawing/2014/main" id="{8148AE89-F441-1C4E-19D6-70E8C0DB3C5F}"/>
                </a:ext>
              </a:extLst>
            </p:cNvPr>
            <p:cNvSpPr/>
            <p:nvPr/>
          </p:nvSpPr>
          <p:spPr>
            <a:xfrm>
              <a:off x="0" y="0"/>
              <a:ext cx="480949" cy="724916"/>
            </a:xfrm>
            <a:custGeom>
              <a:avLst/>
              <a:gdLst/>
              <a:ahLst/>
              <a:cxnLst/>
              <a:rect l="l" t="t" r="r" b="b"/>
              <a:pathLst>
                <a:path w="480949" h="724916">
                  <a:moveTo>
                    <a:pt x="240538" y="79756"/>
                  </a:moveTo>
                  <a:cubicBezTo>
                    <a:pt x="328803" y="79756"/>
                    <a:pt x="398780" y="153289"/>
                    <a:pt x="398780" y="242316"/>
                  </a:cubicBezTo>
                  <a:cubicBezTo>
                    <a:pt x="398780" y="328168"/>
                    <a:pt x="328803" y="401701"/>
                    <a:pt x="240538" y="401701"/>
                  </a:cubicBezTo>
                  <a:cubicBezTo>
                    <a:pt x="152273" y="401701"/>
                    <a:pt x="79121" y="328168"/>
                    <a:pt x="79121" y="242316"/>
                  </a:cubicBezTo>
                  <a:cubicBezTo>
                    <a:pt x="79121" y="153416"/>
                    <a:pt x="152146" y="79756"/>
                    <a:pt x="240411" y="79756"/>
                  </a:cubicBezTo>
                  <a:close/>
                  <a:moveTo>
                    <a:pt x="240411" y="0"/>
                  </a:moveTo>
                  <a:cubicBezTo>
                    <a:pt x="106553" y="127"/>
                    <a:pt x="0" y="107442"/>
                    <a:pt x="0" y="242316"/>
                  </a:cubicBezTo>
                  <a:cubicBezTo>
                    <a:pt x="0" y="312801"/>
                    <a:pt x="30480" y="374142"/>
                    <a:pt x="79121" y="420116"/>
                  </a:cubicBezTo>
                  <a:lnTo>
                    <a:pt x="79121" y="686943"/>
                  </a:lnTo>
                  <a:cubicBezTo>
                    <a:pt x="79121" y="709168"/>
                    <a:pt x="97790" y="724916"/>
                    <a:pt x="118364" y="724916"/>
                  </a:cubicBezTo>
                  <a:cubicBezTo>
                    <a:pt x="128905" y="724916"/>
                    <a:pt x="139954" y="720852"/>
                    <a:pt x="149225" y="711454"/>
                  </a:cubicBezTo>
                  <a:lnTo>
                    <a:pt x="240538" y="619506"/>
                  </a:lnTo>
                  <a:lnTo>
                    <a:pt x="331851" y="711454"/>
                  </a:lnTo>
                  <a:cubicBezTo>
                    <a:pt x="341122" y="720852"/>
                    <a:pt x="351790" y="724916"/>
                    <a:pt x="361823" y="724916"/>
                  </a:cubicBezTo>
                  <a:cubicBezTo>
                    <a:pt x="381508" y="724916"/>
                    <a:pt x="398780" y="709295"/>
                    <a:pt x="398780" y="686943"/>
                  </a:cubicBezTo>
                  <a:lnTo>
                    <a:pt x="398780" y="420116"/>
                  </a:lnTo>
                  <a:cubicBezTo>
                    <a:pt x="450596" y="374142"/>
                    <a:pt x="480949" y="312801"/>
                    <a:pt x="480949" y="242316"/>
                  </a:cubicBezTo>
                  <a:cubicBezTo>
                    <a:pt x="480949" y="107442"/>
                    <a:pt x="374396" y="127"/>
                    <a:pt x="240538" y="127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407" name="Group 271">
            <a:extLst>
              <a:ext uri="{FF2B5EF4-FFF2-40B4-BE49-F238E27FC236}">
                <a16:creationId xmlns:a16="http://schemas.microsoft.com/office/drawing/2014/main" id="{E2CAB675-DD1E-DAEC-7D79-9487A74F4483}"/>
              </a:ext>
            </a:extLst>
          </p:cNvPr>
          <p:cNvGrpSpPr/>
          <p:nvPr/>
        </p:nvGrpSpPr>
        <p:grpSpPr>
          <a:xfrm>
            <a:off x="10929705" y="6238370"/>
            <a:ext cx="783360" cy="119520"/>
            <a:chOff x="0" y="0"/>
            <a:chExt cx="1044480" cy="159360"/>
          </a:xfrm>
        </p:grpSpPr>
        <p:sp>
          <p:nvSpPr>
            <p:cNvPr id="408" name="Freeform 272">
              <a:extLst>
                <a:ext uri="{FF2B5EF4-FFF2-40B4-BE49-F238E27FC236}">
                  <a16:creationId xmlns:a16="http://schemas.microsoft.com/office/drawing/2014/main" id="{39223E2E-9C69-DD58-35B0-0BF0F265A6C8}"/>
                </a:ext>
              </a:extLst>
            </p:cNvPr>
            <p:cNvSpPr/>
            <p:nvPr/>
          </p:nvSpPr>
          <p:spPr>
            <a:xfrm>
              <a:off x="127" y="127"/>
              <a:ext cx="1044448" cy="159385"/>
            </a:xfrm>
            <a:custGeom>
              <a:avLst/>
              <a:gdLst/>
              <a:ahLst/>
              <a:cxnLst/>
              <a:rect l="l" t="t" r="r" b="b"/>
              <a:pathLst>
                <a:path w="1044448" h="159385">
                  <a:moveTo>
                    <a:pt x="140081" y="0"/>
                  </a:moveTo>
                  <a:cubicBezTo>
                    <a:pt x="124714" y="76581"/>
                    <a:pt x="63881" y="134874"/>
                    <a:pt x="0" y="159385"/>
                  </a:cubicBezTo>
                  <a:lnTo>
                    <a:pt x="852551" y="159385"/>
                  </a:lnTo>
                  <a:cubicBezTo>
                    <a:pt x="947039" y="159385"/>
                    <a:pt x="1029081" y="91948"/>
                    <a:pt x="1044448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409" name="Group 273">
            <a:extLst>
              <a:ext uri="{FF2B5EF4-FFF2-40B4-BE49-F238E27FC236}">
                <a16:creationId xmlns:a16="http://schemas.microsoft.com/office/drawing/2014/main" id="{B6B9C9F5-C500-4089-5CC4-23D71197374D}"/>
              </a:ext>
            </a:extLst>
          </p:cNvPr>
          <p:cNvGrpSpPr/>
          <p:nvPr/>
        </p:nvGrpSpPr>
        <p:grpSpPr>
          <a:xfrm>
            <a:off x="10804425" y="5429090"/>
            <a:ext cx="794880" cy="862560"/>
            <a:chOff x="0" y="0"/>
            <a:chExt cx="1059840" cy="1150080"/>
          </a:xfrm>
        </p:grpSpPr>
        <p:sp>
          <p:nvSpPr>
            <p:cNvPr id="410" name="Freeform 274">
              <a:extLst>
                <a:ext uri="{FF2B5EF4-FFF2-40B4-BE49-F238E27FC236}">
                  <a16:creationId xmlns:a16="http://schemas.microsoft.com/office/drawing/2014/main" id="{545A4495-20A1-7BB5-FCBE-952BBC691EA6}"/>
                </a:ext>
              </a:extLst>
            </p:cNvPr>
            <p:cNvSpPr/>
            <p:nvPr/>
          </p:nvSpPr>
          <p:spPr>
            <a:xfrm>
              <a:off x="127" y="127"/>
              <a:ext cx="1059815" cy="1149985"/>
            </a:xfrm>
            <a:custGeom>
              <a:avLst/>
              <a:gdLst/>
              <a:ahLst/>
              <a:cxnLst/>
              <a:rect l="l" t="t" r="r" b="b"/>
              <a:pathLst>
                <a:path w="1059815" h="1149985">
                  <a:moveTo>
                    <a:pt x="36449" y="0"/>
                  </a:moveTo>
                  <a:cubicBezTo>
                    <a:pt x="15113" y="0"/>
                    <a:pt x="0" y="21336"/>
                    <a:pt x="0" y="39878"/>
                  </a:cubicBezTo>
                  <a:lnTo>
                    <a:pt x="0" y="1032510"/>
                  </a:lnTo>
                  <a:cubicBezTo>
                    <a:pt x="0" y="1096899"/>
                    <a:pt x="51816" y="1148969"/>
                    <a:pt x="115697" y="1148969"/>
                  </a:cubicBezTo>
                  <a:cubicBezTo>
                    <a:pt x="120396" y="1149731"/>
                    <a:pt x="125095" y="1149985"/>
                    <a:pt x="129667" y="1149985"/>
                  </a:cubicBezTo>
                  <a:cubicBezTo>
                    <a:pt x="184785" y="1149985"/>
                    <a:pt x="231394" y="1100582"/>
                    <a:pt x="231394" y="1035558"/>
                  </a:cubicBezTo>
                  <a:cubicBezTo>
                    <a:pt x="231394" y="1011047"/>
                    <a:pt x="249682" y="998855"/>
                    <a:pt x="274066" y="998855"/>
                  </a:cubicBezTo>
                  <a:lnTo>
                    <a:pt x="1059815" y="998855"/>
                  </a:lnTo>
                  <a:lnTo>
                    <a:pt x="1059815" y="802767"/>
                  </a:lnTo>
                  <a:cubicBezTo>
                    <a:pt x="1044575" y="793623"/>
                    <a:pt x="1029335" y="787527"/>
                    <a:pt x="1014095" y="775208"/>
                  </a:cubicBezTo>
                  <a:lnTo>
                    <a:pt x="980694" y="741426"/>
                  </a:lnTo>
                  <a:lnTo>
                    <a:pt x="947166" y="775208"/>
                  </a:lnTo>
                  <a:cubicBezTo>
                    <a:pt x="922782" y="799719"/>
                    <a:pt x="892302" y="808863"/>
                    <a:pt x="861949" y="808863"/>
                  </a:cubicBezTo>
                  <a:cubicBezTo>
                    <a:pt x="797941" y="808863"/>
                    <a:pt x="746252" y="756793"/>
                    <a:pt x="746252" y="686308"/>
                  </a:cubicBezTo>
                  <a:lnTo>
                    <a:pt x="746252" y="453517"/>
                  </a:lnTo>
                  <a:cubicBezTo>
                    <a:pt x="694436" y="395224"/>
                    <a:pt x="663956" y="321691"/>
                    <a:pt x="663956" y="242062"/>
                  </a:cubicBezTo>
                  <a:cubicBezTo>
                    <a:pt x="663956" y="147066"/>
                    <a:pt x="706628" y="58293"/>
                    <a:pt x="776605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411" name="Group 275">
            <a:extLst>
              <a:ext uri="{FF2B5EF4-FFF2-40B4-BE49-F238E27FC236}">
                <a16:creationId xmlns:a16="http://schemas.microsoft.com/office/drawing/2014/main" id="{FCA4ECE2-C417-0546-532D-39A6D918FD9E}"/>
              </a:ext>
            </a:extLst>
          </p:cNvPr>
          <p:cNvGrpSpPr/>
          <p:nvPr/>
        </p:nvGrpSpPr>
        <p:grpSpPr>
          <a:xfrm>
            <a:off x="8776185" y="7324130"/>
            <a:ext cx="220320" cy="280080"/>
            <a:chOff x="0" y="0"/>
            <a:chExt cx="293760" cy="373440"/>
          </a:xfrm>
        </p:grpSpPr>
        <p:sp>
          <p:nvSpPr>
            <p:cNvPr id="412" name="Freeform 276">
              <a:extLst>
                <a:ext uri="{FF2B5EF4-FFF2-40B4-BE49-F238E27FC236}">
                  <a16:creationId xmlns:a16="http://schemas.microsoft.com/office/drawing/2014/main" id="{7DB490A3-B03A-2A30-F68D-499996ED4D7E}"/>
                </a:ext>
              </a:extLst>
            </p:cNvPr>
            <p:cNvSpPr/>
            <p:nvPr/>
          </p:nvSpPr>
          <p:spPr>
            <a:xfrm>
              <a:off x="127" y="0"/>
              <a:ext cx="293751" cy="373507"/>
            </a:xfrm>
            <a:custGeom>
              <a:avLst/>
              <a:gdLst/>
              <a:ahLst/>
              <a:cxnLst/>
              <a:rect l="l" t="t" r="r" b="b"/>
              <a:pathLst>
                <a:path w="293751" h="373507">
                  <a:moveTo>
                    <a:pt x="146812" y="0"/>
                  </a:moveTo>
                  <a:cubicBezTo>
                    <a:pt x="51435" y="0"/>
                    <a:pt x="0" y="160782"/>
                    <a:pt x="0" y="226441"/>
                  </a:cubicBezTo>
                  <a:cubicBezTo>
                    <a:pt x="0" y="307594"/>
                    <a:pt x="65786" y="373253"/>
                    <a:pt x="146812" y="373507"/>
                  </a:cubicBezTo>
                  <a:cubicBezTo>
                    <a:pt x="227965" y="373253"/>
                    <a:pt x="293751" y="307721"/>
                    <a:pt x="293751" y="226441"/>
                  </a:cubicBezTo>
                  <a:cubicBezTo>
                    <a:pt x="293751" y="160782"/>
                    <a:pt x="242443" y="0"/>
                    <a:pt x="146812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413" name="Group 277">
            <a:extLst>
              <a:ext uri="{FF2B5EF4-FFF2-40B4-BE49-F238E27FC236}">
                <a16:creationId xmlns:a16="http://schemas.microsoft.com/office/drawing/2014/main" id="{CEB22424-1E40-2EA3-3CB4-984374DDBBFF}"/>
              </a:ext>
            </a:extLst>
          </p:cNvPr>
          <p:cNvGrpSpPr/>
          <p:nvPr/>
        </p:nvGrpSpPr>
        <p:grpSpPr>
          <a:xfrm>
            <a:off x="8529225" y="7555250"/>
            <a:ext cx="274320" cy="265680"/>
            <a:chOff x="0" y="0"/>
            <a:chExt cx="365760" cy="354240"/>
          </a:xfrm>
        </p:grpSpPr>
        <p:sp>
          <p:nvSpPr>
            <p:cNvPr id="414" name="Freeform 278">
              <a:extLst>
                <a:ext uri="{FF2B5EF4-FFF2-40B4-BE49-F238E27FC236}">
                  <a16:creationId xmlns:a16="http://schemas.microsoft.com/office/drawing/2014/main" id="{34BDE04A-78CE-689B-D43C-8A7E63969F68}"/>
                </a:ext>
              </a:extLst>
            </p:cNvPr>
            <p:cNvSpPr/>
            <p:nvPr/>
          </p:nvSpPr>
          <p:spPr>
            <a:xfrm>
              <a:off x="127" y="0"/>
              <a:ext cx="365633" cy="354203"/>
            </a:xfrm>
            <a:custGeom>
              <a:avLst/>
              <a:gdLst/>
              <a:ahLst/>
              <a:cxnLst/>
              <a:rect l="l" t="t" r="r" b="b"/>
              <a:pathLst>
                <a:path w="365633" h="354203">
                  <a:moveTo>
                    <a:pt x="126746" y="0"/>
                  </a:moveTo>
                  <a:cubicBezTo>
                    <a:pt x="111125" y="0"/>
                    <a:pt x="96139" y="3429"/>
                    <a:pt x="82423" y="11430"/>
                  </a:cubicBezTo>
                  <a:cubicBezTo>
                    <a:pt x="0" y="58928"/>
                    <a:pt x="37719" y="223901"/>
                    <a:pt x="70612" y="280670"/>
                  </a:cubicBezTo>
                  <a:cubicBezTo>
                    <a:pt x="97790" y="327787"/>
                    <a:pt x="147193" y="354203"/>
                    <a:pt x="197993" y="354203"/>
                  </a:cubicBezTo>
                  <a:cubicBezTo>
                    <a:pt x="222885" y="354203"/>
                    <a:pt x="248158" y="347853"/>
                    <a:pt x="271272" y="334518"/>
                  </a:cubicBezTo>
                  <a:cubicBezTo>
                    <a:pt x="341630" y="294005"/>
                    <a:pt x="365633" y="204089"/>
                    <a:pt x="325120" y="133731"/>
                  </a:cubicBezTo>
                  <a:cubicBezTo>
                    <a:pt x="297688" y="86487"/>
                    <a:pt x="204724" y="0"/>
                    <a:pt x="126746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415" name="Group 279">
            <a:extLst>
              <a:ext uri="{FF2B5EF4-FFF2-40B4-BE49-F238E27FC236}">
                <a16:creationId xmlns:a16="http://schemas.microsoft.com/office/drawing/2014/main" id="{79871709-8494-00D0-5EEB-CD8071F39380}"/>
              </a:ext>
            </a:extLst>
          </p:cNvPr>
          <p:cNvGrpSpPr/>
          <p:nvPr/>
        </p:nvGrpSpPr>
        <p:grpSpPr>
          <a:xfrm>
            <a:off x="9051945" y="7324130"/>
            <a:ext cx="220320" cy="280080"/>
            <a:chOff x="0" y="0"/>
            <a:chExt cx="293760" cy="373440"/>
          </a:xfrm>
        </p:grpSpPr>
        <p:sp>
          <p:nvSpPr>
            <p:cNvPr id="416" name="Freeform 280">
              <a:extLst>
                <a:ext uri="{FF2B5EF4-FFF2-40B4-BE49-F238E27FC236}">
                  <a16:creationId xmlns:a16="http://schemas.microsoft.com/office/drawing/2014/main" id="{42DF805A-4DFC-0E0E-216F-C05044512182}"/>
                </a:ext>
              </a:extLst>
            </p:cNvPr>
            <p:cNvSpPr/>
            <p:nvPr/>
          </p:nvSpPr>
          <p:spPr>
            <a:xfrm>
              <a:off x="127" y="0"/>
              <a:ext cx="293751" cy="373380"/>
            </a:xfrm>
            <a:custGeom>
              <a:avLst/>
              <a:gdLst/>
              <a:ahLst/>
              <a:cxnLst/>
              <a:rect l="l" t="t" r="r" b="b"/>
              <a:pathLst>
                <a:path w="293751" h="373380">
                  <a:moveTo>
                    <a:pt x="146812" y="0"/>
                  </a:moveTo>
                  <a:cubicBezTo>
                    <a:pt x="51435" y="0"/>
                    <a:pt x="0" y="160782"/>
                    <a:pt x="0" y="226441"/>
                  </a:cubicBezTo>
                  <a:cubicBezTo>
                    <a:pt x="0" y="307594"/>
                    <a:pt x="65786" y="373380"/>
                    <a:pt x="146812" y="373380"/>
                  </a:cubicBezTo>
                  <a:cubicBezTo>
                    <a:pt x="227838" y="373380"/>
                    <a:pt x="293751" y="307594"/>
                    <a:pt x="293751" y="226314"/>
                  </a:cubicBezTo>
                  <a:cubicBezTo>
                    <a:pt x="293751" y="160782"/>
                    <a:pt x="242443" y="0"/>
                    <a:pt x="146812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417" name="Group 281">
            <a:extLst>
              <a:ext uri="{FF2B5EF4-FFF2-40B4-BE49-F238E27FC236}">
                <a16:creationId xmlns:a16="http://schemas.microsoft.com/office/drawing/2014/main" id="{81765C91-93AD-9F7D-FAB2-6C69DDDC4B2C}"/>
              </a:ext>
            </a:extLst>
          </p:cNvPr>
          <p:cNvGrpSpPr/>
          <p:nvPr/>
        </p:nvGrpSpPr>
        <p:grpSpPr>
          <a:xfrm>
            <a:off x="9244185" y="7554530"/>
            <a:ext cx="270000" cy="265680"/>
            <a:chOff x="0" y="0"/>
            <a:chExt cx="360000" cy="354240"/>
          </a:xfrm>
        </p:grpSpPr>
        <p:sp>
          <p:nvSpPr>
            <p:cNvPr id="418" name="Freeform 282">
              <a:extLst>
                <a:ext uri="{FF2B5EF4-FFF2-40B4-BE49-F238E27FC236}">
                  <a16:creationId xmlns:a16="http://schemas.microsoft.com/office/drawing/2014/main" id="{C8FCE955-0C63-C152-BA69-68A9A8F5262E}"/>
                </a:ext>
              </a:extLst>
            </p:cNvPr>
            <p:cNvSpPr/>
            <p:nvPr/>
          </p:nvSpPr>
          <p:spPr>
            <a:xfrm>
              <a:off x="127" y="127"/>
              <a:ext cx="359918" cy="354203"/>
            </a:xfrm>
            <a:custGeom>
              <a:avLst/>
              <a:gdLst/>
              <a:ahLst/>
              <a:cxnLst/>
              <a:rect l="l" t="t" r="r" b="b"/>
              <a:pathLst>
                <a:path w="359918" h="354203">
                  <a:moveTo>
                    <a:pt x="238633" y="0"/>
                  </a:moveTo>
                  <a:cubicBezTo>
                    <a:pt x="160655" y="0"/>
                    <a:pt x="67818" y="86360"/>
                    <a:pt x="40513" y="133731"/>
                  </a:cubicBezTo>
                  <a:cubicBezTo>
                    <a:pt x="0" y="203835"/>
                    <a:pt x="24003" y="294005"/>
                    <a:pt x="94361" y="334518"/>
                  </a:cubicBezTo>
                  <a:cubicBezTo>
                    <a:pt x="117475" y="347853"/>
                    <a:pt x="143002" y="354203"/>
                    <a:pt x="168148" y="354203"/>
                  </a:cubicBezTo>
                  <a:cubicBezTo>
                    <a:pt x="219837" y="354203"/>
                    <a:pt x="270383" y="327660"/>
                    <a:pt x="297561" y="280670"/>
                  </a:cubicBezTo>
                  <a:cubicBezTo>
                    <a:pt x="336042" y="213741"/>
                    <a:pt x="359918" y="55626"/>
                    <a:pt x="283210" y="11430"/>
                  </a:cubicBezTo>
                  <a:cubicBezTo>
                    <a:pt x="269367" y="3429"/>
                    <a:pt x="254254" y="0"/>
                    <a:pt x="238633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419" name="Group 283">
            <a:extLst>
              <a:ext uri="{FF2B5EF4-FFF2-40B4-BE49-F238E27FC236}">
                <a16:creationId xmlns:a16="http://schemas.microsoft.com/office/drawing/2014/main" id="{4E6EAFD3-2262-BB45-F1E7-489D6283A151}"/>
              </a:ext>
            </a:extLst>
          </p:cNvPr>
          <p:cNvGrpSpPr/>
          <p:nvPr/>
        </p:nvGrpSpPr>
        <p:grpSpPr>
          <a:xfrm>
            <a:off x="8720745" y="7658930"/>
            <a:ext cx="606240" cy="440640"/>
            <a:chOff x="0" y="0"/>
            <a:chExt cx="808320" cy="587520"/>
          </a:xfrm>
        </p:grpSpPr>
        <p:sp>
          <p:nvSpPr>
            <p:cNvPr id="420" name="Freeform 284">
              <a:extLst>
                <a:ext uri="{FF2B5EF4-FFF2-40B4-BE49-F238E27FC236}">
                  <a16:creationId xmlns:a16="http://schemas.microsoft.com/office/drawing/2014/main" id="{4B1D0565-3C04-B2F5-D41C-09D9CDF72339}"/>
                </a:ext>
              </a:extLst>
            </p:cNvPr>
            <p:cNvSpPr/>
            <p:nvPr/>
          </p:nvSpPr>
          <p:spPr>
            <a:xfrm>
              <a:off x="127" y="127"/>
              <a:ext cx="808482" cy="587502"/>
            </a:xfrm>
            <a:custGeom>
              <a:avLst/>
              <a:gdLst/>
              <a:ahLst/>
              <a:cxnLst/>
              <a:rect l="l" t="t" r="r" b="b"/>
              <a:pathLst>
                <a:path w="808482" h="587502">
                  <a:moveTo>
                    <a:pt x="404241" y="0"/>
                  </a:moveTo>
                  <a:cubicBezTo>
                    <a:pt x="340487" y="0"/>
                    <a:pt x="146939" y="0"/>
                    <a:pt x="146939" y="183515"/>
                  </a:cubicBezTo>
                  <a:lnTo>
                    <a:pt x="146939" y="204597"/>
                  </a:lnTo>
                  <a:cubicBezTo>
                    <a:pt x="146939" y="219456"/>
                    <a:pt x="137922" y="233045"/>
                    <a:pt x="124079" y="238633"/>
                  </a:cubicBezTo>
                  <a:cubicBezTo>
                    <a:pt x="48641" y="269367"/>
                    <a:pt x="0" y="334264"/>
                    <a:pt x="0" y="403733"/>
                  </a:cubicBezTo>
                  <a:cubicBezTo>
                    <a:pt x="0" y="504952"/>
                    <a:pt x="98933" y="587375"/>
                    <a:pt x="220472" y="587375"/>
                  </a:cubicBezTo>
                  <a:cubicBezTo>
                    <a:pt x="221234" y="587502"/>
                    <a:pt x="222123" y="587502"/>
                    <a:pt x="222885" y="587502"/>
                  </a:cubicBezTo>
                  <a:cubicBezTo>
                    <a:pt x="244221" y="587502"/>
                    <a:pt x="265557" y="584962"/>
                    <a:pt x="286385" y="579882"/>
                  </a:cubicBezTo>
                  <a:cubicBezTo>
                    <a:pt x="325120" y="570103"/>
                    <a:pt x="364744" y="565150"/>
                    <a:pt x="404368" y="565150"/>
                  </a:cubicBezTo>
                  <a:cubicBezTo>
                    <a:pt x="443992" y="565150"/>
                    <a:pt x="483743" y="569976"/>
                    <a:pt x="522605" y="579882"/>
                  </a:cubicBezTo>
                  <a:cubicBezTo>
                    <a:pt x="543179" y="584962"/>
                    <a:pt x="564261" y="587502"/>
                    <a:pt x="585724" y="587502"/>
                  </a:cubicBezTo>
                  <a:cubicBezTo>
                    <a:pt x="586486" y="587502"/>
                    <a:pt x="587248" y="587502"/>
                    <a:pt x="588010" y="587375"/>
                  </a:cubicBezTo>
                  <a:cubicBezTo>
                    <a:pt x="709549" y="587375"/>
                    <a:pt x="808482" y="504952"/>
                    <a:pt x="808482" y="403733"/>
                  </a:cubicBezTo>
                  <a:cubicBezTo>
                    <a:pt x="808482" y="334010"/>
                    <a:pt x="759841" y="269240"/>
                    <a:pt x="684403" y="238633"/>
                  </a:cubicBezTo>
                  <a:cubicBezTo>
                    <a:pt x="670433" y="232918"/>
                    <a:pt x="661543" y="219456"/>
                    <a:pt x="661543" y="204597"/>
                  </a:cubicBezTo>
                  <a:lnTo>
                    <a:pt x="661543" y="183388"/>
                  </a:lnTo>
                  <a:cubicBezTo>
                    <a:pt x="661289" y="0"/>
                    <a:pt x="467868" y="0"/>
                    <a:pt x="404241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421" name="Group 285">
            <a:extLst>
              <a:ext uri="{FF2B5EF4-FFF2-40B4-BE49-F238E27FC236}">
                <a16:creationId xmlns:a16="http://schemas.microsoft.com/office/drawing/2014/main" id="{EB7280A2-02E3-2920-10EA-C790D7F517B8}"/>
              </a:ext>
            </a:extLst>
          </p:cNvPr>
          <p:cNvGrpSpPr/>
          <p:nvPr/>
        </p:nvGrpSpPr>
        <p:grpSpPr>
          <a:xfrm>
            <a:off x="4032825" y="5468690"/>
            <a:ext cx="295200" cy="208080"/>
            <a:chOff x="0" y="0"/>
            <a:chExt cx="393600" cy="277440"/>
          </a:xfrm>
        </p:grpSpPr>
        <p:sp>
          <p:nvSpPr>
            <p:cNvPr id="422" name="Freeform 286">
              <a:extLst>
                <a:ext uri="{FF2B5EF4-FFF2-40B4-BE49-F238E27FC236}">
                  <a16:creationId xmlns:a16="http://schemas.microsoft.com/office/drawing/2014/main" id="{24ADA232-0D17-63D6-DBFC-DD955D29F696}"/>
                </a:ext>
              </a:extLst>
            </p:cNvPr>
            <p:cNvSpPr/>
            <p:nvPr/>
          </p:nvSpPr>
          <p:spPr>
            <a:xfrm>
              <a:off x="127" y="0"/>
              <a:ext cx="393573" cy="277495"/>
            </a:xfrm>
            <a:custGeom>
              <a:avLst/>
              <a:gdLst/>
              <a:ahLst/>
              <a:cxnLst/>
              <a:rect l="l" t="t" r="r" b="b"/>
              <a:pathLst>
                <a:path w="393573" h="277495">
                  <a:moveTo>
                    <a:pt x="43307" y="0"/>
                  </a:moveTo>
                  <a:cubicBezTo>
                    <a:pt x="19304" y="0"/>
                    <a:pt x="0" y="19431"/>
                    <a:pt x="0" y="43307"/>
                  </a:cubicBezTo>
                  <a:cubicBezTo>
                    <a:pt x="381" y="127762"/>
                    <a:pt x="28067" y="210058"/>
                    <a:pt x="79248" y="277495"/>
                  </a:cubicBezTo>
                  <a:cubicBezTo>
                    <a:pt x="160782" y="241300"/>
                    <a:pt x="255016" y="220345"/>
                    <a:pt x="384556" y="220345"/>
                  </a:cubicBezTo>
                  <a:cubicBezTo>
                    <a:pt x="387604" y="220345"/>
                    <a:pt x="390652" y="220980"/>
                    <a:pt x="393573" y="220980"/>
                  </a:cubicBezTo>
                  <a:cubicBezTo>
                    <a:pt x="328930" y="85852"/>
                    <a:pt x="192786" y="0"/>
                    <a:pt x="43307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423" name="Group 287">
            <a:extLst>
              <a:ext uri="{FF2B5EF4-FFF2-40B4-BE49-F238E27FC236}">
                <a16:creationId xmlns:a16="http://schemas.microsoft.com/office/drawing/2014/main" id="{58CB21F5-732D-1106-9167-EC6F1B359772}"/>
              </a:ext>
            </a:extLst>
          </p:cNvPr>
          <p:cNvGrpSpPr/>
          <p:nvPr/>
        </p:nvGrpSpPr>
        <p:grpSpPr>
          <a:xfrm>
            <a:off x="4032825" y="6176450"/>
            <a:ext cx="295200" cy="207360"/>
            <a:chOff x="0" y="0"/>
            <a:chExt cx="393600" cy="276480"/>
          </a:xfrm>
        </p:grpSpPr>
        <p:sp>
          <p:nvSpPr>
            <p:cNvPr id="424" name="Freeform 288">
              <a:extLst>
                <a:ext uri="{FF2B5EF4-FFF2-40B4-BE49-F238E27FC236}">
                  <a16:creationId xmlns:a16="http://schemas.microsoft.com/office/drawing/2014/main" id="{9FD14743-75FA-815B-29C3-FE32CDC27A9F}"/>
                </a:ext>
              </a:extLst>
            </p:cNvPr>
            <p:cNvSpPr/>
            <p:nvPr/>
          </p:nvSpPr>
          <p:spPr>
            <a:xfrm>
              <a:off x="127" y="127"/>
              <a:ext cx="393573" cy="276479"/>
            </a:xfrm>
            <a:custGeom>
              <a:avLst/>
              <a:gdLst/>
              <a:ahLst/>
              <a:cxnLst/>
              <a:rect l="l" t="t" r="r" b="b"/>
              <a:pathLst>
                <a:path w="393573" h="276479">
                  <a:moveTo>
                    <a:pt x="78359" y="0"/>
                  </a:moveTo>
                  <a:cubicBezTo>
                    <a:pt x="27686" y="67056"/>
                    <a:pt x="127" y="148844"/>
                    <a:pt x="0" y="233172"/>
                  </a:cubicBezTo>
                  <a:cubicBezTo>
                    <a:pt x="0" y="257048"/>
                    <a:pt x="19177" y="276479"/>
                    <a:pt x="43180" y="276479"/>
                  </a:cubicBezTo>
                  <a:cubicBezTo>
                    <a:pt x="192659" y="276479"/>
                    <a:pt x="328803" y="190500"/>
                    <a:pt x="393573" y="55499"/>
                  </a:cubicBezTo>
                  <a:cubicBezTo>
                    <a:pt x="390779" y="55499"/>
                    <a:pt x="387604" y="56388"/>
                    <a:pt x="384556" y="56388"/>
                  </a:cubicBezTo>
                  <a:cubicBezTo>
                    <a:pt x="254635" y="56515"/>
                    <a:pt x="160147" y="35433"/>
                    <a:pt x="78359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425" name="Group 289">
            <a:extLst>
              <a:ext uri="{FF2B5EF4-FFF2-40B4-BE49-F238E27FC236}">
                <a16:creationId xmlns:a16="http://schemas.microsoft.com/office/drawing/2014/main" id="{C34ED772-E294-A540-B128-46367B927020}"/>
              </a:ext>
            </a:extLst>
          </p:cNvPr>
          <p:cNvGrpSpPr/>
          <p:nvPr/>
        </p:nvGrpSpPr>
        <p:grpSpPr>
          <a:xfrm>
            <a:off x="3872985" y="5698370"/>
            <a:ext cx="563760" cy="455040"/>
            <a:chOff x="0" y="0"/>
            <a:chExt cx="751680" cy="606720"/>
          </a:xfrm>
        </p:grpSpPr>
        <p:sp>
          <p:nvSpPr>
            <p:cNvPr id="426" name="Freeform 290">
              <a:extLst>
                <a:ext uri="{FF2B5EF4-FFF2-40B4-BE49-F238E27FC236}">
                  <a16:creationId xmlns:a16="http://schemas.microsoft.com/office/drawing/2014/main" id="{565FAA15-3608-ED4A-2361-9AD786C5ABD5}"/>
                </a:ext>
              </a:extLst>
            </p:cNvPr>
            <p:cNvSpPr/>
            <p:nvPr/>
          </p:nvSpPr>
          <p:spPr>
            <a:xfrm>
              <a:off x="0" y="127"/>
              <a:ext cx="751713" cy="606679"/>
            </a:xfrm>
            <a:custGeom>
              <a:avLst/>
              <a:gdLst/>
              <a:ahLst/>
              <a:cxnLst/>
              <a:rect l="l" t="t" r="r" b="b"/>
              <a:pathLst>
                <a:path w="751713" h="606679">
                  <a:moveTo>
                    <a:pt x="464185" y="200152"/>
                  </a:moveTo>
                  <a:cubicBezTo>
                    <a:pt x="475361" y="200152"/>
                    <a:pt x="486410" y="204470"/>
                    <a:pt x="494792" y="212979"/>
                  </a:cubicBezTo>
                  <a:cubicBezTo>
                    <a:pt x="511683" y="229870"/>
                    <a:pt x="511683" y="257429"/>
                    <a:pt x="494792" y="274193"/>
                  </a:cubicBezTo>
                  <a:cubicBezTo>
                    <a:pt x="477901" y="290957"/>
                    <a:pt x="478028" y="318516"/>
                    <a:pt x="494792" y="335407"/>
                  </a:cubicBezTo>
                  <a:cubicBezTo>
                    <a:pt x="511556" y="352298"/>
                    <a:pt x="511683" y="379730"/>
                    <a:pt x="494792" y="396621"/>
                  </a:cubicBezTo>
                  <a:cubicBezTo>
                    <a:pt x="486410" y="405003"/>
                    <a:pt x="475234" y="409321"/>
                    <a:pt x="464185" y="409321"/>
                  </a:cubicBezTo>
                  <a:cubicBezTo>
                    <a:pt x="453136" y="409321"/>
                    <a:pt x="441960" y="405130"/>
                    <a:pt x="433578" y="396621"/>
                  </a:cubicBezTo>
                  <a:cubicBezTo>
                    <a:pt x="382778" y="345821"/>
                    <a:pt x="382778" y="263779"/>
                    <a:pt x="433578" y="212852"/>
                  </a:cubicBezTo>
                  <a:cubicBezTo>
                    <a:pt x="442087" y="204343"/>
                    <a:pt x="453136" y="200025"/>
                    <a:pt x="464185" y="200025"/>
                  </a:cubicBezTo>
                  <a:close/>
                  <a:moveTo>
                    <a:pt x="597916" y="0"/>
                  </a:moveTo>
                  <a:cubicBezTo>
                    <a:pt x="342646" y="0"/>
                    <a:pt x="245999" y="81534"/>
                    <a:pt x="70612" y="229870"/>
                  </a:cubicBezTo>
                  <a:lnTo>
                    <a:pt x="20828" y="271780"/>
                  </a:lnTo>
                  <a:cubicBezTo>
                    <a:pt x="0" y="288798"/>
                    <a:pt x="0" y="320802"/>
                    <a:pt x="20828" y="338074"/>
                  </a:cubicBezTo>
                  <a:lnTo>
                    <a:pt x="65786" y="375793"/>
                  </a:lnTo>
                  <a:cubicBezTo>
                    <a:pt x="241681" y="524637"/>
                    <a:pt x="338836" y="606679"/>
                    <a:pt x="597916" y="606679"/>
                  </a:cubicBezTo>
                  <a:cubicBezTo>
                    <a:pt x="648843" y="606425"/>
                    <a:pt x="699135" y="597662"/>
                    <a:pt x="747141" y="581152"/>
                  </a:cubicBezTo>
                  <a:cubicBezTo>
                    <a:pt x="641731" y="533273"/>
                    <a:pt x="572516" y="429768"/>
                    <a:pt x="569087" y="313944"/>
                  </a:cubicBezTo>
                  <a:cubicBezTo>
                    <a:pt x="565658" y="198374"/>
                    <a:pt x="628015" y="90678"/>
                    <a:pt x="730504" y="36703"/>
                  </a:cubicBezTo>
                  <a:cubicBezTo>
                    <a:pt x="737362" y="33020"/>
                    <a:pt x="744601" y="30353"/>
                    <a:pt x="751713" y="27178"/>
                  </a:cubicBezTo>
                  <a:cubicBezTo>
                    <a:pt x="702437" y="9398"/>
                    <a:pt x="650367" y="127"/>
                    <a:pt x="597916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427" name="Group 291">
            <a:extLst>
              <a:ext uri="{FF2B5EF4-FFF2-40B4-BE49-F238E27FC236}">
                <a16:creationId xmlns:a16="http://schemas.microsoft.com/office/drawing/2014/main" id="{69654AB8-56BA-4CBF-E1BA-1438E7FAA2DC}"/>
              </a:ext>
            </a:extLst>
          </p:cNvPr>
          <p:cNvGrpSpPr/>
          <p:nvPr/>
        </p:nvGrpSpPr>
        <p:grpSpPr>
          <a:xfrm>
            <a:off x="4362585" y="5766050"/>
            <a:ext cx="300240" cy="323280"/>
            <a:chOff x="0" y="0"/>
            <a:chExt cx="400320" cy="431040"/>
          </a:xfrm>
        </p:grpSpPr>
        <p:sp>
          <p:nvSpPr>
            <p:cNvPr id="428" name="Freeform 292">
              <a:extLst>
                <a:ext uri="{FF2B5EF4-FFF2-40B4-BE49-F238E27FC236}">
                  <a16:creationId xmlns:a16="http://schemas.microsoft.com/office/drawing/2014/main" id="{6FC051A1-C99F-213A-6361-ABFF8D929A8F}"/>
                </a:ext>
              </a:extLst>
            </p:cNvPr>
            <p:cNvSpPr/>
            <p:nvPr/>
          </p:nvSpPr>
          <p:spPr>
            <a:xfrm>
              <a:off x="0" y="0"/>
              <a:ext cx="400431" cy="431038"/>
            </a:xfrm>
            <a:custGeom>
              <a:avLst/>
              <a:gdLst/>
              <a:ahLst/>
              <a:cxnLst/>
              <a:rect l="l" t="t" r="r" b="b"/>
              <a:pathLst>
                <a:path w="400431" h="431038">
                  <a:moveTo>
                    <a:pt x="179959" y="137287"/>
                  </a:moveTo>
                  <a:cubicBezTo>
                    <a:pt x="202184" y="137287"/>
                    <a:pt x="223647" y="154686"/>
                    <a:pt x="223647" y="180721"/>
                  </a:cubicBezTo>
                  <a:cubicBezTo>
                    <a:pt x="223647" y="204470"/>
                    <a:pt x="204216" y="223901"/>
                    <a:pt x="180467" y="223901"/>
                  </a:cubicBezTo>
                  <a:cubicBezTo>
                    <a:pt x="141859" y="223901"/>
                    <a:pt x="122428" y="177292"/>
                    <a:pt x="149733" y="149987"/>
                  </a:cubicBezTo>
                  <a:cubicBezTo>
                    <a:pt x="158623" y="141224"/>
                    <a:pt x="169418" y="137287"/>
                    <a:pt x="180086" y="137287"/>
                  </a:cubicBezTo>
                  <a:close/>
                  <a:moveTo>
                    <a:pt x="218567" y="0"/>
                  </a:moveTo>
                  <a:cubicBezTo>
                    <a:pt x="183896" y="0"/>
                    <a:pt x="149479" y="6477"/>
                    <a:pt x="118237" y="23114"/>
                  </a:cubicBezTo>
                  <a:cubicBezTo>
                    <a:pt x="49530" y="59436"/>
                    <a:pt x="5588" y="129413"/>
                    <a:pt x="2794" y="207010"/>
                  </a:cubicBezTo>
                  <a:cubicBezTo>
                    <a:pt x="0" y="284353"/>
                    <a:pt x="38862" y="357632"/>
                    <a:pt x="105029" y="398526"/>
                  </a:cubicBezTo>
                  <a:cubicBezTo>
                    <a:pt x="137668" y="418846"/>
                    <a:pt x="175133" y="430149"/>
                    <a:pt x="213741" y="431038"/>
                  </a:cubicBezTo>
                  <a:cubicBezTo>
                    <a:pt x="288290" y="380238"/>
                    <a:pt x="349504" y="312801"/>
                    <a:pt x="393192" y="234061"/>
                  </a:cubicBezTo>
                  <a:cubicBezTo>
                    <a:pt x="400431" y="221107"/>
                    <a:pt x="400431" y="205105"/>
                    <a:pt x="393192" y="192278"/>
                  </a:cubicBezTo>
                  <a:cubicBezTo>
                    <a:pt x="350901" y="116078"/>
                    <a:pt x="291719" y="50165"/>
                    <a:pt x="220472" y="0"/>
                  </a:cubicBezTo>
                  <a:cubicBezTo>
                    <a:pt x="219837" y="0"/>
                    <a:pt x="219202" y="0"/>
                    <a:pt x="218567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429" name="Group 293">
            <a:extLst>
              <a:ext uri="{FF2B5EF4-FFF2-40B4-BE49-F238E27FC236}">
                <a16:creationId xmlns:a16="http://schemas.microsoft.com/office/drawing/2014/main" id="{7CF065EA-7C13-85FD-7B0E-6C2A133095BE}"/>
              </a:ext>
            </a:extLst>
          </p:cNvPr>
          <p:cNvGrpSpPr/>
          <p:nvPr/>
        </p:nvGrpSpPr>
        <p:grpSpPr>
          <a:xfrm>
            <a:off x="3549705" y="5959730"/>
            <a:ext cx="380160" cy="325440"/>
            <a:chOff x="0" y="0"/>
            <a:chExt cx="506880" cy="433920"/>
          </a:xfrm>
        </p:grpSpPr>
        <p:sp>
          <p:nvSpPr>
            <p:cNvPr id="430" name="Freeform 294">
              <a:extLst>
                <a:ext uri="{FF2B5EF4-FFF2-40B4-BE49-F238E27FC236}">
                  <a16:creationId xmlns:a16="http://schemas.microsoft.com/office/drawing/2014/main" id="{40BF00DD-C70E-BF4F-3F83-F32DF22C746B}"/>
                </a:ext>
              </a:extLst>
            </p:cNvPr>
            <p:cNvSpPr/>
            <p:nvPr/>
          </p:nvSpPr>
          <p:spPr>
            <a:xfrm>
              <a:off x="0" y="127"/>
              <a:ext cx="506857" cy="433832"/>
            </a:xfrm>
            <a:custGeom>
              <a:avLst/>
              <a:gdLst/>
              <a:ahLst/>
              <a:cxnLst/>
              <a:rect l="l" t="t" r="r" b="b"/>
              <a:pathLst>
                <a:path w="506857" h="433832">
                  <a:moveTo>
                    <a:pt x="306324" y="0"/>
                  </a:moveTo>
                  <a:cubicBezTo>
                    <a:pt x="138811" y="0"/>
                    <a:pt x="0" y="136017"/>
                    <a:pt x="0" y="303784"/>
                  </a:cubicBezTo>
                  <a:lnTo>
                    <a:pt x="0" y="390525"/>
                  </a:lnTo>
                  <a:cubicBezTo>
                    <a:pt x="0" y="414401"/>
                    <a:pt x="19431" y="433832"/>
                    <a:pt x="43434" y="433832"/>
                  </a:cubicBezTo>
                  <a:lnTo>
                    <a:pt x="130175" y="433832"/>
                  </a:lnTo>
                  <a:cubicBezTo>
                    <a:pt x="308229" y="433832"/>
                    <a:pt x="460375" y="313055"/>
                    <a:pt x="506857" y="149225"/>
                  </a:cubicBezTo>
                  <a:cubicBezTo>
                    <a:pt x="485648" y="131826"/>
                    <a:pt x="463804" y="113284"/>
                    <a:pt x="440690" y="93853"/>
                  </a:cubicBezTo>
                  <a:lnTo>
                    <a:pt x="420878" y="77089"/>
                  </a:lnTo>
                  <a:lnTo>
                    <a:pt x="337185" y="161036"/>
                  </a:lnTo>
                  <a:cubicBezTo>
                    <a:pt x="328676" y="169164"/>
                    <a:pt x="317881" y="173228"/>
                    <a:pt x="306959" y="173228"/>
                  </a:cubicBezTo>
                  <a:cubicBezTo>
                    <a:pt x="295783" y="173228"/>
                    <a:pt x="284734" y="169037"/>
                    <a:pt x="276352" y="160655"/>
                  </a:cubicBezTo>
                  <a:cubicBezTo>
                    <a:pt x="259461" y="143764"/>
                    <a:pt x="259207" y="116713"/>
                    <a:pt x="275844" y="99822"/>
                  </a:cubicBezTo>
                  <a:lnTo>
                    <a:pt x="354076" y="21336"/>
                  </a:lnTo>
                  <a:lnTo>
                    <a:pt x="329057" y="0"/>
                  </a:ln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431" name="Group 295">
            <a:extLst>
              <a:ext uri="{FF2B5EF4-FFF2-40B4-BE49-F238E27FC236}">
                <a16:creationId xmlns:a16="http://schemas.microsoft.com/office/drawing/2014/main" id="{EB1E4B89-204A-B2FF-9C5A-B833046285E3}"/>
              </a:ext>
            </a:extLst>
          </p:cNvPr>
          <p:cNvGrpSpPr/>
          <p:nvPr/>
        </p:nvGrpSpPr>
        <p:grpSpPr>
          <a:xfrm>
            <a:off x="3549705" y="5569490"/>
            <a:ext cx="380160" cy="325440"/>
            <a:chOff x="0" y="0"/>
            <a:chExt cx="506880" cy="433920"/>
          </a:xfrm>
        </p:grpSpPr>
        <p:sp>
          <p:nvSpPr>
            <p:cNvPr id="432" name="Freeform 296">
              <a:extLst>
                <a:ext uri="{FF2B5EF4-FFF2-40B4-BE49-F238E27FC236}">
                  <a16:creationId xmlns:a16="http://schemas.microsoft.com/office/drawing/2014/main" id="{E924CCB3-6144-D1C0-7A14-9DB51A8E6D9F}"/>
                </a:ext>
              </a:extLst>
            </p:cNvPr>
            <p:cNvSpPr/>
            <p:nvPr/>
          </p:nvSpPr>
          <p:spPr>
            <a:xfrm>
              <a:off x="0" y="127"/>
              <a:ext cx="506730" cy="433832"/>
            </a:xfrm>
            <a:custGeom>
              <a:avLst/>
              <a:gdLst/>
              <a:ahLst/>
              <a:cxnLst/>
              <a:rect l="l" t="t" r="r" b="b"/>
              <a:pathLst>
                <a:path w="506730" h="433832">
                  <a:moveTo>
                    <a:pt x="43434" y="0"/>
                  </a:moveTo>
                  <a:cubicBezTo>
                    <a:pt x="19431" y="0"/>
                    <a:pt x="254" y="19431"/>
                    <a:pt x="254" y="43434"/>
                  </a:cubicBezTo>
                  <a:lnTo>
                    <a:pt x="254" y="130429"/>
                  </a:lnTo>
                  <a:cubicBezTo>
                    <a:pt x="0" y="297942"/>
                    <a:pt x="138811" y="433832"/>
                    <a:pt x="306324" y="433832"/>
                  </a:cubicBezTo>
                  <a:lnTo>
                    <a:pt x="328930" y="433832"/>
                  </a:lnTo>
                  <a:lnTo>
                    <a:pt x="353949" y="412750"/>
                  </a:lnTo>
                  <a:lnTo>
                    <a:pt x="275717" y="334264"/>
                  </a:lnTo>
                  <a:cubicBezTo>
                    <a:pt x="259334" y="317373"/>
                    <a:pt x="259461" y="290322"/>
                    <a:pt x="276225" y="273685"/>
                  </a:cubicBezTo>
                  <a:cubicBezTo>
                    <a:pt x="284734" y="265049"/>
                    <a:pt x="295910" y="260858"/>
                    <a:pt x="307086" y="260858"/>
                  </a:cubicBezTo>
                  <a:cubicBezTo>
                    <a:pt x="317881" y="260858"/>
                    <a:pt x="328676" y="264795"/>
                    <a:pt x="337058" y="273050"/>
                  </a:cubicBezTo>
                  <a:lnTo>
                    <a:pt x="420751" y="356870"/>
                  </a:lnTo>
                  <a:lnTo>
                    <a:pt x="445897" y="335788"/>
                  </a:lnTo>
                  <a:cubicBezTo>
                    <a:pt x="466979" y="318008"/>
                    <a:pt x="487045" y="300990"/>
                    <a:pt x="506730" y="284607"/>
                  </a:cubicBezTo>
                  <a:cubicBezTo>
                    <a:pt x="460375" y="120904"/>
                    <a:pt x="308483" y="0"/>
                    <a:pt x="130175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</p:spTree>
    <p:extLst>
      <p:ext uri="{BB962C8B-B14F-4D97-AF65-F5344CB8AC3E}">
        <p14:creationId xmlns:p14="http://schemas.microsoft.com/office/powerpoint/2010/main" val="3071338186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2918160" y="768240"/>
            <a:ext cx="239760" cy="226080"/>
            <a:chOff x="0" y="0"/>
            <a:chExt cx="319680" cy="301440"/>
          </a:xfrm>
        </p:grpSpPr>
        <p:sp>
          <p:nvSpPr>
            <p:cNvPr id="3" name="Freeform 3"/>
            <p:cNvSpPr/>
            <p:nvPr/>
          </p:nvSpPr>
          <p:spPr>
            <a:xfrm>
              <a:off x="0" y="762"/>
              <a:ext cx="319659" cy="301498"/>
            </a:xfrm>
            <a:custGeom>
              <a:avLst/>
              <a:gdLst/>
              <a:ahLst/>
              <a:cxnLst/>
              <a:rect l="l" t="t" r="r" b="b"/>
              <a:pathLst>
                <a:path w="319659" h="301498">
                  <a:moveTo>
                    <a:pt x="154051" y="0"/>
                  </a:moveTo>
                  <a:cubicBezTo>
                    <a:pt x="77470" y="0"/>
                    <a:pt x="0" y="71755"/>
                    <a:pt x="0" y="158115"/>
                  </a:cubicBezTo>
                  <a:cubicBezTo>
                    <a:pt x="0" y="229743"/>
                    <a:pt x="77470" y="301498"/>
                    <a:pt x="154051" y="301498"/>
                  </a:cubicBezTo>
                  <a:cubicBezTo>
                    <a:pt x="243078" y="301498"/>
                    <a:pt x="319659" y="229743"/>
                    <a:pt x="319659" y="158115"/>
                  </a:cubicBezTo>
                  <a:cubicBezTo>
                    <a:pt x="319659" y="71755"/>
                    <a:pt x="243078" y="0"/>
                    <a:pt x="154051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4" name="Group 4"/>
          <p:cNvGrpSpPr/>
          <p:nvPr/>
        </p:nvGrpSpPr>
        <p:grpSpPr>
          <a:xfrm>
            <a:off x="7632720" y="2178000"/>
            <a:ext cx="354240" cy="323280"/>
            <a:chOff x="0" y="0"/>
            <a:chExt cx="472320" cy="431040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472313" cy="431038"/>
            </a:xfrm>
            <a:custGeom>
              <a:avLst/>
              <a:gdLst/>
              <a:ahLst/>
              <a:cxnLst/>
              <a:rect l="l" t="t" r="r" b="b"/>
              <a:pathLst>
                <a:path w="472313" h="431038">
                  <a:moveTo>
                    <a:pt x="229997" y="0"/>
                  </a:moveTo>
                  <a:cubicBezTo>
                    <a:pt x="101092" y="0"/>
                    <a:pt x="0" y="97790"/>
                    <a:pt x="0" y="215519"/>
                  </a:cubicBezTo>
                  <a:cubicBezTo>
                    <a:pt x="0" y="336423"/>
                    <a:pt x="101092" y="431038"/>
                    <a:pt x="229997" y="431038"/>
                  </a:cubicBezTo>
                  <a:cubicBezTo>
                    <a:pt x="371221" y="431038"/>
                    <a:pt x="472313" y="336423"/>
                    <a:pt x="472313" y="215519"/>
                  </a:cubicBezTo>
                  <a:cubicBezTo>
                    <a:pt x="472313" y="97790"/>
                    <a:pt x="371348" y="0"/>
                    <a:pt x="229997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6" name="Group 6"/>
          <p:cNvGrpSpPr/>
          <p:nvPr/>
        </p:nvGrpSpPr>
        <p:grpSpPr>
          <a:xfrm>
            <a:off x="6245280" y="720000"/>
            <a:ext cx="354240" cy="323280"/>
            <a:chOff x="0" y="0"/>
            <a:chExt cx="472320" cy="431040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472313" cy="431038"/>
            </a:xfrm>
            <a:custGeom>
              <a:avLst/>
              <a:gdLst/>
              <a:ahLst/>
              <a:cxnLst/>
              <a:rect l="l" t="t" r="r" b="b"/>
              <a:pathLst>
                <a:path w="472313" h="431038">
                  <a:moveTo>
                    <a:pt x="229997" y="0"/>
                  </a:moveTo>
                  <a:cubicBezTo>
                    <a:pt x="101092" y="0"/>
                    <a:pt x="0" y="97790"/>
                    <a:pt x="0" y="215519"/>
                  </a:cubicBezTo>
                  <a:cubicBezTo>
                    <a:pt x="0" y="336423"/>
                    <a:pt x="101092" y="431038"/>
                    <a:pt x="229997" y="431038"/>
                  </a:cubicBezTo>
                  <a:cubicBezTo>
                    <a:pt x="371221" y="431038"/>
                    <a:pt x="472313" y="336423"/>
                    <a:pt x="472313" y="215519"/>
                  </a:cubicBezTo>
                  <a:cubicBezTo>
                    <a:pt x="472313" y="97790"/>
                    <a:pt x="371348" y="0"/>
                    <a:pt x="229997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986400" y="8946720"/>
            <a:ext cx="354240" cy="323280"/>
            <a:chOff x="0" y="0"/>
            <a:chExt cx="472320" cy="431040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472313" cy="431038"/>
            </a:xfrm>
            <a:custGeom>
              <a:avLst/>
              <a:gdLst/>
              <a:ahLst/>
              <a:cxnLst/>
              <a:rect l="l" t="t" r="r" b="b"/>
              <a:pathLst>
                <a:path w="472313" h="431038">
                  <a:moveTo>
                    <a:pt x="229997" y="0"/>
                  </a:moveTo>
                  <a:cubicBezTo>
                    <a:pt x="101092" y="0"/>
                    <a:pt x="0" y="97790"/>
                    <a:pt x="0" y="215519"/>
                  </a:cubicBezTo>
                  <a:cubicBezTo>
                    <a:pt x="0" y="336423"/>
                    <a:pt x="101092" y="431038"/>
                    <a:pt x="229997" y="431038"/>
                  </a:cubicBezTo>
                  <a:cubicBezTo>
                    <a:pt x="371221" y="431038"/>
                    <a:pt x="472313" y="336423"/>
                    <a:pt x="472313" y="215519"/>
                  </a:cubicBezTo>
                  <a:cubicBezTo>
                    <a:pt x="472313" y="97790"/>
                    <a:pt x="371348" y="0"/>
                    <a:pt x="229997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10" name="Group 10"/>
          <p:cNvGrpSpPr/>
          <p:nvPr/>
        </p:nvGrpSpPr>
        <p:grpSpPr>
          <a:xfrm>
            <a:off x="6551280" y="9473040"/>
            <a:ext cx="354240" cy="323280"/>
            <a:chOff x="0" y="0"/>
            <a:chExt cx="472320" cy="431040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472313" cy="431038"/>
            </a:xfrm>
            <a:custGeom>
              <a:avLst/>
              <a:gdLst/>
              <a:ahLst/>
              <a:cxnLst/>
              <a:rect l="l" t="t" r="r" b="b"/>
              <a:pathLst>
                <a:path w="472313" h="431038">
                  <a:moveTo>
                    <a:pt x="229997" y="0"/>
                  </a:moveTo>
                  <a:cubicBezTo>
                    <a:pt x="101092" y="0"/>
                    <a:pt x="0" y="97790"/>
                    <a:pt x="0" y="215519"/>
                  </a:cubicBezTo>
                  <a:cubicBezTo>
                    <a:pt x="0" y="336423"/>
                    <a:pt x="101092" y="431038"/>
                    <a:pt x="229997" y="431038"/>
                  </a:cubicBezTo>
                  <a:cubicBezTo>
                    <a:pt x="371221" y="431038"/>
                    <a:pt x="472313" y="336423"/>
                    <a:pt x="472313" y="215519"/>
                  </a:cubicBezTo>
                  <a:cubicBezTo>
                    <a:pt x="472313" y="97790"/>
                    <a:pt x="371348" y="0"/>
                    <a:pt x="229997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12" name="Group 12"/>
          <p:cNvGrpSpPr/>
          <p:nvPr/>
        </p:nvGrpSpPr>
        <p:grpSpPr>
          <a:xfrm>
            <a:off x="986400" y="4669200"/>
            <a:ext cx="354240" cy="323280"/>
            <a:chOff x="0" y="0"/>
            <a:chExt cx="472320" cy="431040"/>
          </a:xfrm>
        </p:grpSpPr>
        <p:sp>
          <p:nvSpPr>
            <p:cNvPr id="13" name="Freeform 13"/>
            <p:cNvSpPr/>
            <p:nvPr/>
          </p:nvSpPr>
          <p:spPr>
            <a:xfrm>
              <a:off x="0" y="0"/>
              <a:ext cx="472313" cy="431038"/>
            </a:xfrm>
            <a:custGeom>
              <a:avLst/>
              <a:gdLst/>
              <a:ahLst/>
              <a:cxnLst/>
              <a:rect l="l" t="t" r="r" b="b"/>
              <a:pathLst>
                <a:path w="472313" h="431038">
                  <a:moveTo>
                    <a:pt x="229997" y="0"/>
                  </a:moveTo>
                  <a:cubicBezTo>
                    <a:pt x="101092" y="0"/>
                    <a:pt x="0" y="97790"/>
                    <a:pt x="0" y="215519"/>
                  </a:cubicBezTo>
                  <a:cubicBezTo>
                    <a:pt x="0" y="336423"/>
                    <a:pt x="101092" y="431038"/>
                    <a:pt x="229997" y="431038"/>
                  </a:cubicBezTo>
                  <a:cubicBezTo>
                    <a:pt x="371221" y="431038"/>
                    <a:pt x="472313" y="336423"/>
                    <a:pt x="472313" y="215519"/>
                  </a:cubicBezTo>
                  <a:cubicBezTo>
                    <a:pt x="472313" y="97790"/>
                    <a:pt x="371348" y="0"/>
                    <a:pt x="229997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14" name="Group 14"/>
          <p:cNvGrpSpPr/>
          <p:nvPr/>
        </p:nvGrpSpPr>
        <p:grpSpPr>
          <a:xfrm>
            <a:off x="2161440" y="375120"/>
            <a:ext cx="345600" cy="331920"/>
            <a:chOff x="0" y="0"/>
            <a:chExt cx="460800" cy="442560"/>
          </a:xfrm>
        </p:grpSpPr>
        <p:sp>
          <p:nvSpPr>
            <p:cNvPr id="15" name="Freeform 15"/>
            <p:cNvSpPr/>
            <p:nvPr/>
          </p:nvSpPr>
          <p:spPr>
            <a:xfrm>
              <a:off x="762" y="762"/>
              <a:ext cx="460883" cy="442595"/>
            </a:xfrm>
            <a:custGeom>
              <a:avLst/>
              <a:gdLst/>
              <a:ahLst/>
              <a:cxnLst/>
              <a:rect l="l" t="t" r="r" b="b"/>
              <a:pathLst>
                <a:path w="460883" h="442595">
                  <a:moveTo>
                    <a:pt x="230886" y="0"/>
                  </a:moveTo>
                  <a:cubicBezTo>
                    <a:pt x="101473" y="0"/>
                    <a:pt x="0" y="94615"/>
                    <a:pt x="0" y="227076"/>
                  </a:cubicBezTo>
                  <a:cubicBezTo>
                    <a:pt x="0" y="347091"/>
                    <a:pt x="101346" y="442595"/>
                    <a:pt x="230759" y="442595"/>
                  </a:cubicBezTo>
                  <a:cubicBezTo>
                    <a:pt x="356870" y="442595"/>
                    <a:pt x="460756" y="347218"/>
                    <a:pt x="460756" y="227076"/>
                  </a:cubicBezTo>
                  <a:cubicBezTo>
                    <a:pt x="460883" y="94615"/>
                    <a:pt x="356997" y="0"/>
                    <a:pt x="230886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16" name="Group 16"/>
          <p:cNvGrpSpPr/>
          <p:nvPr/>
        </p:nvGrpSpPr>
        <p:grpSpPr>
          <a:xfrm>
            <a:off x="2319120" y="9318960"/>
            <a:ext cx="154800" cy="145440"/>
            <a:chOff x="0" y="0"/>
            <a:chExt cx="206400" cy="193920"/>
          </a:xfrm>
        </p:grpSpPr>
        <p:sp>
          <p:nvSpPr>
            <p:cNvPr id="17" name="Freeform 17"/>
            <p:cNvSpPr/>
            <p:nvPr/>
          </p:nvSpPr>
          <p:spPr>
            <a:xfrm>
              <a:off x="0" y="762"/>
              <a:ext cx="206375" cy="193929"/>
            </a:xfrm>
            <a:custGeom>
              <a:avLst/>
              <a:gdLst/>
              <a:ahLst/>
              <a:cxnLst/>
              <a:rect l="l" t="t" r="r" b="b"/>
              <a:pathLst>
                <a:path w="206375" h="193929">
                  <a:moveTo>
                    <a:pt x="103632" y="0"/>
                  </a:moveTo>
                  <a:cubicBezTo>
                    <a:pt x="50165" y="0"/>
                    <a:pt x="0" y="47371"/>
                    <a:pt x="0" y="97028"/>
                  </a:cubicBezTo>
                  <a:cubicBezTo>
                    <a:pt x="0" y="146685"/>
                    <a:pt x="50165" y="193929"/>
                    <a:pt x="103632" y="193929"/>
                  </a:cubicBezTo>
                  <a:cubicBezTo>
                    <a:pt x="156337" y="193929"/>
                    <a:pt x="206375" y="146685"/>
                    <a:pt x="206375" y="97028"/>
                  </a:cubicBezTo>
                  <a:cubicBezTo>
                    <a:pt x="206375" y="47371"/>
                    <a:pt x="156210" y="0"/>
                    <a:pt x="103632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18" name="Group 18"/>
          <p:cNvGrpSpPr/>
          <p:nvPr/>
        </p:nvGrpSpPr>
        <p:grpSpPr>
          <a:xfrm>
            <a:off x="5552640" y="652320"/>
            <a:ext cx="143280" cy="142560"/>
            <a:chOff x="0" y="0"/>
            <a:chExt cx="191040" cy="190080"/>
          </a:xfrm>
        </p:grpSpPr>
        <p:sp>
          <p:nvSpPr>
            <p:cNvPr id="19" name="Freeform 19"/>
            <p:cNvSpPr/>
            <p:nvPr/>
          </p:nvSpPr>
          <p:spPr>
            <a:xfrm>
              <a:off x="0" y="762"/>
              <a:ext cx="191135" cy="189992"/>
            </a:xfrm>
            <a:custGeom>
              <a:avLst/>
              <a:gdLst/>
              <a:ahLst/>
              <a:cxnLst/>
              <a:rect l="l" t="t" r="r" b="b"/>
              <a:pathLst>
                <a:path w="191135" h="189992">
                  <a:moveTo>
                    <a:pt x="101346" y="0"/>
                  </a:moveTo>
                  <a:cubicBezTo>
                    <a:pt x="49403" y="0"/>
                    <a:pt x="0" y="46355"/>
                    <a:pt x="0" y="94996"/>
                  </a:cubicBezTo>
                  <a:cubicBezTo>
                    <a:pt x="0" y="144399"/>
                    <a:pt x="49403" y="189992"/>
                    <a:pt x="101346" y="189992"/>
                  </a:cubicBezTo>
                  <a:cubicBezTo>
                    <a:pt x="154051" y="189992"/>
                    <a:pt x="191135" y="144399"/>
                    <a:pt x="191135" y="94996"/>
                  </a:cubicBezTo>
                  <a:cubicBezTo>
                    <a:pt x="191135" y="46355"/>
                    <a:pt x="154051" y="0"/>
                    <a:pt x="101346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20" name="Group 20"/>
          <p:cNvGrpSpPr/>
          <p:nvPr/>
        </p:nvGrpSpPr>
        <p:grpSpPr>
          <a:xfrm>
            <a:off x="1011600" y="3090240"/>
            <a:ext cx="239760" cy="226080"/>
            <a:chOff x="0" y="0"/>
            <a:chExt cx="319680" cy="301440"/>
          </a:xfrm>
        </p:grpSpPr>
        <p:sp>
          <p:nvSpPr>
            <p:cNvPr id="21" name="Freeform 21"/>
            <p:cNvSpPr/>
            <p:nvPr/>
          </p:nvSpPr>
          <p:spPr>
            <a:xfrm>
              <a:off x="0" y="762"/>
              <a:ext cx="319659" cy="301498"/>
            </a:xfrm>
            <a:custGeom>
              <a:avLst/>
              <a:gdLst/>
              <a:ahLst/>
              <a:cxnLst/>
              <a:rect l="l" t="t" r="r" b="b"/>
              <a:pathLst>
                <a:path w="319659" h="301498">
                  <a:moveTo>
                    <a:pt x="154051" y="0"/>
                  </a:moveTo>
                  <a:cubicBezTo>
                    <a:pt x="77470" y="0"/>
                    <a:pt x="0" y="71755"/>
                    <a:pt x="0" y="158115"/>
                  </a:cubicBezTo>
                  <a:cubicBezTo>
                    <a:pt x="0" y="229743"/>
                    <a:pt x="77470" y="301498"/>
                    <a:pt x="154051" y="301498"/>
                  </a:cubicBezTo>
                  <a:cubicBezTo>
                    <a:pt x="243078" y="301498"/>
                    <a:pt x="319659" y="229743"/>
                    <a:pt x="319659" y="158115"/>
                  </a:cubicBezTo>
                  <a:cubicBezTo>
                    <a:pt x="319659" y="71755"/>
                    <a:pt x="243078" y="0"/>
                    <a:pt x="154051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22" name="Group 22"/>
          <p:cNvGrpSpPr/>
          <p:nvPr/>
        </p:nvGrpSpPr>
        <p:grpSpPr>
          <a:xfrm>
            <a:off x="2016720" y="6176160"/>
            <a:ext cx="145440" cy="133920"/>
            <a:chOff x="0" y="0"/>
            <a:chExt cx="193920" cy="178560"/>
          </a:xfrm>
        </p:grpSpPr>
        <p:sp>
          <p:nvSpPr>
            <p:cNvPr id="23" name="Freeform 23"/>
            <p:cNvSpPr/>
            <p:nvPr/>
          </p:nvSpPr>
          <p:spPr>
            <a:xfrm>
              <a:off x="762" y="762"/>
              <a:ext cx="193929" cy="178562"/>
            </a:xfrm>
            <a:custGeom>
              <a:avLst/>
              <a:gdLst/>
              <a:ahLst/>
              <a:cxnLst/>
              <a:rect l="l" t="t" r="r" b="b"/>
              <a:pathLst>
                <a:path w="193929" h="178562">
                  <a:moveTo>
                    <a:pt x="89154" y="0"/>
                  </a:moveTo>
                  <a:cubicBezTo>
                    <a:pt x="39624" y="0"/>
                    <a:pt x="0" y="34798"/>
                    <a:pt x="0" y="83439"/>
                  </a:cubicBezTo>
                  <a:cubicBezTo>
                    <a:pt x="0" y="143764"/>
                    <a:pt x="39624" y="178562"/>
                    <a:pt x="89154" y="178562"/>
                  </a:cubicBezTo>
                  <a:cubicBezTo>
                    <a:pt x="141097" y="178562"/>
                    <a:pt x="193929" y="143764"/>
                    <a:pt x="193929" y="83439"/>
                  </a:cubicBezTo>
                  <a:cubicBezTo>
                    <a:pt x="193929" y="34798"/>
                    <a:pt x="141224" y="0"/>
                    <a:pt x="89154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24" name="Group 24"/>
          <p:cNvGrpSpPr/>
          <p:nvPr/>
        </p:nvGrpSpPr>
        <p:grpSpPr>
          <a:xfrm>
            <a:off x="3138480" y="3417840"/>
            <a:ext cx="143280" cy="144720"/>
            <a:chOff x="0" y="0"/>
            <a:chExt cx="191040" cy="192960"/>
          </a:xfrm>
        </p:grpSpPr>
        <p:sp>
          <p:nvSpPr>
            <p:cNvPr id="25" name="Freeform 25"/>
            <p:cNvSpPr/>
            <p:nvPr/>
          </p:nvSpPr>
          <p:spPr>
            <a:xfrm>
              <a:off x="889" y="762"/>
              <a:ext cx="191008" cy="193040"/>
            </a:xfrm>
            <a:custGeom>
              <a:avLst/>
              <a:gdLst/>
              <a:ahLst/>
              <a:cxnLst/>
              <a:rect l="l" t="t" r="r" b="b"/>
              <a:pathLst>
                <a:path w="191008" h="193040">
                  <a:moveTo>
                    <a:pt x="101600" y="0"/>
                  </a:moveTo>
                  <a:cubicBezTo>
                    <a:pt x="36322" y="0"/>
                    <a:pt x="0" y="48641"/>
                    <a:pt x="0" y="98044"/>
                  </a:cubicBezTo>
                  <a:cubicBezTo>
                    <a:pt x="0" y="144399"/>
                    <a:pt x="36449" y="193040"/>
                    <a:pt x="101727" y="193040"/>
                  </a:cubicBezTo>
                  <a:cubicBezTo>
                    <a:pt x="153797" y="193040"/>
                    <a:pt x="191008" y="144399"/>
                    <a:pt x="191008" y="98044"/>
                  </a:cubicBezTo>
                  <a:cubicBezTo>
                    <a:pt x="191008" y="48641"/>
                    <a:pt x="153797" y="0"/>
                    <a:pt x="101727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26" name="Group 26"/>
          <p:cNvGrpSpPr/>
          <p:nvPr/>
        </p:nvGrpSpPr>
        <p:grpSpPr>
          <a:xfrm>
            <a:off x="8874720" y="545760"/>
            <a:ext cx="154800" cy="133920"/>
            <a:chOff x="0" y="0"/>
            <a:chExt cx="206400" cy="178560"/>
          </a:xfrm>
        </p:grpSpPr>
        <p:sp>
          <p:nvSpPr>
            <p:cNvPr id="27" name="Freeform 27"/>
            <p:cNvSpPr/>
            <p:nvPr/>
          </p:nvSpPr>
          <p:spPr>
            <a:xfrm>
              <a:off x="889" y="0"/>
              <a:ext cx="206502" cy="178562"/>
            </a:xfrm>
            <a:custGeom>
              <a:avLst/>
              <a:gdLst/>
              <a:ahLst/>
              <a:cxnLst/>
              <a:rect l="l" t="t" r="r" b="b"/>
              <a:pathLst>
                <a:path w="206502" h="178562">
                  <a:moveTo>
                    <a:pt x="104775" y="0"/>
                  </a:moveTo>
                  <a:cubicBezTo>
                    <a:pt x="51943" y="0"/>
                    <a:pt x="0" y="34671"/>
                    <a:pt x="0" y="83947"/>
                  </a:cubicBezTo>
                  <a:cubicBezTo>
                    <a:pt x="0" y="144018"/>
                    <a:pt x="52070" y="178562"/>
                    <a:pt x="104902" y="178562"/>
                  </a:cubicBezTo>
                  <a:cubicBezTo>
                    <a:pt x="153670" y="178562"/>
                    <a:pt x="206502" y="143891"/>
                    <a:pt x="206502" y="83947"/>
                  </a:cubicBezTo>
                  <a:cubicBezTo>
                    <a:pt x="206502" y="34671"/>
                    <a:pt x="153670" y="0"/>
                    <a:pt x="104902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28" name="Group 28"/>
          <p:cNvGrpSpPr/>
          <p:nvPr/>
        </p:nvGrpSpPr>
        <p:grpSpPr>
          <a:xfrm>
            <a:off x="1038960" y="706320"/>
            <a:ext cx="249120" cy="232560"/>
            <a:chOff x="0" y="0"/>
            <a:chExt cx="332160" cy="310080"/>
          </a:xfrm>
        </p:grpSpPr>
        <p:sp>
          <p:nvSpPr>
            <p:cNvPr id="29" name="Freeform 29"/>
            <p:cNvSpPr/>
            <p:nvPr/>
          </p:nvSpPr>
          <p:spPr>
            <a:xfrm>
              <a:off x="762" y="0"/>
              <a:ext cx="332232" cy="310134"/>
            </a:xfrm>
            <a:custGeom>
              <a:avLst/>
              <a:gdLst/>
              <a:ahLst/>
              <a:cxnLst/>
              <a:rect l="l" t="t" r="r" b="b"/>
              <a:pathLst>
                <a:path w="332232" h="310134">
                  <a:moveTo>
                    <a:pt x="165735" y="0"/>
                  </a:moveTo>
                  <a:cubicBezTo>
                    <a:pt x="76708" y="0"/>
                    <a:pt x="0" y="72263"/>
                    <a:pt x="0" y="155448"/>
                  </a:cubicBezTo>
                  <a:cubicBezTo>
                    <a:pt x="0" y="250063"/>
                    <a:pt x="76708" y="310134"/>
                    <a:pt x="165608" y="310134"/>
                  </a:cubicBezTo>
                  <a:cubicBezTo>
                    <a:pt x="255397" y="310134"/>
                    <a:pt x="332105" y="250063"/>
                    <a:pt x="332105" y="155448"/>
                  </a:cubicBezTo>
                  <a:cubicBezTo>
                    <a:pt x="332232" y="72263"/>
                    <a:pt x="255524" y="0"/>
                    <a:pt x="165735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30" name="Group 30"/>
          <p:cNvGrpSpPr/>
          <p:nvPr/>
        </p:nvGrpSpPr>
        <p:grpSpPr>
          <a:xfrm>
            <a:off x="522000" y="6829920"/>
            <a:ext cx="145440" cy="142560"/>
            <a:chOff x="0" y="0"/>
            <a:chExt cx="193920" cy="190080"/>
          </a:xfrm>
        </p:grpSpPr>
        <p:sp>
          <p:nvSpPr>
            <p:cNvPr id="31" name="Freeform 31"/>
            <p:cNvSpPr/>
            <p:nvPr/>
          </p:nvSpPr>
          <p:spPr>
            <a:xfrm>
              <a:off x="0" y="0"/>
              <a:ext cx="193929" cy="189992"/>
            </a:xfrm>
            <a:custGeom>
              <a:avLst/>
              <a:gdLst/>
              <a:ahLst/>
              <a:cxnLst/>
              <a:rect l="l" t="t" r="r" b="b"/>
              <a:pathLst>
                <a:path w="193929" h="189992">
                  <a:moveTo>
                    <a:pt x="89535" y="0"/>
                  </a:moveTo>
                  <a:cubicBezTo>
                    <a:pt x="40259" y="0"/>
                    <a:pt x="0" y="46355"/>
                    <a:pt x="0" y="94996"/>
                  </a:cubicBezTo>
                  <a:cubicBezTo>
                    <a:pt x="0" y="144399"/>
                    <a:pt x="40259" y="189992"/>
                    <a:pt x="89535" y="189992"/>
                  </a:cubicBezTo>
                  <a:cubicBezTo>
                    <a:pt x="153670" y="189992"/>
                    <a:pt x="193929" y="144399"/>
                    <a:pt x="193929" y="94996"/>
                  </a:cubicBezTo>
                  <a:cubicBezTo>
                    <a:pt x="193929" y="46355"/>
                    <a:pt x="153670" y="0"/>
                    <a:pt x="89535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34" name="Group 34"/>
          <p:cNvGrpSpPr/>
          <p:nvPr/>
        </p:nvGrpSpPr>
        <p:grpSpPr>
          <a:xfrm>
            <a:off x="8393040" y="7272000"/>
            <a:ext cx="344880" cy="331920"/>
            <a:chOff x="0" y="0"/>
            <a:chExt cx="459840" cy="442560"/>
          </a:xfrm>
        </p:grpSpPr>
        <p:sp>
          <p:nvSpPr>
            <p:cNvPr id="35" name="Freeform 35"/>
            <p:cNvSpPr/>
            <p:nvPr/>
          </p:nvSpPr>
          <p:spPr>
            <a:xfrm>
              <a:off x="0" y="762"/>
              <a:ext cx="459867" cy="442595"/>
            </a:xfrm>
            <a:custGeom>
              <a:avLst/>
              <a:gdLst/>
              <a:ahLst/>
              <a:cxnLst/>
              <a:rect l="l" t="t" r="r" b="b"/>
              <a:pathLst>
                <a:path w="459867" h="442595">
                  <a:moveTo>
                    <a:pt x="229870" y="0"/>
                  </a:moveTo>
                  <a:cubicBezTo>
                    <a:pt x="100965" y="0"/>
                    <a:pt x="0" y="94615"/>
                    <a:pt x="0" y="227076"/>
                  </a:cubicBezTo>
                  <a:cubicBezTo>
                    <a:pt x="0" y="347091"/>
                    <a:pt x="100965" y="442595"/>
                    <a:pt x="229870" y="442595"/>
                  </a:cubicBezTo>
                  <a:cubicBezTo>
                    <a:pt x="355473" y="442595"/>
                    <a:pt x="459740" y="347218"/>
                    <a:pt x="459740" y="227076"/>
                  </a:cubicBezTo>
                  <a:cubicBezTo>
                    <a:pt x="459867" y="94615"/>
                    <a:pt x="355600" y="0"/>
                    <a:pt x="229870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36" name="Group 36"/>
          <p:cNvGrpSpPr/>
          <p:nvPr/>
        </p:nvGrpSpPr>
        <p:grpSpPr>
          <a:xfrm>
            <a:off x="7452000" y="920880"/>
            <a:ext cx="230400" cy="226080"/>
            <a:chOff x="0" y="0"/>
            <a:chExt cx="307200" cy="301440"/>
          </a:xfrm>
        </p:grpSpPr>
        <p:sp>
          <p:nvSpPr>
            <p:cNvPr id="37" name="Freeform 37"/>
            <p:cNvSpPr/>
            <p:nvPr/>
          </p:nvSpPr>
          <p:spPr>
            <a:xfrm>
              <a:off x="0" y="762"/>
              <a:ext cx="307213" cy="301498"/>
            </a:xfrm>
            <a:custGeom>
              <a:avLst/>
              <a:gdLst/>
              <a:ahLst/>
              <a:cxnLst/>
              <a:rect l="l" t="t" r="r" b="b"/>
              <a:pathLst>
                <a:path w="307213" h="301498">
                  <a:moveTo>
                    <a:pt x="153543" y="0"/>
                  </a:moveTo>
                  <a:cubicBezTo>
                    <a:pt x="64897" y="0"/>
                    <a:pt x="0" y="71755"/>
                    <a:pt x="0" y="158115"/>
                  </a:cubicBezTo>
                  <a:cubicBezTo>
                    <a:pt x="0" y="229743"/>
                    <a:pt x="64897" y="301498"/>
                    <a:pt x="153543" y="301498"/>
                  </a:cubicBezTo>
                  <a:cubicBezTo>
                    <a:pt x="242189" y="301498"/>
                    <a:pt x="307086" y="229743"/>
                    <a:pt x="307086" y="158115"/>
                  </a:cubicBezTo>
                  <a:cubicBezTo>
                    <a:pt x="307213" y="71755"/>
                    <a:pt x="242316" y="0"/>
                    <a:pt x="153543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38" name="Group 38"/>
          <p:cNvGrpSpPr/>
          <p:nvPr/>
        </p:nvGrpSpPr>
        <p:grpSpPr>
          <a:xfrm>
            <a:off x="9015840" y="1985040"/>
            <a:ext cx="257760" cy="232560"/>
            <a:chOff x="0" y="0"/>
            <a:chExt cx="343680" cy="310080"/>
          </a:xfrm>
        </p:grpSpPr>
        <p:sp>
          <p:nvSpPr>
            <p:cNvPr id="39" name="Freeform 39"/>
            <p:cNvSpPr/>
            <p:nvPr/>
          </p:nvSpPr>
          <p:spPr>
            <a:xfrm>
              <a:off x="0" y="0"/>
              <a:ext cx="343662" cy="310134"/>
            </a:xfrm>
            <a:custGeom>
              <a:avLst/>
              <a:gdLst/>
              <a:ahLst/>
              <a:cxnLst/>
              <a:rect l="l" t="t" r="r" b="b"/>
              <a:pathLst>
                <a:path w="343662" h="310134">
                  <a:moveTo>
                    <a:pt x="177546" y="0"/>
                  </a:moveTo>
                  <a:cubicBezTo>
                    <a:pt x="76454" y="0"/>
                    <a:pt x="0" y="72263"/>
                    <a:pt x="0" y="155448"/>
                  </a:cubicBezTo>
                  <a:cubicBezTo>
                    <a:pt x="0" y="250063"/>
                    <a:pt x="76454" y="310134"/>
                    <a:pt x="177546" y="310134"/>
                  </a:cubicBezTo>
                  <a:cubicBezTo>
                    <a:pt x="267208" y="310134"/>
                    <a:pt x="343662" y="250063"/>
                    <a:pt x="343662" y="155448"/>
                  </a:cubicBezTo>
                  <a:cubicBezTo>
                    <a:pt x="343662" y="72263"/>
                    <a:pt x="267208" y="0"/>
                    <a:pt x="177546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40" name="Group 40"/>
          <p:cNvGrpSpPr/>
          <p:nvPr/>
        </p:nvGrpSpPr>
        <p:grpSpPr>
          <a:xfrm>
            <a:off x="3910320" y="9648000"/>
            <a:ext cx="562320" cy="637920"/>
            <a:chOff x="0" y="0"/>
            <a:chExt cx="749760" cy="850560"/>
          </a:xfrm>
        </p:grpSpPr>
        <p:sp>
          <p:nvSpPr>
            <p:cNvPr id="41" name="Freeform 41"/>
            <p:cNvSpPr/>
            <p:nvPr/>
          </p:nvSpPr>
          <p:spPr>
            <a:xfrm>
              <a:off x="0" y="0"/>
              <a:ext cx="749808" cy="850519"/>
            </a:xfrm>
            <a:custGeom>
              <a:avLst/>
              <a:gdLst/>
              <a:ahLst/>
              <a:cxnLst/>
              <a:rect l="l" t="t" r="r" b="b"/>
              <a:pathLst>
                <a:path w="749808" h="850519">
                  <a:moveTo>
                    <a:pt x="749808" y="850519"/>
                  </a:moveTo>
                  <a:cubicBezTo>
                    <a:pt x="486410" y="850519"/>
                    <a:pt x="263525" y="850519"/>
                    <a:pt x="0" y="850519"/>
                  </a:cubicBezTo>
                  <a:cubicBezTo>
                    <a:pt x="121539" y="567055"/>
                    <a:pt x="233045" y="283464"/>
                    <a:pt x="354584" y="0"/>
                  </a:cubicBezTo>
                  <a:cubicBezTo>
                    <a:pt x="364744" y="0"/>
                    <a:pt x="374904" y="0"/>
                    <a:pt x="395097" y="0"/>
                  </a:cubicBezTo>
                  <a:cubicBezTo>
                    <a:pt x="506603" y="280162"/>
                    <a:pt x="628142" y="560324"/>
                    <a:pt x="749681" y="850519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42" name="Group 42"/>
          <p:cNvGrpSpPr/>
          <p:nvPr/>
        </p:nvGrpSpPr>
        <p:grpSpPr>
          <a:xfrm>
            <a:off x="5466240" y="9645120"/>
            <a:ext cx="558720" cy="641520"/>
            <a:chOff x="0" y="0"/>
            <a:chExt cx="744960" cy="855360"/>
          </a:xfrm>
        </p:grpSpPr>
        <p:sp>
          <p:nvSpPr>
            <p:cNvPr id="43" name="Freeform 43"/>
            <p:cNvSpPr/>
            <p:nvPr/>
          </p:nvSpPr>
          <p:spPr>
            <a:xfrm>
              <a:off x="0" y="0"/>
              <a:ext cx="744982" cy="855345"/>
            </a:xfrm>
            <a:custGeom>
              <a:avLst/>
              <a:gdLst/>
              <a:ahLst/>
              <a:cxnLst/>
              <a:rect l="l" t="t" r="r" b="b"/>
              <a:pathLst>
                <a:path w="744982" h="855345">
                  <a:moveTo>
                    <a:pt x="382524" y="0"/>
                  </a:moveTo>
                  <a:cubicBezTo>
                    <a:pt x="503301" y="283972"/>
                    <a:pt x="624078" y="567944"/>
                    <a:pt x="744982" y="855345"/>
                  </a:cubicBezTo>
                  <a:cubicBezTo>
                    <a:pt x="483235" y="855345"/>
                    <a:pt x="251714" y="855345"/>
                    <a:pt x="0" y="855345"/>
                  </a:cubicBezTo>
                  <a:cubicBezTo>
                    <a:pt x="120777" y="564642"/>
                    <a:pt x="231521" y="283972"/>
                    <a:pt x="352298" y="0"/>
                  </a:cubicBezTo>
                  <a:cubicBezTo>
                    <a:pt x="362331" y="0"/>
                    <a:pt x="372491" y="0"/>
                    <a:pt x="382524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44" name="Group 44"/>
          <p:cNvGrpSpPr/>
          <p:nvPr/>
        </p:nvGrpSpPr>
        <p:grpSpPr>
          <a:xfrm>
            <a:off x="4691520" y="9645120"/>
            <a:ext cx="552240" cy="641520"/>
            <a:chOff x="0" y="0"/>
            <a:chExt cx="736320" cy="855360"/>
          </a:xfrm>
        </p:grpSpPr>
        <p:sp>
          <p:nvSpPr>
            <p:cNvPr id="45" name="Freeform 45"/>
            <p:cNvSpPr/>
            <p:nvPr/>
          </p:nvSpPr>
          <p:spPr>
            <a:xfrm>
              <a:off x="0" y="0"/>
              <a:ext cx="736346" cy="855345"/>
            </a:xfrm>
            <a:custGeom>
              <a:avLst/>
              <a:gdLst/>
              <a:ahLst/>
              <a:cxnLst/>
              <a:rect l="l" t="t" r="r" b="b"/>
              <a:pathLst>
                <a:path w="736346" h="855345">
                  <a:moveTo>
                    <a:pt x="383286" y="0"/>
                  </a:moveTo>
                  <a:cubicBezTo>
                    <a:pt x="504317" y="283972"/>
                    <a:pt x="615315" y="564642"/>
                    <a:pt x="736346" y="855345"/>
                  </a:cubicBezTo>
                  <a:cubicBezTo>
                    <a:pt x="494284" y="855345"/>
                    <a:pt x="262255" y="855345"/>
                    <a:pt x="0" y="855345"/>
                  </a:cubicBezTo>
                  <a:cubicBezTo>
                    <a:pt x="110998" y="567944"/>
                    <a:pt x="232029" y="283972"/>
                    <a:pt x="353060" y="0"/>
                  </a:cubicBezTo>
                  <a:cubicBezTo>
                    <a:pt x="363093" y="0"/>
                    <a:pt x="373253" y="0"/>
                    <a:pt x="383286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46" name="Group 46"/>
          <p:cNvGrpSpPr/>
          <p:nvPr/>
        </p:nvGrpSpPr>
        <p:grpSpPr>
          <a:xfrm>
            <a:off x="3135600" y="9645120"/>
            <a:ext cx="555840" cy="644400"/>
            <a:chOff x="0" y="0"/>
            <a:chExt cx="741120" cy="859200"/>
          </a:xfrm>
        </p:grpSpPr>
        <p:sp>
          <p:nvSpPr>
            <p:cNvPr id="47" name="Freeform 47"/>
            <p:cNvSpPr/>
            <p:nvPr/>
          </p:nvSpPr>
          <p:spPr>
            <a:xfrm>
              <a:off x="0" y="0"/>
              <a:ext cx="741172" cy="859155"/>
            </a:xfrm>
            <a:custGeom>
              <a:avLst/>
              <a:gdLst/>
              <a:ahLst/>
              <a:cxnLst/>
              <a:rect l="l" t="t" r="r" b="b"/>
              <a:pathLst>
                <a:path w="741172" h="859155">
                  <a:moveTo>
                    <a:pt x="385826" y="0"/>
                  </a:moveTo>
                  <a:cubicBezTo>
                    <a:pt x="507619" y="284099"/>
                    <a:pt x="619379" y="568325"/>
                    <a:pt x="741172" y="859155"/>
                  </a:cubicBezTo>
                  <a:cubicBezTo>
                    <a:pt x="487426" y="859155"/>
                    <a:pt x="253873" y="859155"/>
                    <a:pt x="0" y="859155"/>
                  </a:cubicBezTo>
                  <a:cubicBezTo>
                    <a:pt x="111633" y="571627"/>
                    <a:pt x="233553" y="287528"/>
                    <a:pt x="355346" y="3429"/>
                  </a:cubicBezTo>
                  <a:cubicBezTo>
                    <a:pt x="365506" y="0"/>
                    <a:pt x="375666" y="0"/>
                    <a:pt x="385826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48" name="Group 48"/>
          <p:cNvGrpSpPr/>
          <p:nvPr/>
        </p:nvGrpSpPr>
        <p:grpSpPr>
          <a:xfrm>
            <a:off x="5199120" y="9463680"/>
            <a:ext cx="311040" cy="603360"/>
            <a:chOff x="0" y="0"/>
            <a:chExt cx="414720" cy="804480"/>
          </a:xfrm>
        </p:grpSpPr>
        <p:sp>
          <p:nvSpPr>
            <p:cNvPr id="49" name="Freeform 49"/>
            <p:cNvSpPr/>
            <p:nvPr/>
          </p:nvSpPr>
          <p:spPr>
            <a:xfrm>
              <a:off x="0" y="0"/>
              <a:ext cx="414782" cy="804418"/>
            </a:xfrm>
            <a:custGeom>
              <a:avLst/>
              <a:gdLst/>
              <a:ahLst/>
              <a:cxnLst/>
              <a:rect l="l" t="t" r="r" b="b"/>
              <a:pathLst>
                <a:path w="414782" h="804418">
                  <a:moveTo>
                    <a:pt x="202311" y="804418"/>
                  </a:moveTo>
                  <a:cubicBezTo>
                    <a:pt x="0" y="425958"/>
                    <a:pt x="0" y="364998"/>
                    <a:pt x="202311" y="0"/>
                  </a:cubicBezTo>
                  <a:cubicBezTo>
                    <a:pt x="404622" y="267081"/>
                    <a:pt x="414782" y="537464"/>
                    <a:pt x="202311" y="804418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50" name="Group 50"/>
          <p:cNvGrpSpPr/>
          <p:nvPr/>
        </p:nvGrpSpPr>
        <p:grpSpPr>
          <a:xfrm>
            <a:off x="3659040" y="9473760"/>
            <a:ext cx="295200" cy="594000"/>
            <a:chOff x="0" y="0"/>
            <a:chExt cx="393600" cy="792000"/>
          </a:xfrm>
        </p:grpSpPr>
        <p:sp>
          <p:nvSpPr>
            <p:cNvPr id="51" name="Freeform 51"/>
            <p:cNvSpPr/>
            <p:nvPr/>
          </p:nvSpPr>
          <p:spPr>
            <a:xfrm>
              <a:off x="0" y="0"/>
              <a:ext cx="393573" cy="791972"/>
            </a:xfrm>
            <a:custGeom>
              <a:avLst/>
              <a:gdLst/>
              <a:ahLst/>
              <a:cxnLst/>
              <a:rect l="l" t="t" r="r" b="b"/>
              <a:pathLst>
                <a:path w="393573" h="791972">
                  <a:moveTo>
                    <a:pt x="191770" y="791972"/>
                  </a:moveTo>
                  <a:cubicBezTo>
                    <a:pt x="0" y="599059"/>
                    <a:pt x="0" y="186182"/>
                    <a:pt x="191770" y="0"/>
                  </a:cubicBezTo>
                  <a:cubicBezTo>
                    <a:pt x="393573" y="345186"/>
                    <a:pt x="393573" y="446786"/>
                    <a:pt x="191770" y="791972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52" name="Group 52"/>
          <p:cNvGrpSpPr/>
          <p:nvPr/>
        </p:nvGrpSpPr>
        <p:grpSpPr>
          <a:xfrm>
            <a:off x="4424400" y="9479520"/>
            <a:ext cx="298800" cy="581040"/>
            <a:chOff x="0" y="0"/>
            <a:chExt cx="398400" cy="774720"/>
          </a:xfrm>
        </p:grpSpPr>
        <p:sp>
          <p:nvSpPr>
            <p:cNvPr id="53" name="Freeform 53"/>
            <p:cNvSpPr/>
            <p:nvPr/>
          </p:nvSpPr>
          <p:spPr>
            <a:xfrm>
              <a:off x="0" y="0"/>
              <a:ext cx="398399" cy="774700"/>
            </a:xfrm>
            <a:custGeom>
              <a:avLst/>
              <a:gdLst/>
              <a:ahLst/>
              <a:cxnLst/>
              <a:rect l="l" t="t" r="r" b="b"/>
              <a:pathLst>
                <a:path w="398399" h="774700">
                  <a:moveTo>
                    <a:pt x="204343" y="774700"/>
                  </a:moveTo>
                  <a:cubicBezTo>
                    <a:pt x="0" y="517652"/>
                    <a:pt x="0" y="253746"/>
                    <a:pt x="204343" y="0"/>
                  </a:cubicBezTo>
                  <a:cubicBezTo>
                    <a:pt x="398399" y="162433"/>
                    <a:pt x="398399" y="595376"/>
                    <a:pt x="204343" y="77470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54" name="Group 54"/>
          <p:cNvGrpSpPr/>
          <p:nvPr/>
        </p:nvGrpSpPr>
        <p:grpSpPr>
          <a:xfrm>
            <a:off x="2864160" y="9473760"/>
            <a:ext cx="295200" cy="594000"/>
            <a:chOff x="0" y="0"/>
            <a:chExt cx="393600" cy="792000"/>
          </a:xfrm>
        </p:grpSpPr>
        <p:sp>
          <p:nvSpPr>
            <p:cNvPr id="55" name="Freeform 55"/>
            <p:cNvSpPr/>
            <p:nvPr/>
          </p:nvSpPr>
          <p:spPr>
            <a:xfrm>
              <a:off x="0" y="0"/>
              <a:ext cx="393573" cy="791972"/>
            </a:xfrm>
            <a:custGeom>
              <a:avLst/>
              <a:gdLst/>
              <a:ahLst/>
              <a:cxnLst/>
              <a:rect l="l" t="t" r="r" b="b"/>
              <a:pathLst>
                <a:path w="393573" h="791972">
                  <a:moveTo>
                    <a:pt x="191770" y="791972"/>
                  </a:moveTo>
                  <a:cubicBezTo>
                    <a:pt x="0" y="599059"/>
                    <a:pt x="0" y="186182"/>
                    <a:pt x="191770" y="0"/>
                  </a:cubicBezTo>
                  <a:cubicBezTo>
                    <a:pt x="393573" y="345186"/>
                    <a:pt x="393573" y="446786"/>
                    <a:pt x="191770" y="791972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56" name="Group 56"/>
          <p:cNvGrpSpPr/>
          <p:nvPr/>
        </p:nvGrpSpPr>
        <p:grpSpPr>
          <a:xfrm>
            <a:off x="774720" y="9648720"/>
            <a:ext cx="562320" cy="637920"/>
            <a:chOff x="0" y="0"/>
            <a:chExt cx="749760" cy="850560"/>
          </a:xfrm>
        </p:grpSpPr>
        <p:sp>
          <p:nvSpPr>
            <p:cNvPr id="57" name="Freeform 57"/>
            <p:cNvSpPr/>
            <p:nvPr/>
          </p:nvSpPr>
          <p:spPr>
            <a:xfrm>
              <a:off x="0" y="0"/>
              <a:ext cx="749808" cy="850519"/>
            </a:xfrm>
            <a:custGeom>
              <a:avLst/>
              <a:gdLst/>
              <a:ahLst/>
              <a:cxnLst/>
              <a:rect l="l" t="t" r="r" b="b"/>
              <a:pathLst>
                <a:path w="749808" h="850519">
                  <a:moveTo>
                    <a:pt x="749808" y="850519"/>
                  </a:moveTo>
                  <a:cubicBezTo>
                    <a:pt x="486410" y="850519"/>
                    <a:pt x="263525" y="850519"/>
                    <a:pt x="0" y="850519"/>
                  </a:cubicBezTo>
                  <a:cubicBezTo>
                    <a:pt x="121539" y="567055"/>
                    <a:pt x="233045" y="283464"/>
                    <a:pt x="354584" y="0"/>
                  </a:cubicBezTo>
                  <a:cubicBezTo>
                    <a:pt x="364744" y="0"/>
                    <a:pt x="374904" y="0"/>
                    <a:pt x="395097" y="0"/>
                  </a:cubicBezTo>
                  <a:cubicBezTo>
                    <a:pt x="506603" y="280162"/>
                    <a:pt x="628142" y="560324"/>
                    <a:pt x="749681" y="850519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58" name="Group 58"/>
          <p:cNvGrpSpPr/>
          <p:nvPr/>
        </p:nvGrpSpPr>
        <p:grpSpPr>
          <a:xfrm>
            <a:off x="2330640" y="9645840"/>
            <a:ext cx="558720" cy="641520"/>
            <a:chOff x="0" y="0"/>
            <a:chExt cx="744960" cy="855360"/>
          </a:xfrm>
        </p:grpSpPr>
        <p:sp>
          <p:nvSpPr>
            <p:cNvPr id="59" name="Freeform 59"/>
            <p:cNvSpPr/>
            <p:nvPr/>
          </p:nvSpPr>
          <p:spPr>
            <a:xfrm>
              <a:off x="0" y="0"/>
              <a:ext cx="744982" cy="855345"/>
            </a:xfrm>
            <a:custGeom>
              <a:avLst/>
              <a:gdLst/>
              <a:ahLst/>
              <a:cxnLst/>
              <a:rect l="l" t="t" r="r" b="b"/>
              <a:pathLst>
                <a:path w="744982" h="855345">
                  <a:moveTo>
                    <a:pt x="382524" y="0"/>
                  </a:moveTo>
                  <a:cubicBezTo>
                    <a:pt x="503301" y="283972"/>
                    <a:pt x="624078" y="567944"/>
                    <a:pt x="744982" y="855345"/>
                  </a:cubicBezTo>
                  <a:cubicBezTo>
                    <a:pt x="483235" y="855345"/>
                    <a:pt x="251714" y="855345"/>
                    <a:pt x="0" y="855345"/>
                  </a:cubicBezTo>
                  <a:cubicBezTo>
                    <a:pt x="120777" y="564642"/>
                    <a:pt x="231521" y="283972"/>
                    <a:pt x="352298" y="0"/>
                  </a:cubicBezTo>
                  <a:cubicBezTo>
                    <a:pt x="362331" y="0"/>
                    <a:pt x="372491" y="0"/>
                    <a:pt x="382524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60" name="Group 60"/>
          <p:cNvGrpSpPr/>
          <p:nvPr/>
        </p:nvGrpSpPr>
        <p:grpSpPr>
          <a:xfrm>
            <a:off x="1555920" y="9645840"/>
            <a:ext cx="552240" cy="641520"/>
            <a:chOff x="0" y="0"/>
            <a:chExt cx="736320" cy="855360"/>
          </a:xfrm>
        </p:grpSpPr>
        <p:sp>
          <p:nvSpPr>
            <p:cNvPr id="61" name="Freeform 61"/>
            <p:cNvSpPr/>
            <p:nvPr/>
          </p:nvSpPr>
          <p:spPr>
            <a:xfrm>
              <a:off x="0" y="0"/>
              <a:ext cx="736346" cy="855345"/>
            </a:xfrm>
            <a:custGeom>
              <a:avLst/>
              <a:gdLst/>
              <a:ahLst/>
              <a:cxnLst/>
              <a:rect l="l" t="t" r="r" b="b"/>
              <a:pathLst>
                <a:path w="736346" h="855345">
                  <a:moveTo>
                    <a:pt x="383286" y="0"/>
                  </a:moveTo>
                  <a:cubicBezTo>
                    <a:pt x="504317" y="283972"/>
                    <a:pt x="615315" y="564642"/>
                    <a:pt x="736346" y="855345"/>
                  </a:cubicBezTo>
                  <a:cubicBezTo>
                    <a:pt x="494284" y="855345"/>
                    <a:pt x="262255" y="855345"/>
                    <a:pt x="0" y="855345"/>
                  </a:cubicBezTo>
                  <a:cubicBezTo>
                    <a:pt x="110998" y="567944"/>
                    <a:pt x="232029" y="283972"/>
                    <a:pt x="353060" y="0"/>
                  </a:cubicBezTo>
                  <a:cubicBezTo>
                    <a:pt x="363093" y="0"/>
                    <a:pt x="373253" y="0"/>
                    <a:pt x="383286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62" name="Group 62"/>
          <p:cNvGrpSpPr/>
          <p:nvPr/>
        </p:nvGrpSpPr>
        <p:grpSpPr>
          <a:xfrm>
            <a:off x="0" y="9645840"/>
            <a:ext cx="555840" cy="644400"/>
            <a:chOff x="0" y="0"/>
            <a:chExt cx="741120" cy="859200"/>
          </a:xfrm>
        </p:grpSpPr>
        <p:sp>
          <p:nvSpPr>
            <p:cNvPr id="63" name="Freeform 63"/>
            <p:cNvSpPr/>
            <p:nvPr/>
          </p:nvSpPr>
          <p:spPr>
            <a:xfrm>
              <a:off x="0" y="0"/>
              <a:ext cx="741172" cy="859155"/>
            </a:xfrm>
            <a:custGeom>
              <a:avLst/>
              <a:gdLst/>
              <a:ahLst/>
              <a:cxnLst/>
              <a:rect l="l" t="t" r="r" b="b"/>
              <a:pathLst>
                <a:path w="741172" h="859155">
                  <a:moveTo>
                    <a:pt x="385826" y="0"/>
                  </a:moveTo>
                  <a:cubicBezTo>
                    <a:pt x="507619" y="284099"/>
                    <a:pt x="619379" y="568325"/>
                    <a:pt x="741172" y="859155"/>
                  </a:cubicBezTo>
                  <a:cubicBezTo>
                    <a:pt x="487426" y="859155"/>
                    <a:pt x="253873" y="859155"/>
                    <a:pt x="0" y="859155"/>
                  </a:cubicBezTo>
                  <a:cubicBezTo>
                    <a:pt x="111633" y="571627"/>
                    <a:pt x="233553" y="287528"/>
                    <a:pt x="355346" y="3429"/>
                  </a:cubicBezTo>
                  <a:cubicBezTo>
                    <a:pt x="365506" y="0"/>
                    <a:pt x="375666" y="0"/>
                    <a:pt x="385826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64" name="Group 64"/>
          <p:cNvGrpSpPr/>
          <p:nvPr/>
        </p:nvGrpSpPr>
        <p:grpSpPr>
          <a:xfrm>
            <a:off x="2063520" y="9464400"/>
            <a:ext cx="311040" cy="603360"/>
            <a:chOff x="0" y="0"/>
            <a:chExt cx="414720" cy="804480"/>
          </a:xfrm>
        </p:grpSpPr>
        <p:sp>
          <p:nvSpPr>
            <p:cNvPr id="65" name="Freeform 65"/>
            <p:cNvSpPr/>
            <p:nvPr/>
          </p:nvSpPr>
          <p:spPr>
            <a:xfrm>
              <a:off x="0" y="0"/>
              <a:ext cx="414782" cy="804418"/>
            </a:xfrm>
            <a:custGeom>
              <a:avLst/>
              <a:gdLst/>
              <a:ahLst/>
              <a:cxnLst/>
              <a:rect l="l" t="t" r="r" b="b"/>
              <a:pathLst>
                <a:path w="414782" h="804418">
                  <a:moveTo>
                    <a:pt x="202311" y="804418"/>
                  </a:moveTo>
                  <a:cubicBezTo>
                    <a:pt x="0" y="425958"/>
                    <a:pt x="0" y="364998"/>
                    <a:pt x="202311" y="0"/>
                  </a:cubicBezTo>
                  <a:cubicBezTo>
                    <a:pt x="404622" y="267081"/>
                    <a:pt x="414782" y="537464"/>
                    <a:pt x="202311" y="804418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66" name="Group 66"/>
          <p:cNvGrpSpPr/>
          <p:nvPr/>
        </p:nvGrpSpPr>
        <p:grpSpPr>
          <a:xfrm>
            <a:off x="524160" y="9474480"/>
            <a:ext cx="295200" cy="594000"/>
            <a:chOff x="0" y="0"/>
            <a:chExt cx="393600" cy="792000"/>
          </a:xfrm>
        </p:grpSpPr>
        <p:sp>
          <p:nvSpPr>
            <p:cNvPr id="67" name="Freeform 67"/>
            <p:cNvSpPr/>
            <p:nvPr/>
          </p:nvSpPr>
          <p:spPr>
            <a:xfrm>
              <a:off x="0" y="0"/>
              <a:ext cx="393573" cy="791972"/>
            </a:xfrm>
            <a:custGeom>
              <a:avLst/>
              <a:gdLst/>
              <a:ahLst/>
              <a:cxnLst/>
              <a:rect l="l" t="t" r="r" b="b"/>
              <a:pathLst>
                <a:path w="393573" h="791972">
                  <a:moveTo>
                    <a:pt x="191770" y="791972"/>
                  </a:moveTo>
                  <a:cubicBezTo>
                    <a:pt x="0" y="599059"/>
                    <a:pt x="0" y="186182"/>
                    <a:pt x="191770" y="0"/>
                  </a:cubicBezTo>
                  <a:cubicBezTo>
                    <a:pt x="393573" y="345186"/>
                    <a:pt x="393573" y="446786"/>
                    <a:pt x="191770" y="791972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68" name="Group 68"/>
          <p:cNvGrpSpPr/>
          <p:nvPr/>
        </p:nvGrpSpPr>
        <p:grpSpPr>
          <a:xfrm>
            <a:off x="1288800" y="9480240"/>
            <a:ext cx="298800" cy="581040"/>
            <a:chOff x="0" y="0"/>
            <a:chExt cx="398400" cy="774720"/>
          </a:xfrm>
        </p:grpSpPr>
        <p:sp>
          <p:nvSpPr>
            <p:cNvPr id="69" name="Freeform 69"/>
            <p:cNvSpPr/>
            <p:nvPr/>
          </p:nvSpPr>
          <p:spPr>
            <a:xfrm>
              <a:off x="0" y="0"/>
              <a:ext cx="398399" cy="774700"/>
            </a:xfrm>
            <a:custGeom>
              <a:avLst/>
              <a:gdLst/>
              <a:ahLst/>
              <a:cxnLst/>
              <a:rect l="l" t="t" r="r" b="b"/>
              <a:pathLst>
                <a:path w="398399" h="774700">
                  <a:moveTo>
                    <a:pt x="204343" y="774700"/>
                  </a:moveTo>
                  <a:cubicBezTo>
                    <a:pt x="0" y="517652"/>
                    <a:pt x="0" y="253746"/>
                    <a:pt x="204343" y="0"/>
                  </a:cubicBezTo>
                  <a:cubicBezTo>
                    <a:pt x="398399" y="162433"/>
                    <a:pt x="398399" y="595376"/>
                    <a:pt x="204343" y="77470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70" name="Group 70"/>
          <p:cNvGrpSpPr/>
          <p:nvPr/>
        </p:nvGrpSpPr>
        <p:grpSpPr>
          <a:xfrm>
            <a:off x="16173360" y="9663840"/>
            <a:ext cx="562320" cy="637920"/>
            <a:chOff x="0" y="0"/>
            <a:chExt cx="749760" cy="850560"/>
          </a:xfrm>
        </p:grpSpPr>
        <p:sp>
          <p:nvSpPr>
            <p:cNvPr id="71" name="Freeform 71"/>
            <p:cNvSpPr/>
            <p:nvPr/>
          </p:nvSpPr>
          <p:spPr>
            <a:xfrm>
              <a:off x="0" y="0"/>
              <a:ext cx="749808" cy="850519"/>
            </a:xfrm>
            <a:custGeom>
              <a:avLst/>
              <a:gdLst/>
              <a:ahLst/>
              <a:cxnLst/>
              <a:rect l="l" t="t" r="r" b="b"/>
              <a:pathLst>
                <a:path w="749808" h="850519">
                  <a:moveTo>
                    <a:pt x="749808" y="850519"/>
                  </a:moveTo>
                  <a:cubicBezTo>
                    <a:pt x="486410" y="850519"/>
                    <a:pt x="263525" y="850519"/>
                    <a:pt x="0" y="850519"/>
                  </a:cubicBezTo>
                  <a:cubicBezTo>
                    <a:pt x="121539" y="567055"/>
                    <a:pt x="233045" y="283464"/>
                    <a:pt x="354584" y="0"/>
                  </a:cubicBezTo>
                  <a:cubicBezTo>
                    <a:pt x="364744" y="0"/>
                    <a:pt x="374904" y="0"/>
                    <a:pt x="395097" y="0"/>
                  </a:cubicBezTo>
                  <a:cubicBezTo>
                    <a:pt x="506603" y="280162"/>
                    <a:pt x="628142" y="560324"/>
                    <a:pt x="749681" y="850519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72" name="Group 72"/>
          <p:cNvGrpSpPr/>
          <p:nvPr/>
        </p:nvGrpSpPr>
        <p:grpSpPr>
          <a:xfrm>
            <a:off x="17729280" y="9660960"/>
            <a:ext cx="558720" cy="641520"/>
            <a:chOff x="0" y="0"/>
            <a:chExt cx="744960" cy="855360"/>
          </a:xfrm>
        </p:grpSpPr>
        <p:sp>
          <p:nvSpPr>
            <p:cNvPr id="73" name="Freeform 73"/>
            <p:cNvSpPr/>
            <p:nvPr/>
          </p:nvSpPr>
          <p:spPr>
            <a:xfrm>
              <a:off x="0" y="0"/>
              <a:ext cx="744982" cy="855345"/>
            </a:xfrm>
            <a:custGeom>
              <a:avLst/>
              <a:gdLst/>
              <a:ahLst/>
              <a:cxnLst/>
              <a:rect l="l" t="t" r="r" b="b"/>
              <a:pathLst>
                <a:path w="744982" h="855345">
                  <a:moveTo>
                    <a:pt x="382524" y="0"/>
                  </a:moveTo>
                  <a:cubicBezTo>
                    <a:pt x="503301" y="283972"/>
                    <a:pt x="624078" y="567944"/>
                    <a:pt x="744982" y="855345"/>
                  </a:cubicBezTo>
                  <a:cubicBezTo>
                    <a:pt x="483235" y="855345"/>
                    <a:pt x="251714" y="855345"/>
                    <a:pt x="0" y="855345"/>
                  </a:cubicBezTo>
                  <a:cubicBezTo>
                    <a:pt x="120777" y="564642"/>
                    <a:pt x="231521" y="283972"/>
                    <a:pt x="352298" y="0"/>
                  </a:cubicBezTo>
                  <a:cubicBezTo>
                    <a:pt x="362331" y="0"/>
                    <a:pt x="372491" y="0"/>
                    <a:pt x="382524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74" name="Group 74"/>
          <p:cNvGrpSpPr/>
          <p:nvPr/>
        </p:nvGrpSpPr>
        <p:grpSpPr>
          <a:xfrm>
            <a:off x="16954560" y="9660960"/>
            <a:ext cx="552240" cy="641520"/>
            <a:chOff x="0" y="0"/>
            <a:chExt cx="736320" cy="855360"/>
          </a:xfrm>
        </p:grpSpPr>
        <p:sp>
          <p:nvSpPr>
            <p:cNvPr id="75" name="Freeform 75"/>
            <p:cNvSpPr/>
            <p:nvPr/>
          </p:nvSpPr>
          <p:spPr>
            <a:xfrm>
              <a:off x="0" y="0"/>
              <a:ext cx="736346" cy="855345"/>
            </a:xfrm>
            <a:custGeom>
              <a:avLst/>
              <a:gdLst/>
              <a:ahLst/>
              <a:cxnLst/>
              <a:rect l="l" t="t" r="r" b="b"/>
              <a:pathLst>
                <a:path w="736346" h="855345">
                  <a:moveTo>
                    <a:pt x="383286" y="0"/>
                  </a:moveTo>
                  <a:cubicBezTo>
                    <a:pt x="504317" y="283972"/>
                    <a:pt x="615315" y="564642"/>
                    <a:pt x="736346" y="855345"/>
                  </a:cubicBezTo>
                  <a:cubicBezTo>
                    <a:pt x="494284" y="855345"/>
                    <a:pt x="262255" y="855345"/>
                    <a:pt x="0" y="855345"/>
                  </a:cubicBezTo>
                  <a:cubicBezTo>
                    <a:pt x="110998" y="567944"/>
                    <a:pt x="232029" y="283972"/>
                    <a:pt x="353060" y="0"/>
                  </a:cubicBezTo>
                  <a:cubicBezTo>
                    <a:pt x="363093" y="0"/>
                    <a:pt x="373253" y="0"/>
                    <a:pt x="383286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76" name="Group 76"/>
          <p:cNvGrpSpPr/>
          <p:nvPr/>
        </p:nvGrpSpPr>
        <p:grpSpPr>
          <a:xfrm>
            <a:off x="15398640" y="9660960"/>
            <a:ext cx="555840" cy="644400"/>
            <a:chOff x="0" y="0"/>
            <a:chExt cx="741120" cy="859200"/>
          </a:xfrm>
        </p:grpSpPr>
        <p:sp>
          <p:nvSpPr>
            <p:cNvPr id="77" name="Freeform 77"/>
            <p:cNvSpPr/>
            <p:nvPr/>
          </p:nvSpPr>
          <p:spPr>
            <a:xfrm>
              <a:off x="0" y="0"/>
              <a:ext cx="741172" cy="859155"/>
            </a:xfrm>
            <a:custGeom>
              <a:avLst/>
              <a:gdLst/>
              <a:ahLst/>
              <a:cxnLst/>
              <a:rect l="l" t="t" r="r" b="b"/>
              <a:pathLst>
                <a:path w="741172" h="859155">
                  <a:moveTo>
                    <a:pt x="385826" y="0"/>
                  </a:moveTo>
                  <a:cubicBezTo>
                    <a:pt x="507619" y="284099"/>
                    <a:pt x="619379" y="568325"/>
                    <a:pt x="741172" y="859155"/>
                  </a:cubicBezTo>
                  <a:cubicBezTo>
                    <a:pt x="487426" y="859155"/>
                    <a:pt x="253873" y="859155"/>
                    <a:pt x="0" y="859155"/>
                  </a:cubicBezTo>
                  <a:cubicBezTo>
                    <a:pt x="111633" y="571627"/>
                    <a:pt x="233553" y="287528"/>
                    <a:pt x="355346" y="3429"/>
                  </a:cubicBezTo>
                  <a:cubicBezTo>
                    <a:pt x="365506" y="0"/>
                    <a:pt x="375666" y="0"/>
                    <a:pt x="385826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78" name="Group 78"/>
          <p:cNvGrpSpPr/>
          <p:nvPr/>
        </p:nvGrpSpPr>
        <p:grpSpPr>
          <a:xfrm>
            <a:off x="17462160" y="9479520"/>
            <a:ext cx="311040" cy="603360"/>
            <a:chOff x="0" y="0"/>
            <a:chExt cx="414720" cy="804480"/>
          </a:xfrm>
        </p:grpSpPr>
        <p:sp>
          <p:nvSpPr>
            <p:cNvPr id="79" name="Freeform 79"/>
            <p:cNvSpPr/>
            <p:nvPr/>
          </p:nvSpPr>
          <p:spPr>
            <a:xfrm>
              <a:off x="0" y="0"/>
              <a:ext cx="414782" cy="804418"/>
            </a:xfrm>
            <a:custGeom>
              <a:avLst/>
              <a:gdLst/>
              <a:ahLst/>
              <a:cxnLst/>
              <a:rect l="l" t="t" r="r" b="b"/>
              <a:pathLst>
                <a:path w="414782" h="804418">
                  <a:moveTo>
                    <a:pt x="202311" y="804418"/>
                  </a:moveTo>
                  <a:cubicBezTo>
                    <a:pt x="0" y="425958"/>
                    <a:pt x="0" y="364998"/>
                    <a:pt x="202311" y="0"/>
                  </a:cubicBezTo>
                  <a:cubicBezTo>
                    <a:pt x="404622" y="267081"/>
                    <a:pt x="414782" y="537464"/>
                    <a:pt x="202311" y="804418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80" name="Group 80"/>
          <p:cNvGrpSpPr/>
          <p:nvPr/>
        </p:nvGrpSpPr>
        <p:grpSpPr>
          <a:xfrm>
            <a:off x="15922800" y="9489600"/>
            <a:ext cx="295200" cy="594000"/>
            <a:chOff x="0" y="0"/>
            <a:chExt cx="393600" cy="792000"/>
          </a:xfrm>
        </p:grpSpPr>
        <p:sp>
          <p:nvSpPr>
            <p:cNvPr id="81" name="Freeform 81"/>
            <p:cNvSpPr/>
            <p:nvPr/>
          </p:nvSpPr>
          <p:spPr>
            <a:xfrm>
              <a:off x="0" y="0"/>
              <a:ext cx="393573" cy="791972"/>
            </a:xfrm>
            <a:custGeom>
              <a:avLst/>
              <a:gdLst/>
              <a:ahLst/>
              <a:cxnLst/>
              <a:rect l="l" t="t" r="r" b="b"/>
              <a:pathLst>
                <a:path w="393573" h="791972">
                  <a:moveTo>
                    <a:pt x="191770" y="791972"/>
                  </a:moveTo>
                  <a:cubicBezTo>
                    <a:pt x="0" y="599059"/>
                    <a:pt x="0" y="186182"/>
                    <a:pt x="191770" y="0"/>
                  </a:cubicBezTo>
                  <a:cubicBezTo>
                    <a:pt x="393573" y="345186"/>
                    <a:pt x="393573" y="446786"/>
                    <a:pt x="191770" y="791972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82" name="Group 82"/>
          <p:cNvGrpSpPr/>
          <p:nvPr/>
        </p:nvGrpSpPr>
        <p:grpSpPr>
          <a:xfrm>
            <a:off x="16688160" y="9496080"/>
            <a:ext cx="298800" cy="581040"/>
            <a:chOff x="0" y="0"/>
            <a:chExt cx="398400" cy="774720"/>
          </a:xfrm>
        </p:grpSpPr>
        <p:sp>
          <p:nvSpPr>
            <p:cNvPr id="83" name="Freeform 83"/>
            <p:cNvSpPr/>
            <p:nvPr/>
          </p:nvSpPr>
          <p:spPr>
            <a:xfrm>
              <a:off x="0" y="0"/>
              <a:ext cx="398399" cy="774700"/>
            </a:xfrm>
            <a:custGeom>
              <a:avLst/>
              <a:gdLst/>
              <a:ahLst/>
              <a:cxnLst/>
              <a:rect l="l" t="t" r="r" b="b"/>
              <a:pathLst>
                <a:path w="398399" h="774700">
                  <a:moveTo>
                    <a:pt x="204343" y="774700"/>
                  </a:moveTo>
                  <a:cubicBezTo>
                    <a:pt x="0" y="517652"/>
                    <a:pt x="0" y="253746"/>
                    <a:pt x="204343" y="0"/>
                  </a:cubicBezTo>
                  <a:cubicBezTo>
                    <a:pt x="398399" y="162433"/>
                    <a:pt x="398399" y="595376"/>
                    <a:pt x="204343" y="77470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84" name="Group 84"/>
          <p:cNvGrpSpPr/>
          <p:nvPr/>
        </p:nvGrpSpPr>
        <p:grpSpPr>
          <a:xfrm>
            <a:off x="15127200" y="9489600"/>
            <a:ext cx="295200" cy="594000"/>
            <a:chOff x="0" y="0"/>
            <a:chExt cx="393600" cy="792000"/>
          </a:xfrm>
        </p:grpSpPr>
        <p:sp>
          <p:nvSpPr>
            <p:cNvPr id="85" name="Freeform 85"/>
            <p:cNvSpPr/>
            <p:nvPr/>
          </p:nvSpPr>
          <p:spPr>
            <a:xfrm>
              <a:off x="0" y="0"/>
              <a:ext cx="393573" cy="791972"/>
            </a:xfrm>
            <a:custGeom>
              <a:avLst/>
              <a:gdLst/>
              <a:ahLst/>
              <a:cxnLst/>
              <a:rect l="l" t="t" r="r" b="b"/>
              <a:pathLst>
                <a:path w="393573" h="791972">
                  <a:moveTo>
                    <a:pt x="191770" y="791972"/>
                  </a:moveTo>
                  <a:cubicBezTo>
                    <a:pt x="0" y="599059"/>
                    <a:pt x="0" y="186182"/>
                    <a:pt x="191770" y="0"/>
                  </a:cubicBezTo>
                  <a:cubicBezTo>
                    <a:pt x="393573" y="345186"/>
                    <a:pt x="393573" y="446786"/>
                    <a:pt x="191770" y="791972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86" name="Group 86"/>
          <p:cNvGrpSpPr/>
          <p:nvPr/>
        </p:nvGrpSpPr>
        <p:grpSpPr>
          <a:xfrm>
            <a:off x="13037760" y="9664560"/>
            <a:ext cx="562320" cy="637920"/>
            <a:chOff x="0" y="0"/>
            <a:chExt cx="749760" cy="850560"/>
          </a:xfrm>
        </p:grpSpPr>
        <p:sp>
          <p:nvSpPr>
            <p:cNvPr id="87" name="Freeform 87"/>
            <p:cNvSpPr/>
            <p:nvPr/>
          </p:nvSpPr>
          <p:spPr>
            <a:xfrm>
              <a:off x="0" y="0"/>
              <a:ext cx="749808" cy="850519"/>
            </a:xfrm>
            <a:custGeom>
              <a:avLst/>
              <a:gdLst/>
              <a:ahLst/>
              <a:cxnLst/>
              <a:rect l="l" t="t" r="r" b="b"/>
              <a:pathLst>
                <a:path w="749808" h="850519">
                  <a:moveTo>
                    <a:pt x="749808" y="850519"/>
                  </a:moveTo>
                  <a:cubicBezTo>
                    <a:pt x="486410" y="850519"/>
                    <a:pt x="263525" y="850519"/>
                    <a:pt x="0" y="850519"/>
                  </a:cubicBezTo>
                  <a:cubicBezTo>
                    <a:pt x="121539" y="567055"/>
                    <a:pt x="233045" y="283464"/>
                    <a:pt x="354584" y="0"/>
                  </a:cubicBezTo>
                  <a:cubicBezTo>
                    <a:pt x="364744" y="0"/>
                    <a:pt x="374904" y="0"/>
                    <a:pt x="395097" y="0"/>
                  </a:cubicBezTo>
                  <a:cubicBezTo>
                    <a:pt x="506603" y="280162"/>
                    <a:pt x="628142" y="560324"/>
                    <a:pt x="749681" y="850519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88" name="Group 88"/>
          <p:cNvGrpSpPr/>
          <p:nvPr/>
        </p:nvGrpSpPr>
        <p:grpSpPr>
          <a:xfrm>
            <a:off x="14593680" y="9661680"/>
            <a:ext cx="558720" cy="641520"/>
            <a:chOff x="0" y="0"/>
            <a:chExt cx="744960" cy="855360"/>
          </a:xfrm>
        </p:grpSpPr>
        <p:sp>
          <p:nvSpPr>
            <p:cNvPr id="89" name="Freeform 89"/>
            <p:cNvSpPr/>
            <p:nvPr/>
          </p:nvSpPr>
          <p:spPr>
            <a:xfrm>
              <a:off x="0" y="0"/>
              <a:ext cx="744982" cy="855345"/>
            </a:xfrm>
            <a:custGeom>
              <a:avLst/>
              <a:gdLst/>
              <a:ahLst/>
              <a:cxnLst/>
              <a:rect l="l" t="t" r="r" b="b"/>
              <a:pathLst>
                <a:path w="744982" h="855345">
                  <a:moveTo>
                    <a:pt x="382524" y="0"/>
                  </a:moveTo>
                  <a:cubicBezTo>
                    <a:pt x="503301" y="283972"/>
                    <a:pt x="624078" y="567944"/>
                    <a:pt x="744982" y="855345"/>
                  </a:cubicBezTo>
                  <a:cubicBezTo>
                    <a:pt x="483235" y="855345"/>
                    <a:pt x="251714" y="855345"/>
                    <a:pt x="0" y="855345"/>
                  </a:cubicBezTo>
                  <a:cubicBezTo>
                    <a:pt x="120777" y="564642"/>
                    <a:pt x="231521" y="283972"/>
                    <a:pt x="352298" y="0"/>
                  </a:cubicBezTo>
                  <a:cubicBezTo>
                    <a:pt x="362331" y="0"/>
                    <a:pt x="372491" y="0"/>
                    <a:pt x="382524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90" name="Group 90"/>
          <p:cNvGrpSpPr/>
          <p:nvPr/>
        </p:nvGrpSpPr>
        <p:grpSpPr>
          <a:xfrm>
            <a:off x="13818960" y="9661680"/>
            <a:ext cx="552240" cy="641520"/>
            <a:chOff x="0" y="0"/>
            <a:chExt cx="736320" cy="855360"/>
          </a:xfrm>
        </p:grpSpPr>
        <p:sp>
          <p:nvSpPr>
            <p:cNvPr id="91" name="Freeform 91"/>
            <p:cNvSpPr/>
            <p:nvPr/>
          </p:nvSpPr>
          <p:spPr>
            <a:xfrm>
              <a:off x="0" y="0"/>
              <a:ext cx="736346" cy="855345"/>
            </a:xfrm>
            <a:custGeom>
              <a:avLst/>
              <a:gdLst/>
              <a:ahLst/>
              <a:cxnLst/>
              <a:rect l="l" t="t" r="r" b="b"/>
              <a:pathLst>
                <a:path w="736346" h="855345">
                  <a:moveTo>
                    <a:pt x="383286" y="0"/>
                  </a:moveTo>
                  <a:cubicBezTo>
                    <a:pt x="504317" y="283972"/>
                    <a:pt x="615315" y="564642"/>
                    <a:pt x="736346" y="855345"/>
                  </a:cubicBezTo>
                  <a:cubicBezTo>
                    <a:pt x="494284" y="855345"/>
                    <a:pt x="262255" y="855345"/>
                    <a:pt x="0" y="855345"/>
                  </a:cubicBezTo>
                  <a:cubicBezTo>
                    <a:pt x="110998" y="567944"/>
                    <a:pt x="232029" y="283972"/>
                    <a:pt x="353060" y="0"/>
                  </a:cubicBezTo>
                  <a:cubicBezTo>
                    <a:pt x="363093" y="0"/>
                    <a:pt x="373253" y="0"/>
                    <a:pt x="383286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92" name="Group 92"/>
          <p:cNvGrpSpPr/>
          <p:nvPr/>
        </p:nvGrpSpPr>
        <p:grpSpPr>
          <a:xfrm>
            <a:off x="12263040" y="9661680"/>
            <a:ext cx="555840" cy="644400"/>
            <a:chOff x="0" y="0"/>
            <a:chExt cx="741120" cy="859200"/>
          </a:xfrm>
        </p:grpSpPr>
        <p:sp>
          <p:nvSpPr>
            <p:cNvPr id="93" name="Freeform 93"/>
            <p:cNvSpPr/>
            <p:nvPr/>
          </p:nvSpPr>
          <p:spPr>
            <a:xfrm>
              <a:off x="0" y="0"/>
              <a:ext cx="741172" cy="859155"/>
            </a:xfrm>
            <a:custGeom>
              <a:avLst/>
              <a:gdLst/>
              <a:ahLst/>
              <a:cxnLst/>
              <a:rect l="l" t="t" r="r" b="b"/>
              <a:pathLst>
                <a:path w="741172" h="859155">
                  <a:moveTo>
                    <a:pt x="385826" y="0"/>
                  </a:moveTo>
                  <a:cubicBezTo>
                    <a:pt x="507619" y="284099"/>
                    <a:pt x="619379" y="568325"/>
                    <a:pt x="741172" y="859155"/>
                  </a:cubicBezTo>
                  <a:cubicBezTo>
                    <a:pt x="487426" y="859155"/>
                    <a:pt x="253873" y="859155"/>
                    <a:pt x="0" y="859155"/>
                  </a:cubicBezTo>
                  <a:cubicBezTo>
                    <a:pt x="111633" y="571627"/>
                    <a:pt x="233553" y="287528"/>
                    <a:pt x="355346" y="3429"/>
                  </a:cubicBezTo>
                  <a:cubicBezTo>
                    <a:pt x="365506" y="0"/>
                    <a:pt x="375666" y="0"/>
                    <a:pt x="385826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94" name="Group 94"/>
          <p:cNvGrpSpPr/>
          <p:nvPr/>
        </p:nvGrpSpPr>
        <p:grpSpPr>
          <a:xfrm>
            <a:off x="14327280" y="9480240"/>
            <a:ext cx="311040" cy="603360"/>
            <a:chOff x="0" y="0"/>
            <a:chExt cx="414720" cy="804480"/>
          </a:xfrm>
        </p:grpSpPr>
        <p:sp>
          <p:nvSpPr>
            <p:cNvPr id="95" name="Freeform 95"/>
            <p:cNvSpPr/>
            <p:nvPr/>
          </p:nvSpPr>
          <p:spPr>
            <a:xfrm>
              <a:off x="0" y="0"/>
              <a:ext cx="414782" cy="804418"/>
            </a:xfrm>
            <a:custGeom>
              <a:avLst/>
              <a:gdLst/>
              <a:ahLst/>
              <a:cxnLst/>
              <a:rect l="l" t="t" r="r" b="b"/>
              <a:pathLst>
                <a:path w="414782" h="804418">
                  <a:moveTo>
                    <a:pt x="202311" y="804418"/>
                  </a:moveTo>
                  <a:cubicBezTo>
                    <a:pt x="0" y="425958"/>
                    <a:pt x="0" y="364998"/>
                    <a:pt x="202311" y="0"/>
                  </a:cubicBezTo>
                  <a:cubicBezTo>
                    <a:pt x="404622" y="267081"/>
                    <a:pt x="414782" y="537464"/>
                    <a:pt x="202311" y="804418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96" name="Group 96"/>
          <p:cNvGrpSpPr/>
          <p:nvPr/>
        </p:nvGrpSpPr>
        <p:grpSpPr>
          <a:xfrm>
            <a:off x="12787200" y="9490320"/>
            <a:ext cx="295200" cy="594000"/>
            <a:chOff x="0" y="0"/>
            <a:chExt cx="393600" cy="792000"/>
          </a:xfrm>
        </p:grpSpPr>
        <p:sp>
          <p:nvSpPr>
            <p:cNvPr id="97" name="Freeform 97"/>
            <p:cNvSpPr/>
            <p:nvPr/>
          </p:nvSpPr>
          <p:spPr>
            <a:xfrm>
              <a:off x="0" y="0"/>
              <a:ext cx="393573" cy="791972"/>
            </a:xfrm>
            <a:custGeom>
              <a:avLst/>
              <a:gdLst/>
              <a:ahLst/>
              <a:cxnLst/>
              <a:rect l="l" t="t" r="r" b="b"/>
              <a:pathLst>
                <a:path w="393573" h="791972">
                  <a:moveTo>
                    <a:pt x="191770" y="791972"/>
                  </a:moveTo>
                  <a:cubicBezTo>
                    <a:pt x="0" y="599059"/>
                    <a:pt x="0" y="186182"/>
                    <a:pt x="191770" y="0"/>
                  </a:cubicBezTo>
                  <a:cubicBezTo>
                    <a:pt x="393573" y="345186"/>
                    <a:pt x="393573" y="446786"/>
                    <a:pt x="191770" y="791972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98" name="Group 98"/>
          <p:cNvGrpSpPr/>
          <p:nvPr/>
        </p:nvGrpSpPr>
        <p:grpSpPr>
          <a:xfrm>
            <a:off x="13552560" y="9496080"/>
            <a:ext cx="298800" cy="581040"/>
            <a:chOff x="0" y="0"/>
            <a:chExt cx="398400" cy="774720"/>
          </a:xfrm>
        </p:grpSpPr>
        <p:sp>
          <p:nvSpPr>
            <p:cNvPr id="99" name="Freeform 99"/>
            <p:cNvSpPr/>
            <p:nvPr/>
          </p:nvSpPr>
          <p:spPr>
            <a:xfrm>
              <a:off x="0" y="0"/>
              <a:ext cx="398399" cy="774700"/>
            </a:xfrm>
            <a:custGeom>
              <a:avLst/>
              <a:gdLst/>
              <a:ahLst/>
              <a:cxnLst/>
              <a:rect l="l" t="t" r="r" b="b"/>
              <a:pathLst>
                <a:path w="398399" h="774700">
                  <a:moveTo>
                    <a:pt x="204343" y="774700"/>
                  </a:moveTo>
                  <a:cubicBezTo>
                    <a:pt x="0" y="517652"/>
                    <a:pt x="0" y="253746"/>
                    <a:pt x="204343" y="0"/>
                  </a:cubicBezTo>
                  <a:cubicBezTo>
                    <a:pt x="398399" y="162433"/>
                    <a:pt x="398399" y="595376"/>
                    <a:pt x="204343" y="77470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00" name="Group 100"/>
          <p:cNvGrpSpPr/>
          <p:nvPr/>
        </p:nvGrpSpPr>
        <p:grpSpPr>
          <a:xfrm>
            <a:off x="10011600" y="9682560"/>
            <a:ext cx="562320" cy="637920"/>
            <a:chOff x="0" y="0"/>
            <a:chExt cx="749760" cy="850560"/>
          </a:xfrm>
        </p:grpSpPr>
        <p:sp>
          <p:nvSpPr>
            <p:cNvPr id="101" name="Freeform 101"/>
            <p:cNvSpPr/>
            <p:nvPr/>
          </p:nvSpPr>
          <p:spPr>
            <a:xfrm>
              <a:off x="0" y="0"/>
              <a:ext cx="749808" cy="850519"/>
            </a:xfrm>
            <a:custGeom>
              <a:avLst/>
              <a:gdLst/>
              <a:ahLst/>
              <a:cxnLst/>
              <a:rect l="l" t="t" r="r" b="b"/>
              <a:pathLst>
                <a:path w="749808" h="850519">
                  <a:moveTo>
                    <a:pt x="749808" y="850519"/>
                  </a:moveTo>
                  <a:cubicBezTo>
                    <a:pt x="486410" y="850519"/>
                    <a:pt x="263525" y="850519"/>
                    <a:pt x="0" y="850519"/>
                  </a:cubicBezTo>
                  <a:cubicBezTo>
                    <a:pt x="121539" y="567055"/>
                    <a:pt x="233045" y="283464"/>
                    <a:pt x="354584" y="0"/>
                  </a:cubicBezTo>
                  <a:cubicBezTo>
                    <a:pt x="364744" y="0"/>
                    <a:pt x="374904" y="0"/>
                    <a:pt x="395097" y="0"/>
                  </a:cubicBezTo>
                  <a:cubicBezTo>
                    <a:pt x="506603" y="280162"/>
                    <a:pt x="628142" y="560324"/>
                    <a:pt x="749681" y="850519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02" name="Group 102"/>
          <p:cNvGrpSpPr/>
          <p:nvPr/>
        </p:nvGrpSpPr>
        <p:grpSpPr>
          <a:xfrm>
            <a:off x="11566800" y="9678960"/>
            <a:ext cx="558720" cy="641520"/>
            <a:chOff x="0" y="0"/>
            <a:chExt cx="744960" cy="855360"/>
          </a:xfrm>
        </p:grpSpPr>
        <p:sp>
          <p:nvSpPr>
            <p:cNvPr id="103" name="Freeform 103"/>
            <p:cNvSpPr/>
            <p:nvPr/>
          </p:nvSpPr>
          <p:spPr>
            <a:xfrm>
              <a:off x="0" y="0"/>
              <a:ext cx="744982" cy="855345"/>
            </a:xfrm>
            <a:custGeom>
              <a:avLst/>
              <a:gdLst/>
              <a:ahLst/>
              <a:cxnLst/>
              <a:rect l="l" t="t" r="r" b="b"/>
              <a:pathLst>
                <a:path w="744982" h="855345">
                  <a:moveTo>
                    <a:pt x="382524" y="0"/>
                  </a:moveTo>
                  <a:cubicBezTo>
                    <a:pt x="503301" y="283972"/>
                    <a:pt x="624078" y="567944"/>
                    <a:pt x="744982" y="855345"/>
                  </a:cubicBezTo>
                  <a:cubicBezTo>
                    <a:pt x="483235" y="855345"/>
                    <a:pt x="251714" y="855345"/>
                    <a:pt x="0" y="855345"/>
                  </a:cubicBezTo>
                  <a:cubicBezTo>
                    <a:pt x="120777" y="564642"/>
                    <a:pt x="231521" y="283972"/>
                    <a:pt x="352298" y="0"/>
                  </a:cubicBezTo>
                  <a:cubicBezTo>
                    <a:pt x="362331" y="0"/>
                    <a:pt x="372491" y="0"/>
                    <a:pt x="382524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04" name="Group 104"/>
          <p:cNvGrpSpPr/>
          <p:nvPr/>
        </p:nvGrpSpPr>
        <p:grpSpPr>
          <a:xfrm>
            <a:off x="10792080" y="9678960"/>
            <a:ext cx="552240" cy="641520"/>
            <a:chOff x="0" y="0"/>
            <a:chExt cx="736320" cy="855360"/>
          </a:xfrm>
        </p:grpSpPr>
        <p:sp>
          <p:nvSpPr>
            <p:cNvPr id="105" name="Freeform 105"/>
            <p:cNvSpPr/>
            <p:nvPr/>
          </p:nvSpPr>
          <p:spPr>
            <a:xfrm>
              <a:off x="0" y="0"/>
              <a:ext cx="736346" cy="855345"/>
            </a:xfrm>
            <a:custGeom>
              <a:avLst/>
              <a:gdLst/>
              <a:ahLst/>
              <a:cxnLst/>
              <a:rect l="l" t="t" r="r" b="b"/>
              <a:pathLst>
                <a:path w="736346" h="855345">
                  <a:moveTo>
                    <a:pt x="383286" y="0"/>
                  </a:moveTo>
                  <a:cubicBezTo>
                    <a:pt x="504317" y="283972"/>
                    <a:pt x="615315" y="564642"/>
                    <a:pt x="736346" y="855345"/>
                  </a:cubicBezTo>
                  <a:cubicBezTo>
                    <a:pt x="494284" y="855345"/>
                    <a:pt x="262255" y="855345"/>
                    <a:pt x="0" y="855345"/>
                  </a:cubicBezTo>
                  <a:cubicBezTo>
                    <a:pt x="110998" y="567944"/>
                    <a:pt x="232029" y="283972"/>
                    <a:pt x="353060" y="0"/>
                  </a:cubicBezTo>
                  <a:cubicBezTo>
                    <a:pt x="363093" y="0"/>
                    <a:pt x="373253" y="0"/>
                    <a:pt x="383286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06" name="Group 106"/>
          <p:cNvGrpSpPr/>
          <p:nvPr/>
        </p:nvGrpSpPr>
        <p:grpSpPr>
          <a:xfrm>
            <a:off x="9236880" y="9678960"/>
            <a:ext cx="555840" cy="644400"/>
            <a:chOff x="0" y="0"/>
            <a:chExt cx="741120" cy="859200"/>
          </a:xfrm>
        </p:grpSpPr>
        <p:sp>
          <p:nvSpPr>
            <p:cNvPr id="107" name="Freeform 107"/>
            <p:cNvSpPr/>
            <p:nvPr/>
          </p:nvSpPr>
          <p:spPr>
            <a:xfrm>
              <a:off x="0" y="0"/>
              <a:ext cx="741172" cy="859155"/>
            </a:xfrm>
            <a:custGeom>
              <a:avLst/>
              <a:gdLst/>
              <a:ahLst/>
              <a:cxnLst/>
              <a:rect l="l" t="t" r="r" b="b"/>
              <a:pathLst>
                <a:path w="741172" h="859155">
                  <a:moveTo>
                    <a:pt x="385826" y="0"/>
                  </a:moveTo>
                  <a:cubicBezTo>
                    <a:pt x="507619" y="284099"/>
                    <a:pt x="619379" y="568325"/>
                    <a:pt x="741172" y="859155"/>
                  </a:cubicBezTo>
                  <a:cubicBezTo>
                    <a:pt x="487426" y="859155"/>
                    <a:pt x="253873" y="859155"/>
                    <a:pt x="0" y="859155"/>
                  </a:cubicBezTo>
                  <a:cubicBezTo>
                    <a:pt x="111633" y="571627"/>
                    <a:pt x="233553" y="287528"/>
                    <a:pt x="355346" y="3429"/>
                  </a:cubicBezTo>
                  <a:cubicBezTo>
                    <a:pt x="365506" y="0"/>
                    <a:pt x="375666" y="0"/>
                    <a:pt x="385826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08" name="Group 108"/>
          <p:cNvGrpSpPr/>
          <p:nvPr/>
        </p:nvGrpSpPr>
        <p:grpSpPr>
          <a:xfrm>
            <a:off x="11300400" y="9498240"/>
            <a:ext cx="311040" cy="603360"/>
            <a:chOff x="0" y="0"/>
            <a:chExt cx="414720" cy="804480"/>
          </a:xfrm>
        </p:grpSpPr>
        <p:sp>
          <p:nvSpPr>
            <p:cNvPr id="109" name="Freeform 109"/>
            <p:cNvSpPr/>
            <p:nvPr/>
          </p:nvSpPr>
          <p:spPr>
            <a:xfrm>
              <a:off x="0" y="0"/>
              <a:ext cx="414782" cy="804418"/>
            </a:xfrm>
            <a:custGeom>
              <a:avLst/>
              <a:gdLst/>
              <a:ahLst/>
              <a:cxnLst/>
              <a:rect l="l" t="t" r="r" b="b"/>
              <a:pathLst>
                <a:path w="414782" h="804418">
                  <a:moveTo>
                    <a:pt x="202311" y="804418"/>
                  </a:moveTo>
                  <a:cubicBezTo>
                    <a:pt x="0" y="425958"/>
                    <a:pt x="0" y="364998"/>
                    <a:pt x="202311" y="0"/>
                  </a:cubicBezTo>
                  <a:cubicBezTo>
                    <a:pt x="404622" y="267081"/>
                    <a:pt x="414782" y="537464"/>
                    <a:pt x="202311" y="804418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10" name="Group 110"/>
          <p:cNvGrpSpPr/>
          <p:nvPr/>
        </p:nvGrpSpPr>
        <p:grpSpPr>
          <a:xfrm>
            <a:off x="9760320" y="9507600"/>
            <a:ext cx="295200" cy="594000"/>
            <a:chOff x="0" y="0"/>
            <a:chExt cx="393600" cy="792000"/>
          </a:xfrm>
        </p:grpSpPr>
        <p:sp>
          <p:nvSpPr>
            <p:cNvPr id="111" name="Freeform 111"/>
            <p:cNvSpPr/>
            <p:nvPr/>
          </p:nvSpPr>
          <p:spPr>
            <a:xfrm>
              <a:off x="0" y="0"/>
              <a:ext cx="393573" cy="791972"/>
            </a:xfrm>
            <a:custGeom>
              <a:avLst/>
              <a:gdLst/>
              <a:ahLst/>
              <a:cxnLst/>
              <a:rect l="l" t="t" r="r" b="b"/>
              <a:pathLst>
                <a:path w="393573" h="791972">
                  <a:moveTo>
                    <a:pt x="191770" y="791972"/>
                  </a:moveTo>
                  <a:cubicBezTo>
                    <a:pt x="0" y="599059"/>
                    <a:pt x="0" y="186182"/>
                    <a:pt x="191770" y="0"/>
                  </a:cubicBezTo>
                  <a:cubicBezTo>
                    <a:pt x="393573" y="345186"/>
                    <a:pt x="393573" y="446786"/>
                    <a:pt x="191770" y="791972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12" name="Group 112"/>
          <p:cNvGrpSpPr/>
          <p:nvPr/>
        </p:nvGrpSpPr>
        <p:grpSpPr>
          <a:xfrm>
            <a:off x="10525680" y="9514080"/>
            <a:ext cx="298800" cy="581040"/>
            <a:chOff x="0" y="0"/>
            <a:chExt cx="398400" cy="774720"/>
          </a:xfrm>
        </p:grpSpPr>
        <p:sp>
          <p:nvSpPr>
            <p:cNvPr id="113" name="Freeform 113"/>
            <p:cNvSpPr/>
            <p:nvPr/>
          </p:nvSpPr>
          <p:spPr>
            <a:xfrm>
              <a:off x="0" y="0"/>
              <a:ext cx="398399" cy="774700"/>
            </a:xfrm>
            <a:custGeom>
              <a:avLst/>
              <a:gdLst/>
              <a:ahLst/>
              <a:cxnLst/>
              <a:rect l="l" t="t" r="r" b="b"/>
              <a:pathLst>
                <a:path w="398399" h="774700">
                  <a:moveTo>
                    <a:pt x="204343" y="774700"/>
                  </a:moveTo>
                  <a:cubicBezTo>
                    <a:pt x="0" y="517652"/>
                    <a:pt x="0" y="253746"/>
                    <a:pt x="204343" y="0"/>
                  </a:cubicBezTo>
                  <a:cubicBezTo>
                    <a:pt x="398399" y="162433"/>
                    <a:pt x="398399" y="595376"/>
                    <a:pt x="204343" y="77470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14" name="Group 114"/>
          <p:cNvGrpSpPr/>
          <p:nvPr/>
        </p:nvGrpSpPr>
        <p:grpSpPr>
          <a:xfrm>
            <a:off x="8964720" y="9507600"/>
            <a:ext cx="295200" cy="594000"/>
            <a:chOff x="0" y="0"/>
            <a:chExt cx="393600" cy="792000"/>
          </a:xfrm>
        </p:grpSpPr>
        <p:sp>
          <p:nvSpPr>
            <p:cNvPr id="115" name="Freeform 115"/>
            <p:cNvSpPr/>
            <p:nvPr/>
          </p:nvSpPr>
          <p:spPr>
            <a:xfrm>
              <a:off x="0" y="0"/>
              <a:ext cx="393573" cy="791972"/>
            </a:xfrm>
            <a:custGeom>
              <a:avLst/>
              <a:gdLst/>
              <a:ahLst/>
              <a:cxnLst/>
              <a:rect l="l" t="t" r="r" b="b"/>
              <a:pathLst>
                <a:path w="393573" h="791972">
                  <a:moveTo>
                    <a:pt x="191770" y="791972"/>
                  </a:moveTo>
                  <a:cubicBezTo>
                    <a:pt x="0" y="599059"/>
                    <a:pt x="0" y="186182"/>
                    <a:pt x="191770" y="0"/>
                  </a:cubicBezTo>
                  <a:cubicBezTo>
                    <a:pt x="393573" y="345186"/>
                    <a:pt x="393573" y="446786"/>
                    <a:pt x="191770" y="791972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16" name="Group 116"/>
          <p:cNvGrpSpPr/>
          <p:nvPr/>
        </p:nvGrpSpPr>
        <p:grpSpPr>
          <a:xfrm>
            <a:off x="6876000" y="9683280"/>
            <a:ext cx="562320" cy="637920"/>
            <a:chOff x="0" y="0"/>
            <a:chExt cx="749760" cy="850560"/>
          </a:xfrm>
        </p:grpSpPr>
        <p:sp>
          <p:nvSpPr>
            <p:cNvPr id="117" name="Freeform 117"/>
            <p:cNvSpPr/>
            <p:nvPr/>
          </p:nvSpPr>
          <p:spPr>
            <a:xfrm>
              <a:off x="0" y="0"/>
              <a:ext cx="749808" cy="850519"/>
            </a:xfrm>
            <a:custGeom>
              <a:avLst/>
              <a:gdLst/>
              <a:ahLst/>
              <a:cxnLst/>
              <a:rect l="l" t="t" r="r" b="b"/>
              <a:pathLst>
                <a:path w="749808" h="850519">
                  <a:moveTo>
                    <a:pt x="749808" y="850519"/>
                  </a:moveTo>
                  <a:cubicBezTo>
                    <a:pt x="486410" y="850519"/>
                    <a:pt x="263525" y="850519"/>
                    <a:pt x="0" y="850519"/>
                  </a:cubicBezTo>
                  <a:cubicBezTo>
                    <a:pt x="121539" y="567055"/>
                    <a:pt x="233045" y="283464"/>
                    <a:pt x="354584" y="0"/>
                  </a:cubicBezTo>
                  <a:cubicBezTo>
                    <a:pt x="364744" y="0"/>
                    <a:pt x="374904" y="0"/>
                    <a:pt x="395097" y="0"/>
                  </a:cubicBezTo>
                  <a:cubicBezTo>
                    <a:pt x="506603" y="280162"/>
                    <a:pt x="628142" y="560324"/>
                    <a:pt x="749681" y="850519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18" name="Group 118"/>
          <p:cNvGrpSpPr/>
          <p:nvPr/>
        </p:nvGrpSpPr>
        <p:grpSpPr>
          <a:xfrm>
            <a:off x="8431200" y="9679680"/>
            <a:ext cx="558720" cy="641520"/>
            <a:chOff x="0" y="0"/>
            <a:chExt cx="744960" cy="855360"/>
          </a:xfrm>
        </p:grpSpPr>
        <p:sp>
          <p:nvSpPr>
            <p:cNvPr id="119" name="Freeform 119"/>
            <p:cNvSpPr/>
            <p:nvPr/>
          </p:nvSpPr>
          <p:spPr>
            <a:xfrm>
              <a:off x="0" y="0"/>
              <a:ext cx="744982" cy="855345"/>
            </a:xfrm>
            <a:custGeom>
              <a:avLst/>
              <a:gdLst/>
              <a:ahLst/>
              <a:cxnLst/>
              <a:rect l="l" t="t" r="r" b="b"/>
              <a:pathLst>
                <a:path w="744982" h="855345">
                  <a:moveTo>
                    <a:pt x="382524" y="0"/>
                  </a:moveTo>
                  <a:cubicBezTo>
                    <a:pt x="503301" y="283972"/>
                    <a:pt x="624078" y="567944"/>
                    <a:pt x="744982" y="855345"/>
                  </a:cubicBezTo>
                  <a:cubicBezTo>
                    <a:pt x="483235" y="855345"/>
                    <a:pt x="251714" y="855345"/>
                    <a:pt x="0" y="855345"/>
                  </a:cubicBezTo>
                  <a:cubicBezTo>
                    <a:pt x="120777" y="564642"/>
                    <a:pt x="231521" y="283972"/>
                    <a:pt x="352298" y="0"/>
                  </a:cubicBezTo>
                  <a:cubicBezTo>
                    <a:pt x="362331" y="0"/>
                    <a:pt x="372491" y="0"/>
                    <a:pt x="382524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20" name="Group 120"/>
          <p:cNvGrpSpPr/>
          <p:nvPr/>
        </p:nvGrpSpPr>
        <p:grpSpPr>
          <a:xfrm>
            <a:off x="7656480" y="9679680"/>
            <a:ext cx="552240" cy="641520"/>
            <a:chOff x="0" y="0"/>
            <a:chExt cx="736320" cy="855360"/>
          </a:xfrm>
        </p:grpSpPr>
        <p:sp>
          <p:nvSpPr>
            <p:cNvPr id="121" name="Freeform 121"/>
            <p:cNvSpPr/>
            <p:nvPr/>
          </p:nvSpPr>
          <p:spPr>
            <a:xfrm>
              <a:off x="0" y="0"/>
              <a:ext cx="736346" cy="855345"/>
            </a:xfrm>
            <a:custGeom>
              <a:avLst/>
              <a:gdLst/>
              <a:ahLst/>
              <a:cxnLst/>
              <a:rect l="l" t="t" r="r" b="b"/>
              <a:pathLst>
                <a:path w="736346" h="855345">
                  <a:moveTo>
                    <a:pt x="383286" y="0"/>
                  </a:moveTo>
                  <a:cubicBezTo>
                    <a:pt x="504317" y="283972"/>
                    <a:pt x="615315" y="564642"/>
                    <a:pt x="736346" y="855345"/>
                  </a:cubicBezTo>
                  <a:cubicBezTo>
                    <a:pt x="494284" y="855345"/>
                    <a:pt x="262255" y="855345"/>
                    <a:pt x="0" y="855345"/>
                  </a:cubicBezTo>
                  <a:cubicBezTo>
                    <a:pt x="110998" y="567944"/>
                    <a:pt x="232029" y="283972"/>
                    <a:pt x="353060" y="0"/>
                  </a:cubicBezTo>
                  <a:cubicBezTo>
                    <a:pt x="363093" y="0"/>
                    <a:pt x="373253" y="0"/>
                    <a:pt x="383286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22" name="Group 122"/>
          <p:cNvGrpSpPr/>
          <p:nvPr/>
        </p:nvGrpSpPr>
        <p:grpSpPr>
          <a:xfrm>
            <a:off x="6101280" y="9679680"/>
            <a:ext cx="555840" cy="644400"/>
            <a:chOff x="0" y="0"/>
            <a:chExt cx="741120" cy="859200"/>
          </a:xfrm>
        </p:grpSpPr>
        <p:sp>
          <p:nvSpPr>
            <p:cNvPr id="123" name="Freeform 123"/>
            <p:cNvSpPr/>
            <p:nvPr/>
          </p:nvSpPr>
          <p:spPr>
            <a:xfrm>
              <a:off x="0" y="0"/>
              <a:ext cx="741172" cy="859155"/>
            </a:xfrm>
            <a:custGeom>
              <a:avLst/>
              <a:gdLst/>
              <a:ahLst/>
              <a:cxnLst/>
              <a:rect l="l" t="t" r="r" b="b"/>
              <a:pathLst>
                <a:path w="741172" h="859155">
                  <a:moveTo>
                    <a:pt x="385826" y="0"/>
                  </a:moveTo>
                  <a:cubicBezTo>
                    <a:pt x="507619" y="284099"/>
                    <a:pt x="619379" y="568325"/>
                    <a:pt x="741172" y="859155"/>
                  </a:cubicBezTo>
                  <a:cubicBezTo>
                    <a:pt x="487426" y="859155"/>
                    <a:pt x="253873" y="859155"/>
                    <a:pt x="0" y="859155"/>
                  </a:cubicBezTo>
                  <a:cubicBezTo>
                    <a:pt x="111633" y="571627"/>
                    <a:pt x="233553" y="287528"/>
                    <a:pt x="355346" y="3429"/>
                  </a:cubicBezTo>
                  <a:cubicBezTo>
                    <a:pt x="365506" y="0"/>
                    <a:pt x="375666" y="0"/>
                    <a:pt x="385826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24" name="Group 124"/>
          <p:cNvGrpSpPr/>
          <p:nvPr/>
        </p:nvGrpSpPr>
        <p:grpSpPr>
          <a:xfrm>
            <a:off x="8164800" y="9498960"/>
            <a:ext cx="311040" cy="603360"/>
            <a:chOff x="0" y="0"/>
            <a:chExt cx="414720" cy="804480"/>
          </a:xfrm>
        </p:grpSpPr>
        <p:sp>
          <p:nvSpPr>
            <p:cNvPr id="125" name="Freeform 125"/>
            <p:cNvSpPr/>
            <p:nvPr/>
          </p:nvSpPr>
          <p:spPr>
            <a:xfrm>
              <a:off x="0" y="0"/>
              <a:ext cx="414782" cy="804418"/>
            </a:xfrm>
            <a:custGeom>
              <a:avLst/>
              <a:gdLst/>
              <a:ahLst/>
              <a:cxnLst/>
              <a:rect l="l" t="t" r="r" b="b"/>
              <a:pathLst>
                <a:path w="414782" h="804418">
                  <a:moveTo>
                    <a:pt x="202311" y="804418"/>
                  </a:moveTo>
                  <a:cubicBezTo>
                    <a:pt x="0" y="425958"/>
                    <a:pt x="0" y="364998"/>
                    <a:pt x="202311" y="0"/>
                  </a:cubicBezTo>
                  <a:cubicBezTo>
                    <a:pt x="404622" y="267081"/>
                    <a:pt x="414782" y="537464"/>
                    <a:pt x="202311" y="804418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26" name="Group 126"/>
          <p:cNvGrpSpPr/>
          <p:nvPr/>
        </p:nvGrpSpPr>
        <p:grpSpPr>
          <a:xfrm>
            <a:off x="6624720" y="9508320"/>
            <a:ext cx="295200" cy="594000"/>
            <a:chOff x="0" y="0"/>
            <a:chExt cx="393600" cy="792000"/>
          </a:xfrm>
        </p:grpSpPr>
        <p:sp>
          <p:nvSpPr>
            <p:cNvPr id="127" name="Freeform 127"/>
            <p:cNvSpPr/>
            <p:nvPr/>
          </p:nvSpPr>
          <p:spPr>
            <a:xfrm>
              <a:off x="0" y="0"/>
              <a:ext cx="393573" cy="791972"/>
            </a:xfrm>
            <a:custGeom>
              <a:avLst/>
              <a:gdLst/>
              <a:ahLst/>
              <a:cxnLst/>
              <a:rect l="l" t="t" r="r" b="b"/>
              <a:pathLst>
                <a:path w="393573" h="791972">
                  <a:moveTo>
                    <a:pt x="191770" y="791972"/>
                  </a:moveTo>
                  <a:cubicBezTo>
                    <a:pt x="0" y="599059"/>
                    <a:pt x="0" y="186182"/>
                    <a:pt x="191770" y="0"/>
                  </a:cubicBezTo>
                  <a:cubicBezTo>
                    <a:pt x="393573" y="345186"/>
                    <a:pt x="393573" y="446786"/>
                    <a:pt x="191770" y="791972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28" name="Group 128"/>
          <p:cNvGrpSpPr/>
          <p:nvPr/>
        </p:nvGrpSpPr>
        <p:grpSpPr>
          <a:xfrm>
            <a:off x="7390080" y="9514800"/>
            <a:ext cx="298800" cy="581040"/>
            <a:chOff x="0" y="0"/>
            <a:chExt cx="398400" cy="774720"/>
          </a:xfrm>
        </p:grpSpPr>
        <p:sp>
          <p:nvSpPr>
            <p:cNvPr id="129" name="Freeform 129"/>
            <p:cNvSpPr/>
            <p:nvPr/>
          </p:nvSpPr>
          <p:spPr>
            <a:xfrm>
              <a:off x="0" y="0"/>
              <a:ext cx="398399" cy="774700"/>
            </a:xfrm>
            <a:custGeom>
              <a:avLst/>
              <a:gdLst/>
              <a:ahLst/>
              <a:cxnLst/>
              <a:rect l="l" t="t" r="r" b="b"/>
              <a:pathLst>
                <a:path w="398399" h="774700">
                  <a:moveTo>
                    <a:pt x="204343" y="774700"/>
                  </a:moveTo>
                  <a:cubicBezTo>
                    <a:pt x="0" y="517652"/>
                    <a:pt x="0" y="253746"/>
                    <a:pt x="204343" y="0"/>
                  </a:cubicBezTo>
                  <a:cubicBezTo>
                    <a:pt x="398399" y="162433"/>
                    <a:pt x="398399" y="595376"/>
                    <a:pt x="204343" y="77470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38" name="Group 138"/>
          <p:cNvGrpSpPr/>
          <p:nvPr/>
        </p:nvGrpSpPr>
        <p:grpSpPr>
          <a:xfrm>
            <a:off x="16096320" y="8053200"/>
            <a:ext cx="55440" cy="55440"/>
            <a:chOff x="0" y="0"/>
            <a:chExt cx="73920" cy="73920"/>
          </a:xfrm>
        </p:grpSpPr>
        <p:sp>
          <p:nvSpPr>
            <p:cNvPr id="139" name="Freeform 139"/>
            <p:cNvSpPr/>
            <p:nvPr/>
          </p:nvSpPr>
          <p:spPr>
            <a:xfrm>
              <a:off x="0" y="127"/>
              <a:ext cx="73914" cy="73914"/>
            </a:xfrm>
            <a:custGeom>
              <a:avLst/>
              <a:gdLst/>
              <a:ahLst/>
              <a:cxnLst/>
              <a:rect l="l" t="t" r="r" b="b"/>
              <a:pathLst>
                <a:path w="73914" h="73914">
                  <a:moveTo>
                    <a:pt x="36957" y="0"/>
                  </a:moveTo>
                  <a:cubicBezTo>
                    <a:pt x="16637" y="0"/>
                    <a:pt x="0" y="16383"/>
                    <a:pt x="0" y="36830"/>
                  </a:cubicBezTo>
                  <a:cubicBezTo>
                    <a:pt x="0" y="57277"/>
                    <a:pt x="16637" y="73914"/>
                    <a:pt x="36957" y="73914"/>
                  </a:cubicBezTo>
                  <a:cubicBezTo>
                    <a:pt x="57277" y="73914"/>
                    <a:pt x="73914" y="57277"/>
                    <a:pt x="73914" y="36830"/>
                  </a:cubicBezTo>
                  <a:cubicBezTo>
                    <a:pt x="73914" y="16383"/>
                    <a:pt x="57277" y="0"/>
                    <a:pt x="36957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149" name="Group 149"/>
          <p:cNvGrpSpPr/>
          <p:nvPr/>
        </p:nvGrpSpPr>
        <p:grpSpPr>
          <a:xfrm>
            <a:off x="799200" y="642960"/>
            <a:ext cx="8499600" cy="8499600"/>
            <a:chOff x="0" y="0"/>
            <a:chExt cx="11332800" cy="11332800"/>
          </a:xfrm>
        </p:grpSpPr>
        <p:sp>
          <p:nvSpPr>
            <p:cNvPr id="150" name="Freeform 150"/>
            <p:cNvSpPr/>
            <p:nvPr/>
          </p:nvSpPr>
          <p:spPr>
            <a:xfrm>
              <a:off x="0" y="0"/>
              <a:ext cx="0" cy="0"/>
            </a:xfrm>
            <a:custGeom>
              <a:avLst/>
              <a:gdLst/>
              <a:ahLst/>
              <a:cxnLst/>
              <a:rect l="l" t="t" r="r" b="b"/>
              <a:pathLst>
                <a:path/>
              </a:pathLst>
            </a:custGeom>
            <a:blipFill>
              <a:blip r:embed="rId3"/>
              <a:stretch>
                <a:fillRect l="49999" t="49999" r="50000" b="50000"/>
              </a:stretch>
            </a:blipFill>
          </p:spPr>
        </p:sp>
        <p:sp>
          <p:nvSpPr>
            <p:cNvPr id="151" name="Freeform 151"/>
            <p:cNvSpPr/>
            <p:nvPr/>
          </p:nvSpPr>
          <p:spPr>
            <a:xfrm>
              <a:off x="0" y="0"/>
              <a:ext cx="0" cy="0"/>
            </a:xfrm>
            <a:custGeom>
              <a:avLst/>
              <a:gdLst/>
              <a:ahLst/>
              <a:cxnLst/>
              <a:rect l="l" t="t" r="r" b="b"/>
              <a:pathLst>
                <a:path/>
              </a:pathLst>
            </a:custGeom>
            <a:solidFill>
              <a:srgbClr val="984807"/>
            </a:solidFill>
          </p:spPr>
        </p:sp>
      </p:grpSp>
      <p:sp>
        <p:nvSpPr>
          <p:cNvPr id="156" name="AutoShape 73">
            <a:extLst>
              <a:ext uri="{FF2B5EF4-FFF2-40B4-BE49-F238E27FC236}">
                <a16:creationId xmlns:a16="http://schemas.microsoft.com/office/drawing/2014/main" id="{E7E0C66B-F3CC-A97F-CF0C-C7D5ECE88AF1}"/>
              </a:ext>
            </a:extLst>
          </p:cNvPr>
          <p:cNvSpPr/>
          <p:nvPr/>
        </p:nvSpPr>
        <p:spPr>
          <a:xfrm rot="21903">
            <a:off x="148497" y="1830270"/>
            <a:ext cx="18081007" cy="0"/>
          </a:xfrm>
          <a:prstGeom prst="line">
            <a:avLst/>
          </a:prstGeom>
          <a:ln w="47625" cap="rnd">
            <a:solidFill>
              <a:srgbClr val="984603"/>
            </a:solidFill>
            <a:prstDash val="solid"/>
            <a:headEnd type="none" w="sm" len="sm"/>
            <a:tailEnd type="none" w="sm" len="sm"/>
          </a:ln>
        </p:spPr>
      </p:sp>
      <p:grpSp>
        <p:nvGrpSpPr>
          <p:cNvPr id="157" name="Group 74">
            <a:extLst>
              <a:ext uri="{FF2B5EF4-FFF2-40B4-BE49-F238E27FC236}">
                <a16:creationId xmlns:a16="http://schemas.microsoft.com/office/drawing/2014/main" id="{8DBCE9C4-DDAC-D97F-95F8-8D2ABACC8F74}"/>
              </a:ext>
            </a:extLst>
          </p:cNvPr>
          <p:cNvGrpSpPr/>
          <p:nvPr/>
        </p:nvGrpSpPr>
        <p:grpSpPr>
          <a:xfrm>
            <a:off x="16695360" y="678960"/>
            <a:ext cx="1374480" cy="1009440"/>
            <a:chOff x="0" y="0"/>
            <a:chExt cx="1832640" cy="1345920"/>
          </a:xfrm>
        </p:grpSpPr>
        <p:sp>
          <p:nvSpPr>
            <p:cNvPr id="158" name="Freeform 75">
              <a:extLst>
                <a:ext uri="{FF2B5EF4-FFF2-40B4-BE49-F238E27FC236}">
                  <a16:creationId xmlns:a16="http://schemas.microsoft.com/office/drawing/2014/main" id="{0826142C-B27C-C5D9-6D8D-9CBDC201AA45}"/>
                </a:ext>
              </a:extLst>
            </p:cNvPr>
            <p:cNvSpPr/>
            <p:nvPr/>
          </p:nvSpPr>
          <p:spPr>
            <a:xfrm>
              <a:off x="0" y="0"/>
              <a:ext cx="1832737" cy="1345946"/>
            </a:xfrm>
            <a:custGeom>
              <a:avLst/>
              <a:gdLst/>
              <a:ahLst/>
              <a:cxnLst/>
              <a:rect l="l" t="t" r="r" b="b"/>
              <a:pathLst>
                <a:path w="1832737" h="1345946">
                  <a:moveTo>
                    <a:pt x="374396" y="560451"/>
                  </a:moveTo>
                  <a:cubicBezTo>
                    <a:pt x="449326" y="544703"/>
                    <a:pt x="520192" y="532765"/>
                    <a:pt x="595122" y="548640"/>
                  </a:cubicBezTo>
                  <a:cubicBezTo>
                    <a:pt x="823722" y="596011"/>
                    <a:pt x="969518" y="789432"/>
                    <a:pt x="945896" y="1026287"/>
                  </a:cubicBezTo>
                  <a:cubicBezTo>
                    <a:pt x="938022" y="1105281"/>
                    <a:pt x="961644" y="1117092"/>
                    <a:pt x="1024763" y="1109218"/>
                  </a:cubicBezTo>
                  <a:cubicBezTo>
                    <a:pt x="1095756" y="1105281"/>
                    <a:pt x="1166622" y="1113155"/>
                    <a:pt x="1237615" y="1109218"/>
                  </a:cubicBezTo>
                  <a:cubicBezTo>
                    <a:pt x="1292733" y="1105281"/>
                    <a:pt x="1316482" y="1117092"/>
                    <a:pt x="1328293" y="1176274"/>
                  </a:cubicBezTo>
                  <a:cubicBezTo>
                    <a:pt x="1347978" y="1278890"/>
                    <a:pt x="1442593" y="1345946"/>
                    <a:pt x="1545082" y="1345946"/>
                  </a:cubicBezTo>
                  <a:cubicBezTo>
                    <a:pt x="1651508" y="1345946"/>
                    <a:pt x="1738249" y="1274953"/>
                    <a:pt x="1765808" y="1172337"/>
                  </a:cubicBezTo>
                  <a:cubicBezTo>
                    <a:pt x="1769745" y="1144651"/>
                    <a:pt x="1769745" y="1121029"/>
                    <a:pt x="1801241" y="1101344"/>
                  </a:cubicBezTo>
                  <a:cubicBezTo>
                    <a:pt x="1832737" y="1085596"/>
                    <a:pt x="1824863" y="935609"/>
                    <a:pt x="1801241" y="935609"/>
                  </a:cubicBezTo>
                  <a:cubicBezTo>
                    <a:pt x="1714500" y="931672"/>
                    <a:pt x="1738122" y="872490"/>
                    <a:pt x="1742186" y="829056"/>
                  </a:cubicBezTo>
                  <a:cubicBezTo>
                    <a:pt x="1746123" y="726440"/>
                    <a:pt x="1718564" y="643509"/>
                    <a:pt x="1627886" y="588264"/>
                  </a:cubicBezTo>
                  <a:cubicBezTo>
                    <a:pt x="1549019" y="540893"/>
                    <a:pt x="1541145" y="513334"/>
                    <a:pt x="1580642" y="430403"/>
                  </a:cubicBezTo>
                  <a:cubicBezTo>
                    <a:pt x="1592453" y="402717"/>
                    <a:pt x="1604264" y="367284"/>
                    <a:pt x="1576705" y="351409"/>
                  </a:cubicBezTo>
                  <a:cubicBezTo>
                    <a:pt x="1553083" y="335661"/>
                    <a:pt x="1521587" y="355346"/>
                    <a:pt x="1501775" y="379095"/>
                  </a:cubicBezTo>
                  <a:cubicBezTo>
                    <a:pt x="1486027" y="394843"/>
                    <a:pt x="1478153" y="418592"/>
                    <a:pt x="1474216" y="442214"/>
                  </a:cubicBezTo>
                  <a:cubicBezTo>
                    <a:pt x="1454531" y="548767"/>
                    <a:pt x="1454531" y="548767"/>
                    <a:pt x="1340231" y="540893"/>
                  </a:cubicBezTo>
                  <a:cubicBezTo>
                    <a:pt x="1316609" y="536956"/>
                    <a:pt x="1292987" y="533019"/>
                    <a:pt x="1269238" y="533019"/>
                  </a:cubicBezTo>
                  <a:cubicBezTo>
                    <a:pt x="1229868" y="536956"/>
                    <a:pt x="1218057" y="517271"/>
                    <a:pt x="1214120" y="485648"/>
                  </a:cubicBezTo>
                  <a:cubicBezTo>
                    <a:pt x="1198372" y="379095"/>
                    <a:pt x="1178687" y="272542"/>
                    <a:pt x="1162939" y="165989"/>
                  </a:cubicBezTo>
                  <a:cubicBezTo>
                    <a:pt x="1159002" y="146304"/>
                    <a:pt x="1155065" y="126492"/>
                    <a:pt x="1166876" y="102870"/>
                  </a:cubicBezTo>
                  <a:cubicBezTo>
                    <a:pt x="1202055" y="19685"/>
                    <a:pt x="1190244" y="3937"/>
                    <a:pt x="1099566" y="3937"/>
                  </a:cubicBezTo>
                  <a:cubicBezTo>
                    <a:pt x="894588" y="0"/>
                    <a:pt x="685800" y="3937"/>
                    <a:pt x="476885" y="3937"/>
                  </a:cubicBezTo>
                  <a:cubicBezTo>
                    <a:pt x="433578" y="3937"/>
                    <a:pt x="390144" y="0"/>
                    <a:pt x="346837" y="3937"/>
                  </a:cubicBezTo>
                  <a:cubicBezTo>
                    <a:pt x="287782" y="7874"/>
                    <a:pt x="267970" y="51308"/>
                    <a:pt x="307467" y="94742"/>
                  </a:cubicBezTo>
                  <a:cubicBezTo>
                    <a:pt x="327152" y="118364"/>
                    <a:pt x="327152" y="138176"/>
                    <a:pt x="331089" y="165735"/>
                  </a:cubicBezTo>
                  <a:cubicBezTo>
                    <a:pt x="331089" y="244729"/>
                    <a:pt x="331089" y="323596"/>
                    <a:pt x="331089" y="402590"/>
                  </a:cubicBezTo>
                  <a:cubicBezTo>
                    <a:pt x="342900" y="402590"/>
                    <a:pt x="350774" y="398653"/>
                    <a:pt x="362585" y="398653"/>
                  </a:cubicBezTo>
                  <a:cubicBezTo>
                    <a:pt x="366522" y="394716"/>
                    <a:pt x="370459" y="394716"/>
                    <a:pt x="378333" y="390779"/>
                  </a:cubicBezTo>
                  <a:cubicBezTo>
                    <a:pt x="370459" y="394716"/>
                    <a:pt x="366522" y="394716"/>
                    <a:pt x="362585" y="398653"/>
                  </a:cubicBezTo>
                  <a:cubicBezTo>
                    <a:pt x="350774" y="398653"/>
                    <a:pt x="342900" y="402590"/>
                    <a:pt x="331089" y="402590"/>
                  </a:cubicBezTo>
                  <a:cubicBezTo>
                    <a:pt x="335026" y="446024"/>
                    <a:pt x="319278" y="469646"/>
                    <a:pt x="275971" y="485521"/>
                  </a:cubicBezTo>
                  <a:cubicBezTo>
                    <a:pt x="197104" y="513207"/>
                    <a:pt x="138049" y="560451"/>
                    <a:pt x="90678" y="627634"/>
                  </a:cubicBezTo>
                  <a:cubicBezTo>
                    <a:pt x="55245" y="655320"/>
                    <a:pt x="35560" y="690753"/>
                    <a:pt x="19685" y="726313"/>
                  </a:cubicBezTo>
                  <a:cubicBezTo>
                    <a:pt x="0" y="793369"/>
                    <a:pt x="15748" y="813054"/>
                    <a:pt x="90678" y="805180"/>
                  </a:cubicBezTo>
                  <a:cubicBezTo>
                    <a:pt x="161671" y="698627"/>
                    <a:pt x="244348" y="599948"/>
                    <a:pt x="374396" y="560451"/>
                  </a:cubicBezTo>
                  <a:close/>
                  <a:moveTo>
                    <a:pt x="1541018" y="1002538"/>
                  </a:moveTo>
                  <a:cubicBezTo>
                    <a:pt x="1604137" y="998601"/>
                    <a:pt x="1655318" y="1049909"/>
                    <a:pt x="1655318" y="1113028"/>
                  </a:cubicBezTo>
                  <a:cubicBezTo>
                    <a:pt x="1659255" y="1176147"/>
                    <a:pt x="1612011" y="1227455"/>
                    <a:pt x="1544955" y="1227455"/>
                  </a:cubicBezTo>
                  <a:cubicBezTo>
                    <a:pt x="1481836" y="1227455"/>
                    <a:pt x="1434592" y="1180084"/>
                    <a:pt x="1430655" y="1120902"/>
                  </a:cubicBezTo>
                  <a:cubicBezTo>
                    <a:pt x="1426718" y="1057783"/>
                    <a:pt x="1477899" y="1002538"/>
                    <a:pt x="1541018" y="1002538"/>
                  </a:cubicBezTo>
                  <a:close/>
                  <a:moveTo>
                    <a:pt x="610870" y="453898"/>
                  </a:moveTo>
                  <a:cubicBezTo>
                    <a:pt x="610870" y="453898"/>
                    <a:pt x="614807" y="453898"/>
                    <a:pt x="618744" y="449961"/>
                  </a:cubicBezTo>
                  <a:cubicBezTo>
                    <a:pt x="614807" y="453898"/>
                    <a:pt x="610870" y="453898"/>
                    <a:pt x="610870" y="453898"/>
                  </a:cubicBezTo>
                  <a:close/>
                  <a:moveTo>
                    <a:pt x="618744" y="449961"/>
                  </a:moveTo>
                  <a:cubicBezTo>
                    <a:pt x="622681" y="449961"/>
                    <a:pt x="622681" y="449961"/>
                    <a:pt x="622681" y="449961"/>
                  </a:cubicBezTo>
                  <a:cubicBezTo>
                    <a:pt x="622681" y="449961"/>
                    <a:pt x="622681" y="449961"/>
                    <a:pt x="618744" y="449961"/>
                  </a:cubicBezTo>
                  <a:close/>
                  <a:moveTo>
                    <a:pt x="788289" y="110490"/>
                  </a:moveTo>
                  <a:cubicBezTo>
                    <a:pt x="823722" y="114427"/>
                    <a:pt x="863219" y="110490"/>
                    <a:pt x="898652" y="110490"/>
                  </a:cubicBezTo>
                  <a:cubicBezTo>
                    <a:pt x="1064133" y="110490"/>
                    <a:pt x="1064133" y="110490"/>
                    <a:pt x="1091819" y="272288"/>
                  </a:cubicBezTo>
                  <a:cubicBezTo>
                    <a:pt x="1115441" y="410464"/>
                    <a:pt x="1135126" y="548640"/>
                    <a:pt x="1154938" y="686689"/>
                  </a:cubicBezTo>
                  <a:cubicBezTo>
                    <a:pt x="1158875" y="710311"/>
                    <a:pt x="1190371" y="757682"/>
                    <a:pt x="1147064" y="761619"/>
                  </a:cubicBezTo>
                  <a:cubicBezTo>
                    <a:pt x="1099820" y="769493"/>
                    <a:pt x="1040638" y="797179"/>
                    <a:pt x="1005205" y="733933"/>
                  </a:cubicBezTo>
                  <a:cubicBezTo>
                    <a:pt x="950087" y="627380"/>
                    <a:pt x="871220" y="544449"/>
                    <a:pt x="760857" y="493141"/>
                  </a:cubicBezTo>
                  <a:cubicBezTo>
                    <a:pt x="729361" y="481330"/>
                    <a:pt x="721487" y="461518"/>
                    <a:pt x="721487" y="426085"/>
                  </a:cubicBezTo>
                  <a:cubicBezTo>
                    <a:pt x="725424" y="343154"/>
                    <a:pt x="725424" y="260350"/>
                    <a:pt x="721487" y="173482"/>
                  </a:cubicBezTo>
                  <a:cubicBezTo>
                    <a:pt x="717550" y="122174"/>
                    <a:pt x="737235" y="102489"/>
                    <a:pt x="788543" y="110363"/>
                  </a:cubicBezTo>
                  <a:close/>
                  <a:moveTo>
                    <a:pt x="417703" y="134239"/>
                  </a:moveTo>
                  <a:cubicBezTo>
                    <a:pt x="417703" y="126365"/>
                    <a:pt x="421640" y="122428"/>
                    <a:pt x="421640" y="118491"/>
                  </a:cubicBezTo>
                  <a:cubicBezTo>
                    <a:pt x="492633" y="118491"/>
                    <a:pt x="559562" y="114554"/>
                    <a:pt x="630555" y="114554"/>
                  </a:cubicBezTo>
                  <a:cubicBezTo>
                    <a:pt x="630555" y="122428"/>
                    <a:pt x="634492" y="126365"/>
                    <a:pt x="638429" y="134239"/>
                  </a:cubicBezTo>
                  <a:cubicBezTo>
                    <a:pt x="638429" y="146050"/>
                    <a:pt x="638429" y="157861"/>
                    <a:pt x="642366" y="169799"/>
                  </a:cubicBezTo>
                  <a:cubicBezTo>
                    <a:pt x="638429" y="157988"/>
                    <a:pt x="638429" y="146177"/>
                    <a:pt x="638429" y="134239"/>
                  </a:cubicBezTo>
                  <a:cubicBezTo>
                    <a:pt x="626618" y="232918"/>
                    <a:pt x="630555" y="335534"/>
                    <a:pt x="634492" y="434213"/>
                  </a:cubicBezTo>
                  <a:cubicBezTo>
                    <a:pt x="630555" y="438150"/>
                    <a:pt x="630555" y="438150"/>
                    <a:pt x="630555" y="442087"/>
                  </a:cubicBezTo>
                  <a:cubicBezTo>
                    <a:pt x="618744" y="446024"/>
                    <a:pt x="606933" y="446024"/>
                    <a:pt x="595122" y="449961"/>
                  </a:cubicBezTo>
                  <a:cubicBezTo>
                    <a:pt x="547878" y="461772"/>
                    <a:pt x="504444" y="414401"/>
                    <a:pt x="457200" y="442087"/>
                  </a:cubicBezTo>
                  <a:cubicBezTo>
                    <a:pt x="421767" y="438150"/>
                    <a:pt x="417830" y="418465"/>
                    <a:pt x="421767" y="386842"/>
                  </a:cubicBezTo>
                  <a:cubicBezTo>
                    <a:pt x="421767" y="303911"/>
                    <a:pt x="417830" y="217170"/>
                    <a:pt x="417830" y="134239"/>
                  </a:cubicBezTo>
                  <a:cubicBezTo>
                    <a:pt x="413893" y="142113"/>
                    <a:pt x="409956" y="149987"/>
                    <a:pt x="409956" y="161925"/>
                  </a:cubicBezTo>
                  <a:cubicBezTo>
                    <a:pt x="409956" y="150114"/>
                    <a:pt x="413893" y="142240"/>
                    <a:pt x="417830" y="134239"/>
                  </a:cubicBezTo>
                  <a:close/>
                </a:path>
              </a:pathLst>
            </a:custGeom>
            <a:solidFill>
              <a:srgbClr val="00B050"/>
            </a:solidFill>
          </p:spPr>
        </p:sp>
      </p:grpSp>
      <p:grpSp>
        <p:nvGrpSpPr>
          <p:cNvPr id="159" name="Group 76">
            <a:extLst>
              <a:ext uri="{FF2B5EF4-FFF2-40B4-BE49-F238E27FC236}">
                <a16:creationId xmlns:a16="http://schemas.microsoft.com/office/drawing/2014/main" id="{9E449D6B-0AA9-2302-EA7A-6631F2EB0975}"/>
              </a:ext>
            </a:extLst>
          </p:cNvPr>
          <p:cNvGrpSpPr/>
          <p:nvPr/>
        </p:nvGrpSpPr>
        <p:grpSpPr>
          <a:xfrm>
            <a:off x="16796880" y="1113840"/>
            <a:ext cx="590400" cy="609840"/>
            <a:chOff x="0" y="0"/>
            <a:chExt cx="787200" cy="813120"/>
          </a:xfrm>
        </p:grpSpPr>
        <p:sp>
          <p:nvSpPr>
            <p:cNvPr id="160" name="Freeform 77">
              <a:extLst>
                <a:ext uri="{FF2B5EF4-FFF2-40B4-BE49-F238E27FC236}">
                  <a16:creationId xmlns:a16="http://schemas.microsoft.com/office/drawing/2014/main" id="{A603125A-74E5-0C44-8974-74C0E1162DD7}"/>
                </a:ext>
              </a:extLst>
            </p:cNvPr>
            <p:cNvSpPr/>
            <p:nvPr/>
          </p:nvSpPr>
          <p:spPr>
            <a:xfrm>
              <a:off x="0" y="0"/>
              <a:ext cx="787273" cy="813181"/>
            </a:xfrm>
            <a:custGeom>
              <a:avLst/>
              <a:gdLst/>
              <a:ahLst/>
              <a:cxnLst/>
              <a:rect l="l" t="t" r="r" b="b"/>
              <a:pathLst>
                <a:path w="787273" h="813181">
                  <a:moveTo>
                    <a:pt x="31496" y="517144"/>
                  </a:moveTo>
                  <a:cubicBezTo>
                    <a:pt x="43307" y="568452"/>
                    <a:pt x="66929" y="611886"/>
                    <a:pt x="102362" y="651383"/>
                  </a:cubicBezTo>
                  <a:cubicBezTo>
                    <a:pt x="228346" y="789559"/>
                    <a:pt x="432943" y="813181"/>
                    <a:pt x="586486" y="710565"/>
                  </a:cubicBezTo>
                  <a:cubicBezTo>
                    <a:pt x="736092" y="604012"/>
                    <a:pt x="787273" y="406654"/>
                    <a:pt x="708533" y="240792"/>
                  </a:cubicBezTo>
                  <a:cubicBezTo>
                    <a:pt x="625856" y="75057"/>
                    <a:pt x="440817" y="0"/>
                    <a:pt x="255778" y="59182"/>
                  </a:cubicBezTo>
                  <a:cubicBezTo>
                    <a:pt x="259715" y="82804"/>
                    <a:pt x="271526" y="98679"/>
                    <a:pt x="287274" y="114427"/>
                  </a:cubicBezTo>
                  <a:cubicBezTo>
                    <a:pt x="271526" y="98679"/>
                    <a:pt x="259715" y="82804"/>
                    <a:pt x="255778" y="59182"/>
                  </a:cubicBezTo>
                  <a:cubicBezTo>
                    <a:pt x="216408" y="70993"/>
                    <a:pt x="180975" y="82804"/>
                    <a:pt x="153416" y="118364"/>
                  </a:cubicBezTo>
                  <a:cubicBezTo>
                    <a:pt x="125857" y="126238"/>
                    <a:pt x="106172" y="146050"/>
                    <a:pt x="94361" y="165735"/>
                  </a:cubicBezTo>
                  <a:cubicBezTo>
                    <a:pt x="70866" y="225044"/>
                    <a:pt x="3937" y="264414"/>
                    <a:pt x="19685" y="343408"/>
                  </a:cubicBezTo>
                  <a:cubicBezTo>
                    <a:pt x="3937" y="355219"/>
                    <a:pt x="3937" y="371094"/>
                    <a:pt x="11811" y="390779"/>
                  </a:cubicBezTo>
                  <a:cubicBezTo>
                    <a:pt x="11811" y="402590"/>
                    <a:pt x="11811" y="410464"/>
                    <a:pt x="11811" y="422402"/>
                  </a:cubicBezTo>
                  <a:cubicBezTo>
                    <a:pt x="15748" y="430276"/>
                    <a:pt x="23622" y="438150"/>
                    <a:pt x="27559" y="446024"/>
                  </a:cubicBezTo>
                  <a:cubicBezTo>
                    <a:pt x="23622" y="438150"/>
                    <a:pt x="15748" y="430276"/>
                    <a:pt x="11811" y="422402"/>
                  </a:cubicBezTo>
                  <a:cubicBezTo>
                    <a:pt x="0" y="449961"/>
                    <a:pt x="7874" y="473710"/>
                    <a:pt x="27559" y="493395"/>
                  </a:cubicBezTo>
                  <a:cubicBezTo>
                    <a:pt x="23622" y="497332"/>
                    <a:pt x="27559" y="501269"/>
                    <a:pt x="31496" y="505206"/>
                  </a:cubicBezTo>
                  <a:cubicBezTo>
                    <a:pt x="31496" y="505206"/>
                    <a:pt x="27559" y="513080"/>
                    <a:pt x="27559" y="513080"/>
                  </a:cubicBezTo>
                  <a:cubicBezTo>
                    <a:pt x="27559" y="513080"/>
                    <a:pt x="31496" y="517017"/>
                    <a:pt x="31496" y="517017"/>
                  </a:cubicBezTo>
                  <a:close/>
                  <a:moveTo>
                    <a:pt x="385699" y="228981"/>
                  </a:moveTo>
                  <a:cubicBezTo>
                    <a:pt x="381762" y="209296"/>
                    <a:pt x="373888" y="201295"/>
                    <a:pt x="366014" y="189484"/>
                  </a:cubicBezTo>
                  <a:cubicBezTo>
                    <a:pt x="373888" y="201295"/>
                    <a:pt x="381762" y="209169"/>
                    <a:pt x="385699" y="228981"/>
                  </a:cubicBezTo>
                  <a:cubicBezTo>
                    <a:pt x="499872" y="264541"/>
                    <a:pt x="551053" y="319786"/>
                    <a:pt x="547116" y="410591"/>
                  </a:cubicBezTo>
                  <a:cubicBezTo>
                    <a:pt x="543179" y="489585"/>
                    <a:pt x="499872" y="536956"/>
                    <a:pt x="429006" y="568452"/>
                  </a:cubicBezTo>
                  <a:cubicBezTo>
                    <a:pt x="377825" y="592074"/>
                    <a:pt x="326644" y="556641"/>
                    <a:pt x="279400" y="560578"/>
                  </a:cubicBezTo>
                  <a:cubicBezTo>
                    <a:pt x="279400" y="560578"/>
                    <a:pt x="275463" y="560578"/>
                    <a:pt x="275463" y="560578"/>
                  </a:cubicBezTo>
                  <a:cubicBezTo>
                    <a:pt x="283337" y="540893"/>
                    <a:pt x="263652" y="532892"/>
                    <a:pt x="251841" y="521081"/>
                  </a:cubicBezTo>
                  <a:cubicBezTo>
                    <a:pt x="180975" y="446024"/>
                    <a:pt x="192786" y="355346"/>
                    <a:pt x="275463" y="268478"/>
                  </a:cubicBezTo>
                  <a:cubicBezTo>
                    <a:pt x="306959" y="248793"/>
                    <a:pt x="346329" y="232918"/>
                    <a:pt x="385699" y="228981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161" name="Group 78">
            <a:extLst>
              <a:ext uri="{FF2B5EF4-FFF2-40B4-BE49-F238E27FC236}">
                <a16:creationId xmlns:a16="http://schemas.microsoft.com/office/drawing/2014/main" id="{344D4E26-5520-C18B-B163-E24AEB4F1000}"/>
              </a:ext>
            </a:extLst>
          </p:cNvPr>
          <p:cNvGrpSpPr/>
          <p:nvPr/>
        </p:nvGrpSpPr>
        <p:grpSpPr>
          <a:xfrm>
            <a:off x="71280" y="699120"/>
            <a:ext cx="1374480" cy="1009440"/>
            <a:chOff x="0" y="0"/>
            <a:chExt cx="1832640" cy="1345920"/>
          </a:xfrm>
        </p:grpSpPr>
        <p:sp>
          <p:nvSpPr>
            <p:cNvPr id="162" name="Freeform 79">
              <a:extLst>
                <a:ext uri="{FF2B5EF4-FFF2-40B4-BE49-F238E27FC236}">
                  <a16:creationId xmlns:a16="http://schemas.microsoft.com/office/drawing/2014/main" id="{38360A7D-4451-24CC-CA55-173D3437D3CD}"/>
                </a:ext>
              </a:extLst>
            </p:cNvPr>
            <p:cNvSpPr/>
            <p:nvPr/>
          </p:nvSpPr>
          <p:spPr>
            <a:xfrm>
              <a:off x="0" y="0"/>
              <a:ext cx="1832737" cy="1345946"/>
            </a:xfrm>
            <a:custGeom>
              <a:avLst/>
              <a:gdLst/>
              <a:ahLst/>
              <a:cxnLst/>
              <a:rect l="l" t="t" r="r" b="b"/>
              <a:pathLst>
                <a:path w="1832737" h="1345946">
                  <a:moveTo>
                    <a:pt x="374396" y="560451"/>
                  </a:moveTo>
                  <a:cubicBezTo>
                    <a:pt x="449326" y="544703"/>
                    <a:pt x="520192" y="532765"/>
                    <a:pt x="595122" y="548640"/>
                  </a:cubicBezTo>
                  <a:cubicBezTo>
                    <a:pt x="823722" y="596011"/>
                    <a:pt x="969518" y="789432"/>
                    <a:pt x="945896" y="1026287"/>
                  </a:cubicBezTo>
                  <a:cubicBezTo>
                    <a:pt x="938022" y="1105281"/>
                    <a:pt x="961644" y="1117092"/>
                    <a:pt x="1024763" y="1109218"/>
                  </a:cubicBezTo>
                  <a:cubicBezTo>
                    <a:pt x="1095756" y="1105281"/>
                    <a:pt x="1166622" y="1113155"/>
                    <a:pt x="1237615" y="1109218"/>
                  </a:cubicBezTo>
                  <a:cubicBezTo>
                    <a:pt x="1292733" y="1105281"/>
                    <a:pt x="1316482" y="1117092"/>
                    <a:pt x="1328293" y="1176274"/>
                  </a:cubicBezTo>
                  <a:cubicBezTo>
                    <a:pt x="1347978" y="1278890"/>
                    <a:pt x="1442593" y="1345946"/>
                    <a:pt x="1545082" y="1345946"/>
                  </a:cubicBezTo>
                  <a:cubicBezTo>
                    <a:pt x="1651508" y="1345946"/>
                    <a:pt x="1738249" y="1274953"/>
                    <a:pt x="1765808" y="1172337"/>
                  </a:cubicBezTo>
                  <a:cubicBezTo>
                    <a:pt x="1769745" y="1144651"/>
                    <a:pt x="1769745" y="1121029"/>
                    <a:pt x="1801241" y="1101344"/>
                  </a:cubicBezTo>
                  <a:cubicBezTo>
                    <a:pt x="1832737" y="1085596"/>
                    <a:pt x="1824863" y="935609"/>
                    <a:pt x="1801241" y="935609"/>
                  </a:cubicBezTo>
                  <a:cubicBezTo>
                    <a:pt x="1714500" y="931672"/>
                    <a:pt x="1738122" y="872490"/>
                    <a:pt x="1742186" y="829056"/>
                  </a:cubicBezTo>
                  <a:cubicBezTo>
                    <a:pt x="1746123" y="726440"/>
                    <a:pt x="1718564" y="643509"/>
                    <a:pt x="1627886" y="588264"/>
                  </a:cubicBezTo>
                  <a:cubicBezTo>
                    <a:pt x="1549019" y="540893"/>
                    <a:pt x="1541145" y="513334"/>
                    <a:pt x="1580642" y="430403"/>
                  </a:cubicBezTo>
                  <a:cubicBezTo>
                    <a:pt x="1592453" y="402717"/>
                    <a:pt x="1604264" y="367284"/>
                    <a:pt x="1576705" y="351409"/>
                  </a:cubicBezTo>
                  <a:cubicBezTo>
                    <a:pt x="1553083" y="335661"/>
                    <a:pt x="1521587" y="355346"/>
                    <a:pt x="1501775" y="379095"/>
                  </a:cubicBezTo>
                  <a:cubicBezTo>
                    <a:pt x="1486027" y="394843"/>
                    <a:pt x="1478153" y="418592"/>
                    <a:pt x="1474216" y="442214"/>
                  </a:cubicBezTo>
                  <a:cubicBezTo>
                    <a:pt x="1454531" y="548767"/>
                    <a:pt x="1454531" y="548767"/>
                    <a:pt x="1340231" y="540893"/>
                  </a:cubicBezTo>
                  <a:cubicBezTo>
                    <a:pt x="1316609" y="536956"/>
                    <a:pt x="1292987" y="533019"/>
                    <a:pt x="1269238" y="533019"/>
                  </a:cubicBezTo>
                  <a:cubicBezTo>
                    <a:pt x="1229868" y="536956"/>
                    <a:pt x="1218057" y="517271"/>
                    <a:pt x="1214120" y="485648"/>
                  </a:cubicBezTo>
                  <a:cubicBezTo>
                    <a:pt x="1198372" y="379095"/>
                    <a:pt x="1178687" y="272542"/>
                    <a:pt x="1162939" y="165989"/>
                  </a:cubicBezTo>
                  <a:cubicBezTo>
                    <a:pt x="1159002" y="146304"/>
                    <a:pt x="1155065" y="126492"/>
                    <a:pt x="1166876" y="102870"/>
                  </a:cubicBezTo>
                  <a:cubicBezTo>
                    <a:pt x="1202055" y="19685"/>
                    <a:pt x="1190244" y="3937"/>
                    <a:pt x="1099566" y="3937"/>
                  </a:cubicBezTo>
                  <a:cubicBezTo>
                    <a:pt x="894588" y="0"/>
                    <a:pt x="685800" y="3937"/>
                    <a:pt x="476885" y="3937"/>
                  </a:cubicBezTo>
                  <a:cubicBezTo>
                    <a:pt x="433578" y="3937"/>
                    <a:pt x="390144" y="0"/>
                    <a:pt x="346837" y="3937"/>
                  </a:cubicBezTo>
                  <a:cubicBezTo>
                    <a:pt x="287782" y="7874"/>
                    <a:pt x="267970" y="51308"/>
                    <a:pt x="307467" y="94742"/>
                  </a:cubicBezTo>
                  <a:cubicBezTo>
                    <a:pt x="327152" y="118364"/>
                    <a:pt x="327152" y="138176"/>
                    <a:pt x="331089" y="165735"/>
                  </a:cubicBezTo>
                  <a:cubicBezTo>
                    <a:pt x="331089" y="244729"/>
                    <a:pt x="331089" y="323596"/>
                    <a:pt x="331089" y="402590"/>
                  </a:cubicBezTo>
                  <a:cubicBezTo>
                    <a:pt x="342900" y="402590"/>
                    <a:pt x="350774" y="398653"/>
                    <a:pt x="362585" y="398653"/>
                  </a:cubicBezTo>
                  <a:cubicBezTo>
                    <a:pt x="366522" y="394716"/>
                    <a:pt x="370459" y="394716"/>
                    <a:pt x="378333" y="390779"/>
                  </a:cubicBezTo>
                  <a:cubicBezTo>
                    <a:pt x="370459" y="394716"/>
                    <a:pt x="366522" y="394716"/>
                    <a:pt x="362585" y="398653"/>
                  </a:cubicBezTo>
                  <a:cubicBezTo>
                    <a:pt x="350774" y="398653"/>
                    <a:pt x="342900" y="402590"/>
                    <a:pt x="331089" y="402590"/>
                  </a:cubicBezTo>
                  <a:cubicBezTo>
                    <a:pt x="335026" y="446024"/>
                    <a:pt x="319278" y="469646"/>
                    <a:pt x="275971" y="485521"/>
                  </a:cubicBezTo>
                  <a:cubicBezTo>
                    <a:pt x="197104" y="513207"/>
                    <a:pt x="138049" y="560451"/>
                    <a:pt x="90678" y="627634"/>
                  </a:cubicBezTo>
                  <a:cubicBezTo>
                    <a:pt x="55245" y="655320"/>
                    <a:pt x="35560" y="690753"/>
                    <a:pt x="19685" y="726313"/>
                  </a:cubicBezTo>
                  <a:cubicBezTo>
                    <a:pt x="0" y="793369"/>
                    <a:pt x="15748" y="813054"/>
                    <a:pt x="90678" y="805180"/>
                  </a:cubicBezTo>
                  <a:cubicBezTo>
                    <a:pt x="161671" y="698627"/>
                    <a:pt x="244348" y="599948"/>
                    <a:pt x="374396" y="560451"/>
                  </a:cubicBezTo>
                  <a:close/>
                  <a:moveTo>
                    <a:pt x="1541018" y="1002538"/>
                  </a:moveTo>
                  <a:cubicBezTo>
                    <a:pt x="1604137" y="998601"/>
                    <a:pt x="1655318" y="1049909"/>
                    <a:pt x="1655318" y="1113028"/>
                  </a:cubicBezTo>
                  <a:cubicBezTo>
                    <a:pt x="1659255" y="1176147"/>
                    <a:pt x="1612011" y="1227455"/>
                    <a:pt x="1544955" y="1227455"/>
                  </a:cubicBezTo>
                  <a:cubicBezTo>
                    <a:pt x="1481836" y="1227455"/>
                    <a:pt x="1434592" y="1180084"/>
                    <a:pt x="1430655" y="1120902"/>
                  </a:cubicBezTo>
                  <a:cubicBezTo>
                    <a:pt x="1426718" y="1057783"/>
                    <a:pt x="1477899" y="1002538"/>
                    <a:pt x="1541018" y="1002538"/>
                  </a:cubicBezTo>
                  <a:close/>
                  <a:moveTo>
                    <a:pt x="610870" y="453898"/>
                  </a:moveTo>
                  <a:cubicBezTo>
                    <a:pt x="610870" y="453898"/>
                    <a:pt x="614807" y="453898"/>
                    <a:pt x="618744" y="449961"/>
                  </a:cubicBezTo>
                  <a:cubicBezTo>
                    <a:pt x="614807" y="453898"/>
                    <a:pt x="610870" y="453898"/>
                    <a:pt x="610870" y="453898"/>
                  </a:cubicBezTo>
                  <a:close/>
                  <a:moveTo>
                    <a:pt x="618744" y="449961"/>
                  </a:moveTo>
                  <a:cubicBezTo>
                    <a:pt x="622681" y="449961"/>
                    <a:pt x="622681" y="449961"/>
                    <a:pt x="622681" y="449961"/>
                  </a:cubicBezTo>
                  <a:cubicBezTo>
                    <a:pt x="622681" y="449961"/>
                    <a:pt x="622681" y="449961"/>
                    <a:pt x="618744" y="449961"/>
                  </a:cubicBezTo>
                  <a:close/>
                  <a:moveTo>
                    <a:pt x="788289" y="110490"/>
                  </a:moveTo>
                  <a:cubicBezTo>
                    <a:pt x="823722" y="114427"/>
                    <a:pt x="863219" y="110490"/>
                    <a:pt x="898652" y="110490"/>
                  </a:cubicBezTo>
                  <a:cubicBezTo>
                    <a:pt x="1064133" y="110490"/>
                    <a:pt x="1064133" y="110490"/>
                    <a:pt x="1091819" y="272288"/>
                  </a:cubicBezTo>
                  <a:cubicBezTo>
                    <a:pt x="1115441" y="410464"/>
                    <a:pt x="1135126" y="548640"/>
                    <a:pt x="1154938" y="686689"/>
                  </a:cubicBezTo>
                  <a:cubicBezTo>
                    <a:pt x="1158875" y="710311"/>
                    <a:pt x="1190371" y="757682"/>
                    <a:pt x="1147064" y="761619"/>
                  </a:cubicBezTo>
                  <a:cubicBezTo>
                    <a:pt x="1099820" y="769493"/>
                    <a:pt x="1040638" y="797179"/>
                    <a:pt x="1005205" y="733933"/>
                  </a:cubicBezTo>
                  <a:cubicBezTo>
                    <a:pt x="950087" y="627380"/>
                    <a:pt x="871220" y="544449"/>
                    <a:pt x="760857" y="493141"/>
                  </a:cubicBezTo>
                  <a:cubicBezTo>
                    <a:pt x="729361" y="481330"/>
                    <a:pt x="721487" y="461518"/>
                    <a:pt x="721487" y="426085"/>
                  </a:cubicBezTo>
                  <a:cubicBezTo>
                    <a:pt x="725424" y="343154"/>
                    <a:pt x="725424" y="260350"/>
                    <a:pt x="721487" y="173482"/>
                  </a:cubicBezTo>
                  <a:cubicBezTo>
                    <a:pt x="717550" y="122174"/>
                    <a:pt x="737235" y="102489"/>
                    <a:pt x="788543" y="110363"/>
                  </a:cubicBezTo>
                  <a:close/>
                  <a:moveTo>
                    <a:pt x="417703" y="134239"/>
                  </a:moveTo>
                  <a:cubicBezTo>
                    <a:pt x="417703" y="126365"/>
                    <a:pt x="421640" y="122428"/>
                    <a:pt x="421640" y="118491"/>
                  </a:cubicBezTo>
                  <a:cubicBezTo>
                    <a:pt x="492633" y="118491"/>
                    <a:pt x="559562" y="114554"/>
                    <a:pt x="630555" y="114554"/>
                  </a:cubicBezTo>
                  <a:cubicBezTo>
                    <a:pt x="630555" y="122428"/>
                    <a:pt x="634492" y="126365"/>
                    <a:pt x="638429" y="134239"/>
                  </a:cubicBezTo>
                  <a:cubicBezTo>
                    <a:pt x="638429" y="146050"/>
                    <a:pt x="638429" y="157861"/>
                    <a:pt x="642366" y="169799"/>
                  </a:cubicBezTo>
                  <a:cubicBezTo>
                    <a:pt x="638429" y="157988"/>
                    <a:pt x="638429" y="146177"/>
                    <a:pt x="638429" y="134239"/>
                  </a:cubicBezTo>
                  <a:cubicBezTo>
                    <a:pt x="626618" y="232918"/>
                    <a:pt x="630555" y="335534"/>
                    <a:pt x="634492" y="434213"/>
                  </a:cubicBezTo>
                  <a:cubicBezTo>
                    <a:pt x="630555" y="438150"/>
                    <a:pt x="630555" y="438150"/>
                    <a:pt x="630555" y="442087"/>
                  </a:cubicBezTo>
                  <a:cubicBezTo>
                    <a:pt x="618744" y="446024"/>
                    <a:pt x="606933" y="446024"/>
                    <a:pt x="595122" y="449961"/>
                  </a:cubicBezTo>
                  <a:cubicBezTo>
                    <a:pt x="547878" y="461772"/>
                    <a:pt x="504444" y="414401"/>
                    <a:pt x="457200" y="442087"/>
                  </a:cubicBezTo>
                  <a:cubicBezTo>
                    <a:pt x="421767" y="438150"/>
                    <a:pt x="417830" y="418465"/>
                    <a:pt x="421767" y="386842"/>
                  </a:cubicBezTo>
                  <a:cubicBezTo>
                    <a:pt x="421767" y="303911"/>
                    <a:pt x="417830" y="217170"/>
                    <a:pt x="417830" y="134239"/>
                  </a:cubicBezTo>
                  <a:cubicBezTo>
                    <a:pt x="413893" y="142113"/>
                    <a:pt x="409956" y="149987"/>
                    <a:pt x="409956" y="161925"/>
                  </a:cubicBezTo>
                  <a:cubicBezTo>
                    <a:pt x="409956" y="150114"/>
                    <a:pt x="413893" y="142240"/>
                    <a:pt x="417830" y="134239"/>
                  </a:cubicBezTo>
                  <a:close/>
                </a:path>
              </a:pathLst>
            </a:custGeom>
            <a:solidFill>
              <a:srgbClr val="00B050"/>
            </a:solidFill>
          </p:spPr>
        </p:sp>
      </p:grpSp>
      <p:grpSp>
        <p:nvGrpSpPr>
          <p:cNvPr id="163" name="Group 80">
            <a:extLst>
              <a:ext uri="{FF2B5EF4-FFF2-40B4-BE49-F238E27FC236}">
                <a16:creationId xmlns:a16="http://schemas.microsoft.com/office/drawing/2014/main" id="{4240BF4D-FAB6-7BED-7DA0-7D6C6D562ADA}"/>
              </a:ext>
            </a:extLst>
          </p:cNvPr>
          <p:cNvGrpSpPr/>
          <p:nvPr/>
        </p:nvGrpSpPr>
        <p:grpSpPr>
          <a:xfrm>
            <a:off x="172800" y="1134720"/>
            <a:ext cx="590400" cy="609840"/>
            <a:chOff x="0" y="0"/>
            <a:chExt cx="787200" cy="813120"/>
          </a:xfrm>
        </p:grpSpPr>
        <p:sp>
          <p:nvSpPr>
            <p:cNvPr id="164" name="Freeform 81">
              <a:extLst>
                <a:ext uri="{FF2B5EF4-FFF2-40B4-BE49-F238E27FC236}">
                  <a16:creationId xmlns:a16="http://schemas.microsoft.com/office/drawing/2014/main" id="{287F8740-8B56-180E-27D7-387C10F7B481}"/>
                </a:ext>
              </a:extLst>
            </p:cNvPr>
            <p:cNvSpPr/>
            <p:nvPr/>
          </p:nvSpPr>
          <p:spPr>
            <a:xfrm>
              <a:off x="0" y="0"/>
              <a:ext cx="787273" cy="813181"/>
            </a:xfrm>
            <a:custGeom>
              <a:avLst/>
              <a:gdLst/>
              <a:ahLst/>
              <a:cxnLst/>
              <a:rect l="l" t="t" r="r" b="b"/>
              <a:pathLst>
                <a:path w="787273" h="813181">
                  <a:moveTo>
                    <a:pt x="31496" y="517144"/>
                  </a:moveTo>
                  <a:cubicBezTo>
                    <a:pt x="43307" y="568452"/>
                    <a:pt x="66929" y="611886"/>
                    <a:pt x="102362" y="651383"/>
                  </a:cubicBezTo>
                  <a:cubicBezTo>
                    <a:pt x="228346" y="789559"/>
                    <a:pt x="432943" y="813181"/>
                    <a:pt x="586486" y="710565"/>
                  </a:cubicBezTo>
                  <a:cubicBezTo>
                    <a:pt x="736092" y="604012"/>
                    <a:pt x="787273" y="406654"/>
                    <a:pt x="708533" y="240792"/>
                  </a:cubicBezTo>
                  <a:cubicBezTo>
                    <a:pt x="625856" y="75057"/>
                    <a:pt x="440817" y="0"/>
                    <a:pt x="255778" y="59182"/>
                  </a:cubicBezTo>
                  <a:cubicBezTo>
                    <a:pt x="259715" y="82804"/>
                    <a:pt x="271526" y="98679"/>
                    <a:pt x="287274" y="114427"/>
                  </a:cubicBezTo>
                  <a:cubicBezTo>
                    <a:pt x="271526" y="98679"/>
                    <a:pt x="259715" y="82804"/>
                    <a:pt x="255778" y="59182"/>
                  </a:cubicBezTo>
                  <a:cubicBezTo>
                    <a:pt x="216408" y="70993"/>
                    <a:pt x="180975" y="82804"/>
                    <a:pt x="153416" y="118364"/>
                  </a:cubicBezTo>
                  <a:cubicBezTo>
                    <a:pt x="125857" y="126238"/>
                    <a:pt x="106172" y="146050"/>
                    <a:pt x="94361" y="165735"/>
                  </a:cubicBezTo>
                  <a:cubicBezTo>
                    <a:pt x="70866" y="225044"/>
                    <a:pt x="3937" y="264414"/>
                    <a:pt x="19685" y="343408"/>
                  </a:cubicBezTo>
                  <a:cubicBezTo>
                    <a:pt x="3937" y="355219"/>
                    <a:pt x="3937" y="371094"/>
                    <a:pt x="11811" y="390779"/>
                  </a:cubicBezTo>
                  <a:cubicBezTo>
                    <a:pt x="11811" y="402590"/>
                    <a:pt x="11811" y="410464"/>
                    <a:pt x="11811" y="422402"/>
                  </a:cubicBezTo>
                  <a:cubicBezTo>
                    <a:pt x="15748" y="430276"/>
                    <a:pt x="23622" y="438150"/>
                    <a:pt x="27559" y="446024"/>
                  </a:cubicBezTo>
                  <a:cubicBezTo>
                    <a:pt x="23622" y="438150"/>
                    <a:pt x="15748" y="430276"/>
                    <a:pt x="11811" y="422402"/>
                  </a:cubicBezTo>
                  <a:cubicBezTo>
                    <a:pt x="0" y="449961"/>
                    <a:pt x="7874" y="473710"/>
                    <a:pt x="27559" y="493395"/>
                  </a:cubicBezTo>
                  <a:cubicBezTo>
                    <a:pt x="23622" y="497332"/>
                    <a:pt x="27559" y="501269"/>
                    <a:pt x="31496" y="505206"/>
                  </a:cubicBezTo>
                  <a:cubicBezTo>
                    <a:pt x="31496" y="505206"/>
                    <a:pt x="27559" y="513080"/>
                    <a:pt x="27559" y="513080"/>
                  </a:cubicBezTo>
                  <a:cubicBezTo>
                    <a:pt x="27559" y="513080"/>
                    <a:pt x="31496" y="517017"/>
                    <a:pt x="31496" y="517017"/>
                  </a:cubicBezTo>
                  <a:close/>
                  <a:moveTo>
                    <a:pt x="385699" y="228981"/>
                  </a:moveTo>
                  <a:cubicBezTo>
                    <a:pt x="381762" y="209296"/>
                    <a:pt x="373888" y="201295"/>
                    <a:pt x="366014" y="189484"/>
                  </a:cubicBezTo>
                  <a:cubicBezTo>
                    <a:pt x="373888" y="201295"/>
                    <a:pt x="381762" y="209169"/>
                    <a:pt x="385699" y="228981"/>
                  </a:cubicBezTo>
                  <a:cubicBezTo>
                    <a:pt x="499872" y="264541"/>
                    <a:pt x="551053" y="319786"/>
                    <a:pt x="547116" y="410591"/>
                  </a:cubicBezTo>
                  <a:cubicBezTo>
                    <a:pt x="543179" y="489585"/>
                    <a:pt x="499872" y="536956"/>
                    <a:pt x="429006" y="568452"/>
                  </a:cubicBezTo>
                  <a:cubicBezTo>
                    <a:pt x="377825" y="592074"/>
                    <a:pt x="326644" y="556641"/>
                    <a:pt x="279400" y="560578"/>
                  </a:cubicBezTo>
                  <a:cubicBezTo>
                    <a:pt x="279400" y="560578"/>
                    <a:pt x="275463" y="560578"/>
                    <a:pt x="275463" y="560578"/>
                  </a:cubicBezTo>
                  <a:cubicBezTo>
                    <a:pt x="283337" y="540893"/>
                    <a:pt x="263652" y="532892"/>
                    <a:pt x="251841" y="521081"/>
                  </a:cubicBezTo>
                  <a:cubicBezTo>
                    <a:pt x="180975" y="446024"/>
                    <a:pt x="192786" y="355346"/>
                    <a:pt x="275463" y="268478"/>
                  </a:cubicBezTo>
                  <a:cubicBezTo>
                    <a:pt x="306959" y="248793"/>
                    <a:pt x="346329" y="232918"/>
                    <a:pt x="385699" y="228981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165" name="Group 82">
            <a:extLst>
              <a:ext uri="{FF2B5EF4-FFF2-40B4-BE49-F238E27FC236}">
                <a16:creationId xmlns:a16="http://schemas.microsoft.com/office/drawing/2014/main" id="{573E1696-B343-55C6-D95A-F1A116B433C7}"/>
              </a:ext>
            </a:extLst>
          </p:cNvPr>
          <p:cNvGrpSpPr/>
          <p:nvPr/>
        </p:nvGrpSpPr>
        <p:grpSpPr>
          <a:xfrm>
            <a:off x="14999040" y="1377360"/>
            <a:ext cx="311760" cy="534960"/>
            <a:chOff x="0" y="0"/>
            <a:chExt cx="415680" cy="713280"/>
          </a:xfrm>
        </p:grpSpPr>
        <p:sp>
          <p:nvSpPr>
            <p:cNvPr id="166" name="Freeform 83">
              <a:extLst>
                <a:ext uri="{FF2B5EF4-FFF2-40B4-BE49-F238E27FC236}">
                  <a16:creationId xmlns:a16="http://schemas.microsoft.com/office/drawing/2014/main" id="{D0DF6EDC-A856-79EB-04EB-44C0449B5DCA}"/>
                </a:ext>
              </a:extLst>
            </p:cNvPr>
            <p:cNvSpPr/>
            <p:nvPr/>
          </p:nvSpPr>
          <p:spPr>
            <a:xfrm>
              <a:off x="0" y="0"/>
              <a:ext cx="415671" cy="713359"/>
            </a:xfrm>
            <a:custGeom>
              <a:avLst/>
              <a:gdLst/>
              <a:ahLst/>
              <a:cxnLst/>
              <a:rect l="l" t="t" r="r" b="b"/>
              <a:pathLst>
                <a:path w="415671" h="713359">
                  <a:moveTo>
                    <a:pt x="415671" y="644271"/>
                  </a:moveTo>
                  <a:cubicBezTo>
                    <a:pt x="398399" y="641350"/>
                    <a:pt x="378206" y="638556"/>
                    <a:pt x="357886" y="635635"/>
                  </a:cubicBezTo>
                  <a:cubicBezTo>
                    <a:pt x="329057" y="632714"/>
                    <a:pt x="331851" y="615442"/>
                    <a:pt x="331851" y="595376"/>
                  </a:cubicBezTo>
                  <a:cubicBezTo>
                    <a:pt x="331851" y="511937"/>
                    <a:pt x="331851" y="428498"/>
                    <a:pt x="331851" y="342265"/>
                  </a:cubicBezTo>
                  <a:cubicBezTo>
                    <a:pt x="331851" y="304927"/>
                    <a:pt x="337566" y="273177"/>
                    <a:pt x="357886" y="241554"/>
                  </a:cubicBezTo>
                  <a:cubicBezTo>
                    <a:pt x="406908" y="166751"/>
                    <a:pt x="386715" y="68961"/>
                    <a:pt x="320421" y="14351"/>
                  </a:cubicBezTo>
                  <a:cubicBezTo>
                    <a:pt x="303149" y="0"/>
                    <a:pt x="294386" y="0"/>
                    <a:pt x="280035" y="11557"/>
                  </a:cubicBezTo>
                  <a:cubicBezTo>
                    <a:pt x="216535" y="63373"/>
                    <a:pt x="187706" y="161163"/>
                    <a:pt x="231013" y="224409"/>
                  </a:cubicBezTo>
                  <a:cubicBezTo>
                    <a:pt x="288798" y="304927"/>
                    <a:pt x="257048" y="388366"/>
                    <a:pt x="268478" y="483235"/>
                  </a:cubicBezTo>
                  <a:cubicBezTo>
                    <a:pt x="187706" y="422783"/>
                    <a:pt x="184785" y="417068"/>
                    <a:pt x="181864" y="339471"/>
                  </a:cubicBezTo>
                  <a:cubicBezTo>
                    <a:pt x="176149" y="276225"/>
                    <a:pt x="127000" y="218694"/>
                    <a:pt x="60579" y="201422"/>
                  </a:cubicBezTo>
                  <a:cubicBezTo>
                    <a:pt x="43307" y="198501"/>
                    <a:pt x="31750" y="201422"/>
                    <a:pt x="25908" y="218694"/>
                  </a:cubicBezTo>
                  <a:cubicBezTo>
                    <a:pt x="0" y="276098"/>
                    <a:pt x="14478" y="359537"/>
                    <a:pt x="66421" y="391160"/>
                  </a:cubicBezTo>
                  <a:cubicBezTo>
                    <a:pt x="141478" y="431419"/>
                    <a:pt x="178943" y="511937"/>
                    <a:pt x="254000" y="549402"/>
                  </a:cubicBezTo>
                  <a:cubicBezTo>
                    <a:pt x="280035" y="563753"/>
                    <a:pt x="265557" y="592582"/>
                    <a:pt x="265557" y="612648"/>
                  </a:cubicBezTo>
                  <a:cubicBezTo>
                    <a:pt x="268478" y="632841"/>
                    <a:pt x="256921" y="632841"/>
                    <a:pt x="242443" y="635635"/>
                  </a:cubicBezTo>
                  <a:cubicBezTo>
                    <a:pt x="239522" y="635635"/>
                    <a:pt x="239522" y="635635"/>
                    <a:pt x="239522" y="635635"/>
                  </a:cubicBezTo>
                  <a:cubicBezTo>
                    <a:pt x="239522" y="641350"/>
                    <a:pt x="236601" y="647192"/>
                    <a:pt x="230886" y="652907"/>
                  </a:cubicBezTo>
                  <a:cubicBezTo>
                    <a:pt x="256921" y="661543"/>
                    <a:pt x="265557" y="687451"/>
                    <a:pt x="262636" y="710438"/>
                  </a:cubicBezTo>
                  <a:cubicBezTo>
                    <a:pt x="297307" y="707517"/>
                    <a:pt x="331978" y="707517"/>
                    <a:pt x="366522" y="713359"/>
                  </a:cubicBezTo>
                  <a:cubicBezTo>
                    <a:pt x="366522" y="687451"/>
                    <a:pt x="383794" y="655828"/>
                    <a:pt x="415544" y="650113"/>
                  </a:cubicBezTo>
                  <a:cubicBezTo>
                    <a:pt x="415544" y="650113"/>
                    <a:pt x="415544" y="647192"/>
                    <a:pt x="415544" y="644398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67" name="Group 84">
            <a:extLst>
              <a:ext uri="{FF2B5EF4-FFF2-40B4-BE49-F238E27FC236}">
                <a16:creationId xmlns:a16="http://schemas.microsoft.com/office/drawing/2014/main" id="{82DF6043-24C5-0696-FBF7-F465DED3A780}"/>
              </a:ext>
            </a:extLst>
          </p:cNvPr>
          <p:cNvGrpSpPr/>
          <p:nvPr/>
        </p:nvGrpSpPr>
        <p:grpSpPr>
          <a:xfrm>
            <a:off x="15276240" y="1650240"/>
            <a:ext cx="142560" cy="190800"/>
            <a:chOff x="0" y="0"/>
            <a:chExt cx="190080" cy="254400"/>
          </a:xfrm>
        </p:grpSpPr>
        <p:sp>
          <p:nvSpPr>
            <p:cNvPr id="168" name="Freeform 85">
              <a:extLst>
                <a:ext uri="{FF2B5EF4-FFF2-40B4-BE49-F238E27FC236}">
                  <a16:creationId xmlns:a16="http://schemas.microsoft.com/office/drawing/2014/main" id="{1EBE6D83-904E-D90F-9EE0-5A301960642C}"/>
                </a:ext>
              </a:extLst>
            </p:cNvPr>
            <p:cNvSpPr/>
            <p:nvPr/>
          </p:nvSpPr>
          <p:spPr>
            <a:xfrm>
              <a:off x="0" y="0"/>
              <a:ext cx="190119" cy="254381"/>
            </a:xfrm>
            <a:custGeom>
              <a:avLst/>
              <a:gdLst/>
              <a:ahLst/>
              <a:cxnLst/>
              <a:rect l="l" t="t" r="r" b="b"/>
              <a:pathLst>
                <a:path w="190119" h="254381">
                  <a:moveTo>
                    <a:pt x="132461" y="2921"/>
                  </a:moveTo>
                  <a:cubicBezTo>
                    <a:pt x="54737" y="14478"/>
                    <a:pt x="0" y="78105"/>
                    <a:pt x="0" y="159004"/>
                  </a:cubicBezTo>
                  <a:cubicBezTo>
                    <a:pt x="0" y="242824"/>
                    <a:pt x="14351" y="254381"/>
                    <a:pt x="89281" y="216789"/>
                  </a:cubicBezTo>
                  <a:cubicBezTo>
                    <a:pt x="158369" y="182118"/>
                    <a:pt x="190119" y="104013"/>
                    <a:pt x="169926" y="26035"/>
                  </a:cubicBezTo>
                  <a:cubicBezTo>
                    <a:pt x="164211" y="5842"/>
                    <a:pt x="152654" y="0"/>
                    <a:pt x="132461" y="2921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69" name="Group 86">
            <a:extLst>
              <a:ext uri="{FF2B5EF4-FFF2-40B4-BE49-F238E27FC236}">
                <a16:creationId xmlns:a16="http://schemas.microsoft.com/office/drawing/2014/main" id="{349B977D-21F0-4BAD-B734-254D40CAEFED}"/>
              </a:ext>
            </a:extLst>
          </p:cNvPr>
          <p:cNvGrpSpPr/>
          <p:nvPr/>
        </p:nvGrpSpPr>
        <p:grpSpPr>
          <a:xfrm>
            <a:off x="13409280" y="1367280"/>
            <a:ext cx="311760" cy="534960"/>
            <a:chOff x="0" y="0"/>
            <a:chExt cx="415680" cy="713280"/>
          </a:xfrm>
        </p:grpSpPr>
        <p:sp>
          <p:nvSpPr>
            <p:cNvPr id="170" name="Freeform 87">
              <a:extLst>
                <a:ext uri="{FF2B5EF4-FFF2-40B4-BE49-F238E27FC236}">
                  <a16:creationId xmlns:a16="http://schemas.microsoft.com/office/drawing/2014/main" id="{FAD04CC6-C3D6-A079-9D54-6C9A6F3EFBEF}"/>
                </a:ext>
              </a:extLst>
            </p:cNvPr>
            <p:cNvSpPr/>
            <p:nvPr/>
          </p:nvSpPr>
          <p:spPr>
            <a:xfrm>
              <a:off x="0" y="0"/>
              <a:ext cx="415671" cy="713359"/>
            </a:xfrm>
            <a:custGeom>
              <a:avLst/>
              <a:gdLst/>
              <a:ahLst/>
              <a:cxnLst/>
              <a:rect l="l" t="t" r="r" b="b"/>
              <a:pathLst>
                <a:path w="415671" h="713359">
                  <a:moveTo>
                    <a:pt x="415671" y="644271"/>
                  </a:moveTo>
                  <a:cubicBezTo>
                    <a:pt x="398399" y="641350"/>
                    <a:pt x="378206" y="638556"/>
                    <a:pt x="357886" y="635635"/>
                  </a:cubicBezTo>
                  <a:cubicBezTo>
                    <a:pt x="329057" y="632714"/>
                    <a:pt x="331851" y="615442"/>
                    <a:pt x="331851" y="595376"/>
                  </a:cubicBezTo>
                  <a:cubicBezTo>
                    <a:pt x="331851" y="511937"/>
                    <a:pt x="331851" y="428498"/>
                    <a:pt x="331851" y="342265"/>
                  </a:cubicBezTo>
                  <a:cubicBezTo>
                    <a:pt x="331851" y="304927"/>
                    <a:pt x="337566" y="273177"/>
                    <a:pt x="357886" y="241554"/>
                  </a:cubicBezTo>
                  <a:cubicBezTo>
                    <a:pt x="406908" y="166751"/>
                    <a:pt x="386715" y="68961"/>
                    <a:pt x="320421" y="14351"/>
                  </a:cubicBezTo>
                  <a:cubicBezTo>
                    <a:pt x="303149" y="0"/>
                    <a:pt x="294386" y="0"/>
                    <a:pt x="280035" y="11557"/>
                  </a:cubicBezTo>
                  <a:cubicBezTo>
                    <a:pt x="216535" y="63373"/>
                    <a:pt x="187706" y="161163"/>
                    <a:pt x="231013" y="224409"/>
                  </a:cubicBezTo>
                  <a:cubicBezTo>
                    <a:pt x="288798" y="304927"/>
                    <a:pt x="257048" y="388366"/>
                    <a:pt x="268478" y="483235"/>
                  </a:cubicBezTo>
                  <a:cubicBezTo>
                    <a:pt x="187706" y="422783"/>
                    <a:pt x="184785" y="417068"/>
                    <a:pt x="181864" y="339471"/>
                  </a:cubicBezTo>
                  <a:cubicBezTo>
                    <a:pt x="176149" y="276225"/>
                    <a:pt x="127000" y="218694"/>
                    <a:pt x="60579" y="201422"/>
                  </a:cubicBezTo>
                  <a:cubicBezTo>
                    <a:pt x="43307" y="198501"/>
                    <a:pt x="31750" y="201422"/>
                    <a:pt x="25908" y="218694"/>
                  </a:cubicBezTo>
                  <a:cubicBezTo>
                    <a:pt x="0" y="276098"/>
                    <a:pt x="14478" y="359537"/>
                    <a:pt x="66421" y="391160"/>
                  </a:cubicBezTo>
                  <a:cubicBezTo>
                    <a:pt x="141478" y="431419"/>
                    <a:pt x="178943" y="511937"/>
                    <a:pt x="254000" y="549402"/>
                  </a:cubicBezTo>
                  <a:cubicBezTo>
                    <a:pt x="280035" y="563753"/>
                    <a:pt x="265557" y="592582"/>
                    <a:pt x="265557" y="612648"/>
                  </a:cubicBezTo>
                  <a:cubicBezTo>
                    <a:pt x="268478" y="632841"/>
                    <a:pt x="256921" y="632841"/>
                    <a:pt x="242443" y="635635"/>
                  </a:cubicBezTo>
                  <a:cubicBezTo>
                    <a:pt x="239522" y="635635"/>
                    <a:pt x="239522" y="635635"/>
                    <a:pt x="239522" y="635635"/>
                  </a:cubicBezTo>
                  <a:cubicBezTo>
                    <a:pt x="239522" y="641350"/>
                    <a:pt x="236601" y="647192"/>
                    <a:pt x="230886" y="652907"/>
                  </a:cubicBezTo>
                  <a:cubicBezTo>
                    <a:pt x="256921" y="661543"/>
                    <a:pt x="265557" y="687451"/>
                    <a:pt x="262636" y="710438"/>
                  </a:cubicBezTo>
                  <a:cubicBezTo>
                    <a:pt x="297307" y="707517"/>
                    <a:pt x="331978" y="707517"/>
                    <a:pt x="366522" y="713359"/>
                  </a:cubicBezTo>
                  <a:cubicBezTo>
                    <a:pt x="366522" y="687451"/>
                    <a:pt x="383794" y="655828"/>
                    <a:pt x="415544" y="650113"/>
                  </a:cubicBezTo>
                  <a:cubicBezTo>
                    <a:pt x="415544" y="650113"/>
                    <a:pt x="415544" y="647192"/>
                    <a:pt x="415544" y="644398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71" name="Group 88">
            <a:extLst>
              <a:ext uri="{FF2B5EF4-FFF2-40B4-BE49-F238E27FC236}">
                <a16:creationId xmlns:a16="http://schemas.microsoft.com/office/drawing/2014/main" id="{EACBF899-DE3C-21E3-3B6D-634BF73FCCDB}"/>
              </a:ext>
            </a:extLst>
          </p:cNvPr>
          <p:cNvGrpSpPr/>
          <p:nvPr/>
        </p:nvGrpSpPr>
        <p:grpSpPr>
          <a:xfrm>
            <a:off x="13687200" y="1640160"/>
            <a:ext cx="142560" cy="190800"/>
            <a:chOff x="0" y="0"/>
            <a:chExt cx="190080" cy="254400"/>
          </a:xfrm>
        </p:grpSpPr>
        <p:sp>
          <p:nvSpPr>
            <p:cNvPr id="172" name="Freeform 89">
              <a:extLst>
                <a:ext uri="{FF2B5EF4-FFF2-40B4-BE49-F238E27FC236}">
                  <a16:creationId xmlns:a16="http://schemas.microsoft.com/office/drawing/2014/main" id="{EA6D3D98-23CC-9B59-55AB-A42A49A15A91}"/>
                </a:ext>
              </a:extLst>
            </p:cNvPr>
            <p:cNvSpPr/>
            <p:nvPr/>
          </p:nvSpPr>
          <p:spPr>
            <a:xfrm>
              <a:off x="0" y="0"/>
              <a:ext cx="190119" cy="254381"/>
            </a:xfrm>
            <a:custGeom>
              <a:avLst/>
              <a:gdLst/>
              <a:ahLst/>
              <a:cxnLst/>
              <a:rect l="l" t="t" r="r" b="b"/>
              <a:pathLst>
                <a:path w="190119" h="254381">
                  <a:moveTo>
                    <a:pt x="132461" y="2921"/>
                  </a:moveTo>
                  <a:cubicBezTo>
                    <a:pt x="54737" y="14478"/>
                    <a:pt x="0" y="78105"/>
                    <a:pt x="0" y="159004"/>
                  </a:cubicBezTo>
                  <a:cubicBezTo>
                    <a:pt x="0" y="242824"/>
                    <a:pt x="14351" y="254381"/>
                    <a:pt x="89281" y="216789"/>
                  </a:cubicBezTo>
                  <a:cubicBezTo>
                    <a:pt x="158369" y="182118"/>
                    <a:pt x="190119" y="104013"/>
                    <a:pt x="169926" y="26035"/>
                  </a:cubicBezTo>
                  <a:cubicBezTo>
                    <a:pt x="164211" y="5842"/>
                    <a:pt x="152654" y="0"/>
                    <a:pt x="132461" y="2921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73" name="Group 90">
            <a:extLst>
              <a:ext uri="{FF2B5EF4-FFF2-40B4-BE49-F238E27FC236}">
                <a16:creationId xmlns:a16="http://schemas.microsoft.com/office/drawing/2014/main" id="{79A4E54E-102A-4917-D0A8-103913554740}"/>
              </a:ext>
            </a:extLst>
          </p:cNvPr>
          <p:cNvGrpSpPr/>
          <p:nvPr/>
        </p:nvGrpSpPr>
        <p:grpSpPr>
          <a:xfrm>
            <a:off x="11795040" y="1367280"/>
            <a:ext cx="311760" cy="534960"/>
            <a:chOff x="0" y="0"/>
            <a:chExt cx="415680" cy="713280"/>
          </a:xfrm>
        </p:grpSpPr>
        <p:sp>
          <p:nvSpPr>
            <p:cNvPr id="174" name="Freeform 91">
              <a:extLst>
                <a:ext uri="{FF2B5EF4-FFF2-40B4-BE49-F238E27FC236}">
                  <a16:creationId xmlns:a16="http://schemas.microsoft.com/office/drawing/2014/main" id="{D4E2E696-4EC1-BE99-7C78-6BD445F7A964}"/>
                </a:ext>
              </a:extLst>
            </p:cNvPr>
            <p:cNvSpPr/>
            <p:nvPr/>
          </p:nvSpPr>
          <p:spPr>
            <a:xfrm>
              <a:off x="0" y="0"/>
              <a:ext cx="415671" cy="713359"/>
            </a:xfrm>
            <a:custGeom>
              <a:avLst/>
              <a:gdLst/>
              <a:ahLst/>
              <a:cxnLst/>
              <a:rect l="l" t="t" r="r" b="b"/>
              <a:pathLst>
                <a:path w="415671" h="713359">
                  <a:moveTo>
                    <a:pt x="415671" y="644271"/>
                  </a:moveTo>
                  <a:cubicBezTo>
                    <a:pt x="398399" y="641350"/>
                    <a:pt x="378206" y="638556"/>
                    <a:pt x="357886" y="635635"/>
                  </a:cubicBezTo>
                  <a:cubicBezTo>
                    <a:pt x="329057" y="632714"/>
                    <a:pt x="331851" y="615442"/>
                    <a:pt x="331851" y="595376"/>
                  </a:cubicBezTo>
                  <a:cubicBezTo>
                    <a:pt x="331851" y="511937"/>
                    <a:pt x="331851" y="428498"/>
                    <a:pt x="331851" y="342265"/>
                  </a:cubicBezTo>
                  <a:cubicBezTo>
                    <a:pt x="331851" y="304927"/>
                    <a:pt x="337566" y="273177"/>
                    <a:pt x="357886" y="241554"/>
                  </a:cubicBezTo>
                  <a:cubicBezTo>
                    <a:pt x="406908" y="166751"/>
                    <a:pt x="386715" y="68961"/>
                    <a:pt x="320421" y="14351"/>
                  </a:cubicBezTo>
                  <a:cubicBezTo>
                    <a:pt x="303149" y="0"/>
                    <a:pt x="294386" y="0"/>
                    <a:pt x="280035" y="11557"/>
                  </a:cubicBezTo>
                  <a:cubicBezTo>
                    <a:pt x="216535" y="63373"/>
                    <a:pt x="187706" y="161163"/>
                    <a:pt x="231013" y="224409"/>
                  </a:cubicBezTo>
                  <a:cubicBezTo>
                    <a:pt x="288798" y="304927"/>
                    <a:pt x="257048" y="388366"/>
                    <a:pt x="268478" y="483235"/>
                  </a:cubicBezTo>
                  <a:cubicBezTo>
                    <a:pt x="187706" y="422783"/>
                    <a:pt x="184785" y="417068"/>
                    <a:pt x="181864" y="339471"/>
                  </a:cubicBezTo>
                  <a:cubicBezTo>
                    <a:pt x="176149" y="276225"/>
                    <a:pt x="127000" y="218694"/>
                    <a:pt x="60579" y="201422"/>
                  </a:cubicBezTo>
                  <a:cubicBezTo>
                    <a:pt x="43307" y="198501"/>
                    <a:pt x="31750" y="201422"/>
                    <a:pt x="25908" y="218694"/>
                  </a:cubicBezTo>
                  <a:cubicBezTo>
                    <a:pt x="0" y="276098"/>
                    <a:pt x="14478" y="359537"/>
                    <a:pt x="66421" y="391160"/>
                  </a:cubicBezTo>
                  <a:cubicBezTo>
                    <a:pt x="141478" y="431419"/>
                    <a:pt x="178943" y="511937"/>
                    <a:pt x="254000" y="549402"/>
                  </a:cubicBezTo>
                  <a:cubicBezTo>
                    <a:pt x="280035" y="563753"/>
                    <a:pt x="265557" y="592582"/>
                    <a:pt x="265557" y="612648"/>
                  </a:cubicBezTo>
                  <a:cubicBezTo>
                    <a:pt x="268478" y="632841"/>
                    <a:pt x="256921" y="632841"/>
                    <a:pt x="242443" y="635635"/>
                  </a:cubicBezTo>
                  <a:cubicBezTo>
                    <a:pt x="239522" y="635635"/>
                    <a:pt x="239522" y="635635"/>
                    <a:pt x="239522" y="635635"/>
                  </a:cubicBezTo>
                  <a:cubicBezTo>
                    <a:pt x="239522" y="641350"/>
                    <a:pt x="236601" y="647192"/>
                    <a:pt x="230886" y="652907"/>
                  </a:cubicBezTo>
                  <a:cubicBezTo>
                    <a:pt x="256921" y="661543"/>
                    <a:pt x="265557" y="687451"/>
                    <a:pt x="262636" y="710438"/>
                  </a:cubicBezTo>
                  <a:cubicBezTo>
                    <a:pt x="297307" y="707517"/>
                    <a:pt x="331978" y="707517"/>
                    <a:pt x="366522" y="713359"/>
                  </a:cubicBezTo>
                  <a:cubicBezTo>
                    <a:pt x="366522" y="687451"/>
                    <a:pt x="383794" y="655828"/>
                    <a:pt x="415544" y="650113"/>
                  </a:cubicBezTo>
                  <a:cubicBezTo>
                    <a:pt x="415544" y="650113"/>
                    <a:pt x="415544" y="647192"/>
                    <a:pt x="415544" y="644398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75" name="Group 92">
            <a:extLst>
              <a:ext uri="{FF2B5EF4-FFF2-40B4-BE49-F238E27FC236}">
                <a16:creationId xmlns:a16="http://schemas.microsoft.com/office/drawing/2014/main" id="{9EB1AF2A-588C-D4E9-EFB6-B913A57494CF}"/>
              </a:ext>
            </a:extLst>
          </p:cNvPr>
          <p:cNvGrpSpPr/>
          <p:nvPr/>
        </p:nvGrpSpPr>
        <p:grpSpPr>
          <a:xfrm>
            <a:off x="12072960" y="1640160"/>
            <a:ext cx="142560" cy="190800"/>
            <a:chOff x="0" y="0"/>
            <a:chExt cx="190080" cy="254400"/>
          </a:xfrm>
        </p:grpSpPr>
        <p:sp>
          <p:nvSpPr>
            <p:cNvPr id="176" name="Freeform 93">
              <a:extLst>
                <a:ext uri="{FF2B5EF4-FFF2-40B4-BE49-F238E27FC236}">
                  <a16:creationId xmlns:a16="http://schemas.microsoft.com/office/drawing/2014/main" id="{6E41DC09-BDA9-C963-7394-3300697199F8}"/>
                </a:ext>
              </a:extLst>
            </p:cNvPr>
            <p:cNvSpPr/>
            <p:nvPr/>
          </p:nvSpPr>
          <p:spPr>
            <a:xfrm>
              <a:off x="0" y="0"/>
              <a:ext cx="190119" cy="254381"/>
            </a:xfrm>
            <a:custGeom>
              <a:avLst/>
              <a:gdLst/>
              <a:ahLst/>
              <a:cxnLst/>
              <a:rect l="l" t="t" r="r" b="b"/>
              <a:pathLst>
                <a:path w="190119" h="254381">
                  <a:moveTo>
                    <a:pt x="132461" y="2921"/>
                  </a:moveTo>
                  <a:cubicBezTo>
                    <a:pt x="54737" y="14478"/>
                    <a:pt x="0" y="78105"/>
                    <a:pt x="0" y="159004"/>
                  </a:cubicBezTo>
                  <a:cubicBezTo>
                    <a:pt x="0" y="242824"/>
                    <a:pt x="14351" y="254381"/>
                    <a:pt x="89281" y="216789"/>
                  </a:cubicBezTo>
                  <a:cubicBezTo>
                    <a:pt x="158369" y="182118"/>
                    <a:pt x="190119" y="104013"/>
                    <a:pt x="169926" y="26035"/>
                  </a:cubicBezTo>
                  <a:cubicBezTo>
                    <a:pt x="164211" y="5842"/>
                    <a:pt x="152654" y="0"/>
                    <a:pt x="132461" y="2921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77" name="Group 94">
            <a:extLst>
              <a:ext uri="{FF2B5EF4-FFF2-40B4-BE49-F238E27FC236}">
                <a16:creationId xmlns:a16="http://schemas.microsoft.com/office/drawing/2014/main" id="{D6A3F00A-FD91-2749-5447-CD834D8844FF}"/>
              </a:ext>
            </a:extLst>
          </p:cNvPr>
          <p:cNvGrpSpPr/>
          <p:nvPr/>
        </p:nvGrpSpPr>
        <p:grpSpPr>
          <a:xfrm>
            <a:off x="3012480" y="1368720"/>
            <a:ext cx="311760" cy="534960"/>
            <a:chOff x="0" y="0"/>
            <a:chExt cx="415680" cy="713280"/>
          </a:xfrm>
        </p:grpSpPr>
        <p:sp>
          <p:nvSpPr>
            <p:cNvPr id="178" name="Freeform 95">
              <a:extLst>
                <a:ext uri="{FF2B5EF4-FFF2-40B4-BE49-F238E27FC236}">
                  <a16:creationId xmlns:a16="http://schemas.microsoft.com/office/drawing/2014/main" id="{25E03202-C7A7-6A6F-0C9C-40B57D150903}"/>
                </a:ext>
              </a:extLst>
            </p:cNvPr>
            <p:cNvSpPr/>
            <p:nvPr/>
          </p:nvSpPr>
          <p:spPr>
            <a:xfrm>
              <a:off x="0" y="0"/>
              <a:ext cx="415671" cy="713359"/>
            </a:xfrm>
            <a:custGeom>
              <a:avLst/>
              <a:gdLst/>
              <a:ahLst/>
              <a:cxnLst/>
              <a:rect l="l" t="t" r="r" b="b"/>
              <a:pathLst>
                <a:path w="415671" h="713359">
                  <a:moveTo>
                    <a:pt x="415671" y="644271"/>
                  </a:moveTo>
                  <a:cubicBezTo>
                    <a:pt x="398399" y="641350"/>
                    <a:pt x="378206" y="638556"/>
                    <a:pt x="357886" y="635635"/>
                  </a:cubicBezTo>
                  <a:cubicBezTo>
                    <a:pt x="329057" y="632714"/>
                    <a:pt x="331851" y="615442"/>
                    <a:pt x="331851" y="595376"/>
                  </a:cubicBezTo>
                  <a:cubicBezTo>
                    <a:pt x="331851" y="511937"/>
                    <a:pt x="331851" y="428498"/>
                    <a:pt x="331851" y="342265"/>
                  </a:cubicBezTo>
                  <a:cubicBezTo>
                    <a:pt x="331851" y="304927"/>
                    <a:pt x="337566" y="273177"/>
                    <a:pt x="357886" y="241554"/>
                  </a:cubicBezTo>
                  <a:cubicBezTo>
                    <a:pt x="406908" y="166751"/>
                    <a:pt x="386715" y="68961"/>
                    <a:pt x="320421" y="14351"/>
                  </a:cubicBezTo>
                  <a:cubicBezTo>
                    <a:pt x="303149" y="0"/>
                    <a:pt x="294386" y="0"/>
                    <a:pt x="280035" y="11557"/>
                  </a:cubicBezTo>
                  <a:cubicBezTo>
                    <a:pt x="216535" y="63373"/>
                    <a:pt x="187706" y="161163"/>
                    <a:pt x="231013" y="224409"/>
                  </a:cubicBezTo>
                  <a:cubicBezTo>
                    <a:pt x="288798" y="304927"/>
                    <a:pt x="257048" y="388366"/>
                    <a:pt x="268478" y="483235"/>
                  </a:cubicBezTo>
                  <a:cubicBezTo>
                    <a:pt x="187706" y="422783"/>
                    <a:pt x="184785" y="417068"/>
                    <a:pt x="181864" y="339471"/>
                  </a:cubicBezTo>
                  <a:cubicBezTo>
                    <a:pt x="176149" y="276225"/>
                    <a:pt x="127000" y="218694"/>
                    <a:pt x="60579" y="201422"/>
                  </a:cubicBezTo>
                  <a:cubicBezTo>
                    <a:pt x="43307" y="198501"/>
                    <a:pt x="31750" y="201422"/>
                    <a:pt x="25908" y="218694"/>
                  </a:cubicBezTo>
                  <a:cubicBezTo>
                    <a:pt x="0" y="276098"/>
                    <a:pt x="14478" y="359537"/>
                    <a:pt x="66421" y="391160"/>
                  </a:cubicBezTo>
                  <a:cubicBezTo>
                    <a:pt x="141478" y="431419"/>
                    <a:pt x="178943" y="511937"/>
                    <a:pt x="254000" y="549402"/>
                  </a:cubicBezTo>
                  <a:cubicBezTo>
                    <a:pt x="280035" y="563753"/>
                    <a:pt x="265557" y="592582"/>
                    <a:pt x="265557" y="612648"/>
                  </a:cubicBezTo>
                  <a:cubicBezTo>
                    <a:pt x="268478" y="632841"/>
                    <a:pt x="256921" y="632841"/>
                    <a:pt x="242443" y="635635"/>
                  </a:cubicBezTo>
                  <a:cubicBezTo>
                    <a:pt x="239522" y="635635"/>
                    <a:pt x="239522" y="635635"/>
                    <a:pt x="239522" y="635635"/>
                  </a:cubicBezTo>
                  <a:cubicBezTo>
                    <a:pt x="239522" y="641350"/>
                    <a:pt x="236601" y="647192"/>
                    <a:pt x="230886" y="652907"/>
                  </a:cubicBezTo>
                  <a:cubicBezTo>
                    <a:pt x="256921" y="661543"/>
                    <a:pt x="265557" y="687451"/>
                    <a:pt x="262636" y="710438"/>
                  </a:cubicBezTo>
                  <a:cubicBezTo>
                    <a:pt x="297307" y="707517"/>
                    <a:pt x="331978" y="707517"/>
                    <a:pt x="366522" y="713359"/>
                  </a:cubicBezTo>
                  <a:cubicBezTo>
                    <a:pt x="366522" y="687451"/>
                    <a:pt x="383794" y="655828"/>
                    <a:pt x="415544" y="650113"/>
                  </a:cubicBezTo>
                  <a:cubicBezTo>
                    <a:pt x="415544" y="650113"/>
                    <a:pt x="415544" y="647192"/>
                    <a:pt x="415544" y="644398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79" name="Group 96">
            <a:extLst>
              <a:ext uri="{FF2B5EF4-FFF2-40B4-BE49-F238E27FC236}">
                <a16:creationId xmlns:a16="http://schemas.microsoft.com/office/drawing/2014/main" id="{477E15CD-67C7-EB3E-C0E9-DC924FDD56DF}"/>
              </a:ext>
            </a:extLst>
          </p:cNvPr>
          <p:cNvGrpSpPr/>
          <p:nvPr/>
        </p:nvGrpSpPr>
        <p:grpSpPr>
          <a:xfrm>
            <a:off x="3290400" y="1642320"/>
            <a:ext cx="142560" cy="190800"/>
            <a:chOff x="0" y="0"/>
            <a:chExt cx="190080" cy="254400"/>
          </a:xfrm>
        </p:grpSpPr>
        <p:sp>
          <p:nvSpPr>
            <p:cNvPr id="180" name="Freeform 97">
              <a:extLst>
                <a:ext uri="{FF2B5EF4-FFF2-40B4-BE49-F238E27FC236}">
                  <a16:creationId xmlns:a16="http://schemas.microsoft.com/office/drawing/2014/main" id="{07BB6BB0-2A5D-800C-F772-2EFF97C99786}"/>
                </a:ext>
              </a:extLst>
            </p:cNvPr>
            <p:cNvSpPr/>
            <p:nvPr/>
          </p:nvSpPr>
          <p:spPr>
            <a:xfrm>
              <a:off x="0" y="0"/>
              <a:ext cx="190119" cy="254381"/>
            </a:xfrm>
            <a:custGeom>
              <a:avLst/>
              <a:gdLst/>
              <a:ahLst/>
              <a:cxnLst/>
              <a:rect l="l" t="t" r="r" b="b"/>
              <a:pathLst>
                <a:path w="190119" h="254381">
                  <a:moveTo>
                    <a:pt x="132461" y="2921"/>
                  </a:moveTo>
                  <a:cubicBezTo>
                    <a:pt x="54737" y="14478"/>
                    <a:pt x="0" y="78105"/>
                    <a:pt x="0" y="159004"/>
                  </a:cubicBezTo>
                  <a:cubicBezTo>
                    <a:pt x="0" y="242824"/>
                    <a:pt x="14351" y="254381"/>
                    <a:pt x="89281" y="216789"/>
                  </a:cubicBezTo>
                  <a:cubicBezTo>
                    <a:pt x="158369" y="182118"/>
                    <a:pt x="190119" y="104013"/>
                    <a:pt x="169926" y="26035"/>
                  </a:cubicBezTo>
                  <a:cubicBezTo>
                    <a:pt x="164211" y="5842"/>
                    <a:pt x="152654" y="0"/>
                    <a:pt x="132461" y="2921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81" name="Group 98">
            <a:extLst>
              <a:ext uri="{FF2B5EF4-FFF2-40B4-BE49-F238E27FC236}">
                <a16:creationId xmlns:a16="http://schemas.microsoft.com/office/drawing/2014/main" id="{A1CCAD8B-92C3-FCDC-01D0-EFAB4682CD08}"/>
              </a:ext>
            </a:extLst>
          </p:cNvPr>
          <p:cNvGrpSpPr/>
          <p:nvPr/>
        </p:nvGrpSpPr>
        <p:grpSpPr>
          <a:xfrm>
            <a:off x="2200320" y="1371600"/>
            <a:ext cx="311760" cy="534960"/>
            <a:chOff x="0" y="0"/>
            <a:chExt cx="415680" cy="713280"/>
          </a:xfrm>
        </p:grpSpPr>
        <p:sp>
          <p:nvSpPr>
            <p:cNvPr id="182" name="Freeform 99">
              <a:extLst>
                <a:ext uri="{FF2B5EF4-FFF2-40B4-BE49-F238E27FC236}">
                  <a16:creationId xmlns:a16="http://schemas.microsoft.com/office/drawing/2014/main" id="{3D920FE0-4781-079D-75FE-792DFE56A527}"/>
                </a:ext>
              </a:extLst>
            </p:cNvPr>
            <p:cNvSpPr/>
            <p:nvPr/>
          </p:nvSpPr>
          <p:spPr>
            <a:xfrm>
              <a:off x="0" y="0"/>
              <a:ext cx="415671" cy="713359"/>
            </a:xfrm>
            <a:custGeom>
              <a:avLst/>
              <a:gdLst/>
              <a:ahLst/>
              <a:cxnLst/>
              <a:rect l="l" t="t" r="r" b="b"/>
              <a:pathLst>
                <a:path w="415671" h="713359">
                  <a:moveTo>
                    <a:pt x="415671" y="644271"/>
                  </a:moveTo>
                  <a:cubicBezTo>
                    <a:pt x="398399" y="641350"/>
                    <a:pt x="378206" y="638556"/>
                    <a:pt x="357886" y="635635"/>
                  </a:cubicBezTo>
                  <a:cubicBezTo>
                    <a:pt x="329057" y="632714"/>
                    <a:pt x="331851" y="615442"/>
                    <a:pt x="331851" y="595376"/>
                  </a:cubicBezTo>
                  <a:cubicBezTo>
                    <a:pt x="331851" y="511937"/>
                    <a:pt x="331851" y="428498"/>
                    <a:pt x="331851" y="342265"/>
                  </a:cubicBezTo>
                  <a:cubicBezTo>
                    <a:pt x="331851" y="304927"/>
                    <a:pt x="337566" y="273177"/>
                    <a:pt x="357886" y="241554"/>
                  </a:cubicBezTo>
                  <a:cubicBezTo>
                    <a:pt x="406908" y="166751"/>
                    <a:pt x="386715" y="68961"/>
                    <a:pt x="320421" y="14351"/>
                  </a:cubicBezTo>
                  <a:cubicBezTo>
                    <a:pt x="303149" y="0"/>
                    <a:pt x="294386" y="0"/>
                    <a:pt x="280035" y="11557"/>
                  </a:cubicBezTo>
                  <a:cubicBezTo>
                    <a:pt x="216535" y="63373"/>
                    <a:pt x="187706" y="161163"/>
                    <a:pt x="231013" y="224409"/>
                  </a:cubicBezTo>
                  <a:cubicBezTo>
                    <a:pt x="288798" y="304927"/>
                    <a:pt x="257048" y="388366"/>
                    <a:pt x="268478" y="483235"/>
                  </a:cubicBezTo>
                  <a:cubicBezTo>
                    <a:pt x="187706" y="422783"/>
                    <a:pt x="184785" y="417068"/>
                    <a:pt x="181864" y="339471"/>
                  </a:cubicBezTo>
                  <a:cubicBezTo>
                    <a:pt x="176149" y="276225"/>
                    <a:pt x="127000" y="218694"/>
                    <a:pt x="60579" y="201422"/>
                  </a:cubicBezTo>
                  <a:cubicBezTo>
                    <a:pt x="43307" y="198501"/>
                    <a:pt x="31750" y="201422"/>
                    <a:pt x="25908" y="218694"/>
                  </a:cubicBezTo>
                  <a:cubicBezTo>
                    <a:pt x="0" y="276098"/>
                    <a:pt x="14478" y="359537"/>
                    <a:pt x="66421" y="391160"/>
                  </a:cubicBezTo>
                  <a:cubicBezTo>
                    <a:pt x="141478" y="431419"/>
                    <a:pt x="178943" y="511937"/>
                    <a:pt x="254000" y="549402"/>
                  </a:cubicBezTo>
                  <a:cubicBezTo>
                    <a:pt x="280035" y="563753"/>
                    <a:pt x="265557" y="592582"/>
                    <a:pt x="265557" y="612648"/>
                  </a:cubicBezTo>
                  <a:cubicBezTo>
                    <a:pt x="268478" y="632841"/>
                    <a:pt x="256921" y="632841"/>
                    <a:pt x="242443" y="635635"/>
                  </a:cubicBezTo>
                  <a:cubicBezTo>
                    <a:pt x="239522" y="635635"/>
                    <a:pt x="239522" y="635635"/>
                    <a:pt x="239522" y="635635"/>
                  </a:cubicBezTo>
                  <a:cubicBezTo>
                    <a:pt x="239522" y="641350"/>
                    <a:pt x="236601" y="647192"/>
                    <a:pt x="230886" y="652907"/>
                  </a:cubicBezTo>
                  <a:cubicBezTo>
                    <a:pt x="256921" y="661543"/>
                    <a:pt x="265557" y="687451"/>
                    <a:pt x="262636" y="710438"/>
                  </a:cubicBezTo>
                  <a:cubicBezTo>
                    <a:pt x="297307" y="707517"/>
                    <a:pt x="331978" y="707517"/>
                    <a:pt x="366522" y="713359"/>
                  </a:cubicBezTo>
                  <a:cubicBezTo>
                    <a:pt x="366522" y="687451"/>
                    <a:pt x="383794" y="655828"/>
                    <a:pt x="415544" y="650113"/>
                  </a:cubicBezTo>
                  <a:cubicBezTo>
                    <a:pt x="415544" y="650113"/>
                    <a:pt x="415544" y="647192"/>
                    <a:pt x="415544" y="644398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83" name="Group 100">
            <a:extLst>
              <a:ext uri="{FF2B5EF4-FFF2-40B4-BE49-F238E27FC236}">
                <a16:creationId xmlns:a16="http://schemas.microsoft.com/office/drawing/2014/main" id="{1D4383EA-DE63-2554-62AF-BAE04B7C72E1}"/>
              </a:ext>
            </a:extLst>
          </p:cNvPr>
          <p:cNvGrpSpPr/>
          <p:nvPr/>
        </p:nvGrpSpPr>
        <p:grpSpPr>
          <a:xfrm>
            <a:off x="2478240" y="1645200"/>
            <a:ext cx="142560" cy="190800"/>
            <a:chOff x="0" y="0"/>
            <a:chExt cx="190080" cy="254400"/>
          </a:xfrm>
        </p:grpSpPr>
        <p:sp>
          <p:nvSpPr>
            <p:cNvPr id="184" name="Freeform 101">
              <a:extLst>
                <a:ext uri="{FF2B5EF4-FFF2-40B4-BE49-F238E27FC236}">
                  <a16:creationId xmlns:a16="http://schemas.microsoft.com/office/drawing/2014/main" id="{2F38DA86-8510-F74B-3BDC-F895EA9F78DC}"/>
                </a:ext>
              </a:extLst>
            </p:cNvPr>
            <p:cNvSpPr/>
            <p:nvPr/>
          </p:nvSpPr>
          <p:spPr>
            <a:xfrm>
              <a:off x="0" y="0"/>
              <a:ext cx="190119" cy="254381"/>
            </a:xfrm>
            <a:custGeom>
              <a:avLst/>
              <a:gdLst/>
              <a:ahLst/>
              <a:cxnLst/>
              <a:rect l="l" t="t" r="r" b="b"/>
              <a:pathLst>
                <a:path w="190119" h="254381">
                  <a:moveTo>
                    <a:pt x="132461" y="2921"/>
                  </a:moveTo>
                  <a:cubicBezTo>
                    <a:pt x="54737" y="14478"/>
                    <a:pt x="0" y="78105"/>
                    <a:pt x="0" y="159004"/>
                  </a:cubicBezTo>
                  <a:cubicBezTo>
                    <a:pt x="0" y="242824"/>
                    <a:pt x="14351" y="254381"/>
                    <a:pt x="89281" y="216789"/>
                  </a:cubicBezTo>
                  <a:cubicBezTo>
                    <a:pt x="158369" y="182118"/>
                    <a:pt x="190119" y="104013"/>
                    <a:pt x="169926" y="26035"/>
                  </a:cubicBezTo>
                  <a:cubicBezTo>
                    <a:pt x="164211" y="5842"/>
                    <a:pt x="152654" y="0"/>
                    <a:pt x="132461" y="2921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sp>
        <p:nvSpPr>
          <p:cNvPr id="32" name="Google Shape;1197;p70">
            <a:extLst>
              <a:ext uri="{FF2B5EF4-FFF2-40B4-BE49-F238E27FC236}">
                <a16:creationId xmlns:a16="http://schemas.microsoft.com/office/drawing/2014/main" id="{01BE28F2-2A06-9955-3B6A-C653BA7C6940}"/>
              </a:ext>
            </a:extLst>
          </p:cNvPr>
          <p:cNvSpPr txBox="1"/>
          <p:nvPr/>
        </p:nvSpPr>
        <p:spPr>
          <a:xfrm>
            <a:off x="1433550" y="2376000"/>
            <a:ext cx="15421200" cy="1545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t" anchorCtr="0">
            <a:noAutofit/>
          </a:bodyPr>
          <a:lstStyle/>
          <a:p>
            <a:pPr algn="r" rtl="1"/>
            <a:r>
              <a:rPr lang="fa-IR" sz="2800" dirty="0">
                <a:solidFill>
                  <a:srgbClr val="00B050"/>
                </a:solidFill>
                <a:cs typeface="B Nazanin" panose="00000700000000000000" pitchFamily="2" charset="-78"/>
              </a:rPr>
              <a:t>شما به راحتی می توانید اندازه این منابع را بدون از دست دادن کیفیت تغییر دهید. برای تغییر رنگ، کافی است منبع را از حالت گروه خارج کنید و روی شی ای که می خواهید تغییر دهید کلیک کنید. سپس روی سطل رنگ کلیک کرده و رنگ مورد نظر خود را انتخاب کنید. وقتی کارتان تمام شد، منبع را دوباره گروه بندی کنید.</a:t>
            </a:r>
          </a:p>
        </p:txBody>
      </p:sp>
      <p:grpSp>
        <p:nvGrpSpPr>
          <p:cNvPr id="33" name="Google Shape;1198;p70">
            <a:extLst>
              <a:ext uri="{FF2B5EF4-FFF2-40B4-BE49-F238E27FC236}">
                <a16:creationId xmlns:a16="http://schemas.microsoft.com/office/drawing/2014/main" id="{D619C8A0-72C2-17D9-9727-18A5755E9469}"/>
              </a:ext>
            </a:extLst>
          </p:cNvPr>
          <p:cNvGrpSpPr/>
          <p:nvPr/>
        </p:nvGrpSpPr>
        <p:grpSpPr>
          <a:xfrm>
            <a:off x="10235280" y="6171473"/>
            <a:ext cx="948588" cy="1102582"/>
            <a:chOff x="4727025" y="1332775"/>
            <a:chExt cx="59900" cy="69625"/>
          </a:xfrm>
        </p:grpSpPr>
        <p:sp>
          <p:nvSpPr>
            <p:cNvPr id="130" name="Google Shape;1199;p70">
              <a:extLst>
                <a:ext uri="{FF2B5EF4-FFF2-40B4-BE49-F238E27FC236}">
                  <a16:creationId xmlns:a16="http://schemas.microsoft.com/office/drawing/2014/main" id="{321FD570-4E02-C3A2-1411-C478A2CD1C01}"/>
                </a:ext>
              </a:extLst>
            </p:cNvPr>
            <p:cNvSpPr/>
            <p:nvPr/>
          </p:nvSpPr>
          <p:spPr>
            <a:xfrm>
              <a:off x="4727025" y="1332775"/>
              <a:ext cx="36450" cy="33200"/>
            </a:xfrm>
            <a:custGeom>
              <a:avLst/>
              <a:gdLst/>
              <a:ahLst/>
              <a:cxnLst/>
              <a:rect l="l" t="t" r="r" b="b"/>
              <a:pathLst>
                <a:path w="1458" h="1328" extrusionOk="0">
                  <a:moveTo>
                    <a:pt x="1047" y="1"/>
                  </a:moveTo>
                  <a:lnTo>
                    <a:pt x="1047" y="188"/>
                  </a:lnTo>
                  <a:cubicBezTo>
                    <a:pt x="484" y="289"/>
                    <a:pt x="51" y="758"/>
                    <a:pt x="1" y="1328"/>
                  </a:cubicBezTo>
                  <a:lnTo>
                    <a:pt x="477" y="1328"/>
                  </a:lnTo>
                  <a:cubicBezTo>
                    <a:pt x="527" y="1018"/>
                    <a:pt x="751" y="765"/>
                    <a:pt x="1047" y="679"/>
                  </a:cubicBezTo>
                  <a:lnTo>
                    <a:pt x="1047" y="845"/>
                  </a:lnTo>
                  <a:lnTo>
                    <a:pt x="1458" y="433"/>
                  </a:lnTo>
                  <a:lnTo>
                    <a:pt x="104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1" name="Google Shape;1200;p70">
              <a:extLst>
                <a:ext uri="{FF2B5EF4-FFF2-40B4-BE49-F238E27FC236}">
                  <a16:creationId xmlns:a16="http://schemas.microsoft.com/office/drawing/2014/main" id="{F1FB01CE-F456-E7E4-A382-8B3212FDEBF5}"/>
                </a:ext>
              </a:extLst>
            </p:cNvPr>
            <p:cNvSpPr/>
            <p:nvPr/>
          </p:nvSpPr>
          <p:spPr>
            <a:xfrm>
              <a:off x="4750475" y="1369025"/>
              <a:ext cx="36450" cy="33375"/>
            </a:xfrm>
            <a:custGeom>
              <a:avLst/>
              <a:gdLst/>
              <a:ahLst/>
              <a:cxnLst/>
              <a:rect l="l" t="t" r="r" b="b"/>
              <a:pathLst>
                <a:path w="1458" h="1335" extrusionOk="0">
                  <a:moveTo>
                    <a:pt x="974" y="0"/>
                  </a:moveTo>
                  <a:cubicBezTo>
                    <a:pt x="931" y="311"/>
                    <a:pt x="707" y="570"/>
                    <a:pt x="404" y="657"/>
                  </a:cubicBezTo>
                  <a:lnTo>
                    <a:pt x="404" y="491"/>
                  </a:lnTo>
                  <a:lnTo>
                    <a:pt x="0" y="902"/>
                  </a:lnTo>
                  <a:lnTo>
                    <a:pt x="404" y="1335"/>
                  </a:lnTo>
                  <a:lnTo>
                    <a:pt x="404" y="1140"/>
                  </a:lnTo>
                  <a:cubicBezTo>
                    <a:pt x="967" y="1039"/>
                    <a:pt x="1400" y="577"/>
                    <a:pt x="145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2" name="Google Shape;1201;p70">
            <a:extLst>
              <a:ext uri="{FF2B5EF4-FFF2-40B4-BE49-F238E27FC236}">
                <a16:creationId xmlns:a16="http://schemas.microsoft.com/office/drawing/2014/main" id="{FA8ED6E8-8281-5152-09A7-46D35685DA38}"/>
              </a:ext>
            </a:extLst>
          </p:cNvPr>
          <p:cNvGrpSpPr/>
          <p:nvPr/>
        </p:nvGrpSpPr>
        <p:grpSpPr>
          <a:xfrm>
            <a:off x="11462593" y="4628681"/>
            <a:ext cx="1111306" cy="1114062"/>
            <a:chOff x="4820425" y="1329900"/>
            <a:chExt cx="70175" cy="70350"/>
          </a:xfrm>
        </p:grpSpPr>
        <p:sp>
          <p:nvSpPr>
            <p:cNvPr id="133" name="Google Shape;1202;p70">
              <a:extLst>
                <a:ext uri="{FF2B5EF4-FFF2-40B4-BE49-F238E27FC236}">
                  <a16:creationId xmlns:a16="http://schemas.microsoft.com/office/drawing/2014/main" id="{F7126E92-D2D2-7BF7-8E7A-1A48C5A6AEE6}"/>
                </a:ext>
              </a:extLst>
            </p:cNvPr>
            <p:cNvSpPr/>
            <p:nvPr/>
          </p:nvSpPr>
          <p:spPr>
            <a:xfrm>
              <a:off x="4862975" y="1335475"/>
              <a:ext cx="27625" cy="34650"/>
            </a:xfrm>
            <a:custGeom>
              <a:avLst/>
              <a:gdLst/>
              <a:ahLst/>
              <a:cxnLst/>
              <a:rect l="l" t="t" r="r" b="b"/>
              <a:pathLst>
                <a:path w="1105" h="1386" extrusionOk="0">
                  <a:moveTo>
                    <a:pt x="1" y="1"/>
                  </a:moveTo>
                  <a:lnTo>
                    <a:pt x="1" y="491"/>
                  </a:lnTo>
                  <a:cubicBezTo>
                    <a:pt x="217" y="585"/>
                    <a:pt x="376" y="765"/>
                    <a:pt x="441" y="989"/>
                  </a:cubicBezTo>
                  <a:lnTo>
                    <a:pt x="275" y="989"/>
                  </a:lnTo>
                  <a:lnTo>
                    <a:pt x="679" y="1386"/>
                  </a:lnTo>
                  <a:lnTo>
                    <a:pt x="1104" y="989"/>
                  </a:lnTo>
                  <a:lnTo>
                    <a:pt x="917" y="989"/>
                  </a:lnTo>
                  <a:cubicBezTo>
                    <a:pt x="830" y="513"/>
                    <a:pt x="470" y="123"/>
                    <a:pt x="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4" name="Google Shape;1203;p70">
              <a:extLst>
                <a:ext uri="{FF2B5EF4-FFF2-40B4-BE49-F238E27FC236}">
                  <a16:creationId xmlns:a16="http://schemas.microsoft.com/office/drawing/2014/main" id="{859474CA-BE5F-7B26-069A-D9E856EBF793}"/>
                </a:ext>
              </a:extLst>
            </p:cNvPr>
            <p:cNvSpPr/>
            <p:nvPr/>
          </p:nvSpPr>
          <p:spPr>
            <a:xfrm>
              <a:off x="4820425" y="1360000"/>
              <a:ext cx="27625" cy="34650"/>
            </a:xfrm>
            <a:custGeom>
              <a:avLst/>
              <a:gdLst/>
              <a:ahLst/>
              <a:cxnLst/>
              <a:rect l="l" t="t" r="r" b="b"/>
              <a:pathLst>
                <a:path w="1105" h="1386" extrusionOk="0">
                  <a:moveTo>
                    <a:pt x="426" y="1"/>
                  </a:moveTo>
                  <a:lnTo>
                    <a:pt x="1" y="397"/>
                  </a:lnTo>
                  <a:lnTo>
                    <a:pt x="188" y="397"/>
                  </a:lnTo>
                  <a:cubicBezTo>
                    <a:pt x="275" y="873"/>
                    <a:pt x="628" y="1263"/>
                    <a:pt x="1097" y="1386"/>
                  </a:cubicBezTo>
                  <a:lnTo>
                    <a:pt x="1104" y="895"/>
                  </a:lnTo>
                  <a:cubicBezTo>
                    <a:pt x="888" y="801"/>
                    <a:pt x="729" y="621"/>
                    <a:pt x="664" y="397"/>
                  </a:cubicBezTo>
                  <a:lnTo>
                    <a:pt x="830" y="397"/>
                  </a:lnTo>
                  <a:lnTo>
                    <a:pt x="42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5" name="Google Shape;1204;p70">
              <a:extLst>
                <a:ext uri="{FF2B5EF4-FFF2-40B4-BE49-F238E27FC236}">
                  <a16:creationId xmlns:a16="http://schemas.microsoft.com/office/drawing/2014/main" id="{0CE6AFEE-63A3-7E92-D938-7408476011D7}"/>
                </a:ext>
              </a:extLst>
            </p:cNvPr>
            <p:cNvSpPr/>
            <p:nvPr/>
          </p:nvSpPr>
          <p:spPr>
            <a:xfrm>
              <a:off x="4850375" y="1372800"/>
              <a:ext cx="34625" cy="27450"/>
            </a:xfrm>
            <a:custGeom>
              <a:avLst/>
              <a:gdLst/>
              <a:ahLst/>
              <a:cxnLst/>
              <a:rect l="l" t="t" r="r" b="b"/>
              <a:pathLst>
                <a:path w="1385" h="1098" extrusionOk="0">
                  <a:moveTo>
                    <a:pt x="894" y="1"/>
                  </a:moveTo>
                  <a:cubicBezTo>
                    <a:pt x="801" y="210"/>
                    <a:pt x="620" y="369"/>
                    <a:pt x="397" y="434"/>
                  </a:cubicBezTo>
                  <a:lnTo>
                    <a:pt x="397" y="275"/>
                  </a:lnTo>
                  <a:lnTo>
                    <a:pt x="0" y="672"/>
                  </a:lnTo>
                  <a:lnTo>
                    <a:pt x="397" y="1097"/>
                  </a:lnTo>
                  <a:lnTo>
                    <a:pt x="397" y="910"/>
                  </a:lnTo>
                  <a:cubicBezTo>
                    <a:pt x="873" y="823"/>
                    <a:pt x="1262" y="470"/>
                    <a:pt x="138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6" name="Google Shape;1205;p70">
              <a:extLst>
                <a:ext uri="{FF2B5EF4-FFF2-40B4-BE49-F238E27FC236}">
                  <a16:creationId xmlns:a16="http://schemas.microsoft.com/office/drawing/2014/main" id="{EC814158-31AD-FC91-4BAA-2ED517FD8966}"/>
                </a:ext>
              </a:extLst>
            </p:cNvPr>
            <p:cNvSpPr/>
            <p:nvPr/>
          </p:nvSpPr>
          <p:spPr>
            <a:xfrm>
              <a:off x="4825850" y="1329900"/>
              <a:ext cx="34625" cy="27975"/>
            </a:xfrm>
            <a:custGeom>
              <a:avLst/>
              <a:gdLst/>
              <a:ahLst/>
              <a:cxnLst/>
              <a:rect l="l" t="t" r="r" b="b"/>
              <a:pathLst>
                <a:path w="1385" h="1119" extrusionOk="0">
                  <a:moveTo>
                    <a:pt x="988" y="0"/>
                  </a:moveTo>
                  <a:lnTo>
                    <a:pt x="988" y="188"/>
                  </a:lnTo>
                  <a:cubicBezTo>
                    <a:pt x="505" y="274"/>
                    <a:pt x="123" y="635"/>
                    <a:pt x="0" y="1118"/>
                  </a:cubicBezTo>
                  <a:lnTo>
                    <a:pt x="491" y="1118"/>
                  </a:lnTo>
                  <a:cubicBezTo>
                    <a:pt x="584" y="895"/>
                    <a:pt x="765" y="729"/>
                    <a:pt x="995" y="664"/>
                  </a:cubicBezTo>
                  <a:lnTo>
                    <a:pt x="995" y="830"/>
                  </a:lnTo>
                  <a:lnTo>
                    <a:pt x="1385" y="426"/>
                  </a:lnTo>
                  <a:lnTo>
                    <a:pt x="98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7" name="Google Shape;1206;p70">
            <a:extLst>
              <a:ext uri="{FF2B5EF4-FFF2-40B4-BE49-F238E27FC236}">
                <a16:creationId xmlns:a16="http://schemas.microsoft.com/office/drawing/2014/main" id="{2C246023-3806-288F-ACE3-ABAA4818265D}"/>
              </a:ext>
            </a:extLst>
          </p:cNvPr>
          <p:cNvGrpSpPr/>
          <p:nvPr/>
        </p:nvGrpSpPr>
        <p:grpSpPr>
          <a:xfrm>
            <a:off x="12715328" y="4637691"/>
            <a:ext cx="1165148" cy="1067742"/>
            <a:chOff x="4903200" y="1331525"/>
            <a:chExt cx="73575" cy="67425"/>
          </a:xfrm>
        </p:grpSpPr>
        <p:sp>
          <p:nvSpPr>
            <p:cNvPr id="140" name="Google Shape;1207;p70">
              <a:extLst>
                <a:ext uri="{FF2B5EF4-FFF2-40B4-BE49-F238E27FC236}">
                  <a16:creationId xmlns:a16="http://schemas.microsoft.com/office/drawing/2014/main" id="{80B44204-050E-8CE5-FD9A-0E8F1600929C}"/>
                </a:ext>
              </a:extLst>
            </p:cNvPr>
            <p:cNvSpPr/>
            <p:nvPr/>
          </p:nvSpPr>
          <p:spPr>
            <a:xfrm>
              <a:off x="4903200" y="1331525"/>
              <a:ext cx="73575" cy="67425"/>
            </a:xfrm>
            <a:custGeom>
              <a:avLst/>
              <a:gdLst/>
              <a:ahLst/>
              <a:cxnLst/>
              <a:rect l="l" t="t" r="r" b="b"/>
              <a:pathLst>
                <a:path w="2943" h="2697" extrusionOk="0">
                  <a:moveTo>
                    <a:pt x="1652" y="0"/>
                  </a:moveTo>
                  <a:lnTo>
                    <a:pt x="1652" y="173"/>
                  </a:lnTo>
                  <a:cubicBezTo>
                    <a:pt x="534" y="195"/>
                    <a:pt x="0" y="1551"/>
                    <a:pt x="794" y="2330"/>
                  </a:cubicBezTo>
                  <a:cubicBezTo>
                    <a:pt x="1051" y="2583"/>
                    <a:pt x="1366" y="2696"/>
                    <a:pt x="1674" y="2696"/>
                  </a:cubicBezTo>
                  <a:cubicBezTo>
                    <a:pt x="2323" y="2696"/>
                    <a:pt x="2943" y="2194"/>
                    <a:pt x="2943" y="1435"/>
                  </a:cubicBezTo>
                  <a:lnTo>
                    <a:pt x="2503" y="1435"/>
                  </a:lnTo>
                  <a:cubicBezTo>
                    <a:pt x="2503" y="1928"/>
                    <a:pt x="2093" y="2259"/>
                    <a:pt x="1668" y="2259"/>
                  </a:cubicBezTo>
                  <a:cubicBezTo>
                    <a:pt x="1470" y="2259"/>
                    <a:pt x="1269" y="2187"/>
                    <a:pt x="1104" y="2027"/>
                  </a:cubicBezTo>
                  <a:cubicBezTo>
                    <a:pt x="577" y="1515"/>
                    <a:pt x="923" y="628"/>
                    <a:pt x="1652" y="613"/>
                  </a:cubicBezTo>
                  <a:lnTo>
                    <a:pt x="1652" y="765"/>
                  </a:lnTo>
                  <a:lnTo>
                    <a:pt x="2020" y="390"/>
                  </a:lnTo>
                  <a:lnTo>
                    <a:pt x="1652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1" name="Google Shape;1208;p70">
              <a:extLst>
                <a:ext uri="{FF2B5EF4-FFF2-40B4-BE49-F238E27FC236}">
                  <a16:creationId xmlns:a16="http://schemas.microsoft.com/office/drawing/2014/main" id="{5B17D43E-FCCD-EFD4-C28A-C0541DC88735}"/>
                </a:ext>
              </a:extLst>
            </p:cNvPr>
            <p:cNvSpPr/>
            <p:nvPr/>
          </p:nvSpPr>
          <p:spPr>
            <a:xfrm>
              <a:off x="4930250" y="1353150"/>
              <a:ext cx="29775" cy="32475"/>
            </a:xfrm>
            <a:custGeom>
              <a:avLst/>
              <a:gdLst/>
              <a:ahLst/>
              <a:cxnLst/>
              <a:rect l="l" t="t" r="r" b="b"/>
              <a:pathLst>
                <a:path w="1191" h="1299" extrusionOk="0">
                  <a:moveTo>
                    <a:pt x="592" y="1"/>
                  </a:moveTo>
                  <a:cubicBezTo>
                    <a:pt x="274" y="1"/>
                    <a:pt x="15" y="246"/>
                    <a:pt x="0" y="570"/>
                  </a:cubicBezTo>
                  <a:lnTo>
                    <a:pt x="447" y="570"/>
                  </a:lnTo>
                  <a:cubicBezTo>
                    <a:pt x="447" y="479"/>
                    <a:pt x="519" y="416"/>
                    <a:pt x="597" y="416"/>
                  </a:cubicBezTo>
                  <a:cubicBezTo>
                    <a:pt x="624" y="416"/>
                    <a:pt x="652" y="424"/>
                    <a:pt x="678" y="441"/>
                  </a:cubicBezTo>
                  <a:cubicBezTo>
                    <a:pt x="779" y="506"/>
                    <a:pt x="765" y="657"/>
                    <a:pt x="656" y="707"/>
                  </a:cubicBezTo>
                  <a:lnTo>
                    <a:pt x="656" y="534"/>
                  </a:lnTo>
                  <a:lnTo>
                    <a:pt x="289" y="902"/>
                  </a:lnTo>
                  <a:lnTo>
                    <a:pt x="656" y="1299"/>
                  </a:lnTo>
                  <a:lnTo>
                    <a:pt x="656" y="1155"/>
                  </a:lnTo>
                  <a:cubicBezTo>
                    <a:pt x="959" y="1126"/>
                    <a:pt x="1190" y="873"/>
                    <a:pt x="1190" y="570"/>
                  </a:cubicBezTo>
                  <a:cubicBezTo>
                    <a:pt x="1176" y="246"/>
                    <a:pt x="916" y="1"/>
                    <a:pt x="59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42" name="Google Shape;1209;p70">
            <a:extLst>
              <a:ext uri="{FF2B5EF4-FFF2-40B4-BE49-F238E27FC236}">
                <a16:creationId xmlns:a16="http://schemas.microsoft.com/office/drawing/2014/main" id="{83E6538B-37F2-028B-F6A9-54EDD6144BA3}"/>
              </a:ext>
            </a:extLst>
          </p:cNvPr>
          <p:cNvGrpSpPr/>
          <p:nvPr/>
        </p:nvGrpSpPr>
        <p:grpSpPr>
          <a:xfrm>
            <a:off x="11434284" y="6157419"/>
            <a:ext cx="1167920" cy="1130690"/>
            <a:chOff x="4815575" y="1416800"/>
            <a:chExt cx="73750" cy="71400"/>
          </a:xfrm>
        </p:grpSpPr>
        <p:sp>
          <p:nvSpPr>
            <p:cNvPr id="143" name="Google Shape;1210;p70">
              <a:extLst>
                <a:ext uri="{FF2B5EF4-FFF2-40B4-BE49-F238E27FC236}">
                  <a16:creationId xmlns:a16="http://schemas.microsoft.com/office/drawing/2014/main" id="{AA74C6E9-4BCD-A2EA-5794-0B0C40FDD41F}"/>
                </a:ext>
              </a:extLst>
            </p:cNvPr>
            <p:cNvSpPr/>
            <p:nvPr/>
          </p:nvSpPr>
          <p:spPr>
            <a:xfrm>
              <a:off x="4815575" y="1416800"/>
              <a:ext cx="43100" cy="52150"/>
            </a:xfrm>
            <a:custGeom>
              <a:avLst/>
              <a:gdLst/>
              <a:ahLst/>
              <a:cxnLst/>
              <a:rect l="l" t="t" r="r" b="b"/>
              <a:pathLst>
                <a:path w="1724" h="2086" extrusionOk="0">
                  <a:moveTo>
                    <a:pt x="1327" y="1"/>
                  </a:moveTo>
                  <a:lnTo>
                    <a:pt x="1327" y="181"/>
                  </a:lnTo>
                  <a:cubicBezTo>
                    <a:pt x="469" y="361"/>
                    <a:pt x="0" y="1299"/>
                    <a:pt x="375" y="2085"/>
                  </a:cubicBezTo>
                  <a:lnTo>
                    <a:pt x="772" y="1818"/>
                  </a:lnTo>
                  <a:cubicBezTo>
                    <a:pt x="729" y="1717"/>
                    <a:pt x="707" y="1609"/>
                    <a:pt x="707" y="1501"/>
                  </a:cubicBezTo>
                  <a:cubicBezTo>
                    <a:pt x="714" y="1111"/>
                    <a:pt x="959" y="772"/>
                    <a:pt x="1327" y="657"/>
                  </a:cubicBezTo>
                  <a:lnTo>
                    <a:pt x="1327" y="823"/>
                  </a:lnTo>
                  <a:lnTo>
                    <a:pt x="1724" y="426"/>
                  </a:lnTo>
                  <a:lnTo>
                    <a:pt x="132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4" name="Google Shape;1211;p70">
              <a:extLst>
                <a:ext uri="{FF2B5EF4-FFF2-40B4-BE49-F238E27FC236}">
                  <a16:creationId xmlns:a16="http://schemas.microsoft.com/office/drawing/2014/main" id="{9F4C5433-ED74-0208-01E4-020E5CEF14B9}"/>
                </a:ext>
              </a:extLst>
            </p:cNvPr>
            <p:cNvSpPr/>
            <p:nvPr/>
          </p:nvSpPr>
          <p:spPr>
            <a:xfrm>
              <a:off x="4861725" y="1421125"/>
              <a:ext cx="27600" cy="51250"/>
            </a:xfrm>
            <a:custGeom>
              <a:avLst/>
              <a:gdLst/>
              <a:ahLst/>
              <a:cxnLst/>
              <a:rect l="l" t="t" r="r" b="b"/>
              <a:pathLst>
                <a:path w="1104" h="2050" extrusionOk="0">
                  <a:moveTo>
                    <a:pt x="0" y="1"/>
                  </a:moveTo>
                  <a:lnTo>
                    <a:pt x="0" y="477"/>
                  </a:lnTo>
                  <a:cubicBezTo>
                    <a:pt x="375" y="592"/>
                    <a:pt x="635" y="938"/>
                    <a:pt x="635" y="1328"/>
                  </a:cubicBezTo>
                  <a:cubicBezTo>
                    <a:pt x="635" y="1429"/>
                    <a:pt x="621" y="1530"/>
                    <a:pt x="585" y="1624"/>
                  </a:cubicBezTo>
                  <a:lnTo>
                    <a:pt x="404" y="1494"/>
                  </a:lnTo>
                  <a:lnTo>
                    <a:pt x="513" y="2049"/>
                  </a:lnTo>
                  <a:lnTo>
                    <a:pt x="1089" y="1963"/>
                  </a:lnTo>
                  <a:lnTo>
                    <a:pt x="981" y="1883"/>
                  </a:lnTo>
                  <a:cubicBezTo>
                    <a:pt x="1061" y="1710"/>
                    <a:pt x="1104" y="1523"/>
                    <a:pt x="1104" y="1328"/>
                  </a:cubicBezTo>
                  <a:cubicBezTo>
                    <a:pt x="1104" y="679"/>
                    <a:pt x="635" y="123"/>
                    <a:pt x="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5" name="Google Shape;1212;p70">
              <a:extLst>
                <a:ext uri="{FF2B5EF4-FFF2-40B4-BE49-F238E27FC236}">
                  <a16:creationId xmlns:a16="http://schemas.microsoft.com/office/drawing/2014/main" id="{8DA0A72F-7267-3FBE-0CD9-EF7A780A0B8B}"/>
                </a:ext>
              </a:extLst>
            </p:cNvPr>
            <p:cNvSpPr/>
            <p:nvPr/>
          </p:nvSpPr>
          <p:spPr>
            <a:xfrm>
              <a:off x="4829450" y="1467825"/>
              <a:ext cx="49250" cy="20375"/>
            </a:xfrm>
            <a:custGeom>
              <a:avLst/>
              <a:gdLst/>
              <a:ahLst/>
              <a:cxnLst/>
              <a:rect l="l" t="t" r="r" b="b"/>
              <a:pathLst>
                <a:path w="1970" h="815" extrusionOk="0">
                  <a:moveTo>
                    <a:pt x="109" y="1"/>
                  </a:moveTo>
                  <a:lnTo>
                    <a:pt x="0" y="556"/>
                  </a:lnTo>
                  <a:lnTo>
                    <a:pt x="137" y="462"/>
                  </a:lnTo>
                  <a:cubicBezTo>
                    <a:pt x="394" y="698"/>
                    <a:pt x="720" y="815"/>
                    <a:pt x="1045" y="815"/>
                  </a:cubicBezTo>
                  <a:cubicBezTo>
                    <a:pt x="1378" y="815"/>
                    <a:pt x="1710" y="692"/>
                    <a:pt x="1969" y="448"/>
                  </a:cubicBezTo>
                  <a:lnTo>
                    <a:pt x="1969" y="441"/>
                  </a:lnTo>
                  <a:lnTo>
                    <a:pt x="1573" y="174"/>
                  </a:lnTo>
                  <a:cubicBezTo>
                    <a:pt x="1418" y="292"/>
                    <a:pt x="1232" y="352"/>
                    <a:pt x="1046" y="352"/>
                  </a:cubicBezTo>
                  <a:cubicBezTo>
                    <a:pt x="868" y="352"/>
                    <a:pt x="689" y="297"/>
                    <a:pt x="534" y="188"/>
                  </a:cubicBezTo>
                  <a:lnTo>
                    <a:pt x="678" y="95"/>
                  </a:lnTo>
                  <a:lnTo>
                    <a:pt x="109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46" name="Google Shape;1213;p70">
            <a:extLst>
              <a:ext uri="{FF2B5EF4-FFF2-40B4-BE49-F238E27FC236}">
                <a16:creationId xmlns:a16="http://schemas.microsoft.com/office/drawing/2014/main" id="{1CDAB516-7ACB-8D76-06C5-D655D7D39361}"/>
              </a:ext>
            </a:extLst>
          </p:cNvPr>
          <p:cNvGrpSpPr/>
          <p:nvPr/>
        </p:nvGrpSpPr>
        <p:grpSpPr>
          <a:xfrm>
            <a:off x="12703848" y="6217792"/>
            <a:ext cx="1179796" cy="1009940"/>
            <a:chOff x="4902475" y="1418875"/>
            <a:chExt cx="74500" cy="63775"/>
          </a:xfrm>
        </p:grpSpPr>
        <p:sp>
          <p:nvSpPr>
            <p:cNvPr id="147" name="Google Shape;1214;p70">
              <a:extLst>
                <a:ext uri="{FF2B5EF4-FFF2-40B4-BE49-F238E27FC236}">
                  <a16:creationId xmlns:a16="http://schemas.microsoft.com/office/drawing/2014/main" id="{E002A005-411A-69E2-13BE-C21780B1B6DD}"/>
                </a:ext>
              </a:extLst>
            </p:cNvPr>
            <p:cNvSpPr/>
            <p:nvPr/>
          </p:nvSpPr>
          <p:spPr>
            <a:xfrm>
              <a:off x="4902475" y="1418875"/>
              <a:ext cx="74500" cy="63775"/>
            </a:xfrm>
            <a:custGeom>
              <a:avLst/>
              <a:gdLst/>
              <a:ahLst/>
              <a:cxnLst/>
              <a:rect l="l" t="t" r="r" b="b"/>
              <a:pathLst>
                <a:path w="2980" h="2551" extrusionOk="0">
                  <a:moveTo>
                    <a:pt x="1703" y="444"/>
                  </a:moveTo>
                  <a:cubicBezTo>
                    <a:pt x="2164" y="444"/>
                    <a:pt x="2539" y="819"/>
                    <a:pt x="2539" y="1281"/>
                  </a:cubicBezTo>
                  <a:cubicBezTo>
                    <a:pt x="2539" y="1784"/>
                    <a:pt x="2126" y="2118"/>
                    <a:pt x="1695" y="2118"/>
                  </a:cubicBezTo>
                  <a:cubicBezTo>
                    <a:pt x="1490" y="2118"/>
                    <a:pt x="1281" y="2042"/>
                    <a:pt x="1111" y="1872"/>
                  </a:cubicBezTo>
                  <a:cubicBezTo>
                    <a:pt x="585" y="1346"/>
                    <a:pt x="960" y="444"/>
                    <a:pt x="1703" y="444"/>
                  </a:cubicBezTo>
                  <a:close/>
                  <a:moveTo>
                    <a:pt x="1697" y="0"/>
                  </a:moveTo>
                  <a:cubicBezTo>
                    <a:pt x="1383" y="0"/>
                    <a:pt x="1063" y="118"/>
                    <a:pt x="801" y="379"/>
                  </a:cubicBezTo>
                  <a:cubicBezTo>
                    <a:pt x="0" y="1180"/>
                    <a:pt x="570" y="2550"/>
                    <a:pt x="1703" y="2550"/>
                  </a:cubicBezTo>
                  <a:cubicBezTo>
                    <a:pt x="2409" y="2550"/>
                    <a:pt x="2979" y="1980"/>
                    <a:pt x="2979" y="1281"/>
                  </a:cubicBezTo>
                  <a:cubicBezTo>
                    <a:pt x="2979" y="510"/>
                    <a:pt x="2353" y="0"/>
                    <a:pt x="169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8" name="Google Shape;1215;p70">
              <a:extLst>
                <a:ext uri="{FF2B5EF4-FFF2-40B4-BE49-F238E27FC236}">
                  <a16:creationId xmlns:a16="http://schemas.microsoft.com/office/drawing/2014/main" id="{CFA81EAF-8836-A103-8620-C79E6D41DF3F}"/>
                </a:ext>
              </a:extLst>
            </p:cNvPr>
            <p:cNvSpPr/>
            <p:nvPr/>
          </p:nvSpPr>
          <p:spPr>
            <a:xfrm>
              <a:off x="4916350" y="1418975"/>
              <a:ext cx="59725" cy="63675"/>
            </a:xfrm>
            <a:custGeom>
              <a:avLst/>
              <a:gdLst/>
              <a:ahLst/>
              <a:cxnLst/>
              <a:rect l="l" t="t" r="r" b="b"/>
              <a:pathLst>
                <a:path w="2389" h="2547" extrusionOk="0">
                  <a:moveTo>
                    <a:pt x="1148" y="0"/>
                  </a:moveTo>
                  <a:cubicBezTo>
                    <a:pt x="765" y="0"/>
                    <a:pt x="397" y="173"/>
                    <a:pt x="159" y="476"/>
                  </a:cubicBezTo>
                  <a:lnTo>
                    <a:pt x="1" y="354"/>
                  </a:lnTo>
                  <a:lnTo>
                    <a:pt x="116" y="967"/>
                  </a:lnTo>
                  <a:lnTo>
                    <a:pt x="700" y="909"/>
                  </a:lnTo>
                  <a:lnTo>
                    <a:pt x="498" y="750"/>
                  </a:lnTo>
                  <a:cubicBezTo>
                    <a:pt x="669" y="541"/>
                    <a:pt x="910" y="441"/>
                    <a:pt x="1149" y="441"/>
                  </a:cubicBezTo>
                  <a:cubicBezTo>
                    <a:pt x="1454" y="441"/>
                    <a:pt x="1755" y="605"/>
                    <a:pt x="1905" y="916"/>
                  </a:cubicBezTo>
                  <a:cubicBezTo>
                    <a:pt x="2165" y="1472"/>
                    <a:pt x="1768" y="2106"/>
                    <a:pt x="1148" y="2106"/>
                  </a:cubicBezTo>
                  <a:lnTo>
                    <a:pt x="1148" y="2546"/>
                  </a:lnTo>
                  <a:cubicBezTo>
                    <a:pt x="1840" y="2532"/>
                    <a:pt x="2388" y="1962"/>
                    <a:pt x="2388" y="1277"/>
                  </a:cubicBezTo>
                  <a:cubicBezTo>
                    <a:pt x="2388" y="584"/>
                    <a:pt x="1840" y="22"/>
                    <a:pt x="114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52" name="Google Shape;1216;p70">
            <a:extLst>
              <a:ext uri="{FF2B5EF4-FFF2-40B4-BE49-F238E27FC236}">
                <a16:creationId xmlns:a16="http://schemas.microsoft.com/office/drawing/2014/main" id="{02D772E9-BFA1-B180-0BCE-E6E4BF069BAB}"/>
              </a:ext>
            </a:extLst>
          </p:cNvPr>
          <p:cNvGrpSpPr/>
          <p:nvPr/>
        </p:nvGrpSpPr>
        <p:grpSpPr>
          <a:xfrm>
            <a:off x="11454279" y="7652001"/>
            <a:ext cx="1127934" cy="1134254"/>
            <a:chOff x="4818100" y="1507675"/>
            <a:chExt cx="71225" cy="71625"/>
          </a:xfrm>
        </p:grpSpPr>
        <p:sp>
          <p:nvSpPr>
            <p:cNvPr id="153" name="Google Shape;1217;p70">
              <a:extLst>
                <a:ext uri="{FF2B5EF4-FFF2-40B4-BE49-F238E27FC236}">
                  <a16:creationId xmlns:a16="http://schemas.microsoft.com/office/drawing/2014/main" id="{D831AB53-92AA-F514-0A48-74D084071FCD}"/>
                </a:ext>
              </a:extLst>
            </p:cNvPr>
            <p:cNvSpPr/>
            <p:nvPr/>
          </p:nvSpPr>
          <p:spPr>
            <a:xfrm>
              <a:off x="4818100" y="1507675"/>
              <a:ext cx="46000" cy="56300"/>
            </a:xfrm>
            <a:custGeom>
              <a:avLst/>
              <a:gdLst/>
              <a:ahLst/>
              <a:cxnLst/>
              <a:rect l="l" t="t" r="r" b="b"/>
              <a:pathLst>
                <a:path w="1840" h="2252" extrusionOk="0">
                  <a:moveTo>
                    <a:pt x="1457" y="1"/>
                  </a:moveTo>
                  <a:lnTo>
                    <a:pt x="1457" y="159"/>
                  </a:lnTo>
                  <a:cubicBezTo>
                    <a:pt x="606" y="188"/>
                    <a:pt x="0" y="989"/>
                    <a:pt x="195" y="1818"/>
                  </a:cubicBezTo>
                  <a:cubicBezTo>
                    <a:pt x="188" y="1818"/>
                    <a:pt x="188" y="1825"/>
                    <a:pt x="188" y="1833"/>
                  </a:cubicBezTo>
                  <a:lnTo>
                    <a:pt x="195" y="1869"/>
                  </a:lnTo>
                  <a:cubicBezTo>
                    <a:pt x="195" y="1876"/>
                    <a:pt x="202" y="1883"/>
                    <a:pt x="202" y="1898"/>
                  </a:cubicBezTo>
                  <a:cubicBezTo>
                    <a:pt x="202" y="1905"/>
                    <a:pt x="209" y="1912"/>
                    <a:pt x="209" y="1919"/>
                  </a:cubicBezTo>
                  <a:cubicBezTo>
                    <a:pt x="209" y="1934"/>
                    <a:pt x="216" y="1948"/>
                    <a:pt x="224" y="1955"/>
                  </a:cubicBezTo>
                  <a:lnTo>
                    <a:pt x="231" y="1977"/>
                  </a:lnTo>
                  <a:cubicBezTo>
                    <a:pt x="245" y="2013"/>
                    <a:pt x="260" y="2056"/>
                    <a:pt x="274" y="2092"/>
                  </a:cubicBezTo>
                  <a:lnTo>
                    <a:pt x="281" y="2100"/>
                  </a:lnTo>
                  <a:cubicBezTo>
                    <a:pt x="289" y="2114"/>
                    <a:pt x="296" y="2128"/>
                    <a:pt x="303" y="2143"/>
                  </a:cubicBezTo>
                  <a:lnTo>
                    <a:pt x="317" y="2157"/>
                  </a:lnTo>
                  <a:cubicBezTo>
                    <a:pt x="317" y="2172"/>
                    <a:pt x="325" y="2186"/>
                    <a:pt x="332" y="2201"/>
                  </a:cubicBezTo>
                  <a:lnTo>
                    <a:pt x="346" y="2215"/>
                  </a:lnTo>
                  <a:cubicBezTo>
                    <a:pt x="353" y="2229"/>
                    <a:pt x="361" y="2237"/>
                    <a:pt x="368" y="2251"/>
                  </a:cubicBezTo>
                  <a:lnTo>
                    <a:pt x="743" y="1970"/>
                  </a:lnTo>
                  <a:lnTo>
                    <a:pt x="721" y="1934"/>
                  </a:lnTo>
                  <a:lnTo>
                    <a:pt x="700" y="1898"/>
                  </a:lnTo>
                  <a:lnTo>
                    <a:pt x="692" y="1883"/>
                  </a:lnTo>
                  <a:cubicBezTo>
                    <a:pt x="685" y="1862"/>
                    <a:pt x="678" y="1847"/>
                    <a:pt x="671" y="1825"/>
                  </a:cubicBezTo>
                  <a:cubicBezTo>
                    <a:pt x="671" y="1818"/>
                    <a:pt x="664" y="1811"/>
                    <a:pt x="664" y="1804"/>
                  </a:cubicBezTo>
                  <a:cubicBezTo>
                    <a:pt x="664" y="1797"/>
                    <a:pt x="656" y="1782"/>
                    <a:pt x="649" y="1775"/>
                  </a:cubicBezTo>
                  <a:lnTo>
                    <a:pt x="642" y="1732"/>
                  </a:lnTo>
                  <a:lnTo>
                    <a:pt x="635" y="1703"/>
                  </a:lnTo>
                  <a:lnTo>
                    <a:pt x="628" y="1667"/>
                  </a:lnTo>
                  <a:lnTo>
                    <a:pt x="628" y="1645"/>
                  </a:lnTo>
                  <a:cubicBezTo>
                    <a:pt x="628" y="1638"/>
                    <a:pt x="620" y="1609"/>
                    <a:pt x="620" y="1587"/>
                  </a:cubicBezTo>
                  <a:lnTo>
                    <a:pt x="620" y="1573"/>
                  </a:lnTo>
                  <a:lnTo>
                    <a:pt x="620" y="1508"/>
                  </a:lnTo>
                  <a:cubicBezTo>
                    <a:pt x="620" y="1039"/>
                    <a:pt x="988" y="650"/>
                    <a:pt x="1457" y="628"/>
                  </a:cubicBezTo>
                  <a:lnTo>
                    <a:pt x="1457" y="809"/>
                  </a:lnTo>
                  <a:lnTo>
                    <a:pt x="1839" y="419"/>
                  </a:lnTo>
                  <a:lnTo>
                    <a:pt x="145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4" name="Google Shape;1218;p70">
              <a:extLst>
                <a:ext uri="{FF2B5EF4-FFF2-40B4-BE49-F238E27FC236}">
                  <a16:creationId xmlns:a16="http://schemas.microsoft.com/office/drawing/2014/main" id="{6D1AE945-6BEB-0215-F9DA-33F7FEEF9F6C}"/>
                </a:ext>
              </a:extLst>
            </p:cNvPr>
            <p:cNvSpPr/>
            <p:nvPr/>
          </p:nvSpPr>
          <p:spPr>
            <a:xfrm>
              <a:off x="4869825" y="1519575"/>
              <a:ext cx="19500" cy="23825"/>
            </a:xfrm>
            <a:custGeom>
              <a:avLst/>
              <a:gdLst/>
              <a:ahLst/>
              <a:cxnLst/>
              <a:rect l="l" t="t" r="r" b="b"/>
              <a:pathLst>
                <a:path w="780" h="953" extrusionOk="0">
                  <a:moveTo>
                    <a:pt x="304" y="1"/>
                  </a:moveTo>
                  <a:lnTo>
                    <a:pt x="1" y="354"/>
                  </a:lnTo>
                  <a:cubicBezTo>
                    <a:pt x="181" y="506"/>
                    <a:pt x="289" y="722"/>
                    <a:pt x="311" y="953"/>
                  </a:cubicBezTo>
                  <a:lnTo>
                    <a:pt x="780" y="953"/>
                  </a:lnTo>
                  <a:cubicBezTo>
                    <a:pt x="751" y="585"/>
                    <a:pt x="585" y="239"/>
                    <a:pt x="30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5" name="Google Shape;1219;p70">
              <a:extLst>
                <a:ext uri="{FF2B5EF4-FFF2-40B4-BE49-F238E27FC236}">
                  <a16:creationId xmlns:a16="http://schemas.microsoft.com/office/drawing/2014/main" id="{F40991C0-6695-3E3B-8E54-A3751CBC6395}"/>
                </a:ext>
              </a:extLst>
            </p:cNvPr>
            <p:cNvSpPr/>
            <p:nvPr/>
          </p:nvSpPr>
          <p:spPr>
            <a:xfrm>
              <a:off x="4857575" y="1547700"/>
              <a:ext cx="31575" cy="31600"/>
            </a:xfrm>
            <a:custGeom>
              <a:avLst/>
              <a:gdLst/>
              <a:ahLst/>
              <a:cxnLst/>
              <a:rect l="l" t="t" r="r" b="b"/>
              <a:pathLst>
                <a:path w="1263" h="1264" extrusionOk="0">
                  <a:moveTo>
                    <a:pt x="801" y="1"/>
                  </a:moveTo>
                  <a:cubicBezTo>
                    <a:pt x="758" y="419"/>
                    <a:pt x="426" y="751"/>
                    <a:pt x="1" y="794"/>
                  </a:cubicBezTo>
                  <a:lnTo>
                    <a:pt x="1" y="1263"/>
                  </a:lnTo>
                  <a:cubicBezTo>
                    <a:pt x="679" y="1213"/>
                    <a:pt x="1219" y="679"/>
                    <a:pt x="126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5" name="Google Shape;1220;p70">
              <a:extLst>
                <a:ext uri="{FF2B5EF4-FFF2-40B4-BE49-F238E27FC236}">
                  <a16:creationId xmlns:a16="http://schemas.microsoft.com/office/drawing/2014/main" id="{6222C043-715A-8796-74D5-256F700A6AE0}"/>
                </a:ext>
              </a:extLst>
            </p:cNvPr>
            <p:cNvSpPr/>
            <p:nvPr/>
          </p:nvSpPr>
          <p:spPr>
            <a:xfrm>
              <a:off x="4829800" y="1560150"/>
              <a:ext cx="23650" cy="18950"/>
            </a:xfrm>
            <a:custGeom>
              <a:avLst/>
              <a:gdLst/>
              <a:ahLst/>
              <a:cxnLst/>
              <a:rect l="l" t="t" r="r" b="b"/>
              <a:pathLst>
                <a:path w="946" h="758" extrusionOk="0">
                  <a:moveTo>
                    <a:pt x="376" y="1"/>
                  </a:moveTo>
                  <a:lnTo>
                    <a:pt x="1" y="282"/>
                  </a:lnTo>
                  <a:cubicBezTo>
                    <a:pt x="239" y="563"/>
                    <a:pt x="578" y="736"/>
                    <a:pt x="946" y="758"/>
                  </a:cubicBezTo>
                  <a:lnTo>
                    <a:pt x="946" y="289"/>
                  </a:lnTo>
                  <a:cubicBezTo>
                    <a:pt x="722" y="267"/>
                    <a:pt x="520" y="166"/>
                    <a:pt x="37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86" name="Google Shape;1221;p70">
            <a:extLst>
              <a:ext uri="{FF2B5EF4-FFF2-40B4-BE49-F238E27FC236}">
                <a16:creationId xmlns:a16="http://schemas.microsoft.com/office/drawing/2014/main" id="{10336D35-EA48-6E55-EEB6-2C860C8489F9}"/>
              </a:ext>
            </a:extLst>
          </p:cNvPr>
          <p:cNvGrpSpPr/>
          <p:nvPr/>
        </p:nvGrpSpPr>
        <p:grpSpPr>
          <a:xfrm>
            <a:off x="10081273" y="7658923"/>
            <a:ext cx="1256602" cy="1177010"/>
            <a:chOff x="4721450" y="1509475"/>
            <a:chExt cx="79350" cy="74325"/>
          </a:xfrm>
        </p:grpSpPr>
        <p:sp>
          <p:nvSpPr>
            <p:cNvPr id="187" name="Google Shape;1222;p70">
              <a:extLst>
                <a:ext uri="{FF2B5EF4-FFF2-40B4-BE49-F238E27FC236}">
                  <a16:creationId xmlns:a16="http://schemas.microsoft.com/office/drawing/2014/main" id="{6415CDCB-5624-1066-8AB8-247D1766E1DE}"/>
                </a:ext>
              </a:extLst>
            </p:cNvPr>
            <p:cNvSpPr/>
            <p:nvPr/>
          </p:nvSpPr>
          <p:spPr>
            <a:xfrm>
              <a:off x="4729025" y="1509475"/>
              <a:ext cx="27050" cy="26725"/>
            </a:xfrm>
            <a:custGeom>
              <a:avLst/>
              <a:gdLst/>
              <a:ahLst/>
              <a:cxnLst/>
              <a:rect l="l" t="t" r="r" b="b"/>
              <a:pathLst>
                <a:path w="1082" h="1069" extrusionOk="0">
                  <a:moveTo>
                    <a:pt x="440" y="1"/>
                  </a:moveTo>
                  <a:lnTo>
                    <a:pt x="570" y="224"/>
                  </a:lnTo>
                  <a:cubicBezTo>
                    <a:pt x="296" y="405"/>
                    <a:pt x="94" y="672"/>
                    <a:pt x="0" y="989"/>
                  </a:cubicBezTo>
                  <a:lnTo>
                    <a:pt x="188" y="809"/>
                  </a:lnTo>
                  <a:lnTo>
                    <a:pt x="462" y="1068"/>
                  </a:lnTo>
                  <a:cubicBezTo>
                    <a:pt x="527" y="888"/>
                    <a:pt x="649" y="737"/>
                    <a:pt x="808" y="628"/>
                  </a:cubicBezTo>
                  <a:lnTo>
                    <a:pt x="923" y="823"/>
                  </a:lnTo>
                  <a:lnTo>
                    <a:pt x="1082" y="188"/>
                  </a:lnTo>
                  <a:lnTo>
                    <a:pt x="44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8" name="Google Shape;1223;p70">
              <a:extLst>
                <a:ext uri="{FF2B5EF4-FFF2-40B4-BE49-F238E27FC236}">
                  <a16:creationId xmlns:a16="http://schemas.microsoft.com/office/drawing/2014/main" id="{3C08AFB2-8335-C4FD-C682-8072F4FF6A75}"/>
                </a:ext>
              </a:extLst>
            </p:cNvPr>
            <p:cNvSpPr/>
            <p:nvPr/>
          </p:nvSpPr>
          <p:spPr>
            <a:xfrm>
              <a:off x="4721450" y="1533275"/>
              <a:ext cx="32300" cy="42600"/>
            </a:xfrm>
            <a:custGeom>
              <a:avLst/>
              <a:gdLst/>
              <a:ahLst/>
              <a:cxnLst/>
              <a:rect l="l" t="t" r="r" b="b"/>
              <a:pathLst>
                <a:path w="1292" h="1704" extrusionOk="0">
                  <a:moveTo>
                    <a:pt x="491" y="1"/>
                  </a:moveTo>
                  <a:lnTo>
                    <a:pt x="0" y="455"/>
                  </a:lnTo>
                  <a:lnTo>
                    <a:pt x="238" y="455"/>
                  </a:lnTo>
                  <a:cubicBezTo>
                    <a:pt x="253" y="1025"/>
                    <a:pt x="635" y="1530"/>
                    <a:pt x="1183" y="1703"/>
                  </a:cubicBezTo>
                  <a:lnTo>
                    <a:pt x="1024" y="1530"/>
                  </a:lnTo>
                  <a:lnTo>
                    <a:pt x="1291" y="1256"/>
                  </a:lnTo>
                  <a:cubicBezTo>
                    <a:pt x="952" y="1133"/>
                    <a:pt x="721" y="816"/>
                    <a:pt x="707" y="455"/>
                  </a:cubicBezTo>
                  <a:lnTo>
                    <a:pt x="945" y="455"/>
                  </a:lnTo>
                  <a:lnTo>
                    <a:pt x="49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9" name="Google Shape;1224;p70">
              <a:extLst>
                <a:ext uri="{FF2B5EF4-FFF2-40B4-BE49-F238E27FC236}">
                  <a16:creationId xmlns:a16="http://schemas.microsoft.com/office/drawing/2014/main" id="{7FCB27AA-04CA-F031-5605-0BA9D7BBC59F}"/>
                </a:ext>
              </a:extLst>
            </p:cNvPr>
            <p:cNvSpPr/>
            <p:nvPr/>
          </p:nvSpPr>
          <p:spPr>
            <a:xfrm>
              <a:off x="4750650" y="1551675"/>
              <a:ext cx="42950" cy="32125"/>
            </a:xfrm>
            <a:custGeom>
              <a:avLst/>
              <a:gdLst/>
              <a:ahLst/>
              <a:cxnLst/>
              <a:rect l="l" t="t" r="r" b="b"/>
              <a:pathLst>
                <a:path w="1718" h="1285" extrusionOk="0">
                  <a:moveTo>
                    <a:pt x="1256" y="1"/>
                  </a:moveTo>
                  <a:cubicBezTo>
                    <a:pt x="1126" y="332"/>
                    <a:pt x="808" y="556"/>
                    <a:pt x="448" y="570"/>
                  </a:cubicBezTo>
                  <a:lnTo>
                    <a:pt x="448" y="340"/>
                  </a:lnTo>
                  <a:lnTo>
                    <a:pt x="1" y="794"/>
                  </a:lnTo>
                  <a:lnTo>
                    <a:pt x="448" y="1284"/>
                  </a:lnTo>
                  <a:lnTo>
                    <a:pt x="448" y="1032"/>
                  </a:lnTo>
                  <a:cubicBezTo>
                    <a:pt x="1039" y="1025"/>
                    <a:pt x="1551" y="635"/>
                    <a:pt x="1717" y="73"/>
                  </a:cubicBezTo>
                  <a:lnTo>
                    <a:pt x="1717" y="73"/>
                  </a:lnTo>
                  <a:lnTo>
                    <a:pt x="1515" y="260"/>
                  </a:lnTo>
                  <a:lnTo>
                    <a:pt x="125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0" name="Google Shape;1225;p70">
              <a:extLst>
                <a:ext uri="{FF2B5EF4-FFF2-40B4-BE49-F238E27FC236}">
                  <a16:creationId xmlns:a16="http://schemas.microsoft.com/office/drawing/2014/main" id="{C9B363A5-C4F0-BE96-DFFE-9BF46D4B5305}"/>
                </a:ext>
              </a:extLst>
            </p:cNvPr>
            <p:cNvSpPr/>
            <p:nvPr/>
          </p:nvSpPr>
          <p:spPr>
            <a:xfrm>
              <a:off x="4761300" y="1510025"/>
              <a:ext cx="39500" cy="44375"/>
            </a:xfrm>
            <a:custGeom>
              <a:avLst/>
              <a:gdLst/>
              <a:ahLst/>
              <a:cxnLst/>
              <a:rect l="l" t="t" r="r" b="b"/>
              <a:pathLst>
                <a:path w="1580" h="1775" extrusionOk="0">
                  <a:moveTo>
                    <a:pt x="13" y="0"/>
                  </a:moveTo>
                  <a:cubicBezTo>
                    <a:pt x="9" y="0"/>
                    <a:pt x="5" y="0"/>
                    <a:pt x="0" y="0"/>
                  </a:cubicBezTo>
                  <a:lnTo>
                    <a:pt x="0" y="462"/>
                  </a:lnTo>
                  <a:cubicBezTo>
                    <a:pt x="476" y="462"/>
                    <a:pt x="873" y="844"/>
                    <a:pt x="880" y="1328"/>
                  </a:cubicBezTo>
                  <a:lnTo>
                    <a:pt x="635" y="1328"/>
                  </a:lnTo>
                  <a:lnTo>
                    <a:pt x="1089" y="1775"/>
                  </a:lnTo>
                  <a:lnTo>
                    <a:pt x="1580" y="1328"/>
                  </a:lnTo>
                  <a:lnTo>
                    <a:pt x="1349" y="1328"/>
                  </a:lnTo>
                  <a:cubicBezTo>
                    <a:pt x="1335" y="589"/>
                    <a:pt x="743" y="0"/>
                    <a:pt x="1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91" name="Google Shape;1226;p70">
            <a:extLst>
              <a:ext uri="{FF2B5EF4-FFF2-40B4-BE49-F238E27FC236}">
                <a16:creationId xmlns:a16="http://schemas.microsoft.com/office/drawing/2014/main" id="{A063C62A-D302-8C5A-6513-9455CD9B8514}"/>
              </a:ext>
            </a:extLst>
          </p:cNvPr>
          <p:cNvGrpSpPr/>
          <p:nvPr/>
        </p:nvGrpSpPr>
        <p:grpSpPr>
          <a:xfrm>
            <a:off x="12772340" y="7628054"/>
            <a:ext cx="1114076" cy="1125544"/>
            <a:chOff x="4906800" y="1507500"/>
            <a:chExt cx="70350" cy="71075"/>
          </a:xfrm>
        </p:grpSpPr>
        <p:sp>
          <p:nvSpPr>
            <p:cNvPr id="192" name="Google Shape;1227;p70">
              <a:extLst>
                <a:ext uri="{FF2B5EF4-FFF2-40B4-BE49-F238E27FC236}">
                  <a16:creationId xmlns:a16="http://schemas.microsoft.com/office/drawing/2014/main" id="{A1768755-D560-F439-1311-51AC32314D90}"/>
                </a:ext>
              </a:extLst>
            </p:cNvPr>
            <p:cNvSpPr/>
            <p:nvPr/>
          </p:nvSpPr>
          <p:spPr>
            <a:xfrm>
              <a:off x="4916000" y="1507500"/>
              <a:ext cx="30850" cy="24000"/>
            </a:xfrm>
            <a:custGeom>
              <a:avLst/>
              <a:gdLst/>
              <a:ahLst/>
              <a:cxnLst/>
              <a:rect l="l" t="t" r="r" b="b"/>
              <a:pathLst>
                <a:path w="1234" h="960" extrusionOk="0">
                  <a:moveTo>
                    <a:pt x="837" y="1"/>
                  </a:moveTo>
                  <a:lnTo>
                    <a:pt x="837" y="202"/>
                  </a:lnTo>
                  <a:cubicBezTo>
                    <a:pt x="484" y="282"/>
                    <a:pt x="181" y="498"/>
                    <a:pt x="0" y="808"/>
                  </a:cubicBezTo>
                  <a:lnTo>
                    <a:pt x="455" y="960"/>
                  </a:lnTo>
                  <a:cubicBezTo>
                    <a:pt x="556" y="837"/>
                    <a:pt x="686" y="736"/>
                    <a:pt x="837" y="686"/>
                  </a:cubicBezTo>
                  <a:lnTo>
                    <a:pt x="837" y="823"/>
                  </a:lnTo>
                  <a:lnTo>
                    <a:pt x="1234" y="426"/>
                  </a:lnTo>
                  <a:lnTo>
                    <a:pt x="83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3" name="Google Shape;1228;p70">
              <a:extLst>
                <a:ext uri="{FF2B5EF4-FFF2-40B4-BE49-F238E27FC236}">
                  <a16:creationId xmlns:a16="http://schemas.microsoft.com/office/drawing/2014/main" id="{3719C983-A345-0FEF-B847-B68A89C6230E}"/>
                </a:ext>
              </a:extLst>
            </p:cNvPr>
            <p:cNvSpPr/>
            <p:nvPr/>
          </p:nvSpPr>
          <p:spPr>
            <a:xfrm>
              <a:off x="4906800" y="1533825"/>
              <a:ext cx="19675" cy="32475"/>
            </a:xfrm>
            <a:custGeom>
              <a:avLst/>
              <a:gdLst/>
              <a:ahLst/>
              <a:cxnLst/>
              <a:rect l="l" t="t" r="r" b="b"/>
              <a:pathLst>
                <a:path w="787" h="1299" extrusionOk="0">
                  <a:moveTo>
                    <a:pt x="527" y="1"/>
                  </a:moveTo>
                  <a:lnTo>
                    <a:pt x="1" y="246"/>
                  </a:lnTo>
                  <a:lnTo>
                    <a:pt x="181" y="303"/>
                  </a:lnTo>
                  <a:cubicBezTo>
                    <a:pt x="181" y="347"/>
                    <a:pt x="174" y="390"/>
                    <a:pt x="174" y="433"/>
                  </a:cubicBezTo>
                  <a:cubicBezTo>
                    <a:pt x="174" y="751"/>
                    <a:pt x="289" y="1061"/>
                    <a:pt x="498" y="1299"/>
                  </a:cubicBezTo>
                  <a:lnTo>
                    <a:pt x="787" y="909"/>
                  </a:lnTo>
                  <a:cubicBezTo>
                    <a:pt x="693" y="772"/>
                    <a:pt x="650" y="614"/>
                    <a:pt x="642" y="455"/>
                  </a:cubicBezTo>
                  <a:lnTo>
                    <a:pt x="642" y="455"/>
                  </a:lnTo>
                  <a:lnTo>
                    <a:pt x="787" y="498"/>
                  </a:lnTo>
                  <a:lnTo>
                    <a:pt x="52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4" name="Google Shape;1229;p70">
              <a:extLst>
                <a:ext uri="{FF2B5EF4-FFF2-40B4-BE49-F238E27FC236}">
                  <a16:creationId xmlns:a16="http://schemas.microsoft.com/office/drawing/2014/main" id="{1429B35B-3C69-6E95-7560-1651B7F059B6}"/>
                </a:ext>
              </a:extLst>
            </p:cNvPr>
            <p:cNvSpPr/>
            <p:nvPr/>
          </p:nvSpPr>
          <p:spPr>
            <a:xfrm>
              <a:off x="4926625" y="1561950"/>
              <a:ext cx="30675" cy="16625"/>
            </a:xfrm>
            <a:custGeom>
              <a:avLst/>
              <a:gdLst/>
              <a:ahLst/>
              <a:cxnLst/>
              <a:rect l="l" t="t" r="r" b="b"/>
              <a:pathLst>
                <a:path w="1227" h="665" extrusionOk="0">
                  <a:moveTo>
                    <a:pt x="556" y="1"/>
                  </a:moveTo>
                  <a:lnTo>
                    <a:pt x="1" y="87"/>
                  </a:lnTo>
                  <a:lnTo>
                    <a:pt x="66" y="664"/>
                  </a:lnTo>
                  <a:lnTo>
                    <a:pt x="181" y="513"/>
                  </a:lnTo>
                  <a:cubicBezTo>
                    <a:pt x="347" y="585"/>
                    <a:pt x="526" y="621"/>
                    <a:pt x="704" y="621"/>
                  </a:cubicBezTo>
                  <a:cubicBezTo>
                    <a:pt x="883" y="621"/>
                    <a:pt x="1061" y="585"/>
                    <a:pt x="1227" y="513"/>
                  </a:cubicBezTo>
                  <a:lnTo>
                    <a:pt x="946" y="123"/>
                  </a:lnTo>
                  <a:cubicBezTo>
                    <a:pt x="866" y="149"/>
                    <a:pt x="785" y="161"/>
                    <a:pt x="704" y="161"/>
                  </a:cubicBezTo>
                  <a:cubicBezTo>
                    <a:pt x="623" y="161"/>
                    <a:pt x="542" y="149"/>
                    <a:pt x="462" y="123"/>
                  </a:cubicBezTo>
                  <a:lnTo>
                    <a:pt x="55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5" name="Google Shape;1230;p70">
              <a:extLst>
                <a:ext uri="{FF2B5EF4-FFF2-40B4-BE49-F238E27FC236}">
                  <a16:creationId xmlns:a16="http://schemas.microsoft.com/office/drawing/2014/main" id="{2FB11C53-C577-9030-8939-177B29DB83C8}"/>
                </a:ext>
              </a:extLst>
            </p:cNvPr>
            <p:cNvSpPr/>
            <p:nvPr/>
          </p:nvSpPr>
          <p:spPr>
            <a:xfrm>
              <a:off x="4957475" y="1541400"/>
              <a:ext cx="19675" cy="27800"/>
            </a:xfrm>
            <a:custGeom>
              <a:avLst/>
              <a:gdLst/>
              <a:ahLst/>
              <a:cxnLst/>
              <a:rect l="l" t="t" r="r" b="b"/>
              <a:pathLst>
                <a:path w="787" h="1112" extrusionOk="0">
                  <a:moveTo>
                    <a:pt x="779" y="0"/>
                  </a:moveTo>
                  <a:lnTo>
                    <a:pt x="318" y="145"/>
                  </a:lnTo>
                  <a:cubicBezTo>
                    <a:pt x="318" y="303"/>
                    <a:pt x="274" y="455"/>
                    <a:pt x="188" y="592"/>
                  </a:cubicBezTo>
                  <a:lnTo>
                    <a:pt x="80" y="448"/>
                  </a:lnTo>
                  <a:lnTo>
                    <a:pt x="0" y="1003"/>
                  </a:lnTo>
                  <a:lnTo>
                    <a:pt x="570" y="1111"/>
                  </a:lnTo>
                  <a:lnTo>
                    <a:pt x="469" y="981"/>
                  </a:lnTo>
                  <a:cubicBezTo>
                    <a:pt x="671" y="743"/>
                    <a:pt x="786" y="440"/>
                    <a:pt x="786" y="130"/>
                  </a:cubicBezTo>
                  <a:cubicBezTo>
                    <a:pt x="786" y="87"/>
                    <a:pt x="786" y="44"/>
                    <a:pt x="77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6" name="Google Shape;1231;p70">
              <a:extLst>
                <a:ext uri="{FF2B5EF4-FFF2-40B4-BE49-F238E27FC236}">
                  <a16:creationId xmlns:a16="http://schemas.microsoft.com/office/drawing/2014/main" id="{FEE03F75-5BCA-D804-041E-1C657AB07FC8}"/>
                </a:ext>
              </a:extLst>
            </p:cNvPr>
            <p:cNvSpPr/>
            <p:nvPr/>
          </p:nvSpPr>
          <p:spPr>
            <a:xfrm>
              <a:off x="4951325" y="1512550"/>
              <a:ext cx="24925" cy="26350"/>
            </a:xfrm>
            <a:custGeom>
              <a:avLst/>
              <a:gdLst/>
              <a:ahLst/>
              <a:cxnLst/>
              <a:rect l="l" t="t" r="r" b="b"/>
              <a:pathLst>
                <a:path w="997" h="1054" extrusionOk="0">
                  <a:moveTo>
                    <a:pt x="1" y="0"/>
                  </a:moveTo>
                  <a:lnTo>
                    <a:pt x="1" y="476"/>
                  </a:lnTo>
                  <a:cubicBezTo>
                    <a:pt x="145" y="534"/>
                    <a:pt x="282" y="628"/>
                    <a:pt x="376" y="751"/>
                  </a:cubicBezTo>
                  <a:lnTo>
                    <a:pt x="210" y="801"/>
                  </a:lnTo>
                  <a:lnTo>
                    <a:pt x="715" y="1053"/>
                  </a:lnTo>
                  <a:lnTo>
                    <a:pt x="996" y="549"/>
                  </a:lnTo>
                  <a:lnTo>
                    <a:pt x="996" y="549"/>
                  </a:lnTo>
                  <a:lnTo>
                    <a:pt x="838" y="599"/>
                  </a:lnTo>
                  <a:cubicBezTo>
                    <a:pt x="650" y="296"/>
                    <a:pt x="347" y="73"/>
                    <a:pt x="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97" name="Google Shape;1232;p70">
            <a:extLst>
              <a:ext uri="{FF2B5EF4-FFF2-40B4-BE49-F238E27FC236}">
                <a16:creationId xmlns:a16="http://schemas.microsoft.com/office/drawing/2014/main" id="{64D5FDAD-4480-042F-6DED-0BF590AAE671}"/>
              </a:ext>
            </a:extLst>
          </p:cNvPr>
          <p:cNvGrpSpPr/>
          <p:nvPr/>
        </p:nvGrpSpPr>
        <p:grpSpPr>
          <a:xfrm>
            <a:off x="8847556" y="4681926"/>
            <a:ext cx="1035868" cy="1035868"/>
            <a:chOff x="3736598" y="2170606"/>
            <a:chExt cx="404889" cy="404889"/>
          </a:xfrm>
        </p:grpSpPr>
        <p:sp>
          <p:nvSpPr>
            <p:cNvPr id="198" name="Google Shape;1233;p70">
              <a:extLst>
                <a:ext uri="{FF2B5EF4-FFF2-40B4-BE49-F238E27FC236}">
                  <a16:creationId xmlns:a16="http://schemas.microsoft.com/office/drawing/2014/main" id="{5CE4F14C-9FE1-DEEE-5BE5-01B0451B0A62}"/>
                </a:ext>
              </a:extLst>
            </p:cNvPr>
            <p:cNvSpPr/>
            <p:nvPr/>
          </p:nvSpPr>
          <p:spPr>
            <a:xfrm>
              <a:off x="3950281" y="2170846"/>
              <a:ext cx="191206" cy="231947"/>
            </a:xfrm>
            <a:custGeom>
              <a:avLst/>
              <a:gdLst/>
              <a:ahLst/>
              <a:cxnLst/>
              <a:rect l="l" t="t" r="r" b="b"/>
              <a:pathLst>
                <a:path w="8781" h="10652" extrusionOk="0">
                  <a:moveTo>
                    <a:pt x="23" y="1"/>
                  </a:moveTo>
                  <a:lnTo>
                    <a:pt x="1435" y="2583"/>
                  </a:lnTo>
                  <a:lnTo>
                    <a:pt x="0" y="5246"/>
                  </a:lnTo>
                  <a:cubicBezTo>
                    <a:pt x="1997" y="5498"/>
                    <a:pt x="3512" y="7186"/>
                    <a:pt x="3547" y="9217"/>
                  </a:cubicBezTo>
                  <a:lnTo>
                    <a:pt x="6187" y="10652"/>
                  </a:lnTo>
                  <a:lnTo>
                    <a:pt x="8780" y="9217"/>
                  </a:lnTo>
                  <a:cubicBezTo>
                    <a:pt x="8746" y="4305"/>
                    <a:pt x="4913" y="276"/>
                    <a:pt x="2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F8FAF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9" name="Google Shape;1234;p70">
              <a:extLst>
                <a:ext uri="{FF2B5EF4-FFF2-40B4-BE49-F238E27FC236}">
                  <a16:creationId xmlns:a16="http://schemas.microsoft.com/office/drawing/2014/main" id="{DB00922C-5CAF-580B-D05D-4A5F8E7043FD}"/>
                </a:ext>
              </a:extLst>
            </p:cNvPr>
            <p:cNvSpPr/>
            <p:nvPr/>
          </p:nvSpPr>
          <p:spPr>
            <a:xfrm>
              <a:off x="3737099" y="2170606"/>
              <a:ext cx="231947" cy="191446"/>
            </a:xfrm>
            <a:custGeom>
              <a:avLst/>
              <a:gdLst/>
              <a:ahLst/>
              <a:cxnLst/>
              <a:rect l="l" t="t" r="r" b="b"/>
              <a:pathLst>
                <a:path w="10652" h="8792" extrusionOk="0">
                  <a:moveTo>
                    <a:pt x="9216" y="0"/>
                  </a:moveTo>
                  <a:cubicBezTo>
                    <a:pt x="4304" y="35"/>
                    <a:pt x="276" y="3868"/>
                    <a:pt x="0" y="8769"/>
                  </a:cubicBezTo>
                  <a:lnTo>
                    <a:pt x="2583" y="7346"/>
                  </a:lnTo>
                  <a:lnTo>
                    <a:pt x="5245" y="8792"/>
                  </a:lnTo>
                  <a:cubicBezTo>
                    <a:pt x="5498" y="6783"/>
                    <a:pt x="7185" y="5268"/>
                    <a:pt x="9216" y="5234"/>
                  </a:cubicBezTo>
                  <a:lnTo>
                    <a:pt x="10651" y="2594"/>
                  </a:lnTo>
                  <a:lnTo>
                    <a:pt x="921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0" name="Google Shape;1235;p70">
              <a:extLst>
                <a:ext uri="{FF2B5EF4-FFF2-40B4-BE49-F238E27FC236}">
                  <a16:creationId xmlns:a16="http://schemas.microsoft.com/office/drawing/2014/main" id="{6E63BFB1-DD55-8B5C-29C4-88F4C2D9B115}"/>
                </a:ext>
              </a:extLst>
            </p:cNvPr>
            <p:cNvSpPr/>
            <p:nvPr/>
          </p:nvSpPr>
          <p:spPr>
            <a:xfrm>
              <a:off x="3909539" y="2384027"/>
              <a:ext cx="231686" cy="191468"/>
            </a:xfrm>
            <a:custGeom>
              <a:avLst/>
              <a:gdLst/>
              <a:ahLst/>
              <a:cxnLst/>
              <a:rect l="l" t="t" r="r" b="b"/>
              <a:pathLst>
                <a:path w="10640" h="8793" extrusionOk="0">
                  <a:moveTo>
                    <a:pt x="5395" y="1"/>
                  </a:moveTo>
                  <a:cubicBezTo>
                    <a:pt x="5142" y="1998"/>
                    <a:pt x="3455" y="3513"/>
                    <a:pt x="1435" y="3559"/>
                  </a:cubicBezTo>
                  <a:lnTo>
                    <a:pt x="0" y="6187"/>
                  </a:lnTo>
                  <a:lnTo>
                    <a:pt x="1424" y="8792"/>
                  </a:lnTo>
                  <a:cubicBezTo>
                    <a:pt x="6324" y="8758"/>
                    <a:pt x="10364" y="4913"/>
                    <a:pt x="10640" y="24"/>
                  </a:cubicBezTo>
                  <a:lnTo>
                    <a:pt x="10640" y="24"/>
                  </a:lnTo>
                  <a:lnTo>
                    <a:pt x="8058" y="1436"/>
                  </a:lnTo>
                  <a:lnTo>
                    <a:pt x="5395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1" name="Google Shape;1236;p70">
              <a:extLst>
                <a:ext uri="{FF2B5EF4-FFF2-40B4-BE49-F238E27FC236}">
                  <a16:creationId xmlns:a16="http://schemas.microsoft.com/office/drawing/2014/main" id="{DBC8B58C-C9E0-9546-06E6-0AD06A20E4D8}"/>
                </a:ext>
              </a:extLst>
            </p:cNvPr>
            <p:cNvSpPr/>
            <p:nvPr/>
          </p:nvSpPr>
          <p:spPr>
            <a:xfrm>
              <a:off x="3736598" y="2343307"/>
              <a:ext cx="191707" cy="231686"/>
            </a:xfrm>
            <a:custGeom>
              <a:avLst/>
              <a:gdLst/>
              <a:ahLst/>
              <a:cxnLst/>
              <a:rect l="l" t="t" r="r" b="b"/>
              <a:pathLst>
                <a:path w="8804" h="10640" extrusionOk="0">
                  <a:moveTo>
                    <a:pt x="2606" y="0"/>
                  </a:moveTo>
                  <a:lnTo>
                    <a:pt x="0" y="1435"/>
                  </a:lnTo>
                  <a:cubicBezTo>
                    <a:pt x="46" y="6335"/>
                    <a:pt x="3880" y="10364"/>
                    <a:pt x="8769" y="10639"/>
                  </a:cubicBezTo>
                  <a:lnTo>
                    <a:pt x="7357" y="8057"/>
                  </a:lnTo>
                  <a:lnTo>
                    <a:pt x="8803" y="5394"/>
                  </a:lnTo>
                  <a:cubicBezTo>
                    <a:pt x="6795" y="5142"/>
                    <a:pt x="5280" y="3455"/>
                    <a:pt x="5245" y="1435"/>
                  </a:cubicBezTo>
                  <a:lnTo>
                    <a:pt x="260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02" name="Google Shape;1237;p70">
            <a:extLst>
              <a:ext uri="{FF2B5EF4-FFF2-40B4-BE49-F238E27FC236}">
                <a16:creationId xmlns:a16="http://schemas.microsoft.com/office/drawing/2014/main" id="{19BE9752-E49B-BC30-1B6E-C2A069234811}"/>
              </a:ext>
            </a:extLst>
          </p:cNvPr>
          <p:cNvGrpSpPr/>
          <p:nvPr/>
        </p:nvGrpSpPr>
        <p:grpSpPr>
          <a:xfrm>
            <a:off x="7381678" y="4682122"/>
            <a:ext cx="1173972" cy="1035480"/>
            <a:chOff x="3161917" y="2170682"/>
            <a:chExt cx="458870" cy="404737"/>
          </a:xfrm>
        </p:grpSpPr>
        <p:sp>
          <p:nvSpPr>
            <p:cNvPr id="203" name="Google Shape;1238;p70">
              <a:extLst>
                <a:ext uri="{FF2B5EF4-FFF2-40B4-BE49-F238E27FC236}">
                  <a16:creationId xmlns:a16="http://schemas.microsoft.com/office/drawing/2014/main" id="{9C79B571-2B9D-DCD7-AA65-6B3D217695ED}"/>
                </a:ext>
              </a:extLst>
            </p:cNvPr>
            <p:cNvSpPr/>
            <p:nvPr/>
          </p:nvSpPr>
          <p:spPr>
            <a:xfrm>
              <a:off x="3161917" y="2170682"/>
              <a:ext cx="277174" cy="291676"/>
            </a:xfrm>
            <a:custGeom>
              <a:avLst/>
              <a:gdLst/>
              <a:ahLst/>
              <a:cxnLst/>
              <a:rect l="l" t="t" r="r" b="b"/>
              <a:pathLst>
                <a:path w="12729" h="13395" extrusionOk="0">
                  <a:moveTo>
                    <a:pt x="11294" y="0"/>
                  </a:moveTo>
                  <a:cubicBezTo>
                    <a:pt x="4442" y="46"/>
                    <a:pt x="0" y="7242"/>
                    <a:pt x="3019" y="13394"/>
                  </a:cubicBezTo>
                  <a:lnTo>
                    <a:pt x="4522" y="10915"/>
                  </a:lnTo>
                  <a:lnTo>
                    <a:pt x="7598" y="10835"/>
                  </a:lnTo>
                  <a:cubicBezTo>
                    <a:pt x="6531" y="8195"/>
                    <a:pt x="8436" y="5291"/>
                    <a:pt x="11294" y="5234"/>
                  </a:cubicBezTo>
                  <a:lnTo>
                    <a:pt x="12729" y="2606"/>
                  </a:lnTo>
                  <a:lnTo>
                    <a:pt x="11294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4" name="Google Shape;1239;p70">
              <a:extLst>
                <a:ext uri="{FF2B5EF4-FFF2-40B4-BE49-F238E27FC236}">
                  <a16:creationId xmlns:a16="http://schemas.microsoft.com/office/drawing/2014/main" id="{B76EC694-8FFC-F2BB-73F9-E1F599D774B6}"/>
                </a:ext>
              </a:extLst>
            </p:cNvPr>
            <p:cNvSpPr/>
            <p:nvPr/>
          </p:nvSpPr>
          <p:spPr>
            <a:xfrm>
              <a:off x="3420326" y="2170922"/>
              <a:ext cx="200461" cy="302934"/>
            </a:xfrm>
            <a:custGeom>
              <a:avLst/>
              <a:gdLst/>
              <a:ahLst/>
              <a:cxnLst/>
              <a:rect l="l" t="t" r="r" b="b"/>
              <a:pathLst>
                <a:path w="9206" h="13912" extrusionOk="0">
                  <a:moveTo>
                    <a:pt x="24" y="1"/>
                  </a:moveTo>
                  <a:lnTo>
                    <a:pt x="1447" y="2583"/>
                  </a:lnTo>
                  <a:lnTo>
                    <a:pt x="1" y="5246"/>
                  </a:lnTo>
                  <a:cubicBezTo>
                    <a:pt x="2893" y="5602"/>
                    <a:pt x="4488" y="8815"/>
                    <a:pt x="3008" y="11329"/>
                  </a:cubicBezTo>
                  <a:lnTo>
                    <a:pt x="4557" y="13854"/>
                  </a:lnTo>
                  <a:lnTo>
                    <a:pt x="7564" y="13911"/>
                  </a:lnTo>
                  <a:cubicBezTo>
                    <a:pt x="9171" y="11122"/>
                    <a:pt x="9206" y="7691"/>
                    <a:pt x="7679" y="4856"/>
                  </a:cubicBezTo>
                  <a:cubicBezTo>
                    <a:pt x="6141" y="2021"/>
                    <a:pt x="3237" y="184"/>
                    <a:pt x="2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F8FAF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5" name="Google Shape;1240;p70">
              <a:extLst>
                <a:ext uri="{FF2B5EF4-FFF2-40B4-BE49-F238E27FC236}">
                  <a16:creationId xmlns:a16="http://schemas.microsoft.com/office/drawing/2014/main" id="{C45116E8-CA3B-4EAD-2418-66DF8E77A9C9}"/>
                </a:ext>
              </a:extLst>
            </p:cNvPr>
            <p:cNvSpPr/>
            <p:nvPr/>
          </p:nvSpPr>
          <p:spPr>
            <a:xfrm>
              <a:off x="3233645" y="2417594"/>
              <a:ext cx="344393" cy="157825"/>
            </a:xfrm>
            <a:custGeom>
              <a:avLst/>
              <a:gdLst/>
              <a:ahLst/>
              <a:cxnLst/>
              <a:rect l="l" t="t" r="r" b="b"/>
              <a:pathLst>
                <a:path w="15816" h="7248" extrusionOk="0">
                  <a:moveTo>
                    <a:pt x="4557" y="1"/>
                  </a:moveTo>
                  <a:lnTo>
                    <a:pt x="1515" y="81"/>
                  </a:lnTo>
                  <a:lnTo>
                    <a:pt x="0" y="2583"/>
                  </a:lnTo>
                  <a:cubicBezTo>
                    <a:pt x="1607" y="5372"/>
                    <a:pt x="4545" y="7140"/>
                    <a:pt x="7770" y="7243"/>
                  </a:cubicBezTo>
                  <a:cubicBezTo>
                    <a:pt x="7870" y="7246"/>
                    <a:pt x="7970" y="7248"/>
                    <a:pt x="8070" y="7248"/>
                  </a:cubicBezTo>
                  <a:cubicBezTo>
                    <a:pt x="11183" y="7248"/>
                    <a:pt x="14092" y="5691"/>
                    <a:pt x="15816" y="3088"/>
                  </a:cubicBezTo>
                  <a:lnTo>
                    <a:pt x="12832" y="3019"/>
                  </a:lnTo>
                  <a:lnTo>
                    <a:pt x="11260" y="471"/>
                  </a:lnTo>
                  <a:cubicBezTo>
                    <a:pt x="10437" y="1506"/>
                    <a:pt x="9252" y="2011"/>
                    <a:pt x="8072" y="2011"/>
                  </a:cubicBezTo>
                  <a:cubicBezTo>
                    <a:pt x="6699" y="2011"/>
                    <a:pt x="5334" y="1328"/>
                    <a:pt x="455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06" name="Google Shape;1241;p70">
            <a:extLst>
              <a:ext uri="{FF2B5EF4-FFF2-40B4-BE49-F238E27FC236}">
                <a16:creationId xmlns:a16="http://schemas.microsoft.com/office/drawing/2014/main" id="{B8C8A595-F8B8-8BD5-1F5F-B7C759D14A32}"/>
              </a:ext>
            </a:extLst>
          </p:cNvPr>
          <p:cNvGrpSpPr/>
          <p:nvPr/>
        </p:nvGrpSpPr>
        <p:grpSpPr>
          <a:xfrm>
            <a:off x="7427721" y="6204801"/>
            <a:ext cx="1081886" cy="1035926"/>
            <a:chOff x="3179914" y="2889488"/>
            <a:chExt cx="422876" cy="404911"/>
          </a:xfrm>
        </p:grpSpPr>
        <p:sp>
          <p:nvSpPr>
            <p:cNvPr id="207" name="Google Shape;1242;p70">
              <a:extLst>
                <a:ext uri="{FF2B5EF4-FFF2-40B4-BE49-F238E27FC236}">
                  <a16:creationId xmlns:a16="http://schemas.microsoft.com/office/drawing/2014/main" id="{E939E44D-4E05-817E-2C81-CBEFE7B43CED}"/>
                </a:ext>
              </a:extLst>
            </p:cNvPr>
            <p:cNvSpPr/>
            <p:nvPr/>
          </p:nvSpPr>
          <p:spPr>
            <a:xfrm>
              <a:off x="3402328" y="2889749"/>
              <a:ext cx="163726" cy="157477"/>
            </a:xfrm>
            <a:custGeom>
              <a:avLst/>
              <a:gdLst/>
              <a:ahLst/>
              <a:cxnLst/>
              <a:rect l="l" t="t" r="r" b="b"/>
              <a:pathLst>
                <a:path w="7519" h="7232" extrusionOk="0">
                  <a:moveTo>
                    <a:pt x="24" y="0"/>
                  </a:moveTo>
                  <a:lnTo>
                    <a:pt x="1447" y="2583"/>
                  </a:lnTo>
                  <a:lnTo>
                    <a:pt x="1" y="5257"/>
                  </a:lnTo>
                  <a:cubicBezTo>
                    <a:pt x="1252" y="5418"/>
                    <a:pt x="2365" y="6141"/>
                    <a:pt x="2996" y="7231"/>
                  </a:cubicBezTo>
                  <a:lnTo>
                    <a:pt x="5958" y="7151"/>
                  </a:lnTo>
                  <a:lnTo>
                    <a:pt x="7518" y="4580"/>
                  </a:lnTo>
                  <a:cubicBezTo>
                    <a:pt x="5946" y="1894"/>
                    <a:pt x="3134" y="184"/>
                    <a:pt x="2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8" name="Google Shape;1243;p70">
              <a:extLst>
                <a:ext uri="{FF2B5EF4-FFF2-40B4-BE49-F238E27FC236}">
                  <a16:creationId xmlns:a16="http://schemas.microsoft.com/office/drawing/2014/main" id="{37EF56C4-D2DE-5548-A315-22FD7F3F668D}"/>
                </a:ext>
              </a:extLst>
            </p:cNvPr>
            <p:cNvSpPr/>
            <p:nvPr/>
          </p:nvSpPr>
          <p:spPr>
            <a:xfrm>
              <a:off x="3467807" y="3000956"/>
              <a:ext cx="134983" cy="191707"/>
            </a:xfrm>
            <a:custGeom>
              <a:avLst/>
              <a:gdLst/>
              <a:ahLst/>
              <a:cxnLst/>
              <a:rect l="l" t="t" r="r" b="b"/>
              <a:pathLst>
                <a:path w="6199" h="8804" extrusionOk="0">
                  <a:moveTo>
                    <a:pt x="4798" y="1"/>
                  </a:moveTo>
                  <a:lnTo>
                    <a:pt x="3249" y="2549"/>
                  </a:lnTo>
                  <a:lnTo>
                    <a:pt x="242" y="2629"/>
                  </a:lnTo>
                  <a:cubicBezTo>
                    <a:pt x="724" y="3800"/>
                    <a:pt x="644" y="5131"/>
                    <a:pt x="1" y="6221"/>
                  </a:cubicBezTo>
                  <a:lnTo>
                    <a:pt x="1550" y="8746"/>
                  </a:lnTo>
                  <a:lnTo>
                    <a:pt x="4557" y="8804"/>
                  </a:lnTo>
                  <a:cubicBezTo>
                    <a:pt x="6107" y="6095"/>
                    <a:pt x="6199" y="2790"/>
                    <a:pt x="479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9" name="Google Shape;1244;p70">
              <a:extLst>
                <a:ext uri="{FF2B5EF4-FFF2-40B4-BE49-F238E27FC236}">
                  <a16:creationId xmlns:a16="http://schemas.microsoft.com/office/drawing/2014/main" id="{EB9FDC52-E171-8F23-D4DE-237F91ECA3C6}"/>
                </a:ext>
              </a:extLst>
            </p:cNvPr>
            <p:cNvSpPr/>
            <p:nvPr/>
          </p:nvSpPr>
          <p:spPr>
            <a:xfrm>
              <a:off x="3222637" y="2889488"/>
              <a:ext cx="198457" cy="149224"/>
            </a:xfrm>
            <a:custGeom>
              <a:avLst/>
              <a:gdLst/>
              <a:ahLst/>
              <a:cxnLst/>
              <a:rect l="l" t="t" r="r" b="b"/>
              <a:pathLst>
                <a:path w="9114" h="6853" extrusionOk="0">
                  <a:moveTo>
                    <a:pt x="7690" y="1"/>
                  </a:moveTo>
                  <a:cubicBezTo>
                    <a:pt x="4592" y="24"/>
                    <a:pt x="1711" y="1585"/>
                    <a:pt x="1" y="4156"/>
                  </a:cubicBezTo>
                  <a:lnTo>
                    <a:pt x="2904" y="4225"/>
                  </a:lnTo>
                  <a:lnTo>
                    <a:pt x="4511" y="6853"/>
                  </a:lnTo>
                  <a:cubicBezTo>
                    <a:pt x="5257" y="5854"/>
                    <a:pt x="6428" y="5258"/>
                    <a:pt x="7679" y="5235"/>
                  </a:cubicBezTo>
                  <a:lnTo>
                    <a:pt x="9114" y="2606"/>
                  </a:lnTo>
                  <a:lnTo>
                    <a:pt x="769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F8FAF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10" name="Google Shape;1245;p70">
              <a:extLst>
                <a:ext uri="{FF2B5EF4-FFF2-40B4-BE49-F238E27FC236}">
                  <a16:creationId xmlns:a16="http://schemas.microsoft.com/office/drawing/2014/main" id="{ED2C25C5-5E17-E7A3-634E-FBFB3A0E71CC}"/>
                </a:ext>
              </a:extLst>
            </p:cNvPr>
            <p:cNvSpPr/>
            <p:nvPr/>
          </p:nvSpPr>
          <p:spPr>
            <a:xfrm>
              <a:off x="3179914" y="2991462"/>
              <a:ext cx="133960" cy="190205"/>
            </a:xfrm>
            <a:custGeom>
              <a:avLst/>
              <a:gdLst/>
              <a:ahLst/>
              <a:cxnLst/>
              <a:rect l="l" t="t" r="r" b="b"/>
              <a:pathLst>
                <a:path w="6152" h="8735" extrusionOk="0">
                  <a:moveTo>
                    <a:pt x="1641" y="1"/>
                  </a:moveTo>
                  <a:cubicBezTo>
                    <a:pt x="103" y="2686"/>
                    <a:pt x="0" y="5957"/>
                    <a:pt x="1366" y="8735"/>
                  </a:cubicBezTo>
                  <a:lnTo>
                    <a:pt x="2869" y="6244"/>
                  </a:lnTo>
                  <a:lnTo>
                    <a:pt x="5957" y="6164"/>
                  </a:lnTo>
                  <a:cubicBezTo>
                    <a:pt x="5486" y="5016"/>
                    <a:pt x="5555" y="3731"/>
                    <a:pt x="6152" y="2640"/>
                  </a:cubicBezTo>
                  <a:lnTo>
                    <a:pt x="4568" y="58"/>
                  </a:lnTo>
                  <a:lnTo>
                    <a:pt x="164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11" name="Google Shape;1246;p70">
              <a:extLst>
                <a:ext uri="{FF2B5EF4-FFF2-40B4-BE49-F238E27FC236}">
                  <a16:creationId xmlns:a16="http://schemas.microsoft.com/office/drawing/2014/main" id="{2CCB994C-32A6-2638-275E-12992B573C4A}"/>
                </a:ext>
              </a:extLst>
            </p:cNvPr>
            <p:cNvSpPr/>
            <p:nvPr/>
          </p:nvSpPr>
          <p:spPr>
            <a:xfrm>
              <a:off x="3215887" y="3136661"/>
              <a:ext cx="162725" cy="157477"/>
            </a:xfrm>
            <a:custGeom>
              <a:avLst/>
              <a:gdLst/>
              <a:ahLst/>
              <a:cxnLst/>
              <a:rect l="l" t="t" r="r" b="b"/>
              <a:pathLst>
                <a:path w="7473" h="7232" extrusionOk="0">
                  <a:moveTo>
                    <a:pt x="4546" y="1"/>
                  </a:moveTo>
                  <a:lnTo>
                    <a:pt x="1516" y="81"/>
                  </a:lnTo>
                  <a:lnTo>
                    <a:pt x="1" y="2583"/>
                  </a:lnTo>
                  <a:cubicBezTo>
                    <a:pt x="1550" y="5280"/>
                    <a:pt x="4339" y="7025"/>
                    <a:pt x="7438" y="7232"/>
                  </a:cubicBezTo>
                  <a:lnTo>
                    <a:pt x="6026" y="4649"/>
                  </a:lnTo>
                  <a:lnTo>
                    <a:pt x="7472" y="1964"/>
                  </a:lnTo>
                  <a:cubicBezTo>
                    <a:pt x="6256" y="1791"/>
                    <a:pt x="5177" y="1068"/>
                    <a:pt x="454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12" name="Google Shape;1247;p70">
              <a:extLst>
                <a:ext uri="{FF2B5EF4-FFF2-40B4-BE49-F238E27FC236}">
                  <a16:creationId xmlns:a16="http://schemas.microsoft.com/office/drawing/2014/main" id="{1ED7EB6B-6CB8-1FA3-A6B0-29073535283D}"/>
                </a:ext>
              </a:extLst>
            </p:cNvPr>
            <p:cNvSpPr/>
            <p:nvPr/>
          </p:nvSpPr>
          <p:spPr>
            <a:xfrm>
              <a:off x="3359605" y="3146677"/>
              <a:ext cx="200439" cy="147722"/>
            </a:xfrm>
            <a:custGeom>
              <a:avLst/>
              <a:gdLst/>
              <a:ahLst/>
              <a:cxnLst/>
              <a:rect l="l" t="t" r="r" b="b"/>
              <a:pathLst>
                <a:path w="9205" h="6784" extrusionOk="0">
                  <a:moveTo>
                    <a:pt x="4649" y="0"/>
                  </a:moveTo>
                  <a:cubicBezTo>
                    <a:pt x="3880" y="976"/>
                    <a:pt x="2697" y="1549"/>
                    <a:pt x="1446" y="1549"/>
                  </a:cubicBezTo>
                  <a:lnTo>
                    <a:pt x="1435" y="1549"/>
                  </a:lnTo>
                  <a:lnTo>
                    <a:pt x="0" y="4189"/>
                  </a:lnTo>
                  <a:lnTo>
                    <a:pt x="1435" y="6783"/>
                  </a:lnTo>
                  <a:lnTo>
                    <a:pt x="1446" y="6783"/>
                  </a:lnTo>
                  <a:cubicBezTo>
                    <a:pt x="1458" y="6783"/>
                    <a:pt x="1469" y="6783"/>
                    <a:pt x="1481" y="6783"/>
                  </a:cubicBezTo>
                  <a:cubicBezTo>
                    <a:pt x="4589" y="6783"/>
                    <a:pt x="7490" y="5224"/>
                    <a:pt x="9205" y="2628"/>
                  </a:cubicBezTo>
                  <a:lnTo>
                    <a:pt x="6221" y="2559"/>
                  </a:lnTo>
                  <a:lnTo>
                    <a:pt x="464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13" name="Google Shape;1248;p70">
            <a:extLst>
              <a:ext uri="{FF2B5EF4-FFF2-40B4-BE49-F238E27FC236}">
                <a16:creationId xmlns:a16="http://schemas.microsoft.com/office/drawing/2014/main" id="{3A163745-441E-A2BA-A046-B1A325476B47}"/>
              </a:ext>
            </a:extLst>
          </p:cNvPr>
          <p:cNvGrpSpPr/>
          <p:nvPr/>
        </p:nvGrpSpPr>
        <p:grpSpPr>
          <a:xfrm>
            <a:off x="8829308" y="6204717"/>
            <a:ext cx="1072360" cy="1036094"/>
            <a:chOff x="3729467" y="2889422"/>
            <a:chExt cx="419153" cy="404977"/>
          </a:xfrm>
        </p:grpSpPr>
        <p:sp>
          <p:nvSpPr>
            <p:cNvPr id="214" name="Google Shape;1249;p70">
              <a:extLst>
                <a:ext uri="{FF2B5EF4-FFF2-40B4-BE49-F238E27FC236}">
                  <a16:creationId xmlns:a16="http://schemas.microsoft.com/office/drawing/2014/main" id="{06371C9A-080B-FF7C-14AC-01FA708B41B8}"/>
                </a:ext>
              </a:extLst>
            </p:cNvPr>
            <p:cNvSpPr/>
            <p:nvPr/>
          </p:nvSpPr>
          <p:spPr>
            <a:xfrm>
              <a:off x="4014137" y="2974913"/>
              <a:ext cx="134482" cy="178707"/>
            </a:xfrm>
            <a:custGeom>
              <a:avLst/>
              <a:gdLst/>
              <a:ahLst/>
              <a:cxnLst/>
              <a:rect l="l" t="t" r="r" b="b"/>
              <a:pathLst>
                <a:path w="6176" h="8207" extrusionOk="0">
                  <a:moveTo>
                    <a:pt x="4121" y="0"/>
                  </a:moveTo>
                  <a:lnTo>
                    <a:pt x="2973" y="2732"/>
                  </a:lnTo>
                  <a:lnTo>
                    <a:pt x="0" y="3260"/>
                  </a:lnTo>
                  <a:cubicBezTo>
                    <a:pt x="391" y="3891"/>
                    <a:pt x="586" y="4625"/>
                    <a:pt x="586" y="5372"/>
                  </a:cubicBezTo>
                  <a:cubicBezTo>
                    <a:pt x="586" y="5658"/>
                    <a:pt x="563" y="5945"/>
                    <a:pt x="494" y="6232"/>
                  </a:cubicBezTo>
                  <a:lnTo>
                    <a:pt x="2743" y="8206"/>
                  </a:lnTo>
                  <a:lnTo>
                    <a:pt x="5613" y="7392"/>
                  </a:lnTo>
                  <a:cubicBezTo>
                    <a:pt x="6175" y="4832"/>
                    <a:pt x="5636" y="2146"/>
                    <a:pt x="412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15" name="Google Shape;1250;p70">
              <a:extLst>
                <a:ext uri="{FF2B5EF4-FFF2-40B4-BE49-F238E27FC236}">
                  <a16:creationId xmlns:a16="http://schemas.microsoft.com/office/drawing/2014/main" id="{CE40CEFC-CD13-DE63-D69E-4BFC4D3E72A9}"/>
                </a:ext>
              </a:extLst>
            </p:cNvPr>
            <p:cNvSpPr/>
            <p:nvPr/>
          </p:nvSpPr>
          <p:spPr>
            <a:xfrm>
              <a:off x="3741225" y="3095375"/>
              <a:ext cx="148963" cy="173460"/>
            </a:xfrm>
            <a:custGeom>
              <a:avLst/>
              <a:gdLst/>
              <a:ahLst/>
              <a:cxnLst/>
              <a:rect l="l" t="t" r="r" b="b"/>
              <a:pathLst>
                <a:path w="6841" h="7966" extrusionOk="0">
                  <a:moveTo>
                    <a:pt x="2215" y="0"/>
                  </a:moveTo>
                  <a:lnTo>
                    <a:pt x="0" y="1963"/>
                  </a:lnTo>
                  <a:cubicBezTo>
                    <a:pt x="597" y="4511"/>
                    <a:pt x="2250" y="6691"/>
                    <a:pt x="4534" y="7965"/>
                  </a:cubicBezTo>
                  <a:lnTo>
                    <a:pt x="4373" y="5027"/>
                  </a:lnTo>
                  <a:lnTo>
                    <a:pt x="6841" y="3248"/>
                  </a:lnTo>
                  <a:cubicBezTo>
                    <a:pt x="5980" y="2686"/>
                    <a:pt x="5360" y="1814"/>
                    <a:pt x="5108" y="804"/>
                  </a:cubicBezTo>
                  <a:lnTo>
                    <a:pt x="221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16" name="Google Shape;1251;p70">
              <a:extLst>
                <a:ext uri="{FF2B5EF4-FFF2-40B4-BE49-F238E27FC236}">
                  <a16:creationId xmlns:a16="http://schemas.microsoft.com/office/drawing/2014/main" id="{7DFA6493-792C-B4C4-E459-BC1F5E13E30B}"/>
                </a:ext>
              </a:extLst>
            </p:cNvPr>
            <p:cNvSpPr/>
            <p:nvPr/>
          </p:nvSpPr>
          <p:spPr>
            <a:xfrm>
              <a:off x="3949660" y="2889684"/>
              <a:ext cx="146219" cy="145980"/>
            </a:xfrm>
            <a:custGeom>
              <a:avLst/>
              <a:gdLst/>
              <a:ahLst/>
              <a:cxnLst/>
              <a:rect l="l" t="t" r="r" b="b"/>
              <a:pathLst>
                <a:path w="6715" h="6704" extrusionOk="0">
                  <a:moveTo>
                    <a:pt x="12" y="0"/>
                  </a:moveTo>
                  <a:lnTo>
                    <a:pt x="1435" y="2583"/>
                  </a:lnTo>
                  <a:lnTo>
                    <a:pt x="0" y="5257"/>
                  </a:lnTo>
                  <a:cubicBezTo>
                    <a:pt x="1022" y="5383"/>
                    <a:pt x="1963" y="5900"/>
                    <a:pt x="2629" y="6703"/>
                  </a:cubicBezTo>
                  <a:lnTo>
                    <a:pt x="5567" y="6187"/>
                  </a:lnTo>
                  <a:lnTo>
                    <a:pt x="6714" y="3432"/>
                  </a:lnTo>
                  <a:cubicBezTo>
                    <a:pt x="5062" y="1401"/>
                    <a:pt x="2629" y="150"/>
                    <a:pt x="12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17" name="Google Shape;1252;p70">
              <a:extLst>
                <a:ext uri="{FF2B5EF4-FFF2-40B4-BE49-F238E27FC236}">
                  <a16:creationId xmlns:a16="http://schemas.microsoft.com/office/drawing/2014/main" id="{5FEEB18B-7F32-A2E6-D0DF-BA34D1205FF9}"/>
                </a:ext>
              </a:extLst>
            </p:cNvPr>
            <p:cNvSpPr/>
            <p:nvPr/>
          </p:nvSpPr>
          <p:spPr>
            <a:xfrm>
              <a:off x="3847947" y="3172089"/>
              <a:ext cx="167210" cy="122310"/>
            </a:xfrm>
            <a:custGeom>
              <a:avLst/>
              <a:gdLst/>
              <a:ahLst/>
              <a:cxnLst/>
              <a:rect l="l" t="t" r="r" b="b"/>
              <a:pathLst>
                <a:path w="7679" h="5617" extrusionOk="0">
                  <a:moveTo>
                    <a:pt x="2433" y="1"/>
                  </a:moveTo>
                  <a:lnTo>
                    <a:pt x="0" y="1757"/>
                  </a:lnTo>
                  <a:lnTo>
                    <a:pt x="149" y="4718"/>
                  </a:lnTo>
                  <a:cubicBezTo>
                    <a:pt x="1415" y="5317"/>
                    <a:pt x="2781" y="5616"/>
                    <a:pt x="4148" y="5616"/>
                  </a:cubicBezTo>
                  <a:cubicBezTo>
                    <a:pt x="5347" y="5616"/>
                    <a:pt x="6546" y="5386"/>
                    <a:pt x="7678" y="4924"/>
                  </a:cubicBezTo>
                  <a:lnTo>
                    <a:pt x="5280" y="3203"/>
                  </a:lnTo>
                  <a:lnTo>
                    <a:pt x="5417" y="173"/>
                  </a:lnTo>
                  <a:lnTo>
                    <a:pt x="5417" y="173"/>
                  </a:lnTo>
                  <a:cubicBezTo>
                    <a:pt x="5016" y="311"/>
                    <a:pt x="4591" y="379"/>
                    <a:pt x="4155" y="379"/>
                  </a:cubicBezTo>
                  <a:cubicBezTo>
                    <a:pt x="3558" y="379"/>
                    <a:pt x="2973" y="253"/>
                    <a:pt x="243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F8FAF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18" name="Google Shape;1253;p70">
              <a:extLst>
                <a:ext uri="{FF2B5EF4-FFF2-40B4-BE49-F238E27FC236}">
                  <a16:creationId xmlns:a16="http://schemas.microsoft.com/office/drawing/2014/main" id="{FBD4AAB2-1CE5-67FA-B0B0-26C5A65860EB}"/>
                </a:ext>
              </a:extLst>
            </p:cNvPr>
            <p:cNvSpPr/>
            <p:nvPr/>
          </p:nvSpPr>
          <p:spPr>
            <a:xfrm>
              <a:off x="3974658" y="3122616"/>
              <a:ext cx="158457" cy="151206"/>
            </a:xfrm>
            <a:custGeom>
              <a:avLst/>
              <a:gdLst/>
              <a:ahLst/>
              <a:cxnLst/>
              <a:rect l="l" t="t" r="r" b="b"/>
              <a:pathLst>
                <a:path w="7277" h="6944" extrusionOk="0">
                  <a:moveTo>
                    <a:pt x="2158" y="0"/>
                  </a:moveTo>
                  <a:cubicBezTo>
                    <a:pt x="1790" y="964"/>
                    <a:pt x="1079" y="1768"/>
                    <a:pt x="149" y="2227"/>
                  </a:cubicBezTo>
                  <a:lnTo>
                    <a:pt x="0" y="5222"/>
                  </a:lnTo>
                  <a:lnTo>
                    <a:pt x="2422" y="6944"/>
                  </a:lnTo>
                  <a:cubicBezTo>
                    <a:pt x="4775" y="5785"/>
                    <a:pt x="6542" y="3696"/>
                    <a:pt x="7277" y="1171"/>
                  </a:cubicBezTo>
                  <a:lnTo>
                    <a:pt x="7277" y="1171"/>
                  </a:lnTo>
                  <a:lnTo>
                    <a:pt x="4430" y="1986"/>
                  </a:lnTo>
                  <a:lnTo>
                    <a:pt x="215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19" name="Google Shape;1254;p70">
              <a:extLst>
                <a:ext uri="{FF2B5EF4-FFF2-40B4-BE49-F238E27FC236}">
                  <a16:creationId xmlns:a16="http://schemas.microsoft.com/office/drawing/2014/main" id="{0BEC51B0-A473-7251-B549-88EEB89BF7C6}"/>
                </a:ext>
              </a:extLst>
            </p:cNvPr>
            <p:cNvSpPr/>
            <p:nvPr/>
          </p:nvSpPr>
          <p:spPr>
            <a:xfrm>
              <a:off x="3729467" y="2966660"/>
              <a:ext cx="138990" cy="158718"/>
            </a:xfrm>
            <a:custGeom>
              <a:avLst/>
              <a:gdLst/>
              <a:ahLst/>
              <a:cxnLst/>
              <a:rect l="l" t="t" r="r" b="b"/>
              <a:pathLst>
                <a:path w="6383" h="7289" extrusionOk="0">
                  <a:moveTo>
                    <a:pt x="2296" y="0"/>
                  </a:moveTo>
                  <a:cubicBezTo>
                    <a:pt x="678" y="2055"/>
                    <a:pt x="1" y="4706"/>
                    <a:pt x="425" y="7288"/>
                  </a:cubicBezTo>
                  <a:lnTo>
                    <a:pt x="2618" y="5337"/>
                  </a:lnTo>
                  <a:lnTo>
                    <a:pt x="5556" y="6152"/>
                  </a:lnTo>
                  <a:cubicBezTo>
                    <a:pt x="5544" y="6026"/>
                    <a:pt x="5533" y="5888"/>
                    <a:pt x="5533" y="5751"/>
                  </a:cubicBezTo>
                  <a:cubicBezTo>
                    <a:pt x="5533" y="4855"/>
                    <a:pt x="5831" y="3983"/>
                    <a:pt x="6382" y="3271"/>
                  </a:cubicBezTo>
                  <a:lnTo>
                    <a:pt x="5211" y="505"/>
                  </a:lnTo>
                  <a:lnTo>
                    <a:pt x="229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20" name="Google Shape;1255;p70">
              <a:extLst>
                <a:ext uri="{FF2B5EF4-FFF2-40B4-BE49-F238E27FC236}">
                  <a16:creationId xmlns:a16="http://schemas.microsoft.com/office/drawing/2014/main" id="{9B023C68-5618-52E8-16CF-4D6F0072B971}"/>
                </a:ext>
              </a:extLst>
            </p:cNvPr>
            <p:cNvSpPr/>
            <p:nvPr/>
          </p:nvSpPr>
          <p:spPr>
            <a:xfrm>
              <a:off x="3787716" y="2889422"/>
              <a:ext cx="180449" cy="139229"/>
            </a:xfrm>
            <a:custGeom>
              <a:avLst/>
              <a:gdLst/>
              <a:ahLst/>
              <a:cxnLst/>
              <a:rect l="l" t="t" r="r" b="b"/>
              <a:pathLst>
                <a:path w="8287" h="6394" extrusionOk="0">
                  <a:moveTo>
                    <a:pt x="6863" y="1"/>
                  </a:moveTo>
                  <a:cubicBezTo>
                    <a:pt x="4235" y="12"/>
                    <a:pt x="1756" y="1137"/>
                    <a:pt x="0" y="3088"/>
                  </a:cubicBezTo>
                  <a:lnTo>
                    <a:pt x="2904" y="3593"/>
                  </a:lnTo>
                  <a:lnTo>
                    <a:pt x="4086" y="6394"/>
                  </a:lnTo>
                  <a:cubicBezTo>
                    <a:pt x="4820" y="5671"/>
                    <a:pt x="5819" y="5258"/>
                    <a:pt x="6852" y="5235"/>
                  </a:cubicBezTo>
                  <a:lnTo>
                    <a:pt x="8287" y="2606"/>
                  </a:lnTo>
                  <a:lnTo>
                    <a:pt x="6863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21" name="Google Shape;1256;p70">
            <a:extLst>
              <a:ext uri="{FF2B5EF4-FFF2-40B4-BE49-F238E27FC236}">
                <a16:creationId xmlns:a16="http://schemas.microsoft.com/office/drawing/2014/main" id="{97EA27B0-489B-1BE0-7484-1CC9D65E201B}"/>
              </a:ext>
            </a:extLst>
          </p:cNvPr>
          <p:cNvGrpSpPr/>
          <p:nvPr/>
        </p:nvGrpSpPr>
        <p:grpSpPr>
          <a:xfrm>
            <a:off x="3903377" y="6891575"/>
            <a:ext cx="1930702" cy="269222"/>
            <a:chOff x="4411970" y="2962952"/>
            <a:chExt cx="706544" cy="104212"/>
          </a:xfrm>
        </p:grpSpPr>
        <p:sp>
          <p:nvSpPr>
            <p:cNvPr id="222" name="Google Shape;1257;p70">
              <a:extLst>
                <a:ext uri="{FF2B5EF4-FFF2-40B4-BE49-F238E27FC236}">
                  <a16:creationId xmlns:a16="http://schemas.microsoft.com/office/drawing/2014/main" id="{3581D9B9-58D3-6DD3-DBD7-D2AC92FF1431}"/>
                </a:ext>
              </a:extLst>
            </p:cNvPr>
            <p:cNvSpPr/>
            <p:nvPr/>
          </p:nvSpPr>
          <p:spPr>
            <a:xfrm>
              <a:off x="4583864" y="2962952"/>
              <a:ext cx="534651" cy="104077"/>
            </a:xfrm>
            <a:custGeom>
              <a:avLst/>
              <a:gdLst/>
              <a:ahLst/>
              <a:cxnLst/>
              <a:rect l="l" t="t" r="r" b="b"/>
              <a:pathLst>
                <a:path w="11841" h="2305" extrusionOk="0">
                  <a:moveTo>
                    <a:pt x="1155" y="0"/>
                  </a:moveTo>
                  <a:lnTo>
                    <a:pt x="0" y="2304"/>
                  </a:lnTo>
                  <a:lnTo>
                    <a:pt x="11410" y="2304"/>
                  </a:lnTo>
                  <a:lnTo>
                    <a:pt x="11840" y="1153"/>
                  </a:lnTo>
                  <a:lnTo>
                    <a:pt x="1141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23" name="Google Shape;1258;p70">
              <a:extLst>
                <a:ext uri="{FF2B5EF4-FFF2-40B4-BE49-F238E27FC236}">
                  <a16:creationId xmlns:a16="http://schemas.microsoft.com/office/drawing/2014/main" id="{FD5AA5E7-2DB1-BFE1-FE22-A6653FEDD6A5}"/>
                </a:ext>
              </a:extLst>
            </p:cNvPr>
            <p:cNvSpPr/>
            <p:nvPr/>
          </p:nvSpPr>
          <p:spPr>
            <a:xfrm>
              <a:off x="4411970" y="2963088"/>
              <a:ext cx="124124" cy="104077"/>
            </a:xfrm>
            <a:custGeom>
              <a:avLst/>
              <a:gdLst/>
              <a:ahLst/>
              <a:cxnLst/>
              <a:rect l="l" t="t" r="r" b="b"/>
              <a:pathLst>
                <a:path w="2749" h="2305" extrusionOk="0">
                  <a:moveTo>
                    <a:pt x="2749" y="0"/>
                  </a:moveTo>
                  <a:lnTo>
                    <a:pt x="177" y="2"/>
                  </a:lnTo>
                  <a:cubicBezTo>
                    <a:pt x="79" y="2"/>
                    <a:pt x="1" y="79"/>
                    <a:pt x="1" y="176"/>
                  </a:cubicBezTo>
                  <a:lnTo>
                    <a:pt x="1" y="2130"/>
                  </a:lnTo>
                  <a:cubicBezTo>
                    <a:pt x="1" y="2226"/>
                    <a:pt x="79" y="2305"/>
                    <a:pt x="177" y="2305"/>
                  </a:cubicBezTo>
                  <a:lnTo>
                    <a:pt x="1522" y="2305"/>
                  </a:lnTo>
                  <a:lnTo>
                    <a:pt x="274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24" name="Google Shape;1259;p70">
              <a:extLst>
                <a:ext uri="{FF2B5EF4-FFF2-40B4-BE49-F238E27FC236}">
                  <a16:creationId xmlns:a16="http://schemas.microsoft.com/office/drawing/2014/main" id="{D47064DA-4D47-5D64-F9E0-2669960CFFDE}"/>
                </a:ext>
              </a:extLst>
            </p:cNvPr>
            <p:cNvSpPr/>
            <p:nvPr/>
          </p:nvSpPr>
          <p:spPr>
            <a:xfrm>
              <a:off x="4496946" y="2963133"/>
              <a:ext cx="79920" cy="104031"/>
            </a:xfrm>
            <a:custGeom>
              <a:avLst/>
              <a:gdLst/>
              <a:ahLst/>
              <a:cxnLst/>
              <a:rect l="l" t="t" r="r" b="b"/>
              <a:pathLst>
                <a:path w="1770" h="2304" extrusionOk="0">
                  <a:moveTo>
                    <a:pt x="1227" y="1"/>
                  </a:moveTo>
                  <a:lnTo>
                    <a:pt x="0" y="2304"/>
                  </a:lnTo>
                  <a:lnTo>
                    <a:pt x="542" y="2304"/>
                  </a:lnTo>
                  <a:lnTo>
                    <a:pt x="177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25" name="Google Shape;1260;p70">
              <a:extLst>
                <a:ext uri="{FF2B5EF4-FFF2-40B4-BE49-F238E27FC236}">
                  <a16:creationId xmlns:a16="http://schemas.microsoft.com/office/drawing/2014/main" id="{B0633DB5-6D77-F713-FAF5-E6C12CA3EEDE}"/>
                </a:ext>
              </a:extLst>
            </p:cNvPr>
            <p:cNvSpPr/>
            <p:nvPr/>
          </p:nvSpPr>
          <p:spPr>
            <a:xfrm>
              <a:off x="4537628" y="2963133"/>
              <a:ext cx="79965" cy="104031"/>
            </a:xfrm>
            <a:custGeom>
              <a:avLst/>
              <a:gdLst/>
              <a:ahLst/>
              <a:cxnLst/>
              <a:rect l="l" t="t" r="r" b="b"/>
              <a:pathLst>
                <a:path w="1771" h="2304" extrusionOk="0">
                  <a:moveTo>
                    <a:pt x="1229" y="1"/>
                  </a:moveTo>
                  <a:lnTo>
                    <a:pt x="1" y="2304"/>
                  </a:lnTo>
                  <a:lnTo>
                    <a:pt x="544" y="2304"/>
                  </a:lnTo>
                  <a:lnTo>
                    <a:pt x="177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26" name="Google Shape;1261;p70">
            <a:extLst>
              <a:ext uri="{FF2B5EF4-FFF2-40B4-BE49-F238E27FC236}">
                <a16:creationId xmlns:a16="http://schemas.microsoft.com/office/drawing/2014/main" id="{EE4D54F6-7FA6-3243-C1E8-BDC39B938C6F}"/>
              </a:ext>
            </a:extLst>
          </p:cNvPr>
          <p:cNvGrpSpPr/>
          <p:nvPr/>
        </p:nvGrpSpPr>
        <p:grpSpPr>
          <a:xfrm>
            <a:off x="3903376" y="6082154"/>
            <a:ext cx="1920316" cy="578344"/>
            <a:chOff x="4411970" y="2726085"/>
            <a:chExt cx="643107" cy="193659"/>
          </a:xfrm>
        </p:grpSpPr>
        <p:sp>
          <p:nvSpPr>
            <p:cNvPr id="227" name="Google Shape;1262;p70">
              <a:extLst>
                <a:ext uri="{FF2B5EF4-FFF2-40B4-BE49-F238E27FC236}">
                  <a16:creationId xmlns:a16="http://schemas.microsoft.com/office/drawing/2014/main" id="{3A469943-E8E5-3AC3-73D1-E2AC091C6903}"/>
                </a:ext>
              </a:extLst>
            </p:cNvPr>
            <p:cNvSpPr/>
            <p:nvPr/>
          </p:nvSpPr>
          <p:spPr>
            <a:xfrm>
              <a:off x="4411970" y="2726085"/>
              <a:ext cx="118796" cy="193659"/>
            </a:xfrm>
            <a:custGeom>
              <a:avLst/>
              <a:gdLst/>
              <a:ahLst/>
              <a:cxnLst/>
              <a:rect l="l" t="t" r="r" b="b"/>
              <a:pathLst>
                <a:path w="2631" h="4289" extrusionOk="0">
                  <a:moveTo>
                    <a:pt x="450" y="0"/>
                  </a:moveTo>
                  <a:cubicBezTo>
                    <a:pt x="357" y="0"/>
                    <a:pt x="264" y="35"/>
                    <a:pt x="193" y="106"/>
                  </a:cubicBezTo>
                  <a:lnTo>
                    <a:pt x="1" y="298"/>
                  </a:lnTo>
                  <a:lnTo>
                    <a:pt x="1591" y="1886"/>
                  </a:lnTo>
                  <a:cubicBezTo>
                    <a:pt x="1732" y="2029"/>
                    <a:pt x="1732" y="2258"/>
                    <a:pt x="1591" y="2401"/>
                  </a:cubicBezTo>
                  <a:lnTo>
                    <a:pt x="1" y="3991"/>
                  </a:lnTo>
                  <a:lnTo>
                    <a:pt x="193" y="4183"/>
                  </a:lnTo>
                  <a:cubicBezTo>
                    <a:pt x="264" y="4253"/>
                    <a:pt x="357" y="4288"/>
                    <a:pt x="450" y="4288"/>
                  </a:cubicBezTo>
                  <a:cubicBezTo>
                    <a:pt x="543" y="4288"/>
                    <a:pt x="636" y="4253"/>
                    <a:pt x="707" y="4183"/>
                  </a:cubicBezTo>
                  <a:lnTo>
                    <a:pt x="2488" y="2401"/>
                  </a:lnTo>
                  <a:cubicBezTo>
                    <a:pt x="2630" y="2260"/>
                    <a:pt x="2630" y="2029"/>
                    <a:pt x="2488" y="1888"/>
                  </a:cubicBezTo>
                  <a:lnTo>
                    <a:pt x="707" y="106"/>
                  </a:lnTo>
                  <a:cubicBezTo>
                    <a:pt x="636" y="35"/>
                    <a:pt x="543" y="0"/>
                    <a:pt x="45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28" name="Google Shape;1263;p70">
              <a:extLst>
                <a:ext uri="{FF2B5EF4-FFF2-40B4-BE49-F238E27FC236}">
                  <a16:creationId xmlns:a16="http://schemas.microsoft.com/office/drawing/2014/main" id="{4BC38D3C-2983-3ED9-2C42-BE44A5DF3A60}"/>
                </a:ext>
              </a:extLst>
            </p:cNvPr>
            <p:cNvSpPr/>
            <p:nvPr/>
          </p:nvSpPr>
          <p:spPr>
            <a:xfrm>
              <a:off x="4426058" y="2791601"/>
              <a:ext cx="36167" cy="62627"/>
            </a:xfrm>
            <a:custGeom>
              <a:avLst/>
              <a:gdLst/>
              <a:ahLst/>
              <a:cxnLst/>
              <a:rect l="l" t="t" r="r" b="b"/>
              <a:pathLst>
                <a:path w="801" h="1387" extrusionOk="0">
                  <a:moveTo>
                    <a:pt x="176" y="0"/>
                  </a:moveTo>
                  <a:cubicBezTo>
                    <a:pt x="87" y="0"/>
                    <a:pt x="1" y="69"/>
                    <a:pt x="1" y="173"/>
                  </a:cubicBezTo>
                  <a:lnTo>
                    <a:pt x="1" y="1214"/>
                  </a:lnTo>
                  <a:cubicBezTo>
                    <a:pt x="1" y="1318"/>
                    <a:pt x="87" y="1386"/>
                    <a:pt x="176" y="1386"/>
                  </a:cubicBezTo>
                  <a:cubicBezTo>
                    <a:pt x="218" y="1386"/>
                    <a:pt x="262" y="1371"/>
                    <a:pt x="297" y="1335"/>
                  </a:cubicBezTo>
                  <a:lnTo>
                    <a:pt x="627" y="1006"/>
                  </a:lnTo>
                  <a:cubicBezTo>
                    <a:pt x="800" y="834"/>
                    <a:pt x="800" y="554"/>
                    <a:pt x="627" y="381"/>
                  </a:cubicBezTo>
                  <a:lnTo>
                    <a:pt x="297" y="51"/>
                  </a:lnTo>
                  <a:cubicBezTo>
                    <a:pt x="262" y="16"/>
                    <a:pt x="218" y="0"/>
                    <a:pt x="17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29" name="Google Shape;1264;p70">
              <a:extLst>
                <a:ext uri="{FF2B5EF4-FFF2-40B4-BE49-F238E27FC236}">
                  <a16:creationId xmlns:a16="http://schemas.microsoft.com/office/drawing/2014/main" id="{4ADCCC18-7E99-2D7D-2A8B-806AC392DC1E}"/>
                </a:ext>
              </a:extLst>
            </p:cNvPr>
            <p:cNvSpPr/>
            <p:nvPr/>
          </p:nvSpPr>
          <p:spPr>
            <a:xfrm>
              <a:off x="4456806" y="2743875"/>
              <a:ext cx="598271" cy="157989"/>
            </a:xfrm>
            <a:custGeom>
              <a:avLst/>
              <a:gdLst/>
              <a:ahLst/>
              <a:cxnLst/>
              <a:rect l="l" t="t" r="r" b="b"/>
              <a:pathLst>
                <a:path w="13250" h="3499" extrusionOk="0">
                  <a:moveTo>
                    <a:pt x="1" y="0"/>
                  </a:moveTo>
                  <a:lnTo>
                    <a:pt x="1495" y="1494"/>
                  </a:lnTo>
                  <a:cubicBezTo>
                    <a:pt x="1635" y="1635"/>
                    <a:pt x="1635" y="1866"/>
                    <a:pt x="1495" y="2007"/>
                  </a:cubicBezTo>
                  <a:lnTo>
                    <a:pt x="2" y="3499"/>
                  </a:lnTo>
                  <a:lnTo>
                    <a:pt x="11527" y="3499"/>
                  </a:lnTo>
                  <a:lnTo>
                    <a:pt x="13250" y="1750"/>
                  </a:lnTo>
                  <a:lnTo>
                    <a:pt x="1152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30" name="Google Shape;1265;p70">
            <a:extLst>
              <a:ext uri="{FF2B5EF4-FFF2-40B4-BE49-F238E27FC236}">
                <a16:creationId xmlns:a16="http://schemas.microsoft.com/office/drawing/2014/main" id="{67497751-5E73-7DC6-D60F-197F43080C5B}"/>
              </a:ext>
            </a:extLst>
          </p:cNvPr>
          <p:cNvGrpSpPr/>
          <p:nvPr/>
        </p:nvGrpSpPr>
        <p:grpSpPr>
          <a:xfrm>
            <a:off x="1920371" y="6590800"/>
            <a:ext cx="1623006" cy="505168"/>
            <a:chOff x="4411970" y="4340222"/>
            <a:chExt cx="779467" cy="242683"/>
          </a:xfrm>
        </p:grpSpPr>
        <p:sp>
          <p:nvSpPr>
            <p:cNvPr id="231" name="Google Shape;1266;p70">
              <a:extLst>
                <a:ext uri="{FF2B5EF4-FFF2-40B4-BE49-F238E27FC236}">
                  <a16:creationId xmlns:a16="http://schemas.microsoft.com/office/drawing/2014/main" id="{E3E77E7D-5436-EE2F-0BA0-BA96002DEB42}"/>
                </a:ext>
              </a:extLst>
            </p:cNvPr>
            <p:cNvSpPr/>
            <p:nvPr/>
          </p:nvSpPr>
          <p:spPr>
            <a:xfrm>
              <a:off x="4411970" y="4340222"/>
              <a:ext cx="121370" cy="121370"/>
            </a:xfrm>
            <a:custGeom>
              <a:avLst/>
              <a:gdLst/>
              <a:ahLst/>
              <a:cxnLst/>
              <a:rect l="l" t="t" r="r" b="b"/>
              <a:pathLst>
                <a:path w="2688" h="2688" extrusionOk="0">
                  <a:moveTo>
                    <a:pt x="2688" y="1"/>
                  </a:moveTo>
                  <a:cubicBezTo>
                    <a:pt x="1205" y="1"/>
                    <a:pt x="1" y="1203"/>
                    <a:pt x="1" y="2688"/>
                  </a:cubicBezTo>
                  <a:lnTo>
                    <a:pt x="379" y="2688"/>
                  </a:lnTo>
                  <a:cubicBezTo>
                    <a:pt x="379" y="1411"/>
                    <a:pt x="1413" y="379"/>
                    <a:pt x="2688" y="379"/>
                  </a:cubicBezTo>
                  <a:lnTo>
                    <a:pt x="2688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7994A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32" name="Google Shape;1267;p70">
              <a:extLst>
                <a:ext uri="{FF2B5EF4-FFF2-40B4-BE49-F238E27FC236}">
                  <a16:creationId xmlns:a16="http://schemas.microsoft.com/office/drawing/2014/main" id="{C8AF85B0-9190-6FA3-E950-E1158DE25217}"/>
                </a:ext>
              </a:extLst>
            </p:cNvPr>
            <p:cNvSpPr/>
            <p:nvPr/>
          </p:nvSpPr>
          <p:spPr>
            <a:xfrm>
              <a:off x="4457032" y="4385284"/>
              <a:ext cx="152661" cy="152615"/>
            </a:xfrm>
            <a:custGeom>
              <a:avLst/>
              <a:gdLst/>
              <a:ahLst/>
              <a:cxnLst/>
              <a:rect l="l" t="t" r="r" b="b"/>
              <a:pathLst>
                <a:path w="3381" h="3380" extrusionOk="0">
                  <a:moveTo>
                    <a:pt x="1690" y="0"/>
                  </a:moveTo>
                  <a:cubicBezTo>
                    <a:pt x="756" y="0"/>
                    <a:pt x="0" y="756"/>
                    <a:pt x="0" y="1690"/>
                  </a:cubicBezTo>
                  <a:cubicBezTo>
                    <a:pt x="0" y="2623"/>
                    <a:pt x="756" y="3379"/>
                    <a:pt x="1690" y="3379"/>
                  </a:cubicBezTo>
                  <a:cubicBezTo>
                    <a:pt x="2623" y="3379"/>
                    <a:pt x="3381" y="2623"/>
                    <a:pt x="3381" y="1690"/>
                  </a:cubicBezTo>
                  <a:cubicBezTo>
                    <a:pt x="3381" y="756"/>
                    <a:pt x="2623" y="0"/>
                    <a:pt x="169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33" name="Google Shape;1268;p70">
              <a:extLst>
                <a:ext uri="{FF2B5EF4-FFF2-40B4-BE49-F238E27FC236}">
                  <a16:creationId xmlns:a16="http://schemas.microsoft.com/office/drawing/2014/main" id="{EE8372FC-4F9B-C217-B4B5-2EB1A1C7CB3A}"/>
                </a:ext>
              </a:extLst>
            </p:cNvPr>
            <p:cNvSpPr/>
            <p:nvPr/>
          </p:nvSpPr>
          <p:spPr>
            <a:xfrm>
              <a:off x="4533392" y="4383749"/>
              <a:ext cx="658046" cy="199155"/>
            </a:xfrm>
            <a:custGeom>
              <a:avLst/>
              <a:gdLst/>
              <a:ahLst/>
              <a:cxnLst/>
              <a:rect l="l" t="t" r="r" b="b"/>
              <a:pathLst>
                <a:path w="16511" h="4997" extrusionOk="0">
                  <a:moveTo>
                    <a:pt x="4619" y="1"/>
                  </a:moveTo>
                  <a:cubicBezTo>
                    <a:pt x="3342" y="1"/>
                    <a:pt x="2309" y="1035"/>
                    <a:pt x="2309" y="2310"/>
                  </a:cubicBezTo>
                  <a:cubicBezTo>
                    <a:pt x="2309" y="3586"/>
                    <a:pt x="1275" y="4619"/>
                    <a:pt x="0" y="4619"/>
                  </a:cubicBezTo>
                  <a:lnTo>
                    <a:pt x="0" y="4997"/>
                  </a:lnTo>
                  <a:cubicBezTo>
                    <a:pt x="482" y="4997"/>
                    <a:pt x="958" y="4867"/>
                    <a:pt x="1373" y="4619"/>
                  </a:cubicBezTo>
                  <a:lnTo>
                    <a:pt x="14185" y="4619"/>
                  </a:lnTo>
                  <a:cubicBezTo>
                    <a:pt x="15472" y="4619"/>
                    <a:pt x="16510" y="3567"/>
                    <a:pt x="16494" y="2279"/>
                  </a:cubicBezTo>
                  <a:cubicBezTo>
                    <a:pt x="16478" y="1006"/>
                    <a:pt x="15399" y="1"/>
                    <a:pt x="1412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7994A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34" name="Google Shape;1269;p70">
            <a:extLst>
              <a:ext uri="{FF2B5EF4-FFF2-40B4-BE49-F238E27FC236}">
                <a16:creationId xmlns:a16="http://schemas.microsoft.com/office/drawing/2014/main" id="{7894E46D-313E-751A-DCBB-C67908BD959C}"/>
              </a:ext>
            </a:extLst>
          </p:cNvPr>
          <p:cNvGrpSpPr/>
          <p:nvPr/>
        </p:nvGrpSpPr>
        <p:grpSpPr>
          <a:xfrm>
            <a:off x="3903376" y="5418616"/>
            <a:ext cx="1930320" cy="432460"/>
            <a:chOff x="4411970" y="2468674"/>
            <a:chExt cx="747317" cy="167425"/>
          </a:xfrm>
        </p:grpSpPr>
        <p:sp>
          <p:nvSpPr>
            <p:cNvPr id="235" name="Google Shape;1270;p70">
              <a:extLst>
                <a:ext uri="{FF2B5EF4-FFF2-40B4-BE49-F238E27FC236}">
                  <a16:creationId xmlns:a16="http://schemas.microsoft.com/office/drawing/2014/main" id="{93709B07-8D60-A9B3-CF97-5766CB9B4B39}"/>
                </a:ext>
              </a:extLst>
            </p:cNvPr>
            <p:cNvSpPr/>
            <p:nvPr/>
          </p:nvSpPr>
          <p:spPr>
            <a:xfrm>
              <a:off x="4411970" y="2468674"/>
              <a:ext cx="216235" cy="167425"/>
            </a:xfrm>
            <a:custGeom>
              <a:avLst/>
              <a:gdLst/>
              <a:ahLst/>
              <a:cxnLst/>
              <a:rect l="l" t="t" r="r" b="b"/>
              <a:pathLst>
                <a:path w="4789" h="3708" extrusionOk="0">
                  <a:moveTo>
                    <a:pt x="1" y="0"/>
                  </a:moveTo>
                  <a:lnTo>
                    <a:pt x="1" y="3707"/>
                  </a:lnTo>
                  <a:lnTo>
                    <a:pt x="3381" y="3707"/>
                  </a:lnTo>
                  <a:lnTo>
                    <a:pt x="4789" y="1853"/>
                  </a:lnTo>
                  <a:lnTo>
                    <a:pt x="338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36" name="Google Shape;1271;p70">
              <a:extLst>
                <a:ext uri="{FF2B5EF4-FFF2-40B4-BE49-F238E27FC236}">
                  <a16:creationId xmlns:a16="http://schemas.microsoft.com/office/drawing/2014/main" id="{CCA6C165-6F23-33CF-56E2-F7DF526832CF}"/>
                </a:ext>
              </a:extLst>
            </p:cNvPr>
            <p:cNvSpPr/>
            <p:nvPr/>
          </p:nvSpPr>
          <p:spPr>
            <a:xfrm>
              <a:off x="4564629" y="2468674"/>
              <a:ext cx="594658" cy="167425"/>
            </a:xfrm>
            <a:custGeom>
              <a:avLst/>
              <a:gdLst/>
              <a:ahLst/>
              <a:cxnLst/>
              <a:rect l="l" t="t" r="r" b="b"/>
              <a:pathLst>
                <a:path w="13170" h="3708" extrusionOk="0">
                  <a:moveTo>
                    <a:pt x="0" y="0"/>
                  </a:moveTo>
                  <a:lnTo>
                    <a:pt x="1408" y="1853"/>
                  </a:lnTo>
                  <a:lnTo>
                    <a:pt x="0" y="3707"/>
                  </a:lnTo>
                  <a:lnTo>
                    <a:pt x="13169" y="3707"/>
                  </a:lnTo>
                  <a:lnTo>
                    <a:pt x="1316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237" name="Google Shape;1272;p70">
            <a:extLst>
              <a:ext uri="{FF2B5EF4-FFF2-40B4-BE49-F238E27FC236}">
                <a16:creationId xmlns:a16="http://schemas.microsoft.com/office/drawing/2014/main" id="{DC88BAE4-7783-0D3C-A2D2-F4A4414D8836}"/>
              </a:ext>
            </a:extLst>
          </p:cNvPr>
          <p:cNvSpPr/>
          <p:nvPr/>
        </p:nvSpPr>
        <p:spPr>
          <a:xfrm>
            <a:off x="1916870" y="6028179"/>
            <a:ext cx="1621236" cy="385966"/>
          </a:xfrm>
          <a:custGeom>
            <a:avLst/>
            <a:gdLst/>
            <a:ahLst/>
            <a:cxnLst/>
            <a:rect l="l" t="t" r="r" b="b"/>
            <a:pathLst>
              <a:path w="17936" h="4270" extrusionOk="0">
                <a:moveTo>
                  <a:pt x="2303" y="1110"/>
                </a:moveTo>
                <a:cubicBezTo>
                  <a:pt x="2883" y="1110"/>
                  <a:pt x="3355" y="1569"/>
                  <a:pt x="3355" y="2135"/>
                </a:cubicBezTo>
                <a:cubicBezTo>
                  <a:pt x="3353" y="2716"/>
                  <a:pt x="2883" y="3187"/>
                  <a:pt x="2303" y="3187"/>
                </a:cubicBezTo>
                <a:cubicBezTo>
                  <a:pt x="1722" y="3187"/>
                  <a:pt x="1251" y="2716"/>
                  <a:pt x="1251" y="2135"/>
                </a:cubicBezTo>
                <a:cubicBezTo>
                  <a:pt x="1251" y="1569"/>
                  <a:pt x="1722" y="1110"/>
                  <a:pt x="2303" y="1110"/>
                </a:cubicBezTo>
                <a:close/>
                <a:moveTo>
                  <a:pt x="2304" y="0"/>
                </a:moveTo>
                <a:cubicBezTo>
                  <a:pt x="1748" y="0"/>
                  <a:pt x="1201" y="218"/>
                  <a:pt x="793" y="626"/>
                </a:cubicBezTo>
                <a:cubicBezTo>
                  <a:pt x="183" y="1236"/>
                  <a:pt x="0" y="2154"/>
                  <a:pt x="330" y="2951"/>
                </a:cubicBezTo>
                <a:cubicBezTo>
                  <a:pt x="662" y="3749"/>
                  <a:pt x="1438" y="4269"/>
                  <a:pt x="2303" y="4269"/>
                </a:cubicBezTo>
                <a:cubicBezTo>
                  <a:pt x="3481" y="4269"/>
                  <a:pt x="4436" y="3313"/>
                  <a:pt x="4436" y="2135"/>
                </a:cubicBezTo>
                <a:lnTo>
                  <a:pt x="4436" y="3254"/>
                </a:lnTo>
                <a:cubicBezTo>
                  <a:pt x="4436" y="3814"/>
                  <a:pt x="4891" y="4269"/>
                  <a:pt x="5451" y="4269"/>
                </a:cubicBezTo>
                <a:lnTo>
                  <a:pt x="17600" y="4269"/>
                </a:lnTo>
                <a:cubicBezTo>
                  <a:pt x="17785" y="4269"/>
                  <a:pt x="17935" y="4119"/>
                  <a:pt x="17935" y="3936"/>
                </a:cubicBezTo>
                <a:lnTo>
                  <a:pt x="17935" y="333"/>
                </a:lnTo>
                <a:cubicBezTo>
                  <a:pt x="17934" y="149"/>
                  <a:pt x="17785" y="0"/>
                  <a:pt x="17602" y="0"/>
                </a:cubicBezTo>
                <a:lnTo>
                  <a:pt x="5451" y="0"/>
                </a:lnTo>
                <a:cubicBezTo>
                  <a:pt x="4891" y="0"/>
                  <a:pt x="4437" y="453"/>
                  <a:pt x="4437" y="1014"/>
                </a:cubicBezTo>
                <a:lnTo>
                  <a:pt x="4437" y="2133"/>
                </a:lnTo>
                <a:cubicBezTo>
                  <a:pt x="4436" y="1270"/>
                  <a:pt x="3915" y="492"/>
                  <a:pt x="3118" y="162"/>
                </a:cubicBezTo>
                <a:cubicBezTo>
                  <a:pt x="2855" y="53"/>
                  <a:pt x="2578" y="0"/>
                  <a:pt x="2304" y="0"/>
                </a:cubicBezTo>
                <a:close/>
              </a:path>
            </a:pathLst>
          </a:custGeom>
          <a:noFill/>
          <a:ln w="9525" cap="flat" cmpd="sng">
            <a:solidFill>
              <a:srgbClr val="445D7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solidFill>
                <a:srgbClr val="00B050"/>
              </a:solidFill>
              <a:cs typeface="B Nazanin" panose="00000700000000000000" pitchFamily="2" charset="-78"/>
            </a:endParaRPr>
          </a:p>
        </p:txBody>
      </p:sp>
      <p:grpSp>
        <p:nvGrpSpPr>
          <p:cNvPr id="238" name="Google Shape;1273;p70">
            <a:extLst>
              <a:ext uri="{FF2B5EF4-FFF2-40B4-BE49-F238E27FC236}">
                <a16:creationId xmlns:a16="http://schemas.microsoft.com/office/drawing/2014/main" id="{77FE953A-4CEA-1F24-7528-E535F074E106}"/>
              </a:ext>
            </a:extLst>
          </p:cNvPr>
          <p:cNvGrpSpPr/>
          <p:nvPr/>
        </p:nvGrpSpPr>
        <p:grpSpPr>
          <a:xfrm>
            <a:off x="1918509" y="4669374"/>
            <a:ext cx="3918082" cy="417568"/>
            <a:chOff x="6336019" y="3733725"/>
            <a:chExt cx="2566206" cy="351310"/>
          </a:xfrm>
        </p:grpSpPr>
        <p:sp>
          <p:nvSpPr>
            <p:cNvPr id="239" name="Google Shape;1274;p70">
              <a:extLst>
                <a:ext uri="{FF2B5EF4-FFF2-40B4-BE49-F238E27FC236}">
                  <a16:creationId xmlns:a16="http://schemas.microsoft.com/office/drawing/2014/main" id="{3BFB1B78-FD59-8989-FCB0-1E987FB4C40E}"/>
                </a:ext>
              </a:extLst>
            </p:cNvPr>
            <p:cNvSpPr/>
            <p:nvPr/>
          </p:nvSpPr>
          <p:spPr>
            <a:xfrm>
              <a:off x="6336019" y="3733735"/>
              <a:ext cx="1881300" cy="351300"/>
            </a:xfrm>
            <a:prstGeom prst="homePlate">
              <a:avLst>
                <a:gd name="adj" fmla="val 50000"/>
              </a:avLst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40" name="Google Shape;1275;p70">
              <a:extLst>
                <a:ext uri="{FF2B5EF4-FFF2-40B4-BE49-F238E27FC236}">
                  <a16:creationId xmlns:a16="http://schemas.microsoft.com/office/drawing/2014/main" id="{65305E7D-49C3-073D-76EB-7CA71B34960B}"/>
                </a:ext>
              </a:extLst>
            </p:cNvPr>
            <p:cNvSpPr/>
            <p:nvPr/>
          </p:nvSpPr>
          <p:spPr>
            <a:xfrm>
              <a:off x="8098525" y="3733725"/>
              <a:ext cx="346500" cy="351300"/>
            </a:xfrm>
            <a:prstGeom prst="chevron">
              <a:avLst>
                <a:gd name="adj" fmla="val 50000"/>
              </a:avLst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41" name="Google Shape;1276;p70">
              <a:extLst>
                <a:ext uri="{FF2B5EF4-FFF2-40B4-BE49-F238E27FC236}">
                  <a16:creationId xmlns:a16="http://schemas.microsoft.com/office/drawing/2014/main" id="{AB4FC214-C085-8BFD-E143-C799ECCDFE35}"/>
                </a:ext>
              </a:extLst>
            </p:cNvPr>
            <p:cNvSpPr/>
            <p:nvPr/>
          </p:nvSpPr>
          <p:spPr>
            <a:xfrm>
              <a:off x="8327125" y="3733725"/>
              <a:ext cx="346500" cy="351300"/>
            </a:xfrm>
            <a:prstGeom prst="chevron">
              <a:avLst>
                <a:gd name="adj" fmla="val 50000"/>
              </a:avLst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42" name="Google Shape;1277;p70">
              <a:extLst>
                <a:ext uri="{FF2B5EF4-FFF2-40B4-BE49-F238E27FC236}">
                  <a16:creationId xmlns:a16="http://schemas.microsoft.com/office/drawing/2014/main" id="{DFE08048-8B1C-0FB9-F99A-4D05482ECDF4}"/>
                </a:ext>
              </a:extLst>
            </p:cNvPr>
            <p:cNvSpPr/>
            <p:nvPr/>
          </p:nvSpPr>
          <p:spPr>
            <a:xfrm>
              <a:off x="8555725" y="3733725"/>
              <a:ext cx="346500" cy="351300"/>
            </a:xfrm>
            <a:prstGeom prst="chevron">
              <a:avLst>
                <a:gd name="adj" fmla="val 50000"/>
              </a:avLst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43" name="Google Shape;1278;p70">
            <a:extLst>
              <a:ext uri="{FF2B5EF4-FFF2-40B4-BE49-F238E27FC236}">
                <a16:creationId xmlns:a16="http://schemas.microsoft.com/office/drawing/2014/main" id="{1B4A598C-1A69-5AFA-1D82-264DE4421289}"/>
              </a:ext>
            </a:extLst>
          </p:cNvPr>
          <p:cNvGrpSpPr/>
          <p:nvPr/>
        </p:nvGrpSpPr>
        <p:grpSpPr>
          <a:xfrm>
            <a:off x="3903377" y="7901204"/>
            <a:ext cx="1893102" cy="306400"/>
            <a:chOff x="4404545" y="3301592"/>
            <a:chExt cx="782403" cy="129272"/>
          </a:xfrm>
        </p:grpSpPr>
        <p:sp>
          <p:nvSpPr>
            <p:cNvPr id="244" name="Google Shape;1279;p70">
              <a:extLst>
                <a:ext uri="{FF2B5EF4-FFF2-40B4-BE49-F238E27FC236}">
                  <a16:creationId xmlns:a16="http://schemas.microsoft.com/office/drawing/2014/main" id="{3F386671-C65D-266D-30F6-9DA027D230AD}"/>
                </a:ext>
              </a:extLst>
            </p:cNvPr>
            <p:cNvSpPr/>
            <p:nvPr/>
          </p:nvSpPr>
          <p:spPr>
            <a:xfrm>
              <a:off x="4404545" y="3301592"/>
              <a:ext cx="782403" cy="129272"/>
            </a:xfrm>
            <a:custGeom>
              <a:avLst/>
              <a:gdLst/>
              <a:ahLst/>
              <a:cxnLst/>
              <a:rect l="l" t="t" r="r" b="b"/>
              <a:pathLst>
                <a:path w="17328" h="2863" extrusionOk="0">
                  <a:moveTo>
                    <a:pt x="1432" y="1"/>
                  </a:moveTo>
                  <a:cubicBezTo>
                    <a:pt x="641" y="1"/>
                    <a:pt x="1" y="641"/>
                    <a:pt x="2" y="1431"/>
                  </a:cubicBezTo>
                  <a:cubicBezTo>
                    <a:pt x="1" y="2222"/>
                    <a:pt x="641" y="2861"/>
                    <a:pt x="1432" y="2862"/>
                  </a:cubicBezTo>
                  <a:lnTo>
                    <a:pt x="15897" y="2862"/>
                  </a:lnTo>
                  <a:cubicBezTo>
                    <a:pt x="16687" y="2861"/>
                    <a:pt x="17327" y="2222"/>
                    <a:pt x="17327" y="1431"/>
                  </a:cubicBezTo>
                  <a:cubicBezTo>
                    <a:pt x="17327" y="641"/>
                    <a:pt x="16687" y="1"/>
                    <a:pt x="1589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45" name="Google Shape;1280;p70">
              <a:extLst>
                <a:ext uri="{FF2B5EF4-FFF2-40B4-BE49-F238E27FC236}">
                  <a16:creationId xmlns:a16="http://schemas.microsoft.com/office/drawing/2014/main" id="{F7653144-7C63-4BCF-2D75-217B9BBDCB5E}"/>
                </a:ext>
              </a:extLst>
            </p:cNvPr>
            <p:cNvSpPr/>
            <p:nvPr/>
          </p:nvSpPr>
          <p:spPr>
            <a:xfrm>
              <a:off x="4420869" y="3318308"/>
              <a:ext cx="92621" cy="95856"/>
            </a:xfrm>
            <a:custGeom>
              <a:avLst/>
              <a:gdLst/>
              <a:ahLst/>
              <a:cxnLst/>
              <a:rect l="l" t="t" r="r" b="b"/>
              <a:pathLst>
                <a:path w="2664" h="2563" extrusionOk="0">
                  <a:moveTo>
                    <a:pt x="1382" y="1"/>
                  </a:moveTo>
                  <a:cubicBezTo>
                    <a:pt x="864" y="1"/>
                    <a:pt x="398" y="313"/>
                    <a:pt x="199" y="792"/>
                  </a:cubicBezTo>
                  <a:cubicBezTo>
                    <a:pt x="0" y="1270"/>
                    <a:pt x="109" y="1821"/>
                    <a:pt x="476" y="2188"/>
                  </a:cubicBezTo>
                  <a:cubicBezTo>
                    <a:pt x="721" y="2433"/>
                    <a:pt x="1048" y="2563"/>
                    <a:pt x="1381" y="2563"/>
                  </a:cubicBezTo>
                  <a:cubicBezTo>
                    <a:pt x="1547" y="2563"/>
                    <a:pt x="1713" y="2531"/>
                    <a:pt x="1872" y="2465"/>
                  </a:cubicBezTo>
                  <a:cubicBezTo>
                    <a:pt x="2351" y="2268"/>
                    <a:pt x="2663" y="1800"/>
                    <a:pt x="2663" y="1282"/>
                  </a:cubicBezTo>
                  <a:cubicBezTo>
                    <a:pt x="2663" y="574"/>
                    <a:pt x="2090" y="1"/>
                    <a:pt x="138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46" name="Google Shape;1281;p70">
            <a:extLst>
              <a:ext uri="{FF2B5EF4-FFF2-40B4-BE49-F238E27FC236}">
                <a16:creationId xmlns:a16="http://schemas.microsoft.com/office/drawing/2014/main" id="{08C21AE7-03C8-EAD3-E30B-261AB7BF5B62}"/>
              </a:ext>
            </a:extLst>
          </p:cNvPr>
          <p:cNvGrpSpPr/>
          <p:nvPr/>
        </p:nvGrpSpPr>
        <p:grpSpPr>
          <a:xfrm>
            <a:off x="3903377" y="7391875"/>
            <a:ext cx="1924514" cy="278254"/>
            <a:chOff x="4411970" y="3131459"/>
            <a:chExt cx="710520" cy="117397"/>
          </a:xfrm>
        </p:grpSpPr>
        <p:sp>
          <p:nvSpPr>
            <p:cNvPr id="247" name="Google Shape;1282;p70">
              <a:extLst>
                <a:ext uri="{FF2B5EF4-FFF2-40B4-BE49-F238E27FC236}">
                  <a16:creationId xmlns:a16="http://schemas.microsoft.com/office/drawing/2014/main" id="{2F3B7A78-4179-6947-159C-FD5CB0DCE8FB}"/>
                </a:ext>
              </a:extLst>
            </p:cNvPr>
            <p:cNvSpPr/>
            <p:nvPr/>
          </p:nvSpPr>
          <p:spPr>
            <a:xfrm>
              <a:off x="4411970" y="3131459"/>
              <a:ext cx="710520" cy="117397"/>
            </a:xfrm>
            <a:custGeom>
              <a:avLst/>
              <a:gdLst/>
              <a:ahLst/>
              <a:cxnLst/>
              <a:rect l="l" t="t" r="r" b="b"/>
              <a:pathLst>
                <a:path w="15736" h="2600" extrusionOk="0">
                  <a:moveTo>
                    <a:pt x="201" y="1"/>
                  </a:moveTo>
                  <a:cubicBezTo>
                    <a:pt x="90" y="1"/>
                    <a:pt x="1" y="90"/>
                    <a:pt x="1" y="201"/>
                  </a:cubicBezTo>
                  <a:lnTo>
                    <a:pt x="1" y="2400"/>
                  </a:lnTo>
                  <a:cubicBezTo>
                    <a:pt x="1" y="2510"/>
                    <a:pt x="90" y="2600"/>
                    <a:pt x="201" y="2600"/>
                  </a:cubicBezTo>
                  <a:lnTo>
                    <a:pt x="15537" y="2600"/>
                  </a:lnTo>
                  <a:cubicBezTo>
                    <a:pt x="15646" y="2600"/>
                    <a:pt x="15735" y="2510"/>
                    <a:pt x="15735" y="2400"/>
                  </a:cubicBezTo>
                  <a:lnTo>
                    <a:pt x="15735" y="201"/>
                  </a:lnTo>
                  <a:cubicBezTo>
                    <a:pt x="15735" y="90"/>
                    <a:pt x="15646" y="1"/>
                    <a:pt x="1553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48" name="Google Shape;1283;p70">
              <a:extLst>
                <a:ext uri="{FF2B5EF4-FFF2-40B4-BE49-F238E27FC236}">
                  <a16:creationId xmlns:a16="http://schemas.microsoft.com/office/drawing/2014/main" id="{2AD24AAE-D8D6-B785-BD27-27982F21CB9B}"/>
                </a:ext>
              </a:extLst>
            </p:cNvPr>
            <p:cNvSpPr/>
            <p:nvPr/>
          </p:nvSpPr>
          <p:spPr>
            <a:xfrm>
              <a:off x="4411970" y="3131459"/>
              <a:ext cx="168012" cy="117397"/>
            </a:xfrm>
            <a:custGeom>
              <a:avLst/>
              <a:gdLst/>
              <a:ahLst/>
              <a:cxnLst/>
              <a:rect l="l" t="t" r="r" b="b"/>
              <a:pathLst>
                <a:path w="3721" h="2600" extrusionOk="0">
                  <a:moveTo>
                    <a:pt x="201" y="1"/>
                  </a:moveTo>
                  <a:cubicBezTo>
                    <a:pt x="90" y="1"/>
                    <a:pt x="1" y="90"/>
                    <a:pt x="1" y="201"/>
                  </a:cubicBezTo>
                  <a:lnTo>
                    <a:pt x="1" y="2400"/>
                  </a:lnTo>
                  <a:cubicBezTo>
                    <a:pt x="1" y="2510"/>
                    <a:pt x="90" y="2600"/>
                    <a:pt x="201" y="2600"/>
                  </a:cubicBezTo>
                  <a:lnTo>
                    <a:pt x="3721" y="2600"/>
                  </a:lnTo>
                  <a:lnTo>
                    <a:pt x="2925" y="1693"/>
                  </a:lnTo>
                  <a:lnTo>
                    <a:pt x="2925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249" name="Google Shape;1284;p70" descr="Timeline background shape">
            <a:extLst>
              <a:ext uri="{FF2B5EF4-FFF2-40B4-BE49-F238E27FC236}">
                <a16:creationId xmlns:a16="http://schemas.microsoft.com/office/drawing/2014/main" id="{A101D3E7-E316-0504-E348-E6E15113AD64}"/>
              </a:ext>
            </a:extLst>
          </p:cNvPr>
          <p:cNvSpPr/>
          <p:nvPr/>
        </p:nvSpPr>
        <p:spPr>
          <a:xfrm>
            <a:off x="3903376" y="8438682"/>
            <a:ext cx="1920600" cy="306000"/>
          </a:xfrm>
          <a:prstGeom prst="homePlate">
            <a:avLst>
              <a:gd name="adj" fmla="val 50000"/>
            </a:avLst>
          </a:prstGeom>
          <a:noFill/>
          <a:ln w="9525" cap="flat" cmpd="sng">
            <a:solidFill>
              <a:srgbClr val="667E9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solidFill>
                <a:srgbClr val="00B050"/>
              </a:solidFill>
              <a:cs typeface="B Nazanin" panose="00000700000000000000" pitchFamily="2" charset="-78"/>
            </a:endParaRPr>
          </a:p>
        </p:txBody>
      </p:sp>
      <p:grpSp>
        <p:nvGrpSpPr>
          <p:cNvPr id="250" name="Google Shape;1285;p70">
            <a:extLst>
              <a:ext uri="{FF2B5EF4-FFF2-40B4-BE49-F238E27FC236}">
                <a16:creationId xmlns:a16="http://schemas.microsoft.com/office/drawing/2014/main" id="{AFA67E7B-AFA5-A42B-ED53-6EC5F6454B07}"/>
              </a:ext>
            </a:extLst>
          </p:cNvPr>
          <p:cNvGrpSpPr/>
          <p:nvPr/>
        </p:nvGrpSpPr>
        <p:grpSpPr>
          <a:xfrm>
            <a:off x="1903666" y="7243206"/>
            <a:ext cx="1647676" cy="917976"/>
            <a:chOff x="4411970" y="1801825"/>
            <a:chExt cx="734586" cy="409262"/>
          </a:xfrm>
        </p:grpSpPr>
        <p:sp>
          <p:nvSpPr>
            <p:cNvPr id="251" name="Google Shape;1286;p70">
              <a:extLst>
                <a:ext uri="{FF2B5EF4-FFF2-40B4-BE49-F238E27FC236}">
                  <a16:creationId xmlns:a16="http://schemas.microsoft.com/office/drawing/2014/main" id="{F7097A81-841A-A4F1-D431-1CEBD4E05166}"/>
                </a:ext>
              </a:extLst>
            </p:cNvPr>
            <p:cNvSpPr/>
            <p:nvPr/>
          </p:nvSpPr>
          <p:spPr>
            <a:xfrm>
              <a:off x="4411970" y="1801825"/>
              <a:ext cx="734586" cy="409262"/>
            </a:xfrm>
            <a:custGeom>
              <a:avLst/>
              <a:gdLst/>
              <a:ahLst/>
              <a:cxnLst/>
              <a:rect l="l" t="t" r="r" b="b"/>
              <a:pathLst>
                <a:path w="16269" h="9064" extrusionOk="0">
                  <a:moveTo>
                    <a:pt x="428" y="0"/>
                  </a:moveTo>
                  <a:cubicBezTo>
                    <a:pt x="193" y="0"/>
                    <a:pt x="2" y="191"/>
                    <a:pt x="2" y="428"/>
                  </a:cubicBezTo>
                  <a:lnTo>
                    <a:pt x="2" y="6900"/>
                  </a:lnTo>
                  <a:cubicBezTo>
                    <a:pt x="1" y="7136"/>
                    <a:pt x="193" y="7328"/>
                    <a:pt x="428" y="7328"/>
                  </a:cubicBezTo>
                  <a:lnTo>
                    <a:pt x="12834" y="7328"/>
                  </a:lnTo>
                  <a:lnTo>
                    <a:pt x="13836" y="9064"/>
                  </a:lnTo>
                  <a:lnTo>
                    <a:pt x="14839" y="7328"/>
                  </a:lnTo>
                  <a:lnTo>
                    <a:pt x="15839" y="7328"/>
                  </a:lnTo>
                  <a:cubicBezTo>
                    <a:pt x="16076" y="7328"/>
                    <a:pt x="16269" y="7137"/>
                    <a:pt x="16269" y="6900"/>
                  </a:cubicBezTo>
                  <a:lnTo>
                    <a:pt x="16269" y="428"/>
                  </a:lnTo>
                  <a:cubicBezTo>
                    <a:pt x="16267" y="191"/>
                    <a:pt x="16076" y="0"/>
                    <a:pt x="1583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3C3C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52" name="Google Shape;1287;p70">
              <a:extLst>
                <a:ext uri="{FF2B5EF4-FFF2-40B4-BE49-F238E27FC236}">
                  <a16:creationId xmlns:a16="http://schemas.microsoft.com/office/drawing/2014/main" id="{4E291D02-7844-84F4-BC6F-674352CA5A90}"/>
                </a:ext>
              </a:extLst>
            </p:cNvPr>
            <p:cNvSpPr/>
            <p:nvPr/>
          </p:nvSpPr>
          <p:spPr>
            <a:xfrm>
              <a:off x="4411970" y="1801825"/>
              <a:ext cx="184087" cy="330923"/>
            </a:xfrm>
            <a:custGeom>
              <a:avLst/>
              <a:gdLst/>
              <a:ahLst/>
              <a:cxnLst/>
              <a:rect l="l" t="t" r="r" b="b"/>
              <a:pathLst>
                <a:path w="4077" h="7329" extrusionOk="0">
                  <a:moveTo>
                    <a:pt x="428" y="0"/>
                  </a:moveTo>
                  <a:cubicBezTo>
                    <a:pt x="193" y="0"/>
                    <a:pt x="2" y="191"/>
                    <a:pt x="2" y="428"/>
                  </a:cubicBezTo>
                  <a:lnTo>
                    <a:pt x="2" y="6900"/>
                  </a:lnTo>
                  <a:cubicBezTo>
                    <a:pt x="1" y="7136"/>
                    <a:pt x="193" y="7328"/>
                    <a:pt x="428" y="7328"/>
                  </a:cubicBezTo>
                  <a:lnTo>
                    <a:pt x="4076" y="7328"/>
                  </a:lnTo>
                  <a:lnTo>
                    <a:pt x="407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53" name="Google Shape;1288;p70">
            <a:extLst>
              <a:ext uri="{FF2B5EF4-FFF2-40B4-BE49-F238E27FC236}">
                <a16:creationId xmlns:a16="http://schemas.microsoft.com/office/drawing/2014/main" id="{84E0746D-049D-DDA9-E66C-83E245A75E01}"/>
              </a:ext>
            </a:extLst>
          </p:cNvPr>
          <p:cNvGrpSpPr/>
          <p:nvPr/>
        </p:nvGrpSpPr>
        <p:grpSpPr>
          <a:xfrm>
            <a:off x="6113608" y="4678346"/>
            <a:ext cx="1043028" cy="1043028"/>
            <a:chOff x="5681300" y="2527788"/>
            <a:chExt cx="805800" cy="805800"/>
          </a:xfrm>
        </p:grpSpPr>
        <p:sp>
          <p:nvSpPr>
            <p:cNvPr id="254" name="Google Shape;1289;p70">
              <a:extLst>
                <a:ext uri="{FF2B5EF4-FFF2-40B4-BE49-F238E27FC236}">
                  <a16:creationId xmlns:a16="http://schemas.microsoft.com/office/drawing/2014/main" id="{5ABECD99-E5F5-6953-B4F5-C2EF1889B03E}"/>
                </a:ext>
              </a:extLst>
            </p:cNvPr>
            <p:cNvSpPr/>
            <p:nvPr/>
          </p:nvSpPr>
          <p:spPr>
            <a:xfrm>
              <a:off x="5681300" y="2527788"/>
              <a:ext cx="805800" cy="805800"/>
            </a:xfrm>
            <a:prstGeom prst="ellipse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55" name="Google Shape;1290;p70">
              <a:extLst>
                <a:ext uri="{FF2B5EF4-FFF2-40B4-BE49-F238E27FC236}">
                  <a16:creationId xmlns:a16="http://schemas.microsoft.com/office/drawing/2014/main" id="{3E6BECA8-BD9B-3100-03E7-E59B512F989A}"/>
                </a:ext>
              </a:extLst>
            </p:cNvPr>
            <p:cNvSpPr/>
            <p:nvPr/>
          </p:nvSpPr>
          <p:spPr>
            <a:xfrm>
              <a:off x="5681300" y="2527788"/>
              <a:ext cx="805800" cy="805800"/>
            </a:xfrm>
            <a:prstGeom prst="pie">
              <a:avLst>
                <a:gd name="adj1" fmla="val 0"/>
                <a:gd name="adj2" fmla="val 16200000"/>
              </a:avLst>
            </a:prstGeom>
            <a:solidFill>
              <a:srgbClr val="667E9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56" name="Google Shape;1291;p70">
            <a:extLst>
              <a:ext uri="{FF2B5EF4-FFF2-40B4-BE49-F238E27FC236}">
                <a16:creationId xmlns:a16="http://schemas.microsoft.com/office/drawing/2014/main" id="{E2451115-8B04-CED3-E76F-6463293B5A87}"/>
              </a:ext>
            </a:extLst>
          </p:cNvPr>
          <p:cNvGrpSpPr/>
          <p:nvPr/>
        </p:nvGrpSpPr>
        <p:grpSpPr>
          <a:xfrm>
            <a:off x="6102089" y="6189731"/>
            <a:ext cx="1066066" cy="1066066"/>
            <a:chOff x="4049800" y="640400"/>
            <a:chExt cx="858900" cy="858900"/>
          </a:xfrm>
        </p:grpSpPr>
        <p:sp>
          <p:nvSpPr>
            <p:cNvPr id="257" name="Google Shape;1292;p70">
              <a:extLst>
                <a:ext uri="{FF2B5EF4-FFF2-40B4-BE49-F238E27FC236}">
                  <a16:creationId xmlns:a16="http://schemas.microsoft.com/office/drawing/2014/main" id="{F771E3FC-5B0A-772B-5512-36971F28FDA6}"/>
                </a:ext>
              </a:extLst>
            </p:cNvPr>
            <p:cNvSpPr/>
            <p:nvPr/>
          </p:nvSpPr>
          <p:spPr>
            <a:xfrm>
              <a:off x="4049800" y="640400"/>
              <a:ext cx="858900" cy="858900"/>
            </a:xfrm>
            <a:prstGeom prst="donut">
              <a:avLst>
                <a:gd name="adj" fmla="val 25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58" name="Google Shape;1293;p70">
              <a:extLst>
                <a:ext uri="{FF2B5EF4-FFF2-40B4-BE49-F238E27FC236}">
                  <a16:creationId xmlns:a16="http://schemas.microsoft.com/office/drawing/2014/main" id="{60D9DF28-AF4F-B33C-6C91-14A0B3DC0DD4}"/>
                </a:ext>
              </a:extLst>
            </p:cNvPr>
            <p:cNvSpPr/>
            <p:nvPr/>
          </p:nvSpPr>
          <p:spPr>
            <a:xfrm>
              <a:off x="4049800" y="640400"/>
              <a:ext cx="858900" cy="858900"/>
            </a:xfrm>
            <a:prstGeom prst="blockArc">
              <a:avLst>
                <a:gd name="adj1" fmla="val 7914150"/>
                <a:gd name="adj2" fmla="val 0"/>
                <a:gd name="adj3" fmla="val 25000"/>
              </a:avLst>
            </a:prstGeom>
            <a:solidFill>
              <a:srgbClr val="667E92"/>
            </a:solidFill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59" name="Google Shape;1294;p70">
            <a:extLst>
              <a:ext uri="{FF2B5EF4-FFF2-40B4-BE49-F238E27FC236}">
                <a16:creationId xmlns:a16="http://schemas.microsoft.com/office/drawing/2014/main" id="{02FD6654-D198-32A9-5754-4C82370C25BE}"/>
              </a:ext>
            </a:extLst>
          </p:cNvPr>
          <p:cNvGrpSpPr/>
          <p:nvPr/>
        </p:nvGrpSpPr>
        <p:grpSpPr>
          <a:xfrm>
            <a:off x="5953054" y="7545086"/>
            <a:ext cx="1364136" cy="1364136"/>
            <a:chOff x="5080188" y="927900"/>
            <a:chExt cx="961200" cy="961200"/>
          </a:xfrm>
        </p:grpSpPr>
        <p:sp>
          <p:nvSpPr>
            <p:cNvPr id="260" name="Google Shape;1295;p70">
              <a:extLst>
                <a:ext uri="{FF2B5EF4-FFF2-40B4-BE49-F238E27FC236}">
                  <a16:creationId xmlns:a16="http://schemas.microsoft.com/office/drawing/2014/main" id="{09B2C23F-9510-648D-25AB-C910AB7F2CF9}"/>
                </a:ext>
              </a:extLst>
            </p:cNvPr>
            <p:cNvSpPr/>
            <p:nvPr/>
          </p:nvSpPr>
          <p:spPr>
            <a:xfrm>
              <a:off x="5201900" y="1050116"/>
              <a:ext cx="716700" cy="716700"/>
            </a:xfrm>
            <a:prstGeom prst="donut">
              <a:avLst>
                <a:gd name="adj" fmla="val 4716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61" name="Google Shape;1296;p70">
              <a:extLst>
                <a:ext uri="{FF2B5EF4-FFF2-40B4-BE49-F238E27FC236}">
                  <a16:creationId xmlns:a16="http://schemas.microsoft.com/office/drawing/2014/main" id="{63983B2E-1E66-9714-D027-43222B811F01}"/>
                </a:ext>
              </a:extLst>
            </p:cNvPr>
            <p:cNvSpPr/>
            <p:nvPr/>
          </p:nvSpPr>
          <p:spPr>
            <a:xfrm>
              <a:off x="5269594" y="1117818"/>
              <a:ext cx="581100" cy="581100"/>
            </a:xfrm>
            <a:prstGeom prst="donut">
              <a:avLst>
                <a:gd name="adj" fmla="val 5814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62" name="Google Shape;1297;p70">
              <a:extLst>
                <a:ext uri="{FF2B5EF4-FFF2-40B4-BE49-F238E27FC236}">
                  <a16:creationId xmlns:a16="http://schemas.microsoft.com/office/drawing/2014/main" id="{E8DA5BCE-22D5-48A8-6B97-BB572B2331AD}"/>
                </a:ext>
              </a:extLst>
            </p:cNvPr>
            <p:cNvSpPr/>
            <p:nvPr/>
          </p:nvSpPr>
          <p:spPr>
            <a:xfrm>
              <a:off x="5339279" y="1187526"/>
              <a:ext cx="441900" cy="441600"/>
            </a:xfrm>
            <a:prstGeom prst="donut">
              <a:avLst>
                <a:gd name="adj" fmla="val 7648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63" name="Google Shape;1298;p70">
              <a:extLst>
                <a:ext uri="{FF2B5EF4-FFF2-40B4-BE49-F238E27FC236}">
                  <a16:creationId xmlns:a16="http://schemas.microsoft.com/office/drawing/2014/main" id="{84838CD5-536D-3F4C-57AD-E8DA346CF856}"/>
                </a:ext>
              </a:extLst>
            </p:cNvPr>
            <p:cNvSpPr/>
            <p:nvPr/>
          </p:nvSpPr>
          <p:spPr>
            <a:xfrm>
              <a:off x="5414892" y="1263155"/>
              <a:ext cx="290700" cy="290700"/>
            </a:xfrm>
            <a:prstGeom prst="donut">
              <a:avLst>
                <a:gd name="adj" fmla="val 10182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64" name="Google Shape;1299;p70">
              <a:extLst>
                <a:ext uri="{FF2B5EF4-FFF2-40B4-BE49-F238E27FC236}">
                  <a16:creationId xmlns:a16="http://schemas.microsoft.com/office/drawing/2014/main" id="{6AE90860-8319-6C0C-F38F-2F68E90CC00C}"/>
                </a:ext>
              </a:extLst>
            </p:cNvPr>
            <p:cNvSpPr/>
            <p:nvPr/>
          </p:nvSpPr>
          <p:spPr>
            <a:xfrm rot="-3809958">
              <a:off x="5202435" y="1050148"/>
              <a:ext cx="716705" cy="716705"/>
            </a:xfrm>
            <a:prstGeom prst="blockArc">
              <a:avLst>
                <a:gd name="adj1" fmla="val 5266439"/>
                <a:gd name="adj2" fmla="val 19995741"/>
                <a:gd name="adj3" fmla="val 4692"/>
              </a:avLst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65" name="Google Shape;1300;p70">
              <a:extLst>
                <a:ext uri="{FF2B5EF4-FFF2-40B4-BE49-F238E27FC236}">
                  <a16:creationId xmlns:a16="http://schemas.microsoft.com/office/drawing/2014/main" id="{033CB817-694C-C69D-1389-802BBCCF76FE}"/>
                </a:ext>
              </a:extLst>
            </p:cNvPr>
            <p:cNvSpPr/>
            <p:nvPr/>
          </p:nvSpPr>
          <p:spPr>
            <a:xfrm rot="-3906059">
              <a:off x="5269616" y="1117617"/>
              <a:ext cx="581445" cy="581445"/>
            </a:xfrm>
            <a:prstGeom prst="blockArc">
              <a:avLst>
                <a:gd name="adj1" fmla="val 3085776"/>
                <a:gd name="adj2" fmla="val 20100839"/>
                <a:gd name="adj3" fmla="val 5564"/>
              </a:avLst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66" name="Google Shape;1301;p70">
              <a:extLst>
                <a:ext uri="{FF2B5EF4-FFF2-40B4-BE49-F238E27FC236}">
                  <a16:creationId xmlns:a16="http://schemas.microsoft.com/office/drawing/2014/main" id="{83175B35-33DB-E83C-F58F-99C1EC221C16}"/>
                </a:ext>
              </a:extLst>
            </p:cNvPr>
            <p:cNvSpPr/>
            <p:nvPr/>
          </p:nvSpPr>
          <p:spPr>
            <a:xfrm rot="-4222340">
              <a:off x="5339825" y="1187386"/>
              <a:ext cx="442087" cy="442087"/>
            </a:xfrm>
            <a:prstGeom prst="blockArc">
              <a:avLst>
                <a:gd name="adj1" fmla="val 8884448"/>
                <a:gd name="adj2" fmla="val 20414899"/>
                <a:gd name="adj3" fmla="val 7688"/>
              </a:avLst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67" name="Google Shape;1302;p70">
              <a:extLst>
                <a:ext uri="{FF2B5EF4-FFF2-40B4-BE49-F238E27FC236}">
                  <a16:creationId xmlns:a16="http://schemas.microsoft.com/office/drawing/2014/main" id="{82F1C9E7-D08F-F460-A7E7-F03949F3A63F}"/>
                </a:ext>
              </a:extLst>
            </p:cNvPr>
            <p:cNvSpPr/>
            <p:nvPr/>
          </p:nvSpPr>
          <p:spPr>
            <a:xfrm rot="-4538880">
              <a:off x="5414922" y="1262925"/>
              <a:ext cx="290465" cy="290465"/>
            </a:xfrm>
            <a:prstGeom prst="blockArc">
              <a:avLst>
                <a:gd name="adj1" fmla="val 6490304"/>
                <a:gd name="adj2" fmla="val 20700625"/>
                <a:gd name="adj3" fmla="val 10156"/>
              </a:avLst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68" name="Google Shape;1303;p70">
            <a:extLst>
              <a:ext uri="{FF2B5EF4-FFF2-40B4-BE49-F238E27FC236}">
                <a16:creationId xmlns:a16="http://schemas.microsoft.com/office/drawing/2014/main" id="{39248991-3D9A-A478-DF83-55B1E75F7912}"/>
              </a:ext>
            </a:extLst>
          </p:cNvPr>
          <p:cNvGrpSpPr/>
          <p:nvPr/>
        </p:nvGrpSpPr>
        <p:grpSpPr>
          <a:xfrm>
            <a:off x="8880052" y="7738468"/>
            <a:ext cx="1011300" cy="1008012"/>
            <a:chOff x="6039282" y="1042577"/>
            <a:chExt cx="734315" cy="731929"/>
          </a:xfrm>
        </p:grpSpPr>
        <p:sp>
          <p:nvSpPr>
            <p:cNvPr id="269" name="Google Shape;1304;p70">
              <a:extLst>
                <a:ext uri="{FF2B5EF4-FFF2-40B4-BE49-F238E27FC236}">
                  <a16:creationId xmlns:a16="http://schemas.microsoft.com/office/drawing/2014/main" id="{079F2793-31D7-E027-EE36-11906448066B}"/>
                </a:ext>
              </a:extLst>
            </p:cNvPr>
            <p:cNvSpPr/>
            <p:nvPr/>
          </p:nvSpPr>
          <p:spPr>
            <a:xfrm>
              <a:off x="6045348" y="1300071"/>
              <a:ext cx="131951" cy="65352"/>
            </a:xfrm>
            <a:custGeom>
              <a:avLst/>
              <a:gdLst/>
              <a:ahLst/>
              <a:cxnLst/>
              <a:rect l="l" t="t" r="r" b="b"/>
              <a:pathLst>
                <a:path w="1414" h="701" extrusionOk="0">
                  <a:moveTo>
                    <a:pt x="108" y="0"/>
                  </a:moveTo>
                  <a:lnTo>
                    <a:pt x="51" y="224"/>
                  </a:lnTo>
                  <a:cubicBezTo>
                    <a:pt x="29" y="303"/>
                    <a:pt x="7" y="375"/>
                    <a:pt x="0" y="455"/>
                  </a:cubicBezTo>
                  <a:lnTo>
                    <a:pt x="1342" y="700"/>
                  </a:lnTo>
                  <a:cubicBezTo>
                    <a:pt x="1349" y="650"/>
                    <a:pt x="1363" y="599"/>
                    <a:pt x="1378" y="549"/>
                  </a:cubicBezTo>
                  <a:lnTo>
                    <a:pt x="1414" y="397"/>
                  </a:lnTo>
                  <a:lnTo>
                    <a:pt x="108" y="0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70" name="Google Shape;1305;p70">
              <a:extLst>
                <a:ext uri="{FF2B5EF4-FFF2-40B4-BE49-F238E27FC236}">
                  <a16:creationId xmlns:a16="http://schemas.microsoft.com/office/drawing/2014/main" id="{CFF31285-6EB0-E2A6-9079-D54148641F40}"/>
                </a:ext>
              </a:extLst>
            </p:cNvPr>
            <p:cNvSpPr/>
            <p:nvPr/>
          </p:nvSpPr>
          <p:spPr>
            <a:xfrm>
              <a:off x="6080342" y="1201250"/>
              <a:ext cx="127938" cy="96863"/>
            </a:xfrm>
            <a:custGeom>
              <a:avLst/>
              <a:gdLst/>
              <a:ahLst/>
              <a:cxnLst/>
              <a:rect l="l" t="t" r="r" b="b"/>
              <a:pathLst>
                <a:path w="1371" h="1039" extrusionOk="0">
                  <a:moveTo>
                    <a:pt x="245" y="0"/>
                  </a:moveTo>
                  <a:cubicBezTo>
                    <a:pt x="159" y="137"/>
                    <a:pt x="72" y="267"/>
                    <a:pt x="0" y="404"/>
                  </a:cubicBezTo>
                  <a:lnTo>
                    <a:pt x="1219" y="1039"/>
                  </a:lnTo>
                  <a:cubicBezTo>
                    <a:pt x="1262" y="945"/>
                    <a:pt x="1320" y="866"/>
                    <a:pt x="1371" y="772"/>
                  </a:cubicBezTo>
                  <a:lnTo>
                    <a:pt x="245" y="0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71" name="Google Shape;1306;p70">
              <a:extLst>
                <a:ext uri="{FF2B5EF4-FFF2-40B4-BE49-F238E27FC236}">
                  <a16:creationId xmlns:a16="http://schemas.microsoft.com/office/drawing/2014/main" id="{62A18BF4-243F-5F99-06C3-63CB728CA2D8}"/>
                </a:ext>
              </a:extLst>
            </p:cNvPr>
            <p:cNvSpPr/>
            <p:nvPr/>
          </p:nvSpPr>
          <p:spPr>
            <a:xfrm>
              <a:off x="6144918" y="1121167"/>
              <a:ext cx="112541" cy="119145"/>
            </a:xfrm>
            <a:custGeom>
              <a:avLst/>
              <a:gdLst/>
              <a:ahLst/>
              <a:cxnLst/>
              <a:rect l="l" t="t" r="r" b="b"/>
              <a:pathLst>
                <a:path w="1206" h="1278" extrusionOk="0">
                  <a:moveTo>
                    <a:pt x="347" y="1"/>
                  </a:moveTo>
                  <a:cubicBezTo>
                    <a:pt x="224" y="95"/>
                    <a:pt x="116" y="210"/>
                    <a:pt x="1" y="318"/>
                  </a:cubicBezTo>
                  <a:lnTo>
                    <a:pt x="974" y="1278"/>
                  </a:lnTo>
                  <a:cubicBezTo>
                    <a:pt x="1046" y="1205"/>
                    <a:pt x="1126" y="1133"/>
                    <a:pt x="1205" y="1068"/>
                  </a:cubicBezTo>
                  <a:lnTo>
                    <a:pt x="347" y="1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72" name="Google Shape;1307;p70">
              <a:extLst>
                <a:ext uri="{FF2B5EF4-FFF2-40B4-BE49-F238E27FC236}">
                  <a16:creationId xmlns:a16="http://schemas.microsoft.com/office/drawing/2014/main" id="{ABA196F2-8B8A-4088-A45A-61091317DF1F}"/>
                </a:ext>
              </a:extLst>
            </p:cNvPr>
            <p:cNvSpPr/>
            <p:nvPr/>
          </p:nvSpPr>
          <p:spPr>
            <a:xfrm>
              <a:off x="6232449" y="1066723"/>
              <a:ext cx="86879" cy="130518"/>
            </a:xfrm>
            <a:custGeom>
              <a:avLst/>
              <a:gdLst/>
              <a:ahLst/>
              <a:cxnLst/>
              <a:rect l="l" t="t" r="r" b="b"/>
              <a:pathLst>
                <a:path w="931" h="1400" extrusionOk="0">
                  <a:moveTo>
                    <a:pt x="426" y="1"/>
                  </a:moveTo>
                  <a:cubicBezTo>
                    <a:pt x="354" y="22"/>
                    <a:pt x="282" y="58"/>
                    <a:pt x="209" y="94"/>
                  </a:cubicBezTo>
                  <a:lnTo>
                    <a:pt x="0" y="195"/>
                  </a:lnTo>
                  <a:lnTo>
                    <a:pt x="649" y="1400"/>
                  </a:lnTo>
                  <a:lnTo>
                    <a:pt x="786" y="1335"/>
                  </a:lnTo>
                  <a:cubicBezTo>
                    <a:pt x="830" y="1306"/>
                    <a:pt x="880" y="1285"/>
                    <a:pt x="931" y="1270"/>
                  </a:cubicBezTo>
                  <a:lnTo>
                    <a:pt x="426" y="1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73" name="Google Shape;1308;p70">
              <a:extLst>
                <a:ext uri="{FF2B5EF4-FFF2-40B4-BE49-F238E27FC236}">
                  <a16:creationId xmlns:a16="http://schemas.microsoft.com/office/drawing/2014/main" id="{CB13E578-BE09-84C7-FDA1-CE2CE632024C}"/>
                </a:ext>
              </a:extLst>
            </p:cNvPr>
            <p:cNvSpPr/>
            <p:nvPr/>
          </p:nvSpPr>
          <p:spPr>
            <a:xfrm>
              <a:off x="6335379" y="1042577"/>
              <a:ext cx="53284" cy="130518"/>
            </a:xfrm>
            <a:custGeom>
              <a:avLst/>
              <a:gdLst/>
              <a:ahLst/>
              <a:cxnLst/>
              <a:rect l="l" t="t" r="r" b="b"/>
              <a:pathLst>
                <a:path w="571" h="1400" extrusionOk="0">
                  <a:moveTo>
                    <a:pt x="470" y="0"/>
                  </a:moveTo>
                  <a:cubicBezTo>
                    <a:pt x="390" y="0"/>
                    <a:pt x="311" y="7"/>
                    <a:pt x="239" y="22"/>
                  </a:cubicBezTo>
                  <a:lnTo>
                    <a:pt x="1" y="58"/>
                  </a:lnTo>
                  <a:lnTo>
                    <a:pt x="268" y="1399"/>
                  </a:lnTo>
                  <a:lnTo>
                    <a:pt x="419" y="1378"/>
                  </a:lnTo>
                  <a:cubicBezTo>
                    <a:pt x="470" y="1370"/>
                    <a:pt x="520" y="1363"/>
                    <a:pt x="571" y="1363"/>
                  </a:cubicBezTo>
                  <a:lnTo>
                    <a:pt x="47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74" name="Google Shape;1309;p70">
              <a:extLst>
                <a:ext uri="{FF2B5EF4-FFF2-40B4-BE49-F238E27FC236}">
                  <a16:creationId xmlns:a16="http://schemas.microsoft.com/office/drawing/2014/main" id="{1D0A5580-F188-567E-2925-FB271F153A1C}"/>
                </a:ext>
              </a:extLst>
            </p:cNvPr>
            <p:cNvSpPr/>
            <p:nvPr/>
          </p:nvSpPr>
          <p:spPr>
            <a:xfrm>
              <a:off x="6431682" y="1043229"/>
              <a:ext cx="56550" cy="131824"/>
            </a:xfrm>
            <a:custGeom>
              <a:avLst/>
              <a:gdLst/>
              <a:ahLst/>
              <a:cxnLst/>
              <a:rect l="l" t="t" r="r" b="b"/>
              <a:pathLst>
                <a:path w="606" h="1414" extrusionOk="0">
                  <a:moveTo>
                    <a:pt x="144" y="0"/>
                  </a:moveTo>
                  <a:lnTo>
                    <a:pt x="0" y="1356"/>
                  </a:lnTo>
                  <a:cubicBezTo>
                    <a:pt x="101" y="1378"/>
                    <a:pt x="202" y="1385"/>
                    <a:pt x="303" y="1414"/>
                  </a:cubicBezTo>
                  <a:lnTo>
                    <a:pt x="606" y="80"/>
                  </a:lnTo>
                  <a:cubicBezTo>
                    <a:pt x="454" y="36"/>
                    <a:pt x="296" y="22"/>
                    <a:pt x="14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75" name="Google Shape;1310;p70">
              <a:extLst>
                <a:ext uri="{FF2B5EF4-FFF2-40B4-BE49-F238E27FC236}">
                  <a16:creationId xmlns:a16="http://schemas.microsoft.com/office/drawing/2014/main" id="{8BA9B5B5-3358-DA0E-A663-1E54E5F61432}"/>
                </a:ext>
              </a:extLst>
            </p:cNvPr>
            <p:cNvSpPr/>
            <p:nvPr/>
          </p:nvSpPr>
          <p:spPr>
            <a:xfrm>
              <a:off x="6500924" y="1070731"/>
              <a:ext cx="89678" cy="130612"/>
            </a:xfrm>
            <a:custGeom>
              <a:avLst/>
              <a:gdLst/>
              <a:ahLst/>
              <a:cxnLst/>
              <a:rect l="l" t="t" r="r" b="b"/>
              <a:pathLst>
                <a:path w="961" h="1401" extrusionOk="0">
                  <a:moveTo>
                    <a:pt x="542" y="1"/>
                  </a:moveTo>
                  <a:lnTo>
                    <a:pt x="1" y="1256"/>
                  </a:lnTo>
                  <a:lnTo>
                    <a:pt x="138" y="1321"/>
                  </a:lnTo>
                  <a:cubicBezTo>
                    <a:pt x="181" y="1343"/>
                    <a:pt x="232" y="1371"/>
                    <a:pt x="275" y="1400"/>
                  </a:cubicBezTo>
                  <a:lnTo>
                    <a:pt x="960" y="210"/>
                  </a:lnTo>
                  <a:cubicBezTo>
                    <a:pt x="895" y="174"/>
                    <a:pt x="823" y="131"/>
                    <a:pt x="751" y="102"/>
                  </a:cubicBezTo>
                  <a:lnTo>
                    <a:pt x="54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76" name="Google Shape;1311;p70">
              <a:extLst>
                <a:ext uri="{FF2B5EF4-FFF2-40B4-BE49-F238E27FC236}">
                  <a16:creationId xmlns:a16="http://schemas.microsoft.com/office/drawing/2014/main" id="{E39339A8-490B-7AE1-16D1-5A6B57AD7440}"/>
                </a:ext>
              </a:extLst>
            </p:cNvPr>
            <p:cNvSpPr/>
            <p:nvPr/>
          </p:nvSpPr>
          <p:spPr>
            <a:xfrm>
              <a:off x="6561580" y="1127973"/>
              <a:ext cx="114501" cy="117746"/>
            </a:xfrm>
            <a:custGeom>
              <a:avLst/>
              <a:gdLst/>
              <a:ahLst/>
              <a:cxnLst/>
              <a:rect l="l" t="t" r="r" b="b"/>
              <a:pathLst>
                <a:path w="1227" h="1263" extrusionOk="0">
                  <a:moveTo>
                    <a:pt x="887" y="0"/>
                  </a:moveTo>
                  <a:lnTo>
                    <a:pt x="0" y="1046"/>
                  </a:lnTo>
                  <a:cubicBezTo>
                    <a:pt x="79" y="1111"/>
                    <a:pt x="152" y="1183"/>
                    <a:pt x="224" y="1262"/>
                  </a:cubicBezTo>
                  <a:lnTo>
                    <a:pt x="1226" y="332"/>
                  </a:lnTo>
                  <a:cubicBezTo>
                    <a:pt x="1118" y="209"/>
                    <a:pt x="1003" y="101"/>
                    <a:pt x="88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77" name="Google Shape;1312;p70">
              <a:extLst>
                <a:ext uri="{FF2B5EF4-FFF2-40B4-BE49-F238E27FC236}">
                  <a16:creationId xmlns:a16="http://schemas.microsoft.com/office/drawing/2014/main" id="{8B8BAD56-D559-6432-FC48-D29AD36D587A}"/>
                </a:ext>
              </a:extLst>
            </p:cNvPr>
            <p:cNvSpPr/>
            <p:nvPr/>
          </p:nvSpPr>
          <p:spPr>
            <a:xfrm>
              <a:off x="6636887" y="1310792"/>
              <a:ext cx="132697" cy="61996"/>
            </a:xfrm>
            <a:custGeom>
              <a:avLst/>
              <a:gdLst/>
              <a:ahLst/>
              <a:cxnLst/>
              <a:rect l="l" t="t" r="r" b="b"/>
              <a:pathLst>
                <a:path w="1422" h="665" extrusionOk="0">
                  <a:moveTo>
                    <a:pt x="1321" y="1"/>
                  </a:moveTo>
                  <a:lnTo>
                    <a:pt x="1" y="361"/>
                  </a:lnTo>
                  <a:lnTo>
                    <a:pt x="44" y="506"/>
                  </a:lnTo>
                  <a:cubicBezTo>
                    <a:pt x="51" y="556"/>
                    <a:pt x="59" y="614"/>
                    <a:pt x="66" y="664"/>
                  </a:cubicBezTo>
                  <a:lnTo>
                    <a:pt x="1422" y="462"/>
                  </a:lnTo>
                  <a:cubicBezTo>
                    <a:pt x="1407" y="383"/>
                    <a:pt x="1400" y="304"/>
                    <a:pt x="1378" y="232"/>
                  </a:cubicBezTo>
                  <a:lnTo>
                    <a:pt x="132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78" name="Google Shape;1313;p70">
              <a:extLst>
                <a:ext uri="{FF2B5EF4-FFF2-40B4-BE49-F238E27FC236}">
                  <a16:creationId xmlns:a16="http://schemas.microsoft.com/office/drawing/2014/main" id="{EEA950E4-E4E5-A3D8-5637-7F0E815C0EDF}"/>
                </a:ext>
              </a:extLst>
            </p:cNvPr>
            <p:cNvSpPr/>
            <p:nvPr/>
          </p:nvSpPr>
          <p:spPr>
            <a:xfrm>
              <a:off x="6642953" y="1415020"/>
              <a:ext cx="130645" cy="47826"/>
            </a:xfrm>
            <a:custGeom>
              <a:avLst/>
              <a:gdLst/>
              <a:ahLst/>
              <a:cxnLst/>
              <a:rect l="l" t="t" r="r" b="b"/>
              <a:pathLst>
                <a:path w="1400" h="513" extrusionOk="0">
                  <a:moveTo>
                    <a:pt x="30" y="1"/>
                  </a:moveTo>
                  <a:cubicBezTo>
                    <a:pt x="30" y="109"/>
                    <a:pt x="15" y="210"/>
                    <a:pt x="1" y="311"/>
                  </a:cubicBezTo>
                  <a:lnTo>
                    <a:pt x="1357" y="513"/>
                  </a:lnTo>
                  <a:cubicBezTo>
                    <a:pt x="1378" y="354"/>
                    <a:pt x="1393" y="203"/>
                    <a:pt x="1400" y="44"/>
                  </a:cubicBezTo>
                  <a:lnTo>
                    <a:pt x="3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79" name="Google Shape;1314;p70">
              <a:extLst>
                <a:ext uri="{FF2B5EF4-FFF2-40B4-BE49-F238E27FC236}">
                  <a16:creationId xmlns:a16="http://schemas.microsoft.com/office/drawing/2014/main" id="{DE5841B9-5DA7-2147-9899-5E33A5986DD6}"/>
                </a:ext>
              </a:extLst>
            </p:cNvPr>
            <p:cNvSpPr/>
            <p:nvPr/>
          </p:nvSpPr>
          <p:spPr>
            <a:xfrm>
              <a:off x="6622143" y="1485687"/>
              <a:ext cx="131951" cy="81388"/>
            </a:xfrm>
            <a:custGeom>
              <a:avLst/>
              <a:gdLst/>
              <a:ahLst/>
              <a:cxnLst/>
              <a:rect l="l" t="t" r="r" b="b"/>
              <a:pathLst>
                <a:path w="1414" h="873" extrusionOk="0">
                  <a:moveTo>
                    <a:pt x="123" y="0"/>
                  </a:moveTo>
                  <a:lnTo>
                    <a:pt x="65" y="144"/>
                  </a:lnTo>
                  <a:cubicBezTo>
                    <a:pt x="51" y="195"/>
                    <a:pt x="22" y="238"/>
                    <a:pt x="0" y="281"/>
                  </a:cubicBezTo>
                  <a:lnTo>
                    <a:pt x="1234" y="873"/>
                  </a:lnTo>
                  <a:cubicBezTo>
                    <a:pt x="1270" y="801"/>
                    <a:pt x="1306" y="736"/>
                    <a:pt x="1335" y="664"/>
                  </a:cubicBezTo>
                  <a:lnTo>
                    <a:pt x="1414" y="440"/>
                  </a:lnTo>
                  <a:lnTo>
                    <a:pt x="123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80" name="Google Shape;1315;p70">
              <a:extLst>
                <a:ext uri="{FF2B5EF4-FFF2-40B4-BE49-F238E27FC236}">
                  <a16:creationId xmlns:a16="http://schemas.microsoft.com/office/drawing/2014/main" id="{9CB6CA82-30AC-B21B-B187-E1D6C3CDAE64}"/>
                </a:ext>
              </a:extLst>
            </p:cNvPr>
            <p:cNvSpPr/>
            <p:nvPr/>
          </p:nvSpPr>
          <p:spPr>
            <a:xfrm>
              <a:off x="6582390" y="1548895"/>
              <a:ext cx="121219" cy="108983"/>
            </a:xfrm>
            <a:custGeom>
              <a:avLst/>
              <a:gdLst/>
              <a:ahLst/>
              <a:cxnLst/>
              <a:rect l="l" t="t" r="r" b="b"/>
              <a:pathLst>
                <a:path w="1299" h="1169" extrusionOk="0">
                  <a:moveTo>
                    <a:pt x="195" y="0"/>
                  </a:moveTo>
                  <a:lnTo>
                    <a:pt x="102" y="123"/>
                  </a:lnTo>
                  <a:lnTo>
                    <a:pt x="1" y="238"/>
                  </a:lnTo>
                  <a:lnTo>
                    <a:pt x="1003" y="1168"/>
                  </a:lnTo>
                  <a:lnTo>
                    <a:pt x="1155" y="988"/>
                  </a:lnTo>
                  <a:lnTo>
                    <a:pt x="1299" y="801"/>
                  </a:lnTo>
                  <a:lnTo>
                    <a:pt x="19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81" name="Google Shape;1316;p70">
              <a:extLst>
                <a:ext uri="{FF2B5EF4-FFF2-40B4-BE49-F238E27FC236}">
                  <a16:creationId xmlns:a16="http://schemas.microsoft.com/office/drawing/2014/main" id="{95518C47-A2FF-48DC-6548-468AEFE809D9}"/>
                </a:ext>
              </a:extLst>
            </p:cNvPr>
            <p:cNvSpPr/>
            <p:nvPr/>
          </p:nvSpPr>
          <p:spPr>
            <a:xfrm>
              <a:off x="6526586" y="1599238"/>
              <a:ext cx="100316" cy="126510"/>
            </a:xfrm>
            <a:custGeom>
              <a:avLst/>
              <a:gdLst/>
              <a:ahLst/>
              <a:cxnLst/>
              <a:rect l="l" t="t" r="r" b="b"/>
              <a:pathLst>
                <a:path w="1075" h="1357" extrusionOk="0">
                  <a:moveTo>
                    <a:pt x="252" y="1"/>
                  </a:moveTo>
                  <a:cubicBezTo>
                    <a:pt x="209" y="37"/>
                    <a:pt x="173" y="66"/>
                    <a:pt x="130" y="95"/>
                  </a:cubicBezTo>
                  <a:lnTo>
                    <a:pt x="0" y="174"/>
                  </a:lnTo>
                  <a:lnTo>
                    <a:pt x="685" y="1357"/>
                  </a:lnTo>
                  <a:lnTo>
                    <a:pt x="880" y="1234"/>
                  </a:lnTo>
                  <a:cubicBezTo>
                    <a:pt x="952" y="1191"/>
                    <a:pt x="1010" y="1141"/>
                    <a:pt x="1075" y="1097"/>
                  </a:cubicBezTo>
                  <a:lnTo>
                    <a:pt x="25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82" name="Google Shape;1317;p70">
              <a:extLst>
                <a:ext uri="{FF2B5EF4-FFF2-40B4-BE49-F238E27FC236}">
                  <a16:creationId xmlns:a16="http://schemas.microsoft.com/office/drawing/2014/main" id="{1071AEE6-5FC6-5F47-DEC8-62416AFE0E99}"/>
                </a:ext>
              </a:extLst>
            </p:cNvPr>
            <p:cNvSpPr/>
            <p:nvPr/>
          </p:nvSpPr>
          <p:spPr>
            <a:xfrm>
              <a:off x="6459957" y="1632893"/>
              <a:ext cx="70735" cy="132570"/>
            </a:xfrm>
            <a:custGeom>
              <a:avLst/>
              <a:gdLst/>
              <a:ahLst/>
              <a:cxnLst/>
              <a:rect l="l" t="t" r="r" b="b"/>
              <a:pathLst>
                <a:path w="758" h="1422" extrusionOk="0">
                  <a:moveTo>
                    <a:pt x="296" y="1"/>
                  </a:moveTo>
                  <a:cubicBezTo>
                    <a:pt x="195" y="37"/>
                    <a:pt x="101" y="73"/>
                    <a:pt x="0" y="94"/>
                  </a:cubicBezTo>
                  <a:lnTo>
                    <a:pt x="303" y="1421"/>
                  </a:lnTo>
                  <a:cubicBezTo>
                    <a:pt x="454" y="1393"/>
                    <a:pt x="606" y="1342"/>
                    <a:pt x="757" y="1292"/>
                  </a:cubicBezTo>
                  <a:lnTo>
                    <a:pt x="29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83" name="Google Shape;1318;p70">
              <a:extLst>
                <a:ext uri="{FF2B5EF4-FFF2-40B4-BE49-F238E27FC236}">
                  <a16:creationId xmlns:a16="http://schemas.microsoft.com/office/drawing/2014/main" id="{60A6B5C4-D80F-CC79-689B-181666CDDCFF}"/>
                </a:ext>
              </a:extLst>
            </p:cNvPr>
            <p:cNvSpPr/>
            <p:nvPr/>
          </p:nvSpPr>
          <p:spPr>
            <a:xfrm>
              <a:off x="6379145" y="1646318"/>
              <a:ext cx="43859" cy="128188"/>
            </a:xfrm>
            <a:custGeom>
              <a:avLst/>
              <a:gdLst/>
              <a:ahLst/>
              <a:cxnLst/>
              <a:rect l="l" t="t" r="r" b="b"/>
              <a:pathLst>
                <a:path w="470" h="1375" extrusionOk="0">
                  <a:moveTo>
                    <a:pt x="102" y="1"/>
                  </a:moveTo>
                  <a:lnTo>
                    <a:pt x="1" y="1364"/>
                  </a:lnTo>
                  <a:cubicBezTo>
                    <a:pt x="113" y="1369"/>
                    <a:pt x="221" y="1374"/>
                    <a:pt x="331" y="1374"/>
                  </a:cubicBezTo>
                  <a:cubicBezTo>
                    <a:pt x="377" y="1374"/>
                    <a:pt x="423" y="1373"/>
                    <a:pt x="469" y="1371"/>
                  </a:cubicBezTo>
                  <a:lnTo>
                    <a:pt x="412" y="1"/>
                  </a:lnTo>
                  <a:cubicBezTo>
                    <a:pt x="361" y="4"/>
                    <a:pt x="309" y="6"/>
                    <a:pt x="257" y="6"/>
                  </a:cubicBezTo>
                  <a:cubicBezTo>
                    <a:pt x="204" y="6"/>
                    <a:pt x="152" y="4"/>
                    <a:pt x="102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84" name="Google Shape;1319;p70">
              <a:extLst>
                <a:ext uri="{FF2B5EF4-FFF2-40B4-BE49-F238E27FC236}">
                  <a16:creationId xmlns:a16="http://schemas.microsoft.com/office/drawing/2014/main" id="{F730FE78-6C75-51E0-C831-09E8434CAFA6}"/>
                </a:ext>
              </a:extLst>
            </p:cNvPr>
            <p:cNvSpPr/>
            <p:nvPr/>
          </p:nvSpPr>
          <p:spPr>
            <a:xfrm>
              <a:off x="6272109" y="1630842"/>
              <a:ext cx="74187" cy="131917"/>
            </a:xfrm>
            <a:custGeom>
              <a:avLst/>
              <a:gdLst/>
              <a:ahLst/>
              <a:cxnLst/>
              <a:rect l="l" t="t" r="r" b="b"/>
              <a:pathLst>
                <a:path w="795" h="1415" extrusionOk="0">
                  <a:moveTo>
                    <a:pt x="506" y="1"/>
                  </a:moveTo>
                  <a:lnTo>
                    <a:pt x="1" y="1270"/>
                  </a:lnTo>
                  <a:cubicBezTo>
                    <a:pt x="145" y="1328"/>
                    <a:pt x="296" y="1379"/>
                    <a:pt x="448" y="1415"/>
                  </a:cubicBezTo>
                  <a:lnTo>
                    <a:pt x="794" y="95"/>
                  </a:lnTo>
                  <a:cubicBezTo>
                    <a:pt x="693" y="66"/>
                    <a:pt x="599" y="37"/>
                    <a:pt x="506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85" name="Google Shape;1320;p70">
              <a:extLst>
                <a:ext uri="{FF2B5EF4-FFF2-40B4-BE49-F238E27FC236}">
                  <a16:creationId xmlns:a16="http://schemas.microsoft.com/office/drawing/2014/main" id="{AB2EA35B-DBE1-CA80-6D83-44AD8C43D7D3}"/>
                </a:ext>
              </a:extLst>
            </p:cNvPr>
            <p:cNvSpPr/>
            <p:nvPr/>
          </p:nvSpPr>
          <p:spPr>
            <a:xfrm>
              <a:off x="6177205" y="1595229"/>
              <a:ext cx="103769" cy="125205"/>
            </a:xfrm>
            <a:custGeom>
              <a:avLst/>
              <a:gdLst/>
              <a:ahLst/>
              <a:cxnLst/>
              <a:rect l="l" t="t" r="r" b="b"/>
              <a:pathLst>
                <a:path w="1112" h="1343" extrusionOk="0">
                  <a:moveTo>
                    <a:pt x="859" y="1"/>
                  </a:moveTo>
                  <a:lnTo>
                    <a:pt x="1" y="1068"/>
                  </a:lnTo>
                  <a:cubicBezTo>
                    <a:pt x="123" y="1169"/>
                    <a:pt x="253" y="1256"/>
                    <a:pt x="390" y="1342"/>
                  </a:cubicBezTo>
                  <a:lnTo>
                    <a:pt x="1112" y="174"/>
                  </a:lnTo>
                  <a:cubicBezTo>
                    <a:pt x="1018" y="123"/>
                    <a:pt x="938" y="66"/>
                    <a:pt x="859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86" name="Google Shape;1321;p70">
              <a:extLst>
                <a:ext uri="{FF2B5EF4-FFF2-40B4-BE49-F238E27FC236}">
                  <a16:creationId xmlns:a16="http://schemas.microsoft.com/office/drawing/2014/main" id="{C72EB331-4CF6-57C6-FE03-93CF30921C7E}"/>
                </a:ext>
              </a:extLst>
            </p:cNvPr>
            <p:cNvSpPr/>
            <p:nvPr/>
          </p:nvSpPr>
          <p:spPr>
            <a:xfrm>
              <a:off x="6103205" y="1542835"/>
              <a:ext cx="123272" cy="106932"/>
            </a:xfrm>
            <a:custGeom>
              <a:avLst/>
              <a:gdLst/>
              <a:ahLst/>
              <a:cxnLst/>
              <a:rect l="l" t="t" r="r" b="b"/>
              <a:pathLst>
                <a:path w="1321" h="1147" extrusionOk="0">
                  <a:moveTo>
                    <a:pt x="1126" y="0"/>
                  </a:moveTo>
                  <a:lnTo>
                    <a:pt x="0" y="772"/>
                  </a:lnTo>
                  <a:lnTo>
                    <a:pt x="137" y="959"/>
                  </a:lnTo>
                  <a:lnTo>
                    <a:pt x="210" y="1053"/>
                  </a:lnTo>
                  <a:lnTo>
                    <a:pt x="289" y="1147"/>
                  </a:lnTo>
                  <a:lnTo>
                    <a:pt x="1320" y="245"/>
                  </a:lnTo>
                  <a:lnTo>
                    <a:pt x="1263" y="188"/>
                  </a:lnTo>
                  <a:lnTo>
                    <a:pt x="1219" y="123"/>
                  </a:lnTo>
                  <a:lnTo>
                    <a:pt x="1126" y="0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87" name="Google Shape;1322;p70">
              <a:extLst>
                <a:ext uri="{FF2B5EF4-FFF2-40B4-BE49-F238E27FC236}">
                  <a16:creationId xmlns:a16="http://schemas.microsoft.com/office/drawing/2014/main" id="{AA7539D9-08B7-51FF-46ED-037C10ECF2CA}"/>
                </a:ext>
              </a:extLst>
            </p:cNvPr>
            <p:cNvSpPr/>
            <p:nvPr/>
          </p:nvSpPr>
          <p:spPr>
            <a:xfrm>
              <a:off x="6055426" y="1478881"/>
              <a:ext cx="131951" cy="78777"/>
            </a:xfrm>
            <a:custGeom>
              <a:avLst/>
              <a:gdLst/>
              <a:ahLst/>
              <a:cxnLst/>
              <a:rect l="l" t="t" r="r" b="b"/>
              <a:pathLst>
                <a:path w="1414" h="845" extrusionOk="0">
                  <a:moveTo>
                    <a:pt x="1306" y="1"/>
                  </a:moveTo>
                  <a:lnTo>
                    <a:pt x="0" y="405"/>
                  </a:lnTo>
                  <a:cubicBezTo>
                    <a:pt x="51" y="549"/>
                    <a:pt x="101" y="701"/>
                    <a:pt x="166" y="845"/>
                  </a:cubicBezTo>
                  <a:lnTo>
                    <a:pt x="1414" y="282"/>
                  </a:lnTo>
                  <a:cubicBezTo>
                    <a:pt x="1371" y="196"/>
                    <a:pt x="1342" y="95"/>
                    <a:pt x="1306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88" name="Google Shape;1323;p70">
              <a:extLst>
                <a:ext uri="{FF2B5EF4-FFF2-40B4-BE49-F238E27FC236}">
                  <a16:creationId xmlns:a16="http://schemas.microsoft.com/office/drawing/2014/main" id="{E608D141-11C4-53E3-B8AF-73ACE234CF2F}"/>
                </a:ext>
              </a:extLst>
            </p:cNvPr>
            <p:cNvSpPr/>
            <p:nvPr/>
          </p:nvSpPr>
          <p:spPr>
            <a:xfrm>
              <a:off x="6039282" y="1408308"/>
              <a:ext cx="129338" cy="43817"/>
            </a:xfrm>
            <a:custGeom>
              <a:avLst/>
              <a:gdLst/>
              <a:ahLst/>
              <a:cxnLst/>
              <a:rect l="l" t="t" r="r" b="b"/>
              <a:pathLst>
                <a:path w="1386" h="470" extrusionOk="0">
                  <a:moveTo>
                    <a:pt x="0" y="1"/>
                  </a:moveTo>
                  <a:cubicBezTo>
                    <a:pt x="7" y="152"/>
                    <a:pt x="7" y="311"/>
                    <a:pt x="29" y="469"/>
                  </a:cubicBezTo>
                  <a:lnTo>
                    <a:pt x="1385" y="304"/>
                  </a:lnTo>
                  <a:cubicBezTo>
                    <a:pt x="1371" y="203"/>
                    <a:pt x="1378" y="102"/>
                    <a:pt x="1363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89" name="Google Shape;1324;p70">
              <a:extLst>
                <a:ext uri="{FF2B5EF4-FFF2-40B4-BE49-F238E27FC236}">
                  <a16:creationId xmlns:a16="http://schemas.microsoft.com/office/drawing/2014/main" id="{A695BAB7-5D4D-3128-127E-500258465742}"/>
                </a:ext>
              </a:extLst>
            </p:cNvPr>
            <p:cNvSpPr/>
            <p:nvPr/>
          </p:nvSpPr>
          <p:spPr>
            <a:xfrm>
              <a:off x="6608612" y="1210666"/>
              <a:ext cx="128685" cy="93507"/>
            </a:xfrm>
            <a:custGeom>
              <a:avLst/>
              <a:gdLst/>
              <a:ahLst/>
              <a:cxnLst/>
              <a:rect l="l" t="t" r="r" b="b"/>
              <a:pathLst>
                <a:path w="1379" h="1003" extrusionOk="0">
                  <a:moveTo>
                    <a:pt x="1155" y="0"/>
                  </a:moveTo>
                  <a:lnTo>
                    <a:pt x="1" y="736"/>
                  </a:lnTo>
                  <a:lnTo>
                    <a:pt x="80" y="866"/>
                  </a:lnTo>
                  <a:cubicBezTo>
                    <a:pt x="102" y="909"/>
                    <a:pt x="131" y="959"/>
                    <a:pt x="145" y="1003"/>
                  </a:cubicBezTo>
                  <a:lnTo>
                    <a:pt x="1379" y="411"/>
                  </a:lnTo>
                  <a:cubicBezTo>
                    <a:pt x="1342" y="339"/>
                    <a:pt x="1314" y="267"/>
                    <a:pt x="1278" y="202"/>
                  </a:cubicBezTo>
                  <a:lnTo>
                    <a:pt x="115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90" name="Google Shape;1325;p70">
            <a:extLst>
              <a:ext uri="{FF2B5EF4-FFF2-40B4-BE49-F238E27FC236}">
                <a16:creationId xmlns:a16="http://schemas.microsoft.com/office/drawing/2014/main" id="{A7B906C6-D845-25B1-B559-38804DF1F38C}"/>
              </a:ext>
            </a:extLst>
          </p:cNvPr>
          <p:cNvGrpSpPr/>
          <p:nvPr/>
        </p:nvGrpSpPr>
        <p:grpSpPr>
          <a:xfrm>
            <a:off x="10105256" y="4597724"/>
            <a:ext cx="1135488" cy="1204272"/>
            <a:chOff x="1825800" y="1651625"/>
            <a:chExt cx="539989" cy="571775"/>
          </a:xfrm>
        </p:grpSpPr>
        <p:sp>
          <p:nvSpPr>
            <p:cNvPr id="291" name="Google Shape;1326;p70">
              <a:extLst>
                <a:ext uri="{FF2B5EF4-FFF2-40B4-BE49-F238E27FC236}">
                  <a16:creationId xmlns:a16="http://schemas.microsoft.com/office/drawing/2014/main" id="{11F90382-B44E-81BF-F344-E4A7DD02F697}"/>
                </a:ext>
              </a:extLst>
            </p:cNvPr>
            <p:cNvSpPr/>
            <p:nvPr/>
          </p:nvSpPr>
          <p:spPr>
            <a:xfrm>
              <a:off x="2093189" y="1651625"/>
              <a:ext cx="272600" cy="287950"/>
            </a:xfrm>
            <a:custGeom>
              <a:avLst/>
              <a:gdLst/>
              <a:ahLst/>
              <a:cxnLst/>
              <a:rect l="l" t="t" r="r" b="b"/>
              <a:pathLst>
                <a:path w="10904" h="11518" extrusionOk="0">
                  <a:moveTo>
                    <a:pt x="2" y="1"/>
                  </a:moveTo>
                  <a:lnTo>
                    <a:pt x="0" y="11518"/>
                  </a:lnTo>
                  <a:lnTo>
                    <a:pt x="10904" y="11518"/>
                  </a:lnTo>
                  <a:cubicBezTo>
                    <a:pt x="10391" y="5596"/>
                    <a:pt x="5836" y="826"/>
                    <a:pt x="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92" name="Google Shape;1327;p70">
              <a:extLst>
                <a:ext uri="{FF2B5EF4-FFF2-40B4-BE49-F238E27FC236}">
                  <a16:creationId xmlns:a16="http://schemas.microsoft.com/office/drawing/2014/main" id="{AA48CDD7-6BC0-6786-E69C-1381610AFF9B}"/>
                </a:ext>
              </a:extLst>
            </p:cNvPr>
            <p:cNvSpPr/>
            <p:nvPr/>
          </p:nvSpPr>
          <p:spPr>
            <a:xfrm>
              <a:off x="1825800" y="1967150"/>
              <a:ext cx="231900" cy="233575"/>
            </a:xfrm>
            <a:custGeom>
              <a:avLst/>
              <a:gdLst/>
              <a:ahLst/>
              <a:cxnLst/>
              <a:rect l="l" t="t" r="r" b="b"/>
              <a:pathLst>
                <a:path w="9276" h="9343" extrusionOk="0">
                  <a:moveTo>
                    <a:pt x="0" y="1"/>
                  </a:moveTo>
                  <a:cubicBezTo>
                    <a:pt x="465" y="4930"/>
                    <a:pt x="4350" y="8842"/>
                    <a:pt x="9275" y="9343"/>
                  </a:cubicBezTo>
                  <a:lnTo>
                    <a:pt x="9275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93" name="Google Shape;1328;p70">
              <a:extLst>
                <a:ext uri="{FF2B5EF4-FFF2-40B4-BE49-F238E27FC236}">
                  <a16:creationId xmlns:a16="http://schemas.microsoft.com/office/drawing/2014/main" id="{48F6CAEC-DB52-482A-7DAE-F92C8FE1F59F}"/>
                </a:ext>
              </a:extLst>
            </p:cNvPr>
            <p:cNvSpPr/>
            <p:nvPr/>
          </p:nvSpPr>
          <p:spPr>
            <a:xfrm>
              <a:off x="2093189" y="1967150"/>
              <a:ext cx="244350" cy="256250"/>
            </a:xfrm>
            <a:custGeom>
              <a:avLst/>
              <a:gdLst/>
              <a:ahLst/>
              <a:cxnLst/>
              <a:rect l="l" t="t" r="r" b="b"/>
              <a:pathLst>
                <a:path w="9774" h="10250" extrusionOk="0">
                  <a:moveTo>
                    <a:pt x="0" y="1"/>
                  </a:moveTo>
                  <a:lnTo>
                    <a:pt x="0" y="10249"/>
                  </a:lnTo>
                  <a:cubicBezTo>
                    <a:pt x="5200" y="9514"/>
                    <a:pt x="9280" y="5280"/>
                    <a:pt x="977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94" name="Google Shape;1329;p70">
              <a:extLst>
                <a:ext uri="{FF2B5EF4-FFF2-40B4-BE49-F238E27FC236}">
                  <a16:creationId xmlns:a16="http://schemas.microsoft.com/office/drawing/2014/main" id="{F15114C5-FE14-727F-6F74-BBC17C03E55B}"/>
                </a:ext>
              </a:extLst>
            </p:cNvPr>
            <p:cNvSpPr/>
            <p:nvPr/>
          </p:nvSpPr>
          <p:spPr>
            <a:xfrm>
              <a:off x="1851375" y="1730300"/>
              <a:ext cx="206325" cy="209275"/>
            </a:xfrm>
            <a:custGeom>
              <a:avLst/>
              <a:gdLst/>
              <a:ahLst/>
              <a:cxnLst/>
              <a:rect l="l" t="t" r="r" b="b"/>
              <a:pathLst>
                <a:path w="8253" h="8371" extrusionOk="0">
                  <a:moveTo>
                    <a:pt x="8252" y="1"/>
                  </a:moveTo>
                  <a:cubicBezTo>
                    <a:pt x="3865" y="441"/>
                    <a:pt x="383" y="3959"/>
                    <a:pt x="1" y="8371"/>
                  </a:cubicBezTo>
                  <a:lnTo>
                    <a:pt x="8252" y="8371"/>
                  </a:lnTo>
                  <a:lnTo>
                    <a:pt x="825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95" name="Google Shape;1330;p70">
            <a:extLst>
              <a:ext uri="{FF2B5EF4-FFF2-40B4-BE49-F238E27FC236}">
                <a16:creationId xmlns:a16="http://schemas.microsoft.com/office/drawing/2014/main" id="{E8DB56A4-BA3D-0C81-4277-7A224338675D}"/>
              </a:ext>
            </a:extLst>
          </p:cNvPr>
          <p:cNvGrpSpPr/>
          <p:nvPr/>
        </p:nvGrpSpPr>
        <p:grpSpPr>
          <a:xfrm>
            <a:off x="7455115" y="7711159"/>
            <a:ext cx="1016246" cy="1015910"/>
            <a:chOff x="1897577" y="2802432"/>
            <a:chExt cx="492176" cy="492014"/>
          </a:xfrm>
        </p:grpSpPr>
        <p:sp>
          <p:nvSpPr>
            <p:cNvPr id="296" name="Google Shape;1331;p70">
              <a:extLst>
                <a:ext uri="{FF2B5EF4-FFF2-40B4-BE49-F238E27FC236}">
                  <a16:creationId xmlns:a16="http://schemas.microsoft.com/office/drawing/2014/main" id="{6611B805-57BC-3E36-0563-9901F54BAD61}"/>
                </a:ext>
              </a:extLst>
            </p:cNvPr>
            <p:cNvSpPr/>
            <p:nvPr/>
          </p:nvSpPr>
          <p:spPr>
            <a:xfrm>
              <a:off x="2067309" y="2802432"/>
              <a:ext cx="152163" cy="136326"/>
            </a:xfrm>
            <a:custGeom>
              <a:avLst/>
              <a:gdLst/>
              <a:ahLst/>
              <a:cxnLst/>
              <a:rect l="l" t="t" r="r" b="b"/>
              <a:pathLst>
                <a:path w="9435" h="8453" extrusionOk="0">
                  <a:moveTo>
                    <a:pt x="4727" y="1"/>
                  </a:moveTo>
                  <a:cubicBezTo>
                    <a:pt x="3131" y="1"/>
                    <a:pt x="1537" y="250"/>
                    <a:pt x="0" y="751"/>
                  </a:cubicBezTo>
                  <a:lnTo>
                    <a:pt x="2502" y="8452"/>
                  </a:lnTo>
                  <a:cubicBezTo>
                    <a:pt x="3225" y="8211"/>
                    <a:pt x="3983" y="8097"/>
                    <a:pt x="4740" y="8097"/>
                  </a:cubicBezTo>
                  <a:cubicBezTo>
                    <a:pt x="5486" y="8097"/>
                    <a:pt x="6221" y="8211"/>
                    <a:pt x="6932" y="8441"/>
                  </a:cubicBezTo>
                  <a:lnTo>
                    <a:pt x="9434" y="740"/>
                  </a:lnTo>
                  <a:cubicBezTo>
                    <a:pt x="7901" y="248"/>
                    <a:pt x="6313" y="1"/>
                    <a:pt x="472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97" name="Google Shape;1332;p70">
              <a:extLst>
                <a:ext uri="{FF2B5EF4-FFF2-40B4-BE49-F238E27FC236}">
                  <a16:creationId xmlns:a16="http://schemas.microsoft.com/office/drawing/2014/main" id="{2748B9C7-FE1E-FFBB-06FB-CC7D01C7147E}"/>
                </a:ext>
              </a:extLst>
            </p:cNvPr>
            <p:cNvSpPr/>
            <p:nvPr/>
          </p:nvSpPr>
          <p:spPr>
            <a:xfrm>
              <a:off x="2179099" y="2814350"/>
              <a:ext cx="163452" cy="166049"/>
            </a:xfrm>
            <a:custGeom>
              <a:avLst/>
              <a:gdLst/>
              <a:ahLst/>
              <a:cxnLst/>
              <a:rect l="l" t="t" r="r" b="b"/>
              <a:pathLst>
                <a:path w="10135" h="10296" extrusionOk="0">
                  <a:moveTo>
                    <a:pt x="2491" y="1"/>
                  </a:moveTo>
                  <a:lnTo>
                    <a:pt x="0" y="7702"/>
                  </a:lnTo>
                  <a:cubicBezTo>
                    <a:pt x="1435" y="8161"/>
                    <a:pt x="2686" y="9079"/>
                    <a:pt x="3581" y="10296"/>
                  </a:cubicBezTo>
                  <a:lnTo>
                    <a:pt x="10135" y="5533"/>
                  </a:lnTo>
                  <a:cubicBezTo>
                    <a:pt x="8230" y="2927"/>
                    <a:pt x="5555" y="988"/>
                    <a:pt x="249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98" name="Google Shape;1333;p70">
              <a:extLst>
                <a:ext uri="{FF2B5EF4-FFF2-40B4-BE49-F238E27FC236}">
                  <a16:creationId xmlns:a16="http://schemas.microsoft.com/office/drawing/2014/main" id="{046A6602-B15B-0095-452C-DEEC15705D64}"/>
                </a:ext>
              </a:extLst>
            </p:cNvPr>
            <p:cNvSpPr/>
            <p:nvPr/>
          </p:nvSpPr>
          <p:spPr>
            <a:xfrm>
              <a:off x="2236848" y="3048492"/>
              <a:ext cx="152905" cy="144760"/>
            </a:xfrm>
            <a:custGeom>
              <a:avLst/>
              <a:gdLst/>
              <a:ahLst/>
              <a:cxnLst/>
              <a:rect l="l" t="t" r="r" b="b"/>
              <a:pathLst>
                <a:path w="9481" h="8976" extrusionOk="0">
                  <a:moveTo>
                    <a:pt x="1377" y="0"/>
                  </a:moveTo>
                  <a:cubicBezTo>
                    <a:pt x="1377" y="1515"/>
                    <a:pt x="895" y="2996"/>
                    <a:pt x="0" y="4212"/>
                  </a:cubicBezTo>
                  <a:lnTo>
                    <a:pt x="6554" y="8976"/>
                  </a:lnTo>
                  <a:cubicBezTo>
                    <a:pt x="8459" y="6370"/>
                    <a:pt x="9480" y="3225"/>
                    <a:pt x="948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99" name="Google Shape;1334;p70">
              <a:extLst>
                <a:ext uri="{FF2B5EF4-FFF2-40B4-BE49-F238E27FC236}">
                  <a16:creationId xmlns:a16="http://schemas.microsoft.com/office/drawing/2014/main" id="{F535435D-B023-475F-B509-EB09CC0CF7FA}"/>
                </a:ext>
              </a:extLst>
            </p:cNvPr>
            <p:cNvSpPr/>
            <p:nvPr/>
          </p:nvSpPr>
          <p:spPr>
            <a:xfrm>
              <a:off x="1944586" y="2814543"/>
              <a:ext cx="163097" cy="166226"/>
            </a:xfrm>
            <a:custGeom>
              <a:avLst/>
              <a:gdLst/>
              <a:ahLst/>
              <a:cxnLst/>
              <a:rect l="l" t="t" r="r" b="b"/>
              <a:pathLst>
                <a:path w="10113" h="10307" extrusionOk="0">
                  <a:moveTo>
                    <a:pt x="7610" y="0"/>
                  </a:moveTo>
                  <a:cubicBezTo>
                    <a:pt x="4557" y="999"/>
                    <a:pt x="1883" y="2938"/>
                    <a:pt x="1" y="5544"/>
                  </a:cubicBezTo>
                  <a:lnTo>
                    <a:pt x="6554" y="10307"/>
                  </a:lnTo>
                  <a:cubicBezTo>
                    <a:pt x="7438" y="9090"/>
                    <a:pt x="8677" y="8172"/>
                    <a:pt x="10112" y="7701"/>
                  </a:cubicBezTo>
                  <a:lnTo>
                    <a:pt x="761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00" name="Google Shape;1335;p70">
              <a:extLst>
                <a:ext uri="{FF2B5EF4-FFF2-40B4-BE49-F238E27FC236}">
                  <a16:creationId xmlns:a16="http://schemas.microsoft.com/office/drawing/2014/main" id="{C80ECF1F-0670-0C7C-2754-590043FBA5AD}"/>
                </a:ext>
              </a:extLst>
            </p:cNvPr>
            <p:cNvSpPr/>
            <p:nvPr/>
          </p:nvSpPr>
          <p:spPr>
            <a:xfrm>
              <a:off x="2236848" y="2903562"/>
              <a:ext cx="152905" cy="144954"/>
            </a:xfrm>
            <a:custGeom>
              <a:avLst/>
              <a:gdLst/>
              <a:ahLst/>
              <a:cxnLst/>
              <a:rect l="l" t="t" r="r" b="b"/>
              <a:pathLst>
                <a:path w="9481" h="8988" extrusionOk="0">
                  <a:moveTo>
                    <a:pt x="6554" y="1"/>
                  </a:moveTo>
                  <a:lnTo>
                    <a:pt x="0" y="4764"/>
                  </a:lnTo>
                  <a:cubicBezTo>
                    <a:pt x="895" y="5992"/>
                    <a:pt x="1377" y="7472"/>
                    <a:pt x="1377" y="8987"/>
                  </a:cubicBezTo>
                  <a:lnTo>
                    <a:pt x="9469" y="8987"/>
                  </a:lnTo>
                  <a:cubicBezTo>
                    <a:pt x="9480" y="5751"/>
                    <a:pt x="8459" y="2606"/>
                    <a:pt x="655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01" name="Google Shape;1336;p70">
              <a:extLst>
                <a:ext uri="{FF2B5EF4-FFF2-40B4-BE49-F238E27FC236}">
                  <a16:creationId xmlns:a16="http://schemas.microsoft.com/office/drawing/2014/main" id="{A0C008FE-EFE3-5FA4-7C37-7A92BC58DC15}"/>
                </a:ext>
              </a:extLst>
            </p:cNvPr>
            <p:cNvSpPr/>
            <p:nvPr/>
          </p:nvSpPr>
          <p:spPr>
            <a:xfrm>
              <a:off x="2179099" y="3116417"/>
              <a:ext cx="163452" cy="166242"/>
            </a:xfrm>
            <a:custGeom>
              <a:avLst/>
              <a:gdLst/>
              <a:ahLst/>
              <a:cxnLst/>
              <a:rect l="l" t="t" r="r" b="b"/>
              <a:pathLst>
                <a:path w="10135" h="10308" extrusionOk="0">
                  <a:moveTo>
                    <a:pt x="3581" y="0"/>
                  </a:moveTo>
                  <a:cubicBezTo>
                    <a:pt x="2686" y="1229"/>
                    <a:pt x="1435" y="2135"/>
                    <a:pt x="0" y="2594"/>
                  </a:cubicBezTo>
                  <a:lnTo>
                    <a:pt x="2502" y="10307"/>
                  </a:lnTo>
                  <a:cubicBezTo>
                    <a:pt x="5567" y="9309"/>
                    <a:pt x="8241" y="7369"/>
                    <a:pt x="10135" y="4764"/>
                  </a:cubicBezTo>
                  <a:lnTo>
                    <a:pt x="358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02" name="Google Shape;1337;p70">
              <a:extLst>
                <a:ext uri="{FF2B5EF4-FFF2-40B4-BE49-F238E27FC236}">
                  <a16:creationId xmlns:a16="http://schemas.microsoft.com/office/drawing/2014/main" id="{3A916F2B-81F2-B13B-A54A-004BB1EC7165}"/>
                </a:ext>
              </a:extLst>
            </p:cNvPr>
            <p:cNvSpPr/>
            <p:nvPr/>
          </p:nvSpPr>
          <p:spPr>
            <a:xfrm>
              <a:off x="1897577" y="2903933"/>
              <a:ext cx="152727" cy="144583"/>
            </a:xfrm>
            <a:custGeom>
              <a:avLst/>
              <a:gdLst/>
              <a:ahLst/>
              <a:cxnLst/>
              <a:rect l="l" t="t" r="r" b="b"/>
              <a:pathLst>
                <a:path w="9470" h="8965" extrusionOk="0">
                  <a:moveTo>
                    <a:pt x="2916" y="1"/>
                  </a:moveTo>
                  <a:cubicBezTo>
                    <a:pt x="1022" y="2606"/>
                    <a:pt x="0" y="5739"/>
                    <a:pt x="12" y="8964"/>
                  </a:cubicBezTo>
                  <a:lnTo>
                    <a:pt x="8103" y="8964"/>
                  </a:lnTo>
                  <a:cubicBezTo>
                    <a:pt x="8103" y="7449"/>
                    <a:pt x="8574" y="5980"/>
                    <a:pt x="9469" y="4764"/>
                  </a:cubicBezTo>
                  <a:lnTo>
                    <a:pt x="291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03" name="Google Shape;1338;p70">
              <a:extLst>
                <a:ext uri="{FF2B5EF4-FFF2-40B4-BE49-F238E27FC236}">
                  <a16:creationId xmlns:a16="http://schemas.microsoft.com/office/drawing/2014/main" id="{5A304E90-D015-201B-0551-96BF64C630D3}"/>
                </a:ext>
              </a:extLst>
            </p:cNvPr>
            <p:cNvSpPr/>
            <p:nvPr/>
          </p:nvSpPr>
          <p:spPr>
            <a:xfrm>
              <a:off x="2067309" y="3158056"/>
              <a:ext cx="152163" cy="136390"/>
            </a:xfrm>
            <a:custGeom>
              <a:avLst/>
              <a:gdLst/>
              <a:ahLst/>
              <a:cxnLst/>
              <a:rect l="l" t="t" r="r" b="b"/>
              <a:pathLst>
                <a:path w="9435" h="8457" extrusionOk="0">
                  <a:moveTo>
                    <a:pt x="2502" y="1"/>
                  </a:moveTo>
                  <a:lnTo>
                    <a:pt x="0" y="7702"/>
                  </a:lnTo>
                  <a:cubicBezTo>
                    <a:pt x="1541" y="8204"/>
                    <a:pt x="3140" y="8457"/>
                    <a:pt x="4740" y="8457"/>
                  </a:cubicBezTo>
                  <a:cubicBezTo>
                    <a:pt x="6322" y="8457"/>
                    <a:pt x="7905" y="8210"/>
                    <a:pt x="9434" y="7714"/>
                  </a:cubicBezTo>
                  <a:lnTo>
                    <a:pt x="6932" y="12"/>
                  </a:lnTo>
                  <a:cubicBezTo>
                    <a:pt x="6221" y="242"/>
                    <a:pt x="5475" y="357"/>
                    <a:pt x="4740" y="357"/>
                  </a:cubicBezTo>
                  <a:cubicBezTo>
                    <a:pt x="3983" y="357"/>
                    <a:pt x="3225" y="242"/>
                    <a:pt x="250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04" name="Google Shape;1339;p70">
              <a:extLst>
                <a:ext uri="{FF2B5EF4-FFF2-40B4-BE49-F238E27FC236}">
                  <a16:creationId xmlns:a16="http://schemas.microsoft.com/office/drawing/2014/main" id="{82032910-C808-BA08-0279-5E2F6BF5FDD6}"/>
                </a:ext>
              </a:extLst>
            </p:cNvPr>
            <p:cNvSpPr/>
            <p:nvPr/>
          </p:nvSpPr>
          <p:spPr>
            <a:xfrm>
              <a:off x="1944586" y="3116046"/>
              <a:ext cx="163097" cy="166242"/>
            </a:xfrm>
            <a:custGeom>
              <a:avLst/>
              <a:gdLst/>
              <a:ahLst/>
              <a:cxnLst/>
              <a:rect l="l" t="t" r="r" b="b"/>
              <a:pathLst>
                <a:path w="10113" h="10308" extrusionOk="0">
                  <a:moveTo>
                    <a:pt x="6554" y="1"/>
                  </a:moveTo>
                  <a:lnTo>
                    <a:pt x="1" y="4764"/>
                  </a:lnTo>
                  <a:cubicBezTo>
                    <a:pt x="1883" y="7369"/>
                    <a:pt x="4557" y="9309"/>
                    <a:pt x="7610" y="10307"/>
                  </a:cubicBezTo>
                  <a:lnTo>
                    <a:pt x="10112" y="2606"/>
                  </a:lnTo>
                  <a:cubicBezTo>
                    <a:pt x="8677" y="2135"/>
                    <a:pt x="7438" y="1229"/>
                    <a:pt x="655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05" name="Google Shape;1340;p70">
              <a:extLst>
                <a:ext uri="{FF2B5EF4-FFF2-40B4-BE49-F238E27FC236}">
                  <a16:creationId xmlns:a16="http://schemas.microsoft.com/office/drawing/2014/main" id="{C101C38E-09D1-BB15-83A8-53D24FB74355}"/>
                </a:ext>
              </a:extLst>
            </p:cNvPr>
            <p:cNvSpPr/>
            <p:nvPr/>
          </p:nvSpPr>
          <p:spPr>
            <a:xfrm>
              <a:off x="1897577" y="3048492"/>
              <a:ext cx="152727" cy="144390"/>
            </a:xfrm>
            <a:custGeom>
              <a:avLst/>
              <a:gdLst/>
              <a:ahLst/>
              <a:cxnLst/>
              <a:rect l="l" t="t" r="r" b="b"/>
              <a:pathLst>
                <a:path w="9470" h="8953" extrusionOk="0">
                  <a:moveTo>
                    <a:pt x="12" y="0"/>
                  </a:moveTo>
                  <a:cubicBezTo>
                    <a:pt x="0" y="3214"/>
                    <a:pt x="1022" y="6347"/>
                    <a:pt x="2916" y="8953"/>
                  </a:cubicBezTo>
                  <a:lnTo>
                    <a:pt x="9469" y="4190"/>
                  </a:lnTo>
                  <a:cubicBezTo>
                    <a:pt x="8574" y="2973"/>
                    <a:pt x="8103" y="1504"/>
                    <a:pt x="810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06" name="Google Shape;1341;p70">
              <a:extLst>
                <a:ext uri="{FF2B5EF4-FFF2-40B4-BE49-F238E27FC236}">
                  <a16:creationId xmlns:a16="http://schemas.microsoft.com/office/drawing/2014/main" id="{749D182F-295B-1246-08A5-37327327F0D8}"/>
                </a:ext>
              </a:extLst>
            </p:cNvPr>
            <p:cNvSpPr/>
            <p:nvPr/>
          </p:nvSpPr>
          <p:spPr>
            <a:xfrm>
              <a:off x="2143379" y="3048492"/>
              <a:ext cx="16" cy="16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07" name="Google Shape;1342;p70">
              <a:extLst>
                <a:ext uri="{FF2B5EF4-FFF2-40B4-BE49-F238E27FC236}">
                  <a16:creationId xmlns:a16="http://schemas.microsoft.com/office/drawing/2014/main" id="{0B053B32-6DC6-7E10-5AFC-F6C673AC0A27}"/>
                </a:ext>
              </a:extLst>
            </p:cNvPr>
            <p:cNvSpPr/>
            <p:nvPr/>
          </p:nvSpPr>
          <p:spPr>
            <a:xfrm>
              <a:off x="2143379" y="3048492"/>
              <a:ext cx="16" cy="16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08" name="Google Shape;1343;p70">
            <a:extLst>
              <a:ext uri="{FF2B5EF4-FFF2-40B4-BE49-F238E27FC236}">
                <a16:creationId xmlns:a16="http://schemas.microsoft.com/office/drawing/2014/main" id="{2D98E84C-E496-9058-71B1-9EE2552D9A60}"/>
              </a:ext>
            </a:extLst>
          </p:cNvPr>
          <p:cNvGrpSpPr/>
          <p:nvPr/>
        </p:nvGrpSpPr>
        <p:grpSpPr>
          <a:xfrm>
            <a:off x="1918175" y="8338246"/>
            <a:ext cx="1618454" cy="401684"/>
            <a:chOff x="2013045" y="4813233"/>
            <a:chExt cx="921986" cy="228854"/>
          </a:xfrm>
        </p:grpSpPr>
        <p:sp>
          <p:nvSpPr>
            <p:cNvPr id="309" name="Google Shape;1344;p70">
              <a:extLst>
                <a:ext uri="{FF2B5EF4-FFF2-40B4-BE49-F238E27FC236}">
                  <a16:creationId xmlns:a16="http://schemas.microsoft.com/office/drawing/2014/main" id="{84B2ECAD-DE1A-F5B8-553F-062BCFE7CC29}"/>
                </a:ext>
              </a:extLst>
            </p:cNvPr>
            <p:cNvSpPr/>
            <p:nvPr/>
          </p:nvSpPr>
          <p:spPr>
            <a:xfrm>
              <a:off x="2013045" y="4867370"/>
              <a:ext cx="921986" cy="174718"/>
            </a:xfrm>
            <a:custGeom>
              <a:avLst/>
              <a:gdLst/>
              <a:ahLst/>
              <a:cxnLst/>
              <a:rect l="l" t="t" r="r" b="b"/>
              <a:pathLst>
                <a:path w="138801" h="26303" fill="none" extrusionOk="0">
                  <a:moveTo>
                    <a:pt x="0" y="18153"/>
                  </a:moveTo>
                  <a:lnTo>
                    <a:pt x="0" y="26303"/>
                  </a:lnTo>
                  <a:lnTo>
                    <a:pt x="138800" y="26303"/>
                  </a:lnTo>
                  <a:lnTo>
                    <a:pt x="138800" y="0"/>
                  </a:lnTo>
                  <a:lnTo>
                    <a:pt x="38405" y="0"/>
                  </a:lnTo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10" name="Google Shape;1345;p70">
              <a:extLst>
                <a:ext uri="{FF2B5EF4-FFF2-40B4-BE49-F238E27FC236}">
                  <a16:creationId xmlns:a16="http://schemas.microsoft.com/office/drawing/2014/main" id="{1FB762BD-B06E-A317-2214-57F666E65C1C}"/>
                </a:ext>
              </a:extLst>
            </p:cNvPr>
            <p:cNvSpPr/>
            <p:nvPr/>
          </p:nvSpPr>
          <p:spPr>
            <a:xfrm>
              <a:off x="2013045" y="4813233"/>
              <a:ext cx="316628" cy="174718"/>
            </a:xfrm>
            <a:custGeom>
              <a:avLst/>
              <a:gdLst/>
              <a:ahLst/>
              <a:cxnLst/>
              <a:rect l="l" t="t" r="r" b="b"/>
              <a:pathLst>
                <a:path w="47667" h="26303" fill="none" extrusionOk="0">
                  <a:moveTo>
                    <a:pt x="0" y="0"/>
                  </a:moveTo>
                  <a:lnTo>
                    <a:pt x="0" y="26303"/>
                  </a:lnTo>
                  <a:lnTo>
                    <a:pt x="47666" y="26303"/>
                  </a:lnTo>
                  <a:lnTo>
                    <a:pt x="34453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11" name="Google Shape;1346;p70">
            <a:extLst>
              <a:ext uri="{FF2B5EF4-FFF2-40B4-BE49-F238E27FC236}">
                <a16:creationId xmlns:a16="http://schemas.microsoft.com/office/drawing/2014/main" id="{F1672B65-CAD4-BC62-42E3-9E90CF8116B5}"/>
              </a:ext>
            </a:extLst>
          </p:cNvPr>
          <p:cNvGrpSpPr/>
          <p:nvPr/>
        </p:nvGrpSpPr>
        <p:grpSpPr>
          <a:xfrm>
            <a:off x="1935095" y="5312009"/>
            <a:ext cx="1584842" cy="539882"/>
            <a:chOff x="1046767" y="4756633"/>
            <a:chExt cx="859646" cy="292841"/>
          </a:xfrm>
        </p:grpSpPr>
        <p:sp>
          <p:nvSpPr>
            <p:cNvPr id="312" name="Google Shape;1347;p70">
              <a:extLst>
                <a:ext uri="{FF2B5EF4-FFF2-40B4-BE49-F238E27FC236}">
                  <a16:creationId xmlns:a16="http://schemas.microsoft.com/office/drawing/2014/main" id="{7CD5B362-5FD4-EA4C-4FE0-115AD5F4BF39}"/>
                </a:ext>
              </a:extLst>
            </p:cNvPr>
            <p:cNvSpPr/>
            <p:nvPr/>
          </p:nvSpPr>
          <p:spPr>
            <a:xfrm>
              <a:off x="1046767" y="4811593"/>
              <a:ext cx="859646" cy="237881"/>
            </a:xfrm>
            <a:custGeom>
              <a:avLst/>
              <a:gdLst/>
              <a:ahLst/>
              <a:cxnLst/>
              <a:rect l="l" t="t" r="r" b="b"/>
              <a:pathLst>
                <a:path w="129416" h="35812" fill="none" extrusionOk="0">
                  <a:moveTo>
                    <a:pt x="31737" y="0"/>
                  </a:moveTo>
                  <a:cubicBezTo>
                    <a:pt x="33960" y="8644"/>
                    <a:pt x="27539" y="17041"/>
                    <a:pt x="18524" y="17041"/>
                  </a:cubicBezTo>
                  <a:cubicBezTo>
                    <a:pt x="9633" y="17041"/>
                    <a:pt x="3088" y="8644"/>
                    <a:pt x="5434" y="0"/>
                  </a:cubicBezTo>
                  <a:lnTo>
                    <a:pt x="2594" y="0"/>
                  </a:lnTo>
                  <a:cubicBezTo>
                    <a:pt x="1236" y="0"/>
                    <a:pt x="1" y="1112"/>
                    <a:pt x="1" y="2594"/>
                  </a:cubicBezTo>
                  <a:lnTo>
                    <a:pt x="1" y="35811"/>
                  </a:lnTo>
                  <a:lnTo>
                    <a:pt x="126823" y="35811"/>
                  </a:lnTo>
                  <a:cubicBezTo>
                    <a:pt x="128304" y="35811"/>
                    <a:pt x="129416" y="34576"/>
                    <a:pt x="129416" y="33218"/>
                  </a:cubicBezTo>
                  <a:lnTo>
                    <a:pt x="12941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13" name="Google Shape;1348;p70">
              <a:extLst>
                <a:ext uri="{FF2B5EF4-FFF2-40B4-BE49-F238E27FC236}">
                  <a16:creationId xmlns:a16="http://schemas.microsoft.com/office/drawing/2014/main" id="{63366141-2DEE-CB8A-D50F-D120257BBAB0}"/>
                </a:ext>
              </a:extLst>
            </p:cNvPr>
            <p:cNvSpPr/>
            <p:nvPr/>
          </p:nvSpPr>
          <p:spPr>
            <a:xfrm>
              <a:off x="1046767" y="4983846"/>
              <a:ext cx="65628" cy="65628"/>
            </a:xfrm>
            <a:custGeom>
              <a:avLst/>
              <a:gdLst/>
              <a:ahLst/>
              <a:cxnLst/>
              <a:rect l="l" t="t" r="r" b="b"/>
              <a:pathLst>
                <a:path w="9880" h="9880" fill="none" extrusionOk="0">
                  <a:moveTo>
                    <a:pt x="1" y="0"/>
                  </a:moveTo>
                  <a:lnTo>
                    <a:pt x="1" y="9879"/>
                  </a:lnTo>
                  <a:lnTo>
                    <a:pt x="9880" y="9879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14" name="Google Shape;1349;p70">
              <a:extLst>
                <a:ext uri="{FF2B5EF4-FFF2-40B4-BE49-F238E27FC236}">
                  <a16:creationId xmlns:a16="http://schemas.microsoft.com/office/drawing/2014/main" id="{77F18BBB-9590-EB23-10D7-0FE07AFB2C35}"/>
                </a:ext>
              </a:extLst>
            </p:cNvPr>
            <p:cNvSpPr/>
            <p:nvPr/>
          </p:nvSpPr>
          <p:spPr>
            <a:xfrm>
              <a:off x="1067279" y="4756633"/>
              <a:ext cx="179640" cy="179646"/>
            </a:xfrm>
            <a:custGeom>
              <a:avLst/>
              <a:gdLst/>
              <a:ahLst/>
              <a:cxnLst/>
              <a:rect l="l" t="t" r="r" b="b"/>
              <a:pathLst>
                <a:path w="27044" h="27045" fill="none" extrusionOk="0">
                  <a:moveTo>
                    <a:pt x="15560" y="1"/>
                  </a:moveTo>
                  <a:cubicBezTo>
                    <a:pt x="5187" y="1"/>
                    <a:pt x="0" y="12473"/>
                    <a:pt x="7286" y="19759"/>
                  </a:cubicBezTo>
                  <a:cubicBezTo>
                    <a:pt x="14572" y="27044"/>
                    <a:pt x="27044" y="21858"/>
                    <a:pt x="27044" y="11609"/>
                  </a:cubicBezTo>
                  <a:cubicBezTo>
                    <a:pt x="27044" y="5187"/>
                    <a:pt x="21857" y="1"/>
                    <a:pt x="1556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miter lim="123487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315" name="Google Shape;1350;p70">
            <a:extLst>
              <a:ext uri="{FF2B5EF4-FFF2-40B4-BE49-F238E27FC236}">
                <a16:creationId xmlns:a16="http://schemas.microsoft.com/office/drawing/2014/main" id="{403A0E1C-45BA-1E85-11EF-A4922BE0D580}"/>
              </a:ext>
            </a:extLst>
          </p:cNvPr>
          <p:cNvSpPr/>
          <p:nvPr/>
        </p:nvSpPr>
        <p:spPr>
          <a:xfrm>
            <a:off x="14802600" y="4701344"/>
            <a:ext cx="370820" cy="188012"/>
          </a:xfrm>
          <a:custGeom>
            <a:avLst/>
            <a:gdLst/>
            <a:ahLst/>
            <a:cxnLst/>
            <a:rect l="l" t="t" r="r" b="b"/>
            <a:pathLst>
              <a:path w="3045" h="1544" extrusionOk="0">
                <a:moveTo>
                  <a:pt x="1645" y="0"/>
                </a:moveTo>
                <a:lnTo>
                  <a:pt x="2143" y="505"/>
                </a:lnTo>
                <a:lnTo>
                  <a:pt x="0" y="505"/>
                </a:lnTo>
                <a:lnTo>
                  <a:pt x="0" y="1046"/>
                </a:lnTo>
                <a:lnTo>
                  <a:pt x="2143" y="1046"/>
                </a:lnTo>
                <a:lnTo>
                  <a:pt x="1645" y="1544"/>
                </a:lnTo>
                <a:lnTo>
                  <a:pt x="2272" y="1544"/>
                </a:lnTo>
                <a:lnTo>
                  <a:pt x="3044" y="772"/>
                </a:lnTo>
                <a:lnTo>
                  <a:pt x="2272" y="0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solidFill>
                <a:srgbClr val="00B050"/>
              </a:solidFill>
              <a:cs typeface="B Nazanin" panose="00000700000000000000" pitchFamily="2" charset="-78"/>
            </a:endParaRPr>
          </a:p>
        </p:txBody>
      </p:sp>
      <p:sp>
        <p:nvSpPr>
          <p:cNvPr id="316" name="Google Shape;1351;p70">
            <a:extLst>
              <a:ext uri="{FF2B5EF4-FFF2-40B4-BE49-F238E27FC236}">
                <a16:creationId xmlns:a16="http://schemas.microsoft.com/office/drawing/2014/main" id="{1DFBD4B0-0B96-840E-136E-3DA46FC3DDCE}"/>
              </a:ext>
            </a:extLst>
          </p:cNvPr>
          <p:cNvSpPr/>
          <p:nvPr/>
        </p:nvSpPr>
        <p:spPr>
          <a:xfrm>
            <a:off x="14201509" y="4666150"/>
            <a:ext cx="343542" cy="258396"/>
          </a:xfrm>
          <a:custGeom>
            <a:avLst/>
            <a:gdLst/>
            <a:ahLst/>
            <a:cxnLst/>
            <a:rect l="l" t="t" r="r" b="b"/>
            <a:pathLst>
              <a:path w="2821" h="2122" extrusionOk="0">
                <a:moveTo>
                  <a:pt x="1761" y="1"/>
                </a:moveTo>
                <a:lnTo>
                  <a:pt x="1400" y="361"/>
                </a:lnTo>
                <a:lnTo>
                  <a:pt x="1847" y="808"/>
                </a:lnTo>
                <a:lnTo>
                  <a:pt x="1" y="808"/>
                </a:lnTo>
                <a:lnTo>
                  <a:pt x="1" y="1321"/>
                </a:lnTo>
                <a:lnTo>
                  <a:pt x="1847" y="1321"/>
                </a:lnTo>
                <a:lnTo>
                  <a:pt x="1400" y="1768"/>
                </a:lnTo>
                <a:lnTo>
                  <a:pt x="1761" y="2121"/>
                </a:lnTo>
                <a:lnTo>
                  <a:pt x="2821" y="1061"/>
                </a:lnTo>
                <a:lnTo>
                  <a:pt x="1761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solidFill>
                <a:srgbClr val="00B050"/>
              </a:solidFill>
              <a:cs typeface="B Nazanin" panose="00000700000000000000" pitchFamily="2" charset="-78"/>
            </a:endParaRPr>
          </a:p>
        </p:txBody>
      </p:sp>
      <p:sp>
        <p:nvSpPr>
          <p:cNvPr id="317" name="Google Shape;1352;p70">
            <a:extLst>
              <a:ext uri="{FF2B5EF4-FFF2-40B4-BE49-F238E27FC236}">
                <a16:creationId xmlns:a16="http://schemas.microsoft.com/office/drawing/2014/main" id="{07EBD83B-388F-0FE0-0611-9FEF0807B706}"/>
              </a:ext>
            </a:extLst>
          </p:cNvPr>
          <p:cNvSpPr/>
          <p:nvPr/>
        </p:nvSpPr>
        <p:spPr>
          <a:xfrm>
            <a:off x="15446087" y="4679059"/>
            <a:ext cx="335626" cy="233554"/>
          </a:xfrm>
          <a:custGeom>
            <a:avLst/>
            <a:gdLst/>
            <a:ahLst/>
            <a:cxnLst/>
            <a:rect l="l" t="t" r="r" b="b"/>
            <a:pathLst>
              <a:path w="2756" h="1918" extrusionOk="0">
                <a:moveTo>
                  <a:pt x="1757" y="0"/>
                </a:moveTo>
                <a:cubicBezTo>
                  <a:pt x="1693" y="0"/>
                  <a:pt x="1630" y="25"/>
                  <a:pt x="1580" y="75"/>
                </a:cubicBezTo>
                <a:cubicBezTo>
                  <a:pt x="1479" y="176"/>
                  <a:pt x="1479" y="335"/>
                  <a:pt x="1580" y="436"/>
                </a:cubicBezTo>
                <a:lnTo>
                  <a:pt x="1768" y="623"/>
                </a:lnTo>
                <a:cubicBezTo>
                  <a:pt x="1797" y="652"/>
                  <a:pt x="1775" y="702"/>
                  <a:pt x="1739" y="702"/>
                </a:cubicBezTo>
                <a:lnTo>
                  <a:pt x="253" y="702"/>
                </a:lnTo>
                <a:cubicBezTo>
                  <a:pt x="116" y="702"/>
                  <a:pt x="1" y="818"/>
                  <a:pt x="1" y="962"/>
                </a:cubicBezTo>
                <a:cubicBezTo>
                  <a:pt x="1" y="1099"/>
                  <a:pt x="116" y="1215"/>
                  <a:pt x="253" y="1215"/>
                </a:cubicBezTo>
                <a:lnTo>
                  <a:pt x="1739" y="1215"/>
                </a:lnTo>
                <a:cubicBezTo>
                  <a:pt x="1775" y="1215"/>
                  <a:pt x="1797" y="1265"/>
                  <a:pt x="1768" y="1294"/>
                </a:cubicBezTo>
                <a:lnTo>
                  <a:pt x="1580" y="1481"/>
                </a:lnTo>
                <a:cubicBezTo>
                  <a:pt x="1479" y="1582"/>
                  <a:pt x="1479" y="1741"/>
                  <a:pt x="1580" y="1842"/>
                </a:cubicBezTo>
                <a:cubicBezTo>
                  <a:pt x="1631" y="1892"/>
                  <a:pt x="1696" y="1918"/>
                  <a:pt x="1760" y="1918"/>
                </a:cubicBezTo>
                <a:cubicBezTo>
                  <a:pt x="1825" y="1918"/>
                  <a:pt x="1890" y="1892"/>
                  <a:pt x="1941" y="1842"/>
                </a:cubicBezTo>
                <a:lnTo>
                  <a:pt x="2676" y="1106"/>
                </a:lnTo>
                <a:cubicBezTo>
                  <a:pt x="2756" y="1027"/>
                  <a:pt x="2756" y="897"/>
                  <a:pt x="2676" y="811"/>
                </a:cubicBezTo>
                <a:lnTo>
                  <a:pt x="1941" y="82"/>
                </a:lnTo>
                <a:cubicBezTo>
                  <a:pt x="1889" y="27"/>
                  <a:pt x="1823" y="0"/>
                  <a:pt x="1757" y="0"/>
                </a:cubicBez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solidFill>
                <a:srgbClr val="00B050"/>
              </a:solidFill>
              <a:cs typeface="B Nazanin" panose="00000700000000000000" pitchFamily="2" charset="-78"/>
            </a:endParaRPr>
          </a:p>
        </p:txBody>
      </p:sp>
      <p:sp>
        <p:nvSpPr>
          <p:cNvPr id="318" name="Google Shape;1353;p70">
            <a:extLst>
              <a:ext uri="{FF2B5EF4-FFF2-40B4-BE49-F238E27FC236}">
                <a16:creationId xmlns:a16="http://schemas.microsoft.com/office/drawing/2014/main" id="{47474BBD-BBC3-53C3-D0C5-293A6AB14CDD}"/>
              </a:ext>
            </a:extLst>
          </p:cNvPr>
          <p:cNvSpPr/>
          <p:nvPr/>
        </p:nvSpPr>
        <p:spPr>
          <a:xfrm>
            <a:off x="16035497" y="4666150"/>
            <a:ext cx="327710" cy="258396"/>
          </a:xfrm>
          <a:custGeom>
            <a:avLst/>
            <a:gdLst/>
            <a:ahLst/>
            <a:cxnLst/>
            <a:rect l="l" t="t" r="r" b="b"/>
            <a:pathLst>
              <a:path w="2691" h="2122" extrusionOk="0">
                <a:moveTo>
                  <a:pt x="1630" y="1"/>
                </a:moveTo>
                <a:lnTo>
                  <a:pt x="1630" y="722"/>
                </a:lnTo>
                <a:lnTo>
                  <a:pt x="1630" y="808"/>
                </a:lnTo>
                <a:lnTo>
                  <a:pt x="0" y="808"/>
                </a:lnTo>
                <a:lnTo>
                  <a:pt x="0" y="1321"/>
                </a:lnTo>
                <a:lnTo>
                  <a:pt x="1630" y="1321"/>
                </a:lnTo>
                <a:lnTo>
                  <a:pt x="1630" y="1407"/>
                </a:lnTo>
                <a:lnTo>
                  <a:pt x="1630" y="2121"/>
                </a:lnTo>
                <a:lnTo>
                  <a:pt x="2691" y="1061"/>
                </a:lnTo>
                <a:lnTo>
                  <a:pt x="1630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solidFill>
                <a:srgbClr val="00B050"/>
              </a:solidFill>
              <a:cs typeface="B Nazanin" panose="00000700000000000000" pitchFamily="2" charset="-78"/>
            </a:endParaRPr>
          </a:p>
        </p:txBody>
      </p:sp>
      <p:grpSp>
        <p:nvGrpSpPr>
          <p:cNvPr id="319" name="Google Shape;1354;p70">
            <a:extLst>
              <a:ext uri="{FF2B5EF4-FFF2-40B4-BE49-F238E27FC236}">
                <a16:creationId xmlns:a16="http://schemas.microsoft.com/office/drawing/2014/main" id="{8B5DFDE4-E1EF-1C5E-C452-3A0633C96756}"/>
              </a:ext>
            </a:extLst>
          </p:cNvPr>
          <p:cNvGrpSpPr/>
          <p:nvPr/>
        </p:nvGrpSpPr>
        <p:grpSpPr>
          <a:xfrm>
            <a:off x="14206807" y="5101125"/>
            <a:ext cx="332946" cy="282994"/>
            <a:chOff x="4660325" y="1866850"/>
            <a:chExt cx="68350" cy="58100"/>
          </a:xfrm>
        </p:grpSpPr>
        <p:sp>
          <p:nvSpPr>
            <p:cNvPr id="320" name="Google Shape;1355;p70">
              <a:extLst>
                <a:ext uri="{FF2B5EF4-FFF2-40B4-BE49-F238E27FC236}">
                  <a16:creationId xmlns:a16="http://schemas.microsoft.com/office/drawing/2014/main" id="{18AABED0-F35C-0CD3-6BDD-177D2FCF316A}"/>
                </a:ext>
              </a:extLst>
            </p:cNvPr>
            <p:cNvSpPr/>
            <p:nvPr/>
          </p:nvSpPr>
          <p:spPr>
            <a:xfrm>
              <a:off x="4660325" y="1866850"/>
              <a:ext cx="37700" cy="58100"/>
            </a:xfrm>
            <a:custGeom>
              <a:avLst/>
              <a:gdLst/>
              <a:ahLst/>
              <a:cxnLst/>
              <a:rect l="l" t="t" r="r" b="b"/>
              <a:pathLst>
                <a:path w="1508" h="2324" extrusionOk="0">
                  <a:moveTo>
                    <a:pt x="346" y="1"/>
                  </a:moveTo>
                  <a:lnTo>
                    <a:pt x="0" y="354"/>
                  </a:lnTo>
                  <a:lnTo>
                    <a:pt x="815" y="1162"/>
                  </a:lnTo>
                  <a:lnTo>
                    <a:pt x="0" y="1977"/>
                  </a:lnTo>
                  <a:lnTo>
                    <a:pt x="346" y="2323"/>
                  </a:lnTo>
                  <a:lnTo>
                    <a:pt x="1508" y="1162"/>
                  </a:lnTo>
                  <a:lnTo>
                    <a:pt x="34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21" name="Google Shape;1356;p70">
              <a:extLst>
                <a:ext uri="{FF2B5EF4-FFF2-40B4-BE49-F238E27FC236}">
                  <a16:creationId xmlns:a16="http://schemas.microsoft.com/office/drawing/2014/main" id="{5A2349EF-6EBA-6B3D-DBC1-10AFB6656570}"/>
                </a:ext>
              </a:extLst>
            </p:cNvPr>
            <p:cNvSpPr/>
            <p:nvPr/>
          </p:nvSpPr>
          <p:spPr>
            <a:xfrm>
              <a:off x="4690975" y="1866850"/>
              <a:ext cx="37700" cy="58100"/>
            </a:xfrm>
            <a:custGeom>
              <a:avLst/>
              <a:gdLst/>
              <a:ahLst/>
              <a:cxnLst/>
              <a:rect l="l" t="t" r="r" b="b"/>
              <a:pathLst>
                <a:path w="1508" h="2324" extrusionOk="0">
                  <a:moveTo>
                    <a:pt x="346" y="1"/>
                  </a:moveTo>
                  <a:lnTo>
                    <a:pt x="0" y="354"/>
                  </a:lnTo>
                  <a:lnTo>
                    <a:pt x="808" y="1162"/>
                  </a:lnTo>
                  <a:lnTo>
                    <a:pt x="0" y="1977"/>
                  </a:lnTo>
                  <a:lnTo>
                    <a:pt x="346" y="2323"/>
                  </a:lnTo>
                  <a:lnTo>
                    <a:pt x="1508" y="1162"/>
                  </a:lnTo>
                  <a:lnTo>
                    <a:pt x="34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22" name="Google Shape;1357;p70">
            <a:extLst>
              <a:ext uri="{FF2B5EF4-FFF2-40B4-BE49-F238E27FC236}">
                <a16:creationId xmlns:a16="http://schemas.microsoft.com/office/drawing/2014/main" id="{E378F870-60EF-85DA-6342-760824903471}"/>
              </a:ext>
            </a:extLst>
          </p:cNvPr>
          <p:cNvGrpSpPr/>
          <p:nvPr/>
        </p:nvGrpSpPr>
        <p:grpSpPr>
          <a:xfrm>
            <a:off x="14825495" y="5152573"/>
            <a:ext cx="325030" cy="180098"/>
            <a:chOff x="4791775" y="1877500"/>
            <a:chExt cx="66725" cy="36975"/>
          </a:xfrm>
        </p:grpSpPr>
        <p:sp>
          <p:nvSpPr>
            <p:cNvPr id="323" name="Google Shape;1358;p70">
              <a:extLst>
                <a:ext uri="{FF2B5EF4-FFF2-40B4-BE49-F238E27FC236}">
                  <a16:creationId xmlns:a16="http://schemas.microsoft.com/office/drawing/2014/main" id="{3E942DE5-B075-EF76-4314-CD222E5F408B}"/>
                </a:ext>
              </a:extLst>
            </p:cNvPr>
            <p:cNvSpPr/>
            <p:nvPr/>
          </p:nvSpPr>
          <p:spPr>
            <a:xfrm>
              <a:off x="4791775" y="1877500"/>
              <a:ext cx="36075" cy="36975"/>
            </a:xfrm>
            <a:custGeom>
              <a:avLst/>
              <a:gdLst/>
              <a:ahLst/>
              <a:cxnLst/>
              <a:rect l="l" t="t" r="r" b="b"/>
              <a:pathLst>
                <a:path w="1443" h="1479" extrusionOk="0">
                  <a:moveTo>
                    <a:pt x="0" y="0"/>
                  </a:moveTo>
                  <a:lnTo>
                    <a:pt x="743" y="736"/>
                  </a:lnTo>
                  <a:lnTo>
                    <a:pt x="0" y="1479"/>
                  </a:lnTo>
                  <a:lnTo>
                    <a:pt x="700" y="1479"/>
                  </a:lnTo>
                  <a:lnTo>
                    <a:pt x="1442" y="736"/>
                  </a:lnTo>
                  <a:lnTo>
                    <a:pt x="70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24" name="Google Shape;1359;p70">
              <a:extLst>
                <a:ext uri="{FF2B5EF4-FFF2-40B4-BE49-F238E27FC236}">
                  <a16:creationId xmlns:a16="http://schemas.microsoft.com/office/drawing/2014/main" id="{F041D439-22BB-9B82-0F10-E7AFB745E183}"/>
                </a:ext>
              </a:extLst>
            </p:cNvPr>
            <p:cNvSpPr/>
            <p:nvPr/>
          </p:nvSpPr>
          <p:spPr>
            <a:xfrm>
              <a:off x="4822425" y="1877500"/>
              <a:ext cx="36075" cy="36975"/>
            </a:xfrm>
            <a:custGeom>
              <a:avLst/>
              <a:gdLst/>
              <a:ahLst/>
              <a:cxnLst/>
              <a:rect l="l" t="t" r="r" b="b"/>
              <a:pathLst>
                <a:path w="1443" h="1479" extrusionOk="0">
                  <a:moveTo>
                    <a:pt x="0" y="0"/>
                  </a:moveTo>
                  <a:lnTo>
                    <a:pt x="743" y="736"/>
                  </a:lnTo>
                  <a:lnTo>
                    <a:pt x="0" y="1479"/>
                  </a:lnTo>
                  <a:lnTo>
                    <a:pt x="700" y="1479"/>
                  </a:lnTo>
                  <a:lnTo>
                    <a:pt x="1443" y="736"/>
                  </a:lnTo>
                  <a:lnTo>
                    <a:pt x="70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25" name="Google Shape;1360;p70">
            <a:extLst>
              <a:ext uri="{FF2B5EF4-FFF2-40B4-BE49-F238E27FC236}">
                <a16:creationId xmlns:a16="http://schemas.microsoft.com/office/drawing/2014/main" id="{B9E6281C-AD1D-E41B-27F7-A17A1FC7C2E2}"/>
              </a:ext>
            </a:extLst>
          </p:cNvPr>
          <p:cNvGrpSpPr/>
          <p:nvPr/>
        </p:nvGrpSpPr>
        <p:grpSpPr>
          <a:xfrm>
            <a:off x="15468921" y="5152573"/>
            <a:ext cx="289958" cy="180098"/>
            <a:chOff x="4923925" y="1877500"/>
            <a:chExt cx="59525" cy="36975"/>
          </a:xfrm>
        </p:grpSpPr>
        <p:sp>
          <p:nvSpPr>
            <p:cNvPr id="326" name="Google Shape;1361;p70">
              <a:extLst>
                <a:ext uri="{FF2B5EF4-FFF2-40B4-BE49-F238E27FC236}">
                  <a16:creationId xmlns:a16="http://schemas.microsoft.com/office/drawing/2014/main" id="{9AC9EFCC-E28F-5F58-971C-AD0EAB4B3F03}"/>
                </a:ext>
              </a:extLst>
            </p:cNvPr>
            <p:cNvSpPr/>
            <p:nvPr/>
          </p:nvSpPr>
          <p:spPr>
            <a:xfrm>
              <a:off x="4923925" y="1877500"/>
              <a:ext cx="28875" cy="36975"/>
            </a:xfrm>
            <a:custGeom>
              <a:avLst/>
              <a:gdLst/>
              <a:ahLst/>
              <a:cxnLst/>
              <a:rect l="l" t="t" r="r" b="b"/>
              <a:pathLst>
                <a:path w="1155" h="1479" extrusionOk="0">
                  <a:moveTo>
                    <a:pt x="332" y="0"/>
                  </a:moveTo>
                  <a:cubicBezTo>
                    <a:pt x="116" y="0"/>
                    <a:pt x="1" y="260"/>
                    <a:pt x="159" y="419"/>
                  </a:cubicBezTo>
                  <a:lnTo>
                    <a:pt x="433" y="700"/>
                  </a:lnTo>
                  <a:cubicBezTo>
                    <a:pt x="455" y="722"/>
                    <a:pt x="455" y="758"/>
                    <a:pt x="433" y="779"/>
                  </a:cubicBezTo>
                  <a:lnTo>
                    <a:pt x="159" y="1053"/>
                  </a:lnTo>
                  <a:cubicBezTo>
                    <a:pt x="1" y="1212"/>
                    <a:pt x="116" y="1479"/>
                    <a:pt x="332" y="1479"/>
                  </a:cubicBezTo>
                  <a:cubicBezTo>
                    <a:pt x="397" y="1479"/>
                    <a:pt x="462" y="1450"/>
                    <a:pt x="506" y="1407"/>
                  </a:cubicBezTo>
                  <a:lnTo>
                    <a:pt x="1133" y="779"/>
                  </a:lnTo>
                  <a:cubicBezTo>
                    <a:pt x="1155" y="758"/>
                    <a:pt x="1155" y="722"/>
                    <a:pt x="1133" y="700"/>
                  </a:cubicBezTo>
                  <a:lnTo>
                    <a:pt x="506" y="73"/>
                  </a:lnTo>
                  <a:cubicBezTo>
                    <a:pt x="462" y="22"/>
                    <a:pt x="397" y="0"/>
                    <a:pt x="332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27" name="Google Shape;1362;p70">
              <a:extLst>
                <a:ext uri="{FF2B5EF4-FFF2-40B4-BE49-F238E27FC236}">
                  <a16:creationId xmlns:a16="http://schemas.microsoft.com/office/drawing/2014/main" id="{A4365841-9F8A-16DD-B51C-A76E1073F43F}"/>
                </a:ext>
              </a:extLst>
            </p:cNvPr>
            <p:cNvSpPr/>
            <p:nvPr/>
          </p:nvSpPr>
          <p:spPr>
            <a:xfrm>
              <a:off x="4954575" y="1877500"/>
              <a:ext cx="28875" cy="36975"/>
            </a:xfrm>
            <a:custGeom>
              <a:avLst/>
              <a:gdLst/>
              <a:ahLst/>
              <a:cxnLst/>
              <a:rect l="l" t="t" r="r" b="b"/>
              <a:pathLst>
                <a:path w="1155" h="1479" extrusionOk="0">
                  <a:moveTo>
                    <a:pt x="333" y="0"/>
                  </a:moveTo>
                  <a:cubicBezTo>
                    <a:pt x="116" y="0"/>
                    <a:pt x="1" y="260"/>
                    <a:pt x="159" y="419"/>
                  </a:cubicBezTo>
                  <a:lnTo>
                    <a:pt x="434" y="700"/>
                  </a:lnTo>
                  <a:cubicBezTo>
                    <a:pt x="455" y="722"/>
                    <a:pt x="455" y="758"/>
                    <a:pt x="434" y="779"/>
                  </a:cubicBezTo>
                  <a:lnTo>
                    <a:pt x="159" y="1053"/>
                  </a:lnTo>
                  <a:cubicBezTo>
                    <a:pt x="1" y="1212"/>
                    <a:pt x="116" y="1479"/>
                    <a:pt x="333" y="1479"/>
                  </a:cubicBezTo>
                  <a:cubicBezTo>
                    <a:pt x="397" y="1479"/>
                    <a:pt x="462" y="1450"/>
                    <a:pt x="506" y="1407"/>
                  </a:cubicBezTo>
                  <a:lnTo>
                    <a:pt x="1133" y="779"/>
                  </a:lnTo>
                  <a:cubicBezTo>
                    <a:pt x="1155" y="758"/>
                    <a:pt x="1155" y="722"/>
                    <a:pt x="1133" y="700"/>
                  </a:cubicBezTo>
                  <a:lnTo>
                    <a:pt x="506" y="73"/>
                  </a:lnTo>
                  <a:cubicBezTo>
                    <a:pt x="462" y="22"/>
                    <a:pt x="397" y="0"/>
                    <a:pt x="33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28" name="Google Shape;1363;p70">
            <a:extLst>
              <a:ext uri="{FF2B5EF4-FFF2-40B4-BE49-F238E27FC236}">
                <a16:creationId xmlns:a16="http://schemas.microsoft.com/office/drawing/2014/main" id="{62A17941-803B-6A03-7C2F-A19EA4EF131D}"/>
              </a:ext>
            </a:extLst>
          </p:cNvPr>
          <p:cNvGrpSpPr/>
          <p:nvPr/>
        </p:nvGrpSpPr>
        <p:grpSpPr>
          <a:xfrm>
            <a:off x="16057905" y="5116955"/>
            <a:ext cx="282894" cy="251334"/>
            <a:chOff x="5058450" y="1870100"/>
            <a:chExt cx="58075" cy="51600"/>
          </a:xfrm>
        </p:grpSpPr>
        <p:sp>
          <p:nvSpPr>
            <p:cNvPr id="329" name="Google Shape;1364;p70">
              <a:extLst>
                <a:ext uri="{FF2B5EF4-FFF2-40B4-BE49-F238E27FC236}">
                  <a16:creationId xmlns:a16="http://schemas.microsoft.com/office/drawing/2014/main" id="{3BA8EE9C-F61B-ADE8-DCD9-288177B56758}"/>
                </a:ext>
              </a:extLst>
            </p:cNvPr>
            <p:cNvSpPr/>
            <p:nvPr/>
          </p:nvSpPr>
          <p:spPr>
            <a:xfrm>
              <a:off x="5058450" y="1870100"/>
              <a:ext cx="25800" cy="51600"/>
            </a:xfrm>
            <a:custGeom>
              <a:avLst/>
              <a:gdLst/>
              <a:ahLst/>
              <a:cxnLst/>
              <a:rect l="l" t="t" r="r" b="b"/>
              <a:pathLst>
                <a:path w="1032" h="2064" extrusionOk="0">
                  <a:moveTo>
                    <a:pt x="0" y="1"/>
                  </a:moveTo>
                  <a:lnTo>
                    <a:pt x="0" y="621"/>
                  </a:lnTo>
                  <a:lnTo>
                    <a:pt x="0" y="1443"/>
                  </a:lnTo>
                  <a:lnTo>
                    <a:pt x="0" y="2063"/>
                  </a:lnTo>
                  <a:lnTo>
                    <a:pt x="1032" y="1032"/>
                  </a:ln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30" name="Google Shape;1365;p70">
              <a:extLst>
                <a:ext uri="{FF2B5EF4-FFF2-40B4-BE49-F238E27FC236}">
                  <a16:creationId xmlns:a16="http://schemas.microsoft.com/office/drawing/2014/main" id="{3430A543-2E3E-50C0-FBD5-F89DCB96D98B}"/>
                </a:ext>
              </a:extLst>
            </p:cNvPr>
            <p:cNvSpPr/>
            <p:nvPr/>
          </p:nvSpPr>
          <p:spPr>
            <a:xfrm>
              <a:off x="5090725" y="1870100"/>
              <a:ext cx="25800" cy="51600"/>
            </a:xfrm>
            <a:custGeom>
              <a:avLst/>
              <a:gdLst/>
              <a:ahLst/>
              <a:cxnLst/>
              <a:rect l="l" t="t" r="r" b="b"/>
              <a:pathLst>
                <a:path w="1032" h="2064" extrusionOk="0">
                  <a:moveTo>
                    <a:pt x="0" y="1"/>
                  </a:moveTo>
                  <a:lnTo>
                    <a:pt x="0" y="621"/>
                  </a:lnTo>
                  <a:lnTo>
                    <a:pt x="0" y="1443"/>
                  </a:lnTo>
                  <a:lnTo>
                    <a:pt x="0" y="2063"/>
                  </a:lnTo>
                  <a:lnTo>
                    <a:pt x="1032" y="1032"/>
                  </a:ln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31" name="Google Shape;1366;p70">
            <a:extLst>
              <a:ext uri="{FF2B5EF4-FFF2-40B4-BE49-F238E27FC236}">
                <a16:creationId xmlns:a16="http://schemas.microsoft.com/office/drawing/2014/main" id="{15744C3C-2F84-6557-9654-CA4C8D29C3B1}"/>
              </a:ext>
            </a:extLst>
          </p:cNvPr>
          <p:cNvGrpSpPr/>
          <p:nvPr/>
        </p:nvGrpSpPr>
        <p:grpSpPr>
          <a:xfrm>
            <a:off x="14886933" y="5961771"/>
            <a:ext cx="202154" cy="215290"/>
            <a:chOff x="4811425" y="2065025"/>
            <a:chExt cx="41500" cy="44200"/>
          </a:xfrm>
        </p:grpSpPr>
        <p:sp>
          <p:nvSpPr>
            <p:cNvPr id="332" name="Google Shape;1367;p70">
              <a:extLst>
                <a:ext uri="{FF2B5EF4-FFF2-40B4-BE49-F238E27FC236}">
                  <a16:creationId xmlns:a16="http://schemas.microsoft.com/office/drawing/2014/main" id="{8CC5C1AB-08BD-6134-5E68-F888EBEC4099}"/>
                </a:ext>
              </a:extLst>
            </p:cNvPr>
            <p:cNvSpPr/>
            <p:nvPr/>
          </p:nvSpPr>
          <p:spPr>
            <a:xfrm>
              <a:off x="4825300" y="2065025"/>
              <a:ext cx="27625" cy="44200"/>
            </a:xfrm>
            <a:custGeom>
              <a:avLst/>
              <a:gdLst/>
              <a:ahLst/>
              <a:cxnLst/>
              <a:rect l="l" t="t" r="r" b="b"/>
              <a:pathLst>
                <a:path w="1105" h="1768" extrusionOk="0">
                  <a:moveTo>
                    <a:pt x="217" y="0"/>
                  </a:moveTo>
                  <a:lnTo>
                    <a:pt x="1" y="224"/>
                  </a:lnTo>
                  <a:lnTo>
                    <a:pt x="657" y="880"/>
                  </a:lnTo>
                  <a:lnTo>
                    <a:pt x="1" y="1544"/>
                  </a:lnTo>
                  <a:lnTo>
                    <a:pt x="217" y="1767"/>
                  </a:lnTo>
                  <a:lnTo>
                    <a:pt x="1104" y="880"/>
                  </a:lnTo>
                  <a:lnTo>
                    <a:pt x="217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33" name="Google Shape;1368;p70">
              <a:extLst>
                <a:ext uri="{FF2B5EF4-FFF2-40B4-BE49-F238E27FC236}">
                  <a16:creationId xmlns:a16="http://schemas.microsoft.com/office/drawing/2014/main" id="{0C95E463-7A24-9E62-3A37-5466E4D64674}"/>
                </a:ext>
              </a:extLst>
            </p:cNvPr>
            <p:cNvSpPr/>
            <p:nvPr/>
          </p:nvSpPr>
          <p:spPr>
            <a:xfrm>
              <a:off x="4811425" y="2072950"/>
              <a:ext cx="19850" cy="28350"/>
            </a:xfrm>
            <a:custGeom>
              <a:avLst/>
              <a:gdLst/>
              <a:ahLst/>
              <a:cxnLst/>
              <a:rect l="l" t="t" r="r" b="b"/>
              <a:pathLst>
                <a:path w="794" h="1134" extrusionOk="0">
                  <a:moveTo>
                    <a:pt x="224" y="1"/>
                  </a:moveTo>
                  <a:lnTo>
                    <a:pt x="0" y="224"/>
                  </a:lnTo>
                  <a:lnTo>
                    <a:pt x="346" y="563"/>
                  </a:lnTo>
                  <a:lnTo>
                    <a:pt x="0" y="909"/>
                  </a:lnTo>
                  <a:lnTo>
                    <a:pt x="224" y="1133"/>
                  </a:lnTo>
                  <a:lnTo>
                    <a:pt x="794" y="563"/>
                  </a:lnTo>
                  <a:lnTo>
                    <a:pt x="224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34" name="Google Shape;1369;p70">
            <a:extLst>
              <a:ext uri="{FF2B5EF4-FFF2-40B4-BE49-F238E27FC236}">
                <a16:creationId xmlns:a16="http://schemas.microsoft.com/office/drawing/2014/main" id="{BF54B9B4-9A0D-6C4B-AE70-68A88794A422}"/>
              </a:ext>
            </a:extLst>
          </p:cNvPr>
          <p:cNvGrpSpPr/>
          <p:nvPr/>
        </p:nvGrpSpPr>
        <p:grpSpPr>
          <a:xfrm>
            <a:off x="15471809" y="5962196"/>
            <a:ext cx="241734" cy="214436"/>
            <a:chOff x="4929875" y="2065025"/>
            <a:chExt cx="49625" cy="44025"/>
          </a:xfrm>
        </p:grpSpPr>
        <p:sp>
          <p:nvSpPr>
            <p:cNvPr id="335" name="Google Shape;1370;p70">
              <a:extLst>
                <a:ext uri="{FF2B5EF4-FFF2-40B4-BE49-F238E27FC236}">
                  <a16:creationId xmlns:a16="http://schemas.microsoft.com/office/drawing/2014/main" id="{9F9B1FCD-82E2-7B9D-E959-C6A90512C723}"/>
                </a:ext>
              </a:extLst>
            </p:cNvPr>
            <p:cNvSpPr/>
            <p:nvPr/>
          </p:nvSpPr>
          <p:spPr>
            <a:xfrm>
              <a:off x="4950075" y="2065025"/>
              <a:ext cx="29425" cy="44025"/>
            </a:xfrm>
            <a:custGeom>
              <a:avLst/>
              <a:gdLst/>
              <a:ahLst/>
              <a:cxnLst/>
              <a:rect l="l" t="t" r="r" b="b"/>
              <a:pathLst>
                <a:path w="1177" h="1761" extrusionOk="0">
                  <a:moveTo>
                    <a:pt x="1" y="0"/>
                  </a:moveTo>
                  <a:lnTo>
                    <a:pt x="729" y="880"/>
                  </a:lnTo>
                  <a:lnTo>
                    <a:pt x="1" y="1760"/>
                  </a:lnTo>
                  <a:lnTo>
                    <a:pt x="1176" y="88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36" name="Google Shape;1371;p70">
              <a:extLst>
                <a:ext uri="{FF2B5EF4-FFF2-40B4-BE49-F238E27FC236}">
                  <a16:creationId xmlns:a16="http://schemas.microsoft.com/office/drawing/2014/main" id="{86532C73-C1B5-F3FA-9419-DAA54CEE0262}"/>
                </a:ext>
              </a:extLst>
            </p:cNvPr>
            <p:cNvSpPr/>
            <p:nvPr/>
          </p:nvSpPr>
          <p:spPr>
            <a:xfrm>
              <a:off x="4929875" y="2065025"/>
              <a:ext cx="29425" cy="44025"/>
            </a:xfrm>
            <a:custGeom>
              <a:avLst/>
              <a:gdLst/>
              <a:ahLst/>
              <a:cxnLst/>
              <a:rect l="l" t="t" r="r" b="b"/>
              <a:pathLst>
                <a:path w="1177" h="1761" extrusionOk="0">
                  <a:moveTo>
                    <a:pt x="1" y="0"/>
                  </a:moveTo>
                  <a:lnTo>
                    <a:pt x="736" y="880"/>
                  </a:lnTo>
                  <a:lnTo>
                    <a:pt x="1" y="1760"/>
                  </a:lnTo>
                  <a:lnTo>
                    <a:pt x="1" y="1760"/>
                  </a:lnTo>
                  <a:lnTo>
                    <a:pt x="1176" y="88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37" name="Google Shape;1372;p70">
            <a:extLst>
              <a:ext uri="{FF2B5EF4-FFF2-40B4-BE49-F238E27FC236}">
                <a16:creationId xmlns:a16="http://schemas.microsoft.com/office/drawing/2014/main" id="{F26CC0E3-04C0-9ACD-F2F4-745942E3B525}"/>
              </a:ext>
            </a:extLst>
          </p:cNvPr>
          <p:cNvGrpSpPr/>
          <p:nvPr/>
        </p:nvGrpSpPr>
        <p:grpSpPr>
          <a:xfrm>
            <a:off x="16129144" y="5968225"/>
            <a:ext cx="140412" cy="202382"/>
            <a:chOff x="5083925" y="2066350"/>
            <a:chExt cx="28825" cy="41550"/>
          </a:xfrm>
        </p:grpSpPr>
        <p:sp>
          <p:nvSpPr>
            <p:cNvPr id="338" name="Google Shape;1373;p70">
              <a:extLst>
                <a:ext uri="{FF2B5EF4-FFF2-40B4-BE49-F238E27FC236}">
                  <a16:creationId xmlns:a16="http://schemas.microsoft.com/office/drawing/2014/main" id="{473D132A-EAFA-124F-8E6A-7214D732B396}"/>
                </a:ext>
              </a:extLst>
            </p:cNvPr>
            <p:cNvSpPr/>
            <p:nvPr/>
          </p:nvSpPr>
          <p:spPr>
            <a:xfrm>
              <a:off x="5084050" y="2066350"/>
              <a:ext cx="28700" cy="41550"/>
            </a:xfrm>
            <a:custGeom>
              <a:avLst/>
              <a:gdLst/>
              <a:ahLst/>
              <a:cxnLst/>
              <a:rect l="l" t="t" r="r" b="b"/>
              <a:pathLst>
                <a:path w="1148" h="1662" extrusionOk="0">
                  <a:moveTo>
                    <a:pt x="52" y="1"/>
                  </a:moveTo>
                  <a:cubicBezTo>
                    <a:pt x="27" y="1"/>
                    <a:pt x="0" y="24"/>
                    <a:pt x="0" y="56"/>
                  </a:cubicBezTo>
                  <a:lnTo>
                    <a:pt x="0" y="200"/>
                  </a:lnTo>
                  <a:cubicBezTo>
                    <a:pt x="0" y="243"/>
                    <a:pt x="22" y="279"/>
                    <a:pt x="51" y="308"/>
                  </a:cubicBezTo>
                  <a:lnTo>
                    <a:pt x="700" y="791"/>
                  </a:lnTo>
                  <a:cubicBezTo>
                    <a:pt x="729" y="813"/>
                    <a:pt x="729" y="849"/>
                    <a:pt x="700" y="871"/>
                  </a:cubicBezTo>
                  <a:lnTo>
                    <a:pt x="51" y="1354"/>
                  </a:lnTo>
                  <a:cubicBezTo>
                    <a:pt x="22" y="1383"/>
                    <a:pt x="0" y="1419"/>
                    <a:pt x="0" y="1462"/>
                  </a:cubicBezTo>
                  <a:lnTo>
                    <a:pt x="0" y="1613"/>
                  </a:lnTo>
                  <a:cubicBezTo>
                    <a:pt x="0" y="1639"/>
                    <a:pt x="26" y="1661"/>
                    <a:pt x="51" y="1661"/>
                  </a:cubicBezTo>
                  <a:cubicBezTo>
                    <a:pt x="61" y="1661"/>
                    <a:pt x="71" y="1658"/>
                    <a:pt x="80" y="1649"/>
                  </a:cubicBezTo>
                  <a:lnTo>
                    <a:pt x="1111" y="878"/>
                  </a:lnTo>
                  <a:cubicBezTo>
                    <a:pt x="1147" y="856"/>
                    <a:pt x="1147" y="806"/>
                    <a:pt x="1111" y="784"/>
                  </a:cubicBezTo>
                  <a:lnTo>
                    <a:pt x="80" y="12"/>
                  </a:lnTo>
                  <a:cubicBezTo>
                    <a:pt x="72" y="4"/>
                    <a:pt x="62" y="1"/>
                    <a:pt x="5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39" name="Google Shape;1374;p70">
              <a:extLst>
                <a:ext uri="{FF2B5EF4-FFF2-40B4-BE49-F238E27FC236}">
                  <a16:creationId xmlns:a16="http://schemas.microsoft.com/office/drawing/2014/main" id="{A2506169-6630-6939-3251-CCE346C0872A}"/>
                </a:ext>
              </a:extLst>
            </p:cNvPr>
            <p:cNvSpPr/>
            <p:nvPr/>
          </p:nvSpPr>
          <p:spPr>
            <a:xfrm>
              <a:off x="5083925" y="2081325"/>
              <a:ext cx="8800" cy="11600"/>
            </a:xfrm>
            <a:custGeom>
              <a:avLst/>
              <a:gdLst/>
              <a:ahLst/>
              <a:cxnLst/>
              <a:rect l="l" t="t" r="r" b="b"/>
              <a:pathLst>
                <a:path w="352" h="464" extrusionOk="0">
                  <a:moveTo>
                    <a:pt x="53" y="0"/>
                  </a:moveTo>
                  <a:cubicBezTo>
                    <a:pt x="25" y="0"/>
                    <a:pt x="0" y="24"/>
                    <a:pt x="5" y="55"/>
                  </a:cubicBezTo>
                  <a:lnTo>
                    <a:pt x="5" y="416"/>
                  </a:lnTo>
                  <a:cubicBezTo>
                    <a:pt x="5" y="442"/>
                    <a:pt x="31" y="464"/>
                    <a:pt x="56" y="464"/>
                  </a:cubicBezTo>
                  <a:cubicBezTo>
                    <a:pt x="66" y="464"/>
                    <a:pt x="76" y="460"/>
                    <a:pt x="85" y="452"/>
                  </a:cubicBezTo>
                  <a:lnTo>
                    <a:pt x="323" y="279"/>
                  </a:lnTo>
                  <a:cubicBezTo>
                    <a:pt x="352" y="257"/>
                    <a:pt x="352" y="207"/>
                    <a:pt x="323" y="185"/>
                  </a:cubicBezTo>
                  <a:lnTo>
                    <a:pt x="85" y="12"/>
                  </a:lnTo>
                  <a:cubicBezTo>
                    <a:pt x="75" y="4"/>
                    <a:pt x="63" y="0"/>
                    <a:pt x="5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40" name="Google Shape;1375;p70">
            <a:extLst>
              <a:ext uri="{FF2B5EF4-FFF2-40B4-BE49-F238E27FC236}">
                <a16:creationId xmlns:a16="http://schemas.microsoft.com/office/drawing/2014/main" id="{EEC7CAA0-1B60-7AD6-7920-DF08BCC9FA27}"/>
              </a:ext>
            </a:extLst>
          </p:cNvPr>
          <p:cNvGrpSpPr/>
          <p:nvPr/>
        </p:nvGrpSpPr>
        <p:grpSpPr>
          <a:xfrm>
            <a:off x="14192252" y="5999518"/>
            <a:ext cx="362052" cy="139792"/>
            <a:chOff x="4659775" y="2072775"/>
            <a:chExt cx="74325" cy="28700"/>
          </a:xfrm>
        </p:grpSpPr>
        <p:sp>
          <p:nvSpPr>
            <p:cNvPr id="341" name="Google Shape;1376;p70">
              <a:extLst>
                <a:ext uri="{FF2B5EF4-FFF2-40B4-BE49-F238E27FC236}">
                  <a16:creationId xmlns:a16="http://schemas.microsoft.com/office/drawing/2014/main" id="{8005170B-ED53-04F6-07B5-6E992A6E688C}"/>
                </a:ext>
              </a:extLst>
            </p:cNvPr>
            <p:cNvSpPr/>
            <p:nvPr/>
          </p:nvSpPr>
          <p:spPr>
            <a:xfrm>
              <a:off x="4659775" y="2072775"/>
              <a:ext cx="38075" cy="28700"/>
            </a:xfrm>
            <a:custGeom>
              <a:avLst/>
              <a:gdLst/>
              <a:ahLst/>
              <a:cxnLst/>
              <a:rect l="l" t="t" r="r" b="b"/>
              <a:pathLst>
                <a:path w="1523" h="1148" extrusionOk="0">
                  <a:moveTo>
                    <a:pt x="1" y="0"/>
                  </a:moveTo>
                  <a:lnTo>
                    <a:pt x="578" y="570"/>
                  </a:lnTo>
                  <a:lnTo>
                    <a:pt x="1" y="1147"/>
                  </a:lnTo>
                  <a:lnTo>
                    <a:pt x="945" y="1147"/>
                  </a:lnTo>
                  <a:lnTo>
                    <a:pt x="1522" y="570"/>
                  </a:lnTo>
                  <a:lnTo>
                    <a:pt x="94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42" name="Google Shape;1377;p70">
              <a:extLst>
                <a:ext uri="{FF2B5EF4-FFF2-40B4-BE49-F238E27FC236}">
                  <a16:creationId xmlns:a16="http://schemas.microsoft.com/office/drawing/2014/main" id="{171CA426-8B35-422F-6A72-66FBBFEC7A5C}"/>
                </a:ext>
              </a:extLst>
            </p:cNvPr>
            <p:cNvSpPr/>
            <p:nvPr/>
          </p:nvSpPr>
          <p:spPr>
            <a:xfrm>
              <a:off x="4691875" y="2072775"/>
              <a:ext cx="24550" cy="28700"/>
            </a:xfrm>
            <a:custGeom>
              <a:avLst/>
              <a:gdLst/>
              <a:ahLst/>
              <a:cxnLst/>
              <a:rect l="l" t="t" r="r" b="b"/>
              <a:pathLst>
                <a:path w="982" h="1148" extrusionOk="0">
                  <a:moveTo>
                    <a:pt x="0" y="0"/>
                  </a:moveTo>
                  <a:lnTo>
                    <a:pt x="570" y="570"/>
                  </a:lnTo>
                  <a:lnTo>
                    <a:pt x="0" y="1147"/>
                  </a:lnTo>
                  <a:lnTo>
                    <a:pt x="411" y="1147"/>
                  </a:lnTo>
                  <a:lnTo>
                    <a:pt x="981" y="570"/>
                  </a:lnTo>
                  <a:lnTo>
                    <a:pt x="41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43" name="Google Shape;1378;p70">
              <a:extLst>
                <a:ext uri="{FF2B5EF4-FFF2-40B4-BE49-F238E27FC236}">
                  <a16:creationId xmlns:a16="http://schemas.microsoft.com/office/drawing/2014/main" id="{F451CD9A-3060-8F73-D415-0F955D349543}"/>
                </a:ext>
              </a:extLst>
            </p:cNvPr>
            <p:cNvSpPr/>
            <p:nvPr/>
          </p:nvSpPr>
          <p:spPr>
            <a:xfrm>
              <a:off x="4709350" y="2072775"/>
              <a:ext cx="24750" cy="28700"/>
            </a:xfrm>
            <a:custGeom>
              <a:avLst/>
              <a:gdLst/>
              <a:ahLst/>
              <a:cxnLst/>
              <a:rect l="l" t="t" r="r" b="b"/>
              <a:pathLst>
                <a:path w="990" h="1148" extrusionOk="0">
                  <a:moveTo>
                    <a:pt x="1" y="0"/>
                  </a:moveTo>
                  <a:lnTo>
                    <a:pt x="578" y="570"/>
                  </a:lnTo>
                  <a:lnTo>
                    <a:pt x="1" y="1147"/>
                  </a:lnTo>
                  <a:lnTo>
                    <a:pt x="412" y="1147"/>
                  </a:lnTo>
                  <a:lnTo>
                    <a:pt x="989" y="570"/>
                  </a:lnTo>
                  <a:lnTo>
                    <a:pt x="412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44" name="Google Shape;1379;p70">
            <a:extLst>
              <a:ext uri="{FF2B5EF4-FFF2-40B4-BE49-F238E27FC236}">
                <a16:creationId xmlns:a16="http://schemas.microsoft.com/office/drawing/2014/main" id="{87081E5D-52DE-7FD2-4358-5FB6C84451F8}"/>
              </a:ext>
            </a:extLst>
          </p:cNvPr>
          <p:cNvGrpSpPr/>
          <p:nvPr/>
        </p:nvGrpSpPr>
        <p:grpSpPr>
          <a:xfrm>
            <a:off x="16031965" y="5580649"/>
            <a:ext cx="334774" cy="178394"/>
            <a:chOff x="4662475" y="1976500"/>
            <a:chExt cx="68725" cy="36625"/>
          </a:xfrm>
        </p:grpSpPr>
        <p:sp>
          <p:nvSpPr>
            <p:cNvPr id="345" name="Google Shape;1380;p70">
              <a:extLst>
                <a:ext uri="{FF2B5EF4-FFF2-40B4-BE49-F238E27FC236}">
                  <a16:creationId xmlns:a16="http://schemas.microsoft.com/office/drawing/2014/main" id="{4DBAA183-ABE7-2926-17F3-3202878AF800}"/>
                </a:ext>
              </a:extLst>
            </p:cNvPr>
            <p:cNvSpPr/>
            <p:nvPr/>
          </p:nvSpPr>
          <p:spPr>
            <a:xfrm>
              <a:off x="4690800" y="1976500"/>
              <a:ext cx="40400" cy="36625"/>
            </a:xfrm>
            <a:custGeom>
              <a:avLst/>
              <a:gdLst/>
              <a:ahLst/>
              <a:cxnLst/>
              <a:rect l="l" t="t" r="r" b="b"/>
              <a:pathLst>
                <a:path w="1616" h="1465" extrusionOk="0">
                  <a:moveTo>
                    <a:pt x="887" y="0"/>
                  </a:moveTo>
                  <a:lnTo>
                    <a:pt x="692" y="188"/>
                  </a:lnTo>
                  <a:lnTo>
                    <a:pt x="1104" y="599"/>
                  </a:lnTo>
                  <a:lnTo>
                    <a:pt x="0" y="599"/>
                  </a:lnTo>
                  <a:lnTo>
                    <a:pt x="0" y="866"/>
                  </a:lnTo>
                  <a:lnTo>
                    <a:pt x="1104" y="866"/>
                  </a:lnTo>
                  <a:lnTo>
                    <a:pt x="692" y="1269"/>
                  </a:lnTo>
                  <a:lnTo>
                    <a:pt x="887" y="1464"/>
                  </a:lnTo>
                  <a:lnTo>
                    <a:pt x="1616" y="729"/>
                  </a:lnTo>
                  <a:lnTo>
                    <a:pt x="887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46" name="Google Shape;1381;p70">
              <a:extLst>
                <a:ext uri="{FF2B5EF4-FFF2-40B4-BE49-F238E27FC236}">
                  <a16:creationId xmlns:a16="http://schemas.microsoft.com/office/drawing/2014/main" id="{0DCFD9CC-E5AF-B68C-ECD8-D1146ACD9FC8}"/>
                </a:ext>
              </a:extLst>
            </p:cNvPr>
            <p:cNvSpPr/>
            <p:nvPr/>
          </p:nvSpPr>
          <p:spPr>
            <a:xfrm>
              <a:off x="4674375" y="1991450"/>
              <a:ext cx="10675" cy="6700"/>
            </a:xfrm>
            <a:custGeom>
              <a:avLst/>
              <a:gdLst/>
              <a:ahLst/>
              <a:cxnLst/>
              <a:rect l="l" t="t" r="r" b="b"/>
              <a:pathLst>
                <a:path w="427" h="268" extrusionOk="0">
                  <a:moveTo>
                    <a:pt x="1" y="1"/>
                  </a:moveTo>
                  <a:lnTo>
                    <a:pt x="1" y="268"/>
                  </a:lnTo>
                  <a:lnTo>
                    <a:pt x="426" y="268"/>
                  </a:lnTo>
                  <a:lnTo>
                    <a:pt x="426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47" name="Google Shape;1382;p70">
              <a:extLst>
                <a:ext uri="{FF2B5EF4-FFF2-40B4-BE49-F238E27FC236}">
                  <a16:creationId xmlns:a16="http://schemas.microsoft.com/office/drawing/2014/main" id="{3FC73186-5406-48F6-0217-0B98401EF9C8}"/>
                </a:ext>
              </a:extLst>
            </p:cNvPr>
            <p:cNvSpPr/>
            <p:nvPr/>
          </p:nvSpPr>
          <p:spPr>
            <a:xfrm>
              <a:off x="4662475" y="1991450"/>
              <a:ext cx="5625" cy="6700"/>
            </a:xfrm>
            <a:custGeom>
              <a:avLst/>
              <a:gdLst/>
              <a:ahLst/>
              <a:cxnLst/>
              <a:rect l="l" t="t" r="r" b="b"/>
              <a:pathLst>
                <a:path w="225" h="268" extrusionOk="0">
                  <a:moveTo>
                    <a:pt x="1" y="1"/>
                  </a:moveTo>
                  <a:lnTo>
                    <a:pt x="1" y="268"/>
                  </a:lnTo>
                  <a:lnTo>
                    <a:pt x="224" y="268"/>
                  </a:lnTo>
                  <a:lnTo>
                    <a:pt x="224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48" name="Google Shape;1383;p70">
            <a:extLst>
              <a:ext uri="{FF2B5EF4-FFF2-40B4-BE49-F238E27FC236}">
                <a16:creationId xmlns:a16="http://schemas.microsoft.com/office/drawing/2014/main" id="{E22B4527-19C9-05BB-888A-39F223EBDA2E}"/>
              </a:ext>
            </a:extLst>
          </p:cNvPr>
          <p:cNvGrpSpPr/>
          <p:nvPr/>
        </p:nvGrpSpPr>
        <p:grpSpPr>
          <a:xfrm>
            <a:off x="15425775" y="5587529"/>
            <a:ext cx="333798" cy="164634"/>
            <a:chOff x="4920150" y="1977875"/>
            <a:chExt cx="68525" cy="33800"/>
          </a:xfrm>
        </p:grpSpPr>
        <p:sp>
          <p:nvSpPr>
            <p:cNvPr id="349" name="Google Shape;1384;p70">
              <a:extLst>
                <a:ext uri="{FF2B5EF4-FFF2-40B4-BE49-F238E27FC236}">
                  <a16:creationId xmlns:a16="http://schemas.microsoft.com/office/drawing/2014/main" id="{66712BD2-D7D0-F8BB-E148-6F6D4C3625D9}"/>
                </a:ext>
              </a:extLst>
            </p:cNvPr>
            <p:cNvSpPr/>
            <p:nvPr/>
          </p:nvSpPr>
          <p:spPr>
            <a:xfrm>
              <a:off x="4949175" y="1977875"/>
              <a:ext cx="39500" cy="33800"/>
            </a:xfrm>
            <a:custGeom>
              <a:avLst/>
              <a:gdLst/>
              <a:ahLst/>
              <a:cxnLst/>
              <a:rect l="l" t="t" r="r" b="b"/>
              <a:pathLst>
                <a:path w="1580" h="1352" extrusionOk="0">
                  <a:moveTo>
                    <a:pt x="891" y="1"/>
                  </a:moveTo>
                  <a:cubicBezTo>
                    <a:pt x="859" y="1"/>
                    <a:pt x="828" y="12"/>
                    <a:pt x="801" y="32"/>
                  </a:cubicBezTo>
                  <a:cubicBezTo>
                    <a:pt x="743" y="89"/>
                    <a:pt x="743" y="176"/>
                    <a:pt x="801" y="226"/>
                  </a:cubicBezTo>
                  <a:lnTo>
                    <a:pt x="1039" y="472"/>
                  </a:lnTo>
                  <a:cubicBezTo>
                    <a:pt x="1068" y="493"/>
                    <a:pt x="1046" y="544"/>
                    <a:pt x="1010" y="544"/>
                  </a:cubicBezTo>
                  <a:lnTo>
                    <a:pt x="152" y="544"/>
                  </a:lnTo>
                  <a:cubicBezTo>
                    <a:pt x="147" y="543"/>
                    <a:pt x="143" y="543"/>
                    <a:pt x="139" y="543"/>
                  </a:cubicBezTo>
                  <a:cubicBezTo>
                    <a:pt x="66" y="543"/>
                    <a:pt x="14" y="598"/>
                    <a:pt x="8" y="666"/>
                  </a:cubicBezTo>
                  <a:cubicBezTo>
                    <a:pt x="0" y="746"/>
                    <a:pt x="65" y="811"/>
                    <a:pt x="145" y="811"/>
                  </a:cubicBezTo>
                  <a:lnTo>
                    <a:pt x="1010" y="811"/>
                  </a:lnTo>
                  <a:cubicBezTo>
                    <a:pt x="1046" y="811"/>
                    <a:pt x="1068" y="854"/>
                    <a:pt x="1039" y="883"/>
                  </a:cubicBezTo>
                  <a:lnTo>
                    <a:pt x="808" y="1113"/>
                  </a:lnTo>
                  <a:cubicBezTo>
                    <a:pt x="758" y="1164"/>
                    <a:pt x="751" y="1251"/>
                    <a:pt x="794" y="1308"/>
                  </a:cubicBezTo>
                  <a:cubicBezTo>
                    <a:pt x="823" y="1337"/>
                    <a:pt x="859" y="1351"/>
                    <a:pt x="895" y="1351"/>
                  </a:cubicBezTo>
                  <a:cubicBezTo>
                    <a:pt x="931" y="1351"/>
                    <a:pt x="967" y="1337"/>
                    <a:pt x="996" y="1308"/>
                  </a:cubicBezTo>
                  <a:lnTo>
                    <a:pt x="1522" y="774"/>
                  </a:lnTo>
                  <a:cubicBezTo>
                    <a:pt x="1580" y="717"/>
                    <a:pt x="1573" y="630"/>
                    <a:pt x="1522" y="573"/>
                  </a:cubicBezTo>
                  <a:lnTo>
                    <a:pt x="996" y="46"/>
                  </a:lnTo>
                  <a:cubicBezTo>
                    <a:pt x="965" y="15"/>
                    <a:pt x="928" y="1"/>
                    <a:pt x="89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50" name="Google Shape;1385;p70">
              <a:extLst>
                <a:ext uri="{FF2B5EF4-FFF2-40B4-BE49-F238E27FC236}">
                  <a16:creationId xmlns:a16="http://schemas.microsoft.com/office/drawing/2014/main" id="{0F3AF5E2-51EE-58A3-F461-CCA15511DE22}"/>
                </a:ext>
              </a:extLst>
            </p:cNvPr>
            <p:cNvSpPr/>
            <p:nvPr/>
          </p:nvSpPr>
          <p:spPr>
            <a:xfrm>
              <a:off x="4931875" y="1991450"/>
              <a:ext cx="12825" cy="6700"/>
            </a:xfrm>
            <a:custGeom>
              <a:avLst/>
              <a:gdLst/>
              <a:ahLst/>
              <a:cxnLst/>
              <a:rect l="l" t="t" r="r" b="b"/>
              <a:pathLst>
                <a:path w="513" h="268" extrusionOk="0">
                  <a:moveTo>
                    <a:pt x="180" y="1"/>
                  </a:moveTo>
                  <a:cubicBezTo>
                    <a:pt x="0" y="1"/>
                    <a:pt x="0" y="268"/>
                    <a:pt x="180" y="268"/>
                  </a:cubicBezTo>
                  <a:lnTo>
                    <a:pt x="332" y="268"/>
                  </a:lnTo>
                  <a:cubicBezTo>
                    <a:pt x="512" y="268"/>
                    <a:pt x="512" y="1"/>
                    <a:pt x="33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51" name="Google Shape;1386;p70">
              <a:extLst>
                <a:ext uri="{FF2B5EF4-FFF2-40B4-BE49-F238E27FC236}">
                  <a16:creationId xmlns:a16="http://schemas.microsoft.com/office/drawing/2014/main" id="{F19449B2-D36D-1AB8-2721-EFA29175739B}"/>
                </a:ext>
              </a:extLst>
            </p:cNvPr>
            <p:cNvSpPr/>
            <p:nvPr/>
          </p:nvSpPr>
          <p:spPr>
            <a:xfrm>
              <a:off x="4920150" y="1991450"/>
              <a:ext cx="9225" cy="6700"/>
            </a:xfrm>
            <a:custGeom>
              <a:avLst/>
              <a:gdLst/>
              <a:ahLst/>
              <a:cxnLst/>
              <a:rect l="l" t="t" r="r" b="b"/>
              <a:pathLst>
                <a:path w="369" h="268" extrusionOk="0">
                  <a:moveTo>
                    <a:pt x="181" y="1"/>
                  </a:moveTo>
                  <a:cubicBezTo>
                    <a:pt x="0" y="1"/>
                    <a:pt x="0" y="268"/>
                    <a:pt x="181" y="268"/>
                  </a:cubicBezTo>
                  <a:lnTo>
                    <a:pt x="195" y="268"/>
                  </a:lnTo>
                  <a:cubicBezTo>
                    <a:pt x="368" y="268"/>
                    <a:pt x="368" y="1"/>
                    <a:pt x="195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52" name="Google Shape;1387;p70">
            <a:extLst>
              <a:ext uri="{FF2B5EF4-FFF2-40B4-BE49-F238E27FC236}">
                <a16:creationId xmlns:a16="http://schemas.microsoft.com/office/drawing/2014/main" id="{6904787E-8BD6-7485-3FBD-60377F731B60}"/>
              </a:ext>
            </a:extLst>
          </p:cNvPr>
          <p:cNvGrpSpPr/>
          <p:nvPr/>
        </p:nvGrpSpPr>
        <p:grpSpPr>
          <a:xfrm>
            <a:off x="14248088" y="6395365"/>
            <a:ext cx="250380" cy="255718"/>
            <a:chOff x="4676550" y="2160575"/>
            <a:chExt cx="51400" cy="52500"/>
          </a:xfrm>
        </p:grpSpPr>
        <p:sp>
          <p:nvSpPr>
            <p:cNvPr id="353" name="Google Shape;1388;p70">
              <a:extLst>
                <a:ext uri="{FF2B5EF4-FFF2-40B4-BE49-F238E27FC236}">
                  <a16:creationId xmlns:a16="http://schemas.microsoft.com/office/drawing/2014/main" id="{E1AF071F-CC4C-4045-BD81-13104E55DFE1}"/>
                </a:ext>
              </a:extLst>
            </p:cNvPr>
            <p:cNvSpPr/>
            <p:nvPr/>
          </p:nvSpPr>
          <p:spPr>
            <a:xfrm>
              <a:off x="4676550" y="2160575"/>
              <a:ext cx="27775" cy="52500"/>
            </a:xfrm>
            <a:custGeom>
              <a:avLst/>
              <a:gdLst/>
              <a:ahLst/>
              <a:cxnLst/>
              <a:rect l="l" t="t" r="r" b="b"/>
              <a:pathLst>
                <a:path w="1111" h="2100" extrusionOk="0">
                  <a:moveTo>
                    <a:pt x="0" y="1"/>
                  </a:moveTo>
                  <a:lnTo>
                    <a:pt x="823" y="1047"/>
                  </a:lnTo>
                  <a:lnTo>
                    <a:pt x="0" y="2100"/>
                  </a:lnTo>
                  <a:lnTo>
                    <a:pt x="289" y="2100"/>
                  </a:lnTo>
                  <a:lnTo>
                    <a:pt x="1111" y="1047"/>
                  </a:lnTo>
                  <a:lnTo>
                    <a:pt x="289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54" name="Google Shape;1389;p70">
              <a:extLst>
                <a:ext uri="{FF2B5EF4-FFF2-40B4-BE49-F238E27FC236}">
                  <a16:creationId xmlns:a16="http://schemas.microsoft.com/office/drawing/2014/main" id="{9B80E096-0E15-530D-CB18-F5BD98652C82}"/>
                </a:ext>
              </a:extLst>
            </p:cNvPr>
            <p:cNvSpPr/>
            <p:nvPr/>
          </p:nvSpPr>
          <p:spPr>
            <a:xfrm>
              <a:off x="4688275" y="2160575"/>
              <a:ext cx="27975" cy="52500"/>
            </a:xfrm>
            <a:custGeom>
              <a:avLst/>
              <a:gdLst/>
              <a:ahLst/>
              <a:cxnLst/>
              <a:rect l="l" t="t" r="r" b="b"/>
              <a:pathLst>
                <a:path w="1119" h="2100" extrusionOk="0">
                  <a:moveTo>
                    <a:pt x="0" y="1"/>
                  </a:moveTo>
                  <a:lnTo>
                    <a:pt x="822" y="1047"/>
                  </a:lnTo>
                  <a:lnTo>
                    <a:pt x="0" y="2100"/>
                  </a:lnTo>
                  <a:lnTo>
                    <a:pt x="296" y="2100"/>
                  </a:lnTo>
                  <a:lnTo>
                    <a:pt x="1118" y="1047"/>
                  </a:lnTo>
                  <a:lnTo>
                    <a:pt x="296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55" name="Google Shape;1390;p70">
              <a:extLst>
                <a:ext uri="{FF2B5EF4-FFF2-40B4-BE49-F238E27FC236}">
                  <a16:creationId xmlns:a16="http://schemas.microsoft.com/office/drawing/2014/main" id="{122F2047-36F7-F8D3-1228-298FC5EBEC01}"/>
                </a:ext>
              </a:extLst>
            </p:cNvPr>
            <p:cNvSpPr/>
            <p:nvPr/>
          </p:nvSpPr>
          <p:spPr>
            <a:xfrm>
              <a:off x="4700175" y="2160575"/>
              <a:ext cx="27775" cy="52500"/>
            </a:xfrm>
            <a:custGeom>
              <a:avLst/>
              <a:gdLst/>
              <a:ahLst/>
              <a:cxnLst/>
              <a:rect l="l" t="t" r="r" b="b"/>
              <a:pathLst>
                <a:path w="1111" h="2100" extrusionOk="0">
                  <a:moveTo>
                    <a:pt x="0" y="1"/>
                  </a:moveTo>
                  <a:lnTo>
                    <a:pt x="822" y="1047"/>
                  </a:lnTo>
                  <a:lnTo>
                    <a:pt x="0" y="2100"/>
                  </a:lnTo>
                  <a:lnTo>
                    <a:pt x="289" y="2100"/>
                  </a:lnTo>
                  <a:lnTo>
                    <a:pt x="1111" y="1047"/>
                  </a:lnTo>
                  <a:lnTo>
                    <a:pt x="289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56" name="Google Shape;1391;p70">
            <a:extLst>
              <a:ext uri="{FF2B5EF4-FFF2-40B4-BE49-F238E27FC236}">
                <a16:creationId xmlns:a16="http://schemas.microsoft.com/office/drawing/2014/main" id="{6ECA5E8A-953D-F6DF-78B7-85AC0E0C6204}"/>
              </a:ext>
            </a:extLst>
          </p:cNvPr>
          <p:cNvGrpSpPr/>
          <p:nvPr/>
        </p:nvGrpSpPr>
        <p:grpSpPr>
          <a:xfrm>
            <a:off x="14842605" y="6409428"/>
            <a:ext cx="290810" cy="227588"/>
            <a:chOff x="4768325" y="2163475"/>
            <a:chExt cx="59700" cy="46725"/>
          </a:xfrm>
        </p:grpSpPr>
        <p:sp>
          <p:nvSpPr>
            <p:cNvPr id="357" name="Google Shape;1392;p70">
              <a:extLst>
                <a:ext uri="{FF2B5EF4-FFF2-40B4-BE49-F238E27FC236}">
                  <a16:creationId xmlns:a16="http://schemas.microsoft.com/office/drawing/2014/main" id="{022BB8CC-3314-F3C1-DA58-917C64EB8287}"/>
                </a:ext>
              </a:extLst>
            </p:cNvPr>
            <p:cNvSpPr/>
            <p:nvPr/>
          </p:nvSpPr>
          <p:spPr>
            <a:xfrm>
              <a:off x="4768325" y="2163475"/>
              <a:ext cx="35375" cy="46725"/>
            </a:xfrm>
            <a:custGeom>
              <a:avLst/>
              <a:gdLst/>
              <a:ahLst/>
              <a:cxnLst/>
              <a:rect l="l" t="t" r="r" b="b"/>
              <a:pathLst>
                <a:path w="1415" h="1869" extrusionOk="0">
                  <a:moveTo>
                    <a:pt x="0" y="0"/>
                  </a:moveTo>
                  <a:lnTo>
                    <a:pt x="895" y="931"/>
                  </a:lnTo>
                  <a:lnTo>
                    <a:pt x="0" y="1868"/>
                  </a:lnTo>
                  <a:lnTo>
                    <a:pt x="520" y="1868"/>
                  </a:lnTo>
                  <a:lnTo>
                    <a:pt x="1414" y="931"/>
                  </a:lnTo>
                  <a:lnTo>
                    <a:pt x="52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58" name="Google Shape;1393;p70">
              <a:extLst>
                <a:ext uri="{FF2B5EF4-FFF2-40B4-BE49-F238E27FC236}">
                  <a16:creationId xmlns:a16="http://schemas.microsoft.com/office/drawing/2014/main" id="{25DED008-5BD8-B6A3-9382-D2832CCBAB21}"/>
                </a:ext>
              </a:extLst>
            </p:cNvPr>
            <p:cNvSpPr/>
            <p:nvPr/>
          </p:nvSpPr>
          <p:spPr>
            <a:xfrm>
              <a:off x="4792475" y="2163475"/>
              <a:ext cx="35550" cy="46725"/>
            </a:xfrm>
            <a:custGeom>
              <a:avLst/>
              <a:gdLst/>
              <a:ahLst/>
              <a:cxnLst/>
              <a:rect l="l" t="t" r="r" b="b"/>
              <a:pathLst>
                <a:path w="1422" h="1869" extrusionOk="0">
                  <a:moveTo>
                    <a:pt x="1" y="0"/>
                  </a:moveTo>
                  <a:lnTo>
                    <a:pt x="895" y="931"/>
                  </a:lnTo>
                  <a:lnTo>
                    <a:pt x="1" y="1868"/>
                  </a:lnTo>
                  <a:lnTo>
                    <a:pt x="527" y="1868"/>
                  </a:lnTo>
                  <a:lnTo>
                    <a:pt x="1422" y="931"/>
                  </a:lnTo>
                  <a:lnTo>
                    <a:pt x="52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359" name="Google Shape;1394;p70">
            <a:extLst>
              <a:ext uri="{FF2B5EF4-FFF2-40B4-BE49-F238E27FC236}">
                <a16:creationId xmlns:a16="http://schemas.microsoft.com/office/drawing/2014/main" id="{A5004745-166D-13C4-2E17-71080C74F2CF}"/>
              </a:ext>
            </a:extLst>
          </p:cNvPr>
          <p:cNvSpPr/>
          <p:nvPr/>
        </p:nvSpPr>
        <p:spPr>
          <a:xfrm>
            <a:off x="15506515" y="6392443"/>
            <a:ext cx="172318" cy="261562"/>
          </a:xfrm>
          <a:custGeom>
            <a:avLst/>
            <a:gdLst/>
            <a:ahLst/>
            <a:cxnLst/>
            <a:rect l="l" t="t" r="r" b="b"/>
            <a:pathLst>
              <a:path w="1415" h="2148" extrusionOk="0">
                <a:moveTo>
                  <a:pt x="308" y="0"/>
                </a:moveTo>
                <a:cubicBezTo>
                  <a:pt x="152" y="0"/>
                  <a:pt x="1" y="123"/>
                  <a:pt x="1" y="308"/>
                </a:cubicBezTo>
                <a:lnTo>
                  <a:pt x="8" y="1844"/>
                </a:lnTo>
                <a:cubicBezTo>
                  <a:pt x="8" y="2026"/>
                  <a:pt x="158" y="2148"/>
                  <a:pt x="316" y="2148"/>
                </a:cubicBezTo>
                <a:cubicBezTo>
                  <a:pt x="390" y="2148"/>
                  <a:pt x="465" y="2121"/>
                  <a:pt x="527" y="2061"/>
                </a:cubicBezTo>
                <a:lnTo>
                  <a:pt x="1292" y="1296"/>
                </a:lnTo>
                <a:cubicBezTo>
                  <a:pt x="1414" y="1181"/>
                  <a:pt x="1414" y="986"/>
                  <a:pt x="1292" y="864"/>
                </a:cubicBezTo>
                <a:lnTo>
                  <a:pt x="520" y="92"/>
                </a:lnTo>
                <a:cubicBezTo>
                  <a:pt x="459" y="29"/>
                  <a:pt x="383" y="0"/>
                  <a:pt x="308" y="0"/>
                </a:cubicBez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solidFill>
                <a:srgbClr val="00B050"/>
              </a:solidFill>
              <a:cs typeface="B Nazanin" panose="00000700000000000000" pitchFamily="2" charset="-78"/>
            </a:endParaRPr>
          </a:p>
        </p:txBody>
      </p:sp>
      <p:sp>
        <p:nvSpPr>
          <p:cNvPr id="360" name="Google Shape;1395;p70">
            <a:extLst>
              <a:ext uri="{FF2B5EF4-FFF2-40B4-BE49-F238E27FC236}">
                <a16:creationId xmlns:a16="http://schemas.microsoft.com/office/drawing/2014/main" id="{F39E4832-9441-2002-8841-122BED4483E1}"/>
              </a:ext>
            </a:extLst>
          </p:cNvPr>
          <p:cNvSpPr/>
          <p:nvPr/>
        </p:nvSpPr>
        <p:spPr>
          <a:xfrm>
            <a:off x="16051266" y="8406613"/>
            <a:ext cx="296168" cy="325978"/>
          </a:xfrm>
          <a:custGeom>
            <a:avLst/>
            <a:gdLst/>
            <a:ahLst/>
            <a:cxnLst/>
            <a:rect l="l" t="t" r="r" b="b"/>
            <a:pathLst>
              <a:path w="2432" h="2677" extrusionOk="0">
                <a:moveTo>
                  <a:pt x="801" y="1"/>
                </a:moveTo>
                <a:lnTo>
                  <a:pt x="1205" y="751"/>
                </a:lnTo>
                <a:lnTo>
                  <a:pt x="1" y="751"/>
                </a:lnTo>
                <a:lnTo>
                  <a:pt x="1" y="1927"/>
                </a:lnTo>
                <a:lnTo>
                  <a:pt x="1205" y="1927"/>
                </a:lnTo>
                <a:lnTo>
                  <a:pt x="801" y="2677"/>
                </a:lnTo>
                <a:lnTo>
                  <a:pt x="2431" y="1335"/>
                </a:lnTo>
                <a:lnTo>
                  <a:pt x="801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solidFill>
                <a:srgbClr val="00B050"/>
              </a:solidFill>
              <a:cs typeface="B Nazanin" panose="00000700000000000000" pitchFamily="2" charset="-78"/>
            </a:endParaRPr>
          </a:p>
        </p:txBody>
      </p:sp>
      <p:sp>
        <p:nvSpPr>
          <p:cNvPr id="361" name="Google Shape;1396;p70">
            <a:extLst>
              <a:ext uri="{FF2B5EF4-FFF2-40B4-BE49-F238E27FC236}">
                <a16:creationId xmlns:a16="http://schemas.microsoft.com/office/drawing/2014/main" id="{BA9121DF-2705-2C1C-8302-85CD7A1C2EDA}"/>
              </a:ext>
            </a:extLst>
          </p:cNvPr>
          <p:cNvSpPr/>
          <p:nvPr/>
        </p:nvSpPr>
        <p:spPr>
          <a:xfrm>
            <a:off x="14254179" y="6863055"/>
            <a:ext cx="238202" cy="326830"/>
          </a:xfrm>
          <a:custGeom>
            <a:avLst/>
            <a:gdLst/>
            <a:ahLst/>
            <a:cxnLst/>
            <a:rect l="l" t="t" r="r" b="b"/>
            <a:pathLst>
              <a:path w="1956" h="2684" extrusionOk="0">
                <a:moveTo>
                  <a:pt x="1" y="0"/>
                </a:moveTo>
                <a:lnTo>
                  <a:pt x="787" y="1342"/>
                </a:lnTo>
                <a:lnTo>
                  <a:pt x="1" y="2683"/>
                </a:lnTo>
                <a:lnTo>
                  <a:pt x="1955" y="1342"/>
                </a:lnTo>
                <a:lnTo>
                  <a:pt x="1" y="0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solidFill>
                <a:srgbClr val="00B050"/>
              </a:solidFill>
              <a:cs typeface="B Nazanin" panose="00000700000000000000" pitchFamily="2" charset="-78"/>
            </a:endParaRPr>
          </a:p>
        </p:txBody>
      </p:sp>
      <p:sp>
        <p:nvSpPr>
          <p:cNvPr id="362" name="Google Shape;1397;p70">
            <a:extLst>
              <a:ext uri="{FF2B5EF4-FFF2-40B4-BE49-F238E27FC236}">
                <a16:creationId xmlns:a16="http://schemas.microsoft.com/office/drawing/2014/main" id="{41023AB9-570E-82CA-7F5C-7F4924CB3397}"/>
              </a:ext>
            </a:extLst>
          </p:cNvPr>
          <p:cNvSpPr/>
          <p:nvPr/>
        </p:nvSpPr>
        <p:spPr>
          <a:xfrm>
            <a:off x="14190123" y="8438273"/>
            <a:ext cx="366314" cy="262658"/>
          </a:xfrm>
          <a:custGeom>
            <a:avLst/>
            <a:gdLst/>
            <a:ahLst/>
            <a:cxnLst/>
            <a:rect l="l" t="t" r="r" b="b"/>
            <a:pathLst>
              <a:path w="3008" h="2157" extrusionOk="0">
                <a:moveTo>
                  <a:pt x="0" y="0"/>
                </a:moveTo>
                <a:lnTo>
                  <a:pt x="729" y="1075"/>
                </a:lnTo>
                <a:lnTo>
                  <a:pt x="0" y="2157"/>
                </a:lnTo>
                <a:lnTo>
                  <a:pt x="0" y="2157"/>
                </a:lnTo>
                <a:lnTo>
                  <a:pt x="3008" y="1075"/>
                </a:lnTo>
                <a:lnTo>
                  <a:pt x="0" y="0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solidFill>
                <a:srgbClr val="00B050"/>
              </a:solidFill>
              <a:cs typeface="B Nazanin" panose="00000700000000000000" pitchFamily="2" charset="-78"/>
            </a:endParaRPr>
          </a:p>
        </p:txBody>
      </p:sp>
      <p:sp>
        <p:nvSpPr>
          <p:cNvPr id="363" name="Google Shape;1398;p70">
            <a:extLst>
              <a:ext uri="{FF2B5EF4-FFF2-40B4-BE49-F238E27FC236}">
                <a16:creationId xmlns:a16="http://schemas.microsoft.com/office/drawing/2014/main" id="{07706C72-903D-CA6A-8EC4-A8D62016E2FB}"/>
              </a:ext>
            </a:extLst>
          </p:cNvPr>
          <p:cNvSpPr/>
          <p:nvPr/>
        </p:nvSpPr>
        <p:spPr>
          <a:xfrm>
            <a:off x="14224769" y="7401561"/>
            <a:ext cx="297022" cy="225030"/>
          </a:xfrm>
          <a:custGeom>
            <a:avLst/>
            <a:gdLst/>
            <a:ahLst/>
            <a:cxnLst/>
            <a:rect l="l" t="t" r="r" b="b"/>
            <a:pathLst>
              <a:path w="2439" h="1848" extrusionOk="0">
                <a:moveTo>
                  <a:pt x="1580" y="1"/>
                </a:moveTo>
                <a:lnTo>
                  <a:pt x="1371" y="203"/>
                </a:lnTo>
                <a:lnTo>
                  <a:pt x="1919" y="780"/>
                </a:lnTo>
                <a:lnTo>
                  <a:pt x="1" y="780"/>
                </a:lnTo>
                <a:lnTo>
                  <a:pt x="1" y="1068"/>
                </a:lnTo>
                <a:lnTo>
                  <a:pt x="1919" y="1068"/>
                </a:lnTo>
                <a:lnTo>
                  <a:pt x="1371" y="1645"/>
                </a:lnTo>
                <a:lnTo>
                  <a:pt x="1580" y="1847"/>
                </a:lnTo>
                <a:lnTo>
                  <a:pt x="2439" y="924"/>
                </a:lnTo>
                <a:lnTo>
                  <a:pt x="1580" y="1"/>
                </a:lnTo>
                <a:close/>
              </a:path>
            </a:pathLst>
          </a:custGeom>
          <a:solidFill>
            <a:srgbClr val="869FB2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solidFill>
                <a:srgbClr val="00B050"/>
              </a:solidFill>
              <a:cs typeface="B Nazanin" panose="00000700000000000000" pitchFamily="2" charset="-78"/>
            </a:endParaRPr>
          </a:p>
        </p:txBody>
      </p:sp>
      <p:sp>
        <p:nvSpPr>
          <p:cNvPr id="364" name="Google Shape;1399;p70">
            <a:extLst>
              <a:ext uri="{FF2B5EF4-FFF2-40B4-BE49-F238E27FC236}">
                <a16:creationId xmlns:a16="http://schemas.microsoft.com/office/drawing/2014/main" id="{C8B83B1C-1B3B-1721-1A82-0D94F79471DC}"/>
              </a:ext>
            </a:extLst>
          </p:cNvPr>
          <p:cNvSpPr/>
          <p:nvPr/>
        </p:nvSpPr>
        <p:spPr>
          <a:xfrm>
            <a:off x="15492266" y="7365395"/>
            <a:ext cx="200816" cy="297362"/>
          </a:xfrm>
          <a:custGeom>
            <a:avLst/>
            <a:gdLst/>
            <a:ahLst/>
            <a:cxnLst/>
            <a:rect l="l" t="t" r="r" b="b"/>
            <a:pathLst>
              <a:path w="1649" h="2442" extrusionOk="0">
                <a:moveTo>
                  <a:pt x="501" y="1"/>
                </a:moveTo>
                <a:cubicBezTo>
                  <a:pt x="238" y="1"/>
                  <a:pt x="1" y="336"/>
                  <a:pt x="250" y="590"/>
                </a:cubicBezTo>
                <a:lnTo>
                  <a:pt x="841" y="1232"/>
                </a:lnTo>
                <a:lnTo>
                  <a:pt x="250" y="1874"/>
                </a:lnTo>
                <a:cubicBezTo>
                  <a:pt x="36" y="2126"/>
                  <a:pt x="260" y="2441"/>
                  <a:pt x="516" y="2441"/>
                </a:cubicBezTo>
                <a:cubicBezTo>
                  <a:pt x="596" y="2441"/>
                  <a:pt x="680" y="2410"/>
                  <a:pt x="754" y="2336"/>
                </a:cubicBezTo>
                <a:lnTo>
                  <a:pt x="1555" y="1463"/>
                </a:lnTo>
                <a:cubicBezTo>
                  <a:pt x="1613" y="1405"/>
                  <a:pt x="1641" y="1326"/>
                  <a:pt x="1649" y="1246"/>
                </a:cubicBezTo>
                <a:cubicBezTo>
                  <a:pt x="1649" y="1239"/>
                  <a:pt x="1649" y="1239"/>
                  <a:pt x="1649" y="1232"/>
                </a:cubicBezTo>
                <a:cubicBezTo>
                  <a:pt x="1649" y="1225"/>
                  <a:pt x="1649" y="1225"/>
                  <a:pt x="1649" y="1218"/>
                </a:cubicBezTo>
                <a:cubicBezTo>
                  <a:pt x="1641" y="1138"/>
                  <a:pt x="1613" y="1059"/>
                  <a:pt x="1555" y="1001"/>
                </a:cubicBezTo>
                <a:lnTo>
                  <a:pt x="754" y="129"/>
                </a:lnTo>
                <a:cubicBezTo>
                  <a:pt x="679" y="38"/>
                  <a:pt x="588" y="1"/>
                  <a:pt x="501" y="1"/>
                </a:cubicBez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solidFill>
                <a:srgbClr val="00B050"/>
              </a:solidFill>
              <a:cs typeface="B Nazanin" panose="00000700000000000000" pitchFamily="2" charset="-78"/>
            </a:endParaRPr>
          </a:p>
        </p:txBody>
      </p:sp>
      <p:grpSp>
        <p:nvGrpSpPr>
          <p:cNvPr id="365" name="Google Shape;1400;p70">
            <a:extLst>
              <a:ext uri="{FF2B5EF4-FFF2-40B4-BE49-F238E27FC236}">
                <a16:creationId xmlns:a16="http://schemas.microsoft.com/office/drawing/2014/main" id="{DE3DEEEE-254C-B481-572D-66E4613823B0}"/>
              </a:ext>
            </a:extLst>
          </p:cNvPr>
          <p:cNvGrpSpPr/>
          <p:nvPr/>
        </p:nvGrpSpPr>
        <p:grpSpPr>
          <a:xfrm>
            <a:off x="14875242" y="6919617"/>
            <a:ext cx="225536" cy="213706"/>
            <a:chOff x="4768575" y="2253950"/>
            <a:chExt cx="46300" cy="43875"/>
          </a:xfrm>
        </p:grpSpPr>
        <p:sp>
          <p:nvSpPr>
            <p:cNvPr id="366" name="Google Shape;1401;p70">
              <a:extLst>
                <a:ext uri="{FF2B5EF4-FFF2-40B4-BE49-F238E27FC236}">
                  <a16:creationId xmlns:a16="http://schemas.microsoft.com/office/drawing/2014/main" id="{7DC5E5D7-D94D-8423-B546-3F86335CF8FA}"/>
                </a:ext>
              </a:extLst>
            </p:cNvPr>
            <p:cNvSpPr/>
            <p:nvPr/>
          </p:nvSpPr>
          <p:spPr>
            <a:xfrm>
              <a:off x="4785700" y="2253950"/>
              <a:ext cx="29175" cy="43875"/>
            </a:xfrm>
            <a:custGeom>
              <a:avLst/>
              <a:gdLst/>
              <a:ahLst/>
              <a:cxnLst/>
              <a:rect l="l" t="t" r="r" b="b"/>
              <a:pathLst>
                <a:path w="1167" h="1755" extrusionOk="0">
                  <a:moveTo>
                    <a:pt x="262" y="1"/>
                  </a:moveTo>
                  <a:cubicBezTo>
                    <a:pt x="150" y="1"/>
                    <a:pt x="49" y="149"/>
                    <a:pt x="164" y="247"/>
                  </a:cubicBezTo>
                  <a:lnTo>
                    <a:pt x="770" y="853"/>
                  </a:lnTo>
                  <a:lnTo>
                    <a:pt x="106" y="1517"/>
                  </a:lnTo>
                  <a:cubicBezTo>
                    <a:pt x="1" y="1616"/>
                    <a:pt x="95" y="1754"/>
                    <a:pt x="204" y="1754"/>
                  </a:cubicBezTo>
                  <a:cubicBezTo>
                    <a:pt x="236" y="1754"/>
                    <a:pt x="271" y="1742"/>
                    <a:pt x="301" y="1711"/>
                  </a:cubicBezTo>
                  <a:lnTo>
                    <a:pt x="1166" y="853"/>
                  </a:lnTo>
                  <a:lnTo>
                    <a:pt x="366" y="52"/>
                  </a:lnTo>
                  <a:cubicBezTo>
                    <a:pt x="334" y="16"/>
                    <a:pt x="297" y="1"/>
                    <a:pt x="26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67" name="Google Shape;1402;p70">
              <a:extLst>
                <a:ext uri="{FF2B5EF4-FFF2-40B4-BE49-F238E27FC236}">
                  <a16:creationId xmlns:a16="http://schemas.microsoft.com/office/drawing/2014/main" id="{BEB918EB-C51C-719C-93F2-941293E1F9C1}"/>
                </a:ext>
              </a:extLst>
            </p:cNvPr>
            <p:cNvSpPr/>
            <p:nvPr/>
          </p:nvSpPr>
          <p:spPr>
            <a:xfrm>
              <a:off x="4768575" y="2253950"/>
              <a:ext cx="29175" cy="43875"/>
            </a:xfrm>
            <a:custGeom>
              <a:avLst/>
              <a:gdLst/>
              <a:ahLst/>
              <a:cxnLst/>
              <a:rect l="l" t="t" r="r" b="b"/>
              <a:pathLst>
                <a:path w="1167" h="1755" extrusionOk="0">
                  <a:moveTo>
                    <a:pt x="261" y="1"/>
                  </a:moveTo>
                  <a:cubicBezTo>
                    <a:pt x="150" y="1"/>
                    <a:pt x="50" y="149"/>
                    <a:pt x="171" y="247"/>
                  </a:cubicBezTo>
                  <a:lnTo>
                    <a:pt x="769" y="853"/>
                  </a:lnTo>
                  <a:lnTo>
                    <a:pt x="106" y="1517"/>
                  </a:lnTo>
                  <a:cubicBezTo>
                    <a:pt x="1" y="1616"/>
                    <a:pt x="95" y="1754"/>
                    <a:pt x="203" y="1754"/>
                  </a:cubicBezTo>
                  <a:cubicBezTo>
                    <a:pt x="236" y="1754"/>
                    <a:pt x="270" y="1742"/>
                    <a:pt x="301" y="1711"/>
                  </a:cubicBezTo>
                  <a:lnTo>
                    <a:pt x="1166" y="853"/>
                  </a:lnTo>
                  <a:lnTo>
                    <a:pt x="365" y="52"/>
                  </a:lnTo>
                  <a:cubicBezTo>
                    <a:pt x="334" y="16"/>
                    <a:pt x="297" y="1"/>
                    <a:pt x="26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68" name="Google Shape;1403;p70">
            <a:extLst>
              <a:ext uri="{FF2B5EF4-FFF2-40B4-BE49-F238E27FC236}">
                <a16:creationId xmlns:a16="http://schemas.microsoft.com/office/drawing/2014/main" id="{D40C348C-D066-5EB6-5126-9028F735C948}"/>
              </a:ext>
            </a:extLst>
          </p:cNvPr>
          <p:cNvGrpSpPr/>
          <p:nvPr/>
        </p:nvGrpSpPr>
        <p:grpSpPr>
          <a:xfrm>
            <a:off x="15474487" y="7897668"/>
            <a:ext cx="236374" cy="292492"/>
            <a:chOff x="4960900" y="2433225"/>
            <a:chExt cx="48525" cy="60050"/>
          </a:xfrm>
        </p:grpSpPr>
        <p:sp>
          <p:nvSpPr>
            <p:cNvPr id="369" name="Google Shape;1404;p70">
              <a:extLst>
                <a:ext uri="{FF2B5EF4-FFF2-40B4-BE49-F238E27FC236}">
                  <a16:creationId xmlns:a16="http://schemas.microsoft.com/office/drawing/2014/main" id="{F525151C-1F04-C99A-E2C6-F1D3683783A5}"/>
                </a:ext>
              </a:extLst>
            </p:cNvPr>
            <p:cNvSpPr/>
            <p:nvPr/>
          </p:nvSpPr>
          <p:spPr>
            <a:xfrm>
              <a:off x="4974225" y="2433225"/>
              <a:ext cx="35200" cy="60050"/>
            </a:xfrm>
            <a:custGeom>
              <a:avLst/>
              <a:gdLst/>
              <a:ahLst/>
              <a:cxnLst/>
              <a:rect l="l" t="t" r="r" b="b"/>
              <a:pathLst>
                <a:path w="1408" h="2402" extrusionOk="0">
                  <a:moveTo>
                    <a:pt x="102" y="0"/>
                  </a:moveTo>
                  <a:lnTo>
                    <a:pt x="95" y="7"/>
                  </a:lnTo>
                  <a:lnTo>
                    <a:pt x="1112" y="1154"/>
                  </a:lnTo>
                  <a:lnTo>
                    <a:pt x="1" y="2402"/>
                  </a:lnTo>
                  <a:lnTo>
                    <a:pt x="297" y="2402"/>
                  </a:lnTo>
                  <a:lnTo>
                    <a:pt x="1407" y="1154"/>
                  </a:lnTo>
                  <a:lnTo>
                    <a:pt x="383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70" name="Google Shape;1405;p70">
              <a:extLst>
                <a:ext uri="{FF2B5EF4-FFF2-40B4-BE49-F238E27FC236}">
                  <a16:creationId xmlns:a16="http://schemas.microsoft.com/office/drawing/2014/main" id="{5E4AB920-7945-87A1-AA9B-4E5F7C66FA39}"/>
                </a:ext>
              </a:extLst>
            </p:cNvPr>
            <p:cNvSpPr/>
            <p:nvPr/>
          </p:nvSpPr>
          <p:spPr>
            <a:xfrm>
              <a:off x="4960900" y="2433225"/>
              <a:ext cx="35175" cy="60050"/>
            </a:xfrm>
            <a:custGeom>
              <a:avLst/>
              <a:gdLst/>
              <a:ahLst/>
              <a:cxnLst/>
              <a:rect l="l" t="t" r="r" b="b"/>
              <a:pathLst>
                <a:path w="1407" h="2402" extrusionOk="0">
                  <a:moveTo>
                    <a:pt x="108" y="0"/>
                  </a:moveTo>
                  <a:lnTo>
                    <a:pt x="94" y="7"/>
                  </a:lnTo>
                  <a:lnTo>
                    <a:pt x="1111" y="1154"/>
                  </a:lnTo>
                  <a:lnTo>
                    <a:pt x="0" y="2402"/>
                  </a:lnTo>
                  <a:lnTo>
                    <a:pt x="296" y="2402"/>
                  </a:lnTo>
                  <a:lnTo>
                    <a:pt x="1407" y="1154"/>
                  </a:lnTo>
                  <a:lnTo>
                    <a:pt x="390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71" name="Google Shape;1406;p70">
            <a:extLst>
              <a:ext uri="{FF2B5EF4-FFF2-40B4-BE49-F238E27FC236}">
                <a16:creationId xmlns:a16="http://schemas.microsoft.com/office/drawing/2014/main" id="{3D36AC67-779E-BCD8-D485-363087140FCB}"/>
              </a:ext>
            </a:extLst>
          </p:cNvPr>
          <p:cNvGrpSpPr/>
          <p:nvPr/>
        </p:nvGrpSpPr>
        <p:grpSpPr>
          <a:xfrm>
            <a:off x="14851616" y="8425790"/>
            <a:ext cx="272788" cy="287620"/>
            <a:chOff x="4854075" y="2527625"/>
            <a:chExt cx="56000" cy="59050"/>
          </a:xfrm>
        </p:grpSpPr>
        <p:sp>
          <p:nvSpPr>
            <p:cNvPr id="372" name="Google Shape;1407;p70">
              <a:extLst>
                <a:ext uri="{FF2B5EF4-FFF2-40B4-BE49-F238E27FC236}">
                  <a16:creationId xmlns:a16="http://schemas.microsoft.com/office/drawing/2014/main" id="{4294DBD2-A197-3D75-F599-1352FDE97622}"/>
                </a:ext>
              </a:extLst>
            </p:cNvPr>
            <p:cNvSpPr/>
            <p:nvPr/>
          </p:nvSpPr>
          <p:spPr>
            <a:xfrm>
              <a:off x="4872325" y="2527625"/>
              <a:ext cx="37750" cy="59050"/>
            </a:xfrm>
            <a:custGeom>
              <a:avLst/>
              <a:gdLst/>
              <a:ahLst/>
              <a:cxnLst/>
              <a:rect l="l" t="t" r="r" b="b"/>
              <a:pathLst>
                <a:path w="1510" h="2362" extrusionOk="0">
                  <a:moveTo>
                    <a:pt x="305" y="1"/>
                  </a:moveTo>
                  <a:cubicBezTo>
                    <a:pt x="141" y="1"/>
                    <a:pt x="1" y="210"/>
                    <a:pt x="146" y="371"/>
                  </a:cubicBezTo>
                  <a:lnTo>
                    <a:pt x="961" y="1179"/>
                  </a:lnTo>
                  <a:lnTo>
                    <a:pt x="146" y="1994"/>
                  </a:lnTo>
                  <a:cubicBezTo>
                    <a:pt x="0" y="2151"/>
                    <a:pt x="143" y="2361"/>
                    <a:pt x="308" y="2361"/>
                  </a:cubicBezTo>
                  <a:cubicBezTo>
                    <a:pt x="355" y="2361"/>
                    <a:pt x="404" y="2344"/>
                    <a:pt x="449" y="2304"/>
                  </a:cubicBezTo>
                  <a:lnTo>
                    <a:pt x="1423" y="1338"/>
                  </a:lnTo>
                  <a:cubicBezTo>
                    <a:pt x="1509" y="1244"/>
                    <a:pt x="1509" y="1107"/>
                    <a:pt x="1423" y="1013"/>
                  </a:cubicBezTo>
                  <a:lnTo>
                    <a:pt x="1423" y="1020"/>
                  </a:lnTo>
                  <a:lnTo>
                    <a:pt x="449" y="61"/>
                  </a:lnTo>
                  <a:cubicBezTo>
                    <a:pt x="403" y="19"/>
                    <a:pt x="353" y="1"/>
                    <a:pt x="30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73" name="Google Shape;1408;p70">
              <a:extLst>
                <a:ext uri="{FF2B5EF4-FFF2-40B4-BE49-F238E27FC236}">
                  <a16:creationId xmlns:a16="http://schemas.microsoft.com/office/drawing/2014/main" id="{310990D9-2281-0B4A-0CFF-39BB198B6ACD}"/>
                </a:ext>
              </a:extLst>
            </p:cNvPr>
            <p:cNvSpPr/>
            <p:nvPr/>
          </p:nvSpPr>
          <p:spPr>
            <a:xfrm>
              <a:off x="4854075" y="2539100"/>
              <a:ext cx="26075" cy="35875"/>
            </a:xfrm>
            <a:custGeom>
              <a:avLst/>
              <a:gdLst/>
              <a:ahLst/>
              <a:cxnLst/>
              <a:rect l="l" t="t" r="r" b="b"/>
              <a:pathLst>
                <a:path w="1043" h="1435" extrusionOk="0">
                  <a:moveTo>
                    <a:pt x="326" y="1"/>
                  </a:moveTo>
                  <a:cubicBezTo>
                    <a:pt x="152" y="1"/>
                    <a:pt x="1" y="234"/>
                    <a:pt x="177" y="388"/>
                  </a:cubicBezTo>
                  <a:lnTo>
                    <a:pt x="516" y="720"/>
                  </a:lnTo>
                  <a:lnTo>
                    <a:pt x="177" y="1059"/>
                  </a:lnTo>
                  <a:cubicBezTo>
                    <a:pt x="21" y="1215"/>
                    <a:pt x="165" y="1435"/>
                    <a:pt x="336" y="1435"/>
                  </a:cubicBezTo>
                  <a:cubicBezTo>
                    <a:pt x="386" y="1435"/>
                    <a:pt x="439" y="1415"/>
                    <a:pt x="487" y="1369"/>
                  </a:cubicBezTo>
                  <a:lnTo>
                    <a:pt x="977" y="886"/>
                  </a:lnTo>
                  <a:cubicBezTo>
                    <a:pt x="1020" y="843"/>
                    <a:pt x="1042" y="785"/>
                    <a:pt x="1042" y="720"/>
                  </a:cubicBezTo>
                  <a:cubicBezTo>
                    <a:pt x="1042" y="662"/>
                    <a:pt x="1013" y="605"/>
                    <a:pt x="977" y="561"/>
                  </a:cubicBezTo>
                  <a:lnTo>
                    <a:pt x="487" y="78"/>
                  </a:lnTo>
                  <a:cubicBezTo>
                    <a:pt x="437" y="23"/>
                    <a:pt x="380" y="1"/>
                    <a:pt x="32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374" name="Google Shape;1409;p70">
            <a:extLst>
              <a:ext uri="{FF2B5EF4-FFF2-40B4-BE49-F238E27FC236}">
                <a16:creationId xmlns:a16="http://schemas.microsoft.com/office/drawing/2014/main" id="{87BEB74A-2594-36D8-264E-2DEAC185C45A}"/>
              </a:ext>
            </a:extLst>
          </p:cNvPr>
          <p:cNvSpPr/>
          <p:nvPr/>
        </p:nvSpPr>
        <p:spPr>
          <a:xfrm>
            <a:off x="14882122" y="7911246"/>
            <a:ext cx="211776" cy="265336"/>
          </a:xfrm>
          <a:custGeom>
            <a:avLst/>
            <a:gdLst/>
            <a:ahLst/>
            <a:cxnLst/>
            <a:rect l="l" t="t" r="r" b="b"/>
            <a:pathLst>
              <a:path w="1739" h="2179" extrusionOk="0">
                <a:moveTo>
                  <a:pt x="1" y="1"/>
                </a:moveTo>
                <a:lnTo>
                  <a:pt x="1" y="2179"/>
                </a:lnTo>
                <a:lnTo>
                  <a:pt x="758" y="2179"/>
                </a:lnTo>
                <a:lnTo>
                  <a:pt x="1739" y="1090"/>
                </a:lnTo>
                <a:lnTo>
                  <a:pt x="758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solidFill>
                <a:srgbClr val="00B050"/>
              </a:solidFill>
              <a:cs typeface="B Nazanin" panose="00000700000000000000" pitchFamily="2" charset="-78"/>
            </a:endParaRPr>
          </a:p>
        </p:txBody>
      </p:sp>
      <p:sp>
        <p:nvSpPr>
          <p:cNvPr id="375" name="Google Shape;1410;p70">
            <a:extLst>
              <a:ext uri="{FF2B5EF4-FFF2-40B4-BE49-F238E27FC236}">
                <a16:creationId xmlns:a16="http://schemas.microsoft.com/office/drawing/2014/main" id="{C39FD0E6-5077-80B3-B578-77C479E65BB3}"/>
              </a:ext>
            </a:extLst>
          </p:cNvPr>
          <p:cNvSpPr/>
          <p:nvPr/>
        </p:nvSpPr>
        <p:spPr>
          <a:xfrm>
            <a:off x="16039455" y="6390554"/>
            <a:ext cx="319794" cy="265336"/>
          </a:xfrm>
          <a:custGeom>
            <a:avLst/>
            <a:gdLst/>
            <a:ahLst/>
            <a:cxnLst/>
            <a:rect l="l" t="t" r="r" b="b"/>
            <a:pathLst>
              <a:path w="2626" h="2179" extrusionOk="0">
                <a:moveTo>
                  <a:pt x="0" y="1"/>
                </a:moveTo>
                <a:lnTo>
                  <a:pt x="887" y="1090"/>
                </a:lnTo>
                <a:lnTo>
                  <a:pt x="0" y="2179"/>
                </a:lnTo>
                <a:lnTo>
                  <a:pt x="1644" y="2179"/>
                </a:lnTo>
                <a:lnTo>
                  <a:pt x="2625" y="1090"/>
                </a:lnTo>
                <a:lnTo>
                  <a:pt x="1644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solidFill>
                <a:srgbClr val="00B050"/>
              </a:solidFill>
              <a:cs typeface="B Nazanin" panose="00000700000000000000" pitchFamily="2" charset="-78"/>
            </a:endParaRPr>
          </a:p>
        </p:txBody>
      </p:sp>
      <p:sp>
        <p:nvSpPr>
          <p:cNvPr id="376" name="Google Shape;1411;p70">
            <a:extLst>
              <a:ext uri="{FF2B5EF4-FFF2-40B4-BE49-F238E27FC236}">
                <a16:creationId xmlns:a16="http://schemas.microsoft.com/office/drawing/2014/main" id="{FAF10C10-7076-B90C-FB1F-9DE79123D793}"/>
              </a:ext>
            </a:extLst>
          </p:cNvPr>
          <p:cNvSpPr/>
          <p:nvPr/>
        </p:nvSpPr>
        <p:spPr>
          <a:xfrm>
            <a:off x="14237982" y="7911246"/>
            <a:ext cx="270596" cy="265336"/>
          </a:xfrm>
          <a:custGeom>
            <a:avLst/>
            <a:gdLst/>
            <a:ahLst/>
            <a:cxnLst/>
            <a:rect l="l" t="t" r="r" b="b"/>
            <a:pathLst>
              <a:path w="2222" h="2179" extrusionOk="0">
                <a:moveTo>
                  <a:pt x="477" y="1"/>
                </a:moveTo>
                <a:lnTo>
                  <a:pt x="895" y="513"/>
                </a:lnTo>
                <a:lnTo>
                  <a:pt x="1" y="513"/>
                </a:lnTo>
                <a:lnTo>
                  <a:pt x="1" y="1659"/>
                </a:lnTo>
                <a:lnTo>
                  <a:pt x="895" y="1659"/>
                </a:lnTo>
                <a:lnTo>
                  <a:pt x="477" y="2179"/>
                </a:lnTo>
                <a:lnTo>
                  <a:pt x="1234" y="2179"/>
                </a:lnTo>
                <a:lnTo>
                  <a:pt x="2222" y="1090"/>
                </a:lnTo>
                <a:lnTo>
                  <a:pt x="1234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solidFill>
                <a:srgbClr val="00B050"/>
              </a:solidFill>
              <a:cs typeface="B Nazanin" panose="00000700000000000000" pitchFamily="2" charset="-78"/>
            </a:endParaRPr>
          </a:p>
        </p:txBody>
      </p:sp>
      <p:grpSp>
        <p:nvGrpSpPr>
          <p:cNvPr id="377" name="Google Shape;1412;p70">
            <a:extLst>
              <a:ext uri="{FF2B5EF4-FFF2-40B4-BE49-F238E27FC236}">
                <a16:creationId xmlns:a16="http://schemas.microsoft.com/office/drawing/2014/main" id="{4C99CEBE-5330-0E68-42BC-753744081EDC}"/>
              </a:ext>
            </a:extLst>
          </p:cNvPr>
          <p:cNvGrpSpPr/>
          <p:nvPr/>
        </p:nvGrpSpPr>
        <p:grpSpPr>
          <a:xfrm>
            <a:off x="16100040" y="7353279"/>
            <a:ext cx="198624" cy="321594"/>
            <a:chOff x="5059700" y="2334775"/>
            <a:chExt cx="40775" cy="66025"/>
          </a:xfrm>
        </p:grpSpPr>
        <p:sp>
          <p:nvSpPr>
            <p:cNvPr id="378" name="Google Shape;1413;p70">
              <a:extLst>
                <a:ext uri="{FF2B5EF4-FFF2-40B4-BE49-F238E27FC236}">
                  <a16:creationId xmlns:a16="http://schemas.microsoft.com/office/drawing/2014/main" id="{5A17D1A0-AD7F-365A-248D-FFAF74F2139A}"/>
                </a:ext>
              </a:extLst>
            </p:cNvPr>
            <p:cNvSpPr/>
            <p:nvPr/>
          </p:nvSpPr>
          <p:spPr>
            <a:xfrm>
              <a:off x="5059700" y="2334775"/>
              <a:ext cx="12475" cy="10525"/>
            </a:xfrm>
            <a:custGeom>
              <a:avLst/>
              <a:gdLst/>
              <a:ahLst/>
              <a:cxnLst/>
              <a:rect l="l" t="t" r="r" b="b"/>
              <a:pathLst>
                <a:path w="499" h="421" extrusionOk="0">
                  <a:moveTo>
                    <a:pt x="282" y="0"/>
                  </a:moveTo>
                  <a:cubicBezTo>
                    <a:pt x="94" y="0"/>
                    <a:pt x="1" y="224"/>
                    <a:pt x="138" y="361"/>
                  </a:cubicBezTo>
                  <a:cubicBezTo>
                    <a:pt x="179" y="402"/>
                    <a:pt x="230" y="421"/>
                    <a:pt x="281" y="421"/>
                  </a:cubicBezTo>
                  <a:cubicBezTo>
                    <a:pt x="388" y="421"/>
                    <a:pt x="491" y="337"/>
                    <a:pt x="491" y="209"/>
                  </a:cubicBezTo>
                  <a:cubicBezTo>
                    <a:pt x="498" y="94"/>
                    <a:pt x="397" y="0"/>
                    <a:pt x="282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79" name="Google Shape;1414;p70">
              <a:extLst>
                <a:ext uri="{FF2B5EF4-FFF2-40B4-BE49-F238E27FC236}">
                  <a16:creationId xmlns:a16="http://schemas.microsoft.com/office/drawing/2014/main" id="{9534171C-8667-171A-31DF-A938A18EAC7D}"/>
                </a:ext>
              </a:extLst>
            </p:cNvPr>
            <p:cNvSpPr/>
            <p:nvPr/>
          </p:nvSpPr>
          <p:spPr>
            <a:xfrm>
              <a:off x="5059700" y="2348650"/>
              <a:ext cx="12475" cy="10550"/>
            </a:xfrm>
            <a:custGeom>
              <a:avLst/>
              <a:gdLst/>
              <a:ahLst/>
              <a:cxnLst/>
              <a:rect l="l" t="t" r="r" b="b"/>
              <a:pathLst>
                <a:path w="499" h="422" extrusionOk="0">
                  <a:moveTo>
                    <a:pt x="282" y="1"/>
                  </a:moveTo>
                  <a:cubicBezTo>
                    <a:pt x="94" y="1"/>
                    <a:pt x="1" y="224"/>
                    <a:pt x="138" y="361"/>
                  </a:cubicBezTo>
                  <a:cubicBezTo>
                    <a:pt x="179" y="403"/>
                    <a:pt x="230" y="421"/>
                    <a:pt x="281" y="421"/>
                  </a:cubicBezTo>
                  <a:cubicBezTo>
                    <a:pt x="388" y="421"/>
                    <a:pt x="491" y="337"/>
                    <a:pt x="491" y="210"/>
                  </a:cubicBezTo>
                  <a:cubicBezTo>
                    <a:pt x="498" y="94"/>
                    <a:pt x="397" y="1"/>
                    <a:pt x="28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80" name="Google Shape;1415;p70">
              <a:extLst>
                <a:ext uri="{FF2B5EF4-FFF2-40B4-BE49-F238E27FC236}">
                  <a16:creationId xmlns:a16="http://schemas.microsoft.com/office/drawing/2014/main" id="{58BD4C32-327D-96F0-34D9-7AB62403CC78}"/>
                </a:ext>
              </a:extLst>
            </p:cNvPr>
            <p:cNvSpPr/>
            <p:nvPr/>
          </p:nvSpPr>
          <p:spPr>
            <a:xfrm>
              <a:off x="5059700" y="2362525"/>
              <a:ext cx="12475" cy="10550"/>
            </a:xfrm>
            <a:custGeom>
              <a:avLst/>
              <a:gdLst/>
              <a:ahLst/>
              <a:cxnLst/>
              <a:rect l="l" t="t" r="r" b="b"/>
              <a:pathLst>
                <a:path w="499" h="422" extrusionOk="0">
                  <a:moveTo>
                    <a:pt x="282" y="1"/>
                  </a:moveTo>
                  <a:cubicBezTo>
                    <a:pt x="94" y="1"/>
                    <a:pt x="1" y="224"/>
                    <a:pt x="138" y="361"/>
                  </a:cubicBezTo>
                  <a:cubicBezTo>
                    <a:pt x="179" y="403"/>
                    <a:pt x="230" y="422"/>
                    <a:pt x="281" y="422"/>
                  </a:cubicBezTo>
                  <a:cubicBezTo>
                    <a:pt x="388" y="422"/>
                    <a:pt x="491" y="338"/>
                    <a:pt x="491" y="210"/>
                  </a:cubicBezTo>
                  <a:cubicBezTo>
                    <a:pt x="498" y="95"/>
                    <a:pt x="397" y="1"/>
                    <a:pt x="28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81" name="Google Shape;1416;p70">
              <a:extLst>
                <a:ext uri="{FF2B5EF4-FFF2-40B4-BE49-F238E27FC236}">
                  <a16:creationId xmlns:a16="http://schemas.microsoft.com/office/drawing/2014/main" id="{6CD4265F-46BF-5BEB-36F3-5FB20813960D}"/>
                </a:ext>
              </a:extLst>
            </p:cNvPr>
            <p:cNvSpPr/>
            <p:nvPr/>
          </p:nvSpPr>
          <p:spPr>
            <a:xfrm>
              <a:off x="5059700" y="2376400"/>
              <a:ext cx="12475" cy="10500"/>
            </a:xfrm>
            <a:custGeom>
              <a:avLst/>
              <a:gdLst/>
              <a:ahLst/>
              <a:cxnLst/>
              <a:rect l="l" t="t" r="r" b="b"/>
              <a:pathLst>
                <a:path w="499" h="420" extrusionOk="0">
                  <a:moveTo>
                    <a:pt x="294" y="1"/>
                  </a:moveTo>
                  <a:cubicBezTo>
                    <a:pt x="290" y="1"/>
                    <a:pt x="286" y="1"/>
                    <a:pt x="282" y="1"/>
                  </a:cubicBezTo>
                  <a:cubicBezTo>
                    <a:pt x="94" y="1"/>
                    <a:pt x="1" y="225"/>
                    <a:pt x="138" y="355"/>
                  </a:cubicBezTo>
                  <a:cubicBezTo>
                    <a:pt x="180" y="400"/>
                    <a:pt x="233" y="420"/>
                    <a:pt x="285" y="420"/>
                  </a:cubicBezTo>
                  <a:cubicBezTo>
                    <a:pt x="390" y="420"/>
                    <a:pt x="491" y="336"/>
                    <a:pt x="491" y="210"/>
                  </a:cubicBezTo>
                  <a:cubicBezTo>
                    <a:pt x="498" y="99"/>
                    <a:pt x="404" y="1"/>
                    <a:pt x="294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82" name="Google Shape;1417;p70">
              <a:extLst>
                <a:ext uri="{FF2B5EF4-FFF2-40B4-BE49-F238E27FC236}">
                  <a16:creationId xmlns:a16="http://schemas.microsoft.com/office/drawing/2014/main" id="{3A6715FC-61AE-60C8-FC1C-B1EB4C03FE8C}"/>
                </a:ext>
              </a:extLst>
            </p:cNvPr>
            <p:cNvSpPr/>
            <p:nvPr/>
          </p:nvSpPr>
          <p:spPr>
            <a:xfrm>
              <a:off x="5059700" y="2390125"/>
              <a:ext cx="12475" cy="10675"/>
            </a:xfrm>
            <a:custGeom>
              <a:avLst/>
              <a:gdLst/>
              <a:ahLst/>
              <a:cxnLst/>
              <a:rect l="l" t="t" r="r" b="b"/>
              <a:pathLst>
                <a:path w="499" h="427" extrusionOk="0">
                  <a:moveTo>
                    <a:pt x="282" y="0"/>
                  </a:moveTo>
                  <a:cubicBezTo>
                    <a:pt x="94" y="0"/>
                    <a:pt x="1" y="231"/>
                    <a:pt x="138" y="361"/>
                  </a:cubicBezTo>
                  <a:cubicBezTo>
                    <a:pt x="180" y="406"/>
                    <a:pt x="233" y="426"/>
                    <a:pt x="285" y="426"/>
                  </a:cubicBezTo>
                  <a:cubicBezTo>
                    <a:pt x="390" y="426"/>
                    <a:pt x="491" y="343"/>
                    <a:pt x="491" y="217"/>
                  </a:cubicBezTo>
                  <a:cubicBezTo>
                    <a:pt x="498" y="94"/>
                    <a:pt x="397" y="0"/>
                    <a:pt x="282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83" name="Google Shape;1418;p70">
              <a:extLst>
                <a:ext uri="{FF2B5EF4-FFF2-40B4-BE49-F238E27FC236}">
                  <a16:creationId xmlns:a16="http://schemas.microsoft.com/office/drawing/2014/main" id="{8CD503AD-9793-09FB-3857-DBEA3B0F267D}"/>
                </a:ext>
              </a:extLst>
            </p:cNvPr>
            <p:cNvSpPr/>
            <p:nvPr/>
          </p:nvSpPr>
          <p:spPr>
            <a:xfrm>
              <a:off x="5073950" y="2348650"/>
              <a:ext cx="12275" cy="10550"/>
            </a:xfrm>
            <a:custGeom>
              <a:avLst/>
              <a:gdLst/>
              <a:ahLst/>
              <a:cxnLst/>
              <a:rect l="l" t="t" r="r" b="b"/>
              <a:pathLst>
                <a:path w="491" h="422" extrusionOk="0">
                  <a:moveTo>
                    <a:pt x="282" y="1"/>
                  </a:moveTo>
                  <a:cubicBezTo>
                    <a:pt x="94" y="1"/>
                    <a:pt x="0" y="224"/>
                    <a:pt x="130" y="361"/>
                  </a:cubicBezTo>
                  <a:cubicBezTo>
                    <a:pt x="174" y="403"/>
                    <a:pt x="227" y="421"/>
                    <a:pt x="278" y="421"/>
                  </a:cubicBezTo>
                  <a:cubicBezTo>
                    <a:pt x="387" y="421"/>
                    <a:pt x="491" y="337"/>
                    <a:pt x="491" y="210"/>
                  </a:cubicBezTo>
                  <a:cubicBezTo>
                    <a:pt x="491" y="94"/>
                    <a:pt x="397" y="1"/>
                    <a:pt x="28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84" name="Google Shape;1419;p70">
              <a:extLst>
                <a:ext uri="{FF2B5EF4-FFF2-40B4-BE49-F238E27FC236}">
                  <a16:creationId xmlns:a16="http://schemas.microsoft.com/office/drawing/2014/main" id="{9380365C-80D6-BD82-4D7A-DE68E9144BC1}"/>
                </a:ext>
              </a:extLst>
            </p:cNvPr>
            <p:cNvSpPr/>
            <p:nvPr/>
          </p:nvSpPr>
          <p:spPr>
            <a:xfrm>
              <a:off x="5073950" y="2362525"/>
              <a:ext cx="12275" cy="10550"/>
            </a:xfrm>
            <a:custGeom>
              <a:avLst/>
              <a:gdLst/>
              <a:ahLst/>
              <a:cxnLst/>
              <a:rect l="l" t="t" r="r" b="b"/>
              <a:pathLst>
                <a:path w="491" h="422" extrusionOk="0">
                  <a:moveTo>
                    <a:pt x="282" y="1"/>
                  </a:moveTo>
                  <a:cubicBezTo>
                    <a:pt x="94" y="1"/>
                    <a:pt x="0" y="224"/>
                    <a:pt x="130" y="361"/>
                  </a:cubicBezTo>
                  <a:cubicBezTo>
                    <a:pt x="174" y="403"/>
                    <a:pt x="227" y="422"/>
                    <a:pt x="278" y="422"/>
                  </a:cubicBezTo>
                  <a:cubicBezTo>
                    <a:pt x="387" y="422"/>
                    <a:pt x="491" y="338"/>
                    <a:pt x="491" y="210"/>
                  </a:cubicBezTo>
                  <a:cubicBezTo>
                    <a:pt x="491" y="95"/>
                    <a:pt x="397" y="1"/>
                    <a:pt x="28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85" name="Google Shape;1420;p70">
              <a:extLst>
                <a:ext uri="{FF2B5EF4-FFF2-40B4-BE49-F238E27FC236}">
                  <a16:creationId xmlns:a16="http://schemas.microsoft.com/office/drawing/2014/main" id="{ED82FDC9-8117-1639-0B4D-D4F64639D305}"/>
                </a:ext>
              </a:extLst>
            </p:cNvPr>
            <p:cNvSpPr/>
            <p:nvPr/>
          </p:nvSpPr>
          <p:spPr>
            <a:xfrm>
              <a:off x="5074000" y="2376400"/>
              <a:ext cx="12225" cy="10500"/>
            </a:xfrm>
            <a:custGeom>
              <a:avLst/>
              <a:gdLst/>
              <a:ahLst/>
              <a:cxnLst/>
              <a:rect l="l" t="t" r="r" b="b"/>
              <a:pathLst>
                <a:path w="489" h="420" extrusionOk="0">
                  <a:moveTo>
                    <a:pt x="291" y="1"/>
                  </a:moveTo>
                  <a:cubicBezTo>
                    <a:pt x="287" y="1"/>
                    <a:pt x="284" y="1"/>
                    <a:pt x="280" y="1"/>
                  </a:cubicBezTo>
                  <a:cubicBezTo>
                    <a:pt x="277" y="1"/>
                    <a:pt x="274" y="1"/>
                    <a:pt x="271" y="1"/>
                  </a:cubicBezTo>
                  <a:cubicBezTo>
                    <a:pt x="89" y="1"/>
                    <a:pt x="0" y="227"/>
                    <a:pt x="128" y="355"/>
                  </a:cubicBezTo>
                  <a:cubicBezTo>
                    <a:pt x="173" y="400"/>
                    <a:pt x="228" y="420"/>
                    <a:pt x="281" y="420"/>
                  </a:cubicBezTo>
                  <a:cubicBezTo>
                    <a:pt x="388" y="420"/>
                    <a:pt x="489" y="336"/>
                    <a:pt x="489" y="210"/>
                  </a:cubicBezTo>
                  <a:cubicBezTo>
                    <a:pt x="489" y="99"/>
                    <a:pt x="401" y="1"/>
                    <a:pt x="29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86" name="Google Shape;1421;p70">
              <a:extLst>
                <a:ext uri="{FF2B5EF4-FFF2-40B4-BE49-F238E27FC236}">
                  <a16:creationId xmlns:a16="http://schemas.microsoft.com/office/drawing/2014/main" id="{694315AD-C267-2119-8703-7C84425C274D}"/>
                </a:ext>
              </a:extLst>
            </p:cNvPr>
            <p:cNvSpPr/>
            <p:nvPr/>
          </p:nvSpPr>
          <p:spPr>
            <a:xfrm>
              <a:off x="5088000" y="2362525"/>
              <a:ext cx="12475" cy="10550"/>
            </a:xfrm>
            <a:custGeom>
              <a:avLst/>
              <a:gdLst/>
              <a:ahLst/>
              <a:cxnLst/>
              <a:rect l="l" t="t" r="r" b="b"/>
              <a:pathLst>
                <a:path w="499" h="422" extrusionOk="0">
                  <a:moveTo>
                    <a:pt x="289" y="1"/>
                  </a:moveTo>
                  <a:cubicBezTo>
                    <a:pt x="102" y="1"/>
                    <a:pt x="1" y="224"/>
                    <a:pt x="138" y="361"/>
                  </a:cubicBezTo>
                  <a:cubicBezTo>
                    <a:pt x="180" y="403"/>
                    <a:pt x="231" y="422"/>
                    <a:pt x="283" y="422"/>
                  </a:cubicBezTo>
                  <a:cubicBezTo>
                    <a:pt x="392" y="422"/>
                    <a:pt x="499" y="338"/>
                    <a:pt x="499" y="210"/>
                  </a:cubicBezTo>
                  <a:cubicBezTo>
                    <a:pt x="499" y="95"/>
                    <a:pt x="405" y="1"/>
                    <a:pt x="28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87" name="Google Shape;1422;p70">
            <a:extLst>
              <a:ext uri="{FF2B5EF4-FFF2-40B4-BE49-F238E27FC236}">
                <a16:creationId xmlns:a16="http://schemas.microsoft.com/office/drawing/2014/main" id="{1AB1E2E6-D79F-93D8-4E52-B59FC81F1B4B}"/>
              </a:ext>
            </a:extLst>
          </p:cNvPr>
          <p:cNvGrpSpPr/>
          <p:nvPr/>
        </p:nvGrpSpPr>
        <p:grpSpPr>
          <a:xfrm>
            <a:off x="16014368" y="7883543"/>
            <a:ext cx="369968" cy="320742"/>
            <a:chOff x="5037700" y="2430325"/>
            <a:chExt cx="75950" cy="65850"/>
          </a:xfrm>
        </p:grpSpPr>
        <p:sp>
          <p:nvSpPr>
            <p:cNvPr id="388" name="Google Shape;1423;p70">
              <a:extLst>
                <a:ext uri="{FF2B5EF4-FFF2-40B4-BE49-F238E27FC236}">
                  <a16:creationId xmlns:a16="http://schemas.microsoft.com/office/drawing/2014/main" id="{8288AA8B-84E8-7506-76D9-7FEE5F32AEE2}"/>
                </a:ext>
              </a:extLst>
            </p:cNvPr>
            <p:cNvSpPr/>
            <p:nvPr/>
          </p:nvSpPr>
          <p:spPr>
            <a:xfrm>
              <a:off x="5059700" y="2430325"/>
              <a:ext cx="53950" cy="65850"/>
            </a:xfrm>
            <a:custGeom>
              <a:avLst/>
              <a:gdLst/>
              <a:ahLst/>
              <a:cxnLst/>
              <a:rect l="l" t="t" r="r" b="b"/>
              <a:pathLst>
                <a:path w="2158" h="2634" extrusionOk="0">
                  <a:moveTo>
                    <a:pt x="1" y="1"/>
                  </a:moveTo>
                  <a:lnTo>
                    <a:pt x="866" y="1321"/>
                  </a:lnTo>
                  <a:lnTo>
                    <a:pt x="1" y="2633"/>
                  </a:lnTo>
                  <a:lnTo>
                    <a:pt x="1292" y="2633"/>
                  </a:lnTo>
                  <a:lnTo>
                    <a:pt x="2157" y="1321"/>
                  </a:lnTo>
                  <a:lnTo>
                    <a:pt x="129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89" name="Google Shape;1424;p70">
              <a:extLst>
                <a:ext uri="{FF2B5EF4-FFF2-40B4-BE49-F238E27FC236}">
                  <a16:creationId xmlns:a16="http://schemas.microsoft.com/office/drawing/2014/main" id="{66B294D9-8D43-CBBC-C9BF-2C3B41AF79FE}"/>
                </a:ext>
              </a:extLst>
            </p:cNvPr>
            <p:cNvSpPr/>
            <p:nvPr/>
          </p:nvSpPr>
          <p:spPr>
            <a:xfrm>
              <a:off x="5037700" y="2430325"/>
              <a:ext cx="34100" cy="65850"/>
            </a:xfrm>
            <a:custGeom>
              <a:avLst/>
              <a:gdLst/>
              <a:ahLst/>
              <a:cxnLst/>
              <a:rect l="l" t="t" r="r" b="b"/>
              <a:pathLst>
                <a:path w="1364" h="2634" extrusionOk="0">
                  <a:moveTo>
                    <a:pt x="1" y="1"/>
                  </a:moveTo>
                  <a:lnTo>
                    <a:pt x="866" y="1321"/>
                  </a:lnTo>
                  <a:lnTo>
                    <a:pt x="1" y="2633"/>
                  </a:lnTo>
                  <a:lnTo>
                    <a:pt x="498" y="2633"/>
                  </a:lnTo>
                  <a:lnTo>
                    <a:pt x="1364" y="1321"/>
                  </a:lnTo>
                  <a:lnTo>
                    <a:pt x="498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90" name="Google Shape;1425;p70">
            <a:extLst>
              <a:ext uri="{FF2B5EF4-FFF2-40B4-BE49-F238E27FC236}">
                <a16:creationId xmlns:a16="http://schemas.microsoft.com/office/drawing/2014/main" id="{A7AE779C-9A32-FB5B-0FD5-CD76D9B4F557}"/>
              </a:ext>
            </a:extLst>
          </p:cNvPr>
          <p:cNvGrpSpPr/>
          <p:nvPr/>
        </p:nvGrpSpPr>
        <p:grpSpPr>
          <a:xfrm>
            <a:off x="14853378" y="7416447"/>
            <a:ext cx="346028" cy="195258"/>
            <a:chOff x="4756975" y="2341800"/>
            <a:chExt cx="91975" cy="51925"/>
          </a:xfrm>
        </p:grpSpPr>
        <p:sp>
          <p:nvSpPr>
            <p:cNvPr id="391" name="Google Shape;1426;p70">
              <a:extLst>
                <a:ext uri="{FF2B5EF4-FFF2-40B4-BE49-F238E27FC236}">
                  <a16:creationId xmlns:a16="http://schemas.microsoft.com/office/drawing/2014/main" id="{A1BA63D7-B0A5-5760-BB37-F0C65CFFF65F}"/>
                </a:ext>
              </a:extLst>
            </p:cNvPr>
            <p:cNvSpPr/>
            <p:nvPr/>
          </p:nvSpPr>
          <p:spPr>
            <a:xfrm>
              <a:off x="4756975" y="2341800"/>
              <a:ext cx="10650" cy="9150"/>
            </a:xfrm>
            <a:custGeom>
              <a:avLst/>
              <a:gdLst/>
              <a:ahLst/>
              <a:cxnLst/>
              <a:rect l="l" t="t" r="r" b="b"/>
              <a:pathLst>
                <a:path w="426" h="366" extrusionOk="0">
                  <a:moveTo>
                    <a:pt x="245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3" y="348"/>
                    <a:pt x="199" y="365"/>
                    <a:pt x="244" y="365"/>
                  </a:cubicBezTo>
                  <a:cubicBezTo>
                    <a:pt x="337" y="365"/>
                    <a:pt x="426" y="293"/>
                    <a:pt x="426" y="181"/>
                  </a:cubicBezTo>
                  <a:cubicBezTo>
                    <a:pt x="426" y="80"/>
                    <a:pt x="346" y="0"/>
                    <a:pt x="245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92" name="Google Shape;1427;p70">
              <a:extLst>
                <a:ext uri="{FF2B5EF4-FFF2-40B4-BE49-F238E27FC236}">
                  <a16:creationId xmlns:a16="http://schemas.microsoft.com/office/drawing/2014/main" id="{99EDD583-C204-8E8E-E1BF-02641CD03CD8}"/>
                </a:ext>
              </a:extLst>
            </p:cNvPr>
            <p:cNvSpPr/>
            <p:nvPr/>
          </p:nvSpPr>
          <p:spPr>
            <a:xfrm>
              <a:off x="4777350" y="2341800"/>
              <a:ext cx="10650" cy="9150"/>
            </a:xfrm>
            <a:custGeom>
              <a:avLst/>
              <a:gdLst/>
              <a:ahLst/>
              <a:cxnLst/>
              <a:rect l="l" t="t" r="r" b="b"/>
              <a:pathLst>
                <a:path w="426" h="366" extrusionOk="0">
                  <a:moveTo>
                    <a:pt x="245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3" y="348"/>
                    <a:pt x="199" y="365"/>
                    <a:pt x="244" y="365"/>
                  </a:cubicBezTo>
                  <a:cubicBezTo>
                    <a:pt x="337" y="365"/>
                    <a:pt x="426" y="293"/>
                    <a:pt x="426" y="181"/>
                  </a:cubicBezTo>
                  <a:cubicBezTo>
                    <a:pt x="426" y="80"/>
                    <a:pt x="339" y="0"/>
                    <a:pt x="245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93" name="Google Shape;1428;p70">
              <a:extLst>
                <a:ext uri="{FF2B5EF4-FFF2-40B4-BE49-F238E27FC236}">
                  <a16:creationId xmlns:a16="http://schemas.microsoft.com/office/drawing/2014/main" id="{F849FFB5-6BB4-7C9D-7E82-E3CDAF345859}"/>
                </a:ext>
              </a:extLst>
            </p:cNvPr>
            <p:cNvSpPr/>
            <p:nvPr/>
          </p:nvSpPr>
          <p:spPr>
            <a:xfrm>
              <a:off x="4797725" y="2341800"/>
              <a:ext cx="10475" cy="9150"/>
            </a:xfrm>
            <a:custGeom>
              <a:avLst/>
              <a:gdLst/>
              <a:ahLst/>
              <a:cxnLst/>
              <a:rect l="l" t="t" r="r" b="b"/>
              <a:pathLst>
                <a:path w="419" h="366" extrusionOk="0">
                  <a:moveTo>
                    <a:pt x="238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1" y="348"/>
                    <a:pt x="195" y="365"/>
                    <a:pt x="239" y="365"/>
                  </a:cubicBezTo>
                  <a:cubicBezTo>
                    <a:pt x="330" y="365"/>
                    <a:pt x="418" y="293"/>
                    <a:pt x="418" y="181"/>
                  </a:cubicBezTo>
                  <a:cubicBezTo>
                    <a:pt x="418" y="80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94" name="Google Shape;1429;p70">
              <a:extLst>
                <a:ext uri="{FF2B5EF4-FFF2-40B4-BE49-F238E27FC236}">
                  <a16:creationId xmlns:a16="http://schemas.microsoft.com/office/drawing/2014/main" id="{AEAB540B-B0BB-9188-F4B3-CA5CB0E9198F}"/>
                </a:ext>
              </a:extLst>
            </p:cNvPr>
            <p:cNvSpPr/>
            <p:nvPr/>
          </p:nvSpPr>
          <p:spPr>
            <a:xfrm>
              <a:off x="4818100" y="2341800"/>
              <a:ext cx="10475" cy="9150"/>
            </a:xfrm>
            <a:custGeom>
              <a:avLst/>
              <a:gdLst/>
              <a:ahLst/>
              <a:cxnLst/>
              <a:rect l="l" t="t" r="r" b="b"/>
              <a:pathLst>
                <a:path w="419" h="366" extrusionOk="0">
                  <a:moveTo>
                    <a:pt x="238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1" y="348"/>
                    <a:pt x="195" y="365"/>
                    <a:pt x="239" y="365"/>
                  </a:cubicBezTo>
                  <a:cubicBezTo>
                    <a:pt x="330" y="365"/>
                    <a:pt x="418" y="293"/>
                    <a:pt x="418" y="181"/>
                  </a:cubicBezTo>
                  <a:cubicBezTo>
                    <a:pt x="418" y="80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95" name="Google Shape;1430;p70">
              <a:extLst>
                <a:ext uri="{FF2B5EF4-FFF2-40B4-BE49-F238E27FC236}">
                  <a16:creationId xmlns:a16="http://schemas.microsoft.com/office/drawing/2014/main" id="{082BE4CF-CFBE-C002-A2D7-0AAC871B44A9}"/>
                </a:ext>
              </a:extLst>
            </p:cNvPr>
            <p:cNvSpPr/>
            <p:nvPr/>
          </p:nvSpPr>
          <p:spPr>
            <a:xfrm>
              <a:off x="4768675" y="2352625"/>
              <a:ext cx="8875" cy="9025"/>
            </a:xfrm>
            <a:custGeom>
              <a:avLst/>
              <a:gdLst/>
              <a:ahLst/>
              <a:cxnLst/>
              <a:rect l="l" t="t" r="r" b="b"/>
              <a:pathLst>
                <a:path w="355" h="361" extrusionOk="0">
                  <a:moveTo>
                    <a:pt x="174" y="0"/>
                  </a:moveTo>
                  <a:cubicBezTo>
                    <a:pt x="80" y="0"/>
                    <a:pt x="1" y="87"/>
                    <a:pt x="1" y="181"/>
                  </a:cubicBezTo>
                  <a:cubicBezTo>
                    <a:pt x="1" y="281"/>
                    <a:pt x="80" y="361"/>
                    <a:pt x="174" y="361"/>
                  </a:cubicBezTo>
                  <a:cubicBezTo>
                    <a:pt x="275" y="361"/>
                    <a:pt x="354" y="281"/>
                    <a:pt x="354" y="181"/>
                  </a:cubicBezTo>
                  <a:cubicBezTo>
                    <a:pt x="354" y="87"/>
                    <a:pt x="275" y="0"/>
                    <a:pt x="174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96" name="Google Shape;1431;p70">
              <a:extLst>
                <a:ext uri="{FF2B5EF4-FFF2-40B4-BE49-F238E27FC236}">
                  <a16:creationId xmlns:a16="http://schemas.microsoft.com/office/drawing/2014/main" id="{1E5C23DB-E601-96AA-59D8-15D9DAAF2937}"/>
                </a:ext>
              </a:extLst>
            </p:cNvPr>
            <p:cNvSpPr/>
            <p:nvPr/>
          </p:nvSpPr>
          <p:spPr>
            <a:xfrm>
              <a:off x="4787425" y="2352625"/>
              <a:ext cx="10500" cy="9125"/>
            </a:xfrm>
            <a:custGeom>
              <a:avLst/>
              <a:gdLst/>
              <a:ahLst/>
              <a:cxnLst/>
              <a:rect l="l" t="t" r="r" b="b"/>
              <a:pathLst>
                <a:path w="420" h="365" extrusionOk="0">
                  <a:moveTo>
                    <a:pt x="239" y="0"/>
                  </a:moveTo>
                  <a:cubicBezTo>
                    <a:pt x="80" y="0"/>
                    <a:pt x="1" y="195"/>
                    <a:pt x="116" y="310"/>
                  </a:cubicBezTo>
                  <a:cubicBezTo>
                    <a:pt x="152" y="348"/>
                    <a:pt x="196" y="365"/>
                    <a:pt x="240" y="365"/>
                  </a:cubicBezTo>
                  <a:cubicBezTo>
                    <a:pt x="331" y="365"/>
                    <a:pt x="419" y="292"/>
                    <a:pt x="419" y="181"/>
                  </a:cubicBezTo>
                  <a:cubicBezTo>
                    <a:pt x="419" y="87"/>
                    <a:pt x="340" y="0"/>
                    <a:pt x="239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97" name="Google Shape;1432;p70">
              <a:extLst>
                <a:ext uri="{FF2B5EF4-FFF2-40B4-BE49-F238E27FC236}">
                  <a16:creationId xmlns:a16="http://schemas.microsoft.com/office/drawing/2014/main" id="{C90D052A-FAFB-5993-3A99-40C27C5F7267}"/>
                </a:ext>
              </a:extLst>
            </p:cNvPr>
            <p:cNvSpPr/>
            <p:nvPr/>
          </p:nvSpPr>
          <p:spPr>
            <a:xfrm>
              <a:off x="4809250" y="2352625"/>
              <a:ext cx="9050" cy="9025"/>
            </a:xfrm>
            <a:custGeom>
              <a:avLst/>
              <a:gdLst/>
              <a:ahLst/>
              <a:cxnLst/>
              <a:rect l="l" t="t" r="r" b="b"/>
              <a:pathLst>
                <a:path w="362" h="361" extrusionOk="0">
                  <a:moveTo>
                    <a:pt x="181" y="0"/>
                  </a:moveTo>
                  <a:cubicBezTo>
                    <a:pt x="80" y="0"/>
                    <a:pt x="1" y="87"/>
                    <a:pt x="1" y="181"/>
                  </a:cubicBezTo>
                  <a:cubicBezTo>
                    <a:pt x="1" y="281"/>
                    <a:pt x="80" y="361"/>
                    <a:pt x="181" y="361"/>
                  </a:cubicBezTo>
                  <a:cubicBezTo>
                    <a:pt x="282" y="361"/>
                    <a:pt x="361" y="281"/>
                    <a:pt x="361" y="181"/>
                  </a:cubicBezTo>
                  <a:cubicBezTo>
                    <a:pt x="361" y="87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98" name="Google Shape;1433;p70">
              <a:extLst>
                <a:ext uri="{FF2B5EF4-FFF2-40B4-BE49-F238E27FC236}">
                  <a16:creationId xmlns:a16="http://schemas.microsoft.com/office/drawing/2014/main" id="{458135D5-218D-DFE6-E7F0-EC2DA375E787}"/>
                </a:ext>
              </a:extLst>
            </p:cNvPr>
            <p:cNvSpPr/>
            <p:nvPr/>
          </p:nvSpPr>
          <p:spPr>
            <a:xfrm>
              <a:off x="4829625" y="2352625"/>
              <a:ext cx="9050" cy="9025"/>
            </a:xfrm>
            <a:custGeom>
              <a:avLst/>
              <a:gdLst/>
              <a:ahLst/>
              <a:cxnLst/>
              <a:rect l="l" t="t" r="r" b="b"/>
              <a:pathLst>
                <a:path w="362" h="361" extrusionOk="0">
                  <a:moveTo>
                    <a:pt x="181" y="0"/>
                  </a:moveTo>
                  <a:cubicBezTo>
                    <a:pt x="80" y="0"/>
                    <a:pt x="1" y="87"/>
                    <a:pt x="1" y="181"/>
                  </a:cubicBezTo>
                  <a:cubicBezTo>
                    <a:pt x="1" y="281"/>
                    <a:pt x="80" y="361"/>
                    <a:pt x="181" y="361"/>
                  </a:cubicBezTo>
                  <a:cubicBezTo>
                    <a:pt x="282" y="361"/>
                    <a:pt x="361" y="281"/>
                    <a:pt x="361" y="181"/>
                  </a:cubicBezTo>
                  <a:cubicBezTo>
                    <a:pt x="361" y="87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99" name="Google Shape;1434;p70">
              <a:extLst>
                <a:ext uri="{FF2B5EF4-FFF2-40B4-BE49-F238E27FC236}">
                  <a16:creationId xmlns:a16="http://schemas.microsoft.com/office/drawing/2014/main" id="{EEB44174-4AE6-FA78-135B-101A4F7AD2C6}"/>
                </a:ext>
              </a:extLst>
            </p:cNvPr>
            <p:cNvSpPr/>
            <p:nvPr/>
          </p:nvSpPr>
          <p:spPr>
            <a:xfrm>
              <a:off x="4777350" y="2363250"/>
              <a:ext cx="10650" cy="9025"/>
            </a:xfrm>
            <a:custGeom>
              <a:avLst/>
              <a:gdLst/>
              <a:ahLst/>
              <a:cxnLst/>
              <a:rect l="l" t="t" r="r" b="b"/>
              <a:pathLst>
                <a:path w="426" h="361" extrusionOk="0">
                  <a:moveTo>
                    <a:pt x="245" y="1"/>
                  </a:moveTo>
                  <a:cubicBezTo>
                    <a:pt x="79" y="1"/>
                    <a:pt x="0" y="195"/>
                    <a:pt x="115" y="311"/>
                  </a:cubicBezTo>
                  <a:cubicBezTo>
                    <a:pt x="152" y="345"/>
                    <a:pt x="197" y="361"/>
                    <a:pt x="241" y="361"/>
                  </a:cubicBezTo>
                  <a:cubicBezTo>
                    <a:pt x="335" y="361"/>
                    <a:pt x="426" y="289"/>
                    <a:pt x="426" y="181"/>
                  </a:cubicBezTo>
                  <a:cubicBezTo>
                    <a:pt x="426" y="80"/>
                    <a:pt x="339" y="1"/>
                    <a:pt x="245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00" name="Google Shape;1435;p70">
              <a:extLst>
                <a:ext uri="{FF2B5EF4-FFF2-40B4-BE49-F238E27FC236}">
                  <a16:creationId xmlns:a16="http://schemas.microsoft.com/office/drawing/2014/main" id="{522F43E5-7F46-3BB9-9BBB-D3B45C5180E1}"/>
                </a:ext>
              </a:extLst>
            </p:cNvPr>
            <p:cNvSpPr/>
            <p:nvPr/>
          </p:nvSpPr>
          <p:spPr>
            <a:xfrm>
              <a:off x="4797725" y="2363250"/>
              <a:ext cx="10475" cy="9025"/>
            </a:xfrm>
            <a:custGeom>
              <a:avLst/>
              <a:gdLst/>
              <a:ahLst/>
              <a:cxnLst/>
              <a:rect l="l" t="t" r="r" b="b"/>
              <a:pathLst>
                <a:path w="419" h="361" extrusionOk="0">
                  <a:moveTo>
                    <a:pt x="238" y="1"/>
                  </a:moveTo>
                  <a:cubicBezTo>
                    <a:pt x="79" y="1"/>
                    <a:pt x="0" y="195"/>
                    <a:pt x="115" y="311"/>
                  </a:cubicBezTo>
                  <a:cubicBezTo>
                    <a:pt x="150" y="345"/>
                    <a:pt x="193" y="361"/>
                    <a:pt x="236" y="361"/>
                  </a:cubicBezTo>
                  <a:cubicBezTo>
                    <a:pt x="328" y="361"/>
                    <a:pt x="418" y="289"/>
                    <a:pt x="418" y="181"/>
                  </a:cubicBezTo>
                  <a:cubicBezTo>
                    <a:pt x="418" y="80"/>
                    <a:pt x="339" y="1"/>
                    <a:pt x="238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01" name="Google Shape;1436;p70">
              <a:extLst>
                <a:ext uri="{FF2B5EF4-FFF2-40B4-BE49-F238E27FC236}">
                  <a16:creationId xmlns:a16="http://schemas.microsoft.com/office/drawing/2014/main" id="{CB6D0EED-E971-CDE0-0E50-567B0FAB93E1}"/>
                </a:ext>
              </a:extLst>
            </p:cNvPr>
            <p:cNvSpPr/>
            <p:nvPr/>
          </p:nvSpPr>
          <p:spPr>
            <a:xfrm>
              <a:off x="4818100" y="2363250"/>
              <a:ext cx="10475" cy="9025"/>
            </a:xfrm>
            <a:custGeom>
              <a:avLst/>
              <a:gdLst/>
              <a:ahLst/>
              <a:cxnLst/>
              <a:rect l="l" t="t" r="r" b="b"/>
              <a:pathLst>
                <a:path w="419" h="361" extrusionOk="0">
                  <a:moveTo>
                    <a:pt x="238" y="1"/>
                  </a:moveTo>
                  <a:cubicBezTo>
                    <a:pt x="79" y="1"/>
                    <a:pt x="0" y="195"/>
                    <a:pt x="115" y="311"/>
                  </a:cubicBezTo>
                  <a:cubicBezTo>
                    <a:pt x="150" y="345"/>
                    <a:pt x="193" y="361"/>
                    <a:pt x="236" y="361"/>
                  </a:cubicBezTo>
                  <a:cubicBezTo>
                    <a:pt x="328" y="361"/>
                    <a:pt x="418" y="289"/>
                    <a:pt x="418" y="181"/>
                  </a:cubicBezTo>
                  <a:cubicBezTo>
                    <a:pt x="418" y="80"/>
                    <a:pt x="339" y="1"/>
                    <a:pt x="238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02" name="Google Shape;1437;p70">
              <a:extLst>
                <a:ext uri="{FF2B5EF4-FFF2-40B4-BE49-F238E27FC236}">
                  <a16:creationId xmlns:a16="http://schemas.microsoft.com/office/drawing/2014/main" id="{D911D0E6-F04E-7F20-B6CA-F69C2E60087D}"/>
                </a:ext>
              </a:extLst>
            </p:cNvPr>
            <p:cNvSpPr/>
            <p:nvPr/>
          </p:nvSpPr>
          <p:spPr>
            <a:xfrm>
              <a:off x="4838475" y="2363250"/>
              <a:ext cx="10475" cy="9025"/>
            </a:xfrm>
            <a:custGeom>
              <a:avLst/>
              <a:gdLst/>
              <a:ahLst/>
              <a:cxnLst/>
              <a:rect l="l" t="t" r="r" b="b"/>
              <a:pathLst>
                <a:path w="419" h="361" extrusionOk="0">
                  <a:moveTo>
                    <a:pt x="238" y="1"/>
                  </a:moveTo>
                  <a:cubicBezTo>
                    <a:pt x="79" y="1"/>
                    <a:pt x="0" y="195"/>
                    <a:pt x="108" y="311"/>
                  </a:cubicBezTo>
                  <a:cubicBezTo>
                    <a:pt x="145" y="345"/>
                    <a:pt x="190" y="361"/>
                    <a:pt x="233" y="361"/>
                  </a:cubicBezTo>
                  <a:cubicBezTo>
                    <a:pt x="328" y="361"/>
                    <a:pt x="418" y="289"/>
                    <a:pt x="418" y="181"/>
                  </a:cubicBezTo>
                  <a:cubicBezTo>
                    <a:pt x="418" y="80"/>
                    <a:pt x="339" y="1"/>
                    <a:pt x="238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03" name="Google Shape;1438;p70">
              <a:extLst>
                <a:ext uri="{FF2B5EF4-FFF2-40B4-BE49-F238E27FC236}">
                  <a16:creationId xmlns:a16="http://schemas.microsoft.com/office/drawing/2014/main" id="{E1E1D550-812D-6A21-868B-4602F867AD85}"/>
                </a:ext>
              </a:extLst>
            </p:cNvPr>
            <p:cNvSpPr/>
            <p:nvPr/>
          </p:nvSpPr>
          <p:spPr>
            <a:xfrm>
              <a:off x="4768675" y="2374075"/>
              <a:ext cx="8875" cy="9050"/>
            </a:xfrm>
            <a:custGeom>
              <a:avLst/>
              <a:gdLst/>
              <a:ahLst/>
              <a:cxnLst/>
              <a:rect l="l" t="t" r="r" b="b"/>
              <a:pathLst>
                <a:path w="355" h="362" extrusionOk="0">
                  <a:moveTo>
                    <a:pt x="174" y="0"/>
                  </a:moveTo>
                  <a:cubicBezTo>
                    <a:pt x="80" y="0"/>
                    <a:pt x="1" y="80"/>
                    <a:pt x="1" y="181"/>
                  </a:cubicBezTo>
                  <a:cubicBezTo>
                    <a:pt x="1" y="282"/>
                    <a:pt x="80" y="361"/>
                    <a:pt x="174" y="361"/>
                  </a:cubicBezTo>
                  <a:cubicBezTo>
                    <a:pt x="275" y="361"/>
                    <a:pt x="354" y="282"/>
                    <a:pt x="354" y="181"/>
                  </a:cubicBezTo>
                  <a:cubicBezTo>
                    <a:pt x="354" y="80"/>
                    <a:pt x="275" y="0"/>
                    <a:pt x="174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04" name="Google Shape;1439;p70">
              <a:extLst>
                <a:ext uri="{FF2B5EF4-FFF2-40B4-BE49-F238E27FC236}">
                  <a16:creationId xmlns:a16="http://schemas.microsoft.com/office/drawing/2014/main" id="{FFEB9BDA-216D-B53F-2804-6AA1337AFDAE}"/>
                </a:ext>
              </a:extLst>
            </p:cNvPr>
            <p:cNvSpPr/>
            <p:nvPr/>
          </p:nvSpPr>
          <p:spPr>
            <a:xfrm>
              <a:off x="4787425" y="2374075"/>
              <a:ext cx="10500" cy="9150"/>
            </a:xfrm>
            <a:custGeom>
              <a:avLst/>
              <a:gdLst/>
              <a:ahLst/>
              <a:cxnLst/>
              <a:rect l="l" t="t" r="r" b="b"/>
              <a:pathLst>
                <a:path w="420" h="366" extrusionOk="0">
                  <a:moveTo>
                    <a:pt x="239" y="0"/>
                  </a:moveTo>
                  <a:cubicBezTo>
                    <a:pt x="80" y="0"/>
                    <a:pt x="1" y="195"/>
                    <a:pt x="116" y="311"/>
                  </a:cubicBezTo>
                  <a:cubicBezTo>
                    <a:pt x="152" y="348"/>
                    <a:pt x="196" y="365"/>
                    <a:pt x="240" y="365"/>
                  </a:cubicBezTo>
                  <a:cubicBezTo>
                    <a:pt x="331" y="365"/>
                    <a:pt x="419" y="293"/>
                    <a:pt x="419" y="181"/>
                  </a:cubicBezTo>
                  <a:cubicBezTo>
                    <a:pt x="419" y="80"/>
                    <a:pt x="340" y="0"/>
                    <a:pt x="239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05" name="Google Shape;1440;p70">
              <a:extLst>
                <a:ext uri="{FF2B5EF4-FFF2-40B4-BE49-F238E27FC236}">
                  <a16:creationId xmlns:a16="http://schemas.microsoft.com/office/drawing/2014/main" id="{370C1FC5-FCA8-5810-8A0F-F1039F4766C4}"/>
                </a:ext>
              </a:extLst>
            </p:cNvPr>
            <p:cNvSpPr/>
            <p:nvPr/>
          </p:nvSpPr>
          <p:spPr>
            <a:xfrm>
              <a:off x="4809250" y="2374075"/>
              <a:ext cx="9050" cy="9050"/>
            </a:xfrm>
            <a:custGeom>
              <a:avLst/>
              <a:gdLst/>
              <a:ahLst/>
              <a:cxnLst/>
              <a:rect l="l" t="t" r="r" b="b"/>
              <a:pathLst>
                <a:path w="362" h="362" extrusionOk="0">
                  <a:moveTo>
                    <a:pt x="181" y="0"/>
                  </a:moveTo>
                  <a:cubicBezTo>
                    <a:pt x="80" y="0"/>
                    <a:pt x="1" y="80"/>
                    <a:pt x="1" y="181"/>
                  </a:cubicBezTo>
                  <a:cubicBezTo>
                    <a:pt x="1" y="282"/>
                    <a:pt x="80" y="361"/>
                    <a:pt x="181" y="361"/>
                  </a:cubicBezTo>
                  <a:cubicBezTo>
                    <a:pt x="282" y="361"/>
                    <a:pt x="361" y="282"/>
                    <a:pt x="361" y="181"/>
                  </a:cubicBezTo>
                  <a:cubicBezTo>
                    <a:pt x="361" y="80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06" name="Google Shape;1441;p70">
              <a:extLst>
                <a:ext uri="{FF2B5EF4-FFF2-40B4-BE49-F238E27FC236}">
                  <a16:creationId xmlns:a16="http://schemas.microsoft.com/office/drawing/2014/main" id="{8FE26EC4-DFC2-020D-5495-1BF1A3FB0A21}"/>
                </a:ext>
              </a:extLst>
            </p:cNvPr>
            <p:cNvSpPr/>
            <p:nvPr/>
          </p:nvSpPr>
          <p:spPr>
            <a:xfrm>
              <a:off x="4829625" y="2374075"/>
              <a:ext cx="9050" cy="9050"/>
            </a:xfrm>
            <a:custGeom>
              <a:avLst/>
              <a:gdLst/>
              <a:ahLst/>
              <a:cxnLst/>
              <a:rect l="l" t="t" r="r" b="b"/>
              <a:pathLst>
                <a:path w="362" h="362" extrusionOk="0">
                  <a:moveTo>
                    <a:pt x="181" y="0"/>
                  </a:moveTo>
                  <a:cubicBezTo>
                    <a:pt x="80" y="0"/>
                    <a:pt x="1" y="80"/>
                    <a:pt x="1" y="181"/>
                  </a:cubicBezTo>
                  <a:cubicBezTo>
                    <a:pt x="1" y="282"/>
                    <a:pt x="80" y="361"/>
                    <a:pt x="181" y="361"/>
                  </a:cubicBezTo>
                  <a:cubicBezTo>
                    <a:pt x="282" y="361"/>
                    <a:pt x="361" y="282"/>
                    <a:pt x="361" y="181"/>
                  </a:cubicBezTo>
                  <a:cubicBezTo>
                    <a:pt x="361" y="80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07" name="Google Shape;1442;p70">
              <a:extLst>
                <a:ext uri="{FF2B5EF4-FFF2-40B4-BE49-F238E27FC236}">
                  <a16:creationId xmlns:a16="http://schemas.microsoft.com/office/drawing/2014/main" id="{CF957A67-C367-7C4A-3EB0-205F1297FC6D}"/>
                </a:ext>
              </a:extLst>
            </p:cNvPr>
            <p:cNvSpPr/>
            <p:nvPr/>
          </p:nvSpPr>
          <p:spPr>
            <a:xfrm>
              <a:off x="4756975" y="2384725"/>
              <a:ext cx="10650" cy="9000"/>
            </a:xfrm>
            <a:custGeom>
              <a:avLst/>
              <a:gdLst/>
              <a:ahLst/>
              <a:cxnLst/>
              <a:rect l="l" t="t" r="r" b="b"/>
              <a:pathLst>
                <a:path w="426" h="360" extrusionOk="0">
                  <a:moveTo>
                    <a:pt x="245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2" y="344"/>
                    <a:pt x="197" y="360"/>
                    <a:pt x="241" y="360"/>
                  </a:cubicBezTo>
                  <a:cubicBezTo>
                    <a:pt x="335" y="360"/>
                    <a:pt x="426" y="289"/>
                    <a:pt x="426" y="180"/>
                  </a:cubicBezTo>
                  <a:cubicBezTo>
                    <a:pt x="426" y="79"/>
                    <a:pt x="346" y="0"/>
                    <a:pt x="245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08" name="Google Shape;1443;p70">
              <a:extLst>
                <a:ext uri="{FF2B5EF4-FFF2-40B4-BE49-F238E27FC236}">
                  <a16:creationId xmlns:a16="http://schemas.microsoft.com/office/drawing/2014/main" id="{3867E3E2-D848-5216-073F-C38C1438F6D3}"/>
                </a:ext>
              </a:extLst>
            </p:cNvPr>
            <p:cNvSpPr/>
            <p:nvPr/>
          </p:nvSpPr>
          <p:spPr>
            <a:xfrm>
              <a:off x="4777350" y="2384725"/>
              <a:ext cx="10650" cy="9000"/>
            </a:xfrm>
            <a:custGeom>
              <a:avLst/>
              <a:gdLst/>
              <a:ahLst/>
              <a:cxnLst/>
              <a:rect l="l" t="t" r="r" b="b"/>
              <a:pathLst>
                <a:path w="426" h="360" extrusionOk="0">
                  <a:moveTo>
                    <a:pt x="245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2" y="344"/>
                    <a:pt x="197" y="360"/>
                    <a:pt x="241" y="360"/>
                  </a:cubicBezTo>
                  <a:cubicBezTo>
                    <a:pt x="335" y="360"/>
                    <a:pt x="426" y="289"/>
                    <a:pt x="426" y="180"/>
                  </a:cubicBezTo>
                  <a:cubicBezTo>
                    <a:pt x="426" y="79"/>
                    <a:pt x="339" y="0"/>
                    <a:pt x="245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09" name="Google Shape;1444;p70">
              <a:extLst>
                <a:ext uri="{FF2B5EF4-FFF2-40B4-BE49-F238E27FC236}">
                  <a16:creationId xmlns:a16="http://schemas.microsoft.com/office/drawing/2014/main" id="{2B79AA58-B5FF-C3BC-678F-D471C4E8B128}"/>
                </a:ext>
              </a:extLst>
            </p:cNvPr>
            <p:cNvSpPr/>
            <p:nvPr/>
          </p:nvSpPr>
          <p:spPr>
            <a:xfrm>
              <a:off x="4797725" y="2384725"/>
              <a:ext cx="10475" cy="9000"/>
            </a:xfrm>
            <a:custGeom>
              <a:avLst/>
              <a:gdLst/>
              <a:ahLst/>
              <a:cxnLst/>
              <a:rect l="l" t="t" r="r" b="b"/>
              <a:pathLst>
                <a:path w="419" h="360" extrusionOk="0">
                  <a:moveTo>
                    <a:pt x="238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0" y="344"/>
                    <a:pt x="193" y="360"/>
                    <a:pt x="236" y="360"/>
                  </a:cubicBezTo>
                  <a:cubicBezTo>
                    <a:pt x="328" y="360"/>
                    <a:pt x="418" y="289"/>
                    <a:pt x="418" y="180"/>
                  </a:cubicBezTo>
                  <a:cubicBezTo>
                    <a:pt x="418" y="79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10" name="Google Shape;1445;p70">
              <a:extLst>
                <a:ext uri="{FF2B5EF4-FFF2-40B4-BE49-F238E27FC236}">
                  <a16:creationId xmlns:a16="http://schemas.microsoft.com/office/drawing/2014/main" id="{C5C63FA0-7E29-2637-3C4C-0254907AC729}"/>
                </a:ext>
              </a:extLst>
            </p:cNvPr>
            <p:cNvSpPr/>
            <p:nvPr/>
          </p:nvSpPr>
          <p:spPr>
            <a:xfrm>
              <a:off x="4818100" y="2384725"/>
              <a:ext cx="10475" cy="9000"/>
            </a:xfrm>
            <a:custGeom>
              <a:avLst/>
              <a:gdLst/>
              <a:ahLst/>
              <a:cxnLst/>
              <a:rect l="l" t="t" r="r" b="b"/>
              <a:pathLst>
                <a:path w="419" h="360" extrusionOk="0">
                  <a:moveTo>
                    <a:pt x="238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0" y="344"/>
                    <a:pt x="193" y="360"/>
                    <a:pt x="236" y="360"/>
                  </a:cubicBezTo>
                  <a:cubicBezTo>
                    <a:pt x="328" y="360"/>
                    <a:pt x="418" y="289"/>
                    <a:pt x="418" y="180"/>
                  </a:cubicBezTo>
                  <a:cubicBezTo>
                    <a:pt x="418" y="79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411" name="Google Shape;1446;p70">
            <a:extLst>
              <a:ext uri="{FF2B5EF4-FFF2-40B4-BE49-F238E27FC236}">
                <a16:creationId xmlns:a16="http://schemas.microsoft.com/office/drawing/2014/main" id="{94A3E295-9E83-4D6C-2065-198FD39EE093}"/>
              </a:ext>
            </a:extLst>
          </p:cNvPr>
          <p:cNvGrpSpPr/>
          <p:nvPr/>
        </p:nvGrpSpPr>
        <p:grpSpPr>
          <a:xfrm>
            <a:off x="15387253" y="8393841"/>
            <a:ext cx="424994" cy="351522"/>
            <a:chOff x="4943575" y="2516350"/>
            <a:chExt cx="98675" cy="81700"/>
          </a:xfrm>
        </p:grpSpPr>
        <p:sp>
          <p:nvSpPr>
            <p:cNvPr id="412" name="Google Shape;1447;p70">
              <a:extLst>
                <a:ext uri="{FF2B5EF4-FFF2-40B4-BE49-F238E27FC236}">
                  <a16:creationId xmlns:a16="http://schemas.microsoft.com/office/drawing/2014/main" id="{01D06482-7D97-75DC-7A35-AEB9423826E3}"/>
                </a:ext>
              </a:extLst>
            </p:cNvPr>
            <p:cNvSpPr/>
            <p:nvPr/>
          </p:nvSpPr>
          <p:spPr>
            <a:xfrm>
              <a:off x="5036450" y="2554750"/>
              <a:ext cx="5800" cy="4825"/>
            </a:xfrm>
            <a:custGeom>
              <a:avLst/>
              <a:gdLst/>
              <a:ahLst/>
              <a:cxnLst/>
              <a:rect l="l" t="t" r="r" b="b"/>
              <a:pathLst>
                <a:path w="232" h="193" extrusionOk="0">
                  <a:moveTo>
                    <a:pt x="130" y="0"/>
                  </a:moveTo>
                  <a:cubicBezTo>
                    <a:pt x="51" y="0"/>
                    <a:pt x="0" y="101"/>
                    <a:pt x="65" y="166"/>
                  </a:cubicBezTo>
                  <a:cubicBezTo>
                    <a:pt x="83" y="184"/>
                    <a:pt x="106" y="192"/>
                    <a:pt x="129" y="192"/>
                  </a:cubicBezTo>
                  <a:cubicBezTo>
                    <a:pt x="179" y="192"/>
                    <a:pt x="229" y="153"/>
                    <a:pt x="224" y="94"/>
                  </a:cubicBezTo>
                  <a:cubicBezTo>
                    <a:pt x="231" y="44"/>
                    <a:pt x="188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13" name="Google Shape;1448;p70">
              <a:extLst>
                <a:ext uri="{FF2B5EF4-FFF2-40B4-BE49-F238E27FC236}">
                  <a16:creationId xmlns:a16="http://schemas.microsoft.com/office/drawing/2014/main" id="{0A748B34-B2F8-905D-728B-C8804E2A81BF}"/>
                </a:ext>
              </a:extLst>
            </p:cNvPr>
            <p:cNvSpPr/>
            <p:nvPr/>
          </p:nvSpPr>
          <p:spPr>
            <a:xfrm>
              <a:off x="5028150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23" y="0"/>
                  </a:moveTo>
                  <a:cubicBezTo>
                    <a:pt x="37" y="0"/>
                    <a:pt x="0" y="101"/>
                    <a:pt x="58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14" name="Google Shape;1449;p70">
              <a:extLst>
                <a:ext uri="{FF2B5EF4-FFF2-40B4-BE49-F238E27FC236}">
                  <a16:creationId xmlns:a16="http://schemas.microsoft.com/office/drawing/2014/main" id="{611A8445-194E-154C-F300-46102BF3F5F3}"/>
                </a:ext>
              </a:extLst>
            </p:cNvPr>
            <p:cNvSpPr/>
            <p:nvPr/>
          </p:nvSpPr>
          <p:spPr>
            <a:xfrm>
              <a:off x="502815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23" y="0"/>
                  </a:moveTo>
                  <a:cubicBezTo>
                    <a:pt x="44" y="0"/>
                    <a:pt x="0" y="101"/>
                    <a:pt x="58" y="166"/>
                  </a:cubicBezTo>
                  <a:cubicBezTo>
                    <a:pt x="76" y="184"/>
                    <a:pt x="99" y="192"/>
                    <a:pt x="123" y="192"/>
                  </a:cubicBezTo>
                  <a:cubicBezTo>
                    <a:pt x="173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15" name="Google Shape;1450;p70">
              <a:extLst>
                <a:ext uri="{FF2B5EF4-FFF2-40B4-BE49-F238E27FC236}">
                  <a16:creationId xmlns:a16="http://schemas.microsoft.com/office/drawing/2014/main" id="{FE9629AD-FAB5-C439-4596-F681AD4C1849}"/>
                </a:ext>
              </a:extLst>
            </p:cNvPr>
            <p:cNvSpPr/>
            <p:nvPr/>
          </p:nvSpPr>
          <p:spPr>
            <a:xfrm>
              <a:off x="5028150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23" y="0"/>
                  </a:moveTo>
                  <a:cubicBezTo>
                    <a:pt x="37" y="0"/>
                    <a:pt x="0" y="101"/>
                    <a:pt x="58" y="166"/>
                  </a:cubicBezTo>
                  <a:cubicBezTo>
                    <a:pt x="77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16" name="Google Shape;1451;p70">
              <a:extLst>
                <a:ext uri="{FF2B5EF4-FFF2-40B4-BE49-F238E27FC236}">
                  <a16:creationId xmlns:a16="http://schemas.microsoft.com/office/drawing/2014/main" id="{9398C195-E938-3BFD-AC4E-AE5D55652A43}"/>
                </a:ext>
              </a:extLst>
            </p:cNvPr>
            <p:cNvSpPr/>
            <p:nvPr/>
          </p:nvSpPr>
          <p:spPr>
            <a:xfrm>
              <a:off x="501972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5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17" name="Google Shape;1452;p70">
              <a:extLst>
                <a:ext uri="{FF2B5EF4-FFF2-40B4-BE49-F238E27FC236}">
                  <a16:creationId xmlns:a16="http://schemas.microsoft.com/office/drawing/2014/main" id="{CAF185C4-A08C-723C-CAED-9DADC7474BCF}"/>
                </a:ext>
              </a:extLst>
            </p:cNvPr>
            <p:cNvSpPr/>
            <p:nvPr/>
          </p:nvSpPr>
          <p:spPr>
            <a:xfrm>
              <a:off x="5019675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30" y="0"/>
                  </a:moveTo>
                  <a:cubicBezTo>
                    <a:pt x="44" y="0"/>
                    <a:pt x="0" y="101"/>
                    <a:pt x="58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18" name="Google Shape;1453;p70">
              <a:extLst>
                <a:ext uri="{FF2B5EF4-FFF2-40B4-BE49-F238E27FC236}">
                  <a16:creationId xmlns:a16="http://schemas.microsoft.com/office/drawing/2014/main" id="{4A02EFE7-BDCD-8799-25E4-3DF715AD74A9}"/>
                </a:ext>
              </a:extLst>
            </p:cNvPr>
            <p:cNvSpPr/>
            <p:nvPr/>
          </p:nvSpPr>
          <p:spPr>
            <a:xfrm>
              <a:off x="501967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0" y="101"/>
                    <a:pt x="58" y="166"/>
                  </a:cubicBezTo>
                  <a:cubicBezTo>
                    <a:pt x="79" y="184"/>
                    <a:pt x="102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19" name="Google Shape;1454;p70">
              <a:extLst>
                <a:ext uri="{FF2B5EF4-FFF2-40B4-BE49-F238E27FC236}">
                  <a16:creationId xmlns:a16="http://schemas.microsoft.com/office/drawing/2014/main" id="{42E338EB-6A8D-B741-69DF-EEC0B3B45C15}"/>
                </a:ext>
              </a:extLst>
            </p:cNvPr>
            <p:cNvSpPr/>
            <p:nvPr/>
          </p:nvSpPr>
          <p:spPr>
            <a:xfrm>
              <a:off x="5019675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30" y="0"/>
                  </a:moveTo>
                  <a:cubicBezTo>
                    <a:pt x="44" y="0"/>
                    <a:pt x="0" y="101"/>
                    <a:pt x="58" y="166"/>
                  </a:cubicBezTo>
                  <a:cubicBezTo>
                    <a:pt x="77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20" name="Google Shape;1455;p70">
              <a:extLst>
                <a:ext uri="{FF2B5EF4-FFF2-40B4-BE49-F238E27FC236}">
                  <a16:creationId xmlns:a16="http://schemas.microsoft.com/office/drawing/2014/main" id="{9435017D-201B-4088-4A3F-094E3DFBEB7E}"/>
                </a:ext>
              </a:extLst>
            </p:cNvPr>
            <p:cNvSpPr/>
            <p:nvPr/>
          </p:nvSpPr>
          <p:spPr>
            <a:xfrm>
              <a:off x="5019725" y="2570225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4" y="190"/>
                  </a:cubicBezTo>
                  <a:cubicBezTo>
                    <a:pt x="175" y="190"/>
                    <a:pt x="222" y="147"/>
                    <a:pt x="222" y="88"/>
                  </a:cubicBezTo>
                  <a:cubicBezTo>
                    <a:pt x="215" y="41"/>
                    <a:pt x="184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21" name="Google Shape;1456;p70">
              <a:extLst>
                <a:ext uri="{FF2B5EF4-FFF2-40B4-BE49-F238E27FC236}">
                  <a16:creationId xmlns:a16="http://schemas.microsoft.com/office/drawing/2014/main" id="{6D64FA3E-FE43-2144-7403-E05452EBFDB7}"/>
                </a:ext>
              </a:extLst>
            </p:cNvPr>
            <p:cNvSpPr/>
            <p:nvPr/>
          </p:nvSpPr>
          <p:spPr>
            <a:xfrm>
              <a:off x="5011200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22" name="Google Shape;1457;p70">
              <a:extLst>
                <a:ext uri="{FF2B5EF4-FFF2-40B4-BE49-F238E27FC236}">
                  <a16:creationId xmlns:a16="http://schemas.microsoft.com/office/drawing/2014/main" id="{B9816C8B-EC7C-C171-04F8-59F41A013DBA}"/>
                </a:ext>
              </a:extLst>
            </p:cNvPr>
            <p:cNvSpPr/>
            <p:nvPr/>
          </p:nvSpPr>
          <p:spPr>
            <a:xfrm>
              <a:off x="501125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5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23" name="Google Shape;1458;p70">
              <a:extLst>
                <a:ext uri="{FF2B5EF4-FFF2-40B4-BE49-F238E27FC236}">
                  <a16:creationId xmlns:a16="http://schemas.microsoft.com/office/drawing/2014/main" id="{68CABDFD-A574-6D35-0C07-F1B305F5A83A}"/>
                </a:ext>
              </a:extLst>
            </p:cNvPr>
            <p:cNvSpPr/>
            <p:nvPr/>
          </p:nvSpPr>
          <p:spPr>
            <a:xfrm>
              <a:off x="5011200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24" name="Google Shape;1459;p70">
              <a:extLst>
                <a:ext uri="{FF2B5EF4-FFF2-40B4-BE49-F238E27FC236}">
                  <a16:creationId xmlns:a16="http://schemas.microsoft.com/office/drawing/2014/main" id="{E5249C57-927B-6360-68C3-1C34A223CB43}"/>
                </a:ext>
              </a:extLst>
            </p:cNvPr>
            <p:cNvSpPr/>
            <p:nvPr/>
          </p:nvSpPr>
          <p:spPr>
            <a:xfrm>
              <a:off x="501120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58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25" name="Google Shape;1460;p70">
              <a:extLst>
                <a:ext uri="{FF2B5EF4-FFF2-40B4-BE49-F238E27FC236}">
                  <a16:creationId xmlns:a16="http://schemas.microsoft.com/office/drawing/2014/main" id="{4297A3DA-41AD-9247-B18C-8FB273A5E955}"/>
                </a:ext>
              </a:extLst>
            </p:cNvPr>
            <p:cNvSpPr/>
            <p:nvPr/>
          </p:nvSpPr>
          <p:spPr>
            <a:xfrm>
              <a:off x="5011200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2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26" name="Google Shape;1461;p70">
              <a:extLst>
                <a:ext uri="{FF2B5EF4-FFF2-40B4-BE49-F238E27FC236}">
                  <a16:creationId xmlns:a16="http://schemas.microsoft.com/office/drawing/2014/main" id="{208A424E-70E1-5C4A-9941-AEF820F2A93F}"/>
                </a:ext>
              </a:extLst>
            </p:cNvPr>
            <p:cNvSpPr/>
            <p:nvPr/>
          </p:nvSpPr>
          <p:spPr>
            <a:xfrm>
              <a:off x="5011250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27" name="Google Shape;1462;p70">
              <a:extLst>
                <a:ext uri="{FF2B5EF4-FFF2-40B4-BE49-F238E27FC236}">
                  <a16:creationId xmlns:a16="http://schemas.microsoft.com/office/drawing/2014/main" id="{52000F9A-F409-8F2E-E238-BD17AB7C9015}"/>
                </a:ext>
              </a:extLst>
            </p:cNvPr>
            <p:cNvSpPr/>
            <p:nvPr/>
          </p:nvSpPr>
          <p:spPr>
            <a:xfrm>
              <a:off x="501120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58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28" name="Google Shape;1463;p70">
              <a:extLst>
                <a:ext uri="{FF2B5EF4-FFF2-40B4-BE49-F238E27FC236}">
                  <a16:creationId xmlns:a16="http://schemas.microsoft.com/office/drawing/2014/main" id="{6E21A776-9225-C610-12CB-1C1A8BE6A99C}"/>
                </a:ext>
              </a:extLst>
            </p:cNvPr>
            <p:cNvSpPr/>
            <p:nvPr/>
          </p:nvSpPr>
          <p:spPr>
            <a:xfrm>
              <a:off x="5002725" y="2524100"/>
              <a:ext cx="5750" cy="4775"/>
            </a:xfrm>
            <a:custGeom>
              <a:avLst/>
              <a:gdLst/>
              <a:ahLst/>
              <a:cxnLst/>
              <a:rect l="l" t="t" r="r" b="b"/>
              <a:pathLst>
                <a:path w="230" h="191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29" name="Google Shape;1464;p70">
              <a:extLst>
                <a:ext uri="{FF2B5EF4-FFF2-40B4-BE49-F238E27FC236}">
                  <a16:creationId xmlns:a16="http://schemas.microsoft.com/office/drawing/2014/main" id="{4259B6DB-E351-5E55-9741-E5865CDC0EAF}"/>
                </a:ext>
              </a:extLst>
            </p:cNvPr>
            <p:cNvSpPr/>
            <p:nvPr/>
          </p:nvSpPr>
          <p:spPr>
            <a:xfrm>
              <a:off x="500272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30" name="Google Shape;1465;p70">
              <a:extLst>
                <a:ext uri="{FF2B5EF4-FFF2-40B4-BE49-F238E27FC236}">
                  <a16:creationId xmlns:a16="http://schemas.microsoft.com/office/drawing/2014/main" id="{92AD2DA1-E650-94AB-ECA6-CF4A3FFCC3EE}"/>
                </a:ext>
              </a:extLst>
            </p:cNvPr>
            <p:cNvSpPr/>
            <p:nvPr/>
          </p:nvSpPr>
          <p:spPr>
            <a:xfrm>
              <a:off x="500277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5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31" name="Google Shape;1466;p70">
              <a:extLst>
                <a:ext uri="{FF2B5EF4-FFF2-40B4-BE49-F238E27FC236}">
                  <a16:creationId xmlns:a16="http://schemas.microsoft.com/office/drawing/2014/main" id="{6CFEEBBF-BCE1-3203-AFE4-253EEF748688}"/>
                </a:ext>
              </a:extLst>
            </p:cNvPr>
            <p:cNvSpPr/>
            <p:nvPr/>
          </p:nvSpPr>
          <p:spPr>
            <a:xfrm>
              <a:off x="500272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32" name="Google Shape;1467;p70">
              <a:extLst>
                <a:ext uri="{FF2B5EF4-FFF2-40B4-BE49-F238E27FC236}">
                  <a16:creationId xmlns:a16="http://schemas.microsoft.com/office/drawing/2014/main" id="{A803276E-DB65-718E-68CF-1A83A6F01ED8}"/>
                </a:ext>
              </a:extLst>
            </p:cNvPr>
            <p:cNvSpPr/>
            <p:nvPr/>
          </p:nvSpPr>
          <p:spPr>
            <a:xfrm>
              <a:off x="500272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58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33" name="Google Shape;1468;p70">
              <a:extLst>
                <a:ext uri="{FF2B5EF4-FFF2-40B4-BE49-F238E27FC236}">
                  <a16:creationId xmlns:a16="http://schemas.microsoft.com/office/drawing/2014/main" id="{D6F35FC6-0602-0FC8-9F9E-89A09C0E6313}"/>
                </a:ext>
              </a:extLst>
            </p:cNvPr>
            <p:cNvSpPr/>
            <p:nvPr/>
          </p:nvSpPr>
          <p:spPr>
            <a:xfrm>
              <a:off x="500272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34" name="Google Shape;1469;p70">
              <a:extLst>
                <a:ext uri="{FF2B5EF4-FFF2-40B4-BE49-F238E27FC236}">
                  <a16:creationId xmlns:a16="http://schemas.microsoft.com/office/drawing/2014/main" id="{91633DCB-1481-3216-83CF-C8314DD9D851}"/>
                </a:ext>
              </a:extLst>
            </p:cNvPr>
            <p:cNvSpPr/>
            <p:nvPr/>
          </p:nvSpPr>
          <p:spPr>
            <a:xfrm>
              <a:off x="500277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35" name="Google Shape;1470;p70">
              <a:extLst>
                <a:ext uri="{FF2B5EF4-FFF2-40B4-BE49-F238E27FC236}">
                  <a16:creationId xmlns:a16="http://schemas.microsoft.com/office/drawing/2014/main" id="{87F26FFE-95F8-A2F5-AC57-23AE05AD92C8}"/>
                </a:ext>
              </a:extLst>
            </p:cNvPr>
            <p:cNvSpPr/>
            <p:nvPr/>
          </p:nvSpPr>
          <p:spPr>
            <a:xfrm>
              <a:off x="500272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58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36" name="Google Shape;1471;p70">
              <a:extLst>
                <a:ext uri="{FF2B5EF4-FFF2-40B4-BE49-F238E27FC236}">
                  <a16:creationId xmlns:a16="http://schemas.microsoft.com/office/drawing/2014/main" id="{8C05DFB1-959E-F59C-5936-7A3485C71ECB}"/>
                </a:ext>
              </a:extLst>
            </p:cNvPr>
            <p:cNvSpPr/>
            <p:nvPr/>
          </p:nvSpPr>
          <p:spPr>
            <a:xfrm>
              <a:off x="5002725" y="2585575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1"/>
                  </a:moveTo>
                  <a:cubicBezTo>
                    <a:pt x="44" y="1"/>
                    <a:pt x="1" y="102"/>
                    <a:pt x="65" y="167"/>
                  </a:cubicBezTo>
                  <a:cubicBezTo>
                    <a:pt x="83" y="184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37" name="Google Shape;1472;p70">
              <a:extLst>
                <a:ext uri="{FF2B5EF4-FFF2-40B4-BE49-F238E27FC236}">
                  <a16:creationId xmlns:a16="http://schemas.microsoft.com/office/drawing/2014/main" id="{444351F5-E62F-5CA9-A3FB-6A55D2E2398F}"/>
                </a:ext>
              </a:extLst>
            </p:cNvPr>
            <p:cNvSpPr/>
            <p:nvPr/>
          </p:nvSpPr>
          <p:spPr>
            <a:xfrm>
              <a:off x="4994250" y="25163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38" name="Google Shape;1473;p70">
              <a:extLst>
                <a:ext uri="{FF2B5EF4-FFF2-40B4-BE49-F238E27FC236}">
                  <a16:creationId xmlns:a16="http://schemas.microsoft.com/office/drawing/2014/main" id="{BCAF69A6-D3F9-77CE-FB54-EFAE8BECF8EF}"/>
                </a:ext>
              </a:extLst>
            </p:cNvPr>
            <p:cNvSpPr/>
            <p:nvPr/>
          </p:nvSpPr>
          <p:spPr>
            <a:xfrm>
              <a:off x="4994250" y="2524100"/>
              <a:ext cx="5750" cy="4775"/>
            </a:xfrm>
            <a:custGeom>
              <a:avLst/>
              <a:gdLst/>
              <a:ahLst/>
              <a:cxnLst/>
              <a:rect l="l" t="t" r="r" b="b"/>
              <a:pathLst>
                <a:path w="230" h="191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39" name="Google Shape;1474;p70">
              <a:extLst>
                <a:ext uri="{FF2B5EF4-FFF2-40B4-BE49-F238E27FC236}">
                  <a16:creationId xmlns:a16="http://schemas.microsoft.com/office/drawing/2014/main" id="{2D160F6F-2AEB-5330-00D7-36FB92FF6974}"/>
                </a:ext>
              </a:extLst>
            </p:cNvPr>
            <p:cNvSpPr/>
            <p:nvPr/>
          </p:nvSpPr>
          <p:spPr>
            <a:xfrm>
              <a:off x="4994250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40" name="Google Shape;1475;p70">
              <a:extLst>
                <a:ext uri="{FF2B5EF4-FFF2-40B4-BE49-F238E27FC236}">
                  <a16:creationId xmlns:a16="http://schemas.microsoft.com/office/drawing/2014/main" id="{902DB3A6-40F1-8C06-6706-ABAECFA172EA}"/>
                </a:ext>
              </a:extLst>
            </p:cNvPr>
            <p:cNvSpPr/>
            <p:nvPr/>
          </p:nvSpPr>
          <p:spPr>
            <a:xfrm>
              <a:off x="499430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7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41" name="Google Shape;1476;p70">
              <a:extLst>
                <a:ext uri="{FF2B5EF4-FFF2-40B4-BE49-F238E27FC236}">
                  <a16:creationId xmlns:a16="http://schemas.microsoft.com/office/drawing/2014/main" id="{46DB7564-EEFD-00D6-A58F-885B8E64957F}"/>
                </a:ext>
              </a:extLst>
            </p:cNvPr>
            <p:cNvSpPr/>
            <p:nvPr/>
          </p:nvSpPr>
          <p:spPr>
            <a:xfrm>
              <a:off x="4994250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42" name="Google Shape;1477;p70">
              <a:extLst>
                <a:ext uri="{FF2B5EF4-FFF2-40B4-BE49-F238E27FC236}">
                  <a16:creationId xmlns:a16="http://schemas.microsoft.com/office/drawing/2014/main" id="{4D329712-205B-1FE8-F55C-3D235F8244AC}"/>
                </a:ext>
              </a:extLst>
            </p:cNvPr>
            <p:cNvSpPr/>
            <p:nvPr/>
          </p:nvSpPr>
          <p:spPr>
            <a:xfrm>
              <a:off x="499425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43" name="Google Shape;1478;p70">
              <a:extLst>
                <a:ext uri="{FF2B5EF4-FFF2-40B4-BE49-F238E27FC236}">
                  <a16:creationId xmlns:a16="http://schemas.microsoft.com/office/drawing/2014/main" id="{43AFA73B-8044-BD8B-573D-462D08909CA7}"/>
                </a:ext>
              </a:extLst>
            </p:cNvPr>
            <p:cNvSpPr/>
            <p:nvPr/>
          </p:nvSpPr>
          <p:spPr>
            <a:xfrm>
              <a:off x="4994250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44" name="Google Shape;1479;p70">
              <a:extLst>
                <a:ext uri="{FF2B5EF4-FFF2-40B4-BE49-F238E27FC236}">
                  <a16:creationId xmlns:a16="http://schemas.microsoft.com/office/drawing/2014/main" id="{A2B803D4-F9A3-8E45-1CFA-5F322FA551F8}"/>
                </a:ext>
              </a:extLst>
            </p:cNvPr>
            <p:cNvSpPr/>
            <p:nvPr/>
          </p:nvSpPr>
          <p:spPr>
            <a:xfrm>
              <a:off x="4994300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45" name="Google Shape;1480;p70">
              <a:extLst>
                <a:ext uri="{FF2B5EF4-FFF2-40B4-BE49-F238E27FC236}">
                  <a16:creationId xmlns:a16="http://schemas.microsoft.com/office/drawing/2014/main" id="{6170E939-4ABE-8F17-9131-2B31607E2E57}"/>
                </a:ext>
              </a:extLst>
            </p:cNvPr>
            <p:cNvSpPr/>
            <p:nvPr/>
          </p:nvSpPr>
          <p:spPr>
            <a:xfrm>
              <a:off x="499425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65" y="166"/>
                  </a:cubicBezTo>
                  <a:cubicBezTo>
                    <a:pt x="84" y="185"/>
                    <a:pt x="106" y="193"/>
                    <a:pt x="128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46" name="Google Shape;1481;p70">
              <a:extLst>
                <a:ext uri="{FF2B5EF4-FFF2-40B4-BE49-F238E27FC236}">
                  <a16:creationId xmlns:a16="http://schemas.microsoft.com/office/drawing/2014/main" id="{84B4ADD8-5CD6-D5A6-A3BC-81B6C42F5C08}"/>
                </a:ext>
              </a:extLst>
            </p:cNvPr>
            <p:cNvSpPr/>
            <p:nvPr/>
          </p:nvSpPr>
          <p:spPr>
            <a:xfrm>
              <a:off x="4994250" y="2585575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1"/>
                  </a:moveTo>
                  <a:cubicBezTo>
                    <a:pt x="44" y="1"/>
                    <a:pt x="1" y="102"/>
                    <a:pt x="65" y="167"/>
                  </a:cubicBezTo>
                  <a:cubicBezTo>
                    <a:pt x="83" y="184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47" name="Google Shape;1482;p70">
              <a:extLst>
                <a:ext uri="{FF2B5EF4-FFF2-40B4-BE49-F238E27FC236}">
                  <a16:creationId xmlns:a16="http://schemas.microsoft.com/office/drawing/2014/main" id="{A6F925B3-9BDA-BC9D-2709-BA016B1A851A}"/>
                </a:ext>
              </a:extLst>
            </p:cNvPr>
            <p:cNvSpPr/>
            <p:nvPr/>
          </p:nvSpPr>
          <p:spPr>
            <a:xfrm>
              <a:off x="4994250" y="2593150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1"/>
                  </a:moveTo>
                  <a:cubicBezTo>
                    <a:pt x="44" y="1"/>
                    <a:pt x="1" y="109"/>
                    <a:pt x="65" y="166"/>
                  </a:cubicBezTo>
                  <a:cubicBezTo>
                    <a:pt x="84" y="187"/>
                    <a:pt x="107" y="196"/>
                    <a:pt x="130" y="196"/>
                  </a:cubicBezTo>
                  <a:cubicBezTo>
                    <a:pt x="180" y="196"/>
                    <a:pt x="229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48" name="Google Shape;1483;p70">
              <a:extLst>
                <a:ext uri="{FF2B5EF4-FFF2-40B4-BE49-F238E27FC236}">
                  <a16:creationId xmlns:a16="http://schemas.microsoft.com/office/drawing/2014/main" id="{DA1DB3FD-65EF-2973-C9C8-333132D549B6}"/>
                </a:ext>
              </a:extLst>
            </p:cNvPr>
            <p:cNvSpPr/>
            <p:nvPr/>
          </p:nvSpPr>
          <p:spPr>
            <a:xfrm>
              <a:off x="498577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6" y="187"/>
                    <a:pt x="110" y="195"/>
                    <a:pt x="133" y="195"/>
                  </a:cubicBezTo>
                  <a:cubicBezTo>
                    <a:pt x="183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49" name="Google Shape;1484;p70">
              <a:extLst>
                <a:ext uri="{FF2B5EF4-FFF2-40B4-BE49-F238E27FC236}">
                  <a16:creationId xmlns:a16="http://schemas.microsoft.com/office/drawing/2014/main" id="{1A07521A-AA57-2948-A998-04F83E1B99F6}"/>
                </a:ext>
              </a:extLst>
            </p:cNvPr>
            <p:cNvSpPr/>
            <p:nvPr/>
          </p:nvSpPr>
          <p:spPr>
            <a:xfrm>
              <a:off x="498582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7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50" name="Google Shape;1485;p70">
              <a:extLst>
                <a:ext uri="{FF2B5EF4-FFF2-40B4-BE49-F238E27FC236}">
                  <a16:creationId xmlns:a16="http://schemas.microsoft.com/office/drawing/2014/main" id="{39C457C7-390B-0D74-56E5-D663D8290DEB}"/>
                </a:ext>
              </a:extLst>
            </p:cNvPr>
            <p:cNvSpPr/>
            <p:nvPr/>
          </p:nvSpPr>
          <p:spPr>
            <a:xfrm>
              <a:off x="498577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6" y="180"/>
                    <a:pt x="110" y="189"/>
                    <a:pt x="133" y="189"/>
                  </a:cubicBezTo>
                  <a:cubicBezTo>
                    <a:pt x="183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51" name="Google Shape;1486;p70">
              <a:extLst>
                <a:ext uri="{FF2B5EF4-FFF2-40B4-BE49-F238E27FC236}">
                  <a16:creationId xmlns:a16="http://schemas.microsoft.com/office/drawing/2014/main" id="{B2302EC5-2EA5-9FE8-DB14-43E265E88FD1}"/>
                </a:ext>
              </a:extLst>
            </p:cNvPr>
            <p:cNvSpPr/>
            <p:nvPr/>
          </p:nvSpPr>
          <p:spPr>
            <a:xfrm>
              <a:off x="498577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52" name="Google Shape;1487;p70">
              <a:extLst>
                <a:ext uri="{FF2B5EF4-FFF2-40B4-BE49-F238E27FC236}">
                  <a16:creationId xmlns:a16="http://schemas.microsoft.com/office/drawing/2014/main" id="{8711EF8C-0DB1-9112-36E4-3C98A8734B46}"/>
                </a:ext>
              </a:extLst>
            </p:cNvPr>
            <p:cNvSpPr/>
            <p:nvPr/>
          </p:nvSpPr>
          <p:spPr>
            <a:xfrm>
              <a:off x="498577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5" y="183"/>
                    <a:pt x="107" y="191"/>
                    <a:pt x="129" y="191"/>
                  </a:cubicBezTo>
                  <a:cubicBezTo>
                    <a:pt x="181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53" name="Google Shape;1488;p70">
              <a:extLst>
                <a:ext uri="{FF2B5EF4-FFF2-40B4-BE49-F238E27FC236}">
                  <a16:creationId xmlns:a16="http://schemas.microsoft.com/office/drawing/2014/main" id="{5F041635-019C-6E40-37ED-E19A7A9C9D49}"/>
                </a:ext>
              </a:extLst>
            </p:cNvPr>
            <p:cNvSpPr/>
            <p:nvPr/>
          </p:nvSpPr>
          <p:spPr>
            <a:xfrm>
              <a:off x="498582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4" y="181"/>
                    <a:pt x="108" y="190"/>
                    <a:pt x="131" y="190"/>
                  </a:cubicBezTo>
                  <a:cubicBezTo>
                    <a:pt x="181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54" name="Google Shape;1489;p70">
              <a:extLst>
                <a:ext uri="{FF2B5EF4-FFF2-40B4-BE49-F238E27FC236}">
                  <a16:creationId xmlns:a16="http://schemas.microsoft.com/office/drawing/2014/main" id="{D0181E89-0709-2168-2394-C7BB06D3F64C}"/>
                </a:ext>
              </a:extLst>
            </p:cNvPr>
            <p:cNvSpPr/>
            <p:nvPr/>
          </p:nvSpPr>
          <p:spPr>
            <a:xfrm>
              <a:off x="498577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65" y="166"/>
                  </a:cubicBezTo>
                  <a:cubicBezTo>
                    <a:pt x="84" y="185"/>
                    <a:pt x="106" y="193"/>
                    <a:pt x="128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55" name="Google Shape;1490;p70">
              <a:extLst>
                <a:ext uri="{FF2B5EF4-FFF2-40B4-BE49-F238E27FC236}">
                  <a16:creationId xmlns:a16="http://schemas.microsoft.com/office/drawing/2014/main" id="{CF855C17-DBA7-9D19-487B-CECFAF5592B4}"/>
                </a:ext>
              </a:extLst>
            </p:cNvPr>
            <p:cNvSpPr/>
            <p:nvPr/>
          </p:nvSpPr>
          <p:spPr>
            <a:xfrm>
              <a:off x="4977300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6" y="187"/>
                    <a:pt x="110" y="195"/>
                    <a:pt x="133" y="195"/>
                  </a:cubicBezTo>
                  <a:cubicBezTo>
                    <a:pt x="183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56" name="Google Shape;1491;p70">
              <a:extLst>
                <a:ext uri="{FF2B5EF4-FFF2-40B4-BE49-F238E27FC236}">
                  <a16:creationId xmlns:a16="http://schemas.microsoft.com/office/drawing/2014/main" id="{82597E39-5CE6-C9E8-952B-46E81E889C9B}"/>
                </a:ext>
              </a:extLst>
            </p:cNvPr>
            <p:cNvSpPr/>
            <p:nvPr/>
          </p:nvSpPr>
          <p:spPr>
            <a:xfrm>
              <a:off x="497735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7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57" name="Google Shape;1492;p70">
              <a:extLst>
                <a:ext uri="{FF2B5EF4-FFF2-40B4-BE49-F238E27FC236}">
                  <a16:creationId xmlns:a16="http://schemas.microsoft.com/office/drawing/2014/main" id="{FB26D0DD-C06B-A041-9BE0-48AE4F7E5A98}"/>
                </a:ext>
              </a:extLst>
            </p:cNvPr>
            <p:cNvSpPr/>
            <p:nvPr/>
          </p:nvSpPr>
          <p:spPr>
            <a:xfrm>
              <a:off x="4977300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6" y="180"/>
                    <a:pt x="110" y="189"/>
                    <a:pt x="133" y="189"/>
                  </a:cubicBezTo>
                  <a:cubicBezTo>
                    <a:pt x="183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58" name="Google Shape;1493;p70">
              <a:extLst>
                <a:ext uri="{FF2B5EF4-FFF2-40B4-BE49-F238E27FC236}">
                  <a16:creationId xmlns:a16="http://schemas.microsoft.com/office/drawing/2014/main" id="{CA5E0A24-32DB-297D-E6FA-D0562CECBDA1}"/>
                </a:ext>
              </a:extLst>
            </p:cNvPr>
            <p:cNvSpPr/>
            <p:nvPr/>
          </p:nvSpPr>
          <p:spPr>
            <a:xfrm>
              <a:off x="497730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59" name="Google Shape;1494;p70">
              <a:extLst>
                <a:ext uri="{FF2B5EF4-FFF2-40B4-BE49-F238E27FC236}">
                  <a16:creationId xmlns:a16="http://schemas.microsoft.com/office/drawing/2014/main" id="{F38BB5F4-229D-78A6-3239-7971EA77BDA7}"/>
                </a:ext>
              </a:extLst>
            </p:cNvPr>
            <p:cNvSpPr/>
            <p:nvPr/>
          </p:nvSpPr>
          <p:spPr>
            <a:xfrm>
              <a:off x="4977300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5" y="183"/>
                    <a:pt x="107" y="191"/>
                    <a:pt x="129" y="191"/>
                  </a:cubicBezTo>
                  <a:cubicBezTo>
                    <a:pt x="181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60" name="Google Shape;1495;p70">
              <a:extLst>
                <a:ext uri="{FF2B5EF4-FFF2-40B4-BE49-F238E27FC236}">
                  <a16:creationId xmlns:a16="http://schemas.microsoft.com/office/drawing/2014/main" id="{6261642D-F0BF-8703-839E-7F3B4F13AF63}"/>
                </a:ext>
              </a:extLst>
            </p:cNvPr>
            <p:cNvSpPr/>
            <p:nvPr/>
          </p:nvSpPr>
          <p:spPr>
            <a:xfrm>
              <a:off x="4977350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4" y="181"/>
                    <a:pt x="108" y="190"/>
                    <a:pt x="131" y="190"/>
                  </a:cubicBezTo>
                  <a:cubicBezTo>
                    <a:pt x="181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61" name="Google Shape;1496;p70">
              <a:extLst>
                <a:ext uri="{FF2B5EF4-FFF2-40B4-BE49-F238E27FC236}">
                  <a16:creationId xmlns:a16="http://schemas.microsoft.com/office/drawing/2014/main" id="{821CCF0C-72DC-341E-5344-528E4F2F74F0}"/>
                </a:ext>
              </a:extLst>
            </p:cNvPr>
            <p:cNvSpPr/>
            <p:nvPr/>
          </p:nvSpPr>
          <p:spPr>
            <a:xfrm>
              <a:off x="497730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65" y="166"/>
                  </a:cubicBezTo>
                  <a:cubicBezTo>
                    <a:pt x="84" y="185"/>
                    <a:pt x="106" y="193"/>
                    <a:pt x="128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62" name="Google Shape;1497;p70">
              <a:extLst>
                <a:ext uri="{FF2B5EF4-FFF2-40B4-BE49-F238E27FC236}">
                  <a16:creationId xmlns:a16="http://schemas.microsoft.com/office/drawing/2014/main" id="{04CD252E-2D42-DD32-CBD3-5B9DB69927F9}"/>
                </a:ext>
              </a:extLst>
            </p:cNvPr>
            <p:cNvSpPr/>
            <p:nvPr/>
          </p:nvSpPr>
          <p:spPr>
            <a:xfrm>
              <a:off x="496882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6" y="166"/>
                  </a:cubicBezTo>
                  <a:cubicBezTo>
                    <a:pt x="86" y="187"/>
                    <a:pt x="110" y="195"/>
                    <a:pt x="133" y="195"/>
                  </a:cubicBezTo>
                  <a:cubicBezTo>
                    <a:pt x="183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63" name="Google Shape;1498;p70">
              <a:extLst>
                <a:ext uri="{FF2B5EF4-FFF2-40B4-BE49-F238E27FC236}">
                  <a16:creationId xmlns:a16="http://schemas.microsoft.com/office/drawing/2014/main" id="{E874D3F5-1747-EB2C-834C-4463496D0F2C}"/>
                </a:ext>
              </a:extLst>
            </p:cNvPr>
            <p:cNvSpPr/>
            <p:nvPr/>
          </p:nvSpPr>
          <p:spPr>
            <a:xfrm>
              <a:off x="4968875" y="2539400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21" y="1"/>
                  </a:moveTo>
                  <a:cubicBezTo>
                    <a:pt x="46" y="1"/>
                    <a:pt x="1" y="104"/>
                    <a:pt x="64" y="160"/>
                  </a:cubicBezTo>
                  <a:cubicBezTo>
                    <a:pt x="82" y="181"/>
                    <a:pt x="106" y="190"/>
                    <a:pt x="129" y="190"/>
                  </a:cubicBezTo>
                  <a:cubicBezTo>
                    <a:pt x="179" y="190"/>
                    <a:pt x="227" y="149"/>
                    <a:pt x="222" y="95"/>
                  </a:cubicBezTo>
                  <a:cubicBezTo>
                    <a:pt x="222" y="37"/>
                    <a:pt x="186" y="1"/>
                    <a:pt x="128" y="1"/>
                  </a:cubicBezTo>
                  <a:cubicBezTo>
                    <a:pt x="126" y="1"/>
                    <a:pt x="123" y="1"/>
                    <a:pt x="12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64" name="Google Shape;1499;p70">
              <a:extLst>
                <a:ext uri="{FF2B5EF4-FFF2-40B4-BE49-F238E27FC236}">
                  <a16:creationId xmlns:a16="http://schemas.microsoft.com/office/drawing/2014/main" id="{B6623F84-4F33-8E53-C4FE-A4AC5CA38FE1}"/>
                </a:ext>
              </a:extLst>
            </p:cNvPr>
            <p:cNvSpPr/>
            <p:nvPr/>
          </p:nvSpPr>
          <p:spPr>
            <a:xfrm>
              <a:off x="496882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6" y="159"/>
                  </a:cubicBezTo>
                  <a:cubicBezTo>
                    <a:pt x="86" y="180"/>
                    <a:pt x="110" y="189"/>
                    <a:pt x="133" y="189"/>
                  </a:cubicBezTo>
                  <a:cubicBezTo>
                    <a:pt x="183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65" name="Google Shape;1500;p70">
              <a:extLst>
                <a:ext uri="{FF2B5EF4-FFF2-40B4-BE49-F238E27FC236}">
                  <a16:creationId xmlns:a16="http://schemas.microsoft.com/office/drawing/2014/main" id="{7A7296C7-36B9-2C6C-3941-7883F7002C26}"/>
                </a:ext>
              </a:extLst>
            </p:cNvPr>
            <p:cNvSpPr/>
            <p:nvPr/>
          </p:nvSpPr>
          <p:spPr>
            <a:xfrm>
              <a:off x="4968825" y="2554750"/>
              <a:ext cx="5800" cy="4825"/>
            </a:xfrm>
            <a:custGeom>
              <a:avLst/>
              <a:gdLst/>
              <a:ahLst/>
              <a:cxnLst/>
              <a:rect l="l" t="t" r="r" b="b"/>
              <a:pathLst>
                <a:path w="232" h="193" extrusionOk="0">
                  <a:moveTo>
                    <a:pt x="130" y="0"/>
                  </a:moveTo>
                  <a:cubicBezTo>
                    <a:pt x="51" y="0"/>
                    <a:pt x="1" y="101"/>
                    <a:pt x="66" y="166"/>
                  </a:cubicBezTo>
                  <a:cubicBezTo>
                    <a:pt x="84" y="184"/>
                    <a:pt x="107" y="192"/>
                    <a:pt x="130" y="192"/>
                  </a:cubicBezTo>
                  <a:cubicBezTo>
                    <a:pt x="180" y="192"/>
                    <a:pt x="229" y="153"/>
                    <a:pt x="224" y="94"/>
                  </a:cubicBezTo>
                  <a:cubicBezTo>
                    <a:pt x="231" y="44"/>
                    <a:pt x="188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66" name="Google Shape;1501;p70">
              <a:extLst>
                <a:ext uri="{FF2B5EF4-FFF2-40B4-BE49-F238E27FC236}">
                  <a16:creationId xmlns:a16="http://schemas.microsoft.com/office/drawing/2014/main" id="{FE0A8ECB-27E2-5EEB-7ADF-E3964968F66A}"/>
                </a:ext>
              </a:extLst>
            </p:cNvPr>
            <p:cNvSpPr/>
            <p:nvPr/>
          </p:nvSpPr>
          <p:spPr>
            <a:xfrm>
              <a:off x="496882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6" y="166"/>
                  </a:cubicBezTo>
                  <a:cubicBezTo>
                    <a:pt x="85" y="183"/>
                    <a:pt x="107" y="191"/>
                    <a:pt x="129" y="191"/>
                  </a:cubicBezTo>
                  <a:cubicBezTo>
                    <a:pt x="181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67" name="Google Shape;1502;p70">
              <a:extLst>
                <a:ext uri="{FF2B5EF4-FFF2-40B4-BE49-F238E27FC236}">
                  <a16:creationId xmlns:a16="http://schemas.microsoft.com/office/drawing/2014/main" id="{FC2D258D-D275-9B2B-CFA2-884109DFED01}"/>
                </a:ext>
              </a:extLst>
            </p:cNvPr>
            <p:cNvSpPr/>
            <p:nvPr/>
          </p:nvSpPr>
          <p:spPr>
            <a:xfrm>
              <a:off x="496887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4" y="160"/>
                  </a:cubicBezTo>
                  <a:cubicBezTo>
                    <a:pt x="84" y="181"/>
                    <a:pt x="108" y="190"/>
                    <a:pt x="131" y="190"/>
                  </a:cubicBezTo>
                  <a:cubicBezTo>
                    <a:pt x="181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68" name="Google Shape;1503;p70">
              <a:extLst>
                <a:ext uri="{FF2B5EF4-FFF2-40B4-BE49-F238E27FC236}">
                  <a16:creationId xmlns:a16="http://schemas.microsoft.com/office/drawing/2014/main" id="{FBC3D7B4-004E-71F9-E23F-C0923782B34A}"/>
                </a:ext>
              </a:extLst>
            </p:cNvPr>
            <p:cNvSpPr/>
            <p:nvPr/>
          </p:nvSpPr>
          <p:spPr>
            <a:xfrm>
              <a:off x="4968825" y="2577825"/>
              <a:ext cx="5800" cy="4825"/>
            </a:xfrm>
            <a:custGeom>
              <a:avLst/>
              <a:gdLst/>
              <a:ahLst/>
              <a:cxnLst/>
              <a:rect l="l" t="t" r="r" b="b"/>
              <a:pathLst>
                <a:path w="232" h="193" extrusionOk="0">
                  <a:moveTo>
                    <a:pt x="130" y="1"/>
                  </a:moveTo>
                  <a:cubicBezTo>
                    <a:pt x="51" y="1"/>
                    <a:pt x="1" y="101"/>
                    <a:pt x="66" y="166"/>
                  </a:cubicBezTo>
                  <a:cubicBezTo>
                    <a:pt x="84" y="185"/>
                    <a:pt x="107" y="193"/>
                    <a:pt x="130" y="193"/>
                  </a:cubicBezTo>
                  <a:cubicBezTo>
                    <a:pt x="180" y="193"/>
                    <a:pt x="229" y="154"/>
                    <a:pt x="224" y="94"/>
                  </a:cubicBezTo>
                  <a:cubicBezTo>
                    <a:pt x="231" y="44"/>
                    <a:pt x="188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69" name="Google Shape;1504;p70">
              <a:extLst>
                <a:ext uri="{FF2B5EF4-FFF2-40B4-BE49-F238E27FC236}">
                  <a16:creationId xmlns:a16="http://schemas.microsoft.com/office/drawing/2014/main" id="{81306EA6-2EF9-524F-F84B-29CB2DCF9668}"/>
                </a:ext>
              </a:extLst>
            </p:cNvPr>
            <p:cNvSpPr/>
            <p:nvPr/>
          </p:nvSpPr>
          <p:spPr>
            <a:xfrm>
              <a:off x="4960525" y="2531675"/>
              <a:ext cx="5625" cy="4900"/>
            </a:xfrm>
            <a:custGeom>
              <a:avLst/>
              <a:gdLst/>
              <a:ahLst/>
              <a:cxnLst/>
              <a:rect l="l" t="t" r="r" b="b"/>
              <a:pathLst>
                <a:path w="225" h="196" extrusionOk="0">
                  <a:moveTo>
                    <a:pt x="123" y="0"/>
                  </a:moveTo>
                  <a:cubicBezTo>
                    <a:pt x="37" y="0"/>
                    <a:pt x="1" y="108"/>
                    <a:pt x="59" y="166"/>
                  </a:cubicBezTo>
                  <a:cubicBezTo>
                    <a:pt x="79" y="187"/>
                    <a:pt x="103" y="195"/>
                    <a:pt x="126" y="195"/>
                  </a:cubicBezTo>
                  <a:cubicBezTo>
                    <a:pt x="177" y="195"/>
                    <a:pt x="224" y="153"/>
                    <a:pt x="224" y="94"/>
                  </a:cubicBezTo>
                  <a:cubicBezTo>
                    <a:pt x="217" y="43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70" name="Google Shape;1505;p70">
              <a:extLst>
                <a:ext uri="{FF2B5EF4-FFF2-40B4-BE49-F238E27FC236}">
                  <a16:creationId xmlns:a16="http://schemas.microsoft.com/office/drawing/2014/main" id="{C43ED899-4978-221B-0A64-0D34FD420155}"/>
                </a:ext>
              </a:extLst>
            </p:cNvPr>
            <p:cNvSpPr/>
            <p:nvPr/>
          </p:nvSpPr>
          <p:spPr>
            <a:xfrm>
              <a:off x="496057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14" y="1"/>
                  </a:moveTo>
                  <a:cubicBezTo>
                    <a:pt x="39" y="1"/>
                    <a:pt x="1" y="104"/>
                    <a:pt x="57" y="160"/>
                  </a:cubicBezTo>
                  <a:cubicBezTo>
                    <a:pt x="75" y="181"/>
                    <a:pt x="99" y="190"/>
                    <a:pt x="122" y="190"/>
                  </a:cubicBezTo>
                  <a:cubicBezTo>
                    <a:pt x="172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1" y="1"/>
                  </a:cubicBezTo>
                  <a:cubicBezTo>
                    <a:pt x="119" y="1"/>
                    <a:pt x="116" y="1"/>
                    <a:pt x="114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71" name="Google Shape;1506;p70">
              <a:extLst>
                <a:ext uri="{FF2B5EF4-FFF2-40B4-BE49-F238E27FC236}">
                  <a16:creationId xmlns:a16="http://schemas.microsoft.com/office/drawing/2014/main" id="{D298E162-71E8-E8F7-D9EC-D8A4C620FD9A}"/>
                </a:ext>
              </a:extLst>
            </p:cNvPr>
            <p:cNvSpPr/>
            <p:nvPr/>
          </p:nvSpPr>
          <p:spPr>
            <a:xfrm>
              <a:off x="4960525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23" y="0"/>
                  </a:moveTo>
                  <a:cubicBezTo>
                    <a:pt x="37" y="0"/>
                    <a:pt x="1" y="101"/>
                    <a:pt x="59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72" name="Google Shape;1507;p70">
              <a:extLst>
                <a:ext uri="{FF2B5EF4-FFF2-40B4-BE49-F238E27FC236}">
                  <a16:creationId xmlns:a16="http://schemas.microsoft.com/office/drawing/2014/main" id="{DA665E93-123E-EED9-FDAB-FE7C87653504}"/>
                </a:ext>
              </a:extLst>
            </p:cNvPr>
            <p:cNvSpPr/>
            <p:nvPr/>
          </p:nvSpPr>
          <p:spPr>
            <a:xfrm>
              <a:off x="496052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23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7" y="184"/>
                    <a:pt x="100" y="192"/>
                    <a:pt x="123" y="192"/>
                  </a:cubicBezTo>
                  <a:cubicBezTo>
                    <a:pt x="173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73" name="Google Shape;1508;p70">
              <a:extLst>
                <a:ext uri="{FF2B5EF4-FFF2-40B4-BE49-F238E27FC236}">
                  <a16:creationId xmlns:a16="http://schemas.microsoft.com/office/drawing/2014/main" id="{1AE2B1FB-68EA-C4F6-5C87-2FBA62A12A8F}"/>
                </a:ext>
              </a:extLst>
            </p:cNvPr>
            <p:cNvSpPr/>
            <p:nvPr/>
          </p:nvSpPr>
          <p:spPr>
            <a:xfrm>
              <a:off x="4960525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23" y="0"/>
                  </a:moveTo>
                  <a:cubicBezTo>
                    <a:pt x="37" y="0"/>
                    <a:pt x="1" y="101"/>
                    <a:pt x="59" y="166"/>
                  </a:cubicBezTo>
                  <a:cubicBezTo>
                    <a:pt x="78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74" name="Google Shape;1509;p70">
              <a:extLst>
                <a:ext uri="{FF2B5EF4-FFF2-40B4-BE49-F238E27FC236}">
                  <a16:creationId xmlns:a16="http://schemas.microsoft.com/office/drawing/2014/main" id="{02E71038-6CFF-0652-39DB-E95A8DE33B58}"/>
                </a:ext>
              </a:extLst>
            </p:cNvPr>
            <p:cNvSpPr/>
            <p:nvPr/>
          </p:nvSpPr>
          <p:spPr>
            <a:xfrm>
              <a:off x="4960575" y="2570225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34" y="1"/>
                  </a:moveTo>
                  <a:cubicBezTo>
                    <a:pt x="130" y="1"/>
                    <a:pt x="126" y="1"/>
                    <a:pt x="121" y="2"/>
                  </a:cubicBezTo>
                  <a:cubicBezTo>
                    <a:pt x="119" y="1"/>
                    <a:pt x="116" y="1"/>
                    <a:pt x="113" y="1"/>
                  </a:cubicBezTo>
                  <a:cubicBezTo>
                    <a:pt x="33" y="1"/>
                    <a:pt x="1" y="104"/>
                    <a:pt x="57" y="160"/>
                  </a:cubicBezTo>
                  <a:cubicBezTo>
                    <a:pt x="77" y="181"/>
                    <a:pt x="101" y="190"/>
                    <a:pt x="124" y="190"/>
                  </a:cubicBezTo>
                  <a:cubicBezTo>
                    <a:pt x="175" y="190"/>
                    <a:pt x="222" y="147"/>
                    <a:pt x="222" y="88"/>
                  </a:cubicBezTo>
                  <a:cubicBezTo>
                    <a:pt x="216" y="41"/>
                    <a:pt x="184" y="1"/>
                    <a:pt x="134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75" name="Google Shape;1510;p70">
              <a:extLst>
                <a:ext uri="{FF2B5EF4-FFF2-40B4-BE49-F238E27FC236}">
                  <a16:creationId xmlns:a16="http://schemas.microsoft.com/office/drawing/2014/main" id="{3BA3AA62-F5A7-2EFB-B9AE-D5FD2438DB14}"/>
                </a:ext>
              </a:extLst>
            </p:cNvPr>
            <p:cNvSpPr/>
            <p:nvPr/>
          </p:nvSpPr>
          <p:spPr>
            <a:xfrm>
              <a:off x="496052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23" y="1"/>
                  </a:moveTo>
                  <a:cubicBezTo>
                    <a:pt x="44" y="1"/>
                    <a:pt x="1" y="101"/>
                    <a:pt x="59" y="166"/>
                  </a:cubicBezTo>
                  <a:cubicBezTo>
                    <a:pt x="77" y="185"/>
                    <a:pt x="100" y="193"/>
                    <a:pt x="123" y="193"/>
                  </a:cubicBezTo>
                  <a:cubicBezTo>
                    <a:pt x="173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23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76" name="Google Shape;1511;p70">
              <a:extLst>
                <a:ext uri="{FF2B5EF4-FFF2-40B4-BE49-F238E27FC236}">
                  <a16:creationId xmlns:a16="http://schemas.microsoft.com/office/drawing/2014/main" id="{4651BCF3-F573-6122-E554-5D2CF96D5B0A}"/>
                </a:ext>
              </a:extLst>
            </p:cNvPr>
            <p:cNvSpPr/>
            <p:nvPr/>
          </p:nvSpPr>
          <p:spPr>
            <a:xfrm>
              <a:off x="4952050" y="2531675"/>
              <a:ext cx="5625" cy="4900"/>
            </a:xfrm>
            <a:custGeom>
              <a:avLst/>
              <a:gdLst/>
              <a:ahLst/>
              <a:cxnLst/>
              <a:rect l="l" t="t" r="r" b="b"/>
              <a:pathLst>
                <a:path w="225" h="196" extrusionOk="0">
                  <a:moveTo>
                    <a:pt x="131" y="0"/>
                  </a:moveTo>
                  <a:cubicBezTo>
                    <a:pt x="44" y="0"/>
                    <a:pt x="1" y="108"/>
                    <a:pt x="59" y="166"/>
                  </a:cubicBezTo>
                  <a:cubicBezTo>
                    <a:pt x="79" y="187"/>
                    <a:pt x="103" y="195"/>
                    <a:pt x="126" y="195"/>
                  </a:cubicBezTo>
                  <a:cubicBezTo>
                    <a:pt x="177" y="195"/>
                    <a:pt x="224" y="153"/>
                    <a:pt x="224" y="94"/>
                  </a:cubicBezTo>
                  <a:cubicBezTo>
                    <a:pt x="217" y="43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77" name="Google Shape;1512;p70">
              <a:extLst>
                <a:ext uri="{FF2B5EF4-FFF2-40B4-BE49-F238E27FC236}">
                  <a16:creationId xmlns:a16="http://schemas.microsoft.com/office/drawing/2014/main" id="{65284ABC-8E7D-03F3-2C91-4C547EC6A3EA}"/>
                </a:ext>
              </a:extLst>
            </p:cNvPr>
            <p:cNvSpPr/>
            <p:nvPr/>
          </p:nvSpPr>
          <p:spPr>
            <a:xfrm>
              <a:off x="495210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57" y="160"/>
                  </a:cubicBezTo>
                  <a:cubicBezTo>
                    <a:pt x="77" y="181"/>
                    <a:pt x="102" y="190"/>
                    <a:pt x="125" y="190"/>
                  </a:cubicBezTo>
                  <a:cubicBezTo>
                    <a:pt x="176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9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78" name="Google Shape;1513;p70">
              <a:extLst>
                <a:ext uri="{FF2B5EF4-FFF2-40B4-BE49-F238E27FC236}">
                  <a16:creationId xmlns:a16="http://schemas.microsoft.com/office/drawing/2014/main" id="{B6F46133-6587-483E-FFBA-228C1D1D7317}"/>
                </a:ext>
              </a:extLst>
            </p:cNvPr>
            <p:cNvSpPr/>
            <p:nvPr/>
          </p:nvSpPr>
          <p:spPr>
            <a:xfrm>
              <a:off x="4952050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31" y="0"/>
                  </a:moveTo>
                  <a:cubicBezTo>
                    <a:pt x="44" y="0"/>
                    <a:pt x="1" y="101"/>
                    <a:pt x="59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79" name="Google Shape;1514;p70">
              <a:extLst>
                <a:ext uri="{FF2B5EF4-FFF2-40B4-BE49-F238E27FC236}">
                  <a16:creationId xmlns:a16="http://schemas.microsoft.com/office/drawing/2014/main" id="{5EF90C7A-6DA8-37FD-5C7E-1B45453E7E51}"/>
                </a:ext>
              </a:extLst>
            </p:cNvPr>
            <p:cNvSpPr/>
            <p:nvPr/>
          </p:nvSpPr>
          <p:spPr>
            <a:xfrm>
              <a:off x="495205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80" name="Google Shape;1515;p70">
              <a:extLst>
                <a:ext uri="{FF2B5EF4-FFF2-40B4-BE49-F238E27FC236}">
                  <a16:creationId xmlns:a16="http://schemas.microsoft.com/office/drawing/2014/main" id="{DB45DE8B-3315-9544-7545-E84DA4D8D39A}"/>
                </a:ext>
              </a:extLst>
            </p:cNvPr>
            <p:cNvSpPr/>
            <p:nvPr/>
          </p:nvSpPr>
          <p:spPr>
            <a:xfrm>
              <a:off x="4952050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31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8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81" name="Google Shape;1516;p70">
              <a:extLst>
                <a:ext uri="{FF2B5EF4-FFF2-40B4-BE49-F238E27FC236}">
                  <a16:creationId xmlns:a16="http://schemas.microsoft.com/office/drawing/2014/main" id="{A5D33BBE-C53E-41BD-6261-B45E8E0F69F3}"/>
                </a:ext>
              </a:extLst>
            </p:cNvPr>
            <p:cNvSpPr/>
            <p:nvPr/>
          </p:nvSpPr>
          <p:spPr>
            <a:xfrm>
              <a:off x="4952100" y="2570225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40" y="1"/>
                  </a:moveTo>
                  <a:cubicBezTo>
                    <a:pt x="136" y="1"/>
                    <a:pt x="132" y="1"/>
                    <a:pt x="129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57" y="160"/>
                  </a:cubicBezTo>
                  <a:cubicBezTo>
                    <a:pt x="77" y="181"/>
                    <a:pt x="101" y="190"/>
                    <a:pt x="124" y="190"/>
                  </a:cubicBezTo>
                  <a:cubicBezTo>
                    <a:pt x="175" y="190"/>
                    <a:pt x="222" y="147"/>
                    <a:pt x="222" y="88"/>
                  </a:cubicBezTo>
                  <a:cubicBezTo>
                    <a:pt x="216" y="41"/>
                    <a:pt x="184" y="1"/>
                    <a:pt x="14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82" name="Google Shape;1517;p70">
              <a:extLst>
                <a:ext uri="{FF2B5EF4-FFF2-40B4-BE49-F238E27FC236}">
                  <a16:creationId xmlns:a16="http://schemas.microsoft.com/office/drawing/2014/main" id="{4D55B0BA-7D9D-3B5F-0FC8-1D4E47E8E3B6}"/>
                </a:ext>
              </a:extLst>
            </p:cNvPr>
            <p:cNvSpPr/>
            <p:nvPr/>
          </p:nvSpPr>
          <p:spPr>
            <a:xfrm>
              <a:off x="495205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1"/>
                  </a:moveTo>
                  <a:cubicBezTo>
                    <a:pt x="44" y="1"/>
                    <a:pt x="1" y="101"/>
                    <a:pt x="59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83" name="Google Shape;1518;p70">
              <a:extLst>
                <a:ext uri="{FF2B5EF4-FFF2-40B4-BE49-F238E27FC236}">
                  <a16:creationId xmlns:a16="http://schemas.microsoft.com/office/drawing/2014/main" id="{57C56881-D065-7F43-FDF6-0314A1D1AB2D}"/>
                </a:ext>
              </a:extLst>
            </p:cNvPr>
            <p:cNvSpPr/>
            <p:nvPr/>
          </p:nvSpPr>
          <p:spPr>
            <a:xfrm>
              <a:off x="494357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1" y="0"/>
                  </a:moveTo>
                  <a:cubicBezTo>
                    <a:pt x="44" y="0"/>
                    <a:pt x="1" y="108"/>
                    <a:pt x="66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84" name="Google Shape;1519;p70">
              <a:extLst>
                <a:ext uri="{FF2B5EF4-FFF2-40B4-BE49-F238E27FC236}">
                  <a16:creationId xmlns:a16="http://schemas.microsoft.com/office/drawing/2014/main" id="{1A1D5461-FC92-ECE0-0D5E-E1F434155A00}"/>
                </a:ext>
              </a:extLst>
            </p:cNvPr>
            <p:cNvSpPr/>
            <p:nvPr/>
          </p:nvSpPr>
          <p:spPr>
            <a:xfrm>
              <a:off x="494362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1" y="1"/>
                  </a:moveTo>
                  <a:cubicBezTo>
                    <a:pt x="39" y="1"/>
                    <a:pt x="1" y="104"/>
                    <a:pt x="57" y="160"/>
                  </a:cubicBezTo>
                  <a:cubicBezTo>
                    <a:pt x="77" y="181"/>
                    <a:pt x="102" y="190"/>
                    <a:pt x="125" y="190"/>
                  </a:cubicBezTo>
                  <a:cubicBezTo>
                    <a:pt x="176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9" y="1"/>
                  </a:cubicBezTo>
                  <a:cubicBezTo>
                    <a:pt x="126" y="1"/>
                    <a:pt x="123" y="1"/>
                    <a:pt x="12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85" name="Google Shape;1520;p70">
              <a:extLst>
                <a:ext uri="{FF2B5EF4-FFF2-40B4-BE49-F238E27FC236}">
                  <a16:creationId xmlns:a16="http://schemas.microsoft.com/office/drawing/2014/main" id="{D1000158-ACBD-C8CB-545F-EDDB1C2F50B2}"/>
                </a:ext>
              </a:extLst>
            </p:cNvPr>
            <p:cNvSpPr/>
            <p:nvPr/>
          </p:nvSpPr>
          <p:spPr>
            <a:xfrm>
              <a:off x="494357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1" y="0"/>
                  </a:moveTo>
                  <a:cubicBezTo>
                    <a:pt x="44" y="0"/>
                    <a:pt x="1" y="101"/>
                    <a:pt x="66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86" name="Google Shape;1521;p70">
              <a:extLst>
                <a:ext uri="{FF2B5EF4-FFF2-40B4-BE49-F238E27FC236}">
                  <a16:creationId xmlns:a16="http://schemas.microsoft.com/office/drawing/2014/main" id="{56FD8082-E613-F592-202E-F7E9014F514D}"/>
                </a:ext>
              </a:extLst>
            </p:cNvPr>
            <p:cNvSpPr/>
            <p:nvPr/>
          </p:nvSpPr>
          <p:spPr>
            <a:xfrm>
              <a:off x="494357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87" name="Google Shape;1522;p70">
              <a:extLst>
                <a:ext uri="{FF2B5EF4-FFF2-40B4-BE49-F238E27FC236}">
                  <a16:creationId xmlns:a16="http://schemas.microsoft.com/office/drawing/2014/main" id="{77167F13-631A-7FCD-29A0-A7EC5DF1CDB7}"/>
                </a:ext>
              </a:extLst>
            </p:cNvPr>
            <p:cNvSpPr/>
            <p:nvPr/>
          </p:nvSpPr>
          <p:spPr>
            <a:xfrm>
              <a:off x="494357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1" y="0"/>
                  </a:moveTo>
                  <a:cubicBezTo>
                    <a:pt x="44" y="0"/>
                    <a:pt x="1" y="101"/>
                    <a:pt x="66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30" y="148"/>
                    <a:pt x="224" y="87"/>
                  </a:cubicBezTo>
                  <a:cubicBezTo>
                    <a:pt x="224" y="37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88" name="Google Shape;1523;p70">
              <a:extLst>
                <a:ext uri="{FF2B5EF4-FFF2-40B4-BE49-F238E27FC236}">
                  <a16:creationId xmlns:a16="http://schemas.microsoft.com/office/drawing/2014/main" id="{689D56FC-85DE-62E9-1E2D-5ECEBC39F1D8}"/>
                </a:ext>
              </a:extLst>
            </p:cNvPr>
            <p:cNvSpPr/>
            <p:nvPr/>
          </p:nvSpPr>
          <p:spPr>
            <a:xfrm>
              <a:off x="494362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40" y="1"/>
                  </a:moveTo>
                  <a:cubicBezTo>
                    <a:pt x="136" y="1"/>
                    <a:pt x="132" y="1"/>
                    <a:pt x="129" y="2"/>
                  </a:cubicBezTo>
                  <a:cubicBezTo>
                    <a:pt x="126" y="1"/>
                    <a:pt x="123" y="1"/>
                    <a:pt x="121" y="1"/>
                  </a:cubicBezTo>
                  <a:cubicBezTo>
                    <a:pt x="39" y="1"/>
                    <a:pt x="1" y="104"/>
                    <a:pt x="64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4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89" name="Google Shape;1524;p70">
              <a:extLst>
                <a:ext uri="{FF2B5EF4-FFF2-40B4-BE49-F238E27FC236}">
                  <a16:creationId xmlns:a16="http://schemas.microsoft.com/office/drawing/2014/main" id="{82AAF78F-5065-2165-5942-FB9E8988EF65}"/>
                </a:ext>
              </a:extLst>
            </p:cNvPr>
            <p:cNvSpPr/>
            <p:nvPr/>
          </p:nvSpPr>
          <p:spPr>
            <a:xfrm>
              <a:off x="494357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1"/>
                  </a:moveTo>
                  <a:cubicBezTo>
                    <a:pt x="44" y="1"/>
                    <a:pt x="1" y="101"/>
                    <a:pt x="59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490" name="Google Shape;1525;p70">
            <a:extLst>
              <a:ext uri="{FF2B5EF4-FFF2-40B4-BE49-F238E27FC236}">
                <a16:creationId xmlns:a16="http://schemas.microsoft.com/office/drawing/2014/main" id="{DC33303A-A00E-B96F-62BA-AF7FE27408E4}"/>
              </a:ext>
            </a:extLst>
          </p:cNvPr>
          <p:cNvSpPr/>
          <p:nvPr/>
        </p:nvSpPr>
        <p:spPr>
          <a:xfrm>
            <a:off x="15418339" y="6852133"/>
            <a:ext cx="348674" cy="348674"/>
          </a:xfrm>
          <a:custGeom>
            <a:avLst/>
            <a:gdLst/>
            <a:ahLst/>
            <a:cxnLst/>
            <a:rect l="l" t="t" r="r" b="b"/>
            <a:pathLst>
              <a:path w="208163" h="208163" extrusionOk="0">
                <a:moveTo>
                  <a:pt x="79632" y="48546"/>
                </a:moveTo>
                <a:cubicBezTo>
                  <a:pt x="80399" y="48546"/>
                  <a:pt x="81191" y="48783"/>
                  <a:pt x="81877" y="49126"/>
                </a:cubicBezTo>
                <a:lnTo>
                  <a:pt x="158203" y="101306"/>
                </a:lnTo>
                <a:cubicBezTo>
                  <a:pt x="159036" y="101861"/>
                  <a:pt x="159591" y="102971"/>
                  <a:pt x="159591" y="104081"/>
                </a:cubicBezTo>
                <a:cubicBezTo>
                  <a:pt x="159591" y="105191"/>
                  <a:pt x="159036" y="106302"/>
                  <a:pt x="158203" y="106857"/>
                </a:cubicBezTo>
                <a:lnTo>
                  <a:pt x="81877" y="159036"/>
                </a:lnTo>
                <a:cubicBezTo>
                  <a:pt x="81045" y="159314"/>
                  <a:pt x="80489" y="159591"/>
                  <a:pt x="79934" y="159591"/>
                </a:cubicBezTo>
                <a:cubicBezTo>
                  <a:pt x="79379" y="159591"/>
                  <a:pt x="78547" y="159591"/>
                  <a:pt x="78269" y="159314"/>
                </a:cubicBezTo>
                <a:cubicBezTo>
                  <a:pt x="77159" y="158481"/>
                  <a:pt x="76326" y="157371"/>
                  <a:pt x="76326" y="156260"/>
                </a:cubicBezTo>
                <a:lnTo>
                  <a:pt x="76326" y="52179"/>
                </a:lnTo>
                <a:cubicBezTo>
                  <a:pt x="76326" y="50792"/>
                  <a:pt x="77159" y="49681"/>
                  <a:pt x="78269" y="48849"/>
                </a:cubicBezTo>
                <a:cubicBezTo>
                  <a:pt x="78693" y="48637"/>
                  <a:pt x="79158" y="48546"/>
                  <a:pt x="79632" y="48546"/>
                </a:cubicBezTo>
                <a:close/>
                <a:moveTo>
                  <a:pt x="104081" y="0"/>
                </a:moveTo>
                <a:cubicBezTo>
                  <a:pt x="46628" y="0"/>
                  <a:pt x="0" y="46628"/>
                  <a:pt x="0" y="104081"/>
                </a:cubicBezTo>
                <a:cubicBezTo>
                  <a:pt x="0" y="161534"/>
                  <a:pt x="46628" y="208162"/>
                  <a:pt x="104081" y="208162"/>
                </a:cubicBezTo>
                <a:cubicBezTo>
                  <a:pt x="161534" y="208162"/>
                  <a:pt x="208162" y="161534"/>
                  <a:pt x="208162" y="104081"/>
                </a:cubicBezTo>
                <a:cubicBezTo>
                  <a:pt x="208162" y="46628"/>
                  <a:pt x="161534" y="0"/>
                  <a:pt x="104081" y="0"/>
                </a:cubicBez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solidFill>
                <a:srgbClr val="00B050"/>
              </a:solidFill>
              <a:cs typeface="B Nazanin" panose="00000700000000000000" pitchFamily="2" charset="-78"/>
            </a:endParaRPr>
          </a:p>
        </p:txBody>
      </p:sp>
      <p:sp>
        <p:nvSpPr>
          <p:cNvPr id="491" name="Google Shape;1526;p70">
            <a:extLst>
              <a:ext uri="{FF2B5EF4-FFF2-40B4-BE49-F238E27FC236}">
                <a16:creationId xmlns:a16="http://schemas.microsoft.com/office/drawing/2014/main" id="{4851BB6F-9ED8-8161-DBBA-F9D5D7EBC355}"/>
              </a:ext>
            </a:extLst>
          </p:cNvPr>
          <p:cNvSpPr/>
          <p:nvPr/>
        </p:nvSpPr>
        <p:spPr>
          <a:xfrm>
            <a:off x="16050852" y="6909770"/>
            <a:ext cx="297000" cy="233400"/>
          </a:xfrm>
          <a:prstGeom prst="stripedRightArrow">
            <a:avLst>
              <a:gd name="adj1" fmla="val 50000"/>
              <a:gd name="adj2" fmla="val 50000"/>
            </a:avLst>
          </a:prstGeom>
          <a:solidFill>
            <a:srgbClr val="869FB2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solidFill>
                <a:srgbClr val="00B050"/>
              </a:solidFill>
              <a:cs typeface="B Nazanin" panose="00000700000000000000" pitchFamily="2" charset="-78"/>
            </a:endParaRPr>
          </a:p>
        </p:txBody>
      </p:sp>
      <p:sp>
        <p:nvSpPr>
          <p:cNvPr id="492" name="Google Shape;1527;p70">
            <a:extLst>
              <a:ext uri="{FF2B5EF4-FFF2-40B4-BE49-F238E27FC236}">
                <a16:creationId xmlns:a16="http://schemas.microsoft.com/office/drawing/2014/main" id="{84BD5DE0-6A16-A7F7-6143-FC326F032E8A}"/>
              </a:ext>
            </a:extLst>
          </p:cNvPr>
          <p:cNvSpPr/>
          <p:nvPr/>
        </p:nvSpPr>
        <p:spPr>
          <a:xfrm>
            <a:off x="14255078" y="5551644"/>
            <a:ext cx="236400" cy="236400"/>
          </a:xfrm>
          <a:prstGeom prst="curvedRightArrow">
            <a:avLst>
              <a:gd name="adj1" fmla="val 25000"/>
              <a:gd name="adj2" fmla="val 50000"/>
              <a:gd name="adj3" fmla="val 25000"/>
            </a:avLst>
          </a:pr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solidFill>
                <a:srgbClr val="00B050"/>
              </a:solidFill>
              <a:cs typeface="B Nazanin" panose="00000700000000000000" pitchFamily="2" charset="-78"/>
            </a:endParaRPr>
          </a:p>
        </p:txBody>
      </p:sp>
      <p:sp>
        <p:nvSpPr>
          <p:cNvPr id="493" name="Google Shape;1528;p70">
            <a:extLst>
              <a:ext uri="{FF2B5EF4-FFF2-40B4-BE49-F238E27FC236}">
                <a16:creationId xmlns:a16="http://schemas.microsoft.com/office/drawing/2014/main" id="{0B4ECF87-43D2-F61D-14F2-8EE702D99A66}"/>
              </a:ext>
            </a:extLst>
          </p:cNvPr>
          <p:cNvSpPr/>
          <p:nvPr/>
        </p:nvSpPr>
        <p:spPr>
          <a:xfrm flipH="1">
            <a:off x="14869810" y="5551644"/>
            <a:ext cx="236400" cy="236400"/>
          </a:xfrm>
          <a:prstGeom prst="curvedRightArrow">
            <a:avLst>
              <a:gd name="adj1" fmla="val 25000"/>
              <a:gd name="adj2" fmla="val 50000"/>
              <a:gd name="adj3" fmla="val 25000"/>
            </a:avLst>
          </a:pr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solidFill>
                <a:srgbClr val="00B050"/>
              </a:solidFill>
              <a:cs typeface="B Nazanin" panose="00000700000000000000" pitchFamily="2" charset="-78"/>
            </a:endParaRPr>
          </a:p>
        </p:txBody>
      </p:sp>
      <p:sp>
        <p:nvSpPr>
          <p:cNvPr id="494" name="Google Shape;1529;p70">
            <a:extLst>
              <a:ext uri="{FF2B5EF4-FFF2-40B4-BE49-F238E27FC236}">
                <a16:creationId xmlns:a16="http://schemas.microsoft.com/office/drawing/2014/main" id="{603DFB8D-0556-AEDA-5298-A671D951626C}"/>
              </a:ext>
            </a:extLst>
          </p:cNvPr>
          <p:cNvSpPr txBox="1">
            <a:spLocks/>
          </p:cNvSpPr>
          <p:nvPr/>
        </p:nvSpPr>
        <p:spPr>
          <a:xfrm>
            <a:off x="1416359" y="565319"/>
            <a:ext cx="15421200" cy="964800"/>
          </a:xfrm>
          <a:prstGeom prst="rect">
            <a:avLst/>
          </a:prstGeom>
        </p:spPr>
        <p:txBody>
          <a:bodyPr spcFirstLastPara="1" vert="horz" wrap="square" lIns="182850" tIns="182850" rIns="182850" bIns="182850" rtlCol="0" anchor="t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a-IR" dirty="0">
                <a:solidFill>
                  <a:srgbClr val="00B050"/>
                </a:solidFill>
                <a:cs typeface="B Nazanin" panose="00000700000000000000" pitchFamily="2" charset="-78"/>
              </a:rPr>
              <a:t>از منابع گرافیکی قابل ویرایش ما استفاده کنید...</a:t>
            </a:r>
          </a:p>
        </p:txBody>
      </p:sp>
    </p:spTree>
    <p:extLst>
      <p:ext uri="{BB962C8B-B14F-4D97-AF65-F5344CB8AC3E}">
        <p14:creationId xmlns:p14="http://schemas.microsoft.com/office/powerpoint/2010/main" val="424571380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2918160" y="768240"/>
            <a:ext cx="239760" cy="226080"/>
            <a:chOff x="0" y="0"/>
            <a:chExt cx="319680" cy="301440"/>
          </a:xfrm>
        </p:grpSpPr>
        <p:sp>
          <p:nvSpPr>
            <p:cNvPr id="3" name="Freeform 3"/>
            <p:cNvSpPr/>
            <p:nvPr/>
          </p:nvSpPr>
          <p:spPr>
            <a:xfrm>
              <a:off x="0" y="762"/>
              <a:ext cx="319659" cy="301498"/>
            </a:xfrm>
            <a:custGeom>
              <a:avLst/>
              <a:gdLst/>
              <a:ahLst/>
              <a:cxnLst/>
              <a:rect l="l" t="t" r="r" b="b"/>
              <a:pathLst>
                <a:path w="319659" h="301498">
                  <a:moveTo>
                    <a:pt x="154051" y="0"/>
                  </a:moveTo>
                  <a:cubicBezTo>
                    <a:pt x="77470" y="0"/>
                    <a:pt x="0" y="71755"/>
                    <a:pt x="0" y="158115"/>
                  </a:cubicBezTo>
                  <a:cubicBezTo>
                    <a:pt x="0" y="229743"/>
                    <a:pt x="77470" y="301498"/>
                    <a:pt x="154051" y="301498"/>
                  </a:cubicBezTo>
                  <a:cubicBezTo>
                    <a:pt x="243078" y="301498"/>
                    <a:pt x="319659" y="229743"/>
                    <a:pt x="319659" y="158115"/>
                  </a:cubicBezTo>
                  <a:cubicBezTo>
                    <a:pt x="319659" y="71755"/>
                    <a:pt x="243078" y="0"/>
                    <a:pt x="154051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4" name="Group 4"/>
          <p:cNvGrpSpPr/>
          <p:nvPr/>
        </p:nvGrpSpPr>
        <p:grpSpPr>
          <a:xfrm>
            <a:off x="7632720" y="2178000"/>
            <a:ext cx="354240" cy="323280"/>
            <a:chOff x="0" y="0"/>
            <a:chExt cx="472320" cy="431040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472313" cy="431038"/>
            </a:xfrm>
            <a:custGeom>
              <a:avLst/>
              <a:gdLst/>
              <a:ahLst/>
              <a:cxnLst/>
              <a:rect l="l" t="t" r="r" b="b"/>
              <a:pathLst>
                <a:path w="472313" h="431038">
                  <a:moveTo>
                    <a:pt x="229997" y="0"/>
                  </a:moveTo>
                  <a:cubicBezTo>
                    <a:pt x="101092" y="0"/>
                    <a:pt x="0" y="97790"/>
                    <a:pt x="0" y="215519"/>
                  </a:cubicBezTo>
                  <a:cubicBezTo>
                    <a:pt x="0" y="336423"/>
                    <a:pt x="101092" y="431038"/>
                    <a:pt x="229997" y="431038"/>
                  </a:cubicBezTo>
                  <a:cubicBezTo>
                    <a:pt x="371221" y="431038"/>
                    <a:pt x="472313" y="336423"/>
                    <a:pt x="472313" y="215519"/>
                  </a:cubicBezTo>
                  <a:cubicBezTo>
                    <a:pt x="472313" y="97790"/>
                    <a:pt x="371348" y="0"/>
                    <a:pt x="229997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6" name="Group 6"/>
          <p:cNvGrpSpPr/>
          <p:nvPr/>
        </p:nvGrpSpPr>
        <p:grpSpPr>
          <a:xfrm>
            <a:off x="6245280" y="720000"/>
            <a:ext cx="354240" cy="323280"/>
            <a:chOff x="0" y="0"/>
            <a:chExt cx="472320" cy="431040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472313" cy="431038"/>
            </a:xfrm>
            <a:custGeom>
              <a:avLst/>
              <a:gdLst/>
              <a:ahLst/>
              <a:cxnLst/>
              <a:rect l="l" t="t" r="r" b="b"/>
              <a:pathLst>
                <a:path w="472313" h="431038">
                  <a:moveTo>
                    <a:pt x="229997" y="0"/>
                  </a:moveTo>
                  <a:cubicBezTo>
                    <a:pt x="101092" y="0"/>
                    <a:pt x="0" y="97790"/>
                    <a:pt x="0" y="215519"/>
                  </a:cubicBezTo>
                  <a:cubicBezTo>
                    <a:pt x="0" y="336423"/>
                    <a:pt x="101092" y="431038"/>
                    <a:pt x="229997" y="431038"/>
                  </a:cubicBezTo>
                  <a:cubicBezTo>
                    <a:pt x="371221" y="431038"/>
                    <a:pt x="472313" y="336423"/>
                    <a:pt x="472313" y="215519"/>
                  </a:cubicBezTo>
                  <a:cubicBezTo>
                    <a:pt x="472313" y="97790"/>
                    <a:pt x="371348" y="0"/>
                    <a:pt x="229997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986400" y="8946720"/>
            <a:ext cx="354240" cy="323280"/>
            <a:chOff x="0" y="0"/>
            <a:chExt cx="472320" cy="431040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472313" cy="431038"/>
            </a:xfrm>
            <a:custGeom>
              <a:avLst/>
              <a:gdLst/>
              <a:ahLst/>
              <a:cxnLst/>
              <a:rect l="l" t="t" r="r" b="b"/>
              <a:pathLst>
                <a:path w="472313" h="431038">
                  <a:moveTo>
                    <a:pt x="229997" y="0"/>
                  </a:moveTo>
                  <a:cubicBezTo>
                    <a:pt x="101092" y="0"/>
                    <a:pt x="0" y="97790"/>
                    <a:pt x="0" y="215519"/>
                  </a:cubicBezTo>
                  <a:cubicBezTo>
                    <a:pt x="0" y="336423"/>
                    <a:pt x="101092" y="431038"/>
                    <a:pt x="229997" y="431038"/>
                  </a:cubicBezTo>
                  <a:cubicBezTo>
                    <a:pt x="371221" y="431038"/>
                    <a:pt x="472313" y="336423"/>
                    <a:pt x="472313" y="215519"/>
                  </a:cubicBezTo>
                  <a:cubicBezTo>
                    <a:pt x="472313" y="97790"/>
                    <a:pt x="371348" y="0"/>
                    <a:pt x="229997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10" name="Group 10"/>
          <p:cNvGrpSpPr/>
          <p:nvPr/>
        </p:nvGrpSpPr>
        <p:grpSpPr>
          <a:xfrm>
            <a:off x="6551280" y="9473040"/>
            <a:ext cx="354240" cy="323280"/>
            <a:chOff x="0" y="0"/>
            <a:chExt cx="472320" cy="431040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472313" cy="431038"/>
            </a:xfrm>
            <a:custGeom>
              <a:avLst/>
              <a:gdLst/>
              <a:ahLst/>
              <a:cxnLst/>
              <a:rect l="l" t="t" r="r" b="b"/>
              <a:pathLst>
                <a:path w="472313" h="431038">
                  <a:moveTo>
                    <a:pt x="229997" y="0"/>
                  </a:moveTo>
                  <a:cubicBezTo>
                    <a:pt x="101092" y="0"/>
                    <a:pt x="0" y="97790"/>
                    <a:pt x="0" y="215519"/>
                  </a:cubicBezTo>
                  <a:cubicBezTo>
                    <a:pt x="0" y="336423"/>
                    <a:pt x="101092" y="431038"/>
                    <a:pt x="229997" y="431038"/>
                  </a:cubicBezTo>
                  <a:cubicBezTo>
                    <a:pt x="371221" y="431038"/>
                    <a:pt x="472313" y="336423"/>
                    <a:pt x="472313" y="215519"/>
                  </a:cubicBezTo>
                  <a:cubicBezTo>
                    <a:pt x="472313" y="97790"/>
                    <a:pt x="371348" y="0"/>
                    <a:pt x="229997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12" name="Group 12"/>
          <p:cNvGrpSpPr/>
          <p:nvPr/>
        </p:nvGrpSpPr>
        <p:grpSpPr>
          <a:xfrm>
            <a:off x="986400" y="4669200"/>
            <a:ext cx="354240" cy="323280"/>
            <a:chOff x="0" y="0"/>
            <a:chExt cx="472320" cy="431040"/>
          </a:xfrm>
        </p:grpSpPr>
        <p:sp>
          <p:nvSpPr>
            <p:cNvPr id="13" name="Freeform 13"/>
            <p:cNvSpPr/>
            <p:nvPr/>
          </p:nvSpPr>
          <p:spPr>
            <a:xfrm>
              <a:off x="0" y="0"/>
              <a:ext cx="472313" cy="431038"/>
            </a:xfrm>
            <a:custGeom>
              <a:avLst/>
              <a:gdLst/>
              <a:ahLst/>
              <a:cxnLst/>
              <a:rect l="l" t="t" r="r" b="b"/>
              <a:pathLst>
                <a:path w="472313" h="431038">
                  <a:moveTo>
                    <a:pt x="229997" y="0"/>
                  </a:moveTo>
                  <a:cubicBezTo>
                    <a:pt x="101092" y="0"/>
                    <a:pt x="0" y="97790"/>
                    <a:pt x="0" y="215519"/>
                  </a:cubicBezTo>
                  <a:cubicBezTo>
                    <a:pt x="0" y="336423"/>
                    <a:pt x="101092" y="431038"/>
                    <a:pt x="229997" y="431038"/>
                  </a:cubicBezTo>
                  <a:cubicBezTo>
                    <a:pt x="371221" y="431038"/>
                    <a:pt x="472313" y="336423"/>
                    <a:pt x="472313" y="215519"/>
                  </a:cubicBezTo>
                  <a:cubicBezTo>
                    <a:pt x="472313" y="97790"/>
                    <a:pt x="371348" y="0"/>
                    <a:pt x="229997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14" name="Group 14"/>
          <p:cNvGrpSpPr/>
          <p:nvPr/>
        </p:nvGrpSpPr>
        <p:grpSpPr>
          <a:xfrm>
            <a:off x="2161440" y="375120"/>
            <a:ext cx="345600" cy="331920"/>
            <a:chOff x="0" y="0"/>
            <a:chExt cx="460800" cy="442560"/>
          </a:xfrm>
        </p:grpSpPr>
        <p:sp>
          <p:nvSpPr>
            <p:cNvPr id="15" name="Freeform 15"/>
            <p:cNvSpPr/>
            <p:nvPr/>
          </p:nvSpPr>
          <p:spPr>
            <a:xfrm>
              <a:off x="762" y="762"/>
              <a:ext cx="460883" cy="442595"/>
            </a:xfrm>
            <a:custGeom>
              <a:avLst/>
              <a:gdLst/>
              <a:ahLst/>
              <a:cxnLst/>
              <a:rect l="l" t="t" r="r" b="b"/>
              <a:pathLst>
                <a:path w="460883" h="442595">
                  <a:moveTo>
                    <a:pt x="230886" y="0"/>
                  </a:moveTo>
                  <a:cubicBezTo>
                    <a:pt x="101473" y="0"/>
                    <a:pt x="0" y="94615"/>
                    <a:pt x="0" y="227076"/>
                  </a:cubicBezTo>
                  <a:cubicBezTo>
                    <a:pt x="0" y="347091"/>
                    <a:pt x="101346" y="442595"/>
                    <a:pt x="230759" y="442595"/>
                  </a:cubicBezTo>
                  <a:cubicBezTo>
                    <a:pt x="356870" y="442595"/>
                    <a:pt x="460756" y="347218"/>
                    <a:pt x="460756" y="227076"/>
                  </a:cubicBezTo>
                  <a:cubicBezTo>
                    <a:pt x="460883" y="94615"/>
                    <a:pt x="356997" y="0"/>
                    <a:pt x="230886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16" name="Group 16"/>
          <p:cNvGrpSpPr/>
          <p:nvPr/>
        </p:nvGrpSpPr>
        <p:grpSpPr>
          <a:xfrm>
            <a:off x="2319120" y="9318960"/>
            <a:ext cx="154800" cy="145440"/>
            <a:chOff x="0" y="0"/>
            <a:chExt cx="206400" cy="193920"/>
          </a:xfrm>
        </p:grpSpPr>
        <p:sp>
          <p:nvSpPr>
            <p:cNvPr id="17" name="Freeform 17"/>
            <p:cNvSpPr/>
            <p:nvPr/>
          </p:nvSpPr>
          <p:spPr>
            <a:xfrm>
              <a:off x="0" y="762"/>
              <a:ext cx="206375" cy="193929"/>
            </a:xfrm>
            <a:custGeom>
              <a:avLst/>
              <a:gdLst/>
              <a:ahLst/>
              <a:cxnLst/>
              <a:rect l="l" t="t" r="r" b="b"/>
              <a:pathLst>
                <a:path w="206375" h="193929">
                  <a:moveTo>
                    <a:pt x="103632" y="0"/>
                  </a:moveTo>
                  <a:cubicBezTo>
                    <a:pt x="50165" y="0"/>
                    <a:pt x="0" y="47371"/>
                    <a:pt x="0" y="97028"/>
                  </a:cubicBezTo>
                  <a:cubicBezTo>
                    <a:pt x="0" y="146685"/>
                    <a:pt x="50165" y="193929"/>
                    <a:pt x="103632" y="193929"/>
                  </a:cubicBezTo>
                  <a:cubicBezTo>
                    <a:pt x="156337" y="193929"/>
                    <a:pt x="206375" y="146685"/>
                    <a:pt x="206375" y="97028"/>
                  </a:cubicBezTo>
                  <a:cubicBezTo>
                    <a:pt x="206375" y="47371"/>
                    <a:pt x="156210" y="0"/>
                    <a:pt x="103632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18" name="Group 18"/>
          <p:cNvGrpSpPr/>
          <p:nvPr/>
        </p:nvGrpSpPr>
        <p:grpSpPr>
          <a:xfrm>
            <a:off x="5552640" y="652320"/>
            <a:ext cx="143280" cy="142560"/>
            <a:chOff x="0" y="0"/>
            <a:chExt cx="191040" cy="190080"/>
          </a:xfrm>
        </p:grpSpPr>
        <p:sp>
          <p:nvSpPr>
            <p:cNvPr id="19" name="Freeform 19"/>
            <p:cNvSpPr/>
            <p:nvPr/>
          </p:nvSpPr>
          <p:spPr>
            <a:xfrm>
              <a:off x="0" y="762"/>
              <a:ext cx="191135" cy="189992"/>
            </a:xfrm>
            <a:custGeom>
              <a:avLst/>
              <a:gdLst/>
              <a:ahLst/>
              <a:cxnLst/>
              <a:rect l="l" t="t" r="r" b="b"/>
              <a:pathLst>
                <a:path w="191135" h="189992">
                  <a:moveTo>
                    <a:pt x="101346" y="0"/>
                  </a:moveTo>
                  <a:cubicBezTo>
                    <a:pt x="49403" y="0"/>
                    <a:pt x="0" y="46355"/>
                    <a:pt x="0" y="94996"/>
                  </a:cubicBezTo>
                  <a:cubicBezTo>
                    <a:pt x="0" y="144399"/>
                    <a:pt x="49403" y="189992"/>
                    <a:pt x="101346" y="189992"/>
                  </a:cubicBezTo>
                  <a:cubicBezTo>
                    <a:pt x="154051" y="189992"/>
                    <a:pt x="191135" y="144399"/>
                    <a:pt x="191135" y="94996"/>
                  </a:cubicBezTo>
                  <a:cubicBezTo>
                    <a:pt x="191135" y="46355"/>
                    <a:pt x="154051" y="0"/>
                    <a:pt x="101346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20" name="Group 20"/>
          <p:cNvGrpSpPr/>
          <p:nvPr/>
        </p:nvGrpSpPr>
        <p:grpSpPr>
          <a:xfrm>
            <a:off x="1011600" y="3090240"/>
            <a:ext cx="239760" cy="226080"/>
            <a:chOff x="0" y="0"/>
            <a:chExt cx="319680" cy="301440"/>
          </a:xfrm>
        </p:grpSpPr>
        <p:sp>
          <p:nvSpPr>
            <p:cNvPr id="21" name="Freeform 21"/>
            <p:cNvSpPr/>
            <p:nvPr/>
          </p:nvSpPr>
          <p:spPr>
            <a:xfrm>
              <a:off x="0" y="762"/>
              <a:ext cx="319659" cy="301498"/>
            </a:xfrm>
            <a:custGeom>
              <a:avLst/>
              <a:gdLst/>
              <a:ahLst/>
              <a:cxnLst/>
              <a:rect l="l" t="t" r="r" b="b"/>
              <a:pathLst>
                <a:path w="319659" h="301498">
                  <a:moveTo>
                    <a:pt x="154051" y="0"/>
                  </a:moveTo>
                  <a:cubicBezTo>
                    <a:pt x="77470" y="0"/>
                    <a:pt x="0" y="71755"/>
                    <a:pt x="0" y="158115"/>
                  </a:cubicBezTo>
                  <a:cubicBezTo>
                    <a:pt x="0" y="229743"/>
                    <a:pt x="77470" y="301498"/>
                    <a:pt x="154051" y="301498"/>
                  </a:cubicBezTo>
                  <a:cubicBezTo>
                    <a:pt x="243078" y="301498"/>
                    <a:pt x="319659" y="229743"/>
                    <a:pt x="319659" y="158115"/>
                  </a:cubicBezTo>
                  <a:cubicBezTo>
                    <a:pt x="319659" y="71755"/>
                    <a:pt x="243078" y="0"/>
                    <a:pt x="154051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22" name="Group 22"/>
          <p:cNvGrpSpPr/>
          <p:nvPr/>
        </p:nvGrpSpPr>
        <p:grpSpPr>
          <a:xfrm>
            <a:off x="2016720" y="6176160"/>
            <a:ext cx="145440" cy="133920"/>
            <a:chOff x="0" y="0"/>
            <a:chExt cx="193920" cy="178560"/>
          </a:xfrm>
        </p:grpSpPr>
        <p:sp>
          <p:nvSpPr>
            <p:cNvPr id="23" name="Freeform 23"/>
            <p:cNvSpPr/>
            <p:nvPr/>
          </p:nvSpPr>
          <p:spPr>
            <a:xfrm>
              <a:off x="762" y="762"/>
              <a:ext cx="193929" cy="178562"/>
            </a:xfrm>
            <a:custGeom>
              <a:avLst/>
              <a:gdLst/>
              <a:ahLst/>
              <a:cxnLst/>
              <a:rect l="l" t="t" r="r" b="b"/>
              <a:pathLst>
                <a:path w="193929" h="178562">
                  <a:moveTo>
                    <a:pt x="89154" y="0"/>
                  </a:moveTo>
                  <a:cubicBezTo>
                    <a:pt x="39624" y="0"/>
                    <a:pt x="0" y="34798"/>
                    <a:pt x="0" y="83439"/>
                  </a:cubicBezTo>
                  <a:cubicBezTo>
                    <a:pt x="0" y="143764"/>
                    <a:pt x="39624" y="178562"/>
                    <a:pt x="89154" y="178562"/>
                  </a:cubicBezTo>
                  <a:cubicBezTo>
                    <a:pt x="141097" y="178562"/>
                    <a:pt x="193929" y="143764"/>
                    <a:pt x="193929" y="83439"/>
                  </a:cubicBezTo>
                  <a:cubicBezTo>
                    <a:pt x="193929" y="34798"/>
                    <a:pt x="141224" y="0"/>
                    <a:pt x="89154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24" name="Group 24"/>
          <p:cNvGrpSpPr/>
          <p:nvPr/>
        </p:nvGrpSpPr>
        <p:grpSpPr>
          <a:xfrm>
            <a:off x="3138480" y="3417840"/>
            <a:ext cx="143280" cy="144720"/>
            <a:chOff x="0" y="0"/>
            <a:chExt cx="191040" cy="192960"/>
          </a:xfrm>
        </p:grpSpPr>
        <p:sp>
          <p:nvSpPr>
            <p:cNvPr id="25" name="Freeform 25"/>
            <p:cNvSpPr/>
            <p:nvPr/>
          </p:nvSpPr>
          <p:spPr>
            <a:xfrm>
              <a:off x="889" y="762"/>
              <a:ext cx="191008" cy="193040"/>
            </a:xfrm>
            <a:custGeom>
              <a:avLst/>
              <a:gdLst/>
              <a:ahLst/>
              <a:cxnLst/>
              <a:rect l="l" t="t" r="r" b="b"/>
              <a:pathLst>
                <a:path w="191008" h="193040">
                  <a:moveTo>
                    <a:pt x="101600" y="0"/>
                  </a:moveTo>
                  <a:cubicBezTo>
                    <a:pt x="36322" y="0"/>
                    <a:pt x="0" y="48641"/>
                    <a:pt x="0" y="98044"/>
                  </a:cubicBezTo>
                  <a:cubicBezTo>
                    <a:pt x="0" y="144399"/>
                    <a:pt x="36449" y="193040"/>
                    <a:pt x="101727" y="193040"/>
                  </a:cubicBezTo>
                  <a:cubicBezTo>
                    <a:pt x="153797" y="193040"/>
                    <a:pt x="191008" y="144399"/>
                    <a:pt x="191008" y="98044"/>
                  </a:cubicBezTo>
                  <a:cubicBezTo>
                    <a:pt x="191008" y="48641"/>
                    <a:pt x="153797" y="0"/>
                    <a:pt x="101727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26" name="Group 26"/>
          <p:cNvGrpSpPr/>
          <p:nvPr/>
        </p:nvGrpSpPr>
        <p:grpSpPr>
          <a:xfrm>
            <a:off x="8874720" y="545760"/>
            <a:ext cx="154800" cy="133920"/>
            <a:chOff x="0" y="0"/>
            <a:chExt cx="206400" cy="178560"/>
          </a:xfrm>
        </p:grpSpPr>
        <p:sp>
          <p:nvSpPr>
            <p:cNvPr id="27" name="Freeform 27"/>
            <p:cNvSpPr/>
            <p:nvPr/>
          </p:nvSpPr>
          <p:spPr>
            <a:xfrm>
              <a:off x="889" y="0"/>
              <a:ext cx="206502" cy="178562"/>
            </a:xfrm>
            <a:custGeom>
              <a:avLst/>
              <a:gdLst/>
              <a:ahLst/>
              <a:cxnLst/>
              <a:rect l="l" t="t" r="r" b="b"/>
              <a:pathLst>
                <a:path w="206502" h="178562">
                  <a:moveTo>
                    <a:pt x="104775" y="0"/>
                  </a:moveTo>
                  <a:cubicBezTo>
                    <a:pt x="51943" y="0"/>
                    <a:pt x="0" y="34671"/>
                    <a:pt x="0" y="83947"/>
                  </a:cubicBezTo>
                  <a:cubicBezTo>
                    <a:pt x="0" y="144018"/>
                    <a:pt x="52070" y="178562"/>
                    <a:pt x="104902" y="178562"/>
                  </a:cubicBezTo>
                  <a:cubicBezTo>
                    <a:pt x="153670" y="178562"/>
                    <a:pt x="206502" y="143891"/>
                    <a:pt x="206502" y="83947"/>
                  </a:cubicBezTo>
                  <a:cubicBezTo>
                    <a:pt x="206502" y="34671"/>
                    <a:pt x="153670" y="0"/>
                    <a:pt x="104902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28" name="Group 28"/>
          <p:cNvGrpSpPr/>
          <p:nvPr/>
        </p:nvGrpSpPr>
        <p:grpSpPr>
          <a:xfrm>
            <a:off x="1038960" y="706320"/>
            <a:ext cx="249120" cy="232560"/>
            <a:chOff x="0" y="0"/>
            <a:chExt cx="332160" cy="310080"/>
          </a:xfrm>
        </p:grpSpPr>
        <p:sp>
          <p:nvSpPr>
            <p:cNvPr id="29" name="Freeform 29"/>
            <p:cNvSpPr/>
            <p:nvPr/>
          </p:nvSpPr>
          <p:spPr>
            <a:xfrm>
              <a:off x="762" y="0"/>
              <a:ext cx="332232" cy="310134"/>
            </a:xfrm>
            <a:custGeom>
              <a:avLst/>
              <a:gdLst/>
              <a:ahLst/>
              <a:cxnLst/>
              <a:rect l="l" t="t" r="r" b="b"/>
              <a:pathLst>
                <a:path w="332232" h="310134">
                  <a:moveTo>
                    <a:pt x="165735" y="0"/>
                  </a:moveTo>
                  <a:cubicBezTo>
                    <a:pt x="76708" y="0"/>
                    <a:pt x="0" y="72263"/>
                    <a:pt x="0" y="155448"/>
                  </a:cubicBezTo>
                  <a:cubicBezTo>
                    <a:pt x="0" y="250063"/>
                    <a:pt x="76708" y="310134"/>
                    <a:pt x="165608" y="310134"/>
                  </a:cubicBezTo>
                  <a:cubicBezTo>
                    <a:pt x="255397" y="310134"/>
                    <a:pt x="332105" y="250063"/>
                    <a:pt x="332105" y="155448"/>
                  </a:cubicBezTo>
                  <a:cubicBezTo>
                    <a:pt x="332232" y="72263"/>
                    <a:pt x="255524" y="0"/>
                    <a:pt x="165735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30" name="Group 30"/>
          <p:cNvGrpSpPr/>
          <p:nvPr/>
        </p:nvGrpSpPr>
        <p:grpSpPr>
          <a:xfrm>
            <a:off x="522000" y="6829920"/>
            <a:ext cx="145440" cy="142560"/>
            <a:chOff x="0" y="0"/>
            <a:chExt cx="193920" cy="190080"/>
          </a:xfrm>
        </p:grpSpPr>
        <p:sp>
          <p:nvSpPr>
            <p:cNvPr id="31" name="Freeform 31"/>
            <p:cNvSpPr/>
            <p:nvPr/>
          </p:nvSpPr>
          <p:spPr>
            <a:xfrm>
              <a:off x="0" y="0"/>
              <a:ext cx="193929" cy="189992"/>
            </a:xfrm>
            <a:custGeom>
              <a:avLst/>
              <a:gdLst/>
              <a:ahLst/>
              <a:cxnLst/>
              <a:rect l="l" t="t" r="r" b="b"/>
              <a:pathLst>
                <a:path w="193929" h="189992">
                  <a:moveTo>
                    <a:pt x="89535" y="0"/>
                  </a:moveTo>
                  <a:cubicBezTo>
                    <a:pt x="40259" y="0"/>
                    <a:pt x="0" y="46355"/>
                    <a:pt x="0" y="94996"/>
                  </a:cubicBezTo>
                  <a:cubicBezTo>
                    <a:pt x="0" y="144399"/>
                    <a:pt x="40259" y="189992"/>
                    <a:pt x="89535" y="189992"/>
                  </a:cubicBezTo>
                  <a:cubicBezTo>
                    <a:pt x="153670" y="189992"/>
                    <a:pt x="193929" y="144399"/>
                    <a:pt x="193929" y="94996"/>
                  </a:cubicBezTo>
                  <a:cubicBezTo>
                    <a:pt x="193929" y="46355"/>
                    <a:pt x="153670" y="0"/>
                    <a:pt x="89535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34" name="Group 34"/>
          <p:cNvGrpSpPr/>
          <p:nvPr/>
        </p:nvGrpSpPr>
        <p:grpSpPr>
          <a:xfrm>
            <a:off x="8393040" y="7272000"/>
            <a:ext cx="344880" cy="331920"/>
            <a:chOff x="0" y="0"/>
            <a:chExt cx="459840" cy="442560"/>
          </a:xfrm>
        </p:grpSpPr>
        <p:sp>
          <p:nvSpPr>
            <p:cNvPr id="35" name="Freeform 35"/>
            <p:cNvSpPr/>
            <p:nvPr/>
          </p:nvSpPr>
          <p:spPr>
            <a:xfrm>
              <a:off x="0" y="762"/>
              <a:ext cx="459867" cy="442595"/>
            </a:xfrm>
            <a:custGeom>
              <a:avLst/>
              <a:gdLst/>
              <a:ahLst/>
              <a:cxnLst/>
              <a:rect l="l" t="t" r="r" b="b"/>
              <a:pathLst>
                <a:path w="459867" h="442595">
                  <a:moveTo>
                    <a:pt x="229870" y="0"/>
                  </a:moveTo>
                  <a:cubicBezTo>
                    <a:pt x="100965" y="0"/>
                    <a:pt x="0" y="94615"/>
                    <a:pt x="0" y="227076"/>
                  </a:cubicBezTo>
                  <a:cubicBezTo>
                    <a:pt x="0" y="347091"/>
                    <a:pt x="100965" y="442595"/>
                    <a:pt x="229870" y="442595"/>
                  </a:cubicBezTo>
                  <a:cubicBezTo>
                    <a:pt x="355473" y="442595"/>
                    <a:pt x="459740" y="347218"/>
                    <a:pt x="459740" y="227076"/>
                  </a:cubicBezTo>
                  <a:cubicBezTo>
                    <a:pt x="459867" y="94615"/>
                    <a:pt x="355600" y="0"/>
                    <a:pt x="229870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36" name="Group 36"/>
          <p:cNvGrpSpPr/>
          <p:nvPr/>
        </p:nvGrpSpPr>
        <p:grpSpPr>
          <a:xfrm>
            <a:off x="7452000" y="920880"/>
            <a:ext cx="230400" cy="226080"/>
            <a:chOff x="0" y="0"/>
            <a:chExt cx="307200" cy="301440"/>
          </a:xfrm>
        </p:grpSpPr>
        <p:sp>
          <p:nvSpPr>
            <p:cNvPr id="37" name="Freeform 37"/>
            <p:cNvSpPr/>
            <p:nvPr/>
          </p:nvSpPr>
          <p:spPr>
            <a:xfrm>
              <a:off x="0" y="762"/>
              <a:ext cx="307213" cy="301498"/>
            </a:xfrm>
            <a:custGeom>
              <a:avLst/>
              <a:gdLst/>
              <a:ahLst/>
              <a:cxnLst/>
              <a:rect l="l" t="t" r="r" b="b"/>
              <a:pathLst>
                <a:path w="307213" h="301498">
                  <a:moveTo>
                    <a:pt x="153543" y="0"/>
                  </a:moveTo>
                  <a:cubicBezTo>
                    <a:pt x="64897" y="0"/>
                    <a:pt x="0" y="71755"/>
                    <a:pt x="0" y="158115"/>
                  </a:cubicBezTo>
                  <a:cubicBezTo>
                    <a:pt x="0" y="229743"/>
                    <a:pt x="64897" y="301498"/>
                    <a:pt x="153543" y="301498"/>
                  </a:cubicBezTo>
                  <a:cubicBezTo>
                    <a:pt x="242189" y="301498"/>
                    <a:pt x="307086" y="229743"/>
                    <a:pt x="307086" y="158115"/>
                  </a:cubicBezTo>
                  <a:cubicBezTo>
                    <a:pt x="307213" y="71755"/>
                    <a:pt x="242316" y="0"/>
                    <a:pt x="153543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38" name="Group 38"/>
          <p:cNvGrpSpPr/>
          <p:nvPr/>
        </p:nvGrpSpPr>
        <p:grpSpPr>
          <a:xfrm>
            <a:off x="9015840" y="1985040"/>
            <a:ext cx="257760" cy="232560"/>
            <a:chOff x="0" y="0"/>
            <a:chExt cx="343680" cy="310080"/>
          </a:xfrm>
        </p:grpSpPr>
        <p:sp>
          <p:nvSpPr>
            <p:cNvPr id="39" name="Freeform 39"/>
            <p:cNvSpPr/>
            <p:nvPr/>
          </p:nvSpPr>
          <p:spPr>
            <a:xfrm>
              <a:off x="0" y="0"/>
              <a:ext cx="343662" cy="310134"/>
            </a:xfrm>
            <a:custGeom>
              <a:avLst/>
              <a:gdLst/>
              <a:ahLst/>
              <a:cxnLst/>
              <a:rect l="l" t="t" r="r" b="b"/>
              <a:pathLst>
                <a:path w="343662" h="310134">
                  <a:moveTo>
                    <a:pt x="177546" y="0"/>
                  </a:moveTo>
                  <a:cubicBezTo>
                    <a:pt x="76454" y="0"/>
                    <a:pt x="0" y="72263"/>
                    <a:pt x="0" y="155448"/>
                  </a:cubicBezTo>
                  <a:cubicBezTo>
                    <a:pt x="0" y="250063"/>
                    <a:pt x="76454" y="310134"/>
                    <a:pt x="177546" y="310134"/>
                  </a:cubicBezTo>
                  <a:cubicBezTo>
                    <a:pt x="267208" y="310134"/>
                    <a:pt x="343662" y="250063"/>
                    <a:pt x="343662" y="155448"/>
                  </a:cubicBezTo>
                  <a:cubicBezTo>
                    <a:pt x="343662" y="72263"/>
                    <a:pt x="267208" y="0"/>
                    <a:pt x="177546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40" name="Group 40"/>
          <p:cNvGrpSpPr/>
          <p:nvPr/>
        </p:nvGrpSpPr>
        <p:grpSpPr>
          <a:xfrm>
            <a:off x="3910320" y="9648000"/>
            <a:ext cx="562320" cy="637920"/>
            <a:chOff x="0" y="0"/>
            <a:chExt cx="749760" cy="850560"/>
          </a:xfrm>
        </p:grpSpPr>
        <p:sp>
          <p:nvSpPr>
            <p:cNvPr id="41" name="Freeform 41"/>
            <p:cNvSpPr/>
            <p:nvPr/>
          </p:nvSpPr>
          <p:spPr>
            <a:xfrm>
              <a:off x="0" y="0"/>
              <a:ext cx="749808" cy="850519"/>
            </a:xfrm>
            <a:custGeom>
              <a:avLst/>
              <a:gdLst/>
              <a:ahLst/>
              <a:cxnLst/>
              <a:rect l="l" t="t" r="r" b="b"/>
              <a:pathLst>
                <a:path w="749808" h="850519">
                  <a:moveTo>
                    <a:pt x="749808" y="850519"/>
                  </a:moveTo>
                  <a:cubicBezTo>
                    <a:pt x="486410" y="850519"/>
                    <a:pt x="263525" y="850519"/>
                    <a:pt x="0" y="850519"/>
                  </a:cubicBezTo>
                  <a:cubicBezTo>
                    <a:pt x="121539" y="567055"/>
                    <a:pt x="233045" y="283464"/>
                    <a:pt x="354584" y="0"/>
                  </a:cubicBezTo>
                  <a:cubicBezTo>
                    <a:pt x="364744" y="0"/>
                    <a:pt x="374904" y="0"/>
                    <a:pt x="395097" y="0"/>
                  </a:cubicBezTo>
                  <a:cubicBezTo>
                    <a:pt x="506603" y="280162"/>
                    <a:pt x="628142" y="560324"/>
                    <a:pt x="749681" y="850519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42" name="Group 42"/>
          <p:cNvGrpSpPr/>
          <p:nvPr/>
        </p:nvGrpSpPr>
        <p:grpSpPr>
          <a:xfrm>
            <a:off x="5466240" y="9645120"/>
            <a:ext cx="558720" cy="641520"/>
            <a:chOff x="0" y="0"/>
            <a:chExt cx="744960" cy="855360"/>
          </a:xfrm>
        </p:grpSpPr>
        <p:sp>
          <p:nvSpPr>
            <p:cNvPr id="43" name="Freeform 43"/>
            <p:cNvSpPr/>
            <p:nvPr/>
          </p:nvSpPr>
          <p:spPr>
            <a:xfrm>
              <a:off x="0" y="0"/>
              <a:ext cx="744982" cy="855345"/>
            </a:xfrm>
            <a:custGeom>
              <a:avLst/>
              <a:gdLst/>
              <a:ahLst/>
              <a:cxnLst/>
              <a:rect l="l" t="t" r="r" b="b"/>
              <a:pathLst>
                <a:path w="744982" h="855345">
                  <a:moveTo>
                    <a:pt x="382524" y="0"/>
                  </a:moveTo>
                  <a:cubicBezTo>
                    <a:pt x="503301" y="283972"/>
                    <a:pt x="624078" y="567944"/>
                    <a:pt x="744982" y="855345"/>
                  </a:cubicBezTo>
                  <a:cubicBezTo>
                    <a:pt x="483235" y="855345"/>
                    <a:pt x="251714" y="855345"/>
                    <a:pt x="0" y="855345"/>
                  </a:cubicBezTo>
                  <a:cubicBezTo>
                    <a:pt x="120777" y="564642"/>
                    <a:pt x="231521" y="283972"/>
                    <a:pt x="352298" y="0"/>
                  </a:cubicBezTo>
                  <a:cubicBezTo>
                    <a:pt x="362331" y="0"/>
                    <a:pt x="372491" y="0"/>
                    <a:pt x="382524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44" name="Group 44"/>
          <p:cNvGrpSpPr/>
          <p:nvPr/>
        </p:nvGrpSpPr>
        <p:grpSpPr>
          <a:xfrm>
            <a:off x="4691520" y="9645120"/>
            <a:ext cx="552240" cy="641520"/>
            <a:chOff x="0" y="0"/>
            <a:chExt cx="736320" cy="855360"/>
          </a:xfrm>
        </p:grpSpPr>
        <p:sp>
          <p:nvSpPr>
            <p:cNvPr id="45" name="Freeform 45"/>
            <p:cNvSpPr/>
            <p:nvPr/>
          </p:nvSpPr>
          <p:spPr>
            <a:xfrm>
              <a:off x="0" y="0"/>
              <a:ext cx="736346" cy="855345"/>
            </a:xfrm>
            <a:custGeom>
              <a:avLst/>
              <a:gdLst/>
              <a:ahLst/>
              <a:cxnLst/>
              <a:rect l="l" t="t" r="r" b="b"/>
              <a:pathLst>
                <a:path w="736346" h="855345">
                  <a:moveTo>
                    <a:pt x="383286" y="0"/>
                  </a:moveTo>
                  <a:cubicBezTo>
                    <a:pt x="504317" y="283972"/>
                    <a:pt x="615315" y="564642"/>
                    <a:pt x="736346" y="855345"/>
                  </a:cubicBezTo>
                  <a:cubicBezTo>
                    <a:pt x="494284" y="855345"/>
                    <a:pt x="262255" y="855345"/>
                    <a:pt x="0" y="855345"/>
                  </a:cubicBezTo>
                  <a:cubicBezTo>
                    <a:pt x="110998" y="567944"/>
                    <a:pt x="232029" y="283972"/>
                    <a:pt x="353060" y="0"/>
                  </a:cubicBezTo>
                  <a:cubicBezTo>
                    <a:pt x="363093" y="0"/>
                    <a:pt x="373253" y="0"/>
                    <a:pt x="383286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46" name="Group 46"/>
          <p:cNvGrpSpPr/>
          <p:nvPr/>
        </p:nvGrpSpPr>
        <p:grpSpPr>
          <a:xfrm>
            <a:off x="3135600" y="9645120"/>
            <a:ext cx="555840" cy="644400"/>
            <a:chOff x="0" y="0"/>
            <a:chExt cx="741120" cy="859200"/>
          </a:xfrm>
        </p:grpSpPr>
        <p:sp>
          <p:nvSpPr>
            <p:cNvPr id="47" name="Freeform 47"/>
            <p:cNvSpPr/>
            <p:nvPr/>
          </p:nvSpPr>
          <p:spPr>
            <a:xfrm>
              <a:off x="0" y="0"/>
              <a:ext cx="741172" cy="859155"/>
            </a:xfrm>
            <a:custGeom>
              <a:avLst/>
              <a:gdLst/>
              <a:ahLst/>
              <a:cxnLst/>
              <a:rect l="l" t="t" r="r" b="b"/>
              <a:pathLst>
                <a:path w="741172" h="859155">
                  <a:moveTo>
                    <a:pt x="385826" y="0"/>
                  </a:moveTo>
                  <a:cubicBezTo>
                    <a:pt x="507619" y="284099"/>
                    <a:pt x="619379" y="568325"/>
                    <a:pt x="741172" y="859155"/>
                  </a:cubicBezTo>
                  <a:cubicBezTo>
                    <a:pt x="487426" y="859155"/>
                    <a:pt x="253873" y="859155"/>
                    <a:pt x="0" y="859155"/>
                  </a:cubicBezTo>
                  <a:cubicBezTo>
                    <a:pt x="111633" y="571627"/>
                    <a:pt x="233553" y="287528"/>
                    <a:pt x="355346" y="3429"/>
                  </a:cubicBezTo>
                  <a:cubicBezTo>
                    <a:pt x="365506" y="0"/>
                    <a:pt x="375666" y="0"/>
                    <a:pt x="385826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48" name="Group 48"/>
          <p:cNvGrpSpPr/>
          <p:nvPr/>
        </p:nvGrpSpPr>
        <p:grpSpPr>
          <a:xfrm>
            <a:off x="5199120" y="9463680"/>
            <a:ext cx="311040" cy="603360"/>
            <a:chOff x="0" y="0"/>
            <a:chExt cx="414720" cy="804480"/>
          </a:xfrm>
        </p:grpSpPr>
        <p:sp>
          <p:nvSpPr>
            <p:cNvPr id="49" name="Freeform 49"/>
            <p:cNvSpPr/>
            <p:nvPr/>
          </p:nvSpPr>
          <p:spPr>
            <a:xfrm>
              <a:off x="0" y="0"/>
              <a:ext cx="414782" cy="804418"/>
            </a:xfrm>
            <a:custGeom>
              <a:avLst/>
              <a:gdLst/>
              <a:ahLst/>
              <a:cxnLst/>
              <a:rect l="l" t="t" r="r" b="b"/>
              <a:pathLst>
                <a:path w="414782" h="804418">
                  <a:moveTo>
                    <a:pt x="202311" y="804418"/>
                  </a:moveTo>
                  <a:cubicBezTo>
                    <a:pt x="0" y="425958"/>
                    <a:pt x="0" y="364998"/>
                    <a:pt x="202311" y="0"/>
                  </a:cubicBezTo>
                  <a:cubicBezTo>
                    <a:pt x="404622" y="267081"/>
                    <a:pt x="414782" y="537464"/>
                    <a:pt x="202311" y="804418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50" name="Group 50"/>
          <p:cNvGrpSpPr/>
          <p:nvPr/>
        </p:nvGrpSpPr>
        <p:grpSpPr>
          <a:xfrm>
            <a:off x="3659040" y="9473760"/>
            <a:ext cx="295200" cy="594000"/>
            <a:chOff x="0" y="0"/>
            <a:chExt cx="393600" cy="792000"/>
          </a:xfrm>
        </p:grpSpPr>
        <p:sp>
          <p:nvSpPr>
            <p:cNvPr id="51" name="Freeform 51"/>
            <p:cNvSpPr/>
            <p:nvPr/>
          </p:nvSpPr>
          <p:spPr>
            <a:xfrm>
              <a:off x="0" y="0"/>
              <a:ext cx="393573" cy="791972"/>
            </a:xfrm>
            <a:custGeom>
              <a:avLst/>
              <a:gdLst/>
              <a:ahLst/>
              <a:cxnLst/>
              <a:rect l="l" t="t" r="r" b="b"/>
              <a:pathLst>
                <a:path w="393573" h="791972">
                  <a:moveTo>
                    <a:pt x="191770" y="791972"/>
                  </a:moveTo>
                  <a:cubicBezTo>
                    <a:pt x="0" y="599059"/>
                    <a:pt x="0" y="186182"/>
                    <a:pt x="191770" y="0"/>
                  </a:cubicBezTo>
                  <a:cubicBezTo>
                    <a:pt x="393573" y="345186"/>
                    <a:pt x="393573" y="446786"/>
                    <a:pt x="191770" y="791972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52" name="Group 52"/>
          <p:cNvGrpSpPr/>
          <p:nvPr/>
        </p:nvGrpSpPr>
        <p:grpSpPr>
          <a:xfrm>
            <a:off x="4424400" y="9479520"/>
            <a:ext cx="298800" cy="581040"/>
            <a:chOff x="0" y="0"/>
            <a:chExt cx="398400" cy="774720"/>
          </a:xfrm>
        </p:grpSpPr>
        <p:sp>
          <p:nvSpPr>
            <p:cNvPr id="53" name="Freeform 53"/>
            <p:cNvSpPr/>
            <p:nvPr/>
          </p:nvSpPr>
          <p:spPr>
            <a:xfrm>
              <a:off x="0" y="0"/>
              <a:ext cx="398399" cy="774700"/>
            </a:xfrm>
            <a:custGeom>
              <a:avLst/>
              <a:gdLst/>
              <a:ahLst/>
              <a:cxnLst/>
              <a:rect l="l" t="t" r="r" b="b"/>
              <a:pathLst>
                <a:path w="398399" h="774700">
                  <a:moveTo>
                    <a:pt x="204343" y="774700"/>
                  </a:moveTo>
                  <a:cubicBezTo>
                    <a:pt x="0" y="517652"/>
                    <a:pt x="0" y="253746"/>
                    <a:pt x="204343" y="0"/>
                  </a:cubicBezTo>
                  <a:cubicBezTo>
                    <a:pt x="398399" y="162433"/>
                    <a:pt x="398399" y="595376"/>
                    <a:pt x="204343" y="77470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54" name="Group 54"/>
          <p:cNvGrpSpPr/>
          <p:nvPr/>
        </p:nvGrpSpPr>
        <p:grpSpPr>
          <a:xfrm>
            <a:off x="2864160" y="9473760"/>
            <a:ext cx="295200" cy="594000"/>
            <a:chOff x="0" y="0"/>
            <a:chExt cx="393600" cy="792000"/>
          </a:xfrm>
        </p:grpSpPr>
        <p:sp>
          <p:nvSpPr>
            <p:cNvPr id="55" name="Freeform 55"/>
            <p:cNvSpPr/>
            <p:nvPr/>
          </p:nvSpPr>
          <p:spPr>
            <a:xfrm>
              <a:off x="0" y="0"/>
              <a:ext cx="393573" cy="791972"/>
            </a:xfrm>
            <a:custGeom>
              <a:avLst/>
              <a:gdLst/>
              <a:ahLst/>
              <a:cxnLst/>
              <a:rect l="l" t="t" r="r" b="b"/>
              <a:pathLst>
                <a:path w="393573" h="791972">
                  <a:moveTo>
                    <a:pt x="191770" y="791972"/>
                  </a:moveTo>
                  <a:cubicBezTo>
                    <a:pt x="0" y="599059"/>
                    <a:pt x="0" y="186182"/>
                    <a:pt x="191770" y="0"/>
                  </a:cubicBezTo>
                  <a:cubicBezTo>
                    <a:pt x="393573" y="345186"/>
                    <a:pt x="393573" y="446786"/>
                    <a:pt x="191770" y="791972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56" name="Group 56"/>
          <p:cNvGrpSpPr/>
          <p:nvPr/>
        </p:nvGrpSpPr>
        <p:grpSpPr>
          <a:xfrm>
            <a:off x="774720" y="9648720"/>
            <a:ext cx="562320" cy="637920"/>
            <a:chOff x="0" y="0"/>
            <a:chExt cx="749760" cy="850560"/>
          </a:xfrm>
        </p:grpSpPr>
        <p:sp>
          <p:nvSpPr>
            <p:cNvPr id="57" name="Freeform 57"/>
            <p:cNvSpPr/>
            <p:nvPr/>
          </p:nvSpPr>
          <p:spPr>
            <a:xfrm>
              <a:off x="0" y="0"/>
              <a:ext cx="749808" cy="850519"/>
            </a:xfrm>
            <a:custGeom>
              <a:avLst/>
              <a:gdLst/>
              <a:ahLst/>
              <a:cxnLst/>
              <a:rect l="l" t="t" r="r" b="b"/>
              <a:pathLst>
                <a:path w="749808" h="850519">
                  <a:moveTo>
                    <a:pt x="749808" y="850519"/>
                  </a:moveTo>
                  <a:cubicBezTo>
                    <a:pt x="486410" y="850519"/>
                    <a:pt x="263525" y="850519"/>
                    <a:pt x="0" y="850519"/>
                  </a:cubicBezTo>
                  <a:cubicBezTo>
                    <a:pt x="121539" y="567055"/>
                    <a:pt x="233045" y="283464"/>
                    <a:pt x="354584" y="0"/>
                  </a:cubicBezTo>
                  <a:cubicBezTo>
                    <a:pt x="364744" y="0"/>
                    <a:pt x="374904" y="0"/>
                    <a:pt x="395097" y="0"/>
                  </a:cubicBezTo>
                  <a:cubicBezTo>
                    <a:pt x="506603" y="280162"/>
                    <a:pt x="628142" y="560324"/>
                    <a:pt x="749681" y="850519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58" name="Group 58"/>
          <p:cNvGrpSpPr/>
          <p:nvPr/>
        </p:nvGrpSpPr>
        <p:grpSpPr>
          <a:xfrm>
            <a:off x="2330640" y="9645840"/>
            <a:ext cx="558720" cy="641520"/>
            <a:chOff x="0" y="0"/>
            <a:chExt cx="744960" cy="855360"/>
          </a:xfrm>
        </p:grpSpPr>
        <p:sp>
          <p:nvSpPr>
            <p:cNvPr id="59" name="Freeform 59"/>
            <p:cNvSpPr/>
            <p:nvPr/>
          </p:nvSpPr>
          <p:spPr>
            <a:xfrm>
              <a:off x="0" y="0"/>
              <a:ext cx="744982" cy="855345"/>
            </a:xfrm>
            <a:custGeom>
              <a:avLst/>
              <a:gdLst/>
              <a:ahLst/>
              <a:cxnLst/>
              <a:rect l="l" t="t" r="r" b="b"/>
              <a:pathLst>
                <a:path w="744982" h="855345">
                  <a:moveTo>
                    <a:pt x="382524" y="0"/>
                  </a:moveTo>
                  <a:cubicBezTo>
                    <a:pt x="503301" y="283972"/>
                    <a:pt x="624078" y="567944"/>
                    <a:pt x="744982" y="855345"/>
                  </a:cubicBezTo>
                  <a:cubicBezTo>
                    <a:pt x="483235" y="855345"/>
                    <a:pt x="251714" y="855345"/>
                    <a:pt x="0" y="855345"/>
                  </a:cubicBezTo>
                  <a:cubicBezTo>
                    <a:pt x="120777" y="564642"/>
                    <a:pt x="231521" y="283972"/>
                    <a:pt x="352298" y="0"/>
                  </a:cubicBezTo>
                  <a:cubicBezTo>
                    <a:pt x="362331" y="0"/>
                    <a:pt x="372491" y="0"/>
                    <a:pt x="382524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60" name="Group 60"/>
          <p:cNvGrpSpPr/>
          <p:nvPr/>
        </p:nvGrpSpPr>
        <p:grpSpPr>
          <a:xfrm>
            <a:off x="1555920" y="9645840"/>
            <a:ext cx="552240" cy="641520"/>
            <a:chOff x="0" y="0"/>
            <a:chExt cx="736320" cy="855360"/>
          </a:xfrm>
        </p:grpSpPr>
        <p:sp>
          <p:nvSpPr>
            <p:cNvPr id="61" name="Freeform 61"/>
            <p:cNvSpPr/>
            <p:nvPr/>
          </p:nvSpPr>
          <p:spPr>
            <a:xfrm>
              <a:off x="0" y="0"/>
              <a:ext cx="736346" cy="855345"/>
            </a:xfrm>
            <a:custGeom>
              <a:avLst/>
              <a:gdLst/>
              <a:ahLst/>
              <a:cxnLst/>
              <a:rect l="l" t="t" r="r" b="b"/>
              <a:pathLst>
                <a:path w="736346" h="855345">
                  <a:moveTo>
                    <a:pt x="383286" y="0"/>
                  </a:moveTo>
                  <a:cubicBezTo>
                    <a:pt x="504317" y="283972"/>
                    <a:pt x="615315" y="564642"/>
                    <a:pt x="736346" y="855345"/>
                  </a:cubicBezTo>
                  <a:cubicBezTo>
                    <a:pt x="494284" y="855345"/>
                    <a:pt x="262255" y="855345"/>
                    <a:pt x="0" y="855345"/>
                  </a:cubicBezTo>
                  <a:cubicBezTo>
                    <a:pt x="110998" y="567944"/>
                    <a:pt x="232029" y="283972"/>
                    <a:pt x="353060" y="0"/>
                  </a:cubicBezTo>
                  <a:cubicBezTo>
                    <a:pt x="363093" y="0"/>
                    <a:pt x="373253" y="0"/>
                    <a:pt x="383286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62" name="Group 62"/>
          <p:cNvGrpSpPr/>
          <p:nvPr/>
        </p:nvGrpSpPr>
        <p:grpSpPr>
          <a:xfrm>
            <a:off x="0" y="9645840"/>
            <a:ext cx="555840" cy="644400"/>
            <a:chOff x="0" y="0"/>
            <a:chExt cx="741120" cy="859200"/>
          </a:xfrm>
        </p:grpSpPr>
        <p:sp>
          <p:nvSpPr>
            <p:cNvPr id="63" name="Freeform 63"/>
            <p:cNvSpPr/>
            <p:nvPr/>
          </p:nvSpPr>
          <p:spPr>
            <a:xfrm>
              <a:off x="0" y="0"/>
              <a:ext cx="741172" cy="859155"/>
            </a:xfrm>
            <a:custGeom>
              <a:avLst/>
              <a:gdLst/>
              <a:ahLst/>
              <a:cxnLst/>
              <a:rect l="l" t="t" r="r" b="b"/>
              <a:pathLst>
                <a:path w="741172" h="859155">
                  <a:moveTo>
                    <a:pt x="385826" y="0"/>
                  </a:moveTo>
                  <a:cubicBezTo>
                    <a:pt x="507619" y="284099"/>
                    <a:pt x="619379" y="568325"/>
                    <a:pt x="741172" y="859155"/>
                  </a:cubicBezTo>
                  <a:cubicBezTo>
                    <a:pt x="487426" y="859155"/>
                    <a:pt x="253873" y="859155"/>
                    <a:pt x="0" y="859155"/>
                  </a:cubicBezTo>
                  <a:cubicBezTo>
                    <a:pt x="111633" y="571627"/>
                    <a:pt x="233553" y="287528"/>
                    <a:pt x="355346" y="3429"/>
                  </a:cubicBezTo>
                  <a:cubicBezTo>
                    <a:pt x="365506" y="0"/>
                    <a:pt x="375666" y="0"/>
                    <a:pt x="385826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64" name="Group 64"/>
          <p:cNvGrpSpPr/>
          <p:nvPr/>
        </p:nvGrpSpPr>
        <p:grpSpPr>
          <a:xfrm>
            <a:off x="2063520" y="9464400"/>
            <a:ext cx="311040" cy="603360"/>
            <a:chOff x="0" y="0"/>
            <a:chExt cx="414720" cy="804480"/>
          </a:xfrm>
        </p:grpSpPr>
        <p:sp>
          <p:nvSpPr>
            <p:cNvPr id="65" name="Freeform 65"/>
            <p:cNvSpPr/>
            <p:nvPr/>
          </p:nvSpPr>
          <p:spPr>
            <a:xfrm>
              <a:off x="0" y="0"/>
              <a:ext cx="414782" cy="804418"/>
            </a:xfrm>
            <a:custGeom>
              <a:avLst/>
              <a:gdLst/>
              <a:ahLst/>
              <a:cxnLst/>
              <a:rect l="l" t="t" r="r" b="b"/>
              <a:pathLst>
                <a:path w="414782" h="804418">
                  <a:moveTo>
                    <a:pt x="202311" y="804418"/>
                  </a:moveTo>
                  <a:cubicBezTo>
                    <a:pt x="0" y="425958"/>
                    <a:pt x="0" y="364998"/>
                    <a:pt x="202311" y="0"/>
                  </a:cubicBezTo>
                  <a:cubicBezTo>
                    <a:pt x="404622" y="267081"/>
                    <a:pt x="414782" y="537464"/>
                    <a:pt x="202311" y="804418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66" name="Group 66"/>
          <p:cNvGrpSpPr/>
          <p:nvPr/>
        </p:nvGrpSpPr>
        <p:grpSpPr>
          <a:xfrm>
            <a:off x="524160" y="9474480"/>
            <a:ext cx="295200" cy="594000"/>
            <a:chOff x="0" y="0"/>
            <a:chExt cx="393600" cy="792000"/>
          </a:xfrm>
        </p:grpSpPr>
        <p:sp>
          <p:nvSpPr>
            <p:cNvPr id="67" name="Freeform 67"/>
            <p:cNvSpPr/>
            <p:nvPr/>
          </p:nvSpPr>
          <p:spPr>
            <a:xfrm>
              <a:off x="0" y="0"/>
              <a:ext cx="393573" cy="791972"/>
            </a:xfrm>
            <a:custGeom>
              <a:avLst/>
              <a:gdLst/>
              <a:ahLst/>
              <a:cxnLst/>
              <a:rect l="l" t="t" r="r" b="b"/>
              <a:pathLst>
                <a:path w="393573" h="791972">
                  <a:moveTo>
                    <a:pt x="191770" y="791972"/>
                  </a:moveTo>
                  <a:cubicBezTo>
                    <a:pt x="0" y="599059"/>
                    <a:pt x="0" y="186182"/>
                    <a:pt x="191770" y="0"/>
                  </a:cubicBezTo>
                  <a:cubicBezTo>
                    <a:pt x="393573" y="345186"/>
                    <a:pt x="393573" y="446786"/>
                    <a:pt x="191770" y="791972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68" name="Group 68"/>
          <p:cNvGrpSpPr/>
          <p:nvPr/>
        </p:nvGrpSpPr>
        <p:grpSpPr>
          <a:xfrm>
            <a:off x="1288800" y="9480240"/>
            <a:ext cx="298800" cy="581040"/>
            <a:chOff x="0" y="0"/>
            <a:chExt cx="398400" cy="774720"/>
          </a:xfrm>
        </p:grpSpPr>
        <p:sp>
          <p:nvSpPr>
            <p:cNvPr id="69" name="Freeform 69"/>
            <p:cNvSpPr/>
            <p:nvPr/>
          </p:nvSpPr>
          <p:spPr>
            <a:xfrm>
              <a:off x="0" y="0"/>
              <a:ext cx="398399" cy="774700"/>
            </a:xfrm>
            <a:custGeom>
              <a:avLst/>
              <a:gdLst/>
              <a:ahLst/>
              <a:cxnLst/>
              <a:rect l="l" t="t" r="r" b="b"/>
              <a:pathLst>
                <a:path w="398399" h="774700">
                  <a:moveTo>
                    <a:pt x="204343" y="774700"/>
                  </a:moveTo>
                  <a:cubicBezTo>
                    <a:pt x="0" y="517652"/>
                    <a:pt x="0" y="253746"/>
                    <a:pt x="204343" y="0"/>
                  </a:cubicBezTo>
                  <a:cubicBezTo>
                    <a:pt x="398399" y="162433"/>
                    <a:pt x="398399" y="595376"/>
                    <a:pt x="204343" y="77470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70" name="Group 70"/>
          <p:cNvGrpSpPr/>
          <p:nvPr/>
        </p:nvGrpSpPr>
        <p:grpSpPr>
          <a:xfrm>
            <a:off x="16173360" y="9663840"/>
            <a:ext cx="562320" cy="637920"/>
            <a:chOff x="0" y="0"/>
            <a:chExt cx="749760" cy="850560"/>
          </a:xfrm>
        </p:grpSpPr>
        <p:sp>
          <p:nvSpPr>
            <p:cNvPr id="71" name="Freeform 71"/>
            <p:cNvSpPr/>
            <p:nvPr/>
          </p:nvSpPr>
          <p:spPr>
            <a:xfrm>
              <a:off x="0" y="0"/>
              <a:ext cx="749808" cy="850519"/>
            </a:xfrm>
            <a:custGeom>
              <a:avLst/>
              <a:gdLst/>
              <a:ahLst/>
              <a:cxnLst/>
              <a:rect l="l" t="t" r="r" b="b"/>
              <a:pathLst>
                <a:path w="749808" h="850519">
                  <a:moveTo>
                    <a:pt x="749808" y="850519"/>
                  </a:moveTo>
                  <a:cubicBezTo>
                    <a:pt x="486410" y="850519"/>
                    <a:pt x="263525" y="850519"/>
                    <a:pt x="0" y="850519"/>
                  </a:cubicBezTo>
                  <a:cubicBezTo>
                    <a:pt x="121539" y="567055"/>
                    <a:pt x="233045" y="283464"/>
                    <a:pt x="354584" y="0"/>
                  </a:cubicBezTo>
                  <a:cubicBezTo>
                    <a:pt x="364744" y="0"/>
                    <a:pt x="374904" y="0"/>
                    <a:pt x="395097" y="0"/>
                  </a:cubicBezTo>
                  <a:cubicBezTo>
                    <a:pt x="506603" y="280162"/>
                    <a:pt x="628142" y="560324"/>
                    <a:pt x="749681" y="850519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72" name="Group 72"/>
          <p:cNvGrpSpPr/>
          <p:nvPr/>
        </p:nvGrpSpPr>
        <p:grpSpPr>
          <a:xfrm>
            <a:off x="17729280" y="9660960"/>
            <a:ext cx="558720" cy="641520"/>
            <a:chOff x="0" y="0"/>
            <a:chExt cx="744960" cy="855360"/>
          </a:xfrm>
        </p:grpSpPr>
        <p:sp>
          <p:nvSpPr>
            <p:cNvPr id="73" name="Freeform 73"/>
            <p:cNvSpPr/>
            <p:nvPr/>
          </p:nvSpPr>
          <p:spPr>
            <a:xfrm>
              <a:off x="0" y="0"/>
              <a:ext cx="744982" cy="855345"/>
            </a:xfrm>
            <a:custGeom>
              <a:avLst/>
              <a:gdLst/>
              <a:ahLst/>
              <a:cxnLst/>
              <a:rect l="l" t="t" r="r" b="b"/>
              <a:pathLst>
                <a:path w="744982" h="855345">
                  <a:moveTo>
                    <a:pt x="382524" y="0"/>
                  </a:moveTo>
                  <a:cubicBezTo>
                    <a:pt x="503301" y="283972"/>
                    <a:pt x="624078" y="567944"/>
                    <a:pt x="744982" y="855345"/>
                  </a:cubicBezTo>
                  <a:cubicBezTo>
                    <a:pt x="483235" y="855345"/>
                    <a:pt x="251714" y="855345"/>
                    <a:pt x="0" y="855345"/>
                  </a:cubicBezTo>
                  <a:cubicBezTo>
                    <a:pt x="120777" y="564642"/>
                    <a:pt x="231521" y="283972"/>
                    <a:pt x="352298" y="0"/>
                  </a:cubicBezTo>
                  <a:cubicBezTo>
                    <a:pt x="362331" y="0"/>
                    <a:pt x="372491" y="0"/>
                    <a:pt x="382524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74" name="Group 74"/>
          <p:cNvGrpSpPr/>
          <p:nvPr/>
        </p:nvGrpSpPr>
        <p:grpSpPr>
          <a:xfrm>
            <a:off x="16954560" y="9660960"/>
            <a:ext cx="552240" cy="641520"/>
            <a:chOff x="0" y="0"/>
            <a:chExt cx="736320" cy="855360"/>
          </a:xfrm>
        </p:grpSpPr>
        <p:sp>
          <p:nvSpPr>
            <p:cNvPr id="75" name="Freeform 75"/>
            <p:cNvSpPr/>
            <p:nvPr/>
          </p:nvSpPr>
          <p:spPr>
            <a:xfrm>
              <a:off x="0" y="0"/>
              <a:ext cx="736346" cy="855345"/>
            </a:xfrm>
            <a:custGeom>
              <a:avLst/>
              <a:gdLst/>
              <a:ahLst/>
              <a:cxnLst/>
              <a:rect l="l" t="t" r="r" b="b"/>
              <a:pathLst>
                <a:path w="736346" h="855345">
                  <a:moveTo>
                    <a:pt x="383286" y="0"/>
                  </a:moveTo>
                  <a:cubicBezTo>
                    <a:pt x="504317" y="283972"/>
                    <a:pt x="615315" y="564642"/>
                    <a:pt x="736346" y="855345"/>
                  </a:cubicBezTo>
                  <a:cubicBezTo>
                    <a:pt x="494284" y="855345"/>
                    <a:pt x="262255" y="855345"/>
                    <a:pt x="0" y="855345"/>
                  </a:cubicBezTo>
                  <a:cubicBezTo>
                    <a:pt x="110998" y="567944"/>
                    <a:pt x="232029" y="283972"/>
                    <a:pt x="353060" y="0"/>
                  </a:cubicBezTo>
                  <a:cubicBezTo>
                    <a:pt x="363093" y="0"/>
                    <a:pt x="373253" y="0"/>
                    <a:pt x="383286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76" name="Group 76"/>
          <p:cNvGrpSpPr/>
          <p:nvPr/>
        </p:nvGrpSpPr>
        <p:grpSpPr>
          <a:xfrm>
            <a:off x="15398640" y="9660960"/>
            <a:ext cx="555840" cy="644400"/>
            <a:chOff x="0" y="0"/>
            <a:chExt cx="741120" cy="859200"/>
          </a:xfrm>
        </p:grpSpPr>
        <p:sp>
          <p:nvSpPr>
            <p:cNvPr id="77" name="Freeform 77"/>
            <p:cNvSpPr/>
            <p:nvPr/>
          </p:nvSpPr>
          <p:spPr>
            <a:xfrm>
              <a:off x="0" y="0"/>
              <a:ext cx="741172" cy="859155"/>
            </a:xfrm>
            <a:custGeom>
              <a:avLst/>
              <a:gdLst/>
              <a:ahLst/>
              <a:cxnLst/>
              <a:rect l="l" t="t" r="r" b="b"/>
              <a:pathLst>
                <a:path w="741172" h="859155">
                  <a:moveTo>
                    <a:pt x="385826" y="0"/>
                  </a:moveTo>
                  <a:cubicBezTo>
                    <a:pt x="507619" y="284099"/>
                    <a:pt x="619379" y="568325"/>
                    <a:pt x="741172" y="859155"/>
                  </a:cubicBezTo>
                  <a:cubicBezTo>
                    <a:pt x="487426" y="859155"/>
                    <a:pt x="253873" y="859155"/>
                    <a:pt x="0" y="859155"/>
                  </a:cubicBezTo>
                  <a:cubicBezTo>
                    <a:pt x="111633" y="571627"/>
                    <a:pt x="233553" y="287528"/>
                    <a:pt x="355346" y="3429"/>
                  </a:cubicBezTo>
                  <a:cubicBezTo>
                    <a:pt x="365506" y="0"/>
                    <a:pt x="375666" y="0"/>
                    <a:pt x="385826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78" name="Group 78"/>
          <p:cNvGrpSpPr/>
          <p:nvPr/>
        </p:nvGrpSpPr>
        <p:grpSpPr>
          <a:xfrm>
            <a:off x="17462160" y="9479520"/>
            <a:ext cx="311040" cy="603360"/>
            <a:chOff x="0" y="0"/>
            <a:chExt cx="414720" cy="804480"/>
          </a:xfrm>
        </p:grpSpPr>
        <p:sp>
          <p:nvSpPr>
            <p:cNvPr id="79" name="Freeform 79"/>
            <p:cNvSpPr/>
            <p:nvPr/>
          </p:nvSpPr>
          <p:spPr>
            <a:xfrm>
              <a:off x="0" y="0"/>
              <a:ext cx="414782" cy="804418"/>
            </a:xfrm>
            <a:custGeom>
              <a:avLst/>
              <a:gdLst/>
              <a:ahLst/>
              <a:cxnLst/>
              <a:rect l="l" t="t" r="r" b="b"/>
              <a:pathLst>
                <a:path w="414782" h="804418">
                  <a:moveTo>
                    <a:pt x="202311" y="804418"/>
                  </a:moveTo>
                  <a:cubicBezTo>
                    <a:pt x="0" y="425958"/>
                    <a:pt x="0" y="364998"/>
                    <a:pt x="202311" y="0"/>
                  </a:cubicBezTo>
                  <a:cubicBezTo>
                    <a:pt x="404622" y="267081"/>
                    <a:pt x="414782" y="537464"/>
                    <a:pt x="202311" y="804418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80" name="Group 80"/>
          <p:cNvGrpSpPr/>
          <p:nvPr/>
        </p:nvGrpSpPr>
        <p:grpSpPr>
          <a:xfrm>
            <a:off x="15922800" y="9489600"/>
            <a:ext cx="295200" cy="594000"/>
            <a:chOff x="0" y="0"/>
            <a:chExt cx="393600" cy="792000"/>
          </a:xfrm>
        </p:grpSpPr>
        <p:sp>
          <p:nvSpPr>
            <p:cNvPr id="81" name="Freeform 81"/>
            <p:cNvSpPr/>
            <p:nvPr/>
          </p:nvSpPr>
          <p:spPr>
            <a:xfrm>
              <a:off x="0" y="0"/>
              <a:ext cx="393573" cy="791972"/>
            </a:xfrm>
            <a:custGeom>
              <a:avLst/>
              <a:gdLst/>
              <a:ahLst/>
              <a:cxnLst/>
              <a:rect l="l" t="t" r="r" b="b"/>
              <a:pathLst>
                <a:path w="393573" h="791972">
                  <a:moveTo>
                    <a:pt x="191770" y="791972"/>
                  </a:moveTo>
                  <a:cubicBezTo>
                    <a:pt x="0" y="599059"/>
                    <a:pt x="0" y="186182"/>
                    <a:pt x="191770" y="0"/>
                  </a:cubicBezTo>
                  <a:cubicBezTo>
                    <a:pt x="393573" y="345186"/>
                    <a:pt x="393573" y="446786"/>
                    <a:pt x="191770" y="791972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82" name="Group 82"/>
          <p:cNvGrpSpPr/>
          <p:nvPr/>
        </p:nvGrpSpPr>
        <p:grpSpPr>
          <a:xfrm>
            <a:off x="16688160" y="9496080"/>
            <a:ext cx="298800" cy="581040"/>
            <a:chOff x="0" y="0"/>
            <a:chExt cx="398400" cy="774720"/>
          </a:xfrm>
        </p:grpSpPr>
        <p:sp>
          <p:nvSpPr>
            <p:cNvPr id="83" name="Freeform 83"/>
            <p:cNvSpPr/>
            <p:nvPr/>
          </p:nvSpPr>
          <p:spPr>
            <a:xfrm>
              <a:off x="0" y="0"/>
              <a:ext cx="398399" cy="774700"/>
            </a:xfrm>
            <a:custGeom>
              <a:avLst/>
              <a:gdLst/>
              <a:ahLst/>
              <a:cxnLst/>
              <a:rect l="l" t="t" r="r" b="b"/>
              <a:pathLst>
                <a:path w="398399" h="774700">
                  <a:moveTo>
                    <a:pt x="204343" y="774700"/>
                  </a:moveTo>
                  <a:cubicBezTo>
                    <a:pt x="0" y="517652"/>
                    <a:pt x="0" y="253746"/>
                    <a:pt x="204343" y="0"/>
                  </a:cubicBezTo>
                  <a:cubicBezTo>
                    <a:pt x="398399" y="162433"/>
                    <a:pt x="398399" y="595376"/>
                    <a:pt x="204343" y="77470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84" name="Group 84"/>
          <p:cNvGrpSpPr/>
          <p:nvPr/>
        </p:nvGrpSpPr>
        <p:grpSpPr>
          <a:xfrm>
            <a:off x="15127200" y="9489600"/>
            <a:ext cx="295200" cy="594000"/>
            <a:chOff x="0" y="0"/>
            <a:chExt cx="393600" cy="792000"/>
          </a:xfrm>
        </p:grpSpPr>
        <p:sp>
          <p:nvSpPr>
            <p:cNvPr id="85" name="Freeform 85"/>
            <p:cNvSpPr/>
            <p:nvPr/>
          </p:nvSpPr>
          <p:spPr>
            <a:xfrm>
              <a:off x="0" y="0"/>
              <a:ext cx="393573" cy="791972"/>
            </a:xfrm>
            <a:custGeom>
              <a:avLst/>
              <a:gdLst/>
              <a:ahLst/>
              <a:cxnLst/>
              <a:rect l="l" t="t" r="r" b="b"/>
              <a:pathLst>
                <a:path w="393573" h="791972">
                  <a:moveTo>
                    <a:pt x="191770" y="791972"/>
                  </a:moveTo>
                  <a:cubicBezTo>
                    <a:pt x="0" y="599059"/>
                    <a:pt x="0" y="186182"/>
                    <a:pt x="191770" y="0"/>
                  </a:cubicBezTo>
                  <a:cubicBezTo>
                    <a:pt x="393573" y="345186"/>
                    <a:pt x="393573" y="446786"/>
                    <a:pt x="191770" y="791972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86" name="Group 86"/>
          <p:cNvGrpSpPr/>
          <p:nvPr/>
        </p:nvGrpSpPr>
        <p:grpSpPr>
          <a:xfrm>
            <a:off x="13037760" y="9664560"/>
            <a:ext cx="562320" cy="637920"/>
            <a:chOff x="0" y="0"/>
            <a:chExt cx="749760" cy="850560"/>
          </a:xfrm>
        </p:grpSpPr>
        <p:sp>
          <p:nvSpPr>
            <p:cNvPr id="87" name="Freeform 87"/>
            <p:cNvSpPr/>
            <p:nvPr/>
          </p:nvSpPr>
          <p:spPr>
            <a:xfrm>
              <a:off x="0" y="0"/>
              <a:ext cx="749808" cy="850519"/>
            </a:xfrm>
            <a:custGeom>
              <a:avLst/>
              <a:gdLst/>
              <a:ahLst/>
              <a:cxnLst/>
              <a:rect l="l" t="t" r="r" b="b"/>
              <a:pathLst>
                <a:path w="749808" h="850519">
                  <a:moveTo>
                    <a:pt x="749808" y="850519"/>
                  </a:moveTo>
                  <a:cubicBezTo>
                    <a:pt x="486410" y="850519"/>
                    <a:pt x="263525" y="850519"/>
                    <a:pt x="0" y="850519"/>
                  </a:cubicBezTo>
                  <a:cubicBezTo>
                    <a:pt x="121539" y="567055"/>
                    <a:pt x="233045" y="283464"/>
                    <a:pt x="354584" y="0"/>
                  </a:cubicBezTo>
                  <a:cubicBezTo>
                    <a:pt x="364744" y="0"/>
                    <a:pt x="374904" y="0"/>
                    <a:pt x="395097" y="0"/>
                  </a:cubicBezTo>
                  <a:cubicBezTo>
                    <a:pt x="506603" y="280162"/>
                    <a:pt x="628142" y="560324"/>
                    <a:pt x="749681" y="850519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88" name="Group 88"/>
          <p:cNvGrpSpPr/>
          <p:nvPr/>
        </p:nvGrpSpPr>
        <p:grpSpPr>
          <a:xfrm>
            <a:off x="14593680" y="9661680"/>
            <a:ext cx="558720" cy="641520"/>
            <a:chOff x="0" y="0"/>
            <a:chExt cx="744960" cy="855360"/>
          </a:xfrm>
        </p:grpSpPr>
        <p:sp>
          <p:nvSpPr>
            <p:cNvPr id="89" name="Freeform 89"/>
            <p:cNvSpPr/>
            <p:nvPr/>
          </p:nvSpPr>
          <p:spPr>
            <a:xfrm>
              <a:off x="0" y="0"/>
              <a:ext cx="744982" cy="855345"/>
            </a:xfrm>
            <a:custGeom>
              <a:avLst/>
              <a:gdLst/>
              <a:ahLst/>
              <a:cxnLst/>
              <a:rect l="l" t="t" r="r" b="b"/>
              <a:pathLst>
                <a:path w="744982" h="855345">
                  <a:moveTo>
                    <a:pt x="382524" y="0"/>
                  </a:moveTo>
                  <a:cubicBezTo>
                    <a:pt x="503301" y="283972"/>
                    <a:pt x="624078" y="567944"/>
                    <a:pt x="744982" y="855345"/>
                  </a:cubicBezTo>
                  <a:cubicBezTo>
                    <a:pt x="483235" y="855345"/>
                    <a:pt x="251714" y="855345"/>
                    <a:pt x="0" y="855345"/>
                  </a:cubicBezTo>
                  <a:cubicBezTo>
                    <a:pt x="120777" y="564642"/>
                    <a:pt x="231521" y="283972"/>
                    <a:pt x="352298" y="0"/>
                  </a:cubicBezTo>
                  <a:cubicBezTo>
                    <a:pt x="362331" y="0"/>
                    <a:pt x="372491" y="0"/>
                    <a:pt x="382524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90" name="Group 90"/>
          <p:cNvGrpSpPr/>
          <p:nvPr/>
        </p:nvGrpSpPr>
        <p:grpSpPr>
          <a:xfrm>
            <a:off x="13818960" y="9661680"/>
            <a:ext cx="552240" cy="641520"/>
            <a:chOff x="0" y="0"/>
            <a:chExt cx="736320" cy="855360"/>
          </a:xfrm>
        </p:grpSpPr>
        <p:sp>
          <p:nvSpPr>
            <p:cNvPr id="91" name="Freeform 91"/>
            <p:cNvSpPr/>
            <p:nvPr/>
          </p:nvSpPr>
          <p:spPr>
            <a:xfrm>
              <a:off x="0" y="0"/>
              <a:ext cx="736346" cy="855345"/>
            </a:xfrm>
            <a:custGeom>
              <a:avLst/>
              <a:gdLst/>
              <a:ahLst/>
              <a:cxnLst/>
              <a:rect l="l" t="t" r="r" b="b"/>
              <a:pathLst>
                <a:path w="736346" h="855345">
                  <a:moveTo>
                    <a:pt x="383286" y="0"/>
                  </a:moveTo>
                  <a:cubicBezTo>
                    <a:pt x="504317" y="283972"/>
                    <a:pt x="615315" y="564642"/>
                    <a:pt x="736346" y="855345"/>
                  </a:cubicBezTo>
                  <a:cubicBezTo>
                    <a:pt x="494284" y="855345"/>
                    <a:pt x="262255" y="855345"/>
                    <a:pt x="0" y="855345"/>
                  </a:cubicBezTo>
                  <a:cubicBezTo>
                    <a:pt x="110998" y="567944"/>
                    <a:pt x="232029" y="283972"/>
                    <a:pt x="353060" y="0"/>
                  </a:cubicBezTo>
                  <a:cubicBezTo>
                    <a:pt x="363093" y="0"/>
                    <a:pt x="373253" y="0"/>
                    <a:pt x="383286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92" name="Group 92"/>
          <p:cNvGrpSpPr/>
          <p:nvPr/>
        </p:nvGrpSpPr>
        <p:grpSpPr>
          <a:xfrm>
            <a:off x="12263040" y="9661680"/>
            <a:ext cx="555840" cy="644400"/>
            <a:chOff x="0" y="0"/>
            <a:chExt cx="741120" cy="859200"/>
          </a:xfrm>
        </p:grpSpPr>
        <p:sp>
          <p:nvSpPr>
            <p:cNvPr id="93" name="Freeform 93"/>
            <p:cNvSpPr/>
            <p:nvPr/>
          </p:nvSpPr>
          <p:spPr>
            <a:xfrm>
              <a:off x="0" y="0"/>
              <a:ext cx="741172" cy="859155"/>
            </a:xfrm>
            <a:custGeom>
              <a:avLst/>
              <a:gdLst/>
              <a:ahLst/>
              <a:cxnLst/>
              <a:rect l="l" t="t" r="r" b="b"/>
              <a:pathLst>
                <a:path w="741172" h="859155">
                  <a:moveTo>
                    <a:pt x="385826" y="0"/>
                  </a:moveTo>
                  <a:cubicBezTo>
                    <a:pt x="507619" y="284099"/>
                    <a:pt x="619379" y="568325"/>
                    <a:pt x="741172" y="859155"/>
                  </a:cubicBezTo>
                  <a:cubicBezTo>
                    <a:pt x="487426" y="859155"/>
                    <a:pt x="253873" y="859155"/>
                    <a:pt x="0" y="859155"/>
                  </a:cubicBezTo>
                  <a:cubicBezTo>
                    <a:pt x="111633" y="571627"/>
                    <a:pt x="233553" y="287528"/>
                    <a:pt x="355346" y="3429"/>
                  </a:cubicBezTo>
                  <a:cubicBezTo>
                    <a:pt x="365506" y="0"/>
                    <a:pt x="375666" y="0"/>
                    <a:pt x="385826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94" name="Group 94"/>
          <p:cNvGrpSpPr/>
          <p:nvPr/>
        </p:nvGrpSpPr>
        <p:grpSpPr>
          <a:xfrm>
            <a:off x="14327280" y="9480240"/>
            <a:ext cx="311040" cy="603360"/>
            <a:chOff x="0" y="0"/>
            <a:chExt cx="414720" cy="804480"/>
          </a:xfrm>
        </p:grpSpPr>
        <p:sp>
          <p:nvSpPr>
            <p:cNvPr id="95" name="Freeform 95"/>
            <p:cNvSpPr/>
            <p:nvPr/>
          </p:nvSpPr>
          <p:spPr>
            <a:xfrm>
              <a:off x="0" y="0"/>
              <a:ext cx="414782" cy="804418"/>
            </a:xfrm>
            <a:custGeom>
              <a:avLst/>
              <a:gdLst/>
              <a:ahLst/>
              <a:cxnLst/>
              <a:rect l="l" t="t" r="r" b="b"/>
              <a:pathLst>
                <a:path w="414782" h="804418">
                  <a:moveTo>
                    <a:pt x="202311" y="804418"/>
                  </a:moveTo>
                  <a:cubicBezTo>
                    <a:pt x="0" y="425958"/>
                    <a:pt x="0" y="364998"/>
                    <a:pt x="202311" y="0"/>
                  </a:cubicBezTo>
                  <a:cubicBezTo>
                    <a:pt x="404622" y="267081"/>
                    <a:pt x="414782" y="537464"/>
                    <a:pt x="202311" y="804418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96" name="Group 96"/>
          <p:cNvGrpSpPr/>
          <p:nvPr/>
        </p:nvGrpSpPr>
        <p:grpSpPr>
          <a:xfrm>
            <a:off x="12787200" y="9490320"/>
            <a:ext cx="295200" cy="594000"/>
            <a:chOff x="0" y="0"/>
            <a:chExt cx="393600" cy="792000"/>
          </a:xfrm>
        </p:grpSpPr>
        <p:sp>
          <p:nvSpPr>
            <p:cNvPr id="97" name="Freeform 97"/>
            <p:cNvSpPr/>
            <p:nvPr/>
          </p:nvSpPr>
          <p:spPr>
            <a:xfrm>
              <a:off x="0" y="0"/>
              <a:ext cx="393573" cy="791972"/>
            </a:xfrm>
            <a:custGeom>
              <a:avLst/>
              <a:gdLst/>
              <a:ahLst/>
              <a:cxnLst/>
              <a:rect l="l" t="t" r="r" b="b"/>
              <a:pathLst>
                <a:path w="393573" h="791972">
                  <a:moveTo>
                    <a:pt x="191770" y="791972"/>
                  </a:moveTo>
                  <a:cubicBezTo>
                    <a:pt x="0" y="599059"/>
                    <a:pt x="0" y="186182"/>
                    <a:pt x="191770" y="0"/>
                  </a:cubicBezTo>
                  <a:cubicBezTo>
                    <a:pt x="393573" y="345186"/>
                    <a:pt x="393573" y="446786"/>
                    <a:pt x="191770" y="791972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98" name="Group 98"/>
          <p:cNvGrpSpPr/>
          <p:nvPr/>
        </p:nvGrpSpPr>
        <p:grpSpPr>
          <a:xfrm>
            <a:off x="13552560" y="9496080"/>
            <a:ext cx="298800" cy="581040"/>
            <a:chOff x="0" y="0"/>
            <a:chExt cx="398400" cy="774720"/>
          </a:xfrm>
        </p:grpSpPr>
        <p:sp>
          <p:nvSpPr>
            <p:cNvPr id="99" name="Freeform 99"/>
            <p:cNvSpPr/>
            <p:nvPr/>
          </p:nvSpPr>
          <p:spPr>
            <a:xfrm>
              <a:off x="0" y="0"/>
              <a:ext cx="398399" cy="774700"/>
            </a:xfrm>
            <a:custGeom>
              <a:avLst/>
              <a:gdLst/>
              <a:ahLst/>
              <a:cxnLst/>
              <a:rect l="l" t="t" r="r" b="b"/>
              <a:pathLst>
                <a:path w="398399" h="774700">
                  <a:moveTo>
                    <a:pt x="204343" y="774700"/>
                  </a:moveTo>
                  <a:cubicBezTo>
                    <a:pt x="0" y="517652"/>
                    <a:pt x="0" y="253746"/>
                    <a:pt x="204343" y="0"/>
                  </a:cubicBezTo>
                  <a:cubicBezTo>
                    <a:pt x="398399" y="162433"/>
                    <a:pt x="398399" y="595376"/>
                    <a:pt x="204343" y="77470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00" name="Group 100"/>
          <p:cNvGrpSpPr/>
          <p:nvPr/>
        </p:nvGrpSpPr>
        <p:grpSpPr>
          <a:xfrm>
            <a:off x="10011600" y="9682560"/>
            <a:ext cx="562320" cy="637920"/>
            <a:chOff x="0" y="0"/>
            <a:chExt cx="749760" cy="850560"/>
          </a:xfrm>
        </p:grpSpPr>
        <p:sp>
          <p:nvSpPr>
            <p:cNvPr id="101" name="Freeform 101"/>
            <p:cNvSpPr/>
            <p:nvPr/>
          </p:nvSpPr>
          <p:spPr>
            <a:xfrm>
              <a:off x="0" y="0"/>
              <a:ext cx="749808" cy="850519"/>
            </a:xfrm>
            <a:custGeom>
              <a:avLst/>
              <a:gdLst/>
              <a:ahLst/>
              <a:cxnLst/>
              <a:rect l="l" t="t" r="r" b="b"/>
              <a:pathLst>
                <a:path w="749808" h="850519">
                  <a:moveTo>
                    <a:pt x="749808" y="850519"/>
                  </a:moveTo>
                  <a:cubicBezTo>
                    <a:pt x="486410" y="850519"/>
                    <a:pt x="263525" y="850519"/>
                    <a:pt x="0" y="850519"/>
                  </a:cubicBezTo>
                  <a:cubicBezTo>
                    <a:pt x="121539" y="567055"/>
                    <a:pt x="233045" y="283464"/>
                    <a:pt x="354584" y="0"/>
                  </a:cubicBezTo>
                  <a:cubicBezTo>
                    <a:pt x="364744" y="0"/>
                    <a:pt x="374904" y="0"/>
                    <a:pt x="395097" y="0"/>
                  </a:cubicBezTo>
                  <a:cubicBezTo>
                    <a:pt x="506603" y="280162"/>
                    <a:pt x="628142" y="560324"/>
                    <a:pt x="749681" y="850519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02" name="Group 102"/>
          <p:cNvGrpSpPr/>
          <p:nvPr/>
        </p:nvGrpSpPr>
        <p:grpSpPr>
          <a:xfrm>
            <a:off x="11566800" y="9678960"/>
            <a:ext cx="558720" cy="641520"/>
            <a:chOff x="0" y="0"/>
            <a:chExt cx="744960" cy="855360"/>
          </a:xfrm>
        </p:grpSpPr>
        <p:sp>
          <p:nvSpPr>
            <p:cNvPr id="103" name="Freeform 103"/>
            <p:cNvSpPr/>
            <p:nvPr/>
          </p:nvSpPr>
          <p:spPr>
            <a:xfrm>
              <a:off x="0" y="0"/>
              <a:ext cx="744982" cy="855345"/>
            </a:xfrm>
            <a:custGeom>
              <a:avLst/>
              <a:gdLst/>
              <a:ahLst/>
              <a:cxnLst/>
              <a:rect l="l" t="t" r="r" b="b"/>
              <a:pathLst>
                <a:path w="744982" h="855345">
                  <a:moveTo>
                    <a:pt x="382524" y="0"/>
                  </a:moveTo>
                  <a:cubicBezTo>
                    <a:pt x="503301" y="283972"/>
                    <a:pt x="624078" y="567944"/>
                    <a:pt x="744982" y="855345"/>
                  </a:cubicBezTo>
                  <a:cubicBezTo>
                    <a:pt x="483235" y="855345"/>
                    <a:pt x="251714" y="855345"/>
                    <a:pt x="0" y="855345"/>
                  </a:cubicBezTo>
                  <a:cubicBezTo>
                    <a:pt x="120777" y="564642"/>
                    <a:pt x="231521" y="283972"/>
                    <a:pt x="352298" y="0"/>
                  </a:cubicBezTo>
                  <a:cubicBezTo>
                    <a:pt x="362331" y="0"/>
                    <a:pt x="372491" y="0"/>
                    <a:pt x="382524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04" name="Group 104"/>
          <p:cNvGrpSpPr/>
          <p:nvPr/>
        </p:nvGrpSpPr>
        <p:grpSpPr>
          <a:xfrm>
            <a:off x="10792080" y="9678960"/>
            <a:ext cx="552240" cy="641520"/>
            <a:chOff x="0" y="0"/>
            <a:chExt cx="736320" cy="855360"/>
          </a:xfrm>
        </p:grpSpPr>
        <p:sp>
          <p:nvSpPr>
            <p:cNvPr id="105" name="Freeform 105"/>
            <p:cNvSpPr/>
            <p:nvPr/>
          </p:nvSpPr>
          <p:spPr>
            <a:xfrm>
              <a:off x="0" y="0"/>
              <a:ext cx="736346" cy="855345"/>
            </a:xfrm>
            <a:custGeom>
              <a:avLst/>
              <a:gdLst/>
              <a:ahLst/>
              <a:cxnLst/>
              <a:rect l="l" t="t" r="r" b="b"/>
              <a:pathLst>
                <a:path w="736346" h="855345">
                  <a:moveTo>
                    <a:pt x="383286" y="0"/>
                  </a:moveTo>
                  <a:cubicBezTo>
                    <a:pt x="504317" y="283972"/>
                    <a:pt x="615315" y="564642"/>
                    <a:pt x="736346" y="855345"/>
                  </a:cubicBezTo>
                  <a:cubicBezTo>
                    <a:pt x="494284" y="855345"/>
                    <a:pt x="262255" y="855345"/>
                    <a:pt x="0" y="855345"/>
                  </a:cubicBezTo>
                  <a:cubicBezTo>
                    <a:pt x="110998" y="567944"/>
                    <a:pt x="232029" y="283972"/>
                    <a:pt x="353060" y="0"/>
                  </a:cubicBezTo>
                  <a:cubicBezTo>
                    <a:pt x="363093" y="0"/>
                    <a:pt x="373253" y="0"/>
                    <a:pt x="383286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06" name="Group 106"/>
          <p:cNvGrpSpPr/>
          <p:nvPr/>
        </p:nvGrpSpPr>
        <p:grpSpPr>
          <a:xfrm>
            <a:off x="9236880" y="9678960"/>
            <a:ext cx="555840" cy="644400"/>
            <a:chOff x="0" y="0"/>
            <a:chExt cx="741120" cy="859200"/>
          </a:xfrm>
        </p:grpSpPr>
        <p:sp>
          <p:nvSpPr>
            <p:cNvPr id="107" name="Freeform 107"/>
            <p:cNvSpPr/>
            <p:nvPr/>
          </p:nvSpPr>
          <p:spPr>
            <a:xfrm>
              <a:off x="0" y="0"/>
              <a:ext cx="741172" cy="859155"/>
            </a:xfrm>
            <a:custGeom>
              <a:avLst/>
              <a:gdLst/>
              <a:ahLst/>
              <a:cxnLst/>
              <a:rect l="l" t="t" r="r" b="b"/>
              <a:pathLst>
                <a:path w="741172" h="859155">
                  <a:moveTo>
                    <a:pt x="385826" y="0"/>
                  </a:moveTo>
                  <a:cubicBezTo>
                    <a:pt x="507619" y="284099"/>
                    <a:pt x="619379" y="568325"/>
                    <a:pt x="741172" y="859155"/>
                  </a:cubicBezTo>
                  <a:cubicBezTo>
                    <a:pt x="487426" y="859155"/>
                    <a:pt x="253873" y="859155"/>
                    <a:pt x="0" y="859155"/>
                  </a:cubicBezTo>
                  <a:cubicBezTo>
                    <a:pt x="111633" y="571627"/>
                    <a:pt x="233553" y="287528"/>
                    <a:pt x="355346" y="3429"/>
                  </a:cubicBezTo>
                  <a:cubicBezTo>
                    <a:pt x="365506" y="0"/>
                    <a:pt x="375666" y="0"/>
                    <a:pt x="385826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08" name="Group 108"/>
          <p:cNvGrpSpPr/>
          <p:nvPr/>
        </p:nvGrpSpPr>
        <p:grpSpPr>
          <a:xfrm>
            <a:off x="11300400" y="9498240"/>
            <a:ext cx="311040" cy="603360"/>
            <a:chOff x="0" y="0"/>
            <a:chExt cx="414720" cy="804480"/>
          </a:xfrm>
        </p:grpSpPr>
        <p:sp>
          <p:nvSpPr>
            <p:cNvPr id="109" name="Freeform 109"/>
            <p:cNvSpPr/>
            <p:nvPr/>
          </p:nvSpPr>
          <p:spPr>
            <a:xfrm>
              <a:off x="0" y="0"/>
              <a:ext cx="414782" cy="804418"/>
            </a:xfrm>
            <a:custGeom>
              <a:avLst/>
              <a:gdLst/>
              <a:ahLst/>
              <a:cxnLst/>
              <a:rect l="l" t="t" r="r" b="b"/>
              <a:pathLst>
                <a:path w="414782" h="804418">
                  <a:moveTo>
                    <a:pt x="202311" y="804418"/>
                  </a:moveTo>
                  <a:cubicBezTo>
                    <a:pt x="0" y="425958"/>
                    <a:pt x="0" y="364998"/>
                    <a:pt x="202311" y="0"/>
                  </a:cubicBezTo>
                  <a:cubicBezTo>
                    <a:pt x="404622" y="267081"/>
                    <a:pt x="414782" y="537464"/>
                    <a:pt x="202311" y="804418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10" name="Group 110"/>
          <p:cNvGrpSpPr/>
          <p:nvPr/>
        </p:nvGrpSpPr>
        <p:grpSpPr>
          <a:xfrm>
            <a:off x="9760320" y="9507600"/>
            <a:ext cx="295200" cy="594000"/>
            <a:chOff x="0" y="0"/>
            <a:chExt cx="393600" cy="792000"/>
          </a:xfrm>
        </p:grpSpPr>
        <p:sp>
          <p:nvSpPr>
            <p:cNvPr id="111" name="Freeform 111"/>
            <p:cNvSpPr/>
            <p:nvPr/>
          </p:nvSpPr>
          <p:spPr>
            <a:xfrm>
              <a:off x="0" y="0"/>
              <a:ext cx="393573" cy="791972"/>
            </a:xfrm>
            <a:custGeom>
              <a:avLst/>
              <a:gdLst/>
              <a:ahLst/>
              <a:cxnLst/>
              <a:rect l="l" t="t" r="r" b="b"/>
              <a:pathLst>
                <a:path w="393573" h="791972">
                  <a:moveTo>
                    <a:pt x="191770" y="791972"/>
                  </a:moveTo>
                  <a:cubicBezTo>
                    <a:pt x="0" y="599059"/>
                    <a:pt x="0" y="186182"/>
                    <a:pt x="191770" y="0"/>
                  </a:cubicBezTo>
                  <a:cubicBezTo>
                    <a:pt x="393573" y="345186"/>
                    <a:pt x="393573" y="446786"/>
                    <a:pt x="191770" y="791972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12" name="Group 112"/>
          <p:cNvGrpSpPr/>
          <p:nvPr/>
        </p:nvGrpSpPr>
        <p:grpSpPr>
          <a:xfrm>
            <a:off x="10525680" y="9514080"/>
            <a:ext cx="298800" cy="581040"/>
            <a:chOff x="0" y="0"/>
            <a:chExt cx="398400" cy="774720"/>
          </a:xfrm>
        </p:grpSpPr>
        <p:sp>
          <p:nvSpPr>
            <p:cNvPr id="113" name="Freeform 113"/>
            <p:cNvSpPr/>
            <p:nvPr/>
          </p:nvSpPr>
          <p:spPr>
            <a:xfrm>
              <a:off x="0" y="0"/>
              <a:ext cx="398399" cy="774700"/>
            </a:xfrm>
            <a:custGeom>
              <a:avLst/>
              <a:gdLst/>
              <a:ahLst/>
              <a:cxnLst/>
              <a:rect l="l" t="t" r="r" b="b"/>
              <a:pathLst>
                <a:path w="398399" h="774700">
                  <a:moveTo>
                    <a:pt x="204343" y="774700"/>
                  </a:moveTo>
                  <a:cubicBezTo>
                    <a:pt x="0" y="517652"/>
                    <a:pt x="0" y="253746"/>
                    <a:pt x="204343" y="0"/>
                  </a:cubicBezTo>
                  <a:cubicBezTo>
                    <a:pt x="398399" y="162433"/>
                    <a:pt x="398399" y="595376"/>
                    <a:pt x="204343" y="77470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14" name="Group 114"/>
          <p:cNvGrpSpPr/>
          <p:nvPr/>
        </p:nvGrpSpPr>
        <p:grpSpPr>
          <a:xfrm>
            <a:off x="8964720" y="9507600"/>
            <a:ext cx="295200" cy="594000"/>
            <a:chOff x="0" y="0"/>
            <a:chExt cx="393600" cy="792000"/>
          </a:xfrm>
        </p:grpSpPr>
        <p:sp>
          <p:nvSpPr>
            <p:cNvPr id="115" name="Freeform 115"/>
            <p:cNvSpPr/>
            <p:nvPr/>
          </p:nvSpPr>
          <p:spPr>
            <a:xfrm>
              <a:off x="0" y="0"/>
              <a:ext cx="393573" cy="791972"/>
            </a:xfrm>
            <a:custGeom>
              <a:avLst/>
              <a:gdLst/>
              <a:ahLst/>
              <a:cxnLst/>
              <a:rect l="l" t="t" r="r" b="b"/>
              <a:pathLst>
                <a:path w="393573" h="791972">
                  <a:moveTo>
                    <a:pt x="191770" y="791972"/>
                  </a:moveTo>
                  <a:cubicBezTo>
                    <a:pt x="0" y="599059"/>
                    <a:pt x="0" y="186182"/>
                    <a:pt x="191770" y="0"/>
                  </a:cubicBezTo>
                  <a:cubicBezTo>
                    <a:pt x="393573" y="345186"/>
                    <a:pt x="393573" y="446786"/>
                    <a:pt x="191770" y="791972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16" name="Group 116"/>
          <p:cNvGrpSpPr/>
          <p:nvPr/>
        </p:nvGrpSpPr>
        <p:grpSpPr>
          <a:xfrm>
            <a:off x="6876000" y="9683280"/>
            <a:ext cx="562320" cy="637920"/>
            <a:chOff x="0" y="0"/>
            <a:chExt cx="749760" cy="850560"/>
          </a:xfrm>
        </p:grpSpPr>
        <p:sp>
          <p:nvSpPr>
            <p:cNvPr id="117" name="Freeform 117"/>
            <p:cNvSpPr/>
            <p:nvPr/>
          </p:nvSpPr>
          <p:spPr>
            <a:xfrm>
              <a:off x="0" y="0"/>
              <a:ext cx="749808" cy="850519"/>
            </a:xfrm>
            <a:custGeom>
              <a:avLst/>
              <a:gdLst/>
              <a:ahLst/>
              <a:cxnLst/>
              <a:rect l="l" t="t" r="r" b="b"/>
              <a:pathLst>
                <a:path w="749808" h="850519">
                  <a:moveTo>
                    <a:pt x="749808" y="850519"/>
                  </a:moveTo>
                  <a:cubicBezTo>
                    <a:pt x="486410" y="850519"/>
                    <a:pt x="263525" y="850519"/>
                    <a:pt x="0" y="850519"/>
                  </a:cubicBezTo>
                  <a:cubicBezTo>
                    <a:pt x="121539" y="567055"/>
                    <a:pt x="233045" y="283464"/>
                    <a:pt x="354584" y="0"/>
                  </a:cubicBezTo>
                  <a:cubicBezTo>
                    <a:pt x="364744" y="0"/>
                    <a:pt x="374904" y="0"/>
                    <a:pt x="395097" y="0"/>
                  </a:cubicBezTo>
                  <a:cubicBezTo>
                    <a:pt x="506603" y="280162"/>
                    <a:pt x="628142" y="560324"/>
                    <a:pt x="749681" y="850519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18" name="Group 118"/>
          <p:cNvGrpSpPr/>
          <p:nvPr/>
        </p:nvGrpSpPr>
        <p:grpSpPr>
          <a:xfrm>
            <a:off x="8431200" y="9679680"/>
            <a:ext cx="558720" cy="641520"/>
            <a:chOff x="0" y="0"/>
            <a:chExt cx="744960" cy="855360"/>
          </a:xfrm>
        </p:grpSpPr>
        <p:sp>
          <p:nvSpPr>
            <p:cNvPr id="119" name="Freeform 119"/>
            <p:cNvSpPr/>
            <p:nvPr/>
          </p:nvSpPr>
          <p:spPr>
            <a:xfrm>
              <a:off x="0" y="0"/>
              <a:ext cx="744982" cy="855345"/>
            </a:xfrm>
            <a:custGeom>
              <a:avLst/>
              <a:gdLst/>
              <a:ahLst/>
              <a:cxnLst/>
              <a:rect l="l" t="t" r="r" b="b"/>
              <a:pathLst>
                <a:path w="744982" h="855345">
                  <a:moveTo>
                    <a:pt x="382524" y="0"/>
                  </a:moveTo>
                  <a:cubicBezTo>
                    <a:pt x="503301" y="283972"/>
                    <a:pt x="624078" y="567944"/>
                    <a:pt x="744982" y="855345"/>
                  </a:cubicBezTo>
                  <a:cubicBezTo>
                    <a:pt x="483235" y="855345"/>
                    <a:pt x="251714" y="855345"/>
                    <a:pt x="0" y="855345"/>
                  </a:cubicBezTo>
                  <a:cubicBezTo>
                    <a:pt x="120777" y="564642"/>
                    <a:pt x="231521" y="283972"/>
                    <a:pt x="352298" y="0"/>
                  </a:cubicBezTo>
                  <a:cubicBezTo>
                    <a:pt x="362331" y="0"/>
                    <a:pt x="372491" y="0"/>
                    <a:pt x="382524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20" name="Group 120"/>
          <p:cNvGrpSpPr/>
          <p:nvPr/>
        </p:nvGrpSpPr>
        <p:grpSpPr>
          <a:xfrm>
            <a:off x="7656480" y="9679680"/>
            <a:ext cx="552240" cy="641520"/>
            <a:chOff x="0" y="0"/>
            <a:chExt cx="736320" cy="855360"/>
          </a:xfrm>
        </p:grpSpPr>
        <p:sp>
          <p:nvSpPr>
            <p:cNvPr id="121" name="Freeform 121"/>
            <p:cNvSpPr/>
            <p:nvPr/>
          </p:nvSpPr>
          <p:spPr>
            <a:xfrm>
              <a:off x="0" y="0"/>
              <a:ext cx="736346" cy="855345"/>
            </a:xfrm>
            <a:custGeom>
              <a:avLst/>
              <a:gdLst/>
              <a:ahLst/>
              <a:cxnLst/>
              <a:rect l="l" t="t" r="r" b="b"/>
              <a:pathLst>
                <a:path w="736346" h="855345">
                  <a:moveTo>
                    <a:pt x="383286" y="0"/>
                  </a:moveTo>
                  <a:cubicBezTo>
                    <a:pt x="504317" y="283972"/>
                    <a:pt x="615315" y="564642"/>
                    <a:pt x="736346" y="855345"/>
                  </a:cubicBezTo>
                  <a:cubicBezTo>
                    <a:pt x="494284" y="855345"/>
                    <a:pt x="262255" y="855345"/>
                    <a:pt x="0" y="855345"/>
                  </a:cubicBezTo>
                  <a:cubicBezTo>
                    <a:pt x="110998" y="567944"/>
                    <a:pt x="232029" y="283972"/>
                    <a:pt x="353060" y="0"/>
                  </a:cubicBezTo>
                  <a:cubicBezTo>
                    <a:pt x="363093" y="0"/>
                    <a:pt x="373253" y="0"/>
                    <a:pt x="383286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22" name="Group 122"/>
          <p:cNvGrpSpPr/>
          <p:nvPr/>
        </p:nvGrpSpPr>
        <p:grpSpPr>
          <a:xfrm>
            <a:off x="6101280" y="9679680"/>
            <a:ext cx="555840" cy="644400"/>
            <a:chOff x="0" y="0"/>
            <a:chExt cx="741120" cy="859200"/>
          </a:xfrm>
        </p:grpSpPr>
        <p:sp>
          <p:nvSpPr>
            <p:cNvPr id="123" name="Freeform 123"/>
            <p:cNvSpPr/>
            <p:nvPr/>
          </p:nvSpPr>
          <p:spPr>
            <a:xfrm>
              <a:off x="0" y="0"/>
              <a:ext cx="741172" cy="859155"/>
            </a:xfrm>
            <a:custGeom>
              <a:avLst/>
              <a:gdLst/>
              <a:ahLst/>
              <a:cxnLst/>
              <a:rect l="l" t="t" r="r" b="b"/>
              <a:pathLst>
                <a:path w="741172" h="859155">
                  <a:moveTo>
                    <a:pt x="385826" y="0"/>
                  </a:moveTo>
                  <a:cubicBezTo>
                    <a:pt x="507619" y="284099"/>
                    <a:pt x="619379" y="568325"/>
                    <a:pt x="741172" y="859155"/>
                  </a:cubicBezTo>
                  <a:cubicBezTo>
                    <a:pt x="487426" y="859155"/>
                    <a:pt x="253873" y="859155"/>
                    <a:pt x="0" y="859155"/>
                  </a:cubicBezTo>
                  <a:cubicBezTo>
                    <a:pt x="111633" y="571627"/>
                    <a:pt x="233553" y="287528"/>
                    <a:pt x="355346" y="3429"/>
                  </a:cubicBezTo>
                  <a:cubicBezTo>
                    <a:pt x="365506" y="0"/>
                    <a:pt x="375666" y="0"/>
                    <a:pt x="385826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24" name="Group 124"/>
          <p:cNvGrpSpPr/>
          <p:nvPr/>
        </p:nvGrpSpPr>
        <p:grpSpPr>
          <a:xfrm>
            <a:off x="8164800" y="9498960"/>
            <a:ext cx="311040" cy="603360"/>
            <a:chOff x="0" y="0"/>
            <a:chExt cx="414720" cy="804480"/>
          </a:xfrm>
        </p:grpSpPr>
        <p:sp>
          <p:nvSpPr>
            <p:cNvPr id="125" name="Freeform 125"/>
            <p:cNvSpPr/>
            <p:nvPr/>
          </p:nvSpPr>
          <p:spPr>
            <a:xfrm>
              <a:off x="0" y="0"/>
              <a:ext cx="414782" cy="804418"/>
            </a:xfrm>
            <a:custGeom>
              <a:avLst/>
              <a:gdLst/>
              <a:ahLst/>
              <a:cxnLst/>
              <a:rect l="l" t="t" r="r" b="b"/>
              <a:pathLst>
                <a:path w="414782" h="804418">
                  <a:moveTo>
                    <a:pt x="202311" y="804418"/>
                  </a:moveTo>
                  <a:cubicBezTo>
                    <a:pt x="0" y="425958"/>
                    <a:pt x="0" y="364998"/>
                    <a:pt x="202311" y="0"/>
                  </a:cubicBezTo>
                  <a:cubicBezTo>
                    <a:pt x="404622" y="267081"/>
                    <a:pt x="414782" y="537464"/>
                    <a:pt x="202311" y="804418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26" name="Group 126"/>
          <p:cNvGrpSpPr/>
          <p:nvPr/>
        </p:nvGrpSpPr>
        <p:grpSpPr>
          <a:xfrm>
            <a:off x="6624720" y="9508320"/>
            <a:ext cx="295200" cy="594000"/>
            <a:chOff x="0" y="0"/>
            <a:chExt cx="393600" cy="792000"/>
          </a:xfrm>
        </p:grpSpPr>
        <p:sp>
          <p:nvSpPr>
            <p:cNvPr id="127" name="Freeform 127"/>
            <p:cNvSpPr/>
            <p:nvPr/>
          </p:nvSpPr>
          <p:spPr>
            <a:xfrm>
              <a:off x="0" y="0"/>
              <a:ext cx="393573" cy="791972"/>
            </a:xfrm>
            <a:custGeom>
              <a:avLst/>
              <a:gdLst/>
              <a:ahLst/>
              <a:cxnLst/>
              <a:rect l="l" t="t" r="r" b="b"/>
              <a:pathLst>
                <a:path w="393573" h="791972">
                  <a:moveTo>
                    <a:pt x="191770" y="791972"/>
                  </a:moveTo>
                  <a:cubicBezTo>
                    <a:pt x="0" y="599059"/>
                    <a:pt x="0" y="186182"/>
                    <a:pt x="191770" y="0"/>
                  </a:cubicBezTo>
                  <a:cubicBezTo>
                    <a:pt x="393573" y="345186"/>
                    <a:pt x="393573" y="446786"/>
                    <a:pt x="191770" y="791972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28" name="Group 128"/>
          <p:cNvGrpSpPr/>
          <p:nvPr/>
        </p:nvGrpSpPr>
        <p:grpSpPr>
          <a:xfrm>
            <a:off x="7390080" y="9514800"/>
            <a:ext cx="298800" cy="581040"/>
            <a:chOff x="0" y="0"/>
            <a:chExt cx="398400" cy="774720"/>
          </a:xfrm>
        </p:grpSpPr>
        <p:sp>
          <p:nvSpPr>
            <p:cNvPr id="129" name="Freeform 129"/>
            <p:cNvSpPr/>
            <p:nvPr/>
          </p:nvSpPr>
          <p:spPr>
            <a:xfrm>
              <a:off x="0" y="0"/>
              <a:ext cx="398399" cy="774700"/>
            </a:xfrm>
            <a:custGeom>
              <a:avLst/>
              <a:gdLst/>
              <a:ahLst/>
              <a:cxnLst/>
              <a:rect l="l" t="t" r="r" b="b"/>
              <a:pathLst>
                <a:path w="398399" h="774700">
                  <a:moveTo>
                    <a:pt x="204343" y="774700"/>
                  </a:moveTo>
                  <a:cubicBezTo>
                    <a:pt x="0" y="517652"/>
                    <a:pt x="0" y="253746"/>
                    <a:pt x="204343" y="0"/>
                  </a:cubicBezTo>
                  <a:cubicBezTo>
                    <a:pt x="398399" y="162433"/>
                    <a:pt x="398399" y="595376"/>
                    <a:pt x="204343" y="77470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38" name="Group 138"/>
          <p:cNvGrpSpPr/>
          <p:nvPr/>
        </p:nvGrpSpPr>
        <p:grpSpPr>
          <a:xfrm>
            <a:off x="16096320" y="8053200"/>
            <a:ext cx="55440" cy="55440"/>
            <a:chOff x="0" y="0"/>
            <a:chExt cx="73920" cy="73920"/>
          </a:xfrm>
        </p:grpSpPr>
        <p:sp>
          <p:nvSpPr>
            <p:cNvPr id="139" name="Freeform 139"/>
            <p:cNvSpPr/>
            <p:nvPr/>
          </p:nvSpPr>
          <p:spPr>
            <a:xfrm>
              <a:off x="0" y="127"/>
              <a:ext cx="73914" cy="73914"/>
            </a:xfrm>
            <a:custGeom>
              <a:avLst/>
              <a:gdLst/>
              <a:ahLst/>
              <a:cxnLst/>
              <a:rect l="l" t="t" r="r" b="b"/>
              <a:pathLst>
                <a:path w="73914" h="73914">
                  <a:moveTo>
                    <a:pt x="36957" y="0"/>
                  </a:moveTo>
                  <a:cubicBezTo>
                    <a:pt x="16637" y="0"/>
                    <a:pt x="0" y="16383"/>
                    <a:pt x="0" y="36830"/>
                  </a:cubicBezTo>
                  <a:cubicBezTo>
                    <a:pt x="0" y="57277"/>
                    <a:pt x="16637" y="73914"/>
                    <a:pt x="36957" y="73914"/>
                  </a:cubicBezTo>
                  <a:cubicBezTo>
                    <a:pt x="57277" y="73914"/>
                    <a:pt x="73914" y="57277"/>
                    <a:pt x="73914" y="36830"/>
                  </a:cubicBezTo>
                  <a:cubicBezTo>
                    <a:pt x="73914" y="16383"/>
                    <a:pt x="57277" y="0"/>
                    <a:pt x="36957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149" name="Group 149"/>
          <p:cNvGrpSpPr/>
          <p:nvPr/>
        </p:nvGrpSpPr>
        <p:grpSpPr>
          <a:xfrm>
            <a:off x="799200" y="642960"/>
            <a:ext cx="8499600" cy="8499600"/>
            <a:chOff x="0" y="0"/>
            <a:chExt cx="11332800" cy="11332800"/>
          </a:xfrm>
        </p:grpSpPr>
        <p:sp>
          <p:nvSpPr>
            <p:cNvPr id="150" name="Freeform 150"/>
            <p:cNvSpPr/>
            <p:nvPr/>
          </p:nvSpPr>
          <p:spPr>
            <a:xfrm>
              <a:off x="0" y="0"/>
              <a:ext cx="0" cy="0"/>
            </a:xfrm>
            <a:custGeom>
              <a:avLst/>
              <a:gdLst/>
              <a:ahLst/>
              <a:cxnLst/>
              <a:rect l="l" t="t" r="r" b="b"/>
              <a:pathLst>
                <a:path/>
              </a:pathLst>
            </a:custGeom>
            <a:blipFill>
              <a:blip r:embed="rId3"/>
              <a:stretch>
                <a:fillRect l="49999" t="49999" r="50000" b="50000"/>
              </a:stretch>
            </a:blipFill>
          </p:spPr>
        </p:sp>
        <p:sp>
          <p:nvSpPr>
            <p:cNvPr id="151" name="Freeform 151"/>
            <p:cNvSpPr/>
            <p:nvPr/>
          </p:nvSpPr>
          <p:spPr>
            <a:xfrm>
              <a:off x="0" y="0"/>
              <a:ext cx="0" cy="0"/>
            </a:xfrm>
            <a:custGeom>
              <a:avLst/>
              <a:gdLst/>
              <a:ahLst/>
              <a:cxnLst/>
              <a:rect l="l" t="t" r="r" b="b"/>
              <a:pathLst>
                <a:path/>
              </a:pathLst>
            </a:custGeom>
            <a:solidFill>
              <a:srgbClr val="984807"/>
            </a:solidFill>
          </p:spPr>
        </p:sp>
      </p:grpSp>
      <p:sp>
        <p:nvSpPr>
          <p:cNvPr id="156" name="AutoShape 73">
            <a:extLst>
              <a:ext uri="{FF2B5EF4-FFF2-40B4-BE49-F238E27FC236}">
                <a16:creationId xmlns:a16="http://schemas.microsoft.com/office/drawing/2014/main" id="{E7E0C66B-F3CC-A97F-CF0C-C7D5ECE88AF1}"/>
              </a:ext>
            </a:extLst>
          </p:cNvPr>
          <p:cNvSpPr/>
          <p:nvPr/>
        </p:nvSpPr>
        <p:spPr>
          <a:xfrm rot="21903">
            <a:off x="148497" y="1830270"/>
            <a:ext cx="18081007" cy="0"/>
          </a:xfrm>
          <a:prstGeom prst="line">
            <a:avLst/>
          </a:prstGeom>
          <a:ln w="47625" cap="rnd">
            <a:solidFill>
              <a:srgbClr val="984603"/>
            </a:solidFill>
            <a:prstDash val="solid"/>
            <a:headEnd type="none" w="sm" len="sm"/>
            <a:tailEnd type="none" w="sm" len="sm"/>
          </a:ln>
        </p:spPr>
      </p:sp>
      <p:grpSp>
        <p:nvGrpSpPr>
          <p:cNvPr id="157" name="Group 74">
            <a:extLst>
              <a:ext uri="{FF2B5EF4-FFF2-40B4-BE49-F238E27FC236}">
                <a16:creationId xmlns:a16="http://schemas.microsoft.com/office/drawing/2014/main" id="{8DBCE9C4-DDAC-D97F-95F8-8D2ABACC8F74}"/>
              </a:ext>
            </a:extLst>
          </p:cNvPr>
          <p:cNvGrpSpPr/>
          <p:nvPr/>
        </p:nvGrpSpPr>
        <p:grpSpPr>
          <a:xfrm>
            <a:off x="16695360" y="678960"/>
            <a:ext cx="1374480" cy="1009440"/>
            <a:chOff x="0" y="0"/>
            <a:chExt cx="1832640" cy="1345920"/>
          </a:xfrm>
        </p:grpSpPr>
        <p:sp>
          <p:nvSpPr>
            <p:cNvPr id="158" name="Freeform 75">
              <a:extLst>
                <a:ext uri="{FF2B5EF4-FFF2-40B4-BE49-F238E27FC236}">
                  <a16:creationId xmlns:a16="http://schemas.microsoft.com/office/drawing/2014/main" id="{0826142C-B27C-C5D9-6D8D-9CBDC201AA45}"/>
                </a:ext>
              </a:extLst>
            </p:cNvPr>
            <p:cNvSpPr/>
            <p:nvPr/>
          </p:nvSpPr>
          <p:spPr>
            <a:xfrm>
              <a:off x="0" y="0"/>
              <a:ext cx="1832737" cy="1345946"/>
            </a:xfrm>
            <a:custGeom>
              <a:avLst/>
              <a:gdLst/>
              <a:ahLst/>
              <a:cxnLst/>
              <a:rect l="l" t="t" r="r" b="b"/>
              <a:pathLst>
                <a:path w="1832737" h="1345946">
                  <a:moveTo>
                    <a:pt x="374396" y="560451"/>
                  </a:moveTo>
                  <a:cubicBezTo>
                    <a:pt x="449326" y="544703"/>
                    <a:pt x="520192" y="532765"/>
                    <a:pt x="595122" y="548640"/>
                  </a:cubicBezTo>
                  <a:cubicBezTo>
                    <a:pt x="823722" y="596011"/>
                    <a:pt x="969518" y="789432"/>
                    <a:pt x="945896" y="1026287"/>
                  </a:cubicBezTo>
                  <a:cubicBezTo>
                    <a:pt x="938022" y="1105281"/>
                    <a:pt x="961644" y="1117092"/>
                    <a:pt x="1024763" y="1109218"/>
                  </a:cubicBezTo>
                  <a:cubicBezTo>
                    <a:pt x="1095756" y="1105281"/>
                    <a:pt x="1166622" y="1113155"/>
                    <a:pt x="1237615" y="1109218"/>
                  </a:cubicBezTo>
                  <a:cubicBezTo>
                    <a:pt x="1292733" y="1105281"/>
                    <a:pt x="1316482" y="1117092"/>
                    <a:pt x="1328293" y="1176274"/>
                  </a:cubicBezTo>
                  <a:cubicBezTo>
                    <a:pt x="1347978" y="1278890"/>
                    <a:pt x="1442593" y="1345946"/>
                    <a:pt x="1545082" y="1345946"/>
                  </a:cubicBezTo>
                  <a:cubicBezTo>
                    <a:pt x="1651508" y="1345946"/>
                    <a:pt x="1738249" y="1274953"/>
                    <a:pt x="1765808" y="1172337"/>
                  </a:cubicBezTo>
                  <a:cubicBezTo>
                    <a:pt x="1769745" y="1144651"/>
                    <a:pt x="1769745" y="1121029"/>
                    <a:pt x="1801241" y="1101344"/>
                  </a:cubicBezTo>
                  <a:cubicBezTo>
                    <a:pt x="1832737" y="1085596"/>
                    <a:pt x="1824863" y="935609"/>
                    <a:pt x="1801241" y="935609"/>
                  </a:cubicBezTo>
                  <a:cubicBezTo>
                    <a:pt x="1714500" y="931672"/>
                    <a:pt x="1738122" y="872490"/>
                    <a:pt x="1742186" y="829056"/>
                  </a:cubicBezTo>
                  <a:cubicBezTo>
                    <a:pt x="1746123" y="726440"/>
                    <a:pt x="1718564" y="643509"/>
                    <a:pt x="1627886" y="588264"/>
                  </a:cubicBezTo>
                  <a:cubicBezTo>
                    <a:pt x="1549019" y="540893"/>
                    <a:pt x="1541145" y="513334"/>
                    <a:pt x="1580642" y="430403"/>
                  </a:cubicBezTo>
                  <a:cubicBezTo>
                    <a:pt x="1592453" y="402717"/>
                    <a:pt x="1604264" y="367284"/>
                    <a:pt x="1576705" y="351409"/>
                  </a:cubicBezTo>
                  <a:cubicBezTo>
                    <a:pt x="1553083" y="335661"/>
                    <a:pt x="1521587" y="355346"/>
                    <a:pt x="1501775" y="379095"/>
                  </a:cubicBezTo>
                  <a:cubicBezTo>
                    <a:pt x="1486027" y="394843"/>
                    <a:pt x="1478153" y="418592"/>
                    <a:pt x="1474216" y="442214"/>
                  </a:cubicBezTo>
                  <a:cubicBezTo>
                    <a:pt x="1454531" y="548767"/>
                    <a:pt x="1454531" y="548767"/>
                    <a:pt x="1340231" y="540893"/>
                  </a:cubicBezTo>
                  <a:cubicBezTo>
                    <a:pt x="1316609" y="536956"/>
                    <a:pt x="1292987" y="533019"/>
                    <a:pt x="1269238" y="533019"/>
                  </a:cubicBezTo>
                  <a:cubicBezTo>
                    <a:pt x="1229868" y="536956"/>
                    <a:pt x="1218057" y="517271"/>
                    <a:pt x="1214120" y="485648"/>
                  </a:cubicBezTo>
                  <a:cubicBezTo>
                    <a:pt x="1198372" y="379095"/>
                    <a:pt x="1178687" y="272542"/>
                    <a:pt x="1162939" y="165989"/>
                  </a:cubicBezTo>
                  <a:cubicBezTo>
                    <a:pt x="1159002" y="146304"/>
                    <a:pt x="1155065" y="126492"/>
                    <a:pt x="1166876" y="102870"/>
                  </a:cubicBezTo>
                  <a:cubicBezTo>
                    <a:pt x="1202055" y="19685"/>
                    <a:pt x="1190244" y="3937"/>
                    <a:pt x="1099566" y="3937"/>
                  </a:cubicBezTo>
                  <a:cubicBezTo>
                    <a:pt x="894588" y="0"/>
                    <a:pt x="685800" y="3937"/>
                    <a:pt x="476885" y="3937"/>
                  </a:cubicBezTo>
                  <a:cubicBezTo>
                    <a:pt x="433578" y="3937"/>
                    <a:pt x="390144" y="0"/>
                    <a:pt x="346837" y="3937"/>
                  </a:cubicBezTo>
                  <a:cubicBezTo>
                    <a:pt x="287782" y="7874"/>
                    <a:pt x="267970" y="51308"/>
                    <a:pt x="307467" y="94742"/>
                  </a:cubicBezTo>
                  <a:cubicBezTo>
                    <a:pt x="327152" y="118364"/>
                    <a:pt x="327152" y="138176"/>
                    <a:pt x="331089" y="165735"/>
                  </a:cubicBezTo>
                  <a:cubicBezTo>
                    <a:pt x="331089" y="244729"/>
                    <a:pt x="331089" y="323596"/>
                    <a:pt x="331089" y="402590"/>
                  </a:cubicBezTo>
                  <a:cubicBezTo>
                    <a:pt x="342900" y="402590"/>
                    <a:pt x="350774" y="398653"/>
                    <a:pt x="362585" y="398653"/>
                  </a:cubicBezTo>
                  <a:cubicBezTo>
                    <a:pt x="366522" y="394716"/>
                    <a:pt x="370459" y="394716"/>
                    <a:pt x="378333" y="390779"/>
                  </a:cubicBezTo>
                  <a:cubicBezTo>
                    <a:pt x="370459" y="394716"/>
                    <a:pt x="366522" y="394716"/>
                    <a:pt x="362585" y="398653"/>
                  </a:cubicBezTo>
                  <a:cubicBezTo>
                    <a:pt x="350774" y="398653"/>
                    <a:pt x="342900" y="402590"/>
                    <a:pt x="331089" y="402590"/>
                  </a:cubicBezTo>
                  <a:cubicBezTo>
                    <a:pt x="335026" y="446024"/>
                    <a:pt x="319278" y="469646"/>
                    <a:pt x="275971" y="485521"/>
                  </a:cubicBezTo>
                  <a:cubicBezTo>
                    <a:pt x="197104" y="513207"/>
                    <a:pt x="138049" y="560451"/>
                    <a:pt x="90678" y="627634"/>
                  </a:cubicBezTo>
                  <a:cubicBezTo>
                    <a:pt x="55245" y="655320"/>
                    <a:pt x="35560" y="690753"/>
                    <a:pt x="19685" y="726313"/>
                  </a:cubicBezTo>
                  <a:cubicBezTo>
                    <a:pt x="0" y="793369"/>
                    <a:pt x="15748" y="813054"/>
                    <a:pt x="90678" y="805180"/>
                  </a:cubicBezTo>
                  <a:cubicBezTo>
                    <a:pt x="161671" y="698627"/>
                    <a:pt x="244348" y="599948"/>
                    <a:pt x="374396" y="560451"/>
                  </a:cubicBezTo>
                  <a:close/>
                  <a:moveTo>
                    <a:pt x="1541018" y="1002538"/>
                  </a:moveTo>
                  <a:cubicBezTo>
                    <a:pt x="1604137" y="998601"/>
                    <a:pt x="1655318" y="1049909"/>
                    <a:pt x="1655318" y="1113028"/>
                  </a:cubicBezTo>
                  <a:cubicBezTo>
                    <a:pt x="1659255" y="1176147"/>
                    <a:pt x="1612011" y="1227455"/>
                    <a:pt x="1544955" y="1227455"/>
                  </a:cubicBezTo>
                  <a:cubicBezTo>
                    <a:pt x="1481836" y="1227455"/>
                    <a:pt x="1434592" y="1180084"/>
                    <a:pt x="1430655" y="1120902"/>
                  </a:cubicBezTo>
                  <a:cubicBezTo>
                    <a:pt x="1426718" y="1057783"/>
                    <a:pt x="1477899" y="1002538"/>
                    <a:pt x="1541018" y="1002538"/>
                  </a:cubicBezTo>
                  <a:close/>
                  <a:moveTo>
                    <a:pt x="610870" y="453898"/>
                  </a:moveTo>
                  <a:cubicBezTo>
                    <a:pt x="610870" y="453898"/>
                    <a:pt x="614807" y="453898"/>
                    <a:pt x="618744" y="449961"/>
                  </a:cubicBezTo>
                  <a:cubicBezTo>
                    <a:pt x="614807" y="453898"/>
                    <a:pt x="610870" y="453898"/>
                    <a:pt x="610870" y="453898"/>
                  </a:cubicBezTo>
                  <a:close/>
                  <a:moveTo>
                    <a:pt x="618744" y="449961"/>
                  </a:moveTo>
                  <a:cubicBezTo>
                    <a:pt x="622681" y="449961"/>
                    <a:pt x="622681" y="449961"/>
                    <a:pt x="622681" y="449961"/>
                  </a:cubicBezTo>
                  <a:cubicBezTo>
                    <a:pt x="622681" y="449961"/>
                    <a:pt x="622681" y="449961"/>
                    <a:pt x="618744" y="449961"/>
                  </a:cubicBezTo>
                  <a:close/>
                  <a:moveTo>
                    <a:pt x="788289" y="110490"/>
                  </a:moveTo>
                  <a:cubicBezTo>
                    <a:pt x="823722" y="114427"/>
                    <a:pt x="863219" y="110490"/>
                    <a:pt x="898652" y="110490"/>
                  </a:cubicBezTo>
                  <a:cubicBezTo>
                    <a:pt x="1064133" y="110490"/>
                    <a:pt x="1064133" y="110490"/>
                    <a:pt x="1091819" y="272288"/>
                  </a:cubicBezTo>
                  <a:cubicBezTo>
                    <a:pt x="1115441" y="410464"/>
                    <a:pt x="1135126" y="548640"/>
                    <a:pt x="1154938" y="686689"/>
                  </a:cubicBezTo>
                  <a:cubicBezTo>
                    <a:pt x="1158875" y="710311"/>
                    <a:pt x="1190371" y="757682"/>
                    <a:pt x="1147064" y="761619"/>
                  </a:cubicBezTo>
                  <a:cubicBezTo>
                    <a:pt x="1099820" y="769493"/>
                    <a:pt x="1040638" y="797179"/>
                    <a:pt x="1005205" y="733933"/>
                  </a:cubicBezTo>
                  <a:cubicBezTo>
                    <a:pt x="950087" y="627380"/>
                    <a:pt x="871220" y="544449"/>
                    <a:pt x="760857" y="493141"/>
                  </a:cubicBezTo>
                  <a:cubicBezTo>
                    <a:pt x="729361" y="481330"/>
                    <a:pt x="721487" y="461518"/>
                    <a:pt x="721487" y="426085"/>
                  </a:cubicBezTo>
                  <a:cubicBezTo>
                    <a:pt x="725424" y="343154"/>
                    <a:pt x="725424" y="260350"/>
                    <a:pt x="721487" y="173482"/>
                  </a:cubicBezTo>
                  <a:cubicBezTo>
                    <a:pt x="717550" y="122174"/>
                    <a:pt x="737235" y="102489"/>
                    <a:pt x="788543" y="110363"/>
                  </a:cubicBezTo>
                  <a:close/>
                  <a:moveTo>
                    <a:pt x="417703" y="134239"/>
                  </a:moveTo>
                  <a:cubicBezTo>
                    <a:pt x="417703" y="126365"/>
                    <a:pt x="421640" y="122428"/>
                    <a:pt x="421640" y="118491"/>
                  </a:cubicBezTo>
                  <a:cubicBezTo>
                    <a:pt x="492633" y="118491"/>
                    <a:pt x="559562" y="114554"/>
                    <a:pt x="630555" y="114554"/>
                  </a:cubicBezTo>
                  <a:cubicBezTo>
                    <a:pt x="630555" y="122428"/>
                    <a:pt x="634492" y="126365"/>
                    <a:pt x="638429" y="134239"/>
                  </a:cubicBezTo>
                  <a:cubicBezTo>
                    <a:pt x="638429" y="146050"/>
                    <a:pt x="638429" y="157861"/>
                    <a:pt x="642366" y="169799"/>
                  </a:cubicBezTo>
                  <a:cubicBezTo>
                    <a:pt x="638429" y="157988"/>
                    <a:pt x="638429" y="146177"/>
                    <a:pt x="638429" y="134239"/>
                  </a:cubicBezTo>
                  <a:cubicBezTo>
                    <a:pt x="626618" y="232918"/>
                    <a:pt x="630555" y="335534"/>
                    <a:pt x="634492" y="434213"/>
                  </a:cubicBezTo>
                  <a:cubicBezTo>
                    <a:pt x="630555" y="438150"/>
                    <a:pt x="630555" y="438150"/>
                    <a:pt x="630555" y="442087"/>
                  </a:cubicBezTo>
                  <a:cubicBezTo>
                    <a:pt x="618744" y="446024"/>
                    <a:pt x="606933" y="446024"/>
                    <a:pt x="595122" y="449961"/>
                  </a:cubicBezTo>
                  <a:cubicBezTo>
                    <a:pt x="547878" y="461772"/>
                    <a:pt x="504444" y="414401"/>
                    <a:pt x="457200" y="442087"/>
                  </a:cubicBezTo>
                  <a:cubicBezTo>
                    <a:pt x="421767" y="438150"/>
                    <a:pt x="417830" y="418465"/>
                    <a:pt x="421767" y="386842"/>
                  </a:cubicBezTo>
                  <a:cubicBezTo>
                    <a:pt x="421767" y="303911"/>
                    <a:pt x="417830" y="217170"/>
                    <a:pt x="417830" y="134239"/>
                  </a:cubicBezTo>
                  <a:cubicBezTo>
                    <a:pt x="413893" y="142113"/>
                    <a:pt x="409956" y="149987"/>
                    <a:pt x="409956" y="161925"/>
                  </a:cubicBezTo>
                  <a:cubicBezTo>
                    <a:pt x="409956" y="150114"/>
                    <a:pt x="413893" y="142240"/>
                    <a:pt x="417830" y="134239"/>
                  </a:cubicBezTo>
                  <a:close/>
                </a:path>
              </a:pathLst>
            </a:custGeom>
            <a:solidFill>
              <a:srgbClr val="00B050"/>
            </a:solidFill>
          </p:spPr>
        </p:sp>
      </p:grpSp>
      <p:grpSp>
        <p:nvGrpSpPr>
          <p:cNvPr id="159" name="Group 76">
            <a:extLst>
              <a:ext uri="{FF2B5EF4-FFF2-40B4-BE49-F238E27FC236}">
                <a16:creationId xmlns:a16="http://schemas.microsoft.com/office/drawing/2014/main" id="{9E449D6B-0AA9-2302-EA7A-6631F2EB0975}"/>
              </a:ext>
            </a:extLst>
          </p:cNvPr>
          <p:cNvGrpSpPr/>
          <p:nvPr/>
        </p:nvGrpSpPr>
        <p:grpSpPr>
          <a:xfrm>
            <a:off x="16796880" y="1113840"/>
            <a:ext cx="590400" cy="609840"/>
            <a:chOff x="0" y="0"/>
            <a:chExt cx="787200" cy="813120"/>
          </a:xfrm>
        </p:grpSpPr>
        <p:sp>
          <p:nvSpPr>
            <p:cNvPr id="160" name="Freeform 77">
              <a:extLst>
                <a:ext uri="{FF2B5EF4-FFF2-40B4-BE49-F238E27FC236}">
                  <a16:creationId xmlns:a16="http://schemas.microsoft.com/office/drawing/2014/main" id="{A603125A-74E5-0C44-8974-74C0E1162DD7}"/>
                </a:ext>
              </a:extLst>
            </p:cNvPr>
            <p:cNvSpPr/>
            <p:nvPr/>
          </p:nvSpPr>
          <p:spPr>
            <a:xfrm>
              <a:off x="0" y="0"/>
              <a:ext cx="787273" cy="813181"/>
            </a:xfrm>
            <a:custGeom>
              <a:avLst/>
              <a:gdLst/>
              <a:ahLst/>
              <a:cxnLst/>
              <a:rect l="l" t="t" r="r" b="b"/>
              <a:pathLst>
                <a:path w="787273" h="813181">
                  <a:moveTo>
                    <a:pt x="31496" y="517144"/>
                  </a:moveTo>
                  <a:cubicBezTo>
                    <a:pt x="43307" y="568452"/>
                    <a:pt x="66929" y="611886"/>
                    <a:pt x="102362" y="651383"/>
                  </a:cubicBezTo>
                  <a:cubicBezTo>
                    <a:pt x="228346" y="789559"/>
                    <a:pt x="432943" y="813181"/>
                    <a:pt x="586486" y="710565"/>
                  </a:cubicBezTo>
                  <a:cubicBezTo>
                    <a:pt x="736092" y="604012"/>
                    <a:pt x="787273" y="406654"/>
                    <a:pt x="708533" y="240792"/>
                  </a:cubicBezTo>
                  <a:cubicBezTo>
                    <a:pt x="625856" y="75057"/>
                    <a:pt x="440817" y="0"/>
                    <a:pt x="255778" y="59182"/>
                  </a:cubicBezTo>
                  <a:cubicBezTo>
                    <a:pt x="259715" y="82804"/>
                    <a:pt x="271526" y="98679"/>
                    <a:pt x="287274" y="114427"/>
                  </a:cubicBezTo>
                  <a:cubicBezTo>
                    <a:pt x="271526" y="98679"/>
                    <a:pt x="259715" y="82804"/>
                    <a:pt x="255778" y="59182"/>
                  </a:cubicBezTo>
                  <a:cubicBezTo>
                    <a:pt x="216408" y="70993"/>
                    <a:pt x="180975" y="82804"/>
                    <a:pt x="153416" y="118364"/>
                  </a:cubicBezTo>
                  <a:cubicBezTo>
                    <a:pt x="125857" y="126238"/>
                    <a:pt x="106172" y="146050"/>
                    <a:pt x="94361" y="165735"/>
                  </a:cubicBezTo>
                  <a:cubicBezTo>
                    <a:pt x="70866" y="225044"/>
                    <a:pt x="3937" y="264414"/>
                    <a:pt x="19685" y="343408"/>
                  </a:cubicBezTo>
                  <a:cubicBezTo>
                    <a:pt x="3937" y="355219"/>
                    <a:pt x="3937" y="371094"/>
                    <a:pt x="11811" y="390779"/>
                  </a:cubicBezTo>
                  <a:cubicBezTo>
                    <a:pt x="11811" y="402590"/>
                    <a:pt x="11811" y="410464"/>
                    <a:pt x="11811" y="422402"/>
                  </a:cubicBezTo>
                  <a:cubicBezTo>
                    <a:pt x="15748" y="430276"/>
                    <a:pt x="23622" y="438150"/>
                    <a:pt x="27559" y="446024"/>
                  </a:cubicBezTo>
                  <a:cubicBezTo>
                    <a:pt x="23622" y="438150"/>
                    <a:pt x="15748" y="430276"/>
                    <a:pt x="11811" y="422402"/>
                  </a:cubicBezTo>
                  <a:cubicBezTo>
                    <a:pt x="0" y="449961"/>
                    <a:pt x="7874" y="473710"/>
                    <a:pt x="27559" y="493395"/>
                  </a:cubicBezTo>
                  <a:cubicBezTo>
                    <a:pt x="23622" y="497332"/>
                    <a:pt x="27559" y="501269"/>
                    <a:pt x="31496" y="505206"/>
                  </a:cubicBezTo>
                  <a:cubicBezTo>
                    <a:pt x="31496" y="505206"/>
                    <a:pt x="27559" y="513080"/>
                    <a:pt x="27559" y="513080"/>
                  </a:cubicBezTo>
                  <a:cubicBezTo>
                    <a:pt x="27559" y="513080"/>
                    <a:pt x="31496" y="517017"/>
                    <a:pt x="31496" y="517017"/>
                  </a:cubicBezTo>
                  <a:close/>
                  <a:moveTo>
                    <a:pt x="385699" y="228981"/>
                  </a:moveTo>
                  <a:cubicBezTo>
                    <a:pt x="381762" y="209296"/>
                    <a:pt x="373888" y="201295"/>
                    <a:pt x="366014" y="189484"/>
                  </a:cubicBezTo>
                  <a:cubicBezTo>
                    <a:pt x="373888" y="201295"/>
                    <a:pt x="381762" y="209169"/>
                    <a:pt x="385699" y="228981"/>
                  </a:cubicBezTo>
                  <a:cubicBezTo>
                    <a:pt x="499872" y="264541"/>
                    <a:pt x="551053" y="319786"/>
                    <a:pt x="547116" y="410591"/>
                  </a:cubicBezTo>
                  <a:cubicBezTo>
                    <a:pt x="543179" y="489585"/>
                    <a:pt x="499872" y="536956"/>
                    <a:pt x="429006" y="568452"/>
                  </a:cubicBezTo>
                  <a:cubicBezTo>
                    <a:pt x="377825" y="592074"/>
                    <a:pt x="326644" y="556641"/>
                    <a:pt x="279400" y="560578"/>
                  </a:cubicBezTo>
                  <a:cubicBezTo>
                    <a:pt x="279400" y="560578"/>
                    <a:pt x="275463" y="560578"/>
                    <a:pt x="275463" y="560578"/>
                  </a:cubicBezTo>
                  <a:cubicBezTo>
                    <a:pt x="283337" y="540893"/>
                    <a:pt x="263652" y="532892"/>
                    <a:pt x="251841" y="521081"/>
                  </a:cubicBezTo>
                  <a:cubicBezTo>
                    <a:pt x="180975" y="446024"/>
                    <a:pt x="192786" y="355346"/>
                    <a:pt x="275463" y="268478"/>
                  </a:cubicBezTo>
                  <a:cubicBezTo>
                    <a:pt x="306959" y="248793"/>
                    <a:pt x="346329" y="232918"/>
                    <a:pt x="385699" y="228981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161" name="Group 78">
            <a:extLst>
              <a:ext uri="{FF2B5EF4-FFF2-40B4-BE49-F238E27FC236}">
                <a16:creationId xmlns:a16="http://schemas.microsoft.com/office/drawing/2014/main" id="{344D4E26-5520-C18B-B163-E24AEB4F1000}"/>
              </a:ext>
            </a:extLst>
          </p:cNvPr>
          <p:cNvGrpSpPr/>
          <p:nvPr/>
        </p:nvGrpSpPr>
        <p:grpSpPr>
          <a:xfrm>
            <a:off x="71280" y="699120"/>
            <a:ext cx="1374480" cy="1009440"/>
            <a:chOff x="0" y="0"/>
            <a:chExt cx="1832640" cy="1345920"/>
          </a:xfrm>
        </p:grpSpPr>
        <p:sp>
          <p:nvSpPr>
            <p:cNvPr id="162" name="Freeform 79">
              <a:extLst>
                <a:ext uri="{FF2B5EF4-FFF2-40B4-BE49-F238E27FC236}">
                  <a16:creationId xmlns:a16="http://schemas.microsoft.com/office/drawing/2014/main" id="{38360A7D-4451-24CC-CA55-173D3437D3CD}"/>
                </a:ext>
              </a:extLst>
            </p:cNvPr>
            <p:cNvSpPr/>
            <p:nvPr/>
          </p:nvSpPr>
          <p:spPr>
            <a:xfrm>
              <a:off x="0" y="0"/>
              <a:ext cx="1832737" cy="1345946"/>
            </a:xfrm>
            <a:custGeom>
              <a:avLst/>
              <a:gdLst/>
              <a:ahLst/>
              <a:cxnLst/>
              <a:rect l="l" t="t" r="r" b="b"/>
              <a:pathLst>
                <a:path w="1832737" h="1345946">
                  <a:moveTo>
                    <a:pt x="374396" y="560451"/>
                  </a:moveTo>
                  <a:cubicBezTo>
                    <a:pt x="449326" y="544703"/>
                    <a:pt x="520192" y="532765"/>
                    <a:pt x="595122" y="548640"/>
                  </a:cubicBezTo>
                  <a:cubicBezTo>
                    <a:pt x="823722" y="596011"/>
                    <a:pt x="969518" y="789432"/>
                    <a:pt x="945896" y="1026287"/>
                  </a:cubicBezTo>
                  <a:cubicBezTo>
                    <a:pt x="938022" y="1105281"/>
                    <a:pt x="961644" y="1117092"/>
                    <a:pt x="1024763" y="1109218"/>
                  </a:cubicBezTo>
                  <a:cubicBezTo>
                    <a:pt x="1095756" y="1105281"/>
                    <a:pt x="1166622" y="1113155"/>
                    <a:pt x="1237615" y="1109218"/>
                  </a:cubicBezTo>
                  <a:cubicBezTo>
                    <a:pt x="1292733" y="1105281"/>
                    <a:pt x="1316482" y="1117092"/>
                    <a:pt x="1328293" y="1176274"/>
                  </a:cubicBezTo>
                  <a:cubicBezTo>
                    <a:pt x="1347978" y="1278890"/>
                    <a:pt x="1442593" y="1345946"/>
                    <a:pt x="1545082" y="1345946"/>
                  </a:cubicBezTo>
                  <a:cubicBezTo>
                    <a:pt x="1651508" y="1345946"/>
                    <a:pt x="1738249" y="1274953"/>
                    <a:pt x="1765808" y="1172337"/>
                  </a:cubicBezTo>
                  <a:cubicBezTo>
                    <a:pt x="1769745" y="1144651"/>
                    <a:pt x="1769745" y="1121029"/>
                    <a:pt x="1801241" y="1101344"/>
                  </a:cubicBezTo>
                  <a:cubicBezTo>
                    <a:pt x="1832737" y="1085596"/>
                    <a:pt x="1824863" y="935609"/>
                    <a:pt x="1801241" y="935609"/>
                  </a:cubicBezTo>
                  <a:cubicBezTo>
                    <a:pt x="1714500" y="931672"/>
                    <a:pt x="1738122" y="872490"/>
                    <a:pt x="1742186" y="829056"/>
                  </a:cubicBezTo>
                  <a:cubicBezTo>
                    <a:pt x="1746123" y="726440"/>
                    <a:pt x="1718564" y="643509"/>
                    <a:pt x="1627886" y="588264"/>
                  </a:cubicBezTo>
                  <a:cubicBezTo>
                    <a:pt x="1549019" y="540893"/>
                    <a:pt x="1541145" y="513334"/>
                    <a:pt x="1580642" y="430403"/>
                  </a:cubicBezTo>
                  <a:cubicBezTo>
                    <a:pt x="1592453" y="402717"/>
                    <a:pt x="1604264" y="367284"/>
                    <a:pt x="1576705" y="351409"/>
                  </a:cubicBezTo>
                  <a:cubicBezTo>
                    <a:pt x="1553083" y="335661"/>
                    <a:pt x="1521587" y="355346"/>
                    <a:pt x="1501775" y="379095"/>
                  </a:cubicBezTo>
                  <a:cubicBezTo>
                    <a:pt x="1486027" y="394843"/>
                    <a:pt x="1478153" y="418592"/>
                    <a:pt x="1474216" y="442214"/>
                  </a:cubicBezTo>
                  <a:cubicBezTo>
                    <a:pt x="1454531" y="548767"/>
                    <a:pt x="1454531" y="548767"/>
                    <a:pt x="1340231" y="540893"/>
                  </a:cubicBezTo>
                  <a:cubicBezTo>
                    <a:pt x="1316609" y="536956"/>
                    <a:pt x="1292987" y="533019"/>
                    <a:pt x="1269238" y="533019"/>
                  </a:cubicBezTo>
                  <a:cubicBezTo>
                    <a:pt x="1229868" y="536956"/>
                    <a:pt x="1218057" y="517271"/>
                    <a:pt x="1214120" y="485648"/>
                  </a:cubicBezTo>
                  <a:cubicBezTo>
                    <a:pt x="1198372" y="379095"/>
                    <a:pt x="1178687" y="272542"/>
                    <a:pt x="1162939" y="165989"/>
                  </a:cubicBezTo>
                  <a:cubicBezTo>
                    <a:pt x="1159002" y="146304"/>
                    <a:pt x="1155065" y="126492"/>
                    <a:pt x="1166876" y="102870"/>
                  </a:cubicBezTo>
                  <a:cubicBezTo>
                    <a:pt x="1202055" y="19685"/>
                    <a:pt x="1190244" y="3937"/>
                    <a:pt x="1099566" y="3937"/>
                  </a:cubicBezTo>
                  <a:cubicBezTo>
                    <a:pt x="894588" y="0"/>
                    <a:pt x="685800" y="3937"/>
                    <a:pt x="476885" y="3937"/>
                  </a:cubicBezTo>
                  <a:cubicBezTo>
                    <a:pt x="433578" y="3937"/>
                    <a:pt x="390144" y="0"/>
                    <a:pt x="346837" y="3937"/>
                  </a:cubicBezTo>
                  <a:cubicBezTo>
                    <a:pt x="287782" y="7874"/>
                    <a:pt x="267970" y="51308"/>
                    <a:pt x="307467" y="94742"/>
                  </a:cubicBezTo>
                  <a:cubicBezTo>
                    <a:pt x="327152" y="118364"/>
                    <a:pt x="327152" y="138176"/>
                    <a:pt x="331089" y="165735"/>
                  </a:cubicBezTo>
                  <a:cubicBezTo>
                    <a:pt x="331089" y="244729"/>
                    <a:pt x="331089" y="323596"/>
                    <a:pt x="331089" y="402590"/>
                  </a:cubicBezTo>
                  <a:cubicBezTo>
                    <a:pt x="342900" y="402590"/>
                    <a:pt x="350774" y="398653"/>
                    <a:pt x="362585" y="398653"/>
                  </a:cubicBezTo>
                  <a:cubicBezTo>
                    <a:pt x="366522" y="394716"/>
                    <a:pt x="370459" y="394716"/>
                    <a:pt x="378333" y="390779"/>
                  </a:cubicBezTo>
                  <a:cubicBezTo>
                    <a:pt x="370459" y="394716"/>
                    <a:pt x="366522" y="394716"/>
                    <a:pt x="362585" y="398653"/>
                  </a:cubicBezTo>
                  <a:cubicBezTo>
                    <a:pt x="350774" y="398653"/>
                    <a:pt x="342900" y="402590"/>
                    <a:pt x="331089" y="402590"/>
                  </a:cubicBezTo>
                  <a:cubicBezTo>
                    <a:pt x="335026" y="446024"/>
                    <a:pt x="319278" y="469646"/>
                    <a:pt x="275971" y="485521"/>
                  </a:cubicBezTo>
                  <a:cubicBezTo>
                    <a:pt x="197104" y="513207"/>
                    <a:pt x="138049" y="560451"/>
                    <a:pt x="90678" y="627634"/>
                  </a:cubicBezTo>
                  <a:cubicBezTo>
                    <a:pt x="55245" y="655320"/>
                    <a:pt x="35560" y="690753"/>
                    <a:pt x="19685" y="726313"/>
                  </a:cubicBezTo>
                  <a:cubicBezTo>
                    <a:pt x="0" y="793369"/>
                    <a:pt x="15748" y="813054"/>
                    <a:pt x="90678" y="805180"/>
                  </a:cubicBezTo>
                  <a:cubicBezTo>
                    <a:pt x="161671" y="698627"/>
                    <a:pt x="244348" y="599948"/>
                    <a:pt x="374396" y="560451"/>
                  </a:cubicBezTo>
                  <a:close/>
                  <a:moveTo>
                    <a:pt x="1541018" y="1002538"/>
                  </a:moveTo>
                  <a:cubicBezTo>
                    <a:pt x="1604137" y="998601"/>
                    <a:pt x="1655318" y="1049909"/>
                    <a:pt x="1655318" y="1113028"/>
                  </a:cubicBezTo>
                  <a:cubicBezTo>
                    <a:pt x="1659255" y="1176147"/>
                    <a:pt x="1612011" y="1227455"/>
                    <a:pt x="1544955" y="1227455"/>
                  </a:cubicBezTo>
                  <a:cubicBezTo>
                    <a:pt x="1481836" y="1227455"/>
                    <a:pt x="1434592" y="1180084"/>
                    <a:pt x="1430655" y="1120902"/>
                  </a:cubicBezTo>
                  <a:cubicBezTo>
                    <a:pt x="1426718" y="1057783"/>
                    <a:pt x="1477899" y="1002538"/>
                    <a:pt x="1541018" y="1002538"/>
                  </a:cubicBezTo>
                  <a:close/>
                  <a:moveTo>
                    <a:pt x="610870" y="453898"/>
                  </a:moveTo>
                  <a:cubicBezTo>
                    <a:pt x="610870" y="453898"/>
                    <a:pt x="614807" y="453898"/>
                    <a:pt x="618744" y="449961"/>
                  </a:cubicBezTo>
                  <a:cubicBezTo>
                    <a:pt x="614807" y="453898"/>
                    <a:pt x="610870" y="453898"/>
                    <a:pt x="610870" y="453898"/>
                  </a:cubicBezTo>
                  <a:close/>
                  <a:moveTo>
                    <a:pt x="618744" y="449961"/>
                  </a:moveTo>
                  <a:cubicBezTo>
                    <a:pt x="622681" y="449961"/>
                    <a:pt x="622681" y="449961"/>
                    <a:pt x="622681" y="449961"/>
                  </a:cubicBezTo>
                  <a:cubicBezTo>
                    <a:pt x="622681" y="449961"/>
                    <a:pt x="622681" y="449961"/>
                    <a:pt x="618744" y="449961"/>
                  </a:cubicBezTo>
                  <a:close/>
                  <a:moveTo>
                    <a:pt x="788289" y="110490"/>
                  </a:moveTo>
                  <a:cubicBezTo>
                    <a:pt x="823722" y="114427"/>
                    <a:pt x="863219" y="110490"/>
                    <a:pt x="898652" y="110490"/>
                  </a:cubicBezTo>
                  <a:cubicBezTo>
                    <a:pt x="1064133" y="110490"/>
                    <a:pt x="1064133" y="110490"/>
                    <a:pt x="1091819" y="272288"/>
                  </a:cubicBezTo>
                  <a:cubicBezTo>
                    <a:pt x="1115441" y="410464"/>
                    <a:pt x="1135126" y="548640"/>
                    <a:pt x="1154938" y="686689"/>
                  </a:cubicBezTo>
                  <a:cubicBezTo>
                    <a:pt x="1158875" y="710311"/>
                    <a:pt x="1190371" y="757682"/>
                    <a:pt x="1147064" y="761619"/>
                  </a:cubicBezTo>
                  <a:cubicBezTo>
                    <a:pt x="1099820" y="769493"/>
                    <a:pt x="1040638" y="797179"/>
                    <a:pt x="1005205" y="733933"/>
                  </a:cubicBezTo>
                  <a:cubicBezTo>
                    <a:pt x="950087" y="627380"/>
                    <a:pt x="871220" y="544449"/>
                    <a:pt x="760857" y="493141"/>
                  </a:cubicBezTo>
                  <a:cubicBezTo>
                    <a:pt x="729361" y="481330"/>
                    <a:pt x="721487" y="461518"/>
                    <a:pt x="721487" y="426085"/>
                  </a:cubicBezTo>
                  <a:cubicBezTo>
                    <a:pt x="725424" y="343154"/>
                    <a:pt x="725424" y="260350"/>
                    <a:pt x="721487" y="173482"/>
                  </a:cubicBezTo>
                  <a:cubicBezTo>
                    <a:pt x="717550" y="122174"/>
                    <a:pt x="737235" y="102489"/>
                    <a:pt x="788543" y="110363"/>
                  </a:cubicBezTo>
                  <a:close/>
                  <a:moveTo>
                    <a:pt x="417703" y="134239"/>
                  </a:moveTo>
                  <a:cubicBezTo>
                    <a:pt x="417703" y="126365"/>
                    <a:pt x="421640" y="122428"/>
                    <a:pt x="421640" y="118491"/>
                  </a:cubicBezTo>
                  <a:cubicBezTo>
                    <a:pt x="492633" y="118491"/>
                    <a:pt x="559562" y="114554"/>
                    <a:pt x="630555" y="114554"/>
                  </a:cubicBezTo>
                  <a:cubicBezTo>
                    <a:pt x="630555" y="122428"/>
                    <a:pt x="634492" y="126365"/>
                    <a:pt x="638429" y="134239"/>
                  </a:cubicBezTo>
                  <a:cubicBezTo>
                    <a:pt x="638429" y="146050"/>
                    <a:pt x="638429" y="157861"/>
                    <a:pt x="642366" y="169799"/>
                  </a:cubicBezTo>
                  <a:cubicBezTo>
                    <a:pt x="638429" y="157988"/>
                    <a:pt x="638429" y="146177"/>
                    <a:pt x="638429" y="134239"/>
                  </a:cubicBezTo>
                  <a:cubicBezTo>
                    <a:pt x="626618" y="232918"/>
                    <a:pt x="630555" y="335534"/>
                    <a:pt x="634492" y="434213"/>
                  </a:cubicBezTo>
                  <a:cubicBezTo>
                    <a:pt x="630555" y="438150"/>
                    <a:pt x="630555" y="438150"/>
                    <a:pt x="630555" y="442087"/>
                  </a:cubicBezTo>
                  <a:cubicBezTo>
                    <a:pt x="618744" y="446024"/>
                    <a:pt x="606933" y="446024"/>
                    <a:pt x="595122" y="449961"/>
                  </a:cubicBezTo>
                  <a:cubicBezTo>
                    <a:pt x="547878" y="461772"/>
                    <a:pt x="504444" y="414401"/>
                    <a:pt x="457200" y="442087"/>
                  </a:cubicBezTo>
                  <a:cubicBezTo>
                    <a:pt x="421767" y="438150"/>
                    <a:pt x="417830" y="418465"/>
                    <a:pt x="421767" y="386842"/>
                  </a:cubicBezTo>
                  <a:cubicBezTo>
                    <a:pt x="421767" y="303911"/>
                    <a:pt x="417830" y="217170"/>
                    <a:pt x="417830" y="134239"/>
                  </a:cubicBezTo>
                  <a:cubicBezTo>
                    <a:pt x="413893" y="142113"/>
                    <a:pt x="409956" y="149987"/>
                    <a:pt x="409956" y="161925"/>
                  </a:cubicBezTo>
                  <a:cubicBezTo>
                    <a:pt x="409956" y="150114"/>
                    <a:pt x="413893" y="142240"/>
                    <a:pt x="417830" y="134239"/>
                  </a:cubicBezTo>
                  <a:close/>
                </a:path>
              </a:pathLst>
            </a:custGeom>
            <a:solidFill>
              <a:srgbClr val="00B050"/>
            </a:solidFill>
          </p:spPr>
        </p:sp>
      </p:grpSp>
      <p:grpSp>
        <p:nvGrpSpPr>
          <p:cNvPr id="163" name="Group 80">
            <a:extLst>
              <a:ext uri="{FF2B5EF4-FFF2-40B4-BE49-F238E27FC236}">
                <a16:creationId xmlns:a16="http://schemas.microsoft.com/office/drawing/2014/main" id="{4240BF4D-FAB6-7BED-7DA0-7D6C6D562ADA}"/>
              </a:ext>
            </a:extLst>
          </p:cNvPr>
          <p:cNvGrpSpPr/>
          <p:nvPr/>
        </p:nvGrpSpPr>
        <p:grpSpPr>
          <a:xfrm>
            <a:off x="172800" y="1134720"/>
            <a:ext cx="590400" cy="609840"/>
            <a:chOff x="0" y="0"/>
            <a:chExt cx="787200" cy="813120"/>
          </a:xfrm>
        </p:grpSpPr>
        <p:sp>
          <p:nvSpPr>
            <p:cNvPr id="164" name="Freeform 81">
              <a:extLst>
                <a:ext uri="{FF2B5EF4-FFF2-40B4-BE49-F238E27FC236}">
                  <a16:creationId xmlns:a16="http://schemas.microsoft.com/office/drawing/2014/main" id="{287F8740-8B56-180E-27D7-387C10F7B481}"/>
                </a:ext>
              </a:extLst>
            </p:cNvPr>
            <p:cNvSpPr/>
            <p:nvPr/>
          </p:nvSpPr>
          <p:spPr>
            <a:xfrm>
              <a:off x="0" y="0"/>
              <a:ext cx="787273" cy="813181"/>
            </a:xfrm>
            <a:custGeom>
              <a:avLst/>
              <a:gdLst/>
              <a:ahLst/>
              <a:cxnLst/>
              <a:rect l="l" t="t" r="r" b="b"/>
              <a:pathLst>
                <a:path w="787273" h="813181">
                  <a:moveTo>
                    <a:pt x="31496" y="517144"/>
                  </a:moveTo>
                  <a:cubicBezTo>
                    <a:pt x="43307" y="568452"/>
                    <a:pt x="66929" y="611886"/>
                    <a:pt x="102362" y="651383"/>
                  </a:cubicBezTo>
                  <a:cubicBezTo>
                    <a:pt x="228346" y="789559"/>
                    <a:pt x="432943" y="813181"/>
                    <a:pt x="586486" y="710565"/>
                  </a:cubicBezTo>
                  <a:cubicBezTo>
                    <a:pt x="736092" y="604012"/>
                    <a:pt x="787273" y="406654"/>
                    <a:pt x="708533" y="240792"/>
                  </a:cubicBezTo>
                  <a:cubicBezTo>
                    <a:pt x="625856" y="75057"/>
                    <a:pt x="440817" y="0"/>
                    <a:pt x="255778" y="59182"/>
                  </a:cubicBezTo>
                  <a:cubicBezTo>
                    <a:pt x="259715" y="82804"/>
                    <a:pt x="271526" y="98679"/>
                    <a:pt x="287274" y="114427"/>
                  </a:cubicBezTo>
                  <a:cubicBezTo>
                    <a:pt x="271526" y="98679"/>
                    <a:pt x="259715" y="82804"/>
                    <a:pt x="255778" y="59182"/>
                  </a:cubicBezTo>
                  <a:cubicBezTo>
                    <a:pt x="216408" y="70993"/>
                    <a:pt x="180975" y="82804"/>
                    <a:pt x="153416" y="118364"/>
                  </a:cubicBezTo>
                  <a:cubicBezTo>
                    <a:pt x="125857" y="126238"/>
                    <a:pt x="106172" y="146050"/>
                    <a:pt x="94361" y="165735"/>
                  </a:cubicBezTo>
                  <a:cubicBezTo>
                    <a:pt x="70866" y="225044"/>
                    <a:pt x="3937" y="264414"/>
                    <a:pt x="19685" y="343408"/>
                  </a:cubicBezTo>
                  <a:cubicBezTo>
                    <a:pt x="3937" y="355219"/>
                    <a:pt x="3937" y="371094"/>
                    <a:pt x="11811" y="390779"/>
                  </a:cubicBezTo>
                  <a:cubicBezTo>
                    <a:pt x="11811" y="402590"/>
                    <a:pt x="11811" y="410464"/>
                    <a:pt x="11811" y="422402"/>
                  </a:cubicBezTo>
                  <a:cubicBezTo>
                    <a:pt x="15748" y="430276"/>
                    <a:pt x="23622" y="438150"/>
                    <a:pt x="27559" y="446024"/>
                  </a:cubicBezTo>
                  <a:cubicBezTo>
                    <a:pt x="23622" y="438150"/>
                    <a:pt x="15748" y="430276"/>
                    <a:pt x="11811" y="422402"/>
                  </a:cubicBezTo>
                  <a:cubicBezTo>
                    <a:pt x="0" y="449961"/>
                    <a:pt x="7874" y="473710"/>
                    <a:pt x="27559" y="493395"/>
                  </a:cubicBezTo>
                  <a:cubicBezTo>
                    <a:pt x="23622" y="497332"/>
                    <a:pt x="27559" y="501269"/>
                    <a:pt x="31496" y="505206"/>
                  </a:cubicBezTo>
                  <a:cubicBezTo>
                    <a:pt x="31496" y="505206"/>
                    <a:pt x="27559" y="513080"/>
                    <a:pt x="27559" y="513080"/>
                  </a:cubicBezTo>
                  <a:cubicBezTo>
                    <a:pt x="27559" y="513080"/>
                    <a:pt x="31496" y="517017"/>
                    <a:pt x="31496" y="517017"/>
                  </a:cubicBezTo>
                  <a:close/>
                  <a:moveTo>
                    <a:pt x="385699" y="228981"/>
                  </a:moveTo>
                  <a:cubicBezTo>
                    <a:pt x="381762" y="209296"/>
                    <a:pt x="373888" y="201295"/>
                    <a:pt x="366014" y="189484"/>
                  </a:cubicBezTo>
                  <a:cubicBezTo>
                    <a:pt x="373888" y="201295"/>
                    <a:pt x="381762" y="209169"/>
                    <a:pt x="385699" y="228981"/>
                  </a:cubicBezTo>
                  <a:cubicBezTo>
                    <a:pt x="499872" y="264541"/>
                    <a:pt x="551053" y="319786"/>
                    <a:pt x="547116" y="410591"/>
                  </a:cubicBezTo>
                  <a:cubicBezTo>
                    <a:pt x="543179" y="489585"/>
                    <a:pt x="499872" y="536956"/>
                    <a:pt x="429006" y="568452"/>
                  </a:cubicBezTo>
                  <a:cubicBezTo>
                    <a:pt x="377825" y="592074"/>
                    <a:pt x="326644" y="556641"/>
                    <a:pt x="279400" y="560578"/>
                  </a:cubicBezTo>
                  <a:cubicBezTo>
                    <a:pt x="279400" y="560578"/>
                    <a:pt x="275463" y="560578"/>
                    <a:pt x="275463" y="560578"/>
                  </a:cubicBezTo>
                  <a:cubicBezTo>
                    <a:pt x="283337" y="540893"/>
                    <a:pt x="263652" y="532892"/>
                    <a:pt x="251841" y="521081"/>
                  </a:cubicBezTo>
                  <a:cubicBezTo>
                    <a:pt x="180975" y="446024"/>
                    <a:pt x="192786" y="355346"/>
                    <a:pt x="275463" y="268478"/>
                  </a:cubicBezTo>
                  <a:cubicBezTo>
                    <a:pt x="306959" y="248793"/>
                    <a:pt x="346329" y="232918"/>
                    <a:pt x="385699" y="228981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165" name="Group 82">
            <a:extLst>
              <a:ext uri="{FF2B5EF4-FFF2-40B4-BE49-F238E27FC236}">
                <a16:creationId xmlns:a16="http://schemas.microsoft.com/office/drawing/2014/main" id="{573E1696-B343-55C6-D95A-F1A116B433C7}"/>
              </a:ext>
            </a:extLst>
          </p:cNvPr>
          <p:cNvGrpSpPr/>
          <p:nvPr/>
        </p:nvGrpSpPr>
        <p:grpSpPr>
          <a:xfrm>
            <a:off x="14999040" y="1377360"/>
            <a:ext cx="311760" cy="534960"/>
            <a:chOff x="0" y="0"/>
            <a:chExt cx="415680" cy="713280"/>
          </a:xfrm>
        </p:grpSpPr>
        <p:sp>
          <p:nvSpPr>
            <p:cNvPr id="166" name="Freeform 83">
              <a:extLst>
                <a:ext uri="{FF2B5EF4-FFF2-40B4-BE49-F238E27FC236}">
                  <a16:creationId xmlns:a16="http://schemas.microsoft.com/office/drawing/2014/main" id="{D0DF6EDC-A856-79EB-04EB-44C0449B5DCA}"/>
                </a:ext>
              </a:extLst>
            </p:cNvPr>
            <p:cNvSpPr/>
            <p:nvPr/>
          </p:nvSpPr>
          <p:spPr>
            <a:xfrm>
              <a:off x="0" y="0"/>
              <a:ext cx="415671" cy="713359"/>
            </a:xfrm>
            <a:custGeom>
              <a:avLst/>
              <a:gdLst/>
              <a:ahLst/>
              <a:cxnLst/>
              <a:rect l="l" t="t" r="r" b="b"/>
              <a:pathLst>
                <a:path w="415671" h="713359">
                  <a:moveTo>
                    <a:pt x="415671" y="644271"/>
                  </a:moveTo>
                  <a:cubicBezTo>
                    <a:pt x="398399" y="641350"/>
                    <a:pt x="378206" y="638556"/>
                    <a:pt x="357886" y="635635"/>
                  </a:cubicBezTo>
                  <a:cubicBezTo>
                    <a:pt x="329057" y="632714"/>
                    <a:pt x="331851" y="615442"/>
                    <a:pt x="331851" y="595376"/>
                  </a:cubicBezTo>
                  <a:cubicBezTo>
                    <a:pt x="331851" y="511937"/>
                    <a:pt x="331851" y="428498"/>
                    <a:pt x="331851" y="342265"/>
                  </a:cubicBezTo>
                  <a:cubicBezTo>
                    <a:pt x="331851" y="304927"/>
                    <a:pt x="337566" y="273177"/>
                    <a:pt x="357886" y="241554"/>
                  </a:cubicBezTo>
                  <a:cubicBezTo>
                    <a:pt x="406908" y="166751"/>
                    <a:pt x="386715" y="68961"/>
                    <a:pt x="320421" y="14351"/>
                  </a:cubicBezTo>
                  <a:cubicBezTo>
                    <a:pt x="303149" y="0"/>
                    <a:pt x="294386" y="0"/>
                    <a:pt x="280035" y="11557"/>
                  </a:cubicBezTo>
                  <a:cubicBezTo>
                    <a:pt x="216535" y="63373"/>
                    <a:pt x="187706" y="161163"/>
                    <a:pt x="231013" y="224409"/>
                  </a:cubicBezTo>
                  <a:cubicBezTo>
                    <a:pt x="288798" y="304927"/>
                    <a:pt x="257048" y="388366"/>
                    <a:pt x="268478" y="483235"/>
                  </a:cubicBezTo>
                  <a:cubicBezTo>
                    <a:pt x="187706" y="422783"/>
                    <a:pt x="184785" y="417068"/>
                    <a:pt x="181864" y="339471"/>
                  </a:cubicBezTo>
                  <a:cubicBezTo>
                    <a:pt x="176149" y="276225"/>
                    <a:pt x="127000" y="218694"/>
                    <a:pt x="60579" y="201422"/>
                  </a:cubicBezTo>
                  <a:cubicBezTo>
                    <a:pt x="43307" y="198501"/>
                    <a:pt x="31750" y="201422"/>
                    <a:pt x="25908" y="218694"/>
                  </a:cubicBezTo>
                  <a:cubicBezTo>
                    <a:pt x="0" y="276098"/>
                    <a:pt x="14478" y="359537"/>
                    <a:pt x="66421" y="391160"/>
                  </a:cubicBezTo>
                  <a:cubicBezTo>
                    <a:pt x="141478" y="431419"/>
                    <a:pt x="178943" y="511937"/>
                    <a:pt x="254000" y="549402"/>
                  </a:cubicBezTo>
                  <a:cubicBezTo>
                    <a:pt x="280035" y="563753"/>
                    <a:pt x="265557" y="592582"/>
                    <a:pt x="265557" y="612648"/>
                  </a:cubicBezTo>
                  <a:cubicBezTo>
                    <a:pt x="268478" y="632841"/>
                    <a:pt x="256921" y="632841"/>
                    <a:pt x="242443" y="635635"/>
                  </a:cubicBezTo>
                  <a:cubicBezTo>
                    <a:pt x="239522" y="635635"/>
                    <a:pt x="239522" y="635635"/>
                    <a:pt x="239522" y="635635"/>
                  </a:cubicBezTo>
                  <a:cubicBezTo>
                    <a:pt x="239522" y="641350"/>
                    <a:pt x="236601" y="647192"/>
                    <a:pt x="230886" y="652907"/>
                  </a:cubicBezTo>
                  <a:cubicBezTo>
                    <a:pt x="256921" y="661543"/>
                    <a:pt x="265557" y="687451"/>
                    <a:pt x="262636" y="710438"/>
                  </a:cubicBezTo>
                  <a:cubicBezTo>
                    <a:pt x="297307" y="707517"/>
                    <a:pt x="331978" y="707517"/>
                    <a:pt x="366522" y="713359"/>
                  </a:cubicBezTo>
                  <a:cubicBezTo>
                    <a:pt x="366522" y="687451"/>
                    <a:pt x="383794" y="655828"/>
                    <a:pt x="415544" y="650113"/>
                  </a:cubicBezTo>
                  <a:cubicBezTo>
                    <a:pt x="415544" y="650113"/>
                    <a:pt x="415544" y="647192"/>
                    <a:pt x="415544" y="644398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67" name="Group 84">
            <a:extLst>
              <a:ext uri="{FF2B5EF4-FFF2-40B4-BE49-F238E27FC236}">
                <a16:creationId xmlns:a16="http://schemas.microsoft.com/office/drawing/2014/main" id="{82DF6043-24C5-0696-FBF7-F465DED3A780}"/>
              </a:ext>
            </a:extLst>
          </p:cNvPr>
          <p:cNvGrpSpPr/>
          <p:nvPr/>
        </p:nvGrpSpPr>
        <p:grpSpPr>
          <a:xfrm>
            <a:off x="15276240" y="1650240"/>
            <a:ext cx="142560" cy="190800"/>
            <a:chOff x="0" y="0"/>
            <a:chExt cx="190080" cy="254400"/>
          </a:xfrm>
        </p:grpSpPr>
        <p:sp>
          <p:nvSpPr>
            <p:cNvPr id="168" name="Freeform 85">
              <a:extLst>
                <a:ext uri="{FF2B5EF4-FFF2-40B4-BE49-F238E27FC236}">
                  <a16:creationId xmlns:a16="http://schemas.microsoft.com/office/drawing/2014/main" id="{1EBE6D83-904E-D90F-9EE0-5A301960642C}"/>
                </a:ext>
              </a:extLst>
            </p:cNvPr>
            <p:cNvSpPr/>
            <p:nvPr/>
          </p:nvSpPr>
          <p:spPr>
            <a:xfrm>
              <a:off x="0" y="0"/>
              <a:ext cx="190119" cy="254381"/>
            </a:xfrm>
            <a:custGeom>
              <a:avLst/>
              <a:gdLst/>
              <a:ahLst/>
              <a:cxnLst/>
              <a:rect l="l" t="t" r="r" b="b"/>
              <a:pathLst>
                <a:path w="190119" h="254381">
                  <a:moveTo>
                    <a:pt x="132461" y="2921"/>
                  </a:moveTo>
                  <a:cubicBezTo>
                    <a:pt x="54737" y="14478"/>
                    <a:pt x="0" y="78105"/>
                    <a:pt x="0" y="159004"/>
                  </a:cubicBezTo>
                  <a:cubicBezTo>
                    <a:pt x="0" y="242824"/>
                    <a:pt x="14351" y="254381"/>
                    <a:pt x="89281" y="216789"/>
                  </a:cubicBezTo>
                  <a:cubicBezTo>
                    <a:pt x="158369" y="182118"/>
                    <a:pt x="190119" y="104013"/>
                    <a:pt x="169926" y="26035"/>
                  </a:cubicBezTo>
                  <a:cubicBezTo>
                    <a:pt x="164211" y="5842"/>
                    <a:pt x="152654" y="0"/>
                    <a:pt x="132461" y="2921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69" name="Group 86">
            <a:extLst>
              <a:ext uri="{FF2B5EF4-FFF2-40B4-BE49-F238E27FC236}">
                <a16:creationId xmlns:a16="http://schemas.microsoft.com/office/drawing/2014/main" id="{349B977D-21F0-4BAD-B734-254D40CAEFED}"/>
              </a:ext>
            </a:extLst>
          </p:cNvPr>
          <p:cNvGrpSpPr/>
          <p:nvPr/>
        </p:nvGrpSpPr>
        <p:grpSpPr>
          <a:xfrm>
            <a:off x="13409280" y="1367280"/>
            <a:ext cx="311760" cy="534960"/>
            <a:chOff x="0" y="0"/>
            <a:chExt cx="415680" cy="713280"/>
          </a:xfrm>
        </p:grpSpPr>
        <p:sp>
          <p:nvSpPr>
            <p:cNvPr id="170" name="Freeform 87">
              <a:extLst>
                <a:ext uri="{FF2B5EF4-FFF2-40B4-BE49-F238E27FC236}">
                  <a16:creationId xmlns:a16="http://schemas.microsoft.com/office/drawing/2014/main" id="{FAD04CC6-C3D6-A079-9D54-6C9A6F3EFBEF}"/>
                </a:ext>
              </a:extLst>
            </p:cNvPr>
            <p:cNvSpPr/>
            <p:nvPr/>
          </p:nvSpPr>
          <p:spPr>
            <a:xfrm>
              <a:off x="0" y="0"/>
              <a:ext cx="415671" cy="713359"/>
            </a:xfrm>
            <a:custGeom>
              <a:avLst/>
              <a:gdLst/>
              <a:ahLst/>
              <a:cxnLst/>
              <a:rect l="l" t="t" r="r" b="b"/>
              <a:pathLst>
                <a:path w="415671" h="713359">
                  <a:moveTo>
                    <a:pt x="415671" y="644271"/>
                  </a:moveTo>
                  <a:cubicBezTo>
                    <a:pt x="398399" y="641350"/>
                    <a:pt x="378206" y="638556"/>
                    <a:pt x="357886" y="635635"/>
                  </a:cubicBezTo>
                  <a:cubicBezTo>
                    <a:pt x="329057" y="632714"/>
                    <a:pt x="331851" y="615442"/>
                    <a:pt x="331851" y="595376"/>
                  </a:cubicBezTo>
                  <a:cubicBezTo>
                    <a:pt x="331851" y="511937"/>
                    <a:pt x="331851" y="428498"/>
                    <a:pt x="331851" y="342265"/>
                  </a:cubicBezTo>
                  <a:cubicBezTo>
                    <a:pt x="331851" y="304927"/>
                    <a:pt x="337566" y="273177"/>
                    <a:pt x="357886" y="241554"/>
                  </a:cubicBezTo>
                  <a:cubicBezTo>
                    <a:pt x="406908" y="166751"/>
                    <a:pt x="386715" y="68961"/>
                    <a:pt x="320421" y="14351"/>
                  </a:cubicBezTo>
                  <a:cubicBezTo>
                    <a:pt x="303149" y="0"/>
                    <a:pt x="294386" y="0"/>
                    <a:pt x="280035" y="11557"/>
                  </a:cubicBezTo>
                  <a:cubicBezTo>
                    <a:pt x="216535" y="63373"/>
                    <a:pt x="187706" y="161163"/>
                    <a:pt x="231013" y="224409"/>
                  </a:cubicBezTo>
                  <a:cubicBezTo>
                    <a:pt x="288798" y="304927"/>
                    <a:pt x="257048" y="388366"/>
                    <a:pt x="268478" y="483235"/>
                  </a:cubicBezTo>
                  <a:cubicBezTo>
                    <a:pt x="187706" y="422783"/>
                    <a:pt x="184785" y="417068"/>
                    <a:pt x="181864" y="339471"/>
                  </a:cubicBezTo>
                  <a:cubicBezTo>
                    <a:pt x="176149" y="276225"/>
                    <a:pt x="127000" y="218694"/>
                    <a:pt x="60579" y="201422"/>
                  </a:cubicBezTo>
                  <a:cubicBezTo>
                    <a:pt x="43307" y="198501"/>
                    <a:pt x="31750" y="201422"/>
                    <a:pt x="25908" y="218694"/>
                  </a:cubicBezTo>
                  <a:cubicBezTo>
                    <a:pt x="0" y="276098"/>
                    <a:pt x="14478" y="359537"/>
                    <a:pt x="66421" y="391160"/>
                  </a:cubicBezTo>
                  <a:cubicBezTo>
                    <a:pt x="141478" y="431419"/>
                    <a:pt x="178943" y="511937"/>
                    <a:pt x="254000" y="549402"/>
                  </a:cubicBezTo>
                  <a:cubicBezTo>
                    <a:pt x="280035" y="563753"/>
                    <a:pt x="265557" y="592582"/>
                    <a:pt x="265557" y="612648"/>
                  </a:cubicBezTo>
                  <a:cubicBezTo>
                    <a:pt x="268478" y="632841"/>
                    <a:pt x="256921" y="632841"/>
                    <a:pt x="242443" y="635635"/>
                  </a:cubicBezTo>
                  <a:cubicBezTo>
                    <a:pt x="239522" y="635635"/>
                    <a:pt x="239522" y="635635"/>
                    <a:pt x="239522" y="635635"/>
                  </a:cubicBezTo>
                  <a:cubicBezTo>
                    <a:pt x="239522" y="641350"/>
                    <a:pt x="236601" y="647192"/>
                    <a:pt x="230886" y="652907"/>
                  </a:cubicBezTo>
                  <a:cubicBezTo>
                    <a:pt x="256921" y="661543"/>
                    <a:pt x="265557" y="687451"/>
                    <a:pt x="262636" y="710438"/>
                  </a:cubicBezTo>
                  <a:cubicBezTo>
                    <a:pt x="297307" y="707517"/>
                    <a:pt x="331978" y="707517"/>
                    <a:pt x="366522" y="713359"/>
                  </a:cubicBezTo>
                  <a:cubicBezTo>
                    <a:pt x="366522" y="687451"/>
                    <a:pt x="383794" y="655828"/>
                    <a:pt x="415544" y="650113"/>
                  </a:cubicBezTo>
                  <a:cubicBezTo>
                    <a:pt x="415544" y="650113"/>
                    <a:pt x="415544" y="647192"/>
                    <a:pt x="415544" y="644398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71" name="Group 88">
            <a:extLst>
              <a:ext uri="{FF2B5EF4-FFF2-40B4-BE49-F238E27FC236}">
                <a16:creationId xmlns:a16="http://schemas.microsoft.com/office/drawing/2014/main" id="{EACBF899-DE3C-21E3-3B6D-634BF73FCCDB}"/>
              </a:ext>
            </a:extLst>
          </p:cNvPr>
          <p:cNvGrpSpPr/>
          <p:nvPr/>
        </p:nvGrpSpPr>
        <p:grpSpPr>
          <a:xfrm>
            <a:off x="13687200" y="1640160"/>
            <a:ext cx="142560" cy="190800"/>
            <a:chOff x="0" y="0"/>
            <a:chExt cx="190080" cy="254400"/>
          </a:xfrm>
        </p:grpSpPr>
        <p:sp>
          <p:nvSpPr>
            <p:cNvPr id="172" name="Freeform 89">
              <a:extLst>
                <a:ext uri="{FF2B5EF4-FFF2-40B4-BE49-F238E27FC236}">
                  <a16:creationId xmlns:a16="http://schemas.microsoft.com/office/drawing/2014/main" id="{EA6D3D98-23CC-9B59-55AB-A42A49A15A91}"/>
                </a:ext>
              </a:extLst>
            </p:cNvPr>
            <p:cNvSpPr/>
            <p:nvPr/>
          </p:nvSpPr>
          <p:spPr>
            <a:xfrm>
              <a:off x="0" y="0"/>
              <a:ext cx="190119" cy="254381"/>
            </a:xfrm>
            <a:custGeom>
              <a:avLst/>
              <a:gdLst/>
              <a:ahLst/>
              <a:cxnLst/>
              <a:rect l="l" t="t" r="r" b="b"/>
              <a:pathLst>
                <a:path w="190119" h="254381">
                  <a:moveTo>
                    <a:pt x="132461" y="2921"/>
                  </a:moveTo>
                  <a:cubicBezTo>
                    <a:pt x="54737" y="14478"/>
                    <a:pt x="0" y="78105"/>
                    <a:pt x="0" y="159004"/>
                  </a:cubicBezTo>
                  <a:cubicBezTo>
                    <a:pt x="0" y="242824"/>
                    <a:pt x="14351" y="254381"/>
                    <a:pt x="89281" y="216789"/>
                  </a:cubicBezTo>
                  <a:cubicBezTo>
                    <a:pt x="158369" y="182118"/>
                    <a:pt x="190119" y="104013"/>
                    <a:pt x="169926" y="26035"/>
                  </a:cubicBezTo>
                  <a:cubicBezTo>
                    <a:pt x="164211" y="5842"/>
                    <a:pt x="152654" y="0"/>
                    <a:pt x="132461" y="2921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73" name="Group 90">
            <a:extLst>
              <a:ext uri="{FF2B5EF4-FFF2-40B4-BE49-F238E27FC236}">
                <a16:creationId xmlns:a16="http://schemas.microsoft.com/office/drawing/2014/main" id="{79A4E54E-102A-4917-D0A8-103913554740}"/>
              </a:ext>
            </a:extLst>
          </p:cNvPr>
          <p:cNvGrpSpPr/>
          <p:nvPr/>
        </p:nvGrpSpPr>
        <p:grpSpPr>
          <a:xfrm>
            <a:off x="11795040" y="1367280"/>
            <a:ext cx="311760" cy="534960"/>
            <a:chOff x="0" y="0"/>
            <a:chExt cx="415680" cy="713280"/>
          </a:xfrm>
        </p:grpSpPr>
        <p:sp>
          <p:nvSpPr>
            <p:cNvPr id="174" name="Freeform 91">
              <a:extLst>
                <a:ext uri="{FF2B5EF4-FFF2-40B4-BE49-F238E27FC236}">
                  <a16:creationId xmlns:a16="http://schemas.microsoft.com/office/drawing/2014/main" id="{D4E2E696-4EC1-BE99-7C78-6BD445F7A964}"/>
                </a:ext>
              </a:extLst>
            </p:cNvPr>
            <p:cNvSpPr/>
            <p:nvPr/>
          </p:nvSpPr>
          <p:spPr>
            <a:xfrm>
              <a:off x="0" y="0"/>
              <a:ext cx="415671" cy="713359"/>
            </a:xfrm>
            <a:custGeom>
              <a:avLst/>
              <a:gdLst/>
              <a:ahLst/>
              <a:cxnLst/>
              <a:rect l="l" t="t" r="r" b="b"/>
              <a:pathLst>
                <a:path w="415671" h="713359">
                  <a:moveTo>
                    <a:pt x="415671" y="644271"/>
                  </a:moveTo>
                  <a:cubicBezTo>
                    <a:pt x="398399" y="641350"/>
                    <a:pt x="378206" y="638556"/>
                    <a:pt x="357886" y="635635"/>
                  </a:cubicBezTo>
                  <a:cubicBezTo>
                    <a:pt x="329057" y="632714"/>
                    <a:pt x="331851" y="615442"/>
                    <a:pt x="331851" y="595376"/>
                  </a:cubicBezTo>
                  <a:cubicBezTo>
                    <a:pt x="331851" y="511937"/>
                    <a:pt x="331851" y="428498"/>
                    <a:pt x="331851" y="342265"/>
                  </a:cubicBezTo>
                  <a:cubicBezTo>
                    <a:pt x="331851" y="304927"/>
                    <a:pt x="337566" y="273177"/>
                    <a:pt x="357886" y="241554"/>
                  </a:cubicBezTo>
                  <a:cubicBezTo>
                    <a:pt x="406908" y="166751"/>
                    <a:pt x="386715" y="68961"/>
                    <a:pt x="320421" y="14351"/>
                  </a:cubicBezTo>
                  <a:cubicBezTo>
                    <a:pt x="303149" y="0"/>
                    <a:pt x="294386" y="0"/>
                    <a:pt x="280035" y="11557"/>
                  </a:cubicBezTo>
                  <a:cubicBezTo>
                    <a:pt x="216535" y="63373"/>
                    <a:pt x="187706" y="161163"/>
                    <a:pt x="231013" y="224409"/>
                  </a:cubicBezTo>
                  <a:cubicBezTo>
                    <a:pt x="288798" y="304927"/>
                    <a:pt x="257048" y="388366"/>
                    <a:pt x="268478" y="483235"/>
                  </a:cubicBezTo>
                  <a:cubicBezTo>
                    <a:pt x="187706" y="422783"/>
                    <a:pt x="184785" y="417068"/>
                    <a:pt x="181864" y="339471"/>
                  </a:cubicBezTo>
                  <a:cubicBezTo>
                    <a:pt x="176149" y="276225"/>
                    <a:pt x="127000" y="218694"/>
                    <a:pt x="60579" y="201422"/>
                  </a:cubicBezTo>
                  <a:cubicBezTo>
                    <a:pt x="43307" y="198501"/>
                    <a:pt x="31750" y="201422"/>
                    <a:pt x="25908" y="218694"/>
                  </a:cubicBezTo>
                  <a:cubicBezTo>
                    <a:pt x="0" y="276098"/>
                    <a:pt x="14478" y="359537"/>
                    <a:pt x="66421" y="391160"/>
                  </a:cubicBezTo>
                  <a:cubicBezTo>
                    <a:pt x="141478" y="431419"/>
                    <a:pt x="178943" y="511937"/>
                    <a:pt x="254000" y="549402"/>
                  </a:cubicBezTo>
                  <a:cubicBezTo>
                    <a:pt x="280035" y="563753"/>
                    <a:pt x="265557" y="592582"/>
                    <a:pt x="265557" y="612648"/>
                  </a:cubicBezTo>
                  <a:cubicBezTo>
                    <a:pt x="268478" y="632841"/>
                    <a:pt x="256921" y="632841"/>
                    <a:pt x="242443" y="635635"/>
                  </a:cubicBezTo>
                  <a:cubicBezTo>
                    <a:pt x="239522" y="635635"/>
                    <a:pt x="239522" y="635635"/>
                    <a:pt x="239522" y="635635"/>
                  </a:cubicBezTo>
                  <a:cubicBezTo>
                    <a:pt x="239522" y="641350"/>
                    <a:pt x="236601" y="647192"/>
                    <a:pt x="230886" y="652907"/>
                  </a:cubicBezTo>
                  <a:cubicBezTo>
                    <a:pt x="256921" y="661543"/>
                    <a:pt x="265557" y="687451"/>
                    <a:pt x="262636" y="710438"/>
                  </a:cubicBezTo>
                  <a:cubicBezTo>
                    <a:pt x="297307" y="707517"/>
                    <a:pt x="331978" y="707517"/>
                    <a:pt x="366522" y="713359"/>
                  </a:cubicBezTo>
                  <a:cubicBezTo>
                    <a:pt x="366522" y="687451"/>
                    <a:pt x="383794" y="655828"/>
                    <a:pt x="415544" y="650113"/>
                  </a:cubicBezTo>
                  <a:cubicBezTo>
                    <a:pt x="415544" y="650113"/>
                    <a:pt x="415544" y="647192"/>
                    <a:pt x="415544" y="644398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75" name="Group 92">
            <a:extLst>
              <a:ext uri="{FF2B5EF4-FFF2-40B4-BE49-F238E27FC236}">
                <a16:creationId xmlns:a16="http://schemas.microsoft.com/office/drawing/2014/main" id="{9EB1AF2A-588C-D4E9-EFB6-B913A57494CF}"/>
              </a:ext>
            </a:extLst>
          </p:cNvPr>
          <p:cNvGrpSpPr/>
          <p:nvPr/>
        </p:nvGrpSpPr>
        <p:grpSpPr>
          <a:xfrm>
            <a:off x="12072960" y="1640160"/>
            <a:ext cx="142560" cy="190800"/>
            <a:chOff x="0" y="0"/>
            <a:chExt cx="190080" cy="254400"/>
          </a:xfrm>
        </p:grpSpPr>
        <p:sp>
          <p:nvSpPr>
            <p:cNvPr id="176" name="Freeform 93">
              <a:extLst>
                <a:ext uri="{FF2B5EF4-FFF2-40B4-BE49-F238E27FC236}">
                  <a16:creationId xmlns:a16="http://schemas.microsoft.com/office/drawing/2014/main" id="{6E41DC09-BDA9-C963-7394-3300697199F8}"/>
                </a:ext>
              </a:extLst>
            </p:cNvPr>
            <p:cNvSpPr/>
            <p:nvPr/>
          </p:nvSpPr>
          <p:spPr>
            <a:xfrm>
              <a:off x="0" y="0"/>
              <a:ext cx="190119" cy="254381"/>
            </a:xfrm>
            <a:custGeom>
              <a:avLst/>
              <a:gdLst/>
              <a:ahLst/>
              <a:cxnLst/>
              <a:rect l="l" t="t" r="r" b="b"/>
              <a:pathLst>
                <a:path w="190119" h="254381">
                  <a:moveTo>
                    <a:pt x="132461" y="2921"/>
                  </a:moveTo>
                  <a:cubicBezTo>
                    <a:pt x="54737" y="14478"/>
                    <a:pt x="0" y="78105"/>
                    <a:pt x="0" y="159004"/>
                  </a:cubicBezTo>
                  <a:cubicBezTo>
                    <a:pt x="0" y="242824"/>
                    <a:pt x="14351" y="254381"/>
                    <a:pt x="89281" y="216789"/>
                  </a:cubicBezTo>
                  <a:cubicBezTo>
                    <a:pt x="158369" y="182118"/>
                    <a:pt x="190119" y="104013"/>
                    <a:pt x="169926" y="26035"/>
                  </a:cubicBezTo>
                  <a:cubicBezTo>
                    <a:pt x="164211" y="5842"/>
                    <a:pt x="152654" y="0"/>
                    <a:pt x="132461" y="2921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77" name="Group 94">
            <a:extLst>
              <a:ext uri="{FF2B5EF4-FFF2-40B4-BE49-F238E27FC236}">
                <a16:creationId xmlns:a16="http://schemas.microsoft.com/office/drawing/2014/main" id="{D6A3F00A-FD91-2749-5447-CD834D8844FF}"/>
              </a:ext>
            </a:extLst>
          </p:cNvPr>
          <p:cNvGrpSpPr/>
          <p:nvPr/>
        </p:nvGrpSpPr>
        <p:grpSpPr>
          <a:xfrm>
            <a:off x="3012480" y="1368720"/>
            <a:ext cx="311760" cy="534960"/>
            <a:chOff x="0" y="0"/>
            <a:chExt cx="415680" cy="713280"/>
          </a:xfrm>
        </p:grpSpPr>
        <p:sp>
          <p:nvSpPr>
            <p:cNvPr id="178" name="Freeform 95">
              <a:extLst>
                <a:ext uri="{FF2B5EF4-FFF2-40B4-BE49-F238E27FC236}">
                  <a16:creationId xmlns:a16="http://schemas.microsoft.com/office/drawing/2014/main" id="{25E03202-C7A7-6A6F-0C9C-40B57D150903}"/>
                </a:ext>
              </a:extLst>
            </p:cNvPr>
            <p:cNvSpPr/>
            <p:nvPr/>
          </p:nvSpPr>
          <p:spPr>
            <a:xfrm>
              <a:off x="0" y="0"/>
              <a:ext cx="415671" cy="713359"/>
            </a:xfrm>
            <a:custGeom>
              <a:avLst/>
              <a:gdLst/>
              <a:ahLst/>
              <a:cxnLst/>
              <a:rect l="l" t="t" r="r" b="b"/>
              <a:pathLst>
                <a:path w="415671" h="713359">
                  <a:moveTo>
                    <a:pt x="415671" y="644271"/>
                  </a:moveTo>
                  <a:cubicBezTo>
                    <a:pt x="398399" y="641350"/>
                    <a:pt x="378206" y="638556"/>
                    <a:pt x="357886" y="635635"/>
                  </a:cubicBezTo>
                  <a:cubicBezTo>
                    <a:pt x="329057" y="632714"/>
                    <a:pt x="331851" y="615442"/>
                    <a:pt x="331851" y="595376"/>
                  </a:cubicBezTo>
                  <a:cubicBezTo>
                    <a:pt x="331851" y="511937"/>
                    <a:pt x="331851" y="428498"/>
                    <a:pt x="331851" y="342265"/>
                  </a:cubicBezTo>
                  <a:cubicBezTo>
                    <a:pt x="331851" y="304927"/>
                    <a:pt x="337566" y="273177"/>
                    <a:pt x="357886" y="241554"/>
                  </a:cubicBezTo>
                  <a:cubicBezTo>
                    <a:pt x="406908" y="166751"/>
                    <a:pt x="386715" y="68961"/>
                    <a:pt x="320421" y="14351"/>
                  </a:cubicBezTo>
                  <a:cubicBezTo>
                    <a:pt x="303149" y="0"/>
                    <a:pt x="294386" y="0"/>
                    <a:pt x="280035" y="11557"/>
                  </a:cubicBezTo>
                  <a:cubicBezTo>
                    <a:pt x="216535" y="63373"/>
                    <a:pt x="187706" y="161163"/>
                    <a:pt x="231013" y="224409"/>
                  </a:cubicBezTo>
                  <a:cubicBezTo>
                    <a:pt x="288798" y="304927"/>
                    <a:pt x="257048" y="388366"/>
                    <a:pt x="268478" y="483235"/>
                  </a:cubicBezTo>
                  <a:cubicBezTo>
                    <a:pt x="187706" y="422783"/>
                    <a:pt x="184785" y="417068"/>
                    <a:pt x="181864" y="339471"/>
                  </a:cubicBezTo>
                  <a:cubicBezTo>
                    <a:pt x="176149" y="276225"/>
                    <a:pt x="127000" y="218694"/>
                    <a:pt x="60579" y="201422"/>
                  </a:cubicBezTo>
                  <a:cubicBezTo>
                    <a:pt x="43307" y="198501"/>
                    <a:pt x="31750" y="201422"/>
                    <a:pt x="25908" y="218694"/>
                  </a:cubicBezTo>
                  <a:cubicBezTo>
                    <a:pt x="0" y="276098"/>
                    <a:pt x="14478" y="359537"/>
                    <a:pt x="66421" y="391160"/>
                  </a:cubicBezTo>
                  <a:cubicBezTo>
                    <a:pt x="141478" y="431419"/>
                    <a:pt x="178943" y="511937"/>
                    <a:pt x="254000" y="549402"/>
                  </a:cubicBezTo>
                  <a:cubicBezTo>
                    <a:pt x="280035" y="563753"/>
                    <a:pt x="265557" y="592582"/>
                    <a:pt x="265557" y="612648"/>
                  </a:cubicBezTo>
                  <a:cubicBezTo>
                    <a:pt x="268478" y="632841"/>
                    <a:pt x="256921" y="632841"/>
                    <a:pt x="242443" y="635635"/>
                  </a:cubicBezTo>
                  <a:cubicBezTo>
                    <a:pt x="239522" y="635635"/>
                    <a:pt x="239522" y="635635"/>
                    <a:pt x="239522" y="635635"/>
                  </a:cubicBezTo>
                  <a:cubicBezTo>
                    <a:pt x="239522" y="641350"/>
                    <a:pt x="236601" y="647192"/>
                    <a:pt x="230886" y="652907"/>
                  </a:cubicBezTo>
                  <a:cubicBezTo>
                    <a:pt x="256921" y="661543"/>
                    <a:pt x="265557" y="687451"/>
                    <a:pt x="262636" y="710438"/>
                  </a:cubicBezTo>
                  <a:cubicBezTo>
                    <a:pt x="297307" y="707517"/>
                    <a:pt x="331978" y="707517"/>
                    <a:pt x="366522" y="713359"/>
                  </a:cubicBezTo>
                  <a:cubicBezTo>
                    <a:pt x="366522" y="687451"/>
                    <a:pt x="383794" y="655828"/>
                    <a:pt x="415544" y="650113"/>
                  </a:cubicBezTo>
                  <a:cubicBezTo>
                    <a:pt x="415544" y="650113"/>
                    <a:pt x="415544" y="647192"/>
                    <a:pt x="415544" y="644398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79" name="Group 96">
            <a:extLst>
              <a:ext uri="{FF2B5EF4-FFF2-40B4-BE49-F238E27FC236}">
                <a16:creationId xmlns:a16="http://schemas.microsoft.com/office/drawing/2014/main" id="{477E15CD-67C7-EB3E-C0E9-DC924FDD56DF}"/>
              </a:ext>
            </a:extLst>
          </p:cNvPr>
          <p:cNvGrpSpPr/>
          <p:nvPr/>
        </p:nvGrpSpPr>
        <p:grpSpPr>
          <a:xfrm>
            <a:off x="3290400" y="1642320"/>
            <a:ext cx="142560" cy="190800"/>
            <a:chOff x="0" y="0"/>
            <a:chExt cx="190080" cy="254400"/>
          </a:xfrm>
        </p:grpSpPr>
        <p:sp>
          <p:nvSpPr>
            <p:cNvPr id="180" name="Freeform 97">
              <a:extLst>
                <a:ext uri="{FF2B5EF4-FFF2-40B4-BE49-F238E27FC236}">
                  <a16:creationId xmlns:a16="http://schemas.microsoft.com/office/drawing/2014/main" id="{07BB6BB0-2A5D-800C-F772-2EFF97C99786}"/>
                </a:ext>
              </a:extLst>
            </p:cNvPr>
            <p:cNvSpPr/>
            <p:nvPr/>
          </p:nvSpPr>
          <p:spPr>
            <a:xfrm>
              <a:off x="0" y="0"/>
              <a:ext cx="190119" cy="254381"/>
            </a:xfrm>
            <a:custGeom>
              <a:avLst/>
              <a:gdLst/>
              <a:ahLst/>
              <a:cxnLst/>
              <a:rect l="l" t="t" r="r" b="b"/>
              <a:pathLst>
                <a:path w="190119" h="254381">
                  <a:moveTo>
                    <a:pt x="132461" y="2921"/>
                  </a:moveTo>
                  <a:cubicBezTo>
                    <a:pt x="54737" y="14478"/>
                    <a:pt x="0" y="78105"/>
                    <a:pt x="0" y="159004"/>
                  </a:cubicBezTo>
                  <a:cubicBezTo>
                    <a:pt x="0" y="242824"/>
                    <a:pt x="14351" y="254381"/>
                    <a:pt x="89281" y="216789"/>
                  </a:cubicBezTo>
                  <a:cubicBezTo>
                    <a:pt x="158369" y="182118"/>
                    <a:pt x="190119" y="104013"/>
                    <a:pt x="169926" y="26035"/>
                  </a:cubicBezTo>
                  <a:cubicBezTo>
                    <a:pt x="164211" y="5842"/>
                    <a:pt x="152654" y="0"/>
                    <a:pt x="132461" y="2921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81" name="Group 98">
            <a:extLst>
              <a:ext uri="{FF2B5EF4-FFF2-40B4-BE49-F238E27FC236}">
                <a16:creationId xmlns:a16="http://schemas.microsoft.com/office/drawing/2014/main" id="{A1CCAD8B-92C3-FCDC-01D0-EFAB4682CD08}"/>
              </a:ext>
            </a:extLst>
          </p:cNvPr>
          <p:cNvGrpSpPr/>
          <p:nvPr/>
        </p:nvGrpSpPr>
        <p:grpSpPr>
          <a:xfrm>
            <a:off x="2200320" y="1371600"/>
            <a:ext cx="311760" cy="534960"/>
            <a:chOff x="0" y="0"/>
            <a:chExt cx="415680" cy="713280"/>
          </a:xfrm>
        </p:grpSpPr>
        <p:sp>
          <p:nvSpPr>
            <p:cNvPr id="182" name="Freeform 99">
              <a:extLst>
                <a:ext uri="{FF2B5EF4-FFF2-40B4-BE49-F238E27FC236}">
                  <a16:creationId xmlns:a16="http://schemas.microsoft.com/office/drawing/2014/main" id="{3D920FE0-4781-079D-75FE-792DFE56A527}"/>
                </a:ext>
              </a:extLst>
            </p:cNvPr>
            <p:cNvSpPr/>
            <p:nvPr/>
          </p:nvSpPr>
          <p:spPr>
            <a:xfrm>
              <a:off x="0" y="0"/>
              <a:ext cx="415671" cy="713359"/>
            </a:xfrm>
            <a:custGeom>
              <a:avLst/>
              <a:gdLst/>
              <a:ahLst/>
              <a:cxnLst/>
              <a:rect l="l" t="t" r="r" b="b"/>
              <a:pathLst>
                <a:path w="415671" h="713359">
                  <a:moveTo>
                    <a:pt x="415671" y="644271"/>
                  </a:moveTo>
                  <a:cubicBezTo>
                    <a:pt x="398399" y="641350"/>
                    <a:pt x="378206" y="638556"/>
                    <a:pt x="357886" y="635635"/>
                  </a:cubicBezTo>
                  <a:cubicBezTo>
                    <a:pt x="329057" y="632714"/>
                    <a:pt x="331851" y="615442"/>
                    <a:pt x="331851" y="595376"/>
                  </a:cubicBezTo>
                  <a:cubicBezTo>
                    <a:pt x="331851" y="511937"/>
                    <a:pt x="331851" y="428498"/>
                    <a:pt x="331851" y="342265"/>
                  </a:cubicBezTo>
                  <a:cubicBezTo>
                    <a:pt x="331851" y="304927"/>
                    <a:pt x="337566" y="273177"/>
                    <a:pt x="357886" y="241554"/>
                  </a:cubicBezTo>
                  <a:cubicBezTo>
                    <a:pt x="406908" y="166751"/>
                    <a:pt x="386715" y="68961"/>
                    <a:pt x="320421" y="14351"/>
                  </a:cubicBezTo>
                  <a:cubicBezTo>
                    <a:pt x="303149" y="0"/>
                    <a:pt x="294386" y="0"/>
                    <a:pt x="280035" y="11557"/>
                  </a:cubicBezTo>
                  <a:cubicBezTo>
                    <a:pt x="216535" y="63373"/>
                    <a:pt x="187706" y="161163"/>
                    <a:pt x="231013" y="224409"/>
                  </a:cubicBezTo>
                  <a:cubicBezTo>
                    <a:pt x="288798" y="304927"/>
                    <a:pt x="257048" y="388366"/>
                    <a:pt x="268478" y="483235"/>
                  </a:cubicBezTo>
                  <a:cubicBezTo>
                    <a:pt x="187706" y="422783"/>
                    <a:pt x="184785" y="417068"/>
                    <a:pt x="181864" y="339471"/>
                  </a:cubicBezTo>
                  <a:cubicBezTo>
                    <a:pt x="176149" y="276225"/>
                    <a:pt x="127000" y="218694"/>
                    <a:pt x="60579" y="201422"/>
                  </a:cubicBezTo>
                  <a:cubicBezTo>
                    <a:pt x="43307" y="198501"/>
                    <a:pt x="31750" y="201422"/>
                    <a:pt x="25908" y="218694"/>
                  </a:cubicBezTo>
                  <a:cubicBezTo>
                    <a:pt x="0" y="276098"/>
                    <a:pt x="14478" y="359537"/>
                    <a:pt x="66421" y="391160"/>
                  </a:cubicBezTo>
                  <a:cubicBezTo>
                    <a:pt x="141478" y="431419"/>
                    <a:pt x="178943" y="511937"/>
                    <a:pt x="254000" y="549402"/>
                  </a:cubicBezTo>
                  <a:cubicBezTo>
                    <a:pt x="280035" y="563753"/>
                    <a:pt x="265557" y="592582"/>
                    <a:pt x="265557" y="612648"/>
                  </a:cubicBezTo>
                  <a:cubicBezTo>
                    <a:pt x="268478" y="632841"/>
                    <a:pt x="256921" y="632841"/>
                    <a:pt x="242443" y="635635"/>
                  </a:cubicBezTo>
                  <a:cubicBezTo>
                    <a:pt x="239522" y="635635"/>
                    <a:pt x="239522" y="635635"/>
                    <a:pt x="239522" y="635635"/>
                  </a:cubicBezTo>
                  <a:cubicBezTo>
                    <a:pt x="239522" y="641350"/>
                    <a:pt x="236601" y="647192"/>
                    <a:pt x="230886" y="652907"/>
                  </a:cubicBezTo>
                  <a:cubicBezTo>
                    <a:pt x="256921" y="661543"/>
                    <a:pt x="265557" y="687451"/>
                    <a:pt x="262636" y="710438"/>
                  </a:cubicBezTo>
                  <a:cubicBezTo>
                    <a:pt x="297307" y="707517"/>
                    <a:pt x="331978" y="707517"/>
                    <a:pt x="366522" y="713359"/>
                  </a:cubicBezTo>
                  <a:cubicBezTo>
                    <a:pt x="366522" y="687451"/>
                    <a:pt x="383794" y="655828"/>
                    <a:pt x="415544" y="650113"/>
                  </a:cubicBezTo>
                  <a:cubicBezTo>
                    <a:pt x="415544" y="650113"/>
                    <a:pt x="415544" y="647192"/>
                    <a:pt x="415544" y="644398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83" name="Group 100">
            <a:extLst>
              <a:ext uri="{FF2B5EF4-FFF2-40B4-BE49-F238E27FC236}">
                <a16:creationId xmlns:a16="http://schemas.microsoft.com/office/drawing/2014/main" id="{1D4383EA-DE63-2554-62AF-BAE04B7C72E1}"/>
              </a:ext>
            </a:extLst>
          </p:cNvPr>
          <p:cNvGrpSpPr/>
          <p:nvPr/>
        </p:nvGrpSpPr>
        <p:grpSpPr>
          <a:xfrm>
            <a:off x="2478240" y="1645200"/>
            <a:ext cx="142560" cy="190800"/>
            <a:chOff x="0" y="0"/>
            <a:chExt cx="190080" cy="254400"/>
          </a:xfrm>
        </p:grpSpPr>
        <p:sp>
          <p:nvSpPr>
            <p:cNvPr id="184" name="Freeform 101">
              <a:extLst>
                <a:ext uri="{FF2B5EF4-FFF2-40B4-BE49-F238E27FC236}">
                  <a16:creationId xmlns:a16="http://schemas.microsoft.com/office/drawing/2014/main" id="{2F38DA86-8510-F74B-3BDC-F895EA9F78DC}"/>
                </a:ext>
              </a:extLst>
            </p:cNvPr>
            <p:cNvSpPr/>
            <p:nvPr/>
          </p:nvSpPr>
          <p:spPr>
            <a:xfrm>
              <a:off x="0" y="0"/>
              <a:ext cx="190119" cy="254381"/>
            </a:xfrm>
            <a:custGeom>
              <a:avLst/>
              <a:gdLst/>
              <a:ahLst/>
              <a:cxnLst/>
              <a:rect l="l" t="t" r="r" b="b"/>
              <a:pathLst>
                <a:path w="190119" h="254381">
                  <a:moveTo>
                    <a:pt x="132461" y="2921"/>
                  </a:moveTo>
                  <a:cubicBezTo>
                    <a:pt x="54737" y="14478"/>
                    <a:pt x="0" y="78105"/>
                    <a:pt x="0" y="159004"/>
                  </a:cubicBezTo>
                  <a:cubicBezTo>
                    <a:pt x="0" y="242824"/>
                    <a:pt x="14351" y="254381"/>
                    <a:pt x="89281" y="216789"/>
                  </a:cubicBezTo>
                  <a:cubicBezTo>
                    <a:pt x="158369" y="182118"/>
                    <a:pt x="190119" y="104013"/>
                    <a:pt x="169926" y="26035"/>
                  </a:cubicBezTo>
                  <a:cubicBezTo>
                    <a:pt x="164211" y="5842"/>
                    <a:pt x="152654" y="0"/>
                    <a:pt x="132461" y="2921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sp>
        <p:nvSpPr>
          <p:cNvPr id="32" name="Google Shape;12249;p21">
            <a:extLst>
              <a:ext uri="{FF2B5EF4-FFF2-40B4-BE49-F238E27FC236}">
                <a16:creationId xmlns:a16="http://schemas.microsoft.com/office/drawing/2014/main" id="{1BE93BFC-99A8-A7DD-CD3A-EE4795331BA9}"/>
              </a:ext>
            </a:extLst>
          </p:cNvPr>
          <p:cNvSpPr/>
          <p:nvPr/>
        </p:nvSpPr>
        <p:spPr>
          <a:xfrm>
            <a:off x="3008571" y="5172336"/>
            <a:ext cx="3426374" cy="1069952"/>
          </a:xfrm>
          <a:custGeom>
            <a:avLst/>
            <a:gdLst/>
            <a:ahLst/>
            <a:cxnLst/>
            <a:rect l="l" t="t" r="r" b="b"/>
            <a:pathLst>
              <a:path w="110102" h="34387" extrusionOk="0">
                <a:moveTo>
                  <a:pt x="17194" y="1"/>
                </a:moveTo>
                <a:cubicBezTo>
                  <a:pt x="7695" y="1"/>
                  <a:pt x="1" y="7695"/>
                  <a:pt x="1" y="17194"/>
                </a:cubicBezTo>
                <a:cubicBezTo>
                  <a:pt x="1" y="26693"/>
                  <a:pt x="7695" y="34387"/>
                  <a:pt x="17194" y="34387"/>
                </a:cubicBezTo>
                <a:lnTo>
                  <a:pt x="92908" y="34387"/>
                </a:lnTo>
                <a:cubicBezTo>
                  <a:pt x="102407" y="34387"/>
                  <a:pt x="110102" y="26693"/>
                  <a:pt x="110102" y="17194"/>
                </a:cubicBezTo>
                <a:cubicBezTo>
                  <a:pt x="110102" y="7695"/>
                  <a:pt x="102407" y="1"/>
                  <a:pt x="92908" y="1"/>
                </a:cubicBezTo>
                <a:close/>
              </a:path>
            </a:pathLst>
          </a:custGeom>
          <a:noFill/>
          <a:ln w="19050" cap="flat" cmpd="sng">
            <a:solidFill>
              <a:srgbClr val="5F7D9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33" name="Google Shape;12250;p21">
            <a:extLst>
              <a:ext uri="{FF2B5EF4-FFF2-40B4-BE49-F238E27FC236}">
                <a16:creationId xmlns:a16="http://schemas.microsoft.com/office/drawing/2014/main" id="{3833AD7F-8076-3B35-3B74-50BACAAB9BD6}"/>
              </a:ext>
            </a:extLst>
          </p:cNvPr>
          <p:cNvSpPr/>
          <p:nvPr/>
        </p:nvSpPr>
        <p:spPr>
          <a:xfrm>
            <a:off x="5307645" y="4965660"/>
            <a:ext cx="1375878" cy="1483284"/>
          </a:xfrm>
          <a:custGeom>
            <a:avLst/>
            <a:gdLst/>
            <a:ahLst/>
            <a:cxnLst/>
            <a:rect l="l" t="t" r="r" b="b"/>
            <a:pathLst>
              <a:path w="44212" h="47671" extrusionOk="0">
                <a:moveTo>
                  <a:pt x="1" y="1"/>
                </a:moveTo>
                <a:lnTo>
                  <a:pt x="1" y="1379"/>
                </a:lnTo>
                <a:lnTo>
                  <a:pt x="20352" y="1379"/>
                </a:lnTo>
                <a:cubicBezTo>
                  <a:pt x="32758" y="1379"/>
                  <a:pt x="42833" y="11455"/>
                  <a:pt x="42833" y="23836"/>
                </a:cubicBezTo>
                <a:cubicBezTo>
                  <a:pt x="42833" y="36217"/>
                  <a:pt x="32758" y="46292"/>
                  <a:pt x="20352" y="46292"/>
                </a:cubicBezTo>
                <a:lnTo>
                  <a:pt x="1" y="46292"/>
                </a:lnTo>
                <a:lnTo>
                  <a:pt x="1" y="47670"/>
                </a:lnTo>
                <a:lnTo>
                  <a:pt x="20352" y="47670"/>
                </a:lnTo>
                <a:cubicBezTo>
                  <a:pt x="33510" y="47670"/>
                  <a:pt x="44212" y="36969"/>
                  <a:pt x="44212" y="23836"/>
                </a:cubicBezTo>
                <a:cubicBezTo>
                  <a:pt x="44212" y="10678"/>
                  <a:pt x="33510" y="1"/>
                  <a:pt x="20352" y="1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30" name="Google Shape;12251;p21">
            <a:extLst>
              <a:ext uri="{FF2B5EF4-FFF2-40B4-BE49-F238E27FC236}">
                <a16:creationId xmlns:a16="http://schemas.microsoft.com/office/drawing/2014/main" id="{1A2B5570-B25A-6588-0764-C1D316D39172}"/>
              </a:ext>
            </a:extLst>
          </p:cNvPr>
          <p:cNvSpPr/>
          <p:nvPr/>
        </p:nvSpPr>
        <p:spPr>
          <a:xfrm>
            <a:off x="2760568" y="4965660"/>
            <a:ext cx="1375100" cy="1483284"/>
          </a:xfrm>
          <a:custGeom>
            <a:avLst/>
            <a:gdLst/>
            <a:ahLst/>
            <a:cxnLst/>
            <a:rect l="l" t="t" r="r" b="b"/>
            <a:pathLst>
              <a:path w="44187" h="47671" extrusionOk="0">
                <a:moveTo>
                  <a:pt x="23835" y="1"/>
                </a:moveTo>
                <a:cubicBezTo>
                  <a:pt x="10677" y="1"/>
                  <a:pt x="1" y="10678"/>
                  <a:pt x="1" y="23836"/>
                </a:cubicBezTo>
                <a:cubicBezTo>
                  <a:pt x="1" y="36969"/>
                  <a:pt x="10677" y="47670"/>
                  <a:pt x="23835" y="47670"/>
                </a:cubicBezTo>
                <a:lnTo>
                  <a:pt x="44186" y="47670"/>
                </a:lnTo>
                <a:lnTo>
                  <a:pt x="44186" y="46292"/>
                </a:lnTo>
                <a:lnTo>
                  <a:pt x="23835" y="46292"/>
                </a:lnTo>
                <a:cubicBezTo>
                  <a:pt x="11454" y="46292"/>
                  <a:pt x="1379" y="36217"/>
                  <a:pt x="1379" y="23836"/>
                </a:cubicBezTo>
                <a:cubicBezTo>
                  <a:pt x="1379" y="11455"/>
                  <a:pt x="11454" y="1379"/>
                  <a:pt x="23835" y="1379"/>
                </a:cubicBezTo>
                <a:lnTo>
                  <a:pt x="44186" y="1379"/>
                </a:lnTo>
                <a:lnTo>
                  <a:pt x="44186" y="1"/>
                </a:ln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31" name="Google Shape;12252;p21">
            <a:extLst>
              <a:ext uri="{FF2B5EF4-FFF2-40B4-BE49-F238E27FC236}">
                <a16:creationId xmlns:a16="http://schemas.microsoft.com/office/drawing/2014/main" id="{99BE6F44-4E21-9638-AEF8-0D982E3DFD19}"/>
              </a:ext>
            </a:extLst>
          </p:cNvPr>
          <p:cNvSpPr/>
          <p:nvPr/>
        </p:nvSpPr>
        <p:spPr>
          <a:xfrm>
            <a:off x="3997466" y="7119677"/>
            <a:ext cx="1448388" cy="1176022"/>
          </a:xfrm>
          <a:custGeom>
            <a:avLst/>
            <a:gdLst/>
            <a:ahLst/>
            <a:cxnLst/>
            <a:rect l="l" t="t" r="r" b="b"/>
            <a:pathLst>
              <a:path w="46542" h="37796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84" y="37795"/>
                  <a:pt x="46542" y="34412"/>
                  <a:pt x="46542" y="30226"/>
                </a:cubicBezTo>
                <a:lnTo>
                  <a:pt x="46542" y="7569"/>
                </a:lnTo>
                <a:cubicBezTo>
                  <a:pt x="46542" y="3384"/>
                  <a:pt x="43184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32" name="Google Shape;12253;p21">
            <a:extLst>
              <a:ext uri="{FF2B5EF4-FFF2-40B4-BE49-F238E27FC236}">
                <a16:creationId xmlns:a16="http://schemas.microsoft.com/office/drawing/2014/main" id="{774FEEE3-33F9-B789-799A-2243A1285A5A}"/>
              </a:ext>
            </a:extLst>
          </p:cNvPr>
          <p:cNvSpPr/>
          <p:nvPr/>
        </p:nvSpPr>
        <p:spPr>
          <a:xfrm>
            <a:off x="5898026" y="7119677"/>
            <a:ext cx="1449196" cy="1176022"/>
          </a:xfrm>
          <a:custGeom>
            <a:avLst/>
            <a:gdLst/>
            <a:ahLst/>
            <a:cxnLst/>
            <a:rect l="l" t="t" r="r" b="b"/>
            <a:pathLst>
              <a:path w="46568" h="37796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84" y="37795"/>
                  <a:pt x="46567" y="34412"/>
                  <a:pt x="46567" y="30226"/>
                </a:cubicBezTo>
                <a:lnTo>
                  <a:pt x="46567" y="7569"/>
                </a:lnTo>
                <a:cubicBezTo>
                  <a:pt x="46567" y="3384"/>
                  <a:pt x="43184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33" name="Google Shape;12254;p21">
            <a:extLst>
              <a:ext uri="{FF2B5EF4-FFF2-40B4-BE49-F238E27FC236}">
                <a16:creationId xmlns:a16="http://schemas.microsoft.com/office/drawing/2014/main" id="{E6610970-76B9-3F48-5830-F4C01CC85484}"/>
              </a:ext>
            </a:extLst>
          </p:cNvPr>
          <p:cNvSpPr/>
          <p:nvPr/>
        </p:nvSpPr>
        <p:spPr>
          <a:xfrm>
            <a:off x="2096906" y="7119677"/>
            <a:ext cx="1448388" cy="1176022"/>
          </a:xfrm>
          <a:custGeom>
            <a:avLst/>
            <a:gdLst/>
            <a:ahLst/>
            <a:cxnLst/>
            <a:rect l="l" t="t" r="r" b="b"/>
            <a:pathLst>
              <a:path w="46542" h="37796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58" y="37795"/>
                  <a:pt x="46542" y="34412"/>
                  <a:pt x="46542" y="30226"/>
                </a:cubicBezTo>
                <a:lnTo>
                  <a:pt x="46542" y="7569"/>
                </a:lnTo>
                <a:cubicBezTo>
                  <a:pt x="46542" y="3384"/>
                  <a:pt x="43158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34" name="Google Shape;12255;p21">
            <a:extLst>
              <a:ext uri="{FF2B5EF4-FFF2-40B4-BE49-F238E27FC236}">
                <a16:creationId xmlns:a16="http://schemas.microsoft.com/office/drawing/2014/main" id="{0FF6AB28-C596-4673-D869-E58D9994A876}"/>
              </a:ext>
            </a:extLst>
          </p:cNvPr>
          <p:cNvSpPr/>
          <p:nvPr/>
        </p:nvSpPr>
        <p:spPr>
          <a:xfrm>
            <a:off x="3997466" y="3118950"/>
            <a:ext cx="1448388" cy="1175992"/>
          </a:xfrm>
          <a:custGeom>
            <a:avLst/>
            <a:gdLst/>
            <a:ahLst/>
            <a:cxnLst/>
            <a:rect l="l" t="t" r="r" b="b"/>
            <a:pathLst>
              <a:path w="46542" h="37795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84" y="37795"/>
                  <a:pt x="46542" y="34412"/>
                  <a:pt x="46542" y="30226"/>
                </a:cubicBezTo>
                <a:lnTo>
                  <a:pt x="46542" y="7569"/>
                </a:lnTo>
                <a:cubicBezTo>
                  <a:pt x="46542" y="3384"/>
                  <a:pt x="43184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35" name="Google Shape;12256;p21">
            <a:extLst>
              <a:ext uri="{FF2B5EF4-FFF2-40B4-BE49-F238E27FC236}">
                <a16:creationId xmlns:a16="http://schemas.microsoft.com/office/drawing/2014/main" id="{62EE72F1-FF5B-E0EC-C10D-19EE75A74A22}"/>
              </a:ext>
            </a:extLst>
          </p:cNvPr>
          <p:cNvSpPr/>
          <p:nvPr/>
        </p:nvSpPr>
        <p:spPr>
          <a:xfrm>
            <a:off x="5898026" y="3118950"/>
            <a:ext cx="1449196" cy="1175992"/>
          </a:xfrm>
          <a:custGeom>
            <a:avLst/>
            <a:gdLst/>
            <a:ahLst/>
            <a:cxnLst/>
            <a:rect l="l" t="t" r="r" b="b"/>
            <a:pathLst>
              <a:path w="46568" h="37795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84" y="37795"/>
                  <a:pt x="46567" y="34412"/>
                  <a:pt x="46567" y="30226"/>
                </a:cubicBezTo>
                <a:lnTo>
                  <a:pt x="46567" y="7569"/>
                </a:lnTo>
                <a:cubicBezTo>
                  <a:pt x="46567" y="3384"/>
                  <a:pt x="43184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36" name="Google Shape;12257;p21">
            <a:extLst>
              <a:ext uri="{FF2B5EF4-FFF2-40B4-BE49-F238E27FC236}">
                <a16:creationId xmlns:a16="http://schemas.microsoft.com/office/drawing/2014/main" id="{9925B806-C86F-648E-EEFF-0802492A01F2}"/>
              </a:ext>
            </a:extLst>
          </p:cNvPr>
          <p:cNvSpPr/>
          <p:nvPr/>
        </p:nvSpPr>
        <p:spPr>
          <a:xfrm>
            <a:off x="2096906" y="3118950"/>
            <a:ext cx="1448388" cy="1175992"/>
          </a:xfrm>
          <a:custGeom>
            <a:avLst/>
            <a:gdLst/>
            <a:ahLst/>
            <a:cxnLst/>
            <a:rect l="l" t="t" r="r" b="b"/>
            <a:pathLst>
              <a:path w="46542" h="37795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58" y="37795"/>
                  <a:pt x="46542" y="34412"/>
                  <a:pt x="46542" y="30226"/>
                </a:cubicBezTo>
                <a:lnTo>
                  <a:pt x="46542" y="7569"/>
                </a:lnTo>
                <a:cubicBezTo>
                  <a:pt x="46542" y="3384"/>
                  <a:pt x="43158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37" name="Google Shape;12258;p21">
            <a:extLst>
              <a:ext uri="{FF2B5EF4-FFF2-40B4-BE49-F238E27FC236}">
                <a16:creationId xmlns:a16="http://schemas.microsoft.com/office/drawing/2014/main" id="{8FEB9998-9DC3-3456-F55E-45B3B19EAA09}"/>
              </a:ext>
            </a:extLst>
          </p:cNvPr>
          <p:cNvSpPr/>
          <p:nvPr/>
        </p:nvSpPr>
        <p:spPr>
          <a:xfrm>
            <a:off x="2360499" y="3703073"/>
            <a:ext cx="906338" cy="7810"/>
          </a:xfrm>
          <a:custGeom>
            <a:avLst/>
            <a:gdLst/>
            <a:ahLst/>
            <a:cxnLst/>
            <a:rect l="l" t="t" r="r" b="b"/>
            <a:pathLst>
              <a:path w="29124" h="251" extrusionOk="0">
                <a:moveTo>
                  <a:pt x="126" y="0"/>
                </a:moveTo>
                <a:cubicBezTo>
                  <a:pt x="51" y="0"/>
                  <a:pt x="1" y="50"/>
                  <a:pt x="1" y="126"/>
                </a:cubicBezTo>
                <a:cubicBezTo>
                  <a:pt x="1" y="176"/>
                  <a:pt x="51" y="251"/>
                  <a:pt x="126" y="251"/>
                </a:cubicBezTo>
                <a:lnTo>
                  <a:pt x="29023" y="251"/>
                </a:lnTo>
                <a:cubicBezTo>
                  <a:pt x="29073" y="251"/>
                  <a:pt x="29123" y="176"/>
                  <a:pt x="29123" y="126"/>
                </a:cubicBezTo>
                <a:cubicBezTo>
                  <a:pt x="29123" y="50"/>
                  <a:pt x="29073" y="0"/>
                  <a:pt x="29023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40" name="Google Shape;12259;p21">
            <a:extLst>
              <a:ext uri="{FF2B5EF4-FFF2-40B4-BE49-F238E27FC236}">
                <a16:creationId xmlns:a16="http://schemas.microsoft.com/office/drawing/2014/main" id="{2EDE6EC3-4A9C-BAA6-EE1F-44BB64BCE2A2}"/>
              </a:ext>
            </a:extLst>
          </p:cNvPr>
          <p:cNvSpPr/>
          <p:nvPr/>
        </p:nvSpPr>
        <p:spPr>
          <a:xfrm>
            <a:off x="4264169" y="3703073"/>
            <a:ext cx="906338" cy="7810"/>
          </a:xfrm>
          <a:custGeom>
            <a:avLst/>
            <a:gdLst/>
            <a:ahLst/>
            <a:cxnLst/>
            <a:rect l="l" t="t" r="r" b="b"/>
            <a:pathLst>
              <a:path w="29124" h="251" extrusionOk="0">
                <a:moveTo>
                  <a:pt x="101" y="0"/>
                </a:moveTo>
                <a:cubicBezTo>
                  <a:pt x="51" y="0"/>
                  <a:pt x="1" y="50"/>
                  <a:pt x="1" y="126"/>
                </a:cubicBezTo>
                <a:cubicBezTo>
                  <a:pt x="1" y="176"/>
                  <a:pt x="51" y="251"/>
                  <a:pt x="101" y="251"/>
                </a:cubicBezTo>
                <a:lnTo>
                  <a:pt x="28998" y="251"/>
                </a:lnTo>
                <a:cubicBezTo>
                  <a:pt x="29074" y="251"/>
                  <a:pt x="29124" y="176"/>
                  <a:pt x="29124" y="126"/>
                </a:cubicBezTo>
                <a:cubicBezTo>
                  <a:pt x="29124" y="50"/>
                  <a:pt x="29074" y="0"/>
                  <a:pt x="28998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41" name="Google Shape;12260;p21">
            <a:extLst>
              <a:ext uri="{FF2B5EF4-FFF2-40B4-BE49-F238E27FC236}">
                <a16:creationId xmlns:a16="http://schemas.microsoft.com/office/drawing/2014/main" id="{9526B322-18A8-66CE-1621-C77285980964}"/>
              </a:ext>
            </a:extLst>
          </p:cNvPr>
          <p:cNvSpPr/>
          <p:nvPr/>
        </p:nvSpPr>
        <p:spPr>
          <a:xfrm>
            <a:off x="6174095" y="3703073"/>
            <a:ext cx="906338" cy="7810"/>
          </a:xfrm>
          <a:custGeom>
            <a:avLst/>
            <a:gdLst/>
            <a:ahLst/>
            <a:cxnLst/>
            <a:rect l="l" t="t" r="r" b="b"/>
            <a:pathLst>
              <a:path w="29124" h="251" extrusionOk="0">
                <a:moveTo>
                  <a:pt x="101" y="0"/>
                </a:moveTo>
                <a:cubicBezTo>
                  <a:pt x="51" y="0"/>
                  <a:pt x="1" y="50"/>
                  <a:pt x="1" y="126"/>
                </a:cubicBezTo>
                <a:cubicBezTo>
                  <a:pt x="1" y="176"/>
                  <a:pt x="51" y="251"/>
                  <a:pt x="101" y="251"/>
                </a:cubicBezTo>
                <a:lnTo>
                  <a:pt x="28998" y="251"/>
                </a:lnTo>
                <a:cubicBezTo>
                  <a:pt x="29073" y="251"/>
                  <a:pt x="29124" y="176"/>
                  <a:pt x="29124" y="126"/>
                </a:cubicBezTo>
                <a:cubicBezTo>
                  <a:pt x="29124" y="50"/>
                  <a:pt x="29073" y="0"/>
                  <a:pt x="28998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42" name="Google Shape;12261;p21">
            <a:extLst>
              <a:ext uri="{FF2B5EF4-FFF2-40B4-BE49-F238E27FC236}">
                <a16:creationId xmlns:a16="http://schemas.microsoft.com/office/drawing/2014/main" id="{E7D1C3AE-114C-606B-B1B2-434DFA84E020}"/>
              </a:ext>
            </a:extLst>
          </p:cNvPr>
          <p:cNvSpPr/>
          <p:nvPr/>
        </p:nvSpPr>
        <p:spPr>
          <a:xfrm>
            <a:off x="6174095" y="7703796"/>
            <a:ext cx="906338" cy="7840"/>
          </a:xfrm>
          <a:custGeom>
            <a:avLst/>
            <a:gdLst/>
            <a:ahLst/>
            <a:cxnLst/>
            <a:rect l="l" t="t" r="r" b="b"/>
            <a:pathLst>
              <a:path w="29124" h="252" extrusionOk="0">
                <a:moveTo>
                  <a:pt x="101" y="0"/>
                </a:moveTo>
                <a:cubicBezTo>
                  <a:pt x="51" y="0"/>
                  <a:pt x="1" y="51"/>
                  <a:pt x="1" y="126"/>
                </a:cubicBezTo>
                <a:cubicBezTo>
                  <a:pt x="1" y="201"/>
                  <a:pt x="51" y="251"/>
                  <a:pt x="101" y="251"/>
                </a:cubicBezTo>
                <a:lnTo>
                  <a:pt x="28998" y="251"/>
                </a:lnTo>
                <a:cubicBezTo>
                  <a:pt x="29073" y="251"/>
                  <a:pt x="29124" y="201"/>
                  <a:pt x="29124" y="126"/>
                </a:cubicBezTo>
                <a:cubicBezTo>
                  <a:pt x="29124" y="51"/>
                  <a:pt x="29073" y="0"/>
                  <a:pt x="28998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43" name="Google Shape;12262;p21">
            <a:extLst>
              <a:ext uri="{FF2B5EF4-FFF2-40B4-BE49-F238E27FC236}">
                <a16:creationId xmlns:a16="http://schemas.microsoft.com/office/drawing/2014/main" id="{3C32FE15-618C-3663-EA9E-AEA8681373D4}"/>
              </a:ext>
            </a:extLst>
          </p:cNvPr>
          <p:cNvSpPr/>
          <p:nvPr/>
        </p:nvSpPr>
        <p:spPr>
          <a:xfrm>
            <a:off x="4264169" y="7703796"/>
            <a:ext cx="906338" cy="7840"/>
          </a:xfrm>
          <a:custGeom>
            <a:avLst/>
            <a:gdLst/>
            <a:ahLst/>
            <a:cxnLst/>
            <a:rect l="l" t="t" r="r" b="b"/>
            <a:pathLst>
              <a:path w="29124" h="252" extrusionOk="0">
                <a:moveTo>
                  <a:pt x="101" y="0"/>
                </a:moveTo>
                <a:cubicBezTo>
                  <a:pt x="51" y="0"/>
                  <a:pt x="1" y="51"/>
                  <a:pt x="1" y="126"/>
                </a:cubicBezTo>
                <a:cubicBezTo>
                  <a:pt x="1" y="201"/>
                  <a:pt x="51" y="251"/>
                  <a:pt x="101" y="251"/>
                </a:cubicBezTo>
                <a:lnTo>
                  <a:pt x="28998" y="251"/>
                </a:lnTo>
                <a:cubicBezTo>
                  <a:pt x="29074" y="251"/>
                  <a:pt x="29124" y="201"/>
                  <a:pt x="29124" y="126"/>
                </a:cubicBezTo>
                <a:cubicBezTo>
                  <a:pt x="29124" y="51"/>
                  <a:pt x="29074" y="0"/>
                  <a:pt x="28998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44" name="Google Shape;12263;p21">
            <a:extLst>
              <a:ext uri="{FF2B5EF4-FFF2-40B4-BE49-F238E27FC236}">
                <a16:creationId xmlns:a16="http://schemas.microsoft.com/office/drawing/2014/main" id="{D90CAF12-3C65-7C25-27E2-F2A781F9F5E6}"/>
              </a:ext>
            </a:extLst>
          </p:cNvPr>
          <p:cNvSpPr/>
          <p:nvPr/>
        </p:nvSpPr>
        <p:spPr>
          <a:xfrm>
            <a:off x="2362833" y="7703796"/>
            <a:ext cx="906338" cy="7840"/>
          </a:xfrm>
          <a:custGeom>
            <a:avLst/>
            <a:gdLst/>
            <a:ahLst/>
            <a:cxnLst/>
            <a:rect l="l" t="t" r="r" b="b"/>
            <a:pathLst>
              <a:path w="29124" h="252" extrusionOk="0">
                <a:moveTo>
                  <a:pt x="126" y="0"/>
                </a:moveTo>
                <a:cubicBezTo>
                  <a:pt x="51" y="0"/>
                  <a:pt x="1" y="51"/>
                  <a:pt x="1" y="126"/>
                </a:cubicBezTo>
                <a:cubicBezTo>
                  <a:pt x="1" y="201"/>
                  <a:pt x="51" y="251"/>
                  <a:pt x="126" y="251"/>
                </a:cubicBezTo>
                <a:lnTo>
                  <a:pt x="29023" y="251"/>
                </a:lnTo>
                <a:cubicBezTo>
                  <a:pt x="29074" y="251"/>
                  <a:pt x="29124" y="201"/>
                  <a:pt x="29124" y="126"/>
                </a:cubicBezTo>
                <a:cubicBezTo>
                  <a:pt x="29124" y="51"/>
                  <a:pt x="29074" y="0"/>
                  <a:pt x="29023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45" name="Google Shape;12264;p21">
            <a:extLst>
              <a:ext uri="{FF2B5EF4-FFF2-40B4-BE49-F238E27FC236}">
                <a16:creationId xmlns:a16="http://schemas.microsoft.com/office/drawing/2014/main" id="{432D4388-F8B8-7812-D761-0CE0CC582584}"/>
              </a:ext>
            </a:extLst>
          </p:cNvPr>
          <p:cNvSpPr txBox="1"/>
          <p:nvPr/>
        </p:nvSpPr>
        <p:spPr>
          <a:xfrm>
            <a:off x="3288626" y="5434474"/>
            <a:ext cx="2857200" cy="54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>
              <a:buClr>
                <a:srgbClr val="000000"/>
              </a:buClr>
              <a:defRPr/>
            </a:pPr>
            <a:r>
              <a:rPr lang="fa-IR" sz="2000" kern="0" dirty="0">
                <a:solidFill>
                  <a:srgbClr val="00B050"/>
                </a:solidFill>
                <a:latin typeface="Arial"/>
                <a:cs typeface="B Nazanin" panose="00000400000000000000" pitchFamily="2" charset="-78"/>
                <a:sym typeface="Arial"/>
              </a:rPr>
              <a:t>عنوان را اینجا اضافه کنید</a:t>
            </a:r>
            <a:endParaRPr sz="2000" kern="0" dirty="0">
              <a:solidFill>
                <a:srgbClr val="00B050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grpSp>
        <p:nvGrpSpPr>
          <p:cNvPr id="146" name="Google Shape;12265;p21">
            <a:extLst>
              <a:ext uri="{FF2B5EF4-FFF2-40B4-BE49-F238E27FC236}">
                <a16:creationId xmlns:a16="http://schemas.microsoft.com/office/drawing/2014/main" id="{7497FA60-5DA9-8B53-B73A-602EDAF3FB1E}"/>
              </a:ext>
            </a:extLst>
          </p:cNvPr>
          <p:cNvGrpSpPr/>
          <p:nvPr/>
        </p:nvGrpSpPr>
        <p:grpSpPr>
          <a:xfrm>
            <a:off x="2623297" y="3241263"/>
            <a:ext cx="395486" cy="395486"/>
            <a:chOff x="2676100" y="832575"/>
            <a:chExt cx="483125" cy="483125"/>
          </a:xfrm>
        </p:grpSpPr>
        <p:sp>
          <p:nvSpPr>
            <p:cNvPr id="147" name="Google Shape;12266;p21">
              <a:extLst>
                <a:ext uri="{FF2B5EF4-FFF2-40B4-BE49-F238E27FC236}">
                  <a16:creationId xmlns:a16="http://schemas.microsoft.com/office/drawing/2014/main" id="{C26C9991-483D-7919-AE48-644CC083B50D}"/>
                </a:ext>
              </a:extLst>
            </p:cNvPr>
            <p:cNvSpPr/>
            <p:nvPr/>
          </p:nvSpPr>
          <p:spPr>
            <a:xfrm>
              <a:off x="2676100" y="832575"/>
              <a:ext cx="483125" cy="483125"/>
            </a:xfrm>
            <a:custGeom>
              <a:avLst/>
              <a:gdLst/>
              <a:ahLst/>
              <a:cxnLst/>
              <a:rect l="l" t="t" r="r" b="b"/>
              <a:pathLst>
                <a:path w="19325" h="19325" extrusionOk="0">
                  <a:moveTo>
                    <a:pt x="10351" y="1132"/>
                  </a:moveTo>
                  <a:lnTo>
                    <a:pt x="10562" y="2008"/>
                  </a:lnTo>
                  <a:cubicBezTo>
                    <a:pt x="10614" y="2226"/>
                    <a:pt x="10789" y="2392"/>
                    <a:pt x="11009" y="2434"/>
                  </a:cubicBezTo>
                  <a:cubicBezTo>
                    <a:pt x="12021" y="2618"/>
                    <a:pt x="12981" y="3014"/>
                    <a:pt x="13826" y="3596"/>
                  </a:cubicBezTo>
                  <a:cubicBezTo>
                    <a:pt x="13922" y="3663"/>
                    <a:pt x="14033" y="3696"/>
                    <a:pt x="14146" y="3696"/>
                  </a:cubicBezTo>
                  <a:cubicBezTo>
                    <a:pt x="14247" y="3696"/>
                    <a:pt x="14349" y="3669"/>
                    <a:pt x="14439" y="3614"/>
                  </a:cubicBezTo>
                  <a:lnTo>
                    <a:pt x="15179" y="3171"/>
                  </a:lnTo>
                  <a:lnTo>
                    <a:pt x="16154" y="4146"/>
                  </a:lnTo>
                  <a:lnTo>
                    <a:pt x="15711" y="4889"/>
                  </a:lnTo>
                  <a:cubicBezTo>
                    <a:pt x="15596" y="5079"/>
                    <a:pt x="15602" y="5317"/>
                    <a:pt x="15729" y="5499"/>
                  </a:cubicBezTo>
                  <a:cubicBezTo>
                    <a:pt x="16311" y="6344"/>
                    <a:pt x="16707" y="7304"/>
                    <a:pt x="16891" y="8316"/>
                  </a:cubicBezTo>
                  <a:cubicBezTo>
                    <a:pt x="16933" y="8536"/>
                    <a:pt x="17100" y="8711"/>
                    <a:pt x="17317" y="8763"/>
                  </a:cubicBezTo>
                  <a:lnTo>
                    <a:pt x="18193" y="8974"/>
                  </a:lnTo>
                  <a:lnTo>
                    <a:pt x="18193" y="10351"/>
                  </a:lnTo>
                  <a:lnTo>
                    <a:pt x="17317" y="10562"/>
                  </a:lnTo>
                  <a:cubicBezTo>
                    <a:pt x="17100" y="10614"/>
                    <a:pt x="16933" y="10789"/>
                    <a:pt x="16894" y="11009"/>
                  </a:cubicBezTo>
                  <a:cubicBezTo>
                    <a:pt x="16710" y="12021"/>
                    <a:pt x="16311" y="12981"/>
                    <a:pt x="15729" y="13826"/>
                  </a:cubicBezTo>
                  <a:cubicBezTo>
                    <a:pt x="15605" y="14007"/>
                    <a:pt x="15596" y="14246"/>
                    <a:pt x="15711" y="14436"/>
                  </a:cubicBezTo>
                  <a:lnTo>
                    <a:pt x="16154" y="15179"/>
                  </a:lnTo>
                  <a:lnTo>
                    <a:pt x="15179" y="16154"/>
                  </a:lnTo>
                  <a:lnTo>
                    <a:pt x="14439" y="15710"/>
                  </a:lnTo>
                  <a:cubicBezTo>
                    <a:pt x="14349" y="15656"/>
                    <a:pt x="14247" y="15629"/>
                    <a:pt x="14146" y="15629"/>
                  </a:cubicBezTo>
                  <a:cubicBezTo>
                    <a:pt x="14033" y="15629"/>
                    <a:pt x="13922" y="15662"/>
                    <a:pt x="13826" y="15729"/>
                  </a:cubicBezTo>
                  <a:cubicBezTo>
                    <a:pt x="12981" y="16311"/>
                    <a:pt x="12021" y="16707"/>
                    <a:pt x="11009" y="16891"/>
                  </a:cubicBezTo>
                  <a:cubicBezTo>
                    <a:pt x="10789" y="16933"/>
                    <a:pt x="10614" y="17099"/>
                    <a:pt x="10562" y="17317"/>
                  </a:cubicBezTo>
                  <a:lnTo>
                    <a:pt x="10351" y="18192"/>
                  </a:lnTo>
                  <a:lnTo>
                    <a:pt x="8974" y="18192"/>
                  </a:lnTo>
                  <a:lnTo>
                    <a:pt x="8763" y="17317"/>
                  </a:lnTo>
                  <a:cubicBezTo>
                    <a:pt x="8712" y="17099"/>
                    <a:pt x="8536" y="16933"/>
                    <a:pt x="8316" y="16891"/>
                  </a:cubicBezTo>
                  <a:cubicBezTo>
                    <a:pt x="7304" y="16707"/>
                    <a:pt x="6344" y="16311"/>
                    <a:pt x="5499" y="15729"/>
                  </a:cubicBezTo>
                  <a:cubicBezTo>
                    <a:pt x="5404" y="15662"/>
                    <a:pt x="5293" y="15629"/>
                    <a:pt x="5181" y="15629"/>
                  </a:cubicBezTo>
                  <a:cubicBezTo>
                    <a:pt x="5081" y="15629"/>
                    <a:pt x="4979" y="15656"/>
                    <a:pt x="4889" y="15710"/>
                  </a:cubicBezTo>
                  <a:lnTo>
                    <a:pt x="4146" y="16154"/>
                  </a:lnTo>
                  <a:lnTo>
                    <a:pt x="3171" y="15179"/>
                  </a:lnTo>
                  <a:lnTo>
                    <a:pt x="3615" y="14436"/>
                  </a:lnTo>
                  <a:cubicBezTo>
                    <a:pt x="3729" y="14246"/>
                    <a:pt x="3723" y="14007"/>
                    <a:pt x="3597" y="13826"/>
                  </a:cubicBezTo>
                  <a:cubicBezTo>
                    <a:pt x="3014" y="12981"/>
                    <a:pt x="2618" y="12021"/>
                    <a:pt x="2434" y="11009"/>
                  </a:cubicBezTo>
                  <a:cubicBezTo>
                    <a:pt x="2392" y="10789"/>
                    <a:pt x="2226" y="10614"/>
                    <a:pt x="2011" y="10562"/>
                  </a:cubicBezTo>
                  <a:lnTo>
                    <a:pt x="1133" y="10351"/>
                  </a:lnTo>
                  <a:lnTo>
                    <a:pt x="1133" y="8974"/>
                  </a:lnTo>
                  <a:lnTo>
                    <a:pt x="2008" y="8763"/>
                  </a:lnTo>
                  <a:cubicBezTo>
                    <a:pt x="2226" y="8711"/>
                    <a:pt x="2392" y="8536"/>
                    <a:pt x="2431" y="8316"/>
                  </a:cubicBezTo>
                  <a:cubicBezTo>
                    <a:pt x="2615" y="7304"/>
                    <a:pt x="3014" y="6344"/>
                    <a:pt x="3597" y="5499"/>
                  </a:cubicBezTo>
                  <a:cubicBezTo>
                    <a:pt x="3720" y="5317"/>
                    <a:pt x="3729" y="5079"/>
                    <a:pt x="3615" y="4889"/>
                  </a:cubicBezTo>
                  <a:lnTo>
                    <a:pt x="3171" y="4146"/>
                  </a:lnTo>
                  <a:lnTo>
                    <a:pt x="4146" y="3171"/>
                  </a:lnTo>
                  <a:lnTo>
                    <a:pt x="4889" y="3614"/>
                  </a:lnTo>
                  <a:cubicBezTo>
                    <a:pt x="4979" y="3669"/>
                    <a:pt x="5081" y="3696"/>
                    <a:pt x="5181" y="3696"/>
                  </a:cubicBezTo>
                  <a:cubicBezTo>
                    <a:pt x="5293" y="3696"/>
                    <a:pt x="5404" y="3663"/>
                    <a:pt x="5499" y="3596"/>
                  </a:cubicBezTo>
                  <a:cubicBezTo>
                    <a:pt x="6344" y="3014"/>
                    <a:pt x="7304" y="2618"/>
                    <a:pt x="8316" y="2434"/>
                  </a:cubicBezTo>
                  <a:cubicBezTo>
                    <a:pt x="8536" y="2392"/>
                    <a:pt x="8712" y="2226"/>
                    <a:pt x="8763" y="2008"/>
                  </a:cubicBezTo>
                  <a:lnTo>
                    <a:pt x="8974" y="1132"/>
                  </a:lnTo>
                  <a:close/>
                  <a:moveTo>
                    <a:pt x="8530" y="0"/>
                  </a:moveTo>
                  <a:cubicBezTo>
                    <a:pt x="8268" y="0"/>
                    <a:pt x="8041" y="178"/>
                    <a:pt x="7981" y="432"/>
                  </a:cubicBezTo>
                  <a:lnTo>
                    <a:pt x="7748" y="1392"/>
                  </a:lnTo>
                  <a:cubicBezTo>
                    <a:pt x="6833" y="1604"/>
                    <a:pt x="5961" y="1963"/>
                    <a:pt x="5167" y="2461"/>
                  </a:cubicBezTo>
                  <a:lnTo>
                    <a:pt x="4348" y="1969"/>
                  </a:lnTo>
                  <a:cubicBezTo>
                    <a:pt x="4260" y="1915"/>
                    <a:pt x="4160" y="1889"/>
                    <a:pt x="4061" y="1889"/>
                  </a:cubicBezTo>
                  <a:cubicBezTo>
                    <a:pt x="3913" y="1889"/>
                    <a:pt x="3767" y="1946"/>
                    <a:pt x="3657" y="2056"/>
                  </a:cubicBezTo>
                  <a:lnTo>
                    <a:pt x="2057" y="3657"/>
                  </a:lnTo>
                  <a:cubicBezTo>
                    <a:pt x="1872" y="3841"/>
                    <a:pt x="1839" y="4125"/>
                    <a:pt x="1972" y="4348"/>
                  </a:cubicBezTo>
                  <a:lnTo>
                    <a:pt x="2461" y="5163"/>
                  </a:lnTo>
                  <a:cubicBezTo>
                    <a:pt x="1963" y="5958"/>
                    <a:pt x="1604" y="6830"/>
                    <a:pt x="1395" y="7745"/>
                  </a:cubicBezTo>
                  <a:lnTo>
                    <a:pt x="435" y="7978"/>
                  </a:lnTo>
                  <a:cubicBezTo>
                    <a:pt x="179" y="8041"/>
                    <a:pt x="0" y="8267"/>
                    <a:pt x="0" y="8530"/>
                  </a:cubicBezTo>
                  <a:lnTo>
                    <a:pt x="0" y="10795"/>
                  </a:lnTo>
                  <a:cubicBezTo>
                    <a:pt x="0" y="11057"/>
                    <a:pt x="179" y="11284"/>
                    <a:pt x="432" y="11344"/>
                  </a:cubicBezTo>
                  <a:lnTo>
                    <a:pt x="1392" y="11580"/>
                  </a:lnTo>
                  <a:cubicBezTo>
                    <a:pt x="1604" y="12492"/>
                    <a:pt x="1963" y="13364"/>
                    <a:pt x="2461" y="14158"/>
                  </a:cubicBezTo>
                  <a:lnTo>
                    <a:pt x="1969" y="14977"/>
                  </a:lnTo>
                  <a:cubicBezTo>
                    <a:pt x="1836" y="15200"/>
                    <a:pt x="1872" y="15484"/>
                    <a:pt x="2057" y="15668"/>
                  </a:cubicBezTo>
                  <a:lnTo>
                    <a:pt x="3657" y="17268"/>
                  </a:lnTo>
                  <a:cubicBezTo>
                    <a:pt x="3766" y="17378"/>
                    <a:pt x="3911" y="17435"/>
                    <a:pt x="4057" y="17435"/>
                  </a:cubicBezTo>
                  <a:cubicBezTo>
                    <a:pt x="4157" y="17435"/>
                    <a:pt x="4258" y="17408"/>
                    <a:pt x="4348" y="17353"/>
                  </a:cubicBezTo>
                  <a:lnTo>
                    <a:pt x="5164" y="16864"/>
                  </a:lnTo>
                  <a:cubicBezTo>
                    <a:pt x="5958" y="17362"/>
                    <a:pt x="6830" y="17721"/>
                    <a:pt x="7745" y="17930"/>
                  </a:cubicBezTo>
                  <a:lnTo>
                    <a:pt x="7978" y="18890"/>
                  </a:lnTo>
                  <a:cubicBezTo>
                    <a:pt x="8041" y="19147"/>
                    <a:pt x="8268" y="19325"/>
                    <a:pt x="8530" y="19325"/>
                  </a:cubicBezTo>
                  <a:lnTo>
                    <a:pt x="10795" y="19325"/>
                  </a:lnTo>
                  <a:cubicBezTo>
                    <a:pt x="11058" y="19325"/>
                    <a:pt x="11284" y="19147"/>
                    <a:pt x="11344" y="18893"/>
                  </a:cubicBezTo>
                  <a:lnTo>
                    <a:pt x="11577" y="17933"/>
                  </a:lnTo>
                  <a:cubicBezTo>
                    <a:pt x="12492" y="17721"/>
                    <a:pt x="13364" y="17362"/>
                    <a:pt x="14159" y="16864"/>
                  </a:cubicBezTo>
                  <a:lnTo>
                    <a:pt x="14977" y="17356"/>
                  </a:lnTo>
                  <a:cubicBezTo>
                    <a:pt x="15066" y="17410"/>
                    <a:pt x="15166" y="17436"/>
                    <a:pt x="15266" y="17436"/>
                  </a:cubicBezTo>
                  <a:cubicBezTo>
                    <a:pt x="15413" y="17436"/>
                    <a:pt x="15559" y="17379"/>
                    <a:pt x="15668" y="17271"/>
                  </a:cubicBezTo>
                  <a:lnTo>
                    <a:pt x="17269" y="15668"/>
                  </a:lnTo>
                  <a:cubicBezTo>
                    <a:pt x="17453" y="15484"/>
                    <a:pt x="17489" y="15200"/>
                    <a:pt x="17353" y="14977"/>
                  </a:cubicBezTo>
                  <a:lnTo>
                    <a:pt x="16864" y="14161"/>
                  </a:lnTo>
                  <a:cubicBezTo>
                    <a:pt x="17362" y="13367"/>
                    <a:pt x="17722" y="12495"/>
                    <a:pt x="17930" y="11580"/>
                  </a:cubicBezTo>
                  <a:lnTo>
                    <a:pt x="18890" y="11347"/>
                  </a:lnTo>
                  <a:cubicBezTo>
                    <a:pt x="19147" y="11284"/>
                    <a:pt x="19325" y="11057"/>
                    <a:pt x="19325" y="10795"/>
                  </a:cubicBezTo>
                  <a:lnTo>
                    <a:pt x="19325" y="8530"/>
                  </a:lnTo>
                  <a:cubicBezTo>
                    <a:pt x="19325" y="8267"/>
                    <a:pt x="19147" y="8041"/>
                    <a:pt x="18893" y="7981"/>
                  </a:cubicBezTo>
                  <a:lnTo>
                    <a:pt x="17933" y="7748"/>
                  </a:lnTo>
                  <a:cubicBezTo>
                    <a:pt x="17722" y="6833"/>
                    <a:pt x="17362" y="5961"/>
                    <a:pt x="16864" y="5166"/>
                  </a:cubicBezTo>
                  <a:lnTo>
                    <a:pt x="17356" y="4348"/>
                  </a:lnTo>
                  <a:cubicBezTo>
                    <a:pt x="17489" y="4128"/>
                    <a:pt x="17453" y="3841"/>
                    <a:pt x="17272" y="3657"/>
                  </a:cubicBezTo>
                  <a:lnTo>
                    <a:pt x="15668" y="2056"/>
                  </a:lnTo>
                  <a:cubicBezTo>
                    <a:pt x="15559" y="1947"/>
                    <a:pt x="15415" y="1890"/>
                    <a:pt x="15268" y="1890"/>
                  </a:cubicBezTo>
                  <a:cubicBezTo>
                    <a:pt x="15168" y="1890"/>
                    <a:pt x="15068" y="1917"/>
                    <a:pt x="14977" y="1972"/>
                  </a:cubicBezTo>
                  <a:lnTo>
                    <a:pt x="14162" y="2461"/>
                  </a:lnTo>
                  <a:cubicBezTo>
                    <a:pt x="13367" y="1963"/>
                    <a:pt x="12495" y="1604"/>
                    <a:pt x="11580" y="1395"/>
                  </a:cubicBezTo>
                  <a:lnTo>
                    <a:pt x="11347" y="435"/>
                  </a:lnTo>
                  <a:cubicBezTo>
                    <a:pt x="11284" y="178"/>
                    <a:pt x="11058" y="0"/>
                    <a:pt x="10795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8" name="Google Shape;12267;p21">
              <a:extLst>
                <a:ext uri="{FF2B5EF4-FFF2-40B4-BE49-F238E27FC236}">
                  <a16:creationId xmlns:a16="http://schemas.microsoft.com/office/drawing/2014/main" id="{EE316BB0-E103-9CCC-5DBA-ADFCC0B8EE8A}"/>
                </a:ext>
              </a:extLst>
            </p:cNvPr>
            <p:cNvSpPr/>
            <p:nvPr/>
          </p:nvSpPr>
          <p:spPr>
            <a:xfrm>
              <a:off x="2762000" y="918475"/>
              <a:ext cx="311400" cy="311400"/>
            </a:xfrm>
            <a:custGeom>
              <a:avLst/>
              <a:gdLst/>
              <a:ahLst/>
              <a:cxnLst/>
              <a:rect l="l" t="t" r="r" b="b"/>
              <a:pathLst>
                <a:path w="12456" h="12456" extrusionOk="0">
                  <a:moveTo>
                    <a:pt x="6227" y="1133"/>
                  </a:moveTo>
                  <a:cubicBezTo>
                    <a:pt x="9038" y="1133"/>
                    <a:pt x="11323" y="3418"/>
                    <a:pt x="11323" y="6226"/>
                  </a:cubicBezTo>
                  <a:cubicBezTo>
                    <a:pt x="11323" y="9038"/>
                    <a:pt x="9038" y="11323"/>
                    <a:pt x="6227" y="11323"/>
                  </a:cubicBezTo>
                  <a:cubicBezTo>
                    <a:pt x="3419" y="11323"/>
                    <a:pt x="1133" y="9038"/>
                    <a:pt x="1133" y="6226"/>
                  </a:cubicBezTo>
                  <a:cubicBezTo>
                    <a:pt x="1133" y="3418"/>
                    <a:pt x="3419" y="1133"/>
                    <a:pt x="6227" y="1133"/>
                  </a:cubicBezTo>
                  <a:close/>
                  <a:moveTo>
                    <a:pt x="6227" y="0"/>
                  </a:moveTo>
                  <a:cubicBezTo>
                    <a:pt x="2794" y="0"/>
                    <a:pt x="1" y="2793"/>
                    <a:pt x="1" y="6226"/>
                  </a:cubicBezTo>
                  <a:cubicBezTo>
                    <a:pt x="1" y="9663"/>
                    <a:pt x="2794" y="12456"/>
                    <a:pt x="6227" y="12456"/>
                  </a:cubicBezTo>
                  <a:cubicBezTo>
                    <a:pt x="9663" y="12456"/>
                    <a:pt x="12456" y="9663"/>
                    <a:pt x="12456" y="6226"/>
                  </a:cubicBezTo>
                  <a:cubicBezTo>
                    <a:pt x="12456" y="2793"/>
                    <a:pt x="9663" y="0"/>
                    <a:pt x="6227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52" name="Google Shape;12268;p21">
              <a:extLst>
                <a:ext uri="{FF2B5EF4-FFF2-40B4-BE49-F238E27FC236}">
                  <a16:creationId xmlns:a16="http://schemas.microsoft.com/office/drawing/2014/main" id="{808B9B82-A3EE-A307-83F9-083E4C421B58}"/>
                </a:ext>
              </a:extLst>
            </p:cNvPr>
            <p:cNvSpPr/>
            <p:nvPr/>
          </p:nvSpPr>
          <p:spPr>
            <a:xfrm>
              <a:off x="2810775" y="975075"/>
              <a:ext cx="206025" cy="198150"/>
            </a:xfrm>
            <a:custGeom>
              <a:avLst/>
              <a:gdLst/>
              <a:ahLst/>
              <a:cxnLst/>
              <a:rect l="l" t="t" r="r" b="b"/>
              <a:pathLst>
                <a:path w="8241" h="7926" extrusionOk="0">
                  <a:moveTo>
                    <a:pt x="4275" y="1132"/>
                  </a:moveTo>
                  <a:cubicBezTo>
                    <a:pt x="4640" y="1132"/>
                    <a:pt x="5009" y="1203"/>
                    <a:pt x="5360" y="1348"/>
                  </a:cubicBezTo>
                  <a:cubicBezTo>
                    <a:pt x="6416" y="1785"/>
                    <a:pt x="7108" y="2818"/>
                    <a:pt x="7108" y="3962"/>
                  </a:cubicBezTo>
                  <a:cubicBezTo>
                    <a:pt x="7105" y="5527"/>
                    <a:pt x="5840" y="6792"/>
                    <a:pt x="4276" y="6795"/>
                  </a:cubicBezTo>
                  <a:cubicBezTo>
                    <a:pt x="3131" y="6795"/>
                    <a:pt x="2099" y="6103"/>
                    <a:pt x="1661" y="5046"/>
                  </a:cubicBezTo>
                  <a:cubicBezTo>
                    <a:pt x="1223" y="3987"/>
                    <a:pt x="1465" y="2770"/>
                    <a:pt x="2274" y="1961"/>
                  </a:cubicBezTo>
                  <a:cubicBezTo>
                    <a:pt x="2815" y="1419"/>
                    <a:pt x="3538" y="1132"/>
                    <a:pt x="4275" y="1132"/>
                  </a:cubicBezTo>
                  <a:close/>
                  <a:moveTo>
                    <a:pt x="4276" y="1"/>
                  </a:moveTo>
                  <a:cubicBezTo>
                    <a:pt x="2672" y="1"/>
                    <a:pt x="1229" y="964"/>
                    <a:pt x="613" y="2447"/>
                  </a:cubicBezTo>
                  <a:cubicBezTo>
                    <a:pt x="0" y="3926"/>
                    <a:pt x="341" y="5632"/>
                    <a:pt x="1474" y="6764"/>
                  </a:cubicBezTo>
                  <a:cubicBezTo>
                    <a:pt x="2232" y="7523"/>
                    <a:pt x="3247" y="7926"/>
                    <a:pt x="4279" y="7926"/>
                  </a:cubicBezTo>
                  <a:cubicBezTo>
                    <a:pt x="4789" y="7926"/>
                    <a:pt x="5302" y="7828"/>
                    <a:pt x="5791" y="7625"/>
                  </a:cubicBezTo>
                  <a:cubicBezTo>
                    <a:pt x="7274" y="7009"/>
                    <a:pt x="8240" y="5566"/>
                    <a:pt x="8240" y="3962"/>
                  </a:cubicBezTo>
                  <a:cubicBezTo>
                    <a:pt x="8237" y="1773"/>
                    <a:pt x="6465" y="1"/>
                    <a:pt x="4276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</p:grpSp>
      <p:grpSp>
        <p:nvGrpSpPr>
          <p:cNvPr id="153" name="Google Shape;12269;p21">
            <a:extLst>
              <a:ext uri="{FF2B5EF4-FFF2-40B4-BE49-F238E27FC236}">
                <a16:creationId xmlns:a16="http://schemas.microsoft.com/office/drawing/2014/main" id="{144B6510-939A-A9EA-B06A-6FFF30787E27}"/>
              </a:ext>
            </a:extLst>
          </p:cNvPr>
          <p:cNvGrpSpPr/>
          <p:nvPr/>
        </p:nvGrpSpPr>
        <p:grpSpPr>
          <a:xfrm>
            <a:off x="4517242" y="3227213"/>
            <a:ext cx="408788" cy="395486"/>
            <a:chOff x="3270550" y="832575"/>
            <a:chExt cx="499375" cy="483125"/>
          </a:xfrm>
        </p:grpSpPr>
        <p:sp>
          <p:nvSpPr>
            <p:cNvPr id="154" name="Google Shape;12270;p21">
              <a:extLst>
                <a:ext uri="{FF2B5EF4-FFF2-40B4-BE49-F238E27FC236}">
                  <a16:creationId xmlns:a16="http://schemas.microsoft.com/office/drawing/2014/main" id="{BA010FA3-A734-0F28-A606-1B6AABC1C2A2}"/>
                </a:ext>
              </a:extLst>
            </p:cNvPr>
            <p:cNvSpPr/>
            <p:nvPr/>
          </p:nvSpPr>
          <p:spPr>
            <a:xfrm>
              <a:off x="3270550" y="865975"/>
              <a:ext cx="463725" cy="449725"/>
            </a:xfrm>
            <a:custGeom>
              <a:avLst/>
              <a:gdLst/>
              <a:ahLst/>
              <a:cxnLst/>
              <a:rect l="l" t="t" r="r" b="b"/>
              <a:pathLst>
                <a:path w="18549" h="17989" extrusionOk="0">
                  <a:moveTo>
                    <a:pt x="4823" y="1361"/>
                  </a:moveTo>
                  <a:lnTo>
                    <a:pt x="9177" y="8619"/>
                  </a:lnTo>
                  <a:cubicBezTo>
                    <a:pt x="9237" y="8716"/>
                    <a:pt x="9325" y="8794"/>
                    <a:pt x="9427" y="8843"/>
                  </a:cubicBezTo>
                  <a:lnTo>
                    <a:pt x="17136" y="12345"/>
                  </a:lnTo>
                  <a:cubicBezTo>
                    <a:pt x="15653" y="15102"/>
                    <a:pt x="12779" y="16856"/>
                    <a:pt x="9663" y="16856"/>
                  </a:cubicBezTo>
                  <a:cubicBezTo>
                    <a:pt x="4958" y="16856"/>
                    <a:pt x="1133" y="13031"/>
                    <a:pt x="1133" y="8326"/>
                  </a:cubicBezTo>
                  <a:cubicBezTo>
                    <a:pt x="1133" y="5573"/>
                    <a:pt x="2534" y="2952"/>
                    <a:pt x="4823" y="1361"/>
                  </a:cubicBezTo>
                  <a:close/>
                  <a:moveTo>
                    <a:pt x="5005" y="0"/>
                  </a:moveTo>
                  <a:cubicBezTo>
                    <a:pt x="4907" y="0"/>
                    <a:pt x="4807" y="26"/>
                    <a:pt x="4717" y="80"/>
                  </a:cubicBezTo>
                  <a:cubicBezTo>
                    <a:pt x="3313" y="926"/>
                    <a:pt x="2141" y="2106"/>
                    <a:pt x="1311" y="3516"/>
                  </a:cubicBezTo>
                  <a:cubicBezTo>
                    <a:pt x="453" y="4975"/>
                    <a:pt x="1" y="6636"/>
                    <a:pt x="1" y="8326"/>
                  </a:cubicBezTo>
                  <a:cubicBezTo>
                    <a:pt x="1" y="10896"/>
                    <a:pt x="1009" y="13321"/>
                    <a:pt x="2839" y="15150"/>
                  </a:cubicBezTo>
                  <a:cubicBezTo>
                    <a:pt x="4669" y="16980"/>
                    <a:pt x="7093" y="17989"/>
                    <a:pt x="9663" y="17989"/>
                  </a:cubicBezTo>
                  <a:cubicBezTo>
                    <a:pt x="13410" y="17989"/>
                    <a:pt x="16846" y="15757"/>
                    <a:pt x="18419" y="12306"/>
                  </a:cubicBezTo>
                  <a:cubicBezTo>
                    <a:pt x="18549" y="12022"/>
                    <a:pt x="18422" y="11687"/>
                    <a:pt x="18138" y="11557"/>
                  </a:cubicBezTo>
                  <a:lnTo>
                    <a:pt x="10058" y="7886"/>
                  </a:lnTo>
                  <a:lnTo>
                    <a:pt x="5493" y="277"/>
                  </a:lnTo>
                  <a:cubicBezTo>
                    <a:pt x="5387" y="99"/>
                    <a:pt x="5198" y="0"/>
                    <a:pt x="5005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55" name="Google Shape;12271;p21">
              <a:extLst>
                <a:ext uri="{FF2B5EF4-FFF2-40B4-BE49-F238E27FC236}">
                  <a16:creationId xmlns:a16="http://schemas.microsoft.com/office/drawing/2014/main" id="{9B08C3B5-D066-7EAD-CC26-38C763038E4E}"/>
                </a:ext>
              </a:extLst>
            </p:cNvPr>
            <p:cNvSpPr/>
            <p:nvPr/>
          </p:nvSpPr>
          <p:spPr>
            <a:xfrm>
              <a:off x="3562600" y="876075"/>
              <a:ext cx="207325" cy="241775"/>
            </a:xfrm>
            <a:custGeom>
              <a:avLst/>
              <a:gdLst/>
              <a:ahLst/>
              <a:cxnLst/>
              <a:rect l="l" t="t" r="r" b="b"/>
              <a:pathLst>
                <a:path w="8293" h="9671" extrusionOk="0">
                  <a:moveTo>
                    <a:pt x="4204" y="1437"/>
                  </a:moveTo>
                  <a:cubicBezTo>
                    <a:pt x="5680" y="2826"/>
                    <a:pt x="6517" y="4764"/>
                    <a:pt x="6511" y="6790"/>
                  </a:cubicBezTo>
                  <a:cubicBezTo>
                    <a:pt x="6511" y="7300"/>
                    <a:pt x="6459" y="7811"/>
                    <a:pt x="6354" y="8309"/>
                  </a:cubicBezTo>
                  <a:lnTo>
                    <a:pt x="1468" y="6090"/>
                  </a:lnTo>
                  <a:lnTo>
                    <a:pt x="4204" y="1437"/>
                  </a:lnTo>
                  <a:close/>
                  <a:moveTo>
                    <a:pt x="4060" y="1"/>
                  </a:moveTo>
                  <a:cubicBezTo>
                    <a:pt x="3867" y="1"/>
                    <a:pt x="3677" y="99"/>
                    <a:pt x="3570" y="280"/>
                  </a:cubicBezTo>
                  <a:lnTo>
                    <a:pt x="173" y="6056"/>
                  </a:lnTo>
                  <a:cubicBezTo>
                    <a:pt x="1" y="6346"/>
                    <a:pt x="119" y="6721"/>
                    <a:pt x="427" y="6860"/>
                  </a:cubicBezTo>
                  <a:lnTo>
                    <a:pt x="6499" y="9622"/>
                  </a:lnTo>
                  <a:cubicBezTo>
                    <a:pt x="6574" y="9656"/>
                    <a:pt x="6653" y="9671"/>
                    <a:pt x="6734" y="9671"/>
                  </a:cubicBezTo>
                  <a:cubicBezTo>
                    <a:pt x="6982" y="9671"/>
                    <a:pt x="7202" y="9508"/>
                    <a:pt x="7275" y="9269"/>
                  </a:cubicBezTo>
                  <a:cubicBezTo>
                    <a:pt x="8292" y="5921"/>
                    <a:pt x="7157" y="2291"/>
                    <a:pt x="4409" y="123"/>
                  </a:cubicBezTo>
                  <a:cubicBezTo>
                    <a:pt x="4305" y="40"/>
                    <a:pt x="4182" y="1"/>
                    <a:pt x="4060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85" name="Google Shape;12272;p21">
              <a:extLst>
                <a:ext uri="{FF2B5EF4-FFF2-40B4-BE49-F238E27FC236}">
                  <a16:creationId xmlns:a16="http://schemas.microsoft.com/office/drawing/2014/main" id="{F779F5AD-7A2E-74BB-C6FA-703505531404}"/>
                </a:ext>
              </a:extLst>
            </p:cNvPr>
            <p:cNvSpPr/>
            <p:nvPr/>
          </p:nvSpPr>
          <p:spPr>
            <a:xfrm>
              <a:off x="3443500" y="832575"/>
              <a:ext cx="187300" cy="173625"/>
            </a:xfrm>
            <a:custGeom>
              <a:avLst/>
              <a:gdLst/>
              <a:ahLst/>
              <a:cxnLst/>
              <a:rect l="l" t="t" r="r" b="b"/>
              <a:pathLst>
                <a:path w="7492" h="6945" extrusionOk="0">
                  <a:moveTo>
                    <a:pt x="3877" y="1133"/>
                  </a:moveTo>
                  <a:cubicBezTo>
                    <a:pt x="4588" y="1133"/>
                    <a:pt x="5300" y="1235"/>
                    <a:pt x="5991" y="1440"/>
                  </a:cubicBezTo>
                  <a:lnTo>
                    <a:pt x="3735" y="5269"/>
                  </a:lnTo>
                  <a:lnTo>
                    <a:pt x="1492" y="1528"/>
                  </a:lnTo>
                  <a:cubicBezTo>
                    <a:pt x="2264" y="1265"/>
                    <a:pt x="3070" y="1133"/>
                    <a:pt x="3877" y="1133"/>
                  </a:cubicBezTo>
                  <a:close/>
                  <a:moveTo>
                    <a:pt x="3877" y="0"/>
                  </a:moveTo>
                  <a:cubicBezTo>
                    <a:pt x="2702" y="0"/>
                    <a:pt x="1528" y="243"/>
                    <a:pt x="432" y="728"/>
                  </a:cubicBezTo>
                  <a:cubicBezTo>
                    <a:pt x="121" y="867"/>
                    <a:pt x="0" y="1244"/>
                    <a:pt x="175" y="1537"/>
                  </a:cubicBezTo>
                  <a:lnTo>
                    <a:pt x="3255" y="6670"/>
                  </a:lnTo>
                  <a:cubicBezTo>
                    <a:pt x="3358" y="6839"/>
                    <a:pt x="3542" y="6945"/>
                    <a:pt x="3741" y="6945"/>
                  </a:cubicBezTo>
                  <a:lnTo>
                    <a:pt x="3744" y="6945"/>
                  </a:lnTo>
                  <a:cubicBezTo>
                    <a:pt x="3943" y="6945"/>
                    <a:pt x="4128" y="6839"/>
                    <a:pt x="4230" y="6667"/>
                  </a:cubicBezTo>
                  <a:lnTo>
                    <a:pt x="7313" y="1419"/>
                  </a:lnTo>
                  <a:cubicBezTo>
                    <a:pt x="7491" y="1120"/>
                    <a:pt x="7358" y="737"/>
                    <a:pt x="7038" y="607"/>
                  </a:cubicBezTo>
                  <a:cubicBezTo>
                    <a:pt x="6023" y="202"/>
                    <a:pt x="4950" y="0"/>
                    <a:pt x="3877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</p:grpSp>
      <p:grpSp>
        <p:nvGrpSpPr>
          <p:cNvPr id="186" name="Google Shape;12273;p21">
            <a:extLst>
              <a:ext uri="{FF2B5EF4-FFF2-40B4-BE49-F238E27FC236}">
                <a16:creationId xmlns:a16="http://schemas.microsoft.com/office/drawing/2014/main" id="{9773B1B7-6601-6E1D-ADEA-B03B2F9E6DED}"/>
              </a:ext>
            </a:extLst>
          </p:cNvPr>
          <p:cNvGrpSpPr/>
          <p:nvPr/>
        </p:nvGrpSpPr>
        <p:grpSpPr>
          <a:xfrm>
            <a:off x="6424428" y="3241315"/>
            <a:ext cx="395548" cy="395486"/>
            <a:chOff x="3270475" y="1427025"/>
            <a:chExt cx="483200" cy="483125"/>
          </a:xfrm>
        </p:grpSpPr>
        <p:sp>
          <p:nvSpPr>
            <p:cNvPr id="187" name="Google Shape;12274;p21">
              <a:extLst>
                <a:ext uri="{FF2B5EF4-FFF2-40B4-BE49-F238E27FC236}">
                  <a16:creationId xmlns:a16="http://schemas.microsoft.com/office/drawing/2014/main" id="{1E56A0AF-23DC-6E96-29FD-EE93392F09EF}"/>
                </a:ext>
              </a:extLst>
            </p:cNvPr>
            <p:cNvSpPr/>
            <p:nvPr/>
          </p:nvSpPr>
          <p:spPr>
            <a:xfrm>
              <a:off x="3270475" y="1427025"/>
              <a:ext cx="483200" cy="483125"/>
            </a:xfrm>
            <a:custGeom>
              <a:avLst/>
              <a:gdLst/>
              <a:ahLst/>
              <a:cxnLst/>
              <a:rect l="l" t="t" r="r" b="b"/>
              <a:pathLst>
                <a:path w="19328" h="19325" extrusionOk="0">
                  <a:moveTo>
                    <a:pt x="9630" y="1133"/>
                  </a:moveTo>
                  <a:cubicBezTo>
                    <a:pt x="14352" y="1133"/>
                    <a:pt x="18196" y="4943"/>
                    <a:pt x="18196" y="9626"/>
                  </a:cubicBezTo>
                  <a:cubicBezTo>
                    <a:pt x="18196" y="14349"/>
                    <a:pt x="14352" y="18193"/>
                    <a:pt x="9630" y="18193"/>
                  </a:cubicBezTo>
                  <a:cubicBezTo>
                    <a:pt x="4946" y="18193"/>
                    <a:pt x="1136" y="14349"/>
                    <a:pt x="1136" y="9626"/>
                  </a:cubicBezTo>
                  <a:cubicBezTo>
                    <a:pt x="1136" y="4943"/>
                    <a:pt x="4946" y="1133"/>
                    <a:pt x="9630" y="1133"/>
                  </a:cubicBezTo>
                  <a:close/>
                  <a:moveTo>
                    <a:pt x="9641" y="0"/>
                  </a:moveTo>
                  <a:cubicBezTo>
                    <a:pt x="9637" y="0"/>
                    <a:pt x="9633" y="0"/>
                    <a:pt x="9630" y="0"/>
                  </a:cubicBezTo>
                  <a:cubicBezTo>
                    <a:pt x="4312" y="0"/>
                    <a:pt x="4" y="4309"/>
                    <a:pt x="4" y="9626"/>
                  </a:cubicBezTo>
                  <a:cubicBezTo>
                    <a:pt x="1" y="12187"/>
                    <a:pt x="1012" y="14648"/>
                    <a:pt x="2821" y="16465"/>
                  </a:cubicBezTo>
                  <a:cubicBezTo>
                    <a:pt x="4644" y="18310"/>
                    <a:pt x="7063" y="19325"/>
                    <a:pt x="9630" y="19325"/>
                  </a:cubicBezTo>
                  <a:cubicBezTo>
                    <a:pt x="10922" y="19325"/>
                    <a:pt x="12199" y="19065"/>
                    <a:pt x="13389" y="18555"/>
                  </a:cubicBezTo>
                  <a:cubicBezTo>
                    <a:pt x="15711" y="17558"/>
                    <a:pt x="17562" y="15708"/>
                    <a:pt x="18558" y="13386"/>
                  </a:cubicBezTo>
                  <a:cubicBezTo>
                    <a:pt x="19068" y="12196"/>
                    <a:pt x="19328" y="10919"/>
                    <a:pt x="19328" y="9626"/>
                  </a:cubicBezTo>
                  <a:cubicBezTo>
                    <a:pt x="19328" y="7060"/>
                    <a:pt x="18313" y="4641"/>
                    <a:pt x="16469" y="2818"/>
                  </a:cubicBezTo>
                  <a:cubicBezTo>
                    <a:pt x="14654" y="1012"/>
                    <a:pt x="12197" y="0"/>
                    <a:pt x="9641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88" name="Google Shape;12275;p21">
              <a:extLst>
                <a:ext uri="{FF2B5EF4-FFF2-40B4-BE49-F238E27FC236}">
                  <a16:creationId xmlns:a16="http://schemas.microsoft.com/office/drawing/2014/main" id="{E6473A01-F463-CA57-BEA0-824321F8D0E6}"/>
                </a:ext>
              </a:extLst>
            </p:cNvPr>
            <p:cNvSpPr/>
            <p:nvPr/>
          </p:nvSpPr>
          <p:spPr>
            <a:xfrm>
              <a:off x="3497550" y="1596875"/>
              <a:ext cx="87650" cy="141525"/>
            </a:xfrm>
            <a:custGeom>
              <a:avLst/>
              <a:gdLst/>
              <a:ahLst/>
              <a:cxnLst/>
              <a:rect l="l" t="t" r="r" b="b"/>
              <a:pathLst>
                <a:path w="3506" h="5661" extrusionOk="0">
                  <a:moveTo>
                    <a:pt x="2885" y="1"/>
                  </a:moveTo>
                  <a:cubicBezTo>
                    <a:pt x="2740" y="1"/>
                    <a:pt x="2595" y="56"/>
                    <a:pt x="2485" y="166"/>
                  </a:cubicBezTo>
                  <a:lnTo>
                    <a:pt x="220" y="2431"/>
                  </a:lnTo>
                  <a:cubicBezTo>
                    <a:pt x="0" y="2651"/>
                    <a:pt x="0" y="3011"/>
                    <a:pt x="220" y="3231"/>
                  </a:cubicBezTo>
                  <a:lnTo>
                    <a:pt x="2485" y="5496"/>
                  </a:lnTo>
                  <a:cubicBezTo>
                    <a:pt x="2595" y="5606"/>
                    <a:pt x="2740" y="5661"/>
                    <a:pt x="2885" y="5661"/>
                  </a:cubicBezTo>
                  <a:cubicBezTo>
                    <a:pt x="3030" y="5661"/>
                    <a:pt x="3175" y="5606"/>
                    <a:pt x="3285" y="5496"/>
                  </a:cubicBezTo>
                  <a:cubicBezTo>
                    <a:pt x="3506" y="5275"/>
                    <a:pt x="3506" y="4916"/>
                    <a:pt x="3285" y="4695"/>
                  </a:cubicBezTo>
                  <a:lnTo>
                    <a:pt x="1422" y="2832"/>
                  </a:lnTo>
                  <a:lnTo>
                    <a:pt x="3285" y="966"/>
                  </a:lnTo>
                  <a:cubicBezTo>
                    <a:pt x="3506" y="746"/>
                    <a:pt x="3506" y="387"/>
                    <a:pt x="3285" y="166"/>
                  </a:cubicBezTo>
                  <a:cubicBezTo>
                    <a:pt x="3175" y="56"/>
                    <a:pt x="3030" y="1"/>
                    <a:pt x="2885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89" name="Google Shape;12276;p21">
              <a:extLst>
                <a:ext uri="{FF2B5EF4-FFF2-40B4-BE49-F238E27FC236}">
                  <a16:creationId xmlns:a16="http://schemas.microsoft.com/office/drawing/2014/main" id="{42B1E3D3-C5EE-845D-9D14-1BE583BBA1BA}"/>
                </a:ext>
              </a:extLst>
            </p:cNvPr>
            <p:cNvSpPr/>
            <p:nvPr/>
          </p:nvSpPr>
          <p:spPr>
            <a:xfrm>
              <a:off x="3327100" y="1483625"/>
              <a:ext cx="369975" cy="369925"/>
            </a:xfrm>
            <a:custGeom>
              <a:avLst/>
              <a:gdLst/>
              <a:ahLst/>
              <a:cxnLst/>
              <a:rect l="l" t="t" r="r" b="b"/>
              <a:pathLst>
                <a:path w="14799" h="14797" extrusionOk="0">
                  <a:moveTo>
                    <a:pt x="7929" y="1157"/>
                  </a:moveTo>
                  <a:cubicBezTo>
                    <a:pt x="9206" y="1272"/>
                    <a:pt x="10420" y="1770"/>
                    <a:pt x="11411" y="2589"/>
                  </a:cubicBezTo>
                  <a:lnTo>
                    <a:pt x="11042" y="2957"/>
                  </a:lnTo>
                  <a:cubicBezTo>
                    <a:pt x="10828" y="3180"/>
                    <a:pt x="10831" y="3534"/>
                    <a:pt x="11048" y="3751"/>
                  </a:cubicBezTo>
                  <a:cubicBezTo>
                    <a:pt x="11158" y="3861"/>
                    <a:pt x="11303" y="3916"/>
                    <a:pt x="11448" y="3916"/>
                  </a:cubicBezTo>
                  <a:cubicBezTo>
                    <a:pt x="11590" y="3916"/>
                    <a:pt x="11732" y="3863"/>
                    <a:pt x="11842" y="3757"/>
                  </a:cubicBezTo>
                  <a:lnTo>
                    <a:pt x="12214" y="3389"/>
                  </a:lnTo>
                  <a:cubicBezTo>
                    <a:pt x="13026" y="4349"/>
                    <a:pt x="13524" y="5539"/>
                    <a:pt x="13639" y="6795"/>
                  </a:cubicBezTo>
                  <a:lnTo>
                    <a:pt x="13101" y="6795"/>
                  </a:lnTo>
                  <a:cubicBezTo>
                    <a:pt x="12787" y="6795"/>
                    <a:pt x="12534" y="7048"/>
                    <a:pt x="12534" y="7362"/>
                  </a:cubicBezTo>
                  <a:cubicBezTo>
                    <a:pt x="12534" y="7673"/>
                    <a:pt x="12787" y="7927"/>
                    <a:pt x="13101" y="7927"/>
                  </a:cubicBezTo>
                  <a:lnTo>
                    <a:pt x="13639" y="7927"/>
                  </a:lnTo>
                  <a:cubicBezTo>
                    <a:pt x="13515" y="9198"/>
                    <a:pt x="13005" y="10400"/>
                    <a:pt x="12178" y="11375"/>
                  </a:cubicBezTo>
                  <a:lnTo>
                    <a:pt x="11842" y="11040"/>
                  </a:lnTo>
                  <a:cubicBezTo>
                    <a:pt x="11732" y="10934"/>
                    <a:pt x="11590" y="10881"/>
                    <a:pt x="11448" y="10881"/>
                  </a:cubicBezTo>
                  <a:cubicBezTo>
                    <a:pt x="11303" y="10881"/>
                    <a:pt x="11158" y="10936"/>
                    <a:pt x="11048" y="11046"/>
                  </a:cubicBezTo>
                  <a:cubicBezTo>
                    <a:pt x="10831" y="11264"/>
                    <a:pt x="10828" y="11617"/>
                    <a:pt x="11042" y="11840"/>
                  </a:cubicBezTo>
                  <a:lnTo>
                    <a:pt x="11377" y="12175"/>
                  </a:lnTo>
                  <a:cubicBezTo>
                    <a:pt x="10402" y="13003"/>
                    <a:pt x="9200" y="13513"/>
                    <a:pt x="7929" y="13637"/>
                  </a:cubicBezTo>
                  <a:lnTo>
                    <a:pt x="7929" y="13099"/>
                  </a:lnTo>
                  <a:cubicBezTo>
                    <a:pt x="7929" y="12785"/>
                    <a:pt x="7676" y="12532"/>
                    <a:pt x="7365" y="12532"/>
                  </a:cubicBezTo>
                  <a:cubicBezTo>
                    <a:pt x="7051" y="12532"/>
                    <a:pt x="6797" y="12785"/>
                    <a:pt x="6797" y="13099"/>
                  </a:cubicBezTo>
                  <a:lnTo>
                    <a:pt x="6797" y="13637"/>
                  </a:lnTo>
                  <a:cubicBezTo>
                    <a:pt x="5541" y="13522"/>
                    <a:pt x="4351" y="13024"/>
                    <a:pt x="3391" y="12212"/>
                  </a:cubicBezTo>
                  <a:lnTo>
                    <a:pt x="3759" y="11840"/>
                  </a:lnTo>
                  <a:cubicBezTo>
                    <a:pt x="3974" y="11617"/>
                    <a:pt x="3971" y="11264"/>
                    <a:pt x="3753" y="11046"/>
                  </a:cubicBezTo>
                  <a:cubicBezTo>
                    <a:pt x="3643" y="10936"/>
                    <a:pt x="3499" y="10881"/>
                    <a:pt x="3354" y="10881"/>
                  </a:cubicBezTo>
                  <a:cubicBezTo>
                    <a:pt x="3212" y="10881"/>
                    <a:pt x="3070" y="10934"/>
                    <a:pt x="2959" y="11040"/>
                  </a:cubicBezTo>
                  <a:lnTo>
                    <a:pt x="2591" y="11408"/>
                  </a:lnTo>
                  <a:cubicBezTo>
                    <a:pt x="1773" y="10418"/>
                    <a:pt x="1274" y="9204"/>
                    <a:pt x="1160" y="7927"/>
                  </a:cubicBezTo>
                  <a:lnTo>
                    <a:pt x="1703" y="7927"/>
                  </a:lnTo>
                  <a:cubicBezTo>
                    <a:pt x="2014" y="7927"/>
                    <a:pt x="2268" y="7673"/>
                    <a:pt x="2268" y="7362"/>
                  </a:cubicBezTo>
                  <a:cubicBezTo>
                    <a:pt x="2268" y="7048"/>
                    <a:pt x="2014" y="6795"/>
                    <a:pt x="1703" y="6795"/>
                  </a:cubicBezTo>
                  <a:lnTo>
                    <a:pt x="1163" y="6795"/>
                  </a:lnTo>
                  <a:cubicBezTo>
                    <a:pt x="1274" y="5539"/>
                    <a:pt x="1770" y="4346"/>
                    <a:pt x="2579" y="3377"/>
                  </a:cubicBezTo>
                  <a:lnTo>
                    <a:pt x="2959" y="3757"/>
                  </a:lnTo>
                  <a:cubicBezTo>
                    <a:pt x="3070" y="3863"/>
                    <a:pt x="3212" y="3916"/>
                    <a:pt x="3354" y="3916"/>
                  </a:cubicBezTo>
                  <a:cubicBezTo>
                    <a:pt x="3499" y="3916"/>
                    <a:pt x="3643" y="3861"/>
                    <a:pt x="3753" y="3751"/>
                  </a:cubicBezTo>
                  <a:cubicBezTo>
                    <a:pt x="3971" y="3534"/>
                    <a:pt x="3974" y="3180"/>
                    <a:pt x="3759" y="2957"/>
                  </a:cubicBezTo>
                  <a:lnTo>
                    <a:pt x="3379" y="2577"/>
                  </a:lnTo>
                  <a:cubicBezTo>
                    <a:pt x="4348" y="1767"/>
                    <a:pt x="5541" y="1272"/>
                    <a:pt x="6797" y="1160"/>
                  </a:cubicBezTo>
                  <a:lnTo>
                    <a:pt x="6797" y="1701"/>
                  </a:lnTo>
                  <a:cubicBezTo>
                    <a:pt x="6797" y="2012"/>
                    <a:pt x="7051" y="2266"/>
                    <a:pt x="7365" y="2266"/>
                  </a:cubicBezTo>
                  <a:cubicBezTo>
                    <a:pt x="7676" y="2266"/>
                    <a:pt x="7929" y="2012"/>
                    <a:pt x="7929" y="1701"/>
                  </a:cubicBezTo>
                  <a:lnTo>
                    <a:pt x="7929" y="1157"/>
                  </a:lnTo>
                  <a:close/>
                  <a:moveTo>
                    <a:pt x="7376" y="1"/>
                  </a:moveTo>
                  <a:cubicBezTo>
                    <a:pt x="7372" y="1"/>
                    <a:pt x="7368" y="1"/>
                    <a:pt x="7365" y="1"/>
                  </a:cubicBezTo>
                  <a:cubicBezTo>
                    <a:pt x="5435" y="1"/>
                    <a:pt x="3581" y="759"/>
                    <a:pt x="2210" y="2115"/>
                  </a:cubicBezTo>
                  <a:cubicBezTo>
                    <a:pt x="2174" y="2142"/>
                    <a:pt x="2141" y="2172"/>
                    <a:pt x="2114" y="2208"/>
                  </a:cubicBezTo>
                  <a:cubicBezTo>
                    <a:pt x="761" y="3582"/>
                    <a:pt x="3" y="5433"/>
                    <a:pt x="3" y="7362"/>
                  </a:cubicBezTo>
                  <a:cubicBezTo>
                    <a:pt x="0" y="9322"/>
                    <a:pt x="776" y="11206"/>
                    <a:pt x="2159" y="12598"/>
                  </a:cubicBezTo>
                  <a:lnTo>
                    <a:pt x="2177" y="12616"/>
                  </a:lnTo>
                  <a:lnTo>
                    <a:pt x="2180" y="12619"/>
                  </a:lnTo>
                  <a:lnTo>
                    <a:pt x="2186" y="12625"/>
                  </a:lnTo>
                  <a:cubicBezTo>
                    <a:pt x="3578" y="14023"/>
                    <a:pt x="5414" y="14796"/>
                    <a:pt x="7365" y="14796"/>
                  </a:cubicBezTo>
                  <a:cubicBezTo>
                    <a:pt x="9327" y="14796"/>
                    <a:pt x="11187" y="14017"/>
                    <a:pt x="12603" y="12601"/>
                  </a:cubicBezTo>
                  <a:cubicBezTo>
                    <a:pt x="14019" y="11185"/>
                    <a:pt x="14798" y="9325"/>
                    <a:pt x="14798" y="7362"/>
                  </a:cubicBezTo>
                  <a:cubicBezTo>
                    <a:pt x="14798" y="5415"/>
                    <a:pt x="14028" y="3576"/>
                    <a:pt x="12627" y="2184"/>
                  </a:cubicBezTo>
                  <a:lnTo>
                    <a:pt x="12621" y="2178"/>
                  </a:lnTo>
                  <a:cubicBezTo>
                    <a:pt x="12621" y="2175"/>
                    <a:pt x="12618" y="2175"/>
                    <a:pt x="12618" y="2175"/>
                  </a:cubicBezTo>
                  <a:lnTo>
                    <a:pt x="12600" y="2157"/>
                  </a:lnTo>
                  <a:cubicBezTo>
                    <a:pt x="11211" y="777"/>
                    <a:pt x="9331" y="1"/>
                    <a:pt x="7376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</p:grpSp>
      <p:sp>
        <p:nvSpPr>
          <p:cNvPr id="190" name="Google Shape;12277;p21">
            <a:extLst>
              <a:ext uri="{FF2B5EF4-FFF2-40B4-BE49-F238E27FC236}">
                <a16:creationId xmlns:a16="http://schemas.microsoft.com/office/drawing/2014/main" id="{DDA2A098-F3A4-5575-E572-66C44DA691B0}"/>
              </a:ext>
            </a:extLst>
          </p:cNvPr>
          <p:cNvSpPr/>
          <p:nvPr/>
        </p:nvSpPr>
        <p:spPr>
          <a:xfrm>
            <a:off x="6424366" y="7231859"/>
            <a:ext cx="395568" cy="395486"/>
          </a:xfrm>
          <a:custGeom>
            <a:avLst/>
            <a:gdLst/>
            <a:ahLst/>
            <a:cxnLst/>
            <a:rect l="l" t="t" r="r" b="b"/>
            <a:pathLst>
              <a:path w="19329" h="19325" extrusionOk="0">
                <a:moveTo>
                  <a:pt x="9062" y="1229"/>
                </a:moveTo>
                <a:lnTo>
                  <a:pt x="9062" y="4539"/>
                </a:lnTo>
                <a:cubicBezTo>
                  <a:pt x="8470" y="4557"/>
                  <a:pt x="7885" y="4602"/>
                  <a:pt x="7311" y="4674"/>
                </a:cubicBezTo>
                <a:cubicBezTo>
                  <a:pt x="7223" y="4339"/>
                  <a:pt x="7036" y="4037"/>
                  <a:pt x="6773" y="3811"/>
                </a:cubicBezTo>
                <a:cubicBezTo>
                  <a:pt x="7392" y="2428"/>
                  <a:pt x="8211" y="1513"/>
                  <a:pt x="9062" y="1229"/>
                </a:cubicBezTo>
                <a:close/>
                <a:moveTo>
                  <a:pt x="10194" y="1226"/>
                </a:moveTo>
                <a:cubicBezTo>
                  <a:pt x="11278" y="1586"/>
                  <a:pt x="12272" y="2944"/>
                  <a:pt x="12912" y="4835"/>
                </a:cubicBezTo>
                <a:cubicBezTo>
                  <a:pt x="12015" y="4662"/>
                  <a:pt x="11106" y="4566"/>
                  <a:pt x="10194" y="4539"/>
                </a:cubicBezTo>
                <a:lnTo>
                  <a:pt x="10194" y="1226"/>
                </a:lnTo>
                <a:close/>
                <a:moveTo>
                  <a:pt x="5665" y="4530"/>
                </a:moveTo>
                <a:cubicBezTo>
                  <a:pt x="6170" y="4530"/>
                  <a:pt x="6423" y="5139"/>
                  <a:pt x="6067" y="5496"/>
                </a:cubicBezTo>
                <a:cubicBezTo>
                  <a:pt x="5950" y="5611"/>
                  <a:pt x="5808" y="5663"/>
                  <a:pt x="5669" y="5663"/>
                </a:cubicBezTo>
                <a:cubicBezTo>
                  <a:pt x="5378" y="5663"/>
                  <a:pt x="5101" y="5438"/>
                  <a:pt x="5101" y="5097"/>
                </a:cubicBezTo>
                <a:cubicBezTo>
                  <a:pt x="5101" y="4783"/>
                  <a:pt x="5351" y="4530"/>
                  <a:pt x="5665" y="4530"/>
                </a:cubicBezTo>
                <a:close/>
                <a:moveTo>
                  <a:pt x="6743" y="1643"/>
                </a:moveTo>
                <a:cubicBezTo>
                  <a:pt x="6363" y="2129"/>
                  <a:pt x="6019" y="2718"/>
                  <a:pt x="5717" y="3397"/>
                </a:cubicBezTo>
                <a:lnTo>
                  <a:pt x="5665" y="3397"/>
                </a:lnTo>
                <a:cubicBezTo>
                  <a:pt x="4578" y="3397"/>
                  <a:pt x="3769" y="4406"/>
                  <a:pt x="4008" y="5469"/>
                </a:cubicBezTo>
                <a:cubicBezTo>
                  <a:pt x="3075" y="5822"/>
                  <a:pt x="2277" y="6266"/>
                  <a:pt x="1646" y="6773"/>
                </a:cubicBezTo>
                <a:cubicBezTo>
                  <a:pt x="2507" y="4394"/>
                  <a:pt x="4373" y="2516"/>
                  <a:pt x="6743" y="1643"/>
                </a:cubicBezTo>
                <a:close/>
                <a:moveTo>
                  <a:pt x="12510" y="1631"/>
                </a:moveTo>
                <a:lnTo>
                  <a:pt x="12510" y="1631"/>
                </a:lnTo>
                <a:cubicBezTo>
                  <a:pt x="14926" y="2500"/>
                  <a:pt x="16828" y="4403"/>
                  <a:pt x="17698" y="6818"/>
                </a:cubicBezTo>
                <a:cubicBezTo>
                  <a:pt x="17269" y="6483"/>
                  <a:pt x="16810" y="6196"/>
                  <a:pt x="16327" y="5955"/>
                </a:cubicBezTo>
                <a:cubicBezTo>
                  <a:pt x="15645" y="5614"/>
                  <a:pt x="14932" y="5342"/>
                  <a:pt x="14195" y="5136"/>
                </a:cubicBezTo>
                <a:cubicBezTo>
                  <a:pt x="13933" y="4203"/>
                  <a:pt x="13585" y="3349"/>
                  <a:pt x="13169" y="2612"/>
                </a:cubicBezTo>
                <a:cubicBezTo>
                  <a:pt x="12975" y="2268"/>
                  <a:pt x="12755" y="1942"/>
                  <a:pt x="12510" y="1631"/>
                </a:cubicBezTo>
                <a:close/>
                <a:moveTo>
                  <a:pt x="4636" y="6444"/>
                </a:moveTo>
                <a:cubicBezTo>
                  <a:pt x="4684" y="6483"/>
                  <a:pt x="4738" y="6519"/>
                  <a:pt x="4793" y="6553"/>
                </a:cubicBezTo>
                <a:cubicBezTo>
                  <a:pt x="4651" y="7407"/>
                  <a:pt x="4566" y="8268"/>
                  <a:pt x="4542" y="9134"/>
                </a:cubicBezTo>
                <a:lnTo>
                  <a:pt x="1230" y="9134"/>
                </a:lnTo>
                <a:cubicBezTo>
                  <a:pt x="1568" y="8083"/>
                  <a:pt x="2821" y="7081"/>
                  <a:pt x="4636" y="6444"/>
                </a:cubicBezTo>
                <a:close/>
                <a:moveTo>
                  <a:pt x="9062" y="5674"/>
                </a:moveTo>
                <a:lnTo>
                  <a:pt x="9062" y="9134"/>
                </a:lnTo>
                <a:lnTo>
                  <a:pt x="5674" y="9134"/>
                </a:lnTo>
                <a:cubicBezTo>
                  <a:pt x="5698" y="8343"/>
                  <a:pt x="5774" y="7558"/>
                  <a:pt x="5904" y="6776"/>
                </a:cubicBezTo>
                <a:lnTo>
                  <a:pt x="5904" y="6779"/>
                </a:lnTo>
                <a:cubicBezTo>
                  <a:pt x="6462" y="6698"/>
                  <a:pt x="6949" y="6344"/>
                  <a:pt x="7196" y="5834"/>
                </a:cubicBezTo>
                <a:cubicBezTo>
                  <a:pt x="7815" y="5746"/>
                  <a:pt x="8437" y="5692"/>
                  <a:pt x="9062" y="5674"/>
                </a:cubicBezTo>
                <a:close/>
                <a:moveTo>
                  <a:pt x="10194" y="5671"/>
                </a:moveTo>
                <a:cubicBezTo>
                  <a:pt x="11227" y="5701"/>
                  <a:pt x="12257" y="5834"/>
                  <a:pt x="13265" y="6063"/>
                </a:cubicBezTo>
                <a:cubicBezTo>
                  <a:pt x="13422" y="6743"/>
                  <a:pt x="13534" y="7431"/>
                  <a:pt x="13597" y="8126"/>
                </a:cubicBezTo>
                <a:cubicBezTo>
                  <a:pt x="13144" y="8310"/>
                  <a:pt x="12794" y="8675"/>
                  <a:pt x="12631" y="9134"/>
                </a:cubicBezTo>
                <a:lnTo>
                  <a:pt x="10194" y="9134"/>
                </a:lnTo>
                <a:lnTo>
                  <a:pt x="10194" y="5671"/>
                </a:lnTo>
                <a:close/>
                <a:moveTo>
                  <a:pt x="14497" y="6417"/>
                </a:moveTo>
                <a:cubicBezTo>
                  <a:pt x="14950" y="6571"/>
                  <a:pt x="15391" y="6752"/>
                  <a:pt x="15817" y="6966"/>
                </a:cubicBezTo>
                <a:cubicBezTo>
                  <a:pt x="17037" y="7585"/>
                  <a:pt x="17837" y="8352"/>
                  <a:pt x="18099" y="9137"/>
                </a:cubicBezTo>
                <a:lnTo>
                  <a:pt x="15835" y="9134"/>
                </a:lnTo>
                <a:cubicBezTo>
                  <a:pt x="15654" y="8627"/>
                  <a:pt x="15243" y="8234"/>
                  <a:pt x="14730" y="8077"/>
                </a:cubicBezTo>
                <a:cubicBezTo>
                  <a:pt x="14678" y="7519"/>
                  <a:pt x="14603" y="6966"/>
                  <a:pt x="14497" y="6417"/>
                </a:cubicBezTo>
                <a:close/>
                <a:moveTo>
                  <a:pt x="14241" y="9137"/>
                </a:moveTo>
                <a:cubicBezTo>
                  <a:pt x="14555" y="9137"/>
                  <a:pt x="14808" y="9391"/>
                  <a:pt x="14808" y="9702"/>
                </a:cubicBezTo>
                <a:cubicBezTo>
                  <a:pt x="14808" y="10016"/>
                  <a:pt x="14555" y="10270"/>
                  <a:pt x="14241" y="10270"/>
                </a:cubicBezTo>
                <a:lnTo>
                  <a:pt x="14241" y="10267"/>
                </a:lnTo>
                <a:lnTo>
                  <a:pt x="14204" y="10267"/>
                </a:lnTo>
                <a:cubicBezTo>
                  <a:pt x="13902" y="10251"/>
                  <a:pt x="13667" y="10004"/>
                  <a:pt x="13667" y="9702"/>
                </a:cubicBezTo>
                <a:cubicBezTo>
                  <a:pt x="13667" y="9403"/>
                  <a:pt x="13899" y="9155"/>
                  <a:pt x="14195" y="9137"/>
                </a:cubicBezTo>
                <a:close/>
                <a:moveTo>
                  <a:pt x="18099" y="10270"/>
                </a:moveTo>
                <a:cubicBezTo>
                  <a:pt x="17861" y="10967"/>
                  <a:pt x="17194" y="11643"/>
                  <a:pt x="16161" y="12217"/>
                </a:cubicBezTo>
                <a:cubicBezTo>
                  <a:pt x="15632" y="12504"/>
                  <a:pt x="15080" y="12742"/>
                  <a:pt x="14506" y="12930"/>
                </a:cubicBezTo>
                <a:cubicBezTo>
                  <a:pt x="14606" y="12407"/>
                  <a:pt x="14678" y="11873"/>
                  <a:pt x="14730" y="11323"/>
                </a:cubicBezTo>
                <a:lnTo>
                  <a:pt x="14730" y="11326"/>
                </a:lnTo>
                <a:cubicBezTo>
                  <a:pt x="15243" y="11166"/>
                  <a:pt x="15654" y="10774"/>
                  <a:pt x="15835" y="10270"/>
                </a:cubicBezTo>
                <a:close/>
                <a:moveTo>
                  <a:pt x="4542" y="10267"/>
                </a:moveTo>
                <a:cubicBezTo>
                  <a:pt x="4566" y="11163"/>
                  <a:pt x="4660" y="12060"/>
                  <a:pt x="4820" y="12945"/>
                </a:cubicBezTo>
                <a:cubicBezTo>
                  <a:pt x="2927" y="12320"/>
                  <a:pt x="1583" y="11351"/>
                  <a:pt x="1230" y="10267"/>
                </a:cubicBezTo>
                <a:close/>
                <a:moveTo>
                  <a:pt x="9062" y="10267"/>
                </a:moveTo>
                <a:lnTo>
                  <a:pt x="9062" y="12628"/>
                </a:lnTo>
                <a:cubicBezTo>
                  <a:pt x="8603" y="12791"/>
                  <a:pt x="8238" y="13141"/>
                  <a:pt x="8054" y="13594"/>
                </a:cubicBezTo>
                <a:cubicBezTo>
                  <a:pt x="7377" y="13534"/>
                  <a:pt x="6707" y="13428"/>
                  <a:pt x="6046" y="13280"/>
                </a:cubicBezTo>
                <a:cubicBezTo>
                  <a:pt x="5828" y="12290"/>
                  <a:pt x="5702" y="11281"/>
                  <a:pt x="5674" y="10267"/>
                </a:cubicBezTo>
                <a:close/>
                <a:moveTo>
                  <a:pt x="12631" y="10267"/>
                </a:moveTo>
                <a:cubicBezTo>
                  <a:pt x="12794" y="10725"/>
                  <a:pt x="13144" y="11091"/>
                  <a:pt x="13597" y="11275"/>
                </a:cubicBezTo>
                <a:cubicBezTo>
                  <a:pt x="13534" y="11945"/>
                  <a:pt x="13431" y="12613"/>
                  <a:pt x="13280" y="13268"/>
                </a:cubicBezTo>
                <a:cubicBezTo>
                  <a:pt x="12595" y="13422"/>
                  <a:pt x="11900" y="13531"/>
                  <a:pt x="11203" y="13594"/>
                </a:cubicBezTo>
                <a:cubicBezTo>
                  <a:pt x="11019" y="13141"/>
                  <a:pt x="10653" y="12791"/>
                  <a:pt x="10194" y="12628"/>
                </a:cubicBezTo>
                <a:lnTo>
                  <a:pt x="10194" y="10267"/>
                </a:lnTo>
                <a:close/>
                <a:moveTo>
                  <a:pt x="9627" y="13678"/>
                </a:moveTo>
                <a:cubicBezTo>
                  <a:pt x="9923" y="13678"/>
                  <a:pt x="10170" y="13905"/>
                  <a:pt x="10191" y="14201"/>
                </a:cubicBezTo>
                <a:lnTo>
                  <a:pt x="10191" y="14231"/>
                </a:lnTo>
                <a:cubicBezTo>
                  <a:pt x="10191" y="14231"/>
                  <a:pt x="10191" y="14234"/>
                  <a:pt x="10191" y="14237"/>
                </a:cubicBezTo>
                <a:cubicBezTo>
                  <a:pt x="10188" y="14545"/>
                  <a:pt x="9938" y="14793"/>
                  <a:pt x="9630" y="14796"/>
                </a:cubicBezTo>
                <a:cubicBezTo>
                  <a:pt x="9319" y="14796"/>
                  <a:pt x="9065" y="14545"/>
                  <a:pt x="9062" y="14237"/>
                </a:cubicBezTo>
                <a:lnTo>
                  <a:pt x="9062" y="14231"/>
                </a:lnTo>
                <a:lnTo>
                  <a:pt x="9062" y="14201"/>
                </a:lnTo>
                <a:cubicBezTo>
                  <a:pt x="9083" y="13905"/>
                  <a:pt x="9331" y="13678"/>
                  <a:pt x="9627" y="13678"/>
                </a:cubicBezTo>
                <a:close/>
                <a:moveTo>
                  <a:pt x="1640" y="12579"/>
                </a:moveTo>
                <a:lnTo>
                  <a:pt x="1640" y="12579"/>
                </a:lnTo>
                <a:cubicBezTo>
                  <a:pt x="1936" y="12812"/>
                  <a:pt x="2250" y="13020"/>
                  <a:pt x="2579" y="13204"/>
                </a:cubicBezTo>
                <a:cubicBezTo>
                  <a:pt x="3313" y="13615"/>
                  <a:pt x="4168" y="13953"/>
                  <a:pt x="5110" y="14213"/>
                </a:cubicBezTo>
                <a:cubicBezTo>
                  <a:pt x="5496" y="15620"/>
                  <a:pt x="6061" y="16813"/>
                  <a:pt x="6752" y="17691"/>
                </a:cubicBezTo>
                <a:cubicBezTo>
                  <a:pt x="4373" y="16828"/>
                  <a:pt x="2501" y="14956"/>
                  <a:pt x="1640" y="12579"/>
                </a:cubicBezTo>
                <a:close/>
                <a:moveTo>
                  <a:pt x="17698" y="12555"/>
                </a:moveTo>
                <a:cubicBezTo>
                  <a:pt x="16837" y="14938"/>
                  <a:pt x="14932" y="16831"/>
                  <a:pt x="12535" y="17691"/>
                </a:cubicBezTo>
                <a:cubicBezTo>
                  <a:pt x="12770" y="17395"/>
                  <a:pt x="12981" y="17081"/>
                  <a:pt x="13169" y="16752"/>
                </a:cubicBezTo>
                <a:cubicBezTo>
                  <a:pt x="13594" y="16013"/>
                  <a:pt x="13945" y="15149"/>
                  <a:pt x="14213" y="14201"/>
                </a:cubicBezTo>
                <a:cubicBezTo>
                  <a:pt x="15140" y="13944"/>
                  <a:pt x="15986" y="13609"/>
                  <a:pt x="16713" y="13204"/>
                </a:cubicBezTo>
                <a:cubicBezTo>
                  <a:pt x="17058" y="13014"/>
                  <a:pt x="17387" y="12797"/>
                  <a:pt x="17698" y="12555"/>
                </a:cubicBezTo>
                <a:close/>
                <a:moveTo>
                  <a:pt x="6381" y="14503"/>
                </a:moveTo>
                <a:cubicBezTo>
                  <a:pt x="6906" y="14602"/>
                  <a:pt x="7450" y="14678"/>
                  <a:pt x="8005" y="14726"/>
                </a:cubicBezTo>
                <a:cubicBezTo>
                  <a:pt x="8162" y="15240"/>
                  <a:pt x="8555" y="15650"/>
                  <a:pt x="9062" y="15831"/>
                </a:cubicBezTo>
                <a:lnTo>
                  <a:pt x="9062" y="18096"/>
                </a:lnTo>
                <a:cubicBezTo>
                  <a:pt x="8286" y="17833"/>
                  <a:pt x="7531" y="17048"/>
                  <a:pt x="6933" y="15853"/>
                </a:cubicBezTo>
                <a:cubicBezTo>
                  <a:pt x="6716" y="15415"/>
                  <a:pt x="6532" y="14965"/>
                  <a:pt x="6381" y="14503"/>
                </a:cubicBezTo>
                <a:close/>
                <a:moveTo>
                  <a:pt x="12933" y="14497"/>
                </a:moveTo>
                <a:cubicBezTo>
                  <a:pt x="12740" y="15083"/>
                  <a:pt x="12486" y="15650"/>
                  <a:pt x="12184" y="16188"/>
                </a:cubicBezTo>
                <a:cubicBezTo>
                  <a:pt x="11595" y="17211"/>
                  <a:pt x="10904" y="17869"/>
                  <a:pt x="10194" y="18099"/>
                </a:cubicBezTo>
                <a:lnTo>
                  <a:pt x="10194" y="15831"/>
                </a:lnTo>
                <a:cubicBezTo>
                  <a:pt x="10702" y="15650"/>
                  <a:pt x="11094" y="15240"/>
                  <a:pt x="11251" y="14726"/>
                </a:cubicBezTo>
                <a:cubicBezTo>
                  <a:pt x="11828" y="14675"/>
                  <a:pt x="12390" y="14596"/>
                  <a:pt x="12933" y="14497"/>
                </a:cubicBezTo>
                <a:close/>
                <a:moveTo>
                  <a:pt x="9630" y="0"/>
                </a:moveTo>
                <a:cubicBezTo>
                  <a:pt x="7063" y="0"/>
                  <a:pt x="4645" y="1015"/>
                  <a:pt x="2821" y="2860"/>
                </a:cubicBezTo>
                <a:cubicBezTo>
                  <a:pt x="1012" y="4678"/>
                  <a:pt x="1" y="7138"/>
                  <a:pt x="4" y="9702"/>
                </a:cubicBezTo>
                <a:cubicBezTo>
                  <a:pt x="4" y="15016"/>
                  <a:pt x="4313" y="19325"/>
                  <a:pt x="9630" y="19325"/>
                </a:cubicBezTo>
                <a:cubicBezTo>
                  <a:pt x="9634" y="19325"/>
                  <a:pt x="9637" y="19325"/>
                  <a:pt x="9641" y="19325"/>
                </a:cubicBezTo>
                <a:cubicBezTo>
                  <a:pt x="12198" y="19325"/>
                  <a:pt x="14654" y="18314"/>
                  <a:pt x="16469" y="16508"/>
                </a:cubicBezTo>
                <a:cubicBezTo>
                  <a:pt x="18314" y="14687"/>
                  <a:pt x="19328" y="12268"/>
                  <a:pt x="19328" y="9702"/>
                </a:cubicBezTo>
                <a:cubicBezTo>
                  <a:pt x="19328" y="8407"/>
                  <a:pt x="19069" y="7129"/>
                  <a:pt x="18558" y="5940"/>
                </a:cubicBezTo>
                <a:cubicBezTo>
                  <a:pt x="18066" y="4789"/>
                  <a:pt x="17360" y="3741"/>
                  <a:pt x="16472" y="2857"/>
                </a:cubicBezTo>
                <a:cubicBezTo>
                  <a:pt x="15587" y="1969"/>
                  <a:pt x="14539" y="1263"/>
                  <a:pt x="13389" y="770"/>
                </a:cubicBezTo>
                <a:cubicBezTo>
                  <a:pt x="12199" y="260"/>
                  <a:pt x="10922" y="0"/>
                  <a:pt x="9630" y="0"/>
                </a:cubicBezTo>
                <a:close/>
              </a:path>
            </a:pathLst>
          </a:custGeom>
          <a:solidFill>
            <a:srgbClr val="5F7D95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91" name="Google Shape;12278;p21">
            <a:extLst>
              <a:ext uri="{FF2B5EF4-FFF2-40B4-BE49-F238E27FC236}">
                <a16:creationId xmlns:a16="http://schemas.microsoft.com/office/drawing/2014/main" id="{1C111BDA-EB72-697D-FFA3-0A333C8C327A}"/>
              </a:ext>
            </a:extLst>
          </p:cNvPr>
          <p:cNvSpPr/>
          <p:nvPr/>
        </p:nvSpPr>
        <p:spPr>
          <a:xfrm>
            <a:off x="2619435" y="7231849"/>
            <a:ext cx="399394" cy="395506"/>
          </a:xfrm>
          <a:custGeom>
            <a:avLst/>
            <a:gdLst/>
            <a:ahLst/>
            <a:cxnLst/>
            <a:rect l="l" t="t" r="r" b="b"/>
            <a:pathLst>
              <a:path w="19516" h="19326" extrusionOk="0">
                <a:moveTo>
                  <a:pt x="15929" y="1934"/>
                </a:moveTo>
                <a:lnTo>
                  <a:pt x="15929" y="2834"/>
                </a:lnTo>
                <a:cubicBezTo>
                  <a:pt x="15929" y="3145"/>
                  <a:pt x="16182" y="3398"/>
                  <a:pt x="16496" y="3398"/>
                </a:cubicBezTo>
                <a:lnTo>
                  <a:pt x="17393" y="3398"/>
                </a:lnTo>
                <a:lnTo>
                  <a:pt x="16261" y="4531"/>
                </a:lnTo>
                <a:lnTo>
                  <a:pt x="14796" y="4531"/>
                </a:lnTo>
                <a:lnTo>
                  <a:pt x="14796" y="3066"/>
                </a:lnTo>
                <a:lnTo>
                  <a:pt x="15929" y="1934"/>
                </a:lnTo>
                <a:close/>
                <a:moveTo>
                  <a:pt x="9663" y="7927"/>
                </a:moveTo>
                <a:cubicBezTo>
                  <a:pt x="9926" y="7927"/>
                  <a:pt x="10183" y="7991"/>
                  <a:pt x="10418" y="8109"/>
                </a:cubicBezTo>
                <a:lnTo>
                  <a:pt x="9262" y="9262"/>
                </a:lnTo>
                <a:cubicBezTo>
                  <a:pt x="9041" y="9485"/>
                  <a:pt x="9041" y="9842"/>
                  <a:pt x="9262" y="10065"/>
                </a:cubicBezTo>
                <a:cubicBezTo>
                  <a:pt x="9372" y="10175"/>
                  <a:pt x="9517" y="10231"/>
                  <a:pt x="9662" y="10231"/>
                </a:cubicBezTo>
                <a:cubicBezTo>
                  <a:pt x="9807" y="10231"/>
                  <a:pt x="9952" y="10175"/>
                  <a:pt x="10062" y="10065"/>
                </a:cubicBezTo>
                <a:lnTo>
                  <a:pt x="11218" y="8909"/>
                </a:lnTo>
                <a:cubicBezTo>
                  <a:pt x="11336" y="9141"/>
                  <a:pt x="11399" y="9401"/>
                  <a:pt x="11399" y="9664"/>
                </a:cubicBezTo>
                <a:cubicBezTo>
                  <a:pt x="11399" y="10585"/>
                  <a:pt x="10605" y="11364"/>
                  <a:pt x="9663" y="11364"/>
                </a:cubicBezTo>
                <a:cubicBezTo>
                  <a:pt x="8721" y="11364"/>
                  <a:pt x="7927" y="10585"/>
                  <a:pt x="7927" y="9664"/>
                </a:cubicBezTo>
                <a:cubicBezTo>
                  <a:pt x="7927" y="8722"/>
                  <a:pt x="8721" y="7927"/>
                  <a:pt x="9663" y="7927"/>
                </a:cubicBezTo>
                <a:close/>
                <a:moveTo>
                  <a:pt x="9663" y="5663"/>
                </a:moveTo>
                <a:cubicBezTo>
                  <a:pt x="10527" y="5666"/>
                  <a:pt x="11363" y="5953"/>
                  <a:pt x="12049" y="6478"/>
                </a:cubicBezTo>
                <a:lnTo>
                  <a:pt x="11242" y="7287"/>
                </a:lnTo>
                <a:cubicBezTo>
                  <a:pt x="10777" y="6967"/>
                  <a:pt x="10228" y="6798"/>
                  <a:pt x="9663" y="6795"/>
                </a:cubicBezTo>
                <a:cubicBezTo>
                  <a:pt x="8108" y="6795"/>
                  <a:pt x="6795" y="8109"/>
                  <a:pt x="6795" y="9664"/>
                </a:cubicBezTo>
                <a:cubicBezTo>
                  <a:pt x="6795" y="10422"/>
                  <a:pt x="7103" y="11143"/>
                  <a:pt x="7649" y="11669"/>
                </a:cubicBezTo>
                <a:cubicBezTo>
                  <a:pt x="8208" y="12220"/>
                  <a:pt x="8935" y="12495"/>
                  <a:pt x="9663" y="12495"/>
                </a:cubicBezTo>
                <a:cubicBezTo>
                  <a:pt x="10391" y="12495"/>
                  <a:pt x="11119" y="12220"/>
                  <a:pt x="11677" y="11669"/>
                </a:cubicBezTo>
                <a:cubicBezTo>
                  <a:pt x="12224" y="11143"/>
                  <a:pt x="12532" y="10422"/>
                  <a:pt x="12532" y="9664"/>
                </a:cubicBezTo>
                <a:cubicBezTo>
                  <a:pt x="12529" y="9099"/>
                  <a:pt x="12360" y="8549"/>
                  <a:pt x="12043" y="8084"/>
                </a:cubicBezTo>
                <a:lnTo>
                  <a:pt x="12849" y="7278"/>
                </a:lnTo>
                <a:cubicBezTo>
                  <a:pt x="13374" y="7964"/>
                  <a:pt x="13661" y="8800"/>
                  <a:pt x="13664" y="9664"/>
                </a:cubicBezTo>
                <a:cubicBezTo>
                  <a:pt x="13664" y="11850"/>
                  <a:pt x="11870" y="13628"/>
                  <a:pt x="9663" y="13628"/>
                </a:cubicBezTo>
                <a:cubicBezTo>
                  <a:pt x="7456" y="13628"/>
                  <a:pt x="5662" y="11850"/>
                  <a:pt x="5662" y="9664"/>
                </a:cubicBezTo>
                <a:cubicBezTo>
                  <a:pt x="5662" y="7496"/>
                  <a:pt x="7495" y="5663"/>
                  <a:pt x="9663" y="5663"/>
                </a:cubicBezTo>
                <a:close/>
                <a:moveTo>
                  <a:pt x="9676" y="3398"/>
                </a:moveTo>
                <a:cubicBezTo>
                  <a:pt x="11130" y="3398"/>
                  <a:pt x="12541" y="3902"/>
                  <a:pt x="13664" y="4826"/>
                </a:cubicBezTo>
                <a:lnTo>
                  <a:pt x="13664" y="4863"/>
                </a:lnTo>
                <a:lnTo>
                  <a:pt x="12861" y="5663"/>
                </a:lnTo>
                <a:cubicBezTo>
                  <a:pt x="11911" y="4901"/>
                  <a:pt x="10770" y="4528"/>
                  <a:pt x="9634" y="4528"/>
                </a:cubicBezTo>
                <a:cubicBezTo>
                  <a:pt x="8214" y="4528"/>
                  <a:pt x="6803" y="5111"/>
                  <a:pt x="5786" y="6246"/>
                </a:cubicBezTo>
                <a:cubicBezTo>
                  <a:pt x="3959" y="8287"/>
                  <a:pt x="4047" y="11403"/>
                  <a:pt x="5985" y="13341"/>
                </a:cubicBezTo>
                <a:cubicBezTo>
                  <a:pt x="6991" y="14346"/>
                  <a:pt x="8313" y="14852"/>
                  <a:pt x="9638" y="14852"/>
                </a:cubicBezTo>
                <a:cubicBezTo>
                  <a:pt x="10866" y="14852"/>
                  <a:pt x="12096" y="14417"/>
                  <a:pt x="13078" y="13538"/>
                </a:cubicBezTo>
                <a:cubicBezTo>
                  <a:pt x="15119" y="11711"/>
                  <a:pt x="15376" y="8604"/>
                  <a:pt x="13664" y="6463"/>
                </a:cubicBezTo>
                <a:lnTo>
                  <a:pt x="14464" y="5663"/>
                </a:lnTo>
                <a:lnTo>
                  <a:pt x="14503" y="5663"/>
                </a:lnTo>
                <a:cubicBezTo>
                  <a:pt x="15430" y="6789"/>
                  <a:pt x="15935" y="8205"/>
                  <a:pt x="15929" y="9664"/>
                </a:cubicBezTo>
                <a:cubicBezTo>
                  <a:pt x="15929" y="13100"/>
                  <a:pt x="13117" y="15893"/>
                  <a:pt x="9663" y="15893"/>
                </a:cubicBezTo>
                <a:cubicBezTo>
                  <a:pt x="6209" y="15893"/>
                  <a:pt x="3398" y="13100"/>
                  <a:pt x="3398" y="9664"/>
                </a:cubicBezTo>
                <a:cubicBezTo>
                  <a:pt x="3398" y="6209"/>
                  <a:pt x="6209" y="3398"/>
                  <a:pt x="9663" y="3398"/>
                </a:cubicBezTo>
                <a:cubicBezTo>
                  <a:pt x="9668" y="3398"/>
                  <a:pt x="9672" y="3398"/>
                  <a:pt x="9676" y="3398"/>
                </a:cubicBezTo>
                <a:close/>
                <a:moveTo>
                  <a:pt x="9663" y="1134"/>
                </a:moveTo>
                <a:cubicBezTo>
                  <a:pt x="11176" y="1134"/>
                  <a:pt x="12661" y="1532"/>
                  <a:pt x="13975" y="2287"/>
                </a:cubicBezTo>
                <a:lnTo>
                  <a:pt x="13830" y="2432"/>
                </a:lnTo>
                <a:cubicBezTo>
                  <a:pt x="13724" y="2538"/>
                  <a:pt x="13664" y="2683"/>
                  <a:pt x="13664" y="2834"/>
                </a:cubicBezTo>
                <a:lnTo>
                  <a:pt x="13664" y="3428"/>
                </a:lnTo>
                <a:cubicBezTo>
                  <a:pt x="12473" y="2670"/>
                  <a:pt x="11090" y="2266"/>
                  <a:pt x="9679" y="2266"/>
                </a:cubicBezTo>
                <a:cubicBezTo>
                  <a:pt x="9674" y="2266"/>
                  <a:pt x="9668" y="2266"/>
                  <a:pt x="9663" y="2266"/>
                </a:cubicBezTo>
                <a:cubicBezTo>
                  <a:pt x="7701" y="2266"/>
                  <a:pt x="5847" y="3039"/>
                  <a:pt x="4443" y="4443"/>
                </a:cubicBezTo>
                <a:cubicBezTo>
                  <a:pt x="3039" y="5847"/>
                  <a:pt x="2266" y="7701"/>
                  <a:pt x="2266" y="9664"/>
                </a:cubicBezTo>
                <a:cubicBezTo>
                  <a:pt x="2266" y="11626"/>
                  <a:pt x="3039" y="13474"/>
                  <a:pt x="4443" y="14866"/>
                </a:cubicBezTo>
                <a:cubicBezTo>
                  <a:pt x="5886" y="16305"/>
                  <a:pt x="7775" y="17024"/>
                  <a:pt x="9663" y="17024"/>
                </a:cubicBezTo>
                <a:cubicBezTo>
                  <a:pt x="11552" y="17024"/>
                  <a:pt x="13441" y="16305"/>
                  <a:pt x="14884" y="14866"/>
                </a:cubicBezTo>
                <a:cubicBezTo>
                  <a:pt x="16288" y="13474"/>
                  <a:pt x="17061" y="11626"/>
                  <a:pt x="17061" y="9664"/>
                </a:cubicBezTo>
                <a:cubicBezTo>
                  <a:pt x="17064" y="8248"/>
                  <a:pt x="16659" y="6859"/>
                  <a:pt x="15898" y="5663"/>
                </a:cubicBezTo>
                <a:lnTo>
                  <a:pt x="16496" y="5663"/>
                </a:lnTo>
                <a:cubicBezTo>
                  <a:pt x="16644" y="5663"/>
                  <a:pt x="16789" y="5602"/>
                  <a:pt x="16895" y="5497"/>
                </a:cubicBezTo>
                <a:lnTo>
                  <a:pt x="17040" y="5352"/>
                </a:lnTo>
                <a:cubicBezTo>
                  <a:pt x="17795" y="6665"/>
                  <a:pt x="18193" y="8151"/>
                  <a:pt x="18193" y="9664"/>
                </a:cubicBezTo>
                <a:cubicBezTo>
                  <a:pt x="18193" y="14368"/>
                  <a:pt x="14367" y="18194"/>
                  <a:pt x="9663" y="18194"/>
                </a:cubicBezTo>
                <a:cubicBezTo>
                  <a:pt x="4959" y="18194"/>
                  <a:pt x="1133" y="14368"/>
                  <a:pt x="1133" y="9664"/>
                </a:cubicBezTo>
                <a:cubicBezTo>
                  <a:pt x="1133" y="4959"/>
                  <a:pt x="4959" y="1134"/>
                  <a:pt x="9663" y="1134"/>
                </a:cubicBezTo>
                <a:close/>
                <a:moveTo>
                  <a:pt x="16491" y="0"/>
                </a:moveTo>
                <a:cubicBezTo>
                  <a:pt x="16352" y="0"/>
                  <a:pt x="16210" y="52"/>
                  <a:pt x="16095" y="167"/>
                </a:cubicBezTo>
                <a:lnTo>
                  <a:pt x="14799" y="1463"/>
                </a:lnTo>
                <a:cubicBezTo>
                  <a:pt x="13256" y="509"/>
                  <a:pt x="11478" y="4"/>
                  <a:pt x="9663" y="1"/>
                </a:cubicBezTo>
                <a:cubicBezTo>
                  <a:pt x="7094" y="1"/>
                  <a:pt x="4669" y="1010"/>
                  <a:pt x="2839" y="2840"/>
                </a:cubicBezTo>
                <a:cubicBezTo>
                  <a:pt x="1009" y="4669"/>
                  <a:pt x="1" y="7094"/>
                  <a:pt x="1" y="9664"/>
                </a:cubicBezTo>
                <a:cubicBezTo>
                  <a:pt x="1" y="12233"/>
                  <a:pt x="1009" y="14658"/>
                  <a:pt x="2839" y="16488"/>
                </a:cubicBezTo>
                <a:cubicBezTo>
                  <a:pt x="4669" y="18317"/>
                  <a:pt x="7094" y="19326"/>
                  <a:pt x="9663" y="19326"/>
                </a:cubicBezTo>
                <a:cubicBezTo>
                  <a:pt x="12233" y="19326"/>
                  <a:pt x="14657" y="18317"/>
                  <a:pt x="16487" y="16488"/>
                </a:cubicBezTo>
                <a:cubicBezTo>
                  <a:pt x="18317" y="14658"/>
                  <a:pt x="19325" y="12233"/>
                  <a:pt x="19325" y="9664"/>
                </a:cubicBezTo>
                <a:cubicBezTo>
                  <a:pt x="19322" y="7849"/>
                  <a:pt x="18818" y="6070"/>
                  <a:pt x="17864" y="4528"/>
                </a:cubicBezTo>
                <a:lnTo>
                  <a:pt x="19159" y="3232"/>
                </a:lnTo>
                <a:cubicBezTo>
                  <a:pt x="19516" y="2876"/>
                  <a:pt x="19265" y="2266"/>
                  <a:pt x="18761" y="2266"/>
                </a:cubicBezTo>
                <a:lnTo>
                  <a:pt x="17061" y="2266"/>
                </a:lnTo>
                <a:lnTo>
                  <a:pt x="17061" y="569"/>
                </a:lnTo>
                <a:cubicBezTo>
                  <a:pt x="17061" y="226"/>
                  <a:pt x="16782" y="0"/>
                  <a:pt x="16491" y="0"/>
                </a:cubicBezTo>
                <a:close/>
              </a:path>
            </a:pathLst>
          </a:custGeom>
          <a:solidFill>
            <a:srgbClr val="5F7D95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grpSp>
        <p:nvGrpSpPr>
          <p:cNvPr id="192" name="Google Shape;12279;p21">
            <a:extLst>
              <a:ext uri="{FF2B5EF4-FFF2-40B4-BE49-F238E27FC236}">
                <a16:creationId xmlns:a16="http://schemas.microsoft.com/office/drawing/2014/main" id="{8F230FF7-1CAC-A685-8A0A-820195B7D883}"/>
              </a:ext>
            </a:extLst>
          </p:cNvPr>
          <p:cNvGrpSpPr/>
          <p:nvPr/>
        </p:nvGrpSpPr>
        <p:grpSpPr>
          <a:xfrm>
            <a:off x="4517215" y="7235555"/>
            <a:ext cx="408850" cy="388118"/>
            <a:chOff x="6222125" y="2025975"/>
            <a:chExt cx="499450" cy="474125"/>
          </a:xfrm>
        </p:grpSpPr>
        <p:sp>
          <p:nvSpPr>
            <p:cNvPr id="193" name="Google Shape;12280;p21">
              <a:extLst>
                <a:ext uri="{FF2B5EF4-FFF2-40B4-BE49-F238E27FC236}">
                  <a16:creationId xmlns:a16="http://schemas.microsoft.com/office/drawing/2014/main" id="{A847E7BA-3C4E-F8AB-E661-2FE12EB87530}"/>
                </a:ext>
              </a:extLst>
            </p:cNvPr>
            <p:cNvSpPr/>
            <p:nvPr/>
          </p:nvSpPr>
          <p:spPr>
            <a:xfrm>
              <a:off x="6222125" y="2025975"/>
              <a:ext cx="499450" cy="474125"/>
            </a:xfrm>
            <a:custGeom>
              <a:avLst/>
              <a:gdLst/>
              <a:ahLst/>
              <a:cxnLst/>
              <a:rect l="l" t="t" r="r" b="b"/>
              <a:pathLst>
                <a:path w="19978" h="18965" extrusionOk="0">
                  <a:moveTo>
                    <a:pt x="10490" y="1134"/>
                  </a:moveTo>
                  <a:cubicBezTo>
                    <a:pt x="15095" y="1134"/>
                    <a:pt x="18839" y="4878"/>
                    <a:pt x="18839" y="9483"/>
                  </a:cubicBezTo>
                  <a:cubicBezTo>
                    <a:pt x="18839" y="14087"/>
                    <a:pt x="15095" y="17832"/>
                    <a:pt x="10490" y="17832"/>
                  </a:cubicBezTo>
                  <a:cubicBezTo>
                    <a:pt x="5886" y="17832"/>
                    <a:pt x="2142" y="14087"/>
                    <a:pt x="2142" y="9483"/>
                  </a:cubicBezTo>
                  <a:cubicBezTo>
                    <a:pt x="2142" y="4878"/>
                    <a:pt x="5886" y="1134"/>
                    <a:pt x="10490" y="1134"/>
                  </a:cubicBezTo>
                  <a:close/>
                  <a:moveTo>
                    <a:pt x="10488" y="0"/>
                  </a:moveTo>
                  <a:cubicBezTo>
                    <a:pt x="6717" y="0"/>
                    <a:pt x="3222" y="2259"/>
                    <a:pt x="1731" y="5853"/>
                  </a:cubicBezTo>
                  <a:cubicBezTo>
                    <a:pt x="1" y="10032"/>
                    <a:pt x="1462" y="14854"/>
                    <a:pt x="5222" y="17367"/>
                  </a:cubicBezTo>
                  <a:cubicBezTo>
                    <a:pt x="6828" y="18439"/>
                    <a:pt x="8663" y="18964"/>
                    <a:pt x="10487" y="18964"/>
                  </a:cubicBezTo>
                  <a:cubicBezTo>
                    <a:pt x="12934" y="18964"/>
                    <a:pt x="15362" y="18020"/>
                    <a:pt x="17194" y="16186"/>
                  </a:cubicBezTo>
                  <a:cubicBezTo>
                    <a:pt x="18978" y="14414"/>
                    <a:pt x="19978" y="11998"/>
                    <a:pt x="19972" y="9483"/>
                  </a:cubicBezTo>
                  <a:cubicBezTo>
                    <a:pt x="19972" y="4960"/>
                    <a:pt x="16777" y="1065"/>
                    <a:pt x="12341" y="183"/>
                  </a:cubicBezTo>
                  <a:cubicBezTo>
                    <a:pt x="11721" y="60"/>
                    <a:pt x="11101" y="0"/>
                    <a:pt x="10488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94" name="Google Shape;12281;p21">
              <a:extLst>
                <a:ext uri="{FF2B5EF4-FFF2-40B4-BE49-F238E27FC236}">
                  <a16:creationId xmlns:a16="http://schemas.microsoft.com/office/drawing/2014/main" id="{A5E607BA-F18D-E65B-A383-644EC64123A2}"/>
                </a:ext>
              </a:extLst>
            </p:cNvPr>
            <p:cNvSpPr/>
            <p:nvPr/>
          </p:nvSpPr>
          <p:spPr>
            <a:xfrm>
              <a:off x="6309175" y="2087825"/>
              <a:ext cx="350425" cy="350425"/>
            </a:xfrm>
            <a:custGeom>
              <a:avLst/>
              <a:gdLst/>
              <a:ahLst/>
              <a:cxnLst/>
              <a:rect l="l" t="t" r="r" b="b"/>
              <a:pathLst>
                <a:path w="14017" h="14017" extrusionOk="0">
                  <a:moveTo>
                    <a:pt x="7008" y="1133"/>
                  </a:moveTo>
                  <a:cubicBezTo>
                    <a:pt x="10248" y="1133"/>
                    <a:pt x="12884" y="3769"/>
                    <a:pt x="12884" y="7009"/>
                  </a:cubicBezTo>
                  <a:cubicBezTo>
                    <a:pt x="12884" y="10249"/>
                    <a:pt x="10248" y="12885"/>
                    <a:pt x="7008" y="12885"/>
                  </a:cubicBezTo>
                  <a:cubicBezTo>
                    <a:pt x="3769" y="12885"/>
                    <a:pt x="1133" y="10249"/>
                    <a:pt x="1133" y="7009"/>
                  </a:cubicBezTo>
                  <a:cubicBezTo>
                    <a:pt x="1133" y="3769"/>
                    <a:pt x="3769" y="1133"/>
                    <a:pt x="7008" y="1133"/>
                  </a:cubicBezTo>
                  <a:close/>
                  <a:moveTo>
                    <a:pt x="7008" y="1"/>
                  </a:moveTo>
                  <a:cubicBezTo>
                    <a:pt x="3144" y="1"/>
                    <a:pt x="0" y="3144"/>
                    <a:pt x="0" y="7009"/>
                  </a:cubicBezTo>
                  <a:cubicBezTo>
                    <a:pt x="0" y="10874"/>
                    <a:pt x="3144" y="14017"/>
                    <a:pt x="7008" y="14017"/>
                  </a:cubicBezTo>
                  <a:cubicBezTo>
                    <a:pt x="10873" y="14017"/>
                    <a:pt x="14017" y="10874"/>
                    <a:pt x="14017" y="7009"/>
                  </a:cubicBezTo>
                  <a:cubicBezTo>
                    <a:pt x="14017" y="3144"/>
                    <a:pt x="10873" y="1"/>
                    <a:pt x="7008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95" name="Google Shape;12282;p21">
              <a:extLst>
                <a:ext uri="{FF2B5EF4-FFF2-40B4-BE49-F238E27FC236}">
                  <a16:creationId xmlns:a16="http://schemas.microsoft.com/office/drawing/2014/main" id="{5893B18E-029F-364F-C471-9CF3060C6F31}"/>
                </a:ext>
              </a:extLst>
            </p:cNvPr>
            <p:cNvSpPr/>
            <p:nvPr/>
          </p:nvSpPr>
          <p:spPr>
            <a:xfrm>
              <a:off x="6431600" y="2142250"/>
              <a:ext cx="105575" cy="241575"/>
            </a:xfrm>
            <a:custGeom>
              <a:avLst/>
              <a:gdLst/>
              <a:ahLst/>
              <a:cxnLst/>
              <a:rect l="l" t="t" r="r" b="b"/>
              <a:pathLst>
                <a:path w="4223" h="9663" extrusionOk="0">
                  <a:moveTo>
                    <a:pt x="2111" y="1"/>
                  </a:moveTo>
                  <a:cubicBezTo>
                    <a:pt x="1797" y="1"/>
                    <a:pt x="1547" y="254"/>
                    <a:pt x="1547" y="568"/>
                  </a:cubicBezTo>
                  <a:lnTo>
                    <a:pt x="1547" y="1504"/>
                  </a:lnTo>
                  <a:cubicBezTo>
                    <a:pt x="599" y="1785"/>
                    <a:pt x="1" y="2718"/>
                    <a:pt x="143" y="3697"/>
                  </a:cubicBezTo>
                  <a:cubicBezTo>
                    <a:pt x="285" y="4675"/>
                    <a:pt x="1124" y="5399"/>
                    <a:pt x="2111" y="5399"/>
                  </a:cubicBezTo>
                  <a:cubicBezTo>
                    <a:pt x="2872" y="5399"/>
                    <a:pt x="3256" y="6320"/>
                    <a:pt x="2715" y="6858"/>
                  </a:cubicBezTo>
                  <a:cubicBezTo>
                    <a:pt x="2542" y="7033"/>
                    <a:pt x="2328" y="7111"/>
                    <a:pt x="2118" y="7111"/>
                  </a:cubicBezTo>
                  <a:cubicBezTo>
                    <a:pt x="1679" y="7111"/>
                    <a:pt x="1257" y="6769"/>
                    <a:pt x="1257" y="6254"/>
                  </a:cubicBezTo>
                  <a:cubicBezTo>
                    <a:pt x="1257" y="5940"/>
                    <a:pt x="1003" y="5686"/>
                    <a:pt x="689" y="5686"/>
                  </a:cubicBezTo>
                  <a:cubicBezTo>
                    <a:pt x="378" y="5686"/>
                    <a:pt x="125" y="5940"/>
                    <a:pt x="125" y="6254"/>
                  </a:cubicBezTo>
                  <a:cubicBezTo>
                    <a:pt x="125" y="7133"/>
                    <a:pt x="701" y="7909"/>
                    <a:pt x="1547" y="8159"/>
                  </a:cubicBezTo>
                  <a:lnTo>
                    <a:pt x="1547" y="9098"/>
                  </a:lnTo>
                  <a:cubicBezTo>
                    <a:pt x="1547" y="9409"/>
                    <a:pt x="1797" y="9663"/>
                    <a:pt x="2111" y="9663"/>
                  </a:cubicBezTo>
                  <a:cubicBezTo>
                    <a:pt x="2425" y="9663"/>
                    <a:pt x="2679" y="9409"/>
                    <a:pt x="2679" y="9098"/>
                  </a:cubicBezTo>
                  <a:lnTo>
                    <a:pt x="2679" y="8159"/>
                  </a:lnTo>
                  <a:cubicBezTo>
                    <a:pt x="3624" y="7878"/>
                    <a:pt x="4222" y="6945"/>
                    <a:pt x="4080" y="5967"/>
                  </a:cubicBezTo>
                  <a:cubicBezTo>
                    <a:pt x="3939" y="4991"/>
                    <a:pt x="3102" y="4267"/>
                    <a:pt x="2118" y="4267"/>
                  </a:cubicBezTo>
                  <a:cubicBezTo>
                    <a:pt x="2116" y="4267"/>
                    <a:pt x="2114" y="4267"/>
                    <a:pt x="2111" y="4267"/>
                  </a:cubicBezTo>
                  <a:cubicBezTo>
                    <a:pt x="2106" y="4267"/>
                    <a:pt x="2100" y="4267"/>
                    <a:pt x="2095" y="4267"/>
                  </a:cubicBezTo>
                  <a:cubicBezTo>
                    <a:pt x="1622" y="4267"/>
                    <a:pt x="1239" y="3884"/>
                    <a:pt x="1239" y="3410"/>
                  </a:cubicBezTo>
                  <a:cubicBezTo>
                    <a:pt x="1239" y="2935"/>
                    <a:pt x="1622" y="2555"/>
                    <a:pt x="2095" y="2555"/>
                  </a:cubicBezTo>
                  <a:cubicBezTo>
                    <a:pt x="2100" y="2555"/>
                    <a:pt x="2106" y="2555"/>
                    <a:pt x="2111" y="2555"/>
                  </a:cubicBezTo>
                  <a:cubicBezTo>
                    <a:pt x="2582" y="2555"/>
                    <a:pt x="2966" y="2939"/>
                    <a:pt x="2966" y="3410"/>
                  </a:cubicBezTo>
                  <a:cubicBezTo>
                    <a:pt x="2966" y="3724"/>
                    <a:pt x="3220" y="3977"/>
                    <a:pt x="3534" y="3977"/>
                  </a:cubicBezTo>
                  <a:cubicBezTo>
                    <a:pt x="3845" y="3977"/>
                    <a:pt x="4098" y="3724"/>
                    <a:pt x="4098" y="3410"/>
                  </a:cubicBezTo>
                  <a:cubicBezTo>
                    <a:pt x="4098" y="2531"/>
                    <a:pt x="3522" y="1755"/>
                    <a:pt x="2679" y="1504"/>
                  </a:cubicBezTo>
                  <a:lnTo>
                    <a:pt x="2679" y="568"/>
                  </a:lnTo>
                  <a:cubicBezTo>
                    <a:pt x="2679" y="254"/>
                    <a:pt x="2425" y="1"/>
                    <a:pt x="2111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</p:grpSp>
      <p:sp>
        <p:nvSpPr>
          <p:cNvPr id="196" name="Google Shape;12283;p21">
            <a:extLst>
              <a:ext uri="{FF2B5EF4-FFF2-40B4-BE49-F238E27FC236}">
                <a16:creationId xmlns:a16="http://schemas.microsoft.com/office/drawing/2014/main" id="{A73D7250-48DB-4E19-5A63-4F483897D929}"/>
              </a:ext>
            </a:extLst>
          </p:cNvPr>
          <p:cNvSpPr txBox="1"/>
          <p:nvPr/>
        </p:nvSpPr>
        <p:spPr>
          <a:xfrm>
            <a:off x="2096906" y="3821578"/>
            <a:ext cx="1448400" cy="47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>
              <a:buClr>
                <a:srgbClr val="000000"/>
              </a:buClr>
              <a:defRPr/>
            </a:pPr>
            <a:r>
              <a:rPr lang="fa-IR" kern="0" dirty="0">
                <a:solidFill>
                  <a:srgbClr val="00B050"/>
                </a:solidFill>
                <a:latin typeface="Arial"/>
                <a:cs typeface="B Nazanin" panose="00000400000000000000" pitchFamily="2" charset="-78"/>
                <a:sym typeface="Arial"/>
              </a:rPr>
              <a:t>متن</a:t>
            </a:r>
            <a:r>
              <a:rPr lang="es" kern="0" dirty="0">
                <a:solidFill>
                  <a:srgbClr val="00B050"/>
                </a:solidFill>
                <a:latin typeface="Arial"/>
                <a:cs typeface="B Nazanin" panose="00000400000000000000" pitchFamily="2" charset="-78"/>
                <a:sym typeface="Arial"/>
              </a:rPr>
              <a:t> 1</a:t>
            </a:r>
            <a:endParaRPr kern="0" dirty="0">
              <a:solidFill>
                <a:srgbClr val="00B050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97" name="Google Shape;12284;p21">
            <a:extLst>
              <a:ext uri="{FF2B5EF4-FFF2-40B4-BE49-F238E27FC236}">
                <a16:creationId xmlns:a16="http://schemas.microsoft.com/office/drawing/2014/main" id="{FA44ACC0-A530-A61F-6161-61AA26A0FD79}"/>
              </a:ext>
            </a:extLst>
          </p:cNvPr>
          <p:cNvSpPr txBox="1"/>
          <p:nvPr/>
        </p:nvSpPr>
        <p:spPr>
          <a:xfrm>
            <a:off x="3997472" y="3819670"/>
            <a:ext cx="1448400" cy="47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>
              <a:buClr>
                <a:srgbClr val="000000"/>
              </a:buClr>
              <a:defRPr/>
            </a:pPr>
            <a:r>
              <a:rPr lang="fa-IR" kern="0" dirty="0">
                <a:solidFill>
                  <a:srgbClr val="00B050"/>
                </a:solidFill>
                <a:latin typeface="Arial"/>
                <a:cs typeface="B Nazanin" panose="00000400000000000000" pitchFamily="2" charset="-78"/>
                <a:sym typeface="Arial"/>
              </a:rPr>
              <a:t>متن</a:t>
            </a:r>
            <a:r>
              <a:rPr lang="es" kern="0" dirty="0">
                <a:solidFill>
                  <a:srgbClr val="00B050"/>
                </a:solidFill>
                <a:latin typeface="Arial"/>
                <a:cs typeface="B Nazanin" panose="00000400000000000000" pitchFamily="2" charset="-78"/>
                <a:sym typeface="Arial"/>
              </a:rPr>
              <a:t> 2</a:t>
            </a:r>
            <a:endParaRPr kern="0" dirty="0">
              <a:solidFill>
                <a:srgbClr val="00B050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98" name="Google Shape;12285;p21">
            <a:extLst>
              <a:ext uri="{FF2B5EF4-FFF2-40B4-BE49-F238E27FC236}">
                <a16:creationId xmlns:a16="http://schemas.microsoft.com/office/drawing/2014/main" id="{96A7EB1D-768A-3EC7-D356-6D703F247081}"/>
              </a:ext>
            </a:extLst>
          </p:cNvPr>
          <p:cNvSpPr txBox="1"/>
          <p:nvPr/>
        </p:nvSpPr>
        <p:spPr>
          <a:xfrm>
            <a:off x="5898038" y="3819670"/>
            <a:ext cx="1448400" cy="47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>
              <a:buClr>
                <a:srgbClr val="000000"/>
              </a:buClr>
              <a:defRPr/>
            </a:pPr>
            <a:r>
              <a:rPr lang="fa-IR" kern="0" dirty="0">
                <a:solidFill>
                  <a:srgbClr val="00B050"/>
                </a:solidFill>
                <a:latin typeface="Arial"/>
                <a:cs typeface="B Nazanin" panose="00000400000000000000" pitchFamily="2" charset="-78"/>
                <a:sym typeface="Arial"/>
              </a:rPr>
              <a:t>متن</a:t>
            </a:r>
            <a:r>
              <a:rPr lang="es" kern="0" dirty="0">
                <a:solidFill>
                  <a:srgbClr val="00B050"/>
                </a:solidFill>
                <a:latin typeface="Arial"/>
                <a:cs typeface="B Nazanin" panose="00000400000000000000" pitchFamily="2" charset="-78"/>
                <a:sym typeface="Arial"/>
              </a:rPr>
              <a:t> 3</a:t>
            </a:r>
            <a:endParaRPr kern="0" dirty="0">
              <a:solidFill>
                <a:srgbClr val="00B050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99" name="Google Shape;12286;p21">
            <a:extLst>
              <a:ext uri="{FF2B5EF4-FFF2-40B4-BE49-F238E27FC236}">
                <a16:creationId xmlns:a16="http://schemas.microsoft.com/office/drawing/2014/main" id="{746E7171-8170-E3F1-8095-5ECAEC0EB57F}"/>
              </a:ext>
            </a:extLst>
          </p:cNvPr>
          <p:cNvSpPr txBox="1"/>
          <p:nvPr/>
        </p:nvSpPr>
        <p:spPr>
          <a:xfrm>
            <a:off x="2096700" y="7846316"/>
            <a:ext cx="1448400" cy="47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>
              <a:buClr>
                <a:srgbClr val="000000"/>
              </a:buClr>
              <a:defRPr/>
            </a:pPr>
            <a:r>
              <a:rPr lang="fa-IR" kern="0" dirty="0">
                <a:solidFill>
                  <a:srgbClr val="00B050"/>
                </a:solidFill>
                <a:latin typeface="Arial"/>
                <a:cs typeface="B Nazanin" panose="00000400000000000000" pitchFamily="2" charset="-78"/>
                <a:sym typeface="Arial"/>
              </a:rPr>
              <a:t>متن</a:t>
            </a:r>
            <a:r>
              <a:rPr lang="es" kern="0" dirty="0">
                <a:solidFill>
                  <a:srgbClr val="00B050"/>
                </a:solidFill>
                <a:latin typeface="Arial"/>
                <a:cs typeface="B Nazanin" panose="00000400000000000000" pitchFamily="2" charset="-78"/>
                <a:sym typeface="Arial"/>
              </a:rPr>
              <a:t> 4</a:t>
            </a:r>
            <a:endParaRPr kern="0" dirty="0">
              <a:solidFill>
                <a:srgbClr val="00B050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200" name="Google Shape;12287;p21">
            <a:extLst>
              <a:ext uri="{FF2B5EF4-FFF2-40B4-BE49-F238E27FC236}">
                <a16:creationId xmlns:a16="http://schemas.microsoft.com/office/drawing/2014/main" id="{0146FFA6-BEA3-8D13-68FE-14581A68863D}"/>
              </a:ext>
            </a:extLst>
          </p:cNvPr>
          <p:cNvSpPr txBox="1"/>
          <p:nvPr/>
        </p:nvSpPr>
        <p:spPr>
          <a:xfrm>
            <a:off x="3997368" y="7846316"/>
            <a:ext cx="1448400" cy="47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>
              <a:buClr>
                <a:srgbClr val="000000"/>
              </a:buClr>
              <a:defRPr/>
            </a:pPr>
            <a:r>
              <a:rPr lang="fa-IR" kern="0" dirty="0">
                <a:solidFill>
                  <a:srgbClr val="00B050"/>
                </a:solidFill>
                <a:latin typeface="Arial"/>
                <a:cs typeface="B Nazanin" panose="00000400000000000000" pitchFamily="2" charset="-78"/>
                <a:sym typeface="Arial"/>
              </a:rPr>
              <a:t>متن</a:t>
            </a:r>
            <a:r>
              <a:rPr lang="es" kern="0" dirty="0">
                <a:solidFill>
                  <a:srgbClr val="00B050"/>
                </a:solidFill>
                <a:latin typeface="Arial"/>
                <a:cs typeface="B Nazanin" panose="00000400000000000000" pitchFamily="2" charset="-78"/>
                <a:sym typeface="Arial"/>
              </a:rPr>
              <a:t> 5</a:t>
            </a:r>
            <a:endParaRPr kern="0" dirty="0">
              <a:solidFill>
                <a:srgbClr val="00B050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201" name="Google Shape;12288;p21">
            <a:extLst>
              <a:ext uri="{FF2B5EF4-FFF2-40B4-BE49-F238E27FC236}">
                <a16:creationId xmlns:a16="http://schemas.microsoft.com/office/drawing/2014/main" id="{AC309A7C-41B0-7ADC-4D86-20FD58E68E74}"/>
              </a:ext>
            </a:extLst>
          </p:cNvPr>
          <p:cNvSpPr txBox="1"/>
          <p:nvPr/>
        </p:nvSpPr>
        <p:spPr>
          <a:xfrm>
            <a:off x="5898038" y="7846316"/>
            <a:ext cx="1448400" cy="47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>
              <a:buClr>
                <a:srgbClr val="000000"/>
              </a:buClr>
              <a:defRPr/>
            </a:pPr>
            <a:r>
              <a:rPr lang="fa-IR" kern="0" dirty="0">
                <a:solidFill>
                  <a:srgbClr val="00B050"/>
                </a:solidFill>
                <a:latin typeface="Arial"/>
                <a:cs typeface="B Nazanin" panose="00000400000000000000" pitchFamily="2" charset="-78"/>
                <a:sym typeface="Arial"/>
              </a:rPr>
              <a:t>متن</a:t>
            </a:r>
            <a:r>
              <a:rPr lang="es" kern="0" dirty="0">
                <a:solidFill>
                  <a:srgbClr val="00B050"/>
                </a:solidFill>
                <a:latin typeface="Arial"/>
                <a:cs typeface="B Nazanin" panose="00000400000000000000" pitchFamily="2" charset="-78"/>
                <a:sym typeface="Arial"/>
              </a:rPr>
              <a:t> 6</a:t>
            </a:r>
            <a:endParaRPr kern="0" dirty="0">
              <a:solidFill>
                <a:srgbClr val="00B050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202" name="Google Shape;12289;p21">
            <a:extLst>
              <a:ext uri="{FF2B5EF4-FFF2-40B4-BE49-F238E27FC236}">
                <a16:creationId xmlns:a16="http://schemas.microsoft.com/office/drawing/2014/main" id="{B5EA523C-3B30-A900-BF3F-DF52D3817093}"/>
              </a:ext>
            </a:extLst>
          </p:cNvPr>
          <p:cNvSpPr/>
          <p:nvPr/>
        </p:nvSpPr>
        <p:spPr>
          <a:xfrm>
            <a:off x="2749574" y="4384852"/>
            <a:ext cx="127800" cy="127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203" name="Google Shape;12290;p21">
            <a:extLst>
              <a:ext uri="{FF2B5EF4-FFF2-40B4-BE49-F238E27FC236}">
                <a16:creationId xmlns:a16="http://schemas.microsoft.com/office/drawing/2014/main" id="{42D81EB9-7C44-FDEE-C657-245FE54B68E4}"/>
              </a:ext>
            </a:extLst>
          </p:cNvPr>
          <p:cNvSpPr/>
          <p:nvPr/>
        </p:nvSpPr>
        <p:spPr>
          <a:xfrm>
            <a:off x="4653260" y="4384852"/>
            <a:ext cx="127800" cy="127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204" name="Google Shape;12291;p21">
            <a:extLst>
              <a:ext uri="{FF2B5EF4-FFF2-40B4-BE49-F238E27FC236}">
                <a16:creationId xmlns:a16="http://schemas.microsoft.com/office/drawing/2014/main" id="{8C2998F1-E036-B4C2-5CE3-390381338575}"/>
              </a:ext>
            </a:extLst>
          </p:cNvPr>
          <p:cNvSpPr/>
          <p:nvPr/>
        </p:nvSpPr>
        <p:spPr>
          <a:xfrm>
            <a:off x="6556970" y="4384852"/>
            <a:ext cx="127800" cy="127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205" name="Google Shape;12292;p21">
            <a:extLst>
              <a:ext uri="{FF2B5EF4-FFF2-40B4-BE49-F238E27FC236}">
                <a16:creationId xmlns:a16="http://schemas.microsoft.com/office/drawing/2014/main" id="{E0606A8D-7DEB-8035-F524-53C5E0FCEFFB}"/>
              </a:ext>
            </a:extLst>
          </p:cNvPr>
          <p:cNvSpPr/>
          <p:nvPr/>
        </p:nvSpPr>
        <p:spPr>
          <a:xfrm>
            <a:off x="2749548" y="6909070"/>
            <a:ext cx="127800" cy="127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206" name="Google Shape;12293;p21">
            <a:extLst>
              <a:ext uri="{FF2B5EF4-FFF2-40B4-BE49-F238E27FC236}">
                <a16:creationId xmlns:a16="http://schemas.microsoft.com/office/drawing/2014/main" id="{07B30887-95D8-1E33-67F7-5D99EAC23626}"/>
              </a:ext>
            </a:extLst>
          </p:cNvPr>
          <p:cNvSpPr/>
          <p:nvPr/>
        </p:nvSpPr>
        <p:spPr>
          <a:xfrm>
            <a:off x="4653234" y="6909070"/>
            <a:ext cx="127800" cy="127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207" name="Google Shape;12294;p21">
            <a:extLst>
              <a:ext uri="{FF2B5EF4-FFF2-40B4-BE49-F238E27FC236}">
                <a16:creationId xmlns:a16="http://schemas.microsoft.com/office/drawing/2014/main" id="{69F3A220-86DA-2D9D-AE1A-7F41236CA1ED}"/>
              </a:ext>
            </a:extLst>
          </p:cNvPr>
          <p:cNvSpPr/>
          <p:nvPr/>
        </p:nvSpPr>
        <p:spPr>
          <a:xfrm>
            <a:off x="6556944" y="6909070"/>
            <a:ext cx="127800" cy="127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208" name="Google Shape;12295;p21">
            <a:extLst>
              <a:ext uri="{FF2B5EF4-FFF2-40B4-BE49-F238E27FC236}">
                <a16:creationId xmlns:a16="http://schemas.microsoft.com/office/drawing/2014/main" id="{1656E339-35EB-E1D6-1331-5D8108557CE8}"/>
              </a:ext>
            </a:extLst>
          </p:cNvPr>
          <p:cNvSpPr/>
          <p:nvPr/>
        </p:nvSpPr>
        <p:spPr>
          <a:xfrm>
            <a:off x="4401458" y="4916410"/>
            <a:ext cx="127800" cy="127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209" name="Google Shape;12296;p21">
            <a:extLst>
              <a:ext uri="{FF2B5EF4-FFF2-40B4-BE49-F238E27FC236}">
                <a16:creationId xmlns:a16="http://schemas.microsoft.com/office/drawing/2014/main" id="{283D5737-32B2-E039-2C50-C5D038168ABC}"/>
              </a:ext>
            </a:extLst>
          </p:cNvPr>
          <p:cNvSpPr/>
          <p:nvPr/>
        </p:nvSpPr>
        <p:spPr>
          <a:xfrm>
            <a:off x="4657564" y="4916410"/>
            <a:ext cx="127800" cy="127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210" name="Google Shape;12297;p21">
            <a:extLst>
              <a:ext uri="{FF2B5EF4-FFF2-40B4-BE49-F238E27FC236}">
                <a16:creationId xmlns:a16="http://schemas.microsoft.com/office/drawing/2014/main" id="{271A4726-4B29-1C4B-4FDD-E4BE63081BEA}"/>
              </a:ext>
            </a:extLst>
          </p:cNvPr>
          <p:cNvSpPr/>
          <p:nvPr/>
        </p:nvSpPr>
        <p:spPr>
          <a:xfrm>
            <a:off x="4913672" y="4916410"/>
            <a:ext cx="127800" cy="127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211" name="Google Shape;12298;p21">
            <a:extLst>
              <a:ext uri="{FF2B5EF4-FFF2-40B4-BE49-F238E27FC236}">
                <a16:creationId xmlns:a16="http://schemas.microsoft.com/office/drawing/2014/main" id="{13E5FDCB-FC3F-D7B8-9A8E-62DD59C0F610}"/>
              </a:ext>
            </a:extLst>
          </p:cNvPr>
          <p:cNvSpPr/>
          <p:nvPr/>
        </p:nvSpPr>
        <p:spPr>
          <a:xfrm>
            <a:off x="4401458" y="6373836"/>
            <a:ext cx="127800" cy="127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212" name="Google Shape;12299;p21">
            <a:extLst>
              <a:ext uri="{FF2B5EF4-FFF2-40B4-BE49-F238E27FC236}">
                <a16:creationId xmlns:a16="http://schemas.microsoft.com/office/drawing/2014/main" id="{E71D8B11-EF17-C37A-5EA9-608CD69BE0FC}"/>
              </a:ext>
            </a:extLst>
          </p:cNvPr>
          <p:cNvSpPr/>
          <p:nvPr/>
        </p:nvSpPr>
        <p:spPr>
          <a:xfrm>
            <a:off x="4657564" y="6373836"/>
            <a:ext cx="127800" cy="127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213" name="Google Shape;12300;p21">
            <a:extLst>
              <a:ext uri="{FF2B5EF4-FFF2-40B4-BE49-F238E27FC236}">
                <a16:creationId xmlns:a16="http://schemas.microsoft.com/office/drawing/2014/main" id="{763358B2-08ED-E86F-CC52-05E40CE9DE7A}"/>
              </a:ext>
            </a:extLst>
          </p:cNvPr>
          <p:cNvSpPr/>
          <p:nvPr/>
        </p:nvSpPr>
        <p:spPr>
          <a:xfrm>
            <a:off x="4913672" y="6373836"/>
            <a:ext cx="127800" cy="127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cxnSp>
        <p:nvCxnSpPr>
          <p:cNvPr id="214" name="Google Shape;12301;p21">
            <a:extLst>
              <a:ext uri="{FF2B5EF4-FFF2-40B4-BE49-F238E27FC236}">
                <a16:creationId xmlns:a16="http://schemas.microsoft.com/office/drawing/2014/main" id="{7195AA09-1874-B492-0582-5F9F31F79C71}"/>
              </a:ext>
            </a:extLst>
          </p:cNvPr>
          <p:cNvCxnSpPr>
            <a:stCxn id="202" idx="4"/>
            <a:endCxn id="208" idx="0"/>
          </p:cNvCxnSpPr>
          <p:nvPr/>
        </p:nvCxnSpPr>
        <p:spPr>
          <a:xfrm rot="-5400000" flipH="1">
            <a:off x="3437474" y="3888652"/>
            <a:ext cx="403800" cy="1651800"/>
          </a:xfrm>
          <a:prstGeom prst="curvedConnector3">
            <a:avLst>
              <a:gd name="adj1" fmla="val 49995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15" name="Google Shape;12302;p21">
            <a:extLst>
              <a:ext uri="{FF2B5EF4-FFF2-40B4-BE49-F238E27FC236}">
                <a16:creationId xmlns:a16="http://schemas.microsoft.com/office/drawing/2014/main" id="{599F91F4-11FA-0F72-E236-52E69962FD41}"/>
              </a:ext>
            </a:extLst>
          </p:cNvPr>
          <p:cNvCxnSpPr>
            <a:stCxn id="204" idx="4"/>
            <a:endCxn id="210" idx="0"/>
          </p:cNvCxnSpPr>
          <p:nvPr/>
        </p:nvCxnSpPr>
        <p:spPr>
          <a:xfrm rot="5400000">
            <a:off x="5597270" y="3892852"/>
            <a:ext cx="403800" cy="1643400"/>
          </a:xfrm>
          <a:prstGeom prst="curvedConnector3">
            <a:avLst>
              <a:gd name="adj1" fmla="val 49995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16" name="Google Shape;12303;p21">
            <a:extLst>
              <a:ext uri="{FF2B5EF4-FFF2-40B4-BE49-F238E27FC236}">
                <a16:creationId xmlns:a16="http://schemas.microsoft.com/office/drawing/2014/main" id="{A95263A0-E643-1D5A-32D0-101938E3FB86}"/>
              </a:ext>
            </a:extLst>
          </p:cNvPr>
          <p:cNvCxnSpPr>
            <a:stCxn id="203" idx="4"/>
            <a:endCxn id="209" idx="0"/>
          </p:cNvCxnSpPr>
          <p:nvPr/>
        </p:nvCxnSpPr>
        <p:spPr>
          <a:xfrm rot="-5400000" flipH="1">
            <a:off x="4517360" y="4712452"/>
            <a:ext cx="403800" cy="4200"/>
          </a:xfrm>
          <a:prstGeom prst="curvedConnector3">
            <a:avLst>
              <a:gd name="adj1" fmla="val 49995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17" name="Google Shape;12304;p21">
            <a:extLst>
              <a:ext uri="{FF2B5EF4-FFF2-40B4-BE49-F238E27FC236}">
                <a16:creationId xmlns:a16="http://schemas.microsoft.com/office/drawing/2014/main" id="{93598A17-9EF1-1175-B8CA-3CF28510A36F}"/>
              </a:ext>
            </a:extLst>
          </p:cNvPr>
          <p:cNvCxnSpPr>
            <a:stCxn id="205" idx="0"/>
            <a:endCxn id="211" idx="4"/>
          </p:cNvCxnSpPr>
          <p:nvPr/>
        </p:nvCxnSpPr>
        <p:spPr>
          <a:xfrm rot="-5400000">
            <a:off x="3435648" y="5879470"/>
            <a:ext cx="407400" cy="1651800"/>
          </a:xfrm>
          <a:prstGeom prst="curvedConnector3">
            <a:avLst>
              <a:gd name="adj1" fmla="val 50004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18" name="Google Shape;12305;p21">
            <a:extLst>
              <a:ext uri="{FF2B5EF4-FFF2-40B4-BE49-F238E27FC236}">
                <a16:creationId xmlns:a16="http://schemas.microsoft.com/office/drawing/2014/main" id="{1B4CA7E1-088D-FB96-5036-6F9D236F0D04}"/>
              </a:ext>
            </a:extLst>
          </p:cNvPr>
          <p:cNvCxnSpPr>
            <a:stCxn id="207" idx="0"/>
            <a:endCxn id="213" idx="4"/>
          </p:cNvCxnSpPr>
          <p:nvPr/>
        </p:nvCxnSpPr>
        <p:spPr>
          <a:xfrm rot="5400000" flipH="1">
            <a:off x="5595444" y="5883670"/>
            <a:ext cx="407400" cy="1643400"/>
          </a:xfrm>
          <a:prstGeom prst="curvedConnector3">
            <a:avLst>
              <a:gd name="adj1" fmla="val 50004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19" name="Google Shape;12306;p21">
            <a:extLst>
              <a:ext uri="{FF2B5EF4-FFF2-40B4-BE49-F238E27FC236}">
                <a16:creationId xmlns:a16="http://schemas.microsoft.com/office/drawing/2014/main" id="{48A38607-ACD6-06A6-8CDC-457EE5AE4A4B}"/>
              </a:ext>
            </a:extLst>
          </p:cNvPr>
          <p:cNvCxnSpPr>
            <a:stCxn id="206" idx="0"/>
            <a:endCxn id="212" idx="4"/>
          </p:cNvCxnSpPr>
          <p:nvPr/>
        </p:nvCxnSpPr>
        <p:spPr>
          <a:xfrm rot="-5400000">
            <a:off x="4515534" y="6703270"/>
            <a:ext cx="407400" cy="4200"/>
          </a:xfrm>
          <a:prstGeom prst="curvedConnector3">
            <a:avLst>
              <a:gd name="adj1" fmla="val 50004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20" name="Google Shape;12307;p21">
            <a:extLst>
              <a:ext uri="{FF2B5EF4-FFF2-40B4-BE49-F238E27FC236}">
                <a16:creationId xmlns:a16="http://schemas.microsoft.com/office/drawing/2014/main" id="{A8DB33DD-24B0-D72B-26DD-D10394DBF8CB}"/>
              </a:ext>
            </a:extLst>
          </p:cNvPr>
          <p:cNvSpPr/>
          <p:nvPr/>
        </p:nvSpPr>
        <p:spPr>
          <a:xfrm>
            <a:off x="8479448" y="5416638"/>
            <a:ext cx="1558272" cy="504468"/>
          </a:xfrm>
          <a:custGeom>
            <a:avLst/>
            <a:gdLst/>
            <a:ahLst/>
            <a:cxnLst/>
            <a:rect l="l" t="t" r="r" b="b"/>
            <a:pathLst>
              <a:path w="44351" h="14358" extrusionOk="0">
                <a:moveTo>
                  <a:pt x="1599" y="0"/>
                </a:moveTo>
                <a:cubicBezTo>
                  <a:pt x="708" y="0"/>
                  <a:pt x="1" y="708"/>
                  <a:pt x="1" y="1598"/>
                </a:cubicBezTo>
                <a:lnTo>
                  <a:pt x="1" y="5706"/>
                </a:lnTo>
                <a:lnTo>
                  <a:pt x="1484" y="7190"/>
                </a:lnTo>
                <a:lnTo>
                  <a:pt x="1" y="8674"/>
                </a:lnTo>
                <a:lnTo>
                  <a:pt x="1" y="12759"/>
                </a:lnTo>
                <a:cubicBezTo>
                  <a:pt x="1" y="13650"/>
                  <a:pt x="708" y="14357"/>
                  <a:pt x="1599" y="14357"/>
                </a:cubicBezTo>
                <a:lnTo>
                  <a:pt x="41269" y="14357"/>
                </a:lnTo>
                <a:cubicBezTo>
                  <a:pt x="42136" y="14357"/>
                  <a:pt x="42867" y="13650"/>
                  <a:pt x="42867" y="12759"/>
                </a:cubicBezTo>
                <a:lnTo>
                  <a:pt x="42867" y="8674"/>
                </a:lnTo>
                <a:lnTo>
                  <a:pt x="44350" y="7190"/>
                </a:lnTo>
                <a:lnTo>
                  <a:pt x="42867" y="5706"/>
                </a:lnTo>
                <a:lnTo>
                  <a:pt x="42867" y="1598"/>
                </a:lnTo>
                <a:cubicBezTo>
                  <a:pt x="42867" y="708"/>
                  <a:pt x="42136" y="0"/>
                  <a:pt x="41269" y="0"/>
                </a:cubicBezTo>
                <a:close/>
              </a:path>
            </a:pathLst>
          </a:custGeom>
          <a:noFill/>
          <a:ln w="9525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221" name="Google Shape;12308;p21">
            <a:extLst>
              <a:ext uri="{FF2B5EF4-FFF2-40B4-BE49-F238E27FC236}">
                <a16:creationId xmlns:a16="http://schemas.microsoft.com/office/drawing/2014/main" id="{88ACF796-C214-2AD2-8EBC-D19F23ABA54E}"/>
              </a:ext>
            </a:extLst>
          </p:cNvPr>
          <p:cNvSpPr/>
          <p:nvPr/>
        </p:nvSpPr>
        <p:spPr>
          <a:xfrm>
            <a:off x="10037685" y="5416638"/>
            <a:ext cx="1558238" cy="504468"/>
          </a:xfrm>
          <a:custGeom>
            <a:avLst/>
            <a:gdLst/>
            <a:ahLst/>
            <a:cxnLst/>
            <a:rect l="l" t="t" r="r" b="b"/>
            <a:pathLst>
              <a:path w="44350" h="14358" extrusionOk="0">
                <a:moveTo>
                  <a:pt x="42866" y="5706"/>
                </a:moveTo>
                <a:lnTo>
                  <a:pt x="42866" y="1598"/>
                </a:lnTo>
                <a:cubicBezTo>
                  <a:pt x="42866" y="708"/>
                  <a:pt x="42136" y="0"/>
                  <a:pt x="41268" y="0"/>
                </a:cubicBezTo>
                <a:lnTo>
                  <a:pt x="1598" y="0"/>
                </a:lnTo>
                <a:cubicBezTo>
                  <a:pt x="708" y="0"/>
                  <a:pt x="0" y="708"/>
                  <a:pt x="0" y="1598"/>
                </a:cubicBezTo>
                <a:lnTo>
                  <a:pt x="0" y="5706"/>
                </a:lnTo>
                <a:lnTo>
                  <a:pt x="1484" y="7190"/>
                </a:lnTo>
                <a:lnTo>
                  <a:pt x="0" y="8674"/>
                </a:lnTo>
                <a:lnTo>
                  <a:pt x="0" y="12759"/>
                </a:lnTo>
                <a:cubicBezTo>
                  <a:pt x="0" y="13650"/>
                  <a:pt x="708" y="14357"/>
                  <a:pt x="1598" y="14357"/>
                </a:cubicBezTo>
                <a:lnTo>
                  <a:pt x="41268" y="14357"/>
                </a:lnTo>
                <a:cubicBezTo>
                  <a:pt x="42136" y="14357"/>
                  <a:pt x="42866" y="13650"/>
                  <a:pt x="42866" y="12759"/>
                </a:cubicBezTo>
                <a:lnTo>
                  <a:pt x="42866" y="8674"/>
                </a:lnTo>
                <a:lnTo>
                  <a:pt x="44350" y="7190"/>
                </a:lnTo>
                <a:lnTo>
                  <a:pt x="42866" y="5706"/>
                </a:lnTo>
              </a:path>
            </a:pathLst>
          </a:custGeom>
          <a:noFill/>
          <a:ln w="9525" cap="flat" cmpd="sng">
            <a:solidFill>
              <a:srgbClr val="5F7D9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222" name="Google Shape;12309;p21">
            <a:extLst>
              <a:ext uri="{FF2B5EF4-FFF2-40B4-BE49-F238E27FC236}">
                <a16:creationId xmlns:a16="http://schemas.microsoft.com/office/drawing/2014/main" id="{5BAD0788-9DB0-5C1C-8478-4514C470F884}"/>
              </a:ext>
            </a:extLst>
          </p:cNvPr>
          <p:cNvSpPr/>
          <p:nvPr/>
        </p:nvSpPr>
        <p:spPr>
          <a:xfrm>
            <a:off x="11595886" y="5416638"/>
            <a:ext cx="1557464" cy="504468"/>
          </a:xfrm>
          <a:custGeom>
            <a:avLst/>
            <a:gdLst/>
            <a:ahLst/>
            <a:cxnLst/>
            <a:rect l="l" t="t" r="r" b="b"/>
            <a:pathLst>
              <a:path w="44328" h="14358" extrusionOk="0">
                <a:moveTo>
                  <a:pt x="42844" y="5706"/>
                </a:moveTo>
                <a:lnTo>
                  <a:pt x="42844" y="1598"/>
                </a:lnTo>
                <a:cubicBezTo>
                  <a:pt x="42844" y="708"/>
                  <a:pt x="42136" y="0"/>
                  <a:pt x="41246" y="0"/>
                </a:cubicBezTo>
                <a:lnTo>
                  <a:pt x="1599" y="0"/>
                </a:lnTo>
                <a:cubicBezTo>
                  <a:pt x="708" y="0"/>
                  <a:pt x="1" y="708"/>
                  <a:pt x="1" y="1598"/>
                </a:cubicBezTo>
                <a:lnTo>
                  <a:pt x="1" y="5706"/>
                </a:lnTo>
                <a:lnTo>
                  <a:pt x="1485" y="7190"/>
                </a:lnTo>
                <a:lnTo>
                  <a:pt x="1" y="8674"/>
                </a:lnTo>
                <a:lnTo>
                  <a:pt x="1" y="12759"/>
                </a:lnTo>
                <a:cubicBezTo>
                  <a:pt x="1" y="13650"/>
                  <a:pt x="708" y="14357"/>
                  <a:pt x="1599" y="14357"/>
                </a:cubicBezTo>
                <a:lnTo>
                  <a:pt x="41246" y="14357"/>
                </a:lnTo>
                <a:cubicBezTo>
                  <a:pt x="42136" y="14357"/>
                  <a:pt x="42844" y="13650"/>
                  <a:pt x="42844" y="12759"/>
                </a:cubicBezTo>
                <a:lnTo>
                  <a:pt x="42844" y="8674"/>
                </a:lnTo>
                <a:lnTo>
                  <a:pt x="44328" y="7190"/>
                </a:lnTo>
                <a:lnTo>
                  <a:pt x="42844" y="5706"/>
                </a:lnTo>
                <a:close/>
              </a:path>
            </a:pathLst>
          </a:custGeom>
          <a:noFill/>
          <a:ln w="9525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223" name="Google Shape;12310;p21">
            <a:extLst>
              <a:ext uri="{FF2B5EF4-FFF2-40B4-BE49-F238E27FC236}">
                <a16:creationId xmlns:a16="http://schemas.microsoft.com/office/drawing/2014/main" id="{302101DA-74D2-6B08-A880-C1F9650E462B}"/>
              </a:ext>
            </a:extLst>
          </p:cNvPr>
          <p:cNvSpPr/>
          <p:nvPr/>
        </p:nvSpPr>
        <p:spPr>
          <a:xfrm>
            <a:off x="13153316" y="5416638"/>
            <a:ext cx="1558272" cy="504468"/>
          </a:xfrm>
          <a:custGeom>
            <a:avLst/>
            <a:gdLst/>
            <a:ahLst/>
            <a:cxnLst/>
            <a:rect l="l" t="t" r="r" b="b"/>
            <a:pathLst>
              <a:path w="44351" h="14358" extrusionOk="0">
                <a:moveTo>
                  <a:pt x="42867" y="5706"/>
                </a:moveTo>
                <a:lnTo>
                  <a:pt x="42867" y="1598"/>
                </a:lnTo>
                <a:cubicBezTo>
                  <a:pt x="42867" y="708"/>
                  <a:pt x="42159" y="0"/>
                  <a:pt x="41269" y="0"/>
                </a:cubicBezTo>
                <a:lnTo>
                  <a:pt x="1598" y="0"/>
                </a:lnTo>
                <a:cubicBezTo>
                  <a:pt x="731" y="0"/>
                  <a:pt x="1" y="708"/>
                  <a:pt x="1" y="1598"/>
                </a:cubicBezTo>
                <a:lnTo>
                  <a:pt x="1" y="5706"/>
                </a:lnTo>
                <a:lnTo>
                  <a:pt x="1507" y="7190"/>
                </a:lnTo>
                <a:lnTo>
                  <a:pt x="1" y="8674"/>
                </a:lnTo>
                <a:lnTo>
                  <a:pt x="1" y="12759"/>
                </a:lnTo>
                <a:cubicBezTo>
                  <a:pt x="1" y="13650"/>
                  <a:pt x="731" y="14357"/>
                  <a:pt x="1598" y="14357"/>
                </a:cubicBezTo>
                <a:lnTo>
                  <a:pt x="41269" y="14357"/>
                </a:lnTo>
                <a:cubicBezTo>
                  <a:pt x="42159" y="14357"/>
                  <a:pt x="42867" y="13650"/>
                  <a:pt x="42867" y="12759"/>
                </a:cubicBezTo>
                <a:lnTo>
                  <a:pt x="42867" y="8674"/>
                </a:lnTo>
                <a:lnTo>
                  <a:pt x="44350" y="7190"/>
                </a:lnTo>
                <a:lnTo>
                  <a:pt x="42867" y="5706"/>
                </a:lnTo>
                <a:close/>
              </a:path>
            </a:pathLst>
          </a:custGeom>
          <a:noFill/>
          <a:ln w="9525" cap="flat" cmpd="sng">
            <a:solidFill>
              <a:srgbClr val="5F7D9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224" name="Google Shape;12311;p21">
            <a:extLst>
              <a:ext uri="{FF2B5EF4-FFF2-40B4-BE49-F238E27FC236}">
                <a16:creationId xmlns:a16="http://schemas.microsoft.com/office/drawing/2014/main" id="{D6A78C02-88C0-54ED-6E32-3DB13994F2F4}"/>
              </a:ext>
            </a:extLst>
          </p:cNvPr>
          <p:cNvSpPr/>
          <p:nvPr/>
        </p:nvSpPr>
        <p:spPr>
          <a:xfrm>
            <a:off x="14711553" y="5416638"/>
            <a:ext cx="1558238" cy="504468"/>
          </a:xfrm>
          <a:custGeom>
            <a:avLst/>
            <a:gdLst/>
            <a:ahLst/>
            <a:cxnLst/>
            <a:rect l="l" t="t" r="r" b="b"/>
            <a:pathLst>
              <a:path w="44350" h="14358" extrusionOk="0">
                <a:moveTo>
                  <a:pt x="42866" y="5706"/>
                </a:moveTo>
                <a:lnTo>
                  <a:pt x="42866" y="1598"/>
                </a:lnTo>
                <a:cubicBezTo>
                  <a:pt x="42866" y="708"/>
                  <a:pt x="42159" y="0"/>
                  <a:pt x="41268" y="0"/>
                </a:cubicBezTo>
                <a:lnTo>
                  <a:pt x="1598" y="0"/>
                </a:lnTo>
                <a:cubicBezTo>
                  <a:pt x="731" y="0"/>
                  <a:pt x="0" y="708"/>
                  <a:pt x="0" y="1598"/>
                </a:cubicBezTo>
                <a:lnTo>
                  <a:pt x="0" y="5706"/>
                </a:lnTo>
                <a:lnTo>
                  <a:pt x="1484" y="7190"/>
                </a:lnTo>
                <a:lnTo>
                  <a:pt x="0" y="8674"/>
                </a:lnTo>
                <a:lnTo>
                  <a:pt x="0" y="12759"/>
                </a:lnTo>
                <a:cubicBezTo>
                  <a:pt x="0" y="13650"/>
                  <a:pt x="731" y="14357"/>
                  <a:pt x="1598" y="14357"/>
                </a:cubicBezTo>
                <a:lnTo>
                  <a:pt x="41268" y="14357"/>
                </a:lnTo>
                <a:cubicBezTo>
                  <a:pt x="42159" y="14357"/>
                  <a:pt x="42866" y="13650"/>
                  <a:pt x="42866" y="12759"/>
                </a:cubicBezTo>
                <a:lnTo>
                  <a:pt x="42866" y="8674"/>
                </a:lnTo>
                <a:lnTo>
                  <a:pt x="44350" y="7190"/>
                </a:lnTo>
                <a:lnTo>
                  <a:pt x="42866" y="5706"/>
                </a:lnTo>
                <a:close/>
              </a:path>
            </a:pathLst>
          </a:custGeom>
          <a:noFill/>
          <a:ln w="9525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225" name="Google Shape;12312;p21">
            <a:extLst>
              <a:ext uri="{FF2B5EF4-FFF2-40B4-BE49-F238E27FC236}">
                <a16:creationId xmlns:a16="http://schemas.microsoft.com/office/drawing/2014/main" id="{83F54437-257E-6464-2E66-2CC965FA0E6F}"/>
              </a:ext>
            </a:extLst>
          </p:cNvPr>
          <p:cNvSpPr/>
          <p:nvPr/>
        </p:nvSpPr>
        <p:spPr>
          <a:xfrm>
            <a:off x="8858801" y="3324701"/>
            <a:ext cx="685694" cy="773110"/>
          </a:xfrm>
          <a:custGeom>
            <a:avLst/>
            <a:gdLst/>
            <a:ahLst/>
            <a:cxnLst/>
            <a:rect l="l" t="t" r="r" b="b"/>
            <a:pathLst>
              <a:path w="19516" h="22004" extrusionOk="0">
                <a:moveTo>
                  <a:pt x="9758" y="0"/>
                </a:moveTo>
                <a:cubicBezTo>
                  <a:pt x="9456" y="0"/>
                  <a:pt x="9153" y="80"/>
                  <a:pt x="8879" y="240"/>
                </a:cubicBezTo>
                <a:lnTo>
                  <a:pt x="867" y="4851"/>
                </a:lnTo>
                <a:cubicBezTo>
                  <a:pt x="320" y="5170"/>
                  <a:pt x="0" y="5741"/>
                  <a:pt x="0" y="6380"/>
                </a:cubicBezTo>
                <a:lnTo>
                  <a:pt x="0" y="15624"/>
                </a:lnTo>
                <a:cubicBezTo>
                  <a:pt x="0" y="16263"/>
                  <a:pt x="320" y="16834"/>
                  <a:pt x="867" y="17131"/>
                </a:cubicBezTo>
                <a:lnTo>
                  <a:pt x="8879" y="21764"/>
                </a:lnTo>
                <a:cubicBezTo>
                  <a:pt x="9153" y="21924"/>
                  <a:pt x="9456" y="22004"/>
                  <a:pt x="9758" y="22004"/>
                </a:cubicBezTo>
                <a:cubicBezTo>
                  <a:pt x="10060" y="22004"/>
                  <a:pt x="10363" y="21924"/>
                  <a:pt x="10637" y="21764"/>
                </a:cubicBezTo>
                <a:lnTo>
                  <a:pt x="18648" y="17131"/>
                </a:lnTo>
                <a:cubicBezTo>
                  <a:pt x="19196" y="16834"/>
                  <a:pt x="19516" y="16263"/>
                  <a:pt x="19516" y="15624"/>
                </a:cubicBezTo>
                <a:lnTo>
                  <a:pt x="19516" y="6380"/>
                </a:lnTo>
                <a:cubicBezTo>
                  <a:pt x="19516" y="5741"/>
                  <a:pt x="19196" y="5170"/>
                  <a:pt x="18648" y="4851"/>
                </a:cubicBezTo>
                <a:lnTo>
                  <a:pt x="10637" y="240"/>
                </a:lnTo>
                <a:cubicBezTo>
                  <a:pt x="10363" y="80"/>
                  <a:pt x="10060" y="0"/>
                  <a:pt x="9758" y="0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226" name="Google Shape;12313;p21">
            <a:extLst>
              <a:ext uri="{FF2B5EF4-FFF2-40B4-BE49-F238E27FC236}">
                <a16:creationId xmlns:a16="http://schemas.microsoft.com/office/drawing/2014/main" id="{A4CFF1E3-90E8-919D-3DCC-B9EC2B4CEEBE}"/>
              </a:ext>
            </a:extLst>
          </p:cNvPr>
          <p:cNvSpPr/>
          <p:nvPr/>
        </p:nvSpPr>
        <p:spPr>
          <a:xfrm>
            <a:off x="10488397" y="7316668"/>
            <a:ext cx="685694" cy="773356"/>
          </a:xfrm>
          <a:custGeom>
            <a:avLst/>
            <a:gdLst/>
            <a:ahLst/>
            <a:cxnLst/>
            <a:rect l="l" t="t" r="r" b="b"/>
            <a:pathLst>
              <a:path w="19516" h="22011" extrusionOk="0">
                <a:moveTo>
                  <a:pt x="9758" y="1"/>
                </a:moveTo>
                <a:cubicBezTo>
                  <a:pt x="9456" y="1"/>
                  <a:pt x="9153" y="75"/>
                  <a:pt x="8879" y="223"/>
                </a:cubicBezTo>
                <a:lnTo>
                  <a:pt x="868" y="4857"/>
                </a:lnTo>
                <a:cubicBezTo>
                  <a:pt x="320" y="5177"/>
                  <a:pt x="0" y="5747"/>
                  <a:pt x="0" y="6363"/>
                </a:cubicBezTo>
                <a:lnTo>
                  <a:pt x="0" y="15630"/>
                </a:lnTo>
                <a:cubicBezTo>
                  <a:pt x="0" y="16247"/>
                  <a:pt x="320" y="16817"/>
                  <a:pt x="868" y="17137"/>
                </a:cubicBezTo>
                <a:lnTo>
                  <a:pt x="8879" y="21770"/>
                </a:lnTo>
                <a:cubicBezTo>
                  <a:pt x="9153" y="21930"/>
                  <a:pt x="9456" y="22010"/>
                  <a:pt x="9758" y="22010"/>
                </a:cubicBezTo>
                <a:cubicBezTo>
                  <a:pt x="10060" y="22010"/>
                  <a:pt x="10363" y="21930"/>
                  <a:pt x="10637" y="21770"/>
                </a:cubicBezTo>
                <a:lnTo>
                  <a:pt x="18648" y="17137"/>
                </a:lnTo>
                <a:cubicBezTo>
                  <a:pt x="19196" y="16817"/>
                  <a:pt x="19516" y="16247"/>
                  <a:pt x="19516" y="15630"/>
                </a:cubicBezTo>
                <a:lnTo>
                  <a:pt x="19516" y="6363"/>
                </a:lnTo>
                <a:cubicBezTo>
                  <a:pt x="19516" y="5747"/>
                  <a:pt x="19196" y="5177"/>
                  <a:pt x="18648" y="4857"/>
                </a:cubicBezTo>
                <a:lnTo>
                  <a:pt x="10637" y="223"/>
                </a:lnTo>
                <a:cubicBezTo>
                  <a:pt x="10363" y="75"/>
                  <a:pt x="10060" y="1"/>
                  <a:pt x="9758" y="1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227" name="Google Shape;12314;p21">
            <a:extLst>
              <a:ext uri="{FF2B5EF4-FFF2-40B4-BE49-F238E27FC236}">
                <a16:creationId xmlns:a16="http://schemas.microsoft.com/office/drawing/2014/main" id="{38FE2833-5AB8-C78A-0295-988BB8E4B88E}"/>
              </a:ext>
            </a:extLst>
          </p:cNvPr>
          <p:cNvSpPr/>
          <p:nvPr/>
        </p:nvSpPr>
        <p:spPr>
          <a:xfrm>
            <a:off x="12014521" y="3324701"/>
            <a:ext cx="685730" cy="773110"/>
          </a:xfrm>
          <a:custGeom>
            <a:avLst/>
            <a:gdLst/>
            <a:ahLst/>
            <a:cxnLst/>
            <a:rect l="l" t="t" r="r" b="b"/>
            <a:pathLst>
              <a:path w="19517" h="22004" extrusionOk="0">
                <a:moveTo>
                  <a:pt x="9759" y="0"/>
                </a:moveTo>
                <a:cubicBezTo>
                  <a:pt x="9456" y="0"/>
                  <a:pt x="9154" y="80"/>
                  <a:pt x="8880" y="240"/>
                </a:cubicBezTo>
                <a:lnTo>
                  <a:pt x="868" y="4851"/>
                </a:lnTo>
                <a:cubicBezTo>
                  <a:pt x="320" y="5170"/>
                  <a:pt x="1" y="5741"/>
                  <a:pt x="1" y="6380"/>
                </a:cubicBezTo>
                <a:lnTo>
                  <a:pt x="1" y="15624"/>
                </a:lnTo>
                <a:cubicBezTo>
                  <a:pt x="1" y="16263"/>
                  <a:pt x="320" y="16834"/>
                  <a:pt x="868" y="17131"/>
                </a:cubicBezTo>
                <a:lnTo>
                  <a:pt x="8880" y="21764"/>
                </a:lnTo>
                <a:cubicBezTo>
                  <a:pt x="9154" y="21924"/>
                  <a:pt x="9456" y="22004"/>
                  <a:pt x="9759" y="22004"/>
                </a:cubicBezTo>
                <a:cubicBezTo>
                  <a:pt x="10061" y="22004"/>
                  <a:pt x="10363" y="21924"/>
                  <a:pt x="10637" y="21764"/>
                </a:cubicBezTo>
                <a:lnTo>
                  <a:pt x="18649" y="17131"/>
                </a:lnTo>
                <a:cubicBezTo>
                  <a:pt x="19197" y="16834"/>
                  <a:pt x="19516" y="16263"/>
                  <a:pt x="19516" y="15624"/>
                </a:cubicBezTo>
                <a:lnTo>
                  <a:pt x="19516" y="6380"/>
                </a:lnTo>
                <a:cubicBezTo>
                  <a:pt x="19516" y="5741"/>
                  <a:pt x="19197" y="5170"/>
                  <a:pt x="18649" y="4851"/>
                </a:cubicBezTo>
                <a:lnTo>
                  <a:pt x="10637" y="240"/>
                </a:lnTo>
                <a:cubicBezTo>
                  <a:pt x="10363" y="80"/>
                  <a:pt x="10061" y="0"/>
                  <a:pt x="9759" y="0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228" name="Google Shape;12315;p21">
            <a:extLst>
              <a:ext uri="{FF2B5EF4-FFF2-40B4-BE49-F238E27FC236}">
                <a16:creationId xmlns:a16="http://schemas.microsoft.com/office/drawing/2014/main" id="{10270EFE-E9BA-896A-2434-60A19793EABB}"/>
              </a:ext>
            </a:extLst>
          </p:cNvPr>
          <p:cNvSpPr/>
          <p:nvPr/>
        </p:nvSpPr>
        <p:spPr>
          <a:xfrm>
            <a:off x="13592011" y="7316879"/>
            <a:ext cx="686502" cy="773322"/>
          </a:xfrm>
          <a:custGeom>
            <a:avLst/>
            <a:gdLst/>
            <a:ahLst/>
            <a:cxnLst/>
            <a:rect l="l" t="t" r="r" b="b"/>
            <a:pathLst>
              <a:path w="19539" h="22010" extrusionOk="0">
                <a:moveTo>
                  <a:pt x="9761" y="1"/>
                </a:moveTo>
                <a:cubicBezTo>
                  <a:pt x="9461" y="1"/>
                  <a:pt x="9164" y="80"/>
                  <a:pt x="8902" y="240"/>
                </a:cubicBezTo>
                <a:lnTo>
                  <a:pt x="867" y="4874"/>
                </a:lnTo>
                <a:cubicBezTo>
                  <a:pt x="342" y="5171"/>
                  <a:pt x="0" y="5741"/>
                  <a:pt x="0" y="6380"/>
                </a:cubicBezTo>
                <a:lnTo>
                  <a:pt x="0" y="15647"/>
                </a:lnTo>
                <a:cubicBezTo>
                  <a:pt x="0" y="16264"/>
                  <a:pt x="342" y="16834"/>
                  <a:pt x="867" y="17154"/>
                </a:cubicBezTo>
                <a:lnTo>
                  <a:pt x="8902" y="21787"/>
                </a:lnTo>
                <a:cubicBezTo>
                  <a:pt x="9164" y="21936"/>
                  <a:pt x="9461" y="22010"/>
                  <a:pt x="9761" y="22010"/>
                </a:cubicBezTo>
                <a:cubicBezTo>
                  <a:pt x="10060" y="22010"/>
                  <a:pt x="10363" y="21936"/>
                  <a:pt x="10637" y="21787"/>
                </a:cubicBezTo>
                <a:lnTo>
                  <a:pt x="18671" y="17154"/>
                </a:lnTo>
                <a:cubicBezTo>
                  <a:pt x="19196" y="16834"/>
                  <a:pt x="19539" y="16264"/>
                  <a:pt x="19539" y="15647"/>
                </a:cubicBezTo>
                <a:lnTo>
                  <a:pt x="19539" y="6380"/>
                </a:lnTo>
                <a:cubicBezTo>
                  <a:pt x="19539" y="5741"/>
                  <a:pt x="19196" y="5171"/>
                  <a:pt x="18671" y="4874"/>
                </a:cubicBezTo>
                <a:lnTo>
                  <a:pt x="10637" y="240"/>
                </a:lnTo>
                <a:cubicBezTo>
                  <a:pt x="10363" y="80"/>
                  <a:pt x="10060" y="1"/>
                  <a:pt x="9761" y="1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229" name="Google Shape;12316;p21">
            <a:extLst>
              <a:ext uri="{FF2B5EF4-FFF2-40B4-BE49-F238E27FC236}">
                <a16:creationId xmlns:a16="http://schemas.microsoft.com/office/drawing/2014/main" id="{E1AD8CE7-59F7-DE06-8D29-21C3E0D1D4A8}"/>
              </a:ext>
            </a:extLst>
          </p:cNvPr>
          <p:cNvSpPr/>
          <p:nvPr/>
        </p:nvSpPr>
        <p:spPr>
          <a:xfrm>
            <a:off x="15170275" y="3324701"/>
            <a:ext cx="685694" cy="773110"/>
          </a:xfrm>
          <a:custGeom>
            <a:avLst/>
            <a:gdLst/>
            <a:ahLst/>
            <a:cxnLst/>
            <a:rect l="l" t="t" r="r" b="b"/>
            <a:pathLst>
              <a:path w="19516" h="22004" extrusionOk="0">
                <a:moveTo>
                  <a:pt x="9758" y="0"/>
                </a:moveTo>
                <a:cubicBezTo>
                  <a:pt x="9456" y="0"/>
                  <a:pt x="9153" y="80"/>
                  <a:pt x="8879" y="240"/>
                </a:cubicBezTo>
                <a:lnTo>
                  <a:pt x="868" y="4851"/>
                </a:lnTo>
                <a:cubicBezTo>
                  <a:pt x="320" y="5170"/>
                  <a:pt x="0" y="5741"/>
                  <a:pt x="0" y="6380"/>
                </a:cubicBezTo>
                <a:lnTo>
                  <a:pt x="0" y="15624"/>
                </a:lnTo>
                <a:cubicBezTo>
                  <a:pt x="0" y="16263"/>
                  <a:pt x="320" y="16834"/>
                  <a:pt x="868" y="17131"/>
                </a:cubicBezTo>
                <a:lnTo>
                  <a:pt x="8879" y="21764"/>
                </a:lnTo>
                <a:cubicBezTo>
                  <a:pt x="9153" y="21924"/>
                  <a:pt x="9456" y="22004"/>
                  <a:pt x="9758" y="22004"/>
                </a:cubicBezTo>
                <a:cubicBezTo>
                  <a:pt x="10061" y="22004"/>
                  <a:pt x="10363" y="21924"/>
                  <a:pt x="10637" y="21764"/>
                </a:cubicBezTo>
                <a:lnTo>
                  <a:pt x="18649" y="17131"/>
                </a:lnTo>
                <a:cubicBezTo>
                  <a:pt x="19196" y="16834"/>
                  <a:pt x="19516" y="16263"/>
                  <a:pt x="19516" y="15624"/>
                </a:cubicBezTo>
                <a:lnTo>
                  <a:pt x="19516" y="6380"/>
                </a:lnTo>
                <a:cubicBezTo>
                  <a:pt x="19516" y="5741"/>
                  <a:pt x="19196" y="5170"/>
                  <a:pt x="18649" y="4851"/>
                </a:cubicBezTo>
                <a:lnTo>
                  <a:pt x="10637" y="240"/>
                </a:lnTo>
                <a:cubicBezTo>
                  <a:pt x="10363" y="80"/>
                  <a:pt x="10061" y="0"/>
                  <a:pt x="9758" y="0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230" name="Google Shape;12317;p21">
            <a:extLst>
              <a:ext uri="{FF2B5EF4-FFF2-40B4-BE49-F238E27FC236}">
                <a16:creationId xmlns:a16="http://schemas.microsoft.com/office/drawing/2014/main" id="{1BA4AF49-AEDE-89C9-09C4-5DC656C7CF6B}"/>
              </a:ext>
            </a:extLst>
          </p:cNvPr>
          <p:cNvSpPr/>
          <p:nvPr/>
        </p:nvSpPr>
        <p:spPr>
          <a:xfrm>
            <a:off x="9139526" y="5158764"/>
            <a:ext cx="124200" cy="124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231" name="Google Shape;12318;p21">
            <a:extLst>
              <a:ext uri="{FF2B5EF4-FFF2-40B4-BE49-F238E27FC236}">
                <a16:creationId xmlns:a16="http://schemas.microsoft.com/office/drawing/2014/main" id="{508D0510-8F77-2A36-53A8-4CA588FD49C8}"/>
              </a:ext>
            </a:extLst>
          </p:cNvPr>
          <p:cNvSpPr/>
          <p:nvPr/>
        </p:nvSpPr>
        <p:spPr>
          <a:xfrm>
            <a:off x="12295250" y="5158764"/>
            <a:ext cx="124200" cy="124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232" name="Google Shape;12319;p21">
            <a:extLst>
              <a:ext uri="{FF2B5EF4-FFF2-40B4-BE49-F238E27FC236}">
                <a16:creationId xmlns:a16="http://schemas.microsoft.com/office/drawing/2014/main" id="{F868F663-AE74-EFF5-B074-7CE620607362}"/>
              </a:ext>
            </a:extLst>
          </p:cNvPr>
          <p:cNvSpPr/>
          <p:nvPr/>
        </p:nvSpPr>
        <p:spPr>
          <a:xfrm>
            <a:off x="15450950" y="5158764"/>
            <a:ext cx="124200" cy="124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233" name="Google Shape;12320;p21">
            <a:extLst>
              <a:ext uri="{FF2B5EF4-FFF2-40B4-BE49-F238E27FC236}">
                <a16:creationId xmlns:a16="http://schemas.microsoft.com/office/drawing/2014/main" id="{73C65C17-5672-7C30-5E39-1C2107DA1D0B}"/>
              </a:ext>
            </a:extLst>
          </p:cNvPr>
          <p:cNvSpPr/>
          <p:nvPr/>
        </p:nvSpPr>
        <p:spPr>
          <a:xfrm>
            <a:off x="10769126" y="5999440"/>
            <a:ext cx="124200" cy="124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234" name="Google Shape;12321;p21">
            <a:extLst>
              <a:ext uri="{FF2B5EF4-FFF2-40B4-BE49-F238E27FC236}">
                <a16:creationId xmlns:a16="http://schemas.microsoft.com/office/drawing/2014/main" id="{81AAE4BB-43D2-2313-DB01-9B27F448475A}"/>
              </a:ext>
            </a:extLst>
          </p:cNvPr>
          <p:cNvSpPr/>
          <p:nvPr/>
        </p:nvSpPr>
        <p:spPr>
          <a:xfrm>
            <a:off x="13873126" y="5999540"/>
            <a:ext cx="124200" cy="124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235" name="Google Shape;12322;p21">
            <a:extLst>
              <a:ext uri="{FF2B5EF4-FFF2-40B4-BE49-F238E27FC236}">
                <a16:creationId xmlns:a16="http://schemas.microsoft.com/office/drawing/2014/main" id="{9A4DC93F-AEEE-0B59-D308-37F781A962AC}"/>
              </a:ext>
            </a:extLst>
          </p:cNvPr>
          <p:cNvSpPr txBox="1"/>
          <p:nvPr/>
        </p:nvSpPr>
        <p:spPr>
          <a:xfrm>
            <a:off x="8662844" y="5439818"/>
            <a:ext cx="1077600" cy="45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>
              <a:buClr>
                <a:srgbClr val="000000"/>
              </a:buClr>
              <a:defRPr/>
            </a:pPr>
            <a:r>
              <a:rPr lang="es" b="1" kern="0">
                <a:solidFill>
                  <a:srgbClr val="00B050"/>
                </a:solidFill>
                <a:latin typeface="Arial"/>
                <a:cs typeface="B Nazanin" panose="00000400000000000000" pitchFamily="2" charset="-78"/>
                <a:sym typeface="Arial"/>
              </a:rPr>
              <a:t>2016</a:t>
            </a:r>
            <a:endParaRPr b="1" kern="0">
              <a:solidFill>
                <a:srgbClr val="00B050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236" name="Google Shape;12323;p21">
            <a:extLst>
              <a:ext uri="{FF2B5EF4-FFF2-40B4-BE49-F238E27FC236}">
                <a16:creationId xmlns:a16="http://schemas.microsoft.com/office/drawing/2014/main" id="{E56153C3-7B4B-D22C-A739-C196F63B1B76}"/>
              </a:ext>
            </a:extLst>
          </p:cNvPr>
          <p:cNvSpPr/>
          <p:nvPr/>
        </p:nvSpPr>
        <p:spPr>
          <a:xfrm>
            <a:off x="9139526" y="4150514"/>
            <a:ext cx="124200" cy="124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237" name="Google Shape;12324;p21">
            <a:extLst>
              <a:ext uri="{FF2B5EF4-FFF2-40B4-BE49-F238E27FC236}">
                <a16:creationId xmlns:a16="http://schemas.microsoft.com/office/drawing/2014/main" id="{DBCA2EEF-08FA-070A-120B-B1DF0F7D6E91}"/>
              </a:ext>
            </a:extLst>
          </p:cNvPr>
          <p:cNvSpPr/>
          <p:nvPr/>
        </p:nvSpPr>
        <p:spPr>
          <a:xfrm>
            <a:off x="12306100" y="4150514"/>
            <a:ext cx="124200" cy="124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238" name="Google Shape;12325;p21">
            <a:extLst>
              <a:ext uri="{FF2B5EF4-FFF2-40B4-BE49-F238E27FC236}">
                <a16:creationId xmlns:a16="http://schemas.microsoft.com/office/drawing/2014/main" id="{B510A64E-899A-A638-E84E-463704912E83}"/>
              </a:ext>
            </a:extLst>
          </p:cNvPr>
          <p:cNvSpPr/>
          <p:nvPr/>
        </p:nvSpPr>
        <p:spPr>
          <a:xfrm>
            <a:off x="15450950" y="4150514"/>
            <a:ext cx="124200" cy="124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239" name="Google Shape;12326;p21">
            <a:extLst>
              <a:ext uri="{FF2B5EF4-FFF2-40B4-BE49-F238E27FC236}">
                <a16:creationId xmlns:a16="http://schemas.microsoft.com/office/drawing/2014/main" id="{D954FCC6-2BF0-7A4B-9C4D-22305D7679FD}"/>
              </a:ext>
            </a:extLst>
          </p:cNvPr>
          <p:cNvSpPr/>
          <p:nvPr/>
        </p:nvSpPr>
        <p:spPr>
          <a:xfrm>
            <a:off x="10768332" y="7139194"/>
            <a:ext cx="124200" cy="124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240" name="Google Shape;12327;p21">
            <a:extLst>
              <a:ext uri="{FF2B5EF4-FFF2-40B4-BE49-F238E27FC236}">
                <a16:creationId xmlns:a16="http://schemas.microsoft.com/office/drawing/2014/main" id="{6CE703AB-53C4-A510-3E0F-8DFCEC49B78C}"/>
              </a:ext>
            </a:extLst>
          </p:cNvPr>
          <p:cNvSpPr/>
          <p:nvPr/>
        </p:nvSpPr>
        <p:spPr>
          <a:xfrm>
            <a:off x="13873132" y="7139194"/>
            <a:ext cx="124200" cy="124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cxnSp>
        <p:nvCxnSpPr>
          <p:cNvPr id="241" name="Google Shape;12328;p21">
            <a:extLst>
              <a:ext uri="{FF2B5EF4-FFF2-40B4-BE49-F238E27FC236}">
                <a16:creationId xmlns:a16="http://schemas.microsoft.com/office/drawing/2014/main" id="{8750AD0B-61F4-40FB-01D0-A56DD228D890}"/>
              </a:ext>
            </a:extLst>
          </p:cNvPr>
          <p:cNvCxnSpPr>
            <a:stCxn id="230" idx="0"/>
            <a:endCxn id="236" idx="4"/>
          </p:cNvCxnSpPr>
          <p:nvPr/>
        </p:nvCxnSpPr>
        <p:spPr>
          <a:xfrm rot="10800000">
            <a:off x="9201626" y="4274964"/>
            <a:ext cx="0" cy="8838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242" name="Google Shape;12329;p21">
            <a:extLst>
              <a:ext uri="{FF2B5EF4-FFF2-40B4-BE49-F238E27FC236}">
                <a16:creationId xmlns:a16="http://schemas.microsoft.com/office/drawing/2014/main" id="{492D967D-B88B-5D36-EE3C-77DB36253184}"/>
              </a:ext>
            </a:extLst>
          </p:cNvPr>
          <p:cNvCxnSpPr>
            <a:stCxn id="231" idx="0"/>
            <a:endCxn id="237" idx="4"/>
          </p:cNvCxnSpPr>
          <p:nvPr/>
        </p:nvCxnSpPr>
        <p:spPr>
          <a:xfrm rot="10800000" flipH="1">
            <a:off x="12357350" y="4274964"/>
            <a:ext cx="10800" cy="8838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243" name="Google Shape;12330;p21">
            <a:extLst>
              <a:ext uri="{FF2B5EF4-FFF2-40B4-BE49-F238E27FC236}">
                <a16:creationId xmlns:a16="http://schemas.microsoft.com/office/drawing/2014/main" id="{5DA3F4AF-3494-BFFF-4748-57BFA34B149A}"/>
              </a:ext>
            </a:extLst>
          </p:cNvPr>
          <p:cNvCxnSpPr>
            <a:stCxn id="232" idx="0"/>
            <a:endCxn id="238" idx="4"/>
          </p:cNvCxnSpPr>
          <p:nvPr/>
        </p:nvCxnSpPr>
        <p:spPr>
          <a:xfrm rot="10800000">
            <a:off x="15513050" y="4274964"/>
            <a:ext cx="0" cy="8838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244" name="Google Shape;12331;p21">
            <a:extLst>
              <a:ext uri="{FF2B5EF4-FFF2-40B4-BE49-F238E27FC236}">
                <a16:creationId xmlns:a16="http://schemas.microsoft.com/office/drawing/2014/main" id="{575B7C70-5451-770B-F051-A282A1A61EFD}"/>
              </a:ext>
            </a:extLst>
          </p:cNvPr>
          <p:cNvCxnSpPr>
            <a:stCxn id="233" idx="4"/>
            <a:endCxn id="239" idx="0"/>
          </p:cNvCxnSpPr>
          <p:nvPr/>
        </p:nvCxnSpPr>
        <p:spPr>
          <a:xfrm flipH="1">
            <a:off x="10830626" y="6123640"/>
            <a:ext cx="600" cy="10158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245" name="Google Shape;12332;p21">
            <a:extLst>
              <a:ext uri="{FF2B5EF4-FFF2-40B4-BE49-F238E27FC236}">
                <a16:creationId xmlns:a16="http://schemas.microsoft.com/office/drawing/2014/main" id="{57A01EC6-3B2A-BD58-30A0-FC615175E2E2}"/>
              </a:ext>
            </a:extLst>
          </p:cNvPr>
          <p:cNvCxnSpPr>
            <a:stCxn id="234" idx="4"/>
            <a:endCxn id="240" idx="0"/>
          </p:cNvCxnSpPr>
          <p:nvPr/>
        </p:nvCxnSpPr>
        <p:spPr>
          <a:xfrm>
            <a:off x="13935226" y="6123740"/>
            <a:ext cx="0" cy="10152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sp>
        <p:nvSpPr>
          <p:cNvPr id="246" name="Google Shape;12333;p21">
            <a:extLst>
              <a:ext uri="{FF2B5EF4-FFF2-40B4-BE49-F238E27FC236}">
                <a16:creationId xmlns:a16="http://schemas.microsoft.com/office/drawing/2014/main" id="{9A92FD25-8A79-43BB-47DF-1E46822C9966}"/>
              </a:ext>
            </a:extLst>
          </p:cNvPr>
          <p:cNvSpPr txBox="1"/>
          <p:nvPr/>
        </p:nvSpPr>
        <p:spPr>
          <a:xfrm>
            <a:off x="10277994" y="5439818"/>
            <a:ext cx="1077600" cy="45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>
              <a:buClr>
                <a:srgbClr val="000000"/>
              </a:buClr>
              <a:defRPr/>
            </a:pPr>
            <a:r>
              <a:rPr lang="es" b="1" kern="0">
                <a:solidFill>
                  <a:srgbClr val="00B050"/>
                </a:solidFill>
                <a:latin typeface="Arial"/>
                <a:cs typeface="B Nazanin" panose="00000400000000000000" pitchFamily="2" charset="-78"/>
                <a:sym typeface="Arial"/>
              </a:rPr>
              <a:t>2017</a:t>
            </a:r>
            <a:endParaRPr b="1" kern="0">
              <a:solidFill>
                <a:srgbClr val="00B050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247" name="Google Shape;12334;p21">
            <a:extLst>
              <a:ext uri="{FF2B5EF4-FFF2-40B4-BE49-F238E27FC236}">
                <a16:creationId xmlns:a16="http://schemas.microsoft.com/office/drawing/2014/main" id="{984ABDE5-683C-CBFF-103D-3D4CCC1BAB69}"/>
              </a:ext>
            </a:extLst>
          </p:cNvPr>
          <p:cNvSpPr txBox="1"/>
          <p:nvPr/>
        </p:nvSpPr>
        <p:spPr>
          <a:xfrm>
            <a:off x="11809344" y="5439818"/>
            <a:ext cx="1077600" cy="45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>
              <a:buClr>
                <a:srgbClr val="000000"/>
              </a:buClr>
              <a:defRPr/>
            </a:pPr>
            <a:r>
              <a:rPr lang="es" b="1" kern="0">
                <a:solidFill>
                  <a:srgbClr val="00B050"/>
                </a:solidFill>
                <a:latin typeface="Arial"/>
                <a:cs typeface="B Nazanin" panose="00000400000000000000" pitchFamily="2" charset="-78"/>
                <a:sym typeface="Arial"/>
              </a:rPr>
              <a:t>2018</a:t>
            </a:r>
            <a:endParaRPr b="1" kern="0">
              <a:solidFill>
                <a:srgbClr val="00B050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248" name="Google Shape;12335;p21">
            <a:extLst>
              <a:ext uri="{FF2B5EF4-FFF2-40B4-BE49-F238E27FC236}">
                <a16:creationId xmlns:a16="http://schemas.microsoft.com/office/drawing/2014/main" id="{10F38496-05E0-05C4-CD5F-B00B8732DF99}"/>
              </a:ext>
            </a:extLst>
          </p:cNvPr>
          <p:cNvSpPr txBox="1"/>
          <p:nvPr/>
        </p:nvSpPr>
        <p:spPr>
          <a:xfrm>
            <a:off x="13393644" y="5439818"/>
            <a:ext cx="1077600" cy="45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>
              <a:buClr>
                <a:srgbClr val="000000"/>
              </a:buClr>
              <a:defRPr/>
            </a:pPr>
            <a:r>
              <a:rPr lang="es" b="1" kern="0">
                <a:solidFill>
                  <a:srgbClr val="00B050"/>
                </a:solidFill>
                <a:latin typeface="Arial"/>
                <a:cs typeface="B Nazanin" panose="00000400000000000000" pitchFamily="2" charset="-78"/>
                <a:sym typeface="Arial"/>
              </a:rPr>
              <a:t>2019</a:t>
            </a:r>
            <a:endParaRPr b="1" kern="0">
              <a:solidFill>
                <a:srgbClr val="00B050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249" name="Google Shape;12336;p21">
            <a:extLst>
              <a:ext uri="{FF2B5EF4-FFF2-40B4-BE49-F238E27FC236}">
                <a16:creationId xmlns:a16="http://schemas.microsoft.com/office/drawing/2014/main" id="{77EDE6A2-7D99-2206-D39D-471D223FF704}"/>
              </a:ext>
            </a:extLst>
          </p:cNvPr>
          <p:cNvSpPr txBox="1"/>
          <p:nvPr/>
        </p:nvSpPr>
        <p:spPr>
          <a:xfrm>
            <a:off x="14977944" y="5439818"/>
            <a:ext cx="1077600" cy="45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>
              <a:buClr>
                <a:srgbClr val="000000"/>
              </a:buClr>
              <a:defRPr/>
            </a:pPr>
            <a:r>
              <a:rPr lang="es" b="1" kern="0">
                <a:solidFill>
                  <a:srgbClr val="00B050"/>
                </a:solidFill>
                <a:latin typeface="Arial"/>
                <a:cs typeface="B Nazanin" panose="00000400000000000000" pitchFamily="2" charset="-78"/>
                <a:sym typeface="Arial"/>
              </a:rPr>
              <a:t>2020</a:t>
            </a:r>
            <a:endParaRPr b="1" kern="0">
              <a:solidFill>
                <a:srgbClr val="00B050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250" name="Google Shape;12337;p21">
            <a:extLst>
              <a:ext uri="{FF2B5EF4-FFF2-40B4-BE49-F238E27FC236}">
                <a16:creationId xmlns:a16="http://schemas.microsoft.com/office/drawing/2014/main" id="{97E38983-11A7-D023-771A-FA37499C3301}"/>
              </a:ext>
            </a:extLst>
          </p:cNvPr>
          <p:cNvSpPr/>
          <p:nvPr/>
        </p:nvSpPr>
        <p:spPr>
          <a:xfrm>
            <a:off x="13731954" y="7458845"/>
            <a:ext cx="408976" cy="410050"/>
          </a:xfrm>
          <a:custGeom>
            <a:avLst/>
            <a:gdLst/>
            <a:ahLst/>
            <a:cxnLst/>
            <a:rect l="l" t="t" r="r" b="b"/>
            <a:pathLst>
              <a:path w="11815" h="11846" extrusionOk="0">
                <a:moveTo>
                  <a:pt x="5829" y="693"/>
                </a:moveTo>
                <a:cubicBezTo>
                  <a:pt x="6238" y="693"/>
                  <a:pt x="6553" y="1008"/>
                  <a:pt x="6553" y="1418"/>
                </a:cubicBezTo>
                <a:cubicBezTo>
                  <a:pt x="6553" y="1796"/>
                  <a:pt x="6238" y="2111"/>
                  <a:pt x="5829" y="2111"/>
                </a:cubicBezTo>
                <a:cubicBezTo>
                  <a:pt x="5451" y="2111"/>
                  <a:pt x="5136" y="1796"/>
                  <a:pt x="5136" y="1418"/>
                </a:cubicBezTo>
                <a:cubicBezTo>
                  <a:pt x="5136" y="1008"/>
                  <a:pt x="5482" y="693"/>
                  <a:pt x="5829" y="693"/>
                </a:cubicBezTo>
                <a:close/>
                <a:moveTo>
                  <a:pt x="5829" y="2773"/>
                </a:moveTo>
                <a:cubicBezTo>
                  <a:pt x="6774" y="2773"/>
                  <a:pt x="7562" y="3560"/>
                  <a:pt x="7562" y="4568"/>
                </a:cubicBezTo>
                <a:lnTo>
                  <a:pt x="7562" y="4915"/>
                </a:lnTo>
                <a:lnTo>
                  <a:pt x="4096" y="4915"/>
                </a:lnTo>
                <a:lnTo>
                  <a:pt x="4096" y="4568"/>
                </a:lnTo>
                <a:cubicBezTo>
                  <a:pt x="4096" y="3560"/>
                  <a:pt x="4884" y="2773"/>
                  <a:pt x="5829" y="2773"/>
                </a:cubicBezTo>
                <a:close/>
                <a:moveTo>
                  <a:pt x="2363" y="6963"/>
                </a:moveTo>
                <a:cubicBezTo>
                  <a:pt x="2773" y="6963"/>
                  <a:pt x="3088" y="7278"/>
                  <a:pt x="3088" y="7656"/>
                </a:cubicBezTo>
                <a:cubicBezTo>
                  <a:pt x="3088" y="8065"/>
                  <a:pt x="2773" y="8380"/>
                  <a:pt x="2363" y="8380"/>
                </a:cubicBezTo>
                <a:cubicBezTo>
                  <a:pt x="1985" y="8380"/>
                  <a:pt x="1670" y="8065"/>
                  <a:pt x="1670" y="7656"/>
                </a:cubicBezTo>
                <a:cubicBezTo>
                  <a:pt x="1670" y="7278"/>
                  <a:pt x="1985" y="6963"/>
                  <a:pt x="2363" y="6963"/>
                </a:cubicBezTo>
                <a:close/>
                <a:moveTo>
                  <a:pt x="9357" y="6963"/>
                </a:moveTo>
                <a:cubicBezTo>
                  <a:pt x="9735" y="6963"/>
                  <a:pt x="10050" y="7278"/>
                  <a:pt x="10050" y="7656"/>
                </a:cubicBezTo>
                <a:cubicBezTo>
                  <a:pt x="10050" y="8065"/>
                  <a:pt x="9735" y="8380"/>
                  <a:pt x="9357" y="8380"/>
                </a:cubicBezTo>
                <a:cubicBezTo>
                  <a:pt x="8948" y="8380"/>
                  <a:pt x="8633" y="8065"/>
                  <a:pt x="8633" y="7656"/>
                </a:cubicBezTo>
                <a:cubicBezTo>
                  <a:pt x="8633" y="7278"/>
                  <a:pt x="8948" y="6963"/>
                  <a:pt x="9357" y="6963"/>
                </a:cubicBezTo>
                <a:close/>
                <a:moveTo>
                  <a:pt x="2363" y="9042"/>
                </a:moveTo>
                <a:cubicBezTo>
                  <a:pt x="3308" y="9042"/>
                  <a:pt x="4096" y="9830"/>
                  <a:pt x="4096" y="10806"/>
                </a:cubicBezTo>
                <a:lnTo>
                  <a:pt x="4096" y="11184"/>
                </a:lnTo>
                <a:lnTo>
                  <a:pt x="630" y="11184"/>
                </a:lnTo>
                <a:lnTo>
                  <a:pt x="630" y="10806"/>
                </a:lnTo>
                <a:cubicBezTo>
                  <a:pt x="630" y="9830"/>
                  <a:pt x="1418" y="9042"/>
                  <a:pt x="2363" y="9042"/>
                </a:cubicBezTo>
                <a:close/>
                <a:moveTo>
                  <a:pt x="9357" y="9042"/>
                </a:moveTo>
                <a:cubicBezTo>
                  <a:pt x="10302" y="9042"/>
                  <a:pt x="11090" y="9830"/>
                  <a:pt x="11090" y="10806"/>
                </a:cubicBezTo>
                <a:lnTo>
                  <a:pt x="11090" y="11184"/>
                </a:lnTo>
                <a:lnTo>
                  <a:pt x="7625" y="11184"/>
                </a:lnTo>
                <a:lnTo>
                  <a:pt x="7625" y="10806"/>
                </a:lnTo>
                <a:cubicBezTo>
                  <a:pt x="7625" y="9830"/>
                  <a:pt x="8412" y="9042"/>
                  <a:pt x="9357" y="9042"/>
                </a:cubicBezTo>
                <a:close/>
                <a:moveTo>
                  <a:pt x="5892" y="0"/>
                </a:moveTo>
                <a:cubicBezTo>
                  <a:pt x="5136" y="0"/>
                  <a:pt x="4506" y="630"/>
                  <a:pt x="4506" y="1355"/>
                </a:cubicBezTo>
                <a:cubicBezTo>
                  <a:pt x="4506" y="1733"/>
                  <a:pt x="4632" y="2016"/>
                  <a:pt x="4852" y="2300"/>
                </a:cubicBezTo>
                <a:cubicBezTo>
                  <a:pt x="4033" y="2710"/>
                  <a:pt x="3466" y="3529"/>
                  <a:pt x="3466" y="4505"/>
                </a:cubicBezTo>
                <a:lnTo>
                  <a:pt x="3466" y="5230"/>
                </a:lnTo>
                <a:cubicBezTo>
                  <a:pt x="3466" y="5419"/>
                  <a:pt x="3623" y="5577"/>
                  <a:pt x="3844" y="5577"/>
                </a:cubicBezTo>
                <a:lnTo>
                  <a:pt x="5577" y="5577"/>
                </a:lnTo>
                <a:lnTo>
                  <a:pt x="5577" y="7152"/>
                </a:lnTo>
                <a:lnTo>
                  <a:pt x="3875" y="8822"/>
                </a:lnTo>
                <a:cubicBezTo>
                  <a:pt x="3749" y="8696"/>
                  <a:pt x="3592" y="8601"/>
                  <a:pt x="3434" y="8569"/>
                </a:cubicBezTo>
                <a:cubicBezTo>
                  <a:pt x="3686" y="8349"/>
                  <a:pt x="3781" y="8034"/>
                  <a:pt x="3781" y="7624"/>
                </a:cubicBezTo>
                <a:cubicBezTo>
                  <a:pt x="3781" y="6868"/>
                  <a:pt x="3151" y="6238"/>
                  <a:pt x="2426" y="6238"/>
                </a:cubicBezTo>
                <a:cubicBezTo>
                  <a:pt x="1670" y="6238"/>
                  <a:pt x="1040" y="6868"/>
                  <a:pt x="1040" y="7624"/>
                </a:cubicBezTo>
                <a:cubicBezTo>
                  <a:pt x="1040" y="7971"/>
                  <a:pt x="1166" y="8286"/>
                  <a:pt x="1387" y="8569"/>
                </a:cubicBezTo>
                <a:cubicBezTo>
                  <a:pt x="567" y="8979"/>
                  <a:pt x="0" y="9798"/>
                  <a:pt x="0" y="10775"/>
                </a:cubicBezTo>
                <a:lnTo>
                  <a:pt x="0" y="11499"/>
                </a:lnTo>
                <a:cubicBezTo>
                  <a:pt x="0" y="11688"/>
                  <a:pt x="158" y="11846"/>
                  <a:pt x="378" y="11846"/>
                </a:cubicBezTo>
                <a:lnTo>
                  <a:pt x="4474" y="11846"/>
                </a:lnTo>
                <a:cubicBezTo>
                  <a:pt x="4663" y="11846"/>
                  <a:pt x="4821" y="11688"/>
                  <a:pt x="4821" y="11499"/>
                </a:cubicBezTo>
                <a:lnTo>
                  <a:pt x="4821" y="10775"/>
                </a:lnTo>
                <a:cubicBezTo>
                  <a:pt x="4821" y="10239"/>
                  <a:pt x="4632" y="9704"/>
                  <a:pt x="4348" y="9326"/>
                </a:cubicBezTo>
                <a:lnTo>
                  <a:pt x="5860" y="7782"/>
                </a:lnTo>
                <a:lnTo>
                  <a:pt x="7404" y="9326"/>
                </a:lnTo>
                <a:cubicBezTo>
                  <a:pt x="7089" y="9704"/>
                  <a:pt x="6931" y="10239"/>
                  <a:pt x="6931" y="10775"/>
                </a:cubicBezTo>
                <a:lnTo>
                  <a:pt x="6931" y="11499"/>
                </a:lnTo>
                <a:cubicBezTo>
                  <a:pt x="6931" y="11688"/>
                  <a:pt x="7089" y="11846"/>
                  <a:pt x="7309" y="11846"/>
                </a:cubicBezTo>
                <a:lnTo>
                  <a:pt x="11468" y="11846"/>
                </a:lnTo>
                <a:cubicBezTo>
                  <a:pt x="11657" y="11846"/>
                  <a:pt x="11815" y="11688"/>
                  <a:pt x="11815" y="11499"/>
                </a:cubicBezTo>
                <a:lnTo>
                  <a:pt x="11815" y="10775"/>
                </a:lnTo>
                <a:cubicBezTo>
                  <a:pt x="11783" y="9830"/>
                  <a:pt x="11185" y="8979"/>
                  <a:pt x="10365" y="8569"/>
                </a:cubicBezTo>
                <a:cubicBezTo>
                  <a:pt x="10586" y="8349"/>
                  <a:pt x="10712" y="8034"/>
                  <a:pt x="10712" y="7624"/>
                </a:cubicBezTo>
                <a:cubicBezTo>
                  <a:pt x="10712" y="6868"/>
                  <a:pt x="10082" y="6238"/>
                  <a:pt x="9357" y="6238"/>
                </a:cubicBezTo>
                <a:cubicBezTo>
                  <a:pt x="8601" y="6238"/>
                  <a:pt x="7971" y="6868"/>
                  <a:pt x="7971" y="7624"/>
                </a:cubicBezTo>
                <a:cubicBezTo>
                  <a:pt x="7971" y="7971"/>
                  <a:pt x="8097" y="8286"/>
                  <a:pt x="8318" y="8569"/>
                </a:cubicBezTo>
                <a:cubicBezTo>
                  <a:pt x="8160" y="8664"/>
                  <a:pt x="8034" y="8727"/>
                  <a:pt x="7877" y="8822"/>
                </a:cubicBezTo>
                <a:lnTo>
                  <a:pt x="6207" y="7152"/>
                </a:lnTo>
                <a:lnTo>
                  <a:pt x="6207" y="5577"/>
                </a:lnTo>
                <a:lnTo>
                  <a:pt x="7940" y="5577"/>
                </a:lnTo>
                <a:cubicBezTo>
                  <a:pt x="8129" y="5577"/>
                  <a:pt x="8286" y="5419"/>
                  <a:pt x="8286" y="5230"/>
                </a:cubicBezTo>
                <a:lnTo>
                  <a:pt x="8286" y="4505"/>
                </a:lnTo>
                <a:cubicBezTo>
                  <a:pt x="8286" y="3529"/>
                  <a:pt x="7688" y="2710"/>
                  <a:pt x="6900" y="2300"/>
                </a:cubicBezTo>
                <a:cubicBezTo>
                  <a:pt x="7152" y="2080"/>
                  <a:pt x="7246" y="1764"/>
                  <a:pt x="7246" y="1355"/>
                </a:cubicBezTo>
                <a:cubicBezTo>
                  <a:pt x="7246" y="630"/>
                  <a:pt x="6616" y="0"/>
                  <a:pt x="5892" y="0"/>
                </a:cubicBezTo>
                <a:close/>
              </a:path>
            </a:pathLst>
          </a:custGeom>
          <a:solidFill>
            <a:srgbClr val="5F7D95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grpSp>
        <p:nvGrpSpPr>
          <p:cNvPr id="251" name="Google Shape;12338;p21">
            <a:extLst>
              <a:ext uri="{FF2B5EF4-FFF2-40B4-BE49-F238E27FC236}">
                <a16:creationId xmlns:a16="http://schemas.microsoft.com/office/drawing/2014/main" id="{D27E564E-6639-13E1-51DF-3175EC88F6EB}"/>
              </a:ext>
            </a:extLst>
          </p:cNvPr>
          <p:cNvGrpSpPr/>
          <p:nvPr/>
        </p:nvGrpSpPr>
        <p:grpSpPr>
          <a:xfrm>
            <a:off x="10614713" y="7496939"/>
            <a:ext cx="412230" cy="412230"/>
            <a:chOff x="1049375" y="2680675"/>
            <a:chExt cx="297725" cy="297725"/>
          </a:xfrm>
        </p:grpSpPr>
        <p:sp>
          <p:nvSpPr>
            <p:cNvPr id="252" name="Google Shape;12339;p21">
              <a:extLst>
                <a:ext uri="{FF2B5EF4-FFF2-40B4-BE49-F238E27FC236}">
                  <a16:creationId xmlns:a16="http://schemas.microsoft.com/office/drawing/2014/main" id="{FB2135F7-CDDE-BBB1-1CBD-4A43D4826F7C}"/>
                </a:ext>
              </a:extLst>
            </p:cNvPr>
            <p:cNvSpPr/>
            <p:nvPr/>
          </p:nvSpPr>
          <p:spPr>
            <a:xfrm>
              <a:off x="1113175" y="2752350"/>
              <a:ext cx="161475" cy="155975"/>
            </a:xfrm>
            <a:custGeom>
              <a:avLst/>
              <a:gdLst/>
              <a:ahLst/>
              <a:cxnLst/>
              <a:rect l="l" t="t" r="r" b="b"/>
              <a:pathLst>
                <a:path w="6459" h="6239" extrusionOk="0">
                  <a:moveTo>
                    <a:pt x="3403" y="2079"/>
                  </a:moveTo>
                  <a:cubicBezTo>
                    <a:pt x="3781" y="2079"/>
                    <a:pt x="4096" y="2394"/>
                    <a:pt x="4096" y="2773"/>
                  </a:cubicBezTo>
                  <a:cubicBezTo>
                    <a:pt x="4096" y="3182"/>
                    <a:pt x="3781" y="3497"/>
                    <a:pt x="3403" y="3497"/>
                  </a:cubicBezTo>
                  <a:cubicBezTo>
                    <a:pt x="2993" y="3434"/>
                    <a:pt x="2678" y="3119"/>
                    <a:pt x="2678" y="2773"/>
                  </a:cubicBezTo>
                  <a:cubicBezTo>
                    <a:pt x="2678" y="2394"/>
                    <a:pt x="2993" y="2079"/>
                    <a:pt x="3403" y="2079"/>
                  </a:cubicBezTo>
                  <a:close/>
                  <a:moveTo>
                    <a:pt x="3371" y="693"/>
                  </a:moveTo>
                  <a:cubicBezTo>
                    <a:pt x="4694" y="693"/>
                    <a:pt x="5765" y="1796"/>
                    <a:pt x="5765" y="3119"/>
                  </a:cubicBezTo>
                  <a:cubicBezTo>
                    <a:pt x="5765" y="3686"/>
                    <a:pt x="5545" y="4222"/>
                    <a:pt x="5198" y="4663"/>
                  </a:cubicBezTo>
                  <a:cubicBezTo>
                    <a:pt x="5072" y="4442"/>
                    <a:pt x="4915" y="4190"/>
                    <a:pt x="4694" y="4001"/>
                  </a:cubicBezTo>
                  <a:cubicBezTo>
                    <a:pt x="4568" y="3907"/>
                    <a:pt x="4442" y="3812"/>
                    <a:pt x="4348" y="3749"/>
                  </a:cubicBezTo>
                  <a:cubicBezTo>
                    <a:pt x="4568" y="3529"/>
                    <a:pt x="4726" y="3182"/>
                    <a:pt x="4726" y="2804"/>
                  </a:cubicBezTo>
                  <a:cubicBezTo>
                    <a:pt x="4726" y="2079"/>
                    <a:pt x="4096" y="1449"/>
                    <a:pt x="3340" y="1449"/>
                  </a:cubicBezTo>
                  <a:cubicBezTo>
                    <a:pt x="2615" y="1449"/>
                    <a:pt x="1985" y="2079"/>
                    <a:pt x="1985" y="2804"/>
                  </a:cubicBezTo>
                  <a:cubicBezTo>
                    <a:pt x="1985" y="3182"/>
                    <a:pt x="2142" y="3529"/>
                    <a:pt x="2363" y="3749"/>
                  </a:cubicBezTo>
                  <a:lnTo>
                    <a:pt x="2016" y="4001"/>
                  </a:lnTo>
                  <a:cubicBezTo>
                    <a:pt x="1827" y="4190"/>
                    <a:pt x="1607" y="4442"/>
                    <a:pt x="1512" y="4663"/>
                  </a:cubicBezTo>
                  <a:cubicBezTo>
                    <a:pt x="1040" y="4064"/>
                    <a:pt x="882" y="3434"/>
                    <a:pt x="945" y="2773"/>
                  </a:cubicBezTo>
                  <a:cubicBezTo>
                    <a:pt x="1103" y="1670"/>
                    <a:pt x="2111" y="693"/>
                    <a:pt x="3371" y="693"/>
                  </a:cubicBezTo>
                  <a:close/>
                  <a:moveTo>
                    <a:pt x="3371" y="4159"/>
                  </a:moveTo>
                  <a:cubicBezTo>
                    <a:pt x="4001" y="4159"/>
                    <a:pt x="4505" y="4600"/>
                    <a:pt x="4694" y="5135"/>
                  </a:cubicBezTo>
                  <a:cubicBezTo>
                    <a:pt x="4316" y="5387"/>
                    <a:pt x="3875" y="5545"/>
                    <a:pt x="3371" y="5545"/>
                  </a:cubicBezTo>
                  <a:cubicBezTo>
                    <a:pt x="2898" y="5545"/>
                    <a:pt x="2426" y="5387"/>
                    <a:pt x="2016" y="5135"/>
                  </a:cubicBezTo>
                  <a:cubicBezTo>
                    <a:pt x="2174" y="4537"/>
                    <a:pt x="2741" y="4159"/>
                    <a:pt x="3371" y="4159"/>
                  </a:cubicBezTo>
                  <a:close/>
                  <a:moveTo>
                    <a:pt x="3308" y="0"/>
                  </a:moveTo>
                  <a:cubicBezTo>
                    <a:pt x="1701" y="0"/>
                    <a:pt x="441" y="1229"/>
                    <a:pt x="252" y="2710"/>
                  </a:cubicBezTo>
                  <a:cubicBezTo>
                    <a:pt x="0" y="4600"/>
                    <a:pt x="1512" y="6238"/>
                    <a:pt x="3371" y="6238"/>
                  </a:cubicBezTo>
                  <a:cubicBezTo>
                    <a:pt x="5104" y="6238"/>
                    <a:pt x="6459" y="4820"/>
                    <a:pt x="6459" y="3119"/>
                  </a:cubicBezTo>
                  <a:cubicBezTo>
                    <a:pt x="6459" y="1386"/>
                    <a:pt x="5041" y="0"/>
                    <a:pt x="3308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253" name="Google Shape;12340;p21">
              <a:extLst>
                <a:ext uri="{FF2B5EF4-FFF2-40B4-BE49-F238E27FC236}">
                  <a16:creationId xmlns:a16="http://schemas.microsoft.com/office/drawing/2014/main" id="{8B098172-0854-7196-6CFE-268F986E7135}"/>
                </a:ext>
              </a:extLst>
            </p:cNvPr>
            <p:cNvSpPr/>
            <p:nvPr/>
          </p:nvSpPr>
          <p:spPr>
            <a:xfrm>
              <a:off x="1049375" y="2680675"/>
              <a:ext cx="297725" cy="297725"/>
            </a:xfrm>
            <a:custGeom>
              <a:avLst/>
              <a:gdLst/>
              <a:ahLst/>
              <a:cxnLst/>
              <a:rect l="l" t="t" r="r" b="b"/>
              <a:pathLst>
                <a:path w="11909" h="11909" extrusionOk="0">
                  <a:moveTo>
                    <a:pt x="6270" y="1512"/>
                  </a:moveTo>
                  <a:cubicBezTo>
                    <a:pt x="8475" y="1670"/>
                    <a:pt x="10239" y="3434"/>
                    <a:pt x="10397" y="5640"/>
                  </a:cubicBezTo>
                  <a:lnTo>
                    <a:pt x="10082" y="5640"/>
                  </a:lnTo>
                  <a:cubicBezTo>
                    <a:pt x="9893" y="5640"/>
                    <a:pt x="9735" y="5797"/>
                    <a:pt x="9735" y="5986"/>
                  </a:cubicBezTo>
                  <a:cubicBezTo>
                    <a:pt x="9735" y="6207"/>
                    <a:pt x="9893" y="6364"/>
                    <a:pt x="10082" y="6364"/>
                  </a:cubicBezTo>
                  <a:lnTo>
                    <a:pt x="10397" y="6364"/>
                  </a:lnTo>
                  <a:cubicBezTo>
                    <a:pt x="10239" y="8569"/>
                    <a:pt x="8475" y="10334"/>
                    <a:pt x="6270" y="10491"/>
                  </a:cubicBezTo>
                  <a:lnTo>
                    <a:pt x="6270" y="10176"/>
                  </a:lnTo>
                  <a:cubicBezTo>
                    <a:pt x="6270" y="9987"/>
                    <a:pt x="6112" y="9830"/>
                    <a:pt x="5923" y="9830"/>
                  </a:cubicBezTo>
                  <a:cubicBezTo>
                    <a:pt x="5703" y="9830"/>
                    <a:pt x="5545" y="9987"/>
                    <a:pt x="5545" y="10176"/>
                  </a:cubicBezTo>
                  <a:lnTo>
                    <a:pt x="5545" y="10491"/>
                  </a:lnTo>
                  <a:cubicBezTo>
                    <a:pt x="3340" y="10334"/>
                    <a:pt x="1575" y="8569"/>
                    <a:pt x="1418" y="6364"/>
                  </a:cubicBezTo>
                  <a:lnTo>
                    <a:pt x="1733" y="6364"/>
                  </a:lnTo>
                  <a:cubicBezTo>
                    <a:pt x="1922" y="6364"/>
                    <a:pt x="2079" y="6207"/>
                    <a:pt x="2079" y="5986"/>
                  </a:cubicBezTo>
                  <a:cubicBezTo>
                    <a:pt x="2142" y="5797"/>
                    <a:pt x="1985" y="5640"/>
                    <a:pt x="1764" y="5640"/>
                  </a:cubicBezTo>
                  <a:lnTo>
                    <a:pt x="1418" y="5640"/>
                  </a:lnTo>
                  <a:cubicBezTo>
                    <a:pt x="1575" y="3434"/>
                    <a:pt x="3340" y="1670"/>
                    <a:pt x="5545" y="1512"/>
                  </a:cubicBezTo>
                  <a:lnTo>
                    <a:pt x="5545" y="1827"/>
                  </a:lnTo>
                  <a:cubicBezTo>
                    <a:pt x="5545" y="2016"/>
                    <a:pt x="5703" y="2174"/>
                    <a:pt x="5923" y="2174"/>
                  </a:cubicBezTo>
                  <a:cubicBezTo>
                    <a:pt x="6112" y="2174"/>
                    <a:pt x="6270" y="2016"/>
                    <a:pt x="6270" y="1827"/>
                  </a:cubicBezTo>
                  <a:lnTo>
                    <a:pt x="6270" y="1512"/>
                  </a:lnTo>
                  <a:close/>
                  <a:moveTo>
                    <a:pt x="5955" y="0"/>
                  </a:moveTo>
                  <a:cubicBezTo>
                    <a:pt x="5766" y="0"/>
                    <a:pt x="5608" y="158"/>
                    <a:pt x="5608" y="347"/>
                  </a:cubicBezTo>
                  <a:lnTo>
                    <a:pt x="5608" y="756"/>
                  </a:lnTo>
                  <a:cubicBezTo>
                    <a:pt x="2993" y="914"/>
                    <a:pt x="914" y="2993"/>
                    <a:pt x="756" y="5608"/>
                  </a:cubicBezTo>
                  <a:lnTo>
                    <a:pt x="347" y="5608"/>
                  </a:lnTo>
                  <a:cubicBezTo>
                    <a:pt x="158" y="5608"/>
                    <a:pt x="0" y="5766"/>
                    <a:pt x="0" y="5955"/>
                  </a:cubicBezTo>
                  <a:cubicBezTo>
                    <a:pt x="0" y="6144"/>
                    <a:pt x="158" y="6301"/>
                    <a:pt x="347" y="6301"/>
                  </a:cubicBezTo>
                  <a:lnTo>
                    <a:pt x="756" y="6301"/>
                  </a:lnTo>
                  <a:cubicBezTo>
                    <a:pt x="914" y="8916"/>
                    <a:pt x="2993" y="10995"/>
                    <a:pt x="5608" y="11153"/>
                  </a:cubicBezTo>
                  <a:lnTo>
                    <a:pt x="5608" y="11562"/>
                  </a:lnTo>
                  <a:cubicBezTo>
                    <a:pt x="5608" y="11751"/>
                    <a:pt x="5766" y="11909"/>
                    <a:pt x="5955" y="11909"/>
                  </a:cubicBezTo>
                  <a:cubicBezTo>
                    <a:pt x="6144" y="11909"/>
                    <a:pt x="6301" y="11751"/>
                    <a:pt x="6301" y="11562"/>
                  </a:cubicBezTo>
                  <a:lnTo>
                    <a:pt x="6301" y="11153"/>
                  </a:lnTo>
                  <a:cubicBezTo>
                    <a:pt x="8916" y="10995"/>
                    <a:pt x="10995" y="8916"/>
                    <a:pt x="11153" y="6301"/>
                  </a:cubicBezTo>
                  <a:lnTo>
                    <a:pt x="11531" y="6301"/>
                  </a:lnTo>
                  <a:cubicBezTo>
                    <a:pt x="11751" y="6301"/>
                    <a:pt x="11909" y="6144"/>
                    <a:pt x="11909" y="5955"/>
                  </a:cubicBezTo>
                  <a:cubicBezTo>
                    <a:pt x="11909" y="5766"/>
                    <a:pt x="11751" y="5608"/>
                    <a:pt x="11531" y="5608"/>
                  </a:cubicBezTo>
                  <a:lnTo>
                    <a:pt x="11153" y="5608"/>
                  </a:lnTo>
                  <a:cubicBezTo>
                    <a:pt x="10995" y="2993"/>
                    <a:pt x="8916" y="914"/>
                    <a:pt x="6301" y="756"/>
                  </a:cubicBezTo>
                  <a:lnTo>
                    <a:pt x="6301" y="347"/>
                  </a:lnTo>
                  <a:cubicBezTo>
                    <a:pt x="6301" y="158"/>
                    <a:pt x="6144" y="0"/>
                    <a:pt x="5955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</p:grpSp>
      <p:grpSp>
        <p:nvGrpSpPr>
          <p:cNvPr id="254" name="Google Shape;12341;p21">
            <a:extLst>
              <a:ext uri="{FF2B5EF4-FFF2-40B4-BE49-F238E27FC236}">
                <a16:creationId xmlns:a16="http://schemas.microsoft.com/office/drawing/2014/main" id="{AE66D006-9023-CFD2-A373-DB2C5EDC2399}"/>
              </a:ext>
            </a:extLst>
          </p:cNvPr>
          <p:cNvGrpSpPr/>
          <p:nvPr/>
        </p:nvGrpSpPr>
        <p:grpSpPr>
          <a:xfrm>
            <a:off x="15306598" y="3517704"/>
            <a:ext cx="411156" cy="408664"/>
            <a:chOff x="5045775" y="1946400"/>
            <a:chExt cx="296950" cy="295150"/>
          </a:xfrm>
        </p:grpSpPr>
        <p:sp>
          <p:nvSpPr>
            <p:cNvPr id="255" name="Google Shape;12342;p21">
              <a:extLst>
                <a:ext uri="{FF2B5EF4-FFF2-40B4-BE49-F238E27FC236}">
                  <a16:creationId xmlns:a16="http://schemas.microsoft.com/office/drawing/2014/main" id="{4E4FB848-9C9F-6E25-7444-A9E704B4F05E}"/>
                </a:ext>
              </a:extLst>
            </p:cNvPr>
            <p:cNvSpPr/>
            <p:nvPr/>
          </p:nvSpPr>
          <p:spPr>
            <a:xfrm>
              <a:off x="5113500" y="1998600"/>
              <a:ext cx="160700" cy="155950"/>
            </a:xfrm>
            <a:custGeom>
              <a:avLst/>
              <a:gdLst/>
              <a:ahLst/>
              <a:cxnLst/>
              <a:rect l="l" t="t" r="r" b="b"/>
              <a:pathLst>
                <a:path w="6428" h="6238" extrusionOk="0">
                  <a:moveTo>
                    <a:pt x="3309" y="2079"/>
                  </a:moveTo>
                  <a:cubicBezTo>
                    <a:pt x="3718" y="2079"/>
                    <a:pt x="4033" y="2394"/>
                    <a:pt x="4033" y="2804"/>
                  </a:cubicBezTo>
                  <a:cubicBezTo>
                    <a:pt x="4033" y="3182"/>
                    <a:pt x="3718" y="3497"/>
                    <a:pt x="3309" y="3497"/>
                  </a:cubicBezTo>
                  <a:cubicBezTo>
                    <a:pt x="2931" y="3497"/>
                    <a:pt x="2616" y="3150"/>
                    <a:pt x="2616" y="2804"/>
                  </a:cubicBezTo>
                  <a:cubicBezTo>
                    <a:pt x="2616" y="2394"/>
                    <a:pt x="2931" y="2079"/>
                    <a:pt x="3309" y="2079"/>
                  </a:cubicBezTo>
                  <a:close/>
                  <a:moveTo>
                    <a:pt x="3403" y="662"/>
                  </a:moveTo>
                  <a:cubicBezTo>
                    <a:pt x="4726" y="662"/>
                    <a:pt x="5798" y="1764"/>
                    <a:pt x="5798" y="3119"/>
                  </a:cubicBezTo>
                  <a:cubicBezTo>
                    <a:pt x="5703" y="3655"/>
                    <a:pt x="5546" y="4222"/>
                    <a:pt x="5199" y="4663"/>
                  </a:cubicBezTo>
                  <a:cubicBezTo>
                    <a:pt x="5010" y="4253"/>
                    <a:pt x="4726" y="3938"/>
                    <a:pt x="4348" y="3686"/>
                  </a:cubicBezTo>
                  <a:cubicBezTo>
                    <a:pt x="4569" y="3466"/>
                    <a:pt x="4726" y="3119"/>
                    <a:pt x="4726" y="2741"/>
                  </a:cubicBezTo>
                  <a:cubicBezTo>
                    <a:pt x="4726" y="2016"/>
                    <a:pt x="4096" y="1386"/>
                    <a:pt x="3340" y="1386"/>
                  </a:cubicBezTo>
                  <a:cubicBezTo>
                    <a:pt x="2616" y="1386"/>
                    <a:pt x="1986" y="2016"/>
                    <a:pt x="1986" y="2741"/>
                  </a:cubicBezTo>
                  <a:cubicBezTo>
                    <a:pt x="1986" y="3119"/>
                    <a:pt x="2143" y="3466"/>
                    <a:pt x="2364" y="3686"/>
                  </a:cubicBezTo>
                  <a:cubicBezTo>
                    <a:pt x="1986" y="3907"/>
                    <a:pt x="1702" y="4253"/>
                    <a:pt x="1513" y="4663"/>
                  </a:cubicBezTo>
                  <a:cubicBezTo>
                    <a:pt x="1072" y="4096"/>
                    <a:pt x="883" y="3434"/>
                    <a:pt x="977" y="2772"/>
                  </a:cubicBezTo>
                  <a:cubicBezTo>
                    <a:pt x="1135" y="1670"/>
                    <a:pt x="2143" y="662"/>
                    <a:pt x="3403" y="662"/>
                  </a:cubicBezTo>
                  <a:close/>
                  <a:moveTo>
                    <a:pt x="3309" y="4190"/>
                  </a:moveTo>
                  <a:cubicBezTo>
                    <a:pt x="3939" y="4190"/>
                    <a:pt x="4443" y="4600"/>
                    <a:pt x="4663" y="5167"/>
                  </a:cubicBezTo>
                  <a:cubicBezTo>
                    <a:pt x="4254" y="5450"/>
                    <a:pt x="3781" y="5545"/>
                    <a:pt x="3309" y="5545"/>
                  </a:cubicBezTo>
                  <a:cubicBezTo>
                    <a:pt x="2836" y="5545"/>
                    <a:pt x="2364" y="5387"/>
                    <a:pt x="1986" y="5167"/>
                  </a:cubicBezTo>
                  <a:cubicBezTo>
                    <a:pt x="2143" y="4568"/>
                    <a:pt x="2679" y="4190"/>
                    <a:pt x="3309" y="4190"/>
                  </a:cubicBezTo>
                  <a:close/>
                  <a:moveTo>
                    <a:pt x="3309" y="0"/>
                  </a:moveTo>
                  <a:cubicBezTo>
                    <a:pt x="1733" y="0"/>
                    <a:pt x="410" y="1229"/>
                    <a:pt x="253" y="2678"/>
                  </a:cubicBezTo>
                  <a:cubicBezTo>
                    <a:pt x="1" y="4600"/>
                    <a:pt x="1450" y="6238"/>
                    <a:pt x="3309" y="6238"/>
                  </a:cubicBezTo>
                  <a:cubicBezTo>
                    <a:pt x="5042" y="6238"/>
                    <a:pt x="6428" y="4820"/>
                    <a:pt x="6428" y="3119"/>
                  </a:cubicBezTo>
                  <a:cubicBezTo>
                    <a:pt x="6428" y="1418"/>
                    <a:pt x="5042" y="0"/>
                    <a:pt x="3309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256" name="Google Shape;12343;p21">
              <a:extLst>
                <a:ext uri="{FF2B5EF4-FFF2-40B4-BE49-F238E27FC236}">
                  <a16:creationId xmlns:a16="http://schemas.microsoft.com/office/drawing/2014/main" id="{76B964AB-AEEE-40D1-B941-41028D5B3EF4}"/>
                </a:ext>
              </a:extLst>
            </p:cNvPr>
            <p:cNvSpPr/>
            <p:nvPr/>
          </p:nvSpPr>
          <p:spPr>
            <a:xfrm>
              <a:off x="5045775" y="1946400"/>
              <a:ext cx="296950" cy="295150"/>
            </a:xfrm>
            <a:custGeom>
              <a:avLst/>
              <a:gdLst/>
              <a:ahLst/>
              <a:cxnLst/>
              <a:rect l="l" t="t" r="r" b="b"/>
              <a:pathLst>
                <a:path w="11878" h="11806" extrusionOk="0">
                  <a:moveTo>
                    <a:pt x="6018" y="765"/>
                  </a:moveTo>
                  <a:lnTo>
                    <a:pt x="6868" y="1426"/>
                  </a:lnTo>
                  <a:cubicBezTo>
                    <a:pt x="6963" y="1458"/>
                    <a:pt x="7026" y="1489"/>
                    <a:pt x="7152" y="1489"/>
                  </a:cubicBezTo>
                  <a:lnTo>
                    <a:pt x="8223" y="1332"/>
                  </a:lnTo>
                  <a:lnTo>
                    <a:pt x="8664" y="2372"/>
                  </a:lnTo>
                  <a:cubicBezTo>
                    <a:pt x="8696" y="2435"/>
                    <a:pt x="8790" y="2529"/>
                    <a:pt x="8853" y="2561"/>
                  </a:cubicBezTo>
                  <a:lnTo>
                    <a:pt x="9893" y="2970"/>
                  </a:lnTo>
                  <a:lnTo>
                    <a:pt x="9735" y="4073"/>
                  </a:lnTo>
                  <a:cubicBezTo>
                    <a:pt x="9735" y="4136"/>
                    <a:pt x="9735" y="4262"/>
                    <a:pt x="9798" y="4325"/>
                  </a:cubicBezTo>
                  <a:lnTo>
                    <a:pt x="10460" y="5207"/>
                  </a:lnTo>
                  <a:lnTo>
                    <a:pt x="9798" y="6058"/>
                  </a:lnTo>
                  <a:cubicBezTo>
                    <a:pt x="9767" y="6152"/>
                    <a:pt x="9735" y="6215"/>
                    <a:pt x="9735" y="6341"/>
                  </a:cubicBezTo>
                  <a:lnTo>
                    <a:pt x="9893" y="7444"/>
                  </a:lnTo>
                  <a:lnTo>
                    <a:pt x="8853" y="7853"/>
                  </a:lnTo>
                  <a:cubicBezTo>
                    <a:pt x="8790" y="7885"/>
                    <a:pt x="8696" y="7948"/>
                    <a:pt x="8664" y="8042"/>
                  </a:cubicBezTo>
                  <a:lnTo>
                    <a:pt x="8255" y="9051"/>
                  </a:lnTo>
                  <a:lnTo>
                    <a:pt x="7120" y="8893"/>
                  </a:lnTo>
                  <a:cubicBezTo>
                    <a:pt x="7057" y="8893"/>
                    <a:pt x="6931" y="8893"/>
                    <a:pt x="6837" y="8988"/>
                  </a:cubicBezTo>
                  <a:lnTo>
                    <a:pt x="5986" y="9649"/>
                  </a:lnTo>
                  <a:lnTo>
                    <a:pt x="5104" y="8988"/>
                  </a:lnTo>
                  <a:cubicBezTo>
                    <a:pt x="5041" y="8925"/>
                    <a:pt x="5010" y="8893"/>
                    <a:pt x="4915" y="8893"/>
                  </a:cubicBezTo>
                  <a:lnTo>
                    <a:pt x="4884" y="8893"/>
                  </a:lnTo>
                  <a:lnTo>
                    <a:pt x="3781" y="9051"/>
                  </a:lnTo>
                  <a:lnTo>
                    <a:pt x="3371" y="8042"/>
                  </a:lnTo>
                  <a:cubicBezTo>
                    <a:pt x="3340" y="7948"/>
                    <a:pt x="3277" y="7885"/>
                    <a:pt x="3182" y="7853"/>
                  </a:cubicBezTo>
                  <a:lnTo>
                    <a:pt x="2143" y="7444"/>
                  </a:lnTo>
                  <a:lnTo>
                    <a:pt x="2300" y="6341"/>
                  </a:lnTo>
                  <a:cubicBezTo>
                    <a:pt x="2300" y="6278"/>
                    <a:pt x="2300" y="6152"/>
                    <a:pt x="2237" y="6058"/>
                  </a:cubicBezTo>
                  <a:lnTo>
                    <a:pt x="1576" y="5207"/>
                  </a:lnTo>
                  <a:lnTo>
                    <a:pt x="2237" y="4325"/>
                  </a:lnTo>
                  <a:cubicBezTo>
                    <a:pt x="2269" y="4262"/>
                    <a:pt x="2300" y="4167"/>
                    <a:pt x="2300" y="4073"/>
                  </a:cubicBezTo>
                  <a:lnTo>
                    <a:pt x="2143" y="2970"/>
                  </a:lnTo>
                  <a:lnTo>
                    <a:pt x="3182" y="2561"/>
                  </a:lnTo>
                  <a:cubicBezTo>
                    <a:pt x="3277" y="2529"/>
                    <a:pt x="3340" y="2435"/>
                    <a:pt x="3371" y="2372"/>
                  </a:cubicBezTo>
                  <a:lnTo>
                    <a:pt x="3812" y="1332"/>
                  </a:lnTo>
                  <a:lnTo>
                    <a:pt x="4884" y="1489"/>
                  </a:lnTo>
                  <a:cubicBezTo>
                    <a:pt x="4947" y="1489"/>
                    <a:pt x="5073" y="1489"/>
                    <a:pt x="5167" y="1426"/>
                  </a:cubicBezTo>
                  <a:lnTo>
                    <a:pt x="6018" y="765"/>
                  </a:lnTo>
                  <a:close/>
                  <a:moveTo>
                    <a:pt x="2174" y="8168"/>
                  </a:moveTo>
                  <a:lnTo>
                    <a:pt x="2804" y="8420"/>
                  </a:lnTo>
                  <a:lnTo>
                    <a:pt x="3277" y="9586"/>
                  </a:lnTo>
                  <a:cubicBezTo>
                    <a:pt x="3308" y="9681"/>
                    <a:pt x="3434" y="9775"/>
                    <a:pt x="3529" y="9775"/>
                  </a:cubicBezTo>
                  <a:lnTo>
                    <a:pt x="2647" y="10720"/>
                  </a:lnTo>
                  <a:lnTo>
                    <a:pt x="2426" y="9649"/>
                  </a:lnTo>
                  <a:cubicBezTo>
                    <a:pt x="2395" y="9523"/>
                    <a:pt x="2332" y="9429"/>
                    <a:pt x="2174" y="9366"/>
                  </a:cubicBezTo>
                  <a:lnTo>
                    <a:pt x="1134" y="9177"/>
                  </a:lnTo>
                  <a:lnTo>
                    <a:pt x="2174" y="8168"/>
                  </a:lnTo>
                  <a:close/>
                  <a:moveTo>
                    <a:pt x="9861" y="8105"/>
                  </a:moveTo>
                  <a:lnTo>
                    <a:pt x="10901" y="9145"/>
                  </a:lnTo>
                  <a:lnTo>
                    <a:pt x="9893" y="9366"/>
                  </a:lnTo>
                  <a:cubicBezTo>
                    <a:pt x="9767" y="9429"/>
                    <a:pt x="9641" y="9492"/>
                    <a:pt x="9609" y="9649"/>
                  </a:cubicBezTo>
                  <a:lnTo>
                    <a:pt x="9389" y="10720"/>
                  </a:lnTo>
                  <a:lnTo>
                    <a:pt x="8507" y="9712"/>
                  </a:lnTo>
                  <a:cubicBezTo>
                    <a:pt x="8601" y="9712"/>
                    <a:pt x="8727" y="9649"/>
                    <a:pt x="8759" y="9523"/>
                  </a:cubicBezTo>
                  <a:lnTo>
                    <a:pt x="9231" y="8389"/>
                  </a:lnTo>
                  <a:lnTo>
                    <a:pt x="9861" y="8105"/>
                  </a:lnTo>
                  <a:close/>
                  <a:moveTo>
                    <a:pt x="6002" y="1"/>
                  </a:moveTo>
                  <a:cubicBezTo>
                    <a:pt x="5923" y="1"/>
                    <a:pt x="5844" y="24"/>
                    <a:pt x="5797" y="72"/>
                  </a:cubicBezTo>
                  <a:lnTo>
                    <a:pt x="4852" y="828"/>
                  </a:lnTo>
                  <a:lnTo>
                    <a:pt x="3623" y="670"/>
                  </a:lnTo>
                  <a:cubicBezTo>
                    <a:pt x="3607" y="667"/>
                    <a:pt x="3590" y="665"/>
                    <a:pt x="3573" y="665"/>
                  </a:cubicBezTo>
                  <a:cubicBezTo>
                    <a:pt x="3434" y="665"/>
                    <a:pt x="3305" y="775"/>
                    <a:pt x="3277" y="859"/>
                  </a:cubicBezTo>
                  <a:lnTo>
                    <a:pt x="2804" y="2025"/>
                  </a:lnTo>
                  <a:lnTo>
                    <a:pt x="1639" y="2498"/>
                  </a:lnTo>
                  <a:cubicBezTo>
                    <a:pt x="1481" y="2561"/>
                    <a:pt x="1418" y="2687"/>
                    <a:pt x="1450" y="2844"/>
                  </a:cubicBezTo>
                  <a:lnTo>
                    <a:pt x="1607" y="4073"/>
                  </a:lnTo>
                  <a:lnTo>
                    <a:pt x="851" y="5018"/>
                  </a:lnTo>
                  <a:cubicBezTo>
                    <a:pt x="788" y="5112"/>
                    <a:pt x="788" y="5333"/>
                    <a:pt x="851" y="5428"/>
                  </a:cubicBezTo>
                  <a:lnTo>
                    <a:pt x="1607" y="6373"/>
                  </a:lnTo>
                  <a:lnTo>
                    <a:pt x="1450" y="7601"/>
                  </a:lnTo>
                  <a:cubicBezTo>
                    <a:pt x="1450" y="7696"/>
                    <a:pt x="1450" y="7759"/>
                    <a:pt x="1481" y="7853"/>
                  </a:cubicBezTo>
                  <a:lnTo>
                    <a:pt x="189" y="9145"/>
                  </a:lnTo>
                  <a:cubicBezTo>
                    <a:pt x="0" y="9334"/>
                    <a:pt x="126" y="9649"/>
                    <a:pt x="347" y="9744"/>
                  </a:cubicBezTo>
                  <a:lnTo>
                    <a:pt x="1765" y="10059"/>
                  </a:lnTo>
                  <a:lnTo>
                    <a:pt x="2080" y="11539"/>
                  </a:lnTo>
                  <a:cubicBezTo>
                    <a:pt x="2099" y="11714"/>
                    <a:pt x="2250" y="11805"/>
                    <a:pt x="2407" y="11805"/>
                  </a:cubicBezTo>
                  <a:cubicBezTo>
                    <a:pt x="2505" y="11805"/>
                    <a:pt x="2606" y="11770"/>
                    <a:pt x="2678" y="11697"/>
                  </a:cubicBezTo>
                  <a:cubicBezTo>
                    <a:pt x="4410" y="9858"/>
                    <a:pt x="4587" y="9665"/>
                    <a:pt x="4601" y="9649"/>
                  </a:cubicBezTo>
                  <a:lnTo>
                    <a:pt x="4601" y="9649"/>
                  </a:lnTo>
                  <a:lnTo>
                    <a:pt x="4789" y="9618"/>
                  </a:lnTo>
                  <a:lnTo>
                    <a:pt x="5734" y="10374"/>
                  </a:lnTo>
                  <a:cubicBezTo>
                    <a:pt x="5829" y="10405"/>
                    <a:pt x="5860" y="10437"/>
                    <a:pt x="5955" y="10437"/>
                  </a:cubicBezTo>
                  <a:cubicBezTo>
                    <a:pt x="6018" y="10437"/>
                    <a:pt x="6112" y="10405"/>
                    <a:pt x="6144" y="10374"/>
                  </a:cubicBezTo>
                  <a:lnTo>
                    <a:pt x="7089" y="9618"/>
                  </a:lnTo>
                  <a:lnTo>
                    <a:pt x="7278" y="9649"/>
                  </a:lnTo>
                  <a:lnTo>
                    <a:pt x="9200" y="11697"/>
                  </a:lnTo>
                  <a:cubicBezTo>
                    <a:pt x="9284" y="11770"/>
                    <a:pt x="9388" y="11805"/>
                    <a:pt x="9485" y="11805"/>
                  </a:cubicBezTo>
                  <a:cubicBezTo>
                    <a:pt x="9640" y="11805"/>
                    <a:pt x="9779" y="11714"/>
                    <a:pt x="9798" y="11539"/>
                  </a:cubicBezTo>
                  <a:lnTo>
                    <a:pt x="10113" y="10059"/>
                  </a:lnTo>
                  <a:lnTo>
                    <a:pt x="11531" y="9744"/>
                  </a:lnTo>
                  <a:cubicBezTo>
                    <a:pt x="11815" y="9681"/>
                    <a:pt x="11878" y="9334"/>
                    <a:pt x="11689" y="9145"/>
                  </a:cubicBezTo>
                  <a:lnTo>
                    <a:pt x="10523" y="7853"/>
                  </a:lnTo>
                  <a:cubicBezTo>
                    <a:pt x="10554" y="7759"/>
                    <a:pt x="10586" y="7696"/>
                    <a:pt x="10554" y="7601"/>
                  </a:cubicBezTo>
                  <a:lnTo>
                    <a:pt x="10397" y="6373"/>
                  </a:lnTo>
                  <a:lnTo>
                    <a:pt x="11153" y="5428"/>
                  </a:lnTo>
                  <a:cubicBezTo>
                    <a:pt x="11216" y="5333"/>
                    <a:pt x="11216" y="5112"/>
                    <a:pt x="11153" y="5018"/>
                  </a:cubicBezTo>
                  <a:lnTo>
                    <a:pt x="10397" y="4073"/>
                  </a:lnTo>
                  <a:lnTo>
                    <a:pt x="10554" y="2844"/>
                  </a:lnTo>
                  <a:cubicBezTo>
                    <a:pt x="10586" y="2687"/>
                    <a:pt x="10460" y="2529"/>
                    <a:pt x="10365" y="2498"/>
                  </a:cubicBezTo>
                  <a:lnTo>
                    <a:pt x="9200" y="2025"/>
                  </a:lnTo>
                  <a:lnTo>
                    <a:pt x="8727" y="859"/>
                  </a:lnTo>
                  <a:cubicBezTo>
                    <a:pt x="8675" y="728"/>
                    <a:pt x="8578" y="662"/>
                    <a:pt x="8457" y="662"/>
                  </a:cubicBezTo>
                  <a:cubicBezTo>
                    <a:pt x="8432" y="662"/>
                    <a:pt x="8407" y="665"/>
                    <a:pt x="8381" y="670"/>
                  </a:cubicBezTo>
                  <a:lnTo>
                    <a:pt x="7152" y="828"/>
                  </a:lnTo>
                  <a:lnTo>
                    <a:pt x="6207" y="72"/>
                  </a:lnTo>
                  <a:cubicBezTo>
                    <a:pt x="6160" y="24"/>
                    <a:pt x="6081" y="1"/>
                    <a:pt x="6002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</p:grpSp>
      <p:grpSp>
        <p:nvGrpSpPr>
          <p:cNvPr id="257" name="Google Shape;12344;p21">
            <a:extLst>
              <a:ext uri="{FF2B5EF4-FFF2-40B4-BE49-F238E27FC236}">
                <a16:creationId xmlns:a16="http://schemas.microsoft.com/office/drawing/2014/main" id="{B4C0517A-F760-4A04-6BAD-8903110BFD49}"/>
              </a:ext>
            </a:extLst>
          </p:cNvPr>
          <p:cNvGrpSpPr/>
          <p:nvPr/>
        </p:nvGrpSpPr>
        <p:grpSpPr>
          <a:xfrm>
            <a:off x="12152326" y="3529083"/>
            <a:ext cx="410084" cy="409010"/>
            <a:chOff x="3599700" y="1954475"/>
            <a:chExt cx="296175" cy="295400"/>
          </a:xfrm>
        </p:grpSpPr>
        <p:sp>
          <p:nvSpPr>
            <p:cNvPr id="258" name="Google Shape;12345;p21">
              <a:extLst>
                <a:ext uri="{FF2B5EF4-FFF2-40B4-BE49-F238E27FC236}">
                  <a16:creationId xmlns:a16="http://schemas.microsoft.com/office/drawing/2014/main" id="{73FF4EE2-AFFD-693F-AE99-2CD1F0A65618}"/>
                </a:ext>
              </a:extLst>
            </p:cNvPr>
            <p:cNvSpPr/>
            <p:nvPr/>
          </p:nvSpPr>
          <p:spPr>
            <a:xfrm>
              <a:off x="3599700" y="1954475"/>
              <a:ext cx="296175" cy="295400"/>
            </a:xfrm>
            <a:custGeom>
              <a:avLst/>
              <a:gdLst/>
              <a:ahLst/>
              <a:cxnLst/>
              <a:rect l="l" t="t" r="r" b="b"/>
              <a:pathLst>
                <a:path w="11847" h="11816" extrusionOk="0">
                  <a:moveTo>
                    <a:pt x="3151" y="694"/>
                  </a:moveTo>
                  <a:cubicBezTo>
                    <a:pt x="3718" y="694"/>
                    <a:pt x="4159" y="1166"/>
                    <a:pt x="4159" y="1734"/>
                  </a:cubicBezTo>
                  <a:cubicBezTo>
                    <a:pt x="4159" y="2301"/>
                    <a:pt x="3686" y="2742"/>
                    <a:pt x="3151" y="2742"/>
                  </a:cubicBezTo>
                  <a:cubicBezTo>
                    <a:pt x="2584" y="2742"/>
                    <a:pt x="2111" y="2269"/>
                    <a:pt x="2111" y="1734"/>
                  </a:cubicBezTo>
                  <a:cubicBezTo>
                    <a:pt x="2080" y="1166"/>
                    <a:pt x="2552" y="694"/>
                    <a:pt x="3151" y="694"/>
                  </a:cubicBezTo>
                  <a:close/>
                  <a:moveTo>
                    <a:pt x="8727" y="694"/>
                  </a:moveTo>
                  <a:cubicBezTo>
                    <a:pt x="9326" y="694"/>
                    <a:pt x="9767" y="1166"/>
                    <a:pt x="9767" y="1734"/>
                  </a:cubicBezTo>
                  <a:cubicBezTo>
                    <a:pt x="9767" y="2301"/>
                    <a:pt x="9294" y="2742"/>
                    <a:pt x="8727" y="2742"/>
                  </a:cubicBezTo>
                  <a:cubicBezTo>
                    <a:pt x="8128" y="2742"/>
                    <a:pt x="7719" y="2269"/>
                    <a:pt x="7719" y="1734"/>
                  </a:cubicBezTo>
                  <a:cubicBezTo>
                    <a:pt x="7656" y="1166"/>
                    <a:pt x="8128" y="694"/>
                    <a:pt x="8727" y="694"/>
                  </a:cubicBezTo>
                  <a:close/>
                  <a:moveTo>
                    <a:pt x="5923" y="4852"/>
                  </a:moveTo>
                  <a:cubicBezTo>
                    <a:pt x="6522" y="4852"/>
                    <a:pt x="6994" y="5325"/>
                    <a:pt x="6994" y="5861"/>
                  </a:cubicBezTo>
                  <a:cubicBezTo>
                    <a:pt x="6994" y="6396"/>
                    <a:pt x="6522" y="6869"/>
                    <a:pt x="5923" y="6869"/>
                  </a:cubicBezTo>
                  <a:cubicBezTo>
                    <a:pt x="5356" y="6869"/>
                    <a:pt x="4883" y="6428"/>
                    <a:pt x="4883" y="5861"/>
                  </a:cubicBezTo>
                  <a:cubicBezTo>
                    <a:pt x="4883" y="5294"/>
                    <a:pt x="5356" y="4852"/>
                    <a:pt x="5923" y="4852"/>
                  </a:cubicBezTo>
                  <a:close/>
                  <a:moveTo>
                    <a:pt x="3151" y="3466"/>
                  </a:moveTo>
                  <a:cubicBezTo>
                    <a:pt x="3875" y="3466"/>
                    <a:pt x="4600" y="3813"/>
                    <a:pt x="5072" y="4380"/>
                  </a:cubicBezTo>
                  <a:cubicBezTo>
                    <a:pt x="4537" y="4695"/>
                    <a:pt x="4159" y="5231"/>
                    <a:pt x="4159" y="5861"/>
                  </a:cubicBezTo>
                  <a:cubicBezTo>
                    <a:pt x="4159" y="6239"/>
                    <a:pt x="4285" y="6617"/>
                    <a:pt x="4505" y="6900"/>
                  </a:cubicBezTo>
                  <a:lnTo>
                    <a:pt x="693" y="6900"/>
                  </a:lnTo>
                  <a:lnTo>
                    <a:pt x="693" y="5892"/>
                  </a:lnTo>
                  <a:cubicBezTo>
                    <a:pt x="693" y="4569"/>
                    <a:pt x="1796" y="3466"/>
                    <a:pt x="3151" y="3466"/>
                  </a:cubicBezTo>
                  <a:close/>
                  <a:moveTo>
                    <a:pt x="8696" y="3498"/>
                  </a:moveTo>
                  <a:cubicBezTo>
                    <a:pt x="10019" y="3498"/>
                    <a:pt x="11121" y="4600"/>
                    <a:pt x="11121" y="5955"/>
                  </a:cubicBezTo>
                  <a:lnTo>
                    <a:pt x="11121" y="6932"/>
                  </a:lnTo>
                  <a:lnTo>
                    <a:pt x="7309" y="6932"/>
                  </a:lnTo>
                  <a:cubicBezTo>
                    <a:pt x="7561" y="6617"/>
                    <a:pt x="7656" y="6270"/>
                    <a:pt x="7656" y="5892"/>
                  </a:cubicBezTo>
                  <a:cubicBezTo>
                    <a:pt x="7656" y="5262"/>
                    <a:pt x="7309" y="4726"/>
                    <a:pt x="6774" y="4411"/>
                  </a:cubicBezTo>
                  <a:cubicBezTo>
                    <a:pt x="7215" y="3813"/>
                    <a:pt x="7939" y="3498"/>
                    <a:pt x="8696" y="3498"/>
                  </a:cubicBezTo>
                  <a:close/>
                  <a:moveTo>
                    <a:pt x="5923" y="7625"/>
                  </a:moveTo>
                  <a:cubicBezTo>
                    <a:pt x="6207" y="7625"/>
                    <a:pt x="6490" y="7656"/>
                    <a:pt x="6711" y="7751"/>
                  </a:cubicBezTo>
                  <a:lnTo>
                    <a:pt x="5923" y="8791"/>
                  </a:lnTo>
                  <a:lnTo>
                    <a:pt x="5135" y="7751"/>
                  </a:lnTo>
                  <a:cubicBezTo>
                    <a:pt x="5388" y="7688"/>
                    <a:pt x="5671" y="7625"/>
                    <a:pt x="5923" y="7625"/>
                  </a:cubicBezTo>
                  <a:close/>
                  <a:moveTo>
                    <a:pt x="4505" y="8066"/>
                  </a:moveTo>
                  <a:lnTo>
                    <a:pt x="5577" y="9484"/>
                  </a:lnTo>
                  <a:lnTo>
                    <a:pt x="5577" y="11153"/>
                  </a:lnTo>
                  <a:lnTo>
                    <a:pt x="3497" y="11153"/>
                  </a:lnTo>
                  <a:lnTo>
                    <a:pt x="3497" y="10019"/>
                  </a:lnTo>
                  <a:cubicBezTo>
                    <a:pt x="3497" y="9200"/>
                    <a:pt x="3875" y="8507"/>
                    <a:pt x="4505" y="8066"/>
                  </a:cubicBezTo>
                  <a:close/>
                  <a:moveTo>
                    <a:pt x="7341" y="8066"/>
                  </a:moveTo>
                  <a:cubicBezTo>
                    <a:pt x="7939" y="8507"/>
                    <a:pt x="8381" y="9263"/>
                    <a:pt x="8381" y="10051"/>
                  </a:cubicBezTo>
                  <a:lnTo>
                    <a:pt x="8381" y="11153"/>
                  </a:lnTo>
                  <a:lnTo>
                    <a:pt x="6301" y="11153"/>
                  </a:lnTo>
                  <a:lnTo>
                    <a:pt x="6301" y="9484"/>
                  </a:lnTo>
                  <a:lnTo>
                    <a:pt x="7341" y="8066"/>
                  </a:lnTo>
                  <a:close/>
                  <a:moveTo>
                    <a:pt x="3088" y="1"/>
                  </a:moveTo>
                  <a:cubicBezTo>
                    <a:pt x="2143" y="1"/>
                    <a:pt x="1355" y="788"/>
                    <a:pt x="1355" y="1734"/>
                  </a:cubicBezTo>
                  <a:cubicBezTo>
                    <a:pt x="1355" y="2238"/>
                    <a:pt x="1575" y="2679"/>
                    <a:pt x="1922" y="2994"/>
                  </a:cubicBezTo>
                  <a:cubicBezTo>
                    <a:pt x="788" y="3466"/>
                    <a:pt x="0" y="4569"/>
                    <a:pt x="0" y="5861"/>
                  </a:cubicBezTo>
                  <a:lnTo>
                    <a:pt x="0" y="7247"/>
                  </a:lnTo>
                  <a:cubicBezTo>
                    <a:pt x="0" y="7436"/>
                    <a:pt x="158" y="7593"/>
                    <a:pt x="347" y="7593"/>
                  </a:cubicBezTo>
                  <a:lnTo>
                    <a:pt x="3938" y="7593"/>
                  </a:lnTo>
                  <a:cubicBezTo>
                    <a:pt x="3214" y="8192"/>
                    <a:pt x="2741" y="9043"/>
                    <a:pt x="2741" y="10019"/>
                  </a:cubicBezTo>
                  <a:lnTo>
                    <a:pt x="2741" y="11437"/>
                  </a:lnTo>
                  <a:cubicBezTo>
                    <a:pt x="2741" y="11658"/>
                    <a:pt x="2899" y="11815"/>
                    <a:pt x="3088" y="11815"/>
                  </a:cubicBezTo>
                  <a:lnTo>
                    <a:pt x="8696" y="11815"/>
                  </a:lnTo>
                  <a:cubicBezTo>
                    <a:pt x="8885" y="11815"/>
                    <a:pt x="9042" y="11658"/>
                    <a:pt x="9042" y="11437"/>
                  </a:cubicBezTo>
                  <a:lnTo>
                    <a:pt x="9042" y="10019"/>
                  </a:lnTo>
                  <a:cubicBezTo>
                    <a:pt x="9042" y="9043"/>
                    <a:pt x="8570" y="8192"/>
                    <a:pt x="7876" y="7593"/>
                  </a:cubicBezTo>
                  <a:lnTo>
                    <a:pt x="11436" y="7593"/>
                  </a:lnTo>
                  <a:cubicBezTo>
                    <a:pt x="11657" y="7593"/>
                    <a:pt x="11815" y="7436"/>
                    <a:pt x="11815" y="7247"/>
                  </a:cubicBezTo>
                  <a:lnTo>
                    <a:pt x="11815" y="5861"/>
                  </a:lnTo>
                  <a:cubicBezTo>
                    <a:pt x="11846" y="4600"/>
                    <a:pt x="11027" y="3466"/>
                    <a:pt x="9861" y="2994"/>
                  </a:cubicBezTo>
                  <a:cubicBezTo>
                    <a:pt x="10239" y="2679"/>
                    <a:pt x="10428" y="2206"/>
                    <a:pt x="10428" y="1734"/>
                  </a:cubicBezTo>
                  <a:cubicBezTo>
                    <a:pt x="10428" y="788"/>
                    <a:pt x="9641" y="1"/>
                    <a:pt x="8696" y="1"/>
                  </a:cubicBezTo>
                  <a:cubicBezTo>
                    <a:pt x="7750" y="1"/>
                    <a:pt x="6963" y="788"/>
                    <a:pt x="6963" y="1734"/>
                  </a:cubicBezTo>
                  <a:cubicBezTo>
                    <a:pt x="6963" y="2238"/>
                    <a:pt x="7152" y="2679"/>
                    <a:pt x="7498" y="2994"/>
                  </a:cubicBezTo>
                  <a:cubicBezTo>
                    <a:pt x="6931" y="3214"/>
                    <a:pt x="6396" y="3624"/>
                    <a:pt x="6049" y="4159"/>
                  </a:cubicBezTo>
                  <a:lnTo>
                    <a:pt x="5734" y="4159"/>
                  </a:lnTo>
                  <a:cubicBezTo>
                    <a:pt x="5388" y="3655"/>
                    <a:pt x="4883" y="3214"/>
                    <a:pt x="4285" y="2994"/>
                  </a:cubicBezTo>
                  <a:cubicBezTo>
                    <a:pt x="4631" y="2679"/>
                    <a:pt x="4820" y="2238"/>
                    <a:pt x="4820" y="1734"/>
                  </a:cubicBezTo>
                  <a:cubicBezTo>
                    <a:pt x="4820" y="788"/>
                    <a:pt x="4033" y="1"/>
                    <a:pt x="3088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259" name="Google Shape;12346;p21">
              <a:extLst>
                <a:ext uri="{FF2B5EF4-FFF2-40B4-BE49-F238E27FC236}">
                  <a16:creationId xmlns:a16="http://schemas.microsoft.com/office/drawing/2014/main" id="{DF17A304-B5DE-3D09-6EF0-C22B0C5EDEA8}"/>
                </a:ext>
              </a:extLst>
            </p:cNvPr>
            <p:cNvSpPr/>
            <p:nvPr/>
          </p:nvSpPr>
          <p:spPr>
            <a:xfrm>
              <a:off x="3825750" y="2075775"/>
              <a:ext cx="35450" cy="17350"/>
            </a:xfrm>
            <a:custGeom>
              <a:avLst/>
              <a:gdLst/>
              <a:ahLst/>
              <a:cxnLst/>
              <a:rect l="l" t="t" r="r" b="b"/>
              <a:pathLst>
                <a:path w="1418" h="694" extrusionOk="0">
                  <a:moveTo>
                    <a:pt x="347" y="0"/>
                  </a:moveTo>
                  <a:cubicBezTo>
                    <a:pt x="158" y="0"/>
                    <a:pt x="0" y="158"/>
                    <a:pt x="0" y="347"/>
                  </a:cubicBezTo>
                  <a:cubicBezTo>
                    <a:pt x="0" y="536"/>
                    <a:pt x="158" y="694"/>
                    <a:pt x="347" y="694"/>
                  </a:cubicBezTo>
                  <a:lnTo>
                    <a:pt x="1071" y="694"/>
                  </a:lnTo>
                  <a:cubicBezTo>
                    <a:pt x="1260" y="694"/>
                    <a:pt x="1418" y="536"/>
                    <a:pt x="1418" y="347"/>
                  </a:cubicBezTo>
                  <a:cubicBezTo>
                    <a:pt x="1418" y="158"/>
                    <a:pt x="1260" y="0"/>
                    <a:pt x="1071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260" name="Google Shape;12347;p21">
              <a:extLst>
                <a:ext uri="{FF2B5EF4-FFF2-40B4-BE49-F238E27FC236}">
                  <a16:creationId xmlns:a16="http://schemas.microsoft.com/office/drawing/2014/main" id="{A37EFC61-5E30-E75D-C7E5-30CC5FAAC3C9}"/>
                </a:ext>
              </a:extLst>
            </p:cNvPr>
            <p:cNvSpPr/>
            <p:nvPr/>
          </p:nvSpPr>
          <p:spPr>
            <a:xfrm>
              <a:off x="3633550" y="2075775"/>
              <a:ext cx="35475" cy="17350"/>
            </a:xfrm>
            <a:custGeom>
              <a:avLst/>
              <a:gdLst/>
              <a:ahLst/>
              <a:cxnLst/>
              <a:rect l="l" t="t" r="r" b="b"/>
              <a:pathLst>
                <a:path w="1419" h="694" extrusionOk="0">
                  <a:moveTo>
                    <a:pt x="379" y="0"/>
                  </a:moveTo>
                  <a:cubicBezTo>
                    <a:pt x="158" y="0"/>
                    <a:pt x="1" y="158"/>
                    <a:pt x="1" y="347"/>
                  </a:cubicBezTo>
                  <a:cubicBezTo>
                    <a:pt x="1" y="536"/>
                    <a:pt x="158" y="694"/>
                    <a:pt x="379" y="694"/>
                  </a:cubicBezTo>
                  <a:lnTo>
                    <a:pt x="1072" y="694"/>
                  </a:lnTo>
                  <a:cubicBezTo>
                    <a:pt x="1261" y="694"/>
                    <a:pt x="1419" y="536"/>
                    <a:pt x="1419" y="347"/>
                  </a:cubicBezTo>
                  <a:cubicBezTo>
                    <a:pt x="1419" y="158"/>
                    <a:pt x="1261" y="0"/>
                    <a:pt x="1072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</p:grpSp>
      <p:grpSp>
        <p:nvGrpSpPr>
          <p:cNvPr id="261" name="Google Shape;12348;p21">
            <a:extLst>
              <a:ext uri="{FF2B5EF4-FFF2-40B4-BE49-F238E27FC236}">
                <a16:creationId xmlns:a16="http://schemas.microsoft.com/office/drawing/2014/main" id="{5E0A68A8-A672-F547-6B1E-BDDB1EAC312A}"/>
              </a:ext>
            </a:extLst>
          </p:cNvPr>
          <p:cNvGrpSpPr/>
          <p:nvPr/>
        </p:nvGrpSpPr>
        <p:grpSpPr>
          <a:xfrm>
            <a:off x="8970798" y="3566617"/>
            <a:ext cx="411192" cy="310842"/>
            <a:chOff x="3962775" y="1990700"/>
            <a:chExt cx="296975" cy="224500"/>
          </a:xfrm>
        </p:grpSpPr>
        <p:sp>
          <p:nvSpPr>
            <p:cNvPr id="262" name="Google Shape;12349;p21">
              <a:extLst>
                <a:ext uri="{FF2B5EF4-FFF2-40B4-BE49-F238E27FC236}">
                  <a16:creationId xmlns:a16="http://schemas.microsoft.com/office/drawing/2014/main" id="{106B4C42-5C1A-0A43-6623-8805D83AD21E}"/>
                </a:ext>
              </a:extLst>
            </p:cNvPr>
            <p:cNvSpPr/>
            <p:nvPr/>
          </p:nvSpPr>
          <p:spPr>
            <a:xfrm>
              <a:off x="4216400" y="2093100"/>
              <a:ext cx="43350" cy="18150"/>
            </a:xfrm>
            <a:custGeom>
              <a:avLst/>
              <a:gdLst/>
              <a:ahLst/>
              <a:cxnLst/>
              <a:rect l="l" t="t" r="r" b="b"/>
              <a:pathLst>
                <a:path w="1734" h="726" extrusionOk="0">
                  <a:moveTo>
                    <a:pt x="379" y="1"/>
                  </a:moveTo>
                  <a:cubicBezTo>
                    <a:pt x="158" y="1"/>
                    <a:pt x="1" y="158"/>
                    <a:pt x="1" y="347"/>
                  </a:cubicBezTo>
                  <a:cubicBezTo>
                    <a:pt x="1" y="568"/>
                    <a:pt x="158" y="725"/>
                    <a:pt x="379" y="725"/>
                  </a:cubicBezTo>
                  <a:lnTo>
                    <a:pt x="1387" y="725"/>
                  </a:lnTo>
                  <a:cubicBezTo>
                    <a:pt x="1576" y="725"/>
                    <a:pt x="1733" y="568"/>
                    <a:pt x="1733" y="347"/>
                  </a:cubicBezTo>
                  <a:cubicBezTo>
                    <a:pt x="1702" y="158"/>
                    <a:pt x="1544" y="1"/>
                    <a:pt x="1387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263" name="Google Shape;12350;p21">
              <a:extLst>
                <a:ext uri="{FF2B5EF4-FFF2-40B4-BE49-F238E27FC236}">
                  <a16:creationId xmlns:a16="http://schemas.microsoft.com/office/drawing/2014/main" id="{682F53DA-A9BA-482D-A872-8094241C1D13}"/>
                </a:ext>
              </a:extLst>
            </p:cNvPr>
            <p:cNvSpPr/>
            <p:nvPr/>
          </p:nvSpPr>
          <p:spPr>
            <a:xfrm>
              <a:off x="4206950" y="2129325"/>
              <a:ext cx="35475" cy="33900"/>
            </a:xfrm>
            <a:custGeom>
              <a:avLst/>
              <a:gdLst/>
              <a:ahLst/>
              <a:cxnLst/>
              <a:rect l="l" t="t" r="r" b="b"/>
              <a:pathLst>
                <a:path w="1419" h="1356" extrusionOk="0">
                  <a:moveTo>
                    <a:pt x="351" y="1"/>
                  </a:moveTo>
                  <a:cubicBezTo>
                    <a:pt x="260" y="1"/>
                    <a:pt x="174" y="32"/>
                    <a:pt x="127" y="95"/>
                  </a:cubicBezTo>
                  <a:cubicBezTo>
                    <a:pt x="1" y="221"/>
                    <a:pt x="1" y="410"/>
                    <a:pt x="127" y="568"/>
                  </a:cubicBezTo>
                  <a:lnTo>
                    <a:pt x="820" y="1261"/>
                  </a:lnTo>
                  <a:cubicBezTo>
                    <a:pt x="883" y="1324"/>
                    <a:pt x="969" y="1356"/>
                    <a:pt x="1056" y="1356"/>
                  </a:cubicBezTo>
                  <a:cubicBezTo>
                    <a:pt x="1143" y="1356"/>
                    <a:pt x="1229" y="1324"/>
                    <a:pt x="1292" y="1261"/>
                  </a:cubicBezTo>
                  <a:cubicBezTo>
                    <a:pt x="1418" y="1166"/>
                    <a:pt x="1418" y="914"/>
                    <a:pt x="1292" y="788"/>
                  </a:cubicBezTo>
                  <a:lnTo>
                    <a:pt x="599" y="95"/>
                  </a:lnTo>
                  <a:cubicBezTo>
                    <a:pt x="536" y="32"/>
                    <a:pt x="442" y="1"/>
                    <a:pt x="351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264" name="Google Shape;12351;p21">
              <a:extLst>
                <a:ext uri="{FF2B5EF4-FFF2-40B4-BE49-F238E27FC236}">
                  <a16:creationId xmlns:a16="http://schemas.microsoft.com/office/drawing/2014/main" id="{FFE0148E-3DF4-95A9-5329-7A957CA77BA5}"/>
                </a:ext>
              </a:extLst>
            </p:cNvPr>
            <p:cNvSpPr/>
            <p:nvPr/>
          </p:nvSpPr>
          <p:spPr>
            <a:xfrm>
              <a:off x="4207750" y="2041900"/>
              <a:ext cx="35450" cy="34500"/>
            </a:xfrm>
            <a:custGeom>
              <a:avLst/>
              <a:gdLst/>
              <a:ahLst/>
              <a:cxnLst/>
              <a:rect l="l" t="t" r="r" b="b"/>
              <a:pathLst>
                <a:path w="1418" h="1380" extrusionOk="0">
                  <a:moveTo>
                    <a:pt x="1067" y="1"/>
                  </a:moveTo>
                  <a:cubicBezTo>
                    <a:pt x="977" y="1"/>
                    <a:pt x="882" y="32"/>
                    <a:pt x="819" y="95"/>
                  </a:cubicBezTo>
                  <a:lnTo>
                    <a:pt x="126" y="788"/>
                  </a:lnTo>
                  <a:cubicBezTo>
                    <a:pt x="0" y="914"/>
                    <a:pt x="0" y="1135"/>
                    <a:pt x="126" y="1261"/>
                  </a:cubicBezTo>
                  <a:cubicBezTo>
                    <a:pt x="189" y="1340"/>
                    <a:pt x="268" y="1379"/>
                    <a:pt x="351" y="1379"/>
                  </a:cubicBezTo>
                  <a:cubicBezTo>
                    <a:pt x="433" y="1379"/>
                    <a:pt x="520" y="1340"/>
                    <a:pt x="599" y="1261"/>
                  </a:cubicBezTo>
                  <a:lnTo>
                    <a:pt x="1292" y="568"/>
                  </a:lnTo>
                  <a:cubicBezTo>
                    <a:pt x="1418" y="442"/>
                    <a:pt x="1418" y="190"/>
                    <a:pt x="1292" y="95"/>
                  </a:cubicBezTo>
                  <a:cubicBezTo>
                    <a:pt x="1244" y="32"/>
                    <a:pt x="1158" y="1"/>
                    <a:pt x="1067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265" name="Google Shape;12352;p21">
              <a:extLst>
                <a:ext uri="{FF2B5EF4-FFF2-40B4-BE49-F238E27FC236}">
                  <a16:creationId xmlns:a16="http://schemas.microsoft.com/office/drawing/2014/main" id="{BEE12DDF-96F5-276F-0F53-F6D8B33C25A2}"/>
                </a:ext>
              </a:extLst>
            </p:cNvPr>
            <p:cNvSpPr/>
            <p:nvPr/>
          </p:nvSpPr>
          <p:spPr>
            <a:xfrm>
              <a:off x="3962775" y="1990700"/>
              <a:ext cx="226075" cy="224500"/>
            </a:xfrm>
            <a:custGeom>
              <a:avLst/>
              <a:gdLst/>
              <a:ahLst/>
              <a:cxnLst/>
              <a:rect l="l" t="t" r="r" b="b"/>
              <a:pathLst>
                <a:path w="9043" h="8980" extrusionOk="0">
                  <a:moveTo>
                    <a:pt x="1419" y="3403"/>
                  </a:moveTo>
                  <a:lnTo>
                    <a:pt x="1419" y="4790"/>
                  </a:lnTo>
                  <a:cubicBezTo>
                    <a:pt x="1009" y="4790"/>
                    <a:pt x="694" y="4506"/>
                    <a:pt x="694" y="4097"/>
                  </a:cubicBezTo>
                  <a:cubicBezTo>
                    <a:pt x="694" y="3719"/>
                    <a:pt x="1009" y="3403"/>
                    <a:pt x="1419" y="3403"/>
                  </a:cubicBezTo>
                  <a:close/>
                  <a:moveTo>
                    <a:pt x="4191" y="2710"/>
                  </a:moveTo>
                  <a:lnTo>
                    <a:pt x="4191" y="5483"/>
                  </a:lnTo>
                  <a:lnTo>
                    <a:pt x="2490" y="5483"/>
                  </a:lnTo>
                  <a:cubicBezTo>
                    <a:pt x="2269" y="5483"/>
                    <a:pt x="2112" y="5325"/>
                    <a:pt x="2112" y="5105"/>
                  </a:cubicBezTo>
                  <a:lnTo>
                    <a:pt x="2112" y="3088"/>
                  </a:lnTo>
                  <a:cubicBezTo>
                    <a:pt x="2112" y="2868"/>
                    <a:pt x="2269" y="2710"/>
                    <a:pt x="2490" y="2710"/>
                  </a:cubicBezTo>
                  <a:close/>
                  <a:moveTo>
                    <a:pt x="6995" y="1828"/>
                  </a:moveTo>
                  <a:lnTo>
                    <a:pt x="6995" y="6428"/>
                  </a:lnTo>
                  <a:cubicBezTo>
                    <a:pt x="6428" y="5924"/>
                    <a:pt x="5672" y="5609"/>
                    <a:pt x="4884" y="5514"/>
                  </a:cubicBezTo>
                  <a:lnTo>
                    <a:pt x="4884" y="2710"/>
                  </a:lnTo>
                  <a:cubicBezTo>
                    <a:pt x="5672" y="2647"/>
                    <a:pt x="6428" y="2332"/>
                    <a:pt x="6995" y="1828"/>
                  </a:cubicBezTo>
                  <a:close/>
                  <a:moveTo>
                    <a:pt x="8066" y="631"/>
                  </a:moveTo>
                  <a:cubicBezTo>
                    <a:pt x="8255" y="631"/>
                    <a:pt x="8413" y="789"/>
                    <a:pt x="8413" y="978"/>
                  </a:cubicBezTo>
                  <a:lnTo>
                    <a:pt x="8413" y="7216"/>
                  </a:lnTo>
                  <a:cubicBezTo>
                    <a:pt x="8413" y="7405"/>
                    <a:pt x="8255" y="7562"/>
                    <a:pt x="8066" y="7562"/>
                  </a:cubicBezTo>
                  <a:cubicBezTo>
                    <a:pt x="7877" y="7562"/>
                    <a:pt x="7720" y="7405"/>
                    <a:pt x="7720" y="7216"/>
                  </a:cubicBezTo>
                  <a:lnTo>
                    <a:pt x="7720" y="978"/>
                  </a:lnTo>
                  <a:cubicBezTo>
                    <a:pt x="7720" y="789"/>
                    <a:pt x="7877" y="631"/>
                    <a:pt x="8066" y="631"/>
                  </a:cubicBezTo>
                  <a:close/>
                  <a:moveTo>
                    <a:pt x="3498" y="6176"/>
                  </a:moveTo>
                  <a:lnTo>
                    <a:pt x="3498" y="7909"/>
                  </a:lnTo>
                  <a:cubicBezTo>
                    <a:pt x="3498" y="8129"/>
                    <a:pt x="3340" y="8287"/>
                    <a:pt x="3151" y="8287"/>
                  </a:cubicBezTo>
                  <a:cubicBezTo>
                    <a:pt x="2962" y="8287"/>
                    <a:pt x="2805" y="8129"/>
                    <a:pt x="2805" y="7909"/>
                  </a:cubicBezTo>
                  <a:lnTo>
                    <a:pt x="2805" y="6176"/>
                  </a:lnTo>
                  <a:close/>
                  <a:moveTo>
                    <a:pt x="8035" y="1"/>
                  </a:moveTo>
                  <a:cubicBezTo>
                    <a:pt x="7531" y="1"/>
                    <a:pt x="7090" y="411"/>
                    <a:pt x="6995" y="883"/>
                  </a:cubicBezTo>
                  <a:lnTo>
                    <a:pt x="6680" y="1198"/>
                  </a:lnTo>
                  <a:cubicBezTo>
                    <a:pt x="6144" y="1734"/>
                    <a:pt x="5325" y="2049"/>
                    <a:pt x="4538" y="2049"/>
                  </a:cubicBezTo>
                  <a:lnTo>
                    <a:pt x="2427" y="2049"/>
                  </a:lnTo>
                  <a:cubicBezTo>
                    <a:pt x="2017" y="2049"/>
                    <a:pt x="1608" y="2332"/>
                    <a:pt x="1450" y="2773"/>
                  </a:cubicBezTo>
                  <a:lnTo>
                    <a:pt x="1387" y="2773"/>
                  </a:lnTo>
                  <a:cubicBezTo>
                    <a:pt x="631" y="2773"/>
                    <a:pt x="1" y="3403"/>
                    <a:pt x="1" y="4128"/>
                  </a:cubicBezTo>
                  <a:cubicBezTo>
                    <a:pt x="1" y="4884"/>
                    <a:pt x="631" y="5514"/>
                    <a:pt x="1387" y="5514"/>
                  </a:cubicBezTo>
                  <a:lnTo>
                    <a:pt x="1450" y="5514"/>
                  </a:lnTo>
                  <a:cubicBezTo>
                    <a:pt x="1576" y="5798"/>
                    <a:pt x="1797" y="6018"/>
                    <a:pt x="2080" y="6144"/>
                  </a:cubicBezTo>
                  <a:lnTo>
                    <a:pt x="2080" y="7940"/>
                  </a:lnTo>
                  <a:cubicBezTo>
                    <a:pt x="2112" y="8507"/>
                    <a:pt x="2584" y="8980"/>
                    <a:pt x="3151" y="8980"/>
                  </a:cubicBezTo>
                  <a:cubicBezTo>
                    <a:pt x="3750" y="8980"/>
                    <a:pt x="4160" y="8507"/>
                    <a:pt x="4160" y="7972"/>
                  </a:cubicBezTo>
                  <a:lnTo>
                    <a:pt x="4160" y="6239"/>
                  </a:lnTo>
                  <a:lnTo>
                    <a:pt x="4538" y="6239"/>
                  </a:lnTo>
                  <a:cubicBezTo>
                    <a:pt x="5325" y="6239"/>
                    <a:pt x="6144" y="6554"/>
                    <a:pt x="6680" y="7090"/>
                  </a:cubicBezTo>
                  <a:lnTo>
                    <a:pt x="6995" y="7405"/>
                  </a:lnTo>
                  <a:cubicBezTo>
                    <a:pt x="7090" y="7909"/>
                    <a:pt x="7531" y="8287"/>
                    <a:pt x="8035" y="8287"/>
                  </a:cubicBezTo>
                  <a:cubicBezTo>
                    <a:pt x="8633" y="8287"/>
                    <a:pt x="9043" y="7814"/>
                    <a:pt x="9043" y="7247"/>
                  </a:cubicBezTo>
                  <a:lnTo>
                    <a:pt x="9043" y="1041"/>
                  </a:lnTo>
                  <a:cubicBezTo>
                    <a:pt x="9043" y="442"/>
                    <a:pt x="8570" y="1"/>
                    <a:pt x="8035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</p:grpSp>
      <p:sp>
        <p:nvSpPr>
          <p:cNvPr id="266" name="Google Shape;12353;p21">
            <a:extLst>
              <a:ext uri="{FF2B5EF4-FFF2-40B4-BE49-F238E27FC236}">
                <a16:creationId xmlns:a16="http://schemas.microsoft.com/office/drawing/2014/main" id="{6F11114A-97B8-C727-899D-11C142F93999}"/>
              </a:ext>
            </a:extLst>
          </p:cNvPr>
          <p:cNvSpPr txBox="1"/>
          <p:nvPr/>
        </p:nvSpPr>
        <p:spPr>
          <a:xfrm>
            <a:off x="12810526" y="4180618"/>
            <a:ext cx="2260200" cy="88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 rtl="1">
              <a:buClr>
                <a:srgbClr val="000000"/>
              </a:buClr>
              <a:defRPr/>
            </a:pPr>
            <a:r>
              <a:rPr lang="fa-IR" sz="1600" kern="0" dirty="0">
                <a:solidFill>
                  <a:srgbClr val="00B050"/>
                </a:solidFill>
                <a:latin typeface="Arial"/>
                <a:cs typeface="B Nazanin" panose="00000400000000000000" pitchFamily="2" charset="-78"/>
                <a:sym typeface="Arial"/>
              </a:rPr>
              <a:t>قالب پاورپوینت قابل ویرایش می باشد</a:t>
            </a:r>
          </a:p>
        </p:txBody>
      </p:sp>
      <p:sp>
        <p:nvSpPr>
          <p:cNvPr id="267" name="Google Shape;12354;p21">
            <a:extLst>
              <a:ext uri="{FF2B5EF4-FFF2-40B4-BE49-F238E27FC236}">
                <a16:creationId xmlns:a16="http://schemas.microsoft.com/office/drawing/2014/main" id="{5774FEDA-88B0-DE8A-3773-016AB203644F}"/>
              </a:ext>
            </a:extLst>
          </p:cNvPr>
          <p:cNvSpPr txBox="1"/>
          <p:nvPr/>
        </p:nvSpPr>
        <p:spPr>
          <a:xfrm>
            <a:off x="9654822" y="4180618"/>
            <a:ext cx="2260200" cy="88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 rtl="1">
              <a:buClr>
                <a:srgbClr val="000000"/>
              </a:buClr>
              <a:defRPr/>
            </a:pPr>
            <a:r>
              <a:rPr lang="fa-IR" sz="1600" kern="0" dirty="0">
                <a:solidFill>
                  <a:srgbClr val="00B050"/>
                </a:solidFill>
                <a:latin typeface="Arial"/>
                <a:cs typeface="B Nazanin" panose="00000400000000000000" pitchFamily="2" charset="-78"/>
                <a:sym typeface="Arial"/>
              </a:rPr>
              <a:t>قالب پاورپوینت قابل ویرایش می باشد</a:t>
            </a:r>
          </a:p>
        </p:txBody>
      </p:sp>
      <p:sp>
        <p:nvSpPr>
          <p:cNvPr id="268" name="Google Shape;12355;p21">
            <a:extLst>
              <a:ext uri="{FF2B5EF4-FFF2-40B4-BE49-F238E27FC236}">
                <a16:creationId xmlns:a16="http://schemas.microsoft.com/office/drawing/2014/main" id="{458B6E47-4F25-D4F4-8460-665F0A1BEFBB}"/>
              </a:ext>
            </a:extLst>
          </p:cNvPr>
          <p:cNvSpPr txBox="1"/>
          <p:nvPr/>
        </p:nvSpPr>
        <p:spPr>
          <a:xfrm>
            <a:off x="11252754" y="6299492"/>
            <a:ext cx="2260200" cy="88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 rtl="1">
              <a:buClr>
                <a:srgbClr val="000000"/>
              </a:buClr>
              <a:defRPr/>
            </a:pPr>
            <a:r>
              <a:rPr lang="fa-IR" sz="1600" kern="0" dirty="0">
                <a:solidFill>
                  <a:srgbClr val="00B050"/>
                </a:solidFill>
                <a:latin typeface="Arial"/>
                <a:cs typeface="B Nazanin" panose="00000400000000000000" pitchFamily="2" charset="-78"/>
                <a:sym typeface="Arial"/>
              </a:rPr>
              <a:t>قالب پاورپوینت قابل ویرایش می باشد</a:t>
            </a:r>
          </a:p>
        </p:txBody>
      </p:sp>
      <p:sp>
        <p:nvSpPr>
          <p:cNvPr id="269" name="Google Shape;12356;p21">
            <a:extLst>
              <a:ext uri="{FF2B5EF4-FFF2-40B4-BE49-F238E27FC236}">
                <a16:creationId xmlns:a16="http://schemas.microsoft.com/office/drawing/2014/main" id="{B2EB1154-3BE2-E3EB-B126-3D4659A1B736}"/>
              </a:ext>
            </a:extLst>
          </p:cNvPr>
          <p:cNvSpPr txBox="1"/>
          <p:nvPr/>
        </p:nvSpPr>
        <p:spPr>
          <a:xfrm>
            <a:off x="14357554" y="6273342"/>
            <a:ext cx="2260200" cy="88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 rtl="1">
              <a:buClr>
                <a:srgbClr val="000000"/>
              </a:buClr>
              <a:defRPr/>
            </a:pPr>
            <a:r>
              <a:rPr lang="fa-IR" sz="1600" kern="0" dirty="0">
                <a:solidFill>
                  <a:srgbClr val="00B050"/>
                </a:solidFill>
                <a:latin typeface="Arial"/>
                <a:cs typeface="B Nazanin" panose="00000400000000000000" pitchFamily="2" charset="-78"/>
                <a:sym typeface="Arial"/>
              </a:rPr>
              <a:t>قالب پاورپوینت قابل ویرایش می باشد</a:t>
            </a:r>
          </a:p>
        </p:txBody>
      </p:sp>
      <p:sp>
        <p:nvSpPr>
          <p:cNvPr id="270" name="Google Shape;12357;p21">
            <a:extLst>
              <a:ext uri="{FF2B5EF4-FFF2-40B4-BE49-F238E27FC236}">
                <a16:creationId xmlns:a16="http://schemas.microsoft.com/office/drawing/2014/main" id="{913C4152-C4BD-3D74-5B8E-B0B1EF46A63E}"/>
              </a:ext>
            </a:extLst>
          </p:cNvPr>
          <p:cNvSpPr txBox="1"/>
          <p:nvPr/>
        </p:nvSpPr>
        <p:spPr>
          <a:xfrm>
            <a:off x="8074754" y="6273342"/>
            <a:ext cx="2260200" cy="88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 rtl="1">
              <a:buClr>
                <a:srgbClr val="000000"/>
              </a:buClr>
              <a:defRPr/>
            </a:pPr>
            <a:r>
              <a:rPr lang="fa-IR" sz="1600" kern="0" dirty="0">
                <a:solidFill>
                  <a:srgbClr val="00B050"/>
                </a:solidFill>
                <a:latin typeface="Arial"/>
                <a:cs typeface="B Nazanin" panose="00000400000000000000" pitchFamily="2" charset="-78"/>
                <a:sym typeface="Arial"/>
              </a:rPr>
              <a:t>قالب پاورپوینت قابل ویرایش می باشد</a:t>
            </a:r>
          </a:p>
        </p:txBody>
      </p:sp>
      <p:sp>
        <p:nvSpPr>
          <p:cNvPr id="271" name="Google Shape;12358;p21">
            <a:extLst>
              <a:ext uri="{FF2B5EF4-FFF2-40B4-BE49-F238E27FC236}">
                <a16:creationId xmlns:a16="http://schemas.microsoft.com/office/drawing/2014/main" id="{D3388AE8-1034-07BB-C54E-94B4FA470119}"/>
              </a:ext>
            </a:extLst>
          </p:cNvPr>
          <p:cNvSpPr txBox="1">
            <a:spLocks/>
          </p:cNvSpPr>
          <p:nvPr/>
        </p:nvSpPr>
        <p:spPr>
          <a:xfrm>
            <a:off x="2096700" y="647700"/>
            <a:ext cx="14094600" cy="964800"/>
          </a:xfrm>
          <a:prstGeom prst="rect">
            <a:avLst/>
          </a:prstGeom>
        </p:spPr>
        <p:txBody>
          <a:bodyPr spcFirstLastPara="1" vert="horz" wrap="square" lIns="182850" tIns="182850" rIns="182850" bIns="182850" rtlCol="0" anchor="t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a-IR">
                <a:solidFill>
                  <a:srgbClr val="00B050"/>
                </a:solidFill>
                <a:cs typeface="B Nazanin" panose="00000400000000000000" pitchFamily="2" charset="-78"/>
              </a:rPr>
              <a:t>اینفوگرافیک ممتاز</a:t>
            </a:r>
            <a:endParaRPr lang="fa-IR" dirty="0">
              <a:solidFill>
                <a:srgbClr val="00B050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04805883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2918160" y="768240"/>
            <a:ext cx="239760" cy="226080"/>
            <a:chOff x="0" y="0"/>
            <a:chExt cx="319680" cy="301440"/>
          </a:xfrm>
        </p:grpSpPr>
        <p:sp>
          <p:nvSpPr>
            <p:cNvPr id="3" name="Freeform 3"/>
            <p:cNvSpPr/>
            <p:nvPr/>
          </p:nvSpPr>
          <p:spPr>
            <a:xfrm>
              <a:off x="0" y="762"/>
              <a:ext cx="319659" cy="301498"/>
            </a:xfrm>
            <a:custGeom>
              <a:avLst/>
              <a:gdLst/>
              <a:ahLst/>
              <a:cxnLst/>
              <a:rect l="l" t="t" r="r" b="b"/>
              <a:pathLst>
                <a:path w="319659" h="301498">
                  <a:moveTo>
                    <a:pt x="154051" y="0"/>
                  </a:moveTo>
                  <a:cubicBezTo>
                    <a:pt x="77470" y="0"/>
                    <a:pt x="0" y="71755"/>
                    <a:pt x="0" y="158115"/>
                  </a:cubicBezTo>
                  <a:cubicBezTo>
                    <a:pt x="0" y="229743"/>
                    <a:pt x="77470" y="301498"/>
                    <a:pt x="154051" y="301498"/>
                  </a:cubicBezTo>
                  <a:cubicBezTo>
                    <a:pt x="243078" y="301498"/>
                    <a:pt x="319659" y="229743"/>
                    <a:pt x="319659" y="158115"/>
                  </a:cubicBezTo>
                  <a:cubicBezTo>
                    <a:pt x="319659" y="71755"/>
                    <a:pt x="243078" y="0"/>
                    <a:pt x="154051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4" name="Group 4"/>
          <p:cNvGrpSpPr/>
          <p:nvPr/>
        </p:nvGrpSpPr>
        <p:grpSpPr>
          <a:xfrm>
            <a:off x="7632720" y="2178000"/>
            <a:ext cx="354240" cy="323280"/>
            <a:chOff x="0" y="0"/>
            <a:chExt cx="472320" cy="431040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472313" cy="431038"/>
            </a:xfrm>
            <a:custGeom>
              <a:avLst/>
              <a:gdLst/>
              <a:ahLst/>
              <a:cxnLst/>
              <a:rect l="l" t="t" r="r" b="b"/>
              <a:pathLst>
                <a:path w="472313" h="431038">
                  <a:moveTo>
                    <a:pt x="229997" y="0"/>
                  </a:moveTo>
                  <a:cubicBezTo>
                    <a:pt x="101092" y="0"/>
                    <a:pt x="0" y="97790"/>
                    <a:pt x="0" y="215519"/>
                  </a:cubicBezTo>
                  <a:cubicBezTo>
                    <a:pt x="0" y="336423"/>
                    <a:pt x="101092" y="431038"/>
                    <a:pt x="229997" y="431038"/>
                  </a:cubicBezTo>
                  <a:cubicBezTo>
                    <a:pt x="371221" y="431038"/>
                    <a:pt x="472313" y="336423"/>
                    <a:pt x="472313" y="215519"/>
                  </a:cubicBezTo>
                  <a:cubicBezTo>
                    <a:pt x="472313" y="97790"/>
                    <a:pt x="371348" y="0"/>
                    <a:pt x="229997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6" name="Group 6"/>
          <p:cNvGrpSpPr/>
          <p:nvPr/>
        </p:nvGrpSpPr>
        <p:grpSpPr>
          <a:xfrm>
            <a:off x="6245280" y="720000"/>
            <a:ext cx="354240" cy="323280"/>
            <a:chOff x="0" y="0"/>
            <a:chExt cx="472320" cy="431040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472313" cy="431038"/>
            </a:xfrm>
            <a:custGeom>
              <a:avLst/>
              <a:gdLst/>
              <a:ahLst/>
              <a:cxnLst/>
              <a:rect l="l" t="t" r="r" b="b"/>
              <a:pathLst>
                <a:path w="472313" h="431038">
                  <a:moveTo>
                    <a:pt x="229997" y="0"/>
                  </a:moveTo>
                  <a:cubicBezTo>
                    <a:pt x="101092" y="0"/>
                    <a:pt x="0" y="97790"/>
                    <a:pt x="0" y="215519"/>
                  </a:cubicBezTo>
                  <a:cubicBezTo>
                    <a:pt x="0" y="336423"/>
                    <a:pt x="101092" y="431038"/>
                    <a:pt x="229997" y="431038"/>
                  </a:cubicBezTo>
                  <a:cubicBezTo>
                    <a:pt x="371221" y="431038"/>
                    <a:pt x="472313" y="336423"/>
                    <a:pt x="472313" y="215519"/>
                  </a:cubicBezTo>
                  <a:cubicBezTo>
                    <a:pt x="472313" y="97790"/>
                    <a:pt x="371348" y="0"/>
                    <a:pt x="229997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986400" y="8946720"/>
            <a:ext cx="354240" cy="323280"/>
            <a:chOff x="0" y="0"/>
            <a:chExt cx="472320" cy="431040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472313" cy="431038"/>
            </a:xfrm>
            <a:custGeom>
              <a:avLst/>
              <a:gdLst/>
              <a:ahLst/>
              <a:cxnLst/>
              <a:rect l="l" t="t" r="r" b="b"/>
              <a:pathLst>
                <a:path w="472313" h="431038">
                  <a:moveTo>
                    <a:pt x="229997" y="0"/>
                  </a:moveTo>
                  <a:cubicBezTo>
                    <a:pt x="101092" y="0"/>
                    <a:pt x="0" y="97790"/>
                    <a:pt x="0" y="215519"/>
                  </a:cubicBezTo>
                  <a:cubicBezTo>
                    <a:pt x="0" y="336423"/>
                    <a:pt x="101092" y="431038"/>
                    <a:pt x="229997" y="431038"/>
                  </a:cubicBezTo>
                  <a:cubicBezTo>
                    <a:pt x="371221" y="431038"/>
                    <a:pt x="472313" y="336423"/>
                    <a:pt x="472313" y="215519"/>
                  </a:cubicBezTo>
                  <a:cubicBezTo>
                    <a:pt x="472313" y="97790"/>
                    <a:pt x="371348" y="0"/>
                    <a:pt x="229997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10" name="Group 10"/>
          <p:cNvGrpSpPr/>
          <p:nvPr/>
        </p:nvGrpSpPr>
        <p:grpSpPr>
          <a:xfrm>
            <a:off x="6551280" y="9473040"/>
            <a:ext cx="354240" cy="323280"/>
            <a:chOff x="0" y="0"/>
            <a:chExt cx="472320" cy="431040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472313" cy="431038"/>
            </a:xfrm>
            <a:custGeom>
              <a:avLst/>
              <a:gdLst/>
              <a:ahLst/>
              <a:cxnLst/>
              <a:rect l="l" t="t" r="r" b="b"/>
              <a:pathLst>
                <a:path w="472313" h="431038">
                  <a:moveTo>
                    <a:pt x="229997" y="0"/>
                  </a:moveTo>
                  <a:cubicBezTo>
                    <a:pt x="101092" y="0"/>
                    <a:pt x="0" y="97790"/>
                    <a:pt x="0" y="215519"/>
                  </a:cubicBezTo>
                  <a:cubicBezTo>
                    <a:pt x="0" y="336423"/>
                    <a:pt x="101092" y="431038"/>
                    <a:pt x="229997" y="431038"/>
                  </a:cubicBezTo>
                  <a:cubicBezTo>
                    <a:pt x="371221" y="431038"/>
                    <a:pt x="472313" y="336423"/>
                    <a:pt x="472313" y="215519"/>
                  </a:cubicBezTo>
                  <a:cubicBezTo>
                    <a:pt x="472313" y="97790"/>
                    <a:pt x="371348" y="0"/>
                    <a:pt x="229997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12" name="Group 12"/>
          <p:cNvGrpSpPr/>
          <p:nvPr/>
        </p:nvGrpSpPr>
        <p:grpSpPr>
          <a:xfrm>
            <a:off x="986400" y="4669200"/>
            <a:ext cx="354240" cy="323280"/>
            <a:chOff x="0" y="0"/>
            <a:chExt cx="472320" cy="431040"/>
          </a:xfrm>
        </p:grpSpPr>
        <p:sp>
          <p:nvSpPr>
            <p:cNvPr id="13" name="Freeform 13"/>
            <p:cNvSpPr/>
            <p:nvPr/>
          </p:nvSpPr>
          <p:spPr>
            <a:xfrm>
              <a:off x="0" y="0"/>
              <a:ext cx="472313" cy="431038"/>
            </a:xfrm>
            <a:custGeom>
              <a:avLst/>
              <a:gdLst/>
              <a:ahLst/>
              <a:cxnLst/>
              <a:rect l="l" t="t" r="r" b="b"/>
              <a:pathLst>
                <a:path w="472313" h="431038">
                  <a:moveTo>
                    <a:pt x="229997" y="0"/>
                  </a:moveTo>
                  <a:cubicBezTo>
                    <a:pt x="101092" y="0"/>
                    <a:pt x="0" y="97790"/>
                    <a:pt x="0" y="215519"/>
                  </a:cubicBezTo>
                  <a:cubicBezTo>
                    <a:pt x="0" y="336423"/>
                    <a:pt x="101092" y="431038"/>
                    <a:pt x="229997" y="431038"/>
                  </a:cubicBezTo>
                  <a:cubicBezTo>
                    <a:pt x="371221" y="431038"/>
                    <a:pt x="472313" y="336423"/>
                    <a:pt x="472313" y="215519"/>
                  </a:cubicBezTo>
                  <a:cubicBezTo>
                    <a:pt x="472313" y="97790"/>
                    <a:pt x="371348" y="0"/>
                    <a:pt x="229997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14" name="Group 14"/>
          <p:cNvGrpSpPr/>
          <p:nvPr/>
        </p:nvGrpSpPr>
        <p:grpSpPr>
          <a:xfrm>
            <a:off x="2161440" y="375120"/>
            <a:ext cx="345600" cy="331920"/>
            <a:chOff x="0" y="0"/>
            <a:chExt cx="460800" cy="442560"/>
          </a:xfrm>
        </p:grpSpPr>
        <p:sp>
          <p:nvSpPr>
            <p:cNvPr id="15" name="Freeform 15"/>
            <p:cNvSpPr/>
            <p:nvPr/>
          </p:nvSpPr>
          <p:spPr>
            <a:xfrm>
              <a:off x="762" y="762"/>
              <a:ext cx="460883" cy="442595"/>
            </a:xfrm>
            <a:custGeom>
              <a:avLst/>
              <a:gdLst/>
              <a:ahLst/>
              <a:cxnLst/>
              <a:rect l="l" t="t" r="r" b="b"/>
              <a:pathLst>
                <a:path w="460883" h="442595">
                  <a:moveTo>
                    <a:pt x="230886" y="0"/>
                  </a:moveTo>
                  <a:cubicBezTo>
                    <a:pt x="101473" y="0"/>
                    <a:pt x="0" y="94615"/>
                    <a:pt x="0" y="227076"/>
                  </a:cubicBezTo>
                  <a:cubicBezTo>
                    <a:pt x="0" y="347091"/>
                    <a:pt x="101346" y="442595"/>
                    <a:pt x="230759" y="442595"/>
                  </a:cubicBezTo>
                  <a:cubicBezTo>
                    <a:pt x="356870" y="442595"/>
                    <a:pt x="460756" y="347218"/>
                    <a:pt x="460756" y="227076"/>
                  </a:cubicBezTo>
                  <a:cubicBezTo>
                    <a:pt x="460883" y="94615"/>
                    <a:pt x="356997" y="0"/>
                    <a:pt x="230886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16" name="Group 16"/>
          <p:cNvGrpSpPr/>
          <p:nvPr/>
        </p:nvGrpSpPr>
        <p:grpSpPr>
          <a:xfrm>
            <a:off x="2319120" y="9318960"/>
            <a:ext cx="154800" cy="145440"/>
            <a:chOff x="0" y="0"/>
            <a:chExt cx="206400" cy="193920"/>
          </a:xfrm>
        </p:grpSpPr>
        <p:sp>
          <p:nvSpPr>
            <p:cNvPr id="17" name="Freeform 17"/>
            <p:cNvSpPr/>
            <p:nvPr/>
          </p:nvSpPr>
          <p:spPr>
            <a:xfrm>
              <a:off x="0" y="762"/>
              <a:ext cx="206375" cy="193929"/>
            </a:xfrm>
            <a:custGeom>
              <a:avLst/>
              <a:gdLst/>
              <a:ahLst/>
              <a:cxnLst/>
              <a:rect l="l" t="t" r="r" b="b"/>
              <a:pathLst>
                <a:path w="206375" h="193929">
                  <a:moveTo>
                    <a:pt x="103632" y="0"/>
                  </a:moveTo>
                  <a:cubicBezTo>
                    <a:pt x="50165" y="0"/>
                    <a:pt x="0" y="47371"/>
                    <a:pt x="0" y="97028"/>
                  </a:cubicBezTo>
                  <a:cubicBezTo>
                    <a:pt x="0" y="146685"/>
                    <a:pt x="50165" y="193929"/>
                    <a:pt x="103632" y="193929"/>
                  </a:cubicBezTo>
                  <a:cubicBezTo>
                    <a:pt x="156337" y="193929"/>
                    <a:pt x="206375" y="146685"/>
                    <a:pt x="206375" y="97028"/>
                  </a:cubicBezTo>
                  <a:cubicBezTo>
                    <a:pt x="206375" y="47371"/>
                    <a:pt x="156210" y="0"/>
                    <a:pt x="103632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18" name="Group 18"/>
          <p:cNvGrpSpPr/>
          <p:nvPr/>
        </p:nvGrpSpPr>
        <p:grpSpPr>
          <a:xfrm>
            <a:off x="5552640" y="652320"/>
            <a:ext cx="143280" cy="142560"/>
            <a:chOff x="0" y="0"/>
            <a:chExt cx="191040" cy="190080"/>
          </a:xfrm>
        </p:grpSpPr>
        <p:sp>
          <p:nvSpPr>
            <p:cNvPr id="19" name="Freeform 19"/>
            <p:cNvSpPr/>
            <p:nvPr/>
          </p:nvSpPr>
          <p:spPr>
            <a:xfrm>
              <a:off x="0" y="762"/>
              <a:ext cx="191135" cy="189992"/>
            </a:xfrm>
            <a:custGeom>
              <a:avLst/>
              <a:gdLst/>
              <a:ahLst/>
              <a:cxnLst/>
              <a:rect l="l" t="t" r="r" b="b"/>
              <a:pathLst>
                <a:path w="191135" h="189992">
                  <a:moveTo>
                    <a:pt x="101346" y="0"/>
                  </a:moveTo>
                  <a:cubicBezTo>
                    <a:pt x="49403" y="0"/>
                    <a:pt x="0" y="46355"/>
                    <a:pt x="0" y="94996"/>
                  </a:cubicBezTo>
                  <a:cubicBezTo>
                    <a:pt x="0" y="144399"/>
                    <a:pt x="49403" y="189992"/>
                    <a:pt x="101346" y="189992"/>
                  </a:cubicBezTo>
                  <a:cubicBezTo>
                    <a:pt x="154051" y="189992"/>
                    <a:pt x="191135" y="144399"/>
                    <a:pt x="191135" y="94996"/>
                  </a:cubicBezTo>
                  <a:cubicBezTo>
                    <a:pt x="191135" y="46355"/>
                    <a:pt x="154051" y="0"/>
                    <a:pt x="101346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20" name="Group 20"/>
          <p:cNvGrpSpPr/>
          <p:nvPr/>
        </p:nvGrpSpPr>
        <p:grpSpPr>
          <a:xfrm>
            <a:off x="1011600" y="3090240"/>
            <a:ext cx="239760" cy="226080"/>
            <a:chOff x="0" y="0"/>
            <a:chExt cx="319680" cy="301440"/>
          </a:xfrm>
        </p:grpSpPr>
        <p:sp>
          <p:nvSpPr>
            <p:cNvPr id="21" name="Freeform 21"/>
            <p:cNvSpPr/>
            <p:nvPr/>
          </p:nvSpPr>
          <p:spPr>
            <a:xfrm>
              <a:off x="0" y="762"/>
              <a:ext cx="319659" cy="301498"/>
            </a:xfrm>
            <a:custGeom>
              <a:avLst/>
              <a:gdLst/>
              <a:ahLst/>
              <a:cxnLst/>
              <a:rect l="l" t="t" r="r" b="b"/>
              <a:pathLst>
                <a:path w="319659" h="301498">
                  <a:moveTo>
                    <a:pt x="154051" y="0"/>
                  </a:moveTo>
                  <a:cubicBezTo>
                    <a:pt x="77470" y="0"/>
                    <a:pt x="0" y="71755"/>
                    <a:pt x="0" y="158115"/>
                  </a:cubicBezTo>
                  <a:cubicBezTo>
                    <a:pt x="0" y="229743"/>
                    <a:pt x="77470" y="301498"/>
                    <a:pt x="154051" y="301498"/>
                  </a:cubicBezTo>
                  <a:cubicBezTo>
                    <a:pt x="243078" y="301498"/>
                    <a:pt x="319659" y="229743"/>
                    <a:pt x="319659" y="158115"/>
                  </a:cubicBezTo>
                  <a:cubicBezTo>
                    <a:pt x="319659" y="71755"/>
                    <a:pt x="243078" y="0"/>
                    <a:pt x="154051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22" name="Group 22"/>
          <p:cNvGrpSpPr/>
          <p:nvPr/>
        </p:nvGrpSpPr>
        <p:grpSpPr>
          <a:xfrm>
            <a:off x="2016720" y="6176160"/>
            <a:ext cx="145440" cy="133920"/>
            <a:chOff x="0" y="0"/>
            <a:chExt cx="193920" cy="178560"/>
          </a:xfrm>
        </p:grpSpPr>
        <p:sp>
          <p:nvSpPr>
            <p:cNvPr id="23" name="Freeform 23"/>
            <p:cNvSpPr/>
            <p:nvPr/>
          </p:nvSpPr>
          <p:spPr>
            <a:xfrm>
              <a:off x="762" y="762"/>
              <a:ext cx="193929" cy="178562"/>
            </a:xfrm>
            <a:custGeom>
              <a:avLst/>
              <a:gdLst/>
              <a:ahLst/>
              <a:cxnLst/>
              <a:rect l="l" t="t" r="r" b="b"/>
              <a:pathLst>
                <a:path w="193929" h="178562">
                  <a:moveTo>
                    <a:pt x="89154" y="0"/>
                  </a:moveTo>
                  <a:cubicBezTo>
                    <a:pt x="39624" y="0"/>
                    <a:pt x="0" y="34798"/>
                    <a:pt x="0" y="83439"/>
                  </a:cubicBezTo>
                  <a:cubicBezTo>
                    <a:pt x="0" y="143764"/>
                    <a:pt x="39624" y="178562"/>
                    <a:pt x="89154" y="178562"/>
                  </a:cubicBezTo>
                  <a:cubicBezTo>
                    <a:pt x="141097" y="178562"/>
                    <a:pt x="193929" y="143764"/>
                    <a:pt x="193929" y="83439"/>
                  </a:cubicBezTo>
                  <a:cubicBezTo>
                    <a:pt x="193929" y="34798"/>
                    <a:pt x="141224" y="0"/>
                    <a:pt x="89154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24" name="Group 24"/>
          <p:cNvGrpSpPr/>
          <p:nvPr/>
        </p:nvGrpSpPr>
        <p:grpSpPr>
          <a:xfrm>
            <a:off x="3138480" y="3417840"/>
            <a:ext cx="143280" cy="144720"/>
            <a:chOff x="0" y="0"/>
            <a:chExt cx="191040" cy="192960"/>
          </a:xfrm>
        </p:grpSpPr>
        <p:sp>
          <p:nvSpPr>
            <p:cNvPr id="25" name="Freeform 25"/>
            <p:cNvSpPr/>
            <p:nvPr/>
          </p:nvSpPr>
          <p:spPr>
            <a:xfrm>
              <a:off x="889" y="762"/>
              <a:ext cx="191008" cy="193040"/>
            </a:xfrm>
            <a:custGeom>
              <a:avLst/>
              <a:gdLst/>
              <a:ahLst/>
              <a:cxnLst/>
              <a:rect l="l" t="t" r="r" b="b"/>
              <a:pathLst>
                <a:path w="191008" h="193040">
                  <a:moveTo>
                    <a:pt x="101600" y="0"/>
                  </a:moveTo>
                  <a:cubicBezTo>
                    <a:pt x="36322" y="0"/>
                    <a:pt x="0" y="48641"/>
                    <a:pt x="0" y="98044"/>
                  </a:cubicBezTo>
                  <a:cubicBezTo>
                    <a:pt x="0" y="144399"/>
                    <a:pt x="36449" y="193040"/>
                    <a:pt x="101727" y="193040"/>
                  </a:cubicBezTo>
                  <a:cubicBezTo>
                    <a:pt x="153797" y="193040"/>
                    <a:pt x="191008" y="144399"/>
                    <a:pt x="191008" y="98044"/>
                  </a:cubicBezTo>
                  <a:cubicBezTo>
                    <a:pt x="191008" y="48641"/>
                    <a:pt x="153797" y="0"/>
                    <a:pt x="101727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26" name="Group 26"/>
          <p:cNvGrpSpPr/>
          <p:nvPr/>
        </p:nvGrpSpPr>
        <p:grpSpPr>
          <a:xfrm>
            <a:off x="8874720" y="545760"/>
            <a:ext cx="154800" cy="133920"/>
            <a:chOff x="0" y="0"/>
            <a:chExt cx="206400" cy="178560"/>
          </a:xfrm>
        </p:grpSpPr>
        <p:sp>
          <p:nvSpPr>
            <p:cNvPr id="27" name="Freeform 27"/>
            <p:cNvSpPr/>
            <p:nvPr/>
          </p:nvSpPr>
          <p:spPr>
            <a:xfrm>
              <a:off x="889" y="0"/>
              <a:ext cx="206502" cy="178562"/>
            </a:xfrm>
            <a:custGeom>
              <a:avLst/>
              <a:gdLst/>
              <a:ahLst/>
              <a:cxnLst/>
              <a:rect l="l" t="t" r="r" b="b"/>
              <a:pathLst>
                <a:path w="206502" h="178562">
                  <a:moveTo>
                    <a:pt x="104775" y="0"/>
                  </a:moveTo>
                  <a:cubicBezTo>
                    <a:pt x="51943" y="0"/>
                    <a:pt x="0" y="34671"/>
                    <a:pt x="0" y="83947"/>
                  </a:cubicBezTo>
                  <a:cubicBezTo>
                    <a:pt x="0" y="144018"/>
                    <a:pt x="52070" y="178562"/>
                    <a:pt x="104902" y="178562"/>
                  </a:cubicBezTo>
                  <a:cubicBezTo>
                    <a:pt x="153670" y="178562"/>
                    <a:pt x="206502" y="143891"/>
                    <a:pt x="206502" y="83947"/>
                  </a:cubicBezTo>
                  <a:cubicBezTo>
                    <a:pt x="206502" y="34671"/>
                    <a:pt x="153670" y="0"/>
                    <a:pt x="104902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28" name="Group 28"/>
          <p:cNvGrpSpPr/>
          <p:nvPr/>
        </p:nvGrpSpPr>
        <p:grpSpPr>
          <a:xfrm>
            <a:off x="1038960" y="706320"/>
            <a:ext cx="249120" cy="232560"/>
            <a:chOff x="0" y="0"/>
            <a:chExt cx="332160" cy="310080"/>
          </a:xfrm>
        </p:grpSpPr>
        <p:sp>
          <p:nvSpPr>
            <p:cNvPr id="29" name="Freeform 29"/>
            <p:cNvSpPr/>
            <p:nvPr/>
          </p:nvSpPr>
          <p:spPr>
            <a:xfrm>
              <a:off x="762" y="0"/>
              <a:ext cx="332232" cy="310134"/>
            </a:xfrm>
            <a:custGeom>
              <a:avLst/>
              <a:gdLst/>
              <a:ahLst/>
              <a:cxnLst/>
              <a:rect l="l" t="t" r="r" b="b"/>
              <a:pathLst>
                <a:path w="332232" h="310134">
                  <a:moveTo>
                    <a:pt x="165735" y="0"/>
                  </a:moveTo>
                  <a:cubicBezTo>
                    <a:pt x="76708" y="0"/>
                    <a:pt x="0" y="72263"/>
                    <a:pt x="0" y="155448"/>
                  </a:cubicBezTo>
                  <a:cubicBezTo>
                    <a:pt x="0" y="250063"/>
                    <a:pt x="76708" y="310134"/>
                    <a:pt x="165608" y="310134"/>
                  </a:cubicBezTo>
                  <a:cubicBezTo>
                    <a:pt x="255397" y="310134"/>
                    <a:pt x="332105" y="250063"/>
                    <a:pt x="332105" y="155448"/>
                  </a:cubicBezTo>
                  <a:cubicBezTo>
                    <a:pt x="332232" y="72263"/>
                    <a:pt x="255524" y="0"/>
                    <a:pt x="165735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30" name="Group 30"/>
          <p:cNvGrpSpPr/>
          <p:nvPr/>
        </p:nvGrpSpPr>
        <p:grpSpPr>
          <a:xfrm>
            <a:off x="522000" y="6829920"/>
            <a:ext cx="145440" cy="142560"/>
            <a:chOff x="0" y="0"/>
            <a:chExt cx="193920" cy="190080"/>
          </a:xfrm>
        </p:grpSpPr>
        <p:sp>
          <p:nvSpPr>
            <p:cNvPr id="31" name="Freeform 31"/>
            <p:cNvSpPr/>
            <p:nvPr/>
          </p:nvSpPr>
          <p:spPr>
            <a:xfrm>
              <a:off x="0" y="0"/>
              <a:ext cx="193929" cy="189992"/>
            </a:xfrm>
            <a:custGeom>
              <a:avLst/>
              <a:gdLst/>
              <a:ahLst/>
              <a:cxnLst/>
              <a:rect l="l" t="t" r="r" b="b"/>
              <a:pathLst>
                <a:path w="193929" h="189992">
                  <a:moveTo>
                    <a:pt x="89535" y="0"/>
                  </a:moveTo>
                  <a:cubicBezTo>
                    <a:pt x="40259" y="0"/>
                    <a:pt x="0" y="46355"/>
                    <a:pt x="0" y="94996"/>
                  </a:cubicBezTo>
                  <a:cubicBezTo>
                    <a:pt x="0" y="144399"/>
                    <a:pt x="40259" y="189992"/>
                    <a:pt x="89535" y="189992"/>
                  </a:cubicBezTo>
                  <a:cubicBezTo>
                    <a:pt x="153670" y="189992"/>
                    <a:pt x="193929" y="144399"/>
                    <a:pt x="193929" y="94996"/>
                  </a:cubicBezTo>
                  <a:cubicBezTo>
                    <a:pt x="193929" y="46355"/>
                    <a:pt x="153670" y="0"/>
                    <a:pt x="89535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34" name="Group 34"/>
          <p:cNvGrpSpPr/>
          <p:nvPr/>
        </p:nvGrpSpPr>
        <p:grpSpPr>
          <a:xfrm>
            <a:off x="8393040" y="7272000"/>
            <a:ext cx="344880" cy="331920"/>
            <a:chOff x="0" y="0"/>
            <a:chExt cx="459840" cy="442560"/>
          </a:xfrm>
        </p:grpSpPr>
        <p:sp>
          <p:nvSpPr>
            <p:cNvPr id="35" name="Freeform 35"/>
            <p:cNvSpPr/>
            <p:nvPr/>
          </p:nvSpPr>
          <p:spPr>
            <a:xfrm>
              <a:off x="0" y="762"/>
              <a:ext cx="459867" cy="442595"/>
            </a:xfrm>
            <a:custGeom>
              <a:avLst/>
              <a:gdLst/>
              <a:ahLst/>
              <a:cxnLst/>
              <a:rect l="l" t="t" r="r" b="b"/>
              <a:pathLst>
                <a:path w="459867" h="442595">
                  <a:moveTo>
                    <a:pt x="229870" y="0"/>
                  </a:moveTo>
                  <a:cubicBezTo>
                    <a:pt x="100965" y="0"/>
                    <a:pt x="0" y="94615"/>
                    <a:pt x="0" y="227076"/>
                  </a:cubicBezTo>
                  <a:cubicBezTo>
                    <a:pt x="0" y="347091"/>
                    <a:pt x="100965" y="442595"/>
                    <a:pt x="229870" y="442595"/>
                  </a:cubicBezTo>
                  <a:cubicBezTo>
                    <a:pt x="355473" y="442595"/>
                    <a:pt x="459740" y="347218"/>
                    <a:pt x="459740" y="227076"/>
                  </a:cubicBezTo>
                  <a:cubicBezTo>
                    <a:pt x="459867" y="94615"/>
                    <a:pt x="355600" y="0"/>
                    <a:pt x="229870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36" name="Group 36"/>
          <p:cNvGrpSpPr/>
          <p:nvPr/>
        </p:nvGrpSpPr>
        <p:grpSpPr>
          <a:xfrm>
            <a:off x="7452000" y="920880"/>
            <a:ext cx="230400" cy="226080"/>
            <a:chOff x="0" y="0"/>
            <a:chExt cx="307200" cy="301440"/>
          </a:xfrm>
        </p:grpSpPr>
        <p:sp>
          <p:nvSpPr>
            <p:cNvPr id="37" name="Freeform 37"/>
            <p:cNvSpPr/>
            <p:nvPr/>
          </p:nvSpPr>
          <p:spPr>
            <a:xfrm>
              <a:off x="0" y="762"/>
              <a:ext cx="307213" cy="301498"/>
            </a:xfrm>
            <a:custGeom>
              <a:avLst/>
              <a:gdLst/>
              <a:ahLst/>
              <a:cxnLst/>
              <a:rect l="l" t="t" r="r" b="b"/>
              <a:pathLst>
                <a:path w="307213" h="301498">
                  <a:moveTo>
                    <a:pt x="153543" y="0"/>
                  </a:moveTo>
                  <a:cubicBezTo>
                    <a:pt x="64897" y="0"/>
                    <a:pt x="0" y="71755"/>
                    <a:pt x="0" y="158115"/>
                  </a:cubicBezTo>
                  <a:cubicBezTo>
                    <a:pt x="0" y="229743"/>
                    <a:pt x="64897" y="301498"/>
                    <a:pt x="153543" y="301498"/>
                  </a:cubicBezTo>
                  <a:cubicBezTo>
                    <a:pt x="242189" y="301498"/>
                    <a:pt x="307086" y="229743"/>
                    <a:pt x="307086" y="158115"/>
                  </a:cubicBezTo>
                  <a:cubicBezTo>
                    <a:pt x="307213" y="71755"/>
                    <a:pt x="242316" y="0"/>
                    <a:pt x="153543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38" name="Group 38"/>
          <p:cNvGrpSpPr/>
          <p:nvPr/>
        </p:nvGrpSpPr>
        <p:grpSpPr>
          <a:xfrm>
            <a:off x="9015840" y="1985040"/>
            <a:ext cx="257760" cy="232560"/>
            <a:chOff x="0" y="0"/>
            <a:chExt cx="343680" cy="310080"/>
          </a:xfrm>
        </p:grpSpPr>
        <p:sp>
          <p:nvSpPr>
            <p:cNvPr id="39" name="Freeform 39"/>
            <p:cNvSpPr/>
            <p:nvPr/>
          </p:nvSpPr>
          <p:spPr>
            <a:xfrm>
              <a:off x="0" y="0"/>
              <a:ext cx="343662" cy="310134"/>
            </a:xfrm>
            <a:custGeom>
              <a:avLst/>
              <a:gdLst/>
              <a:ahLst/>
              <a:cxnLst/>
              <a:rect l="l" t="t" r="r" b="b"/>
              <a:pathLst>
                <a:path w="343662" h="310134">
                  <a:moveTo>
                    <a:pt x="177546" y="0"/>
                  </a:moveTo>
                  <a:cubicBezTo>
                    <a:pt x="76454" y="0"/>
                    <a:pt x="0" y="72263"/>
                    <a:pt x="0" y="155448"/>
                  </a:cubicBezTo>
                  <a:cubicBezTo>
                    <a:pt x="0" y="250063"/>
                    <a:pt x="76454" y="310134"/>
                    <a:pt x="177546" y="310134"/>
                  </a:cubicBezTo>
                  <a:cubicBezTo>
                    <a:pt x="267208" y="310134"/>
                    <a:pt x="343662" y="250063"/>
                    <a:pt x="343662" y="155448"/>
                  </a:cubicBezTo>
                  <a:cubicBezTo>
                    <a:pt x="343662" y="72263"/>
                    <a:pt x="267208" y="0"/>
                    <a:pt x="177546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40" name="Group 40"/>
          <p:cNvGrpSpPr/>
          <p:nvPr/>
        </p:nvGrpSpPr>
        <p:grpSpPr>
          <a:xfrm>
            <a:off x="3910320" y="9648000"/>
            <a:ext cx="562320" cy="637920"/>
            <a:chOff x="0" y="0"/>
            <a:chExt cx="749760" cy="850560"/>
          </a:xfrm>
        </p:grpSpPr>
        <p:sp>
          <p:nvSpPr>
            <p:cNvPr id="41" name="Freeform 41"/>
            <p:cNvSpPr/>
            <p:nvPr/>
          </p:nvSpPr>
          <p:spPr>
            <a:xfrm>
              <a:off x="0" y="0"/>
              <a:ext cx="749808" cy="850519"/>
            </a:xfrm>
            <a:custGeom>
              <a:avLst/>
              <a:gdLst/>
              <a:ahLst/>
              <a:cxnLst/>
              <a:rect l="l" t="t" r="r" b="b"/>
              <a:pathLst>
                <a:path w="749808" h="850519">
                  <a:moveTo>
                    <a:pt x="749808" y="850519"/>
                  </a:moveTo>
                  <a:cubicBezTo>
                    <a:pt x="486410" y="850519"/>
                    <a:pt x="263525" y="850519"/>
                    <a:pt x="0" y="850519"/>
                  </a:cubicBezTo>
                  <a:cubicBezTo>
                    <a:pt x="121539" y="567055"/>
                    <a:pt x="233045" y="283464"/>
                    <a:pt x="354584" y="0"/>
                  </a:cubicBezTo>
                  <a:cubicBezTo>
                    <a:pt x="364744" y="0"/>
                    <a:pt x="374904" y="0"/>
                    <a:pt x="395097" y="0"/>
                  </a:cubicBezTo>
                  <a:cubicBezTo>
                    <a:pt x="506603" y="280162"/>
                    <a:pt x="628142" y="560324"/>
                    <a:pt x="749681" y="850519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42" name="Group 42"/>
          <p:cNvGrpSpPr/>
          <p:nvPr/>
        </p:nvGrpSpPr>
        <p:grpSpPr>
          <a:xfrm>
            <a:off x="5466240" y="9645120"/>
            <a:ext cx="558720" cy="641520"/>
            <a:chOff x="0" y="0"/>
            <a:chExt cx="744960" cy="855360"/>
          </a:xfrm>
        </p:grpSpPr>
        <p:sp>
          <p:nvSpPr>
            <p:cNvPr id="43" name="Freeform 43"/>
            <p:cNvSpPr/>
            <p:nvPr/>
          </p:nvSpPr>
          <p:spPr>
            <a:xfrm>
              <a:off x="0" y="0"/>
              <a:ext cx="744982" cy="855345"/>
            </a:xfrm>
            <a:custGeom>
              <a:avLst/>
              <a:gdLst/>
              <a:ahLst/>
              <a:cxnLst/>
              <a:rect l="l" t="t" r="r" b="b"/>
              <a:pathLst>
                <a:path w="744982" h="855345">
                  <a:moveTo>
                    <a:pt x="382524" y="0"/>
                  </a:moveTo>
                  <a:cubicBezTo>
                    <a:pt x="503301" y="283972"/>
                    <a:pt x="624078" y="567944"/>
                    <a:pt x="744982" y="855345"/>
                  </a:cubicBezTo>
                  <a:cubicBezTo>
                    <a:pt x="483235" y="855345"/>
                    <a:pt x="251714" y="855345"/>
                    <a:pt x="0" y="855345"/>
                  </a:cubicBezTo>
                  <a:cubicBezTo>
                    <a:pt x="120777" y="564642"/>
                    <a:pt x="231521" y="283972"/>
                    <a:pt x="352298" y="0"/>
                  </a:cubicBezTo>
                  <a:cubicBezTo>
                    <a:pt x="362331" y="0"/>
                    <a:pt x="372491" y="0"/>
                    <a:pt x="382524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44" name="Group 44"/>
          <p:cNvGrpSpPr/>
          <p:nvPr/>
        </p:nvGrpSpPr>
        <p:grpSpPr>
          <a:xfrm>
            <a:off x="4691520" y="9645120"/>
            <a:ext cx="552240" cy="641520"/>
            <a:chOff x="0" y="0"/>
            <a:chExt cx="736320" cy="855360"/>
          </a:xfrm>
        </p:grpSpPr>
        <p:sp>
          <p:nvSpPr>
            <p:cNvPr id="45" name="Freeform 45"/>
            <p:cNvSpPr/>
            <p:nvPr/>
          </p:nvSpPr>
          <p:spPr>
            <a:xfrm>
              <a:off x="0" y="0"/>
              <a:ext cx="736346" cy="855345"/>
            </a:xfrm>
            <a:custGeom>
              <a:avLst/>
              <a:gdLst/>
              <a:ahLst/>
              <a:cxnLst/>
              <a:rect l="l" t="t" r="r" b="b"/>
              <a:pathLst>
                <a:path w="736346" h="855345">
                  <a:moveTo>
                    <a:pt x="383286" y="0"/>
                  </a:moveTo>
                  <a:cubicBezTo>
                    <a:pt x="504317" y="283972"/>
                    <a:pt x="615315" y="564642"/>
                    <a:pt x="736346" y="855345"/>
                  </a:cubicBezTo>
                  <a:cubicBezTo>
                    <a:pt x="494284" y="855345"/>
                    <a:pt x="262255" y="855345"/>
                    <a:pt x="0" y="855345"/>
                  </a:cubicBezTo>
                  <a:cubicBezTo>
                    <a:pt x="110998" y="567944"/>
                    <a:pt x="232029" y="283972"/>
                    <a:pt x="353060" y="0"/>
                  </a:cubicBezTo>
                  <a:cubicBezTo>
                    <a:pt x="363093" y="0"/>
                    <a:pt x="373253" y="0"/>
                    <a:pt x="383286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46" name="Group 46"/>
          <p:cNvGrpSpPr/>
          <p:nvPr/>
        </p:nvGrpSpPr>
        <p:grpSpPr>
          <a:xfrm>
            <a:off x="3135600" y="9645120"/>
            <a:ext cx="555840" cy="644400"/>
            <a:chOff x="0" y="0"/>
            <a:chExt cx="741120" cy="859200"/>
          </a:xfrm>
        </p:grpSpPr>
        <p:sp>
          <p:nvSpPr>
            <p:cNvPr id="47" name="Freeform 47"/>
            <p:cNvSpPr/>
            <p:nvPr/>
          </p:nvSpPr>
          <p:spPr>
            <a:xfrm>
              <a:off x="0" y="0"/>
              <a:ext cx="741172" cy="859155"/>
            </a:xfrm>
            <a:custGeom>
              <a:avLst/>
              <a:gdLst/>
              <a:ahLst/>
              <a:cxnLst/>
              <a:rect l="l" t="t" r="r" b="b"/>
              <a:pathLst>
                <a:path w="741172" h="859155">
                  <a:moveTo>
                    <a:pt x="385826" y="0"/>
                  </a:moveTo>
                  <a:cubicBezTo>
                    <a:pt x="507619" y="284099"/>
                    <a:pt x="619379" y="568325"/>
                    <a:pt x="741172" y="859155"/>
                  </a:cubicBezTo>
                  <a:cubicBezTo>
                    <a:pt x="487426" y="859155"/>
                    <a:pt x="253873" y="859155"/>
                    <a:pt x="0" y="859155"/>
                  </a:cubicBezTo>
                  <a:cubicBezTo>
                    <a:pt x="111633" y="571627"/>
                    <a:pt x="233553" y="287528"/>
                    <a:pt x="355346" y="3429"/>
                  </a:cubicBezTo>
                  <a:cubicBezTo>
                    <a:pt x="365506" y="0"/>
                    <a:pt x="375666" y="0"/>
                    <a:pt x="385826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48" name="Group 48"/>
          <p:cNvGrpSpPr/>
          <p:nvPr/>
        </p:nvGrpSpPr>
        <p:grpSpPr>
          <a:xfrm>
            <a:off x="5199120" y="9463680"/>
            <a:ext cx="311040" cy="603360"/>
            <a:chOff x="0" y="0"/>
            <a:chExt cx="414720" cy="804480"/>
          </a:xfrm>
        </p:grpSpPr>
        <p:sp>
          <p:nvSpPr>
            <p:cNvPr id="49" name="Freeform 49"/>
            <p:cNvSpPr/>
            <p:nvPr/>
          </p:nvSpPr>
          <p:spPr>
            <a:xfrm>
              <a:off x="0" y="0"/>
              <a:ext cx="414782" cy="804418"/>
            </a:xfrm>
            <a:custGeom>
              <a:avLst/>
              <a:gdLst/>
              <a:ahLst/>
              <a:cxnLst/>
              <a:rect l="l" t="t" r="r" b="b"/>
              <a:pathLst>
                <a:path w="414782" h="804418">
                  <a:moveTo>
                    <a:pt x="202311" y="804418"/>
                  </a:moveTo>
                  <a:cubicBezTo>
                    <a:pt x="0" y="425958"/>
                    <a:pt x="0" y="364998"/>
                    <a:pt x="202311" y="0"/>
                  </a:cubicBezTo>
                  <a:cubicBezTo>
                    <a:pt x="404622" y="267081"/>
                    <a:pt x="414782" y="537464"/>
                    <a:pt x="202311" y="804418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50" name="Group 50"/>
          <p:cNvGrpSpPr/>
          <p:nvPr/>
        </p:nvGrpSpPr>
        <p:grpSpPr>
          <a:xfrm>
            <a:off x="3659040" y="9473760"/>
            <a:ext cx="295200" cy="594000"/>
            <a:chOff x="0" y="0"/>
            <a:chExt cx="393600" cy="792000"/>
          </a:xfrm>
        </p:grpSpPr>
        <p:sp>
          <p:nvSpPr>
            <p:cNvPr id="51" name="Freeform 51"/>
            <p:cNvSpPr/>
            <p:nvPr/>
          </p:nvSpPr>
          <p:spPr>
            <a:xfrm>
              <a:off x="0" y="0"/>
              <a:ext cx="393573" cy="791972"/>
            </a:xfrm>
            <a:custGeom>
              <a:avLst/>
              <a:gdLst/>
              <a:ahLst/>
              <a:cxnLst/>
              <a:rect l="l" t="t" r="r" b="b"/>
              <a:pathLst>
                <a:path w="393573" h="791972">
                  <a:moveTo>
                    <a:pt x="191770" y="791972"/>
                  </a:moveTo>
                  <a:cubicBezTo>
                    <a:pt x="0" y="599059"/>
                    <a:pt x="0" y="186182"/>
                    <a:pt x="191770" y="0"/>
                  </a:cubicBezTo>
                  <a:cubicBezTo>
                    <a:pt x="393573" y="345186"/>
                    <a:pt x="393573" y="446786"/>
                    <a:pt x="191770" y="791972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52" name="Group 52"/>
          <p:cNvGrpSpPr/>
          <p:nvPr/>
        </p:nvGrpSpPr>
        <p:grpSpPr>
          <a:xfrm>
            <a:off x="4424400" y="9479520"/>
            <a:ext cx="298800" cy="581040"/>
            <a:chOff x="0" y="0"/>
            <a:chExt cx="398400" cy="774720"/>
          </a:xfrm>
        </p:grpSpPr>
        <p:sp>
          <p:nvSpPr>
            <p:cNvPr id="53" name="Freeform 53"/>
            <p:cNvSpPr/>
            <p:nvPr/>
          </p:nvSpPr>
          <p:spPr>
            <a:xfrm>
              <a:off x="0" y="0"/>
              <a:ext cx="398399" cy="774700"/>
            </a:xfrm>
            <a:custGeom>
              <a:avLst/>
              <a:gdLst/>
              <a:ahLst/>
              <a:cxnLst/>
              <a:rect l="l" t="t" r="r" b="b"/>
              <a:pathLst>
                <a:path w="398399" h="774700">
                  <a:moveTo>
                    <a:pt x="204343" y="774700"/>
                  </a:moveTo>
                  <a:cubicBezTo>
                    <a:pt x="0" y="517652"/>
                    <a:pt x="0" y="253746"/>
                    <a:pt x="204343" y="0"/>
                  </a:cubicBezTo>
                  <a:cubicBezTo>
                    <a:pt x="398399" y="162433"/>
                    <a:pt x="398399" y="595376"/>
                    <a:pt x="204343" y="77470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54" name="Group 54"/>
          <p:cNvGrpSpPr/>
          <p:nvPr/>
        </p:nvGrpSpPr>
        <p:grpSpPr>
          <a:xfrm>
            <a:off x="2864160" y="9473760"/>
            <a:ext cx="295200" cy="594000"/>
            <a:chOff x="0" y="0"/>
            <a:chExt cx="393600" cy="792000"/>
          </a:xfrm>
        </p:grpSpPr>
        <p:sp>
          <p:nvSpPr>
            <p:cNvPr id="55" name="Freeform 55"/>
            <p:cNvSpPr/>
            <p:nvPr/>
          </p:nvSpPr>
          <p:spPr>
            <a:xfrm>
              <a:off x="0" y="0"/>
              <a:ext cx="393573" cy="791972"/>
            </a:xfrm>
            <a:custGeom>
              <a:avLst/>
              <a:gdLst/>
              <a:ahLst/>
              <a:cxnLst/>
              <a:rect l="l" t="t" r="r" b="b"/>
              <a:pathLst>
                <a:path w="393573" h="791972">
                  <a:moveTo>
                    <a:pt x="191770" y="791972"/>
                  </a:moveTo>
                  <a:cubicBezTo>
                    <a:pt x="0" y="599059"/>
                    <a:pt x="0" y="186182"/>
                    <a:pt x="191770" y="0"/>
                  </a:cubicBezTo>
                  <a:cubicBezTo>
                    <a:pt x="393573" y="345186"/>
                    <a:pt x="393573" y="446786"/>
                    <a:pt x="191770" y="791972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56" name="Group 56"/>
          <p:cNvGrpSpPr/>
          <p:nvPr/>
        </p:nvGrpSpPr>
        <p:grpSpPr>
          <a:xfrm>
            <a:off x="774720" y="9648720"/>
            <a:ext cx="562320" cy="637920"/>
            <a:chOff x="0" y="0"/>
            <a:chExt cx="749760" cy="850560"/>
          </a:xfrm>
        </p:grpSpPr>
        <p:sp>
          <p:nvSpPr>
            <p:cNvPr id="57" name="Freeform 57"/>
            <p:cNvSpPr/>
            <p:nvPr/>
          </p:nvSpPr>
          <p:spPr>
            <a:xfrm>
              <a:off x="0" y="0"/>
              <a:ext cx="749808" cy="850519"/>
            </a:xfrm>
            <a:custGeom>
              <a:avLst/>
              <a:gdLst/>
              <a:ahLst/>
              <a:cxnLst/>
              <a:rect l="l" t="t" r="r" b="b"/>
              <a:pathLst>
                <a:path w="749808" h="850519">
                  <a:moveTo>
                    <a:pt x="749808" y="850519"/>
                  </a:moveTo>
                  <a:cubicBezTo>
                    <a:pt x="486410" y="850519"/>
                    <a:pt x="263525" y="850519"/>
                    <a:pt x="0" y="850519"/>
                  </a:cubicBezTo>
                  <a:cubicBezTo>
                    <a:pt x="121539" y="567055"/>
                    <a:pt x="233045" y="283464"/>
                    <a:pt x="354584" y="0"/>
                  </a:cubicBezTo>
                  <a:cubicBezTo>
                    <a:pt x="364744" y="0"/>
                    <a:pt x="374904" y="0"/>
                    <a:pt x="395097" y="0"/>
                  </a:cubicBezTo>
                  <a:cubicBezTo>
                    <a:pt x="506603" y="280162"/>
                    <a:pt x="628142" y="560324"/>
                    <a:pt x="749681" y="850519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58" name="Group 58"/>
          <p:cNvGrpSpPr/>
          <p:nvPr/>
        </p:nvGrpSpPr>
        <p:grpSpPr>
          <a:xfrm>
            <a:off x="2330640" y="9645840"/>
            <a:ext cx="558720" cy="641520"/>
            <a:chOff x="0" y="0"/>
            <a:chExt cx="744960" cy="855360"/>
          </a:xfrm>
        </p:grpSpPr>
        <p:sp>
          <p:nvSpPr>
            <p:cNvPr id="59" name="Freeform 59"/>
            <p:cNvSpPr/>
            <p:nvPr/>
          </p:nvSpPr>
          <p:spPr>
            <a:xfrm>
              <a:off x="0" y="0"/>
              <a:ext cx="744982" cy="855345"/>
            </a:xfrm>
            <a:custGeom>
              <a:avLst/>
              <a:gdLst/>
              <a:ahLst/>
              <a:cxnLst/>
              <a:rect l="l" t="t" r="r" b="b"/>
              <a:pathLst>
                <a:path w="744982" h="855345">
                  <a:moveTo>
                    <a:pt x="382524" y="0"/>
                  </a:moveTo>
                  <a:cubicBezTo>
                    <a:pt x="503301" y="283972"/>
                    <a:pt x="624078" y="567944"/>
                    <a:pt x="744982" y="855345"/>
                  </a:cubicBezTo>
                  <a:cubicBezTo>
                    <a:pt x="483235" y="855345"/>
                    <a:pt x="251714" y="855345"/>
                    <a:pt x="0" y="855345"/>
                  </a:cubicBezTo>
                  <a:cubicBezTo>
                    <a:pt x="120777" y="564642"/>
                    <a:pt x="231521" y="283972"/>
                    <a:pt x="352298" y="0"/>
                  </a:cubicBezTo>
                  <a:cubicBezTo>
                    <a:pt x="362331" y="0"/>
                    <a:pt x="372491" y="0"/>
                    <a:pt x="382524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60" name="Group 60"/>
          <p:cNvGrpSpPr/>
          <p:nvPr/>
        </p:nvGrpSpPr>
        <p:grpSpPr>
          <a:xfrm>
            <a:off x="1555920" y="9645840"/>
            <a:ext cx="552240" cy="641520"/>
            <a:chOff x="0" y="0"/>
            <a:chExt cx="736320" cy="855360"/>
          </a:xfrm>
        </p:grpSpPr>
        <p:sp>
          <p:nvSpPr>
            <p:cNvPr id="61" name="Freeform 61"/>
            <p:cNvSpPr/>
            <p:nvPr/>
          </p:nvSpPr>
          <p:spPr>
            <a:xfrm>
              <a:off x="0" y="0"/>
              <a:ext cx="736346" cy="855345"/>
            </a:xfrm>
            <a:custGeom>
              <a:avLst/>
              <a:gdLst/>
              <a:ahLst/>
              <a:cxnLst/>
              <a:rect l="l" t="t" r="r" b="b"/>
              <a:pathLst>
                <a:path w="736346" h="855345">
                  <a:moveTo>
                    <a:pt x="383286" y="0"/>
                  </a:moveTo>
                  <a:cubicBezTo>
                    <a:pt x="504317" y="283972"/>
                    <a:pt x="615315" y="564642"/>
                    <a:pt x="736346" y="855345"/>
                  </a:cubicBezTo>
                  <a:cubicBezTo>
                    <a:pt x="494284" y="855345"/>
                    <a:pt x="262255" y="855345"/>
                    <a:pt x="0" y="855345"/>
                  </a:cubicBezTo>
                  <a:cubicBezTo>
                    <a:pt x="110998" y="567944"/>
                    <a:pt x="232029" y="283972"/>
                    <a:pt x="353060" y="0"/>
                  </a:cubicBezTo>
                  <a:cubicBezTo>
                    <a:pt x="363093" y="0"/>
                    <a:pt x="373253" y="0"/>
                    <a:pt x="383286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62" name="Group 62"/>
          <p:cNvGrpSpPr/>
          <p:nvPr/>
        </p:nvGrpSpPr>
        <p:grpSpPr>
          <a:xfrm>
            <a:off x="0" y="9645840"/>
            <a:ext cx="555840" cy="644400"/>
            <a:chOff x="0" y="0"/>
            <a:chExt cx="741120" cy="859200"/>
          </a:xfrm>
        </p:grpSpPr>
        <p:sp>
          <p:nvSpPr>
            <p:cNvPr id="63" name="Freeform 63"/>
            <p:cNvSpPr/>
            <p:nvPr/>
          </p:nvSpPr>
          <p:spPr>
            <a:xfrm>
              <a:off x="0" y="0"/>
              <a:ext cx="741172" cy="859155"/>
            </a:xfrm>
            <a:custGeom>
              <a:avLst/>
              <a:gdLst/>
              <a:ahLst/>
              <a:cxnLst/>
              <a:rect l="l" t="t" r="r" b="b"/>
              <a:pathLst>
                <a:path w="741172" h="859155">
                  <a:moveTo>
                    <a:pt x="385826" y="0"/>
                  </a:moveTo>
                  <a:cubicBezTo>
                    <a:pt x="507619" y="284099"/>
                    <a:pt x="619379" y="568325"/>
                    <a:pt x="741172" y="859155"/>
                  </a:cubicBezTo>
                  <a:cubicBezTo>
                    <a:pt x="487426" y="859155"/>
                    <a:pt x="253873" y="859155"/>
                    <a:pt x="0" y="859155"/>
                  </a:cubicBezTo>
                  <a:cubicBezTo>
                    <a:pt x="111633" y="571627"/>
                    <a:pt x="233553" y="287528"/>
                    <a:pt x="355346" y="3429"/>
                  </a:cubicBezTo>
                  <a:cubicBezTo>
                    <a:pt x="365506" y="0"/>
                    <a:pt x="375666" y="0"/>
                    <a:pt x="385826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64" name="Group 64"/>
          <p:cNvGrpSpPr/>
          <p:nvPr/>
        </p:nvGrpSpPr>
        <p:grpSpPr>
          <a:xfrm>
            <a:off x="2063520" y="9464400"/>
            <a:ext cx="311040" cy="603360"/>
            <a:chOff x="0" y="0"/>
            <a:chExt cx="414720" cy="804480"/>
          </a:xfrm>
        </p:grpSpPr>
        <p:sp>
          <p:nvSpPr>
            <p:cNvPr id="65" name="Freeform 65"/>
            <p:cNvSpPr/>
            <p:nvPr/>
          </p:nvSpPr>
          <p:spPr>
            <a:xfrm>
              <a:off x="0" y="0"/>
              <a:ext cx="414782" cy="804418"/>
            </a:xfrm>
            <a:custGeom>
              <a:avLst/>
              <a:gdLst/>
              <a:ahLst/>
              <a:cxnLst/>
              <a:rect l="l" t="t" r="r" b="b"/>
              <a:pathLst>
                <a:path w="414782" h="804418">
                  <a:moveTo>
                    <a:pt x="202311" y="804418"/>
                  </a:moveTo>
                  <a:cubicBezTo>
                    <a:pt x="0" y="425958"/>
                    <a:pt x="0" y="364998"/>
                    <a:pt x="202311" y="0"/>
                  </a:cubicBezTo>
                  <a:cubicBezTo>
                    <a:pt x="404622" y="267081"/>
                    <a:pt x="414782" y="537464"/>
                    <a:pt x="202311" y="804418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66" name="Group 66"/>
          <p:cNvGrpSpPr/>
          <p:nvPr/>
        </p:nvGrpSpPr>
        <p:grpSpPr>
          <a:xfrm>
            <a:off x="524160" y="9474480"/>
            <a:ext cx="295200" cy="594000"/>
            <a:chOff x="0" y="0"/>
            <a:chExt cx="393600" cy="792000"/>
          </a:xfrm>
        </p:grpSpPr>
        <p:sp>
          <p:nvSpPr>
            <p:cNvPr id="67" name="Freeform 67"/>
            <p:cNvSpPr/>
            <p:nvPr/>
          </p:nvSpPr>
          <p:spPr>
            <a:xfrm>
              <a:off x="0" y="0"/>
              <a:ext cx="393573" cy="791972"/>
            </a:xfrm>
            <a:custGeom>
              <a:avLst/>
              <a:gdLst/>
              <a:ahLst/>
              <a:cxnLst/>
              <a:rect l="l" t="t" r="r" b="b"/>
              <a:pathLst>
                <a:path w="393573" h="791972">
                  <a:moveTo>
                    <a:pt x="191770" y="791972"/>
                  </a:moveTo>
                  <a:cubicBezTo>
                    <a:pt x="0" y="599059"/>
                    <a:pt x="0" y="186182"/>
                    <a:pt x="191770" y="0"/>
                  </a:cubicBezTo>
                  <a:cubicBezTo>
                    <a:pt x="393573" y="345186"/>
                    <a:pt x="393573" y="446786"/>
                    <a:pt x="191770" y="791972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68" name="Group 68"/>
          <p:cNvGrpSpPr/>
          <p:nvPr/>
        </p:nvGrpSpPr>
        <p:grpSpPr>
          <a:xfrm>
            <a:off x="1288800" y="9480240"/>
            <a:ext cx="298800" cy="581040"/>
            <a:chOff x="0" y="0"/>
            <a:chExt cx="398400" cy="774720"/>
          </a:xfrm>
        </p:grpSpPr>
        <p:sp>
          <p:nvSpPr>
            <p:cNvPr id="69" name="Freeform 69"/>
            <p:cNvSpPr/>
            <p:nvPr/>
          </p:nvSpPr>
          <p:spPr>
            <a:xfrm>
              <a:off x="0" y="0"/>
              <a:ext cx="398399" cy="774700"/>
            </a:xfrm>
            <a:custGeom>
              <a:avLst/>
              <a:gdLst/>
              <a:ahLst/>
              <a:cxnLst/>
              <a:rect l="l" t="t" r="r" b="b"/>
              <a:pathLst>
                <a:path w="398399" h="774700">
                  <a:moveTo>
                    <a:pt x="204343" y="774700"/>
                  </a:moveTo>
                  <a:cubicBezTo>
                    <a:pt x="0" y="517652"/>
                    <a:pt x="0" y="253746"/>
                    <a:pt x="204343" y="0"/>
                  </a:cubicBezTo>
                  <a:cubicBezTo>
                    <a:pt x="398399" y="162433"/>
                    <a:pt x="398399" y="595376"/>
                    <a:pt x="204343" y="77470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70" name="Group 70"/>
          <p:cNvGrpSpPr/>
          <p:nvPr/>
        </p:nvGrpSpPr>
        <p:grpSpPr>
          <a:xfrm>
            <a:off x="16173360" y="9663840"/>
            <a:ext cx="562320" cy="637920"/>
            <a:chOff x="0" y="0"/>
            <a:chExt cx="749760" cy="850560"/>
          </a:xfrm>
        </p:grpSpPr>
        <p:sp>
          <p:nvSpPr>
            <p:cNvPr id="71" name="Freeform 71"/>
            <p:cNvSpPr/>
            <p:nvPr/>
          </p:nvSpPr>
          <p:spPr>
            <a:xfrm>
              <a:off x="0" y="0"/>
              <a:ext cx="749808" cy="850519"/>
            </a:xfrm>
            <a:custGeom>
              <a:avLst/>
              <a:gdLst/>
              <a:ahLst/>
              <a:cxnLst/>
              <a:rect l="l" t="t" r="r" b="b"/>
              <a:pathLst>
                <a:path w="749808" h="850519">
                  <a:moveTo>
                    <a:pt x="749808" y="850519"/>
                  </a:moveTo>
                  <a:cubicBezTo>
                    <a:pt x="486410" y="850519"/>
                    <a:pt x="263525" y="850519"/>
                    <a:pt x="0" y="850519"/>
                  </a:cubicBezTo>
                  <a:cubicBezTo>
                    <a:pt x="121539" y="567055"/>
                    <a:pt x="233045" y="283464"/>
                    <a:pt x="354584" y="0"/>
                  </a:cubicBezTo>
                  <a:cubicBezTo>
                    <a:pt x="364744" y="0"/>
                    <a:pt x="374904" y="0"/>
                    <a:pt x="395097" y="0"/>
                  </a:cubicBezTo>
                  <a:cubicBezTo>
                    <a:pt x="506603" y="280162"/>
                    <a:pt x="628142" y="560324"/>
                    <a:pt x="749681" y="850519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72" name="Group 72"/>
          <p:cNvGrpSpPr/>
          <p:nvPr/>
        </p:nvGrpSpPr>
        <p:grpSpPr>
          <a:xfrm>
            <a:off x="17729280" y="9660960"/>
            <a:ext cx="558720" cy="641520"/>
            <a:chOff x="0" y="0"/>
            <a:chExt cx="744960" cy="855360"/>
          </a:xfrm>
        </p:grpSpPr>
        <p:sp>
          <p:nvSpPr>
            <p:cNvPr id="73" name="Freeform 73"/>
            <p:cNvSpPr/>
            <p:nvPr/>
          </p:nvSpPr>
          <p:spPr>
            <a:xfrm>
              <a:off x="0" y="0"/>
              <a:ext cx="744982" cy="855345"/>
            </a:xfrm>
            <a:custGeom>
              <a:avLst/>
              <a:gdLst/>
              <a:ahLst/>
              <a:cxnLst/>
              <a:rect l="l" t="t" r="r" b="b"/>
              <a:pathLst>
                <a:path w="744982" h="855345">
                  <a:moveTo>
                    <a:pt x="382524" y="0"/>
                  </a:moveTo>
                  <a:cubicBezTo>
                    <a:pt x="503301" y="283972"/>
                    <a:pt x="624078" y="567944"/>
                    <a:pt x="744982" y="855345"/>
                  </a:cubicBezTo>
                  <a:cubicBezTo>
                    <a:pt x="483235" y="855345"/>
                    <a:pt x="251714" y="855345"/>
                    <a:pt x="0" y="855345"/>
                  </a:cubicBezTo>
                  <a:cubicBezTo>
                    <a:pt x="120777" y="564642"/>
                    <a:pt x="231521" y="283972"/>
                    <a:pt x="352298" y="0"/>
                  </a:cubicBezTo>
                  <a:cubicBezTo>
                    <a:pt x="362331" y="0"/>
                    <a:pt x="372491" y="0"/>
                    <a:pt x="382524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74" name="Group 74"/>
          <p:cNvGrpSpPr/>
          <p:nvPr/>
        </p:nvGrpSpPr>
        <p:grpSpPr>
          <a:xfrm>
            <a:off x="16954560" y="9660960"/>
            <a:ext cx="552240" cy="641520"/>
            <a:chOff x="0" y="0"/>
            <a:chExt cx="736320" cy="855360"/>
          </a:xfrm>
        </p:grpSpPr>
        <p:sp>
          <p:nvSpPr>
            <p:cNvPr id="75" name="Freeform 75"/>
            <p:cNvSpPr/>
            <p:nvPr/>
          </p:nvSpPr>
          <p:spPr>
            <a:xfrm>
              <a:off x="0" y="0"/>
              <a:ext cx="736346" cy="855345"/>
            </a:xfrm>
            <a:custGeom>
              <a:avLst/>
              <a:gdLst/>
              <a:ahLst/>
              <a:cxnLst/>
              <a:rect l="l" t="t" r="r" b="b"/>
              <a:pathLst>
                <a:path w="736346" h="855345">
                  <a:moveTo>
                    <a:pt x="383286" y="0"/>
                  </a:moveTo>
                  <a:cubicBezTo>
                    <a:pt x="504317" y="283972"/>
                    <a:pt x="615315" y="564642"/>
                    <a:pt x="736346" y="855345"/>
                  </a:cubicBezTo>
                  <a:cubicBezTo>
                    <a:pt x="494284" y="855345"/>
                    <a:pt x="262255" y="855345"/>
                    <a:pt x="0" y="855345"/>
                  </a:cubicBezTo>
                  <a:cubicBezTo>
                    <a:pt x="110998" y="567944"/>
                    <a:pt x="232029" y="283972"/>
                    <a:pt x="353060" y="0"/>
                  </a:cubicBezTo>
                  <a:cubicBezTo>
                    <a:pt x="363093" y="0"/>
                    <a:pt x="373253" y="0"/>
                    <a:pt x="383286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76" name="Group 76"/>
          <p:cNvGrpSpPr/>
          <p:nvPr/>
        </p:nvGrpSpPr>
        <p:grpSpPr>
          <a:xfrm>
            <a:off x="15398640" y="9660960"/>
            <a:ext cx="555840" cy="644400"/>
            <a:chOff x="0" y="0"/>
            <a:chExt cx="741120" cy="859200"/>
          </a:xfrm>
        </p:grpSpPr>
        <p:sp>
          <p:nvSpPr>
            <p:cNvPr id="77" name="Freeform 77"/>
            <p:cNvSpPr/>
            <p:nvPr/>
          </p:nvSpPr>
          <p:spPr>
            <a:xfrm>
              <a:off x="0" y="0"/>
              <a:ext cx="741172" cy="859155"/>
            </a:xfrm>
            <a:custGeom>
              <a:avLst/>
              <a:gdLst/>
              <a:ahLst/>
              <a:cxnLst/>
              <a:rect l="l" t="t" r="r" b="b"/>
              <a:pathLst>
                <a:path w="741172" h="859155">
                  <a:moveTo>
                    <a:pt x="385826" y="0"/>
                  </a:moveTo>
                  <a:cubicBezTo>
                    <a:pt x="507619" y="284099"/>
                    <a:pt x="619379" y="568325"/>
                    <a:pt x="741172" y="859155"/>
                  </a:cubicBezTo>
                  <a:cubicBezTo>
                    <a:pt x="487426" y="859155"/>
                    <a:pt x="253873" y="859155"/>
                    <a:pt x="0" y="859155"/>
                  </a:cubicBezTo>
                  <a:cubicBezTo>
                    <a:pt x="111633" y="571627"/>
                    <a:pt x="233553" y="287528"/>
                    <a:pt x="355346" y="3429"/>
                  </a:cubicBezTo>
                  <a:cubicBezTo>
                    <a:pt x="365506" y="0"/>
                    <a:pt x="375666" y="0"/>
                    <a:pt x="385826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78" name="Group 78"/>
          <p:cNvGrpSpPr/>
          <p:nvPr/>
        </p:nvGrpSpPr>
        <p:grpSpPr>
          <a:xfrm>
            <a:off x="17462160" y="9479520"/>
            <a:ext cx="311040" cy="603360"/>
            <a:chOff x="0" y="0"/>
            <a:chExt cx="414720" cy="804480"/>
          </a:xfrm>
        </p:grpSpPr>
        <p:sp>
          <p:nvSpPr>
            <p:cNvPr id="79" name="Freeform 79"/>
            <p:cNvSpPr/>
            <p:nvPr/>
          </p:nvSpPr>
          <p:spPr>
            <a:xfrm>
              <a:off x="0" y="0"/>
              <a:ext cx="414782" cy="804418"/>
            </a:xfrm>
            <a:custGeom>
              <a:avLst/>
              <a:gdLst/>
              <a:ahLst/>
              <a:cxnLst/>
              <a:rect l="l" t="t" r="r" b="b"/>
              <a:pathLst>
                <a:path w="414782" h="804418">
                  <a:moveTo>
                    <a:pt x="202311" y="804418"/>
                  </a:moveTo>
                  <a:cubicBezTo>
                    <a:pt x="0" y="425958"/>
                    <a:pt x="0" y="364998"/>
                    <a:pt x="202311" y="0"/>
                  </a:cubicBezTo>
                  <a:cubicBezTo>
                    <a:pt x="404622" y="267081"/>
                    <a:pt x="414782" y="537464"/>
                    <a:pt x="202311" y="804418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80" name="Group 80"/>
          <p:cNvGrpSpPr/>
          <p:nvPr/>
        </p:nvGrpSpPr>
        <p:grpSpPr>
          <a:xfrm>
            <a:off x="15922800" y="9489600"/>
            <a:ext cx="295200" cy="594000"/>
            <a:chOff x="0" y="0"/>
            <a:chExt cx="393600" cy="792000"/>
          </a:xfrm>
        </p:grpSpPr>
        <p:sp>
          <p:nvSpPr>
            <p:cNvPr id="81" name="Freeform 81"/>
            <p:cNvSpPr/>
            <p:nvPr/>
          </p:nvSpPr>
          <p:spPr>
            <a:xfrm>
              <a:off x="0" y="0"/>
              <a:ext cx="393573" cy="791972"/>
            </a:xfrm>
            <a:custGeom>
              <a:avLst/>
              <a:gdLst/>
              <a:ahLst/>
              <a:cxnLst/>
              <a:rect l="l" t="t" r="r" b="b"/>
              <a:pathLst>
                <a:path w="393573" h="791972">
                  <a:moveTo>
                    <a:pt x="191770" y="791972"/>
                  </a:moveTo>
                  <a:cubicBezTo>
                    <a:pt x="0" y="599059"/>
                    <a:pt x="0" y="186182"/>
                    <a:pt x="191770" y="0"/>
                  </a:cubicBezTo>
                  <a:cubicBezTo>
                    <a:pt x="393573" y="345186"/>
                    <a:pt x="393573" y="446786"/>
                    <a:pt x="191770" y="791972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82" name="Group 82"/>
          <p:cNvGrpSpPr/>
          <p:nvPr/>
        </p:nvGrpSpPr>
        <p:grpSpPr>
          <a:xfrm>
            <a:off x="16688160" y="9496080"/>
            <a:ext cx="298800" cy="581040"/>
            <a:chOff x="0" y="0"/>
            <a:chExt cx="398400" cy="774720"/>
          </a:xfrm>
        </p:grpSpPr>
        <p:sp>
          <p:nvSpPr>
            <p:cNvPr id="83" name="Freeform 83"/>
            <p:cNvSpPr/>
            <p:nvPr/>
          </p:nvSpPr>
          <p:spPr>
            <a:xfrm>
              <a:off x="0" y="0"/>
              <a:ext cx="398399" cy="774700"/>
            </a:xfrm>
            <a:custGeom>
              <a:avLst/>
              <a:gdLst/>
              <a:ahLst/>
              <a:cxnLst/>
              <a:rect l="l" t="t" r="r" b="b"/>
              <a:pathLst>
                <a:path w="398399" h="774700">
                  <a:moveTo>
                    <a:pt x="204343" y="774700"/>
                  </a:moveTo>
                  <a:cubicBezTo>
                    <a:pt x="0" y="517652"/>
                    <a:pt x="0" y="253746"/>
                    <a:pt x="204343" y="0"/>
                  </a:cubicBezTo>
                  <a:cubicBezTo>
                    <a:pt x="398399" y="162433"/>
                    <a:pt x="398399" y="595376"/>
                    <a:pt x="204343" y="77470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84" name="Group 84"/>
          <p:cNvGrpSpPr/>
          <p:nvPr/>
        </p:nvGrpSpPr>
        <p:grpSpPr>
          <a:xfrm>
            <a:off x="15127200" y="9489600"/>
            <a:ext cx="295200" cy="594000"/>
            <a:chOff x="0" y="0"/>
            <a:chExt cx="393600" cy="792000"/>
          </a:xfrm>
        </p:grpSpPr>
        <p:sp>
          <p:nvSpPr>
            <p:cNvPr id="85" name="Freeform 85"/>
            <p:cNvSpPr/>
            <p:nvPr/>
          </p:nvSpPr>
          <p:spPr>
            <a:xfrm>
              <a:off x="0" y="0"/>
              <a:ext cx="393573" cy="791972"/>
            </a:xfrm>
            <a:custGeom>
              <a:avLst/>
              <a:gdLst/>
              <a:ahLst/>
              <a:cxnLst/>
              <a:rect l="l" t="t" r="r" b="b"/>
              <a:pathLst>
                <a:path w="393573" h="791972">
                  <a:moveTo>
                    <a:pt x="191770" y="791972"/>
                  </a:moveTo>
                  <a:cubicBezTo>
                    <a:pt x="0" y="599059"/>
                    <a:pt x="0" y="186182"/>
                    <a:pt x="191770" y="0"/>
                  </a:cubicBezTo>
                  <a:cubicBezTo>
                    <a:pt x="393573" y="345186"/>
                    <a:pt x="393573" y="446786"/>
                    <a:pt x="191770" y="791972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86" name="Group 86"/>
          <p:cNvGrpSpPr/>
          <p:nvPr/>
        </p:nvGrpSpPr>
        <p:grpSpPr>
          <a:xfrm>
            <a:off x="13037760" y="9664560"/>
            <a:ext cx="562320" cy="637920"/>
            <a:chOff x="0" y="0"/>
            <a:chExt cx="749760" cy="850560"/>
          </a:xfrm>
        </p:grpSpPr>
        <p:sp>
          <p:nvSpPr>
            <p:cNvPr id="87" name="Freeform 87"/>
            <p:cNvSpPr/>
            <p:nvPr/>
          </p:nvSpPr>
          <p:spPr>
            <a:xfrm>
              <a:off x="0" y="0"/>
              <a:ext cx="749808" cy="850519"/>
            </a:xfrm>
            <a:custGeom>
              <a:avLst/>
              <a:gdLst/>
              <a:ahLst/>
              <a:cxnLst/>
              <a:rect l="l" t="t" r="r" b="b"/>
              <a:pathLst>
                <a:path w="749808" h="850519">
                  <a:moveTo>
                    <a:pt x="749808" y="850519"/>
                  </a:moveTo>
                  <a:cubicBezTo>
                    <a:pt x="486410" y="850519"/>
                    <a:pt x="263525" y="850519"/>
                    <a:pt x="0" y="850519"/>
                  </a:cubicBezTo>
                  <a:cubicBezTo>
                    <a:pt x="121539" y="567055"/>
                    <a:pt x="233045" y="283464"/>
                    <a:pt x="354584" y="0"/>
                  </a:cubicBezTo>
                  <a:cubicBezTo>
                    <a:pt x="364744" y="0"/>
                    <a:pt x="374904" y="0"/>
                    <a:pt x="395097" y="0"/>
                  </a:cubicBezTo>
                  <a:cubicBezTo>
                    <a:pt x="506603" y="280162"/>
                    <a:pt x="628142" y="560324"/>
                    <a:pt x="749681" y="850519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88" name="Group 88"/>
          <p:cNvGrpSpPr/>
          <p:nvPr/>
        </p:nvGrpSpPr>
        <p:grpSpPr>
          <a:xfrm>
            <a:off x="14593680" y="9661680"/>
            <a:ext cx="558720" cy="641520"/>
            <a:chOff x="0" y="0"/>
            <a:chExt cx="744960" cy="855360"/>
          </a:xfrm>
        </p:grpSpPr>
        <p:sp>
          <p:nvSpPr>
            <p:cNvPr id="89" name="Freeform 89"/>
            <p:cNvSpPr/>
            <p:nvPr/>
          </p:nvSpPr>
          <p:spPr>
            <a:xfrm>
              <a:off x="0" y="0"/>
              <a:ext cx="744982" cy="855345"/>
            </a:xfrm>
            <a:custGeom>
              <a:avLst/>
              <a:gdLst/>
              <a:ahLst/>
              <a:cxnLst/>
              <a:rect l="l" t="t" r="r" b="b"/>
              <a:pathLst>
                <a:path w="744982" h="855345">
                  <a:moveTo>
                    <a:pt x="382524" y="0"/>
                  </a:moveTo>
                  <a:cubicBezTo>
                    <a:pt x="503301" y="283972"/>
                    <a:pt x="624078" y="567944"/>
                    <a:pt x="744982" y="855345"/>
                  </a:cubicBezTo>
                  <a:cubicBezTo>
                    <a:pt x="483235" y="855345"/>
                    <a:pt x="251714" y="855345"/>
                    <a:pt x="0" y="855345"/>
                  </a:cubicBezTo>
                  <a:cubicBezTo>
                    <a:pt x="120777" y="564642"/>
                    <a:pt x="231521" y="283972"/>
                    <a:pt x="352298" y="0"/>
                  </a:cubicBezTo>
                  <a:cubicBezTo>
                    <a:pt x="362331" y="0"/>
                    <a:pt x="372491" y="0"/>
                    <a:pt x="382524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90" name="Group 90"/>
          <p:cNvGrpSpPr/>
          <p:nvPr/>
        </p:nvGrpSpPr>
        <p:grpSpPr>
          <a:xfrm>
            <a:off x="13818960" y="9661680"/>
            <a:ext cx="552240" cy="641520"/>
            <a:chOff x="0" y="0"/>
            <a:chExt cx="736320" cy="855360"/>
          </a:xfrm>
        </p:grpSpPr>
        <p:sp>
          <p:nvSpPr>
            <p:cNvPr id="91" name="Freeform 91"/>
            <p:cNvSpPr/>
            <p:nvPr/>
          </p:nvSpPr>
          <p:spPr>
            <a:xfrm>
              <a:off x="0" y="0"/>
              <a:ext cx="736346" cy="855345"/>
            </a:xfrm>
            <a:custGeom>
              <a:avLst/>
              <a:gdLst/>
              <a:ahLst/>
              <a:cxnLst/>
              <a:rect l="l" t="t" r="r" b="b"/>
              <a:pathLst>
                <a:path w="736346" h="855345">
                  <a:moveTo>
                    <a:pt x="383286" y="0"/>
                  </a:moveTo>
                  <a:cubicBezTo>
                    <a:pt x="504317" y="283972"/>
                    <a:pt x="615315" y="564642"/>
                    <a:pt x="736346" y="855345"/>
                  </a:cubicBezTo>
                  <a:cubicBezTo>
                    <a:pt x="494284" y="855345"/>
                    <a:pt x="262255" y="855345"/>
                    <a:pt x="0" y="855345"/>
                  </a:cubicBezTo>
                  <a:cubicBezTo>
                    <a:pt x="110998" y="567944"/>
                    <a:pt x="232029" y="283972"/>
                    <a:pt x="353060" y="0"/>
                  </a:cubicBezTo>
                  <a:cubicBezTo>
                    <a:pt x="363093" y="0"/>
                    <a:pt x="373253" y="0"/>
                    <a:pt x="383286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92" name="Group 92"/>
          <p:cNvGrpSpPr/>
          <p:nvPr/>
        </p:nvGrpSpPr>
        <p:grpSpPr>
          <a:xfrm>
            <a:off x="12263040" y="9661680"/>
            <a:ext cx="555840" cy="644400"/>
            <a:chOff x="0" y="0"/>
            <a:chExt cx="741120" cy="859200"/>
          </a:xfrm>
        </p:grpSpPr>
        <p:sp>
          <p:nvSpPr>
            <p:cNvPr id="93" name="Freeform 93"/>
            <p:cNvSpPr/>
            <p:nvPr/>
          </p:nvSpPr>
          <p:spPr>
            <a:xfrm>
              <a:off x="0" y="0"/>
              <a:ext cx="741172" cy="859155"/>
            </a:xfrm>
            <a:custGeom>
              <a:avLst/>
              <a:gdLst/>
              <a:ahLst/>
              <a:cxnLst/>
              <a:rect l="l" t="t" r="r" b="b"/>
              <a:pathLst>
                <a:path w="741172" h="859155">
                  <a:moveTo>
                    <a:pt x="385826" y="0"/>
                  </a:moveTo>
                  <a:cubicBezTo>
                    <a:pt x="507619" y="284099"/>
                    <a:pt x="619379" y="568325"/>
                    <a:pt x="741172" y="859155"/>
                  </a:cubicBezTo>
                  <a:cubicBezTo>
                    <a:pt x="487426" y="859155"/>
                    <a:pt x="253873" y="859155"/>
                    <a:pt x="0" y="859155"/>
                  </a:cubicBezTo>
                  <a:cubicBezTo>
                    <a:pt x="111633" y="571627"/>
                    <a:pt x="233553" y="287528"/>
                    <a:pt x="355346" y="3429"/>
                  </a:cubicBezTo>
                  <a:cubicBezTo>
                    <a:pt x="365506" y="0"/>
                    <a:pt x="375666" y="0"/>
                    <a:pt x="385826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94" name="Group 94"/>
          <p:cNvGrpSpPr/>
          <p:nvPr/>
        </p:nvGrpSpPr>
        <p:grpSpPr>
          <a:xfrm>
            <a:off x="14327280" y="9480240"/>
            <a:ext cx="311040" cy="603360"/>
            <a:chOff x="0" y="0"/>
            <a:chExt cx="414720" cy="804480"/>
          </a:xfrm>
        </p:grpSpPr>
        <p:sp>
          <p:nvSpPr>
            <p:cNvPr id="95" name="Freeform 95"/>
            <p:cNvSpPr/>
            <p:nvPr/>
          </p:nvSpPr>
          <p:spPr>
            <a:xfrm>
              <a:off x="0" y="0"/>
              <a:ext cx="414782" cy="804418"/>
            </a:xfrm>
            <a:custGeom>
              <a:avLst/>
              <a:gdLst/>
              <a:ahLst/>
              <a:cxnLst/>
              <a:rect l="l" t="t" r="r" b="b"/>
              <a:pathLst>
                <a:path w="414782" h="804418">
                  <a:moveTo>
                    <a:pt x="202311" y="804418"/>
                  </a:moveTo>
                  <a:cubicBezTo>
                    <a:pt x="0" y="425958"/>
                    <a:pt x="0" y="364998"/>
                    <a:pt x="202311" y="0"/>
                  </a:cubicBezTo>
                  <a:cubicBezTo>
                    <a:pt x="404622" y="267081"/>
                    <a:pt x="414782" y="537464"/>
                    <a:pt x="202311" y="804418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96" name="Group 96"/>
          <p:cNvGrpSpPr/>
          <p:nvPr/>
        </p:nvGrpSpPr>
        <p:grpSpPr>
          <a:xfrm>
            <a:off x="12787200" y="9490320"/>
            <a:ext cx="295200" cy="594000"/>
            <a:chOff x="0" y="0"/>
            <a:chExt cx="393600" cy="792000"/>
          </a:xfrm>
        </p:grpSpPr>
        <p:sp>
          <p:nvSpPr>
            <p:cNvPr id="97" name="Freeform 97"/>
            <p:cNvSpPr/>
            <p:nvPr/>
          </p:nvSpPr>
          <p:spPr>
            <a:xfrm>
              <a:off x="0" y="0"/>
              <a:ext cx="393573" cy="791972"/>
            </a:xfrm>
            <a:custGeom>
              <a:avLst/>
              <a:gdLst/>
              <a:ahLst/>
              <a:cxnLst/>
              <a:rect l="l" t="t" r="r" b="b"/>
              <a:pathLst>
                <a:path w="393573" h="791972">
                  <a:moveTo>
                    <a:pt x="191770" y="791972"/>
                  </a:moveTo>
                  <a:cubicBezTo>
                    <a:pt x="0" y="599059"/>
                    <a:pt x="0" y="186182"/>
                    <a:pt x="191770" y="0"/>
                  </a:cubicBezTo>
                  <a:cubicBezTo>
                    <a:pt x="393573" y="345186"/>
                    <a:pt x="393573" y="446786"/>
                    <a:pt x="191770" y="791972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98" name="Group 98"/>
          <p:cNvGrpSpPr/>
          <p:nvPr/>
        </p:nvGrpSpPr>
        <p:grpSpPr>
          <a:xfrm>
            <a:off x="13552560" y="9496080"/>
            <a:ext cx="298800" cy="581040"/>
            <a:chOff x="0" y="0"/>
            <a:chExt cx="398400" cy="774720"/>
          </a:xfrm>
        </p:grpSpPr>
        <p:sp>
          <p:nvSpPr>
            <p:cNvPr id="99" name="Freeform 99"/>
            <p:cNvSpPr/>
            <p:nvPr/>
          </p:nvSpPr>
          <p:spPr>
            <a:xfrm>
              <a:off x="0" y="0"/>
              <a:ext cx="398399" cy="774700"/>
            </a:xfrm>
            <a:custGeom>
              <a:avLst/>
              <a:gdLst/>
              <a:ahLst/>
              <a:cxnLst/>
              <a:rect l="l" t="t" r="r" b="b"/>
              <a:pathLst>
                <a:path w="398399" h="774700">
                  <a:moveTo>
                    <a:pt x="204343" y="774700"/>
                  </a:moveTo>
                  <a:cubicBezTo>
                    <a:pt x="0" y="517652"/>
                    <a:pt x="0" y="253746"/>
                    <a:pt x="204343" y="0"/>
                  </a:cubicBezTo>
                  <a:cubicBezTo>
                    <a:pt x="398399" y="162433"/>
                    <a:pt x="398399" y="595376"/>
                    <a:pt x="204343" y="77470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00" name="Group 100"/>
          <p:cNvGrpSpPr/>
          <p:nvPr/>
        </p:nvGrpSpPr>
        <p:grpSpPr>
          <a:xfrm>
            <a:off x="10011600" y="9682560"/>
            <a:ext cx="562320" cy="637920"/>
            <a:chOff x="0" y="0"/>
            <a:chExt cx="749760" cy="850560"/>
          </a:xfrm>
        </p:grpSpPr>
        <p:sp>
          <p:nvSpPr>
            <p:cNvPr id="101" name="Freeform 101"/>
            <p:cNvSpPr/>
            <p:nvPr/>
          </p:nvSpPr>
          <p:spPr>
            <a:xfrm>
              <a:off x="0" y="0"/>
              <a:ext cx="749808" cy="850519"/>
            </a:xfrm>
            <a:custGeom>
              <a:avLst/>
              <a:gdLst/>
              <a:ahLst/>
              <a:cxnLst/>
              <a:rect l="l" t="t" r="r" b="b"/>
              <a:pathLst>
                <a:path w="749808" h="850519">
                  <a:moveTo>
                    <a:pt x="749808" y="850519"/>
                  </a:moveTo>
                  <a:cubicBezTo>
                    <a:pt x="486410" y="850519"/>
                    <a:pt x="263525" y="850519"/>
                    <a:pt x="0" y="850519"/>
                  </a:cubicBezTo>
                  <a:cubicBezTo>
                    <a:pt x="121539" y="567055"/>
                    <a:pt x="233045" y="283464"/>
                    <a:pt x="354584" y="0"/>
                  </a:cubicBezTo>
                  <a:cubicBezTo>
                    <a:pt x="364744" y="0"/>
                    <a:pt x="374904" y="0"/>
                    <a:pt x="395097" y="0"/>
                  </a:cubicBezTo>
                  <a:cubicBezTo>
                    <a:pt x="506603" y="280162"/>
                    <a:pt x="628142" y="560324"/>
                    <a:pt x="749681" y="850519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02" name="Group 102"/>
          <p:cNvGrpSpPr/>
          <p:nvPr/>
        </p:nvGrpSpPr>
        <p:grpSpPr>
          <a:xfrm>
            <a:off x="11566800" y="9678960"/>
            <a:ext cx="558720" cy="641520"/>
            <a:chOff x="0" y="0"/>
            <a:chExt cx="744960" cy="855360"/>
          </a:xfrm>
        </p:grpSpPr>
        <p:sp>
          <p:nvSpPr>
            <p:cNvPr id="103" name="Freeform 103"/>
            <p:cNvSpPr/>
            <p:nvPr/>
          </p:nvSpPr>
          <p:spPr>
            <a:xfrm>
              <a:off x="0" y="0"/>
              <a:ext cx="744982" cy="855345"/>
            </a:xfrm>
            <a:custGeom>
              <a:avLst/>
              <a:gdLst/>
              <a:ahLst/>
              <a:cxnLst/>
              <a:rect l="l" t="t" r="r" b="b"/>
              <a:pathLst>
                <a:path w="744982" h="855345">
                  <a:moveTo>
                    <a:pt x="382524" y="0"/>
                  </a:moveTo>
                  <a:cubicBezTo>
                    <a:pt x="503301" y="283972"/>
                    <a:pt x="624078" y="567944"/>
                    <a:pt x="744982" y="855345"/>
                  </a:cubicBezTo>
                  <a:cubicBezTo>
                    <a:pt x="483235" y="855345"/>
                    <a:pt x="251714" y="855345"/>
                    <a:pt x="0" y="855345"/>
                  </a:cubicBezTo>
                  <a:cubicBezTo>
                    <a:pt x="120777" y="564642"/>
                    <a:pt x="231521" y="283972"/>
                    <a:pt x="352298" y="0"/>
                  </a:cubicBezTo>
                  <a:cubicBezTo>
                    <a:pt x="362331" y="0"/>
                    <a:pt x="372491" y="0"/>
                    <a:pt x="382524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04" name="Group 104"/>
          <p:cNvGrpSpPr/>
          <p:nvPr/>
        </p:nvGrpSpPr>
        <p:grpSpPr>
          <a:xfrm>
            <a:off x="10792080" y="9678960"/>
            <a:ext cx="552240" cy="641520"/>
            <a:chOff x="0" y="0"/>
            <a:chExt cx="736320" cy="855360"/>
          </a:xfrm>
        </p:grpSpPr>
        <p:sp>
          <p:nvSpPr>
            <p:cNvPr id="105" name="Freeform 105"/>
            <p:cNvSpPr/>
            <p:nvPr/>
          </p:nvSpPr>
          <p:spPr>
            <a:xfrm>
              <a:off x="0" y="0"/>
              <a:ext cx="736346" cy="855345"/>
            </a:xfrm>
            <a:custGeom>
              <a:avLst/>
              <a:gdLst/>
              <a:ahLst/>
              <a:cxnLst/>
              <a:rect l="l" t="t" r="r" b="b"/>
              <a:pathLst>
                <a:path w="736346" h="855345">
                  <a:moveTo>
                    <a:pt x="383286" y="0"/>
                  </a:moveTo>
                  <a:cubicBezTo>
                    <a:pt x="504317" y="283972"/>
                    <a:pt x="615315" y="564642"/>
                    <a:pt x="736346" y="855345"/>
                  </a:cubicBezTo>
                  <a:cubicBezTo>
                    <a:pt x="494284" y="855345"/>
                    <a:pt x="262255" y="855345"/>
                    <a:pt x="0" y="855345"/>
                  </a:cubicBezTo>
                  <a:cubicBezTo>
                    <a:pt x="110998" y="567944"/>
                    <a:pt x="232029" y="283972"/>
                    <a:pt x="353060" y="0"/>
                  </a:cubicBezTo>
                  <a:cubicBezTo>
                    <a:pt x="363093" y="0"/>
                    <a:pt x="373253" y="0"/>
                    <a:pt x="383286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06" name="Group 106"/>
          <p:cNvGrpSpPr/>
          <p:nvPr/>
        </p:nvGrpSpPr>
        <p:grpSpPr>
          <a:xfrm>
            <a:off x="9236880" y="9678960"/>
            <a:ext cx="555840" cy="644400"/>
            <a:chOff x="0" y="0"/>
            <a:chExt cx="741120" cy="859200"/>
          </a:xfrm>
        </p:grpSpPr>
        <p:sp>
          <p:nvSpPr>
            <p:cNvPr id="107" name="Freeform 107"/>
            <p:cNvSpPr/>
            <p:nvPr/>
          </p:nvSpPr>
          <p:spPr>
            <a:xfrm>
              <a:off x="0" y="0"/>
              <a:ext cx="741172" cy="859155"/>
            </a:xfrm>
            <a:custGeom>
              <a:avLst/>
              <a:gdLst/>
              <a:ahLst/>
              <a:cxnLst/>
              <a:rect l="l" t="t" r="r" b="b"/>
              <a:pathLst>
                <a:path w="741172" h="859155">
                  <a:moveTo>
                    <a:pt x="385826" y="0"/>
                  </a:moveTo>
                  <a:cubicBezTo>
                    <a:pt x="507619" y="284099"/>
                    <a:pt x="619379" y="568325"/>
                    <a:pt x="741172" y="859155"/>
                  </a:cubicBezTo>
                  <a:cubicBezTo>
                    <a:pt x="487426" y="859155"/>
                    <a:pt x="253873" y="859155"/>
                    <a:pt x="0" y="859155"/>
                  </a:cubicBezTo>
                  <a:cubicBezTo>
                    <a:pt x="111633" y="571627"/>
                    <a:pt x="233553" y="287528"/>
                    <a:pt x="355346" y="3429"/>
                  </a:cubicBezTo>
                  <a:cubicBezTo>
                    <a:pt x="365506" y="0"/>
                    <a:pt x="375666" y="0"/>
                    <a:pt x="385826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08" name="Group 108"/>
          <p:cNvGrpSpPr/>
          <p:nvPr/>
        </p:nvGrpSpPr>
        <p:grpSpPr>
          <a:xfrm>
            <a:off x="11300400" y="9498240"/>
            <a:ext cx="311040" cy="603360"/>
            <a:chOff x="0" y="0"/>
            <a:chExt cx="414720" cy="804480"/>
          </a:xfrm>
        </p:grpSpPr>
        <p:sp>
          <p:nvSpPr>
            <p:cNvPr id="109" name="Freeform 109"/>
            <p:cNvSpPr/>
            <p:nvPr/>
          </p:nvSpPr>
          <p:spPr>
            <a:xfrm>
              <a:off x="0" y="0"/>
              <a:ext cx="414782" cy="804418"/>
            </a:xfrm>
            <a:custGeom>
              <a:avLst/>
              <a:gdLst/>
              <a:ahLst/>
              <a:cxnLst/>
              <a:rect l="l" t="t" r="r" b="b"/>
              <a:pathLst>
                <a:path w="414782" h="804418">
                  <a:moveTo>
                    <a:pt x="202311" y="804418"/>
                  </a:moveTo>
                  <a:cubicBezTo>
                    <a:pt x="0" y="425958"/>
                    <a:pt x="0" y="364998"/>
                    <a:pt x="202311" y="0"/>
                  </a:cubicBezTo>
                  <a:cubicBezTo>
                    <a:pt x="404622" y="267081"/>
                    <a:pt x="414782" y="537464"/>
                    <a:pt x="202311" y="804418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10" name="Group 110"/>
          <p:cNvGrpSpPr/>
          <p:nvPr/>
        </p:nvGrpSpPr>
        <p:grpSpPr>
          <a:xfrm>
            <a:off x="9760320" y="9507600"/>
            <a:ext cx="295200" cy="594000"/>
            <a:chOff x="0" y="0"/>
            <a:chExt cx="393600" cy="792000"/>
          </a:xfrm>
        </p:grpSpPr>
        <p:sp>
          <p:nvSpPr>
            <p:cNvPr id="111" name="Freeform 111"/>
            <p:cNvSpPr/>
            <p:nvPr/>
          </p:nvSpPr>
          <p:spPr>
            <a:xfrm>
              <a:off x="0" y="0"/>
              <a:ext cx="393573" cy="791972"/>
            </a:xfrm>
            <a:custGeom>
              <a:avLst/>
              <a:gdLst/>
              <a:ahLst/>
              <a:cxnLst/>
              <a:rect l="l" t="t" r="r" b="b"/>
              <a:pathLst>
                <a:path w="393573" h="791972">
                  <a:moveTo>
                    <a:pt x="191770" y="791972"/>
                  </a:moveTo>
                  <a:cubicBezTo>
                    <a:pt x="0" y="599059"/>
                    <a:pt x="0" y="186182"/>
                    <a:pt x="191770" y="0"/>
                  </a:cubicBezTo>
                  <a:cubicBezTo>
                    <a:pt x="393573" y="345186"/>
                    <a:pt x="393573" y="446786"/>
                    <a:pt x="191770" y="791972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12" name="Group 112"/>
          <p:cNvGrpSpPr/>
          <p:nvPr/>
        </p:nvGrpSpPr>
        <p:grpSpPr>
          <a:xfrm>
            <a:off x="10525680" y="9514080"/>
            <a:ext cx="298800" cy="581040"/>
            <a:chOff x="0" y="0"/>
            <a:chExt cx="398400" cy="774720"/>
          </a:xfrm>
        </p:grpSpPr>
        <p:sp>
          <p:nvSpPr>
            <p:cNvPr id="113" name="Freeform 113"/>
            <p:cNvSpPr/>
            <p:nvPr/>
          </p:nvSpPr>
          <p:spPr>
            <a:xfrm>
              <a:off x="0" y="0"/>
              <a:ext cx="398399" cy="774700"/>
            </a:xfrm>
            <a:custGeom>
              <a:avLst/>
              <a:gdLst/>
              <a:ahLst/>
              <a:cxnLst/>
              <a:rect l="l" t="t" r="r" b="b"/>
              <a:pathLst>
                <a:path w="398399" h="774700">
                  <a:moveTo>
                    <a:pt x="204343" y="774700"/>
                  </a:moveTo>
                  <a:cubicBezTo>
                    <a:pt x="0" y="517652"/>
                    <a:pt x="0" y="253746"/>
                    <a:pt x="204343" y="0"/>
                  </a:cubicBezTo>
                  <a:cubicBezTo>
                    <a:pt x="398399" y="162433"/>
                    <a:pt x="398399" y="595376"/>
                    <a:pt x="204343" y="77470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14" name="Group 114"/>
          <p:cNvGrpSpPr/>
          <p:nvPr/>
        </p:nvGrpSpPr>
        <p:grpSpPr>
          <a:xfrm>
            <a:off x="8964720" y="9507600"/>
            <a:ext cx="295200" cy="594000"/>
            <a:chOff x="0" y="0"/>
            <a:chExt cx="393600" cy="792000"/>
          </a:xfrm>
        </p:grpSpPr>
        <p:sp>
          <p:nvSpPr>
            <p:cNvPr id="115" name="Freeform 115"/>
            <p:cNvSpPr/>
            <p:nvPr/>
          </p:nvSpPr>
          <p:spPr>
            <a:xfrm>
              <a:off x="0" y="0"/>
              <a:ext cx="393573" cy="791972"/>
            </a:xfrm>
            <a:custGeom>
              <a:avLst/>
              <a:gdLst/>
              <a:ahLst/>
              <a:cxnLst/>
              <a:rect l="l" t="t" r="r" b="b"/>
              <a:pathLst>
                <a:path w="393573" h="791972">
                  <a:moveTo>
                    <a:pt x="191770" y="791972"/>
                  </a:moveTo>
                  <a:cubicBezTo>
                    <a:pt x="0" y="599059"/>
                    <a:pt x="0" y="186182"/>
                    <a:pt x="191770" y="0"/>
                  </a:cubicBezTo>
                  <a:cubicBezTo>
                    <a:pt x="393573" y="345186"/>
                    <a:pt x="393573" y="446786"/>
                    <a:pt x="191770" y="791972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16" name="Group 116"/>
          <p:cNvGrpSpPr/>
          <p:nvPr/>
        </p:nvGrpSpPr>
        <p:grpSpPr>
          <a:xfrm>
            <a:off x="6876000" y="9683280"/>
            <a:ext cx="562320" cy="637920"/>
            <a:chOff x="0" y="0"/>
            <a:chExt cx="749760" cy="850560"/>
          </a:xfrm>
        </p:grpSpPr>
        <p:sp>
          <p:nvSpPr>
            <p:cNvPr id="117" name="Freeform 117"/>
            <p:cNvSpPr/>
            <p:nvPr/>
          </p:nvSpPr>
          <p:spPr>
            <a:xfrm>
              <a:off x="0" y="0"/>
              <a:ext cx="749808" cy="850519"/>
            </a:xfrm>
            <a:custGeom>
              <a:avLst/>
              <a:gdLst/>
              <a:ahLst/>
              <a:cxnLst/>
              <a:rect l="l" t="t" r="r" b="b"/>
              <a:pathLst>
                <a:path w="749808" h="850519">
                  <a:moveTo>
                    <a:pt x="749808" y="850519"/>
                  </a:moveTo>
                  <a:cubicBezTo>
                    <a:pt x="486410" y="850519"/>
                    <a:pt x="263525" y="850519"/>
                    <a:pt x="0" y="850519"/>
                  </a:cubicBezTo>
                  <a:cubicBezTo>
                    <a:pt x="121539" y="567055"/>
                    <a:pt x="233045" y="283464"/>
                    <a:pt x="354584" y="0"/>
                  </a:cubicBezTo>
                  <a:cubicBezTo>
                    <a:pt x="364744" y="0"/>
                    <a:pt x="374904" y="0"/>
                    <a:pt x="395097" y="0"/>
                  </a:cubicBezTo>
                  <a:cubicBezTo>
                    <a:pt x="506603" y="280162"/>
                    <a:pt x="628142" y="560324"/>
                    <a:pt x="749681" y="850519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18" name="Group 118"/>
          <p:cNvGrpSpPr/>
          <p:nvPr/>
        </p:nvGrpSpPr>
        <p:grpSpPr>
          <a:xfrm>
            <a:off x="8431200" y="9679680"/>
            <a:ext cx="558720" cy="641520"/>
            <a:chOff x="0" y="0"/>
            <a:chExt cx="744960" cy="855360"/>
          </a:xfrm>
        </p:grpSpPr>
        <p:sp>
          <p:nvSpPr>
            <p:cNvPr id="119" name="Freeform 119"/>
            <p:cNvSpPr/>
            <p:nvPr/>
          </p:nvSpPr>
          <p:spPr>
            <a:xfrm>
              <a:off x="0" y="0"/>
              <a:ext cx="744982" cy="855345"/>
            </a:xfrm>
            <a:custGeom>
              <a:avLst/>
              <a:gdLst/>
              <a:ahLst/>
              <a:cxnLst/>
              <a:rect l="l" t="t" r="r" b="b"/>
              <a:pathLst>
                <a:path w="744982" h="855345">
                  <a:moveTo>
                    <a:pt x="382524" y="0"/>
                  </a:moveTo>
                  <a:cubicBezTo>
                    <a:pt x="503301" y="283972"/>
                    <a:pt x="624078" y="567944"/>
                    <a:pt x="744982" y="855345"/>
                  </a:cubicBezTo>
                  <a:cubicBezTo>
                    <a:pt x="483235" y="855345"/>
                    <a:pt x="251714" y="855345"/>
                    <a:pt x="0" y="855345"/>
                  </a:cubicBezTo>
                  <a:cubicBezTo>
                    <a:pt x="120777" y="564642"/>
                    <a:pt x="231521" y="283972"/>
                    <a:pt x="352298" y="0"/>
                  </a:cubicBezTo>
                  <a:cubicBezTo>
                    <a:pt x="362331" y="0"/>
                    <a:pt x="372491" y="0"/>
                    <a:pt x="382524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20" name="Group 120"/>
          <p:cNvGrpSpPr/>
          <p:nvPr/>
        </p:nvGrpSpPr>
        <p:grpSpPr>
          <a:xfrm>
            <a:off x="7656480" y="9679680"/>
            <a:ext cx="552240" cy="641520"/>
            <a:chOff x="0" y="0"/>
            <a:chExt cx="736320" cy="855360"/>
          </a:xfrm>
        </p:grpSpPr>
        <p:sp>
          <p:nvSpPr>
            <p:cNvPr id="121" name="Freeform 121"/>
            <p:cNvSpPr/>
            <p:nvPr/>
          </p:nvSpPr>
          <p:spPr>
            <a:xfrm>
              <a:off x="0" y="0"/>
              <a:ext cx="736346" cy="855345"/>
            </a:xfrm>
            <a:custGeom>
              <a:avLst/>
              <a:gdLst/>
              <a:ahLst/>
              <a:cxnLst/>
              <a:rect l="l" t="t" r="r" b="b"/>
              <a:pathLst>
                <a:path w="736346" h="855345">
                  <a:moveTo>
                    <a:pt x="383286" y="0"/>
                  </a:moveTo>
                  <a:cubicBezTo>
                    <a:pt x="504317" y="283972"/>
                    <a:pt x="615315" y="564642"/>
                    <a:pt x="736346" y="855345"/>
                  </a:cubicBezTo>
                  <a:cubicBezTo>
                    <a:pt x="494284" y="855345"/>
                    <a:pt x="262255" y="855345"/>
                    <a:pt x="0" y="855345"/>
                  </a:cubicBezTo>
                  <a:cubicBezTo>
                    <a:pt x="110998" y="567944"/>
                    <a:pt x="232029" y="283972"/>
                    <a:pt x="353060" y="0"/>
                  </a:cubicBezTo>
                  <a:cubicBezTo>
                    <a:pt x="363093" y="0"/>
                    <a:pt x="373253" y="0"/>
                    <a:pt x="383286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22" name="Group 122"/>
          <p:cNvGrpSpPr/>
          <p:nvPr/>
        </p:nvGrpSpPr>
        <p:grpSpPr>
          <a:xfrm>
            <a:off x="6101280" y="9679680"/>
            <a:ext cx="555840" cy="644400"/>
            <a:chOff x="0" y="0"/>
            <a:chExt cx="741120" cy="859200"/>
          </a:xfrm>
        </p:grpSpPr>
        <p:sp>
          <p:nvSpPr>
            <p:cNvPr id="123" name="Freeform 123"/>
            <p:cNvSpPr/>
            <p:nvPr/>
          </p:nvSpPr>
          <p:spPr>
            <a:xfrm>
              <a:off x="0" y="0"/>
              <a:ext cx="741172" cy="859155"/>
            </a:xfrm>
            <a:custGeom>
              <a:avLst/>
              <a:gdLst/>
              <a:ahLst/>
              <a:cxnLst/>
              <a:rect l="l" t="t" r="r" b="b"/>
              <a:pathLst>
                <a:path w="741172" h="859155">
                  <a:moveTo>
                    <a:pt x="385826" y="0"/>
                  </a:moveTo>
                  <a:cubicBezTo>
                    <a:pt x="507619" y="284099"/>
                    <a:pt x="619379" y="568325"/>
                    <a:pt x="741172" y="859155"/>
                  </a:cubicBezTo>
                  <a:cubicBezTo>
                    <a:pt x="487426" y="859155"/>
                    <a:pt x="253873" y="859155"/>
                    <a:pt x="0" y="859155"/>
                  </a:cubicBezTo>
                  <a:cubicBezTo>
                    <a:pt x="111633" y="571627"/>
                    <a:pt x="233553" y="287528"/>
                    <a:pt x="355346" y="3429"/>
                  </a:cubicBezTo>
                  <a:cubicBezTo>
                    <a:pt x="365506" y="0"/>
                    <a:pt x="375666" y="0"/>
                    <a:pt x="385826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24" name="Group 124"/>
          <p:cNvGrpSpPr/>
          <p:nvPr/>
        </p:nvGrpSpPr>
        <p:grpSpPr>
          <a:xfrm>
            <a:off x="8164800" y="9498960"/>
            <a:ext cx="311040" cy="603360"/>
            <a:chOff x="0" y="0"/>
            <a:chExt cx="414720" cy="804480"/>
          </a:xfrm>
        </p:grpSpPr>
        <p:sp>
          <p:nvSpPr>
            <p:cNvPr id="125" name="Freeform 125"/>
            <p:cNvSpPr/>
            <p:nvPr/>
          </p:nvSpPr>
          <p:spPr>
            <a:xfrm>
              <a:off x="0" y="0"/>
              <a:ext cx="414782" cy="804418"/>
            </a:xfrm>
            <a:custGeom>
              <a:avLst/>
              <a:gdLst/>
              <a:ahLst/>
              <a:cxnLst/>
              <a:rect l="l" t="t" r="r" b="b"/>
              <a:pathLst>
                <a:path w="414782" h="804418">
                  <a:moveTo>
                    <a:pt x="202311" y="804418"/>
                  </a:moveTo>
                  <a:cubicBezTo>
                    <a:pt x="0" y="425958"/>
                    <a:pt x="0" y="364998"/>
                    <a:pt x="202311" y="0"/>
                  </a:cubicBezTo>
                  <a:cubicBezTo>
                    <a:pt x="404622" y="267081"/>
                    <a:pt x="414782" y="537464"/>
                    <a:pt x="202311" y="804418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26" name="Group 126"/>
          <p:cNvGrpSpPr/>
          <p:nvPr/>
        </p:nvGrpSpPr>
        <p:grpSpPr>
          <a:xfrm>
            <a:off x="6624720" y="9508320"/>
            <a:ext cx="295200" cy="594000"/>
            <a:chOff x="0" y="0"/>
            <a:chExt cx="393600" cy="792000"/>
          </a:xfrm>
        </p:grpSpPr>
        <p:sp>
          <p:nvSpPr>
            <p:cNvPr id="127" name="Freeform 127"/>
            <p:cNvSpPr/>
            <p:nvPr/>
          </p:nvSpPr>
          <p:spPr>
            <a:xfrm>
              <a:off x="0" y="0"/>
              <a:ext cx="393573" cy="791972"/>
            </a:xfrm>
            <a:custGeom>
              <a:avLst/>
              <a:gdLst/>
              <a:ahLst/>
              <a:cxnLst/>
              <a:rect l="l" t="t" r="r" b="b"/>
              <a:pathLst>
                <a:path w="393573" h="791972">
                  <a:moveTo>
                    <a:pt x="191770" y="791972"/>
                  </a:moveTo>
                  <a:cubicBezTo>
                    <a:pt x="0" y="599059"/>
                    <a:pt x="0" y="186182"/>
                    <a:pt x="191770" y="0"/>
                  </a:cubicBezTo>
                  <a:cubicBezTo>
                    <a:pt x="393573" y="345186"/>
                    <a:pt x="393573" y="446786"/>
                    <a:pt x="191770" y="791972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28" name="Group 128"/>
          <p:cNvGrpSpPr/>
          <p:nvPr/>
        </p:nvGrpSpPr>
        <p:grpSpPr>
          <a:xfrm>
            <a:off x="7390080" y="9514800"/>
            <a:ext cx="298800" cy="581040"/>
            <a:chOff x="0" y="0"/>
            <a:chExt cx="398400" cy="774720"/>
          </a:xfrm>
        </p:grpSpPr>
        <p:sp>
          <p:nvSpPr>
            <p:cNvPr id="129" name="Freeform 129"/>
            <p:cNvSpPr/>
            <p:nvPr/>
          </p:nvSpPr>
          <p:spPr>
            <a:xfrm>
              <a:off x="0" y="0"/>
              <a:ext cx="398399" cy="774700"/>
            </a:xfrm>
            <a:custGeom>
              <a:avLst/>
              <a:gdLst/>
              <a:ahLst/>
              <a:cxnLst/>
              <a:rect l="l" t="t" r="r" b="b"/>
              <a:pathLst>
                <a:path w="398399" h="774700">
                  <a:moveTo>
                    <a:pt x="204343" y="774700"/>
                  </a:moveTo>
                  <a:cubicBezTo>
                    <a:pt x="0" y="517652"/>
                    <a:pt x="0" y="253746"/>
                    <a:pt x="204343" y="0"/>
                  </a:cubicBezTo>
                  <a:cubicBezTo>
                    <a:pt x="398399" y="162433"/>
                    <a:pt x="398399" y="595376"/>
                    <a:pt x="204343" y="77470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38" name="Group 138"/>
          <p:cNvGrpSpPr/>
          <p:nvPr/>
        </p:nvGrpSpPr>
        <p:grpSpPr>
          <a:xfrm>
            <a:off x="16096320" y="8053200"/>
            <a:ext cx="55440" cy="55440"/>
            <a:chOff x="0" y="0"/>
            <a:chExt cx="73920" cy="73920"/>
          </a:xfrm>
        </p:grpSpPr>
        <p:sp>
          <p:nvSpPr>
            <p:cNvPr id="139" name="Freeform 139"/>
            <p:cNvSpPr/>
            <p:nvPr/>
          </p:nvSpPr>
          <p:spPr>
            <a:xfrm>
              <a:off x="0" y="127"/>
              <a:ext cx="73914" cy="73914"/>
            </a:xfrm>
            <a:custGeom>
              <a:avLst/>
              <a:gdLst/>
              <a:ahLst/>
              <a:cxnLst/>
              <a:rect l="l" t="t" r="r" b="b"/>
              <a:pathLst>
                <a:path w="73914" h="73914">
                  <a:moveTo>
                    <a:pt x="36957" y="0"/>
                  </a:moveTo>
                  <a:cubicBezTo>
                    <a:pt x="16637" y="0"/>
                    <a:pt x="0" y="16383"/>
                    <a:pt x="0" y="36830"/>
                  </a:cubicBezTo>
                  <a:cubicBezTo>
                    <a:pt x="0" y="57277"/>
                    <a:pt x="16637" y="73914"/>
                    <a:pt x="36957" y="73914"/>
                  </a:cubicBezTo>
                  <a:cubicBezTo>
                    <a:pt x="57277" y="73914"/>
                    <a:pt x="73914" y="57277"/>
                    <a:pt x="73914" y="36830"/>
                  </a:cubicBezTo>
                  <a:cubicBezTo>
                    <a:pt x="73914" y="16383"/>
                    <a:pt x="57277" y="0"/>
                    <a:pt x="36957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149" name="Group 149"/>
          <p:cNvGrpSpPr/>
          <p:nvPr/>
        </p:nvGrpSpPr>
        <p:grpSpPr>
          <a:xfrm>
            <a:off x="799200" y="642960"/>
            <a:ext cx="8499600" cy="8499600"/>
            <a:chOff x="0" y="0"/>
            <a:chExt cx="11332800" cy="11332800"/>
          </a:xfrm>
        </p:grpSpPr>
        <p:sp>
          <p:nvSpPr>
            <p:cNvPr id="150" name="Freeform 150"/>
            <p:cNvSpPr/>
            <p:nvPr/>
          </p:nvSpPr>
          <p:spPr>
            <a:xfrm>
              <a:off x="0" y="0"/>
              <a:ext cx="0" cy="0"/>
            </a:xfrm>
            <a:custGeom>
              <a:avLst/>
              <a:gdLst/>
              <a:ahLst/>
              <a:cxnLst/>
              <a:rect l="l" t="t" r="r" b="b"/>
              <a:pathLst>
                <a:path/>
              </a:pathLst>
            </a:custGeom>
            <a:blipFill>
              <a:blip r:embed="rId3"/>
              <a:stretch>
                <a:fillRect l="49999" t="49999" r="50000" b="50000"/>
              </a:stretch>
            </a:blipFill>
          </p:spPr>
        </p:sp>
        <p:sp>
          <p:nvSpPr>
            <p:cNvPr id="151" name="Freeform 151"/>
            <p:cNvSpPr/>
            <p:nvPr/>
          </p:nvSpPr>
          <p:spPr>
            <a:xfrm>
              <a:off x="0" y="0"/>
              <a:ext cx="0" cy="0"/>
            </a:xfrm>
            <a:custGeom>
              <a:avLst/>
              <a:gdLst/>
              <a:ahLst/>
              <a:cxnLst/>
              <a:rect l="l" t="t" r="r" b="b"/>
              <a:pathLst>
                <a:path/>
              </a:pathLst>
            </a:custGeom>
            <a:solidFill>
              <a:srgbClr val="984807"/>
            </a:solidFill>
          </p:spPr>
        </p:sp>
      </p:grpSp>
      <p:sp>
        <p:nvSpPr>
          <p:cNvPr id="156" name="AutoShape 73">
            <a:extLst>
              <a:ext uri="{FF2B5EF4-FFF2-40B4-BE49-F238E27FC236}">
                <a16:creationId xmlns:a16="http://schemas.microsoft.com/office/drawing/2014/main" id="{E7E0C66B-F3CC-A97F-CF0C-C7D5ECE88AF1}"/>
              </a:ext>
            </a:extLst>
          </p:cNvPr>
          <p:cNvSpPr/>
          <p:nvPr/>
        </p:nvSpPr>
        <p:spPr>
          <a:xfrm rot="21903">
            <a:off x="148497" y="1830270"/>
            <a:ext cx="18081007" cy="0"/>
          </a:xfrm>
          <a:prstGeom prst="line">
            <a:avLst/>
          </a:prstGeom>
          <a:ln w="47625" cap="rnd">
            <a:solidFill>
              <a:srgbClr val="984603"/>
            </a:solidFill>
            <a:prstDash val="solid"/>
            <a:headEnd type="none" w="sm" len="sm"/>
            <a:tailEnd type="none" w="sm" len="sm"/>
          </a:ln>
        </p:spPr>
      </p:sp>
      <p:grpSp>
        <p:nvGrpSpPr>
          <p:cNvPr id="157" name="Group 74">
            <a:extLst>
              <a:ext uri="{FF2B5EF4-FFF2-40B4-BE49-F238E27FC236}">
                <a16:creationId xmlns:a16="http://schemas.microsoft.com/office/drawing/2014/main" id="{8DBCE9C4-DDAC-D97F-95F8-8D2ABACC8F74}"/>
              </a:ext>
            </a:extLst>
          </p:cNvPr>
          <p:cNvGrpSpPr/>
          <p:nvPr/>
        </p:nvGrpSpPr>
        <p:grpSpPr>
          <a:xfrm>
            <a:off x="16695360" y="678960"/>
            <a:ext cx="1374480" cy="1009440"/>
            <a:chOff x="0" y="0"/>
            <a:chExt cx="1832640" cy="1345920"/>
          </a:xfrm>
        </p:grpSpPr>
        <p:sp>
          <p:nvSpPr>
            <p:cNvPr id="158" name="Freeform 75">
              <a:extLst>
                <a:ext uri="{FF2B5EF4-FFF2-40B4-BE49-F238E27FC236}">
                  <a16:creationId xmlns:a16="http://schemas.microsoft.com/office/drawing/2014/main" id="{0826142C-B27C-C5D9-6D8D-9CBDC201AA45}"/>
                </a:ext>
              </a:extLst>
            </p:cNvPr>
            <p:cNvSpPr/>
            <p:nvPr/>
          </p:nvSpPr>
          <p:spPr>
            <a:xfrm>
              <a:off x="0" y="0"/>
              <a:ext cx="1832737" cy="1345946"/>
            </a:xfrm>
            <a:custGeom>
              <a:avLst/>
              <a:gdLst/>
              <a:ahLst/>
              <a:cxnLst/>
              <a:rect l="l" t="t" r="r" b="b"/>
              <a:pathLst>
                <a:path w="1832737" h="1345946">
                  <a:moveTo>
                    <a:pt x="374396" y="560451"/>
                  </a:moveTo>
                  <a:cubicBezTo>
                    <a:pt x="449326" y="544703"/>
                    <a:pt x="520192" y="532765"/>
                    <a:pt x="595122" y="548640"/>
                  </a:cubicBezTo>
                  <a:cubicBezTo>
                    <a:pt x="823722" y="596011"/>
                    <a:pt x="969518" y="789432"/>
                    <a:pt x="945896" y="1026287"/>
                  </a:cubicBezTo>
                  <a:cubicBezTo>
                    <a:pt x="938022" y="1105281"/>
                    <a:pt x="961644" y="1117092"/>
                    <a:pt x="1024763" y="1109218"/>
                  </a:cubicBezTo>
                  <a:cubicBezTo>
                    <a:pt x="1095756" y="1105281"/>
                    <a:pt x="1166622" y="1113155"/>
                    <a:pt x="1237615" y="1109218"/>
                  </a:cubicBezTo>
                  <a:cubicBezTo>
                    <a:pt x="1292733" y="1105281"/>
                    <a:pt x="1316482" y="1117092"/>
                    <a:pt x="1328293" y="1176274"/>
                  </a:cubicBezTo>
                  <a:cubicBezTo>
                    <a:pt x="1347978" y="1278890"/>
                    <a:pt x="1442593" y="1345946"/>
                    <a:pt x="1545082" y="1345946"/>
                  </a:cubicBezTo>
                  <a:cubicBezTo>
                    <a:pt x="1651508" y="1345946"/>
                    <a:pt x="1738249" y="1274953"/>
                    <a:pt x="1765808" y="1172337"/>
                  </a:cubicBezTo>
                  <a:cubicBezTo>
                    <a:pt x="1769745" y="1144651"/>
                    <a:pt x="1769745" y="1121029"/>
                    <a:pt x="1801241" y="1101344"/>
                  </a:cubicBezTo>
                  <a:cubicBezTo>
                    <a:pt x="1832737" y="1085596"/>
                    <a:pt x="1824863" y="935609"/>
                    <a:pt x="1801241" y="935609"/>
                  </a:cubicBezTo>
                  <a:cubicBezTo>
                    <a:pt x="1714500" y="931672"/>
                    <a:pt x="1738122" y="872490"/>
                    <a:pt x="1742186" y="829056"/>
                  </a:cubicBezTo>
                  <a:cubicBezTo>
                    <a:pt x="1746123" y="726440"/>
                    <a:pt x="1718564" y="643509"/>
                    <a:pt x="1627886" y="588264"/>
                  </a:cubicBezTo>
                  <a:cubicBezTo>
                    <a:pt x="1549019" y="540893"/>
                    <a:pt x="1541145" y="513334"/>
                    <a:pt x="1580642" y="430403"/>
                  </a:cubicBezTo>
                  <a:cubicBezTo>
                    <a:pt x="1592453" y="402717"/>
                    <a:pt x="1604264" y="367284"/>
                    <a:pt x="1576705" y="351409"/>
                  </a:cubicBezTo>
                  <a:cubicBezTo>
                    <a:pt x="1553083" y="335661"/>
                    <a:pt x="1521587" y="355346"/>
                    <a:pt x="1501775" y="379095"/>
                  </a:cubicBezTo>
                  <a:cubicBezTo>
                    <a:pt x="1486027" y="394843"/>
                    <a:pt x="1478153" y="418592"/>
                    <a:pt x="1474216" y="442214"/>
                  </a:cubicBezTo>
                  <a:cubicBezTo>
                    <a:pt x="1454531" y="548767"/>
                    <a:pt x="1454531" y="548767"/>
                    <a:pt x="1340231" y="540893"/>
                  </a:cubicBezTo>
                  <a:cubicBezTo>
                    <a:pt x="1316609" y="536956"/>
                    <a:pt x="1292987" y="533019"/>
                    <a:pt x="1269238" y="533019"/>
                  </a:cubicBezTo>
                  <a:cubicBezTo>
                    <a:pt x="1229868" y="536956"/>
                    <a:pt x="1218057" y="517271"/>
                    <a:pt x="1214120" y="485648"/>
                  </a:cubicBezTo>
                  <a:cubicBezTo>
                    <a:pt x="1198372" y="379095"/>
                    <a:pt x="1178687" y="272542"/>
                    <a:pt x="1162939" y="165989"/>
                  </a:cubicBezTo>
                  <a:cubicBezTo>
                    <a:pt x="1159002" y="146304"/>
                    <a:pt x="1155065" y="126492"/>
                    <a:pt x="1166876" y="102870"/>
                  </a:cubicBezTo>
                  <a:cubicBezTo>
                    <a:pt x="1202055" y="19685"/>
                    <a:pt x="1190244" y="3937"/>
                    <a:pt x="1099566" y="3937"/>
                  </a:cubicBezTo>
                  <a:cubicBezTo>
                    <a:pt x="894588" y="0"/>
                    <a:pt x="685800" y="3937"/>
                    <a:pt x="476885" y="3937"/>
                  </a:cubicBezTo>
                  <a:cubicBezTo>
                    <a:pt x="433578" y="3937"/>
                    <a:pt x="390144" y="0"/>
                    <a:pt x="346837" y="3937"/>
                  </a:cubicBezTo>
                  <a:cubicBezTo>
                    <a:pt x="287782" y="7874"/>
                    <a:pt x="267970" y="51308"/>
                    <a:pt x="307467" y="94742"/>
                  </a:cubicBezTo>
                  <a:cubicBezTo>
                    <a:pt x="327152" y="118364"/>
                    <a:pt x="327152" y="138176"/>
                    <a:pt x="331089" y="165735"/>
                  </a:cubicBezTo>
                  <a:cubicBezTo>
                    <a:pt x="331089" y="244729"/>
                    <a:pt x="331089" y="323596"/>
                    <a:pt x="331089" y="402590"/>
                  </a:cubicBezTo>
                  <a:cubicBezTo>
                    <a:pt x="342900" y="402590"/>
                    <a:pt x="350774" y="398653"/>
                    <a:pt x="362585" y="398653"/>
                  </a:cubicBezTo>
                  <a:cubicBezTo>
                    <a:pt x="366522" y="394716"/>
                    <a:pt x="370459" y="394716"/>
                    <a:pt x="378333" y="390779"/>
                  </a:cubicBezTo>
                  <a:cubicBezTo>
                    <a:pt x="370459" y="394716"/>
                    <a:pt x="366522" y="394716"/>
                    <a:pt x="362585" y="398653"/>
                  </a:cubicBezTo>
                  <a:cubicBezTo>
                    <a:pt x="350774" y="398653"/>
                    <a:pt x="342900" y="402590"/>
                    <a:pt x="331089" y="402590"/>
                  </a:cubicBezTo>
                  <a:cubicBezTo>
                    <a:pt x="335026" y="446024"/>
                    <a:pt x="319278" y="469646"/>
                    <a:pt x="275971" y="485521"/>
                  </a:cubicBezTo>
                  <a:cubicBezTo>
                    <a:pt x="197104" y="513207"/>
                    <a:pt x="138049" y="560451"/>
                    <a:pt x="90678" y="627634"/>
                  </a:cubicBezTo>
                  <a:cubicBezTo>
                    <a:pt x="55245" y="655320"/>
                    <a:pt x="35560" y="690753"/>
                    <a:pt x="19685" y="726313"/>
                  </a:cubicBezTo>
                  <a:cubicBezTo>
                    <a:pt x="0" y="793369"/>
                    <a:pt x="15748" y="813054"/>
                    <a:pt x="90678" y="805180"/>
                  </a:cubicBezTo>
                  <a:cubicBezTo>
                    <a:pt x="161671" y="698627"/>
                    <a:pt x="244348" y="599948"/>
                    <a:pt x="374396" y="560451"/>
                  </a:cubicBezTo>
                  <a:close/>
                  <a:moveTo>
                    <a:pt x="1541018" y="1002538"/>
                  </a:moveTo>
                  <a:cubicBezTo>
                    <a:pt x="1604137" y="998601"/>
                    <a:pt x="1655318" y="1049909"/>
                    <a:pt x="1655318" y="1113028"/>
                  </a:cubicBezTo>
                  <a:cubicBezTo>
                    <a:pt x="1659255" y="1176147"/>
                    <a:pt x="1612011" y="1227455"/>
                    <a:pt x="1544955" y="1227455"/>
                  </a:cubicBezTo>
                  <a:cubicBezTo>
                    <a:pt x="1481836" y="1227455"/>
                    <a:pt x="1434592" y="1180084"/>
                    <a:pt x="1430655" y="1120902"/>
                  </a:cubicBezTo>
                  <a:cubicBezTo>
                    <a:pt x="1426718" y="1057783"/>
                    <a:pt x="1477899" y="1002538"/>
                    <a:pt x="1541018" y="1002538"/>
                  </a:cubicBezTo>
                  <a:close/>
                  <a:moveTo>
                    <a:pt x="610870" y="453898"/>
                  </a:moveTo>
                  <a:cubicBezTo>
                    <a:pt x="610870" y="453898"/>
                    <a:pt x="614807" y="453898"/>
                    <a:pt x="618744" y="449961"/>
                  </a:cubicBezTo>
                  <a:cubicBezTo>
                    <a:pt x="614807" y="453898"/>
                    <a:pt x="610870" y="453898"/>
                    <a:pt x="610870" y="453898"/>
                  </a:cubicBezTo>
                  <a:close/>
                  <a:moveTo>
                    <a:pt x="618744" y="449961"/>
                  </a:moveTo>
                  <a:cubicBezTo>
                    <a:pt x="622681" y="449961"/>
                    <a:pt x="622681" y="449961"/>
                    <a:pt x="622681" y="449961"/>
                  </a:cubicBezTo>
                  <a:cubicBezTo>
                    <a:pt x="622681" y="449961"/>
                    <a:pt x="622681" y="449961"/>
                    <a:pt x="618744" y="449961"/>
                  </a:cubicBezTo>
                  <a:close/>
                  <a:moveTo>
                    <a:pt x="788289" y="110490"/>
                  </a:moveTo>
                  <a:cubicBezTo>
                    <a:pt x="823722" y="114427"/>
                    <a:pt x="863219" y="110490"/>
                    <a:pt x="898652" y="110490"/>
                  </a:cubicBezTo>
                  <a:cubicBezTo>
                    <a:pt x="1064133" y="110490"/>
                    <a:pt x="1064133" y="110490"/>
                    <a:pt x="1091819" y="272288"/>
                  </a:cubicBezTo>
                  <a:cubicBezTo>
                    <a:pt x="1115441" y="410464"/>
                    <a:pt x="1135126" y="548640"/>
                    <a:pt x="1154938" y="686689"/>
                  </a:cubicBezTo>
                  <a:cubicBezTo>
                    <a:pt x="1158875" y="710311"/>
                    <a:pt x="1190371" y="757682"/>
                    <a:pt x="1147064" y="761619"/>
                  </a:cubicBezTo>
                  <a:cubicBezTo>
                    <a:pt x="1099820" y="769493"/>
                    <a:pt x="1040638" y="797179"/>
                    <a:pt x="1005205" y="733933"/>
                  </a:cubicBezTo>
                  <a:cubicBezTo>
                    <a:pt x="950087" y="627380"/>
                    <a:pt x="871220" y="544449"/>
                    <a:pt x="760857" y="493141"/>
                  </a:cubicBezTo>
                  <a:cubicBezTo>
                    <a:pt x="729361" y="481330"/>
                    <a:pt x="721487" y="461518"/>
                    <a:pt x="721487" y="426085"/>
                  </a:cubicBezTo>
                  <a:cubicBezTo>
                    <a:pt x="725424" y="343154"/>
                    <a:pt x="725424" y="260350"/>
                    <a:pt x="721487" y="173482"/>
                  </a:cubicBezTo>
                  <a:cubicBezTo>
                    <a:pt x="717550" y="122174"/>
                    <a:pt x="737235" y="102489"/>
                    <a:pt x="788543" y="110363"/>
                  </a:cubicBezTo>
                  <a:close/>
                  <a:moveTo>
                    <a:pt x="417703" y="134239"/>
                  </a:moveTo>
                  <a:cubicBezTo>
                    <a:pt x="417703" y="126365"/>
                    <a:pt x="421640" y="122428"/>
                    <a:pt x="421640" y="118491"/>
                  </a:cubicBezTo>
                  <a:cubicBezTo>
                    <a:pt x="492633" y="118491"/>
                    <a:pt x="559562" y="114554"/>
                    <a:pt x="630555" y="114554"/>
                  </a:cubicBezTo>
                  <a:cubicBezTo>
                    <a:pt x="630555" y="122428"/>
                    <a:pt x="634492" y="126365"/>
                    <a:pt x="638429" y="134239"/>
                  </a:cubicBezTo>
                  <a:cubicBezTo>
                    <a:pt x="638429" y="146050"/>
                    <a:pt x="638429" y="157861"/>
                    <a:pt x="642366" y="169799"/>
                  </a:cubicBezTo>
                  <a:cubicBezTo>
                    <a:pt x="638429" y="157988"/>
                    <a:pt x="638429" y="146177"/>
                    <a:pt x="638429" y="134239"/>
                  </a:cubicBezTo>
                  <a:cubicBezTo>
                    <a:pt x="626618" y="232918"/>
                    <a:pt x="630555" y="335534"/>
                    <a:pt x="634492" y="434213"/>
                  </a:cubicBezTo>
                  <a:cubicBezTo>
                    <a:pt x="630555" y="438150"/>
                    <a:pt x="630555" y="438150"/>
                    <a:pt x="630555" y="442087"/>
                  </a:cubicBezTo>
                  <a:cubicBezTo>
                    <a:pt x="618744" y="446024"/>
                    <a:pt x="606933" y="446024"/>
                    <a:pt x="595122" y="449961"/>
                  </a:cubicBezTo>
                  <a:cubicBezTo>
                    <a:pt x="547878" y="461772"/>
                    <a:pt x="504444" y="414401"/>
                    <a:pt x="457200" y="442087"/>
                  </a:cubicBezTo>
                  <a:cubicBezTo>
                    <a:pt x="421767" y="438150"/>
                    <a:pt x="417830" y="418465"/>
                    <a:pt x="421767" y="386842"/>
                  </a:cubicBezTo>
                  <a:cubicBezTo>
                    <a:pt x="421767" y="303911"/>
                    <a:pt x="417830" y="217170"/>
                    <a:pt x="417830" y="134239"/>
                  </a:cubicBezTo>
                  <a:cubicBezTo>
                    <a:pt x="413893" y="142113"/>
                    <a:pt x="409956" y="149987"/>
                    <a:pt x="409956" y="161925"/>
                  </a:cubicBezTo>
                  <a:cubicBezTo>
                    <a:pt x="409956" y="150114"/>
                    <a:pt x="413893" y="142240"/>
                    <a:pt x="417830" y="134239"/>
                  </a:cubicBezTo>
                  <a:close/>
                </a:path>
              </a:pathLst>
            </a:custGeom>
            <a:solidFill>
              <a:srgbClr val="00B050"/>
            </a:solidFill>
          </p:spPr>
        </p:sp>
      </p:grpSp>
      <p:grpSp>
        <p:nvGrpSpPr>
          <p:cNvPr id="159" name="Group 76">
            <a:extLst>
              <a:ext uri="{FF2B5EF4-FFF2-40B4-BE49-F238E27FC236}">
                <a16:creationId xmlns:a16="http://schemas.microsoft.com/office/drawing/2014/main" id="{9E449D6B-0AA9-2302-EA7A-6631F2EB0975}"/>
              </a:ext>
            </a:extLst>
          </p:cNvPr>
          <p:cNvGrpSpPr/>
          <p:nvPr/>
        </p:nvGrpSpPr>
        <p:grpSpPr>
          <a:xfrm>
            <a:off x="16796880" y="1113840"/>
            <a:ext cx="590400" cy="609840"/>
            <a:chOff x="0" y="0"/>
            <a:chExt cx="787200" cy="813120"/>
          </a:xfrm>
        </p:grpSpPr>
        <p:sp>
          <p:nvSpPr>
            <p:cNvPr id="160" name="Freeform 77">
              <a:extLst>
                <a:ext uri="{FF2B5EF4-FFF2-40B4-BE49-F238E27FC236}">
                  <a16:creationId xmlns:a16="http://schemas.microsoft.com/office/drawing/2014/main" id="{A603125A-74E5-0C44-8974-74C0E1162DD7}"/>
                </a:ext>
              </a:extLst>
            </p:cNvPr>
            <p:cNvSpPr/>
            <p:nvPr/>
          </p:nvSpPr>
          <p:spPr>
            <a:xfrm>
              <a:off x="0" y="0"/>
              <a:ext cx="787273" cy="813181"/>
            </a:xfrm>
            <a:custGeom>
              <a:avLst/>
              <a:gdLst/>
              <a:ahLst/>
              <a:cxnLst/>
              <a:rect l="l" t="t" r="r" b="b"/>
              <a:pathLst>
                <a:path w="787273" h="813181">
                  <a:moveTo>
                    <a:pt x="31496" y="517144"/>
                  </a:moveTo>
                  <a:cubicBezTo>
                    <a:pt x="43307" y="568452"/>
                    <a:pt x="66929" y="611886"/>
                    <a:pt x="102362" y="651383"/>
                  </a:cubicBezTo>
                  <a:cubicBezTo>
                    <a:pt x="228346" y="789559"/>
                    <a:pt x="432943" y="813181"/>
                    <a:pt x="586486" y="710565"/>
                  </a:cubicBezTo>
                  <a:cubicBezTo>
                    <a:pt x="736092" y="604012"/>
                    <a:pt x="787273" y="406654"/>
                    <a:pt x="708533" y="240792"/>
                  </a:cubicBezTo>
                  <a:cubicBezTo>
                    <a:pt x="625856" y="75057"/>
                    <a:pt x="440817" y="0"/>
                    <a:pt x="255778" y="59182"/>
                  </a:cubicBezTo>
                  <a:cubicBezTo>
                    <a:pt x="259715" y="82804"/>
                    <a:pt x="271526" y="98679"/>
                    <a:pt x="287274" y="114427"/>
                  </a:cubicBezTo>
                  <a:cubicBezTo>
                    <a:pt x="271526" y="98679"/>
                    <a:pt x="259715" y="82804"/>
                    <a:pt x="255778" y="59182"/>
                  </a:cubicBezTo>
                  <a:cubicBezTo>
                    <a:pt x="216408" y="70993"/>
                    <a:pt x="180975" y="82804"/>
                    <a:pt x="153416" y="118364"/>
                  </a:cubicBezTo>
                  <a:cubicBezTo>
                    <a:pt x="125857" y="126238"/>
                    <a:pt x="106172" y="146050"/>
                    <a:pt x="94361" y="165735"/>
                  </a:cubicBezTo>
                  <a:cubicBezTo>
                    <a:pt x="70866" y="225044"/>
                    <a:pt x="3937" y="264414"/>
                    <a:pt x="19685" y="343408"/>
                  </a:cubicBezTo>
                  <a:cubicBezTo>
                    <a:pt x="3937" y="355219"/>
                    <a:pt x="3937" y="371094"/>
                    <a:pt x="11811" y="390779"/>
                  </a:cubicBezTo>
                  <a:cubicBezTo>
                    <a:pt x="11811" y="402590"/>
                    <a:pt x="11811" y="410464"/>
                    <a:pt x="11811" y="422402"/>
                  </a:cubicBezTo>
                  <a:cubicBezTo>
                    <a:pt x="15748" y="430276"/>
                    <a:pt x="23622" y="438150"/>
                    <a:pt x="27559" y="446024"/>
                  </a:cubicBezTo>
                  <a:cubicBezTo>
                    <a:pt x="23622" y="438150"/>
                    <a:pt x="15748" y="430276"/>
                    <a:pt x="11811" y="422402"/>
                  </a:cubicBezTo>
                  <a:cubicBezTo>
                    <a:pt x="0" y="449961"/>
                    <a:pt x="7874" y="473710"/>
                    <a:pt x="27559" y="493395"/>
                  </a:cubicBezTo>
                  <a:cubicBezTo>
                    <a:pt x="23622" y="497332"/>
                    <a:pt x="27559" y="501269"/>
                    <a:pt x="31496" y="505206"/>
                  </a:cubicBezTo>
                  <a:cubicBezTo>
                    <a:pt x="31496" y="505206"/>
                    <a:pt x="27559" y="513080"/>
                    <a:pt x="27559" y="513080"/>
                  </a:cubicBezTo>
                  <a:cubicBezTo>
                    <a:pt x="27559" y="513080"/>
                    <a:pt x="31496" y="517017"/>
                    <a:pt x="31496" y="517017"/>
                  </a:cubicBezTo>
                  <a:close/>
                  <a:moveTo>
                    <a:pt x="385699" y="228981"/>
                  </a:moveTo>
                  <a:cubicBezTo>
                    <a:pt x="381762" y="209296"/>
                    <a:pt x="373888" y="201295"/>
                    <a:pt x="366014" y="189484"/>
                  </a:cubicBezTo>
                  <a:cubicBezTo>
                    <a:pt x="373888" y="201295"/>
                    <a:pt x="381762" y="209169"/>
                    <a:pt x="385699" y="228981"/>
                  </a:cubicBezTo>
                  <a:cubicBezTo>
                    <a:pt x="499872" y="264541"/>
                    <a:pt x="551053" y="319786"/>
                    <a:pt x="547116" y="410591"/>
                  </a:cubicBezTo>
                  <a:cubicBezTo>
                    <a:pt x="543179" y="489585"/>
                    <a:pt x="499872" y="536956"/>
                    <a:pt x="429006" y="568452"/>
                  </a:cubicBezTo>
                  <a:cubicBezTo>
                    <a:pt x="377825" y="592074"/>
                    <a:pt x="326644" y="556641"/>
                    <a:pt x="279400" y="560578"/>
                  </a:cubicBezTo>
                  <a:cubicBezTo>
                    <a:pt x="279400" y="560578"/>
                    <a:pt x="275463" y="560578"/>
                    <a:pt x="275463" y="560578"/>
                  </a:cubicBezTo>
                  <a:cubicBezTo>
                    <a:pt x="283337" y="540893"/>
                    <a:pt x="263652" y="532892"/>
                    <a:pt x="251841" y="521081"/>
                  </a:cubicBezTo>
                  <a:cubicBezTo>
                    <a:pt x="180975" y="446024"/>
                    <a:pt x="192786" y="355346"/>
                    <a:pt x="275463" y="268478"/>
                  </a:cubicBezTo>
                  <a:cubicBezTo>
                    <a:pt x="306959" y="248793"/>
                    <a:pt x="346329" y="232918"/>
                    <a:pt x="385699" y="228981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161" name="Group 78">
            <a:extLst>
              <a:ext uri="{FF2B5EF4-FFF2-40B4-BE49-F238E27FC236}">
                <a16:creationId xmlns:a16="http://schemas.microsoft.com/office/drawing/2014/main" id="{344D4E26-5520-C18B-B163-E24AEB4F1000}"/>
              </a:ext>
            </a:extLst>
          </p:cNvPr>
          <p:cNvGrpSpPr/>
          <p:nvPr/>
        </p:nvGrpSpPr>
        <p:grpSpPr>
          <a:xfrm>
            <a:off x="71280" y="699120"/>
            <a:ext cx="1374480" cy="1009440"/>
            <a:chOff x="0" y="0"/>
            <a:chExt cx="1832640" cy="1345920"/>
          </a:xfrm>
        </p:grpSpPr>
        <p:sp>
          <p:nvSpPr>
            <p:cNvPr id="162" name="Freeform 79">
              <a:extLst>
                <a:ext uri="{FF2B5EF4-FFF2-40B4-BE49-F238E27FC236}">
                  <a16:creationId xmlns:a16="http://schemas.microsoft.com/office/drawing/2014/main" id="{38360A7D-4451-24CC-CA55-173D3437D3CD}"/>
                </a:ext>
              </a:extLst>
            </p:cNvPr>
            <p:cNvSpPr/>
            <p:nvPr/>
          </p:nvSpPr>
          <p:spPr>
            <a:xfrm>
              <a:off x="0" y="0"/>
              <a:ext cx="1832737" cy="1345946"/>
            </a:xfrm>
            <a:custGeom>
              <a:avLst/>
              <a:gdLst/>
              <a:ahLst/>
              <a:cxnLst/>
              <a:rect l="l" t="t" r="r" b="b"/>
              <a:pathLst>
                <a:path w="1832737" h="1345946">
                  <a:moveTo>
                    <a:pt x="374396" y="560451"/>
                  </a:moveTo>
                  <a:cubicBezTo>
                    <a:pt x="449326" y="544703"/>
                    <a:pt x="520192" y="532765"/>
                    <a:pt x="595122" y="548640"/>
                  </a:cubicBezTo>
                  <a:cubicBezTo>
                    <a:pt x="823722" y="596011"/>
                    <a:pt x="969518" y="789432"/>
                    <a:pt x="945896" y="1026287"/>
                  </a:cubicBezTo>
                  <a:cubicBezTo>
                    <a:pt x="938022" y="1105281"/>
                    <a:pt x="961644" y="1117092"/>
                    <a:pt x="1024763" y="1109218"/>
                  </a:cubicBezTo>
                  <a:cubicBezTo>
                    <a:pt x="1095756" y="1105281"/>
                    <a:pt x="1166622" y="1113155"/>
                    <a:pt x="1237615" y="1109218"/>
                  </a:cubicBezTo>
                  <a:cubicBezTo>
                    <a:pt x="1292733" y="1105281"/>
                    <a:pt x="1316482" y="1117092"/>
                    <a:pt x="1328293" y="1176274"/>
                  </a:cubicBezTo>
                  <a:cubicBezTo>
                    <a:pt x="1347978" y="1278890"/>
                    <a:pt x="1442593" y="1345946"/>
                    <a:pt x="1545082" y="1345946"/>
                  </a:cubicBezTo>
                  <a:cubicBezTo>
                    <a:pt x="1651508" y="1345946"/>
                    <a:pt x="1738249" y="1274953"/>
                    <a:pt x="1765808" y="1172337"/>
                  </a:cubicBezTo>
                  <a:cubicBezTo>
                    <a:pt x="1769745" y="1144651"/>
                    <a:pt x="1769745" y="1121029"/>
                    <a:pt x="1801241" y="1101344"/>
                  </a:cubicBezTo>
                  <a:cubicBezTo>
                    <a:pt x="1832737" y="1085596"/>
                    <a:pt x="1824863" y="935609"/>
                    <a:pt x="1801241" y="935609"/>
                  </a:cubicBezTo>
                  <a:cubicBezTo>
                    <a:pt x="1714500" y="931672"/>
                    <a:pt x="1738122" y="872490"/>
                    <a:pt x="1742186" y="829056"/>
                  </a:cubicBezTo>
                  <a:cubicBezTo>
                    <a:pt x="1746123" y="726440"/>
                    <a:pt x="1718564" y="643509"/>
                    <a:pt x="1627886" y="588264"/>
                  </a:cubicBezTo>
                  <a:cubicBezTo>
                    <a:pt x="1549019" y="540893"/>
                    <a:pt x="1541145" y="513334"/>
                    <a:pt x="1580642" y="430403"/>
                  </a:cubicBezTo>
                  <a:cubicBezTo>
                    <a:pt x="1592453" y="402717"/>
                    <a:pt x="1604264" y="367284"/>
                    <a:pt x="1576705" y="351409"/>
                  </a:cubicBezTo>
                  <a:cubicBezTo>
                    <a:pt x="1553083" y="335661"/>
                    <a:pt x="1521587" y="355346"/>
                    <a:pt x="1501775" y="379095"/>
                  </a:cubicBezTo>
                  <a:cubicBezTo>
                    <a:pt x="1486027" y="394843"/>
                    <a:pt x="1478153" y="418592"/>
                    <a:pt x="1474216" y="442214"/>
                  </a:cubicBezTo>
                  <a:cubicBezTo>
                    <a:pt x="1454531" y="548767"/>
                    <a:pt x="1454531" y="548767"/>
                    <a:pt x="1340231" y="540893"/>
                  </a:cubicBezTo>
                  <a:cubicBezTo>
                    <a:pt x="1316609" y="536956"/>
                    <a:pt x="1292987" y="533019"/>
                    <a:pt x="1269238" y="533019"/>
                  </a:cubicBezTo>
                  <a:cubicBezTo>
                    <a:pt x="1229868" y="536956"/>
                    <a:pt x="1218057" y="517271"/>
                    <a:pt x="1214120" y="485648"/>
                  </a:cubicBezTo>
                  <a:cubicBezTo>
                    <a:pt x="1198372" y="379095"/>
                    <a:pt x="1178687" y="272542"/>
                    <a:pt x="1162939" y="165989"/>
                  </a:cubicBezTo>
                  <a:cubicBezTo>
                    <a:pt x="1159002" y="146304"/>
                    <a:pt x="1155065" y="126492"/>
                    <a:pt x="1166876" y="102870"/>
                  </a:cubicBezTo>
                  <a:cubicBezTo>
                    <a:pt x="1202055" y="19685"/>
                    <a:pt x="1190244" y="3937"/>
                    <a:pt x="1099566" y="3937"/>
                  </a:cubicBezTo>
                  <a:cubicBezTo>
                    <a:pt x="894588" y="0"/>
                    <a:pt x="685800" y="3937"/>
                    <a:pt x="476885" y="3937"/>
                  </a:cubicBezTo>
                  <a:cubicBezTo>
                    <a:pt x="433578" y="3937"/>
                    <a:pt x="390144" y="0"/>
                    <a:pt x="346837" y="3937"/>
                  </a:cubicBezTo>
                  <a:cubicBezTo>
                    <a:pt x="287782" y="7874"/>
                    <a:pt x="267970" y="51308"/>
                    <a:pt x="307467" y="94742"/>
                  </a:cubicBezTo>
                  <a:cubicBezTo>
                    <a:pt x="327152" y="118364"/>
                    <a:pt x="327152" y="138176"/>
                    <a:pt x="331089" y="165735"/>
                  </a:cubicBezTo>
                  <a:cubicBezTo>
                    <a:pt x="331089" y="244729"/>
                    <a:pt x="331089" y="323596"/>
                    <a:pt x="331089" y="402590"/>
                  </a:cubicBezTo>
                  <a:cubicBezTo>
                    <a:pt x="342900" y="402590"/>
                    <a:pt x="350774" y="398653"/>
                    <a:pt x="362585" y="398653"/>
                  </a:cubicBezTo>
                  <a:cubicBezTo>
                    <a:pt x="366522" y="394716"/>
                    <a:pt x="370459" y="394716"/>
                    <a:pt x="378333" y="390779"/>
                  </a:cubicBezTo>
                  <a:cubicBezTo>
                    <a:pt x="370459" y="394716"/>
                    <a:pt x="366522" y="394716"/>
                    <a:pt x="362585" y="398653"/>
                  </a:cubicBezTo>
                  <a:cubicBezTo>
                    <a:pt x="350774" y="398653"/>
                    <a:pt x="342900" y="402590"/>
                    <a:pt x="331089" y="402590"/>
                  </a:cubicBezTo>
                  <a:cubicBezTo>
                    <a:pt x="335026" y="446024"/>
                    <a:pt x="319278" y="469646"/>
                    <a:pt x="275971" y="485521"/>
                  </a:cubicBezTo>
                  <a:cubicBezTo>
                    <a:pt x="197104" y="513207"/>
                    <a:pt x="138049" y="560451"/>
                    <a:pt x="90678" y="627634"/>
                  </a:cubicBezTo>
                  <a:cubicBezTo>
                    <a:pt x="55245" y="655320"/>
                    <a:pt x="35560" y="690753"/>
                    <a:pt x="19685" y="726313"/>
                  </a:cubicBezTo>
                  <a:cubicBezTo>
                    <a:pt x="0" y="793369"/>
                    <a:pt x="15748" y="813054"/>
                    <a:pt x="90678" y="805180"/>
                  </a:cubicBezTo>
                  <a:cubicBezTo>
                    <a:pt x="161671" y="698627"/>
                    <a:pt x="244348" y="599948"/>
                    <a:pt x="374396" y="560451"/>
                  </a:cubicBezTo>
                  <a:close/>
                  <a:moveTo>
                    <a:pt x="1541018" y="1002538"/>
                  </a:moveTo>
                  <a:cubicBezTo>
                    <a:pt x="1604137" y="998601"/>
                    <a:pt x="1655318" y="1049909"/>
                    <a:pt x="1655318" y="1113028"/>
                  </a:cubicBezTo>
                  <a:cubicBezTo>
                    <a:pt x="1659255" y="1176147"/>
                    <a:pt x="1612011" y="1227455"/>
                    <a:pt x="1544955" y="1227455"/>
                  </a:cubicBezTo>
                  <a:cubicBezTo>
                    <a:pt x="1481836" y="1227455"/>
                    <a:pt x="1434592" y="1180084"/>
                    <a:pt x="1430655" y="1120902"/>
                  </a:cubicBezTo>
                  <a:cubicBezTo>
                    <a:pt x="1426718" y="1057783"/>
                    <a:pt x="1477899" y="1002538"/>
                    <a:pt x="1541018" y="1002538"/>
                  </a:cubicBezTo>
                  <a:close/>
                  <a:moveTo>
                    <a:pt x="610870" y="453898"/>
                  </a:moveTo>
                  <a:cubicBezTo>
                    <a:pt x="610870" y="453898"/>
                    <a:pt x="614807" y="453898"/>
                    <a:pt x="618744" y="449961"/>
                  </a:cubicBezTo>
                  <a:cubicBezTo>
                    <a:pt x="614807" y="453898"/>
                    <a:pt x="610870" y="453898"/>
                    <a:pt x="610870" y="453898"/>
                  </a:cubicBezTo>
                  <a:close/>
                  <a:moveTo>
                    <a:pt x="618744" y="449961"/>
                  </a:moveTo>
                  <a:cubicBezTo>
                    <a:pt x="622681" y="449961"/>
                    <a:pt x="622681" y="449961"/>
                    <a:pt x="622681" y="449961"/>
                  </a:cubicBezTo>
                  <a:cubicBezTo>
                    <a:pt x="622681" y="449961"/>
                    <a:pt x="622681" y="449961"/>
                    <a:pt x="618744" y="449961"/>
                  </a:cubicBezTo>
                  <a:close/>
                  <a:moveTo>
                    <a:pt x="788289" y="110490"/>
                  </a:moveTo>
                  <a:cubicBezTo>
                    <a:pt x="823722" y="114427"/>
                    <a:pt x="863219" y="110490"/>
                    <a:pt x="898652" y="110490"/>
                  </a:cubicBezTo>
                  <a:cubicBezTo>
                    <a:pt x="1064133" y="110490"/>
                    <a:pt x="1064133" y="110490"/>
                    <a:pt x="1091819" y="272288"/>
                  </a:cubicBezTo>
                  <a:cubicBezTo>
                    <a:pt x="1115441" y="410464"/>
                    <a:pt x="1135126" y="548640"/>
                    <a:pt x="1154938" y="686689"/>
                  </a:cubicBezTo>
                  <a:cubicBezTo>
                    <a:pt x="1158875" y="710311"/>
                    <a:pt x="1190371" y="757682"/>
                    <a:pt x="1147064" y="761619"/>
                  </a:cubicBezTo>
                  <a:cubicBezTo>
                    <a:pt x="1099820" y="769493"/>
                    <a:pt x="1040638" y="797179"/>
                    <a:pt x="1005205" y="733933"/>
                  </a:cubicBezTo>
                  <a:cubicBezTo>
                    <a:pt x="950087" y="627380"/>
                    <a:pt x="871220" y="544449"/>
                    <a:pt x="760857" y="493141"/>
                  </a:cubicBezTo>
                  <a:cubicBezTo>
                    <a:pt x="729361" y="481330"/>
                    <a:pt x="721487" y="461518"/>
                    <a:pt x="721487" y="426085"/>
                  </a:cubicBezTo>
                  <a:cubicBezTo>
                    <a:pt x="725424" y="343154"/>
                    <a:pt x="725424" y="260350"/>
                    <a:pt x="721487" y="173482"/>
                  </a:cubicBezTo>
                  <a:cubicBezTo>
                    <a:pt x="717550" y="122174"/>
                    <a:pt x="737235" y="102489"/>
                    <a:pt x="788543" y="110363"/>
                  </a:cubicBezTo>
                  <a:close/>
                  <a:moveTo>
                    <a:pt x="417703" y="134239"/>
                  </a:moveTo>
                  <a:cubicBezTo>
                    <a:pt x="417703" y="126365"/>
                    <a:pt x="421640" y="122428"/>
                    <a:pt x="421640" y="118491"/>
                  </a:cubicBezTo>
                  <a:cubicBezTo>
                    <a:pt x="492633" y="118491"/>
                    <a:pt x="559562" y="114554"/>
                    <a:pt x="630555" y="114554"/>
                  </a:cubicBezTo>
                  <a:cubicBezTo>
                    <a:pt x="630555" y="122428"/>
                    <a:pt x="634492" y="126365"/>
                    <a:pt x="638429" y="134239"/>
                  </a:cubicBezTo>
                  <a:cubicBezTo>
                    <a:pt x="638429" y="146050"/>
                    <a:pt x="638429" y="157861"/>
                    <a:pt x="642366" y="169799"/>
                  </a:cubicBezTo>
                  <a:cubicBezTo>
                    <a:pt x="638429" y="157988"/>
                    <a:pt x="638429" y="146177"/>
                    <a:pt x="638429" y="134239"/>
                  </a:cubicBezTo>
                  <a:cubicBezTo>
                    <a:pt x="626618" y="232918"/>
                    <a:pt x="630555" y="335534"/>
                    <a:pt x="634492" y="434213"/>
                  </a:cubicBezTo>
                  <a:cubicBezTo>
                    <a:pt x="630555" y="438150"/>
                    <a:pt x="630555" y="438150"/>
                    <a:pt x="630555" y="442087"/>
                  </a:cubicBezTo>
                  <a:cubicBezTo>
                    <a:pt x="618744" y="446024"/>
                    <a:pt x="606933" y="446024"/>
                    <a:pt x="595122" y="449961"/>
                  </a:cubicBezTo>
                  <a:cubicBezTo>
                    <a:pt x="547878" y="461772"/>
                    <a:pt x="504444" y="414401"/>
                    <a:pt x="457200" y="442087"/>
                  </a:cubicBezTo>
                  <a:cubicBezTo>
                    <a:pt x="421767" y="438150"/>
                    <a:pt x="417830" y="418465"/>
                    <a:pt x="421767" y="386842"/>
                  </a:cubicBezTo>
                  <a:cubicBezTo>
                    <a:pt x="421767" y="303911"/>
                    <a:pt x="417830" y="217170"/>
                    <a:pt x="417830" y="134239"/>
                  </a:cubicBezTo>
                  <a:cubicBezTo>
                    <a:pt x="413893" y="142113"/>
                    <a:pt x="409956" y="149987"/>
                    <a:pt x="409956" y="161925"/>
                  </a:cubicBezTo>
                  <a:cubicBezTo>
                    <a:pt x="409956" y="150114"/>
                    <a:pt x="413893" y="142240"/>
                    <a:pt x="417830" y="134239"/>
                  </a:cubicBezTo>
                  <a:close/>
                </a:path>
              </a:pathLst>
            </a:custGeom>
            <a:solidFill>
              <a:srgbClr val="00B050"/>
            </a:solidFill>
          </p:spPr>
        </p:sp>
      </p:grpSp>
      <p:grpSp>
        <p:nvGrpSpPr>
          <p:cNvPr id="163" name="Group 80">
            <a:extLst>
              <a:ext uri="{FF2B5EF4-FFF2-40B4-BE49-F238E27FC236}">
                <a16:creationId xmlns:a16="http://schemas.microsoft.com/office/drawing/2014/main" id="{4240BF4D-FAB6-7BED-7DA0-7D6C6D562ADA}"/>
              </a:ext>
            </a:extLst>
          </p:cNvPr>
          <p:cNvGrpSpPr/>
          <p:nvPr/>
        </p:nvGrpSpPr>
        <p:grpSpPr>
          <a:xfrm>
            <a:off x="172800" y="1134720"/>
            <a:ext cx="590400" cy="609840"/>
            <a:chOff x="0" y="0"/>
            <a:chExt cx="787200" cy="813120"/>
          </a:xfrm>
        </p:grpSpPr>
        <p:sp>
          <p:nvSpPr>
            <p:cNvPr id="164" name="Freeform 81">
              <a:extLst>
                <a:ext uri="{FF2B5EF4-FFF2-40B4-BE49-F238E27FC236}">
                  <a16:creationId xmlns:a16="http://schemas.microsoft.com/office/drawing/2014/main" id="{287F8740-8B56-180E-27D7-387C10F7B481}"/>
                </a:ext>
              </a:extLst>
            </p:cNvPr>
            <p:cNvSpPr/>
            <p:nvPr/>
          </p:nvSpPr>
          <p:spPr>
            <a:xfrm>
              <a:off x="0" y="0"/>
              <a:ext cx="787273" cy="813181"/>
            </a:xfrm>
            <a:custGeom>
              <a:avLst/>
              <a:gdLst/>
              <a:ahLst/>
              <a:cxnLst/>
              <a:rect l="l" t="t" r="r" b="b"/>
              <a:pathLst>
                <a:path w="787273" h="813181">
                  <a:moveTo>
                    <a:pt x="31496" y="517144"/>
                  </a:moveTo>
                  <a:cubicBezTo>
                    <a:pt x="43307" y="568452"/>
                    <a:pt x="66929" y="611886"/>
                    <a:pt x="102362" y="651383"/>
                  </a:cubicBezTo>
                  <a:cubicBezTo>
                    <a:pt x="228346" y="789559"/>
                    <a:pt x="432943" y="813181"/>
                    <a:pt x="586486" y="710565"/>
                  </a:cubicBezTo>
                  <a:cubicBezTo>
                    <a:pt x="736092" y="604012"/>
                    <a:pt x="787273" y="406654"/>
                    <a:pt x="708533" y="240792"/>
                  </a:cubicBezTo>
                  <a:cubicBezTo>
                    <a:pt x="625856" y="75057"/>
                    <a:pt x="440817" y="0"/>
                    <a:pt x="255778" y="59182"/>
                  </a:cubicBezTo>
                  <a:cubicBezTo>
                    <a:pt x="259715" y="82804"/>
                    <a:pt x="271526" y="98679"/>
                    <a:pt x="287274" y="114427"/>
                  </a:cubicBezTo>
                  <a:cubicBezTo>
                    <a:pt x="271526" y="98679"/>
                    <a:pt x="259715" y="82804"/>
                    <a:pt x="255778" y="59182"/>
                  </a:cubicBezTo>
                  <a:cubicBezTo>
                    <a:pt x="216408" y="70993"/>
                    <a:pt x="180975" y="82804"/>
                    <a:pt x="153416" y="118364"/>
                  </a:cubicBezTo>
                  <a:cubicBezTo>
                    <a:pt x="125857" y="126238"/>
                    <a:pt x="106172" y="146050"/>
                    <a:pt x="94361" y="165735"/>
                  </a:cubicBezTo>
                  <a:cubicBezTo>
                    <a:pt x="70866" y="225044"/>
                    <a:pt x="3937" y="264414"/>
                    <a:pt x="19685" y="343408"/>
                  </a:cubicBezTo>
                  <a:cubicBezTo>
                    <a:pt x="3937" y="355219"/>
                    <a:pt x="3937" y="371094"/>
                    <a:pt x="11811" y="390779"/>
                  </a:cubicBezTo>
                  <a:cubicBezTo>
                    <a:pt x="11811" y="402590"/>
                    <a:pt x="11811" y="410464"/>
                    <a:pt x="11811" y="422402"/>
                  </a:cubicBezTo>
                  <a:cubicBezTo>
                    <a:pt x="15748" y="430276"/>
                    <a:pt x="23622" y="438150"/>
                    <a:pt x="27559" y="446024"/>
                  </a:cubicBezTo>
                  <a:cubicBezTo>
                    <a:pt x="23622" y="438150"/>
                    <a:pt x="15748" y="430276"/>
                    <a:pt x="11811" y="422402"/>
                  </a:cubicBezTo>
                  <a:cubicBezTo>
                    <a:pt x="0" y="449961"/>
                    <a:pt x="7874" y="473710"/>
                    <a:pt x="27559" y="493395"/>
                  </a:cubicBezTo>
                  <a:cubicBezTo>
                    <a:pt x="23622" y="497332"/>
                    <a:pt x="27559" y="501269"/>
                    <a:pt x="31496" y="505206"/>
                  </a:cubicBezTo>
                  <a:cubicBezTo>
                    <a:pt x="31496" y="505206"/>
                    <a:pt x="27559" y="513080"/>
                    <a:pt x="27559" y="513080"/>
                  </a:cubicBezTo>
                  <a:cubicBezTo>
                    <a:pt x="27559" y="513080"/>
                    <a:pt x="31496" y="517017"/>
                    <a:pt x="31496" y="517017"/>
                  </a:cubicBezTo>
                  <a:close/>
                  <a:moveTo>
                    <a:pt x="385699" y="228981"/>
                  </a:moveTo>
                  <a:cubicBezTo>
                    <a:pt x="381762" y="209296"/>
                    <a:pt x="373888" y="201295"/>
                    <a:pt x="366014" y="189484"/>
                  </a:cubicBezTo>
                  <a:cubicBezTo>
                    <a:pt x="373888" y="201295"/>
                    <a:pt x="381762" y="209169"/>
                    <a:pt x="385699" y="228981"/>
                  </a:cubicBezTo>
                  <a:cubicBezTo>
                    <a:pt x="499872" y="264541"/>
                    <a:pt x="551053" y="319786"/>
                    <a:pt x="547116" y="410591"/>
                  </a:cubicBezTo>
                  <a:cubicBezTo>
                    <a:pt x="543179" y="489585"/>
                    <a:pt x="499872" y="536956"/>
                    <a:pt x="429006" y="568452"/>
                  </a:cubicBezTo>
                  <a:cubicBezTo>
                    <a:pt x="377825" y="592074"/>
                    <a:pt x="326644" y="556641"/>
                    <a:pt x="279400" y="560578"/>
                  </a:cubicBezTo>
                  <a:cubicBezTo>
                    <a:pt x="279400" y="560578"/>
                    <a:pt x="275463" y="560578"/>
                    <a:pt x="275463" y="560578"/>
                  </a:cubicBezTo>
                  <a:cubicBezTo>
                    <a:pt x="283337" y="540893"/>
                    <a:pt x="263652" y="532892"/>
                    <a:pt x="251841" y="521081"/>
                  </a:cubicBezTo>
                  <a:cubicBezTo>
                    <a:pt x="180975" y="446024"/>
                    <a:pt x="192786" y="355346"/>
                    <a:pt x="275463" y="268478"/>
                  </a:cubicBezTo>
                  <a:cubicBezTo>
                    <a:pt x="306959" y="248793"/>
                    <a:pt x="346329" y="232918"/>
                    <a:pt x="385699" y="228981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165" name="Group 82">
            <a:extLst>
              <a:ext uri="{FF2B5EF4-FFF2-40B4-BE49-F238E27FC236}">
                <a16:creationId xmlns:a16="http://schemas.microsoft.com/office/drawing/2014/main" id="{573E1696-B343-55C6-D95A-F1A116B433C7}"/>
              </a:ext>
            </a:extLst>
          </p:cNvPr>
          <p:cNvGrpSpPr/>
          <p:nvPr/>
        </p:nvGrpSpPr>
        <p:grpSpPr>
          <a:xfrm>
            <a:off x="14999040" y="1377360"/>
            <a:ext cx="311760" cy="534960"/>
            <a:chOff x="0" y="0"/>
            <a:chExt cx="415680" cy="713280"/>
          </a:xfrm>
        </p:grpSpPr>
        <p:sp>
          <p:nvSpPr>
            <p:cNvPr id="166" name="Freeform 83">
              <a:extLst>
                <a:ext uri="{FF2B5EF4-FFF2-40B4-BE49-F238E27FC236}">
                  <a16:creationId xmlns:a16="http://schemas.microsoft.com/office/drawing/2014/main" id="{D0DF6EDC-A856-79EB-04EB-44C0449B5DCA}"/>
                </a:ext>
              </a:extLst>
            </p:cNvPr>
            <p:cNvSpPr/>
            <p:nvPr/>
          </p:nvSpPr>
          <p:spPr>
            <a:xfrm>
              <a:off x="0" y="0"/>
              <a:ext cx="415671" cy="713359"/>
            </a:xfrm>
            <a:custGeom>
              <a:avLst/>
              <a:gdLst/>
              <a:ahLst/>
              <a:cxnLst/>
              <a:rect l="l" t="t" r="r" b="b"/>
              <a:pathLst>
                <a:path w="415671" h="713359">
                  <a:moveTo>
                    <a:pt x="415671" y="644271"/>
                  </a:moveTo>
                  <a:cubicBezTo>
                    <a:pt x="398399" y="641350"/>
                    <a:pt x="378206" y="638556"/>
                    <a:pt x="357886" y="635635"/>
                  </a:cubicBezTo>
                  <a:cubicBezTo>
                    <a:pt x="329057" y="632714"/>
                    <a:pt x="331851" y="615442"/>
                    <a:pt x="331851" y="595376"/>
                  </a:cubicBezTo>
                  <a:cubicBezTo>
                    <a:pt x="331851" y="511937"/>
                    <a:pt x="331851" y="428498"/>
                    <a:pt x="331851" y="342265"/>
                  </a:cubicBezTo>
                  <a:cubicBezTo>
                    <a:pt x="331851" y="304927"/>
                    <a:pt x="337566" y="273177"/>
                    <a:pt x="357886" y="241554"/>
                  </a:cubicBezTo>
                  <a:cubicBezTo>
                    <a:pt x="406908" y="166751"/>
                    <a:pt x="386715" y="68961"/>
                    <a:pt x="320421" y="14351"/>
                  </a:cubicBezTo>
                  <a:cubicBezTo>
                    <a:pt x="303149" y="0"/>
                    <a:pt x="294386" y="0"/>
                    <a:pt x="280035" y="11557"/>
                  </a:cubicBezTo>
                  <a:cubicBezTo>
                    <a:pt x="216535" y="63373"/>
                    <a:pt x="187706" y="161163"/>
                    <a:pt x="231013" y="224409"/>
                  </a:cubicBezTo>
                  <a:cubicBezTo>
                    <a:pt x="288798" y="304927"/>
                    <a:pt x="257048" y="388366"/>
                    <a:pt x="268478" y="483235"/>
                  </a:cubicBezTo>
                  <a:cubicBezTo>
                    <a:pt x="187706" y="422783"/>
                    <a:pt x="184785" y="417068"/>
                    <a:pt x="181864" y="339471"/>
                  </a:cubicBezTo>
                  <a:cubicBezTo>
                    <a:pt x="176149" y="276225"/>
                    <a:pt x="127000" y="218694"/>
                    <a:pt x="60579" y="201422"/>
                  </a:cubicBezTo>
                  <a:cubicBezTo>
                    <a:pt x="43307" y="198501"/>
                    <a:pt x="31750" y="201422"/>
                    <a:pt x="25908" y="218694"/>
                  </a:cubicBezTo>
                  <a:cubicBezTo>
                    <a:pt x="0" y="276098"/>
                    <a:pt x="14478" y="359537"/>
                    <a:pt x="66421" y="391160"/>
                  </a:cubicBezTo>
                  <a:cubicBezTo>
                    <a:pt x="141478" y="431419"/>
                    <a:pt x="178943" y="511937"/>
                    <a:pt x="254000" y="549402"/>
                  </a:cubicBezTo>
                  <a:cubicBezTo>
                    <a:pt x="280035" y="563753"/>
                    <a:pt x="265557" y="592582"/>
                    <a:pt x="265557" y="612648"/>
                  </a:cubicBezTo>
                  <a:cubicBezTo>
                    <a:pt x="268478" y="632841"/>
                    <a:pt x="256921" y="632841"/>
                    <a:pt x="242443" y="635635"/>
                  </a:cubicBezTo>
                  <a:cubicBezTo>
                    <a:pt x="239522" y="635635"/>
                    <a:pt x="239522" y="635635"/>
                    <a:pt x="239522" y="635635"/>
                  </a:cubicBezTo>
                  <a:cubicBezTo>
                    <a:pt x="239522" y="641350"/>
                    <a:pt x="236601" y="647192"/>
                    <a:pt x="230886" y="652907"/>
                  </a:cubicBezTo>
                  <a:cubicBezTo>
                    <a:pt x="256921" y="661543"/>
                    <a:pt x="265557" y="687451"/>
                    <a:pt x="262636" y="710438"/>
                  </a:cubicBezTo>
                  <a:cubicBezTo>
                    <a:pt x="297307" y="707517"/>
                    <a:pt x="331978" y="707517"/>
                    <a:pt x="366522" y="713359"/>
                  </a:cubicBezTo>
                  <a:cubicBezTo>
                    <a:pt x="366522" y="687451"/>
                    <a:pt x="383794" y="655828"/>
                    <a:pt x="415544" y="650113"/>
                  </a:cubicBezTo>
                  <a:cubicBezTo>
                    <a:pt x="415544" y="650113"/>
                    <a:pt x="415544" y="647192"/>
                    <a:pt x="415544" y="644398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67" name="Group 84">
            <a:extLst>
              <a:ext uri="{FF2B5EF4-FFF2-40B4-BE49-F238E27FC236}">
                <a16:creationId xmlns:a16="http://schemas.microsoft.com/office/drawing/2014/main" id="{82DF6043-24C5-0696-FBF7-F465DED3A780}"/>
              </a:ext>
            </a:extLst>
          </p:cNvPr>
          <p:cNvGrpSpPr/>
          <p:nvPr/>
        </p:nvGrpSpPr>
        <p:grpSpPr>
          <a:xfrm>
            <a:off x="15276240" y="1650240"/>
            <a:ext cx="142560" cy="190800"/>
            <a:chOff x="0" y="0"/>
            <a:chExt cx="190080" cy="254400"/>
          </a:xfrm>
        </p:grpSpPr>
        <p:sp>
          <p:nvSpPr>
            <p:cNvPr id="168" name="Freeform 85">
              <a:extLst>
                <a:ext uri="{FF2B5EF4-FFF2-40B4-BE49-F238E27FC236}">
                  <a16:creationId xmlns:a16="http://schemas.microsoft.com/office/drawing/2014/main" id="{1EBE6D83-904E-D90F-9EE0-5A301960642C}"/>
                </a:ext>
              </a:extLst>
            </p:cNvPr>
            <p:cNvSpPr/>
            <p:nvPr/>
          </p:nvSpPr>
          <p:spPr>
            <a:xfrm>
              <a:off x="0" y="0"/>
              <a:ext cx="190119" cy="254381"/>
            </a:xfrm>
            <a:custGeom>
              <a:avLst/>
              <a:gdLst/>
              <a:ahLst/>
              <a:cxnLst/>
              <a:rect l="l" t="t" r="r" b="b"/>
              <a:pathLst>
                <a:path w="190119" h="254381">
                  <a:moveTo>
                    <a:pt x="132461" y="2921"/>
                  </a:moveTo>
                  <a:cubicBezTo>
                    <a:pt x="54737" y="14478"/>
                    <a:pt x="0" y="78105"/>
                    <a:pt x="0" y="159004"/>
                  </a:cubicBezTo>
                  <a:cubicBezTo>
                    <a:pt x="0" y="242824"/>
                    <a:pt x="14351" y="254381"/>
                    <a:pt x="89281" y="216789"/>
                  </a:cubicBezTo>
                  <a:cubicBezTo>
                    <a:pt x="158369" y="182118"/>
                    <a:pt x="190119" y="104013"/>
                    <a:pt x="169926" y="26035"/>
                  </a:cubicBezTo>
                  <a:cubicBezTo>
                    <a:pt x="164211" y="5842"/>
                    <a:pt x="152654" y="0"/>
                    <a:pt x="132461" y="2921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69" name="Group 86">
            <a:extLst>
              <a:ext uri="{FF2B5EF4-FFF2-40B4-BE49-F238E27FC236}">
                <a16:creationId xmlns:a16="http://schemas.microsoft.com/office/drawing/2014/main" id="{349B977D-21F0-4BAD-B734-254D40CAEFED}"/>
              </a:ext>
            </a:extLst>
          </p:cNvPr>
          <p:cNvGrpSpPr/>
          <p:nvPr/>
        </p:nvGrpSpPr>
        <p:grpSpPr>
          <a:xfrm>
            <a:off x="13409280" y="1367280"/>
            <a:ext cx="311760" cy="534960"/>
            <a:chOff x="0" y="0"/>
            <a:chExt cx="415680" cy="713280"/>
          </a:xfrm>
        </p:grpSpPr>
        <p:sp>
          <p:nvSpPr>
            <p:cNvPr id="170" name="Freeform 87">
              <a:extLst>
                <a:ext uri="{FF2B5EF4-FFF2-40B4-BE49-F238E27FC236}">
                  <a16:creationId xmlns:a16="http://schemas.microsoft.com/office/drawing/2014/main" id="{FAD04CC6-C3D6-A079-9D54-6C9A6F3EFBEF}"/>
                </a:ext>
              </a:extLst>
            </p:cNvPr>
            <p:cNvSpPr/>
            <p:nvPr/>
          </p:nvSpPr>
          <p:spPr>
            <a:xfrm>
              <a:off x="0" y="0"/>
              <a:ext cx="415671" cy="713359"/>
            </a:xfrm>
            <a:custGeom>
              <a:avLst/>
              <a:gdLst/>
              <a:ahLst/>
              <a:cxnLst/>
              <a:rect l="l" t="t" r="r" b="b"/>
              <a:pathLst>
                <a:path w="415671" h="713359">
                  <a:moveTo>
                    <a:pt x="415671" y="644271"/>
                  </a:moveTo>
                  <a:cubicBezTo>
                    <a:pt x="398399" y="641350"/>
                    <a:pt x="378206" y="638556"/>
                    <a:pt x="357886" y="635635"/>
                  </a:cubicBezTo>
                  <a:cubicBezTo>
                    <a:pt x="329057" y="632714"/>
                    <a:pt x="331851" y="615442"/>
                    <a:pt x="331851" y="595376"/>
                  </a:cubicBezTo>
                  <a:cubicBezTo>
                    <a:pt x="331851" y="511937"/>
                    <a:pt x="331851" y="428498"/>
                    <a:pt x="331851" y="342265"/>
                  </a:cubicBezTo>
                  <a:cubicBezTo>
                    <a:pt x="331851" y="304927"/>
                    <a:pt x="337566" y="273177"/>
                    <a:pt x="357886" y="241554"/>
                  </a:cubicBezTo>
                  <a:cubicBezTo>
                    <a:pt x="406908" y="166751"/>
                    <a:pt x="386715" y="68961"/>
                    <a:pt x="320421" y="14351"/>
                  </a:cubicBezTo>
                  <a:cubicBezTo>
                    <a:pt x="303149" y="0"/>
                    <a:pt x="294386" y="0"/>
                    <a:pt x="280035" y="11557"/>
                  </a:cubicBezTo>
                  <a:cubicBezTo>
                    <a:pt x="216535" y="63373"/>
                    <a:pt x="187706" y="161163"/>
                    <a:pt x="231013" y="224409"/>
                  </a:cubicBezTo>
                  <a:cubicBezTo>
                    <a:pt x="288798" y="304927"/>
                    <a:pt x="257048" y="388366"/>
                    <a:pt x="268478" y="483235"/>
                  </a:cubicBezTo>
                  <a:cubicBezTo>
                    <a:pt x="187706" y="422783"/>
                    <a:pt x="184785" y="417068"/>
                    <a:pt x="181864" y="339471"/>
                  </a:cubicBezTo>
                  <a:cubicBezTo>
                    <a:pt x="176149" y="276225"/>
                    <a:pt x="127000" y="218694"/>
                    <a:pt x="60579" y="201422"/>
                  </a:cubicBezTo>
                  <a:cubicBezTo>
                    <a:pt x="43307" y="198501"/>
                    <a:pt x="31750" y="201422"/>
                    <a:pt x="25908" y="218694"/>
                  </a:cubicBezTo>
                  <a:cubicBezTo>
                    <a:pt x="0" y="276098"/>
                    <a:pt x="14478" y="359537"/>
                    <a:pt x="66421" y="391160"/>
                  </a:cubicBezTo>
                  <a:cubicBezTo>
                    <a:pt x="141478" y="431419"/>
                    <a:pt x="178943" y="511937"/>
                    <a:pt x="254000" y="549402"/>
                  </a:cubicBezTo>
                  <a:cubicBezTo>
                    <a:pt x="280035" y="563753"/>
                    <a:pt x="265557" y="592582"/>
                    <a:pt x="265557" y="612648"/>
                  </a:cubicBezTo>
                  <a:cubicBezTo>
                    <a:pt x="268478" y="632841"/>
                    <a:pt x="256921" y="632841"/>
                    <a:pt x="242443" y="635635"/>
                  </a:cubicBezTo>
                  <a:cubicBezTo>
                    <a:pt x="239522" y="635635"/>
                    <a:pt x="239522" y="635635"/>
                    <a:pt x="239522" y="635635"/>
                  </a:cubicBezTo>
                  <a:cubicBezTo>
                    <a:pt x="239522" y="641350"/>
                    <a:pt x="236601" y="647192"/>
                    <a:pt x="230886" y="652907"/>
                  </a:cubicBezTo>
                  <a:cubicBezTo>
                    <a:pt x="256921" y="661543"/>
                    <a:pt x="265557" y="687451"/>
                    <a:pt x="262636" y="710438"/>
                  </a:cubicBezTo>
                  <a:cubicBezTo>
                    <a:pt x="297307" y="707517"/>
                    <a:pt x="331978" y="707517"/>
                    <a:pt x="366522" y="713359"/>
                  </a:cubicBezTo>
                  <a:cubicBezTo>
                    <a:pt x="366522" y="687451"/>
                    <a:pt x="383794" y="655828"/>
                    <a:pt x="415544" y="650113"/>
                  </a:cubicBezTo>
                  <a:cubicBezTo>
                    <a:pt x="415544" y="650113"/>
                    <a:pt x="415544" y="647192"/>
                    <a:pt x="415544" y="644398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71" name="Group 88">
            <a:extLst>
              <a:ext uri="{FF2B5EF4-FFF2-40B4-BE49-F238E27FC236}">
                <a16:creationId xmlns:a16="http://schemas.microsoft.com/office/drawing/2014/main" id="{EACBF899-DE3C-21E3-3B6D-634BF73FCCDB}"/>
              </a:ext>
            </a:extLst>
          </p:cNvPr>
          <p:cNvGrpSpPr/>
          <p:nvPr/>
        </p:nvGrpSpPr>
        <p:grpSpPr>
          <a:xfrm>
            <a:off x="13687200" y="1640160"/>
            <a:ext cx="142560" cy="190800"/>
            <a:chOff x="0" y="0"/>
            <a:chExt cx="190080" cy="254400"/>
          </a:xfrm>
        </p:grpSpPr>
        <p:sp>
          <p:nvSpPr>
            <p:cNvPr id="172" name="Freeform 89">
              <a:extLst>
                <a:ext uri="{FF2B5EF4-FFF2-40B4-BE49-F238E27FC236}">
                  <a16:creationId xmlns:a16="http://schemas.microsoft.com/office/drawing/2014/main" id="{EA6D3D98-23CC-9B59-55AB-A42A49A15A91}"/>
                </a:ext>
              </a:extLst>
            </p:cNvPr>
            <p:cNvSpPr/>
            <p:nvPr/>
          </p:nvSpPr>
          <p:spPr>
            <a:xfrm>
              <a:off x="0" y="0"/>
              <a:ext cx="190119" cy="254381"/>
            </a:xfrm>
            <a:custGeom>
              <a:avLst/>
              <a:gdLst/>
              <a:ahLst/>
              <a:cxnLst/>
              <a:rect l="l" t="t" r="r" b="b"/>
              <a:pathLst>
                <a:path w="190119" h="254381">
                  <a:moveTo>
                    <a:pt x="132461" y="2921"/>
                  </a:moveTo>
                  <a:cubicBezTo>
                    <a:pt x="54737" y="14478"/>
                    <a:pt x="0" y="78105"/>
                    <a:pt x="0" y="159004"/>
                  </a:cubicBezTo>
                  <a:cubicBezTo>
                    <a:pt x="0" y="242824"/>
                    <a:pt x="14351" y="254381"/>
                    <a:pt x="89281" y="216789"/>
                  </a:cubicBezTo>
                  <a:cubicBezTo>
                    <a:pt x="158369" y="182118"/>
                    <a:pt x="190119" y="104013"/>
                    <a:pt x="169926" y="26035"/>
                  </a:cubicBezTo>
                  <a:cubicBezTo>
                    <a:pt x="164211" y="5842"/>
                    <a:pt x="152654" y="0"/>
                    <a:pt x="132461" y="2921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73" name="Group 90">
            <a:extLst>
              <a:ext uri="{FF2B5EF4-FFF2-40B4-BE49-F238E27FC236}">
                <a16:creationId xmlns:a16="http://schemas.microsoft.com/office/drawing/2014/main" id="{79A4E54E-102A-4917-D0A8-103913554740}"/>
              </a:ext>
            </a:extLst>
          </p:cNvPr>
          <p:cNvGrpSpPr/>
          <p:nvPr/>
        </p:nvGrpSpPr>
        <p:grpSpPr>
          <a:xfrm>
            <a:off x="11795040" y="1367280"/>
            <a:ext cx="311760" cy="534960"/>
            <a:chOff x="0" y="0"/>
            <a:chExt cx="415680" cy="713280"/>
          </a:xfrm>
        </p:grpSpPr>
        <p:sp>
          <p:nvSpPr>
            <p:cNvPr id="174" name="Freeform 91">
              <a:extLst>
                <a:ext uri="{FF2B5EF4-FFF2-40B4-BE49-F238E27FC236}">
                  <a16:creationId xmlns:a16="http://schemas.microsoft.com/office/drawing/2014/main" id="{D4E2E696-4EC1-BE99-7C78-6BD445F7A964}"/>
                </a:ext>
              </a:extLst>
            </p:cNvPr>
            <p:cNvSpPr/>
            <p:nvPr/>
          </p:nvSpPr>
          <p:spPr>
            <a:xfrm>
              <a:off x="0" y="0"/>
              <a:ext cx="415671" cy="713359"/>
            </a:xfrm>
            <a:custGeom>
              <a:avLst/>
              <a:gdLst/>
              <a:ahLst/>
              <a:cxnLst/>
              <a:rect l="l" t="t" r="r" b="b"/>
              <a:pathLst>
                <a:path w="415671" h="713359">
                  <a:moveTo>
                    <a:pt x="415671" y="644271"/>
                  </a:moveTo>
                  <a:cubicBezTo>
                    <a:pt x="398399" y="641350"/>
                    <a:pt x="378206" y="638556"/>
                    <a:pt x="357886" y="635635"/>
                  </a:cubicBezTo>
                  <a:cubicBezTo>
                    <a:pt x="329057" y="632714"/>
                    <a:pt x="331851" y="615442"/>
                    <a:pt x="331851" y="595376"/>
                  </a:cubicBezTo>
                  <a:cubicBezTo>
                    <a:pt x="331851" y="511937"/>
                    <a:pt x="331851" y="428498"/>
                    <a:pt x="331851" y="342265"/>
                  </a:cubicBezTo>
                  <a:cubicBezTo>
                    <a:pt x="331851" y="304927"/>
                    <a:pt x="337566" y="273177"/>
                    <a:pt x="357886" y="241554"/>
                  </a:cubicBezTo>
                  <a:cubicBezTo>
                    <a:pt x="406908" y="166751"/>
                    <a:pt x="386715" y="68961"/>
                    <a:pt x="320421" y="14351"/>
                  </a:cubicBezTo>
                  <a:cubicBezTo>
                    <a:pt x="303149" y="0"/>
                    <a:pt x="294386" y="0"/>
                    <a:pt x="280035" y="11557"/>
                  </a:cubicBezTo>
                  <a:cubicBezTo>
                    <a:pt x="216535" y="63373"/>
                    <a:pt x="187706" y="161163"/>
                    <a:pt x="231013" y="224409"/>
                  </a:cubicBezTo>
                  <a:cubicBezTo>
                    <a:pt x="288798" y="304927"/>
                    <a:pt x="257048" y="388366"/>
                    <a:pt x="268478" y="483235"/>
                  </a:cubicBezTo>
                  <a:cubicBezTo>
                    <a:pt x="187706" y="422783"/>
                    <a:pt x="184785" y="417068"/>
                    <a:pt x="181864" y="339471"/>
                  </a:cubicBezTo>
                  <a:cubicBezTo>
                    <a:pt x="176149" y="276225"/>
                    <a:pt x="127000" y="218694"/>
                    <a:pt x="60579" y="201422"/>
                  </a:cubicBezTo>
                  <a:cubicBezTo>
                    <a:pt x="43307" y="198501"/>
                    <a:pt x="31750" y="201422"/>
                    <a:pt x="25908" y="218694"/>
                  </a:cubicBezTo>
                  <a:cubicBezTo>
                    <a:pt x="0" y="276098"/>
                    <a:pt x="14478" y="359537"/>
                    <a:pt x="66421" y="391160"/>
                  </a:cubicBezTo>
                  <a:cubicBezTo>
                    <a:pt x="141478" y="431419"/>
                    <a:pt x="178943" y="511937"/>
                    <a:pt x="254000" y="549402"/>
                  </a:cubicBezTo>
                  <a:cubicBezTo>
                    <a:pt x="280035" y="563753"/>
                    <a:pt x="265557" y="592582"/>
                    <a:pt x="265557" y="612648"/>
                  </a:cubicBezTo>
                  <a:cubicBezTo>
                    <a:pt x="268478" y="632841"/>
                    <a:pt x="256921" y="632841"/>
                    <a:pt x="242443" y="635635"/>
                  </a:cubicBezTo>
                  <a:cubicBezTo>
                    <a:pt x="239522" y="635635"/>
                    <a:pt x="239522" y="635635"/>
                    <a:pt x="239522" y="635635"/>
                  </a:cubicBezTo>
                  <a:cubicBezTo>
                    <a:pt x="239522" y="641350"/>
                    <a:pt x="236601" y="647192"/>
                    <a:pt x="230886" y="652907"/>
                  </a:cubicBezTo>
                  <a:cubicBezTo>
                    <a:pt x="256921" y="661543"/>
                    <a:pt x="265557" y="687451"/>
                    <a:pt x="262636" y="710438"/>
                  </a:cubicBezTo>
                  <a:cubicBezTo>
                    <a:pt x="297307" y="707517"/>
                    <a:pt x="331978" y="707517"/>
                    <a:pt x="366522" y="713359"/>
                  </a:cubicBezTo>
                  <a:cubicBezTo>
                    <a:pt x="366522" y="687451"/>
                    <a:pt x="383794" y="655828"/>
                    <a:pt x="415544" y="650113"/>
                  </a:cubicBezTo>
                  <a:cubicBezTo>
                    <a:pt x="415544" y="650113"/>
                    <a:pt x="415544" y="647192"/>
                    <a:pt x="415544" y="644398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75" name="Group 92">
            <a:extLst>
              <a:ext uri="{FF2B5EF4-FFF2-40B4-BE49-F238E27FC236}">
                <a16:creationId xmlns:a16="http://schemas.microsoft.com/office/drawing/2014/main" id="{9EB1AF2A-588C-D4E9-EFB6-B913A57494CF}"/>
              </a:ext>
            </a:extLst>
          </p:cNvPr>
          <p:cNvGrpSpPr/>
          <p:nvPr/>
        </p:nvGrpSpPr>
        <p:grpSpPr>
          <a:xfrm>
            <a:off x="12072960" y="1640160"/>
            <a:ext cx="142560" cy="190800"/>
            <a:chOff x="0" y="0"/>
            <a:chExt cx="190080" cy="254400"/>
          </a:xfrm>
        </p:grpSpPr>
        <p:sp>
          <p:nvSpPr>
            <p:cNvPr id="176" name="Freeform 93">
              <a:extLst>
                <a:ext uri="{FF2B5EF4-FFF2-40B4-BE49-F238E27FC236}">
                  <a16:creationId xmlns:a16="http://schemas.microsoft.com/office/drawing/2014/main" id="{6E41DC09-BDA9-C963-7394-3300697199F8}"/>
                </a:ext>
              </a:extLst>
            </p:cNvPr>
            <p:cNvSpPr/>
            <p:nvPr/>
          </p:nvSpPr>
          <p:spPr>
            <a:xfrm>
              <a:off x="0" y="0"/>
              <a:ext cx="190119" cy="254381"/>
            </a:xfrm>
            <a:custGeom>
              <a:avLst/>
              <a:gdLst/>
              <a:ahLst/>
              <a:cxnLst/>
              <a:rect l="l" t="t" r="r" b="b"/>
              <a:pathLst>
                <a:path w="190119" h="254381">
                  <a:moveTo>
                    <a:pt x="132461" y="2921"/>
                  </a:moveTo>
                  <a:cubicBezTo>
                    <a:pt x="54737" y="14478"/>
                    <a:pt x="0" y="78105"/>
                    <a:pt x="0" y="159004"/>
                  </a:cubicBezTo>
                  <a:cubicBezTo>
                    <a:pt x="0" y="242824"/>
                    <a:pt x="14351" y="254381"/>
                    <a:pt x="89281" y="216789"/>
                  </a:cubicBezTo>
                  <a:cubicBezTo>
                    <a:pt x="158369" y="182118"/>
                    <a:pt x="190119" y="104013"/>
                    <a:pt x="169926" y="26035"/>
                  </a:cubicBezTo>
                  <a:cubicBezTo>
                    <a:pt x="164211" y="5842"/>
                    <a:pt x="152654" y="0"/>
                    <a:pt x="132461" y="2921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77" name="Group 94">
            <a:extLst>
              <a:ext uri="{FF2B5EF4-FFF2-40B4-BE49-F238E27FC236}">
                <a16:creationId xmlns:a16="http://schemas.microsoft.com/office/drawing/2014/main" id="{D6A3F00A-FD91-2749-5447-CD834D8844FF}"/>
              </a:ext>
            </a:extLst>
          </p:cNvPr>
          <p:cNvGrpSpPr/>
          <p:nvPr/>
        </p:nvGrpSpPr>
        <p:grpSpPr>
          <a:xfrm>
            <a:off x="3012480" y="1368720"/>
            <a:ext cx="311760" cy="534960"/>
            <a:chOff x="0" y="0"/>
            <a:chExt cx="415680" cy="713280"/>
          </a:xfrm>
        </p:grpSpPr>
        <p:sp>
          <p:nvSpPr>
            <p:cNvPr id="178" name="Freeform 95">
              <a:extLst>
                <a:ext uri="{FF2B5EF4-FFF2-40B4-BE49-F238E27FC236}">
                  <a16:creationId xmlns:a16="http://schemas.microsoft.com/office/drawing/2014/main" id="{25E03202-C7A7-6A6F-0C9C-40B57D150903}"/>
                </a:ext>
              </a:extLst>
            </p:cNvPr>
            <p:cNvSpPr/>
            <p:nvPr/>
          </p:nvSpPr>
          <p:spPr>
            <a:xfrm>
              <a:off x="0" y="0"/>
              <a:ext cx="415671" cy="713359"/>
            </a:xfrm>
            <a:custGeom>
              <a:avLst/>
              <a:gdLst/>
              <a:ahLst/>
              <a:cxnLst/>
              <a:rect l="l" t="t" r="r" b="b"/>
              <a:pathLst>
                <a:path w="415671" h="713359">
                  <a:moveTo>
                    <a:pt x="415671" y="644271"/>
                  </a:moveTo>
                  <a:cubicBezTo>
                    <a:pt x="398399" y="641350"/>
                    <a:pt x="378206" y="638556"/>
                    <a:pt x="357886" y="635635"/>
                  </a:cubicBezTo>
                  <a:cubicBezTo>
                    <a:pt x="329057" y="632714"/>
                    <a:pt x="331851" y="615442"/>
                    <a:pt x="331851" y="595376"/>
                  </a:cubicBezTo>
                  <a:cubicBezTo>
                    <a:pt x="331851" y="511937"/>
                    <a:pt x="331851" y="428498"/>
                    <a:pt x="331851" y="342265"/>
                  </a:cubicBezTo>
                  <a:cubicBezTo>
                    <a:pt x="331851" y="304927"/>
                    <a:pt x="337566" y="273177"/>
                    <a:pt x="357886" y="241554"/>
                  </a:cubicBezTo>
                  <a:cubicBezTo>
                    <a:pt x="406908" y="166751"/>
                    <a:pt x="386715" y="68961"/>
                    <a:pt x="320421" y="14351"/>
                  </a:cubicBezTo>
                  <a:cubicBezTo>
                    <a:pt x="303149" y="0"/>
                    <a:pt x="294386" y="0"/>
                    <a:pt x="280035" y="11557"/>
                  </a:cubicBezTo>
                  <a:cubicBezTo>
                    <a:pt x="216535" y="63373"/>
                    <a:pt x="187706" y="161163"/>
                    <a:pt x="231013" y="224409"/>
                  </a:cubicBezTo>
                  <a:cubicBezTo>
                    <a:pt x="288798" y="304927"/>
                    <a:pt x="257048" y="388366"/>
                    <a:pt x="268478" y="483235"/>
                  </a:cubicBezTo>
                  <a:cubicBezTo>
                    <a:pt x="187706" y="422783"/>
                    <a:pt x="184785" y="417068"/>
                    <a:pt x="181864" y="339471"/>
                  </a:cubicBezTo>
                  <a:cubicBezTo>
                    <a:pt x="176149" y="276225"/>
                    <a:pt x="127000" y="218694"/>
                    <a:pt x="60579" y="201422"/>
                  </a:cubicBezTo>
                  <a:cubicBezTo>
                    <a:pt x="43307" y="198501"/>
                    <a:pt x="31750" y="201422"/>
                    <a:pt x="25908" y="218694"/>
                  </a:cubicBezTo>
                  <a:cubicBezTo>
                    <a:pt x="0" y="276098"/>
                    <a:pt x="14478" y="359537"/>
                    <a:pt x="66421" y="391160"/>
                  </a:cubicBezTo>
                  <a:cubicBezTo>
                    <a:pt x="141478" y="431419"/>
                    <a:pt x="178943" y="511937"/>
                    <a:pt x="254000" y="549402"/>
                  </a:cubicBezTo>
                  <a:cubicBezTo>
                    <a:pt x="280035" y="563753"/>
                    <a:pt x="265557" y="592582"/>
                    <a:pt x="265557" y="612648"/>
                  </a:cubicBezTo>
                  <a:cubicBezTo>
                    <a:pt x="268478" y="632841"/>
                    <a:pt x="256921" y="632841"/>
                    <a:pt x="242443" y="635635"/>
                  </a:cubicBezTo>
                  <a:cubicBezTo>
                    <a:pt x="239522" y="635635"/>
                    <a:pt x="239522" y="635635"/>
                    <a:pt x="239522" y="635635"/>
                  </a:cubicBezTo>
                  <a:cubicBezTo>
                    <a:pt x="239522" y="641350"/>
                    <a:pt x="236601" y="647192"/>
                    <a:pt x="230886" y="652907"/>
                  </a:cubicBezTo>
                  <a:cubicBezTo>
                    <a:pt x="256921" y="661543"/>
                    <a:pt x="265557" y="687451"/>
                    <a:pt x="262636" y="710438"/>
                  </a:cubicBezTo>
                  <a:cubicBezTo>
                    <a:pt x="297307" y="707517"/>
                    <a:pt x="331978" y="707517"/>
                    <a:pt x="366522" y="713359"/>
                  </a:cubicBezTo>
                  <a:cubicBezTo>
                    <a:pt x="366522" y="687451"/>
                    <a:pt x="383794" y="655828"/>
                    <a:pt x="415544" y="650113"/>
                  </a:cubicBezTo>
                  <a:cubicBezTo>
                    <a:pt x="415544" y="650113"/>
                    <a:pt x="415544" y="647192"/>
                    <a:pt x="415544" y="644398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79" name="Group 96">
            <a:extLst>
              <a:ext uri="{FF2B5EF4-FFF2-40B4-BE49-F238E27FC236}">
                <a16:creationId xmlns:a16="http://schemas.microsoft.com/office/drawing/2014/main" id="{477E15CD-67C7-EB3E-C0E9-DC924FDD56DF}"/>
              </a:ext>
            </a:extLst>
          </p:cNvPr>
          <p:cNvGrpSpPr/>
          <p:nvPr/>
        </p:nvGrpSpPr>
        <p:grpSpPr>
          <a:xfrm>
            <a:off x="3290400" y="1642320"/>
            <a:ext cx="142560" cy="190800"/>
            <a:chOff x="0" y="0"/>
            <a:chExt cx="190080" cy="254400"/>
          </a:xfrm>
        </p:grpSpPr>
        <p:sp>
          <p:nvSpPr>
            <p:cNvPr id="180" name="Freeform 97">
              <a:extLst>
                <a:ext uri="{FF2B5EF4-FFF2-40B4-BE49-F238E27FC236}">
                  <a16:creationId xmlns:a16="http://schemas.microsoft.com/office/drawing/2014/main" id="{07BB6BB0-2A5D-800C-F772-2EFF97C99786}"/>
                </a:ext>
              </a:extLst>
            </p:cNvPr>
            <p:cNvSpPr/>
            <p:nvPr/>
          </p:nvSpPr>
          <p:spPr>
            <a:xfrm>
              <a:off x="0" y="0"/>
              <a:ext cx="190119" cy="254381"/>
            </a:xfrm>
            <a:custGeom>
              <a:avLst/>
              <a:gdLst/>
              <a:ahLst/>
              <a:cxnLst/>
              <a:rect l="l" t="t" r="r" b="b"/>
              <a:pathLst>
                <a:path w="190119" h="254381">
                  <a:moveTo>
                    <a:pt x="132461" y="2921"/>
                  </a:moveTo>
                  <a:cubicBezTo>
                    <a:pt x="54737" y="14478"/>
                    <a:pt x="0" y="78105"/>
                    <a:pt x="0" y="159004"/>
                  </a:cubicBezTo>
                  <a:cubicBezTo>
                    <a:pt x="0" y="242824"/>
                    <a:pt x="14351" y="254381"/>
                    <a:pt x="89281" y="216789"/>
                  </a:cubicBezTo>
                  <a:cubicBezTo>
                    <a:pt x="158369" y="182118"/>
                    <a:pt x="190119" y="104013"/>
                    <a:pt x="169926" y="26035"/>
                  </a:cubicBezTo>
                  <a:cubicBezTo>
                    <a:pt x="164211" y="5842"/>
                    <a:pt x="152654" y="0"/>
                    <a:pt x="132461" y="2921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81" name="Group 98">
            <a:extLst>
              <a:ext uri="{FF2B5EF4-FFF2-40B4-BE49-F238E27FC236}">
                <a16:creationId xmlns:a16="http://schemas.microsoft.com/office/drawing/2014/main" id="{A1CCAD8B-92C3-FCDC-01D0-EFAB4682CD08}"/>
              </a:ext>
            </a:extLst>
          </p:cNvPr>
          <p:cNvGrpSpPr/>
          <p:nvPr/>
        </p:nvGrpSpPr>
        <p:grpSpPr>
          <a:xfrm>
            <a:off x="2200320" y="1371600"/>
            <a:ext cx="311760" cy="534960"/>
            <a:chOff x="0" y="0"/>
            <a:chExt cx="415680" cy="713280"/>
          </a:xfrm>
        </p:grpSpPr>
        <p:sp>
          <p:nvSpPr>
            <p:cNvPr id="182" name="Freeform 99">
              <a:extLst>
                <a:ext uri="{FF2B5EF4-FFF2-40B4-BE49-F238E27FC236}">
                  <a16:creationId xmlns:a16="http://schemas.microsoft.com/office/drawing/2014/main" id="{3D920FE0-4781-079D-75FE-792DFE56A527}"/>
                </a:ext>
              </a:extLst>
            </p:cNvPr>
            <p:cNvSpPr/>
            <p:nvPr/>
          </p:nvSpPr>
          <p:spPr>
            <a:xfrm>
              <a:off x="0" y="0"/>
              <a:ext cx="415671" cy="713359"/>
            </a:xfrm>
            <a:custGeom>
              <a:avLst/>
              <a:gdLst/>
              <a:ahLst/>
              <a:cxnLst/>
              <a:rect l="l" t="t" r="r" b="b"/>
              <a:pathLst>
                <a:path w="415671" h="713359">
                  <a:moveTo>
                    <a:pt x="415671" y="644271"/>
                  </a:moveTo>
                  <a:cubicBezTo>
                    <a:pt x="398399" y="641350"/>
                    <a:pt x="378206" y="638556"/>
                    <a:pt x="357886" y="635635"/>
                  </a:cubicBezTo>
                  <a:cubicBezTo>
                    <a:pt x="329057" y="632714"/>
                    <a:pt x="331851" y="615442"/>
                    <a:pt x="331851" y="595376"/>
                  </a:cubicBezTo>
                  <a:cubicBezTo>
                    <a:pt x="331851" y="511937"/>
                    <a:pt x="331851" y="428498"/>
                    <a:pt x="331851" y="342265"/>
                  </a:cubicBezTo>
                  <a:cubicBezTo>
                    <a:pt x="331851" y="304927"/>
                    <a:pt x="337566" y="273177"/>
                    <a:pt x="357886" y="241554"/>
                  </a:cubicBezTo>
                  <a:cubicBezTo>
                    <a:pt x="406908" y="166751"/>
                    <a:pt x="386715" y="68961"/>
                    <a:pt x="320421" y="14351"/>
                  </a:cubicBezTo>
                  <a:cubicBezTo>
                    <a:pt x="303149" y="0"/>
                    <a:pt x="294386" y="0"/>
                    <a:pt x="280035" y="11557"/>
                  </a:cubicBezTo>
                  <a:cubicBezTo>
                    <a:pt x="216535" y="63373"/>
                    <a:pt x="187706" y="161163"/>
                    <a:pt x="231013" y="224409"/>
                  </a:cubicBezTo>
                  <a:cubicBezTo>
                    <a:pt x="288798" y="304927"/>
                    <a:pt x="257048" y="388366"/>
                    <a:pt x="268478" y="483235"/>
                  </a:cubicBezTo>
                  <a:cubicBezTo>
                    <a:pt x="187706" y="422783"/>
                    <a:pt x="184785" y="417068"/>
                    <a:pt x="181864" y="339471"/>
                  </a:cubicBezTo>
                  <a:cubicBezTo>
                    <a:pt x="176149" y="276225"/>
                    <a:pt x="127000" y="218694"/>
                    <a:pt x="60579" y="201422"/>
                  </a:cubicBezTo>
                  <a:cubicBezTo>
                    <a:pt x="43307" y="198501"/>
                    <a:pt x="31750" y="201422"/>
                    <a:pt x="25908" y="218694"/>
                  </a:cubicBezTo>
                  <a:cubicBezTo>
                    <a:pt x="0" y="276098"/>
                    <a:pt x="14478" y="359537"/>
                    <a:pt x="66421" y="391160"/>
                  </a:cubicBezTo>
                  <a:cubicBezTo>
                    <a:pt x="141478" y="431419"/>
                    <a:pt x="178943" y="511937"/>
                    <a:pt x="254000" y="549402"/>
                  </a:cubicBezTo>
                  <a:cubicBezTo>
                    <a:pt x="280035" y="563753"/>
                    <a:pt x="265557" y="592582"/>
                    <a:pt x="265557" y="612648"/>
                  </a:cubicBezTo>
                  <a:cubicBezTo>
                    <a:pt x="268478" y="632841"/>
                    <a:pt x="256921" y="632841"/>
                    <a:pt x="242443" y="635635"/>
                  </a:cubicBezTo>
                  <a:cubicBezTo>
                    <a:pt x="239522" y="635635"/>
                    <a:pt x="239522" y="635635"/>
                    <a:pt x="239522" y="635635"/>
                  </a:cubicBezTo>
                  <a:cubicBezTo>
                    <a:pt x="239522" y="641350"/>
                    <a:pt x="236601" y="647192"/>
                    <a:pt x="230886" y="652907"/>
                  </a:cubicBezTo>
                  <a:cubicBezTo>
                    <a:pt x="256921" y="661543"/>
                    <a:pt x="265557" y="687451"/>
                    <a:pt x="262636" y="710438"/>
                  </a:cubicBezTo>
                  <a:cubicBezTo>
                    <a:pt x="297307" y="707517"/>
                    <a:pt x="331978" y="707517"/>
                    <a:pt x="366522" y="713359"/>
                  </a:cubicBezTo>
                  <a:cubicBezTo>
                    <a:pt x="366522" y="687451"/>
                    <a:pt x="383794" y="655828"/>
                    <a:pt x="415544" y="650113"/>
                  </a:cubicBezTo>
                  <a:cubicBezTo>
                    <a:pt x="415544" y="650113"/>
                    <a:pt x="415544" y="647192"/>
                    <a:pt x="415544" y="644398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83" name="Group 100">
            <a:extLst>
              <a:ext uri="{FF2B5EF4-FFF2-40B4-BE49-F238E27FC236}">
                <a16:creationId xmlns:a16="http://schemas.microsoft.com/office/drawing/2014/main" id="{1D4383EA-DE63-2554-62AF-BAE04B7C72E1}"/>
              </a:ext>
            </a:extLst>
          </p:cNvPr>
          <p:cNvGrpSpPr/>
          <p:nvPr/>
        </p:nvGrpSpPr>
        <p:grpSpPr>
          <a:xfrm>
            <a:off x="2478240" y="1645200"/>
            <a:ext cx="142560" cy="190800"/>
            <a:chOff x="0" y="0"/>
            <a:chExt cx="190080" cy="254400"/>
          </a:xfrm>
        </p:grpSpPr>
        <p:sp>
          <p:nvSpPr>
            <p:cNvPr id="184" name="Freeform 101">
              <a:extLst>
                <a:ext uri="{FF2B5EF4-FFF2-40B4-BE49-F238E27FC236}">
                  <a16:creationId xmlns:a16="http://schemas.microsoft.com/office/drawing/2014/main" id="{2F38DA86-8510-F74B-3BDC-F895EA9F78DC}"/>
                </a:ext>
              </a:extLst>
            </p:cNvPr>
            <p:cNvSpPr/>
            <p:nvPr/>
          </p:nvSpPr>
          <p:spPr>
            <a:xfrm>
              <a:off x="0" y="0"/>
              <a:ext cx="190119" cy="254381"/>
            </a:xfrm>
            <a:custGeom>
              <a:avLst/>
              <a:gdLst/>
              <a:ahLst/>
              <a:cxnLst/>
              <a:rect l="l" t="t" r="r" b="b"/>
              <a:pathLst>
                <a:path w="190119" h="254381">
                  <a:moveTo>
                    <a:pt x="132461" y="2921"/>
                  </a:moveTo>
                  <a:cubicBezTo>
                    <a:pt x="54737" y="14478"/>
                    <a:pt x="0" y="78105"/>
                    <a:pt x="0" y="159004"/>
                  </a:cubicBezTo>
                  <a:cubicBezTo>
                    <a:pt x="0" y="242824"/>
                    <a:pt x="14351" y="254381"/>
                    <a:pt x="89281" y="216789"/>
                  </a:cubicBezTo>
                  <a:cubicBezTo>
                    <a:pt x="158369" y="182118"/>
                    <a:pt x="190119" y="104013"/>
                    <a:pt x="169926" y="26035"/>
                  </a:cubicBezTo>
                  <a:cubicBezTo>
                    <a:pt x="164211" y="5842"/>
                    <a:pt x="152654" y="0"/>
                    <a:pt x="132461" y="2921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sp>
        <p:nvSpPr>
          <p:cNvPr id="32" name="Google Shape;12363;p22">
            <a:extLst>
              <a:ext uri="{FF2B5EF4-FFF2-40B4-BE49-F238E27FC236}">
                <a16:creationId xmlns:a16="http://schemas.microsoft.com/office/drawing/2014/main" id="{01000F49-B384-7369-DE0B-D826E79B4FE4}"/>
              </a:ext>
            </a:extLst>
          </p:cNvPr>
          <p:cNvSpPr/>
          <p:nvPr/>
        </p:nvSpPr>
        <p:spPr>
          <a:xfrm>
            <a:off x="2096700" y="8004292"/>
            <a:ext cx="3311400" cy="147600"/>
          </a:xfrm>
          <a:prstGeom prst="rect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grpSp>
        <p:nvGrpSpPr>
          <p:cNvPr id="33" name="Google Shape;12364;p22">
            <a:extLst>
              <a:ext uri="{FF2B5EF4-FFF2-40B4-BE49-F238E27FC236}">
                <a16:creationId xmlns:a16="http://schemas.microsoft.com/office/drawing/2014/main" id="{843FB7AE-9F76-F315-6033-C2D3C19CFD58}"/>
              </a:ext>
            </a:extLst>
          </p:cNvPr>
          <p:cNvGrpSpPr/>
          <p:nvPr/>
        </p:nvGrpSpPr>
        <p:grpSpPr>
          <a:xfrm>
            <a:off x="2989185" y="3171059"/>
            <a:ext cx="1526438" cy="1526438"/>
            <a:chOff x="4049800" y="640400"/>
            <a:chExt cx="858900" cy="858900"/>
          </a:xfrm>
        </p:grpSpPr>
        <p:sp>
          <p:nvSpPr>
            <p:cNvPr id="130" name="Google Shape;12365;p22">
              <a:extLst>
                <a:ext uri="{FF2B5EF4-FFF2-40B4-BE49-F238E27FC236}">
                  <a16:creationId xmlns:a16="http://schemas.microsoft.com/office/drawing/2014/main" id="{A3B9AE79-C46F-29BA-473C-2720C90AD16F}"/>
                </a:ext>
              </a:extLst>
            </p:cNvPr>
            <p:cNvSpPr/>
            <p:nvPr/>
          </p:nvSpPr>
          <p:spPr>
            <a:xfrm>
              <a:off x="4049800" y="640400"/>
              <a:ext cx="858900" cy="858900"/>
            </a:xfrm>
            <a:prstGeom prst="donut">
              <a:avLst>
                <a:gd name="adj" fmla="val 11951"/>
              </a:avLst>
            </a:prstGeom>
            <a:noFill/>
            <a:ln w="19050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31" name="Google Shape;12366;p22">
              <a:extLst>
                <a:ext uri="{FF2B5EF4-FFF2-40B4-BE49-F238E27FC236}">
                  <a16:creationId xmlns:a16="http://schemas.microsoft.com/office/drawing/2014/main" id="{181EBD82-AA69-67B7-8E9C-082D52A76713}"/>
                </a:ext>
              </a:extLst>
            </p:cNvPr>
            <p:cNvSpPr/>
            <p:nvPr/>
          </p:nvSpPr>
          <p:spPr>
            <a:xfrm>
              <a:off x="4049800" y="640400"/>
              <a:ext cx="858900" cy="858900"/>
            </a:xfrm>
            <a:prstGeom prst="blockArc">
              <a:avLst>
                <a:gd name="adj1" fmla="val 7914150"/>
                <a:gd name="adj2" fmla="val 1926007"/>
                <a:gd name="adj3" fmla="val 12032"/>
              </a:avLst>
            </a:prstGeom>
            <a:solidFill>
              <a:srgbClr val="A5B7C6"/>
            </a:solidFill>
            <a:ln w="19050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</p:grpSp>
      <p:sp>
        <p:nvSpPr>
          <p:cNvPr id="132" name="Google Shape;12367;p22">
            <a:extLst>
              <a:ext uri="{FF2B5EF4-FFF2-40B4-BE49-F238E27FC236}">
                <a16:creationId xmlns:a16="http://schemas.microsoft.com/office/drawing/2014/main" id="{2CF638F5-3886-C3F9-608C-B80CAAE7EDD2}"/>
              </a:ext>
            </a:extLst>
          </p:cNvPr>
          <p:cNvSpPr/>
          <p:nvPr/>
        </p:nvSpPr>
        <p:spPr>
          <a:xfrm>
            <a:off x="2420204" y="5139230"/>
            <a:ext cx="2664000" cy="2263200"/>
          </a:xfrm>
          <a:prstGeom prst="roundRect">
            <a:avLst>
              <a:gd name="adj" fmla="val 16667"/>
            </a:avLst>
          </a:pr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33" name="Google Shape;12368;p22">
            <a:extLst>
              <a:ext uri="{FF2B5EF4-FFF2-40B4-BE49-F238E27FC236}">
                <a16:creationId xmlns:a16="http://schemas.microsoft.com/office/drawing/2014/main" id="{D5B476F1-4A3B-15C0-E0BB-D1D801F07BB4}"/>
              </a:ext>
            </a:extLst>
          </p:cNvPr>
          <p:cNvSpPr/>
          <p:nvPr/>
        </p:nvSpPr>
        <p:spPr>
          <a:xfrm>
            <a:off x="3518170" y="7843884"/>
            <a:ext cx="468600" cy="468600"/>
          </a:xfrm>
          <a:prstGeom prst="ellipse">
            <a:avLst/>
          </a:prstGeom>
          <a:solidFill>
            <a:srgbClr val="0E2A47"/>
          </a:solidFill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cxnSp>
        <p:nvCxnSpPr>
          <p:cNvPr id="134" name="Google Shape;12369;p22">
            <a:extLst>
              <a:ext uri="{FF2B5EF4-FFF2-40B4-BE49-F238E27FC236}">
                <a16:creationId xmlns:a16="http://schemas.microsoft.com/office/drawing/2014/main" id="{B9C41F10-0931-EAA2-40C3-8DA5DBF598FB}"/>
              </a:ext>
            </a:extLst>
          </p:cNvPr>
          <p:cNvCxnSpPr>
            <a:stCxn id="130" idx="4"/>
            <a:endCxn id="132" idx="0"/>
          </p:cNvCxnSpPr>
          <p:nvPr/>
        </p:nvCxnSpPr>
        <p:spPr>
          <a:xfrm>
            <a:off x="3752402" y="4697496"/>
            <a:ext cx="0" cy="441600"/>
          </a:xfrm>
          <a:prstGeom prst="straightConnector1">
            <a:avLst/>
          </a:prstGeom>
          <a:noFill/>
          <a:ln w="9525" cap="flat" cmpd="sng">
            <a:solidFill>
              <a:srgbClr val="D7DFE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35" name="Google Shape;12370;p22">
            <a:extLst>
              <a:ext uri="{FF2B5EF4-FFF2-40B4-BE49-F238E27FC236}">
                <a16:creationId xmlns:a16="http://schemas.microsoft.com/office/drawing/2014/main" id="{9F635998-BBE5-48F5-9E5E-62D1A1035F25}"/>
              </a:ext>
            </a:extLst>
          </p:cNvPr>
          <p:cNvCxnSpPr/>
          <p:nvPr/>
        </p:nvCxnSpPr>
        <p:spPr>
          <a:xfrm>
            <a:off x="3752358" y="7402130"/>
            <a:ext cx="0" cy="441600"/>
          </a:xfrm>
          <a:prstGeom prst="straightConnector1">
            <a:avLst/>
          </a:prstGeom>
          <a:noFill/>
          <a:ln w="9525" cap="flat" cmpd="sng">
            <a:solidFill>
              <a:srgbClr val="D7DFE5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36" name="Google Shape;12371;p22">
            <a:extLst>
              <a:ext uri="{FF2B5EF4-FFF2-40B4-BE49-F238E27FC236}">
                <a16:creationId xmlns:a16="http://schemas.microsoft.com/office/drawing/2014/main" id="{255E0CEA-BD4A-88EB-0A6D-60E841759977}"/>
              </a:ext>
            </a:extLst>
          </p:cNvPr>
          <p:cNvSpPr txBox="1"/>
          <p:nvPr/>
        </p:nvSpPr>
        <p:spPr>
          <a:xfrm>
            <a:off x="2594796" y="6235368"/>
            <a:ext cx="2315400" cy="90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>
              <a:buClr>
                <a:srgbClr val="000000"/>
              </a:buClr>
              <a:defRPr/>
            </a:pPr>
            <a:r>
              <a:rPr lang="fa-IR" sz="1600" kern="0" dirty="0">
                <a:solidFill>
                  <a:srgbClr val="00B050"/>
                </a:solidFill>
                <a:latin typeface="Arial"/>
                <a:cs typeface="B Nazanin" panose="00000400000000000000" pitchFamily="2" charset="-78"/>
                <a:sym typeface="Arial"/>
              </a:rPr>
              <a:t>قالب پاورپوینت قابل ویرایش می باشد</a:t>
            </a:r>
            <a:endParaRPr lang="en-US" sz="1600" kern="0" dirty="0">
              <a:solidFill>
                <a:srgbClr val="00B050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cxnSp>
        <p:nvCxnSpPr>
          <p:cNvPr id="137" name="Google Shape;12372;p22">
            <a:extLst>
              <a:ext uri="{FF2B5EF4-FFF2-40B4-BE49-F238E27FC236}">
                <a16:creationId xmlns:a16="http://schemas.microsoft.com/office/drawing/2014/main" id="{8D2F95B6-FF6C-801A-BD25-137202930247}"/>
              </a:ext>
            </a:extLst>
          </p:cNvPr>
          <p:cNvCxnSpPr/>
          <p:nvPr/>
        </p:nvCxnSpPr>
        <p:spPr>
          <a:xfrm>
            <a:off x="3243474" y="5973842"/>
            <a:ext cx="1017600" cy="0"/>
          </a:xfrm>
          <a:prstGeom prst="straightConnector1">
            <a:avLst/>
          </a:prstGeom>
          <a:noFill/>
          <a:ln w="19050" cap="flat" cmpd="sng">
            <a:solidFill>
              <a:srgbClr val="A5B7C6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40" name="Google Shape;12373;p22">
            <a:extLst>
              <a:ext uri="{FF2B5EF4-FFF2-40B4-BE49-F238E27FC236}">
                <a16:creationId xmlns:a16="http://schemas.microsoft.com/office/drawing/2014/main" id="{2C3C47A0-E2D5-3FA2-E26A-8DEA4D4B935F}"/>
              </a:ext>
            </a:extLst>
          </p:cNvPr>
          <p:cNvSpPr txBox="1"/>
          <p:nvPr/>
        </p:nvSpPr>
        <p:spPr>
          <a:xfrm>
            <a:off x="2908272" y="5466432"/>
            <a:ext cx="1688400" cy="44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>
              <a:buClr>
                <a:srgbClr val="000000"/>
              </a:buClr>
              <a:defRPr/>
            </a:pPr>
            <a:r>
              <a:rPr lang="fa-IR" sz="1600" b="1" kern="0" dirty="0">
                <a:solidFill>
                  <a:srgbClr val="00B050"/>
                </a:solidFill>
                <a:latin typeface="Arial"/>
                <a:cs typeface="B Nazanin" panose="00000400000000000000" pitchFamily="2" charset="-78"/>
                <a:sym typeface="Arial"/>
              </a:rPr>
              <a:t>عنوان</a:t>
            </a:r>
            <a:r>
              <a:rPr lang="es" sz="1600" b="1" kern="0" dirty="0">
                <a:solidFill>
                  <a:srgbClr val="00B050"/>
                </a:solidFill>
                <a:latin typeface="Arial"/>
                <a:cs typeface="B Nazanin" panose="00000400000000000000" pitchFamily="2" charset="-78"/>
                <a:sym typeface="Arial"/>
              </a:rPr>
              <a:t> 1</a:t>
            </a:r>
            <a:endParaRPr sz="1600" b="1" kern="0" dirty="0">
              <a:solidFill>
                <a:srgbClr val="00B050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41" name="Google Shape;12374;p22">
            <a:extLst>
              <a:ext uri="{FF2B5EF4-FFF2-40B4-BE49-F238E27FC236}">
                <a16:creationId xmlns:a16="http://schemas.microsoft.com/office/drawing/2014/main" id="{2BD319EE-2498-DA08-B4EB-D05CC08012E9}"/>
              </a:ext>
            </a:extLst>
          </p:cNvPr>
          <p:cNvSpPr txBox="1"/>
          <p:nvPr/>
        </p:nvSpPr>
        <p:spPr>
          <a:xfrm>
            <a:off x="3171928" y="3568914"/>
            <a:ext cx="1161000" cy="73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>
              <a:buClr>
                <a:srgbClr val="000000"/>
              </a:buClr>
              <a:defRPr/>
            </a:pPr>
            <a:r>
              <a:rPr lang="es" sz="2600" b="1" kern="0">
                <a:solidFill>
                  <a:srgbClr val="00B050"/>
                </a:solidFill>
                <a:latin typeface="Arial"/>
                <a:cs typeface="B Nazanin" panose="00000400000000000000" pitchFamily="2" charset="-78"/>
                <a:sym typeface="Arial"/>
              </a:rPr>
              <a:t>75%</a:t>
            </a:r>
            <a:endParaRPr sz="2600" b="1" kern="0">
              <a:solidFill>
                <a:srgbClr val="00B050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42" name="Google Shape;12375;p22">
            <a:extLst>
              <a:ext uri="{FF2B5EF4-FFF2-40B4-BE49-F238E27FC236}">
                <a16:creationId xmlns:a16="http://schemas.microsoft.com/office/drawing/2014/main" id="{5C7764DE-8EA0-DB4E-BF77-7921956651C1}"/>
              </a:ext>
            </a:extLst>
          </p:cNvPr>
          <p:cNvSpPr/>
          <p:nvPr/>
        </p:nvSpPr>
        <p:spPr>
          <a:xfrm>
            <a:off x="6878710" y="3990300"/>
            <a:ext cx="3576600" cy="3576600"/>
          </a:xfrm>
          <a:prstGeom prst="arc">
            <a:avLst>
              <a:gd name="adj1" fmla="val 16200000"/>
              <a:gd name="adj2" fmla="val 5298411"/>
            </a:avLst>
          </a:pr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43" name="Google Shape;12376;p22">
            <a:extLst>
              <a:ext uri="{FF2B5EF4-FFF2-40B4-BE49-F238E27FC236}">
                <a16:creationId xmlns:a16="http://schemas.microsoft.com/office/drawing/2014/main" id="{0E60BF5F-4507-2DF0-2AAA-623D6FD6BB8B}"/>
              </a:ext>
            </a:extLst>
          </p:cNvPr>
          <p:cNvSpPr/>
          <p:nvPr/>
        </p:nvSpPr>
        <p:spPr>
          <a:xfrm>
            <a:off x="13098808" y="3492400"/>
            <a:ext cx="3084600" cy="1404000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rgbClr val="9BABB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grpSp>
        <p:nvGrpSpPr>
          <p:cNvPr id="144" name="Google Shape;12377;p22">
            <a:extLst>
              <a:ext uri="{FF2B5EF4-FFF2-40B4-BE49-F238E27FC236}">
                <a16:creationId xmlns:a16="http://schemas.microsoft.com/office/drawing/2014/main" id="{90611E99-6011-FE05-8370-B2BC766624A3}"/>
              </a:ext>
            </a:extLst>
          </p:cNvPr>
          <p:cNvGrpSpPr/>
          <p:nvPr/>
        </p:nvGrpSpPr>
        <p:grpSpPr>
          <a:xfrm>
            <a:off x="7152972" y="4336232"/>
            <a:ext cx="2887664" cy="2887664"/>
            <a:chOff x="5681300" y="2527788"/>
            <a:chExt cx="805800" cy="805800"/>
          </a:xfrm>
        </p:grpSpPr>
        <p:sp>
          <p:nvSpPr>
            <p:cNvPr id="145" name="Google Shape;12378;p22">
              <a:extLst>
                <a:ext uri="{FF2B5EF4-FFF2-40B4-BE49-F238E27FC236}">
                  <a16:creationId xmlns:a16="http://schemas.microsoft.com/office/drawing/2014/main" id="{C6D73870-3E99-BC89-CABA-42F7FCF141B2}"/>
                </a:ext>
              </a:extLst>
            </p:cNvPr>
            <p:cNvSpPr/>
            <p:nvPr/>
          </p:nvSpPr>
          <p:spPr>
            <a:xfrm>
              <a:off x="5681300" y="2527788"/>
              <a:ext cx="805800" cy="805800"/>
            </a:xfrm>
            <a:prstGeom prst="ellipse">
              <a:avLst/>
            </a:prstGeom>
            <a:solidFill>
              <a:srgbClr val="A5B7C6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6" name="Google Shape;12379;p22">
              <a:extLst>
                <a:ext uri="{FF2B5EF4-FFF2-40B4-BE49-F238E27FC236}">
                  <a16:creationId xmlns:a16="http://schemas.microsoft.com/office/drawing/2014/main" id="{9F5BD3BB-60D7-0E8F-A6CC-0668A20D2CAA}"/>
                </a:ext>
              </a:extLst>
            </p:cNvPr>
            <p:cNvSpPr/>
            <p:nvPr/>
          </p:nvSpPr>
          <p:spPr>
            <a:xfrm>
              <a:off x="5681300" y="2527788"/>
              <a:ext cx="805800" cy="805800"/>
            </a:xfrm>
            <a:prstGeom prst="pie">
              <a:avLst>
                <a:gd name="adj1" fmla="val 0"/>
                <a:gd name="adj2" fmla="val 16200000"/>
              </a:avLst>
            </a:prstGeom>
            <a:solidFill>
              <a:srgbClr val="667E9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</p:grpSp>
      <p:grpSp>
        <p:nvGrpSpPr>
          <p:cNvPr id="147" name="Google Shape;12380;p22">
            <a:extLst>
              <a:ext uri="{FF2B5EF4-FFF2-40B4-BE49-F238E27FC236}">
                <a16:creationId xmlns:a16="http://schemas.microsoft.com/office/drawing/2014/main" id="{3578F772-AFEE-9AF2-1FF3-A1E2C72A692B}"/>
              </a:ext>
            </a:extLst>
          </p:cNvPr>
          <p:cNvGrpSpPr/>
          <p:nvPr/>
        </p:nvGrpSpPr>
        <p:grpSpPr>
          <a:xfrm>
            <a:off x="12481774" y="3567776"/>
            <a:ext cx="1253180" cy="1253180"/>
            <a:chOff x="5681300" y="2527788"/>
            <a:chExt cx="805800" cy="805800"/>
          </a:xfrm>
        </p:grpSpPr>
        <p:sp>
          <p:nvSpPr>
            <p:cNvPr id="148" name="Google Shape;12381;p22">
              <a:extLst>
                <a:ext uri="{FF2B5EF4-FFF2-40B4-BE49-F238E27FC236}">
                  <a16:creationId xmlns:a16="http://schemas.microsoft.com/office/drawing/2014/main" id="{E9CF05C9-9748-7D05-E7FA-EFEB954DD3DA}"/>
                </a:ext>
              </a:extLst>
            </p:cNvPr>
            <p:cNvSpPr/>
            <p:nvPr/>
          </p:nvSpPr>
          <p:spPr>
            <a:xfrm>
              <a:off x="5681300" y="2527788"/>
              <a:ext cx="805800" cy="805800"/>
            </a:xfrm>
            <a:prstGeom prst="ellipse">
              <a:avLst/>
            </a:prstGeom>
            <a:solidFill>
              <a:srgbClr val="A5B7C6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52" name="Google Shape;12382;p22">
              <a:extLst>
                <a:ext uri="{FF2B5EF4-FFF2-40B4-BE49-F238E27FC236}">
                  <a16:creationId xmlns:a16="http://schemas.microsoft.com/office/drawing/2014/main" id="{A3F5837C-B02A-248E-6D31-2F594A46D67B}"/>
                </a:ext>
              </a:extLst>
            </p:cNvPr>
            <p:cNvSpPr/>
            <p:nvPr/>
          </p:nvSpPr>
          <p:spPr>
            <a:xfrm>
              <a:off x="5681300" y="2527788"/>
              <a:ext cx="805800" cy="805800"/>
            </a:xfrm>
            <a:prstGeom prst="pie">
              <a:avLst>
                <a:gd name="adj1" fmla="val 12271918"/>
                <a:gd name="adj2" fmla="val 16200000"/>
              </a:avLst>
            </a:prstGeom>
            <a:solidFill>
              <a:srgbClr val="F2F2F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</p:grpSp>
      <p:sp>
        <p:nvSpPr>
          <p:cNvPr id="153" name="Google Shape;12383;p22">
            <a:extLst>
              <a:ext uri="{FF2B5EF4-FFF2-40B4-BE49-F238E27FC236}">
                <a16:creationId xmlns:a16="http://schemas.microsoft.com/office/drawing/2014/main" id="{0143FB66-32CC-5784-1451-4BE881D4CCF0}"/>
              </a:ext>
            </a:extLst>
          </p:cNvPr>
          <p:cNvSpPr txBox="1"/>
          <p:nvPr/>
        </p:nvSpPr>
        <p:spPr>
          <a:xfrm>
            <a:off x="13986230" y="3752492"/>
            <a:ext cx="2260200" cy="88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 rtl="1">
              <a:buClr>
                <a:srgbClr val="000000"/>
              </a:buClr>
              <a:defRPr/>
            </a:pPr>
            <a:r>
              <a:rPr lang="fa-IR" sz="1600" kern="0" dirty="0">
                <a:solidFill>
                  <a:srgbClr val="00B050"/>
                </a:solidFill>
                <a:latin typeface="Arial"/>
                <a:cs typeface="B Nazanin" panose="00000400000000000000" pitchFamily="2" charset="-78"/>
                <a:sym typeface="Arial"/>
              </a:rPr>
              <a:t>قالب پاورپوینت قابل ویرایش می باشد</a:t>
            </a:r>
            <a:endParaRPr sz="1600" kern="0" dirty="0">
              <a:solidFill>
                <a:srgbClr val="00B050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54" name="Google Shape;12384;p22">
            <a:extLst>
              <a:ext uri="{FF2B5EF4-FFF2-40B4-BE49-F238E27FC236}">
                <a16:creationId xmlns:a16="http://schemas.microsoft.com/office/drawing/2014/main" id="{2FD3D962-7DFB-3D65-BAC1-66D6AB0095B3}"/>
              </a:ext>
            </a:extLst>
          </p:cNvPr>
          <p:cNvSpPr/>
          <p:nvPr/>
        </p:nvSpPr>
        <p:spPr>
          <a:xfrm>
            <a:off x="13098808" y="5076600"/>
            <a:ext cx="3084600" cy="1404000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rgbClr val="9BABB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grpSp>
        <p:nvGrpSpPr>
          <p:cNvPr id="155" name="Google Shape;12385;p22">
            <a:extLst>
              <a:ext uri="{FF2B5EF4-FFF2-40B4-BE49-F238E27FC236}">
                <a16:creationId xmlns:a16="http://schemas.microsoft.com/office/drawing/2014/main" id="{8FE94E1A-F43A-F2D8-6612-260B765066F2}"/>
              </a:ext>
            </a:extLst>
          </p:cNvPr>
          <p:cNvGrpSpPr/>
          <p:nvPr/>
        </p:nvGrpSpPr>
        <p:grpSpPr>
          <a:xfrm>
            <a:off x="12481774" y="5151976"/>
            <a:ext cx="1253180" cy="1253180"/>
            <a:chOff x="5681300" y="2527788"/>
            <a:chExt cx="805800" cy="805800"/>
          </a:xfrm>
        </p:grpSpPr>
        <p:sp>
          <p:nvSpPr>
            <p:cNvPr id="185" name="Google Shape;12386;p22">
              <a:extLst>
                <a:ext uri="{FF2B5EF4-FFF2-40B4-BE49-F238E27FC236}">
                  <a16:creationId xmlns:a16="http://schemas.microsoft.com/office/drawing/2014/main" id="{F8D73D70-06BD-F6D9-5283-CB7EB55B9A7D}"/>
                </a:ext>
              </a:extLst>
            </p:cNvPr>
            <p:cNvSpPr/>
            <p:nvPr/>
          </p:nvSpPr>
          <p:spPr>
            <a:xfrm>
              <a:off x="5681300" y="2527788"/>
              <a:ext cx="805800" cy="805800"/>
            </a:xfrm>
            <a:prstGeom prst="ellipse">
              <a:avLst/>
            </a:prstGeom>
            <a:solidFill>
              <a:srgbClr val="A5B7C6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86" name="Google Shape;12387;p22">
              <a:extLst>
                <a:ext uri="{FF2B5EF4-FFF2-40B4-BE49-F238E27FC236}">
                  <a16:creationId xmlns:a16="http://schemas.microsoft.com/office/drawing/2014/main" id="{1D7CF676-B74E-D4C2-073C-CD2EF660C992}"/>
                </a:ext>
              </a:extLst>
            </p:cNvPr>
            <p:cNvSpPr/>
            <p:nvPr/>
          </p:nvSpPr>
          <p:spPr>
            <a:xfrm>
              <a:off x="5681300" y="2527788"/>
              <a:ext cx="805800" cy="805800"/>
            </a:xfrm>
            <a:prstGeom prst="pie">
              <a:avLst>
                <a:gd name="adj1" fmla="val 9253407"/>
                <a:gd name="adj2" fmla="val 16200000"/>
              </a:avLst>
            </a:prstGeom>
            <a:solidFill>
              <a:srgbClr val="40566D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</p:grpSp>
      <p:sp>
        <p:nvSpPr>
          <p:cNvPr id="187" name="Google Shape;12388;p22">
            <a:extLst>
              <a:ext uri="{FF2B5EF4-FFF2-40B4-BE49-F238E27FC236}">
                <a16:creationId xmlns:a16="http://schemas.microsoft.com/office/drawing/2014/main" id="{D9BC08CB-7ADB-316F-E8C8-6956B7A371A5}"/>
              </a:ext>
            </a:extLst>
          </p:cNvPr>
          <p:cNvSpPr txBox="1"/>
          <p:nvPr/>
        </p:nvSpPr>
        <p:spPr>
          <a:xfrm>
            <a:off x="13986230" y="5336692"/>
            <a:ext cx="2260200" cy="88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 rtl="1">
              <a:buClr>
                <a:srgbClr val="000000"/>
              </a:buClr>
              <a:defRPr/>
            </a:pPr>
            <a:r>
              <a:rPr lang="fa-IR" sz="1600" kern="0" dirty="0">
                <a:solidFill>
                  <a:srgbClr val="00B050"/>
                </a:solidFill>
                <a:latin typeface="Arial"/>
                <a:cs typeface="B Nazanin" panose="00000400000000000000" pitchFamily="2" charset="-78"/>
                <a:sym typeface="Arial"/>
              </a:rPr>
              <a:t>قالب پاورپوینت قابل ویرایش می باشد</a:t>
            </a:r>
          </a:p>
        </p:txBody>
      </p:sp>
      <p:sp>
        <p:nvSpPr>
          <p:cNvPr id="188" name="Google Shape;12389;p22">
            <a:extLst>
              <a:ext uri="{FF2B5EF4-FFF2-40B4-BE49-F238E27FC236}">
                <a16:creationId xmlns:a16="http://schemas.microsoft.com/office/drawing/2014/main" id="{83949C12-2073-7876-C06A-6F95F27AFB89}"/>
              </a:ext>
            </a:extLst>
          </p:cNvPr>
          <p:cNvSpPr/>
          <p:nvPr/>
        </p:nvSpPr>
        <p:spPr>
          <a:xfrm>
            <a:off x="13098808" y="6660800"/>
            <a:ext cx="3084600" cy="1404000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rgbClr val="9BABB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grpSp>
        <p:nvGrpSpPr>
          <p:cNvPr id="189" name="Google Shape;12390;p22">
            <a:extLst>
              <a:ext uri="{FF2B5EF4-FFF2-40B4-BE49-F238E27FC236}">
                <a16:creationId xmlns:a16="http://schemas.microsoft.com/office/drawing/2014/main" id="{F8BCC1E5-64B3-886E-0F6A-0F098E8003B7}"/>
              </a:ext>
            </a:extLst>
          </p:cNvPr>
          <p:cNvGrpSpPr/>
          <p:nvPr/>
        </p:nvGrpSpPr>
        <p:grpSpPr>
          <a:xfrm>
            <a:off x="12481774" y="6736176"/>
            <a:ext cx="1253180" cy="1253180"/>
            <a:chOff x="5681300" y="2527788"/>
            <a:chExt cx="805800" cy="805800"/>
          </a:xfrm>
        </p:grpSpPr>
        <p:sp>
          <p:nvSpPr>
            <p:cNvPr id="190" name="Google Shape;12391;p22">
              <a:extLst>
                <a:ext uri="{FF2B5EF4-FFF2-40B4-BE49-F238E27FC236}">
                  <a16:creationId xmlns:a16="http://schemas.microsoft.com/office/drawing/2014/main" id="{9FCC0C5E-E631-4A36-2362-03DFA38B5E93}"/>
                </a:ext>
              </a:extLst>
            </p:cNvPr>
            <p:cNvSpPr/>
            <p:nvPr/>
          </p:nvSpPr>
          <p:spPr>
            <a:xfrm>
              <a:off x="5681300" y="2527788"/>
              <a:ext cx="805800" cy="805800"/>
            </a:xfrm>
            <a:prstGeom prst="ellipse">
              <a:avLst/>
            </a:prstGeom>
            <a:solidFill>
              <a:srgbClr val="A5B7C6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91" name="Google Shape;12392;p22">
              <a:extLst>
                <a:ext uri="{FF2B5EF4-FFF2-40B4-BE49-F238E27FC236}">
                  <a16:creationId xmlns:a16="http://schemas.microsoft.com/office/drawing/2014/main" id="{E89EEEBE-FBF9-F07C-944A-6D7CC21D296E}"/>
                </a:ext>
              </a:extLst>
            </p:cNvPr>
            <p:cNvSpPr/>
            <p:nvPr/>
          </p:nvSpPr>
          <p:spPr>
            <a:xfrm>
              <a:off x="5681300" y="2527788"/>
              <a:ext cx="805800" cy="805800"/>
            </a:xfrm>
            <a:prstGeom prst="pie">
              <a:avLst>
                <a:gd name="adj1" fmla="val 5544305"/>
                <a:gd name="adj2" fmla="val 16200000"/>
              </a:avLst>
            </a:prstGeom>
            <a:solidFill>
              <a:srgbClr val="667E9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</p:grpSp>
      <p:sp>
        <p:nvSpPr>
          <p:cNvPr id="192" name="Google Shape;12393;p22">
            <a:extLst>
              <a:ext uri="{FF2B5EF4-FFF2-40B4-BE49-F238E27FC236}">
                <a16:creationId xmlns:a16="http://schemas.microsoft.com/office/drawing/2014/main" id="{D75AC8C9-DF14-0AD7-0A3D-8E658B1EF7B2}"/>
              </a:ext>
            </a:extLst>
          </p:cNvPr>
          <p:cNvSpPr txBox="1"/>
          <p:nvPr/>
        </p:nvSpPr>
        <p:spPr>
          <a:xfrm>
            <a:off x="13986230" y="6920892"/>
            <a:ext cx="2260200" cy="88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 rtl="1">
              <a:buClr>
                <a:srgbClr val="000000"/>
              </a:buClr>
              <a:defRPr/>
            </a:pPr>
            <a:r>
              <a:rPr lang="fa-IR" sz="1600" kern="0" dirty="0">
                <a:solidFill>
                  <a:srgbClr val="00B050"/>
                </a:solidFill>
                <a:latin typeface="Arial"/>
                <a:cs typeface="B Nazanin" panose="00000400000000000000" pitchFamily="2" charset="-78"/>
                <a:sym typeface="Arial"/>
              </a:rPr>
              <a:t>قالب پاورپوینت قابل ویرایش می باشد</a:t>
            </a:r>
          </a:p>
        </p:txBody>
      </p:sp>
      <p:sp>
        <p:nvSpPr>
          <p:cNvPr id="193" name="Google Shape;12394;p22">
            <a:extLst>
              <a:ext uri="{FF2B5EF4-FFF2-40B4-BE49-F238E27FC236}">
                <a16:creationId xmlns:a16="http://schemas.microsoft.com/office/drawing/2014/main" id="{792E909B-6071-DFFA-5A14-2B520B0976C2}"/>
              </a:ext>
            </a:extLst>
          </p:cNvPr>
          <p:cNvSpPr/>
          <p:nvPr/>
        </p:nvSpPr>
        <p:spPr>
          <a:xfrm>
            <a:off x="8459708" y="3859450"/>
            <a:ext cx="274200" cy="274200"/>
          </a:xfrm>
          <a:prstGeom prst="ellipse">
            <a:avLst/>
          </a:prstGeom>
          <a:solidFill>
            <a:srgbClr val="667E92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94" name="Google Shape;12395;p22">
            <a:extLst>
              <a:ext uri="{FF2B5EF4-FFF2-40B4-BE49-F238E27FC236}">
                <a16:creationId xmlns:a16="http://schemas.microsoft.com/office/drawing/2014/main" id="{123A15F5-33DC-EAC9-818D-0F27ADA5285F}"/>
              </a:ext>
            </a:extLst>
          </p:cNvPr>
          <p:cNvSpPr/>
          <p:nvPr/>
        </p:nvSpPr>
        <p:spPr>
          <a:xfrm>
            <a:off x="8459708" y="7426500"/>
            <a:ext cx="274200" cy="274200"/>
          </a:xfrm>
          <a:prstGeom prst="ellipse">
            <a:avLst/>
          </a:prstGeom>
          <a:solidFill>
            <a:srgbClr val="667E92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95" name="Google Shape;12396;p22">
            <a:extLst>
              <a:ext uri="{FF2B5EF4-FFF2-40B4-BE49-F238E27FC236}">
                <a16:creationId xmlns:a16="http://schemas.microsoft.com/office/drawing/2014/main" id="{6ED5A89B-04E3-8684-9026-290B13A87224}"/>
              </a:ext>
            </a:extLst>
          </p:cNvPr>
          <p:cNvSpPr/>
          <p:nvPr/>
        </p:nvSpPr>
        <p:spPr>
          <a:xfrm>
            <a:off x="10315808" y="5642976"/>
            <a:ext cx="274200" cy="274200"/>
          </a:xfrm>
          <a:prstGeom prst="ellipse">
            <a:avLst/>
          </a:prstGeom>
          <a:solidFill>
            <a:srgbClr val="667E92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cxnSp>
        <p:nvCxnSpPr>
          <p:cNvPr id="196" name="Google Shape;12397;p22">
            <a:extLst>
              <a:ext uri="{FF2B5EF4-FFF2-40B4-BE49-F238E27FC236}">
                <a16:creationId xmlns:a16="http://schemas.microsoft.com/office/drawing/2014/main" id="{9AA8FD5E-EAAD-997D-6439-8216C8038E37}"/>
              </a:ext>
            </a:extLst>
          </p:cNvPr>
          <p:cNvCxnSpPr>
            <a:stCxn id="195" idx="6"/>
            <a:endCxn id="152" idx="2"/>
          </p:cNvCxnSpPr>
          <p:nvPr/>
        </p:nvCxnSpPr>
        <p:spPr>
          <a:xfrm rot="10800000" flipH="1">
            <a:off x="10590008" y="4194276"/>
            <a:ext cx="1891800" cy="1585800"/>
          </a:xfrm>
          <a:prstGeom prst="bentConnector3">
            <a:avLst>
              <a:gd name="adj1" fmla="val 51494"/>
            </a:avLst>
          </a:prstGeom>
          <a:noFill/>
          <a:ln w="19050" cap="flat" cmpd="sng">
            <a:solidFill>
              <a:srgbClr val="A5B7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97" name="Google Shape;12398;p22">
            <a:extLst>
              <a:ext uri="{FF2B5EF4-FFF2-40B4-BE49-F238E27FC236}">
                <a16:creationId xmlns:a16="http://schemas.microsoft.com/office/drawing/2014/main" id="{D85FF1B9-ED93-0DCF-FA77-58567D521D2A}"/>
              </a:ext>
            </a:extLst>
          </p:cNvPr>
          <p:cNvCxnSpPr>
            <a:stCxn id="195" idx="6"/>
            <a:endCxn id="191" idx="2"/>
          </p:cNvCxnSpPr>
          <p:nvPr/>
        </p:nvCxnSpPr>
        <p:spPr>
          <a:xfrm>
            <a:off x="10590008" y="5780076"/>
            <a:ext cx="1891800" cy="1582800"/>
          </a:xfrm>
          <a:prstGeom prst="bentConnector3">
            <a:avLst>
              <a:gd name="adj1" fmla="val 49999"/>
            </a:avLst>
          </a:prstGeom>
          <a:noFill/>
          <a:ln w="19050" cap="flat" cmpd="sng">
            <a:solidFill>
              <a:srgbClr val="A5B7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98" name="Google Shape;12399;p22">
            <a:extLst>
              <a:ext uri="{FF2B5EF4-FFF2-40B4-BE49-F238E27FC236}">
                <a16:creationId xmlns:a16="http://schemas.microsoft.com/office/drawing/2014/main" id="{5E584937-60D1-E694-2F3E-C3B5AB0AE6A7}"/>
              </a:ext>
            </a:extLst>
          </p:cNvPr>
          <p:cNvCxnSpPr>
            <a:stCxn id="195" idx="6"/>
            <a:endCxn id="186" idx="2"/>
          </p:cNvCxnSpPr>
          <p:nvPr/>
        </p:nvCxnSpPr>
        <p:spPr>
          <a:xfrm rot="10800000" flipH="1">
            <a:off x="10590008" y="5778276"/>
            <a:ext cx="1891800" cy="1800"/>
          </a:xfrm>
          <a:prstGeom prst="bentConnector3">
            <a:avLst>
              <a:gd name="adj1" fmla="val 49999"/>
            </a:avLst>
          </a:prstGeom>
          <a:noFill/>
          <a:ln w="19050" cap="flat" cmpd="sng">
            <a:solidFill>
              <a:srgbClr val="A5B7C6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99" name="Google Shape;12400;p22">
            <a:extLst>
              <a:ext uri="{FF2B5EF4-FFF2-40B4-BE49-F238E27FC236}">
                <a16:creationId xmlns:a16="http://schemas.microsoft.com/office/drawing/2014/main" id="{7A90A153-C4F3-ACE1-E0F8-1047F6D71F96}"/>
              </a:ext>
            </a:extLst>
          </p:cNvPr>
          <p:cNvSpPr txBox="1"/>
          <p:nvPr/>
        </p:nvSpPr>
        <p:spPr>
          <a:xfrm>
            <a:off x="7601426" y="5153386"/>
            <a:ext cx="1990800" cy="125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>
              <a:buClr>
                <a:srgbClr val="000000"/>
              </a:buClr>
              <a:defRPr/>
            </a:pPr>
            <a:r>
              <a:rPr lang="es" sz="6000" b="1" kern="0">
                <a:solidFill>
                  <a:srgbClr val="00B050"/>
                </a:solidFill>
                <a:latin typeface="Arial"/>
                <a:cs typeface="B Nazanin" panose="00000400000000000000" pitchFamily="2" charset="-78"/>
                <a:sym typeface="Arial"/>
              </a:rPr>
              <a:t>75%</a:t>
            </a:r>
            <a:endParaRPr sz="6000" b="1" kern="0">
              <a:solidFill>
                <a:srgbClr val="00B050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200" name="Google Shape;12401;p22">
            <a:extLst>
              <a:ext uri="{FF2B5EF4-FFF2-40B4-BE49-F238E27FC236}">
                <a16:creationId xmlns:a16="http://schemas.microsoft.com/office/drawing/2014/main" id="{A15B024C-7E47-D331-30E9-70231FFF6D33}"/>
              </a:ext>
            </a:extLst>
          </p:cNvPr>
          <p:cNvSpPr txBox="1">
            <a:spLocks/>
          </p:cNvSpPr>
          <p:nvPr/>
        </p:nvSpPr>
        <p:spPr>
          <a:xfrm>
            <a:off x="2096700" y="647700"/>
            <a:ext cx="14094600" cy="964800"/>
          </a:xfrm>
          <a:prstGeom prst="rect">
            <a:avLst/>
          </a:prstGeom>
        </p:spPr>
        <p:txBody>
          <a:bodyPr spcFirstLastPara="1" vert="horz" wrap="square" lIns="182850" tIns="182850" rIns="182850" bIns="182850" rtlCol="0" anchor="t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a-IR">
                <a:solidFill>
                  <a:srgbClr val="00B050"/>
                </a:solidFill>
                <a:cs typeface="B Nazanin" panose="00000400000000000000" pitchFamily="2" charset="-78"/>
              </a:rPr>
              <a:t>اینفوگرافیک ممتاز</a:t>
            </a:r>
            <a:endParaRPr lang="fa-IR" dirty="0">
              <a:solidFill>
                <a:srgbClr val="00B050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421326546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5976000" cy="10286640"/>
          </a:xfrm>
          <a:custGeom>
            <a:avLst/>
            <a:gdLst/>
            <a:ahLst/>
            <a:cxnLst/>
            <a:rect l="l" t="t" r="r" b="b"/>
            <a:pathLst>
              <a:path w="5976000" h="10286640">
                <a:moveTo>
                  <a:pt x="0" y="0"/>
                </a:moveTo>
                <a:lnTo>
                  <a:pt x="5976000" y="0"/>
                </a:lnTo>
                <a:lnTo>
                  <a:pt x="5976000" y="10286640"/>
                </a:lnTo>
                <a:lnTo>
                  <a:pt x="0" y="1028664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r="-14759" b="-3"/>
            </a:stretch>
          </a:blipFill>
        </p:spPr>
      </p:sp>
      <p:sp>
        <p:nvSpPr>
          <p:cNvPr id="3" name="Freeform 3"/>
          <p:cNvSpPr/>
          <p:nvPr/>
        </p:nvSpPr>
        <p:spPr>
          <a:xfrm flipH="1">
            <a:off x="12299040" y="0"/>
            <a:ext cx="5988960" cy="10310400"/>
          </a:xfrm>
          <a:custGeom>
            <a:avLst/>
            <a:gdLst/>
            <a:ahLst/>
            <a:cxnLst/>
            <a:rect l="l" t="t" r="r" b="b"/>
            <a:pathLst>
              <a:path w="5988960" h="10310400">
                <a:moveTo>
                  <a:pt x="5988960" y="0"/>
                </a:moveTo>
                <a:lnTo>
                  <a:pt x="0" y="0"/>
                </a:lnTo>
                <a:lnTo>
                  <a:pt x="0" y="10310400"/>
                </a:lnTo>
                <a:lnTo>
                  <a:pt x="5988960" y="10310400"/>
                </a:lnTo>
                <a:lnTo>
                  <a:pt x="5988960" y="0"/>
                </a:lnTo>
                <a:close/>
              </a:path>
            </a:pathLst>
          </a:custGeom>
          <a:blipFill>
            <a:blip r:embed="rId3"/>
            <a:stretch>
              <a:fillRect r="-14828" b="-50"/>
            </a:stretch>
          </a:blipFill>
        </p:spPr>
      </p:sp>
      <p:grpSp>
        <p:nvGrpSpPr>
          <p:cNvPr id="4" name="Group 4"/>
          <p:cNvGrpSpPr/>
          <p:nvPr/>
        </p:nvGrpSpPr>
        <p:grpSpPr>
          <a:xfrm>
            <a:off x="1655280" y="390960"/>
            <a:ext cx="14833440" cy="9360720"/>
            <a:chOff x="0" y="0"/>
            <a:chExt cx="19777920" cy="12480960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19777963" cy="12480925"/>
            </a:xfrm>
            <a:custGeom>
              <a:avLst/>
              <a:gdLst/>
              <a:ahLst/>
              <a:cxnLst/>
              <a:rect l="l" t="t" r="r" b="b"/>
              <a:pathLst>
                <a:path w="19777963" h="12480925">
                  <a:moveTo>
                    <a:pt x="0" y="0"/>
                  </a:moveTo>
                  <a:lnTo>
                    <a:pt x="19777963" y="0"/>
                  </a:lnTo>
                  <a:lnTo>
                    <a:pt x="19777963" y="12480925"/>
                  </a:lnTo>
                  <a:lnTo>
                    <a:pt x="0" y="12480925"/>
                  </a:lnTo>
                  <a:close/>
                </a:path>
              </a:pathLst>
            </a:custGeom>
            <a:solidFill>
              <a:srgbClr val="FFFFFF">
                <a:alpha val="31765"/>
              </a:srgbClr>
            </a:solidFill>
          </p:spPr>
        </p:sp>
      </p:grpSp>
      <p:sp>
        <p:nvSpPr>
          <p:cNvPr id="6" name="TextBox 6"/>
          <p:cNvSpPr txBox="1"/>
          <p:nvPr/>
        </p:nvSpPr>
        <p:spPr>
          <a:xfrm>
            <a:off x="91440" y="292680"/>
            <a:ext cx="18105120" cy="61555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761"/>
              </a:lnSpc>
            </a:pPr>
            <a:r>
              <a:rPr lang="fa-IR" sz="3967" spc="57" dirty="0">
                <a:solidFill>
                  <a:srgbClr val="00B050"/>
                </a:solidFill>
                <a:latin typeface="Montserrat Bold"/>
                <a:cs typeface="B Nazanin" panose="00000700000000000000" pitchFamily="2" charset="-78"/>
              </a:rPr>
              <a:t>خوش آمدی!!</a:t>
            </a:r>
            <a:endParaRPr lang="en-US" sz="3967" spc="57" dirty="0">
              <a:solidFill>
                <a:srgbClr val="00B050"/>
              </a:solidFill>
              <a:latin typeface="Montserrat Bold"/>
              <a:cs typeface="B Nazanin" panose="00000700000000000000" pitchFamily="2" charset="-78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91440" y="5621400"/>
            <a:ext cx="18105120" cy="3206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505"/>
              </a:lnSpc>
            </a:pPr>
            <a:r>
              <a:rPr lang="fa-IR" sz="2087" spc="29" dirty="0">
                <a:solidFill>
                  <a:srgbClr val="984807"/>
                </a:solidFill>
                <a:latin typeface="Montserrat"/>
                <a:cs typeface="B Nazanin" panose="00000700000000000000" pitchFamily="2" charset="-78"/>
              </a:rPr>
              <a:t>عنوان زیرنویس خود را در اینجا درج کنید</a:t>
            </a:r>
            <a:endParaRPr lang="en-US" sz="2087" spc="29" dirty="0">
              <a:solidFill>
                <a:srgbClr val="984807"/>
              </a:solidFill>
              <a:latin typeface="Montserrat"/>
              <a:cs typeface="B Nazanin" panose="00000700000000000000" pitchFamily="2" charset="-78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6427440" y="6273165"/>
            <a:ext cx="5433840" cy="134601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1999" spc="27" dirty="0">
                <a:solidFill>
                  <a:srgbClr val="E79F05"/>
                </a:solidFill>
                <a:latin typeface="Montserrat"/>
                <a:cs typeface="B Nazanin" panose="00000700000000000000" pitchFamily="2" charset="-78"/>
              </a:rPr>
              <a:t>این قالب پاورپوینت دارای طراحی تمیز و خنثی است که می تواند با هر محتوایی سازگار شود و بخش های مختلف بازار را برآورده کند.</a:t>
            </a:r>
            <a:endParaRPr lang="en-US" sz="1999" spc="27" dirty="0">
              <a:solidFill>
                <a:srgbClr val="E79F05"/>
              </a:solidFill>
              <a:latin typeface="Montserrat"/>
              <a:cs typeface="B Nazanin" panose="00000700000000000000" pitchFamily="2" charset="-78"/>
            </a:endParaRPr>
          </a:p>
        </p:txBody>
      </p:sp>
      <p:sp>
        <p:nvSpPr>
          <p:cNvPr id="9" name="AutoShape 9"/>
          <p:cNvSpPr/>
          <p:nvPr/>
        </p:nvSpPr>
        <p:spPr>
          <a:xfrm rot="21903">
            <a:off x="4497" y="10039710"/>
            <a:ext cx="18081007" cy="0"/>
          </a:xfrm>
          <a:prstGeom prst="line">
            <a:avLst/>
          </a:prstGeom>
          <a:ln w="47625" cap="rnd">
            <a:solidFill>
              <a:srgbClr val="984603"/>
            </a:solidFill>
            <a:prstDash val="solid"/>
            <a:headEnd type="none" w="sm" len="sm"/>
            <a:tailEnd type="none" w="sm" len="sm"/>
          </a:ln>
        </p:spPr>
      </p:sp>
      <p:grpSp>
        <p:nvGrpSpPr>
          <p:cNvPr id="10" name="Group 10"/>
          <p:cNvGrpSpPr/>
          <p:nvPr/>
        </p:nvGrpSpPr>
        <p:grpSpPr>
          <a:xfrm>
            <a:off x="16551360" y="8887680"/>
            <a:ext cx="1374480" cy="1009440"/>
            <a:chOff x="0" y="0"/>
            <a:chExt cx="1832640" cy="1345920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1832737" cy="1345946"/>
            </a:xfrm>
            <a:custGeom>
              <a:avLst/>
              <a:gdLst/>
              <a:ahLst/>
              <a:cxnLst/>
              <a:rect l="l" t="t" r="r" b="b"/>
              <a:pathLst>
                <a:path w="1832737" h="1345946">
                  <a:moveTo>
                    <a:pt x="374396" y="560451"/>
                  </a:moveTo>
                  <a:cubicBezTo>
                    <a:pt x="449326" y="544703"/>
                    <a:pt x="520192" y="532765"/>
                    <a:pt x="595122" y="548640"/>
                  </a:cubicBezTo>
                  <a:cubicBezTo>
                    <a:pt x="823722" y="596011"/>
                    <a:pt x="969518" y="789432"/>
                    <a:pt x="945896" y="1026287"/>
                  </a:cubicBezTo>
                  <a:cubicBezTo>
                    <a:pt x="938022" y="1105281"/>
                    <a:pt x="961644" y="1117092"/>
                    <a:pt x="1024763" y="1109218"/>
                  </a:cubicBezTo>
                  <a:cubicBezTo>
                    <a:pt x="1095756" y="1105281"/>
                    <a:pt x="1166622" y="1113155"/>
                    <a:pt x="1237615" y="1109218"/>
                  </a:cubicBezTo>
                  <a:cubicBezTo>
                    <a:pt x="1292733" y="1105281"/>
                    <a:pt x="1316482" y="1117092"/>
                    <a:pt x="1328293" y="1176274"/>
                  </a:cubicBezTo>
                  <a:cubicBezTo>
                    <a:pt x="1347978" y="1278890"/>
                    <a:pt x="1442593" y="1345946"/>
                    <a:pt x="1545082" y="1345946"/>
                  </a:cubicBezTo>
                  <a:cubicBezTo>
                    <a:pt x="1651508" y="1345946"/>
                    <a:pt x="1738249" y="1274953"/>
                    <a:pt x="1765808" y="1172337"/>
                  </a:cubicBezTo>
                  <a:cubicBezTo>
                    <a:pt x="1769745" y="1144651"/>
                    <a:pt x="1769745" y="1121029"/>
                    <a:pt x="1801241" y="1101344"/>
                  </a:cubicBezTo>
                  <a:cubicBezTo>
                    <a:pt x="1832737" y="1085596"/>
                    <a:pt x="1824863" y="935609"/>
                    <a:pt x="1801241" y="935609"/>
                  </a:cubicBezTo>
                  <a:cubicBezTo>
                    <a:pt x="1714500" y="931672"/>
                    <a:pt x="1738122" y="872490"/>
                    <a:pt x="1742186" y="829056"/>
                  </a:cubicBezTo>
                  <a:cubicBezTo>
                    <a:pt x="1746123" y="726440"/>
                    <a:pt x="1718564" y="643509"/>
                    <a:pt x="1627886" y="588264"/>
                  </a:cubicBezTo>
                  <a:cubicBezTo>
                    <a:pt x="1549019" y="540893"/>
                    <a:pt x="1541145" y="513334"/>
                    <a:pt x="1580642" y="430403"/>
                  </a:cubicBezTo>
                  <a:cubicBezTo>
                    <a:pt x="1592453" y="402717"/>
                    <a:pt x="1604264" y="367284"/>
                    <a:pt x="1576705" y="351409"/>
                  </a:cubicBezTo>
                  <a:cubicBezTo>
                    <a:pt x="1553083" y="335661"/>
                    <a:pt x="1521587" y="355346"/>
                    <a:pt x="1501775" y="379095"/>
                  </a:cubicBezTo>
                  <a:cubicBezTo>
                    <a:pt x="1486027" y="394843"/>
                    <a:pt x="1478153" y="418592"/>
                    <a:pt x="1474216" y="442214"/>
                  </a:cubicBezTo>
                  <a:cubicBezTo>
                    <a:pt x="1454531" y="548767"/>
                    <a:pt x="1454531" y="548767"/>
                    <a:pt x="1340231" y="540893"/>
                  </a:cubicBezTo>
                  <a:cubicBezTo>
                    <a:pt x="1316609" y="536956"/>
                    <a:pt x="1292987" y="533019"/>
                    <a:pt x="1269238" y="533019"/>
                  </a:cubicBezTo>
                  <a:cubicBezTo>
                    <a:pt x="1229868" y="536956"/>
                    <a:pt x="1218057" y="517271"/>
                    <a:pt x="1214120" y="485648"/>
                  </a:cubicBezTo>
                  <a:cubicBezTo>
                    <a:pt x="1198372" y="379095"/>
                    <a:pt x="1178687" y="272542"/>
                    <a:pt x="1162939" y="165989"/>
                  </a:cubicBezTo>
                  <a:cubicBezTo>
                    <a:pt x="1159002" y="146304"/>
                    <a:pt x="1155065" y="126492"/>
                    <a:pt x="1166876" y="102870"/>
                  </a:cubicBezTo>
                  <a:cubicBezTo>
                    <a:pt x="1202055" y="19685"/>
                    <a:pt x="1190244" y="3937"/>
                    <a:pt x="1099566" y="3937"/>
                  </a:cubicBezTo>
                  <a:cubicBezTo>
                    <a:pt x="894588" y="0"/>
                    <a:pt x="685800" y="3937"/>
                    <a:pt x="476885" y="3937"/>
                  </a:cubicBezTo>
                  <a:cubicBezTo>
                    <a:pt x="433578" y="3937"/>
                    <a:pt x="390144" y="0"/>
                    <a:pt x="346837" y="3937"/>
                  </a:cubicBezTo>
                  <a:cubicBezTo>
                    <a:pt x="287782" y="7874"/>
                    <a:pt x="267970" y="51308"/>
                    <a:pt x="307467" y="94742"/>
                  </a:cubicBezTo>
                  <a:cubicBezTo>
                    <a:pt x="327152" y="118364"/>
                    <a:pt x="327152" y="138176"/>
                    <a:pt x="331089" y="165735"/>
                  </a:cubicBezTo>
                  <a:cubicBezTo>
                    <a:pt x="331089" y="244729"/>
                    <a:pt x="331089" y="323596"/>
                    <a:pt x="331089" y="402590"/>
                  </a:cubicBezTo>
                  <a:cubicBezTo>
                    <a:pt x="342900" y="402590"/>
                    <a:pt x="350774" y="398653"/>
                    <a:pt x="362585" y="398653"/>
                  </a:cubicBezTo>
                  <a:cubicBezTo>
                    <a:pt x="366522" y="394716"/>
                    <a:pt x="370459" y="394716"/>
                    <a:pt x="378333" y="390779"/>
                  </a:cubicBezTo>
                  <a:cubicBezTo>
                    <a:pt x="370459" y="394716"/>
                    <a:pt x="366522" y="394716"/>
                    <a:pt x="362585" y="398653"/>
                  </a:cubicBezTo>
                  <a:cubicBezTo>
                    <a:pt x="350774" y="398653"/>
                    <a:pt x="342900" y="402590"/>
                    <a:pt x="331089" y="402590"/>
                  </a:cubicBezTo>
                  <a:cubicBezTo>
                    <a:pt x="335026" y="446024"/>
                    <a:pt x="319278" y="469646"/>
                    <a:pt x="275971" y="485521"/>
                  </a:cubicBezTo>
                  <a:cubicBezTo>
                    <a:pt x="197104" y="513207"/>
                    <a:pt x="138049" y="560451"/>
                    <a:pt x="90678" y="627634"/>
                  </a:cubicBezTo>
                  <a:cubicBezTo>
                    <a:pt x="55245" y="655320"/>
                    <a:pt x="35560" y="690753"/>
                    <a:pt x="19685" y="726313"/>
                  </a:cubicBezTo>
                  <a:cubicBezTo>
                    <a:pt x="0" y="793369"/>
                    <a:pt x="15748" y="813054"/>
                    <a:pt x="90678" y="805180"/>
                  </a:cubicBezTo>
                  <a:cubicBezTo>
                    <a:pt x="161671" y="698627"/>
                    <a:pt x="244348" y="599948"/>
                    <a:pt x="374396" y="560451"/>
                  </a:cubicBezTo>
                  <a:close/>
                  <a:moveTo>
                    <a:pt x="1541018" y="1002538"/>
                  </a:moveTo>
                  <a:cubicBezTo>
                    <a:pt x="1604137" y="998601"/>
                    <a:pt x="1655318" y="1049909"/>
                    <a:pt x="1655318" y="1113028"/>
                  </a:cubicBezTo>
                  <a:cubicBezTo>
                    <a:pt x="1659255" y="1176147"/>
                    <a:pt x="1612011" y="1227455"/>
                    <a:pt x="1544955" y="1227455"/>
                  </a:cubicBezTo>
                  <a:cubicBezTo>
                    <a:pt x="1481836" y="1227455"/>
                    <a:pt x="1434592" y="1180084"/>
                    <a:pt x="1430655" y="1120902"/>
                  </a:cubicBezTo>
                  <a:cubicBezTo>
                    <a:pt x="1426718" y="1057783"/>
                    <a:pt x="1477899" y="1002538"/>
                    <a:pt x="1541018" y="1002538"/>
                  </a:cubicBezTo>
                  <a:close/>
                  <a:moveTo>
                    <a:pt x="610870" y="453898"/>
                  </a:moveTo>
                  <a:cubicBezTo>
                    <a:pt x="610870" y="453898"/>
                    <a:pt x="614807" y="453898"/>
                    <a:pt x="618744" y="449961"/>
                  </a:cubicBezTo>
                  <a:cubicBezTo>
                    <a:pt x="614807" y="453898"/>
                    <a:pt x="610870" y="453898"/>
                    <a:pt x="610870" y="453898"/>
                  </a:cubicBezTo>
                  <a:close/>
                  <a:moveTo>
                    <a:pt x="618744" y="449961"/>
                  </a:moveTo>
                  <a:cubicBezTo>
                    <a:pt x="622681" y="449961"/>
                    <a:pt x="622681" y="449961"/>
                    <a:pt x="622681" y="449961"/>
                  </a:cubicBezTo>
                  <a:cubicBezTo>
                    <a:pt x="622681" y="449961"/>
                    <a:pt x="622681" y="449961"/>
                    <a:pt x="618744" y="449961"/>
                  </a:cubicBezTo>
                  <a:close/>
                  <a:moveTo>
                    <a:pt x="788289" y="110490"/>
                  </a:moveTo>
                  <a:cubicBezTo>
                    <a:pt x="823722" y="114427"/>
                    <a:pt x="863219" y="110490"/>
                    <a:pt x="898652" y="110490"/>
                  </a:cubicBezTo>
                  <a:cubicBezTo>
                    <a:pt x="1064133" y="110490"/>
                    <a:pt x="1064133" y="110490"/>
                    <a:pt x="1091819" y="272288"/>
                  </a:cubicBezTo>
                  <a:cubicBezTo>
                    <a:pt x="1115441" y="410464"/>
                    <a:pt x="1135126" y="548640"/>
                    <a:pt x="1154938" y="686689"/>
                  </a:cubicBezTo>
                  <a:cubicBezTo>
                    <a:pt x="1158875" y="710311"/>
                    <a:pt x="1190371" y="757682"/>
                    <a:pt x="1147064" y="761619"/>
                  </a:cubicBezTo>
                  <a:cubicBezTo>
                    <a:pt x="1099820" y="769493"/>
                    <a:pt x="1040638" y="797179"/>
                    <a:pt x="1005205" y="733933"/>
                  </a:cubicBezTo>
                  <a:cubicBezTo>
                    <a:pt x="950087" y="627380"/>
                    <a:pt x="871220" y="544449"/>
                    <a:pt x="760857" y="493141"/>
                  </a:cubicBezTo>
                  <a:cubicBezTo>
                    <a:pt x="729361" y="481330"/>
                    <a:pt x="721487" y="461518"/>
                    <a:pt x="721487" y="426085"/>
                  </a:cubicBezTo>
                  <a:cubicBezTo>
                    <a:pt x="725424" y="343154"/>
                    <a:pt x="725424" y="260350"/>
                    <a:pt x="721487" y="173482"/>
                  </a:cubicBezTo>
                  <a:cubicBezTo>
                    <a:pt x="717550" y="122174"/>
                    <a:pt x="737235" y="102489"/>
                    <a:pt x="788543" y="110363"/>
                  </a:cubicBezTo>
                  <a:close/>
                  <a:moveTo>
                    <a:pt x="417703" y="134239"/>
                  </a:moveTo>
                  <a:cubicBezTo>
                    <a:pt x="417703" y="126365"/>
                    <a:pt x="421640" y="122428"/>
                    <a:pt x="421640" y="118491"/>
                  </a:cubicBezTo>
                  <a:cubicBezTo>
                    <a:pt x="492633" y="118491"/>
                    <a:pt x="559562" y="114554"/>
                    <a:pt x="630555" y="114554"/>
                  </a:cubicBezTo>
                  <a:cubicBezTo>
                    <a:pt x="630555" y="122428"/>
                    <a:pt x="634492" y="126365"/>
                    <a:pt x="638429" y="134239"/>
                  </a:cubicBezTo>
                  <a:cubicBezTo>
                    <a:pt x="638429" y="146050"/>
                    <a:pt x="638429" y="157861"/>
                    <a:pt x="642366" y="169799"/>
                  </a:cubicBezTo>
                  <a:cubicBezTo>
                    <a:pt x="638429" y="157988"/>
                    <a:pt x="638429" y="146177"/>
                    <a:pt x="638429" y="134239"/>
                  </a:cubicBezTo>
                  <a:cubicBezTo>
                    <a:pt x="626618" y="232918"/>
                    <a:pt x="630555" y="335534"/>
                    <a:pt x="634492" y="434213"/>
                  </a:cubicBezTo>
                  <a:cubicBezTo>
                    <a:pt x="630555" y="438150"/>
                    <a:pt x="630555" y="438150"/>
                    <a:pt x="630555" y="442087"/>
                  </a:cubicBezTo>
                  <a:cubicBezTo>
                    <a:pt x="618744" y="446024"/>
                    <a:pt x="606933" y="446024"/>
                    <a:pt x="595122" y="449961"/>
                  </a:cubicBezTo>
                  <a:cubicBezTo>
                    <a:pt x="547878" y="461772"/>
                    <a:pt x="504444" y="414401"/>
                    <a:pt x="457200" y="442087"/>
                  </a:cubicBezTo>
                  <a:cubicBezTo>
                    <a:pt x="421767" y="438150"/>
                    <a:pt x="417830" y="418465"/>
                    <a:pt x="421767" y="386842"/>
                  </a:cubicBezTo>
                  <a:cubicBezTo>
                    <a:pt x="421767" y="303911"/>
                    <a:pt x="417830" y="217170"/>
                    <a:pt x="417830" y="134239"/>
                  </a:cubicBezTo>
                  <a:cubicBezTo>
                    <a:pt x="413893" y="142113"/>
                    <a:pt x="409956" y="149987"/>
                    <a:pt x="409956" y="161925"/>
                  </a:cubicBezTo>
                  <a:cubicBezTo>
                    <a:pt x="409956" y="150114"/>
                    <a:pt x="413893" y="142240"/>
                    <a:pt x="417830" y="134239"/>
                  </a:cubicBezTo>
                  <a:close/>
                </a:path>
              </a:pathLst>
            </a:custGeom>
            <a:solidFill>
              <a:srgbClr val="00B050"/>
            </a:solidFill>
          </p:spPr>
        </p:sp>
      </p:grpSp>
      <p:grpSp>
        <p:nvGrpSpPr>
          <p:cNvPr id="12" name="Group 12"/>
          <p:cNvGrpSpPr/>
          <p:nvPr/>
        </p:nvGrpSpPr>
        <p:grpSpPr>
          <a:xfrm>
            <a:off x="16652880" y="9322560"/>
            <a:ext cx="590400" cy="609840"/>
            <a:chOff x="0" y="0"/>
            <a:chExt cx="787200" cy="813120"/>
          </a:xfrm>
        </p:grpSpPr>
        <p:sp>
          <p:nvSpPr>
            <p:cNvPr id="13" name="Freeform 13"/>
            <p:cNvSpPr/>
            <p:nvPr/>
          </p:nvSpPr>
          <p:spPr>
            <a:xfrm>
              <a:off x="0" y="0"/>
              <a:ext cx="787273" cy="813181"/>
            </a:xfrm>
            <a:custGeom>
              <a:avLst/>
              <a:gdLst/>
              <a:ahLst/>
              <a:cxnLst/>
              <a:rect l="l" t="t" r="r" b="b"/>
              <a:pathLst>
                <a:path w="787273" h="813181">
                  <a:moveTo>
                    <a:pt x="31496" y="517144"/>
                  </a:moveTo>
                  <a:cubicBezTo>
                    <a:pt x="43307" y="568452"/>
                    <a:pt x="66929" y="611886"/>
                    <a:pt x="102362" y="651383"/>
                  </a:cubicBezTo>
                  <a:cubicBezTo>
                    <a:pt x="228346" y="789559"/>
                    <a:pt x="432943" y="813181"/>
                    <a:pt x="586486" y="710565"/>
                  </a:cubicBezTo>
                  <a:cubicBezTo>
                    <a:pt x="736092" y="604012"/>
                    <a:pt x="787273" y="406654"/>
                    <a:pt x="708533" y="240792"/>
                  </a:cubicBezTo>
                  <a:cubicBezTo>
                    <a:pt x="625856" y="75057"/>
                    <a:pt x="440817" y="0"/>
                    <a:pt x="255778" y="59182"/>
                  </a:cubicBezTo>
                  <a:cubicBezTo>
                    <a:pt x="259715" y="82804"/>
                    <a:pt x="271526" y="98679"/>
                    <a:pt x="287274" y="114427"/>
                  </a:cubicBezTo>
                  <a:cubicBezTo>
                    <a:pt x="271526" y="98679"/>
                    <a:pt x="259715" y="82804"/>
                    <a:pt x="255778" y="59182"/>
                  </a:cubicBezTo>
                  <a:cubicBezTo>
                    <a:pt x="216408" y="70993"/>
                    <a:pt x="180975" y="82804"/>
                    <a:pt x="153416" y="118364"/>
                  </a:cubicBezTo>
                  <a:cubicBezTo>
                    <a:pt x="125857" y="126238"/>
                    <a:pt x="106172" y="146050"/>
                    <a:pt x="94361" y="165735"/>
                  </a:cubicBezTo>
                  <a:cubicBezTo>
                    <a:pt x="70866" y="225044"/>
                    <a:pt x="3937" y="264414"/>
                    <a:pt x="19685" y="343408"/>
                  </a:cubicBezTo>
                  <a:cubicBezTo>
                    <a:pt x="3937" y="355219"/>
                    <a:pt x="3937" y="371094"/>
                    <a:pt x="11811" y="390779"/>
                  </a:cubicBezTo>
                  <a:cubicBezTo>
                    <a:pt x="11811" y="402590"/>
                    <a:pt x="11811" y="410464"/>
                    <a:pt x="11811" y="422402"/>
                  </a:cubicBezTo>
                  <a:cubicBezTo>
                    <a:pt x="15748" y="430276"/>
                    <a:pt x="23622" y="438150"/>
                    <a:pt x="27559" y="446024"/>
                  </a:cubicBezTo>
                  <a:cubicBezTo>
                    <a:pt x="23622" y="438150"/>
                    <a:pt x="15748" y="430276"/>
                    <a:pt x="11811" y="422402"/>
                  </a:cubicBezTo>
                  <a:cubicBezTo>
                    <a:pt x="0" y="449961"/>
                    <a:pt x="7874" y="473710"/>
                    <a:pt x="27559" y="493395"/>
                  </a:cubicBezTo>
                  <a:cubicBezTo>
                    <a:pt x="23622" y="497332"/>
                    <a:pt x="27559" y="501269"/>
                    <a:pt x="31496" y="505206"/>
                  </a:cubicBezTo>
                  <a:cubicBezTo>
                    <a:pt x="31496" y="505206"/>
                    <a:pt x="27559" y="513080"/>
                    <a:pt x="27559" y="513080"/>
                  </a:cubicBezTo>
                  <a:cubicBezTo>
                    <a:pt x="27559" y="513080"/>
                    <a:pt x="31496" y="517017"/>
                    <a:pt x="31496" y="517017"/>
                  </a:cubicBezTo>
                  <a:close/>
                  <a:moveTo>
                    <a:pt x="385699" y="228981"/>
                  </a:moveTo>
                  <a:cubicBezTo>
                    <a:pt x="381762" y="209296"/>
                    <a:pt x="373888" y="201295"/>
                    <a:pt x="366014" y="189484"/>
                  </a:cubicBezTo>
                  <a:cubicBezTo>
                    <a:pt x="373888" y="201295"/>
                    <a:pt x="381762" y="209169"/>
                    <a:pt x="385699" y="228981"/>
                  </a:cubicBezTo>
                  <a:cubicBezTo>
                    <a:pt x="499872" y="264541"/>
                    <a:pt x="551053" y="319786"/>
                    <a:pt x="547116" y="410591"/>
                  </a:cubicBezTo>
                  <a:cubicBezTo>
                    <a:pt x="543179" y="489585"/>
                    <a:pt x="499872" y="536956"/>
                    <a:pt x="429006" y="568452"/>
                  </a:cubicBezTo>
                  <a:cubicBezTo>
                    <a:pt x="377825" y="592074"/>
                    <a:pt x="326644" y="556641"/>
                    <a:pt x="279400" y="560578"/>
                  </a:cubicBezTo>
                  <a:cubicBezTo>
                    <a:pt x="279400" y="560578"/>
                    <a:pt x="275463" y="560578"/>
                    <a:pt x="275463" y="560578"/>
                  </a:cubicBezTo>
                  <a:cubicBezTo>
                    <a:pt x="283337" y="540893"/>
                    <a:pt x="263652" y="532892"/>
                    <a:pt x="251841" y="521081"/>
                  </a:cubicBezTo>
                  <a:cubicBezTo>
                    <a:pt x="180975" y="446024"/>
                    <a:pt x="192786" y="355346"/>
                    <a:pt x="275463" y="268478"/>
                  </a:cubicBezTo>
                  <a:cubicBezTo>
                    <a:pt x="306959" y="248793"/>
                    <a:pt x="346329" y="232918"/>
                    <a:pt x="385699" y="228981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14" name="Group 14"/>
          <p:cNvGrpSpPr/>
          <p:nvPr/>
        </p:nvGrpSpPr>
        <p:grpSpPr>
          <a:xfrm>
            <a:off x="-72720" y="8908560"/>
            <a:ext cx="1374480" cy="1009440"/>
            <a:chOff x="0" y="0"/>
            <a:chExt cx="1832640" cy="1345920"/>
          </a:xfrm>
        </p:grpSpPr>
        <p:sp>
          <p:nvSpPr>
            <p:cNvPr id="15" name="Freeform 15"/>
            <p:cNvSpPr/>
            <p:nvPr/>
          </p:nvSpPr>
          <p:spPr>
            <a:xfrm>
              <a:off x="0" y="0"/>
              <a:ext cx="1832737" cy="1345946"/>
            </a:xfrm>
            <a:custGeom>
              <a:avLst/>
              <a:gdLst/>
              <a:ahLst/>
              <a:cxnLst/>
              <a:rect l="l" t="t" r="r" b="b"/>
              <a:pathLst>
                <a:path w="1832737" h="1345946">
                  <a:moveTo>
                    <a:pt x="374396" y="560451"/>
                  </a:moveTo>
                  <a:cubicBezTo>
                    <a:pt x="449326" y="544703"/>
                    <a:pt x="520192" y="532765"/>
                    <a:pt x="595122" y="548640"/>
                  </a:cubicBezTo>
                  <a:cubicBezTo>
                    <a:pt x="823722" y="596011"/>
                    <a:pt x="969518" y="789432"/>
                    <a:pt x="945896" y="1026287"/>
                  </a:cubicBezTo>
                  <a:cubicBezTo>
                    <a:pt x="938022" y="1105281"/>
                    <a:pt x="961644" y="1117092"/>
                    <a:pt x="1024763" y="1109218"/>
                  </a:cubicBezTo>
                  <a:cubicBezTo>
                    <a:pt x="1095756" y="1105281"/>
                    <a:pt x="1166622" y="1113155"/>
                    <a:pt x="1237615" y="1109218"/>
                  </a:cubicBezTo>
                  <a:cubicBezTo>
                    <a:pt x="1292733" y="1105281"/>
                    <a:pt x="1316482" y="1117092"/>
                    <a:pt x="1328293" y="1176274"/>
                  </a:cubicBezTo>
                  <a:cubicBezTo>
                    <a:pt x="1347978" y="1278890"/>
                    <a:pt x="1442593" y="1345946"/>
                    <a:pt x="1545082" y="1345946"/>
                  </a:cubicBezTo>
                  <a:cubicBezTo>
                    <a:pt x="1651508" y="1345946"/>
                    <a:pt x="1738249" y="1274953"/>
                    <a:pt x="1765808" y="1172337"/>
                  </a:cubicBezTo>
                  <a:cubicBezTo>
                    <a:pt x="1769745" y="1144651"/>
                    <a:pt x="1769745" y="1121029"/>
                    <a:pt x="1801241" y="1101344"/>
                  </a:cubicBezTo>
                  <a:cubicBezTo>
                    <a:pt x="1832737" y="1085596"/>
                    <a:pt x="1824863" y="935609"/>
                    <a:pt x="1801241" y="935609"/>
                  </a:cubicBezTo>
                  <a:cubicBezTo>
                    <a:pt x="1714500" y="931672"/>
                    <a:pt x="1738122" y="872490"/>
                    <a:pt x="1742186" y="829056"/>
                  </a:cubicBezTo>
                  <a:cubicBezTo>
                    <a:pt x="1746123" y="726440"/>
                    <a:pt x="1718564" y="643509"/>
                    <a:pt x="1627886" y="588264"/>
                  </a:cubicBezTo>
                  <a:cubicBezTo>
                    <a:pt x="1549019" y="540893"/>
                    <a:pt x="1541145" y="513334"/>
                    <a:pt x="1580642" y="430403"/>
                  </a:cubicBezTo>
                  <a:cubicBezTo>
                    <a:pt x="1592453" y="402717"/>
                    <a:pt x="1604264" y="367284"/>
                    <a:pt x="1576705" y="351409"/>
                  </a:cubicBezTo>
                  <a:cubicBezTo>
                    <a:pt x="1553083" y="335661"/>
                    <a:pt x="1521587" y="355346"/>
                    <a:pt x="1501775" y="379095"/>
                  </a:cubicBezTo>
                  <a:cubicBezTo>
                    <a:pt x="1486027" y="394843"/>
                    <a:pt x="1478153" y="418592"/>
                    <a:pt x="1474216" y="442214"/>
                  </a:cubicBezTo>
                  <a:cubicBezTo>
                    <a:pt x="1454531" y="548767"/>
                    <a:pt x="1454531" y="548767"/>
                    <a:pt x="1340231" y="540893"/>
                  </a:cubicBezTo>
                  <a:cubicBezTo>
                    <a:pt x="1316609" y="536956"/>
                    <a:pt x="1292987" y="533019"/>
                    <a:pt x="1269238" y="533019"/>
                  </a:cubicBezTo>
                  <a:cubicBezTo>
                    <a:pt x="1229868" y="536956"/>
                    <a:pt x="1218057" y="517271"/>
                    <a:pt x="1214120" y="485648"/>
                  </a:cubicBezTo>
                  <a:cubicBezTo>
                    <a:pt x="1198372" y="379095"/>
                    <a:pt x="1178687" y="272542"/>
                    <a:pt x="1162939" y="165989"/>
                  </a:cubicBezTo>
                  <a:cubicBezTo>
                    <a:pt x="1159002" y="146304"/>
                    <a:pt x="1155065" y="126492"/>
                    <a:pt x="1166876" y="102870"/>
                  </a:cubicBezTo>
                  <a:cubicBezTo>
                    <a:pt x="1202055" y="19685"/>
                    <a:pt x="1190244" y="3937"/>
                    <a:pt x="1099566" y="3937"/>
                  </a:cubicBezTo>
                  <a:cubicBezTo>
                    <a:pt x="894588" y="0"/>
                    <a:pt x="685800" y="3937"/>
                    <a:pt x="476885" y="3937"/>
                  </a:cubicBezTo>
                  <a:cubicBezTo>
                    <a:pt x="433578" y="3937"/>
                    <a:pt x="390144" y="0"/>
                    <a:pt x="346837" y="3937"/>
                  </a:cubicBezTo>
                  <a:cubicBezTo>
                    <a:pt x="287782" y="7874"/>
                    <a:pt x="267970" y="51308"/>
                    <a:pt x="307467" y="94742"/>
                  </a:cubicBezTo>
                  <a:cubicBezTo>
                    <a:pt x="327152" y="118364"/>
                    <a:pt x="327152" y="138176"/>
                    <a:pt x="331089" y="165735"/>
                  </a:cubicBezTo>
                  <a:cubicBezTo>
                    <a:pt x="331089" y="244729"/>
                    <a:pt x="331089" y="323596"/>
                    <a:pt x="331089" y="402590"/>
                  </a:cubicBezTo>
                  <a:cubicBezTo>
                    <a:pt x="342900" y="402590"/>
                    <a:pt x="350774" y="398653"/>
                    <a:pt x="362585" y="398653"/>
                  </a:cubicBezTo>
                  <a:cubicBezTo>
                    <a:pt x="366522" y="394716"/>
                    <a:pt x="370459" y="394716"/>
                    <a:pt x="378333" y="390779"/>
                  </a:cubicBezTo>
                  <a:cubicBezTo>
                    <a:pt x="370459" y="394716"/>
                    <a:pt x="366522" y="394716"/>
                    <a:pt x="362585" y="398653"/>
                  </a:cubicBezTo>
                  <a:cubicBezTo>
                    <a:pt x="350774" y="398653"/>
                    <a:pt x="342900" y="402590"/>
                    <a:pt x="331089" y="402590"/>
                  </a:cubicBezTo>
                  <a:cubicBezTo>
                    <a:pt x="335026" y="446024"/>
                    <a:pt x="319278" y="469646"/>
                    <a:pt x="275971" y="485521"/>
                  </a:cubicBezTo>
                  <a:cubicBezTo>
                    <a:pt x="197104" y="513207"/>
                    <a:pt x="138049" y="560451"/>
                    <a:pt x="90678" y="627634"/>
                  </a:cubicBezTo>
                  <a:cubicBezTo>
                    <a:pt x="55245" y="655320"/>
                    <a:pt x="35560" y="690753"/>
                    <a:pt x="19685" y="726313"/>
                  </a:cubicBezTo>
                  <a:cubicBezTo>
                    <a:pt x="0" y="793369"/>
                    <a:pt x="15748" y="813054"/>
                    <a:pt x="90678" y="805180"/>
                  </a:cubicBezTo>
                  <a:cubicBezTo>
                    <a:pt x="161671" y="698627"/>
                    <a:pt x="244348" y="599948"/>
                    <a:pt x="374396" y="560451"/>
                  </a:cubicBezTo>
                  <a:close/>
                  <a:moveTo>
                    <a:pt x="1541018" y="1002538"/>
                  </a:moveTo>
                  <a:cubicBezTo>
                    <a:pt x="1604137" y="998601"/>
                    <a:pt x="1655318" y="1049909"/>
                    <a:pt x="1655318" y="1113028"/>
                  </a:cubicBezTo>
                  <a:cubicBezTo>
                    <a:pt x="1659255" y="1176147"/>
                    <a:pt x="1612011" y="1227455"/>
                    <a:pt x="1544955" y="1227455"/>
                  </a:cubicBezTo>
                  <a:cubicBezTo>
                    <a:pt x="1481836" y="1227455"/>
                    <a:pt x="1434592" y="1180084"/>
                    <a:pt x="1430655" y="1120902"/>
                  </a:cubicBezTo>
                  <a:cubicBezTo>
                    <a:pt x="1426718" y="1057783"/>
                    <a:pt x="1477899" y="1002538"/>
                    <a:pt x="1541018" y="1002538"/>
                  </a:cubicBezTo>
                  <a:close/>
                  <a:moveTo>
                    <a:pt x="610870" y="453898"/>
                  </a:moveTo>
                  <a:cubicBezTo>
                    <a:pt x="610870" y="453898"/>
                    <a:pt x="614807" y="453898"/>
                    <a:pt x="618744" y="449961"/>
                  </a:cubicBezTo>
                  <a:cubicBezTo>
                    <a:pt x="614807" y="453898"/>
                    <a:pt x="610870" y="453898"/>
                    <a:pt x="610870" y="453898"/>
                  </a:cubicBezTo>
                  <a:close/>
                  <a:moveTo>
                    <a:pt x="618744" y="449961"/>
                  </a:moveTo>
                  <a:cubicBezTo>
                    <a:pt x="622681" y="449961"/>
                    <a:pt x="622681" y="449961"/>
                    <a:pt x="622681" y="449961"/>
                  </a:cubicBezTo>
                  <a:cubicBezTo>
                    <a:pt x="622681" y="449961"/>
                    <a:pt x="622681" y="449961"/>
                    <a:pt x="618744" y="449961"/>
                  </a:cubicBezTo>
                  <a:close/>
                  <a:moveTo>
                    <a:pt x="788289" y="110490"/>
                  </a:moveTo>
                  <a:cubicBezTo>
                    <a:pt x="823722" y="114427"/>
                    <a:pt x="863219" y="110490"/>
                    <a:pt x="898652" y="110490"/>
                  </a:cubicBezTo>
                  <a:cubicBezTo>
                    <a:pt x="1064133" y="110490"/>
                    <a:pt x="1064133" y="110490"/>
                    <a:pt x="1091819" y="272288"/>
                  </a:cubicBezTo>
                  <a:cubicBezTo>
                    <a:pt x="1115441" y="410464"/>
                    <a:pt x="1135126" y="548640"/>
                    <a:pt x="1154938" y="686689"/>
                  </a:cubicBezTo>
                  <a:cubicBezTo>
                    <a:pt x="1158875" y="710311"/>
                    <a:pt x="1190371" y="757682"/>
                    <a:pt x="1147064" y="761619"/>
                  </a:cubicBezTo>
                  <a:cubicBezTo>
                    <a:pt x="1099820" y="769493"/>
                    <a:pt x="1040638" y="797179"/>
                    <a:pt x="1005205" y="733933"/>
                  </a:cubicBezTo>
                  <a:cubicBezTo>
                    <a:pt x="950087" y="627380"/>
                    <a:pt x="871220" y="544449"/>
                    <a:pt x="760857" y="493141"/>
                  </a:cubicBezTo>
                  <a:cubicBezTo>
                    <a:pt x="729361" y="481330"/>
                    <a:pt x="721487" y="461518"/>
                    <a:pt x="721487" y="426085"/>
                  </a:cubicBezTo>
                  <a:cubicBezTo>
                    <a:pt x="725424" y="343154"/>
                    <a:pt x="725424" y="260350"/>
                    <a:pt x="721487" y="173482"/>
                  </a:cubicBezTo>
                  <a:cubicBezTo>
                    <a:pt x="717550" y="122174"/>
                    <a:pt x="737235" y="102489"/>
                    <a:pt x="788543" y="110363"/>
                  </a:cubicBezTo>
                  <a:close/>
                  <a:moveTo>
                    <a:pt x="417703" y="134239"/>
                  </a:moveTo>
                  <a:cubicBezTo>
                    <a:pt x="417703" y="126365"/>
                    <a:pt x="421640" y="122428"/>
                    <a:pt x="421640" y="118491"/>
                  </a:cubicBezTo>
                  <a:cubicBezTo>
                    <a:pt x="492633" y="118491"/>
                    <a:pt x="559562" y="114554"/>
                    <a:pt x="630555" y="114554"/>
                  </a:cubicBezTo>
                  <a:cubicBezTo>
                    <a:pt x="630555" y="122428"/>
                    <a:pt x="634492" y="126365"/>
                    <a:pt x="638429" y="134239"/>
                  </a:cubicBezTo>
                  <a:cubicBezTo>
                    <a:pt x="638429" y="146050"/>
                    <a:pt x="638429" y="157861"/>
                    <a:pt x="642366" y="169799"/>
                  </a:cubicBezTo>
                  <a:cubicBezTo>
                    <a:pt x="638429" y="157988"/>
                    <a:pt x="638429" y="146177"/>
                    <a:pt x="638429" y="134239"/>
                  </a:cubicBezTo>
                  <a:cubicBezTo>
                    <a:pt x="626618" y="232918"/>
                    <a:pt x="630555" y="335534"/>
                    <a:pt x="634492" y="434213"/>
                  </a:cubicBezTo>
                  <a:cubicBezTo>
                    <a:pt x="630555" y="438150"/>
                    <a:pt x="630555" y="438150"/>
                    <a:pt x="630555" y="442087"/>
                  </a:cubicBezTo>
                  <a:cubicBezTo>
                    <a:pt x="618744" y="446024"/>
                    <a:pt x="606933" y="446024"/>
                    <a:pt x="595122" y="449961"/>
                  </a:cubicBezTo>
                  <a:cubicBezTo>
                    <a:pt x="547878" y="461772"/>
                    <a:pt x="504444" y="414401"/>
                    <a:pt x="457200" y="442087"/>
                  </a:cubicBezTo>
                  <a:cubicBezTo>
                    <a:pt x="421767" y="438150"/>
                    <a:pt x="417830" y="418465"/>
                    <a:pt x="421767" y="386842"/>
                  </a:cubicBezTo>
                  <a:cubicBezTo>
                    <a:pt x="421767" y="303911"/>
                    <a:pt x="417830" y="217170"/>
                    <a:pt x="417830" y="134239"/>
                  </a:cubicBezTo>
                  <a:cubicBezTo>
                    <a:pt x="413893" y="142113"/>
                    <a:pt x="409956" y="149987"/>
                    <a:pt x="409956" y="161925"/>
                  </a:cubicBezTo>
                  <a:cubicBezTo>
                    <a:pt x="409956" y="150114"/>
                    <a:pt x="413893" y="142240"/>
                    <a:pt x="417830" y="134239"/>
                  </a:cubicBezTo>
                  <a:close/>
                </a:path>
              </a:pathLst>
            </a:custGeom>
            <a:solidFill>
              <a:srgbClr val="00B050"/>
            </a:solidFill>
          </p:spPr>
        </p:sp>
      </p:grpSp>
      <p:grpSp>
        <p:nvGrpSpPr>
          <p:cNvPr id="16" name="Group 16"/>
          <p:cNvGrpSpPr/>
          <p:nvPr/>
        </p:nvGrpSpPr>
        <p:grpSpPr>
          <a:xfrm>
            <a:off x="28800" y="9343440"/>
            <a:ext cx="590400" cy="609840"/>
            <a:chOff x="0" y="0"/>
            <a:chExt cx="787200" cy="813120"/>
          </a:xfrm>
        </p:grpSpPr>
        <p:sp>
          <p:nvSpPr>
            <p:cNvPr id="17" name="Freeform 17"/>
            <p:cNvSpPr/>
            <p:nvPr/>
          </p:nvSpPr>
          <p:spPr>
            <a:xfrm>
              <a:off x="0" y="0"/>
              <a:ext cx="787273" cy="813181"/>
            </a:xfrm>
            <a:custGeom>
              <a:avLst/>
              <a:gdLst/>
              <a:ahLst/>
              <a:cxnLst/>
              <a:rect l="l" t="t" r="r" b="b"/>
              <a:pathLst>
                <a:path w="787273" h="813181">
                  <a:moveTo>
                    <a:pt x="31496" y="517144"/>
                  </a:moveTo>
                  <a:cubicBezTo>
                    <a:pt x="43307" y="568452"/>
                    <a:pt x="66929" y="611886"/>
                    <a:pt x="102362" y="651383"/>
                  </a:cubicBezTo>
                  <a:cubicBezTo>
                    <a:pt x="228346" y="789559"/>
                    <a:pt x="432943" y="813181"/>
                    <a:pt x="586486" y="710565"/>
                  </a:cubicBezTo>
                  <a:cubicBezTo>
                    <a:pt x="736092" y="604012"/>
                    <a:pt x="787273" y="406654"/>
                    <a:pt x="708533" y="240792"/>
                  </a:cubicBezTo>
                  <a:cubicBezTo>
                    <a:pt x="625856" y="75057"/>
                    <a:pt x="440817" y="0"/>
                    <a:pt x="255778" y="59182"/>
                  </a:cubicBezTo>
                  <a:cubicBezTo>
                    <a:pt x="259715" y="82804"/>
                    <a:pt x="271526" y="98679"/>
                    <a:pt x="287274" y="114427"/>
                  </a:cubicBezTo>
                  <a:cubicBezTo>
                    <a:pt x="271526" y="98679"/>
                    <a:pt x="259715" y="82804"/>
                    <a:pt x="255778" y="59182"/>
                  </a:cubicBezTo>
                  <a:cubicBezTo>
                    <a:pt x="216408" y="70993"/>
                    <a:pt x="180975" y="82804"/>
                    <a:pt x="153416" y="118364"/>
                  </a:cubicBezTo>
                  <a:cubicBezTo>
                    <a:pt x="125857" y="126238"/>
                    <a:pt x="106172" y="146050"/>
                    <a:pt x="94361" y="165735"/>
                  </a:cubicBezTo>
                  <a:cubicBezTo>
                    <a:pt x="70866" y="225044"/>
                    <a:pt x="3937" y="264414"/>
                    <a:pt x="19685" y="343408"/>
                  </a:cubicBezTo>
                  <a:cubicBezTo>
                    <a:pt x="3937" y="355219"/>
                    <a:pt x="3937" y="371094"/>
                    <a:pt x="11811" y="390779"/>
                  </a:cubicBezTo>
                  <a:cubicBezTo>
                    <a:pt x="11811" y="402590"/>
                    <a:pt x="11811" y="410464"/>
                    <a:pt x="11811" y="422402"/>
                  </a:cubicBezTo>
                  <a:cubicBezTo>
                    <a:pt x="15748" y="430276"/>
                    <a:pt x="23622" y="438150"/>
                    <a:pt x="27559" y="446024"/>
                  </a:cubicBezTo>
                  <a:cubicBezTo>
                    <a:pt x="23622" y="438150"/>
                    <a:pt x="15748" y="430276"/>
                    <a:pt x="11811" y="422402"/>
                  </a:cubicBezTo>
                  <a:cubicBezTo>
                    <a:pt x="0" y="449961"/>
                    <a:pt x="7874" y="473710"/>
                    <a:pt x="27559" y="493395"/>
                  </a:cubicBezTo>
                  <a:cubicBezTo>
                    <a:pt x="23622" y="497332"/>
                    <a:pt x="27559" y="501269"/>
                    <a:pt x="31496" y="505206"/>
                  </a:cubicBezTo>
                  <a:cubicBezTo>
                    <a:pt x="31496" y="505206"/>
                    <a:pt x="27559" y="513080"/>
                    <a:pt x="27559" y="513080"/>
                  </a:cubicBezTo>
                  <a:cubicBezTo>
                    <a:pt x="27559" y="513080"/>
                    <a:pt x="31496" y="517017"/>
                    <a:pt x="31496" y="517017"/>
                  </a:cubicBezTo>
                  <a:close/>
                  <a:moveTo>
                    <a:pt x="385699" y="228981"/>
                  </a:moveTo>
                  <a:cubicBezTo>
                    <a:pt x="381762" y="209296"/>
                    <a:pt x="373888" y="201295"/>
                    <a:pt x="366014" y="189484"/>
                  </a:cubicBezTo>
                  <a:cubicBezTo>
                    <a:pt x="373888" y="201295"/>
                    <a:pt x="381762" y="209169"/>
                    <a:pt x="385699" y="228981"/>
                  </a:cubicBezTo>
                  <a:cubicBezTo>
                    <a:pt x="499872" y="264541"/>
                    <a:pt x="551053" y="319786"/>
                    <a:pt x="547116" y="410591"/>
                  </a:cubicBezTo>
                  <a:cubicBezTo>
                    <a:pt x="543179" y="489585"/>
                    <a:pt x="499872" y="536956"/>
                    <a:pt x="429006" y="568452"/>
                  </a:cubicBezTo>
                  <a:cubicBezTo>
                    <a:pt x="377825" y="592074"/>
                    <a:pt x="326644" y="556641"/>
                    <a:pt x="279400" y="560578"/>
                  </a:cubicBezTo>
                  <a:cubicBezTo>
                    <a:pt x="279400" y="560578"/>
                    <a:pt x="275463" y="560578"/>
                    <a:pt x="275463" y="560578"/>
                  </a:cubicBezTo>
                  <a:cubicBezTo>
                    <a:pt x="283337" y="540893"/>
                    <a:pt x="263652" y="532892"/>
                    <a:pt x="251841" y="521081"/>
                  </a:cubicBezTo>
                  <a:cubicBezTo>
                    <a:pt x="180975" y="446024"/>
                    <a:pt x="192786" y="355346"/>
                    <a:pt x="275463" y="268478"/>
                  </a:cubicBezTo>
                  <a:cubicBezTo>
                    <a:pt x="306959" y="248793"/>
                    <a:pt x="346329" y="232918"/>
                    <a:pt x="385699" y="228981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18" name="Group 18"/>
          <p:cNvGrpSpPr/>
          <p:nvPr/>
        </p:nvGrpSpPr>
        <p:grpSpPr>
          <a:xfrm>
            <a:off x="14855040" y="9586080"/>
            <a:ext cx="311760" cy="534960"/>
            <a:chOff x="0" y="0"/>
            <a:chExt cx="415680" cy="713280"/>
          </a:xfrm>
        </p:grpSpPr>
        <p:sp>
          <p:nvSpPr>
            <p:cNvPr id="19" name="Freeform 19"/>
            <p:cNvSpPr/>
            <p:nvPr/>
          </p:nvSpPr>
          <p:spPr>
            <a:xfrm>
              <a:off x="0" y="0"/>
              <a:ext cx="415671" cy="713359"/>
            </a:xfrm>
            <a:custGeom>
              <a:avLst/>
              <a:gdLst/>
              <a:ahLst/>
              <a:cxnLst/>
              <a:rect l="l" t="t" r="r" b="b"/>
              <a:pathLst>
                <a:path w="415671" h="713359">
                  <a:moveTo>
                    <a:pt x="415671" y="644271"/>
                  </a:moveTo>
                  <a:cubicBezTo>
                    <a:pt x="398399" y="641350"/>
                    <a:pt x="378206" y="638556"/>
                    <a:pt x="357886" y="635635"/>
                  </a:cubicBezTo>
                  <a:cubicBezTo>
                    <a:pt x="329057" y="632714"/>
                    <a:pt x="331851" y="615442"/>
                    <a:pt x="331851" y="595376"/>
                  </a:cubicBezTo>
                  <a:cubicBezTo>
                    <a:pt x="331851" y="511937"/>
                    <a:pt x="331851" y="428498"/>
                    <a:pt x="331851" y="342265"/>
                  </a:cubicBezTo>
                  <a:cubicBezTo>
                    <a:pt x="331851" y="304927"/>
                    <a:pt x="337566" y="273177"/>
                    <a:pt x="357886" y="241554"/>
                  </a:cubicBezTo>
                  <a:cubicBezTo>
                    <a:pt x="406908" y="166751"/>
                    <a:pt x="386715" y="68961"/>
                    <a:pt x="320421" y="14351"/>
                  </a:cubicBezTo>
                  <a:cubicBezTo>
                    <a:pt x="303149" y="0"/>
                    <a:pt x="294386" y="0"/>
                    <a:pt x="280035" y="11557"/>
                  </a:cubicBezTo>
                  <a:cubicBezTo>
                    <a:pt x="216535" y="63373"/>
                    <a:pt x="187706" y="161163"/>
                    <a:pt x="231013" y="224409"/>
                  </a:cubicBezTo>
                  <a:cubicBezTo>
                    <a:pt x="288798" y="304927"/>
                    <a:pt x="257048" y="388366"/>
                    <a:pt x="268478" y="483235"/>
                  </a:cubicBezTo>
                  <a:cubicBezTo>
                    <a:pt x="187706" y="422783"/>
                    <a:pt x="184785" y="417068"/>
                    <a:pt x="181864" y="339471"/>
                  </a:cubicBezTo>
                  <a:cubicBezTo>
                    <a:pt x="176149" y="276225"/>
                    <a:pt x="127000" y="218694"/>
                    <a:pt x="60579" y="201422"/>
                  </a:cubicBezTo>
                  <a:cubicBezTo>
                    <a:pt x="43307" y="198501"/>
                    <a:pt x="31750" y="201422"/>
                    <a:pt x="25908" y="218694"/>
                  </a:cubicBezTo>
                  <a:cubicBezTo>
                    <a:pt x="0" y="276098"/>
                    <a:pt x="14478" y="359537"/>
                    <a:pt x="66421" y="391160"/>
                  </a:cubicBezTo>
                  <a:cubicBezTo>
                    <a:pt x="141478" y="431419"/>
                    <a:pt x="178943" y="511937"/>
                    <a:pt x="254000" y="549402"/>
                  </a:cubicBezTo>
                  <a:cubicBezTo>
                    <a:pt x="280035" y="563753"/>
                    <a:pt x="265557" y="592582"/>
                    <a:pt x="265557" y="612648"/>
                  </a:cubicBezTo>
                  <a:cubicBezTo>
                    <a:pt x="268478" y="632841"/>
                    <a:pt x="256921" y="632841"/>
                    <a:pt x="242443" y="635635"/>
                  </a:cubicBezTo>
                  <a:cubicBezTo>
                    <a:pt x="239522" y="635635"/>
                    <a:pt x="239522" y="635635"/>
                    <a:pt x="239522" y="635635"/>
                  </a:cubicBezTo>
                  <a:cubicBezTo>
                    <a:pt x="239522" y="641350"/>
                    <a:pt x="236601" y="647192"/>
                    <a:pt x="230886" y="652907"/>
                  </a:cubicBezTo>
                  <a:cubicBezTo>
                    <a:pt x="256921" y="661543"/>
                    <a:pt x="265557" y="687451"/>
                    <a:pt x="262636" y="710438"/>
                  </a:cubicBezTo>
                  <a:cubicBezTo>
                    <a:pt x="297307" y="707517"/>
                    <a:pt x="331978" y="707517"/>
                    <a:pt x="366522" y="713359"/>
                  </a:cubicBezTo>
                  <a:cubicBezTo>
                    <a:pt x="366522" y="687451"/>
                    <a:pt x="383794" y="655828"/>
                    <a:pt x="415544" y="650113"/>
                  </a:cubicBezTo>
                  <a:cubicBezTo>
                    <a:pt x="415544" y="650113"/>
                    <a:pt x="415544" y="647192"/>
                    <a:pt x="415544" y="644398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20" name="Group 20"/>
          <p:cNvGrpSpPr/>
          <p:nvPr/>
        </p:nvGrpSpPr>
        <p:grpSpPr>
          <a:xfrm>
            <a:off x="15132240" y="9859680"/>
            <a:ext cx="142560" cy="190800"/>
            <a:chOff x="0" y="0"/>
            <a:chExt cx="190080" cy="254400"/>
          </a:xfrm>
        </p:grpSpPr>
        <p:sp>
          <p:nvSpPr>
            <p:cNvPr id="21" name="Freeform 21"/>
            <p:cNvSpPr/>
            <p:nvPr/>
          </p:nvSpPr>
          <p:spPr>
            <a:xfrm>
              <a:off x="0" y="0"/>
              <a:ext cx="190119" cy="254381"/>
            </a:xfrm>
            <a:custGeom>
              <a:avLst/>
              <a:gdLst/>
              <a:ahLst/>
              <a:cxnLst/>
              <a:rect l="l" t="t" r="r" b="b"/>
              <a:pathLst>
                <a:path w="190119" h="254381">
                  <a:moveTo>
                    <a:pt x="132461" y="2921"/>
                  </a:moveTo>
                  <a:cubicBezTo>
                    <a:pt x="54737" y="14478"/>
                    <a:pt x="0" y="78105"/>
                    <a:pt x="0" y="159004"/>
                  </a:cubicBezTo>
                  <a:cubicBezTo>
                    <a:pt x="0" y="242824"/>
                    <a:pt x="14351" y="254381"/>
                    <a:pt x="89281" y="216789"/>
                  </a:cubicBezTo>
                  <a:cubicBezTo>
                    <a:pt x="158369" y="182118"/>
                    <a:pt x="190119" y="104013"/>
                    <a:pt x="169926" y="26035"/>
                  </a:cubicBezTo>
                  <a:cubicBezTo>
                    <a:pt x="164211" y="5842"/>
                    <a:pt x="152654" y="0"/>
                    <a:pt x="132461" y="2921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22" name="Group 22"/>
          <p:cNvGrpSpPr/>
          <p:nvPr/>
        </p:nvGrpSpPr>
        <p:grpSpPr>
          <a:xfrm>
            <a:off x="13265280" y="9576000"/>
            <a:ext cx="311760" cy="534960"/>
            <a:chOff x="0" y="0"/>
            <a:chExt cx="415680" cy="713280"/>
          </a:xfrm>
        </p:grpSpPr>
        <p:sp>
          <p:nvSpPr>
            <p:cNvPr id="23" name="Freeform 23"/>
            <p:cNvSpPr/>
            <p:nvPr/>
          </p:nvSpPr>
          <p:spPr>
            <a:xfrm>
              <a:off x="0" y="0"/>
              <a:ext cx="415671" cy="713359"/>
            </a:xfrm>
            <a:custGeom>
              <a:avLst/>
              <a:gdLst/>
              <a:ahLst/>
              <a:cxnLst/>
              <a:rect l="l" t="t" r="r" b="b"/>
              <a:pathLst>
                <a:path w="415671" h="713359">
                  <a:moveTo>
                    <a:pt x="415671" y="644271"/>
                  </a:moveTo>
                  <a:cubicBezTo>
                    <a:pt x="398399" y="641350"/>
                    <a:pt x="378206" y="638556"/>
                    <a:pt x="357886" y="635635"/>
                  </a:cubicBezTo>
                  <a:cubicBezTo>
                    <a:pt x="329057" y="632714"/>
                    <a:pt x="331851" y="615442"/>
                    <a:pt x="331851" y="595376"/>
                  </a:cubicBezTo>
                  <a:cubicBezTo>
                    <a:pt x="331851" y="511937"/>
                    <a:pt x="331851" y="428498"/>
                    <a:pt x="331851" y="342265"/>
                  </a:cubicBezTo>
                  <a:cubicBezTo>
                    <a:pt x="331851" y="304927"/>
                    <a:pt x="337566" y="273177"/>
                    <a:pt x="357886" y="241554"/>
                  </a:cubicBezTo>
                  <a:cubicBezTo>
                    <a:pt x="406908" y="166751"/>
                    <a:pt x="386715" y="68961"/>
                    <a:pt x="320421" y="14351"/>
                  </a:cubicBezTo>
                  <a:cubicBezTo>
                    <a:pt x="303149" y="0"/>
                    <a:pt x="294386" y="0"/>
                    <a:pt x="280035" y="11557"/>
                  </a:cubicBezTo>
                  <a:cubicBezTo>
                    <a:pt x="216535" y="63373"/>
                    <a:pt x="187706" y="161163"/>
                    <a:pt x="231013" y="224409"/>
                  </a:cubicBezTo>
                  <a:cubicBezTo>
                    <a:pt x="288798" y="304927"/>
                    <a:pt x="257048" y="388366"/>
                    <a:pt x="268478" y="483235"/>
                  </a:cubicBezTo>
                  <a:cubicBezTo>
                    <a:pt x="187706" y="422783"/>
                    <a:pt x="184785" y="417068"/>
                    <a:pt x="181864" y="339471"/>
                  </a:cubicBezTo>
                  <a:cubicBezTo>
                    <a:pt x="176149" y="276225"/>
                    <a:pt x="127000" y="218694"/>
                    <a:pt x="60579" y="201422"/>
                  </a:cubicBezTo>
                  <a:cubicBezTo>
                    <a:pt x="43307" y="198501"/>
                    <a:pt x="31750" y="201422"/>
                    <a:pt x="25908" y="218694"/>
                  </a:cubicBezTo>
                  <a:cubicBezTo>
                    <a:pt x="0" y="276098"/>
                    <a:pt x="14478" y="359537"/>
                    <a:pt x="66421" y="391160"/>
                  </a:cubicBezTo>
                  <a:cubicBezTo>
                    <a:pt x="141478" y="431419"/>
                    <a:pt x="178943" y="511937"/>
                    <a:pt x="254000" y="549402"/>
                  </a:cubicBezTo>
                  <a:cubicBezTo>
                    <a:pt x="280035" y="563753"/>
                    <a:pt x="265557" y="592582"/>
                    <a:pt x="265557" y="612648"/>
                  </a:cubicBezTo>
                  <a:cubicBezTo>
                    <a:pt x="268478" y="632841"/>
                    <a:pt x="256921" y="632841"/>
                    <a:pt x="242443" y="635635"/>
                  </a:cubicBezTo>
                  <a:cubicBezTo>
                    <a:pt x="239522" y="635635"/>
                    <a:pt x="239522" y="635635"/>
                    <a:pt x="239522" y="635635"/>
                  </a:cubicBezTo>
                  <a:cubicBezTo>
                    <a:pt x="239522" y="641350"/>
                    <a:pt x="236601" y="647192"/>
                    <a:pt x="230886" y="652907"/>
                  </a:cubicBezTo>
                  <a:cubicBezTo>
                    <a:pt x="256921" y="661543"/>
                    <a:pt x="265557" y="687451"/>
                    <a:pt x="262636" y="710438"/>
                  </a:cubicBezTo>
                  <a:cubicBezTo>
                    <a:pt x="297307" y="707517"/>
                    <a:pt x="331978" y="707517"/>
                    <a:pt x="366522" y="713359"/>
                  </a:cubicBezTo>
                  <a:cubicBezTo>
                    <a:pt x="366522" y="687451"/>
                    <a:pt x="383794" y="655828"/>
                    <a:pt x="415544" y="650113"/>
                  </a:cubicBezTo>
                  <a:cubicBezTo>
                    <a:pt x="415544" y="650113"/>
                    <a:pt x="415544" y="647192"/>
                    <a:pt x="415544" y="644398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24" name="Group 24"/>
          <p:cNvGrpSpPr/>
          <p:nvPr/>
        </p:nvGrpSpPr>
        <p:grpSpPr>
          <a:xfrm>
            <a:off x="13543200" y="9849600"/>
            <a:ext cx="142560" cy="190800"/>
            <a:chOff x="0" y="0"/>
            <a:chExt cx="190080" cy="254400"/>
          </a:xfrm>
        </p:grpSpPr>
        <p:sp>
          <p:nvSpPr>
            <p:cNvPr id="25" name="Freeform 25"/>
            <p:cNvSpPr/>
            <p:nvPr/>
          </p:nvSpPr>
          <p:spPr>
            <a:xfrm>
              <a:off x="0" y="0"/>
              <a:ext cx="190119" cy="254381"/>
            </a:xfrm>
            <a:custGeom>
              <a:avLst/>
              <a:gdLst/>
              <a:ahLst/>
              <a:cxnLst/>
              <a:rect l="l" t="t" r="r" b="b"/>
              <a:pathLst>
                <a:path w="190119" h="254381">
                  <a:moveTo>
                    <a:pt x="132461" y="2921"/>
                  </a:moveTo>
                  <a:cubicBezTo>
                    <a:pt x="54737" y="14478"/>
                    <a:pt x="0" y="78105"/>
                    <a:pt x="0" y="159004"/>
                  </a:cubicBezTo>
                  <a:cubicBezTo>
                    <a:pt x="0" y="242824"/>
                    <a:pt x="14351" y="254381"/>
                    <a:pt x="89281" y="216789"/>
                  </a:cubicBezTo>
                  <a:cubicBezTo>
                    <a:pt x="158369" y="182118"/>
                    <a:pt x="190119" y="104013"/>
                    <a:pt x="169926" y="26035"/>
                  </a:cubicBezTo>
                  <a:cubicBezTo>
                    <a:pt x="164211" y="5842"/>
                    <a:pt x="152654" y="0"/>
                    <a:pt x="132461" y="2921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26" name="Group 26"/>
          <p:cNvGrpSpPr/>
          <p:nvPr/>
        </p:nvGrpSpPr>
        <p:grpSpPr>
          <a:xfrm>
            <a:off x="11651040" y="9576000"/>
            <a:ext cx="311760" cy="534960"/>
            <a:chOff x="0" y="0"/>
            <a:chExt cx="415680" cy="713280"/>
          </a:xfrm>
        </p:grpSpPr>
        <p:sp>
          <p:nvSpPr>
            <p:cNvPr id="27" name="Freeform 27"/>
            <p:cNvSpPr/>
            <p:nvPr/>
          </p:nvSpPr>
          <p:spPr>
            <a:xfrm>
              <a:off x="0" y="0"/>
              <a:ext cx="415671" cy="713359"/>
            </a:xfrm>
            <a:custGeom>
              <a:avLst/>
              <a:gdLst/>
              <a:ahLst/>
              <a:cxnLst/>
              <a:rect l="l" t="t" r="r" b="b"/>
              <a:pathLst>
                <a:path w="415671" h="713359">
                  <a:moveTo>
                    <a:pt x="415671" y="644271"/>
                  </a:moveTo>
                  <a:cubicBezTo>
                    <a:pt x="398399" y="641350"/>
                    <a:pt x="378206" y="638556"/>
                    <a:pt x="357886" y="635635"/>
                  </a:cubicBezTo>
                  <a:cubicBezTo>
                    <a:pt x="329057" y="632714"/>
                    <a:pt x="331851" y="615442"/>
                    <a:pt x="331851" y="595376"/>
                  </a:cubicBezTo>
                  <a:cubicBezTo>
                    <a:pt x="331851" y="511937"/>
                    <a:pt x="331851" y="428498"/>
                    <a:pt x="331851" y="342265"/>
                  </a:cubicBezTo>
                  <a:cubicBezTo>
                    <a:pt x="331851" y="304927"/>
                    <a:pt x="337566" y="273177"/>
                    <a:pt x="357886" y="241554"/>
                  </a:cubicBezTo>
                  <a:cubicBezTo>
                    <a:pt x="406908" y="166751"/>
                    <a:pt x="386715" y="68961"/>
                    <a:pt x="320421" y="14351"/>
                  </a:cubicBezTo>
                  <a:cubicBezTo>
                    <a:pt x="303149" y="0"/>
                    <a:pt x="294386" y="0"/>
                    <a:pt x="280035" y="11557"/>
                  </a:cubicBezTo>
                  <a:cubicBezTo>
                    <a:pt x="216535" y="63373"/>
                    <a:pt x="187706" y="161163"/>
                    <a:pt x="231013" y="224409"/>
                  </a:cubicBezTo>
                  <a:cubicBezTo>
                    <a:pt x="288798" y="304927"/>
                    <a:pt x="257048" y="388366"/>
                    <a:pt x="268478" y="483235"/>
                  </a:cubicBezTo>
                  <a:cubicBezTo>
                    <a:pt x="187706" y="422783"/>
                    <a:pt x="184785" y="417068"/>
                    <a:pt x="181864" y="339471"/>
                  </a:cubicBezTo>
                  <a:cubicBezTo>
                    <a:pt x="176149" y="276225"/>
                    <a:pt x="127000" y="218694"/>
                    <a:pt x="60579" y="201422"/>
                  </a:cubicBezTo>
                  <a:cubicBezTo>
                    <a:pt x="43307" y="198501"/>
                    <a:pt x="31750" y="201422"/>
                    <a:pt x="25908" y="218694"/>
                  </a:cubicBezTo>
                  <a:cubicBezTo>
                    <a:pt x="0" y="276098"/>
                    <a:pt x="14478" y="359537"/>
                    <a:pt x="66421" y="391160"/>
                  </a:cubicBezTo>
                  <a:cubicBezTo>
                    <a:pt x="141478" y="431419"/>
                    <a:pt x="178943" y="511937"/>
                    <a:pt x="254000" y="549402"/>
                  </a:cubicBezTo>
                  <a:cubicBezTo>
                    <a:pt x="280035" y="563753"/>
                    <a:pt x="265557" y="592582"/>
                    <a:pt x="265557" y="612648"/>
                  </a:cubicBezTo>
                  <a:cubicBezTo>
                    <a:pt x="268478" y="632841"/>
                    <a:pt x="256921" y="632841"/>
                    <a:pt x="242443" y="635635"/>
                  </a:cubicBezTo>
                  <a:cubicBezTo>
                    <a:pt x="239522" y="635635"/>
                    <a:pt x="239522" y="635635"/>
                    <a:pt x="239522" y="635635"/>
                  </a:cubicBezTo>
                  <a:cubicBezTo>
                    <a:pt x="239522" y="641350"/>
                    <a:pt x="236601" y="647192"/>
                    <a:pt x="230886" y="652907"/>
                  </a:cubicBezTo>
                  <a:cubicBezTo>
                    <a:pt x="256921" y="661543"/>
                    <a:pt x="265557" y="687451"/>
                    <a:pt x="262636" y="710438"/>
                  </a:cubicBezTo>
                  <a:cubicBezTo>
                    <a:pt x="297307" y="707517"/>
                    <a:pt x="331978" y="707517"/>
                    <a:pt x="366522" y="713359"/>
                  </a:cubicBezTo>
                  <a:cubicBezTo>
                    <a:pt x="366522" y="687451"/>
                    <a:pt x="383794" y="655828"/>
                    <a:pt x="415544" y="650113"/>
                  </a:cubicBezTo>
                  <a:cubicBezTo>
                    <a:pt x="415544" y="650113"/>
                    <a:pt x="415544" y="647192"/>
                    <a:pt x="415544" y="644398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28" name="Group 28"/>
          <p:cNvGrpSpPr/>
          <p:nvPr/>
        </p:nvGrpSpPr>
        <p:grpSpPr>
          <a:xfrm>
            <a:off x="11928960" y="9849600"/>
            <a:ext cx="142560" cy="190800"/>
            <a:chOff x="0" y="0"/>
            <a:chExt cx="190080" cy="254400"/>
          </a:xfrm>
        </p:grpSpPr>
        <p:sp>
          <p:nvSpPr>
            <p:cNvPr id="29" name="Freeform 29"/>
            <p:cNvSpPr/>
            <p:nvPr/>
          </p:nvSpPr>
          <p:spPr>
            <a:xfrm>
              <a:off x="0" y="0"/>
              <a:ext cx="190119" cy="254381"/>
            </a:xfrm>
            <a:custGeom>
              <a:avLst/>
              <a:gdLst/>
              <a:ahLst/>
              <a:cxnLst/>
              <a:rect l="l" t="t" r="r" b="b"/>
              <a:pathLst>
                <a:path w="190119" h="254381">
                  <a:moveTo>
                    <a:pt x="132461" y="2921"/>
                  </a:moveTo>
                  <a:cubicBezTo>
                    <a:pt x="54737" y="14478"/>
                    <a:pt x="0" y="78105"/>
                    <a:pt x="0" y="159004"/>
                  </a:cubicBezTo>
                  <a:cubicBezTo>
                    <a:pt x="0" y="242824"/>
                    <a:pt x="14351" y="254381"/>
                    <a:pt x="89281" y="216789"/>
                  </a:cubicBezTo>
                  <a:cubicBezTo>
                    <a:pt x="158369" y="182118"/>
                    <a:pt x="190119" y="104013"/>
                    <a:pt x="169926" y="26035"/>
                  </a:cubicBezTo>
                  <a:cubicBezTo>
                    <a:pt x="164211" y="5842"/>
                    <a:pt x="152654" y="0"/>
                    <a:pt x="132461" y="2921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30" name="Group 30"/>
          <p:cNvGrpSpPr/>
          <p:nvPr/>
        </p:nvGrpSpPr>
        <p:grpSpPr>
          <a:xfrm>
            <a:off x="2868480" y="9578160"/>
            <a:ext cx="311760" cy="534960"/>
            <a:chOff x="0" y="0"/>
            <a:chExt cx="415680" cy="713280"/>
          </a:xfrm>
        </p:grpSpPr>
        <p:sp>
          <p:nvSpPr>
            <p:cNvPr id="31" name="Freeform 31"/>
            <p:cNvSpPr/>
            <p:nvPr/>
          </p:nvSpPr>
          <p:spPr>
            <a:xfrm>
              <a:off x="0" y="0"/>
              <a:ext cx="415671" cy="713359"/>
            </a:xfrm>
            <a:custGeom>
              <a:avLst/>
              <a:gdLst/>
              <a:ahLst/>
              <a:cxnLst/>
              <a:rect l="l" t="t" r="r" b="b"/>
              <a:pathLst>
                <a:path w="415671" h="713359">
                  <a:moveTo>
                    <a:pt x="415671" y="644271"/>
                  </a:moveTo>
                  <a:cubicBezTo>
                    <a:pt x="398399" y="641350"/>
                    <a:pt x="378206" y="638556"/>
                    <a:pt x="357886" y="635635"/>
                  </a:cubicBezTo>
                  <a:cubicBezTo>
                    <a:pt x="329057" y="632714"/>
                    <a:pt x="331851" y="615442"/>
                    <a:pt x="331851" y="595376"/>
                  </a:cubicBezTo>
                  <a:cubicBezTo>
                    <a:pt x="331851" y="511937"/>
                    <a:pt x="331851" y="428498"/>
                    <a:pt x="331851" y="342265"/>
                  </a:cubicBezTo>
                  <a:cubicBezTo>
                    <a:pt x="331851" y="304927"/>
                    <a:pt x="337566" y="273177"/>
                    <a:pt x="357886" y="241554"/>
                  </a:cubicBezTo>
                  <a:cubicBezTo>
                    <a:pt x="406908" y="166751"/>
                    <a:pt x="386715" y="68961"/>
                    <a:pt x="320421" y="14351"/>
                  </a:cubicBezTo>
                  <a:cubicBezTo>
                    <a:pt x="303149" y="0"/>
                    <a:pt x="294386" y="0"/>
                    <a:pt x="280035" y="11557"/>
                  </a:cubicBezTo>
                  <a:cubicBezTo>
                    <a:pt x="216535" y="63373"/>
                    <a:pt x="187706" y="161163"/>
                    <a:pt x="231013" y="224409"/>
                  </a:cubicBezTo>
                  <a:cubicBezTo>
                    <a:pt x="288798" y="304927"/>
                    <a:pt x="257048" y="388366"/>
                    <a:pt x="268478" y="483235"/>
                  </a:cubicBezTo>
                  <a:cubicBezTo>
                    <a:pt x="187706" y="422783"/>
                    <a:pt x="184785" y="417068"/>
                    <a:pt x="181864" y="339471"/>
                  </a:cubicBezTo>
                  <a:cubicBezTo>
                    <a:pt x="176149" y="276225"/>
                    <a:pt x="127000" y="218694"/>
                    <a:pt x="60579" y="201422"/>
                  </a:cubicBezTo>
                  <a:cubicBezTo>
                    <a:pt x="43307" y="198501"/>
                    <a:pt x="31750" y="201422"/>
                    <a:pt x="25908" y="218694"/>
                  </a:cubicBezTo>
                  <a:cubicBezTo>
                    <a:pt x="0" y="276098"/>
                    <a:pt x="14478" y="359537"/>
                    <a:pt x="66421" y="391160"/>
                  </a:cubicBezTo>
                  <a:cubicBezTo>
                    <a:pt x="141478" y="431419"/>
                    <a:pt x="178943" y="511937"/>
                    <a:pt x="254000" y="549402"/>
                  </a:cubicBezTo>
                  <a:cubicBezTo>
                    <a:pt x="280035" y="563753"/>
                    <a:pt x="265557" y="592582"/>
                    <a:pt x="265557" y="612648"/>
                  </a:cubicBezTo>
                  <a:cubicBezTo>
                    <a:pt x="268478" y="632841"/>
                    <a:pt x="256921" y="632841"/>
                    <a:pt x="242443" y="635635"/>
                  </a:cubicBezTo>
                  <a:cubicBezTo>
                    <a:pt x="239522" y="635635"/>
                    <a:pt x="239522" y="635635"/>
                    <a:pt x="239522" y="635635"/>
                  </a:cubicBezTo>
                  <a:cubicBezTo>
                    <a:pt x="239522" y="641350"/>
                    <a:pt x="236601" y="647192"/>
                    <a:pt x="230886" y="652907"/>
                  </a:cubicBezTo>
                  <a:cubicBezTo>
                    <a:pt x="256921" y="661543"/>
                    <a:pt x="265557" y="687451"/>
                    <a:pt x="262636" y="710438"/>
                  </a:cubicBezTo>
                  <a:cubicBezTo>
                    <a:pt x="297307" y="707517"/>
                    <a:pt x="331978" y="707517"/>
                    <a:pt x="366522" y="713359"/>
                  </a:cubicBezTo>
                  <a:cubicBezTo>
                    <a:pt x="366522" y="687451"/>
                    <a:pt x="383794" y="655828"/>
                    <a:pt x="415544" y="650113"/>
                  </a:cubicBezTo>
                  <a:cubicBezTo>
                    <a:pt x="415544" y="650113"/>
                    <a:pt x="415544" y="647192"/>
                    <a:pt x="415544" y="644398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32" name="Group 32"/>
          <p:cNvGrpSpPr/>
          <p:nvPr/>
        </p:nvGrpSpPr>
        <p:grpSpPr>
          <a:xfrm>
            <a:off x="3146400" y="9851040"/>
            <a:ext cx="142560" cy="190800"/>
            <a:chOff x="0" y="0"/>
            <a:chExt cx="190080" cy="254400"/>
          </a:xfrm>
        </p:grpSpPr>
        <p:sp>
          <p:nvSpPr>
            <p:cNvPr id="33" name="Freeform 33"/>
            <p:cNvSpPr/>
            <p:nvPr/>
          </p:nvSpPr>
          <p:spPr>
            <a:xfrm>
              <a:off x="0" y="0"/>
              <a:ext cx="190119" cy="254381"/>
            </a:xfrm>
            <a:custGeom>
              <a:avLst/>
              <a:gdLst/>
              <a:ahLst/>
              <a:cxnLst/>
              <a:rect l="l" t="t" r="r" b="b"/>
              <a:pathLst>
                <a:path w="190119" h="254381">
                  <a:moveTo>
                    <a:pt x="132461" y="2921"/>
                  </a:moveTo>
                  <a:cubicBezTo>
                    <a:pt x="54737" y="14478"/>
                    <a:pt x="0" y="78105"/>
                    <a:pt x="0" y="159004"/>
                  </a:cubicBezTo>
                  <a:cubicBezTo>
                    <a:pt x="0" y="242824"/>
                    <a:pt x="14351" y="254381"/>
                    <a:pt x="89281" y="216789"/>
                  </a:cubicBezTo>
                  <a:cubicBezTo>
                    <a:pt x="158369" y="182118"/>
                    <a:pt x="190119" y="104013"/>
                    <a:pt x="169926" y="26035"/>
                  </a:cubicBezTo>
                  <a:cubicBezTo>
                    <a:pt x="164211" y="5842"/>
                    <a:pt x="152654" y="0"/>
                    <a:pt x="132461" y="2921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34" name="Group 34"/>
          <p:cNvGrpSpPr/>
          <p:nvPr/>
        </p:nvGrpSpPr>
        <p:grpSpPr>
          <a:xfrm>
            <a:off x="2056320" y="9581040"/>
            <a:ext cx="311760" cy="534960"/>
            <a:chOff x="0" y="0"/>
            <a:chExt cx="415680" cy="713280"/>
          </a:xfrm>
        </p:grpSpPr>
        <p:sp>
          <p:nvSpPr>
            <p:cNvPr id="35" name="Freeform 35"/>
            <p:cNvSpPr/>
            <p:nvPr/>
          </p:nvSpPr>
          <p:spPr>
            <a:xfrm>
              <a:off x="0" y="0"/>
              <a:ext cx="415671" cy="713359"/>
            </a:xfrm>
            <a:custGeom>
              <a:avLst/>
              <a:gdLst/>
              <a:ahLst/>
              <a:cxnLst/>
              <a:rect l="l" t="t" r="r" b="b"/>
              <a:pathLst>
                <a:path w="415671" h="713359">
                  <a:moveTo>
                    <a:pt x="415671" y="644271"/>
                  </a:moveTo>
                  <a:cubicBezTo>
                    <a:pt x="398399" y="641350"/>
                    <a:pt x="378206" y="638556"/>
                    <a:pt x="357886" y="635635"/>
                  </a:cubicBezTo>
                  <a:cubicBezTo>
                    <a:pt x="329057" y="632714"/>
                    <a:pt x="331851" y="615442"/>
                    <a:pt x="331851" y="595376"/>
                  </a:cubicBezTo>
                  <a:cubicBezTo>
                    <a:pt x="331851" y="511937"/>
                    <a:pt x="331851" y="428498"/>
                    <a:pt x="331851" y="342265"/>
                  </a:cubicBezTo>
                  <a:cubicBezTo>
                    <a:pt x="331851" y="304927"/>
                    <a:pt x="337566" y="273177"/>
                    <a:pt x="357886" y="241554"/>
                  </a:cubicBezTo>
                  <a:cubicBezTo>
                    <a:pt x="406908" y="166751"/>
                    <a:pt x="386715" y="68961"/>
                    <a:pt x="320421" y="14351"/>
                  </a:cubicBezTo>
                  <a:cubicBezTo>
                    <a:pt x="303149" y="0"/>
                    <a:pt x="294386" y="0"/>
                    <a:pt x="280035" y="11557"/>
                  </a:cubicBezTo>
                  <a:cubicBezTo>
                    <a:pt x="216535" y="63373"/>
                    <a:pt x="187706" y="161163"/>
                    <a:pt x="231013" y="224409"/>
                  </a:cubicBezTo>
                  <a:cubicBezTo>
                    <a:pt x="288798" y="304927"/>
                    <a:pt x="257048" y="388366"/>
                    <a:pt x="268478" y="483235"/>
                  </a:cubicBezTo>
                  <a:cubicBezTo>
                    <a:pt x="187706" y="422783"/>
                    <a:pt x="184785" y="417068"/>
                    <a:pt x="181864" y="339471"/>
                  </a:cubicBezTo>
                  <a:cubicBezTo>
                    <a:pt x="176149" y="276225"/>
                    <a:pt x="127000" y="218694"/>
                    <a:pt x="60579" y="201422"/>
                  </a:cubicBezTo>
                  <a:cubicBezTo>
                    <a:pt x="43307" y="198501"/>
                    <a:pt x="31750" y="201422"/>
                    <a:pt x="25908" y="218694"/>
                  </a:cubicBezTo>
                  <a:cubicBezTo>
                    <a:pt x="0" y="276098"/>
                    <a:pt x="14478" y="359537"/>
                    <a:pt x="66421" y="391160"/>
                  </a:cubicBezTo>
                  <a:cubicBezTo>
                    <a:pt x="141478" y="431419"/>
                    <a:pt x="178943" y="511937"/>
                    <a:pt x="254000" y="549402"/>
                  </a:cubicBezTo>
                  <a:cubicBezTo>
                    <a:pt x="280035" y="563753"/>
                    <a:pt x="265557" y="592582"/>
                    <a:pt x="265557" y="612648"/>
                  </a:cubicBezTo>
                  <a:cubicBezTo>
                    <a:pt x="268478" y="632841"/>
                    <a:pt x="256921" y="632841"/>
                    <a:pt x="242443" y="635635"/>
                  </a:cubicBezTo>
                  <a:cubicBezTo>
                    <a:pt x="239522" y="635635"/>
                    <a:pt x="239522" y="635635"/>
                    <a:pt x="239522" y="635635"/>
                  </a:cubicBezTo>
                  <a:cubicBezTo>
                    <a:pt x="239522" y="641350"/>
                    <a:pt x="236601" y="647192"/>
                    <a:pt x="230886" y="652907"/>
                  </a:cubicBezTo>
                  <a:cubicBezTo>
                    <a:pt x="256921" y="661543"/>
                    <a:pt x="265557" y="687451"/>
                    <a:pt x="262636" y="710438"/>
                  </a:cubicBezTo>
                  <a:cubicBezTo>
                    <a:pt x="297307" y="707517"/>
                    <a:pt x="331978" y="707517"/>
                    <a:pt x="366522" y="713359"/>
                  </a:cubicBezTo>
                  <a:cubicBezTo>
                    <a:pt x="366522" y="687451"/>
                    <a:pt x="383794" y="655828"/>
                    <a:pt x="415544" y="650113"/>
                  </a:cubicBezTo>
                  <a:cubicBezTo>
                    <a:pt x="415544" y="650113"/>
                    <a:pt x="415544" y="647192"/>
                    <a:pt x="415544" y="644398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36" name="Group 36"/>
          <p:cNvGrpSpPr/>
          <p:nvPr/>
        </p:nvGrpSpPr>
        <p:grpSpPr>
          <a:xfrm>
            <a:off x="2334240" y="9853920"/>
            <a:ext cx="142560" cy="190800"/>
            <a:chOff x="0" y="0"/>
            <a:chExt cx="190080" cy="254400"/>
          </a:xfrm>
        </p:grpSpPr>
        <p:sp>
          <p:nvSpPr>
            <p:cNvPr id="37" name="Freeform 37"/>
            <p:cNvSpPr/>
            <p:nvPr/>
          </p:nvSpPr>
          <p:spPr>
            <a:xfrm>
              <a:off x="0" y="0"/>
              <a:ext cx="190119" cy="254381"/>
            </a:xfrm>
            <a:custGeom>
              <a:avLst/>
              <a:gdLst/>
              <a:ahLst/>
              <a:cxnLst/>
              <a:rect l="l" t="t" r="r" b="b"/>
              <a:pathLst>
                <a:path w="190119" h="254381">
                  <a:moveTo>
                    <a:pt x="132461" y="2921"/>
                  </a:moveTo>
                  <a:cubicBezTo>
                    <a:pt x="54737" y="14478"/>
                    <a:pt x="0" y="78105"/>
                    <a:pt x="0" y="159004"/>
                  </a:cubicBezTo>
                  <a:cubicBezTo>
                    <a:pt x="0" y="242824"/>
                    <a:pt x="14351" y="254381"/>
                    <a:pt x="89281" y="216789"/>
                  </a:cubicBezTo>
                  <a:cubicBezTo>
                    <a:pt x="158369" y="182118"/>
                    <a:pt x="190119" y="104013"/>
                    <a:pt x="169926" y="26035"/>
                  </a:cubicBezTo>
                  <a:cubicBezTo>
                    <a:pt x="164211" y="5842"/>
                    <a:pt x="152654" y="0"/>
                    <a:pt x="132461" y="2921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2918160" y="768240"/>
            <a:ext cx="239760" cy="226080"/>
            <a:chOff x="0" y="0"/>
            <a:chExt cx="319680" cy="301440"/>
          </a:xfrm>
        </p:grpSpPr>
        <p:sp>
          <p:nvSpPr>
            <p:cNvPr id="3" name="Freeform 3"/>
            <p:cNvSpPr/>
            <p:nvPr/>
          </p:nvSpPr>
          <p:spPr>
            <a:xfrm>
              <a:off x="0" y="762"/>
              <a:ext cx="319659" cy="301498"/>
            </a:xfrm>
            <a:custGeom>
              <a:avLst/>
              <a:gdLst/>
              <a:ahLst/>
              <a:cxnLst/>
              <a:rect l="l" t="t" r="r" b="b"/>
              <a:pathLst>
                <a:path w="319659" h="301498">
                  <a:moveTo>
                    <a:pt x="154051" y="0"/>
                  </a:moveTo>
                  <a:cubicBezTo>
                    <a:pt x="77470" y="0"/>
                    <a:pt x="0" y="71755"/>
                    <a:pt x="0" y="158115"/>
                  </a:cubicBezTo>
                  <a:cubicBezTo>
                    <a:pt x="0" y="229743"/>
                    <a:pt x="77470" y="301498"/>
                    <a:pt x="154051" y="301498"/>
                  </a:cubicBezTo>
                  <a:cubicBezTo>
                    <a:pt x="243078" y="301498"/>
                    <a:pt x="319659" y="229743"/>
                    <a:pt x="319659" y="158115"/>
                  </a:cubicBezTo>
                  <a:cubicBezTo>
                    <a:pt x="319659" y="71755"/>
                    <a:pt x="243078" y="0"/>
                    <a:pt x="154051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4" name="Group 4"/>
          <p:cNvGrpSpPr/>
          <p:nvPr/>
        </p:nvGrpSpPr>
        <p:grpSpPr>
          <a:xfrm>
            <a:off x="7632720" y="2178000"/>
            <a:ext cx="354240" cy="323280"/>
            <a:chOff x="0" y="0"/>
            <a:chExt cx="472320" cy="431040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472313" cy="431038"/>
            </a:xfrm>
            <a:custGeom>
              <a:avLst/>
              <a:gdLst/>
              <a:ahLst/>
              <a:cxnLst/>
              <a:rect l="l" t="t" r="r" b="b"/>
              <a:pathLst>
                <a:path w="472313" h="431038">
                  <a:moveTo>
                    <a:pt x="229997" y="0"/>
                  </a:moveTo>
                  <a:cubicBezTo>
                    <a:pt x="101092" y="0"/>
                    <a:pt x="0" y="97790"/>
                    <a:pt x="0" y="215519"/>
                  </a:cubicBezTo>
                  <a:cubicBezTo>
                    <a:pt x="0" y="336423"/>
                    <a:pt x="101092" y="431038"/>
                    <a:pt x="229997" y="431038"/>
                  </a:cubicBezTo>
                  <a:cubicBezTo>
                    <a:pt x="371221" y="431038"/>
                    <a:pt x="472313" y="336423"/>
                    <a:pt x="472313" y="215519"/>
                  </a:cubicBezTo>
                  <a:cubicBezTo>
                    <a:pt x="472313" y="97790"/>
                    <a:pt x="371348" y="0"/>
                    <a:pt x="229997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6" name="Group 6"/>
          <p:cNvGrpSpPr/>
          <p:nvPr/>
        </p:nvGrpSpPr>
        <p:grpSpPr>
          <a:xfrm>
            <a:off x="6245280" y="720000"/>
            <a:ext cx="354240" cy="323280"/>
            <a:chOff x="0" y="0"/>
            <a:chExt cx="472320" cy="431040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472313" cy="431038"/>
            </a:xfrm>
            <a:custGeom>
              <a:avLst/>
              <a:gdLst/>
              <a:ahLst/>
              <a:cxnLst/>
              <a:rect l="l" t="t" r="r" b="b"/>
              <a:pathLst>
                <a:path w="472313" h="431038">
                  <a:moveTo>
                    <a:pt x="229997" y="0"/>
                  </a:moveTo>
                  <a:cubicBezTo>
                    <a:pt x="101092" y="0"/>
                    <a:pt x="0" y="97790"/>
                    <a:pt x="0" y="215519"/>
                  </a:cubicBezTo>
                  <a:cubicBezTo>
                    <a:pt x="0" y="336423"/>
                    <a:pt x="101092" y="431038"/>
                    <a:pt x="229997" y="431038"/>
                  </a:cubicBezTo>
                  <a:cubicBezTo>
                    <a:pt x="371221" y="431038"/>
                    <a:pt x="472313" y="336423"/>
                    <a:pt x="472313" y="215519"/>
                  </a:cubicBezTo>
                  <a:cubicBezTo>
                    <a:pt x="472313" y="97790"/>
                    <a:pt x="371348" y="0"/>
                    <a:pt x="229997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986400" y="8946720"/>
            <a:ext cx="354240" cy="323280"/>
            <a:chOff x="0" y="0"/>
            <a:chExt cx="472320" cy="431040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472313" cy="431038"/>
            </a:xfrm>
            <a:custGeom>
              <a:avLst/>
              <a:gdLst/>
              <a:ahLst/>
              <a:cxnLst/>
              <a:rect l="l" t="t" r="r" b="b"/>
              <a:pathLst>
                <a:path w="472313" h="431038">
                  <a:moveTo>
                    <a:pt x="229997" y="0"/>
                  </a:moveTo>
                  <a:cubicBezTo>
                    <a:pt x="101092" y="0"/>
                    <a:pt x="0" y="97790"/>
                    <a:pt x="0" y="215519"/>
                  </a:cubicBezTo>
                  <a:cubicBezTo>
                    <a:pt x="0" y="336423"/>
                    <a:pt x="101092" y="431038"/>
                    <a:pt x="229997" y="431038"/>
                  </a:cubicBezTo>
                  <a:cubicBezTo>
                    <a:pt x="371221" y="431038"/>
                    <a:pt x="472313" y="336423"/>
                    <a:pt x="472313" y="215519"/>
                  </a:cubicBezTo>
                  <a:cubicBezTo>
                    <a:pt x="472313" y="97790"/>
                    <a:pt x="371348" y="0"/>
                    <a:pt x="229997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10" name="Group 10"/>
          <p:cNvGrpSpPr/>
          <p:nvPr/>
        </p:nvGrpSpPr>
        <p:grpSpPr>
          <a:xfrm>
            <a:off x="6551280" y="9473040"/>
            <a:ext cx="354240" cy="323280"/>
            <a:chOff x="0" y="0"/>
            <a:chExt cx="472320" cy="431040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472313" cy="431038"/>
            </a:xfrm>
            <a:custGeom>
              <a:avLst/>
              <a:gdLst/>
              <a:ahLst/>
              <a:cxnLst/>
              <a:rect l="l" t="t" r="r" b="b"/>
              <a:pathLst>
                <a:path w="472313" h="431038">
                  <a:moveTo>
                    <a:pt x="229997" y="0"/>
                  </a:moveTo>
                  <a:cubicBezTo>
                    <a:pt x="101092" y="0"/>
                    <a:pt x="0" y="97790"/>
                    <a:pt x="0" y="215519"/>
                  </a:cubicBezTo>
                  <a:cubicBezTo>
                    <a:pt x="0" y="336423"/>
                    <a:pt x="101092" y="431038"/>
                    <a:pt x="229997" y="431038"/>
                  </a:cubicBezTo>
                  <a:cubicBezTo>
                    <a:pt x="371221" y="431038"/>
                    <a:pt x="472313" y="336423"/>
                    <a:pt x="472313" y="215519"/>
                  </a:cubicBezTo>
                  <a:cubicBezTo>
                    <a:pt x="472313" y="97790"/>
                    <a:pt x="371348" y="0"/>
                    <a:pt x="229997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12" name="Group 12"/>
          <p:cNvGrpSpPr/>
          <p:nvPr/>
        </p:nvGrpSpPr>
        <p:grpSpPr>
          <a:xfrm>
            <a:off x="986400" y="4669200"/>
            <a:ext cx="354240" cy="323280"/>
            <a:chOff x="0" y="0"/>
            <a:chExt cx="472320" cy="431040"/>
          </a:xfrm>
        </p:grpSpPr>
        <p:sp>
          <p:nvSpPr>
            <p:cNvPr id="13" name="Freeform 13"/>
            <p:cNvSpPr/>
            <p:nvPr/>
          </p:nvSpPr>
          <p:spPr>
            <a:xfrm>
              <a:off x="0" y="0"/>
              <a:ext cx="472313" cy="431038"/>
            </a:xfrm>
            <a:custGeom>
              <a:avLst/>
              <a:gdLst/>
              <a:ahLst/>
              <a:cxnLst/>
              <a:rect l="l" t="t" r="r" b="b"/>
              <a:pathLst>
                <a:path w="472313" h="431038">
                  <a:moveTo>
                    <a:pt x="229997" y="0"/>
                  </a:moveTo>
                  <a:cubicBezTo>
                    <a:pt x="101092" y="0"/>
                    <a:pt x="0" y="97790"/>
                    <a:pt x="0" y="215519"/>
                  </a:cubicBezTo>
                  <a:cubicBezTo>
                    <a:pt x="0" y="336423"/>
                    <a:pt x="101092" y="431038"/>
                    <a:pt x="229997" y="431038"/>
                  </a:cubicBezTo>
                  <a:cubicBezTo>
                    <a:pt x="371221" y="431038"/>
                    <a:pt x="472313" y="336423"/>
                    <a:pt x="472313" y="215519"/>
                  </a:cubicBezTo>
                  <a:cubicBezTo>
                    <a:pt x="472313" y="97790"/>
                    <a:pt x="371348" y="0"/>
                    <a:pt x="229997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14" name="Group 14"/>
          <p:cNvGrpSpPr/>
          <p:nvPr/>
        </p:nvGrpSpPr>
        <p:grpSpPr>
          <a:xfrm>
            <a:off x="2161440" y="375120"/>
            <a:ext cx="345600" cy="331920"/>
            <a:chOff x="0" y="0"/>
            <a:chExt cx="460800" cy="442560"/>
          </a:xfrm>
        </p:grpSpPr>
        <p:sp>
          <p:nvSpPr>
            <p:cNvPr id="15" name="Freeform 15"/>
            <p:cNvSpPr/>
            <p:nvPr/>
          </p:nvSpPr>
          <p:spPr>
            <a:xfrm>
              <a:off x="762" y="762"/>
              <a:ext cx="460883" cy="442595"/>
            </a:xfrm>
            <a:custGeom>
              <a:avLst/>
              <a:gdLst/>
              <a:ahLst/>
              <a:cxnLst/>
              <a:rect l="l" t="t" r="r" b="b"/>
              <a:pathLst>
                <a:path w="460883" h="442595">
                  <a:moveTo>
                    <a:pt x="230886" y="0"/>
                  </a:moveTo>
                  <a:cubicBezTo>
                    <a:pt x="101473" y="0"/>
                    <a:pt x="0" y="94615"/>
                    <a:pt x="0" y="227076"/>
                  </a:cubicBezTo>
                  <a:cubicBezTo>
                    <a:pt x="0" y="347091"/>
                    <a:pt x="101346" y="442595"/>
                    <a:pt x="230759" y="442595"/>
                  </a:cubicBezTo>
                  <a:cubicBezTo>
                    <a:pt x="356870" y="442595"/>
                    <a:pt x="460756" y="347218"/>
                    <a:pt x="460756" y="227076"/>
                  </a:cubicBezTo>
                  <a:cubicBezTo>
                    <a:pt x="460883" y="94615"/>
                    <a:pt x="356997" y="0"/>
                    <a:pt x="230886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16" name="Group 16"/>
          <p:cNvGrpSpPr/>
          <p:nvPr/>
        </p:nvGrpSpPr>
        <p:grpSpPr>
          <a:xfrm>
            <a:off x="2319120" y="9318960"/>
            <a:ext cx="154800" cy="145440"/>
            <a:chOff x="0" y="0"/>
            <a:chExt cx="206400" cy="193920"/>
          </a:xfrm>
        </p:grpSpPr>
        <p:sp>
          <p:nvSpPr>
            <p:cNvPr id="17" name="Freeform 17"/>
            <p:cNvSpPr/>
            <p:nvPr/>
          </p:nvSpPr>
          <p:spPr>
            <a:xfrm>
              <a:off x="0" y="762"/>
              <a:ext cx="206375" cy="193929"/>
            </a:xfrm>
            <a:custGeom>
              <a:avLst/>
              <a:gdLst/>
              <a:ahLst/>
              <a:cxnLst/>
              <a:rect l="l" t="t" r="r" b="b"/>
              <a:pathLst>
                <a:path w="206375" h="193929">
                  <a:moveTo>
                    <a:pt x="103632" y="0"/>
                  </a:moveTo>
                  <a:cubicBezTo>
                    <a:pt x="50165" y="0"/>
                    <a:pt x="0" y="47371"/>
                    <a:pt x="0" y="97028"/>
                  </a:cubicBezTo>
                  <a:cubicBezTo>
                    <a:pt x="0" y="146685"/>
                    <a:pt x="50165" y="193929"/>
                    <a:pt x="103632" y="193929"/>
                  </a:cubicBezTo>
                  <a:cubicBezTo>
                    <a:pt x="156337" y="193929"/>
                    <a:pt x="206375" y="146685"/>
                    <a:pt x="206375" y="97028"/>
                  </a:cubicBezTo>
                  <a:cubicBezTo>
                    <a:pt x="206375" y="47371"/>
                    <a:pt x="156210" y="0"/>
                    <a:pt x="103632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18" name="Group 18"/>
          <p:cNvGrpSpPr/>
          <p:nvPr/>
        </p:nvGrpSpPr>
        <p:grpSpPr>
          <a:xfrm>
            <a:off x="5552640" y="652320"/>
            <a:ext cx="143280" cy="142560"/>
            <a:chOff x="0" y="0"/>
            <a:chExt cx="191040" cy="190080"/>
          </a:xfrm>
        </p:grpSpPr>
        <p:sp>
          <p:nvSpPr>
            <p:cNvPr id="19" name="Freeform 19"/>
            <p:cNvSpPr/>
            <p:nvPr/>
          </p:nvSpPr>
          <p:spPr>
            <a:xfrm>
              <a:off x="0" y="762"/>
              <a:ext cx="191135" cy="189992"/>
            </a:xfrm>
            <a:custGeom>
              <a:avLst/>
              <a:gdLst/>
              <a:ahLst/>
              <a:cxnLst/>
              <a:rect l="l" t="t" r="r" b="b"/>
              <a:pathLst>
                <a:path w="191135" h="189992">
                  <a:moveTo>
                    <a:pt x="101346" y="0"/>
                  </a:moveTo>
                  <a:cubicBezTo>
                    <a:pt x="49403" y="0"/>
                    <a:pt x="0" y="46355"/>
                    <a:pt x="0" y="94996"/>
                  </a:cubicBezTo>
                  <a:cubicBezTo>
                    <a:pt x="0" y="144399"/>
                    <a:pt x="49403" y="189992"/>
                    <a:pt x="101346" y="189992"/>
                  </a:cubicBezTo>
                  <a:cubicBezTo>
                    <a:pt x="154051" y="189992"/>
                    <a:pt x="191135" y="144399"/>
                    <a:pt x="191135" y="94996"/>
                  </a:cubicBezTo>
                  <a:cubicBezTo>
                    <a:pt x="191135" y="46355"/>
                    <a:pt x="154051" y="0"/>
                    <a:pt x="101346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20" name="Group 20"/>
          <p:cNvGrpSpPr/>
          <p:nvPr/>
        </p:nvGrpSpPr>
        <p:grpSpPr>
          <a:xfrm>
            <a:off x="1011600" y="3090240"/>
            <a:ext cx="239760" cy="226080"/>
            <a:chOff x="0" y="0"/>
            <a:chExt cx="319680" cy="301440"/>
          </a:xfrm>
        </p:grpSpPr>
        <p:sp>
          <p:nvSpPr>
            <p:cNvPr id="21" name="Freeform 21"/>
            <p:cNvSpPr/>
            <p:nvPr/>
          </p:nvSpPr>
          <p:spPr>
            <a:xfrm>
              <a:off x="0" y="762"/>
              <a:ext cx="319659" cy="301498"/>
            </a:xfrm>
            <a:custGeom>
              <a:avLst/>
              <a:gdLst/>
              <a:ahLst/>
              <a:cxnLst/>
              <a:rect l="l" t="t" r="r" b="b"/>
              <a:pathLst>
                <a:path w="319659" h="301498">
                  <a:moveTo>
                    <a:pt x="154051" y="0"/>
                  </a:moveTo>
                  <a:cubicBezTo>
                    <a:pt x="77470" y="0"/>
                    <a:pt x="0" y="71755"/>
                    <a:pt x="0" y="158115"/>
                  </a:cubicBezTo>
                  <a:cubicBezTo>
                    <a:pt x="0" y="229743"/>
                    <a:pt x="77470" y="301498"/>
                    <a:pt x="154051" y="301498"/>
                  </a:cubicBezTo>
                  <a:cubicBezTo>
                    <a:pt x="243078" y="301498"/>
                    <a:pt x="319659" y="229743"/>
                    <a:pt x="319659" y="158115"/>
                  </a:cubicBezTo>
                  <a:cubicBezTo>
                    <a:pt x="319659" y="71755"/>
                    <a:pt x="243078" y="0"/>
                    <a:pt x="154051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22" name="Group 22"/>
          <p:cNvGrpSpPr/>
          <p:nvPr/>
        </p:nvGrpSpPr>
        <p:grpSpPr>
          <a:xfrm>
            <a:off x="2016720" y="6176160"/>
            <a:ext cx="145440" cy="133920"/>
            <a:chOff x="0" y="0"/>
            <a:chExt cx="193920" cy="178560"/>
          </a:xfrm>
        </p:grpSpPr>
        <p:sp>
          <p:nvSpPr>
            <p:cNvPr id="23" name="Freeform 23"/>
            <p:cNvSpPr/>
            <p:nvPr/>
          </p:nvSpPr>
          <p:spPr>
            <a:xfrm>
              <a:off x="762" y="762"/>
              <a:ext cx="193929" cy="178562"/>
            </a:xfrm>
            <a:custGeom>
              <a:avLst/>
              <a:gdLst/>
              <a:ahLst/>
              <a:cxnLst/>
              <a:rect l="l" t="t" r="r" b="b"/>
              <a:pathLst>
                <a:path w="193929" h="178562">
                  <a:moveTo>
                    <a:pt x="89154" y="0"/>
                  </a:moveTo>
                  <a:cubicBezTo>
                    <a:pt x="39624" y="0"/>
                    <a:pt x="0" y="34798"/>
                    <a:pt x="0" y="83439"/>
                  </a:cubicBezTo>
                  <a:cubicBezTo>
                    <a:pt x="0" y="143764"/>
                    <a:pt x="39624" y="178562"/>
                    <a:pt x="89154" y="178562"/>
                  </a:cubicBezTo>
                  <a:cubicBezTo>
                    <a:pt x="141097" y="178562"/>
                    <a:pt x="193929" y="143764"/>
                    <a:pt x="193929" y="83439"/>
                  </a:cubicBezTo>
                  <a:cubicBezTo>
                    <a:pt x="193929" y="34798"/>
                    <a:pt x="141224" y="0"/>
                    <a:pt x="89154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24" name="Group 24"/>
          <p:cNvGrpSpPr/>
          <p:nvPr/>
        </p:nvGrpSpPr>
        <p:grpSpPr>
          <a:xfrm>
            <a:off x="3138480" y="3417840"/>
            <a:ext cx="143280" cy="144720"/>
            <a:chOff x="0" y="0"/>
            <a:chExt cx="191040" cy="192960"/>
          </a:xfrm>
        </p:grpSpPr>
        <p:sp>
          <p:nvSpPr>
            <p:cNvPr id="25" name="Freeform 25"/>
            <p:cNvSpPr/>
            <p:nvPr/>
          </p:nvSpPr>
          <p:spPr>
            <a:xfrm>
              <a:off x="889" y="762"/>
              <a:ext cx="191008" cy="193040"/>
            </a:xfrm>
            <a:custGeom>
              <a:avLst/>
              <a:gdLst/>
              <a:ahLst/>
              <a:cxnLst/>
              <a:rect l="l" t="t" r="r" b="b"/>
              <a:pathLst>
                <a:path w="191008" h="193040">
                  <a:moveTo>
                    <a:pt x="101600" y="0"/>
                  </a:moveTo>
                  <a:cubicBezTo>
                    <a:pt x="36322" y="0"/>
                    <a:pt x="0" y="48641"/>
                    <a:pt x="0" y="98044"/>
                  </a:cubicBezTo>
                  <a:cubicBezTo>
                    <a:pt x="0" y="144399"/>
                    <a:pt x="36449" y="193040"/>
                    <a:pt x="101727" y="193040"/>
                  </a:cubicBezTo>
                  <a:cubicBezTo>
                    <a:pt x="153797" y="193040"/>
                    <a:pt x="191008" y="144399"/>
                    <a:pt x="191008" y="98044"/>
                  </a:cubicBezTo>
                  <a:cubicBezTo>
                    <a:pt x="191008" y="48641"/>
                    <a:pt x="153797" y="0"/>
                    <a:pt x="101727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26" name="Group 26"/>
          <p:cNvGrpSpPr/>
          <p:nvPr/>
        </p:nvGrpSpPr>
        <p:grpSpPr>
          <a:xfrm>
            <a:off x="8874720" y="545760"/>
            <a:ext cx="154800" cy="133920"/>
            <a:chOff x="0" y="0"/>
            <a:chExt cx="206400" cy="178560"/>
          </a:xfrm>
        </p:grpSpPr>
        <p:sp>
          <p:nvSpPr>
            <p:cNvPr id="27" name="Freeform 27"/>
            <p:cNvSpPr/>
            <p:nvPr/>
          </p:nvSpPr>
          <p:spPr>
            <a:xfrm>
              <a:off x="889" y="0"/>
              <a:ext cx="206502" cy="178562"/>
            </a:xfrm>
            <a:custGeom>
              <a:avLst/>
              <a:gdLst/>
              <a:ahLst/>
              <a:cxnLst/>
              <a:rect l="l" t="t" r="r" b="b"/>
              <a:pathLst>
                <a:path w="206502" h="178562">
                  <a:moveTo>
                    <a:pt x="104775" y="0"/>
                  </a:moveTo>
                  <a:cubicBezTo>
                    <a:pt x="51943" y="0"/>
                    <a:pt x="0" y="34671"/>
                    <a:pt x="0" y="83947"/>
                  </a:cubicBezTo>
                  <a:cubicBezTo>
                    <a:pt x="0" y="144018"/>
                    <a:pt x="52070" y="178562"/>
                    <a:pt x="104902" y="178562"/>
                  </a:cubicBezTo>
                  <a:cubicBezTo>
                    <a:pt x="153670" y="178562"/>
                    <a:pt x="206502" y="143891"/>
                    <a:pt x="206502" y="83947"/>
                  </a:cubicBezTo>
                  <a:cubicBezTo>
                    <a:pt x="206502" y="34671"/>
                    <a:pt x="153670" y="0"/>
                    <a:pt x="104902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28" name="Group 28"/>
          <p:cNvGrpSpPr/>
          <p:nvPr/>
        </p:nvGrpSpPr>
        <p:grpSpPr>
          <a:xfrm>
            <a:off x="1038960" y="706320"/>
            <a:ext cx="249120" cy="232560"/>
            <a:chOff x="0" y="0"/>
            <a:chExt cx="332160" cy="310080"/>
          </a:xfrm>
        </p:grpSpPr>
        <p:sp>
          <p:nvSpPr>
            <p:cNvPr id="29" name="Freeform 29"/>
            <p:cNvSpPr/>
            <p:nvPr/>
          </p:nvSpPr>
          <p:spPr>
            <a:xfrm>
              <a:off x="762" y="0"/>
              <a:ext cx="332232" cy="310134"/>
            </a:xfrm>
            <a:custGeom>
              <a:avLst/>
              <a:gdLst/>
              <a:ahLst/>
              <a:cxnLst/>
              <a:rect l="l" t="t" r="r" b="b"/>
              <a:pathLst>
                <a:path w="332232" h="310134">
                  <a:moveTo>
                    <a:pt x="165735" y="0"/>
                  </a:moveTo>
                  <a:cubicBezTo>
                    <a:pt x="76708" y="0"/>
                    <a:pt x="0" y="72263"/>
                    <a:pt x="0" y="155448"/>
                  </a:cubicBezTo>
                  <a:cubicBezTo>
                    <a:pt x="0" y="250063"/>
                    <a:pt x="76708" y="310134"/>
                    <a:pt x="165608" y="310134"/>
                  </a:cubicBezTo>
                  <a:cubicBezTo>
                    <a:pt x="255397" y="310134"/>
                    <a:pt x="332105" y="250063"/>
                    <a:pt x="332105" y="155448"/>
                  </a:cubicBezTo>
                  <a:cubicBezTo>
                    <a:pt x="332232" y="72263"/>
                    <a:pt x="255524" y="0"/>
                    <a:pt x="165735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30" name="Group 30"/>
          <p:cNvGrpSpPr/>
          <p:nvPr/>
        </p:nvGrpSpPr>
        <p:grpSpPr>
          <a:xfrm>
            <a:off x="522000" y="6829920"/>
            <a:ext cx="145440" cy="142560"/>
            <a:chOff x="0" y="0"/>
            <a:chExt cx="193920" cy="190080"/>
          </a:xfrm>
        </p:grpSpPr>
        <p:sp>
          <p:nvSpPr>
            <p:cNvPr id="31" name="Freeform 31"/>
            <p:cNvSpPr/>
            <p:nvPr/>
          </p:nvSpPr>
          <p:spPr>
            <a:xfrm>
              <a:off x="0" y="0"/>
              <a:ext cx="193929" cy="189992"/>
            </a:xfrm>
            <a:custGeom>
              <a:avLst/>
              <a:gdLst/>
              <a:ahLst/>
              <a:cxnLst/>
              <a:rect l="l" t="t" r="r" b="b"/>
              <a:pathLst>
                <a:path w="193929" h="189992">
                  <a:moveTo>
                    <a:pt x="89535" y="0"/>
                  </a:moveTo>
                  <a:cubicBezTo>
                    <a:pt x="40259" y="0"/>
                    <a:pt x="0" y="46355"/>
                    <a:pt x="0" y="94996"/>
                  </a:cubicBezTo>
                  <a:cubicBezTo>
                    <a:pt x="0" y="144399"/>
                    <a:pt x="40259" y="189992"/>
                    <a:pt x="89535" y="189992"/>
                  </a:cubicBezTo>
                  <a:cubicBezTo>
                    <a:pt x="153670" y="189992"/>
                    <a:pt x="193929" y="144399"/>
                    <a:pt x="193929" y="94996"/>
                  </a:cubicBezTo>
                  <a:cubicBezTo>
                    <a:pt x="193929" y="46355"/>
                    <a:pt x="153670" y="0"/>
                    <a:pt x="89535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34" name="Group 34"/>
          <p:cNvGrpSpPr/>
          <p:nvPr/>
        </p:nvGrpSpPr>
        <p:grpSpPr>
          <a:xfrm>
            <a:off x="8393040" y="7272000"/>
            <a:ext cx="344880" cy="331920"/>
            <a:chOff x="0" y="0"/>
            <a:chExt cx="459840" cy="442560"/>
          </a:xfrm>
        </p:grpSpPr>
        <p:sp>
          <p:nvSpPr>
            <p:cNvPr id="35" name="Freeform 35"/>
            <p:cNvSpPr/>
            <p:nvPr/>
          </p:nvSpPr>
          <p:spPr>
            <a:xfrm>
              <a:off x="0" y="762"/>
              <a:ext cx="459867" cy="442595"/>
            </a:xfrm>
            <a:custGeom>
              <a:avLst/>
              <a:gdLst/>
              <a:ahLst/>
              <a:cxnLst/>
              <a:rect l="l" t="t" r="r" b="b"/>
              <a:pathLst>
                <a:path w="459867" h="442595">
                  <a:moveTo>
                    <a:pt x="229870" y="0"/>
                  </a:moveTo>
                  <a:cubicBezTo>
                    <a:pt x="100965" y="0"/>
                    <a:pt x="0" y="94615"/>
                    <a:pt x="0" y="227076"/>
                  </a:cubicBezTo>
                  <a:cubicBezTo>
                    <a:pt x="0" y="347091"/>
                    <a:pt x="100965" y="442595"/>
                    <a:pt x="229870" y="442595"/>
                  </a:cubicBezTo>
                  <a:cubicBezTo>
                    <a:pt x="355473" y="442595"/>
                    <a:pt x="459740" y="347218"/>
                    <a:pt x="459740" y="227076"/>
                  </a:cubicBezTo>
                  <a:cubicBezTo>
                    <a:pt x="459867" y="94615"/>
                    <a:pt x="355600" y="0"/>
                    <a:pt x="229870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36" name="Group 36"/>
          <p:cNvGrpSpPr/>
          <p:nvPr/>
        </p:nvGrpSpPr>
        <p:grpSpPr>
          <a:xfrm>
            <a:off x="7452000" y="920880"/>
            <a:ext cx="230400" cy="226080"/>
            <a:chOff x="0" y="0"/>
            <a:chExt cx="307200" cy="301440"/>
          </a:xfrm>
        </p:grpSpPr>
        <p:sp>
          <p:nvSpPr>
            <p:cNvPr id="37" name="Freeform 37"/>
            <p:cNvSpPr/>
            <p:nvPr/>
          </p:nvSpPr>
          <p:spPr>
            <a:xfrm>
              <a:off x="0" y="762"/>
              <a:ext cx="307213" cy="301498"/>
            </a:xfrm>
            <a:custGeom>
              <a:avLst/>
              <a:gdLst/>
              <a:ahLst/>
              <a:cxnLst/>
              <a:rect l="l" t="t" r="r" b="b"/>
              <a:pathLst>
                <a:path w="307213" h="301498">
                  <a:moveTo>
                    <a:pt x="153543" y="0"/>
                  </a:moveTo>
                  <a:cubicBezTo>
                    <a:pt x="64897" y="0"/>
                    <a:pt x="0" y="71755"/>
                    <a:pt x="0" y="158115"/>
                  </a:cubicBezTo>
                  <a:cubicBezTo>
                    <a:pt x="0" y="229743"/>
                    <a:pt x="64897" y="301498"/>
                    <a:pt x="153543" y="301498"/>
                  </a:cubicBezTo>
                  <a:cubicBezTo>
                    <a:pt x="242189" y="301498"/>
                    <a:pt x="307086" y="229743"/>
                    <a:pt x="307086" y="158115"/>
                  </a:cubicBezTo>
                  <a:cubicBezTo>
                    <a:pt x="307213" y="71755"/>
                    <a:pt x="242316" y="0"/>
                    <a:pt x="153543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38" name="Group 38"/>
          <p:cNvGrpSpPr/>
          <p:nvPr/>
        </p:nvGrpSpPr>
        <p:grpSpPr>
          <a:xfrm>
            <a:off x="9015840" y="1985040"/>
            <a:ext cx="257760" cy="232560"/>
            <a:chOff x="0" y="0"/>
            <a:chExt cx="343680" cy="310080"/>
          </a:xfrm>
        </p:grpSpPr>
        <p:sp>
          <p:nvSpPr>
            <p:cNvPr id="39" name="Freeform 39"/>
            <p:cNvSpPr/>
            <p:nvPr/>
          </p:nvSpPr>
          <p:spPr>
            <a:xfrm>
              <a:off x="0" y="0"/>
              <a:ext cx="343662" cy="310134"/>
            </a:xfrm>
            <a:custGeom>
              <a:avLst/>
              <a:gdLst/>
              <a:ahLst/>
              <a:cxnLst/>
              <a:rect l="l" t="t" r="r" b="b"/>
              <a:pathLst>
                <a:path w="343662" h="310134">
                  <a:moveTo>
                    <a:pt x="177546" y="0"/>
                  </a:moveTo>
                  <a:cubicBezTo>
                    <a:pt x="76454" y="0"/>
                    <a:pt x="0" y="72263"/>
                    <a:pt x="0" y="155448"/>
                  </a:cubicBezTo>
                  <a:cubicBezTo>
                    <a:pt x="0" y="250063"/>
                    <a:pt x="76454" y="310134"/>
                    <a:pt x="177546" y="310134"/>
                  </a:cubicBezTo>
                  <a:cubicBezTo>
                    <a:pt x="267208" y="310134"/>
                    <a:pt x="343662" y="250063"/>
                    <a:pt x="343662" y="155448"/>
                  </a:cubicBezTo>
                  <a:cubicBezTo>
                    <a:pt x="343662" y="72263"/>
                    <a:pt x="267208" y="0"/>
                    <a:pt x="177546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40" name="Group 40"/>
          <p:cNvGrpSpPr/>
          <p:nvPr/>
        </p:nvGrpSpPr>
        <p:grpSpPr>
          <a:xfrm>
            <a:off x="3910320" y="9648000"/>
            <a:ext cx="562320" cy="637920"/>
            <a:chOff x="0" y="0"/>
            <a:chExt cx="749760" cy="850560"/>
          </a:xfrm>
        </p:grpSpPr>
        <p:sp>
          <p:nvSpPr>
            <p:cNvPr id="41" name="Freeform 41"/>
            <p:cNvSpPr/>
            <p:nvPr/>
          </p:nvSpPr>
          <p:spPr>
            <a:xfrm>
              <a:off x="0" y="0"/>
              <a:ext cx="749808" cy="850519"/>
            </a:xfrm>
            <a:custGeom>
              <a:avLst/>
              <a:gdLst/>
              <a:ahLst/>
              <a:cxnLst/>
              <a:rect l="l" t="t" r="r" b="b"/>
              <a:pathLst>
                <a:path w="749808" h="850519">
                  <a:moveTo>
                    <a:pt x="749808" y="850519"/>
                  </a:moveTo>
                  <a:cubicBezTo>
                    <a:pt x="486410" y="850519"/>
                    <a:pt x="263525" y="850519"/>
                    <a:pt x="0" y="850519"/>
                  </a:cubicBezTo>
                  <a:cubicBezTo>
                    <a:pt x="121539" y="567055"/>
                    <a:pt x="233045" y="283464"/>
                    <a:pt x="354584" y="0"/>
                  </a:cubicBezTo>
                  <a:cubicBezTo>
                    <a:pt x="364744" y="0"/>
                    <a:pt x="374904" y="0"/>
                    <a:pt x="395097" y="0"/>
                  </a:cubicBezTo>
                  <a:cubicBezTo>
                    <a:pt x="506603" y="280162"/>
                    <a:pt x="628142" y="560324"/>
                    <a:pt x="749681" y="850519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42" name="Group 42"/>
          <p:cNvGrpSpPr/>
          <p:nvPr/>
        </p:nvGrpSpPr>
        <p:grpSpPr>
          <a:xfrm>
            <a:off x="5466240" y="9645120"/>
            <a:ext cx="558720" cy="641520"/>
            <a:chOff x="0" y="0"/>
            <a:chExt cx="744960" cy="855360"/>
          </a:xfrm>
        </p:grpSpPr>
        <p:sp>
          <p:nvSpPr>
            <p:cNvPr id="43" name="Freeform 43"/>
            <p:cNvSpPr/>
            <p:nvPr/>
          </p:nvSpPr>
          <p:spPr>
            <a:xfrm>
              <a:off x="0" y="0"/>
              <a:ext cx="744982" cy="855345"/>
            </a:xfrm>
            <a:custGeom>
              <a:avLst/>
              <a:gdLst/>
              <a:ahLst/>
              <a:cxnLst/>
              <a:rect l="l" t="t" r="r" b="b"/>
              <a:pathLst>
                <a:path w="744982" h="855345">
                  <a:moveTo>
                    <a:pt x="382524" y="0"/>
                  </a:moveTo>
                  <a:cubicBezTo>
                    <a:pt x="503301" y="283972"/>
                    <a:pt x="624078" y="567944"/>
                    <a:pt x="744982" y="855345"/>
                  </a:cubicBezTo>
                  <a:cubicBezTo>
                    <a:pt x="483235" y="855345"/>
                    <a:pt x="251714" y="855345"/>
                    <a:pt x="0" y="855345"/>
                  </a:cubicBezTo>
                  <a:cubicBezTo>
                    <a:pt x="120777" y="564642"/>
                    <a:pt x="231521" y="283972"/>
                    <a:pt x="352298" y="0"/>
                  </a:cubicBezTo>
                  <a:cubicBezTo>
                    <a:pt x="362331" y="0"/>
                    <a:pt x="372491" y="0"/>
                    <a:pt x="382524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44" name="Group 44"/>
          <p:cNvGrpSpPr/>
          <p:nvPr/>
        </p:nvGrpSpPr>
        <p:grpSpPr>
          <a:xfrm>
            <a:off x="4691520" y="9645120"/>
            <a:ext cx="552240" cy="641520"/>
            <a:chOff x="0" y="0"/>
            <a:chExt cx="736320" cy="855360"/>
          </a:xfrm>
        </p:grpSpPr>
        <p:sp>
          <p:nvSpPr>
            <p:cNvPr id="45" name="Freeform 45"/>
            <p:cNvSpPr/>
            <p:nvPr/>
          </p:nvSpPr>
          <p:spPr>
            <a:xfrm>
              <a:off x="0" y="0"/>
              <a:ext cx="736346" cy="855345"/>
            </a:xfrm>
            <a:custGeom>
              <a:avLst/>
              <a:gdLst/>
              <a:ahLst/>
              <a:cxnLst/>
              <a:rect l="l" t="t" r="r" b="b"/>
              <a:pathLst>
                <a:path w="736346" h="855345">
                  <a:moveTo>
                    <a:pt x="383286" y="0"/>
                  </a:moveTo>
                  <a:cubicBezTo>
                    <a:pt x="504317" y="283972"/>
                    <a:pt x="615315" y="564642"/>
                    <a:pt x="736346" y="855345"/>
                  </a:cubicBezTo>
                  <a:cubicBezTo>
                    <a:pt x="494284" y="855345"/>
                    <a:pt x="262255" y="855345"/>
                    <a:pt x="0" y="855345"/>
                  </a:cubicBezTo>
                  <a:cubicBezTo>
                    <a:pt x="110998" y="567944"/>
                    <a:pt x="232029" y="283972"/>
                    <a:pt x="353060" y="0"/>
                  </a:cubicBezTo>
                  <a:cubicBezTo>
                    <a:pt x="363093" y="0"/>
                    <a:pt x="373253" y="0"/>
                    <a:pt x="383286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46" name="Group 46"/>
          <p:cNvGrpSpPr/>
          <p:nvPr/>
        </p:nvGrpSpPr>
        <p:grpSpPr>
          <a:xfrm>
            <a:off x="3135600" y="9645120"/>
            <a:ext cx="555840" cy="644400"/>
            <a:chOff x="0" y="0"/>
            <a:chExt cx="741120" cy="859200"/>
          </a:xfrm>
        </p:grpSpPr>
        <p:sp>
          <p:nvSpPr>
            <p:cNvPr id="47" name="Freeform 47"/>
            <p:cNvSpPr/>
            <p:nvPr/>
          </p:nvSpPr>
          <p:spPr>
            <a:xfrm>
              <a:off x="0" y="0"/>
              <a:ext cx="741172" cy="859155"/>
            </a:xfrm>
            <a:custGeom>
              <a:avLst/>
              <a:gdLst/>
              <a:ahLst/>
              <a:cxnLst/>
              <a:rect l="l" t="t" r="r" b="b"/>
              <a:pathLst>
                <a:path w="741172" h="859155">
                  <a:moveTo>
                    <a:pt x="385826" y="0"/>
                  </a:moveTo>
                  <a:cubicBezTo>
                    <a:pt x="507619" y="284099"/>
                    <a:pt x="619379" y="568325"/>
                    <a:pt x="741172" y="859155"/>
                  </a:cubicBezTo>
                  <a:cubicBezTo>
                    <a:pt x="487426" y="859155"/>
                    <a:pt x="253873" y="859155"/>
                    <a:pt x="0" y="859155"/>
                  </a:cubicBezTo>
                  <a:cubicBezTo>
                    <a:pt x="111633" y="571627"/>
                    <a:pt x="233553" y="287528"/>
                    <a:pt x="355346" y="3429"/>
                  </a:cubicBezTo>
                  <a:cubicBezTo>
                    <a:pt x="365506" y="0"/>
                    <a:pt x="375666" y="0"/>
                    <a:pt x="385826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48" name="Group 48"/>
          <p:cNvGrpSpPr/>
          <p:nvPr/>
        </p:nvGrpSpPr>
        <p:grpSpPr>
          <a:xfrm>
            <a:off x="5199120" y="9463680"/>
            <a:ext cx="311040" cy="603360"/>
            <a:chOff x="0" y="0"/>
            <a:chExt cx="414720" cy="804480"/>
          </a:xfrm>
        </p:grpSpPr>
        <p:sp>
          <p:nvSpPr>
            <p:cNvPr id="49" name="Freeform 49"/>
            <p:cNvSpPr/>
            <p:nvPr/>
          </p:nvSpPr>
          <p:spPr>
            <a:xfrm>
              <a:off x="0" y="0"/>
              <a:ext cx="414782" cy="804418"/>
            </a:xfrm>
            <a:custGeom>
              <a:avLst/>
              <a:gdLst/>
              <a:ahLst/>
              <a:cxnLst/>
              <a:rect l="l" t="t" r="r" b="b"/>
              <a:pathLst>
                <a:path w="414782" h="804418">
                  <a:moveTo>
                    <a:pt x="202311" y="804418"/>
                  </a:moveTo>
                  <a:cubicBezTo>
                    <a:pt x="0" y="425958"/>
                    <a:pt x="0" y="364998"/>
                    <a:pt x="202311" y="0"/>
                  </a:cubicBezTo>
                  <a:cubicBezTo>
                    <a:pt x="404622" y="267081"/>
                    <a:pt x="414782" y="537464"/>
                    <a:pt x="202311" y="804418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50" name="Group 50"/>
          <p:cNvGrpSpPr/>
          <p:nvPr/>
        </p:nvGrpSpPr>
        <p:grpSpPr>
          <a:xfrm>
            <a:off x="3659040" y="9473760"/>
            <a:ext cx="295200" cy="594000"/>
            <a:chOff x="0" y="0"/>
            <a:chExt cx="393600" cy="792000"/>
          </a:xfrm>
        </p:grpSpPr>
        <p:sp>
          <p:nvSpPr>
            <p:cNvPr id="51" name="Freeform 51"/>
            <p:cNvSpPr/>
            <p:nvPr/>
          </p:nvSpPr>
          <p:spPr>
            <a:xfrm>
              <a:off x="0" y="0"/>
              <a:ext cx="393573" cy="791972"/>
            </a:xfrm>
            <a:custGeom>
              <a:avLst/>
              <a:gdLst/>
              <a:ahLst/>
              <a:cxnLst/>
              <a:rect l="l" t="t" r="r" b="b"/>
              <a:pathLst>
                <a:path w="393573" h="791972">
                  <a:moveTo>
                    <a:pt x="191770" y="791972"/>
                  </a:moveTo>
                  <a:cubicBezTo>
                    <a:pt x="0" y="599059"/>
                    <a:pt x="0" y="186182"/>
                    <a:pt x="191770" y="0"/>
                  </a:cubicBezTo>
                  <a:cubicBezTo>
                    <a:pt x="393573" y="345186"/>
                    <a:pt x="393573" y="446786"/>
                    <a:pt x="191770" y="791972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52" name="Group 52"/>
          <p:cNvGrpSpPr/>
          <p:nvPr/>
        </p:nvGrpSpPr>
        <p:grpSpPr>
          <a:xfrm>
            <a:off x="4424400" y="9479520"/>
            <a:ext cx="298800" cy="581040"/>
            <a:chOff x="0" y="0"/>
            <a:chExt cx="398400" cy="774720"/>
          </a:xfrm>
        </p:grpSpPr>
        <p:sp>
          <p:nvSpPr>
            <p:cNvPr id="53" name="Freeform 53"/>
            <p:cNvSpPr/>
            <p:nvPr/>
          </p:nvSpPr>
          <p:spPr>
            <a:xfrm>
              <a:off x="0" y="0"/>
              <a:ext cx="398399" cy="774700"/>
            </a:xfrm>
            <a:custGeom>
              <a:avLst/>
              <a:gdLst/>
              <a:ahLst/>
              <a:cxnLst/>
              <a:rect l="l" t="t" r="r" b="b"/>
              <a:pathLst>
                <a:path w="398399" h="774700">
                  <a:moveTo>
                    <a:pt x="204343" y="774700"/>
                  </a:moveTo>
                  <a:cubicBezTo>
                    <a:pt x="0" y="517652"/>
                    <a:pt x="0" y="253746"/>
                    <a:pt x="204343" y="0"/>
                  </a:cubicBezTo>
                  <a:cubicBezTo>
                    <a:pt x="398399" y="162433"/>
                    <a:pt x="398399" y="595376"/>
                    <a:pt x="204343" y="77470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54" name="Group 54"/>
          <p:cNvGrpSpPr/>
          <p:nvPr/>
        </p:nvGrpSpPr>
        <p:grpSpPr>
          <a:xfrm>
            <a:off x="2864160" y="9473760"/>
            <a:ext cx="295200" cy="594000"/>
            <a:chOff x="0" y="0"/>
            <a:chExt cx="393600" cy="792000"/>
          </a:xfrm>
        </p:grpSpPr>
        <p:sp>
          <p:nvSpPr>
            <p:cNvPr id="55" name="Freeform 55"/>
            <p:cNvSpPr/>
            <p:nvPr/>
          </p:nvSpPr>
          <p:spPr>
            <a:xfrm>
              <a:off x="0" y="0"/>
              <a:ext cx="393573" cy="791972"/>
            </a:xfrm>
            <a:custGeom>
              <a:avLst/>
              <a:gdLst/>
              <a:ahLst/>
              <a:cxnLst/>
              <a:rect l="l" t="t" r="r" b="b"/>
              <a:pathLst>
                <a:path w="393573" h="791972">
                  <a:moveTo>
                    <a:pt x="191770" y="791972"/>
                  </a:moveTo>
                  <a:cubicBezTo>
                    <a:pt x="0" y="599059"/>
                    <a:pt x="0" y="186182"/>
                    <a:pt x="191770" y="0"/>
                  </a:cubicBezTo>
                  <a:cubicBezTo>
                    <a:pt x="393573" y="345186"/>
                    <a:pt x="393573" y="446786"/>
                    <a:pt x="191770" y="791972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56" name="Group 56"/>
          <p:cNvGrpSpPr/>
          <p:nvPr/>
        </p:nvGrpSpPr>
        <p:grpSpPr>
          <a:xfrm>
            <a:off x="774720" y="9648720"/>
            <a:ext cx="562320" cy="637920"/>
            <a:chOff x="0" y="0"/>
            <a:chExt cx="749760" cy="850560"/>
          </a:xfrm>
        </p:grpSpPr>
        <p:sp>
          <p:nvSpPr>
            <p:cNvPr id="57" name="Freeform 57"/>
            <p:cNvSpPr/>
            <p:nvPr/>
          </p:nvSpPr>
          <p:spPr>
            <a:xfrm>
              <a:off x="0" y="0"/>
              <a:ext cx="749808" cy="850519"/>
            </a:xfrm>
            <a:custGeom>
              <a:avLst/>
              <a:gdLst/>
              <a:ahLst/>
              <a:cxnLst/>
              <a:rect l="l" t="t" r="r" b="b"/>
              <a:pathLst>
                <a:path w="749808" h="850519">
                  <a:moveTo>
                    <a:pt x="749808" y="850519"/>
                  </a:moveTo>
                  <a:cubicBezTo>
                    <a:pt x="486410" y="850519"/>
                    <a:pt x="263525" y="850519"/>
                    <a:pt x="0" y="850519"/>
                  </a:cubicBezTo>
                  <a:cubicBezTo>
                    <a:pt x="121539" y="567055"/>
                    <a:pt x="233045" y="283464"/>
                    <a:pt x="354584" y="0"/>
                  </a:cubicBezTo>
                  <a:cubicBezTo>
                    <a:pt x="364744" y="0"/>
                    <a:pt x="374904" y="0"/>
                    <a:pt x="395097" y="0"/>
                  </a:cubicBezTo>
                  <a:cubicBezTo>
                    <a:pt x="506603" y="280162"/>
                    <a:pt x="628142" y="560324"/>
                    <a:pt x="749681" y="850519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58" name="Group 58"/>
          <p:cNvGrpSpPr/>
          <p:nvPr/>
        </p:nvGrpSpPr>
        <p:grpSpPr>
          <a:xfrm>
            <a:off x="2330640" y="9645840"/>
            <a:ext cx="558720" cy="641520"/>
            <a:chOff x="0" y="0"/>
            <a:chExt cx="744960" cy="855360"/>
          </a:xfrm>
        </p:grpSpPr>
        <p:sp>
          <p:nvSpPr>
            <p:cNvPr id="59" name="Freeform 59"/>
            <p:cNvSpPr/>
            <p:nvPr/>
          </p:nvSpPr>
          <p:spPr>
            <a:xfrm>
              <a:off x="0" y="0"/>
              <a:ext cx="744982" cy="855345"/>
            </a:xfrm>
            <a:custGeom>
              <a:avLst/>
              <a:gdLst/>
              <a:ahLst/>
              <a:cxnLst/>
              <a:rect l="l" t="t" r="r" b="b"/>
              <a:pathLst>
                <a:path w="744982" h="855345">
                  <a:moveTo>
                    <a:pt x="382524" y="0"/>
                  </a:moveTo>
                  <a:cubicBezTo>
                    <a:pt x="503301" y="283972"/>
                    <a:pt x="624078" y="567944"/>
                    <a:pt x="744982" y="855345"/>
                  </a:cubicBezTo>
                  <a:cubicBezTo>
                    <a:pt x="483235" y="855345"/>
                    <a:pt x="251714" y="855345"/>
                    <a:pt x="0" y="855345"/>
                  </a:cubicBezTo>
                  <a:cubicBezTo>
                    <a:pt x="120777" y="564642"/>
                    <a:pt x="231521" y="283972"/>
                    <a:pt x="352298" y="0"/>
                  </a:cubicBezTo>
                  <a:cubicBezTo>
                    <a:pt x="362331" y="0"/>
                    <a:pt x="372491" y="0"/>
                    <a:pt x="382524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60" name="Group 60"/>
          <p:cNvGrpSpPr/>
          <p:nvPr/>
        </p:nvGrpSpPr>
        <p:grpSpPr>
          <a:xfrm>
            <a:off x="1555920" y="9645840"/>
            <a:ext cx="552240" cy="641520"/>
            <a:chOff x="0" y="0"/>
            <a:chExt cx="736320" cy="855360"/>
          </a:xfrm>
        </p:grpSpPr>
        <p:sp>
          <p:nvSpPr>
            <p:cNvPr id="61" name="Freeform 61"/>
            <p:cNvSpPr/>
            <p:nvPr/>
          </p:nvSpPr>
          <p:spPr>
            <a:xfrm>
              <a:off x="0" y="0"/>
              <a:ext cx="736346" cy="855345"/>
            </a:xfrm>
            <a:custGeom>
              <a:avLst/>
              <a:gdLst/>
              <a:ahLst/>
              <a:cxnLst/>
              <a:rect l="l" t="t" r="r" b="b"/>
              <a:pathLst>
                <a:path w="736346" h="855345">
                  <a:moveTo>
                    <a:pt x="383286" y="0"/>
                  </a:moveTo>
                  <a:cubicBezTo>
                    <a:pt x="504317" y="283972"/>
                    <a:pt x="615315" y="564642"/>
                    <a:pt x="736346" y="855345"/>
                  </a:cubicBezTo>
                  <a:cubicBezTo>
                    <a:pt x="494284" y="855345"/>
                    <a:pt x="262255" y="855345"/>
                    <a:pt x="0" y="855345"/>
                  </a:cubicBezTo>
                  <a:cubicBezTo>
                    <a:pt x="110998" y="567944"/>
                    <a:pt x="232029" y="283972"/>
                    <a:pt x="353060" y="0"/>
                  </a:cubicBezTo>
                  <a:cubicBezTo>
                    <a:pt x="363093" y="0"/>
                    <a:pt x="373253" y="0"/>
                    <a:pt x="383286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62" name="Group 62"/>
          <p:cNvGrpSpPr/>
          <p:nvPr/>
        </p:nvGrpSpPr>
        <p:grpSpPr>
          <a:xfrm>
            <a:off x="0" y="9645840"/>
            <a:ext cx="555840" cy="644400"/>
            <a:chOff x="0" y="0"/>
            <a:chExt cx="741120" cy="859200"/>
          </a:xfrm>
        </p:grpSpPr>
        <p:sp>
          <p:nvSpPr>
            <p:cNvPr id="63" name="Freeform 63"/>
            <p:cNvSpPr/>
            <p:nvPr/>
          </p:nvSpPr>
          <p:spPr>
            <a:xfrm>
              <a:off x="0" y="0"/>
              <a:ext cx="741172" cy="859155"/>
            </a:xfrm>
            <a:custGeom>
              <a:avLst/>
              <a:gdLst/>
              <a:ahLst/>
              <a:cxnLst/>
              <a:rect l="l" t="t" r="r" b="b"/>
              <a:pathLst>
                <a:path w="741172" h="859155">
                  <a:moveTo>
                    <a:pt x="385826" y="0"/>
                  </a:moveTo>
                  <a:cubicBezTo>
                    <a:pt x="507619" y="284099"/>
                    <a:pt x="619379" y="568325"/>
                    <a:pt x="741172" y="859155"/>
                  </a:cubicBezTo>
                  <a:cubicBezTo>
                    <a:pt x="487426" y="859155"/>
                    <a:pt x="253873" y="859155"/>
                    <a:pt x="0" y="859155"/>
                  </a:cubicBezTo>
                  <a:cubicBezTo>
                    <a:pt x="111633" y="571627"/>
                    <a:pt x="233553" y="287528"/>
                    <a:pt x="355346" y="3429"/>
                  </a:cubicBezTo>
                  <a:cubicBezTo>
                    <a:pt x="365506" y="0"/>
                    <a:pt x="375666" y="0"/>
                    <a:pt x="385826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64" name="Group 64"/>
          <p:cNvGrpSpPr/>
          <p:nvPr/>
        </p:nvGrpSpPr>
        <p:grpSpPr>
          <a:xfrm>
            <a:off x="2063520" y="9464400"/>
            <a:ext cx="311040" cy="603360"/>
            <a:chOff x="0" y="0"/>
            <a:chExt cx="414720" cy="804480"/>
          </a:xfrm>
        </p:grpSpPr>
        <p:sp>
          <p:nvSpPr>
            <p:cNvPr id="65" name="Freeform 65"/>
            <p:cNvSpPr/>
            <p:nvPr/>
          </p:nvSpPr>
          <p:spPr>
            <a:xfrm>
              <a:off x="0" y="0"/>
              <a:ext cx="414782" cy="804418"/>
            </a:xfrm>
            <a:custGeom>
              <a:avLst/>
              <a:gdLst/>
              <a:ahLst/>
              <a:cxnLst/>
              <a:rect l="l" t="t" r="r" b="b"/>
              <a:pathLst>
                <a:path w="414782" h="804418">
                  <a:moveTo>
                    <a:pt x="202311" y="804418"/>
                  </a:moveTo>
                  <a:cubicBezTo>
                    <a:pt x="0" y="425958"/>
                    <a:pt x="0" y="364998"/>
                    <a:pt x="202311" y="0"/>
                  </a:cubicBezTo>
                  <a:cubicBezTo>
                    <a:pt x="404622" y="267081"/>
                    <a:pt x="414782" y="537464"/>
                    <a:pt x="202311" y="804418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66" name="Group 66"/>
          <p:cNvGrpSpPr/>
          <p:nvPr/>
        </p:nvGrpSpPr>
        <p:grpSpPr>
          <a:xfrm>
            <a:off x="524160" y="9474480"/>
            <a:ext cx="295200" cy="594000"/>
            <a:chOff x="0" y="0"/>
            <a:chExt cx="393600" cy="792000"/>
          </a:xfrm>
        </p:grpSpPr>
        <p:sp>
          <p:nvSpPr>
            <p:cNvPr id="67" name="Freeform 67"/>
            <p:cNvSpPr/>
            <p:nvPr/>
          </p:nvSpPr>
          <p:spPr>
            <a:xfrm>
              <a:off x="0" y="0"/>
              <a:ext cx="393573" cy="791972"/>
            </a:xfrm>
            <a:custGeom>
              <a:avLst/>
              <a:gdLst/>
              <a:ahLst/>
              <a:cxnLst/>
              <a:rect l="l" t="t" r="r" b="b"/>
              <a:pathLst>
                <a:path w="393573" h="791972">
                  <a:moveTo>
                    <a:pt x="191770" y="791972"/>
                  </a:moveTo>
                  <a:cubicBezTo>
                    <a:pt x="0" y="599059"/>
                    <a:pt x="0" y="186182"/>
                    <a:pt x="191770" y="0"/>
                  </a:cubicBezTo>
                  <a:cubicBezTo>
                    <a:pt x="393573" y="345186"/>
                    <a:pt x="393573" y="446786"/>
                    <a:pt x="191770" y="791972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68" name="Group 68"/>
          <p:cNvGrpSpPr/>
          <p:nvPr/>
        </p:nvGrpSpPr>
        <p:grpSpPr>
          <a:xfrm>
            <a:off x="1288800" y="9480240"/>
            <a:ext cx="298800" cy="581040"/>
            <a:chOff x="0" y="0"/>
            <a:chExt cx="398400" cy="774720"/>
          </a:xfrm>
        </p:grpSpPr>
        <p:sp>
          <p:nvSpPr>
            <p:cNvPr id="69" name="Freeform 69"/>
            <p:cNvSpPr/>
            <p:nvPr/>
          </p:nvSpPr>
          <p:spPr>
            <a:xfrm>
              <a:off x="0" y="0"/>
              <a:ext cx="398399" cy="774700"/>
            </a:xfrm>
            <a:custGeom>
              <a:avLst/>
              <a:gdLst/>
              <a:ahLst/>
              <a:cxnLst/>
              <a:rect l="l" t="t" r="r" b="b"/>
              <a:pathLst>
                <a:path w="398399" h="774700">
                  <a:moveTo>
                    <a:pt x="204343" y="774700"/>
                  </a:moveTo>
                  <a:cubicBezTo>
                    <a:pt x="0" y="517652"/>
                    <a:pt x="0" y="253746"/>
                    <a:pt x="204343" y="0"/>
                  </a:cubicBezTo>
                  <a:cubicBezTo>
                    <a:pt x="398399" y="162433"/>
                    <a:pt x="398399" y="595376"/>
                    <a:pt x="204343" y="77470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70" name="Group 70"/>
          <p:cNvGrpSpPr/>
          <p:nvPr/>
        </p:nvGrpSpPr>
        <p:grpSpPr>
          <a:xfrm>
            <a:off x="16173360" y="9663840"/>
            <a:ext cx="562320" cy="637920"/>
            <a:chOff x="0" y="0"/>
            <a:chExt cx="749760" cy="850560"/>
          </a:xfrm>
        </p:grpSpPr>
        <p:sp>
          <p:nvSpPr>
            <p:cNvPr id="71" name="Freeform 71"/>
            <p:cNvSpPr/>
            <p:nvPr/>
          </p:nvSpPr>
          <p:spPr>
            <a:xfrm>
              <a:off x="0" y="0"/>
              <a:ext cx="749808" cy="850519"/>
            </a:xfrm>
            <a:custGeom>
              <a:avLst/>
              <a:gdLst/>
              <a:ahLst/>
              <a:cxnLst/>
              <a:rect l="l" t="t" r="r" b="b"/>
              <a:pathLst>
                <a:path w="749808" h="850519">
                  <a:moveTo>
                    <a:pt x="749808" y="850519"/>
                  </a:moveTo>
                  <a:cubicBezTo>
                    <a:pt x="486410" y="850519"/>
                    <a:pt x="263525" y="850519"/>
                    <a:pt x="0" y="850519"/>
                  </a:cubicBezTo>
                  <a:cubicBezTo>
                    <a:pt x="121539" y="567055"/>
                    <a:pt x="233045" y="283464"/>
                    <a:pt x="354584" y="0"/>
                  </a:cubicBezTo>
                  <a:cubicBezTo>
                    <a:pt x="364744" y="0"/>
                    <a:pt x="374904" y="0"/>
                    <a:pt x="395097" y="0"/>
                  </a:cubicBezTo>
                  <a:cubicBezTo>
                    <a:pt x="506603" y="280162"/>
                    <a:pt x="628142" y="560324"/>
                    <a:pt x="749681" y="850519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72" name="Group 72"/>
          <p:cNvGrpSpPr/>
          <p:nvPr/>
        </p:nvGrpSpPr>
        <p:grpSpPr>
          <a:xfrm>
            <a:off x="17729280" y="9660960"/>
            <a:ext cx="558720" cy="641520"/>
            <a:chOff x="0" y="0"/>
            <a:chExt cx="744960" cy="855360"/>
          </a:xfrm>
        </p:grpSpPr>
        <p:sp>
          <p:nvSpPr>
            <p:cNvPr id="73" name="Freeform 73"/>
            <p:cNvSpPr/>
            <p:nvPr/>
          </p:nvSpPr>
          <p:spPr>
            <a:xfrm>
              <a:off x="0" y="0"/>
              <a:ext cx="744982" cy="855345"/>
            </a:xfrm>
            <a:custGeom>
              <a:avLst/>
              <a:gdLst/>
              <a:ahLst/>
              <a:cxnLst/>
              <a:rect l="l" t="t" r="r" b="b"/>
              <a:pathLst>
                <a:path w="744982" h="855345">
                  <a:moveTo>
                    <a:pt x="382524" y="0"/>
                  </a:moveTo>
                  <a:cubicBezTo>
                    <a:pt x="503301" y="283972"/>
                    <a:pt x="624078" y="567944"/>
                    <a:pt x="744982" y="855345"/>
                  </a:cubicBezTo>
                  <a:cubicBezTo>
                    <a:pt x="483235" y="855345"/>
                    <a:pt x="251714" y="855345"/>
                    <a:pt x="0" y="855345"/>
                  </a:cubicBezTo>
                  <a:cubicBezTo>
                    <a:pt x="120777" y="564642"/>
                    <a:pt x="231521" y="283972"/>
                    <a:pt x="352298" y="0"/>
                  </a:cubicBezTo>
                  <a:cubicBezTo>
                    <a:pt x="362331" y="0"/>
                    <a:pt x="372491" y="0"/>
                    <a:pt x="382524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74" name="Group 74"/>
          <p:cNvGrpSpPr/>
          <p:nvPr/>
        </p:nvGrpSpPr>
        <p:grpSpPr>
          <a:xfrm>
            <a:off x="16954560" y="9660960"/>
            <a:ext cx="552240" cy="641520"/>
            <a:chOff x="0" y="0"/>
            <a:chExt cx="736320" cy="855360"/>
          </a:xfrm>
        </p:grpSpPr>
        <p:sp>
          <p:nvSpPr>
            <p:cNvPr id="75" name="Freeform 75"/>
            <p:cNvSpPr/>
            <p:nvPr/>
          </p:nvSpPr>
          <p:spPr>
            <a:xfrm>
              <a:off x="0" y="0"/>
              <a:ext cx="736346" cy="855345"/>
            </a:xfrm>
            <a:custGeom>
              <a:avLst/>
              <a:gdLst/>
              <a:ahLst/>
              <a:cxnLst/>
              <a:rect l="l" t="t" r="r" b="b"/>
              <a:pathLst>
                <a:path w="736346" h="855345">
                  <a:moveTo>
                    <a:pt x="383286" y="0"/>
                  </a:moveTo>
                  <a:cubicBezTo>
                    <a:pt x="504317" y="283972"/>
                    <a:pt x="615315" y="564642"/>
                    <a:pt x="736346" y="855345"/>
                  </a:cubicBezTo>
                  <a:cubicBezTo>
                    <a:pt x="494284" y="855345"/>
                    <a:pt x="262255" y="855345"/>
                    <a:pt x="0" y="855345"/>
                  </a:cubicBezTo>
                  <a:cubicBezTo>
                    <a:pt x="110998" y="567944"/>
                    <a:pt x="232029" y="283972"/>
                    <a:pt x="353060" y="0"/>
                  </a:cubicBezTo>
                  <a:cubicBezTo>
                    <a:pt x="363093" y="0"/>
                    <a:pt x="373253" y="0"/>
                    <a:pt x="383286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76" name="Group 76"/>
          <p:cNvGrpSpPr/>
          <p:nvPr/>
        </p:nvGrpSpPr>
        <p:grpSpPr>
          <a:xfrm>
            <a:off x="15398640" y="9660960"/>
            <a:ext cx="555840" cy="644400"/>
            <a:chOff x="0" y="0"/>
            <a:chExt cx="741120" cy="859200"/>
          </a:xfrm>
        </p:grpSpPr>
        <p:sp>
          <p:nvSpPr>
            <p:cNvPr id="77" name="Freeform 77"/>
            <p:cNvSpPr/>
            <p:nvPr/>
          </p:nvSpPr>
          <p:spPr>
            <a:xfrm>
              <a:off x="0" y="0"/>
              <a:ext cx="741172" cy="859155"/>
            </a:xfrm>
            <a:custGeom>
              <a:avLst/>
              <a:gdLst/>
              <a:ahLst/>
              <a:cxnLst/>
              <a:rect l="l" t="t" r="r" b="b"/>
              <a:pathLst>
                <a:path w="741172" h="859155">
                  <a:moveTo>
                    <a:pt x="385826" y="0"/>
                  </a:moveTo>
                  <a:cubicBezTo>
                    <a:pt x="507619" y="284099"/>
                    <a:pt x="619379" y="568325"/>
                    <a:pt x="741172" y="859155"/>
                  </a:cubicBezTo>
                  <a:cubicBezTo>
                    <a:pt x="487426" y="859155"/>
                    <a:pt x="253873" y="859155"/>
                    <a:pt x="0" y="859155"/>
                  </a:cubicBezTo>
                  <a:cubicBezTo>
                    <a:pt x="111633" y="571627"/>
                    <a:pt x="233553" y="287528"/>
                    <a:pt x="355346" y="3429"/>
                  </a:cubicBezTo>
                  <a:cubicBezTo>
                    <a:pt x="365506" y="0"/>
                    <a:pt x="375666" y="0"/>
                    <a:pt x="385826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78" name="Group 78"/>
          <p:cNvGrpSpPr/>
          <p:nvPr/>
        </p:nvGrpSpPr>
        <p:grpSpPr>
          <a:xfrm>
            <a:off x="17462160" y="9479520"/>
            <a:ext cx="311040" cy="603360"/>
            <a:chOff x="0" y="0"/>
            <a:chExt cx="414720" cy="804480"/>
          </a:xfrm>
        </p:grpSpPr>
        <p:sp>
          <p:nvSpPr>
            <p:cNvPr id="79" name="Freeform 79"/>
            <p:cNvSpPr/>
            <p:nvPr/>
          </p:nvSpPr>
          <p:spPr>
            <a:xfrm>
              <a:off x="0" y="0"/>
              <a:ext cx="414782" cy="804418"/>
            </a:xfrm>
            <a:custGeom>
              <a:avLst/>
              <a:gdLst/>
              <a:ahLst/>
              <a:cxnLst/>
              <a:rect l="l" t="t" r="r" b="b"/>
              <a:pathLst>
                <a:path w="414782" h="804418">
                  <a:moveTo>
                    <a:pt x="202311" y="804418"/>
                  </a:moveTo>
                  <a:cubicBezTo>
                    <a:pt x="0" y="425958"/>
                    <a:pt x="0" y="364998"/>
                    <a:pt x="202311" y="0"/>
                  </a:cubicBezTo>
                  <a:cubicBezTo>
                    <a:pt x="404622" y="267081"/>
                    <a:pt x="414782" y="537464"/>
                    <a:pt x="202311" y="804418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80" name="Group 80"/>
          <p:cNvGrpSpPr/>
          <p:nvPr/>
        </p:nvGrpSpPr>
        <p:grpSpPr>
          <a:xfrm>
            <a:off x="15922800" y="9489600"/>
            <a:ext cx="295200" cy="594000"/>
            <a:chOff x="0" y="0"/>
            <a:chExt cx="393600" cy="792000"/>
          </a:xfrm>
        </p:grpSpPr>
        <p:sp>
          <p:nvSpPr>
            <p:cNvPr id="81" name="Freeform 81"/>
            <p:cNvSpPr/>
            <p:nvPr/>
          </p:nvSpPr>
          <p:spPr>
            <a:xfrm>
              <a:off x="0" y="0"/>
              <a:ext cx="393573" cy="791972"/>
            </a:xfrm>
            <a:custGeom>
              <a:avLst/>
              <a:gdLst/>
              <a:ahLst/>
              <a:cxnLst/>
              <a:rect l="l" t="t" r="r" b="b"/>
              <a:pathLst>
                <a:path w="393573" h="791972">
                  <a:moveTo>
                    <a:pt x="191770" y="791972"/>
                  </a:moveTo>
                  <a:cubicBezTo>
                    <a:pt x="0" y="599059"/>
                    <a:pt x="0" y="186182"/>
                    <a:pt x="191770" y="0"/>
                  </a:cubicBezTo>
                  <a:cubicBezTo>
                    <a:pt x="393573" y="345186"/>
                    <a:pt x="393573" y="446786"/>
                    <a:pt x="191770" y="791972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82" name="Group 82"/>
          <p:cNvGrpSpPr/>
          <p:nvPr/>
        </p:nvGrpSpPr>
        <p:grpSpPr>
          <a:xfrm>
            <a:off x="16688160" y="9496080"/>
            <a:ext cx="298800" cy="581040"/>
            <a:chOff x="0" y="0"/>
            <a:chExt cx="398400" cy="774720"/>
          </a:xfrm>
        </p:grpSpPr>
        <p:sp>
          <p:nvSpPr>
            <p:cNvPr id="83" name="Freeform 83"/>
            <p:cNvSpPr/>
            <p:nvPr/>
          </p:nvSpPr>
          <p:spPr>
            <a:xfrm>
              <a:off x="0" y="0"/>
              <a:ext cx="398399" cy="774700"/>
            </a:xfrm>
            <a:custGeom>
              <a:avLst/>
              <a:gdLst/>
              <a:ahLst/>
              <a:cxnLst/>
              <a:rect l="l" t="t" r="r" b="b"/>
              <a:pathLst>
                <a:path w="398399" h="774700">
                  <a:moveTo>
                    <a:pt x="204343" y="774700"/>
                  </a:moveTo>
                  <a:cubicBezTo>
                    <a:pt x="0" y="517652"/>
                    <a:pt x="0" y="253746"/>
                    <a:pt x="204343" y="0"/>
                  </a:cubicBezTo>
                  <a:cubicBezTo>
                    <a:pt x="398399" y="162433"/>
                    <a:pt x="398399" y="595376"/>
                    <a:pt x="204343" y="77470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84" name="Group 84"/>
          <p:cNvGrpSpPr/>
          <p:nvPr/>
        </p:nvGrpSpPr>
        <p:grpSpPr>
          <a:xfrm>
            <a:off x="15127200" y="9489600"/>
            <a:ext cx="295200" cy="594000"/>
            <a:chOff x="0" y="0"/>
            <a:chExt cx="393600" cy="792000"/>
          </a:xfrm>
        </p:grpSpPr>
        <p:sp>
          <p:nvSpPr>
            <p:cNvPr id="85" name="Freeform 85"/>
            <p:cNvSpPr/>
            <p:nvPr/>
          </p:nvSpPr>
          <p:spPr>
            <a:xfrm>
              <a:off x="0" y="0"/>
              <a:ext cx="393573" cy="791972"/>
            </a:xfrm>
            <a:custGeom>
              <a:avLst/>
              <a:gdLst/>
              <a:ahLst/>
              <a:cxnLst/>
              <a:rect l="l" t="t" r="r" b="b"/>
              <a:pathLst>
                <a:path w="393573" h="791972">
                  <a:moveTo>
                    <a:pt x="191770" y="791972"/>
                  </a:moveTo>
                  <a:cubicBezTo>
                    <a:pt x="0" y="599059"/>
                    <a:pt x="0" y="186182"/>
                    <a:pt x="191770" y="0"/>
                  </a:cubicBezTo>
                  <a:cubicBezTo>
                    <a:pt x="393573" y="345186"/>
                    <a:pt x="393573" y="446786"/>
                    <a:pt x="191770" y="791972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86" name="Group 86"/>
          <p:cNvGrpSpPr/>
          <p:nvPr/>
        </p:nvGrpSpPr>
        <p:grpSpPr>
          <a:xfrm>
            <a:off x="13037760" y="9664560"/>
            <a:ext cx="562320" cy="637920"/>
            <a:chOff x="0" y="0"/>
            <a:chExt cx="749760" cy="850560"/>
          </a:xfrm>
        </p:grpSpPr>
        <p:sp>
          <p:nvSpPr>
            <p:cNvPr id="87" name="Freeform 87"/>
            <p:cNvSpPr/>
            <p:nvPr/>
          </p:nvSpPr>
          <p:spPr>
            <a:xfrm>
              <a:off x="0" y="0"/>
              <a:ext cx="749808" cy="850519"/>
            </a:xfrm>
            <a:custGeom>
              <a:avLst/>
              <a:gdLst/>
              <a:ahLst/>
              <a:cxnLst/>
              <a:rect l="l" t="t" r="r" b="b"/>
              <a:pathLst>
                <a:path w="749808" h="850519">
                  <a:moveTo>
                    <a:pt x="749808" y="850519"/>
                  </a:moveTo>
                  <a:cubicBezTo>
                    <a:pt x="486410" y="850519"/>
                    <a:pt x="263525" y="850519"/>
                    <a:pt x="0" y="850519"/>
                  </a:cubicBezTo>
                  <a:cubicBezTo>
                    <a:pt x="121539" y="567055"/>
                    <a:pt x="233045" y="283464"/>
                    <a:pt x="354584" y="0"/>
                  </a:cubicBezTo>
                  <a:cubicBezTo>
                    <a:pt x="364744" y="0"/>
                    <a:pt x="374904" y="0"/>
                    <a:pt x="395097" y="0"/>
                  </a:cubicBezTo>
                  <a:cubicBezTo>
                    <a:pt x="506603" y="280162"/>
                    <a:pt x="628142" y="560324"/>
                    <a:pt x="749681" y="850519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88" name="Group 88"/>
          <p:cNvGrpSpPr/>
          <p:nvPr/>
        </p:nvGrpSpPr>
        <p:grpSpPr>
          <a:xfrm>
            <a:off x="14593680" y="9661680"/>
            <a:ext cx="558720" cy="641520"/>
            <a:chOff x="0" y="0"/>
            <a:chExt cx="744960" cy="855360"/>
          </a:xfrm>
        </p:grpSpPr>
        <p:sp>
          <p:nvSpPr>
            <p:cNvPr id="89" name="Freeform 89"/>
            <p:cNvSpPr/>
            <p:nvPr/>
          </p:nvSpPr>
          <p:spPr>
            <a:xfrm>
              <a:off x="0" y="0"/>
              <a:ext cx="744982" cy="855345"/>
            </a:xfrm>
            <a:custGeom>
              <a:avLst/>
              <a:gdLst/>
              <a:ahLst/>
              <a:cxnLst/>
              <a:rect l="l" t="t" r="r" b="b"/>
              <a:pathLst>
                <a:path w="744982" h="855345">
                  <a:moveTo>
                    <a:pt x="382524" y="0"/>
                  </a:moveTo>
                  <a:cubicBezTo>
                    <a:pt x="503301" y="283972"/>
                    <a:pt x="624078" y="567944"/>
                    <a:pt x="744982" y="855345"/>
                  </a:cubicBezTo>
                  <a:cubicBezTo>
                    <a:pt x="483235" y="855345"/>
                    <a:pt x="251714" y="855345"/>
                    <a:pt x="0" y="855345"/>
                  </a:cubicBezTo>
                  <a:cubicBezTo>
                    <a:pt x="120777" y="564642"/>
                    <a:pt x="231521" y="283972"/>
                    <a:pt x="352298" y="0"/>
                  </a:cubicBezTo>
                  <a:cubicBezTo>
                    <a:pt x="362331" y="0"/>
                    <a:pt x="372491" y="0"/>
                    <a:pt x="382524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90" name="Group 90"/>
          <p:cNvGrpSpPr/>
          <p:nvPr/>
        </p:nvGrpSpPr>
        <p:grpSpPr>
          <a:xfrm>
            <a:off x="13818960" y="9661680"/>
            <a:ext cx="552240" cy="641520"/>
            <a:chOff x="0" y="0"/>
            <a:chExt cx="736320" cy="855360"/>
          </a:xfrm>
        </p:grpSpPr>
        <p:sp>
          <p:nvSpPr>
            <p:cNvPr id="91" name="Freeform 91"/>
            <p:cNvSpPr/>
            <p:nvPr/>
          </p:nvSpPr>
          <p:spPr>
            <a:xfrm>
              <a:off x="0" y="0"/>
              <a:ext cx="736346" cy="855345"/>
            </a:xfrm>
            <a:custGeom>
              <a:avLst/>
              <a:gdLst/>
              <a:ahLst/>
              <a:cxnLst/>
              <a:rect l="l" t="t" r="r" b="b"/>
              <a:pathLst>
                <a:path w="736346" h="855345">
                  <a:moveTo>
                    <a:pt x="383286" y="0"/>
                  </a:moveTo>
                  <a:cubicBezTo>
                    <a:pt x="504317" y="283972"/>
                    <a:pt x="615315" y="564642"/>
                    <a:pt x="736346" y="855345"/>
                  </a:cubicBezTo>
                  <a:cubicBezTo>
                    <a:pt x="494284" y="855345"/>
                    <a:pt x="262255" y="855345"/>
                    <a:pt x="0" y="855345"/>
                  </a:cubicBezTo>
                  <a:cubicBezTo>
                    <a:pt x="110998" y="567944"/>
                    <a:pt x="232029" y="283972"/>
                    <a:pt x="353060" y="0"/>
                  </a:cubicBezTo>
                  <a:cubicBezTo>
                    <a:pt x="363093" y="0"/>
                    <a:pt x="373253" y="0"/>
                    <a:pt x="383286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92" name="Group 92"/>
          <p:cNvGrpSpPr/>
          <p:nvPr/>
        </p:nvGrpSpPr>
        <p:grpSpPr>
          <a:xfrm>
            <a:off x="12263040" y="9661680"/>
            <a:ext cx="555840" cy="644400"/>
            <a:chOff x="0" y="0"/>
            <a:chExt cx="741120" cy="859200"/>
          </a:xfrm>
        </p:grpSpPr>
        <p:sp>
          <p:nvSpPr>
            <p:cNvPr id="93" name="Freeform 93"/>
            <p:cNvSpPr/>
            <p:nvPr/>
          </p:nvSpPr>
          <p:spPr>
            <a:xfrm>
              <a:off x="0" y="0"/>
              <a:ext cx="741172" cy="859155"/>
            </a:xfrm>
            <a:custGeom>
              <a:avLst/>
              <a:gdLst/>
              <a:ahLst/>
              <a:cxnLst/>
              <a:rect l="l" t="t" r="r" b="b"/>
              <a:pathLst>
                <a:path w="741172" h="859155">
                  <a:moveTo>
                    <a:pt x="385826" y="0"/>
                  </a:moveTo>
                  <a:cubicBezTo>
                    <a:pt x="507619" y="284099"/>
                    <a:pt x="619379" y="568325"/>
                    <a:pt x="741172" y="859155"/>
                  </a:cubicBezTo>
                  <a:cubicBezTo>
                    <a:pt x="487426" y="859155"/>
                    <a:pt x="253873" y="859155"/>
                    <a:pt x="0" y="859155"/>
                  </a:cubicBezTo>
                  <a:cubicBezTo>
                    <a:pt x="111633" y="571627"/>
                    <a:pt x="233553" y="287528"/>
                    <a:pt x="355346" y="3429"/>
                  </a:cubicBezTo>
                  <a:cubicBezTo>
                    <a:pt x="365506" y="0"/>
                    <a:pt x="375666" y="0"/>
                    <a:pt x="385826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94" name="Group 94"/>
          <p:cNvGrpSpPr/>
          <p:nvPr/>
        </p:nvGrpSpPr>
        <p:grpSpPr>
          <a:xfrm>
            <a:off x="14327280" y="9480240"/>
            <a:ext cx="311040" cy="603360"/>
            <a:chOff x="0" y="0"/>
            <a:chExt cx="414720" cy="804480"/>
          </a:xfrm>
        </p:grpSpPr>
        <p:sp>
          <p:nvSpPr>
            <p:cNvPr id="95" name="Freeform 95"/>
            <p:cNvSpPr/>
            <p:nvPr/>
          </p:nvSpPr>
          <p:spPr>
            <a:xfrm>
              <a:off x="0" y="0"/>
              <a:ext cx="414782" cy="804418"/>
            </a:xfrm>
            <a:custGeom>
              <a:avLst/>
              <a:gdLst/>
              <a:ahLst/>
              <a:cxnLst/>
              <a:rect l="l" t="t" r="r" b="b"/>
              <a:pathLst>
                <a:path w="414782" h="804418">
                  <a:moveTo>
                    <a:pt x="202311" y="804418"/>
                  </a:moveTo>
                  <a:cubicBezTo>
                    <a:pt x="0" y="425958"/>
                    <a:pt x="0" y="364998"/>
                    <a:pt x="202311" y="0"/>
                  </a:cubicBezTo>
                  <a:cubicBezTo>
                    <a:pt x="404622" y="267081"/>
                    <a:pt x="414782" y="537464"/>
                    <a:pt x="202311" y="804418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96" name="Group 96"/>
          <p:cNvGrpSpPr/>
          <p:nvPr/>
        </p:nvGrpSpPr>
        <p:grpSpPr>
          <a:xfrm>
            <a:off x="12787200" y="9490320"/>
            <a:ext cx="295200" cy="594000"/>
            <a:chOff x="0" y="0"/>
            <a:chExt cx="393600" cy="792000"/>
          </a:xfrm>
        </p:grpSpPr>
        <p:sp>
          <p:nvSpPr>
            <p:cNvPr id="97" name="Freeform 97"/>
            <p:cNvSpPr/>
            <p:nvPr/>
          </p:nvSpPr>
          <p:spPr>
            <a:xfrm>
              <a:off x="0" y="0"/>
              <a:ext cx="393573" cy="791972"/>
            </a:xfrm>
            <a:custGeom>
              <a:avLst/>
              <a:gdLst/>
              <a:ahLst/>
              <a:cxnLst/>
              <a:rect l="l" t="t" r="r" b="b"/>
              <a:pathLst>
                <a:path w="393573" h="791972">
                  <a:moveTo>
                    <a:pt x="191770" y="791972"/>
                  </a:moveTo>
                  <a:cubicBezTo>
                    <a:pt x="0" y="599059"/>
                    <a:pt x="0" y="186182"/>
                    <a:pt x="191770" y="0"/>
                  </a:cubicBezTo>
                  <a:cubicBezTo>
                    <a:pt x="393573" y="345186"/>
                    <a:pt x="393573" y="446786"/>
                    <a:pt x="191770" y="791972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98" name="Group 98"/>
          <p:cNvGrpSpPr/>
          <p:nvPr/>
        </p:nvGrpSpPr>
        <p:grpSpPr>
          <a:xfrm>
            <a:off x="13552560" y="9496080"/>
            <a:ext cx="298800" cy="581040"/>
            <a:chOff x="0" y="0"/>
            <a:chExt cx="398400" cy="774720"/>
          </a:xfrm>
        </p:grpSpPr>
        <p:sp>
          <p:nvSpPr>
            <p:cNvPr id="99" name="Freeform 99"/>
            <p:cNvSpPr/>
            <p:nvPr/>
          </p:nvSpPr>
          <p:spPr>
            <a:xfrm>
              <a:off x="0" y="0"/>
              <a:ext cx="398399" cy="774700"/>
            </a:xfrm>
            <a:custGeom>
              <a:avLst/>
              <a:gdLst/>
              <a:ahLst/>
              <a:cxnLst/>
              <a:rect l="l" t="t" r="r" b="b"/>
              <a:pathLst>
                <a:path w="398399" h="774700">
                  <a:moveTo>
                    <a:pt x="204343" y="774700"/>
                  </a:moveTo>
                  <a:cubicBezTo>
                    <a:pt x="0" y="517652"/>
                    <a:pt x="0" y="253746"/>
                    <a:pt x="204343" y="0"/>
                  </a:cubicBezTo>
                  <a:cubicBezTo>
                    <a:pt x="398399" y="162433"/>
                    <a:pt x="398399" y="595376"/>
                    <a:pt x="204343" y="77470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00" name="Group 100"/>
          <p:cNvGrpSpPr/>
          <p:nvPr/>
        </p:nvGrpSpPr>
        <p:grpSpPr>
          <a:xfrm>
            <a:off x="10011600" y="9682560"/>
            <a:ext cx="562320" cy="637920"/>
            <a:chOff x="0" y="0"/>
            <a:chExt cx="749760" cy="850560"/>
          </a:xfrm>
        </p:grpSpPr>
        <p:sp>
          <p:nvSpPr>
            <p:cNvPr id="101" name="Freeform 101"/>
            <p:cNvSpPr/>
            <p:nvPr/>
          </p:nvSpPr>
          <p:spPr>
            <a:xfrm>
              <a:off x="0" y="0"/>
              <a:ext cx="749808" cy="850519"/>
            </a:xfrm>
            <a:custGeom>
              <a:avLst/>
              <a:gdLst/>
              <a:ahLst/>
              <a:cxnLst/>
              <a:rect l="l" t="t" r="r" b="b"/>
              <a:pathLst>
                <a:path w="749808" h="850519">
                  <a:moveTo>
                    <a:pt x="749808" y="850519"/>
                  </a:moveTo>
                  <a:cubicBezTo>
                    <a:pt x="486410" y="850519"/>
                    <a:pt x="263525" y="850519"/>
                    <a:pt x="0" y="850519"/>
                  </a:cubicBezTo>
                  <a:cubicBezTo>
                    <a:pt x="121539" y="567055"/>
                    <a:pt x="233045" y="283464"/>
                    <a:pt x="354584" y="0"/>
                  </a:cubicBezTo>
                  <a:cubicBezTo>
                    <a:pt x="364744" y="0"/>
                    <a:pt x="374904" y="0"/>
                    <a:pt x="395097" y="0"/>
                  </a:cubicBezTo>
                  <a:cubicBezTo>
                    <a:pt x="506603" y="280162"/>
                    <a:pt x="628142" y="560324"/>
                    <a:pt x="749681" y="850519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02" name="Group 102"/>
          <p:cNvGrpSpPr/>
          <p:nvPr/>
        </p:nvGrpSpPr>
        <p:grpSpPr>
          <a:xfrm>
            <a:off x="11566800" y="9678960"/>
            <a:ext cx="558720" cy="641520"/>
            <a:chOff x="0" y="0"/>
            <a:chExt cx="744960" cy="855360"/>
          </a:xfrm>
        </p:grpSpPr>
        <p:sp>
          <p:nvSpPr>
            <p:cNvPr id="103" name="Freeform 103"/>
            <p:cNvSpPr/>
            <p:nvPr/>
          </p:nvSpPr>
          <p:spPr>
            <a:xfrm>
              <a:off x="0" y="0"/>
              <a:ext cx="744982" cy="855345"/>
            </a:xfrm>
            <a:custGeom>
              <a:avLst/>
              <a:gdLst/>
              <a:ahLst/>
              <a:cxnLst/>
              <a:rect l="l" t="t" r="r" b="b"/>
              <a:pathLst>
                <a:path w="744982" h="855345">
                  <a:moveTo>
                    <a:pt x="382524" y="0"/>
                  </a:moveTo>
                  <a:cubicBezTo>
                    <a:pt x="503301" y="283972"/>
                    <a:pt x="624078" y="567944"/>
                    <a:pt x="744982" y="855345"/>
                  </a:cubicBezTo>
                  <a:cubicBezTo>
                    <a:pt x="483235" y="855345"/>
                    <a:pt x="251714" y="855345"/>
                    <a:pt x="0" y="855345"/>
                  </a:cubicBezTo>
                  <a:cubicBezTo>
                    <a:pt x="120777" y="564642"/>
                    <a:pt x="231521" y="283972"/>
                    <a:pt x="352298" y="0"/>
                  </a:cubicBezTo>
                  <a:cubicBezTo>
                    <a:pt x="362331" y="0"/>
                    <a:pt x="372491" y="0"/>
                    <a:pt x="382524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04" name="Group 104"/>
          <p:cNvGrpSpPr/>
          <p:nvPr/>
        </p:nvGrpSpPr>
        <p:grpSpPr>
          <a:xfrm>
            <a:off x="10792080" y="9678960"/>
            <a:ext cx="552240" cy="641520"/>
            <a:chOff x="0" y="0"/>
            <a:chExt cx="736320" cy="855360"/>
          </a:xfrm>
        </p:grpSpPr>
        <p:sp>
          <p:nvSpPr>
            <p:cNvPr id="105" name="Freeform 105"/>
            <p:cNvSpPr/>
            <p:nvPr/>
          </p:nvSpPr>
          <p:spPr>
            <a:xfrm>
              <a:off x="0" y="0"/>
              <a:ext cx="736346" cy="855345"/>
            </a:xfrm>
            <a:custGeom>
              <a:avLst/>
              <a:gdLst/>
              <a:ahLst/>
              <a:cxnLst/>
              <a:rect l="l" t="t" r="r" b="b"/>
              <a:pathLst>
                <a:path w="736346" h="855345">
                  <a:moveTo>
                    <a:pt x="383286" y="0"/>
                  </a:moveTo>
                  <a:cubicBezTo>
                    <a:pt x="504317" y="283972"/>
                    <a:pt x="615315" y="564642"/>
                    <a:pt x="736346" y="855345"/>
                  </a:cubicBezTo>
                  <a:cubicBezTo>
                    <a:pt x="494284" y="855345"/>
                    <a:pt x="262255" y="855345"/>
                    <a:pt x="0" y="855345"/>
                  </a:cubicBezTo>
                  <a:cubicBezTo>
                    <a:pt x="110998" y="567944"/>
                    <a:pt x="232029" y="283972"/>
                    <a:pt x="353060" y="0"/>
                  </a:cubicBezTo>
                  <a:cubicBezTo>
                    <a:pt x="363093" y="0"/>
                    <a:pt x="373253" y="0"/>
                    <a:pt x="383286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06" name="Group 106"/>
          <p:cNvGrpSpPr/>
          <p:nvPr/>
        </p:nvGrpSpPr>
        <p:grpSpPr>
          <a:xfrm>
            <a:off x="9236880" y="9678960"/>
            <a:ext cx="555840" cy="644400"/>
            <a:chOff x="0" y="0"/>
            <a:chExt cx="741120" cy="859200"/>
          </a:xfrm>
        </p:grpSpPr>
        <p:sp>
          <p:nvSpPr>
            <p:cNvPr id="107" name="Freeform 107"/>
            <p:cNvSpPr/>
            <p:nvPr/>
          </p:nvSpPr>
          <p:spPr>
            <a:xfrm>
              <a:off x="0" y="0"/>
              <a:ext cx="741172" cy="859155"/>
            </a:xfrm>
            <a:custGeom>
              <a:avLst/>
              <a:gdLst/>
              <a:ahLst/>
              <a:cxnLst/>
              <a:rect l="l" t="t" r="r" b="b"/>
              <a:pathLst>
                <a:path w="741172" h="859155">
                  <a:moveTo>
                    <a:pt x="385826" y="0"/>
                  </a:moveTo>
                  <a:cubicBezTo>
                    <a:pt x="507619" y="284099"/>
                    <a:pt x="619379" y="568325"/>
                    <a:pt x="741172" y="859155"/>
                  </a:cubicBezTo>
                  <a:cubicBezTo>
                    <a:pt x="487426" y="859155"/>
                    <a:pt x="253873" y="859155"/>
                    <a:pt x="0" y="859155"/>
                  </a:cubicBezTo>
                  <a:cubicBezTo>
                    <a:pt x="111633" y="571627"/>
                    <a:pt x="233553" y="287528"/>
                    <a:pt x="355346" y="3429"/>
                  </a:cubicBezTo>
                  <a:cubicBezTo>
                    <a:pt x="365506" y="0"/>
                    <a:pt x="375666" y="0"/>
                    <a:pt x="385826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08" name="Group 108"/>
          <p:cNvGrpSpPr/>
          <p:nvPr/>
        </p:nvGrpSpPr>
        <p:grpSpPr>
          <a:xfrm>
            <a:off x="11300400" y="9498240"/>
            <a:ext cx="311040" cy="603360"/>
            <a:chOff x="0" y="0"/>
            <a:chExt cx="414720" cy="804480"/>
          </a:xfrm>
        </p:grpSpPr>
        <p:sp>
          <p:nvSpPr>
            <p:cNvPr id="109" name="Freeform 109"/>
            <p:cNvSpPr/>
            <p:nvPr/>
          </p:nvSpPr>
          <p:spPr>
            <a:xfrm>
              <a:off x="0" y="0"/>
              <a:ext cx="414782" cy="804418"/>
            </a:xfrm>
            <a:custGeom>
              <a:avLst/>
              <a:gdLst/>
              <a:ahLst/>
              <a:cxnLst/>
              <a:rect l="l" t="t" r="r" b="b"/>
              <a:pathLst>
                <a:path w="414782" h="804418">
                  <a:moveTo>
                    <a:pt x="202311" y="804418"/>
                  </a:moveTo>
                  <a:cubicBezTo>
                    <a:pt x="0" y="425958"/>
                    <a:pt x="0" y="364998"/>
                    <a:pt x="202311" y="0"/>
                  </a:cubicBezTo>
                  <a:cubicBezTo>
                    <a:pt x="404622" y="267081"/>
                    <a:pt x="414782" y="537464"/>
                    <a:pt x="202311" y="804418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10" name="Group 110"/>
          <p:cNvGrpSpPr/>
          <p:nvPr/>
        </p:nvGrpSpPr>
        <p:grpSpPr>
          <a:xfrm>
            <a:off x="9760320" y="9507600"/>
            <a:ext cx="295200" cy="594000"/>
            <a:chOff x="0" y="0"/>
            <a:chExt cx="393600" cy="792000"/>
          </a:xfrm>
        </p:grpSpPr>
        <p:sp>
          <p:nvSpPr>
            <p:cNvPr id="111" name="Freeform 111"/>
            <p:cNvSpPr/>
            <p:nvPr/>
          </p:nvSpPr>
          <p:spPr>
            <a:xfrm>
              <a:off x="0" y="0"/>
              <a:ext cx="393573" cy="791972"/>
            </a:xfrm>
            <a:custGeom>
              <a:avLst/>
              <a:gdLst/>
              <a:ahLst/>
              <a:cxnLst/>
              <a:rect l="l" t="t" r="r" b="b"/>
              <a:pathLst>
                <a:path w="393573" h="791972">
                  <a:moveTo>
                    <a:pt x="191770" y="791972"/>
                  </a:moveTo>
                  <a:cubicBezTo>
                    <a:pt x="0" y="599059"/>
                    <a:pt x="0" y="186182"/>
                    <a:pt x="191770" y="0"/>
                  </a:cubicBezTo>
                  <a:cubicBezTo>
                    <a:pt x="393573" y="345186"/>
                    <a:pt x="393573" y="446786"/>
                    <a:pt x="191770" y="791972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12" name="Group 112"/>
          <p:cNvGrpSpPr/>
          <p:nvPr/>
        </p:nvGrpSpPr>
        <p:grpSpPr>
          <a:xfrm>
            <a:off x="10525680" y="9514080"/>
            <a:ext cx="298800" cy="581040"/>
            <a:chOff x="0" y="0"/>
            <a:chExt cx="398400" cy="774720"/>
          </a:xfrm>
        </p:grpSpPr>
        <p:sp>
          <p:nvSpPr>
            <p:cNvPr id="113" name="Freeform 113"/>
            <p:cNvSpPr/>
            <p:nvPr/>
          </p:nvSpPr>
          <p:spPr>
            <a:xfrm>
              <a:off x="0" y="0"/>
              <a:ext cx="398399" cy="774700"/>
            </a:xfrm>
            <a:custGeom>
              <a:avLst/>
              <a:gdLst/>
              <a:ahLst/>
              <a:cxnLst/>
              <a:rect l="l" t="t" r="r" b="b"/>
              <a:pathLst>
                <a:path w="398399" h="774700">
                  <a:moveTo>
                    <a:pt x="204343" y="774700"/>
                  </a:moveTo>
                  <a:cubicBezTo>
                    <a:pt x="0" y="517652"/>
                    <a:pt x="0" y="253746"/>
                    <a:pt x="204343" y="0"/>
                  </a:cubicBezTo>
                  <a:cubicBezTo>
                    <a:pt x="398399" y="162433"/>
                    <a:pt x="398399" y="595376"/>
                    <a:pt x="204343" y="77470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14" name="Group 114"/>
          <p:cNvGrpSpPr/>
          <p:nvPr/>
        </p:nvGrpSpPr>
        <p:grpSpPr>
          <a:xfrm>
            <a:off x="8964720" y="9507600"/>
            <a:ext cx="295200" cy="594000"/>
            <a:chOff x="0" y="0"/>
            <a:chExt cx="393600" cy="792000"/>
          </a:xfrm>
        </p:grpSpPr>
        <p:sp>
          <p:nvSpPr>
            <p:cNvPr id="115" name="Freeform 115"/>
            <p:cNvSpPr/>
            <p:nvPr/>
          </p:nvSpPr>
          <p:spPr>
            <a:xfrm>
              <a:off x="0" y="0"/>
              <a:ext cx="393573" cy="791972"/>
            </a:xfrm>
            <a:custGeom>
              <a:avLst/>
              <a:gdLst/>
              <a:ahLst/>
              <a:cxnLst/>
              <a:rect l="l" t="t" r="r" b="b"/>
              <a:pathLst>
                <a:path w="393573" h="791972">
                  <a:moveTo>
                    <a:pt x="191770" y="791972"/>
                  </a:moveTo>
                  <a:cubicBezTo>
                    <a:pt x="0" y="599059"/>
                    <a:pt x="0" y="186182"/>
                    <a:pt x="191770" y="0"/>
                  </a:cubicBezTo>
                  <a:cubicBezTo>
                    <a:pt x="393573" y="345186"/>
                    <a:pt x="393573" y="446786"/>
                    <a:pt x="191770" y="791972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16" name="Group 116"/>
          <p:cNvGrpSpPr/>
          <p:nvPr/>
        </p:nvGrpSpPr>
        <p:grpSpPr>
          <a:xfrm>
            <a:off x="6876000" y="9683280"/>
            <a:ext cx="562320" cy="637920"/>
            <a:chOff x="0" y="0"/>
            <a:chExt cx="749760" cy="850560"/>
          </a:xfrm>
        </p:grpSpPr>
        <p:sp>
          <p:nvSpPr>
            <p:cNvPr id="117" name="Freeform 117"/>
            <p:cNvSpPr/>
            <p:nvPr/>
          </p:nvSpPr>
          <p:spPr>
            <a:xfrm>
              <a:off x="0" y="0"/>
              <a:ext cx="749808" cy="850519"/>
            </a:xfrm>
            <a:custGeom>
              <a:avLst/>
              <a:gdLst/>
              <a:ahLst/>
              <a:cxnLst/>
              <a:rect l="l" t="t" r="r" b="b"/>
              <a:pathLst>
                <a:path w="749808" h="850519">
                  <a:moveTo>
                    <a:pt x="749808" y="850519"/>
                  </a:moveTo>
                  <a:cubicBezTo>
                    <a:pt x="486410" y="850519"/>
                    <a:pt x="263525" y="850519"/>
                    <a:pt x="0" y="850519"/>
                  </a:cubicBezTo>
                  <a:cubicBezTo>
                    <a:pt x="121539" y="567055"/>
                    <a:pt x="233045" y="283464"/>
                    <a:pt x="354584" y="0"/>
                  </a:cubicBezTo>
                  <a:cubicBezTo>
                    <a:pt x="364744" y="0"/>
                    <a:pt x="374904" y="0"/>
                    <a:pt x="395097" y="0"/>
                  </a:cubicBezTo>
                  <a:cubicBezTo>
                    <a:pt x="506603" y="280162"/>
                    <a:pt x="628142" y="560324"/>
                    <a:pt x="749681" y="850519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18" name="Group 118"/>
          <p:cNvGrpSpPr/>
          <p:nvPr/>
        </p:nvGrpSpPr>
        <p:grpSpPr>
          <a:xfrm>
            <a:off x="8431200" y="9679680"/>
            <a:ext cx="558720" cy="641520"/>
            <a:chOff x="0" y="0"/>
            <a:chExt cx="744960" cy="855360"/>
          </a:xfrm>
        </p:grpSpPr>
        <p:sp>
          <p:nvSpPr>
            <p:cNvPr id="119" name="Freeform 119"/>
            <p:cNvSpPr/>
            <p:nvPr/>
          </p:nvSpPr>
          <p:spPr>
            <a:xfrm>
              <a:off x="0" y="0"/>
              <a:ext cx="744982" cy="855345"/>
            </a:xfrm>
            <a:custGeom>
              <a:avLst/>
              <a:gdLst/>
              <a:ahLst/>
              <a:cxnLst/>
              <a:rect l="l" t="t" r="r" b="b"/>
              <a:pathLst>
                <a:path w="744982" h="855345">
                  <a:moveTo>
                    <a:pt x="382524" y="0"/>
                  </a:moveTo>
                  <a:cubicBezTo>
                    <a:pt x="503301" y="283972"/>
                    <a:pt x="624078" y="567944"/>
                    <a:pt x="744982" y="855345"/>
                  </a:cubicBezTo>
                  <a:cubicBezTo>
                    <a:pt x="483235" y="855345"/>
                    <a:pt x="251714" y="855345"/>
                    <a:pt x="0" y="855345"/>
                  </a:cubicBezTo>
                  <a:cubicBezTo>
                    <a:pt x="120777" y="564642"/>
                    <a:pt x="231521" y="283972"/>
                    <a:pt x="352298" y="0"/>
                  </a:cubicBezTo>
                  <a:cubicBezTo>
                    <a:pt x="362331" y="0"/>
                    <a:pt x="372491" y="0"/>
                    <a:pt x="382524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20" name="Group 120"/>
          <p:cNvGrpSpPr/>
          <p:nvPr/>
        </p:nvGrpSpPr>
        <p:grpSpPr>
          <a:xfrm>
            <a:off x="7656480" y="9679680"/>
            <a:ext cx="552240" cy="641520"/>
            <a:chOff x="0" y="0"/>
            <a:chExt cx="736320" cy="855360"/>
          </a:xfrm>
        </p:grpSpPr>
        <p:sp>
          <p:nvSpPr>
            <p:cNvPr id="121" name="Freeform 121"/>
            <p:cNvSpPr/>
            <p:nvPr/>
          </p:nvSpPr>
          <p:spPr>
            <a:xfrm>
              <a:off x="0" y="0"/>
              <a:ext cx="736346" cy="855345"/>
            </a:xfrm>
            <a:custGeom>
              <a:avLst/>
              <a:gdLst/>
              <a:ahLst/>
              <a:cxnLst/>
              <a:rect l="l" t="t" r="r" b="b"/>
              <a:pathLst>
                <a:path w="736346" h="855345">
                  <a:moveTo>
                    <a:pt x="383286" y="0"/>
                  </a:moveTo>
                  <a:cubicBezTo>
                    <a:pt x="504317" y="283972"/>
                    <a:pt x="615315" y="564642"/>
                    <a:pt x="736346" y="855345"/>
                  </a:cubicBezTo>
                  <a:cubicBezTo>
                    <a:pt x="494284" y="855345"/>
                    <a:pt x="262255" y="855345"/>
                    <a:pt x="0" y="855345"/>
                  </a:cubicBezTo>
                  <a:cubicBezTo>
                    <a:pt x="110998" y="567944"/>
                    <a:pt x="232029" y="283972"/>
                    <a:pt x="353060" y="0"/>
                  </a:cubicBezTo>
                  <a:cubicBezTo>
                    <a:pt x="363093" y="0"/>
                    <a:pt x="373253" y="0"/>
                    <a:pt x="383286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22" name="Group 122"/>
          <p:cNvGrpSpPr/>
          <p:nvPr/>
        </p:nvGrpSpPr>
        <p:grpSpPr>
          <a:xfrm>
            <a:off x="6101280" y="9679680"/>
            <a:ext cx="555840" cy="644400"/>
            <a:chOff x="0" y="0"/>
            <a:chExt cx="741120" cy="859200"/>
          </a:xfrm>
        </p:grpSpPr>
        <p:sp>
          <p:nvSpPr>
            <p:cNvPr id="123" name="Freeform 123"/>
            <p:cNvSpPr/>
            <p:nvPr/>
          </p:nvSpPr>
          <p:spPr>
            <a:xfrm>
              <a:off x="0" y="0"/>
              <a:ext cx="741172" cy="859155"/>
            </a:xfrm>
            <a:custGeom>
              <a:avLst/>
              <a:gdLst/>
              <a:ahLst/>
              <a:cxnLst/>
              <a:rect l="l" t="t" r="r" b="b"/>
              <a:pathLst>
                <a:path w="741172" h="859155">
                  <a:moveTo>
                    <a:pt x="385826" y="0"/>
                  </a:moveTo>
                  <a:cubicBezTo>
                    <a:pt x="507619" y="284099"/>
                    <a:pt x="619379" y="568325"/>
                    <a:pt x="741172" y="859155"/>
                  </a:cubicBezTo>
                  <a:cubicBezTo>
                    <a:pt x="487426" y="859155"/>
                    <a:pt x="253873" y="859155"/>
                    <a:pt x="0" y="859155"/>
                  </a:cubicBezTo>
                  <a:cubicBezTo>
                    <a:pt x="111633" y="571627"/>
                    <a:pt x="233553" y="287528"/>
                    <a:pt x="355346" y="3429"/>
                  </a:cubicBezTo>
                  <a:cubicBezTo>
                    <a:pt x="365506" y="0"/>
                    <a:pt x="375666" y="0"/>
                    <a:pt x="385826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24" name="Group 124"/>
          <p:cNvGrpSpPr/>
          <p:nvPr/>
        </p:nvGrpSpPr>
        <p:grpSpPr>
          <a:xfrm>
            <a:off x="8164800" y="9498960"/>
            <a:ext cx="311040" cy="603360"/>
            <a:chOff x="0" y="0"/>
            <a:chExt cx="414720" cy="804480"/>
          </a:xfrm>
        </p:grpSpPr>
        <p:sp>
          <p:nvSpPr>
            <p:cNvPr id="125" name="Freeform 125"/>
            <p:cNvSpPr/>
            <p:nvPr/>
          </p:nvSpPr>
          <p:spPr>
            <a:xfrm>
              <a:off x="0" y="0"/>
              <a:ext cx="414782" cy="804418"/>
            </a:xfrm>
            <a:custGeom>
              <a:avLst/>
              <a:gdLst/>
              <a:ahLst/>
              <a:cxnLst/>
              <a:rect l="l" t="t" r="r" b="b"/>
              <a:pathLst>
                <a:path w="414782" h="804418">
                  <a:moveTo>
                    <a:pt x="202311" y="804418"/>
                  </a:moveTo>
                  <a:cubicBezTo>
                    <a:pt x="0" y="425958"/>
                    <a:pt x="0" y="364998"/>
                    <a:pt x="202311" y="0"/>
                  </a:cubicBezTo>
                  <a:cubicBezTo>
                    <a:pt x="404622" y="267081"/>
                    <a:pt x="414782" y="537464"/>
                    <a:pt x="202311" y="804418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26" name="Group 126"/>
          <p:cNvGrpSpPr/>
          <p:nvPr/>
        </p:nvGrpSpPr>
        <p:grpSpPr>
          <a:xfrm>
            <a:off x="6624720" y="9508320"/>
            <a:ext cx="295200" cy="594000"/>
            <a:chOff x="0" y="0"/>
            <a:chExt cx="393600" cy="792000"/>
          </a:xfrm>
        </p:grpSpPr>
        <p:sp>
          <p:nvSpPr>
            <p:cNvPr id="127" name="Freeform 127"/>
            <p:cNvSpPr/>
            <p:nvPr/>
          </p:nvSpPr>
          <p:spPr>
            <a:xfrm>
              <a:off x="0" y="0"/>
              <a:ext cx="393573" cy="791972"/>
            </a:xfrm>
            <a:custGeom>
              <a:avLst/>
              <a:gdLst/>
              <a:ahLst/>
              <a:cxnLst/>
              <a:rect l="l" t="t" r="r" b="b"/>
              <a:pathLst>
                <a:path w="393573" h="791972">
                  <a:moveTo>
                    <a:pt x="191770" y="791972"/>
                  </a:moveTo>
                  <a:cubicBezTo>
                    <a:pt x="0" y="599059"/>
                    <a:pt x="0" y="186182"/>
                    <a:pt x="191770" y="0"/>
                  </a:cubicBezTo>
                  <a:cubicBezTo>
                    <a:pt x="393573" y="345186"/>
                    <a:pt x="393573" y="446786"/>
                    <a:pt x="191770" y="791972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28" name="Group 128"/>
          <p:cNvGrpSpPr/>
          <p:nvPr/>
        </p:nvGrpSpPr>
        <p:grpSpPr>
          <a:xfrm>
            <a:off x="7390080" y="9514800"/>
            <a:ext cx="298800" cy="581040"/>
            <a:chOff x="0" y="0"/>
            <a:chExt cx="398400" cy="774720"/>
          </a:xfrm>
        </p:grpSpPr>
        <p:sp>
          <p:nvSpPr>
            <p:cNvPr id="129" name="Freeform 129"/>
            <p:cNvSpPr/>
            <p:nvPr/>
          </p:nvSpPr>
          <p:spPr>
            <a:xfrm>
              <a:off x="0" y="0"/>
              <a:ext cx="398399" cy="774700"/>
            </a:xfrm>
            <a:custGeom>
              <a:avLst/>
              <a:gdLst/>
              <a:ahLst/>
              <a:cxnLst/>
              <a:rect l="l" t="t" r="r" b="b"/>
              <a:pathLst>
                <a:path w="398399" h="774700">
                  <a:moveTo>
                    <a:pt x="204343" y="774700"/>
                  </a:moveTo>
                  <a:cubicBezTo>
                    <a:pt x="0" y="517652"/>
                    <a:pt x="0" y="253746"/>
                    <a:pt x="204343" y="0"/>
                  </a:cubicBezTo>
                  <a:cubicBezTo>
                    <a:pt x="398399" y="162433"/>
                    <a:pt x="398399" y="595376"/>
                    <a:pt x="204343" y="77470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38" name="Group 138"/>
          <p:cNvGrpSpPr/>
          <p:nvPr/>
        </p:nvGrpSpPr>
        <p:grpSpPr>
          <a:xfrm>
            <a:off x="16096320" y="8053200"/>
            <a:ext cx="55440" cy="55440"/>
            <a:chOff x="0" y="0"/>
            <a:chExt cx="73920" cy="73920"/>
          </a:xfrm>
        </p:grpSpPr>
        <p:sp>
          <p:nvSpPr>
            <p:cNvPr id="139" name="Freeform 139"/>
            <p:cNvSpPr/>
            <p:nvPr/>
          </p:nvSpPr>
          <p:spPr>
            <a:xfrm>
              <a:off x="0" y="127"/>
              <a:ext cx="73914" cy="73914"/>
            </a:xfrm>
            <a:custGeom>
              <a:avLst/>
              <a:gdLst/>
              <a:ahLst/>
              <a:cxnLst/>
              <a:rect l="l" t="t" r="r" b="b"/>
              <a:pathLst>
                <a:path w="73914" h="73914">
                  <a:moveTo>
                    <a:pt x="36957" y="0"/>
                  </a:moveTo>
                  <a:cubicBezTo>
                    <a:pt x="16637" y="0"/>
                    <a:pt x="0" y="16383"/>
                    <a:pt x="0" y="36830"/>
                  </a:cubicBezTo>
                  <a:cubicBezTo>
                    <a:pt x="0" y="57277"/>
                    <a:pt x="16637" y="73914"/>
                    <a:pt x="36957" y="73914"/>
                  </a:cubicBezTo>
                  <a:cubicBezTo>
                    <a:pt x="57277" y="73914"/>
                    <a:pt x="73914" y="57277"/>
                    <a:pt x="73914" y="36830"/>
                  </a:cubicBezTo>
                  <a:cubicBezTo>
                    <a:pt x="73914" y="16383"/>
                    <a:pt x="57277" y="0"/>
                    <a:pt x="36957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149" name="Group 149"/>
          <p:cNvGrpSpPr/>
          <p:nvPr/>
        </p:nvGrpSpPr>
        <p:grpSpPr>
          <a:xfrm>
            <a:off x="799200" y="642960"/>
            <a:ext cx="8499600" cy="8499600"/>
            <a:chOff x="0" y="0"/>
            <a:chExt cx="11332800" cy="11332800"/>
          </a:xfrm>
        </p:grpSpPr>
        <p:sp>
          <p:nvSpPr>
            <p:cNvPr id="150" name="Freeform 150"/>
            <p:cNvSpPr/>
            <p:nvPr/>
          </p:nvSpPr>
          <p:spPr>
            <a:xfrm>
              <a:off x="0" y="0"/>
              <a:ext cx="0" cy="0"/>
            </a:xfrm>
            <a:custGeom>
              <a:avLst/>
              <a:gdLst/>
              <a:ahLst/>
              <a:cxnLst/>
              <a:rect l="l" t="t" r="r" b="b"/>
              <a:pathLst>
                <a:path/>
              </a:pathLst>
            </a:custGeom>
            <a:blipFill>
              <a:blip r:embed="rId3"/>
              <a:stretch>
                <a:fillRect l="49999" t="49999" r="50000" b="50000"/>
              </a:stretch>
            </a:blipFill>
          </p:spPr>
        </p:sp>
        <p:sp>
          <p:nvSpPr>
            <p:cNvPr id="151" name="Freeform 151"/>
            <p:cNvSpPr/>
            <p:nvPr/>
          </p:nvSpPr>
          <p:spPr>
            <a:xfrm>
              <a:off x="0" y="0"/>
              <a:ext cx="0" cy="0"/>
            </a:xfrm>
            <a:custGeom>
              <a:avLst/>
              <a:gdLst/>
              <a:ahLst/>
              <a:cxnLst/>
              <a:rect l="l" t="t" r="r" b="b"/>
              <a:pathLst>
                <a:path/>
              </a:pathLst>
            </a:custGeom>
            <a:solidFill>
              <a:srgbClr val="984807"/>
            </a:solidFill>
          </p:spPr>
        </p:sp>
      </p:grpSp>
      <p:sp>
        <p:nvSpPr>
          <p:cNvPr id="156" name="AutoShape 73">
            <a:extLst>
              <a:ext uri="{FF2B5EF4-FFF2-40B4-BE49-F238E27FC236}">
                <a16:creationId xmlns:a16="http://schemas.microsoft.com/office/drawing/2014/main" id="{E7E0C66B-F3CC-A97F-CF0C-C7D5ECE88AF1}"/>
              </a:ext>
            </a:extLst>
          </p:cNvPr>
          <p:cNvSpPr/>
          <p:nvPr/>
        </p:nvSpPr>
        <p:spPr>
          <a:xfrm rot="21903">
            <a:off x="148497" y="1830270"/>
            <a:ext cx="18081007" cy="0"/>
          </a:xfrm>
          <a:prstGeom prst="line">
            <a:avLst/>
          </a:prstGeom>
          <a:ln w="47625" cap="rnd">
            <a:solidFill>
              <a:srgbClr val="984603"/>
            </a:solidFill>
            <a:prstDash val="solid"/>
            <a:headEnd type="none" w="sm" len="sm"/>
            <a:tailEnd type="none" w="sm" len="sm"/>
          </a:ln>
        </p:spPr>
      </p:sp>
      <p:grpSp>
        <p:nvGrpSpPr>
          <p:cNvPr id="157" name="Group 74">
            <a:extLst>
              <a:ext uri="{FF2B5EF4-FFF2-40B4-BE49-F238E27FC236}">
                <a16:creationId xmlns:a16="http://schemas.microsoft.com/office/drawing/2014/main" id="{8DBCE9C4-DDAC-D97F-95F8-8D2ABACC8F74}"/>
              </a:ext>
            </a:extLst>
          </p:cNvPr>
          <p:cNvGrpSpPr/>
          <p:nvPr/>
        </p:nvGrpSpPr>
        <p:grpSpPr>
          <a:xfrm>
            <a:off x="16695360" y="678960"/>
            <a:ext cx="1374480" cy="1009440"/>
            <a:chOff x="0" y="0"/>
            <a:chExt cx="1832640" cy="1345920"/>
          </a:xfrm>
        </p:grpSpPr>
        <p:sp>
          <p:nvSpPr>
            <p:cNvPr id="158" name="Freeform 75">
              <a:extLst>
                <a:ext uri="{FF2B5EF4-FFF2-40B4-BE49-F238E27FC236}">
                  <a16:creationId xmlns:a16="http://schemas.microsoft.com/office/drawing/2014/main" id="{0826142C-B27C-C5D9-6D8D-9CBDC201AA45}"/>
                </a:ext>
              </a:extLst>
            </p:cNvPr>
            <p:cNvSpPr/>
            <p:nvPr/>
          </p:nvSpPr>
          <p:spPr>
            <a:xfrm>
              <a:off x="0" y="0"/>
              <a:ext cx="1832737" cy="1345946"/>
            </a:xfrm>
            <a:custGeom>
              <a:avLst/>
              <a:gdLst/>
              <a:ahLst/>
              <a:cxnLst/>
              <a:rect l="l" t="t" r="r" b="b"/>
              <a:pathLst>
                <a:path w="1832737" h="1345946">
                  <a:moveTo>
                    <a:pt x="374396" y="560451"/>
                  </a:moveTo>
                  <a:cubicBezTo>
                    <a:pt x="449326" y="544703"/>
                    <a:pt x="520192" y="532765"/>
                    <a:pt x="595122" y="548640"/>
                  </a:cubicBezTo>
                  <a:cubicBezTo>
                    <a:pt x="823722" y="596011"/>
                    <a:pt x="969518" y="789432"/>
                    <a:pt x="945896" y="1026287"/>
                  </a:cubicBezTo>
                  <a:cubicBezTo>
                    <a:pt x="938022" y="1105281"/>
                    <a:pt x="961644" y="1117092"/>
                    <a:pt x="1024763" y="1109218"/>
                  </a:cubicBezTo>
                  <a:cubicBezTo>
                    <a:pt x="1095756" y="1105281"/>
                    <a:pt x="1166622" y="1113155"/>
                    <a:pt x="1237615" y="1109218"/>
                  </a:cubicBezTo>
                  <a:cubicBezTo>
                    <a:pt x="1292733" y="1105281"/>
                    <a:pt x="1316482" y="1117092"/>
                    <a:pt x="1328293" y="1176274"/>
                  </a:cubicBezTo>
                  <a:cubicBezTo>
                    <a:pt x="1347978" y="1278890"/>
                    <a:pt x="1442593" y="1345946"/>
                    <a:pt x="1545082" y="1345946"/>
                  </a:cubicBezTo>
                  <a:cubicBezTo>
                    <a:pt x="1651508" y="1345946"/>
                    <a:pt x="1738249" y="1274953"/>
                    <a:pt x="1765808" y="1172337"/>
                  </a:cubicBezTo>
                  <a:cubicBezTo>
                    <a:pt x="1769745" y="1144651"/>
                    <a:pt x="1769745" y="1121029"/>
                    <a:pt x="1801241" y="1101344"/>
                  </a:cubicBezTo>
                  <a:cubicBezTo>
                    <a:pt x="1832737" y="1085596"/>
                    <a:pt x="1824863" y="935609"/>
                    <a:pt x="1801241" y="935609"/>
                  </a:cubicBezTo>
                  <a:cubicBezTo>
                    <a:pt x="1714500" y="931672"/>
                    <a:pt x="1738122" y="872490"/>
                    <a:pt x="1742186" y="829056"/>
                  </a:cubicBezTo>
                  <a:cubicBezTo>
                    <a:pt x="1746123" y="726440"/>
                    <a:pt x="1718564" y="643509"/>
                    <a:pt x="1627886" y="588264"/>
                  </a:cubicBezTo>
                  <a:cubicBezTo>
                    <a:pt x="1549019" y="540893"/>
                    <a:pt x="1541145" y="513334"/>
                    <a:pt x="1580642" y="430403"/>
                  </a:cubicBezTo>
                  <a:cubicBezTo>
                    <a:pt x="1592453" y="402717"/>
                    <a:pt x="1604264" y="367284"/>
                    <a:pt x="1576705" y="351409"/>
                  </a:cubicBezTo>
                  <a:cubicBezTo>
                    <a:pt x="1553083" y="335661"/>
                    <a:pt x="1521587" y="355346"/>
                    <a:pt x="1501775" y="379095"/>
                  </a:cubicBezTo>
                  <a:cubicBezTo>
                    <a:pt x="1486027" y="394843"/>
                    <a:pt x="1478153" y="418592"/>
                    <a:pt x="1474216" y="442214"/>
                  </a:cubicBezTo>
                  <a:cubicBezTo>
                    <a:pt x="1454531" y="548767"/>
                    <a:pt x="1454531" y="548767"/>
                    <a:pt x="1340231" y="540893"/>
                  </a:cubicBezTo>
                  <a:cubicBezTo>
                    <a:pt x="1316609" y="536956"/>
                    <a:pt x="1292987" y="533019"/>
                    <a:pt x="1269238" y="533019"/>
                  </a:cubicBezTo>
                  <a:cubicBezTo>
                    <a:pt x="1229868" y="536956"/>
                    <a:pt x="1218057" y="517271"/>
                    <a:pt x="1214120" y="485648"/>
                  </a:cubicBezTo>
                  <a:cubicBezTo>
                    <a:pt x="1198372" y="379095"/>
                    <a:pt x="1178687" y="272542"/>
                    <a:pt x="1162939" y="165989"/>
                  </a:cubicBezTo>
                  <a:cubicBezTo>
                    <a:pt x="1159002" y="146304"/>
                    <a:pt x="1155065" y="126492"/>
                    <a:pt x="1166876" y="102870"/>
                  </a:cubicBezTo>
                  <a:cubicBezTo>
                    <a:pt x="1202055" y="19685"/>
                    <a:pt x="1190244" y="3937"/>
                    <a:pt x="1099566" y="3937"/>
                  </a:cubicBezTo>
                  <a:cubicBezTo>
                    <a:pt x="894588" y="0"/>
                    <a:pt x="685800" y="3937"/>
                    <a:pt x="476885" y="3937"/>
                  </a:cubicBezTo>
                  <a:cubicBezTo>
                    <a:pt x="433578" y="3937"/>
                    <a:pt x="390144" y="0"/>
                    <a:pt x="346837" y="3937"/>
                  </a:cubicBezTo>
                  <a:cubicBezTo>
                    <a:pt x="287782" y="7874"/>
                    <a:pt x="267970" y="51308"/>
                    <a:pt x="307467" y="94742"/>
                  </a:cubicBezTo>
                  <a:cubicBezTo>
                    <a:pt x="327152" y="118364"/>
                    <a:pt x="327152" y="138176"/>
                    <a:pt x="331089" y="165735"/>
                  </a:cubicBezTo>
                  <a:cubicBezTo>
                    <a:pt x="331089" y="244729"/>
                    <a:pt x="331089" y="323596"/>
                    <a:pt x="331089" y="402590"/>
                  </a:cubicBezTo>
                  <a:cubicBezTo>
                    <a:pt x="342900" y="402590"/>
                    <a:pt x="350774" y="398653"/>
                    <a:pt x="362585" y="398653"/>
                  </a:cubicBezTo>
                  <a:cubicBezTo>
                    <a:pt x="366522" y="394716"/>
                    <a:pt x="370459" y="394716"/>
                    <a:pt x="378333" y="390779"/>
                  </a:cubicBezTo>
                  <a:cubicBezTo>
                    <a:pt x="370459" y="394716"/>
                    <a:pt x="366522" y="394716"/>
                    <a:pt x="362585" y="398653"/>
                  </a:cubicBezTo>
                  <a:cubicBezTo>
                    <a:pt x="350774" y="398653"/>
                    <a:pt x="342900" y="402590"/>
                    <a:pt x="331089" y="402590"/>
                  </a:cubicBezTo>
                  <a:cubicBezTo>
                    <a:pt x="335026" y="446024"/>
                    <a:pt x="319278" y="469646"/>
                    <a:pt x="275971" y="485521"/>
                  </a:cubicBezTo>
                  <a:cubicBezTo>
                    <a:pt x="197104" y="513207"/>
                    <a:pt x="138049" y="560451"/>
                    <a:pt x="90678" y="627634"/>
                  </a:cubicBezTo>
                  <a:cubicBezTo>
                    <a:pt x="55245" y="655320"/>
                    <a:pt x="35560" y="690753"/>
                    <a:pt x="19685" y="726313"/>
                  </a:cubicBezTo>
                  <a:cubicBezTo>
                    <a:pt x="0" y="793369"/>
                    <a:pt x="15748" y="813054"/>
                    <a:pt x="90678" y="805180"/>
                  </a:cubicBezTo>
                  <a:cubicBezTo>
                    <a:pt x="161671" y="698627"/>
                    <a:pt x="244348" y="599948"/>
                    <a:pt x="374396" y="560451"/>
                  </a:cubicBezTo>
                  <a:close/>
                  <a:moveTo>
                    <a:pt x="1541018" y="1002538"/>
                  </a:moveTo>
                  <a:cubicBezTo>
                    <a:pt x="1604137" y="998601"/>
                    <a:pt x="1655318" y="1049909"/>
                    <a:pt x="1655318" y="1113028"/>
                  </a:cubicBezTo>
                  <a:cubicBezTo>
                    <a:pt x="1659255" y="1176147"/>
                    <a:pt x="1612011" y="1227455"/>
                    <a:pt x="1544955" y="1227455"/>
                  </a:cubicBezTo>
                  <a:cubicBezTo>
                    <a:pt x="1481836" y="1227455"/>
                    <a:pt x="1434592" y="1180084"/>
                    <a:pt x="1430655" y="1120902"/>
                  </a:cubicBezTo>
                  <a:cubicBezTo>
                    <a:pt x="1426718" y="1057783"/>
                    <a:pt x="1477899" y="1002538"/>
                    <a:pt x="1541018" y="1002538"/>
                  </a:cubicBezTo>
                  <a:close/>
                  <a:moveTo>
                    <a:pt x="610870" y="453898"/>
                  </a:moveTo>
                  <a:cubicBezTo>
                    <a:pt x="610870" y="453898"/>
                    <a:pt x="614807" y="453898"/>
                    <a:pt x="618744" y="449961"/>
                  </a:cubicBezTo>
                  <a:cubicBezTo>
                    <a:pt x="614807" y="453898"/>
                    <a:pt x="610870" y="453898"/>
                    <a:pt x="610870" y="453898"/>
                  </a:cubicBezTo>
                  <a:close/>
                  <a:moveTo>
                    <a:pt x="618744" y="449961"/>
                  </a:moveTo>
                  <a:cubicBezTo>
                    <a:pt x="622681" y="449961"/>
                    <a:pt x="622681" y="449961"/>
                    <a:pt x="622681" y="449961"/>
                  </a:cubicBezTo>
                  <a:cubicBezTo>
                    <a:pt x="622681" y="449961"/>
                    <a:pt x="622681" y="449961"/>
                    <a:pt x="618744" y="449961"/>
                  </a:cubicBezTo>
                  <a:close/>
                  <a:moveTo>
                    <a:pt x="788289" y="110490"/>
                  </a:moveTo>
                  <a:cubicBezTo>
                    <a:pt x="823722" y="114427"/>
                    <a:pt x="863219" y="110490"/>
                    <a:pt x="898652" y="110490"/>
                  </a:cubicBezTo>
                  <a:cubicBezTo>
                    <a:pt x="1064133" y="110490"/>
                    <a:pt x="1064133" y="110490"/>
                    <a:pt x="1091819" y="272288"/>
                  </a:cubicBezTo>
                  <a:cubicBezTo>
                    <a:pt x="1115441" y="410464"/>
                    <a:pt x="1135126" y="548640"/>
                    <a:pt x="1154938" y="686689"/>
                  </a:cubicBezTo>
                  <a:cubicBezTo>
                    <a:pt x="1158875" y="710311"/>
                    <a:pt x="1190371" y="757682"/>
                    <a:pt x="1147064" y="761619"/>
                  </a:cubicBezTo>
                  <a:cubicBezTo>
                    <a:pt x="1099820" y="769493"/>
                    <a:pt x="1040638" y="797179"/>
                    <a:pt x="1005205" y="733933"/>
                  </a:cubicBezTo>
                  <a:cubicBezTo>
                    <a:pt x="950087" y="627380"/>
                    <a:pt x="871220" y="544449"/>
                    <a:pt x="760857" y="493141"/>
                  </a:cubicBezTo>
                  <a:cubicBezTo>
                    <a:pt x="729361" y="481330"/>
                    <a:pt x="721487" y="461518"/>
                    <a:pt x="721487" y="426085"/>
                  </a:cubicBezTo>
                  <a:cubicBezTo>
                    <a:pt x="725424" y="343154"/>
                    <a:pt x="725424" y="260350"/>
                    <a:pt x="721487" y="173482"/>
                  </a:cubicBezTo>
                  <a:cubicBezTo>
                    <a:pt x="717550" y="122174"/>
                    <a:pt x="737235" y="102489"/>
                    <a:pt x="788543" y="110363"/>
                  </a:cubicBezTo>
                  <a:close/>
                  <a:moveTo>
                    <a:pt x="417703" y="134239"/>
                  </a:moveTo>
                  <a:cubicBezTo>
                    <a:pt x="417703" y="126365"/>
                    <a:pt x="421640" y="122428"/>
                    <a:pt x="421640" y="118491"/>
                  </a:cubicBezTo>
                  <a:cubicBezTo>
                    <a:pt x="492633" y="118491"/>
                    <a:pt x="559562" y="114554"/>
                    <a:pt x="630555" y="114554"/>
                  </a:cubicBezTo>
                  <a:cubicBezTo>
                    <a:pt x="630555" y="122428"/>
                    <a:pt x="634492" y="126365"/>
                    <a:pt x="638429" y="134239"/>
                  </a:cubicBezTo>
                  <a:cubicBezTo>
                    <a:pt x="638429" y="146050"/>
                    <a:pt x="638429" y="157861"/>
                    <a:pt x="642366" y="169799"/>
                  </a:cubicBezTo>
                  <a:cubicBezTo>
                    <a:pt x="638429" y="157988"/>
                    <a:pt x="638429" y="146177"/>
                    <a:pt x="638429" y="134239"/>
                  </a:cubicBezTo>
                  <a:cubicBezTo>
                    <a:pt x="626618" y="232918"/>
                    <a:pt x="630555" y="335534"/>
                    <a:pt x="634492" y="434213"/>
                  </a:cubicBezTo>
                  <a:cubicBezTo>
                    <a:pt x="630555" y="438150"/>
                    <a:pt x="630555" y="438150"/>
                    <a:pt x="630555" y="442087"/>
                  </a:cubicBezTo>
                  <a:cubicBezTo>
                    <a:pt x="618744" y="446024"/>
                    <a:pt x="606933" y="446024"/>
                    <a:pt x="595122" y="449961"/>
                  </a:cubicBezTo>
                  <a:cubicBezTo>
                    <a:pt x="547878" y="461772"/>
                    <a:pt x="504444" y="414401"/>
                    <a:pt x="457200" y="442087"/>
                  </a:cubicBezTo>
                  <a:cubicBezTo>
                    <a:pt x="421767" y="438150"/>
                    <a:pt x="417830" y="418465"/>
                    <a:pt x="421767" y="386842"/>
                  </a:cubicBezTo>
                  <a:cubicBezTo>
                    <a:pt x="421767" y="303911"/>
                    <a:pt x="417830" y="217170"/>
                    <a:pt x="417830" y="134239"/>
                  </a:cubicBezTo>
                  <a:cubicBezTo>
                    <a:pt x="413893" y="142113"/>
                    <a:pt x="409956" y="149987"/>
                    <a:pt x="409956" y="161925"/>
                  </a:cubicBezTo>
                  <a:cubicBezTo>
                    <a:pt x="409956" y="150114"/>
                    <a:pt x="413893" y="142240"/>
                    <a:pt x="417830" y="134239"/>
                  </a:cubicBezTo>
                  <a:close/>
                </a:path>
              </a:pathLst>
            </a:custGeom>
            <a:solidFill>
              <a:srgbClr val="00B050"/>
            </a:solidFill>
          </p:spPr>
        </p:sp>
      </p:grpSp>
      <p:grpSp>
        <p:nvGrpSpPr>
          <p:cNvPr id="159" name="Group 76">
            <a:extLst>
              <a:ext uri="{FF2B5EF4-FFF2-40B4-BE49-F238E27FC236}">
                <a16:creationId xmlns:a16="http://schemas.microsoft.com/office/drawing/2014/main" id="{9E449D6B-0AA9-2302-EA7A-6631F2EB0975}"/>
              </a:ext>
            </a:extLst>
          </p:cNvPr>
          <p:cNvGrpSpPr/>
          <p:nvPr/>
        </p:nvGrpSpPr>
        <p:grpSpPr>
          <a:xfrm>
            <a:off x="16796880" y="1113840"/>
            <a:ext cx="590400" cy="609840"/>
            <a:chOff x="0" y="0"/>
            <a:chExt cx="787200" cy="813120"/>
          </a:xfrm>
        </p:grpSpPr>
        <p:sp>
          <p:nvSpPr>
            <p:cNvPr id="160" name="Freeform 77">
              <a:extLst>
                <a:ext uri="{FF2B5EF4-FFF2-40B4-BE49-F238E27FC236}">
                  <a16:creationId xmlns:a16="http://schemas.microsoft.com/office/drawing/2014/main" id="{A603125A-74E5-0C44-8974-74C0E1162DD7}"/>
                </a:ext>
              </a:extLst>
            </p:cNvPr>
            <p:cNvSpPr/>
            <p:nvPr/>
          </p:nvSpPr>
          <p:spPr>
            <a:xfrm>
              <a:off x="0" y="0"/>
              <a:ext cx="787273" cy="813181"/>
            </a:xfrm>
            <a:custGeom>
              <a:avLst/>
              <a:gdLst/>
              <a:ahLst/>
              <a:cxnLst/>
              <a:rect l="l" t="t" r="r" b="b"/>
              <a:pathLst>
                <a:path w="787273" h="813181">
                  <a:moveTo>
                    <a:pt x="31496" y="517144"/>
                  </a:moveTo>
                  <a:cubicBezTo>
                    <a:pt x="43307" y="568452"/>
                    <a:pt x="66929" y="611886"/>
                    <a:pt x="102362" y="651383"/>
                  </a:cubicBezTo>
                  <a:cubicBezTo>
                    <a:pt x="228346" y="789559"/>
                    <a:pt x="432943" y="813181"/>
                    <a:pt x="586486" y="710565"/>
                  </a:cubicBezTo>
                  <a:cubicBezTo>
                    <a:pt x="736092" y="604012"/>
                    <a:pt x="787273" y="406654"/>
                    <a:pt x="708533" y="240792"/>
                  </a:cubicBezTo>
                  <a:cubicBezTo>
                    <a:pt x="625856" y="75057"/>
                    <a:pt x="440817" y="0"/>
                    <a:pt x="255778" y="59182"/>
                  </a:cubicBezTo>
                  <a:cubicBezTo>
                    <a:pt x="259715" y="82804"/>
                    <a:pt x="271526" y="98679"/>
                    <a:pt x="287274" y="114427"/>
                  </a:cubicBezTo>
                  <a:cubicBezTo>
                    <a:pt x="271526" y="98679"/>
                    <a:pt x="259715" y="82804"/>
                    <a:pt x="255778" y="59182"/>
                  </a:cubicBezTo>
                  <a:cubicBezTo>
                    <a:pt x="216408" y="70993"/>
                    <a:pt x="180975" y="82804"/>
                    <a:pt x="153416" y="118364"/>
                  </a:cubicBezTo>
                  <a:cubicBezTo>
                    <a:pt x="125857" y="126238"/>
                    <a:pt x="106172" y="146050"/>
                    <a:pt x="94361" y="165735"/>
                  </a:cubicBezTo>
                  <a:cubicBezTo>
                    <a:pt x="70866" y="225044"/>
                    <a:pt x="3937" y="264414"/>
                    <a:pt x="19685" y="343408"/>
                  </a:cubicBezTo>
                  <a:cubicBezTo>
                    <a:pt x="3937" y="355219"/>
                    <a:pt x="3937" y="371094"/>
                    <a:pt x="11811" y="390779"/>
                  </a:cubicBezTo>
                  <a:cubicBezTo>
                    <a:pt x="11811" y="402590"/>
                    <a:pt x="11811" y="410464"/>
                    <a:pt x="11811" y="422402"/>
                  </a:cubicBezTo>
                  <a:cubicBezTo>
                    <a:pt x="15748" y="430276"/>
                    <a:pt x="23622" y="438150"/>
                    <a:pt x="27559" y="446024"/>
                  </a:cubicBezTo>
                  <a:cubicBezTo>
                    <a:pt x="23622" y="438150"/>
                    <a:pt x="15748" y="430276"/>
                    <a:pt x="11811" y="422402"/>
                  </a:cubicBezTo>
                  <a:cubicBezTo>
                    <a:pt x="0" y="449961"/>
                    <a:pt x="7874" y="473710"/>
                    <a:pt x="27559" y="493395"/>
                  </a:cubicBezTo>
                  <a:cubicBezTo>
                    <a:pt x="23622" y="497332"/>
                    <a:pt x="27559" y="501269"/>
                    <a:pt x="31496" y="505206"/>
                  </a:cubicBezTo>
                  <a:cubicBezTo>
                    <a:pt x="31496" y="505206"/>
                    <a:pt x="27559" y="513080"/>
                    <a:pt x="27559" y="513080"/>
                  </a:cubicBezTo>
                  <a:cubicBezTo>
                    <a:pt x="27559" y="513080"/>
                    <a:pt x="31496" y="517017"/>
                    <a:pt x="31496" y="517017"/>
                  </a:cubicBezTo>
                  <a:close/>
                  <a:moveTo>
                    <a:pt x="385699" y="228981"/>
                  </a:moveTo>
                  <a:cubicBezTo>
                    <a:pt x="381762" y="209296"/>
                    <a:pt x="373888" y="201295"/>
                    <a:pt x="366014" y="189484"/>
                  </a:cubicBezTo>
                  <a:cubicBezTo>
                    <a:pt x="373888" y="201295"/>
                    <a:pt x="381762" y="209169"/>
                    <a:pt x="385699" y="228981"/>
                  </a:cubicBezTo>
                  <a:cubicBezTo>
                    <a:pt x="499872" y="264541"/>
                    <a:pt x="551053" y="319786"/>
                    <a:pt x="547116" y="410591"/>
                  </a:cubicBezTo>
                  <a:cubicBezTo>
                    <a:pt x="543179" y="489585"/>
                    <a:pt x="499872" y="536956"/>
                    <a:pt x="429006" y="568452"/>
                  </a:cubicBezTo>
                  <a:cubicBezTo>
                    <a:pt x="377825" y="592074"/>
                    <a:pt x="326644" y="556641"/>
                    <a:pt x="279400" y="560578"/>
                  </a:cubicBezTo>
                  <a:cubicBezTo>
                    <a:pt x="279400" y="560578"/>
                    <a:pt x="275463" y="560578"/>
                    <a:pt x="275463" y="560578"/>
                  </a:cubicBezTo>
                  <a:cubicBezTo>
                    <a:pt x="283337" y="540893"/>
                    <a:pt x="263652" y="532892"/>
                    <a:pt x="251841" y="521081"/>
                  </a:cubicBezTo>
                  <a:cubicBezTo>
                    <a:pt x="180975" y="446024"/>
                    <a:pt x="192786" y="355346"/>
                    <a:pt x="275463" y="268478"/>
                  </a:cubicBezTo>
                  <a:cubicBezTo>
                    <a:pt x="306959" y="248793"/>
                    <a:pt x="346329" y="232918"/>
                    <a:pt x="385699" y="228981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161" name="Group 78">
            <a:extLst>
              <a:ext uri="{FF2B5EF4-FFF2-40B4-BE49-F238E27FC236}">
                <a16:creationId xmlns:a16="http://schemas.microsoft.com/office/drawing/2014/main" id="{344D4E26-5520-C18B-B163-E24AEB4F1000}"/>
              </a:ext>
            </a:extLst>
          </p:cNvPr>
          <p:cNvGrpSpPr/>
          <p:nvPr/>
        </p:nvGrpSpPr>
        <p:grpSpPr>
          <a:xfrm>
            <a:off x="71280" y="699120"/>
            <a:ext cx="1374480" cy="1009440"/>
            <a:chOff x="0" y="0"/>
            <a:chExt cx="1832640" cy="1345920"/>
          </a:xfrm>
        </p:grpSpPr>
        <p:sp>
          <p:nvSpPr>
            <p:cNvPr id="162" name="Freeform 79">
              <a:extLst>
                <a:ext uri="{FF2B5EF4-FFF2-40B4-BE49-F238E27FC236}">
                  <a16:creationId xmlns:a16="http://schemas.microsoft.com/office/drawing/2014/main" id="{38360A7D-4451-24CC-CA55-173D3437D3CD}"/>
                </a:ext>
              </a:extLst>
            </p:cNvPr>
            <p:cNvSpPr/>
            <p:nvPr/>
          </p:nvSpPr>
          <p:spPr>
            <a:xfrm>
              <a:off x="0" y="0"/>
              <a:ext cx="1832737" cy="1345946"/>
            </a:xfrm>
            <a:custGeom>
              <a:avLst/>
              <a:gdLst/>
              <a:ahLst/>
              <a:cxnLst/>
              <a:rect l="l" t="t" r="r" b="b"/>
              <a:pathLst>
                <a:path w="1832737" h="1345946">
                  <a:moveTo>
                    <a:pt x="374396" y="560451"/>
                  </a:moveTo>
                  <a:cubicBezTo>
                    <a:pt x="449326" y="544703"/>
                    <a:pt x="520192" y="532765"/>
                    <a:pt x="595122" y="548640"/>
                  </a:cubicBezTo>
                  <a:cubicBezTo>
                    <a:pt x="823722" y="596011"/>
                    <a:pt x="969518" y="789432"/>
                    <a:pt x="945896" y="1026287"/>
                  </a:cubicBezTo>
                  <a:cubicBezTo>
                    <a:pt x="938022" y="1105281"/>
                    <a:pt x="961644" y="1117092"/>
                    <a:pt x="1024763" y="1109218"/>
                  </a:cubicBezTo>
                  <a:cubicBezTo>
                    <a:pt x="1095756" y="1105281"/>
                    <a:pt x="1166622" y="1113155"/>
                    <a:pt x="1237615" y="1109218"/>
                  </a:cubicBezTo>
                  <a:cubicBezTo>
                    <a:pt x="1292733" y="1105281"/>
                    <a:pt x="1316482" y="1117092"/>
                    <a:pt x="1328293" y="1176274"/>
                  </a:cubicBezTo>
                  <a:cubicBezTo>
                    <a:pt x="1347978" y="1278890"/>
                    <a:pt x="1442593" y="1345946"/>
                    <a:pt x="1545082" y="1345946"/>
                  </a:cubicBezTo>
                  <a:cubicBezTo>
                    <a:pt x="1651508" y="1345946"/>
                    <a:pt x="1738249" y="1274953"/>
                    <a:pt x="1765808" y="1172337"/>
                  </a:cubicBezTo>
                  <a:cubicBezTo>
                    <a:pt x="1769745" y="1144651"/>
                    <a:pt x="1769745" y="1121029"/>
                    <a:pt x="1801241" y="1101344"/>
                  </a:cubicBezTo>
                  <a:cubicBezTo>
                    <a:pt x="1832737" y="1085596"/>
                    <a:pt x="1824863" y="935609"/>
                    <a:pt x="1801241" y="935609"/>
                  </a:cubicBezTo>
                  <a:cubicBezTo>
                    <a:pt x="1714500" y="931672"/>
                    <a:pt x="1738122" y="872490"/>
                    <a:pt x="1742186" y="829056"/>
                  </a:cubicBezTo>
                  <a:cubicBezTo>
                    <a:pt x="1746123" y="726440"/>
                    <a:pt x="1718564" y="643509"/>
                    <a:pt x="1627886" y="588264"/>
                  </a:cubicBezTo>
                  <a:cubicBezTo>
                    <a:pt x="1549019" y="540893"/>
                    <a:pt x="1541145" y="513334"/>
                    <a:pt x="1580642" y="430403"/>
                  </a:cubicBezTo>
                  <a:cubicBezTo>
                    <a:pt x="1592453" y="402717"/>
                    <a:pt x="1604264" y="367284"/>
                    <a:pt x="1576705" y="351409"/>
                  </a:cubicBezTo>
                  <a:cubicBezTo>
                    <a:pt x="1553083" y="335661"/>
                    <a:pt x="1521587" y="355346"/>
                    <a:pt x="1501775" y="379095"/>
                  </a:cubicBezTo>
                  <a:cubicBezTo>
                    <a:pt x="1486027" y="394843"/>
                    <a:pt x="1478153" y="418592"/>
                    <a:pt x="1474216" y="442214"/>
                  </a:cubicBezTo>
                  <a:cubicBezTo>
                    <a:pt x="1454531" y="548767"/>
                    <a:pt x="1454531" y="548767"/>
                    <a:pt x="1340231" y="540893"/>
                  </a:cubicBezTo>
                  <a:cubicBezTo>
                    <a:pt x="1316609" y="536956"/>
                    <a:pt x="1292987" y="533019"/>
                    <a:pt x="1269238" y="533019"/>
                  </a:cubicBezTo>
                  <a:cubicBezTo>
                    <a:pt x="1229868" y="536956"/>
                    <a:pt x="1218057" y="517271"/>
                    <a:pt x="1214120" y="485648"/>
                  </a:cubicBezTo>
                  <a:cubicBezTo>
                    <a:pt x="1198372" y="379095"/>
                    <a:pt x="1178687" y="272542"/>
                    <a:pt x="1162939" y="165989"/>
                  </a:cubicBezTo>
                  <a:cubicBezTo>
                    <a:pt x="1159002" y="146304"/>
                    <a:pt x="1155065" y="126492"/>
                    <a:pt x="1166876" y="102870"/>
                  </a:cubicBezTo>
                  <a:cubicBezTo>
                    <a:pt x="1202055" y="19685"/>
                    <a:pt x="1190244" y="3937"/>
                    <a:pt x="1099566" y="3937"/>
                  </a:cubicBezTo>
                  <a:cubicBezTo>
                    <a:pt x="894588" y="0"/>
                    <a:pt x="685800" y="3937"/>
                    <a:pt x="476885" y="3937"/>
                  </a:cubicBezTo>
                  <a:cubicBezTo>
                    <a:pt x="433578" y="3937"/>
                    <a:pt x="390144" y="0"/>
                    <a:pt x="346837" y="3937"/>
                  </a:cubicBezTo>
                  <a:cubicBezTo>
                    <a:pt x="287782" y="7874"/>
                    <a:pt x="267970" y="51308"/>
                    <a:pt x="307467" y="94742"/>
                  </a:cubicBezTo>
                  <a:cubicBezTo>
                    <a:pt x="327152" y="118364"/>
                    <a:pt x="327152" y="138176"/>
                    <a:pt x="331089" y="165735"/>
                  </a:cubicBezTo>
                  <a:cubicBezTo>
                    <a:pt x="331089" y="244729"/>
                    <a:pt x="331089" y="323596"/>
                    <a:pt x="331089" y="402590"/>
                  </a:cubicBezTo>
                  <a:cubicBezTo>
                    <a:pt x="342900" y="402590"/>
                    <a:pt x="350774" y="398653"/>
                    <a:pt x="362585" y="398653"/>
                  </a:cubicBezTo>
                  <a:cubicBezTo>
                    <a:pt x="366522" y="394716"/>
                    <a:pt x="370459" y="394716"/>
                    <a:pt x="378333" y="390779"/>
                  </a:cubicBezTo>
                  <a:cubicBezTo>
                    <a:pt x="370459" y="394716"/>
                    <a:pt x="366522" y="394716"/>
                    <a:pt x="362585" y="398653"/>
                  </a:cubicBezTo>
                  <a:cubicBezTo>
                    <a:pt x="350774" y="398653"/>
                    <a:pt x="342900" y="402590"/>
                    <a:pt x="331089" y="402590"/>
                  </a:cubicBezTo>
                  <a:cubicBezTo>
                    <a:pt x="335026" y="446024"/>
                    <a:pt x="319278" y="469646"/>
                    <a:pt x="275971" y="485521"/>
                  </a:cubicBezTo>
                  <a:cubicBezTo>
                    <a:pt x="197104" y="513207"/>
                    <a:pt x="138049" y="560451"/>
                    <a:pt x="90678" y="627634"/>
                  </a:cubicBezTo>
                  <a:cubicBezTo>
                    <a:pt x="55245" y="655320"/>
                    <a:pt x="35560" y="690753"/>
                    <a:pt x="19685" y="726313"/>
                  </a:cubicBezTo>
                  <a:cubicBezTo>
                    <a:pt x="0" y="793369"/>
                    <a:pt x="15748" y="813054"/>
                    <a:pt x="90678" y="805180"/>
                  </a:cubicBezTo>
                  <a:cubicBezTo>
                    <a:pt x="161671" y="698627"/>
                    <a:pt x="244348" y="599948"/>
                    <a:pt x="374396" y="560451"/>
                  </a:cubicBezTo>
                  <a:close/>
                  <a:moveTo>
                    <a:pt x="1541018" y="1002538"/>
                  </a:moveTo>
                  <a:cubicBezTo>
                    <a:pt x="1604137" y="998601"/>
                    <a:pt x="1655318" y="1049909"/>
                    <a:pt x="1655318" y="1113028"/>
                  </a:cubicBezTo>
                  <a:cubicBezTo>
                    <a:pt x="1659255" y="1176147"/>
                    <a:pt x="1612011" y="1227455"/>
                    <a:pt x="1544955" y="1227455"/>
                  </a:cubicBezTo>
                  <a:cubicBezTo>
                    <a:pt x="1481836" y="1227455"/>
                    <a:pt x="1434592" y="1180084"/>
                    <a:pt x="1430655" y="1120902"/>
                  </a:cubicBezTo>
                  <a:cubicBezTo>
                    <a:pt x="1426718" y="1057783"/>
                    <a:pt x="1477899" y="1002538"/>
                    <a:pt x="1541018" y="1002538"/>
                  </a:cubicBezTo>
                  <a:close/>
                  <a:moveTo>
                    <a:pt x="610870" y="453898"/>
                  </a:moveTo>
                  <a:cubicBezTo>
                    <a:pt x="610870" y="453898"/>
                    <a:pt x="614807" y="453898"/>
                    <a:pt x="618744" y="449961"/>
                  </a:cubicBezTo>
                  <a:cubicBezTo>
                    <a:pt x="614807" y="453898"/>
                    <a:pt x="610870" y="453898"/>
                    <a:pt x="610870" y="453898"/>
                  </a:cubicBezTo>
                  <a:close/>
                  <a:moveTo>
                    <a:pt x="618744" y="449961"/>
                  </a:moveTo>
                  <a:cubicBezTo>
                    <a:pt x="622681" y="449961"/>
                    <a:pt x="622681" y="449961"/>
                    <a:pt x="622681" y="449961"/>
                  </a:cubicBezTo>
                  <a:cubicBezTo>
                    <a:pt x="622681" y="449961"/>
                    <a:pt x="622681" y="449961"/>
                    <a:pt x="618744" y="449961"/>
                  </a:cubicBezTo>
                  <a:close/>
                  <a:moveTo>
                    <a:pt x="788289" y="110490"/>
                  </a:moveTo>
                  <a:cubicBezTo>
                    <a:pt x="823722" y="114427"/>
                    <a:pt x="863219" y="110490"/>
                    <a:pt x="898652" y="110490"/>
                  </a:cubicBezTo>
                  <a:cubicBezTo>
                    <a:pt x="1064133" y="110490"/>
                    <a:pt x="1064133" y="110490"/>
                    <a:pt x="1091819" y="272288"/>
                  </a:cubicBezTo>
                  <a:cubicBezTo>
                    <a:pt x="1115441" y="410464"/>
                    <a:pt x="1135126" y="548640"/>
                    <a:pt x="1154938" y="686689"/>
                  </a:cubicBezTo>
                  <a:cubicBezTo>
                    <a:pt x="1158875" y="710311"/>
                    <a:pt x="1190371" y="757682"/>
                    <a:pt x="1147064" y="761619"/>
                  </a:cubicBezTo>
                  <a:cubicBezTo>
                    <a:pt x="1099820" y="769493"/>
                    <a:pt x="1040638" y="797179"/>
                    <a:pt x="1005205" y="733933"/>
                  </a:cubicBezTo>
                  <a:cubicBezTo>
                    <a:pt x="950087" y="627380"/>
                    <a:pt x="871220" y="544449"/>
                    <a:pt x="760857" y="493141"/>
                  </a:cubicBezTo>
                  <a:cubicBezTo>
                    <a:pt x="729361" y="481330"/>
                    <a:pt x="721487" y="461518"/>
                    <a:pt x="721487" y="426085"/>
                  </a:cubicBezTo>
                  <a:cubicBezTo>
                    <a:pt x="725424" y="343154"/>
                    <a:pt x="725424" y="260350"/>
                    <a:pt x="721487" y="173482"/>
                  </a:cubicBezTo>
                  <a:cubicBezTo>
                    <a:pt x="717550" y="122174"/>
                    <a:pt x="737235" y="102489"/>
                    <a:pt x="788543" y="110363"/>
                  </a:cubicBezTo>
                  <a:close/>
                  <a:moveTo>
                    <a:pt x="417703" y="134239"/>
                  </a:moveTo>
                  <a:cubicBezTo>
                    <a:pt x="417703" y="126365"/>
                    <a:pt x="421640" y="122428"/>
                    <a:pt x="421640" y="118491"/>
                  </a:cubicBezTo>
                  <a:cubicBezTo>
                    <a:pt x="492633" y="118491"/>
                    <a:pt x="559562" y="114554"/>
                    <a:pt x="630555" y="114554"/>
                  </a:cubicBezTo>
                  <a:cubicBezTo>
                    <a:pt x="630555" y="122428"/>
                    <a:pt x="634492" y="126365"/>
                    <a:pt x="638429" y="134239"/>
                  </a:cubicBezTo>
                  <a:cubicBezTo>
                    <a:pt x="638429" y="146050"/>
                    <a:pt x="638429" y="157861"/>
                    <a:pt x="642366" y="169799"/>
                  </a:cubicBezTo>
                  <a:cubicBezTo>
                    <a:pt x="638429" y="157988"/>
                    <a:pt x="638429" y="146177"/>
                    <a:pt x="638429" y="134239"/>
                  </a:cubicBezTo>
                  <a:cubicBezTo>
                    <a:pt x="626618" y="232918"/>
                    <a:pt x="630555" y="335534"/>
                    <a:pt x="634492" y="434213"/>
                  </a:cubicBezTo>
                  <a:cubicBezTo>
                    <a:pt x="630555" y="438150"/>
                    <a:pt x="630555" y="438150"/>
                    <a:pt x="630555" y="442087"/>
                  </a:cubicBezTo>
                  <a:cubicBezTo>
                    <a:pt x="618744" y="446024"/>
                    <a:pt x="606933" y="446024"/>
                    <a:pt x="595122" y="449961"/>
                  </a:cubicBezTo>
                  <a:cubicBezTo>
                    <a:pt x="547878" y="461772"/>
                    <a:pt x="504444" y="414401"/>
                    <a:pt x="457200" y="442087"/>
                  </a:cubicBezTo>
                  <a:cubicBezTo>
                    <a:pt x="421767" y="438150"/>
                    <a:pt x="417830" y="418465"/>
                    <a:pt x="421767" y="386842"/>
                  </a:cubicBezTo>
                  <a:cubicBezTo>
                    <a:pt x="421767" y="303911"/>
                    <a:pt x="417830" y="217170"/>
                    <a:pt x="417830" y="134239"/>
                  </a:cubicBezTo>
                  <a:cubicBezTo>
                    <a:pt x="413893" y="142113"/>
                    <a:pt x="409956" y="149987"/>
                    <a:pt x="409956" y="161925"/>
                  </a:cubicBezTo>
                  <a:cubicBezTo>
                    <a:pt x="409956" y="150114"/>
                    <a:pt x="413893" y="142240"/>
                    <a:pt x="417830" y="134239"/>
                  </a:cubicBezTo>
                  <a:close/>
                </a:path>
              </a:pathLst>
            </a:custGeom>
            <a:solidFill>
              <a:srgbClr val="00B050"/>
            </a:solidFill>
          </p:spPr>
        </p:sp>
      </p:grpSp>
      <p:grpSp>
        <p:nvGrpSpPr>
          <p:cNvPr id="163" name="Group 80">
            <a:extLst>
              <a:ext uri="{FF2B5EF4-FFF2-40B4-BE49-F238E27FC236}">
                <a16:creationId xmlns:a16="http://schemas.microsoft.com/office/drawing/2014/main" id="{4240BF4D-FAB6-7BED-7DA0-7D6C6D562ADA}"/>
              </a:ext>
            </a:extLst>
          </p:cNvPr>
          <p:cNvGrpSpPr/>
          <p:nvPr/>
        </p:nvGrpSpPr>
        <p:grpSpPr>
          <a:xfrm>
            <a:off x="172800" y="1134720"/>
            <a:ext cx="590400" cy="609840"/>
            <a:chOff x="0" y="0"/>
            <a:chExt cx="787200" cy="813120"/>
          </a:xfrm>
        </p:grpSpPr>
        <p:sp>
          <p:nvSpPr>
            <p:cNvPr id="164" name="Freeform 81">
              <a:extLst>
                <a:ext uri="{FF2B5EF4-FFF2-40B4-BE49-F238E27FC236}">
                  <a16:creationId xmlns:a16="http://schemas.microsoft.com/office/drawing/2014/main" id="{287F8740-8B56-180E-27D7-387C10F7B481}"/>
                </a:ext>
              </a:extLst>
            </p:cNvPr>
            <p:cNvSpPr/>
            <p:nvPr/>
          </p:nvSpPr>
          <p:spPr>
            <a:xfrm>
              <a:off x="0" y="0"/>
              <a:ext cx="787273" cy="813181"/>
            </a:xfrm>
            <a:custGeom>
              <a:avLst/>
              <a:gdLst/>
              <a:ahLst/>
              <a:cxnLst/>
              <a:rect l="l" t="t" r="r" b="b"/>
              <a:pathLst>
                <a:path w="787273" h="813181">
                  <a:moveTo>
                    <a:pt x="31496" y="517144"/>
                  </a:moveTo>
                  <a:cubicBezTo>
                    <a:pt x="43307" y="568452"/>
                    <a:pt x="66929" y="611886"/>
                    <a:pt x="102362" y="651383"/>
                  </a:cubicBezTo>
                  <a:cubicBezTo>
                    <a:pt x="228346" y="789559"/>
                    <a:pt x="432943" y="813181"/>
                    <a:pt x="586486" y="710565"/>
                  </a:cubicBezTo>
                  <a:cubicBezTo>
                    <a:pt x="736092" y="604012"/>
                    <a:pt x="787273" y="406654"/>
                    <a:pt x="708533" y="240792"/>
                  </a:cubicBezTo>
                  <a:cubicBezTo>
                    <a:pt x="625856" y="75057"/>
                    <a:pt x="440817" y="0"/>
                    <a:pt x="255778" y="59182"/>
                  </a:cubicBezTo>
                  <a:cubicBezTo>
                    <a:pt x="259715" y="82804"/>
                    <a:pt x="271526" y="98679"/>
                    <a:pt x="287274" y="114427"/>
                  </a:cubicBezTo>
                  <a:cubicBezTo>
                    <a:pt x="271526" y="98679"/>
                    <a:pt x="259715" y="82804"/>
                    <a:pt x="255778" y="59182"/>
                  </a:cubicBezTo>
                  <a:cubicBezTo>
                    <a:pt x="216408" y="70993"/>
                    <a:pt x="180975" y="82804"/>
                    <a:pt x="153416" y="118364"/>
                  </a:cubicBezTo>
                  <a:cubicBezTo>
                    <a:pt x="125857" y="126238"/>
                    <a:pt x="106172" y="146050"/>
                    <a:pt x="94361" y="165735"/>
                  </a:cubicBezTo>
                  <a:cubicBezTo>
                    <a:pt x="70866" y="225044"/>
                    <a:pt x="3937" y="264414"/>
                    <a:pt x="19685" y="343408"/>
                  </a:cubicBezTo>
                  <a:cubicBezTo>
                    <a:pt x="3937" y="355219"/>
                    <a:pt x="3937" y="371094"/>
                    <a:pt x="11811" y="390779"/>
                  </a:cubicBezTo>
                  <a:cubicBezTo>
                    <a:pt x="11811" y="402590"/>
                    <a:pt x="11811" y="410464"/>
                    <a:pt x="11811" y="422402"/>
                  </a:cubicBezTo>
                  <a:cubicBezTo>
                    <a:pt x="15748" y="430276"/>
                    <a:pt x="23622" y="438150"/>
                    <a:pt x="27559" y="446024"/>
                  </a:cubicBezTo>
                  <a:cubicBezTo>
                    <a:pt x="23622" y="438150"/>
                    <a:pt x="15748" y="430276"/>
                    <a:pt x="11811" y="422402"/>
                  </a:cubicBezTo>
                  <a:cubicBezTo>
                    <a:pt x="0" y="449961"/>
                    <a:pt x="7874" y="473710"/>
                    <a:pt x="27559" y="493395"/>
                  </a:cubicBezTo>
                  <a:cubicBezTo>
                    <a:pt x="23622" y="497332"/>
                    <a:pt x="27559" y="501269"/>
                    <a:pt x="31496" y="505206"/>
                  </a:cubicBezTo>
                  <a:cubicBezTo>
                    <a:pt x="31496" y="505206"/>
                    <a:pt x="27559" y="513080"/>
                    <a:pt x="27559" y="513080"/>
                  </a:cubicBezTo>
                  <a:cubicBezTo>
                    <a:pt x="27559" y="513080"/>
                    <a:pt x="31496" y="517017"/>
                    <a:pt x="31496" y="517017"/>
                  </a:cubicBezTo>
                  <a:close/>
                  <a:moveTo>
                    <a:pt x="385699" y="228981"/>
                  </a:moveTo>
                  <a:cubicBezTo>
                    <a:pt x="381762" y="209296"/>
                    <a:pt x="373888" y="201295"/>
                    <a:pt x="366014" y="189484"/>
                  </a:cubicBezTo>
                  <a:cubicBezTo>
                    <a:pt x="373888" y="201295"/>
                    <a:pt x="381762" y="209169"/>
                    <a:pt x="385699" y="228981"/>
                  </a:cubicBezTo>
                  <a:cubicBezTo>
                    <a:pt x="499872" y="264541"/>
                    <a:pt x="551053" y="319786"/>
                    <a:pt x="547116" y="410591"/>
                  </a:cubicBezTo>
                  <a:cubicBezTo>
                    <a:pt x="543179" y="489585"/>
                    <a:pt x="499872" y="536956"/>
                    <a:pt x="429006" y="568452"/>
                  </a:cubicBezTo>
                  <a:cubicBezTo>
                    <a:pt x="377825" y="592074"/>
                    <a:pt x="326644" y="556641"/>
                    <a:pt x="279400" y="560578"/>
                  </a:cubicBezTo>
                  <a:cubicBezTo>
                    <a:pt x="279400" y="560578"/>
                    <a:pt x="275463" y="560578"/>
                    <a:pt x="275463" y="560578"/>
                  </a:cubicBezTo>
                  <a:cubicBezTo>
                    <a:pt x="283337" y="540893"/>
                    <a:pt x="263652" y="532892"/>
                    <a:pt x="251841" y="521081"/>
                  </a:cubicBezTo>
                  <a:cubicBezTo>
                    <a:pt x="180975" y="446024"/>
                    <a:pt x="192786" y="355346"/>
                    <a:pt x="275463" y="268478"/>
                  </a:cubicBezTo>
                  <a:cubicBezTo>
                    <a:pt x="306959" y="248793"/>
                    <a:pt x="346329" y="232918"/>
                    <a:pt x="385699" y="228981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165" name="Group 82">
            <a:extLst>
              <a:ext uri="{FF2B5EF4-FFF2-40B4-BE49-F238E27FC236}">
                <a16:creationId xmlns:a16="http://schemas.microsoft.com/office/drawing/2014/main" id="{573E1696-B343-55C6-D95A-F1A116B433C7}"/>
              </a:ext>
            </a:extLst>
          </p:cNvPr>
          <p:cNvGrpSpPr/>
          <p:nvPr/>
        </p:nvGrpSpPr>
        <p:grpSpPr>
          <a:xfrm>
            <a:off x="14999040" y="1377360"/>
            <a:ext cx="311760" cy="534960"/>
            <a:chOff x="0" y="0"/>
            <a:chExt cx="415680" cy="713280"/>
          </a:xfrm>
        </p:grpSpPr>
        <p:sp>
          <p:nvSpPr>
            <p:cNvPr id="166" name="Freeform 83">
              <a:extLst>
                <a:ext uri="{FF2B5EF4-FFF2-40B4-BE49-F238E27FC236}">
                  <a16:creationId xmlns:a16="http://schemas.microsoft.com/office/drawing/2014/main" id="{D0DF6EDC-A856-79EB-04EB-44C0449B5DCA}"/>
                </a:ext>
              </a:extLst>
            </p:cNvPr>
            <p:cNvSpPr/>
            <p:nvPr/>
          </p:nvSpPr>
          <p:spPr>
            <a:xfrm>
              <a:off x="0" y="0"/>
              <a:ext cx="415671" cy="713359"/>
            </a:xfrm>
            <a:custGeom>
              <a:avLst/>
              <a:gdLst/>
              <a:ahLst/>
              <a:cxnLst/>
              <a:rect l="l" t="t" r="r" b="b"/>
              <a:pathLst>
                <a:path w="415671" h="713359">
                  <a:moveTo>
                    <a:pt x="415671" y="644271"/>
                  </a:moveTo>
                  <a:cubicBezTo>
                    <a:pt x="398399" y="641350"/>
                    <a:pt x="378206" y="638556"/>
                    <a:pt x="357886" y="635635"/>
                  </a:cubicBezTo>
                  <a:cubicBezTo>
                    <a:pt x="329057" y="632714"/>
                    <a:pt x="331851" y="615442"/>
                    <a:pt x="331851" y="595376"/>
                  </a:cubicBezTo>
                  <a:cubicBezTo>
                    <a:pt x="331851" y="511937"/>
                    <a:pt x="331851" y="428498"/>
                    <a:pt x="331851" y="342265"/>
                  </a:cubicBezTo>
                  <a:cubicBezTo>
                    <a:pt x="331851" y="304927"/>
                    <a:pt x="337566" y="273177"/>
                    <a:pt x="357886" y="241554"/>
                  </a:cubicBezTo>
                  <a:cubicBezTo>
                    <a:pt x="406908" y="166751"/>
                    <a:pt x="386715" y="68961"/>
                    <a:pt x="320421" y="14351"/>
                  </a:cubicBezTo>
                  <a:cubicBezTo>
                    <a:pt x="303149" y="0"/>
                    <a:pt x="294386" y="0"/>
                    <a:pt x="280035" y="11557"/>
                  </a:cubicBezTo>
                  <a:cubicBezTo>
                    <a:pt x="216535" y="63373"/>
                    <a:pt x="187706" y="161163"/>
                    <a:pt x="231013" y="224409"/>
                  </a:cubicBezTo>
                  <a:cubicBezTo>
                    <a:pt x="288798" y="304927"/>
                    <a:pt x="257048" y="388366"/>
                    <a:pt x="268478" y="483235"/>
                  </a:cubicBezTo>
                  <a:cubicBezTo>
                    <a:pt x="187706" y="422783"/>
                    <a:pt x="184785" y="417068"/>
                    <a:pt x="181864" y="339471"/>
                  </a:cubicBezTo>
                  <a:cubicBezTo>
                    <a:pt x="176149" y="276225"/>
                    <a:pt x="127000" y="218694"/>
                    <a:pt x="60579" y="201422"/>
                  </a:cubicBezTo>
                  <a:cubicBezTo>
                    <a:pt x="43307" y="198501"/>
                    <a:pt x="31750" y="201422"/>
                    <a:pt x="25908" y="218694"/>
                  </a:cubicBezTo>
                  <a:cubicBezTo>
                    <a:pt x="0" y="276098"/>
                    <a:pt x="14478" y="359537"/>
                    <a:pt x="66421" y="391160"/>
                  </a:cubicBezTo>
                  <a:cubicBezTo>
                    <a:pt x="141478" y="431419"/>
                    <a:pt x="178943" y="511937"/>
                    <a:pt x="254000" y="549402"/>
                  </a:cubicBezTo>
                  <a:cubicBezTo>
                    <a:pt x="280035" y="563753"/>
                    <a:pt x="265557" y="592582"/>
                    <a:pt x="265557" y="612648"/>
                  </a:cubicBezTo>
                  <a:cubicBezTo>
                    <a:pt x="268478" y="632841"/>
                    <a:pt x="256921" y="632841"/>
                    <a:pt x="242443" y="635635"/>
                  </a:cubicBezTo>
                  <a:cubicBezTo>
                    <a:pt x="239522" y="635635"/>
                    <a:pt x="239522" y="635635"/>
                    <a:pt x="239522" y="635635"/>
                  </a:cubicBezTo>
                  <a:cubicBezTo>
                    <a:pt x="239522" y="641350"/>
                    <a:pt x="236601" y="647192"/>
                    <a:pt x="230886" y="652907"/>
                  </a:cubicBezTo>
                  <a:cubicBezTo>
                    <a:pt x="256921" y="661543"/>
                    <a:pt x="265557" y="687451"/>
                    <a:pt x="262636" y="710438"/>
                  </a:cubicBezTo>
                  <a:cubicBezTo>
                    <a:pt x="297307" y="707517"/>
                    <a:pt x="331978" y="707517"/>
                    <a:pt x="366522" y="713359"/>
                  </a:cubicBezTo>
                  <a:cubicBezTo>
                    <a:pt x="366522" y="687451"/>
                    <a:pt x="383794" y="655828"/>
                    <a:pt x="415544" y="650113"/>
                  </a:cubicBezTo>
                  <a:cubicBezTo>
                    <a:pt x="415544" y="650113"/>
                    <a:pt x="415544" y="647192"/>
                    <a:pt x="415544" y="644398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67" name="Group 84">
            <a:extLst>
              <a:ext uri="{FF2B5EF4-FFF2-40B4-BE49-F238E27FC236}">
                <a16:creationId xmlns:a16="http://schemas.microsoft.com/office/drawing/2014/main" id="{82DF6043-24C5-0696-FBF7-F465DED3A780}"/>
              </a:ext>
            </a:extLst>
          </p:cNvPr>
          <p:cNvGrpSpPr/>
          <p:nvPr/>
        </p:nvGrpSpPr>
        <p:grpSpPr>
          <a:xfrm>
            <a:off x="15276240" y="1650240"/>
            <a:ext cx="142560" cy="190800"/>
            <a:chOff x="0" y="0"/>
            <a:chExt cx="190080" cy="254400"/>
          </a:xfrm>
        </p:grpSpPr>
        <p:sp>
          <p:nvSpPr>
            <p:cNvPr id="168" name="Freeform 85">
              <a:extLst>
                <a:ext uri="{FF2B5EF4-FFF2-40B4-BE49-F238E27FC236}">
                  <a16:creationId xmlns:a16="http://schemas.microsoft.com/office/drawing/2014/main" id="{1EBE6D83-904E-D90F-9EE0-5A301960642C}"/>
                </a:ext>
              </a:extLst>
            </p:cNvPr>
            <p:cNvSpPr/>
            <p:nvPr/>
          </p:nvSpPr>
          <p:spPr>
            <a:xfrm>
              <a:off x="0" y="0"/>
              <a:ext cx="190119" cy="254381"/>
            </a:xfrm>
            <a:custGeom>
              <a:avLst/>
              <a:gdLst/>
              <a:ahLst/>
              <a:cxnLst/>
              <a:rect l="l" t="t" r="r" b="b"/>
              <a:pathLst>
                <a:path w="190119" h="254381">
                  <a:moveTo>
                    <a:pt x="132461" y="2921"/>
                  </a:moveTo>
                  <a:cubicBezTo>
                    <a:pt x="54737" y="14478"/>
                    <a:pt x="0" y="78105"/>
                    <a:pt x="0" y="159004"/>
                  </a:cubicBezTo>
                  <a:cubicBezTo>
                    <a:pt x="0" y="242824"/>
                    <a:pt x="14351" y="254381"/>
                    <a:pt x="89281" y="216789"/>
                  </a:cubicBezTo>
                  <a:cubicBezTo>
                    <a:pt x="158369" y="182118"/>
                    <a:pt x="190119" y="104013"/>
                    <a:pt x="169926" y="26035"/>
                  </a:cubicBezTo>
                  <a:cubicBezTo>
                    <a:pt x="164211" y="5842"/>
                    <a:pt x="152654" y="0"/>
                    <a:pt x="132461" y="2921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69" name="Group 86">
            <a:extLst>
              <a:ext uri="{FF2B5EF4-FFF2-40B4-BE49-F238E27FC236}">
                <a16:creationId xmlns:a16="http://schemas.microsoft.com/office/drawing/2014/main" id="{349B977D-21F0-4BAD-B734-254D40CAEFED}"/>
              </a:ext>
            </a:extLst>
          </p:cNvPr>
          <p:cNvGrpSpPr/>
          <p:nvPr/>
        </p:nvGrpSpPr>
        <p:grpSpPr>
          <a:xfrm>
            <a:off x="13409280" y="1367280"/>
            <a:ext cx="311760" cy="534960"/>
            <a:chOff x="0" y="0"/>
            <a:chExt cx="415680" cy="713280"/>
          </a:xfrm>
        </p:grpSpPr>
        <p:sp>
          <p:nvSpPr>
            <p:cNvPr id="170" name="Freeform 87">
              <a:extLst>
                <a:ext uri="{FF2B5EF4-FFF2-40B4-BE49-F238E27FC236}">
                  <a16:creationId xmlns:a16="http://schemas.microsoft.com/office/drawing/2014/main" id="{FAD04CC6-C3D6-A079-9D54-6C9A6F3EFBEF}"/>
                </a:ext>
              </a:extLst>
            </p:cNvPr>
            <p:cNvSpPr/>
            <p:nvPr/>
          </p:nvSpPr>
          <p:spPr>
            <a:xfrm>
              <a:off x="0" y="0"/>
              <a:ext cx="415671" cy="713359"/>
            </a:xfrm>
            <a:custGeom>
              <a:avLst/>
              <a:gdLst/>
              <a:ahLst/>
              <a:cxnLst/>
              <a:rect l="l" t="t" r="r" b="b"/>
              <a:pathLst>
                <a:path w="415671" h="713359">
                  <a:moveTo>
                    <a:pt x="415671" y="644271"/>
                  </a:moveTo>
                  <a:cubicBezTo>
                    <a:pt x="398399" y="641350"/>
                    <a:pt x="378206" y="638556"/>
                    <a:pt x="357886" y="635635"/>
                  </a:cubicBezTo>
                  <a:cubicBezTo>
                    <a:pt x="329057" y="632714"/>
                    <a:pt x="331851" y="615442"/>
                    <a:pt x="331851" y="595376"/>
                  </a:cubicBezTo>
                  <a:cubicBezTo>
                    <a:pt x="331851" y="511937"/>
                    <a:pt x="331851" y="428498"/>
                    <a:pt x="331851" y="342265"/>
                  </a:cubicBezTo>
                  <a:cubicBezTo>
                    <a:pt x="331851" y="304927"/>
                    <a:pt x="337566" y="273177"/>
                    <a:pt x="357886" y="241554"/>
                  </a:cubicBezTo>
                  <a:cubicBezTo>
                    <a:pt x="406908" y="166751"/>
                    <a:pt x="386715" y="68961"/>
                    <a:pt x="320421" y="14351"/>
                  </a:cubicBezTo>
                  <a:cubicBezTo>
                    <a:pt x="303149" y="0"/>
                    <a:pt x="294386" y="0"/>
                    <a:pt x="280035" y="11557"/>
                  </a:cubicBezTo>
                  <a:cubicBezTo>
                    <a:pt x="216535" y="63373"/>
                    <a:pt x="187706" y="161163"/>
                    <a:pt x="231013" y="224409"/>
                  </a:cubicBezTo>
                  <a:cubicBezTo>
                    <a:pt x="288798" y="304927"/>
                    <a:pt x="257048" y="388366"/>
                    <a:pt x="268478" y="483235"/>
                  </a:cubicBezTo>
                  <a:cubicBezTo>
                    <a:pt x="187706" y="422783"/>
                    <a:pt x="184785" y="417068"/>
                    <a:pt x="181864" y="339471"/>
                  </a:cubicBezTo>
                  <a:cubicBezTo>
                    <a:pt x="176149" y="276225"/>
                    <a:pt x="127000" y="218694"/>
                    <a:pt x="60579" y="201422"/>
                  </a:cubicBezTo>
                  <a:cubicBezTo>
                    <a:pt x="43307" y="198501"/>
                    <a:pt x="31750" y="201422"/>
                    <a:pt x="25908" y="218694"/>
                  </a:cubicBezTo>
                  <a:cubicBezTo>
                    <a:pt x="0" y="276098"/>
                    <a:pt x="14478" y="359537"/>
                    <a:pt x="66421" y="391160"/>
                  </a:cubicBezTo>
                  <a:cubicBezTo>
                    <a:pt x="141478" y="431419"/>
                    <a:pt x="178943" y="511937"/>
                    <a:pt x="254000" y="549402"/>
                  </a:cubicBezTo>
                  <a:cubicBezTo>
                    <a:pt x="280035" y="563753"/>
                    <a:pt x="265557" y="592582"/>
                    <a:pt x="265557" y="612648"/>
                  </a:cubicBezTo>
                  <a:cubicBezTo>
                    <a:pt x="268478" y="632841"/>
                    <a:pt x="256921" y="632841"/>
                    <a:pt x="242443" y="635635"/>
                  </a:cubicBezTo>
                  <a:cubicBezTo>
                    <a:pt x="239522" y="635635"/>
                    <a:pt x="239522" y="635635"/>
                    <a:pt x="239522" y="635635"/>
                  </a:cubicBezTo>
                  <a:cubicBezTo>
                    <a:pt x="239522" y="641350"/>
                    <a:pt x="236601" y="647192"/>
                    <a:pt x="230886" y="652907"/>
                  </a:cubicBezTo>
                  <a:cubicBezTo>
                    <a:pt x="256921" y="661543"/>
                    <a:pt x="265557" y="687451"/>
                    <a:pt x="262636" y="710438"/>
                  </a:cubicBezTo>
                  <a:cubicBezTo>
                    <a:pt x="297307" y="707517"/>
                    <a:pt x="331978" y="707517"/>
                    <a:pt x="366522" y="713359"/>
                  </a:cubicBezTo>
                  <a:cubicBezTo>
                    <a:pt x="366522" y="687451"/>
                    <a:pt x="383794" y="655828"/>
                    <a:pt x="415544" y="650113"/>
                  </a:cubicBezTo>
                  <a:cubicBezTo>
                    <a:pt x="415544" y="650113"/>
                    <a:pt x="415544" y="647192"/>
                    <a:pt x="415544" y="644398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71" name="Group 88">
            <a:extLst>
              <a:ext uri="{FF2B5EF4-FFF2-40B4-BE49-F238E27FC236}">
                <a16:creationId xmlns:a16="http://schemas.microsoft.com/office/drawing/2014/main" id="{EACBF899-DE3C-21E3-3B6D-634BF73FCCDB}"/>
              </a:ext>
            </a:extLst>
          </p:cNvPr>
          <p:cNvGrpSpPr/>
          <p:nvPr/>
        </p:nvGrpSpPr>
        <p:grpSpPr>
          <a:xfrm>
            <a:off x="13687200" y="1640160"/>
            <a:ext cx="142560" cy="190800"/>
            <a:chOff x="0" y="0"/>
            <a:chExt cx="190080" cy="254400"/>
          </a:xfrm>
        </p:grpSpPr>
        <p:sp>
          <p:nvSpPr>
            <p:cNvPr id="172" name="Freeform 89">
              <a:extLst>
                <a:ext uri="{FF2B5EF4-FFF2-40B4-BE49-F238E27FC236}">
                  <a16:creationId xmlns:a16="http://schemas.microsoft.com/office/drawing/2014/main" id="{EA6D3D98-23CC-9B59-55AB-A42A49A15A91}"/>
                </a:ext>
              </a:extLst>
            </p:cNvPr>
            <p:cNvSpPr/>
            <p:nvPr/>
          </p:nvSpPr>
          <p:spPr>
            <a:xfrm>
              <a:off x="0" y="0"/>
              <a:ext cx="190119" cy="254381"/>
            </a:xfrm>
            <a:custGeom>
              <a:avLst/>
              <a:gdLst/>
              <a:ahLst/>
              <a:cxnLst/>
              <a:rect l="l" t="t" r="r" b="b"/>
              <a:pathLst>
                <a:path w="190119" h="254381">
                  <a:moveTo>
                    <a:pt x="132461" y="2921"/>
                  </a:moveTo>
                  <a:cubicBezTo>
                    <a:pt x="54737" y="14478"/>
                    <a:pt x="0" y="78105"/>
                    <a:pt x="0" y="159004"/>
                  </a:cubicBezTo>
                  <a:cubicBezTo>
                    <a:pt x="0" y="242824"/>
                    <a:pt x="14351" y="254381"/>
                    <a:pt x="89281" y="216789"/>
                  </a:cubicBezTo>
                  <a:cubicBezTo>
                    <a:pt x="158369" y="182118"/>
                    <a:pt x="190119" y="104013"/>
                    <a:pt x="169926" y="26035"/>
                  </a:cubicBezTo>
                  <a:cubicBezTo>
                    <a:pt x="164211" y="5842"/>
                    <a:pt x="152654" y="0"/>
                    <a:pt x="132461" y="2921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73" name="Group 90">
            <a:extLst>
              <a:ext uri="{FF2B5EF4-FFF2-40B4-BE49-F238E27FC236}">
                <a16:creationId xmlns:a16="http://schemas.microsoft.com/office/drawing/2014/main" id="{79A4E54E-102A-4917-D0A8-103913554740}"/>
              </a:ext>
            </a:extLst>
          </p:cNvPr>
          <p:cNvGrpSpPr/>
          <p:nvPr/>
        </p:nvGrpSpPr>
        <p:grpSpPr>
          <a:xfrm>
            <a:off x="11795040" y="1367280"/>
            <a:ext cx="311760" cy="534960"/>
            <a:chOff x="0" y="0"/>
            <a:chExt cx="415680" cy="713280"/>
          </a:xfrm>
        </p:grpSpPr>
        <p:sp>
          <p:nvSpPr>
            <p:cNvPr id="174" name="Freeform 91">
              <a:extLst>
                <a:ext uri="{FF2B5EF4-FFF2-40B4-BE49-F238E27FC236}">
                  <a16:creationId xmlns:a16="http://schemas.microsoft.com/office/drawing/2014/main" id="{D4E2E696-4EC1-BE99-7C78-6BD445F7A964}"/>
                </a:ext>
              </a:extLst>
            </p:cNvPr>
            <p:cNvSpPr/>
            <p:nvPr/>
          </p:nvSpPr>
          <p:spPr>
            <a:xfrm>
              <a:off x="0" y="0"/>
              <a:ext cx="415671" cy="713359"/>
            </a:xfrm>
            <a:custGeom>
              <a:avLst/>
              <a:gdLst/>
              <a:ahLst/>
              <a:cxnLst/>
              <a:rect l="l" t="t" r="r" b="b"/>
              <a:pathLst>
                <a:path w="415671" h="713359">
                  <a:moveTo>
                    <a:pt x="415671" y="644271"/>
                  </a:moveTo>
                  <a:cubicBezTo>
                    <a:pt x="398399" y="641350"/>
                    <a:pt x="378206" y="638556"/>
                    <a:pt x="357886" y="635635"/>
                  </a:cubicBezTo>
                  <a:cubicBezTo>
                    <a:pt x="329057" y="632714"/>
                    <a:pt x="331851" y="615442"/>
                    <a:pt x="331851" y="595376"/>
                  </a:cubicBezTo>
                  <a:cubicBezTo>
                    <a:pt x="331851" y="511937"/>
                    <a:pt x="331851" y="428498"/>
                    <a:pt x="331851" y="342265"/>
                  </a:cubicBezTo>
                  <a:cubicBezTo>
                    <a:pt x="331851" y="304927"/>
                    <a:pt x="337566" y="273177"/>
                    <a:pt x="357886" y="241554"/>
                  </a:cubicBezTo>
                  <a:cubicBezTo>
                    <a:pt x="406908" y="166751"/>
                    <a:pt x="386715" y="68961"/>
                    <a:pt x="320421" y="14351"/>
                  </a:cubicBezTo>
                  <a:cubicBezTo>
                    <a:pt x="303149" y="0"/>
                    <a:pt x="294386" y="0"/>
                    <a:pt x="280035" y="11557"/>
                  </a:cubicBezTo>
                  <a:cubicBezTo>
                    <a:pt x="216535" y="63373"/>
                    <a:pt x="187706" y="161163"/>
                    <a:pt x="231013" y="224409"/>
                  </a:cubicBezTo>
                  <a:cubicBezTo>
                    <a:pt x="288798" y="304927"/>
                    <a:pt x="257048" y="388366"/>
                    <a:pt x="268478" y="483235"/>
                  </a:cubicBezTo>
                  <a:cubicBezTo>
                    <a:pt x="187706" y="422783"/>
                    <a:pt x="184785" y="417068"/>
                    <a:pt x="181864" y="339471"/>
                  </a:cubicBezTo>
                  <a:cubicBezTo>
                    <a:pt x="176149" y="276225"/>
                    <a:pt x="127000" y="218694"/>
                    <a:pt x="60579" y="201422"/>
                  </a:cubicBezTo>
                  <a:cubicBezTo>
                    <a:pt x="43307" y="198501"/>
                    <a:pt x="31750" y="201422"/>
                    <a:pt x="25908" y="218694"/>
                  </a:cubicBezTo>
                  <a:cubicBezTo>
                    <a:pt x="0" y="276098"/>
                    <a:pt x="14478" y="359537"/>
                    <a:pt x="66421" y="391160"/>
                  </a:cubicBezTo>
                  <a:cubicBezTo>
                    <a:pt x="141478" y="431419"/>
                    <a:pt x="178943" y="511937"/>
                    <a:pt x="254000" y="549402"/>
                  </a:cubicBezTo>
                  <a:cubicBezTo>
                    <a:pt x="280035" y="563753"/>
                    <a:pt x="265557" y="592582"/>
                    <a:pt x="265557" y="612648"/>
                  </a:cubicBezTo>
                  <a:cubicBezTo>
                    <a:pt x="268478" y="632841"/>
                    <a:pt x="256921" y="632841"/>
                    <a:pt x="242443" y="635635"/>
                  </a:cubicBezTo>
                  <a:cubicBezTo>
                    <a:pt x="239522" y="635635"/>
                    <a:pt x="239522" y="635635"/>
                    <a:pt x="239522" y="635635"/>
                  </a:cubicBezTo>
                  <a:cubicBezTo>
                    <a:pt x="239522" y="641350"/>
                    <a:pt x="236601" y="647192"/>
                    <a:pt x="230886" y="652907"/>
                  </a:cubicBezTo>
                  <a:cubicBezTo>
                    <a:pt x="256921" y="661543"/>
                    <a:pt x="265557" y="687451"/>
                    <a:pt x="262636" y="710438"/>
                  </a:cubicBezTo>
                  <a:cubicBezTo>
                    <a:pt x="297307" y="707517"/>
                    <a:pt x="331978" y="707517"/>
                    <a:pt x="366522" y="713359"/>
                  </a:cubicBezTo>
                  <a:cubicBezTo>
                    <a:pt x="366522" y="687451"/>
                    <a:pt x="383794" y="655828"/>
                    <a:pt x="415544" y="650113"/>
                  </a:cubicBezTo>
                  <a:cubicBezTo>
                    <a:pt x="415544" y="650113"/>
                    <a:pt x="415544" y="647192"/>
                    <a:pt x="415544" y="644398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75" name="Group 92">
            <a:extLst>
              <a:ext uri="{FF2B5EF4-FFF2-40B4-BE49-F238E27FC236}">
                <a16:creationId xmlns:a16="http://schemas.microsoft.com/office/drawing/2014/main" id="{9EB1AF2A-588C-D4E9-EFB6-B913A57494CF}"/>
              </a:ext>
            </a:extLst>
          </p:cNvPr>
          <p:cNvGrpSpPr/>
          <p:nvPr/>
        </p:nvGrpSpPr>
        <p:grpSpPr>
          <a:xfrm>
            <a:off x="12072960" y="1640160"/>
            <a:ext cx="142560" cy="190800"/>
            <a:chOff x="0" y="0"/>
            <a:chExt cx="190080" cy="254400"/>
          </a:xfrm>
        </p:grpSpPr>
        <p:sp>
          <p:nvSpPr>
            <p:cNvPr id="176" name="Freeform 93">
              <a:extLst>
                <a:ext uri="{FF2B5EF4-FFF2-40B4-BE49-F238E27FC236}">
                  <a16:creationId xmlns:a16="http://schemas.microsoft.com/office/drawing/2014/main" id="{6E41DC09-BDA9-C963-7394-3300697199F8}"/>
                </a:ext>
              </a:extLst>
            </p:cNvPr>
            <p:cNvSpPr/>
            <p:nvPr/>
          </p:nvSpPr>
          <p:spPr>
            <a:xfrm>
              <a:off x="0" y="0"/>
              <a:ext cx="190119" cy="254381"/>
            </a:xfrm>
            <a:custGeom>
              <a:avLst/>
              <a:gdLst/>
              <a:ahLst/>
              <a:cxnLst/>
              <a:rect l="l" t="t" r="r" b="b"/>
              <a:pathLst>
                <a:path w="190119" h="254381">
                  <a:moveTo>
                    <a:pt x="132461" y="2921"/>
                  </a:moveTo>
                  <a:cubicBezTo>
                    <a:pt x="54737" y="14478"/>
                    <a:pt x="0" y="78105"/>
                    <a:pt x="0" y="159004"/>
                  </a:cubicBezTo>
                  <a:cubicBezTo>
                    <a:pt x="0" y="242824"/>
                    <a:pt x="14351" y="254381"/>
                    <a:pt x="89281" y="216789"/>
                  </a:cubicBezTo>
                  <a:cubicBezTo>
                    <a:pt x="158369" y="182118"/>
                    <a:pt x="190119" y="104013"/>
                    <a:pt x="169926" y="26035"/>
                  </a:cubicBezTo>
                  <a:cubicBezTo>
                    <a:pt x="164211" y="5842"/>
                    <a:pt x="152654" y="0"/>
                    <a:pt x="132461" y="2921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77" name="Group 94">
            <a:extLst>
              <a:ext uri="{FF2B5EF4-FFF2-40B4-BE49-F238E27FC236}">
                <a16:creationId xmlns:a16="http://schemas.microsoft.com/office/drawing/2014/main" id="{D6A3F00A-FD91-2749-5447-CD834D8844FF}"/>
              </a:ext>
            </a:extLst>
          </p:cNvPr>
          <p:cNvGrpSpPr/>
          <p:nvPr/>
        </p:nvGrpSpPr>
        <p:grpSpPr>
          <a:xfrm>
            <a:off x="3012480" y="1368720"/>
            <a:ext cx="311760" cy="534960"/>
            <a:chOff x="0" y="0"/>
            <a:chExt cx="415680" cy="713280"/>
          </a:xfrm>
        </p:grpSpPr>
        <p:sp>
          <p:nvSpPr>
            <p:cNvPr id="178" name="Freeform 95">
              <a:extLst>
                <a:ext uri="{FF2B5EF4-FFF2-40B4-BE49-F238E27FC236}">
                  <a16:creationId xmlns:a16="http://schemas.microsoft.com/office/drawing/2014/main" id="{25E03202-C7A7-6A6F-0C9C-40B57D150903}"/>
                </a:ext>
              </a:extLst>
            </p:cNvPr>
            <p:cNvSpPr/>
            <p:nvPr/>
          </p:nvSpPr>
          <p:spPr>
            <a:xfrm>
              <a:off x="0" y="0"/>
              <a:ext cx="415671" cy="713359"/>
            </a:xfrm>
            <a:custGeom>
              <a:avLst/>
              <a:gdLst/>
              <a:ahLst/>
              <a:cxnLst/>
              <a:rect l="l" t="t" r="r" b="b"/>
              <a:pathLst>
                <a:path w="415671" h="713359">
                  <a:moveTo>
                    <a:pt x="415671" y="644271"/>
                  </a:moveTo>
                  <a:cubicBezTo>
                    <a:pt x="398399" y="641350"/>
                    <a:pt x="378206" y="638556"/>
                    <a:pt x="357886" y="635635"/>
                  </a:cubicBezTo>
                  <a:cubicBezTo>
                    <a:pt x="329057" y="632714"/>
                    <a:pt x="331851" y="615442"/>
                    <a:pt x="331851" y="595376"/>
                  </a:cubicBezTo>
                  <a:cubicBezTo>
                    <a:pt x="331851" y="511937"/>
                    <a:pt x="331851" y="428498"/>
                    <a:pt x="331851" y="342265"/>
                  </a:cubicBezTo>
                  <a:cubicBezTo>
                    <a:pt x="331851" y="304927"/>
                    <a:pt x="337566" y="273177"/>
                    <a:pt x="357886" y="241554"/>
                  </a:cubicBezTo>
                  <a:cubicBezTo>
                    <a:pt x="406908" y="166751"/>
                    <a:pt x="386715" y="68961"/>
                    <a:pt x="320421" y="14351"/>
                  </a:cubicBezTo>
                  <a:cubicBezTo>
                    <a:pt x="303149" y="0"/>
                    <a:pt x="294386" y="0"/>
                    <a:pt x="280035" y="11557"/>
                  </a:cubicBezTo>
                  <a:cubicBezTo>
                    <a:pt x="216535" y="63373"/>
                    <a:pt x="187706" y="161163"/>
                    <a:pt x="231013" y="224409"/>
                  </a:cubicBezTo>
                  <a:cubicBezTo>
                    <a:pt x="288798" y="304927"/>
                    <a:pt x="257048" y="388366"/>
                    <a:pt x="268478" y="483235"/>
                  </a:cubicBezTo>
                  <a:cubicBezTo>
                    <a:pt x="187706" y="422783"/>
                    <a:pt x="184785" y="417068"/>
                    <a:pt x="181864" y="339471"/>
                  </a:cubicBezTo>
                  <a:cubicBezTo>
                    <a:pt x="176149" y="276225"/>
                    <a:pt x="127000" y="218694"/>
                    <a:pt x="60579" y="201422"/>
                  </a:cubicBezTo>
                  <a:cubicBezTo>
                    <a:pt x="43307" y="198501"/>
                    <a:pt x="31750" y="201422"/>
                    <a:pt x="25908" y="218694"/>
                  </a:cubicBezTo>
                  <a:cubicBezTo>
                    <a:pt x="0" y="276098"/>
                    <a:pt x="14478" y="359537"/>
                    <a:pt x="66421" y="391160"/>
                  </a:cubicBezTo>
                  <a:cubicBezTo>
                    <a:pt x="141478" y="431419"/>
                    <a:pt x="178943" y="511937"/>
                    <a:pt x="254000" y="549402"/>
                  </a:cubicBezTo>
                  <a:cubicBezTo>
                    <a:pt x="280035" y="563753"/>
                    <a:pt x="265557" y="592582"/>
                    <a:pt x="265557" y="612648"/>
                  </a:cubicBezTo>
                  <a:cubicBezTo>
                    <a:pt x="268478" y="632841"/>
                    <a:pt x="256921" y="632841"/>
                    <a:pt x="242443" y="635635"/>
                  </a:cubicBezTo>
                  <a:cubicBezTo>
                    <a:pt x="239522" y="635635"/>
                    <a:pt x="239522" y="635635"/>
                    <a:pt x="239522" y="635635"/>
                  </a:cubicBezTo>
                  <a:cubicBezTo>
                    <a:pt x="239522" y="641350"/>
                    <a:pt x="236601" y="647192"/>
                    <a:pt x="230886" y="652907"/>
                  </a:cubicBezTo>
                  <a:cubicBezTo>
                    <a:pt x="256921" y="661543"/>
                    <a:pt x="265557" y="687451"/>
                    <a:pt x="262636" y="710438"/>
                  </a:cubicBezTo>
                  <a:cubicBezTo>
                    <a:pt x="297307" y="707517"/>
                    <a:pt x="331978" y="707517"/>
                    <a:pt x="366522" y="713359"/>
                  </a:cubicBezTo>
                  <a:cubicBezTo>
                    <a:pt x="366522" y="687451"/>
                    <a:pt x="383794" y="655828"/>
                    <a:pt x="415544" y="650113"/>
                  </a:cubicBezTo>
                  <a:cubicBezTo>
                    <a:pt x="415544" y="650113"/>
                    <a:pt x="415544" y="647192"/>
                    <a:pt x="415544" y="644398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79" name="Group 96">
            <a:extLst>
              <a:ext uri="{FF2B5EF4-FFF2-40B4-BE49-F238E27FC236}">
                <a16:creationId xmlns:a16="http://schemas.microsoft.com/office/drawing/2014/main" id="{477E15CD-67C7-EB3E-C0E9-DC924FDD56DF}"/>
              </a:ext>
            </a:extLst>
          </p:cNvPr>
          <p:cNvGrpSpPr/>
          <p:nvPr/>
        </p:nvGrpSpPr>
        <p:grpSpPr>
          <a:xfrm>
            <a:off x="3290400" y="1642320"/>
            <a:ext cx="142560" cy="190800"/>
            <a:chOff x="0" y="0"/>
            <a:chExt cx="190080" cy="254400"/>
          </a:xfrm>
        </p:grpSpPr>
        <p:sp>
          <p:nvSpPr>
            <p:cNvPr id="180" name="Freeform 97">
              <a:extLst>
                <a:ext uri="{FF2B5EF4-FFF2-40B4-BE49-F238E27FC236}">
                  <a16:creationId xmlns:a16="http://schemas.microsoft.com/office/drawing/2014/main" id="{07BB6BB0-2A5D-800C-F772-2EFF97C99786}"/>
                </a:ext>
              </a:extLst>
            </p:cNvPr>
            <p:cNvSpPr/>
            <p:nvPr/>
          </p:nvSpPr>
          <p:spPr>
            <a:xfrm>
              <a:off x="0" y="0"/>
              <a:ext cx="190119" cy="254381"/>
            </a:xfrm>
            <a:custGeom>
              <a:avLst/>
              <a:gdLst/>
              <a:ahLst/>
              <a:cxnLst/>
              <a:rect l="l" t="t" r="r" b="b"/>
              <a:pathLst>
                <a:path w="190119" h="254381">
                  <a:moveTo>
                    <a:pt x="132461" y="2921"/>
                  </a:moveTo>
                  <a:cubicBezTo>
                    <a:pt x="54737" y="14478"/>
                    <a:pt x="0" y="78105"/>
                    <a:pt x="0" y="159004"/>
                  </a:cubicBezTo>
                  <a:cubicBezTo>
                    <a:pt x="0" y="242824"/>
                    <a:pt x="14351" y="254381"/>
                    <a:pt x="89281" y="216789"/>
                  </a:cubicBezTo>
                  <a:cubicBezTo>
                    <a:pt x="158369" y="182118"/>
                    <a:pt x="190119" y="104013"/>
                    <a:pt x="169926" y="26035"/>
                  </a:cubicBezTo>
                  <a:cubicBezTo>
                    <a:pt x="164211" y="5842"/>
                    <a:pt x="152654" y="0"/>
                    <a:pt x="132461" y="2921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81" name="Group 98">
            <a:extLst>
              <a:ext uri="{FF2B5EF4-FFF2-40B4-BE49-F238E27FC236}">
                <a16:creationId xmlns:a16="http://schemas.microsoft.com/office/drawing/2014/main" id="{A1CCAD8B-92C3-FCDC-01D0-EFAB4682CD08}"/>
              </a:ext>
            </a:extLst>
          </p:cNvPr>
          <p:cNvGrpSpPr/>
          <p:nvPr/>
        </p:nvGrpSpPr>
        <p:grpSpPr>
          <a:xfrm>
            <a:off x="2200320" y="1371600"/>
            <a:ext cx="311760" cy="534960"/>
            <a:chOff x="0" y="0"/>
            <a:chExt cx="415680" cy="713280"/>
          </a:xfrm>
        </p:grpSpPr>
        <p:sp>
          <p:nvSpPr>
            <p:cNvPr id="182" name="Freeform 99">
              <a:extLst>
                <a:ext uri="{FF2B5EF4-FFF2-40B4-BE49-F238E27FC236}">
                  <a16:creationId xmlns:a16="http://schemas.microsoft.com/office/drawing/2014/main" id="{3D920FE0-4781-079D-75FE-792DFE56A527}"/>
                </a:ext>
              </a:extLst>
            </p:cNvPr>
            <p:cNvSpPr/>
            <p:nvPr/>
          </p:nvSpPr>
          <p:spPr>
            <a:xfrm>
              <a:off x="0" y="0"/>
              <a:ext cx="415671" cy="713359"/>
            </a:xfrm>
            <a:custGeom>
              <a:avLst/>
              <a:gdLst/>
              <a:ahLst/>
              <a:cxnLst/>
              <a:rect l="l" t="t" r="r" b="b"/>
              <a:pathLst>
                <a:path w="415671" h="713359">
                  <a:moveTo>
                    <a:pt x="415671" y="644271"/>
                  </a:moveTo>
                  <a:cubicBezTo>
                    <a:pt x="398399" y="641350"/>
                    <a:pt x="378206" y="638556"/>
                    <a:pt x="357886" y="635635"/>
                  </a:cubicBezTo>
                  <a:cubicBezTo>
                    <a:pt x="329057" y="632714"/>
                    <a:pt x="331851" y="615442"/>
                    <a:pt x="331851" y="595376"/>
                  </a:cubicBezTo>
                  <a:cubicBezTo>
                    <a:pt x="331851" y="511937"/>
                    <a:pt x="331851" y="428498"/>
                    <a:pt x="331851" y="342265"/>
                  </a:cubicBezTo>
                  <a:cubicBezTo>
                    <a:pt x="331851" y="304927"/>
                    <a:pt x="337566" y="273177"/>
                    <a:pt x="357886" y="241554"/>
                  </a:cubicBezTo>
                  <a:cubicBezTo>
                    <a:pt x="406908" y="166751"/>
                    <a:pt x="386715" y="68961"/>
                    <a:pt x="320421" y="14351"/>
                  </a:cubicBezTo>
                  <a:cubicBezTo>
                    <a:pt x="303149" y="0"/>
                    <a:pt x="294386" y="0"/>
                    <a:pt x="280035" y="11557"/>
                  </a:cubicBezTo>
                  <a:cubicBezTo>
                    <a:pt x="216535" y="63373"/>
                    <a:pt x="187706" y="161163"/>
                    <a:pt x="231013" y="224409"/>
                  </a:cubicBezTo>
                  <a:cubicBezTo>
                    <a:pt x="288798" y="304927"/>
                    <a:pt x="257048" y="388366"/>
                    <a:pt x="268478" y="483235"/>
                  </a:cubicBezTo>
                  <a:cubicBezTo>
                    <a:pt x="187706" y="422783"/>
                    <a:pt x="184785" y="417068"/>
                    <a:pt x="181864" y="339471"/>
                  </a:cubicBezTo>
                  <a:cubicBezTo>
                    <a:pt x="176149" y="276225"/>
                    <a:pt x="127000" y="218694"/>
                    <a:pt x="60579" y="201422"/>
                  </a:cubicBezTo>
                  <a:cubicBezTo>
                    <a:pt x="43307" y="198501"/>
                    <a:pt x="31750" y="201422"/>
                    <a:pt x="25908" y="218694"/>
                  </a:cubicBezTo>
                  <a:cubicBezTo>
                    <a:pt x="0" y="276098"/>
                    <a:pt x="14478" y="359537"/>
                    <a:pt x="66421" y="391160"/>
                  </a:cubicBezTo>
                  <a:cubicBezTo>
                    <a:pt x="141478" y="431419"/>
                    <a:pt x="178943" y="511937"/>
                    <a:pt x="254000" y="549402"/>
                  </a:cubicBezTo>
                  <a:cubicBezTo>
                    <a:pt x="280035" y="563753"/>
                    <a:pt x="265557" y="592582"/>
                    <a:pt x="265557" y="612648"/>
                  </a:cubicBezTo>
                  <a:cubicBezTo>
                    <a:pt x="268478" y="632841"/>
                    <a:pt x="256921" y="632841"/>
                    <a:pt x="242443" y="635635"/>
                  </a:cubicBezTo>
                  <a:cubicBezTo>
                    <a:pt x="239522" y="635635"/>
                    <a:pt x="239522" y="635635"/>
                    <a:pt x="239522" y="635635"/>
                  </a:cubicBezTo>
                  <a:cubicBezTo>
                    <a:pt x="239522" y="641350"/>
                    <a:pt x="236601" y="647192"/>
                    <a:pt x="230886" y="652907"/>
                  </a:cubicBezTo>
                  <a:cubicBezTo>
                    <a:pt x="256921" y="661543"/>
                    <a:pt x="265557" y="687451"/>
                    <a:pt x="262636" y="710438"/>
                  </a:cubicBezTo>
                  <a:cubicBezTo>
                    <a:pt x="297307" y="707517"/>
                    <a:pt x="331978" y="707517"/>
                    <a:pt x="366522" y="713359"/>
                  </a:cubicBezTo>
                  <a:cubicBezTo>
                    <a:pt x="366522" y="687451"/>
                    <a:pt x="383794" y="655828"/>
                    <a:pt x="415544" y="650113"/>
                  </a:cubicBezTo>
                  <a:cubicBezTo>
                    <a:pt x="415544" y="650113"/>
                    <a:pt x="415544" y="647192"/>
                    <a:pt x="415544" y="644398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83" name="Group 100">
            <a:extLst>
              <a:ext uri="{FF2B5EF4-FFF2-40B4-BE49-F238E27FC236}">
                <a16:creationId xmlns:a16="http://schemas.microsoft.com/office/drawing/2014/main" id="{1D4383EA-DE63-2554-62AF-BAE04B7C72E1}"/>
              </a:ext>
            </a:extLst>
          </p:cNvPr>
          <p:cNvGrpSpPr/>
          <p:nvPr/>
        </p:nvGrpSpPr>
        <p:grpSpPr>
          <a:xfrm>
            <a:off x="2478240" y="1645200"/>
            <a:ext cx="142560" cy="190800"/>
            <a:chOff x="0" y="0"/>
            <a:chExt cx="190080" cy="254400"/>
          </a:xfrm>
        </p:grpSpPr>
        <p:sp>
          <p:nvSpPr>
            <p:cNvPr id="184" name="Freeform 101">
              <a:extLst>
                <a:ext uri="{FF2B5EF4-FFF2-40B4-BE49-F238E27FC236}">
                  <a16:creationId xmlns:a16="http://schemas.microsoft.com/office/drawing/2014/main" id="{2F38DA86-8510-F74B-3BDC-F895EA9F78DC}"/>
                </a:ext>
              </a:extLst>
            </p:cNvPr>
            <p:cNvSpPr/>
            <p:nvPr/>
          </p:nvSpPr>
          <p:spPr>
            <a:xfrm>
              <a:off x="0" y="0"/>
              <a:ext cx="190119" cy="254381"/>
            </a:xfrm>
            <a:custGeom>
              <a:avLst/>
              <a:gdLst/>
              <a:ahLst/>
              <a:cxnLst/>
              <a:rect l="l" t="t" r="r" b="b"/>
              <a:pathLst>
                <a:path w="190119" h="254381">
                  <a:moveTo>
                    <a:pt x="132461" y="2921"/>
                  </a:moveTo>
                  <a:cubicBezTo>
                    <a:pt x="54737" y="14478"/>
                    <a:pt x="0" y="78105"/>
                    <a:pt x="0" y="159004"/>
                  </a:cubicBezTo>
                  <a:cubicBezTo>
                    <a:pt x="0" y="242824"/>
                    <a:pt x="14351" y="254381"/>
                    <a:pt x="89281" y="216789"/>
                  </a:cubicBezTo>
                  <a:cubicBezTo>
                    <a:pt x="158369" y="182118"/>
                    <a:pt x="190119" y="104013"/>
                    <a:pt x="169926" y="26035"/>
                  </a:cubicBezTo>
                  <a:cubicBezTo>
                    <a:pt x="164211" y="5842"/>
                    <a:pt x="152654" y="0"/>
                    <a:pt x="132461" y="2921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32" name="Google Shape;7448;p72">
            <a:extLst>
              <a:ext uri="{FF2B5EF4-FFF2-40B4-BE49-F238E27FC236}">
                <a16:creationId xmlns:a16="http://schemas.microsoft.com/office/drawing/2014/main" id="{D53358E8-52A4-93AA-092E-A53D8471546E}"/>
              </a:ext>
            </a:extLst>
          </p:cNvPr>
          <p:cNvGrpSpPr/>
          <p:nvPr/>
        </p:nvGrpSpPr>
        <p:grpSpPr>
          <a:xfrm>
            <a:off x="4201121" y="6797327"/>
            <a:ext cx="2205782" cy="1520674"/>
            <a:chOff x="4967783" y="2151471"/>
            <a:chExt cx="3920692" cy="2702940"/>
          </a:xfrm>
        </p:grpSpPr>
        <p:grpSp>
          <p:nvGrpSpPr>
            <p:cNvPr id="33" name="Google Shape;7449;p72">
              <a:extLst>
                <a:ext uri="{FF2B5EF4-FFF2-40B4-BE49-F238E27FC236}">
                  <a16:creationId xmlns:a16="http://schemas.microsoft.com/office/drawing/2014/main" id="{C678CEF3-844D-240C-F361-0E186A374B78}"/>
                </a:ext>
              </a:extLst>
            </p:cNvPr>
            <p:cNvGrpSpPr/>
            <p:nvPr/>
          </p:nvGrpSpPr>
          <p:grpSpPr>
            <a:xfrm>
              <a:off x="5045709" y="2252109"/>
              <a:ext cx="3761071" cy="2501708"/>
              <a:chOff x="2691784" y="1805334"/>
              <a:chExt cx="3761071" cy="2501708"/>
            </a:xfrm>
          </p:grpSpPr>
          <p:sp>
            <p:nvSpPr>
              <p:cNvPr id="136" name="Google Shape;7450;p72">
                <a:extLst>
                  <a:ext uri="{FF2B5EF4-FFF2-40B4-BE49-F238E27FC236}">
                    <a16:creationId xmlns:a16="http://schemas.microsoft.com/office/drawing/2014/main" id="{E8055990-CE61-BAAA-340F-F78BC68C4B5F}"/>
                  </a:ext>
                </a:extLst>
              </p:cNvPr>
              <p:cNvSpPr/>
              <p:nvPr/>
            </p:nvSpPr>
            <p:spPr>
              <a:xfrm>
                <a:off x="4306153" y="4266675"/>
                <a:ext cx="932050" cy="40353"/>
              </a:xfrm>
              <a:custGeom>
                <a:avLst/>
                <a:gdLst/>
                <a:ahLst/>
                <a:cxnLst/>
                <a:rect l="l" t="t" r="r" b="b"/>
                <a:pathLst>
                  <a:path w="106520" h="2706" extrusionOk="0">
                    <a:moveTo>
                      <a:pt x="0" y="0"/>
                    </a:moveTo>
                    <a:lnTo>
                      <a:pt x="0" y="2705"/>
                    </a:lnTo>
                    <a:lnTo>
                      <a:pt x="106520" y="2705"/>
                    </a:lnTo>
                    <a:lnTo>
                      <a:pt x="106520" y="0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37" name="Google Shape;7451;p72">
                <a:extLst>
                  <a:ext uri="{FF2B5EF4-FFF2-40B4-BE49-F238E27FC236}">
                    <a16:creationId xmlns:a16="http://schemas.microsoft.com/office/drawing/2014/main" id="{015929D9-03B8-085F-D130-2D1BC895F75D}"/>
                  </a:ext>
                </a:extLst>
              </p:cNvPr>
              <p:cNvSpPr/>
              <p:nvPr/>
            </p:nvSpPr>
            <p:spPr>
              <a:xfrm>
                <a:off x="2691784" y="3762285"/>
                <a:ext cx="1916675" cy="544757"/>
              </a:xfrm>
              <a:custGeom>
                <a:avLst/>
                <a:gdLst/>
                <a:ahLst/>
                <a:cxnLst/>
                <a:rect l="l" t="t" r="r" b="b"/>
                <a:pathLst>
                  <a:path w="128485" h="36518" extrusionOk="0">
                    <a:moveTo>
                      <a:pt x="2706" y="1"/>
                    </a:moveTo>
                    <a:lnTo>
                      <a:pt x="1" y="326"/>
                    </a:lnTo>
                    <a:cubicBezTo>
                      <a:pt x="1461" y="10577"/>
                      <a:pt x="6547" y="19612"/>
                      <a:pt x="13850" y="26130"/>
                    </a:cubicBezTo>
                    <a:cubicBezTo>
                      <a:pt x="21288" y="32568"/>
                      <a:pt x="30999" y="36517"/>
                      <a:pt x="41575" y="36517"/>
                    </a:cubicBezTo>
                    <a:lnTo>
                      <a:pt x="128484" y="36517"/>
                    </a:lnTo>
                    <a:lnTo>
                      <a:pt x="128484" y="33812"/>
                    </a:lnTo>
                    <a:lnTo>
                      <a:pt x="41575" y="33812"/>
                    </a:lnTo>
                    <a:cubicBezTo>
                      <a:pt x="31675" y="33812"/>
                      <a:pt x="22641" y="30188"/>
                      <a:pt x="15662" y="24102"/>
                    </a:cubicBezTo>
                    <a:cubicBezTo>
                      <a:pt x="8792" y="18016"/>
                      <a:pt x="4058" y="9468"/>
                      <a:pt x="2706" y="1"/>
                    </a:cubicBez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40" name="Google Shape;7452;p72">
                <a:extLst>
                  <a:ext uri="{FF2B5EF4-FFF2-40B4-BE49-F238E27FC236}">
                    <a16:creationId xmlns:a16="http://schemas.microsoft.com/office/drawing/2014/main" id="{5117C520-D267-335B-8E49-A1A60A9614D5}"/>
                  </a:ext>
                </a:extLst>
              </p:cNvPr>
              <p:cNvSpPr/>
              <p:nvPr/>
            </p:nvSpPr>
            <p:spPr>
              <a:xfrm>
                <a:off x="2695021" y="3035999"/>
                <a:ext cx="754960" cy="529407"/>
              </a:xfrm>
              <a:custGeom>
                <a:avLst/>
                <a:gdLst/>
                <a:ahLst/>
                <a:cxnLst/>
                <a:rect l="l" t="t" r="r" b="b"/>
                <a:pathLst>
                  <a:path w="50609" h="35489" extrusionOk="0">
                    <a:moveTo>
                      <a:pt x="41358" y="0"/>
                    </a:moveTo>
                    <a:cubicBezTo>
                      <a:pt x="30998" y="0"/>
                      <a:pt x="21423" y="3814"/>
                      <a:pt x="14093" y="10144"/>
                    </a:cubicBezTo>
                    <a:cubicBezTo>
                      <a:pt x="6762" y="16338"/>
                      <a:pt x="1596" y="25129"/>
                      <a:pt x="0" y="35029"/>
                    </a:cubicBezTo>
                    <a:lnTo>
                      <a:pt x="2597" y="35489"/>
                    </a:lnTo>
                    <a:cubicBezTo>
                      <a:pt x="4166" y="26238"/>
                      <a:pt x="9034" y="18015"/>
                      <a:pt x="15905" y="12173"/>
                    </a:cubicBezTo>
                    <a:cubicBezTo>
                      <a:pt x="22775" y="6303"/>
                      <a:pt x="31675" y="2705"/>
                      <a:pt x="41358" y="2705"/>
                    </a:cubicBezTo>
                    <a:lnTo>
                      <a:pt x="50609" y="2705"/>
                    </a:lnTo>
                    <a:lnTo>
                      <a:pt x="50609" y="0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41" name="Google Shape;7453;p72">
                <a:extLst>
                  <a:ext uri="{FF2B5EF4-FFF2-40B4-BE49-F238E27FC236}">
                    <a16:creationId xmlns:a16="http://schemas.microsoft.com/office/drawing/2014/main" id="{031C93AB-406A-FC73-B9BB-F0AAA512C66B}"/>
                  </a:ext>
                </a:extLst>
              </p:cNvPr>
              <p:cNvSpPr/>
              <p:nvPr/>
            </p:nvSpPr>
            <p:spPr>
              <a:xfrm>
                <a:off x="3661791" y="2531620"/>
                <a:ext cx="2791064" cy="544757"/>
              </a:xfrm>
              <a:custGeom>
                <a:avLst/>
                <a:gdLst/>
                <a:ahLst/>
                <a:cxnLst/>
                <a:rect l="l" t="t" r="r" b="b"/>
                <a:pathLst>
                  <a:path w="187100" h="36518" extrusionOk="0">
                    <a:moveTo>
                      <a:pt x="184395" y="1"/>
                    </a:moveTo>
                    <a:cubicBezTo>
                      <a:pt x="183150" y="9468"/>
                      <a:pt x="178309" y="17908"/>
                      <a:pt x="171438" y="23994"/>
                    </a:cubicBezTo>
                    <a:cubicBezTo>
                      <a:pt x="164432" y="30080"/>
                      <a:pt x="155425" y="33812"/>
                      <a:pt x="145498" y="33812"/>
                    </a:cubicBezTo>
                    <a:lnTo>
                      <a:pt x="1" y="33812"/>
                    </a:lnTo>
                    <a:lnTo>
                      <a:pt x="1" y="36517"/>
                    </a:lnTo>
                    <a:lnTo>
                      <a:pt x="145498" y="36517"/>
                    </a:lnTo>
                    <a:cubicBezTo>
                      <a:pt x="156101" y="36517"/>
                      <a:pt x="165785" y="32568"/>
                      <a:pt x="173223" y="26022"/>
                    </a:cubicBezTo>
                    <a:cubicBezTo>
                      <a:pt x="180554" y="19612"/>
                      <a:pt x="185747" y="10469"/>
                      <a:pt x="187100" y="326"/>
                    </a:cubicBezTo>
                    <a:lnTo>
                      <a:pt x="184395" y="1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42" name="Google Shape;7454;p72">
                <a:extLst>
                  <a:ext uri="{FF2B5EF4-FFF2-40B4-BE49-F238E27FC236}">
                    <a16:creationId xmlns:a16="http://schemas.microsoft.com/office/drawing/2014/main" id="{8C07F4B3-3E5D-98D7-9722-E3D3C275D639}"/>
                  </a:ext>
                </a:extLst>
              </p:cNvPr>
              <p:cNvSpPr/>
              <p:nvPr/>
            </p:nvSpPr>
            <p:spPr>
              <a:xfrm>
                <a:off x="5153124" y="1805334"/>
                <a:ext cx="1294451" cy="512461"/>
              </a:xfrm>
              <a:custGeom>
                <a:avLst/>
                <a:gdLst/>
                <a:ahLst/>
                <a:cxnLst/>
                <a:rect l="l" t="t" r="r" b="b"/>
                <a:pathLst>
                  <a:path w="86774" h="34353" extrusionOk="0">
                    <a:moveTo>
                      <a:pt x="0" y="0"/>
                    </a:moveTo>
                    <a:lnTo>
                      <a:pt x="0" y="2705"/>
                    </a:lnTo>
                    <a:lnTo>
                      <a:pt x="45524" y="2705"/>
                    </a:lnTo>
                    <a:cubicBezTo>
                      <a:pt x="54991" y="2705"/>
                      <a:pt x="63674" y="6195"/>
                      <a:pt x="70545" y="11821"/>
                    </a:cubicBezTo>
                    <a:cubicBezTo>
                      <a:pt x="77415" y="17582"/>
                      <a:pt x="82284" y="25454"/>
                      <a:pt x="84177" y="34353"/>
                    </a:cubicBezTo>
                    <a:lnTo>
                      <a:pt x="86774" y="33920"/>
                    </a:lnTo>
                    <a:cubicBezTo>
                      <a:pt x="84854" y="24345"/>
                      <a:pt x="79579" y="15878"/>
                      <a:pt x="72249" y="9792"/>
                    </a:cubicBezTo>
                    <a:cubicBezTo>
                      <a:pt x="65027" y="3706"/>
                      <a:pt x="55668" y="0"/>
                      <a:pt x="45524" y="0"/>
                    </a:cubicBez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43" name="Google Shape;7455;p72">
                <a:extLst>
                  <a:ext uri="{FF2B5EF4-FFF2-40B4-BE49-F238E27FC236}">
                    <a16:creationId xmlns:a16="http://schemas.microsoft.com/office/drawing/2014/main" id="{58333795-B7C7-5B3F-D6B3-57DD8DDD9420}"/>
                  </a:ext>
                </a:extLst>
              </p:cNvPr>
              <p:cNvSpPr/>
              <p:nvPr/>
            </p:nvSpPr>
            <p:spPr>
              <a:xfrm>
                <a:off x="2785807" y="1805334"/>
                <a:ext cx="2143839" cy="40367"/>
              </a:xfrm>
              <a:custGeom>
                <a:avLst/>
                <a:gdLst/>
                <a:ahLst/>
                <a:cxnLst/>
                <a:rect l="l" t="t" r="r" b="b"/>
                <a:pathLst>
                  <a:path w="143713" h="2706" extrusionOk="0">
                    <a:moveTo>
                      <a:pt x="0" y="0"/>
                    </a:moveTo>
                    <a:lnTo>
                      <a:pt x="0" y="2705"/>
                    </a:lnTo>
                    <a:lnTo>
                      <a:pt x="143712" y="2705"/>
                    </a:lnTo>
                    <a:lnTo>
                      <a:pt x="143712" y="0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44" name="Google Shape;7456;p72">
                <a:extLst>
                  <a:ext uri="{FF2B5EF4-FFF2-40B4-BE49-F238E27FC236}">
                    <a16:creationId xmlns:a16="http://schemas.microsoft.com/office/drawing/2014/main" id="{A4124B33-6361-9BEF-1AE0-73296C0B4CE3}"/>
                  </a:ext>
                </a:extLst>
              </p:cNvPr>
              <p:cNvSpPr/>
              <p:nvPr/>
            </p:nvSpPr>
            <p:spPr>
              <a:xfrm>
                <a:off x="5447728" y="4266675"/>
                <a:ext cx="932050" cy="40353"/>
              </a:xfrm>
              <a:custGeom>
                <a:avLst/>
                <a:gdLst/>
                <a:ahLst/>
                <a:cxnLst/>
                <a:rect l="l" t="t" r="r" b="b"/>
                <a:pathLst>
                  <a:path w="106520" h="2706" extrusionOk="0">
                    <a:moveTo>
                      <a:pt x="0" y="0"/>
                    </a:moveTo>
                    <a:lnTo>
                      <a:pt x="0" y="2705"/>
                    </a:lnTo>
                    <a:lnTo>
                      <a:pt x="106520" y="2705"/>
                    </a:lnTo>
                    <a:lnTo>
                      <a:pt x="106520" y="0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130" name="Google Shape;7457;p72">
              <a:extLst>
                <a:ext uri="{FF2B5EF4-FFF2-40B4-BE49-F238E27FC236}">
                  <a16:creationId xmlns:a16="http://schemas.microsoft.com/office/drawing/2014/main" id="{848DDFE6-A779-74A4-F9F3-653C967FF548}"/>
                </a:ext>
              </a:extLst>
            </p:cNvPr>
            <p:cNvGrpSpPr/>
            <p:nvPr/>
          </p:nvGrpSpPr>
          <p:grpSpPr>
            <a:xfrm>
              <a:off x="4967783" y="2151471"/>
              <a:ext cx="3920692" cy="2702940"/>
              <a:chOff x="2613858" y="1704696"/>
              <a:chExt cx="3920692" cy="2702940"/>
            </a:xfrm>
          </p:grpSpPr>
          <p:sp>
            <p:nvSpPr>
              <p:cNvPr id="131" name="Google Shape;7458;p72">
                <a:extLst>
                  <a:ext uri="{FF2B5EF4-FFF2-40B4-BE49-F238E27FC236}">
                    <a16:creationId xmlns:a16="http://schemas.microsoft.com/office/drawing/2014/main" id="{78C19B63-BB5F-E3C4-EE00-0380408377A3}"/>
                  </a:ext>
                </a:extLst>
              </p:cNvPr>
              <p:cNvSpPr/>
              <p:nvPr/>
            </p:nvSpPr>
            <p:spPr>
              <a:xfrm rot="5400000">
                <a:off x="4924676" y="1720789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32" name="Google Shape;7459;p72">
                <a:extLst>
                  <a:ext uri="{FF2B5EF4-FFF2-40B4-BE49-F238E27FC236}">
                    <a16:creationId xmlns:a16="http://schemas.microsoft.com/office/drawing/2014/main" id="{D952E609-1322-1144-7DB0-85AE2EFC7E8A}"/>
                  </a:ext>
                </a:extLst>
              </p:cNvPr>
              <p:cNvSpPr/>
              <p:nvPr/>
            </p:nvSpPr>
            <p:spPr>
              <a:xfrm rot="5400000">
                <a:off x="6309028" y="2311963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33" name="Google Shape;7460;p72">
                <a:extLst>
                  <a:ext uri="{FF2B5EF4-FFF2-40B4-BE49-F238E27FC236}">
                    <a16:creationId xmlns:a16="http://schemas.microsoft.com/office/drawing/2014/main" id="{D963F3B8-DF3B-27C9-5B7D-C9063ABED2F4}"/>
                  </a:ext>
                </a:extLst>
              </p:cNvPr>
              <p:cNvSpPr/>
              <p:nvPr/>
            </p:nvSpPr>
            <p:spPr>
              <a:xfrm rot="5400000">
                <a:off x="5222154" y="4182115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34" name="Google Shape;7461;p72">
                <a:extLst>
                  <a:ext uri="{FF2B5EF4-FFF2-40B4-BE49-F238E27FC236}">
                    <a16:creationId xmlns:a16="http://schemas.microsoft.com/office/drawing/2014/main" id="{29AFC6C9-895B-D884-223B-38CF5E13F2CE}"/>
                  </a:ext>
                </a:extLst>
              </p:cNvPr>
              <p:cNvSpPr/>
              <p:nvPr/>
            </p:nvSpPr>
            <p:spPr>
              <a:xfrm rot="5400000">
                <a:off x="2597765" y="3554395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35" name="Google Shape;7462;p72">
                <a:extLst>
                  <a:ext uri="{FF2B5EF4-FFF2-40B4-BE49-F238E27FC236}">
                    <a16:creationId xmlns:a16="http://schemas.microsoft.com/office/drawing/2014/main" id="{A761A852-9686-5484-519F-D2DD4DE4BB4A}"/>
                  </a:ext>
                </a:extLst>
              </p:cNvPr>
              <p:cNvSpPr/>
              <p:nvPr/>
            </p:nvSpPr>
            <p:spPr>
              <a:xfrm rot="5400000">
                <a:off x="3433899" y="2945028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</p:grpSp>
      </p:grpSp>
      <p:grpSp>
        <p:nvGrpSpPr>
          <p:cNvPr id="145" name="Google Shape;7463;p72">
            <a:extLst>
              <a:ext uri="{FF2B5EF4-FFF2-40B4-BE49-F238E27FC236}">
                <a16:creationId xmlns:a16="http://schemas.microsoft.com/office/drawing/2014/main" id="{A9DD602C-FB1E-A816-E4A2-A041DEA7067B}"/>
              </a:ext>
            </a:extLst>
          </p:cNvPr>
          <p:cNvGrpSpPr/>
          <p:nvPr/>
        </p:nvGrpSpPr>
        <p:grpSpPr>
          <a:xfrm>
            <a:off x="7008937" y="2573880"/>
            <a:ext cx="3123822" cy="1417160"/>
            <a:chOff x="3530532" y="1496185"/>
            <a:chExt cx="1561911" cy="708580"/>
          </a:xfrm>
        </p:grpSpPr>
        <p:grpSp>
          <p:nvGrpSpPr>
            <p:cNvPr id="146" name="Google Shape;7464;p72">
              <a:extLst>
                <a:ext uri="{FF2B5EF4-FFF2-40B4-BE49-F238E27FC236}">
                  <a16:creationId xmlns:a16="http://schemas.microsoft.com/office/drawing/2014/main" id="{42A1D12A-D76F-A604-4542-19AF8A2E1512}"/>
                </a:ext>
              </a:extLst>
            </p:cNvPr>
            <p:cNvGrpSpPr/>
            <p:nvPr/>
          </p:nvGrpSpPr>
          <p:grpSpPr>
            <a:xfrm>
              <a:off x="3720318" y="1857562"/>
              <a:ext cx="1372125" cy="54"/>
              <a:chOff x="3720318" y="1857562"/>
              <a:chExt cx="1372125" cy="54"/>
            </a:xfrm>
          </p:grpSpPr>
          <p:cxnSp>
            <p:nvCxnSpPr>
              <p:cNvPr id="195" name="Google Shape;7465;p72">
                <a:extLst>
                  <a:ext uri="{FF2B5EF4-FFF2-40B4-BE49-F238E27FC236}">
                    <a16:creationId xmlns:a16="http://schemas.microsoft.com/office/drawing/2014/main" id="{7CF75353-5890-4CDC-E22F-DF01B0B613BC}"/>
                  </a:ext>
                </a:extLst>
              </p:cNvPr>
              <p:cNvCxnSpPr>
                <a:endCxn id="185" idx="2"/>
              </p:cNvCxnSpPr>
              <p:nvPr/>
            </p:nvCxnSpPr>
            <p:spPr>
              <a:xfrm>
                <a:off x="4440243" y="1857616"/>
                <a:ext cx="173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96" name="Google Shape;7467;p72">
                <a:extLst>
                  <a:ext uri="{FF2B5EF4-FFF2-40B4-BE49-F238E27FC236}">
                    <a16:creationId xmlns:a16="http://schemas.microsoft.com/office/drawing/2014/main" id="{1551CCC4-CFF6-0284-27F1-E352FD1F71FA}"/>
                  </a:ext>
                </a:extLst>
              </p:cNvPr>
              <p:cNvCxnSpPr/>
              <p:nvPr/>
            </p:nvCxnSpPr>
            <p:spPr>
              <a:xfrm>
                <a:off x="4074943" y="1857562"/>
                <a:ext cx="173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97" name="Google Shape;7468;p72">
                <a:extLst>
                  <a:ext uri="{FF2B5EF4-FFF2-40B4-BE49-F238E27FC236}">
                    <a16:creationId xmlns:a16="http://schemas.microsoft.com/office/drawing/2014/main" id="{ED033866-2EFB-6DFB-9A7B-D64784EF05BD}"/>
                  </a:ext>
                </a:extLst>
              </p:cNvPr>
              <p:cNvCxnSpPr/>
              <p:nvPr/>
            </p:nvCxnSpPr>
            <p:spPr>
              <a:xfrm>
                <a:off x="3720318" y="1857562"/>
                <a:ext cx="173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98" name="Google Shape;7469;p72">
                <a:extLst>
                  <a:ext uri="{FF2B5EF4-FFF2-40B4-BE49-F238E27FC236}">
                    <a16:creationId xmlns:a16="http://schemas.microsoft.com/office/drawing/2014/main" id="{D484022D-188D-4BDD-BAB3-B9C2D94EF6C4}"/>
                  </a:ext>
                </a:extLst>
              </p:cNvPr>
              <p:cNvCxnSpPr>
                <a:stCxn id="185" idx="6"/>
              </p:cNvCxnSpPr>
              <p:nvPr/>
            </p:nvCxnSpPr>
            <p:spPr>
              <a:xfrm>
                <a:off x="4801443" y="1857616"/>
                <a:ext cx="2910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triangle" w="med" len="med"/>
              </a:ln>
            </p:spPr>
          </p:cxnSp>
        </p:grpSp>
        <p:grpSp>
          <p:nvGrpSpPr>
            <p:cNvPr id="147" name="Google Shape;7470;p72">
              <a:extLst>
                <a:ext uri="{FF2B5EF4-FFF2-40B4-BE49-F238E27FC236}">
                  <a16:creationId xmlns:a16="http://schemas.microsoft.com/office/drawing/2014/main" id="{1EBB108D-85E9-52CD-07A1-E30FD1A0A2F5}"/>
                </a:ext>
              </a:extLst>
            </p:cNvPr>
            <p:cNvGrpSpPr/>
            <p:nvPr/>
          </p:nvGrpSpPr>
          <p:grpSpPr>
            <a:xfrm>
              <a:off x="3567462" y="1496185"/>
              <a:ext cx="286500" cy="272914"/>
              <a:chOff x="3567462" y="1496185"/>
              <a:chExt cx="286500" cy="272914"/>
            </a:xfrm>
          </p:grpSpPr>
          <p:cxnSp>
            <p:nvCxnSpPr>
              <p:cNvPr id="193" name="Google Shape;7471;p72">
                <a:extLst>
                  <a:ext uri="{FF2B5EF4-FFF2-40B4-BE49-F238E27FC236}">
                    <a16:creationId xmlns:a16="http://schemas.microsoft.com/office/drawing/2014/main" id="{4C185647-C5E9-B115-AD27-E2FD9E100432}"/>
                  </a:ext>
                </a:extLst>
              </p:cNvPr>
              <p:cNvCxnSpPr/>
              <p:nvPr/>
            </p:nvCxnSpPr>
            <p:spPr>
              <a:xfrm rot="10800000">
                <a:off x="3626625" y="1596000"/>
                <a:ext cx="0" cy="173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194" name="Google Shape;7472;p72">
                <a:extLst>
                  <a:ext uri="{FF2B5EF4-FFF2-40B4-BE49-F238E27FC236}">
                    <a16:creationId xmlns:a16="http://schemas.microsoft.com/office/drawing/2014/main" id="{4B4F0669-A2E4-CDC6-05EF-9F38977F2225}"/>
                  </a:ext>
                </a:extLst>
              </p:cNvPr>
              <p:cNvSpPr/>
              <p:nvPr/>
            </p:nvSpPr>
            <p:spPr>
              <a:xfrm>
                <a:off x="3567462" y="1496185"/>
                <a:ext cx="286500" cy="99900"/>
              </a:xfrm>
              <a:prstGeom prst="rect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</p:grpSp>
        <p:sp>
          <p:nvSpPr>
            <p:cNvPr id="148" name="Google Shape;7473;p72">
              <a:extLst>
                <a:ext uri="{FF2B5EF4-FFF2-40B4-BE49-F238E27FC236}">
                  <a16:creationId xmlns:a16="http://schemas.microsoft.com/office/drawing/2014/main" id="{0E32B75A-0FC8-D0A7-7DCF-3D96BC2EAA6A}"/>
                </a:ext>
              </a:extLst>
            </p:cNvPr>
            <p:cNvSpPr/>
            <p:nvPr/>
          </p:nvSpPr>
          <p:spPr>
            <a:xfrm>
              <a:off x="3530532" y="1771972"/>
              <a:ext cx="187800" cy="187800"/>
            </a:xfrm>
            <a:prstGeom prst="ellipse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52" name="Google Shape;7474;p72">
              <a:extLst>
                <a:ext uri="{FF2B5EF4-FFF2-40B4-BE49-F238E27FC236}">
                  <a16:creationId xmlns:a16="http://schemas.microsoft.com/office/drawing/2014/main" id="{9438015C-F46A-FD67-7AD7-4D6D16C96785}"/>
                </a:ext>
              </a:extLst>
            </p:cNvPr>
            <p:cNvSpPr/>
            <p:nvPr/>
          </p:nvSpPr>
          <p:spPr>
            <a:xfrm>
              <a:off x="3891569" y="1779209"/>
              <a:ext cx="187800" cy="187800"/>
            </a:xfrm>
            <a:prstGeom prst="ellipse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grpSp>
          <p:nvGrpSpPr>
            <p:cNvPr id="153" name="Google Shape;7475;p72">
              <a:extLst>
                <a:ext uri="{FF2B5EF4-FFF2-40B4-BE49-F238E27FC236}">
                  <a16:creationId xmlns:a16="http://schemas.microsoft.com/office/drawing/2014/main" id="{FDED722D-6BF8-2D05-7D30-B4BED410CD99}"/>
                </a:ext>
              </a:extLst>
            </p:cNvPr>
            <p:cNvGrpSpPr/>
            <p:nvPr/>
          </p:nvGrpSpPr>
          <p:grpSpPr>
            <a:xfrm>
              <a:off x="3929014" y="1960574"/>
              <a:ext cx="286500" cy="242342"/>
              <a:chOff x="3929014" y="1960574"/>
              <a:chExt cx="286500" cy="242342"/>
            </a:xfrm>
          </p:grpSpPr>
          <p:cxnSp>
            <p:nvCxnSpPr>
              <p:cNvPr id="191" name="Google Shape;7476;p72">
                <a:extLst>
                  <a:ext uri="{FF2B5EF4-FFF2-40B4-BE49-F238E27FC236}">
                    <a16:creationId xmlns:a16="http://schemas.microsoft.com/office/drawing/2014/main" id="{F313D896-6063-A658-992C-E8FB212B52D4}"/>
                  </a:ext>
                </a:extLst>
              </p:cNvPr>
              <p:cNvCxnSpPr/>
              <p:nvPr/>
            </p:nvCxnSpPr>
            <p:spPr>
              <a:xfrm rot="10800000">
                <a:off x="3988400" y="1960574"/>
                <a:ext cx="0" cy="144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192" name="Google Shape;7477;p72">
                <a:extLst>
                  <a:ext uri="{FF2B5EF4-FFF2-40B4-BE49-F238E27FC236}">
                    <a16:creationId xmlns:a16="http://schemas.microsoft.com/office/drawing/2014/main" id="{B6984BD4-5C50-93EA-007D-749ED7EE628A}"/>
                  </a:ext>
                </a:extLst>
              </p:cNvPr>
              <p:cNvSpPr/>
              <p:nvPr/>
            </p:nvSpPr>
            <p:spPr>
              <a:xfrm>
                <a:off x="3929014" y="2103016"/>
                <a:ext cx="286500" cy="99900"/>
              </a:xfrm>
              <a:prstGeom prst="rect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154" name="Google Shape;7478;p72">
              <a:extLst>
                <a:ext uri="{FF2B5EF4-FFF2-40B4-BE49-F238E27FC236}">
                  <a16:creationId xmlns:a16="http://schemas.microsoft.com/office/drawing/2014/main" id="{22C5A5D7-6351-366C-E22E-EC68DED30DC5}"/>
                </a:ext>
              </a:extLst>
            </p:cNvPr>
            <p:cNvGrpSpPr/>
            <p:nvPr/>
          </p:nvGrpSpPr>
          <p:grpSpPr>
            <a:xfrm>
              <a:off x="4290828" y="1496185"/>
              <a:ext cx="286500" cy="272914"/>
              <a:chOff x="4290828" y="1496185"/>
              <a:chExt cx="286500" cy="272914"/>
            </a:xfrm>
          </p:grpSpPr>
          <p:cxnSp>
            <p:nvCxnSpPr>
              <p:cNvPr id="189" name="Google Shape;7479;p72">
                <a:extLst>
                  <a:ext uri="{FF2B5EF4-FFF2-40B4-BE49-F238E27FC236}">
                    <a16:creationId xmlns:a16="http://schemas.microsoft.com/office/drawing/2014/main" id="{18DB4F2B-4A75-9250-E324-A615376767C0}"/>
                  </a:ext>
                </a:extLst>
              </p:cNvPr>
              <p:cNvCxnSpPr/>
              <p:nvPr/>
            </p:nvCxnSpPr>
            <p:spPr>
              <a:xfrm rot="10800000">
                <a:off x="4350000" y="1596000"/>
                <a:ext cx="0" cy="173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190" name="Google Shape;7480;p72">
                <a:extLst>
                  <a:ext uri="{FF2B5EF4-FFF2-40B4-BE49-F238E27FC236}">
                    <a16:creationId xmlns:a16="http://schemas.microsoft.com/office/drawing/2014/main" id="{54B4544C-2EB8-400F-E7B7-00E79693577A}"/>
                  </a:ext>
                </a:extLst>
              </p:cNvPr>
              <p:cNvSpPr/>
              <p:nvPr/>
            </p:nvSpPr>
            <p:spPr>
              <a:xfrm>
                <a:off x="4290828" y="1496185"/>
                <a:ext cx="286500" cy="99900"/>
              </a:xfrm>
              <a:prstGeom prst="rect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</p:grpSp>
        <p:sp>
          <p:nvSpPr>
            <p:cNvPr id="155" name="Google Shape;7481;p72">
              <a:extLst>
                <a:ext uri="{FF2B5EF4-FFF2-40B4-BE49-F238E27FC236}">
                  <a16:creationId xmlns:a16="http://schemas.microsoft.com/office/drawing/2014/main" id="{1CF2FE42-B24A-A569-0608-4D7694583190}"/>
                </a:ext>
              </a:extLst>
            </p:cNvPr>
            <p:cNvSpPr/>
            <p:nvPr/>
          </p:nvSpPr>
          <p:spPr>
            <a:xfrm>
              <a:off x="4252606" y="1771972"/>
              <a:ext cx="187800" cy="187800"/>
            </a:xfrm>
            <a:prstGeom prst="ellipse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85" name="Google Shape;7466;p72">
              <a:extLst>
                <a:ext uri="{FF2B5EF4-FFF2-40B4-BE49-F238E27FC236}">
                  <a16:creationId xmlns:a16="http://schemas.microsoft.com/office/drawing/2014/main" id="{A4E32E61-96DD-D2C8-C4A7-F3CDEEA92D2C}"/>
                </a:ext>
              </a:extLst>
            </p:cNvPr>
            <p:cNvSpPr/>
            <p:nvPr/>
          </p:nvSpPr>
          <p:spPr>
            <a:xfrm>
              <a:off x="4613643" y="1763716"/>
              <a:ext cx="187800" cy="187800"/>
            </a:xfrm>
            <a:prstGeom prst="ellipse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grpSp>
          <p:nvGrpSpPr>
            <p:cNvPr id="186" name="Google Shape;7482;p72">
              <a:extLst>
                <a:ext uri="{FF2B5EF4-FFF2-40B4-BE49-F238E27FC236}">
                  <a16:creationId xmlns:a16="http://schemas.microsoft.com/office/drawing/2014/main" id="{926C099D-6499-296E-CBE8-D0D796A233C7}"/>
                </a:ext>
              </a:extLst>
            </p:cNvPr>
            <p:cNvGrpSpPr/>
            <p:nvPr/>
          </p:nvGrpSpPr>
          <p:grpSpPr>
            <a:xfrm>
              <a:off x="4657726" y="1959674"/>
              <a:ext cx="286500" cy="245092"/>
              <a:chOff x="4657726" y="1959674"/>
              <a:chExt cx="286500" cy="245092"/>
            </a:xfrm>
          </p:grpSpPr>
          <p:cxnSp>
            <p:nvCxnSpPr>
              <p:cNvPr id="187" name="Google Shape;7483;p72">
                <a:extLst>
                  <a:ext uri="{FF2B5EF4-FFF2-40B4-BE49-F238E27FC236}">
                    <a16:creationId xmlns:a16="http://schemas.microsoft.com/office/drawing/2014/main" id="{F067E63D-C535-4FBD-172C-C8A2648DBB4C}"/>
                  </a:ext>
                </a:extLst>
              </p:cNvPr>
              <p:cNvCxnSpPr/>
              <p:nvPr/>
            </p:nvCxnSpPr>
            <p:spPr>
              <a:xfrm rot="10800000">
                <a:off x="4707475" y="1959674"/>
                <a:ext cx="0" cy="1452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188" name="Google Shape;7484;p72">
                <a:extLst>
                  <a:ext uri="{FF2B5EF4-FFF2-40B4-BE49-F238E27FC236}">
                    <a16:creationId xmlns:a16="http://schemas.microsoft.com/office/drawing/2014/main" id="{DE3BC17A-8EB2-0652-1AE4-929E2BB0B215}"/>
                  </a:ext>
                </a:extLst>
              </p:cNvPr>
              <p:cNvSpPr/>
              <p:nvPr/>
            </p:nvSpPr>
            <p:spPr>
              <a:xfrm>
                <a:off x="4657726" y="2104866"/>
                <a:ext cx="286500" cy="99900"/>
              </a:xfrm>
              <a:prstGeom prst="rect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</p:grpSp>
      </p:grpSp>
      <p:grpSp>
        <p:nvGrpSpPr>
          <p:cNvPr id="199" name="Google Shape;7485;p72">
            <a:extLst>
              <a:ext uri="{FF2B5EF4-FFF2-40B4-BE49-F238E27FC236}">
                <a16:creationId xmlns:a16="http://schemas.microsoft.com/office/drawing/2014/main" id="{21EA459C-FBBE-0804-7F75-7E5AC6DA7A85}"/>
              </a:ext>
            </a:extLst>
          </p:cNvPr>
          <p:cNvGrpSpPr/>
          <p:nvPr/>
        </p:nvGrpSpPr>
        <p:grpSpPr>
          <a:xfrm>
            <a:off x="6972976" y="4298073"/>
            <a:ext cx="3194064" cy="757298"/>
            <a:chOff x="3512551" y="2358282"/>
            <a:chExt cx="1597032" cy="378649"/>
          </a:xfrm>
        </p:grpSpPr>
        <p:grpSp>
          <p:nvGrpSpPr>
            <p:cNvPr id="200" name="Google Shape;7486;p72">
              <a:extLst>
                <a:ext uri="{FF2B5EF4-FFF2-40B4-BE49-F238E27FC236}">
                  <a16:creationId xmlns:a16="http://schemas.microsoft.com/office/drawing/2014/main" id="{F2CBC2B5-FA71-3F52-7F82-DD6AAD01E848}"/>
                </a:ext>
              </a:extLst>
            </p:cNvPr>
            <p:cNvGrpSpPr/>
            <p:nvPr/>
          </p:nvGrpSpPr>
          <p:grpSpPr>
            <a:xfrm>
              <a:off x="3738198" y="2553002"/>
              <a:ext cx="1145834" cy="117"/>
              <a:chOff x="3738198" y="2553002"/>
              <a:chExt cx="1145834" cy="117"/>
            </a:xfrm>
          </p:grpSpPr>
          <p:cxnSp>
            <p:nvCxnSpPr>
              <p:cNvPr id="217" name="Google Shape;7487;p72">
                <a:extLst>
                  <a:ext uri="{FF2B5EF4-FFF2-40B4-BE49-F238E27FC236}">
                    <a16:creationId xmlns:a16="http://schemas.microsoft.com/office/drawing/2014/main" id="{DB53E104-027C-5FA3-A399-4B34F0301BB4}"/>
                  </a:ext>
                </a:extLst>
              </p:cNvPr>
              <p:cNvCxnSpPr/>
              <p:nvPr/>
            </p:nvCxnSpPr>
            <p:spPr>
              <a:xfrm>
                <a:off x="4195395" y="2553002"/>
                <a:ext cx="2316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18" name="Google Shape;7488;p72">
                <a:extLst>
                  <a:ext uri="{FF2B5EF4-FFF2-40B4-BE49-F238E27FC236}">
                    <a16:creationId xmlns:a16="http://schemas.microsoft.com/office/drawing/2014/main" id="{2E06A359-28A5-883B-9648-D620607E2E39}"/>
                  </a:ext>
                </a:extLst>
              </p:cNvPr>
              <p:cNvCxnSpPr/>
              <p:nvPr/>
            </p:nvCxnSpPr>
            <p:spPr>
              <a:xfrm>
                <a:off x="4652432" y="2553002"/>
                <a:ext cx="2316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19" name="Google Shape;7489;p72">
                <a:extLst>
                  <a:ext uri="{FF2B5EF4-FFF2-40B4-BE49-F238E27FC236}">
                    <a16:creationId xmlns:a16="http://schemas.microsoft.com/office/drawing/2014/main" id="{946C6CC0-D8F4-2ED6-7DDB-90FBB497F451}"/>
                  </a:ext>
                </a:extLst>
              </p:cNvPr>
              <p:cNvCxnSpPr>
                <a:stCxn id="206" idx="6"/>
                <a:endCxn id="215" idx="2"/>
              </p:cNvCxnSpPr>
              <p:nvPr/>
            </p:nvCxnSpPr>
            <p:spPr>
              <a:xfrm>
                <a:off x="3738198" y="2553118"/>
                <a:ext cx="2313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201" name="Google Shape;7492;p72">
              <a:extLst>
                <a:ext uri="{FF2B5EF4-FFF2-40B4-BE49-F238E27FC236}">
                  <a16:creationId xmlns:a16="http://schemas.microsoft.com/office/drawing/2014/main" id="{5B864C64-61D5-41EA-7F30-DA94BA6A511D}"/>
                </a:ext>
              </a:extLst>
            </p:cNvPr>
            <p:cNvGrpSpPr/>
            <p:nvPr/>
          </p:nvGrpSpPr>
          <p:grpSpPr>
            <a:xfrm>
              <a:off x="3969644" y="2440153"/>
              <a:ext cx="225900" cy="296779"/>
              <a:chOff x="3969644" y="2440153"/>
              <a:chExt cx="225900" cy="296779"/>
            </a:xfrm>
          </p:grpSpPr>
          <p:cxnSp>
            <p:nvCxnSpPr>
              <p:cNvPr id="214" name="Google Shape;7493;p72">
                <a:extLst>
                  <a:ext uri="{FF2B5EF4-FFF2-40B4-BE49-F238E27FC236}">
                    <a16:creationId xmlns:a16="http://schemas.microsoft.com/office/drawing/2014/main" id="{45BB8127-3DA9-234F-80D9-CDB6AAAFBF7C}"/>
                  </a:ext>
                </a:extLst>
              </p:cNvPr>
              <p:cNvCxnSpPr/>
              <p:nvPr/>
            </p:nvCxnSpPr>
            <p:spPr>
              <a:xfrm>
                <a:off x="4082390" y="2637031"/>
                <a:ext cx="0" cy="999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215" name="Google Shape;7491;p72">
                <a:extLst>
                  <a:ext uri="{FF2B5EF4-FFF2-40B4-BE49-F238E27FC236}">
                    <a16:creationId xmlns:a16="http://schemas.microsoft.com/office/drawing/2014/main" id="{D6B25626-31DA-8086-4D81-7E679FA4FD23}"/>
                  </a:ext>
                </a:extLst>
              </p:cNvPr>
              <p:cNvSpPr/>
              <p:nvPr/>
            </p:nvSpPr>
            <p:spPr>
              <a:xfrm>
                <a:off x="3969644" y="2440153"/>
                <a:ext cx="225900" cy="2259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216" name="Google Shape;7494;p72">
                <a:extLst>
                  <a:ext uri="{FF2B5EF4-FFF2-40B4-BE49-F238E27FC236}">
                    <a16:creationId xmlns:a16="http://schemas.microsoft.com/office/drawing/2014/main" id="{9A4322CB-D378-CA06-6F25-8D42D9E1DF0C}"/>
                  </a:ext>
                </a:extLst>
              </p:cNvPr>
              <p:cNvSpPr/>
              <p:nvPr/>
            </p:nvSpPr>
            <p:spPr>
              <a:xfrm>
                <a:off x="3998471" y="2468982"/>
                <a:ext cx="168300" cy="1683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202" name="Google Shape;7495;p72">
              <a:extLst>
                <a:ext uri="{FF2B5EF4-FFF2-40B4-BE49-F238E27FC236}">
                  <a16:creationId xmlns:a16="http://schemas.microsoft.com/office/drawing/2014/main" id="{5D513D1F-0DFC-4DC4-41B7-6C645FBF7C19}"/>
                </a:ext>
              </a:extLst>
            </p:cNvPr>
            <p:cNvGrpSpPr/>
            <p:nvPr/>
          </p:nvGrpSpPr>
          <p:grpSpPr>
            <a:xfrm>
              <a:off x="4426818" y="2358282"/>
              <a:ext cx="225600" cy="307471"/>
              <a:chOff x="4426818" y="2358282"/>
              <a:chExt cx="225600" cy="307471"/>
            </a:xfrm>
          </p:grpSpPr>
          <p:cxnSp>
            <p:nvCxnSpPr>
              <p:cNvPr id="211" name="Google Shape;7496;p72">
                <a:extLst>
                  <a:ext uri="{FF2B5EF4-FFF2-40B4-BE49-F238E27FC236}">
                    <a16:creationId xmlns:a16="http://schemas.microsoft.com/office/drawing/2014/main" id="{ACD70B45-F6C0-F96E-736E-4C2827AA91D5}"/>
                  </a:ext>
                </a:extLst>
              </p:cNvPr>
              <p:cNvCxnSpPr>
                <a:stCxn id="213" idx="0"/>
              </p:cNvCxnSpPr>
              <p:nvPr/>
            </p:nvCxnSpPr>
            <p:spPr>
              <a:xfrm rot="10800000">
                <a:off x="4539644" y="2358282"/>
                <a:ext cx="0" cy="110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212" name="Google Shape;7498;p72">
                <a:extLst>
                  <a:ext uri="{FF2B5EF4-FFF2-40B4-BE49-F238E27FC236}">
                    <a16:creationId xmlns:a16="http://schemas.microsoft.com/office/drawing/2014/main" id="{9354BF46-C763-47F9-7A7B-F3F42C1ACE30}"/>
                  </a:ext>
                </a:extLst>
              </p:cNvPr>
              <p:cNvSpPr/>
              <p:nvPr/>
            </p:nvSpPr>
            <p:spPr>
              <a:xfrm>
                <a:off x="4426818" y="2440153"/>
                <a:ext cx="225600" cy="2256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213" name="Google Shape;7497;p72">
                <a:extLst>
                  <a:ext uri="{FF2B5EF4-FFF2-40B4-BE49-F238E27FC236}">
                    <a16:creationId xmlns:a16="http://schemas.microsoft.com/office/drawing/2014/main" id="{B2A65D17-B1DF-DEB6-728D-E3113B0387E5}"/>
                  </a:ext>
                </a:extLst>
              </p:cNvPr>
              <p:cNvSpPr/>
              <p:nvPr/>
            </p:nvSpPr>
            <p:spPr>
              <a:xfrm>
                <a:off x="4455644" y="2468982"/>
                <a:ext cx="168000" cy="1680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203" name="Google Shape;7499;p72">
              <a:extLst>
                <a:ext uri="{FF2B5EF4-FFF2-40B4-BE49-F238E27FC236}">
                  <a16:creationId xmlns:a16="http://schemas.microsoft.com/office/drawing/2014/main" id="{2E1A42EB-8020-7E4E-08A6-D2B4AD9806E5}"/>
                </a:ext>
              </a:extLst>
            </p:cNvPr>
            <p:cNvGrpSpPr/>
            <p:nvPr/>
          </p:nvGrpSpPr>
          <p:grpSpPr>
            <a:xfrm>
              <a:off x="4883984" y="2440153"/>
              <a:ext cx="225600" cy="296479"/>
              <a:chOff x="4883984" y="2440153"/>
              <a:chExt cx="225600" cy="296479"/>
            </a:xfrm>
          </p:grpSpPr>
          <p:cxnSp>
            <p:nvCxnSpPr>
              <p:cNvPr id="208" name="Google Shape;7500;p72">
                <a:extLst>
                  <a:ext uri="{FF2B5EF4-FFF2-40B4-BE49-F238E27FC236}">
                    <a16:creationId xmlns:a16="http://schemas.microsoft.com/office/drawing/2014/main" id="{5B00D18E-D11E-05E6-4750-EAAAEA5046C5}"/>
                  </a:ext>
                </a:extLst>
              </p:cNvPr>
              <p:cNvCxnSpPr/>
              <p:nvPr/>
            </p:nvCxnSpPr>
            <p:spPr>
              <a:xfrm>
                <a:off x="4996858" y="2637031"/>
                <a:ext cx="0" cy="996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209" name="Google Shape;7501;p72">
                <a:extLst>
                  <a:ext uri="{FF2B5EF4-FFF2-40B4-BE49-F238E27FC236}">
                    <a16:creationId xmlns:a16="http://schemas.microsoft.com/office/drawing/2014/main" id="{4F90682C-8D0B-4D23-888A-68B36633BD7B}"/>
                  </a:ext>
                </a:extLst>
              </p:cNvPr>
              <p:cNvSpPr/>
              <p:nvPr/>
            </p:nvSpPr>
            <p:spPr>
              <a:xfrm>
                <a:off x="4883984" y="2440153"/>
                <a:ext cx="225600" cy="2256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210" name="Google Shape;7502;p72">
                <a:extLst>
                  <a:ext uri="{FF2B5EF4-FFF2-40B4-BE49-F238E27FC236}">
                    <a16:creationId xmlns:a16="http://schemas.microsoft.com/office/drawing/2014/main" id="{5A31A235-3F63-6A51-2E8F-7551BBEF1A1A}"/>
                  </a:ext>
                </a:extLst>
              </p:cNvPr>
              <p:cNvSpPr/>
              <p:nvPr/>
            </p:nvSpPr>
            <p:spPr>
              <a:xfrm>
                <a:off x="4912810" y="2468982"/>
                <a:ext cx="168000" cy="1680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204" name="Google Shape;7503;p72">
              <a:extLst>
                <a:ext uri="{FF2B5EF4-FFF2-40B4-BE49-F238E27FC236}">
                  <a16:creationId xmlns:a16="http://schemas.microsoft.com/office/drawing/2014/main" id="{21B4F789-32C0-587E-EC4E-9631AD3CDF08}"/>
                </a:ext>
              </a:extLst>
            </p:cNvPr>
            <p:cNvGrpSpPr/>
            <p:nvPr/>
          </p:nvGrpSpPr>
          <p:grpSpPr>
            <a:xfrm>
              <a:off x="3512551" y="2358356"/>
              <a:ext cx="225647" cy="307629"/>
              <a:chOff x="2182679" y="2005014"/>
              <a:chExt cx="792300" cy="1080158"/>
            </a:xfrm>
          </p:grpSpPr>
          <p:cxnSp>
            <p:nvCxnSpPr>
              <p:cNvPr id="205" name="Google Shape;7504;p72">
                <a:extLst>
                  <a:ext uri="{FF2B5EF4-FFF2-40B4-BE49-F238E27FC236}">
                    <a16:creationId xmlns:a16="http://schemas.microsoft.com/office/drawing/2014/main" id="{E77DD5DD-94FE-3828-1916-80E8CDFE8387}"/>
                  </a:ext>
                </a:extLst>
              </p:cNvPr>
              <p:cNvCxnSpPr>
                <a:stCxn id="207" idx="0"/>
              </p:cNvCxnSpPr>
              <p:nvPr/>
            </p:nvCxnSpPr>
            <p:spPr>
              <a:xfrm rot="10800000">
                <a:off x="2578961" y="2005014"/>
                <a:ext cx="0" cy="3888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206" name="Google Shape;7490;p72">
                <a:extLst>
                  <a:ext uri="{FF2B5EF4-FFF2-40B4-BE49-F238E27FC236}">
                    <a16:creationId xmlns:a16="http://schemas.microsoft.com/office/drawing/2014/main" id="{8E11363B-184D-398C-8BA4-E1CD4C1DE8E9}"/>
                  </a:ext>
                </a:extLst>
              </p:cNvPr>
              <p:cNvSpPr/>
              <p:nvPr/>
            </p:nvSpPr>
            <p:spPr>
              <a:xfrm>
                <a:off x="2182679" y="2292572"/>
                <a:ext cx="792300" cy="7926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207" name="Google Shape;7505;p72">
                <a:extLst>
                  <a:ext uri="{FF2B5EF4-FFF2-40B4-BE49-F238E27FC236}">
                    <a16:creationId xmlns:a16="http://schemas.microsoft.com/office/drawing/2014/main" id="{4AF8A676-FC01-F019-C843-0315C8B50687}"/>
                  </a:ext>
                </a:extLst>
              </p:cNvPr>
              <p:cNvSpPr/>
              <p:nvPr/>
            </p:nvSpPr>
            <p:spPr>
              <a:xfrm>
                <a:off x="2283911" y="2393814"/>
                <a:ext cx="590100" cy="5901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</p:grpSp>
      </p:grpSp>
      <p:grpSp>
        <p:nvGrpSpPr>
          <p:cNvPr id="220" name="Google Shape;7506;p72">
            <a:extLst>
              <a:ext uri="{FF2B5EF4-FFF2-40B4-BE49-F238E27FC236}">
                <a16:creationId xmlns:a16="http://schemas.microsoft.com/office/drawing/2014/main" id="{36CB9F2B-7ACC-EFDE-A933-4D9695B2ACF1}"/>
              </a:ext>
            </a:extLst>
          </p:cNvPr>
          <p:cNvGrpSpPr/>
          <p:nvPr/>
        </p:nvGrpSpPr>
        <p:grpSpPr>
          <a:xfrm>
            <a:off x="13693141" y="1945668"/>
            <a:ext cx="3119618" cy="1445220"/>
            <a:chOff x="634175" y="2986275"/>
            <a:chExt cx="3147949" cy="1458344"/>
          </a:xfrm>
        </p:grpSpPr>
        <p:cxnSp>
          <p:nvCxnSpPr>
            <p:cNvPr id="221" name="Google Shape;7507;p72">
              <a:extLst>
                <a:ext uri="{FF2B5EF4-FFF2-40B4-BE49-F238E27FC236}">
                  <a16:creationId xmlns:a16="http://schemas.microsoft.com/office/drawing/2014/main" id="{4655B9D4-F2D1-3A79-6EB1-FAD452BDD8A7}"/>
                </a:ext>
              </a:extLst>
            </p:cNvPr>
            <p:cNvCxnSpPr>
              <a:stCxn id="227" idx="4"/>
              <a:endCxn id="229" idx="0"/>
            </p:cNvCxnSpPr>
            <p:nvPr/>
          </p:nvCxnSpPr>
          <p:spPr>
            <a:xfrm>
              <a:off x="929975" y="3577875"/>
              <a:ext cx="591300" cy="27510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22" name="Google Shape;7510;p72">
              <a:extLst>
                <a:ext uri="{FF2B5EF4-FFF2-40B4-BE49-F238E27FC236}">
                  <a16:creationId xmlns:a16="http://schemas.microsoft.com/office/drawing/2014/main" id="{D2229B80-57CF-4600-E842-AC2CAD927262}"/>
                </a:ext>
              </a:extLst>
            </p:cNvPr>
            <p:cNvCxnSpPr>
              <a:stCxn id="229" idx="0"/>
              <a:endCxn id="226" idx="4"/>
            </p:cNvCxnSpPr>
            <p:nvPr/>
          </p:nvCxnSpPr>
          <p:spPr>
            <a:xfrm rot="10800000" flipH="1">
              <a:off x="1521366" y="3577919"/>
              <a:ext cx="686700" cy="27510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23" name="Google Shape;7512;p72">
              <a:extLst>
                <a:ext uri="{FF2B5EF4-FFF2-40B4-BE49-F238E27FC236}">
                  <a16:creationId xmlns:a16="http://schemas.microsoft.com/office/drawing/2014/main" id="{4BE674DB-B820-A5E4-745F-BDE7E30AF986}"/>
                </a:ext>
              </a:extLst>
            </p:cNvPr>
            <p:cNvCxnSpPr>
              <a:stCxn id="226" idx="4"/>
              <a:endCxn id="228" idx="0"/>
            </p:cNvCxnSpPr>
            <p:nvPr/>
          </p:nvCxnSpPr>
          <p:spPr>
            <a:xfrm>
              <a:off x="2208152" y="3577875"/>
              <a:ext cx="686700" cy="27510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24" name="Google Shape;7514;p72">
              <a:extLst>
                <a:ext uri="{FF2B5EF4-FFF2-40B4-BE49-F238E27FC236}">
                  <a16:creationId xmlns:a16="http://schemas.microsoft.com/office/drawing/2014/main" id="{23EF7600-1F76-9726-F8D5-7AF978FF199E}"/>
                </a:ext>
              </a:extLst>
            </p:cNvPr>
            <p:cNvCxnSpPr>
              <a:stCxn id="228" idx="0"/>
              <a:endCxn id="225" idx="4"/>
            </p:cNvCxnSpPr>
            <p:nvPr/>
          </p:nvCxnSpPr>
          <p:spPr>
            <a:xfrm rot="10800000" flipH="1">
              <a:off x="2894933" y="3577918"/>
              <a:ext cx="591300" cy="27510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225" name="Google Shape;7515;p72">
              <a:extLst>
                <a:ext uri="{FF2B5EF4-FFF2-40B4-BE49-F238E27FC236}">
                  <a16:creationId xmlns:a16="http://schemas.microsoft.com/office/drawing/2014/main" id="{161000C1-A55A-8876-B4DD-65BBE9596857}"/>
                </a:ext>
              </a:extLst>
            </p:cNvPr>
            <p:cNvSpPr/>
            <p:nvPr/>
          </p:nvSpPr>
          <p:spPr>
            <a:xfrm>
              <a:off x="3190524" y="2986275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37150" tIns="68550" rIns="137150" bIns="68550" anchor="ctr" anchorCtr="0">
              <a:noAutofit/>
            </a:bodyPr>
            <a:lstStyle/>
            <a:p>
              <a:pPr algn="ctr"/>
              <a:endParaRPr sz="2800">
                <a:solidFill>
                  <a:srgbClr val="00B05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226" name="Google Shape;7511;p72">
              <a:extLst>
                <a:ext uri="{FF2B5EF4-FFF2-40B4-BE49-F238E27FC236}">
                  <a16:creationId xmlns:a16="http://schemas.microsoft.com/office/drawing/2014/main" id="{9956B78E-FB34-C185-574C-FAB1042A82DE}"/>
                </a:ext>
              </a:extLst>
            </p:cNvPr>
            <p:cNvSpPr/>
            <p:nvPr/>
          </p:nvSpPr>
          <p:spPr>
            <a:xfrm>
              <a:off x="1912352" y="2986275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37150" tIns="68550" rIns="137150" bIns="68550" anchor="ctr" anchorCtr="0">
              <a:noAutofit/>
            </a:bodyPr>
            <a:lstStyle/>
            <a:p>
              <a:pPr algn="ctr"/>
              <a:endParaRPr sz="2800">
                <a:solidFill>
                  <a:srgbClr val="00B05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227" name="Google Shape;7508;p72">
              <a:extLst>
                <a:ext uri="{FF2B5EF4-FFF2-40B4-BE49-F238E27FC236}">
                  <a16:creationId xmlns:a16="http://schemas.microsoft.com/office/drawing/2014/main" id="{49112166-E385-D7BB-56A0-C3FD903E478A}"/>
                </a:ext>
              </a:extLst>
            </p:cNvPr>
            <p:cNvSpPr/>
            <p:nvPr/>
          </p:nvSpPr>
          <p:spPr>
            <a:xfrm>
              <a:off x="634175" y="2986275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37150" tIns="68550" rIns="137150" bIns="68550" anchor="ctr" anchorCtr="0">
              <a:noAutofit/>
            </a:bodyPr>
            <a:lstStyle/>
            <a:p>
              <a:pPr algn="ctr"/>
              <a:endParaRPr sz="2800">
                <a:solidFill>
                  <a:srgbClr val="00B05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228" name="Google Shape;7513;p72">
              <a:extLst>
                <a:ext uri="{FF2B5EF4-FFF2-40B4-BE49-F238E27FC236}">
                  <a16:creationId xmlns:a16="http://schemas.microsoft.com/office/drawing/2014/main" id="{74695F0A-6657-3588-5516-57DD8ABA6442}"/>
                </a:ext>
              </a:extLst>
            </p:cNvPr>
            <p:cNvSpPr/>
            <p:nvPr/>
          </p:nvSpPr>
          <p:spPr>
            <a:xfrm>
              <a:off x="2599133" y="3853018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37150" tIns="68550" rIns="137150" bIns="68550" anchor="ctr" anchorCtr="0">
              <a:noAutofit/>
            </a:bodyPr>
            <a:lstStyle/>
            <a:p>
              <a:pPr algn="ctr"/>
              <a:endParaRPr sz="2800">
                <a:solidFill>
                  <a:srgbClr val="00B05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229" name="Google Shape;7509;p72">
              <a:extLst>
                <a:ext uri="{FF2B5EF4-FFF2-40B4-BE49-F238E27FC236}">
                  <a16:creationId xmlns:a16="http://schemas.microsoft.com/office/drawing/2014/main" id="{21395DED-58AE-0F63-686F-90F406BC121D}"/>
                </a:ext>
              </a:extLst>
            </p:cNvPr>
            <p:cNvSpPr/>
            <p:nvPr/>
          </p:nvSpPr>
          <p:spPr>
            <a:xfrm>
              <a:off x="1225566" y="3853019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37150" tIns="68550" rIns="137150" bIns="68550" anchor="ctr" anchorCtr="0">
              <a:noAutofit/>
            </a:bodyPr>
            <a:lstStyle/>
            <a:p>
              <a:pPr algn="ctr"/>
              <a:endParaRPr sz="2800">
                <a:solidFill>
                  <a:srgbClr val="00B05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</p:grpSp>
      <p:grpSp>
        <p:nvGrpSpPr>
          <p:cNvPr id="230" name="Google Shape;7516;p72">
            <a:extLst>
              <a:ext uri="{FF2B5EF4-FFF2-40B4-BE49-F238E27FC236}">
                <a16:creationId xmlns:a16="http://schemas.microsoft.com/office/drawing/2014/main" id="{054B8209-99E2-C4C7-B3DD-5BF0A4335F8E}"/>
              </a:ext>
            </a:extLst>
          </p:cNvPr>
          <p:cNvGrpSpPr/>
          <p:nvPr/>
        </p:nvGrpSpPr>
        <p:grpSpPr>
          <a:xfrm>
            <a:off x="7000721" y="5365483"/>
            <a:ext cx="3141438" cy="588246"/>
            <a:chOff x="998425" y="1182125"/>
            <a:chExt cx="1065400" cy="199500"/>
          </a:xfrm>
        </p:grpSpPr>
        <p:sp>
          <p:nvSpPr>
            <p:cNvPr id="231" name="Google Shape;7517;p72">
              <a:extLst>
                <a:ext uri="{FF2B5EF4-FFF2-40B4-BE49-F238E27FC236}">
                  <a16:creationId xmlns:a16="http://schemas.microsoft.com/office/drawing/2014/main" id="{848EB74A-CFAE-BFA3-8F0A-6781B092EED1}"/>
                </a:ext>
              </a:extLst>
            </p:cNvPr>
            <p:cNvSpPr/>
            <p:nvPr/>
          </p:nvSpPr>
          <p:spPr>
            <a:xfrm>
              <a:off x="998425" y="1182125"/>
              <a:ext cx="1065400" cy="199500"/>
            </a:xfrm>
            <a:custGeom>
              <a:avLst/>
              <a:gdLst/>
              <a:ahLst/>
              <a:cxnLst/>
              <a:rect l="l" t="t" r="r" b="b"/>
              <a:pathLst>
                <a:path w="42616" h="7980" extrusionOk="0">
                  <a:moveTo>
                    <a:pt x="4324" y="1"/>
                  </a:moveTo>
                  <a:cubicBezTo>
                    <a:pt x="3159" y="1"/>
                    <a:pt x="1997" y="512"/>
                    <a:pt x="1246" y="1424"/>
                  </a:cubicBezTo>
                  <a:cubicBezTo>
                    <a:pt x="180" y="2720"/>
                    <a:pt x="1" y="4577"/>
                    <a:pt x="867" y="6031"/>
                  </a:cubicBezTo>
                  <a:cubicBezTo>
                    <a:pt x="1600" y="7262"/>
                    <a:pt x="2935" y="7980"/>
                    <a:pt x="4331" y="7980"/>
                  </a:cubicBezTo>
                  <a:cubicBezTo>
                    <a:pt x="4576" y="7980"/>
                    <a:pt x="4822" y="7958"/>
                    <a:pt x="5067" y="7913"/>
                  </a:cubicBezTo>
                  <a:cubicBezTo>
                    <a:pt x="6219" y="7700"/>
                    <a:pt x="7170" y="6971"/>
                    <a:pt x="7733" y="6006"/>
                  </a:cubicBezTo>
                  <a:cubicBezTo>
                    <a:pt x="8105" y="5370"/>
                    <a:pt x="8773" y="4970"/>
                    <a:pt x="9508" y="4970"/>
                  </a:cubicBezTo>
                  <a:lnTo>
                    <a:pt x="10488" y="4970"/>
                  </a:lnTo>
                  <a:cubicBezTo>
                    <a:pt x="11237" y="4970"/>
                    <a:pt x="11919" y="5376"/>
                    <a:pt x="12300" y="6020"/>
                  </a:cubicBezTo>
                  <a:lnTo>
                    <a:pt x="12307" y="6031"/>
                  </a:lnTo>
                  <a:cubicBezTo>
                    <a:pt x="13039" y="7262"/>
                    <a:pt x="14375" y="7980"/>
                    <a:pt x="15771" y="7980"/>
                  </a:cubicBezTo>
                  <a:cubicBezTo>
                    <a:pt x="16016" y="7980"/>
                    <a:pt x="16262" y="7958"/>
                    <a:pt x="16507" y="7913"/>
                  </a:cubicBezTo>
                  <a:cubicBezTo>
                    <a:pt x="17658" y="7700"/>
                    <a:pt x="18610" y="6971"/>
                    <a:pt x="19173" y="6006"/>
                  </a:cubicBezTo>
                  <a:cubicBezTo>
                    <a:pt x="19545" y="5370"/>
                    <a:pt x="20213" y="4970"/>
                    <a:pt x="20946" y="4970"/>
                  </a:cubicBezTo>
                  <a:lnTo>
                    <a:pt x="21928" y="4970"/>
                  </a:lnTo>
                  <a:cubicBezTo>
                    <a:pt x="22677" y="4970"/>
                    <a:pt x="23359" y="5376"/>
                    <a:pt x="23740" y="6020"/>
                  </a:cubicBezTo>
                  <a:lnTo>
                    <a:pt x="23747" y="6031"/>
                  </a:lnTo>
                  <a:cubicBezTo>
                    <a:pt x="24479" y="7262"/>
                    <a:pt x="25815" y="7980"/>
                    <a:pt x="27210" y="7980"/>
                  </a:cubicBezTo>
                  <a:cubicBezTo>
                    <a:pt x="27454" y="7980"/>
                    <a:pt x="27700" y="7958"/>
                    <a:pt x="27945" y="7913"/>
                  </a:cubicBezTo>
                  <a:cubicBezTo>
                    <a:pt x="29098" y="7700"/>
                    <a:pt x="30048" y="6971"/>
                    <a:pt x="30613" y="6006"/>
                  </a:cubicBezTo>
                  <a:cubicBezTo>
                    <a:pt x="30985" y="5370"/>
                    <a:pt x="31652" y="4970"/>
                    <a:pt x="32388" y="4970"/>
                  </a:cubicBezTo>
                  <a:lnTo>
                    <a:pt x="33368" y="4970"/>
                  </a:lnTo>
                  <a:cubicBezTo>
                    <a:pt x="34117" y="4970"/>
                    <a:pt x="34799" y="5376"/>
                    <a:pt x="35180" y="6020"/>
                  </a:cubicBezTo>
                  <a:lnTo>
                    <a:pt x="35187" y="6031"/>
                  </a:lnTo>
                  <a:cubicBezTo>
                    <a:pt x="35920" y="7262"/>
                    <a:pt x="37255" y="7980"/>
                    <a:pt x="38651" y="7980"/>
                  </a:cubicBezTo>
                  <a:cubicBezTo>
                    <a:pt x="38896" y="7980"/>
                    <a:pt x="39142" y="7958"/>
                    <a:pt x="39387" y="7913"/>
                  </a:cubicBezTo>
                  <a:cubicBezTo>
                    <a:pt x="41256" y="7567"/>
                    <a:pt x="42594" y="5866"/>
                    <a:pt x="42615" y="3993"/>
                  </a:cubicBezTo>
                  <a:cubicBezTo>
                    <a:pt x="42599" y="2323"/>
                    <a:pt x="41557" y="833"/>
                    <a:pt x="39994" y="246"/>
                  </a:cubicBezTo>
                  <a:cubicBezTo>
                    <a:pt x="39559" y="81"/>
                    <a:pt x="39100" y="2"/>
                    <a:pt x="38642" y="2"/>
                  </a:cubicBezTo>
                  <a:cubicBezTo>
                    <a:pt x="37477" y="2"/>
                    <a:pt x="36315" y="513"/>
                    <a:pt x="35565" y="1426"/>
                  </a:cubicBezTo>
                  <a:cubicBezTo>
                    <a:pt x="35428" y="1592"/>
                    <a:pt x="35304" y="1770"/>
                    <a:pt x="35195" y="1957"/>
                  </a:cubicBezTo>
                  <a:cubicBezTo>
                    <a:pt x="34817" y="2606"/>
                    <a:pt x="34133" y="3018"/>
                    <a:pt x="33382" y="3018"/>
                  </a:cubicBezTo>
                  <a:lnTo>
                    <a:pt x="32420" y="3018"/>
                  </a:lnTo>
                  <a:cubicBezTo>
                    <a:pt x="31683" y="3018"/>
                    <a:pt x="30996" y="2632"/>
                    <a:pt x="30624" y="1994"/>
                  </a:cubicBezTo>
                  <a:cubicBezTo>
                    <a:pt x="30157" y="1190"/>
                    <a:pt x="29425" y="572"/>
                    <a:pt x="28556" y="244"/>
                  </a:cubicBezTo>
                  <a:cubicBezTo>
                    <a:pt x="28121" y="80"/>
                    <a:pt x="27663" y="1"/>
                    <a:pt x="27205" y="1"/>
                  </a:cubicBezTo>
                  <a:cubicBezTo>
                    <a:pt x="26039" y="1"/>
                    <a:pt x="24877" y="513"/>
                    <a:pt x="24125" y="1426"/>
                  </a:cubicBezTo>
                  <a:cubicBezTo>
                    <a:pt x="23989" y="1592"/>
                    <a:pt x="23865" y="1770"/>
                    <a:pt x="23755" y="1957"/>
                  </a:cubicBezTo>
                  <a:cubicBezTo>
                    <a:pt x="23377" y="2606"/>
                    <a:pt x="22695" y="3018"/>
                    <a:pt x="21944" y="3018"/>
                  </a:cubicBezTo>
                  <a:lnTo>
                    <a:pt x="20981" y="3018"/>
                  </a:lnTo>
                  <a:cubicBezTo>
                    <a:pt x="20243" y="3018"/>
                    <a:pt x="19556" y="2632"/>
                    <a:pt x="19185" y="1994"/>
                  </a:cubicBezTo>
                  <a:cubicBezTo>
                    <a:pt x="18717" y="1190"/>
                    <a:pt x="17987" y="572"/>
                    <a:pt x="17116" y="244"/>
                  </a:cubicBezTo>
                  <a:cubicBezTo>
                    <a:pt x="16681" y="80"/>
                    <a:pt x="16223" y="1"/>
                    <a:pt x="15766" y="1"/>
                  </a:cubicBezTo>
                  <a:cubicBezTo>
                    <a:pt x="14600" y="1"/>
                    <a:pt x="13437" y="513"/>
                    <a:pt x="12686" y="1426"/>
                  </a:cubicBezTo>
                  <a:cubicBezTo>
                    <a:pt x="12549" y="1592"/>
                    <a:pt x="12425" y="1770"/>
                    <a:pt x="12316" y="1957"/>
                  </a:cubicBezTo>
                  <a:cubicBezTo>
                    <a:pt x="11937" y="2606"/>
                    <a:pt x="11255" y="3016"/>
                    <a:pt x="10504" y="3016"/>
                  </a:cubicBezTo>
                  <a:lnTo>
                    <a:pt x="9541" y="3016"/>
                  </a:lnTo>
                  <a:cubicBezTo>
                    <a:pt x="8805" y="3016"/>
                    <a:pt x="8116" y="2632"/>
                    <a:pt x="7745" y="1994"/>
                  </a:cubicBezTo>
                  <a:cubicBezTo>
                    <a:pt x="7277" y="1190"/>
                    <a:pt x="6547" y="572"/>
                    <a:pt x="5676" y="244"/>
                  </a:cubicBezTo>
                  <a:cubicBezTo>
                    <a:pt x="5241" y="80"/>
                    <a:pt x="4782" y="1"/>
                    <a:pt x="432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32" name="Google Shape;7518;p72">
              <a:extLst>
                <a:ext uri="{FF2B5EF4-FFF2-40B4-BE49-F238E27FC236}">
                  <a16:creationId xmlns:a16="http://schemas.microsoft.com/office/drawing/2014/main" id="{A99FAC05-889A-B5F9-42D8-8EE36C47451B}"/>
                </a:ext>
              </a:extLst>
            </p:cNvPr>
            <p:cNvSpPr/>
            <p:nvPr/>
          </p:nvSpPr>
          <p:spPr>
            <a:xfrm>
              <a:off x="1017250" y="1193175"/>
              <a:ext cx="177475" cy="177500"/>
            </a:xfrm>
            <a:custGeom>
              <a:avLst/>
              <a:gdLst/>
              <a:ahLst/>
              <a:cxnLst/>
              <a:rect l="l" t="t" r="r" b="b"/>
              <a:pathLst>
                <a:path w="7099" h="7100" extrusionOk="0">
                  <a:moveTo>
                    <a:pt x="3550" y="1"/>
                  </a:moveTo>
                  <a:cubicBezTo>
                    <a:pt x="1589" y="1"/>
                    <a:pt x="0" y="1589"/>
                    <a:pt x="0" y="3551"/>
                  </a:cubicBezTo>
                  <a:cubicBezTo>
                    <a:pt x="0" y="5511"/>
                    <a:pt x="1589" y="7099"/>
                    <a:pt x="3550" y="7099"/>
                  </a:cubicBezTo>
                  <a:cubicBezTo>
                    <a:pt x="5510" y="7099"/>
                    <a:pt x="7099" y="5511"/>
                    <a:pt x="7099" y="3551"/>
                  </a:cubicBezTo>
                  <a:cubicBezTo>
                    <a:pt x="7099" y="1589"/>
                    <a:pt x="5510" y="1"/>
                    <a:pt x="355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33" name="Google Shape;7519;p72">
              <a:extLst>
                <a:ext uri="{FF2B5EF4-FFF2-40B4-BE49-F238E27FC236}">
                  <a16:creationId xmlns:a16="http://schemas.microsoft.com/office/drawing/2014/main" id="{A6F5D4A9-3CC4-2557-A3A7-733D356E8D79}"/>
                </a:ext>
              </a:extLst>
            </p:cNvPr>
            <p:cNvSpPr/>
            <p:nvPr/>
          </p:nvSpPr>
          <p:spPr>
            <a:xfrm>
              <a:off x="1303250" y="1193175"/>
              <a:ext cx="177475" cy="177500"/>
            </a:xfrm>
            <a:custGeom>
              <a:avLst/>
              <a:gdLst/>
              <a:ahLst/>
              <a:cxnLst/>
              <a:rect l="l" t="t" r="r" b="b"/>
              <a:pathLst>
                <a:path w="7099" h="7100" extrusionOk="0">
                  <a:moveTo>
                    <a:pt x="3550" y="1"/>
                  </a:moveTo>
                  <a:cubicBezTo>
                    <a:pt x="1589" y="1"/>
                    <a:pt x="0" y="1589"/>
                    <a:pt x="0" y="3551"/>
                  </a:cubicBezTo>
                  <a:cubicBezTo>
                    <a:pt x="0" y="5511"/>
                    <a:pt x="1589" y="7099"/>
                    <a:pt x="3550" y="7099"/>
                  </a:cubicBezTo>
                  <a:cubicBezTo>
                    <a:pt x="5510" y="7099"/>
                    <a:pt x="7099" y="5511"/>
                    <a:pt x="7099" y="3551"/>
                  </a:cubicBezTo>
                  <a:cubicBezTo>
                    <a:pt x="7099" y="1589"/>
                    <a:pt x="5510" y="1"/>
                    <a:pt x="355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34" name="Google Shape;7520;p72">
              <a:extLst>
                <a:ext uri="{FF2B5EF4-FFF2-40B4-BE49-F238E27FC236}">
                  <a16:creationId xmlns:a16="http://schemas.microsoft.com/office/drawing/2014/main" id="{8D15A261-E955-C2E5-6845-0E04605100D8}"/>
                </a:ext>
              </a:extLst>
            </p:cNvPr>
            <p:cNvSpPr/>
            <p:nvPr/>
          </p:nvSpPr>
          <p:spPr>
            <a:xfrm>
              <a:off x="1589250" y="1193175"/>
              <a:ext cx="177475" cy="177500"/>
            </a:xfrm>
            <a:custGeom>
              <a:avLst/>
              <a:gdLst/>
              <a:ahLst/>
              <a:cxnLst/>
              <a:rect l="l" t="t" r="r" b="b"/>
              <a:pathLst>
                <a:path w="7099" h="7100" extrusionOk="0">
                  <a:moveTo>
                    <a:pt x="3549" y="1"/>
                  </a:moveTo>
                  <a:cubicBezTo>
                    <a:pt x="1589" y="1"/>
                    <a:pt x="0" y="1589"/>
                    <a:pt x="0" y="3551"/>
                  </a:cubicBezTo>
                  <a:cubicBezTo>
                    <a:pt x="0" y="5511"/>
                    <a:pt x="1589" y="7099"/>
                    <a:pt x="3549" y="7099"/>
                  </a:cubicBezTo>
                  <a:cubicBezTo>
                    <a:pt x="5510" y="7099"/>
                    <a:pt x="7099" y="5511"/>
                    <a:pt x="7099" y="3551"/>
                  </a:cubicBezTo>
                  <a:cubicBezTo>
                    <a:pt x="7099" y="1589"/>
                    <a:pt x="5510" y="1"/>
                    <a:pt x="3549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35" name="Google Shape;7521;p72">
              <a:extLst>
                <a:ext uri="{FF2B5EF4-FFF2-40B4-BE49-F238E27FC236}">
                  <a16:creationId xmlns:a16="http://schemas.microsoft.com/office/drawing/2014/main" id="{738486CB-8093-EED9-9BE6-B983D1A370A9}"/>
                </a:ext>
              </a:extLst>
            </p:cNvPr>
            <p:cNvSpPr/>
            <p:nvPr/>
          </p:nvSpPr>
          <p:spPr>
            <a:xfrm>
              <a:off x="1875200" y="1193175"/>
              <a:ext cx="177525" cy="177500"/>
            </a:xfrm>
            <a:custGeom>
              <a:avLst/>
              <a:gdLst/>
              <a:ahLst/>
              <a:cxnLst/>
              <a:rect l="l" t="t" r="r" b="b"/>
              <a:pathLst>
                <a:path w="7101" h="7100" extrusionOk="0">
                  <a:moveTo>
                    <a:pt x="3551" y="1"/>
                  </a:moveTo>
                  <a:cubicBezTo>
                    <a:pt x="1590" y="1"/>
                    <a:pt x="0" y="1589"/>
                    <a:pt x="0" y="3551"/>
                  </a:cubicBezTo>
                  <a:cubicBezTo>
                    <a:pt x="0" y="5511"/>
                    <a:pt x="1590" y="7099"/>
                    <a:pt x="3551" y="7099"/>
                  </a:cubicBezTo>
                  <a:cubicBezTo>
                    <a:pt x="5511" y="7099"/>
                    <a:pt x="7101" y="5511"/>
                    <a:pt x="7101" y="3551"/>
                  </a:cubicBezTo>
                  <a:cubicBezTo>
                    <a:pt x="7101" y="1589"/>
                    <a:pt x="5511" y="1"/>
                    <a:pt x="355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36" name="Google Shape;7522;p72">
            <a:extLst>
              <a:ext uri="{FF2B5EF4-FFF2-40B4-BE49-F238E27FC236}">
                <a16:creationId xmlns:a16="http://schemas.microsoft.com/office/drawing/2014/main" id="{F212C8D5-7940-C7F3-669D-1E455BF6235F}"/>
              </a:ext>
            </a:extLst>
          </p:cNvPr>
          <p:cNvGrpSpPr/>
          <p:nvPr/>
        </p:nvGrpSpPr>
        <p:grpSpPr>
          <a:xfrm>
            <a:off x="13687232" y="3600457"/>
            <a:ext cx="3131432" cy="733458"/>
            <a:chOff x="1247650" y="2075423"/>
            <a:chExt cx="6648477" cy="1557238"/>
          </a:xfrm>
        </p:grpSpPr>
        <p:sp>
          <p:nvSpPr>
            <p:cNvPr id="237" name="Google Shape;7523;p72">
              <a:extLst>
                <a:ext uri="{FF2B5EF4-FFF2-40B4-BE49-F238E27FC236}">
                  <a16:creationId xmlns:a16="http://schemas.microsoft.com/office/drawing/2014/main" id="{A0152EA4-AC2C-0597-1EDB-F238700A2CF8}"/>
                </a:ext>
              </a:extLst>
            </p:cNvPr>
            <p:cNvSpPr/>
            <p:nvPr/>
          </p:nvSpPr>
          <p:spPr>
            <a:xfrm>
              <a:off x="6633862" y="2075423"/>
              <a:ext cx="953444" cy="825696"/>
            </a:xfrm>
            <a:custGeom>
              <a:avLst/>
              <a:gdLst/>
              <a:ahLst/>
              <a:cxnLst/>
              <a:rect l="l" t="t" r="r" b="b"/>
              <a:pathLst>
                <a:path w="57767" h="50027" extrusionOk="0">
                  <a:moveTo>
                    <a:pt x="14439" y="0"/>
                  </a:moveTo>
                  <a:lnTo>
                    <a:pt x="0" y="25014"/>
                  </a:lnTo>
                  <a:lnTo>
                    <a:pt x="14439" y="50027"/>
                  </a:lnTo>
                  <a:lnTo>
                    <a:pt x="43329" y="50027"/>
                  </a:lnTo>
                  <a:lnTo>
                    <a:pt x="57767" y="25014"/>
                  </a:lnTo>
                  <a:lnTo>
                    <a:pt x="4332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38" name="Google Shape;7524;p72">
              <a:extLst>
                <a:ext uri="{FF2B5EF4-FFF2-40B4-BE49-F238E27FC236}">
                  <a16:creationId xmlns:a16="http://schemas.microsoft.com/office/drawing/2014/main" id="{87EABB15-7DD2-C1AD-80EC-74CB197811A0}"/>
                </a:ext>
              </a:extLst>
            </p:cNvPr>
            <p:cNvSpPr/>
            <p:nvPr/>
          </p:nvSpPr>
          <p:spPr>
            <a:xfrm>
              <a:off x="5359252" y="2806965"/>
              <a:ext cx="953461" cy="825696"/>
            </a:xfrm>
            <a:custGeom>
              <a:avLst/>
              <a:gdLst/>
              <a:ahLst/>
              <a:cxnLst/>
              <a:rect l="l" t="t" r="r" b="b"/>
              <a:pathLst>
                <a:path w="57768" h="50027" extrusionOk="0">
                  <a:moveTo>
                    <a:pt x="14439" y="0"/>
                  </a:moveTo>
                  <a:lnTo>
                    <a:pt x="1" y="25013"/>
                  </a:lnTo>
                  <a:lnTo>
                    <a:pt x="14439" y="50027"/>
                  </a:lnTo>
                  <a:lnTo>
                    <a:pt x="43329" y="50027"/>
                  </a:lnTo>
                  <a:lnTo>
                    <a:pt x="57767" y="25013"/>
                  </a:lnTo>
                  <a:lnTo>
                    <a:pt x="4332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39" name="Google Shape;7525;p72">
              <a:extLst>
                <a:ext uri="{FF2B5EF4-FFF2-40B4-BE49-F238E27FC236}">
                  <a16:creationId xmlns:a16="http://schemas.microsoft.com/office/drawing/2014/main" id="{D42B5FF7-EAB3-3011-C61F-777DB6E2F892}"/>
                </a:ext>
              </a:extLst>
            </p:cNvPr>
            <p:cNvSpPr/>
            <p:nvPr/>
          </p:nvSpPr>
          <p:spPr>
            <a:xfrm>
              <a:off x="1601478" y="2075425"/>
              <a:ext cx="953316" cy="825696"/>
            </a:xfrm>
            <a:custGeom>
              <a:avLst/>
              <a:gdLst/>
              <a:ahLst/>
              <a:cxnLst/>
              <a:rect l="l" t="t" r="r" b="b"/>
              <a:pathLst>
                <a:path w="57768" h="50027" extrusionOk="0">
                  <a:moveTo>
                    <a:pt x="14439" y="0"/>
                  </a:moveTo>
                  <a:lnTo>
                    <a:pt x="1" y="25013"/>
                  </a:lnTo>
                  <a:lnTo>
                    <a:pt x="14439" y="50027"/>
                  </a:lnTo>
                  <a:lnTo>
                    <a:pt x="43329" y="50027"/>
                  </a:lnTo>
                  <a:lnTo>
                    <a:pt x="57768" y="25013"/>
                  </a:lnTo>
                  <a:lnTo>
                    <a:pt x="4332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40" name="Google Shape;7526;p72">
              <a:extLst>
                <a:ext uri="{FF2B5EF4-FFF2-40B4-BE49-F238E27FC236}">
                  <a16:creationId xmlns:a16="http://schemas.microsoft.com/office/drawing/2014/main" id="{2DB775EC-2E67-66F9-F3C5-0A93CE69B3DE}"/>
                </a:ext>
              </a:extLst>
            </p:cNvPr>
            <p:cNvSpPr/>
            <p:nvPr/>
          </p:nvSpPr>
          <p:spPr>
            <a:xfrm>
              <a:off x="2857827" y="2807112"/>
              <a:ext cx="953370" cy="825320"/>
            </a:xfrm>
            <a:custGeom>
              <a:avLst/>
              <a:gdLst/>
              <a:ahLst/>
              <a:cxnLst/>
              <a:rect l="l" t="t" r="r" b="b"/>
              <a:pathLst>
                <a:path w="57780" h="50027" extrusionOk="0">
                  <a:moveTo>
                    <a:pt x="14452" y="0"/>
                  </a:moveTo>
                  <a:lnTo>
                    <a:pt x="0" y="25013"/>
                  </a:lnTo>
                  <a:lnTo>
                    <a:pt x="14452" y="50027"/>
                  </a:lnTo>
                  <a:lnTo>
                    <a:pt x="43328" y="50027"/>
                  </a:lnTo>
                  <a:lnTo>
                    <a:pt x="57780" y="25013"/>
                  </a:lnTo>
                  <a:lnTo>
                    <a:pt x="4332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41" name="Google Shape;7527;p72">
              <a:extLst>
                <a:ext uri="{FF2B5EF4-FFF2-40B4-BE49-F238E27FC236}">
                  <a16:creationId xmlns:a16="http://schemas.microsoft.com/office/drawing/2014/main" id="{4A392B02-4064-872A-FF64-C874AB6388B9}"/>
                </a:ext>
              </a:extLst>
            </p:cNvPr>
            <p:cNvSpPr/>
            <p:nvPr/>
          </p:nvSpPr>
          <p:spPr>
            <a:xfrm>
              <a:off x="4097386" y="2075425"/>
              <a:ext cx="953444" cy="825696"/>
            </a:xfrm>
            <a:custGeom>
              <a:avLst/>
              <a:gdLst/>
              <a:ahLst/>
              <a:cxnLst/>
              <a:rect l="l" t="t" r="r" b="b"/>
              <a:pathLst>
                <a:path w="57767" h="50027" extrusionOk="0">
                  <a:moveTo>
                    <a:pt x="14439" y="0"/>
                  </a:moveTo>
                  <a:lnTo>
                    <a:pt x="0" y="25013"/>
                  </a:lnTo>
                  <a:lnTo>
                    <a:pt x="14439" y="50027"/>
                  </a:lnTo>
                  <a:lnTo>
                    <a:pt x="43328" y="50027"/>
                  </a:lnTo>
                  <a:lnTo>
                    <a:pt x="57767" y="25013"/>
                  </a:lnTo>
                  <a:lnTo>
                    <a:pt x="4332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42" name="Google Shape;7528;p72">
              <a:extLst>
                <a:ext uri="{FF2B5EF4-FFF2-40B4-BE49-F238E27FC236}">
                  <a16:creationId xmlns:a16="http://schemas.microsoft.com/office/drawing/2014/main" id="{2FE7E934-E52A-B389-19F9-948185E1FFDE}"/>
                </a:ext>
              </a:extLst>
            </p:cNvPr>
            <p:cNvSpPr/>
            <p:nvPr/>
          </p:nvSpPr>
          <p:spPr>
            <a:xfrm>
              <a:off x="1247650" y="2490334"/>
              <a:ext cx="6648477" cy="729445"/>
            </a:xfrm>
            <a:custGeom>
              <a:avLst/>
              <a:gdLst/>
              <a:ahLst/>
              <a:cxnLst/>
              <a:rect l="l" t="t" r="r" b="b"/>
              <a:pathLst>
                <a:path w="285373" h="31310" fill="none" extrusionOk="0">
                  <a:moveTo>
                    <a:pt x="285373" y="3317"/>
                  </a:moveTo>
                  <a:lnTo>
                    <a:pt x="269256" y="31309"/>
                  </a:lnTo>
                  <a:lnTo>
                    <a:pt x="233095" y="31309"/>
                  </a:lnTo>
                  <a:lnTo>
                    <a:pt x="215067" y="352"/>
                  </a:lnTo>
                  <a:lnTo>
                    <a:pt x="179426" y="352"/>
                  </a:lnTo>
                  <a:lnTo>
                    <a:pt x="161606" y="31218"/>
                  </a:lnTo>
                  <a:lnTo>
                    <a:pt x="125718" y="31309"/>
                  </a:lnTo>
                  <a:lnTo>
                    <a:pt x="107651" y="0"/>
                  </a:lnTo>
                  <a:lnTo>
                    <a:pt x="71490" y="0"/>
                  </a:lnTo>
                  <a:lnTo>
                    <a:pt x="53669" y="31075"/>
                  </a:lnTo>
                  <a:lnTo>
                    <a:pt x="18042" y="31075"/>
                  </a:lnTo>
                  <a:lnTo>
                    <a:pt x="0" y="118"/>
                  </a:lnTo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miter lim="13007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43" name="Google Shape;7529;p72">
            <a:extLst>
              <a:ext uri="{FF2B5EF4-FFF2-40B4-BE49-F238E27FC236}">
                <a16:creationId xmlns:a16="http://schemas.microsoft.com/office/drawing/2014/main" id="{1612E4EF-4319-9778-F3D6-09C291B4A580}"/>
              </a:ext>
            </a:extLst>
          </p:cNvPr>
          <p:cNvGrpSpPr/>
          <p:nvPr/>
        </p:nvGrpSpPr>
        <p:grpSpPr>
          <a:xfrm>
            <a:off x="13655857" y="5898086"/>
            <a:ext cx="3194122" cy="1326880"/>
            <a:chOff x="6796238" y="3158297"/>
            <a:chExt cx="1630319" cy="677257"/>
          </a:xfrm>
        </p:grpSpPr>
        <p:cxnSp>
          <p:nvCxnSpPr>
            <p:cNvPr id="244" name="Google Shape;7530;p72">
              <a:extLst>
                <a:ext uri="{FF2B5EF4-FFF2-40B4-BE49-F238E27FC236}">
                  <a16:creationId xmlns:a16="http://schemas.microsoft.com/office/drawing/2014/main" id="{9048B231-AA5E-C9E1-EA64-85EF110AE686}"/>
                </a:ext>
              </a:extLst>
            </p:cNvPr>
            <p:cNvCxnSpPr/>
            <p:nvPr/>
          </p:nvCxnSpPr>
          <p:spPr>
            <a:xfrm>
              <a:off x="7012244" y="3664854"/>
              <a:ext cx="0" cy="170700"/>
            </a:xfrm>
            <a:prstGeom prst="straightConnector1">
              <a:avLst/>
            </a:pr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med" len="med"/>
              <a:tailEnd type="diamond" w="med" len="med"/>
            </a:ln>
          </p:spPr>
        </p:cxnSp>
        <p:cxnSp>
          <p:nvCxnSpPr>
            <p:cNvPr id="245" name="Google Shape;7531;p72">
              <a:extLst>
                <a:ext uri="{FF2B5EF4-FFF2-40B4-BE49-F238E27FC236}">
                  <a16:creationId xmlns:a16="http://schemas.microsoft.com/office/drawing/2014/main" id="{636CEE99-746C-2135-6542-57E15E999716}"/>
                </a:ext>
              </a:extLst>
            </p:cNvPr>
            <p:cNvCxnSpPr/>
            <p:nvPr/>
          </p:nvCxnSpPr>
          <p:spPr>
            <a:xfrm>
              <a:off x="7810957" y="3664854"/>
              <a:ext cx="0" cy="170700"/>
            </a:xfrm>
            <a:prstGeom prst="straightConnector1">
              <a:avLst/>
            </a:pr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med" len="med"/>
              <a:tailEnd type="diamond" w="med" len="med"/>
            </a:ln>
          </p:spPr>
        </p:cxnSp>
        <p:cxnSp>
          <p:nvCxnSpPr>
            <p:cNvPr id="246" name="Google Shape;7532;p72">
              <a:extLst>
                <a:ext uri="{FF2B5EF4-FFF2-40B4-BE49-F238E27FC236}">
                  <a16:creationId xmlns:a16="http://schemas.microsoft.com/office/drawing/2014/main" id="{09CBAACF-BFA5-B918-3933-48D5EC6E6AD5}"/>
                </a:ext>
              </a:extLst>
            </p:cNvPr>
            <p:cNvCxnSpPr/>
            <p:nvPr/>
          </p:nvCxnSpPr>
          <p:spPr>
            <a:xfrm rot="10800000">
              <a:off x="8196652" y="3170826"/>
              <a:ext cx="0" cy="169800"/>
            </a:xfrm>
            <a:prstGeom prst="straightConnector1">
              <a:avLst/>
            </a:pr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med" len="med"/>
              <a:tailEnd type="diamond" w="med" len="med"/>
            </a:ln>
          </p:spPr>
        </p:cxnSp>
        <p:cxnSp>
          <p:nvCxnSpPr>
            <p:cNvPr id="247" name="Google Shape;7533;p72">
              <a:extLst>
                <a:ext uri="{FF2B5EF4-FFF2-40B4-BE49-F238E27FC236}">
                  <a16:creationId xmlns:a16="http://schemas.microsoft.com/office/drawing/2014/main" id="{56185286-4A94-460B-A474-37268F1B9620}"/>
                </a:ext>
              </a:extLst>
            </p:cNvPr>
            <p:cNvCxnSpPr/>
            <p:nvPr/>
          </p:nvCxnSpPr>
          <p:spPr>
            <a:xfrm rot="10800000">
              <a:off x="7411601" y="3158297"/>
              <a:ext cx="0" cy="170700"/>
            </a:xfrm>
            <a:prstGeom prst="straightConnector1">
              <a:avLst/>
            </a:pr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med" len="med"/>
              <a:tailEnd type="diamond" w="med" len="med"/>
            </a:ln>
          </p:spPr>
        </p:cxnSp>
        <p:grpSp>
          <p:nvGrpSpPr>
            <p:cNvPr id="248" name="Google Shape;7534;p72">
              <a:extLst>
                <a:ext uri="{FF2B5EF4-FFF2-40B4-BE49-F238E27FC236}">
                  <a16:creationId xmlns:a16="http://schemas.microsoft.com/office/drawing/2014/main" id="{7F008011-35CB-B19A-913C-5EBBD2172D4D}"/>
                </a:ext>
              </a:extLst>
            </p:cNvPr>
            <p:cNvGrpSpPr/>
            <p:nvPr/>
          </p:nvGrpSpPr>
          <p:grpSpPr>
            <a:xfrm>
              <a:off x="6796238" y="3311904"/>
              <a:ext cx="1630319" cy="377697"/>
              <a:chOff x="6796238" y="3311904"/>
              <a:chExt cx="1630319" cy="377697"/>
            </a:xfrm>
          </p:grpSpPr>
          <p:sp>
            <p:nvSpPr>
              <p:cNvPr id="249" name="Google Shape;7535;p72">
                <a:extLst>
                  <a:ext uri="{FF2B5EF4-FFF2-40B4-BE49-F238E27FC236}">
                    <a16:creationId xmlns:a16="http://schemas.microsoft.com/office/drawing/2014/main" id="{855139B8-5C5F-2A64-047E-755396258D1D}"/>
                  </a:ext>
                </a:extLst>
              </p:cNvPr>
              <p:cNvSpPr/>
              <p:nvPr/>
            </p:nvSpPr>
            <p:spPr>
              <a:xfrm>
                <a:off x="6796238" y="3311904"/>
                <a:ext cx="798025" cy="377697"/>
              </a:xfrm>
              <a:custGeom>
                <a:avLst/>
                <a:gdLst/>
                <a:ahLst/>
                <a:cxnLst/>
                <a:rect l="l" t="t" r="r" b="b"/>
                <a:pathLst>
                  <a:path w="34368" h="16266" extrusionOk="0">
                    <a:moveTo>
                      <a:pt x="4679" y="0"/>
                    </a:moveTo>
                    <a:lnTo>
                      <a:pt x="0" y="8133"/>
                    </a:lnTo>
                    <a:lnTo>
                      <a:pt x="4679" y="16265"/>
                    </a:lnTo>
                    <a:lnTo>
                      <a:pt x="14094" y="16265"/>
                    </a:lnTo>
                    <a:lnTo>
                      <a:pt x="17913" y="9590"/>
                    </a:lnTo>
                    <a:lnTo>
                      <a:pt x="22591" y="1458"/>
                    </a:lnTo>
                    <a:lnTo>
                      <a:pt x="30301" y="1458"/>
                    </a:lnTo>
                    <a:lnTo>
                      <a:pt x="33522" y="7098"/>
                    </a:lnTo>
                    <a:lnTo>
                      <a:pt x="34367" y="5640"/>
                    </a:lnTo>
                    <a:lnTo>
                      <a:pt x="33522" y="4183"/>
                    </a:lnTo>
                    <a:lnTo>
                      <a:pt x="31146" y="0"/>
                    </a:lnTo>
                    <a:lnTo>
                      <a:pt x="21746" y="0"/>
                    </a:lnTo>
                    <a:lnTo>
                      <a:pt x="17067" y="8133"/>
                    </a:lnTo>
                    <a:lnTo>
                      <a:pt x="13234" y="14808"/>
                    </a:lnTo>
                    <a:lnTo>
                      <a:pt x="5524" y="14808"/>
                    </a:lnTo>
                    <a:lnTo>
                      <a:pt x="1706" y="8133"/>
                    </a:lnTo>
                    <a:lnTo>
                      <a:pt x="5524" y="1458"/>
                    </a:lnTo>
                    <a:lnTo>
                      <a:pt x="13234" y="1458"/>
                    </a:lnTo>
                    <a:lnTo>
                      <a:pt x="16455" y="7098"/>
                    </a:lnTo>
                    <a:lnTo>
                      <a:pt x="17301" y="5640"/>
                    </a:lnTo>
                    <a:lnTo>
                      <a:pt x="16455" y="4183"/>
                    </a:lnTo>
                    <a:lnTo>
                      <a:pt x="14094" y="0"/>
                    </a:lnTo>
                    <a:close/>
                  </a:path>
                </a:pathLst>
              </a:custGeom>
              <a:solidFill>
                <a:srgbClr val="435D74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250" name="Google Shape;7536;p72">
                <a:extLst>
                  <a:ext uri="{FF2B5EF4-FFF2-40B4-BE49-F238E27FC236}">
                    <a16:creationId xmlns:a16="http://schemas.microsoft.com/office/drawing/2014/main" id="{84172868-1DD7-5A49-2CB8-CBD0492545F7}"/>
                  </a:ext>
                </a:extLst>
              </p:cNvPr>
              <p:cNvSpPr/>
              <p:nvPr/>
            </p:nvSpPr>
            <p:spPr>
              <a:xfrm>
                <a:off x="7628207" y="3311904"/>
                <a:ext cx="798350" cy="377697"/>
              </a:xfrm>
              <a:custGeom>
                <a:avLst/>
                <a:gdLst/>
                <a:ahLst/>
                <a:cxnLst/>
                <a:rect l="l" t="t" r="r" b="b"/>
                <a:pathLst>
                  <a:path w="34382" h="16266" extrusionOk="0">
                    <a:moveTo>
                      <a:pt x="20288" y="0"/>
                    </a:moveTo>
                    <a:lnTo>
                      <a:pt x="16470" y="6675"/>
                    </a:lnTo>
                    <a:lnTo>
                      <a:pt x="11791" y="14808"/>
                    </a:lnTo>
                    <a:lnTo>
                      <a:pt x="4081" y="14808"/>
                    </a:lnTo>
                    <a:lnTo>
                      <a:pt x="860" y="9167"/>
                    </a:lnTo>
                    <a:lnTo>
                      <a:pt x="0" y="10625"/>
                    </a:lnTo>
                    <a:lnTo>
                      <a:pt x="860" y="12082"/>
                    </a:lnTo>
                    <a:lnTo>
                      <a:pt x="3221" y="16265"/>
                    </a:lnTo>
                    <a:lnTo>
                      <a:pt x="12637" y="16265"/>
                    </a:lnTo>
                    <a:lnTo>
                      <a:pt x="17315" y="8133"/>
                    </a:lnTo>
                    <a:lnTo>
                      <a:pt x="21134" y="1458"/>
                    </a:lnTo>
                    <a:lnTo>
                      <a:pt x="28858" y="1458"/>
                    </a:lnTo>
                    <a:lnTo>
                      <a:pt x="32677" y="8133"/>
                    </a:lnTo>
                    <a:lnTo>
                      <a:pt x="28858" y="14808"/>
                    </a:lnTo>
                    <a:lnTo>
                      <a:pt x="21134" y="14808"/>
                    </a:lnTo>
                    <a:lnTo>
                      <a:pt x="17927" y="9167"/>
                    </a:lnTo>
                    <a:lnTo>
                      <a:pt x="17067" y="10625"/>
                    </a:lnTo>
                    <a:lnTo>
                      <a:pt x="17927" y="12082"/>
                    </a:lnTo>
                    <a:lnTo>
                      <a:pt x="20288" y="16265"/>
                    </a:lnTo>
                    <a:lnTo>
                      <a:pt x="29703" y="16265"/>
                    </a:lnTo>
                    <a:lnTo>
                      <a:pt x="34382" y="8133"/>
                    </a:lnTo>
                    <a:lnTo>
                      <a:pt x="29703" y="0"/>
                    </a:lnTo>
                    <a:close/>
                  </a:path>
                </a:pathLst>
              </a:custGeom>
              <a:solidFill>
                <a:srgbClr val="435D74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251" name="Google Shape;7537;p72">
                <a:extLst>
                  <a:ext uri="{FF2B5EF4-FFF2-40B4-BE49-F238E27FC236}">
                    <a16:creationId xmlns:a16="http://schemas.microsoft.com/office/drawing/2014/main" id="{8CCF8058-C3F9-4FE9-059D-0B95B541AE0B}"/>
                  </a:ext>
                </a:extLst>
              </p:cNvPr>
              <p:cNvSpPr/>
              <p:nvPr/>
            </p:nvSpPr>
            <p:spPr>
              <a:xfrm>
                <a:off x="7229098" y="3311904"/>
                <a:ext cx="762823" cy="377697"/>
              </a:xfrm>
              <a:custGeom>
                <a:avLst/>
                <a:gdLst/>
                <a:ahLst/>
                <a:cxnLst/>
                <a:rect l="l" t="t" r="r" b="b"/>
                <a:pathLst>
                  <a:path w="32852" h="16266" extrusionOk="0">
                    <a:moveTo>
                      <a:pt x="20347" y="0"/>
                    </a:moveTo>
                    <a:lnTo>
                      <a:pt x="16455" y="6675"/>
                    </a:lnTo>
                    <a:lnTo>
                      <a:pt x="11850" y="14808"/>
                    </a:lnTo>
                    <a:lnTo>
                      <a:pt x="4125" y="14808"/>
                    </a:lnTo>
                    <a:lnTo>
                      <a:pt x="846" y="9167"/>
                    </a:lnTo>
                    <a:lnTo>
                      <a:pt x="0" y="10625"/>
                    </a:lnTo>
                    <a:lnTo>
                      <a:pt x="846" y="12082"/>
                    </a:lnTo>
                    <a:lnTo>
                      <a:pt x="3280" y="16265"/>
                    </a:lnTo>
                    <a:lnTo>
                      <a:pt x="12695" y="16265"/>
                    </a:lnTo>
                    <a:lnTo>
                      <a:pt x="17315" y="8133"/>
                    </a:lnTo>
                    <a:lnTo>
                      <a:pt x="21134" y="1458"/>
                    </a:lnTo>
                    <a:lnTo>
                      <a:pt x="28902" y="1458"/>
                    </a:lnTo>
                    <a:lnTo>
                      <a:pt x="32065" y="6981"/>
                    </a:lnTo>
                    <a:lnTo>
                      <a:pt x="32852" y="5524"/>
                    </a:lnTo>
                    <a:lnTo>
                      <a:pt x="29703" y="0"/>
                    </a:lnTo>
                    <a:close/>
                  </a:path>
                </a:pathLst>
              </a:custGeom>
              <a:solidFill>
                <a:srgbClr val="435D74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</p:grpSp>
      </p:grpSp>
      <p:grpSp>
        <p:nvGrpSpPr>
          <p:cNvPr id="252" name="Google Shape;7538;p72">
            <a:extLst>
              <a:ext uri="{FF2B5EF4-FFF2-40B4-BE49-F238E27FC236}">
                <a16:creationId xmlns:a16="http://schemas.microsoft.com/office/drawing/2014/main" id="{A29CA639-FDEB-7E12-8E68-A729B293D2AF}"/>
              </a:ext>
            </a:extLst>
          </p:cNvPr>
          <p:cNvGrpSpPr/>
          <p:nvPr/>
        </p:nvGrpSpPr>
        <p:grpSpPr>
          <a:xfrm>
            <a:off x="10698132" y="1940871"/>
            <a:ext cx="2737212" cy="3187610"/>
            <a:chOff x="1839112" y="2209163"/>
            <a:chExt cx="1918159" cy="2233784"/>
          </a:xfrm>
        </p:grpSpPr>
        <p:sp>
          <p:nvSpPr>
            <p:cNvPr id="253" name="Google Shape;7539;p72">
              <a:extLst>
                <a:ext uri="{FF2B5EF4-FFF2-40B4-BE49-F238E27FC236}">
                  <a16:creationId xmlns:a16="http://schemas.microsoft.com/office/drawing/2014/main" id="{389330CA-3C09-58DF-B9B8-22B3C11C9A31}"/>
                </a:ext>
              </a:extLst>
            </p:cNvPr>
            <p:cNvSpPr/>
            <p:nvPr/>
          </p:nvSpPr>
          <p:spPr>
            <a:xfrm>
              <a:off x="1839112" y="2209163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54" name="Google Shape;7540;p72">
              <a:extLst>
                <a:ext uri="{FF2B5EF4-FFF2-40B4-BE49-F238E27FC236}">
                  <a16:creationId xmlns:a16="http://schemas.microsoft.com/office/drawing/2014/main" id="{2642042A-A0EA-B3FC-C123-C12CB02C0093}"/>
                </a:ext>
              </a:extLst>
            </p:cNvPr>
            <p:cNvSpPr/>
            <p:nvPr/>
          </p:nvSpPr>
          <p:spPr>
            <a:xfrm>
              <a:off x="3182171" y="2209163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55" name="Google Shape;7541;p72">
              <a:extLst>
                <a:ext uri="{FF2B5EF4-FFF2-40B4-BE49-F238E27FC236}">
                  <a16:creationId xmlns:a16="http://schemas.microsoft.com/office/drawing/2014/main" id="{3958107C-3063-C22B-997D-BD28CBA80005}"/>
                </a:ext>
              </a:extLst>
            </p:cNvPr>
            <p:cNvSpPr/>
            <p:nvPr/>
          </p:nvSpPr>
          <p:spPr>
            <a:xfrm>
              <a:off x="3182171" y="3040766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cxnSp>
          <p:nvCxnSpPr>
            <p:cNvPr id="256" name="Google Shape;7542;p72">
              <a:extLst>
                <a:ext uri="{FF2B5EF4-FFF2-40B4-BE49-F238E27FC236}">
                  <a16:creationId xmlns:a16="http://schemas.microsoft.com/office/drawing/2014/main" id="{45644765-187C-492D-3CD4-793220CBF575}"/>
                </a:ext>
              </a:extLst>
            </p:cNvPr>
            <p:cNvCxnSpPr>
              <a:stCxn id="253" idx="6"/>
              <a:endCxn id="254" idx="2"/>
            </p:cNvCxnSpPr>
            <p:nvPr/>
          </p:nvCxnSpPr>
          <p:spPr>
            <a:xfrm>
              <a:off x="2414212" y="2496713"/>
              <a:ext cx="768000" cy="600"/>
            </a:xfrm>
            <a:prstGeom prst="bentConnector3">
              <a:avLst>
                <a:gd name="adj1" fmla="val 50017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57" name="Google Shape;7543;p72">
              <a:extLst>
                <a:ext uri="{FF2B5EF4-FFF2-40B4-BE49-F238E27FC236}">
                  <a16:creationId xmlns:a16="http://schemas.microsoft.com/office/drawing/2014/main" id="{D65EA4B4-3683-BA4D-38EA-18171489F911}"/>
                </a:ext>
              </a:extLst>
            </p:cNvPr>
            <p:cNvCxnSpPr>
              <a:stCxn id="254" idx="4"/>
              <a:endCxn id="260" idx="0"/>
            </p:cNvCxnSpPr>
            <p:nvPr/>
          </p:nvCxnSpPr>
          <p:spPr>
            <a:xfrm rot="5400000">
              <a:off x="2669921" y="2240963"/>
              <a:ext cx="256500" cy="13431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58" name="Google Shape;7545;p72">
              <a:extLst>
                <a:ext uri="{FF2B5EF4-FFF2-40B4-BE49-F238E27FC236}">
                  <a16:creationId xmlns:a16="http://schemas.microsoft.com/office/drawing/2014/main" id="{26362EA1-D4BD-9F6F-676A-DB3C049D8C09}"/>
                </a:ext>
              </a:extLst>
            </p:cNvPr>
            <p:cNvCxnSpPr>
              <a:stCxn id="260" idx="6"/>
              <a:endCxn id="255" idx="2"/>
            </p:cNvCxnSpPr>
            <p:nvPr/>
          </p:nvCxnSpPr>
          <p:spPr>
            <a:xfrm>
              <a:off x="2414212" y="3328316"/>
              <a:ext cx="768000" cy="600"/>
            </a:xfrm>
            <a:prstGeom prst="bentConnector3">
              <a:avLst>
                <a:gd name="adj1" fmla="val 50017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59" name="Google Shape;7546;p72">
              <a:extLst>
                <a:ext uri="{FF2B5EF4-FFF2-40B4-BE49-F238E27FC236}">
                  <a16:creationId xmlns:a16="http://schemas.microsoft.com/office/drawing/2014/main" id="{4AAA396B-8051-9100-FEAF-41F74BE460EB}"/>
                </a:ext>
              </a:extLst>
            </p:cNvPr>
            <p:cNvCxnSpPr>
              <a:stCxn id="255" idx="4"/>
              <a:endCxn id="261" idx="0"/>
            </p:cNvCxnSpPr>
            <p:nvPr/>
          </p:nvCxnSpPr>
          <p:spPr>
            <a:xfrm rot="5400000">
              <a:off x="2672171" y="3070316"/>
              <a:ext cx="252000" cy="1343100"/>
            </a:xfrm>
            <a:prstGeom prst="bentConnector3">
              <a:avLst>
                <a:gd name="adj1" fmla="val 49996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260" name="Google Shape;7544;p72">
              <a:extLst>
                <a:ext uri="{FF2B5EF4-FFF2-40B4-BE49-F238E27FC236}">
                  <a16:creationId xmlns:a16="http://schemas.microsoft.com/office/drawing/2014/main" id="{5CAB8363-0003-995A-599C-F48B205DAD1E}"/>
                </a:ext>
              </a:extLst>
            </p:cNvPr>
            <p:cNvSpPr/>
            <p:nvPr/>
          </p:nvSpPr>
          <p:spPr>
            <a:xfrm>
              <a:off x="1839112" y="3040766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61" name="Google Shape;7547;p72">
              <a:extLst>
                <a:ext uri="{FF2B5EF4-FFF2-40B4-BE49-F238E27FC236}">
                  <a16:creationId xmlns:a16="http://schemas.microsoft.com/office/drawing/2014/main" id="{2733538E-A742-874D-3104-EF94CAF8D225}"/>
                </a:ext>
              </a:extLst>
            </p:cNvPr>
            <p:cNvSpPr/>
            <p:nvPr/>
          </p:nvSpPr>
          <p:spPr>
            <a:xfrm>
              <a:off x="1839112" y="3867848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62" name="Google Shape;7548;p72">
              <a:extLst>
                <a:ext uri="{FF2B5EF4-FFF2-40B4-BE49-F238E27FC236}">
                  <a16:creationId xmlns:a16="http://schemas.microsoft.com/office/drawing/2014/main" id="{1FA782F1-FC0D-EFEF-2901-98D4265C4499}"/>
                </a:ext>
              </a:extLst>
            </p:cNvPr>
            <p:cNvSpPr/>
            <p:nvPr/>
          </p:nvSpPr>
          <p:spPr>
            <a:xfrm>
              <a:off x="3182171" y="3867848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cxnSp>
          <p:nvCxnSpPr>
            <p:cNvPr id="263" name="Google Shape;7549;p72">
              <a:extLst>
                <a:ext uri="{FF2B5EF4-FFF2-40B4-BE49-F238E27FC236}">
                  <a16:creationId xmlns:a16="http://schemas.microsoft.com/office/drawing/2014/main" id="{3A00CA78-93C9-BD4D-8A97-013A59CB8767}"/>
                </a:ext>
              </a:extLst>
            </p:cNvPr>
            <p:cNvCxnSpPr>
              <a:endCxn id="262" idx="2"/>
            </p:cNvCxnSpPr>
            <p:nvPr/>
          </p:nvCxnSpPr>
          <p:spPr>
            <a:xfrm>
              <a:off x="2413871" y="4154498"/>
              <a:ext cx="768300" cy="9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264" name="Google Shape;7550;p72">
            <a:extLst>
              <a:ext uri="{FF2B5EF4-FFF2-40B4-BE49-F238E27FC236}">
                <a16:creationId xmlns:a16="http://schemas.microsoft.com/office/drawing/2014/main" id="{DEEAD990-7F52-CF5C-FEC4-048DC9D13A47}"/>
              </a:ext>
            </a:extLst>
          </p:cNvPr>
          <p:cNvGrpSpPr/>
          <p:nvPr/>
        </p:nvGrpSpPr>
        <p:grpSpPr>
          <a:xfrm>
            <a:off x="6962878" y="1953342"/>
            <a:ext cx="3275936" cy="309884"/>
            <a:chOff x="238125" y="2506075"/>
            <a:chExt cx="7115411" cy="673075"/>
          </a:xfrm>
        </p:grpSpPr>
        <p:sp>
          <p:nvSpPr>
            <p:cNvPr id="265" name="Google Shape;7551;p72">
              <a:extLst>
                <a:ext uri="{FF2B5EF4-FFF2-40B4-BE49-F238E27FC236}">
                  <a16:creationId xmlns:a16="http://schemas.microsoft.com/office/drawing/2014/main" id="{59595CBD-941B-DD17-0D37-0B9608CB7B45}"/>
                </a:ext>
              </a:extLst>
            </p:cNvPr>
            <p:cNvSpPr/>
            <p:nvPr/>
          </p:nvSpPr>
          <p:spPr>
            <a:xfrm>
              <a:off x="238125" y="2506075"/>
              <a:ext cx="1643150" cy="673075"/>
            </a:xfrm>
            <a:custGeom>
              <a:avLst/>
              <a:gdLst/>
              <a:ahLst/>
              <a:cxnLst/>
              <a:rect l="l" t="t" r="r" b="b"/>
              <a:pathLst>
                <a:path w="65726" h="26923" extrusionOk="0">
                  <a:moveTo>
                    <a:pt x="0" y="0"/>
                  </a:moveTo>
                  <a:lnTo>
                    <a:pt x="10782" y="13477"/>
                  </a:lnTo>
                  <a:lnTo>
                    <a:pt x="0" y="26923"/>
                  </a:lnTo>
                  <a:lnTo>
                    <a:pt x="54943" y="26923"/>
                  </a:lnTo>
                  <a:lnTo>
                    <a:pt x="65725" y="13477"/>
                  </a:lnTo>
                  <a:lnTo>
                    <a:pt x="54943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66" name="Google Shape;7552;p72">
              <a:extLst>
                <a:ext uri="{FF2B5EF4-FFF2-40B4-BE49-F238E27FC236}">
                  <a16:creationId xmlns:a16="http://schemas.microsoft.com/office/drawing/2014/main" id="{A49494BB-1F15-F0F0-6C4C-243D64264B8F}"/>
                </a:ext>
              </a:extLst>
            </p:cNvPr>
            <p:cNvSpPr/>
            <p:nvPr/>
          </p:nvSpPr>
          <p:spPr>
            <a:xfrm>
              <a:off x="1606190" y="2506075"/>
              <a:ext cx="1643925" cy="673075"/>
            </a:xfrm>
            <a:custGeom>
              <a:avLst/>
              <a:gdLst/>
              <a:ahLst/>
              <a:cxnLst/>
              <a:rect l="l" t="t" r="r" b="b"/>
              <a:pathLst>
                <a:path w="65757" h="26923" extrusionOk="0">
                  <a:moveTo>
                    <a:pt x="0" y="0"/>
                  </a:moveTo>
                  <a:lnTo>
                    <a:pt x="10782" y="13477"/>
                  </a:lnTo>
                  <a:lnTo>
                    <a:pt x="0" y="26923"/>
                  </a:lnTo>
                  <a:lnTo>
                    <a:pt x="54975" y="26923"/>
                  </a:lnTo>
                  <a:lnTo>
                    <a:pt x="65757" y="13477"/>
                  </a:lnTo>
                  <a:lnTo>
                    <a:pt x="5497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67" name="Google Shape;7553;p72">
              <a:extLst>
                <a:ext uri="{FF2B5EF4-FFF2-40B4-BE49-F238E27FC236}">
                  <a16:creationId xmlns:a16="http://schemas.microsoft.com/office/drawing/2014/main" id="{83C554B4-4603-AEAE-6692-2EA028DC245A}"/>
                </a:ext>
              </a:extLst>
            </p:cNvPr>
            <p:cNvSpPr/>
            <p:nvPr/>
          </p:nvSpPr>
          <p:spPr>
            <a:xfrm>
              <a:off x="2973481" y="2506075"/>
              <a:ext cx="1643925" cy="673075"/>
            </a:xfrm>
            <a:custGeom>
              <a:avLst/>
              <a:gdLst/>
              <a:ahLst/>
              <a:cxnLst/>
              <a:rect l="l" t="t" r="r" b="b"/>
              <a:pathLst>
                <a:path w="65757" h="26923" extrusionOk="0">
                  <a:moveTo>
                    <a:pt x="0" y="0"/>
                  </a:moveTo>
                  <a:lnTo>
                    <a:pt x="10782" y="13477"/>
                  </a:lnTo>
                  <a:lnTo>
                    <a:pt x="0" y="26923"/>
                  </a:lnTo>
                  <a:lnTo>
                    <a:pt x="54975" y="26923"/>
                  </a:lnTo>
                  <a:lnTo>
                    <a:pt x="65757" y="13477"/>
                  </a:lnTo>
                  <a:lnTo>
                    <a:pt x="5497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68" name="Google Shape;7554;p72">
              <a:extLst>
                <a:ext uri="{FF2B5EF4-FFF2-40B4-BE49-F238E27FC236}">
                  <a16:creationId xmlns:a16="http://schemas.microsoft.com/office/drawing/2014/main" id="{5B8BAD34-0CC2-1EF7-85E4-94C8B1321E8D}"/>
                </a:ext>
              </a:extLst>
            </p:cNvPr>
            <p:cNvSpPr/>
            <p:nvPr/>
          </p:nvSpPr>
          <p:spPr>
            <a:xfrm>
              <a:off x="5709611" y="2506075"/>
              <a:ext cx="1643925" cy="673075"/>
            </a:xfrm>
            <a:custGeom>
              <a:avLst/>
              <a:gdLst/>
              <a:ahLst/>
              <a:cxnLst/>
              <a:rect l="l" t="t" r="r" b="b"/>
              <a:pathLst>
                <a:path w="65757" h="26923" extrusionOk="0">
                  <a:moveTo>
                    <a:pt x="0" y="0"/>
                  </a:moveTo>
                  <a:lnTo>
                    <a:pt x="10782" y="13477"/>
                  </a:lnTo>
                  <a:lnTo>
                    <a:pt x="0" y="26923"/>
                  </a:lnTo>
                  <a:lnTo>
                    <a:pt x="54975" y="26923"/>
                  </a:lnTo>
                  <a:lnTo>
                    <a:pt x="65757" y="13477"/>
                  </a:lnTo>
                  <a:lnTo>
                    <a:pt x="5497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69" name="Google Shape;7555;p72">
              <a:extLst>
                <a:ext uri="{FF2B5EF4-FFF2-40B4-BE49-F238E27FC236}">
                  <a16:creationId xmlns:a16="http://schemas.microsoft.com/office/drawing/2014/main" id="{E84704AA-30E3-1577-2AA5-086E452ABCCF}"/>
                </a:ext>
              </a:extLst>
            </p:cNvPr>
            <p:cNvSpPr/>
            <p:nvPr/>
          </p:nvSpPr>
          <p:spPr>
            <a:xfrm>
              <a:off x="4342321" y="2506075"/>
              <a:ext cx="1643150" cy="673075"/>
            </a:xfrm>
            <a:custGeom>
              <a:avLst/>
              <a:gdLst/>
              <a:ahLst/>
              <a:cxnLst/>
              <a:rect l="l" t="t" r="r" b="b"/>
              <a:pathLst>
                <a:path w="65726" h="26923" extrusionOk="0">
                  <a:moveTo>
                    <a:pt x="1" y="0"/>
                  </a:moveTo>
                  <a:lnTo>
                    <a:pt x="10751" y="13477"/>
                  </a:lnTo>
                  <a:lnTo>
                    <a:pt x="1" y="26923"/>
                  </a:lnTo>
                  <a:lnTo>
                    <a:pt x="54944" y="26923"/>
                  </a:lnTo>
                  <a:lnTo>
                    <a:pt x="65726" y="13477"/>
                  </a:lnTo>
                  <a:lnTo>
                    <a:pt x="54944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70" name="Google Shape;7556;p72">
            <a:extLst>
              <a:ext uri="{FF2B5EF4-FFF2-40B4-BE49-F238E27FC236}">
                <a16:creationId xmlns:a16="http://schemas.microsoft.com/office/drawing/2014/main" id="{464D074B-063E-DA1C-FF4A-FB7174FFC635}"/>
              </a:ext>
            </a:extLst>
          </p:cNvPr>
          <p:cNvGrpSpPr/>
          <p:nvPr/>
        </p:nvGrpSpPr>
        <p:grpSpPr>
          <a:xfrm>
            <a:off x="1440248" y="2596539"/>
            <a:ext cx="4953524" cy="183486"/>
            <a:chOff x="1464850" y="436376"/>
            <a:chExt cx="6001362" cy="222300"/>
          </a:xfrm>
        </p:grpSpPr>
        <p:sp>
          <p:nvSpPr>
            <p:cNvPr id="271" name="Google Shape;7557;p72">
              <a:extLst>
                <a:ext uri="{FF2B5EF4-FFF2-40B4-BE49-F238E27FC236}">
                  <a16:creationId xmlns:a16="http://schemas.microsoft.com/office/drawing/2014/main" id="{CF3A79E1-DFB4-0695-AADD-8C34A6376226}"/>
                </a:ext>
              </a:extLst>
            </p:cNvPr>
            <p:cNvSpPr/>
            <p:nvPr/>
          </p:nvSpPr>
          <p:spPr>
            <a:xfrm>
              <a:off x="1464850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72" name="Google Shape;7558;p72">
              <a:extLst>
                <a:ext uri="{FF2B5EF4-FFF2-40B4-BE49-F238E27FC236}">
                  <a16:creationId xmlns:a16="http://schemas.microsoft.com/office/drawing/2014/main" id="{774AFBAD-8D72-433A-41CE-177794AF3408}"/>
                </a:ext>
              </a:extLst>
            </p:cNvPr>
            <p:cNvSpPr/>
            <p:nvPr/>
          </p:nvSpPr>
          <p:spPr>
            <a:xfrm>
              <a:off x="4410215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73" name="Google Shape;7559;p72">
              <a:extLst>
                <a:ext uri="{FF2B5EF4-FFF2-40B4-BE49-F238E27FC236}">
                  <a16:creationId xmlns:a16="http://schemas.microsoft.com/office/drawing/2014/main" id="{5FA6F7C9-65D8-F944-0283-E2D3BED476BF}"/>
                </a:ext>
              </a:extLst>
            </p:cNvPr>
            <p:cNvSpPr/>
            <p:nvPr/>
          </p:nvSpPr>
          <p:spPr>
            <a:xfrm>
              <a:off x="7243912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74" name="Google Shape;7560;p72">
              <a:extLst>
                <a:ext uri="{FF2B5EF4-FFF2-40B4-BE49-F238E27FC236}">
                  <a16:creationId xmlns:a16="http://schemas.microsoft.com/office/drawing/2014/main" id="{C4C6E208-6D41-C379-D6A1-6A7953FB9638}"/>
                </a:ext>
              </a:extLst>
            </p:cNvPr>
            <p:cNvSpPr/>
            <p:nvPr/>
          </p:nvSpPr>
          <p:spPr>
            <a:xfrm>
              <a:off x="2920366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75" name="Google Shape;7561;p72">
              <a:extLst>
                <a:ext uri="{FF2B5EF4-FFF2-40B4-BE49-F238E27FC236}">
                  <a16:creationId xmlns:a16="http://schemas.microsoft.com/office/drawing/2014/main" id="{75651FD3-9AB2-E5B6-0964-644C56D5F793}"/>
                </a:ext>
              </a:extLst>
            </p:cNvPr>
            <p:cNvSpPr/>
            <p:nvPr/>
          </p:nvSpPr>
          <p:spPr>
            <a:xfrm>
              <a:off x="5831847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cxnSp>
          <p:nvCxnSpPr>
            <p:cNvPr id="276" name="Google Shape;7562;p72">
              <a:extLst>
                <a:ext uri="{FF2B5EF4-FFF2-40B4-BE49-F238E27FC236}">
                  <a16:creationId xmlns:a16="http://schemas.microsoft.com/office/drawing/2014/main" id="{1CA14242-F3E7-FABB-98D2-4B55400C57D1}"/>
                </a:ext>
              </a:extLst>
            </p:cNvPr>
            <p:cNvCxnSpPr/>
            <p:nvPr/>
          </p:nvCxnSpPr>
          <p:spPr>
            <a:xfrm>
              <a:off x="1798637" y="547513"/>
              <a:ext cx="9882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77" name="Google Shape;7563;p72">
              <a:extLst>
                <a:ext uri="{FF2B5EF4-FFF2-40B4-BE49-F238E27FC236}">
                  <a16:creationId xmlns:a16="http://schemas.microsoft.com/office/drawing/2014/main" id="{3E2EE8D1-25D0-6C24-7C00-B928A045A037}"/>
                </a:ext>
              </a:extLst>
            </p:cNvPr>
            <p:cNvCxnSpPr/>
            <p:nvPr/>
          </p:nvCxnSpPr>
          <p:spPr>
            <a:xfrm>
              <a:off x="3276248" y="547513"/>
              <a:ext cx="9882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78" name="Google Shape;7564;p72">
              <a:extLst>
                <a:ext uri="{FF2B5EF4-FFF2-40B4-BE49-F238E27FC236}">
                  <a16:creationId xmlns:a16="http://schemas.microsoft.com/office/drawing/2014/main" id="{AF49D56F-7B4F-5BCD-B94C-D6C5D6C433E1}"/>
                </a:ext>
              </a:extLst>
            </p:cNvPr>
            <p:cNvCxnSpPr/>
            <p:nvPr/>
          </p:nvCxnSpPr>
          <p:spPr>
            <a:xfrm>
              <a:off x="4753898" y="547513"/>
              <a:ext cx="9882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79" name="Google Shape;7565;p72">
              <a:extLst>
                <a:ext uri="{FF2B5EF4-FFF2-40B4-BE49-F238E27FC236}">
                  <a16:creationId xmlns:a16="http://schemas.microsoft.com/office/drawing/2014/main" id="{4A6E7E70-2FE9-540A-3267-B693E9ABD69C}"/>
                </a:ext>
              </a:extLst>
            </p:cNvPr>
            <p:cNvCxnSpPr/>
            <p:nvPr/>
          </p:nvCxnSpPr>
          <p:spPr>
            <a:xfrm>
              <a:off x="6143961" y="547513"/>
              <a:ext cx="9882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280" name="Google Shape;7566;p72">
            <a:extLst>
              <a:ext uri="{FF2B5EF4-FFF2-40B4-BE49-F238E27FC236}">
                <a16:creationId xmlns:a16="http://schemas.microsoft.com/office/drawing/2014/main" id="{EACA9B70-B7A8-8021-C019-0BECE5D113B8}"/>
              </a:ext>
            </a:extLst>
          </p:cNvPr>
          <p:cNvGrpSpPr/>
          <p:nvPr/>
        </p:nvGrpSpPr>
        <p:grpSpPr>
          <a:xfrm>
            <a:off x="1412782" y="5067469"/>
            <a:ext cx="2905420" cy="1303846"/>
            <a:chOff x="803162" y="2667727"/>
            <a:chExt cx="1411906" cy="633611"/>
          </a:xfrm>
        </p:grpSpPr>
        <p:cxnSp>
          <p:nvCxnSpPr>
            <p:cNvPr id="281" name="Google Shape;7567;p72">
              <a:extLst>
                <a:ext uri="{FF2B5EF4-FFF2-40B4-BE49-F238E27FC236}">
                  <a16:creationId xmlns:a16="http://schemas.microsoft.com/office/drawing/2014/main" id="{9AAD2825-A105-8EDA-F87A-6CFC83CAD870}"/>
                </a:ext>
              </a:extLst>
            </p:cNvPr>
            <p:cNvCxnSpPr>
              <a:stCxn id="293" idx="2"/>
              <a:endCxn id="291" idx="0"/>
            </p:cNvCxnSpPr>
            <p:nvPr/>
          </p:nvCxnSpPr>
          <p:spPr>
            <a:xfrm rot="-5400000" flipH="1">
              <a:off x="1629114" y="2672827"/>
              <a:ext cx="129300" cy="3693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82" name="Google Shape;7570;p72">
              <a:extLst>
                <a:ext uri="{FF2B5EF4-FFF2-40B4-BE49-F238E27FC236}">
                  <a16:creationId xmlns:a16="http://schemas.microsoft.com/office/drawing/2014/main" id="{D052A88E-F4B8-B6B3-D96B-21AD3CA05A08}"/>
                </a:ext>
              </a:extLst>
            </p:cNvPr>
            <p:cNvCxnSpPr>
              <a:stCxn id="292" idx="0"/>
              <a:endCxn id="293" idx="2"/>
            </p:cNvCxnSpPr>
            <p:nvPr/>
          </p:nvCxnSpPr>
          <p:spPr>
            <a:xfrm rot="-5400000">
              <a:off x="1259830" y="2672682"/>
              <a:ext cx="129300" cy="3693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83" name="Google Shape;7572;p72">
              <a:extLst>
                <a:ext uri="{FF2B5EF4-FFF2-40B4-BE49-F238E27FC236}">
                  <a16:creationId xmlns:a16="http://schemas.microsoft.com/office/drawing/2014/main" id="{CA3D261F-DC40-558A-67A6-28522CDCBED9}"/>
                </a:ext>
              </a:extLst>
            </p:cNvPr>
            <p:cNvCxnSpPr>
              <a:stCxn id="292" idx="2"/>
              <a:endCxn id="288" idx="0"/>
            </p:cNvCxnSpPr>
            <p:nvPr/>
          </p:nvCxnSpPr>
          <p:spPr>
            <a:xfrm rot="-5400000" flipH="1">
              <a:off x="1163380" y="3023532"/>
              <a:ext cx="129300" cy="1764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84" name="Google Shape;7574;p72">
              <a:extLst>
                <a:ext uri="{FF2B5EF4-FFF2-40B4-BE49-F238E27FC236}">
                  <a16:creationId xmlns:a16="http://schemas.microsoft.com/office/drawing/2014/main" id="{CBDE165B-1BD8-6695-BF7C-F20281E11D43}"/>
                </a:ext>
              </a:extLst>
            </p:cNvPr>
            <p:cNvCxnSpPr>
              <a:stCxn id="287" idx="0"/>
              <a:endCxn id="292" idx="2"/>
            </p:cNvCxnSpPr>
            <p:nvPr/>
          </p:nvCxnSpPr>
          <p:spPr>
            <a:xfrm rot="-5400000">
              <a:off x="987062" y="3023388"/>
              <a:ext cx="129300" cy="1764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85" name="Google Shape;7576;p72">
              <a:extLst>
                <a:ext uri="{FF2B5EF4-FFF2-40B4-BE49-F238E27FC236}">
                  <a16:creationId xmlns:a16="http://schemas.microsoft.com/office/drawing/2014/main" id="{BA4F189A-4529-6177-4D7C-D978780E3363}"/>
                </a:ext>
              </a:extLst>
            </p:cNvPr>
            <p:cNvCxnSpPr>
              <a:stCxn id="291" idx="2"/>
              <a:endCxn id="290" idx="0"/>
            </p:cNvCxnSpPr>
            <p:nvPr/>
          </p:nvCxnSpPr>
          <p:spPr>
            <a:xfrm rot="-5400000" flipH="1">
              <a:off x="1901948" y="3023532"/>
              <a:ext cx="129300" cy="1764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86" name="Google Shape;7578;p72">
              <a:extLst>
                <a:ext uri="{FF2B5EF4-FFF2-40B4-BE49-F238E27FC236}">
                  <a16:creationId xmlns:a16="http://schemas.microsoft.com/office/drawing/2014/main" id="{D375CB4F-715D-3168-1755-A1EE8825A956}"/>
                </a:ext>
              </a:extLst>
            </p:cNvPr>
            <p:cNvCxnSpPr>
              <a:stCxn id="289" idx="0"/>
              <a:endCxn id="291" idx="2"/>
            </p:cNvCxnSpPr>
            <p:nvPr/>
          </p:nvCxnSpPr>
          <p:spPr>
            <a:xfrm rot="-5400000">
              <a:off x="1725631" y="3023388"/>
              <a:ext cx="129300" cy="1764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287" name="Google Shape;7575;p72">
              <a:extLst>
                <a:ext uri="{FF2B5EF4-FFF2-40B4-BE49-F238E27FC236}">
                  <a16:creationId xmlns:a16="http://schemas.microsoft.com/office/drawing/2014/main" id="{A0CBFBD4-8D4D-BAAD-696E-7FCAC9C5747E}"/>
                </a:ext>
              </a:extLst>
            </p:cNvPr>
            <p:cNvSpPr/>
            <p:nvPr/>
          </p:nvSpPr>
          <p:spPr>
            <a:xfrm>
              <a:off x="803162" y="3176238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ctr"/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88" name="Google Shape;7573;p72">
              <a:extLst>
                <a:ext uri="{FF2B5EF4-FFF2-40B4-BE49-F238E27FC236}">
                  <a16:creationId xmlns:a16="http://schemas.microsoft.com/office/drawing/2014/main" id="{A9A14951-B4F1-467F-9AE7-8D4696DDD384}"/>
                </a:ext>
              </a:extLst>
            </p:cNvPr>
            <p:cNvSpPr/>
            <p:nvPr/>
          </p:nvSpPr>
          <p:spPr>
            <a:xfrm>
              <a:off x="1155799" y="3176238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ctr"/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89" name="Google Shape;7579;p72">
              <a:extLst>
                <a:ext uri="{FF2B5EF4-FFF2-40B4-BE49-F238E27FC236}">
                  <a16:creationId xmlns:a16="http://schemas.microsoft.com/office/drawing/2014/main" id="{C5BCE83B-BA6B-5C6E-C569-7CCF4651E3FE}"/>
                </a:ext>
              </a:extLst>
            </p:cNvPr>
            <p:cNvSpPr/>
            <p:nvPr/>
          </p:nvSpPr>
          <p:spPr>
            <a:xfrm>
              <a:off x="1541731" y="3176238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ctr"/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90" name="Google Shape;7577;p72">
              <a:extLst>
                <a:ext uri="{FF2B5EF4-FFF2-40B4-BE49-F238E27FC236}">
                  <a16:creationId xmlns:a16="http://schemas.microsoft.com/office/drawing/2014/main" id="{1F70E85F-CDB5-D8D0-9544-6E6696D4881C}"/>
                </a:ext>
              </a:extLst>
            </p:cNvPr>
            <p:cNvSpPr/>
            <p:nvPr/>
          </p:nvSpPr>
          <p:spPr>
            <a:xfrm>
              <a:off x="1894368" y="3176238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ctr"/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91" name="Google Shape;7569;p72">
              <a:extLst>
                <a:ext uri="{FF2B5EF4-FFF2-40B4-BE49-F238E27FC236}">
                  <a16:creationId xmlns:a16="http://schemas.microsoft.com/office/drawing/2014/main" id="{95C69B63-E299-5C85-2E11-2A783A78D502}"/>
                </a:ext>
              </a:extLst>
            </p:cNvPr>
            <p:cNvSpPr/>
            <p:nvPr/>
          </p:nvSpPr>
          <p:spPr>
            <a:xfrm>
              <a:off x="1718048" y="2921982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ctr"/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92" name="Google Shape;7571;p72">
              <a:extLst>
                <a:ext uri="{FF2B5EF4-FFF2-40B4-BE49-F238E27FC236}">
                  <a16:creationId xmlns:a16="http://schemas.microsoft.com/office/drawing/2014/main" id="{AD4276EC-4578-9F9E-6D69-CEEB80A1D010}"/>
                </a:ext>
              </a:extLst>
            </p:cNvPr>
            <p:cNvSpPr/>
            <p:nvPr/>
          </p:nvSpPr>
          <p:spPr>
            <a:xfrm>
              <a:off x="979480" y="2921982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ctr"/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93" name="Google Shape;7568;p72">
              <a:extLst>
                <a:ext uri="{FF2B5EF4-FFF2-40B4-BE49-F238E27FC236}">
                  <a16:creationId xmlns:a16="http://schemas.microsoft.com/office/drawing/2014/main" id="{5A25EECB-9DF1-0900-55D5-CC6C1C75FA2C}"/>
                </a:ext>
              </a:extLst>
            </p:cNvPr>
            <p:cNvSpPr/>
            <p:nvPr/>
          </p:nvSpPr>
          <p:spPr>
            <a:xfrm>
              <a:off x="1348764" y="2667727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94" name="Google Shape;7580;p72">
            <a:extLst>
              <a:ext uri="{FF2B5EF4-FFF2-40B4-BE49-F238E27FC236}">
                <a16:creationId xmlns:a16="http://schemas.microsoft.com/office/drawing/2014/main" id="{ED223D5F-F5E7-D591-41B2-B063D0EC4795}"/>
              </a:ext>
            </a:extLst>
          </p:cNvPr>
          <p:cNvGrpSpPr/>
          <p:nvPr/>
        </p:nvGrpSpPr>
        <p:grpSpPr>
          <a:xfrm>
            <a:off x="1412787" y="1938547"/>
            <a:ext cx="5037082" cy="418618"/>
            <a:chOff x="803163" y="1111966"/>
            <a:chExt cx="2447800" cy="203430"/>
          </a:xfrm>
        </p:grpSpPr>
        <p:grpSp>
          <p:nvGrpSpPr>
            <p:cNvPr id="295" name="Google Shape;7581;p72">
              <a:extLst>
                <a:ext uri="{FF2B5EF4-FFF2-40B4-BE49-F238E27FC236}">
                  <a16:creationId xmlns:a16="http://schemas.microsoft.com/office/drawing/2014/main" id="{FDA42610-EF51-5499-3348-2300F7807B83}"/>
                </a:ext>
              </a:extLst>
            </p:cNvPr>
            <p:cNvGrpSpPr/>
            <p:nvPr/>
          </p:nvGrpSpPr>
          <p:grpSpPr>
            <a:xfrm>
              <a:off x="1958180" y="1111966"/>
              <a:ext cx="588019" cy="121396"/>
              <a:chOff x="4808316" y="2800065"/>
              <a:chExt cx="1999386" cy="412910"/>
            </a:xfrm>
          </p:grpSpPr>
          <p:sp>
            <p:nvSpPr>
              <p:cNvPr id="313" name="Google Shape;7582;p72">
                <a:extLst>
                  <a:ext uri="{FF2B5EF4-FFF2-40B4-BE49-F238E27FC236}">
                    <a16:creationId xmlns:a16="http://schemas.microsoft.com/office/drawing/2014/main" id="{D8216CA9-D5BA-EAE3-A457-C8DFADD8FC81}"/>
                  </a:ext>
                </a:extLst>
              </p:cNvPr>
              <p:cNvSpPr/>
              <p:nvPr/>
            </p:nvSpPr>
            <p:spPr>
              <a:xfrm>
                <a:off x="4849302" y="3079475"/>
                <a:ext cx="1958400" cy="1335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grpSp>
            <p:nvGrpSpPr>
              <p:cNvPr id="314" name="Google Shape;7583;p72">
                <a:extLst>
                  <a:ext uri="{FF2B5EF4-FFF2-40B4-BE49-F238E27FC236}">
                    <a16:creationId xmlns:a16="http://schemas.microsoft.com/office/drawing/2014/main" id="{72E3DCB7-2CDD-8087-B7B2-B9D34AB1F7AB}"/>
                  </a:ext>
                </a:extLst>
              </p:cNvPr>
              <p:cNvGrpSpPr/>
              <p:nvPr/>
            </p:nvGrpSpPr>
            <p:grpSpPr>
              <a:xfrm>
                <a:off x="4808316" y="2800065"/>
                <a:ext cx="92400" cy="411825"/>
                <a:chOff x="845575" y="2563700"/>
                <a:chExt cx="92400" cy="411825"/>
              </a:xfrm>
            </p:grpSpPr>
            <p:cxnSp>
              <p:nvCxnSpPr>
                <p:cNvPr id="315" name="Google Shape;7584;p72">
                  <a:extLst>
                    <a:ext uri="{FF2B5EF4-FFF2-40B4-BE49-F238E27FC236}">
                      <a16:creationId xmlns:a16="http://schemas.microsoft.com/office/drawing/2014/main" id="{26341AED-AF54-39BA-8180-D22A3029F389}"/>
                    </a:ext>
                  </a:extLst>
                </p:cNvPr>
                <p:cNvCxnSpPr/>
                <p:nvPr/>
              </p:nvCxnSpPr>
              <p:spPr>
                <a:xfrm>
                  <a:off x="891775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67E9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316" name="Google Shape;7585;p72">
                  <a:extLst>
                    <a:ext uri="{FF2B5EF4-FFF2-40B4-BE49-F238E27FC236}">
                      <a16:creationId xmlns:a16="http://schemas.microsoft.com/office/drawing/2014/main" id="{1506855B-96F6-D722-0721-40A4F4FFCB65}"/>
                    </a:ext>
                  </a:extLst>
                </p:cNvPr>
                <p:cNvSpPr/>
                <p:nvPr/>
              </p:nvSpPr>
              <p:spPr>
                <a:xfrm>
                  <a:off x="845575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solidFill>
                      <a:srgbClr val="00B050"/>
                    </a:solidFill>
                    <a:cs typeface="B Nazanin" panose="00000400000000000000" pitchFamily="2" charset="-78"/>
                  </a:endParaRPr>
                </a:p>
              </p:txBody>
            </p:sp>
          </p:grpSp>
        </p:grpSp>
        <p:cxnSp>
          <p:nvCxnSpPr>
            <p:cNvPr id="296" name="Google Shape;7586;p72">
              <a:extLst>
                <a:ext uri="{FF2B5EF4-FFF2-40B4-BE49-F238E27FC236}">
                  <a16:creationId xmlns:a16="http://schemas.microsoft.com/office/drawing/2014/main" id="{79963CA4-2A20-720B-E5DC-10A54799FA4C}"/>
                </a:ext>
              </a:extLst>
            </p:cNvPr>
            <p:cNvCxnSpPr/>
            <p:nvPr/>
          </p:nvCxnSpPr>
          <p:spPr>
            <a:xfrm>
              <a:off x="3237251" y="1127387"/>
              <a:ext cx="0" cy="105600"/>
            </a:xfrm>
            <a:prstGeom prst="straightConnector1">
              <a:avLst/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297" name="Google Shape;7587;p72">
              <a:extLst>
                <a:ext uri="{FF2B5EF4-FFF2-40B4-BE49-F238E27FC236}">
                  <a16:creationId xmlns:a16="http://schemas.microsoft.com/office/drawing/2014/main" id="{BC516E1A-46A6-3DF2-9C0B-8390F622877B}"/>
                </a:ext>
              </a:extLst>
            </p:cNvPr>
            <p:cNvSpPr/>
            <p:nvPr/>
          </p:nvSpPr>
          <p:spPr>
            <a:xfrm>
              <a:off x="3223663" y="1111974"/>
              <a:ext cx="27300" cy="27300"/>
            </a:xfrm>
            <a:prstGeom prst="ellipse">
              <a:avLst/>
            </a:prstGeom>
            <a:solidFill>
              <a:srgbClr val="667E9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grpSp>
          <p:nvGrpSpPr>
            <p:cNvPr id="298" name="Google Shape;7588;p72">
              <a:extLst>
                <a:ext uri="{FF2B5EF4-FFF2-40B4-BE49-F238E27FC236}">
                  <a16:creationId xmlns:a16="http://schemas.microsoft.com/office/drawing/2014/main" id="{64B60C4E-2930-C378-1E64-C45BAEB774B8}"/>
                </a:ext>
              </a:extLst>
            </p:cNvPr>
            <p:cNvGrpSpPr/>
            <p:nvPr/>
          </p:nvGrpSpPr>
          <p:grpSpPr>
            <a:xfrm>
              <a:off x="803163" y="1111974"/>
              <a:ext cx="591158" cy="121545"/>
              <a:chOff x="803163" y="1111974"/>
              <a:chExt cx="591158" cy="121545"/>
            </a:xfrm>
          </p:grpSpPr>
          <p:grpSp>
            <p:nvGrpSpPr>
              <p:cNvPr id="309" name="Google Shape;7589;p72">
                <a:extLst>
                  <a:ext uri="{FF2B5EF4-FFF2-40B4-BE49-F238E27FC236}">
                    <a16:creationId xmlns:a16="http://schemas.microsoft.com/office/drawing/2014/main" id="{9EE3677C-9361-DE2F-56FF-6BC3A64C7B51}"/>
                  </a:ext>
                </a:extLst>
              </p:cNvPr>
              <p:cNvGrpSpPr/>
              <p:nvPr/>
            </p:nvGrpSpPr>
            <p:grpSpPr>
              <a:xfrm>
                <a:off x="803163" y="1111974"/>
                <a:ext cx="27175" cy="121077"/>
                <a:chOff x="845575" y="2563700"/>
                <a:chExt cx="92400" cy="411825"/>
              </a:xfrm>
            </p:grpSpPr>
            <p:cxnSp>
              <p:nvCxnSpPr>
                <p:cNvPr id="311" name="Google Shape;7590;p72">
                  <a:extLst>
                    <a:ext uri="{FF2B5EF4-FFF2-40B4-BE49-F238E27FC236}">
                      <a16:creationId xmlns:a16="http://schemas.microsoft.com/office/drawing/2014/main" id="{F88209B8-8CA8-1F5F-E09D-6646E5339193}"/>
                    </a:ext>
                  </a:extLst>
                </p:cNvPr>
                <p:cNvCxnSpPr/>
                <p:nvPr/>
              </p:nvCxnSpPr>
              <p:spPr>
                <a:xfrm>
                  <a:off x="891775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67E9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312" name="Google Shape;7591;p72">
                  <a:extLst>
                    <a:ext uri="{FF2B5EF4-FFF2-40B4-BE49-F238E27FC236}">
                      <a16:creationId xmlns:a16="http://schemas.microsoft.com/office/drawing/2014/main" id="{71CAFC3F-C7C1-21C7-F9E1-A6A77E5B7E60}"/>
                    </a:ext>
                  </a:extLst>
                </p:cNvPr>
                <p:cNvSpPr/>
                <p:nvPr/>
              </p:nvSpPr>
              <p:spPr>
                <a:xfrm>
                  <a:off x="845575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solidFill>
                      <a:srgbClr val="00B050"/>
                    </a:solidFill>
                    <a:cs typeface="B Nazanin" panose="00000400000000000000" pitchFamily="2" charset="-78"/>
                  </a:endParaRPr>
                </a:p>
              </p:txBody>
            </p:sp>
          </p:grpSp>
          <p:sp>
            <p:nvSpPr>
              <p:cNvPr id="310" name="Google Shape;7592;p72">
                <a:extLst>
                  <a:ext uri="{FF2B5EF4-FFF2-40B4-BE49-F238E27FC236}">
                    <a16:creationId xmlns:a16="http://schemas.microsoft.com/office/drawing/2014/main" id="{828CE4AA-7908-9857-B340-6A02E96B2DD3}"/>
                  </a:ext>
                </a:extLst>
              </p:cNvPr>
              <p:cNvSpPr/>
              <p:nvPr/>
            </p:nvSpPr>
            <p:spPr>
              <a:xfrm>
                <a:off x="818321" y="1194219"/>
                <a:ext cx="576000" cy="393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299" name="Google Shape;7593;p72">
              <a:extLst>
                <a:ext uri="{FF2B5EF4-FFF2-40B4-BE49-F238E27FC236}">
                  <a16:creationId xmlns:a16="http://schemas.microsoft.com/office/drawing/2014/main" id="{968E4050-F82D-59EC-6A40-EA4AD81A813D}"/>
                </a:ext>
              </a:extLst>
            </p:cNvPr>
            <p:cNvGrpSpPr/>
            <p:nvPr/>
          </p:nvGrpSpPr>
          <p:grpSpPr>
            <a:xfrm>
              <a:off x="1381910" y="1194219"/>
              <a:ext cx="588341" cy="121177"/>
              <a:chOff x="1381910" y="1194219"/>
              <a:chExt cx="588341" cy="121177"/>
            </a:xfrm>
          </p:grpSpPr>
          <p:grpSp>
            <p:nvGrpSpPr>
              <p:cNvPr id="305" name="Google Shape;7594;p72">
                <a:extLst>
                  <a:ext uri="{FF2B5EF4-FFF2-40B4-BE49-F238E27FC236}">
                    <a16:creationId xmlns:a16="http://schemas.microsoft.com/office/drawing/2014/main" id="{5CFF5EDD-5E2F-5879-4FD5-8F14EE2377FD}"/>
                  </a:ext>
                </a:extLst>
              </p:cNvPr>
              <p:cNvGrpSpPr/>
              <p:nvPr/>
            </p:nvGrpSpPr>
            <p:grpSpPr>
              <a:xfrm rot="10800000">
                <a:off x="1381910" y="1194319"/>
                <a:ext cx="27175" cy="121077"/>
                <a:chOff x="2070100" y="2563700"/>
                <a:chExt cx="92400" cy="411825"/>
              </a:xfrm>
            </p:grpSpPr>
            <p:cxnSp>
              <p:nvCxnSpPr>
                <p:cNvPr id="307" name="Google Shape;7595;p72">
                  <a:extLst>
                    <a:ext uri="{FF2B5EF4-FFF2-40B4-BE49-F238E27FC236}">
                      <a16:creationId xmlns:a16="http://schemas.microsoft.com/office/drawing/2014/main" id="{AA7AC627-7DF3-8376-C030-7B1E3AFFFBBE}"/>
                    </a:ext>
                  </a:extLst>
                </p:cNvPr>
                <p:cNvCxnSpPr/>
                <p:nvPr/>
              </p:nvCxnSpPr>
              <p:spPr>
                <a:xfrm>
                  <a:off x="2116300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67E9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308" name="Google Shape;7596;p72">
                  <a:extLst>
                    <a:ext uri="{FF2B5EF4-FFF2-40B4-BE49-F238E27FC236}">
                      <a16:creationId xmlns:a16="http://schemas.microsoft.com/office/drawing/2014/main" id="{ADCD0077-7EAB-D065-D3B1-1D80ACC9C9BA}"/>
                    </a:ext>
                  </a:extLst>
                </p:cNvPr>
                <p:cNvSpPr/>
                <p:nvPr/>
              </p:nvSpPr>
              <p:spPr>
                <a:xfrm>
                  <a:off x="2070100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solidFill>
                      <a:srgbClr val="00B050"/>
                    </a:solidFill>
                    <a:cs typeface="B Nazanin" panose="00000400000000000000" pitchFamily="2" charset="-78"/>
                  </a:endParaRPr>
                </a:p>
              </p:txBody>
            </p:sp>
          </p:grpSp>
          <p:sp>
            <p:nvSpPr>
              <p:cNvPr id="306" name="Google Shape;7597;p72">
                <a:extLst>
                  <a:ext uri="{FF2B5EF4-FFF2-40B4-BE49-F238E27FC236}">
                    <a16:creationId xmlns:a16="http://schemas.microsoft.com/office/drawing/2014/main" id="{DA525FA6-E9FB-4259-3456-19FEFB7A096E}"/>
                  </a:ext>
                </a:extLst>
              </p:cNvPr>
              <p:cNvSpPr/>
              <p:nvPr/>
            </p:nvSpPr>
            <p:spPr>
              <a:xfrm>
                <a:off x="1394250" y="1194219"/>
                <a:ext cx="576000" cy="39300"/>
              </a:xfrm>
              <a:prstGeom prst="rect">
                <a:avLst/>
              </a:pr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300" name="Google Shape;7598;p72">
              <a:extLst>
                <a:ext uri="{FF2B5EF4-FFF2-40B4-BE49-F238E27FC236}">
                  <a16:creationId xmlns:a16="http://schemas.microsoft.com/office/drawing/2014/main" id="{C78FC5E2-32F9-24ED-148E-2B22715F4C86}"/>
                </a:ext>
              </a:extLst>
            </p:cNvPr>
            <p:cNvGrpSpPr/>
            <p:nvPr/>
          </p:nvGrpSpPr>
          <p:grpSpPr>
            <a:xfrm>
              <a:off x="2532079" y="1194219"/>
              <a:ext cx="704927" cy="121177"/>
              <a:chOff x="2532079" y="1194219"/>
              <a:chExt cx="704927" cy="121177"/>
            </a:xfrm>
          </p:grpSpPr>
          <p:grpSp>
            <p:nvGrpSpPr>
              <p:cNvPr id="301" name="Google Shape;7599;p72">
                <a:extLst>
                  <a:ext uri="{FF2B5EF4-FFF2-40B4-BE49-F238E27FC236}">
                    <a16:creationId xmlns:a16="http://schemas.microsoft.com/office/drawing/2014/main" id="{10F94A0E-F0EF-81A6-8FCB-186C6D094D43}"/>
                  </a:ext>
                </a:extLst>
              </p:cNvPr>
              <p:cNvGrpSpPr/>
              <p:nvPr/>
            </p:nvGrpSpPr>
            <p:grpSpPr>
              <a:xfrm rot="10800000">
                <a:off x="2532079" y="1194319"/>
                <a:ext cx="27175" cy="121077"/>
                <a:chOff x="2070100" y="2563700"/>
                <a:chExt cx="92400" cy="411825"/>
              </a:xfrm>
            </p:grpSpPr>
            <p:cxnSp>
              <p:nvCxnSpPr>
                <p:cNvPr id="303" name="Google Shape;7600;p72">
                  <a:extLst>
                    <a:ext uri="{FF2B5EF4-FFF2-40B4-BE49-F238E27FC236}">
                      <a16:creationId xmlns:a16="http://schemas.microsoft.com/office/drawing/2014/main" id="{EA5EDA4E-AB13-7876-E948-1F491C28F603}"/>
                    </a:ext>
                  </a:extLst>
                </p:cNvPr>
                <p:cNvCxnSpPr/>
                <p:nvPr/>
              </p:nvCxnSpPr>
              <p:spPr>
                <a:xfrm>
                  <a:off x="2116300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67E9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304" name="Google Shape;7601;p72">
                  <a:extLst>
                    <a:ext uri="{FF2B5EF4-FFF2-40B4-BE49-F238E27FC236}">
                      <a16:creationId xmlns:a16="http://schemas.microsoft.com/office/drawing/2014/main" id="{6C0739AE-9DF1-5D92-C4A1-4440F93C57E3}"/>
                    </a:ext>
                  </a:extLst>
                </p:cNvPr>
                <p:cNvSpPr/>
                <p:nvPr/>
              </p:nvSpPr>
              <p:spPr>
                <a:xfrm>
                  <a:off x="2070100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solidFill>
                      <a:srgbClr val="00B050"/>
                    </a:solidFill>
                    <a:cs typeface="B Nazanin" panose="00000400000000000000" pitchFamily="2" charset="-78"/>
                  </a:endParaRPr>
                </a:p>
              </p:txBody>
            </p:sp>
          </p:grpSp>
          <p:sp>
            <p:nvSpPr>
              <p:cNvPr id="302" name="Google Shape;7602;p72">
                <a:extLst>
                  <a:ext uri="{FF2B5EF4-FFF2-40B4-BE49-F238E27FC236}">
                    <a16:creationId xmlns:a16="http://schemas.microsoft.com/office/drawing/2014/main" id="{CDC40599-BB20-340C-55B9-1D9B5780CCC0}"/>
                  </a:ext>
                </a:extLst>
              </p:cNvPr>
              <p:cNvSpPr/>
              <p:nvPr/>
            </p:nvSpPr>
            <p:spPr>
              <a:xfrm>
                <a:off x="2546107" y="1194219"/>
                <a:ext cx="690900" cy="39300"/>
              </a:xfrm>
              <a:prstGeom prst="rect">
                <a:avLst/>
              </a:pr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</p:grpSp>
      </p:grpSp>
      <p:grpSp>
        <p:nvGrpSpPr>
          <p:cNvPr id="317" name="Google Shape;7603;p72">
            <a:extLst>
              <a:ext uri="{FF2B5EF4-FFF2-40B4-BE49-F238E27FC236}">
                <a16:creationId xmlns:a16="http://schemas.microsoft.com/office/drawing/2014/main" id="{C626EA55-67CE-065B-5609-7FB872AF163F}"/>
              </a:ext>
            </a:extLst>
          </p:cNvPr>
          <p:cNvGrpSpPr/>
          <p:nvPr/>
        </p:nvGrpSpPr>
        <p:grpSpPr>
          <a:xfrm>
            <a:off x="6998806" y="7331809"/>
            <a:ext cx="3135556" cy="983354"/>
            <a:chOff x="5194708" y="3484366"/>
            <a:chExt cx="3148148" cy="987304"/>
          </a:xfrm>
        </p:grpSpPr>
        <p:grpSp>
          <p:nvGrpSpPr>
            <p:cNvPr id="318" name="Google Shape;7604;p72">
              <a:extLst>
                <a:ext uri="{FF2B5EF4-FFF2-40B4-BE49-F238E27FC236}">
                  <a16:creationId xmlns:a16="http://schemas.microsoft.com/office/drawing/2014/main" id="{68349748-8E53-FFAE-DD4C-D5A4834D19FE}"/>
                </a:ext>
              </a:extLst>
            </p:cNvPr>
            <p:cNvGrpSpPr/>
            <p:nvPr/>
          </p:nvGrpSpPr>
          <p:grpSpPr>
            <a:xfrm>
              <a:off x="7531521" y="3484366"/>
              <a:ext cx="811335" cy="987304"/>
              <a:chOff x="3379425" y="1617275"/>
              <a:chExt cx="1090650" cy="1327200"/>
            </a:xfrm>
          </p:grpSpPr>
          <p:sp>
            <p:nvSpPr>
              <p:cNvPr id="331" name="Google Shape;7605;p72">
                <a:extLst>
                  <a:ext uri="{FF2B5EF4-FFF2-40B4-BE49-F238E27FC236}">
                    <a16:creationId xmlns:a16="http://schemas.microsoft.com/office/drawing/2014/main" id="{8E259510-A85A-1827-88B8-A02802AB33DE}"/>
                  </a:ext>
                </a:extLst>
              </p:cNvPr>
              <p:cNvSpPr/>
              <p:nvPr/>
            </p:nvSpPr>
            <p:spPr>
              <a:xfrm>
                <a:off x="3554475" y="1792400"/>
                <a:ext cx="7404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9" h="29615" extrusionOk="0">
                    <a:moveTo>
                      <a:pt x="14809" y="1"/>
                    </a:moveTo>
                    <a:cubicBezTo>
                      <a:pt x="6631" y="1"/>
                      <a:pt x="0" y="6631"/>
                      <a:pt x="0" y="14809"/>
                    </a:cubicBezTo>
                    <a:cubicBezTo>
                      <a:pt x="0" y="22988"/>
                      <a:pt x="6631" y="29615"/>
                      <a:pt x="14809" y="29615"/>
                    </a:cubicBezTo>
                    <a:cubicBezTo>
                      <a:pt x="22987" y="29615"/>
                      <a:pt x="29618" y="22988"/>
                      <a:pt x="29618" y="14809"/>
                    </a:cubicBezTo>
                    <a:cubicBezTo>
                      <a:pt x="29618" y="6631"/>
                      <a:pt x="22987" y="1"/>
                      <a:pt x="14809" y="1"/>
                    </a:cubicBezTo>
                    <a:close/>
                  </a:path>
                </a:pathLst>
              </a:custGeom>
              <a:noFill/>
              <a:ln w="19050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332" name="Google Shape;7606;p72">
                <a:extLst>
                  <a:ext uri="{FF2B5EF4-FFF2-40B4-BE49-F238E27FC236}">
                    <a16:creationId xmlns:a16="http://schemas.microsoft.com/office/drawing/2014/main" id="{395A3FDD-DC9E-7195-1863-FA5CC47EE319}"/>
                  </a:ext>
                </a:extLst>
              </p:cNvPr>
              <p:cNvSpPr/>
              <p:nvPr/>
            </p:nvSpPr>
            <p:spPr>
              <a:xfrm>
                <a:off x="3379425" y="1617275"/>
                <a:ext cx="1090650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26" h="50958" extrusionOk="0">
                    <a:moveTo>
                      <a:pt x="21811" y="0"/>
                    </a:moveTo>
                    <a:cubicBezTo>
                      <a:pt x="9785" y="0"/>
                      <a:pt x="0" y="9788"/>
                      <a:pt x="0" y="21814"/>
                    </a:cubicBezTo>
                    <a:cubicBezTo>
                      <a:pt x="8" y="22289"/>
                      <a:pt x="401" y="22672"/>
                      <a:pt x="876" y="22672"/>
                    </a:cubicBezTo>
                    <a:cubicBezTo>
                      <a:pt x="1355" y="22672"/>
                      <a:pt x="1744" y="22289"/>
                      <a:pt x="1755" y="21814"/>
                    </a:cubicBezTo>
                    <a:cubicBezTo>
                      <a:pt x="1755" y="10757"/>
                      <a:pt x="10754" y="1755"/>
                      <a:pt x="21811" y="1755"/>
                    </a:cubicBezTo>
                    <a:cubicBezTo>
                      <a:pt x="32869" y="1755"/>
                      <a:pt x="41867" y="10753"/>
                      <a:pt x="41867" y="21814"/>
                    </a:cubicBezTo>
                    <a:cubicBezTo>
                      <a:pt x="41871" y="32872"/>
                      <a:pt x="32869" y="41870"/>
                      <a:pt x="21811" y="41870"/>
                    </a:cubicBezTo>
                    <a:cubicBezTo>
                      <a:pt x="21329" y="41870"/>
                      <a:pt x="20932" y="42263"/>
                      <a:pt x="20935" y="42750"/>
                    </a:cubicBezTo>
                    <a:lnTo>
                      <a:pt x="20935" y="50957"/>
                    </a:lnTo>
                    <a:lnTo>
                      <a:pt x="22691" y="50942"/>
                    </a:lnTo>
                    <a:lnTo>
                      <a:pt x="22691" y="43610"/>
                    </a:lnTo>
                    <a:cubicBezTo>
                      <a:pt x="34312" y="43147"/>
                      <a:pt x="43626" y="33547"/>
                      <a:pt x="43626" y="21814"/>
                    </a:cubicBezTo>
                    <a:cubicBezTo>
                      <a:pt x="43626" y="9785"/>
                      <a:pt x="33841" y="0"/>
                      <a:pt x="21811" y="0"/>
                    </a:cubicBezTo>
                    <a:close/>
                  </a:path>
                </a:pathLst>
              </a:custGeom>
              <a:solidFill>
                <a:srgbClr val="A5B7C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333" name="Google Shape;7607;p72">
                <a:extLst>
                  <a:ext uri="{FF2B5EF4-FFF2-40B4-BE49-F238E27FC236}">
                    <a16:creationId xmlns:a16="http://schemas.microsoft.com/office/drawing/2014/main" id="{BC22BEE0-5FF7-701D-F1E8-3CACC922104D}"/>
                  </a:ext>
                </a:extLst>
              </p:cNvPr>
              <p:cNvSpPr/>
              <p:nvPr/>
            </p:nvSpPr>
            <p:spPr>
              <a:xfrm>
                <a:off x="3775050" y="2771175"/>
                <a:ext cx="300875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5" h="6932" extrusionOk="0">
                    <a:moveTo>
                      <a:pt x="11087" y="1"/>
                    </a:moveTo>
                    <a:cubicBezTo>
                      <a:pt x="10861" y="1"/>
                      <a:pt x="10636" y="87"/>
                      <a:pt x="10465" y="260"/>
                    </a:cubicBezTo>
                    <a:lnTo>
                      <a:pt x="6866" y="3859"/>
                    </a:lnTo>
                    <a:lnTo>
                      <a:pt x="5979" y="4742"/>
                    </a:lnTo>
                    <a:lnTo>
                      <a:pt x="5110" y="3874"/>
                    </a:lnTo>
                    <a:lnTo>
                      <a:pt x="1496" y="260"/>
                    </a:lnTo>
                    <a:cubicBezTo>
                      <a:pt x="1342" y="153"/>
                      <a:pt x="1166" y="102"/>
                      <a:pt x="990" y="102"/>
                    </a:cubicBezTo>
                    <a:cubicBezTo>
                      <a:pt x="731" y="102"/>
                      <a:pt x="475" y="214"/>
                      <a:pt x="298" y="427"/>
                    </a:cubicBezTo>
                    <a:cubicBezTo>
                      <a:pt x="1" y="783"/>
                      <a:pt x="23" y="1306"/>
                      <a:pt x="350" y="1636"/>
                    </a:cubicBezTo>
                    <a:lnTo>
                      <a:pt x="5389" y="6675"/>
                    </a:lnTo>
                    <a:cubicBezTo>
                      <a:pt x="5559" y="6846"/>
                      <a:pt x="5784" y="6931"/>
                      <a:pt x="6009" y="6931"/>
                    </a:cubicBezTo>
                    <a:cubicBezTo>
                      <a:pt x="6234" y="6931"/>
                      <a:pt x="6459" y="6846"/>
                      <a:pt x="6632" y="6675"/>
                    </a:cubicBezTo>
                    <a:lnTo>
                      <a:pt x="11667" y="1636"/>
                    </a:lnTo>
                    <a:cubicBezTo>
                      <a:pt x="12016" y="1250"/>
                      <a:pt x="12034" y="668"/>
                      <a:pt x="11712" y="260"/>
                    </a:cubicBezTo>
                    <a:cubicBezTo>
                      <a:pt x="11539" y="87"/>
                      <a:pt x="11313" y="1"/>
                      <a:pt x="11087" y="1"/>
                    </a:cubicBezTo>
                    <a:close/>
                  </a:path>
                </a:pathLst>
              </a:custGeom>
              <a:solidFill>
                <a:srgbClr val="A5B7C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319" name="Google Shape;7608;p72">
              <a:extLst>
                <a:ext uri="{FF2B5EF4-FFF2-40B4-BE49-F238E27FC236}">
                  <a16:creationId xmlns:a16="http://schemas.microsoft.com/office/drawing/2014/main" id="{2755C52F-7C55-2C5D-A29B-190D9CC89D39}"/>
                </a:ext>
              </a:extLst>
            </p:cNvPr>
            <p:cNvGrpSpPr/>
            <p:nvPr/>
          </p:nvGrpSpPr>
          <p:grpSpPr>
            <a:xfrm>
              <a:off x="6752546" y="3484366"/>
              <a:ext cx="811428" cy="987304"/>
              <a:chOff x="2332275" y="1617275"/>
              <a:chExt cx="1090775" cy="1327200"/>
            </a:xfrm>
          </p:grpSpPr>
          <p:sp>
            <p:nvSpPr>
              <p:cNvPr id="328" name="Google Shape;7609;p72">
                <a:extLst>
                  <a:ext uri="{FF2B5EF4-FFF2-40B4-BE49-F238E27FC236}">
                    <a16:creationId xmlns:a16="http://schemas.microsoft.com/office/drawing/2014/main" id="{97FE4A18-DE79-D6C8-E577-E6E0786F4F8C}"/>
                  </a:ext>
                </a:extLst>
              </p:cNvPr>
              <p:cNvSpPr/>
              <p:nvPr/>
            </p:nvSpPr>
            <p:spPr>
              <a:xfrm>
                <a:off x="2507425" y="1792400"/>
                <a:ext cx="7403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5" h="29615" extrusionOk="0">
                    <a:moveTo>
                      <a:pt x="14810" y="1"/>
                    </a:moveTo>
                    <a:cubicBezTo>
                      <a:pt x="6631" y="1"/>
                      <a:pt x="1" y="6631"/>
                      <a:pt x="1" y="14809"/>
                    </a:cubicBezTo>
                    <a:cubicBezTo>
                      <a:pt x="1" y="22988"/>
                      <a:pt x="6631" y="29615"/>
                      <a:pt x="14810" y="29615"/>
                    </a:cubicBezTo>
                    <a:cubicBezTo>
                      <a:pt x="22988" y="29615"/>
                      <a:pt x="29615" y="22988"/>
                      <a:pt x="29615" y="14809"/>
                    </a:cubicBezTo>
                    <a:cubicBezTo>
                      <a:pt x="29615" y="6631"/>
                      <a:pt x="22988" y="1"/>
                      <a:pt x="14810" y="1"/>
                    </a:cubicBezTo>
                    <a:close/>
                  </a:path>
                </a:pathLst>
              </a:custGeom>
              <a:noFill/>
              <a:ln w="19050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329" name="Google Shape;7610;p72">
                <a:extLst>
                  <a:ext uri="{FF2B5EF4-FFF2-40B4-BE49-F238E27FC236}">
                    <a16:creationId xmlns:a16="http://schemas.microsoft.com/office/drawing/2014/main" id="{7ECB4786-B41F-BA3F-118A-BAADC7CB423E}"/>
                  </a:ext>
                </a:extLst>
              </p:cNvPr>
              <p:cNvSpPr/>
              <p:nvPr/>
            </p:nvSpPr>
            <p:spPr>
              <a:xfrm>
                <a:off x="2332275" y="1617275"/>
                <a:ext cx="1090775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31" h="50958" extrusionOk="0">
                    <a:moveTo>
                      <a:pt x="21816" y="0"/>
                    </a:moveTo>
                    <a:cubicBezTo>
                      <a:pt x="9786" y="0"/>
                      <a:pt x="1" y="9788"/>
                      <a:pt x="1" y="21814"/>
                    </a:cubicBezTo>
                    <a:cubicBezTo>
                      <a:pt x="12" y="22289"/>
                      <a:pt x="402" y="22672"/>
                      <a:pt x="880" y="22672"/>
                    </a:cubicBezTo>
                    <a:cubicBezTo>
                      <a:pt x="1355" y="22672"/>
                      <a:pt x="1745" y="22289"/>
                      <a:pt x="1756" y="21814"/>
                    </a:cubicBezTo>
                    <a:cubicBezTo>
                      <a:pt x="1756" y="10757"/>
                      <a:pt x="10754" y="1755"/>
                      <a:pt x="21812" y="1755"/>
                    </a:cubicBezTo>
                    <a:cubicBezTo>
                      <a:pt x="32869" y="1755"/>
                      <a:pt x="41871" y="10753"/>
                      <a:pt x="41871" y="21814"/>
                    </a:cubicBezTo>
                    <a:cubicBezTo>
                      <a:pt x="41871" y="32872"/>
                      <a:pt x="32873" y="41870"/>
                      <a:pt x="21816" y="41870"/>
                    </a:cubicBezTo>
                    <a:cubicBezTo>
                      <a:pt x="21329" y="41870"/>
                      <a:pt x="20936" y="42263"/>
                      <a:pt x="20936" y="42750"/>
                    </a:cubicBezTo>
                    <a:lnTo>
                      <a:pt x="20936" y="50957"/>
                    </a:lnTo>
                    <a:lnTo>
                      <a:pt x="22691" y="50942"/>
                    </a:lnTo>
                    <a:lnTo>
                      <a:pt x="22691" y="43610"/>
                    </a:lnTo>
                    <a:cubicBezTo>
                      <a:pt x="34317" y="43147"/>
                      <a:pt x="43630" y="33547"/>
                      <a:pt x="43627" y="21814"/>
                    </a:cubicBezTo>
                    <a:cubicBezTo>
                      <a:pt x="43627" y="9785"/>
                      <a:pt x="33842" y="0"/>
                      <a:pt x="21816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330" name="Google Shape;7611;p72">
                <a:extLst>
                  <a:ext uri="{FF2B5EF4-FFF2-40B4-BE49-F238E27FC236}">
                    <a16:creationId xmlns:a16="http://schemas.microsoft.com/office/drawing/2014/main" id="{87DE603F-24C1-606C-D544-308DD01CAAA4}"/>
                  </a:ext>
                </a:extLst>
              </p:cNvPr>
              <p:cNvSpPr/>
              <p:nvPr/>
            </p:nvSpPr>
            <p:spPr>
              <a:xfrm>
                <a:off x="2727925" y="2771175"/>
                <a:ext cx="300950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8" h="6932" extrusionOk="0">
                    <a:moveTo>
                      <a:pt x="11088" y="1"/>
                    </a:moveTo>
                    <a:cubicBezTo>
                      <a:pt x="10863" y="1"/>
                      <a:pt x="10637" y="87"/>
                      <a:pt x="10465" y="260"/>
                    </a:cubicBezTo>
                    <a:lnTo>
                      <a:pt x="6869" y="3859"/>
                    </a:lnTo>
                    <a:lnTo>
                      <a:pt x="5982" y="4742"/>
                    </a:lnTo>
                    <a:lnTo>
                      <a:pt x="5110" y="3874"/>
                    </a:lnTo>
                    <a:lnTo>
                      <a:pt x="1496" y="260"/>
                    </a:lnTo>
                    <a:cubicBezTo>
                      <a:pt x="1342" y="153"/>
                      <a:pt x="1165" y="102"/>
                      <a:pt x="990" y="102"/>
                    </a:cubicBezTo>
                    <a:cubicBezTo>
                      <a:pt x="731" y="102"/>
                      <a:pt x="475" y="214"/>
                      <a:pt x="297" y="427"/>
                    </a:cubicBezTo>
                    <a:cubicBezTo>
                      <a:pt x="1" y="783"/>
                      <a:pt x="27" y="1306"/>
                      <a:pt x="353" y="1636"/>
                    </a:cubicBezTo>
                    <a:lnTo>
                      <a:pt x="5388" y="6675"/>
                    </a:lnTo>
                    <a:cubicBezTo>
                      <a:pt x="5561" y="6846"/>
                      <a:pt x="5785" y="6931"/>
                      <a:pt x="6010" y="6931"/>
                    </a:cubicBezTo>
                    <a:cubicBezTo>
                      <a:pt x="6234" y="6931"/>
                      <a:pt x="6459" y="6846"/>
                      <a:pt x="6632" y="6675"/>
                    </a:cubicBezTo>
                    <a:lnTo>
                      <a:pt x="11667" y="1636"/>
                    </a:lnTo>
                    <a:cubicBezTo>
                      <a:pt x="12019" y="1250"/>
                      <a:pt x="12038" y="668"/>
                      <a:pt x="11711" y="260"/>
                    </a:cubicBezTo>
                    <a:cubicBezTo>
                      <a:pt x="11539" y="87"/>
                      <a:pt x="11313" y="1"/>
                      <a:pt x="11088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320" name="Google Shape;7612;p72">
              <a:extLst>
                <a:ext uri="{FF2B5EF4-FFF2-40B4-BE49-F238E27FC236}">
                  <a16:creationId xmlns:a16="http://schemas.microsoft.com/office/drawing/2014/main" id="{17A6BCB4-72D1-C29F-517A-A80F3BD84AEF}"/>
                </a:ext>
              </a:extLst>
            </p:cNvPr>
            <p:cNvGrpSpPr/>
            <p:nvPr/>
          </p:nvGrpSpPr>
          <p:grpSpPr>
            <a:xfrm>
              <a:off x="5973664" y="3484366"/>
              <a:ext cx="811335" cy="987304"/>
              <a:chOff x="1285250" y="1617275"/>
              <a:chExt cx="1090650" cy="1327200"/>
            </a:xfrm>
          </p:grpSpPr>
          <p:sp>
            <p:nvSpPr>
              <p:cNvPr id="325" name="Google Shape;7613;p72">
                <a:extLst>
                  <a:ext uri="{FF2B5EF4-FFF2-40B4-BE49-F238E27FC236}">
                    <a16:creationId xmlns:a16="http://schemas.microsoft.com/office/drawing/2014/main" id="{61ADF5FF-C825-906A-85E3-5CA90FF47B7B}"/>
                  </a:ext>
                </a:extLst>
              </p:cNvPr>
              <p:cNvSpPr/>
              <p:nvPr/>
            </p:nvSpPr>
            <p:spPr>
              <a:xfrm>
                <a:off x="1460300" y="1792400"/>
                <a:ext cx="7404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9" h="29615" extrusionOk="0">
                    <a:moveTo>
                      <a:pt x="14809" y="1"/>
                    </a:moveTo>
                    <a:cubicBezTo>
                      <a:pt x="6631" y="1"/>
                      <a:pt x="0" y="6631"/>
                      <a:pt x="0" y="14809"/>
                    </a:cubicBezTo>
                    <a:cubicBezTo>
                      <a:pt x="0" y="22988"/>
                      <a:pt x="6631" y="29615"/>
                      <a:pt x="14809" y="29615"/>
                    </a:cubicBezTo>
                    <a:cubicBezTo>
                      <a:pt x="22987" y="29615"/>
                      <a:pt x="29618" y="22988"/>
                      <a:pt x="29618" y="14809"/>
                    </a:cubicBezTo>
                    <a:cubicBezTo>
                      <a:pt x="29618" y="6631"/>
                      <a:pt x="22987" y="1"/>
                      <a:pt x="14809" y="1"/>
                    </a:cubicBezTo>
                    <a:close/>
                  </a:path>
                </a:pathLst>
              </a:custGeom>
              <a:noFill/>
              <a:ln w="19050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326" name="Google Shape;7614;p72">
                <a:extLst>
                  <a:ext uri="{FF2B5EF4-FFF2-40B4-BE49-F238E27FC236}">
                    <a16:creationId xmlns:a16="http://schemas.microsoft.com/office/drawing/2014/main" id="{BE9A693E-BBA1-18D4-8E17-66CD5FE68598}"/>
                  </a:ext>
                </a:extLst>
              </p:cNvPr>
              <p:cNvSpPr/>
              <p:nvPr/>
            </p:nvSpPr>
            <p:spPr>
              <a:xfrm>
                <a:off x="1285250" y="1617275"/>
                <a:ext cx="1090650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26" h="50958" extrusionOk="0">
                    <a:moveTo>
                      <a:pt x="21811" y="0"/>
                    </a:moveTo>
                    <a:cubicBezTo>
                      <a:pt x="9785" y="0"/>
                      <a:pt x="0" y="9788"/>
                      <a:pt x="0" y="21814"/>
                    </a:cubicBezTo>
                    <a:cubicBezTo>
                      <a:pt x="8" y="22289"/>
                      <a:pt x="401" y="22672"/>
                      <a:pt x="876" y="22672"/>
                    </a:cubicBezTo>
                    <a:cubicBezTo>
                      <a:pt x="1355" y="22672"/>
                      <a:pt x="1744" y="22289"/>
                      <a:pt x="1755" y="21814"/>
                    </a:cubicBezTo>
                    <a:cubicBezTo>
                      <a:pt x="1755" y="10757"/>
                      <a:pt x="10754" y="1755"/>
                      <a:pt x="21811" y="1755"/>
                    </a:cubicBezTo>
                    <a:cubicBezTo>
                      <a:pt x="32869" y="1755"/>
                      <a:pt x="41867" y="10753"/>
                      <a:pt x="41867" y="21814"/>
                    </a:cubicBezTo>
                    <a:cubicBezTo>
                      <a:pt x="41871" y="32872"/>
                      <a:pt x="32869" y="41870"/>
                      <a:pt x="21811" y="41870"/>
                    </a:cubicBezTo>
                    <a:cubicBezTo>
                      <a:pt x="21329" y="41870"/>
                      <a:pt x="20932" y="42263"/>
                      <a:pt x="20936" y="42750"/>
                    </a:cubicBezTo>
                    <a:lnTo>
                      <a:pt x="20936" y="50957"/>
                    </a:lnTo>
                    <a:lnTo>
                      <a:pt x="22691" y="50942"/>
                    </a:lnTo>
                    <a:lnTo>
                      <a:pt x="22691" y="43610"/>
                    </a:lnTo>
                    <a:cubicBezTo>
                      <a:pt x="34312" y="43147"/>
                      <a:pt x="43626" y="33547"/>
                      <a:pt x="43626" y="21814"/>
                    </a:cubicBezTo>
                    <a:cubicBezTo>
                      <a:pt x="43626" y="9785"/>
                      <a:pt x="33841" y="0"/>
                      <a:pt x="21811" y="0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327" name="Google Shape;7615;p72">
                <a:extLst>
                  <a:ext uri="{FF2B5EF4-FFF2-40B4-BE49-F238E27FC236}">
                    <a16:creationId xmlns:a16="http://schemas.microsoft.com/office/drawing/2014/main" id="{EBA1412C-81BB-2B42-1C2F-B013F3B3682A}"/>
                  </a:ext>
                </a:extLst>
              </p:cNvPr>
              <p:cNvSpPr/>
              <p:nvPr/>
            </p:nvSpPr>
            <p:spPr>
              <a:xfrm>
                <a:off x="1680900" y="2771175"/>
                <a:ext cx="300850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4" h="6932" extrusionOk="0">
                    <a:moveTo>
                      <a:pt x="11086" y="1"/>
                    </a:moveTo>
                    <a:cubicBezTo>
                      <a:pt x="10860" y="1"/>
                      <a:pt x="10635" y="87"/>
                      <a:pt x="10464" y="260"/>
                    </a:cubicBezTo>
                    <a:lnTo>
                      <a:pt x="6865" y="3859"/>
                    </a:lnTo>
                    <a:lnTo>
                      <a:pt x="5978" y="4742"/>
                    </a:lnTo>
                    <a:lnTo>
                      <a:pt x="5110" y="3874"/>
                    </a:lnTo>
                    <a:lnTo>
                      <a:pt x="1495" y="260"/>
                    </a:lnTo>
                    <a:cubicBezTo>
                      <a:pt x="1341" y="153"/>
                      <a:pt x="1165" y="102"/>
                      <a:pt x="989" y="102"/>
                    </a:cubicBezTo>
                    <a:cubicBezTo>
                      <a:pt x="730" y="102"/>
                      <a:pt x="474" y="214"/>
                      <a:pt x="297" y="427"/>
                    </a:cubicBezTo>
                    <a:cubicBezTo>
                      <a:pt x="0" y="783"/>
                      <a:pt x="22" y="1306"/>
                      <a:pt x="349" y="1636"/>
                    </a:cubicBezTo>
                    <a:lnTo>
                      <a:pt x="5388" y="6675"/>
                    </a:lnTo>
                    <a:cubicBezTo>
                      <a:pt x="5559" y="6846"/>
                      <a:pt x="5783" y="6931"/>
                      <a:pt x="6008" y="6931"/>
                    </a:cubicBezTo>
                    <a:cubicBezTo>
                      <a:pt x="6233" y="6931"/>
                      <a:pt x="6458" y="6846"/>
                      <a:pt x="6631" y="6675"/>
                    </a:cubicBezTo>
                    <a:lnTo>
                      <a:pt x="11666" y="1636"/>
                    </a:lnTo>
                    <a:cubicBezTo>
                      <a:pt x="12015" y="1250"/>
                      <a:pt x="12034" y="668"/>
                      <a:pt x="11711" y="260"/>
                    </a:cubicBezTo>
                    <a:cubicBezTo>
                      <a:pt x="11538" y="87"/>
                      <a:pt x="11312" y="1"/>
                      <a:pt x="11086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321" name="Google Shape;7616;p72">
              <a:extLst>
                <a:ext uri="{FF2B5EF4-FFF2-40B4-BE49-F238E27FC236}">
                  <a16:creationId xmlns:a16="http://schemas.microsoft.com/office/drawing/2014/main" id="{94906178-0669-C97F-AFE8-AB07E13576EA}"/>
                </a:ext>
              </a:extLst>
            </p:cNvPr>
            <p:cNvGrpSpPr/>
            <p:nvPr/>
          </p:nvGrpSpPr>
          <p:grpSpPr>
            <a:xfrm>
              <a:off x="5194708" y="3484366"/>
              <a:ext cx="811409" cy="987304"/>
              <a:chOff x="238125" y="1617275"/>
              <a:chExt cx="1090750" cy="1327200"/>
            </a:xfrm>
          </p:grpSpPr>
          <p:sp>
            <p:nvSpPr>
              <p:cNvPr id="322" name="Google Shape;7617;p72">
                <a:extLst>
                  <a:ext uri="{FF2B5EF4-FFF2-40B4-BE49-F238E27FC236}">
                    <a16:creationId xmlns:a16="http://schemas.microsoft.com/office/drawing/2014/main" id="{06D0EEDD-D96C-0CC7-6459-D7F518B45958}"/>
                  </a:ext>
                </a:extLst>
              </p:cNvPr>
              <p:cNvSpPr/>
              <p:nvPr/>
            </p:nvSpPr>
            <p:spPr>
              <a:xfrm>
                <a:off x="413250" y="1792400"/>
                <a:ext cx="7403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5" h="29615" extrusionOk="0">
                    <a:moveTo>
                      <a:pt x="14810" y="1"/>
                    </a:moveTo>
                    <a:cubicBezTo>
                      <a:pt x="6631" y="1"/>
                      <a:pt x="1" y="6631"/>
                      <a:pt x="1" y="14809"/>
                    </a:cubicBezTo>
                    <a:cubicBezTo>
                      <a:pt x="1" y="22988"/>
                      <a:pt x="6631" y="29615"/>
                      <a:pt x="14810" y="29615"/>
                    </a:cubicBezTo>
                    <a:cubicBezTo>
                      <a:pt x="22988" y="29615"/>
                      <a:pt x="29615" y="22988"/>
                      <a:pt x="29615" y="14809"/>
                    </a:cubicBezTo>
                    <a:cubicBezTo>
                      <a:pt x="29615" y="6631"/>
                      <a:pt x="22988" y="1"/>
                      <a:pt x="14810" y="1"/>
                    </a:cubicBezTo>
                    <a:close/>
                  </a:path>
                </a:pathLst>
              </a:custGeom>
              <a:noFill/>
              <a:ln w="19050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323" name="Google Shape;7618;p72">
                <a:extLst>
                  <a:ext uri="{FF2B5EF4-FFF2-40B4-BE49-F238E27FC236}">
                    <a16:creationId xmlns:a16="http://schemas.microsoft.com/office/drawing/2014/main" id="{2923B762-4D25-435E-116D-D0C27E5484EE}"/>
                  </a:ext>
                </a:extLst>
              </p:cNvPr>
              <p:cNvSpPr/>
              <p:nvPr/>
            </p:nvSpPr>
            <p:spPr>
              <a:xfrm>
                <a:off x="238125" y="1617275"/>
                <a:ext cx="1090750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30" h="50958" extrusionOk="0">
                    <a:moveTo>
                      <a:pt x="21815" y="0"/>
                    </a:moveTo>
                    <a:cubicBezTo>
                      <a:pt x="9785" y="0"/>
                      <a:pt x="0" y="9788"/>
                      <a:pt x="0" y="21814"/>
                    </a:cubicBezTo>
                    <a:cubicBezTo>
                      <a:pt x="11" y="22289"/>
                      <a:pt x="401" y="22672"/>
                      <a:pt x="879" y="22672"/>
                    </a:cubicBezTo>
                    <a:cubicBezTo>
                      <a:pt x="1354" y="22672"/>
                      <a:pt x="1744" y="22289"/>
                      <a:pt x="1755" y="21814"/>
                    </a:cubicBezTo>
                    <a:cubicBezTo>
                      <a:pt x="1755" y="10757"/>
                      <a:pt x="10753" y="1755"/>
                      <a:pt x="21811" y="1755"/>
                    </a:cubicBezTo>
                    <a:cubicBezTo>
                      <a:pt x="32869" y="1755"/>
                      <a:pt x="41870" y="10753"/>
                      <a:pt x="41870" y="21814"/>
                    </a:cubicBezTo>
                    <a:cubicBezTo>
                      <a:pt x="41870" y="32872"/>
                      <a:pt x="32872" y="41870"/>
                      <a:pt x="21815" y="41870"/>
                    </a:cubicBezTo>
                    <a:cubicBezTo>
                      <a:pt x="21329" y="41870"/>
                      <a:pt x="20935" y="42263"/>
                      <a:pt x="20935" y="42750"/>
                    </a:cubicBezTo>
                    <a:lnTo>
                      <a:pt x="20935" y="50957"/>
                    </a:lnTo>
                    <a:lnTo>
                      <a:pt x="22694" y="50942"/>
                    </a:lnTo>
                    <a:lnTo>
                      <a:pt x="22694" y="43610"/>
                    </a:lnTo>
                    <a:cubicBezTo>
                      <a:pt x="34316" y="43147"/>
                      <a:pt x="43629" y="33547"/>
                      <a:pt x="43626" y="21814"/>
                    </a:cubicBezTo>
                    <a:cubicBezTo>
                      <a:pt x="43626" y="9785"/>
                      <a:pt x="33841" y="0"/>
                      <a:pt x="21815" y="0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324" name="Google Shape;7619;p72">
                <a:extLst>
                  <a:ext uri="{FF2B5EF4-FFF2-40B4-BE49-F238E27FC236}">
                    <a16:creationId xmlns:a16="http://schemas.microsoft.com/office/drawing/2014/main" id="{32DDA3EA-A707-9F9E-4109-F3A9CAE97244}"/>
                  </a:ext>
                </a:extLst>
              </p:cNvPr>
              <p:cNvSpPr/>
              <p:nvPr/>
            </p:nvSpPr>
            <p:spPr>
              <a:xfrm>
                <a:off x="633750" y="2771175"/>
                <a:ext cx="300950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8" h="6932" extrusionOk="0">
                    <a:moveTo>
                      <a:pt x="11088" y="1"/>
                    </a:moveTo>
                    <a:cubicBezTo>
                      <a:pt x="10863" y="1"/>
                      <a:pt x="10637" y="87"/>
                      <a:pt x="10465" y="260"/>
                    </a:cubicBezTo>
                    <a:lnTo>
                      <a:pt x="6869" y="3859"/>
                    </a:lnTo>
                    <a:lnTo>
                      <a:pt x="5982" y="4742"/>
                    </a:lnTo>
                    <a:lnTo>
                      <a:pt x="5110" y="3874"/>
                    </a:lnTo>
                    <a:lnTo>
                      <a:pt x="1496" y="260"/>
                    </a:lnTo>
                    <a:cubicBezTo>
                      <a:pt x="1342" y="153"/>
                      <a:pt x="1165" y="102"/>
                      <a:pt x="990" y="102"/>
                    </a:cubicBezTo>
                    <a:cubicBezTo>
                      <a:pt x="731" y="102"/>
                      <a:pt x="475" y="214"/>
                      <a:pt x="298" y="427"/>
                    </a:cubicBezTo>
                    <a:cubicBezTo>
                      <a:pt x="1" y="783"/>
                      <a:pt x="27" y="1306"/>
                      <a:pt x="353" y="1636"/>
                    </a:cubicBezTo>
                    <a:lnTo>
                      <a:pt x="5389" y="6675"/>
                    </a:lnTo>
                    <a:cubicBezTo>
                      <a:pt x="5561" y="6846"/>
                      <a:pt x="5786" y="6931"/>
                      <a:pt x="6010" y="6931"/>
                    </a:cubicBezTo>
                    <a:cubicBezTo>
                      <a:pt x="6235" y="6931"/>
                      <a:pt x="6459" y="6846"/>
                      <a:pt x="6632" y="6675"/>
                    </a:cubicBezTo>
                    <a:lnTo>
                      <a:pt x="11667" y="1636"/>
                    </a:lnTo>
                    <a:cubicBezTo>
                      <a:pt x="12019" y="1250"/>
                      <a:pt x="12038" y="668"/>
                      <a:pt x="11711" y="260"/>
                    </a:cubicBezTo>
                    <a:cubicBezTo>
                      <a:pt x="11539" y="87"/>
                      <a:pt x="11313" y="1"/>
                      <a:pt x="11088" y="1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</p:grpSp>
      </p:grpSp>
      <p:grpSp>
        <p:nvGrpSpPr>
          <p:cNvPr id="334" name="Google Shape;7620;p72">
            <a:extLst>
              <a:ext uri="{FF2B5EF4-FFF2-40B4-BE49-F238E27FC236}">
                <a16:creationId xmlns:a16="http://schemas.microsoft.com/office/drawing/2014/main" id="{6B5E7CBD-C123-A76C-AB91-FFD3922780FF}"/>
              </a:ext>
            </a:extLst>
          </p:cNvPr>
          <p:cNvGrpSpPr/>
          <p:nvPr/>
        </p:nvGrpSpPr>
        <p:grpSpPr>
          <a:xfrm>
            <a:off x="6920024" y="6292630"/>
            <a:ext cx="3233928" cy="692512"/>
            <a:chOff x="1808063" y="4294338"/>
            <a:chExt cx="3370782" cy="721817"/>
          </a:xfrm>
        </p:grpSpPr>
        <p:sp>
          <p:nvSpPr>
            <p:cNvPr id="335" name="Google Shape;7621;p72">
              <a:extLst>
                <a:ext uri="{FF2B5EF4-FFF2-40B4-BE49-F238E27FC236}">
                  <a16:creationId xmlns:a16="http://schemas.microsoft.com/office/drawing/2014/main" id="{18E26EAF-5C12-9EEF-C6A5-5698EF34E93F}"/>
                </a:ext>
              </a:extLst>
            </p:cNvPr>
            <p:cNvSpPr/>
            <p:nvPr/>
          </p:nvSpPr>
          <p:spPr>
            <a:xfrm>
              <a:off x="1906300" y="44231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36" name="Google Shape;7622;p72">
              <a:extLst>
                <a:ext uri="{FF2B5EF4-FFF2-40B4-BE49-F238E27FC236}">
                  <a16:creationId xmlns:a16="http://schemas.microsoft.com/office/drawing/2014/main" id="{B719D969-FE35-F7EC-D122-D837610E5E68}"/>
                </a:ext>
              </a:extLst>
            </p:cNvPr>
            <p:cNvSpPr/>
            <p:nvPr/>
          </p:nvSpPr>
          <p:spPr>
            <a:xfrm>
              <a:off x="3795035" y="4655290"/>
              <a:ext cx="721912" cy="360865"/>
            </a:xfrm>
            <a:custGeom>
              <a:avLst/>
              <a:gdLst/>
              <a:ahLst/>
              <a:cxnLst/>
              <a:rect l="l" t="t" r="r" b="b"/>
              <a:pathLst>
                <a:path w="7904" h="3951" extrusionOk="0">
                  <a:moveTo>
                    <a:pt x="1" y="0"/>
                  </a:moveTo>
                  <a:cubicBezTo>
                    <a:pt x="1" y="540"/>
                    <a:pt x="113" y="1075"/>
                    <a:pt x="327" y="1571"/>
                  </a:cubicBezTo>
                  <a:cubicBezTo>
                    <a:pt x="938" y="2971"/>
                    <a:pt x="2332" y="3951"/>
                    <a:pt x="3953" y="3951"/>
                  </a:cubicBezTo>
                  <a:cubicBezTo>
                    <a:pt x="6132" y="3951"/>
                    <a:pt x="7903" y="2178"/>
                    <a:pt x="7903" y="0"/>
                  </a:cubicBezTo>
                  <a:lnTo>
                    <a:pt x="7248" y="0"/>
                  </a:lnTo>
                  <a:cubicBezTo>
                    <a:pt x="7248" y="1818"/>
                    <a:pt x="5770" y="3296"/>
                    <a:pt x="3953" y="3296"/>
                  </a:cubicBezTo>
                  <a:cubicBezTo>
                    <a:pt x="2135" y="3296"/>
                    <a:pt x="657" y="1818"/>
                    <a:pt x="65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37" name="Google Shape;7623;p72">
              <a:extLst>
                <a:ext uri="{FF2B5EF4-FFF2-40B4-BE49-F238E27FC236}">
                  <a16:creationId xmlns:a16="http://schemas.microsoft.com/office/drawing/2014/main" id="{F3599A22-BB65-23E3-ACF3-6E6451941F4E}"/>
                </a:ext>
              </a:extLst>
            </p:cNvPr>
            <p:cNvSpPr/>
            <p:nvPr/>
          </p:nvSpPr>
          <p:spPr>
            <a:xfrm>
              <a:off x="3133137" y="4294338"/>
              <a:ext cx="721729" cy="360865"/>
            </a:xfrm>
            <a:custGeom>
              <a:avLst/>
              <a:gdLst/>
              <a:ahLst/>
              <a:cxnLst/>
              <a:rect l="l" t="t" r="r" b="b"/>
              <a:pathLst>
                <a:path w="7902" h="3951" extrusionOk="0">
                  <a:moveTo>
                    <a:pt x="3951" y="0"/>
                  </a:moveTo>
                  <a:cubicBezTo>
                    <a:pt x="2330" y="0"/>
                    <a:pt x="935" y="982"/>
                    <a:pt x="327" y="2380"/>
                  </a:cubicBezTo>
                  <a:cubicBezTo>
                    <a:pt x="111" y="2874"/>
                    <a:pt x="0" y="3409"/>
                    <a:pt x="0" y="3951"/>
                  </a:cubicBezTo>
                  <a:lnTo>
                    <a:pt x="653" y="3951"/>
                  </a:lnTo>
                  <a:cubicBezTo>
                    <a:pt x="653" y="2135"/>
                    <a:pt x="2133" y="657"/>
                    <a:pt x="3951" y="657"/>
                  </a:cubicBezTo>
                  <a:cubicBezTo>
                    <a:pt x="5767" y="657"/>
                    <a:pt x="7246" y="2135"/>
                    <a:pt x="7246" y="3951"/>
                  </a:cubicBezTo>
                  <a:lnTo>
                    <a:pt x="7901" y="3951"/>
                  </a:lnTo>
                  <a:cubicBezTo>
                    <a:pt x="7901" y="3411"/>
                    <a:pt x="7791" y="2876"/>
                    <a:pt x="7574" y="2381"/>
                  </a:cubicBezTo>
                  <a:cubicBezTo>
                    <a:pt x="6966" y="982"/>
                    <a:pt x="5571" y="0"/>
                    <a:pt x="395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38" name="Google Shape;7624;p72">
              <a:extLst>
                <a:ext uri="{FF2B5EF4-FFF2-40B4-BE49-F238E27FC236}">
                  <a16:creationId xmlns:a16="http://schemas.microsoft.com/office/drawing/2014/main" id="{47C4AE84-528A-5326-D274-8A0C575ED1B9}"/>
                </a:ext>
              </a:extLst>
            </p:cNvPr>
            <p:cNvSpPr/>
            <p:nvPr/>
          </p:nvSpPr>
          <p:spPr>
            <a:xfrm>
              <a:off x="1808063" y="4294338"/>
              <a:ext cx="722460" cy="362052"/>
            </a:xfrm>
            <a:custGeom>
              <a:avLst/>
              <a:gdLst/>
              <a:ahLst/>
              <a:cxnLst/>
              <a:rect l="l" t="t" r="r" b="b"/>
              <a:pathLst>
                <a:path w="7910" h="3964" extrusionOk="0">
                  <a:moveTo>
                    <a:pt x="3958" y="0"/>
                  </a:moveTo>
                  <a:cubicBezTo>
                    <a:pt x="3954" y="0"/>
                    <a:pt x="3950" y="0"/>
                    <a:pt x="3946" y="0"/>
                  </a:cubicBezTo>
                  <a:cubicBezTo>
                    <a:pt x="1768" y="6"/>
                    <a:pt x="0" y="1784"/>
                    <a:pt x="6" y="3963"/>
                  </a:cubicBezTo>
                  <a:lnTo>
                    <a:pt x="661" y="3962"/>
                  </a:lnTo>
                  <a:cubicBezTo>
                    <a:pt x="657" y="2144"/>
                    <a:pt x="2131" y="661"/>
                    <a:pt x="3947" y="655"/>
                  </a:cubicBezTo>
                  <a:cubicBezTo>
                    <a:pt x="3951" y="655"/>
                    <a:pt x="3955" y="655"/>
                    <a:pt x="3959" y="655"/>
                  </a:cubicBezTo>
                  <a:cubicBezTo>
                    <a:pt x="5771" y="655"/>
                    <a:pt x="7248" y="2127"/>
                    <a:pt x="7254" y="3939"/>
                  </a:cubicBezTo>
                  <a:lnTo>
                    <a:pt x="7256" y="3939"/>
                  </a:lnTo>
                  <a:lnTo>
                    <a:pt x="7909" y="3938"/>
                  </a:lnTo>
                  <a:cubicBezTo>
                    <a:pt x="7907" y="3398"/>
                    <a:pt x="7795" y="2863"/>
                    <a:pt x="7578" y="2368"/>
                  </a:cubicBezTo>
                  <a:cubicBezTo>
                    <a:pt x="6966" y="976"/>
                    <a:pt x="5573" y="0"/>
                    <a:pt x="395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39" name="Google Shape;7625;p72">
              <a:extLst>
                <a:ext uri="{FF2B5EF4-FFF2-40B4-BE49-F238E27FC236}">
                  <a16:creationId xmlns:a16="http://schemas.microsoft.com/office/drawing/2014/main" id="{E648AD61-6178-F883-537D-DCC529A8DB7F}"/>
                </a:ext>
              </a:extLst>
            </p:cNvPr>
            <p:cNvSpPr/>
            <p:nvPr/>
          </p:nvSpPr>
          <p:spPr>
            <a:xfrm>
              <a:off x="2470965" y="4655290"/>
              <a:ext cx="721912" cy="360865"/>
            </a:xfrm>
            <a:custGeom>
              <a:avLst/>
              <a:gdLst/>
              <a:ahLst/>
              <a:cxnLst/>
              <a:rect l="l" t="t" r="r" b="b"/>
              <a:pathLst>
                <a:path w="7904" h="3951" extrusionOk="0">
                  <a:moveTo>
                    <a:pt x="1" y="0"/>
                  </a:moveTo>
                  <a:cubicBezTo>
                    <a:pt x="1" y="540"/>
                    <a:pt x="111" y="1075"/>
                    <a:pt x="328" y="1571"/>
                  </a:cubicBezTo>
                  <a:cubicBezTo>
                    <a:pt x="938" y="2971"/>
                    <a:pt x="2332" y="3951"/>
                    <a:pt x="3953" y="3951"/>
                  </a:cubicBezTo>
                  <a:cubicBezTo>
                    <a:pt x="5574" y="3951"/>
                    <a:pt x="6967" y="2971"/>
                    <a:pt x="7575" y="1573"/>
                  </a:cubicBezTo>
                  <a:cubicBezTo>
                    <a:pt x="7791" y="1076"/>
                    <a:pt x="7903" y="541"/>
                    <a:pt x="7903" y="0"/>
                  </a:cubicBezTo>
                  <a:lnTo>
                    <a:pt x="7249" y="0"/>
                  </a:lnTo>
                  <a:cubicBezTo>
                    <a:pt x="7249" y="1818"/>
                    <a:pt x="5770" y="3296"/>
                    <a:pt x="3953" y="3296"/>
                  </a:cubicBezTo>
                  <a:cubicBezTo>
                    <a:pt x="2135" y="3296"/>
                    <a:pt x="657" y="1818"/>
                    <a:pt x="65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40" name="Google Shape;7626;p72">
              <a:extLst>
                <a:ext uri="{FF2B5EF4-FFF2-40B4-BE49-F238E27FC236}">
                  <a16:creationId xmlns:a16="http://schemas.microsoft.com/office/drawing/2014/main" id="{581C5FEF-CEFC-D2B4-9280-88C8F869E30E}"/>
                </a:ext>
              </a:extLst>
            </p:cNvPr>
            <p:cNvSpPr/>
            <p:nvPr/>
          </p:nvSpPr>
          <p:spPr>
            <a:xfrm>
              <a:off x="4456385" y="4294338"/>
              <a:ext cx="722460" cy="362052"/>
            </a:xfrm>
            <a:custGeom>
              <a:avLst/>
              <a:gdLst/>
              <a:ahLst/>
              <a:cxnLst/>
              <a:rect l="l" t="t" r="r" b="b"/>
              <a:pathLst>
                <a:path w="7910" h="3964" extrusionOk="0">
                  <a:moveTo>
                    <a:pt x="3959" y="0"/>
                  </a:moveTo>
                  <a:cubicBezTo>
                    <a:pt x="3955" y="0"/>
                    <a:pt x="3951" y="0"/>
                    <a:pt x="3947" y="0"/>
                  </a:cubicBezTo>
                  <a:cubicBezTo>
                    <a:pt x="1769" y="8"/>
                    <a:pt x="1" y="1786"/>
                    <a:pt x="7" y="3963"/>
                  </a:cubicBezTo>
                  <a:lnTo>
                    <a:pt x="664" y="3962"/>
                  </a:lnTo>
                  <a:cubicBezTo>
                    <a:pt x="658" y="2144"/>
                    <a:pt x="2132" y="661"/>
                    <a:pt x="3948" y="657"/>
                  </a:cubicBezTo>
                  <a:cubicBezTo>
                    <a:pt x="3952" y="657"/>
                    <a:pt x="3956" y="657"/>
                    <a:pt x="3960" y="657"/>
                  </a:cubicBezTo>
                  <a:cubicBezTo>
                    <a:pt x="5772" y="657"/>
                    <a:pt x="7249" y="2127"/>
                    <a:pt x="7255" y="3941"/>
                  </a:cubicBezTo>
                  <a:lnTo>
                    <a:pt x="7257" y="3941"/>
                  </a:lnTo>
                  <a:lnTo>
                    <a:pt x="7910" y="3939"/>
                  </a:lnTo>
                  <a:cubicBezTo>
                    <a:pt x="7908" y="3398"/>
                    <a:pt x="7796" y="2865"/>
                    <a:pt x="7578" y="2370"/>
                  </a:cubicBezTo>
                  <a:cubicBezTo>
                    <a:pt x="6967" y="976"/>
                    <a:pt x="5574" y="0"/>
                    <a:pt x="395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41" name="Google Shape;7627;p72">
              <a:extLst>
                <a:ext uri="{FF2B5EF4-FFF2-40B4-BE49-F238E27FC236}">
                  <a16:creationId xmlns:a16="http://schemas.microsoft.com/office/drawing/2014/main" id="{096B4DA1-A94C-4EEC-D03C-F9D35B35BCB7}"/>
                </a:ext>
              </a:extLst>
            </p:cNvPr>
            <p:cNvSpPr/>
            <p:nvPr/>
          </p:nvSpPr>
          <p:spPr>
            <a:xfrm>
              <a:off x="2568813" y="43514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42" name="Google Shape;7628;p72">
              <a:extLst>
                <a:ext uri="{FF2B5EF4-FFF2-40B4-BE49-F238E27FC236}">
                  <a16:creationId xmlns:a16="http://schemas.microsoft.com/office/drawing/2014/main" id="{D446396E-5C3C-802A-12E6-CEFC0A25ABDF}"/>
                </a:ext>
              </a:extLst>
            </p:cNvPr>
            <p:cNvSpPr/>
            <p:nvPr/>
          </p:nvSpPr>
          <p:spPr>
            <a:xfrm>
              <a:off x="3231883" y="44231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43" name="Google Shape;7629;p72">
              <a:extLst>
                <a:ext uri="{FF2B5EF4-FFF2-40B4-BE49-F238E27FC236}">
                  <a16:creationId xmlns:a16="http://schemas.microsoft.com/office/drawing/2014/main" id="{8953AEFE-4B47-555D-7D03-F509A466E69B}"/>
                </a:ext>
              </a:extLst>
            </p:cNvPr>
            <p:cNvSpPr/>
            <p:nvPr/>
          </p:nvSpPr>
          <p:spPr>
            <a:xfrm>
              <a:off x="3894395" y="43514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44" name="Google Shape;7630;p72">
              <a:extLst>
                <a:ext uri="{FF2B5EF4-FFF2-40B4-BE49-F238E27FC236}">
                  <a16:creationId xmlns:a16="http://schemas.microsoft.com/office/drawing/2014/main" id="{50FC1C69-1573-73DD-CBD3-14206F0ED32F}"/>
                </a:ext>
              </a:extLst>
            </p:cNvPr>
            <p:cNvSpPr/>
            <p:nvPr/>
          </p:nvSpPr>
          <p:spPr>
            <a:xfrm>
              <a:off x="4560958" y="44231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345" name="Google Shape;7631;p72">
            <a:extLst>
              <a:ext uri="{FF2B5EF4-FFF2-40B4-BE49-F238E27FC236}">
                <a16:creationId xmlns:a16="http://schemas.microsoft.com/office/drawing/2014/main" id="{F2E25A89-14FA-5E2C-5D14-AE80C0C53BF7}"/>
              </a:ext>
            </a:extLst>
          </p:cNvPr>
          <p:cNvGrpSpPr/>
          <p:nvPr/>
        </p:nvGrpSpPr>
        <p:grpSpPr>
          <a:xfrm>
            <a:off x="1476448" y="6864689"/>
            <a:ext cx="2591764" cy="1293174"/>
            <a:chOff x="834100" y="3642869"/>
            <a:chExt cx="1259483" cy="628426"/>
          </a:xfrm>
        </p:grpSpPr>
        <p:sp>
          <p:nvSpPr>
            <p:cNvPr id="346" name="Google Shape;7632;p72">
              <a:extLst>
                <a:ext uri="{FF2B5EF4-FFF2-40B4-BE49-F238E27FC236}">
                  <a16:creationId xmlns:a16="http://schemas.microsoft.com/office/drawing/2014/main" id="{92DDE620-8D75-6681-F0AA-789E0C553E10}"/>
                </a:ext>
              </a:extLst>
            </p:cNvPr>
            <p:cNvSpPr/>
            <p:nvPr/>
          </p:nvSpPr>
          <p:spPr>
            <a:xfrm>
              <a:off x="1557115" y="4061516"/>
              <a:ext cx="127079" cy="163426"/>
            </a:xfrm>
            <a:custGeom>
              <a:avLst/>
              <a:gdLst/>
              <a:ahLst/>
              <a:cxnLst/>
              <a:rect l="l" t="t" r="r" b="b"/>
              <a:pathLst>
                <a:path w="28816" h="37079" fill="none" extrusionOk="0">
                  <a:moveTo>
                    <a:pt x="28815" y="37078"/>
                  </a:moveTo>
                  <a:lnTo>
                    <a:pt x="17922" y="37078"/>
                  </a:lnTo>
                  <a:cubicBezTo>
                    <a:pt x="14829" y="37078"/>
                    <a:pt x="14212" y="33613"/>
                    <a:pt x="14212" y="33613"/>
                  </a:cubicBezTo>
                  <a:lnTo>
                    <a:pt x="14212" y="10631"/>
                  </a:lnTo>
                  <a:lnTo>
                    <a:pt x="0" y="10631"/>
                  </a:lnTo>
                  <a:lnTo>
                    <a:pt x="0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47" name="Google Shape;7633;p72">
              <a:extLst>
                <a:ext uri="{FF2B5EF4-FFF2-40B4-BE49-F238E27FC236}">
                  <a16:creationId xmlns:a16="http://schemas.microsoft.com/office/drawing/2014/main" id="{9435FCB3-9F59-0AF1-54ED-430D2FF26782}"/>
                </a:ext>
              </a:extLst>
            </p:cNvPr>
            <p:cNvSpPr/>
            <p:nvPr/>
          </p:nvSpPr>
          <p:spPr>
            <a:xfrm>
              <a:off x="1847875" y="4224937"/>
              <a:ext cx="161119" cy="4"/>
            </a:xfrm>
            <a:custGeom>
              <a:avLst/>
              <a:gdLst/>
              <a:ahLst/>
              <a:cxnLst/>
              <a:rect l="l" t="t" r="r" b="b"/>
              <a:pathLst>
                <a:path w="36535" h="1" fill="none" extrusionOk="0">
                  <a:moveTo>
                    <a:pt x="1" y="0"/>
                  </a:moveTo>
                  <a:lnTo>
                    <a:pt x="36535" y="0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48" name="Google Shape;7634;p72">
              <a:extLst>
                <a:ext uri="{FF2B5EF4-FFF2-40B4-BE49-F238E27FC236}">
                  <a16:creationId xmlns:a16="http://schemas.microsoft.com/office/drawing/2014/main" id="{367C05AC-8220-079A-99BF-E688A6C5BBB6}"/>
                </a:ext>
              </a:extLst>
            </p:cNvPr>
            <p:cNvSpPr/>
            <p:nvPr/>
          </p:nvSpPr>
          <p:spPr>
            <a:xfrm>
              <a:off x="1684189" y="4176763"/>
              <a:ext cx="163690" cy="94532"/>
            </a:xfrm>
            <a:custGeom>
              <a:avLst/>
              <a:gdLst/>
              <a:ahLst/>
              <a:cxnLst/>
              <a:rect l="l" t="t" r="r" b="b"/>
              <a:pathLst>
                <a:path w="37118" h="21448" extrusionOk="0">
                  <a:moveTo>
                    <a:pt x="4950" y="1"/>
                  </a:moveTo>
                  <a:cubicBezTo>
                    <a:pt x="2218" y="1"/>
                    <a:pt x="0" y="2679"/>
                    <a:pt x="0" y="5984"/>
                  </a:cubicBezTo>
                  <a:lnTo>
                    <a:pt x="0" y="15461"/>
                  </a:lnTo>
                  <a:cubicBezTo>
                    <a:pt x="0" y="18766"/>
                    <a:pt x="2218" y="21447"/>
                    <a:pt x="4950" y="21447"/>
                  </a:cubicBezTo>
                  <a:lnTo>
                    <a:pt x="32168" y="21447"/>
                  </a:lnTo>
                  <a:cubicBezTo>
                    <a:pt x="34904" y="21447"/>
                    <a:pt x="37118" y="18766"/>
                    <a:pt x="37118" y="15461"/>
                  </a:cubicBezTo>
                  <a:lnTo>
                    <a:pt x="37118" y="5984"/>
                  </a:lnTo>
                  <a:cubicBezTo>
                    <a:pt x="37118" y="2679"/>
                    <a:pt x="34904" y="1"/>
                    <a:pt x="3216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49" name="Google Shape;7635;p72">
              <a:extLst>
                <a:ext uri="{FF2B5EF4-FFF2-40B4-BE49-F238E27FC236}">
                  <a16:creationId xmlns:a16="http://schemas.microsoft.com/office/drawing/2014/main" id="{14736802-499B-9B53-A5BB-512E29946713}"/>
                </a:ext>
              </a:extLst>
            </p:cNvPr>
            <p:cNvSpPr/>
            <p:nvPr/>
          </p:nvSpPr>
          <p:spPr>
            <a:xfrm>
              <a:off x="1246916" y="3961205"/>
              <a:ext cx="77612" cy="4"/>
            </a:xfrm>
            <a:custGeom>
              <a:avLst/>
              <a:gdLst/>
              <a:ahLst/>
              <a:cxnLst/>
              <a:rect l="l" t="t" r="r" b="b"/>
              <a:pathLst>
                <a:path w="17599" h="1" fill="none" extrusionOk="0">
                  <a:moveTo>
                    <a:pt x="17598" y="0"/>
                  </a:moveTo>
                  <a:lnTo>
                    <a:pt x="1" y="0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50" name="Google Shape;7636;p72">
              <a:extLst>
                <a:ext uri="{FF2B5EF4-FFF2-40B4-BE49-F238E27FC236}">
                  <a16:creationId xmlns:a16="http://schemas.microsoft.com/office/drawing/2014/main" id="{6AAA948B-8E3B-112F-8F65-62DF98DD0AF8}"/>
                </a:ext>
              </a:extLst>
            </p:cNvPr>
            <p:cNvSpPr/>
            <p:nvPr/>
          </p:nvSpPr>
          <p:spPr>
            <a:xfrm>
              <a:off x="854078" y="3861292"/>
              <a:ext cx="154429" cy="4"/>
            </a:xfrm>
            <a:custGeom>
              <a:avLst/>
              <a:gdLst/>
              <a:ahLst/>
              <a:cxnLst/>
              <a:rect l="l" t="t" r="r" b="b"/>
              <a:pathLst>
                <a:path w="35018" h="1" fill="none" extrusionOk="0">
                  <a:moveTo>
                    <a:pt x="35017" y="1"/>
                  </a:moveTo>
                  <a:lnTo>
                    <a:pt x="1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51" name="Google Shape;7637;p72">
              <a:extLst>
                <a:ext uri="{FF2B5EF4-FFF2-40B4-BE49-F238E27FC236}">
                  <a16:creationId xmlns:a16="http://schemas.microsoft.com/office/drawing/2014/main" id="{593B6723-C0F1-E533-72D1-EF431A89456D}"/>
                </a:ext>
              </a:extLst>
            </p:cNvPr>
            <p:cNvSpPr/>
            <p:nvPr/>
          </p:nvSpPr>
          <p:spPr>
            <a:xfrm>
              <a:off x="1164630" y="3861309"/>
              <a:ext cx="79574" cy="199792"/>
            </a:xfrm>
            <a:custGeom>
              <a:avLst/>
              <a:gdLst/>
              <a:ahLst/>
              <a:cxnLst/>
              <a:rect l="l" t="t" r="r" b="b"/>
              <a:pathLst>
                <a:path w="18044" h="45330" fill="none" extrusionOk="0">
                  <a:moveTo>
                    <a:pt x="0" y="45330"/>
                  </a:moveTo>
                  <a:lnTo>
                    <a:pt x="12418" y="45330"/>
                  </a:lnTo>
                  <a:cubicBezTo>
                    <a:pt x="15150" y="45330"/>
                    <a:pt x="18043" y="42619"/>
                    <a:pt x="18043" y="35634"/>
                  </a:cubicBezTo>
                  <a:lnTo>
                    <a:pt x="18043" y="9697"/>
                  </a:lnTo>
                  <a:cubicBezTo>
                    <a:pt x="18043" y="2711"/>
                    <a:pt x="15150" y="1"/>
                    <a:pt x="12418" y="1"/>
                  </a:cubicBezTo>
                  <a:lnTo>
                    <a:pt x="1715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52" name="Google Shape;7638;p72">
              <a:extLst>
                <a:ext uri="{FF2B5EF4-FFF2-40B4-BE49-F238E27FC236}">
                  <a16:creationId xmlns:a16="http://schemas.microsoft.com/office/drawing/2014/main" id="{4CED8771-EEEF-1F0E-1EB0-56A644167EB2}"/>
                </a:ext>
              </a:extLst>
            </p:cNvPr>
            <p:cNvSpPr/>
            <p:nvPr/>
          </p:nvSpPr>
          <p:spPr>
            <a:xfrm>
              <a:off x="854078" y="4061097"/>
              <a:ext cx="146866" cy="4"/>
            </a:xfrm>
            <a:custGeom>
              <a:avLst/>
              <a:gdLst/>
              <a:ahLst/>
              <a:cxnLst/>
              <a:rect l="l" t="t" r="r" b="b"/>
              <a:pathLst>
                <a:path w="33303" h="1" fill="none" extrusionOk="0">
                  <a:moveTo>
                    <a:pt x="1" y="1"/>
                  </a:moveTo>
                  <a:lnTo>
                    <a:pt x="33303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53" name="Google Shape;7639;p72">
              <a:extLst>
                <a:ext uri="{FF2B5EF4-FFF2-40B4-BE49-F238E27FC236}">
                  <a16:creationId xmlns:a16="http://schemas.microsoft.com/office/drawing/2014/main" id="{BE2B2C0E-68FB-0B31-57CF-ADA4A6A7E313}"/>
                </a:ext>
              </a:extLst>
            </p:cNvPr>
            <p:cNvSpPr/>
            <p:nvPr/>
          </p:nvSpPr>
          <p:spPr>
            <a:xfrm>
              <a:off x="1000939" y="4005884"/>
              <a:ext cx="163695" cy="94514"/>
            </a:xfrm>
            <a:custGeom>
              <a:avLst/>
              <a:gdLst/>
              <a:ahLst/>
              <a:cxnLst/>
              <a:rect l="l" t="t" r="r" b="b"/>
              <a:pathLst>
                <a:path w="37119" h="21444" extrusionOk="0">
                  <a:moveTo>
                    <a:pt x="4947" y="1"/>
                  </a:moveTo>
                  <a:cubicBezTo>
                    <a:pt x="2215" y="1"/>
                    <a:pt x="1" y="2678"/>
                    <a:pt x="1" y="5983"/>
                  </a:cubicBezTo>
                  <a:lnTo>
                    <a:pt x="1" y="15461"/>
                  </a:lnTo>
                  <a:cubicBezTo>
                    <a:pt x="1" y="18766"/>
                    <a:pt x="2215" y="21443"/>
                    <a:pt x="4947" y="21443"/>
                  </a:cubicBezTo>
                  <a:lnTo>
                    <a:pt x="32168" y="21443"/>
                  </a:lnTo>
                  <a:cubicBezTo>
                    <a:pt x="34901" y="21443"/>
                    <a:pt x="37118" y="18766"/>
                    <a:pt x="37118" y="15461"/>
                  </a:cubicBezTo>
                  <a:lnTo>
                    <a:pt x="37118" y="5983"/>
                  </a:lnTo>
                  <a:cubicBezTo>
                    <a:pt x="37118" y="2678"/>
                    <a:pt x="34901" y="1"/>
                    <a:pt x="3216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54" name="Google Shape;7640;p72">
              <a:extLst>
                <a:ext uri="{FF2B5EF4-FFF2-40B4-BE49-F238E27FC236}">
                  <a16:creationId xmlns:a16="http://schemas.microsoft.com/office/drawing/2014/main" id="{25F133A7-EE0B-CC97-41F1-024CE2E09848}"/>
                </a:ext>
              </a:extLst>
            </p:cNvPr>
            <p:cNvSpPr/>
            <p:nvPr/>
          </p:nvSpPr>
          <p:spPr>
            <a:xfrm>
              <a:off x="1008502" y="3822418"/>
              <a:ext cx="163690" cy="94528"/>
            </a:xfrm>
            <a:custGeom>
              <a:avLst/>
              <a:gdLst/>
              <a:ahLst/>
              <a:cxnLst/>
              <a:rect l="l" t="t" r="r" b="b"/>
              <a:pathLst>
                <a:path w="37118" h="21447" extrusionOk="0">
                  <a:moveTo>
                    <a:pt x="4951" y="0"/>
                  </a:moveTo>
                  <a:cubicBezTo>
                    <a:pt x="2218" y="0"/>
                    <a:pt x="0" y="2678"/>
                    <a:pt x="0" y="5983"/>
                  </a:cubicBezTo>
                  <a:lnTo>
                    <a:pt x="0" y="15460"/>
                  </a:lnTo>
                  <a:cubicBezTo>
                    <a:pt x="0" y="18765"/>
                    <a:pt x="2215" y="21446"/>
                    <a:pt x="4951" y="21446"/>
                  </a:cubicBezTo>
                  <a:lnTo>
                    <a:pt x="32168" y="21446"/>
                  </a:lnTo>
                  <a:cubicBezTo>
                    <a:pt x="34900" y="21446"/>
                    <a:pt x="37118" y="18765"/>
                    <a:pt x="37118" y="15460"/>
                  </a:cubicBezTo>
                  <a:lnTo>
                    <a:pt x="37118" y="5983"/>
                  </a:lnTo>
                  <a:cubicBezTo>
                    <a:pt x="37118" y="2678"/>
                    <a:pt x="34900" y="0"/>
                    <a:pt x="3216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55" name="Google Shape;7641;p72">
              <a:extLst>
                <a:ext uri="{FF2B5EF4-FFF2-40B4-BE49-F238E27FC236}">
                  <a16:creationId xmlns:a16="http://schemas.microsoft.com/office/drawing/2014/main" id="{81E5572C-34AB-7C1A-8DB2-C0C73886E31B}"/>
                </a:ext>
              </a:extLst>
            </p:cNvPr>
            <p:cNvSpPr/>
            <p:nvPr/>
          </p:nvSpPr>
          <p:spPr>
            <a:xfrm>
              <a:off x="1603156" y="3961205"/>
              <a:ext cx="77612" cy="4"/>
            </a:xfrm>
            <a:custGeom>
              <a:avLst/>
              <a:gdLst/>
              <a:ahLst/>
              <a:cxnLst/>
              <a:rect l="l" t="t" r="r" b="b"/>
              <a:pathLst>
                <a:path w="17599" h="1" fill="none" extrusionOk="0">
                  <a:moveTo>
                    <a:pt x="1" y="0"/>
                  </a:moveTo>
                  <a:lnTo>
                    <a:pt x="17598" y="0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56" name="Google Shape;7642;p72">
              <a:extLst>
                <a:ext uri="{FF2B5EF4-FFF2-40B4-BE49-F238E27FC236}">
                  <a16:creationId xmlns:a16="http://schemas.microsoft.com/office/drawing/2014/main" id="{19B49B90-27A4-0285-C923-039CF6A94291}"/>
                </a:ext>
              </a:extLst>
            </p:cNvPr>
            <p:cNvSpPr/>
            <p:nvPr/>
          </p:nvSpPr>
          <p:spPr>
            <a:xfrm>
              <a:off x="1926576" y="3861292"/>
              <a:ext cx="144308" cy="4"/>
            </a:xfrm>
            <a:custGeom>
              <a:avLst/>
              <a:gdLst/>
              <a:ahLst/>
              <a:cxnLst/>
              <a:rect l="l" t="t" r="r" b="b"/>
              <a:pathLst>
                <a:path w="32723" h="1" fill="none" extrusionOk="0">
                  <a:moveTo>
                    <a:pt x="1" y="1"/>
                  </a:moveTo>
                  <a:lnTo>
                    <a:pt x="32723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57" name="Google Shape;7643;p72">
              <a:extLst>
                <a:ext uri="{FF2B5EF4-FFF2-40B4-BE49-F238E27FC236}">
                  <a16:creationId xmlns:a16="http://schemas.microsoft.com/office/drawing/2014/main" id="{7246E857-93D4-D91C-EADD-CFF59AD9D83B}"/>
                </a:ext>
              </a:extLst>
            </p:cNvPr>
            <p:cNvSpPr/>
            <p:nvPr/>
          </p:nvSpPr>
          <p:spPr>
            <a:xfrm>
              <a:off x="1680763" y="3861309"/>
              <a:ext cx="82127" cy="199792"/>
            </a:xfrm>
            <a:custGeom>
              <a:avLst/>
              <a:gdLst/>
              <a:ahLst/>
              <a:cxnLst/>
              <a:rect l="l" t="t" r="r" b="b"/>
              <a:pathLst>
                <a:path w="18623" h="45330" fill="none" extrusionOk="0">
                  <a:moveTo>
                    <a:pt x="18623" y="45330"/>
                  </a:moveTo>
                  <a:lnTo>
                    <a:pt x="5625" y="45330"/>
                  </a:lnTo>
                  <a:cubicBezTo>
                    <a:pt x="2889" y="45330"/>
                    <a:pt x="0" y="42619"/>
                    <a:pt x="0" y="35634"/>
                  </a:cubicBezTo>
                  <a:lnTo>
                    <a:pt x="0" y="9697"/>
                  </a:lnTo>
                  <a:cubicBezTo>
                    <a:pt x="0" y="2711"/>
                    <a:pt x="2889" y="1"/>
                    <a:pt x="5625" y="1"/>
                  </a:cubicBezTo>
                  <a:lnTo>
                    <a:pt x="18623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58" name="Google Shape;7644;p72">
              <a:extLst>
                <a:ext uri="{FF2B5EF4-FFF2-40B4-BE49-F238E27FC236}">
                  <a16:creationId xmlns:a16="http://schemas.microsoft.com/office/drawing/2014/main" id="{EEFDF632-7076-EE0F-2B0A-81EE7047CD79}"/>
                </a:ext>
              </a:extLst>
            </p:cNvPr>
            <p:cNvSpPr/>
            <p:nvPr/>
          </p:nvSpPr>
          <p:spPr>
            <a:xfrm>
              <a:off x="1926576" y="4061097"/>
              <a:ext cx="144308" cy="4"/>
            </a:xfrm>
            <a:custGeom>
              <a:avLst/>
              <a:gdLst/>
              <a:ahLst/>
              <a:cxnLst/>
              <a:rect l="l" t="t" r="r" b="b"/>
              <a:pathLst>
                <a:path w="32723" h="1" fill="none" extrusionOk="0">
                  <a:moveTo>
                    <a:pt x="32723" y="1"/>
                  </a:moveTo>
                  <a:lnTo>
                    <a:pt x="1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59" name="Google Shape;7645;p72">
              <a:extLst>
                <a:ext uri="{FF2B5EF4-FFF2-40B4-BE49-F238E27FC236}">
                  <a16:creationId xmlns:a16="http://schemas.microsoft.com/office/drawing/2014/main" id="{3C94CEC1-4BEF-C28B-75A6-18BB458694E9}"/>
                </a:ext>
              </a:extLst>
            </p:cNvPr>
            <p:cNvSpPr/>
            <p:nvPr/>
          </p:nvSpPr>
          <p:spPr>
            <a:xfrm>
              <a:off x="1762436" y="3822418"/>
              <a:ext cx="163677" cy="94528"/>
            </a:xfrm>
            <a:custGeom>
              <a:avLst/>
              <a:gdLst/>
              <a:ahLst/>
              <a:cxnLst/>
              <a:rect l="l" t="t" r="r" b="b"/>
              <a:pathLst>
                <a:path w="37115" h="21447" extrusionOk="0">
                  <a:moveTo>
                    <a:pt x="4951" y="0"/>
                  </a:moveTo>
                  <a:cubicBezTo>
                    <a:pt x="2215" y="0"/>
                    <a:pt x="1" y="2678"/>
                    <a:pt x="1" y="5983"/>
                  </a:cubicBezTo>
                  <a:lnTo>
                    <a:pt x="1" y="15460"/>
                  </a:lnTo>
                  <a:cubicBezTo>
                    <a:pt x="1" y="18765"/>
                    <a:pt x="2215" y="21446"/>
                    <a:pt x="4951" y="21446"/>
                  </a:cubicBezTo>
                  <a:lnTo>
                    <a:pt x="32168" y="21446"/>
                  </a:lnTo>
                  <a:cubicBezTo>
                    <a:pt x="34901" y="21446"/>
                    <a:pt x="37115" y="18765"/>
                    <a:pt x="37115" y="15460"/>
                  </a:cubicBezTo>
                  <a:lnTo>
                    <a:pt x="37115" y="5983"/>
                  </a:lnTo>
                  <a:cubicBezTo>
                    <a:pt x="37115" y="2678"/>
                    <a:pt x="34901" y="0"/>
                    <a:pt x="3216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60" name="Google Shape;7646;p72">
              <a:extLst>
                <a:ext uri="{FF2B5EF4-FFF2-40B4-BE49-F238E27FC236}">
                  <a16:creationId xmlns:a16="http://schemas.microsoft.com/office/drawing/2014/main" id="{7AE03D8D-4FF0-F78B-A0A7-844DE3305F81}"/>
                </a:ext>
              </a:extLst>
            </p:cNvPr>
            <p:cNvSpPr/>
            <p:nvPr/>
          </p:nvSpPr>
          <p:spPr>
            <a:xfrm>
              <a:off x="1762886" y="4005884"/>
              <a:ext cx="163695" cy="94514"/>
            </a:xfrm>
            <a:custGeom>
              <a:avLst/>
              <a:gdLst/>
              <a:ahLst/>
              <a:cxnLst/>
              <a:rect l="l" t="t" r="r" b="b"/>
              <a:pathLst>
                <a:path w="37119" h="21444" extrusionOk="0">
                  <a:moveTo>
                    <a:pt x="4951" y="1"/>
                  </a:moveTo>
                  <a:cubicBezTo>
                    <a:pt x="2219" y="1"/>
                    <a:pt x="1" y="2678"/>
                    <a:pt x="1" y="5983"/>
                  </a:cubicBezTo>
                  <a:lnTo>
                    <a:pt x="1" y="15461"/>
                  </a:lnTo>
                  <a:cubicBezTo>
                    <a:pt x="1" y="18766"/>
                    <a:pt x="2219" y="21443"/>
                    <a:pt x="4951" y="21443"/>
                  </a:cubicBezTo>
                  <a:lnTo>
                    <a:pt x="32168" y="21443"/>
                  </a:lnTo>
                  <a:cubicBezTo>
                    <a:pt x="34901" y="21443"/>
                    <a:pt x="37119" y="18766"/>
                    <a:pt x="37119" y="15461"/>
                  </a:cubicBezTo>
                  <a:lnTo>
                    <a:pt x="37119" y="5983"/>
                  </a:lnTo>
                  <a:cubicBezTo>
                    <a:pt x="37119" y="2678"/>
                    <a:pt x="34901" y="1"/>
                    <a:pt x="3216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61" name="Google Shape;7647;p72">
              <a:extLst>
                <a:ext uri="{FF2B5EF4-FFF2-40B4-BE49-F238E27FC236}">
                  <a16:creationId xmlns:a16="http://schemas.microsoft.com/office/drawing/2014/main" id="{2FA037C0-AAB9-04EC-37C6-9B1E44C3B483}"/>
                </a:ext>
              </a:extLst>
            </p:cNvPr>
            <p:cNvSpPr/>
            <p:nvPr/>
          </p:nvSpPr>
          <p:spPr>
            <a:xfrm>
              <a:off x="1325004" y="3820086"/>
              <a:ext cx="278558" cy="278382"/>
            </a:xfrm>
            <a:custGeom>
              <a:avLst/>
              <a:gdLst/>
              <a:ahLst/>
              <a:cxnLst/>
              <a:rect l="l" t="t" r="r" b="b"/>
              <a:pathLst>
                <a:path w="63165" h="63161" fill="none" extrusionOk="0">
                  <a:moveTo>
                    <a:pt x="63165" y="31580"/>
                  </a:moveTo>
                  <a:cubicBezTo>
                    <a:pt x="63165" y="49021"/>
                    <a:pt x="49025" y="63161"/>
                    <a:pt x="31585" y="63161"/>
                  </a:cubicBezTo>
                  <a:cubicBezTo>
                    <a:pt x="14140" y="63161"/>
                    <a:pt x="1" y="49021"/>
                    <a:pt x="1" y="31580"/>
                  </a:cubicBezTo>
                  <a:cubicBezTo>
                    <a:pt x="1" y="14140"/>
                    <a:pt x="14140" y="0"/>
                    <a:pt x="31585" y="0"/>
                  </a:cubicBezTo>
                  <a:cubicBezTo>
                    <a:pt x="49025" y="0"/>
                    <a:pt x="63165" y="14140"/>
                    <a:pt x="63165" y="3158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62" name="Google Shape;7648;p72">
              <a:extLst>
                <a:ext uri="{FF2B5EF4-FFF2-40B4-BE49-F238E27FC236}">
                  <a16:creationId xmlns:a16="http://schemas.microsoft.com/office/drawing/2014/main" id="{42A99DF4-7DA4-D63C-F864-C9669DA60BD9}"/>
                </a:ext>
              </a:extLst>
            </p:cNvPr>
            <p:cNvSpPr/>
            <p:nvPr/>
          </p:nvSpPr>
          <p:spPr>
            <a:xfrm>
              <a:off x="1235816" y="3689223"/>
              <a:ext cx="134752" cy="171223"/>
            </a:xfrm>
            <a:custGeom>
              <a:avLst/>
              <a:gdLst/>
              <a:ahLst/>
              <a:cxnLst/>
              <a:rect l="l" t="t" r="r" b="b"/>
              <a:pathLst>
                <a:path w="30556" h="38848" fill="none" extrusionOk="0">
                  <a:moveTo>
                    <a:pt x="1" y="1"/>
                  </a:moveTo>
                  <a:lnTo>
                    <a:pt x="12633" y="1"/>
                  </a:lnTo>
                  <a:cubicBezTo>
                    <a:pt x="15723" y="1"/>
                    <a:pt x="16343" y="3466"/>
                    <a:pt x="16343" y="3466"/>
                  </a:cubicBezTo>
                  <a:lnTo>
                    <a:pt x="16343" y="26448"/>
                  </a:lnTo>
                  <a:lnTo>
                    <a:pt x="30556" y="26448"/>
                  </a:lnTo>
                  <a:lnTo>
                    <a:pt x="30556" y="38848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63" name="Google Shape;7649;p72">
              <a:extLst>
                <a:ext uri="{FF2B5EF4-FFF2-40B4-BE49-F238E27FC236}">
                  <a16:creationId xmlns:a16="http://schemas.microsoft.com/office/drawing/2014/main" id="{78253E7D-2DEB-8DB9-CED5-A8A1187024BA}"/>
                </a:ext>
              </a:extLst>
            </p:cNvPr>
            <p:cNvSpPr/>
            <p:nvPr/>
          </p:nvSpPr>
          <p:spPr>
            <a:xfrm>
              <a:off x="910512" y="3689223"/>
              <a:ext cx="161618" cy="4"/>
            </a:xfrm>
            <a:custGeom>
              <a:avLst/>
              <a:gdLst/>
              <a:ahLst/>
              <a:cxnLst/>
              <a:rect l="l" t="t" r="r" b="b"/>
              <a:pathLst>
                <a:path w="36648" h="1" fill="none" extrusionOk="0">
                  <a:moveTo>
                    <a:pt x="36648" y="1"/>
                  </a:moveTo>
                  <a:lnTo>
                    <a:pt x="1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64" name="Google Shape;7650;p72">
              <a:extLst>
                <a:ext uri="{FF2B5EF4-FFF2-40B4-BE49-F238E27FC236}">
                  <a16:creationId xmlns:a16="http://schemas.microsoft.com/office/drawing/2014/main" id="{4AC0874C-CD85-1D4B-39C0-D0944CBB9E97}"/>
                </a:ext>
              </a:extLst>
            </p:cNvPr>
            <p:cNvSpPr/>
            <p:nvPr/>
          </p:nvSpPr>
          <p:spPr>
            <a:xfrm>
              <a:off x="1072126" y="3642869"/>
              <a:ext cx="163695" cy="94532"/>
            </a:xfrm>
            <a:custGeom>
              <a:avLst/>
              <a:gdLst/>
              <a:ahLst/>
              <a:cxnLst/>
              <a:rect l="l" t="t" r="r" b="b"/>
              <a:pathLst>
                <a:path w="37119" h="21448" extrusionOk="0">
                  <a:moveTo>
                    <a:pt x="4951" y="1"/>
                  </a:moveTo>
                  <a:cubicBezTo>
                    <a:pt x="2219" y="1"/>
                    <a:pt x="1" y="2682"/>
                    <a:pt x="1" y="5987"/>
                  </a:cubicBezTo>
                  <a:lnTo>
                    <a:pt x="1" y="15464"/>
                  </a:lnTo>
                  <a:cubicBezTo>
                    <a:pt x="1" y="18769"/>
                    <a:pt x="2219" y="21447"/>
                    <a:pt x="4951" y="21447"/>
                  </a:cubicBezTo>
                  <a:lnTo>
                    <a:pt x="32172" y="21447"/>
                  </a:lnTo>
                  <a:cubicBezTo>
                    <a:pt x="34904" y="21447"/>
                    <a:pt x="37119" y="18769"/>
                    <a:pt x="37119" y="15464"/>
                  </a:cubicBezTo>
                  <a:lnTo>
                    <a:pt x="37119" y="5987"/>
                  </a:lnTo>
                  <a:cubicBezTo>
                    <a:pt x="37119" y="2682"/>
                    <a:pt x="34904" y="1"/>
                    <a:pt x="3217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65" name="Google Shape;7651;p72">
              <a:extLst>
                <a:ext uri="{FF2B5EF4-FFF2-40B4-BE49-F238E27FC236}">
                  <a16:creationId xmlns:a16="http://schemas.microsoft.com/office/drawing/2014/main" id="{45705F73-4898-72BF-3383-E1FD78929DEF}"/>
                </a:ext>
              </a:extLst>
            </p:cNvPr>
            <p:cNvSpPr/>
            <p:nvPr/>
          </p:nvSpPr>
          <p:spPr>
            <a:xfrm>
              <a:off x="1235913" y="4073301"/>
              <a:ext cx="134655" cy="151640"/>
            </a:xfrm>
            <a:custGeom>
              <a:avLst/>
              <a:gdLst/>
              <a:ahLst/>
              <a:cxnLst/>
              <a:rect l="l" t="t" r="r" b="b"/>
              <a:pathLst>
                <a:path w="30534" h="34405" fill="none" extrusionOk="0">
                  <a:moveTo>
                    <a:pt x="0" y="34404"/>
                  </a:moveTo>
                  <a:lnTo>
                    <a:pt x="12611" y="34404"/>
                  </a:lnTo>
                  <a:cubicBezTo>
                    <a:pt x="15705" y="34404"/>
                    <a:pt x="16325" y="30939"/>
                    <a:pt x="16325" y="30939"/>
                  </a:cubicBezTo>
                  <a:lnTo>
                    <a:pt x="16325" y="7957"/>
                  </a:lnTo>
                  <a:lnTo>
                    <a:pt x="30534" y="7957"/>
                  </a:lnTo>
                  <a:lnTo>
                    <a:pt x="30534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66" name="Google Shape;7652;p72">
              <a:extLst>
                <a:ext uri="{FF2B5EF4-FFF2-40B4-BE49-F238E27FC236}">
                  <a16:creationId xmlns:a16="http://schemas.microsoft.com/office/drawing/2014/main" id="{98FACFC1-D0C0-9D0D-080A-D979E363373E}"/>
                </a:ext>
              </a:extLst>
            </p:cNvPr>
            <p:cNvSpPr/>
            <p:nvPr/>
          </p:nvSpPr>
          <p:spPr>
            <a:xfrm>
              <a:off x="910512" y="4224937"/>
              <a:ext cx="161618" cy="4"/>
            </a:xfrm>
            <a:custGeom>
              <a:avLst/>
              <a:gdLst/>
              <a:ahLst/>
              <a:cxnLst/>
              <a:rect l="l" t="t" r="r" b="b"/>
              <a:pathLst>
                <a:path w="36648" h="1" fill="none" extrusionOk="0">
                  <a:moveTo>
                    <a:pt x="36648" y="0"/>
                  </a:moveTo>
                  <a:lnTo>
                    <a:pt x="1" y="0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67" name="Google Shape;7653;p72">
              <a:extLst>
                <a:ext uri="{FF2B5EF4-FFF2-40B4-BE49-F238E27FC236}">
                  <a16:creationId xmlns:a16="http://schemas.microsoft.com/office/drawing/2014/main" id="{E408D411-EC08-60F6-94B3-715729223334}"/>
                </a:ext>
              </a:extLst>
            </p:cNvPr>
            <p:cNvSpPr/>
            <p:nvPr/>
          </p:nvSpPr>
          <p:spPr>
            <a:xfrm>
              <a:off x="1072126" y="4176763"/>
              <a:ext cx="163695" cy="94532"/>
            </a:xfrm>
            <a:custGeom>
              <a:avLst/>
              <a:gdLst/>
              <a:ahLst/>
              <a:cxnLst/>
              <a:rect l="l" t="t" r="r" b="b"/>
              <a:pathLst>
                <a:path w="37119" h="21448" extrusionOk="0">
                  <a:moveTo>
                    <a:pt x="4951" y="1"/>
                  </a:moveTo>
                  <a:cubicBezTo>
                    <a:pt x="2219" y="1"/>
                    <a:pt x="1" y="2679"/>
                    <a:pt x="1" y="5984"/>
                  </a:cubicBezTo>
                  <a:lnTo>
                    <a:pt x="1" y="15461"/>
                  </a:lnTo>
                  <a:cubicBezTo>
                    <a:pt x="1" y="18766"/>
                    <a:pt x="2219" y="21447"/>
                    <a:pt x="4951" y="21447"/>
                  </a:cubicBezTo>
                  <a:lnTo>
                    <a:pt x="32172" y="21447"/>
                  </a:lnTo>
                  <a:cubicBezTo>
                    <a:pt x="34904" y="21447"/>
                    <a:pt x="37119" y="18766"/>
                    <a:pt x="37119" y="15461"/>
                  </a:cubicBezTo>
                  <a:lnTo>
                    <a:pt x="37119" y="5984"/>
                  </a:lnTo>
                  <a:cubicBezTo>
                    <a:pt x="37119" y="2679"/>
                    <a:pt x="34904" y="1"/>
                    <a:pt x="3217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68" name="Google Shape;7654;p72">
              <a:extLst>
                <a:ext uri="{FF2B5EF4-FFF2-40B4-BE49-F238E27FC236}">
                  <a16:creationId xmlns:a16="http://schemas.microsoft.com/office/drawing/2014/main" id="{E37867FE-C7F1-FD81-757B-F4ACA898039B}"/>
                </a:ext>
              </a:extLst>
            </p:cNvPr>
            <p:cNvSpPr/>
            <p:nvPr/>
          </p:nvSpPr>
          <p:spPr>
            <a:xfrm>
              <a:off x="1562328" y="3689223"/>
              <a:ext cx="128816" cy="171223"/>
            </a:xfrm>
            <a:custGeom>
              <a:avLst/>
              <a:gdLst/>
              <a:ahLst/>
              <a:cxnLst/>
              <a:rect l="l" t="t" r="r" b="b"/>
              <a:pathLst>
                <a:path w="29210" h="38848" fill="none" extrusionOk="0">
                  <a:moveTo>
                    <a:pt x="29209" y="1"/>
                  </a:moveTo>
                  <a:lnTo>
                    <a:pt x="17922" y="1"/>
                  </a:lnTo>
                  <a:cubicBezTo>
                    <a:pt x="14829" y="1"/>
                    <a:pt x="14209" y="3466"/>
                    <a:pt x="14209" y="3466"/>
                  </a:cubicBezTo>
                  <a:lnTo>
                    <a:pt x="14209" y="26448"/>
                  </a:lnTo>
                  <a:lnTo>
                    <a:pt x="0" y="26448"/>
                  </a:lnTo>
                  <a:lnTo>
                    <a:pt x="0" y="38848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69" name="Google Shape;7655;p72">
              <a:extLst>
                <a:ext uri="{FF2B5EF4-FFF2-40B4-BE49-F238E27FC236}">
                  <a16:creationId xmlns:a16="http://schemas.microsoft.com/office/drawing/2014/main" id="{4268FE71-BE0F-B6A1-3CFB-478091E332C1}"/>
                </a:ext>
              </a:extLst>
            </p:cNvPr>
            <p:cNvSpPr/>
            <p:nvPr/>
          </p:nvSpPr>
          <p:spPr>
            <a:xfrm>
              <a:off x="1854826" y="3689223"/>
              <a:ext cx="154169" cy="4"/>
            </a:xfrm>
            <a:custGeom>
              <a:avLst/>
              <a:gdLst/>
              <a:ahLst/>
              <a:cxnLst/>
              <a:rect l="l" t="t" r="r" b="b"/>
              <a:pathLst>
                <a:path w="34959" h="1" fill="none" extrusionOk="0">
                  <a:moveTo>
                    <a:pt x="1" y="1"/>
                  </a:moveTo>
                  <a:lnTo>
                    <a:pt x="34959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70" name="Google Shape;7656;p72">
              <a:extLst>
                <a:ext uri="{FF2B5EF4-FFF2-40B4-BE49-F238E27FC236}">
                  <a16:creationId xmlns:a16="http://schemas.microsoft.com/office/drawing/2014/main" id="{504860E8-1450-A71C-E3EF-F87C52F3508A}"/>
                </a:ext>
              </a:extLst>
            </p:cNvPr>
            <p:cNvSpPr/>
            <p:nvPr/>
          </p:nvSpPr>
          <p:spPr>
            <a:xfrm>
              <a:off x="1691140" y="3642869"/>
              <a:ext cx="163690" cy="94532"/>
            </a:xfrm>
            <a:custGeom>
              <a:avLst/>
              <a:gdLst/>
              <a:ahLst/>
              <a:cxnLst/>
              <a:rect l="l" t="t" r="r" b="b"/>
              <a:pathLst>
                <a:path w="37118" h="21448" extrusionOk="0">
                  <a:moveTo>
                    <a:pt x="4947" y="1"/>
                  </a:moveTo>
                  <a:cubicBezTo>
                    <a:pt x="2214" y="1"/>
                    <a:pt x="0" y="2682"/>
                    <a:pt x="0" y="5987"/>
                  </a:cubicBezTo>
                  <a:lnTo>
                    <a:pt x="0" y="15464"/>
                  </a:lnTo>
                  <a:cubicBezTo>
                    <a:pt x="0" y="18769"/>
                    <a:pt x="2214" y="21447"/>
                    <a:pt x="4950" y="21447"/>
                  </a:cubicBezTo>
                  <a:lnTo>
                    <a:pt x="32168" y="21447"/>
                  </a:lnTo>
                  <a:cubicBezTo>
                    <a:pt x="34900" y="21447"/>
                    <a:pt x="37118" y="18769"/>
                    <a:pt x="37118" y="15464"/>
                  </a:cubicBezTo>
                  <a:lnTo>
                    <a:pt x="37118" y="5987"/>
                  </a:lnTo>
                  <a:cubicBezTo>
                    <a:pt x="37118" y="2682"/>
                    <a:pt x="34900" y="1"/>
                    <a:pt x="3216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grpSp>
          <p:nvGrpSpPr>
            <p:cNvPr id="371" name="Google Shape;7657;p72">
              <a:extLst>
                <a:ext uri="{FF2B5EF4-FFF2-40B4-BE49-F238E27FC236}">
                  <a16:creationId xmlns:a16="http://schemas.microsoft.com/office/drawing/2014/main" id="{62CF42A8-BB91-D342-6B1F-1628D95B49F5}"/>
                </a:ext>
              </a:extLst>
            </p:cNvPr>
            <p:cNvGrpSpPr/>
            <p:nvPr/>
          </p:nvGrpSpPr>
          <p:grpSpPr>
            <a:xfrm>
              <a:off x="1360364" y="3847835"/>
              <a:ext cx="208119" cy="224359"/>
              <a:chOff x="1360769" y="3847100"/>
              <a:chExt cx="208119" cy="224359"/>
            </a:xfrm>
          </p:grpSpPr>
          <p:sp>
            <p:nvSpPr>
              <p:cNvPr id="386" name="Google Shape;7658;p72">
                <a:extLst>
                  <a:ext uri="{FF2B5EF4-FFF2-40B4-BE49-F238E27FC236}">
                    <a16:creationId xmlns:a16="http://schemas.microsoft.com/office/drawing/2014/main" id="{EAED720B-A6ED-AFC7-7495-C36A59A4937A}"/>
                  </a:ext>
                </a:extLst>
              </p:cNvPr>
              <p:cNvSpPr/>
              <p:nvPr/>
            </p:nvSpPr>
            <p:spPr>
              <a:xfrm>
                <a:off x="1360769" y="3847113"/>
                <a:ext cx="99163" cy="224346"/>
              </a:xfrm>
              <a:custGeom>
                <a:avLst/>
                <a:gdLst/>
                <a:ahLst/>
                <a:cxnLst/>
                <a:rect l="l" t="t" r="r" b="b"/>
                <a:pathLst>
                  <a:path w="22486" h="50901" fill="none" extrusionOk="0">
                    <a:moveTo>
                      <a:pt x="22384" y="2729"/>
                    </a:moveTo>
                    <a:cubicBezTo>
                      <a:pt x="22333" y="2383"/>
                      <a:pt x="22249" y="2040"/>
                      <a:pt x="22128" y="1711"/>
                    </a:cubicBezTo>
                    <a:cubicBezTo>
                      <a:pt x="21742" y="675"/>
                      <a:pt x="20979" y="1"/>
                      <a:pt x="19582" y="1"/>
                    </a:cubicBezTo>
                    <a:cubicBezTo>
                      <a:pt x="17966" y="1"/>
                      <a:pt x="17204" y="913"/>
                      <a:pt x="16883" y="2229"/>
                    </a:cubicBezTo>
                    <a:cubicBezTo>
                      <a:pt x="13443" y="1682"/>
                      <a:pt x="10331" y="4356"/>
                      <a:pt x="10353" y="7840"/>
                    </a:cubicBezTo>
                    <a:cubicBezTo>
                      <a:pt x="10353" y="7997"/>
                      <a:pt x="10364" y="8150"/>
                      <a:pt x="10378" y="8300"/>
                    </a:cubicBezTo>
                    <a:cubicBezTo>
                      <a:pt x="7945" y="7307"/>
                      <a:pt x="5147" y="7957"/>
                      <a:pt x="3404" y="9923"/>
                    </a:cubicBezTo>
                    <a:cubicBezTo>
                      <a:pt x="1660" y="11889"/>
                      <a:pt x="1343" y="14742"/>
                      <a:pt x="2616" y="17040"/>
                    </a:cubicBezTo>
                    <a:cubicBezTo>
                      <a:pt x="930" y="18382"/>
                      <a:pt x="0" y="20454"/>
                      <a:pt x="120" y="22607"/>
                    </a:cubicBezTo>
                    <a:cubicBezTo>
                      <a:pt x="241" y="24755"/>
                      <a:pt x="1394" y="26714"/>
                      <a:pt x="3218" y="27860"/>
                    </a:cubicBezTo>
                    <a:cubicBezTo>
                      <a:pt x="748" y="30913"/>
                      <a:pt x="1707" y="35462"/>
                      <a:pt x="5202" y="37260"/>
                    </a:cubicBezTo>
                    <a:cubicBezTo>
                      <a:pt x="5173" y="37490"/>
                      <a:pt x="5162" y="37720"/>
                      <a:pt x="5162" y="37954"/>
                    </a:cubicBezTo>
                    <a:cubicBezTo>
                      <a:pt x="5162" y="40832"/>
                      <a:pt x="7125" y="43243"/>
                      <a:pt x="9784" y="43943"/>
                    </a:cubicBezTo>
                    <a:cubicBezTo>
                      <a:pt x="10776" y="46782"/>
                      <a:pt x="13818" y="48350"/>
                      <a:pt x="16708" y="47511"/>
                    </a:cubicBezTo>
                    <a:cubicBezTo>
                      <a:pt x="16835" y="49437"/>
                      <a:pt x="17525" y="50900"/>
                      <a:pt x="19582" y="50900"/>
                    </a:cubicBezTo>
                    <a:cubicBezTo>
                      <a:pt x="22482" y="50900"/>
                      <a:pt x="22439" y="48390"/>
                      <a:pt x="22482" y="48401"/>
                    </a:cubicBezTo>
                    <a:cubicBezTo>
                      <a:pt x="22486" y="48401"/>
                      <a:pt x="22417" y="2722"/>
                      <a:pt x="22384" y="2729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4E9E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387" name="Google Shape;7659;p72">
                <a:extLst>
                  <a:ext uri="{FF2B5EF4-FFF2-40B4-BE49-F238E27FC236}">
                    <a16:creationId xmlns:a16="http://schemas.microsoft.com/office/drawing/2014/main" id="{5A1E1AB8-4820-1507-98EF-3539B090CACC}"/>
                  </a:ext>
                </a:extLst>
              </p:cNvPr>
              <p:cNvSpPr/>
              <p:nvPr/>
            </p:nvSpPr>
            <p:spPr>
              <a:xfrm>
                <a:off x="1418941" y="3907967"/>
                <a:ext cx="40718" cy="51312"/>
              </a:xfrm>
              <a:custGeom>
                <a:avLst/>
                <a:gdLst/>
                <a:ahLst/>
                <a:cxnLst/>
                <a:rect l="l" t="t" r="r" b="b"/>
                <a:pathLst>
                  <a:path w="9233" h="11642" fill="none" extrusionOk="0">
                    <a:moveTo>
                      <a:pt x="9233" y="1"/>
                    </a:moveTo>
                    <a:cubicBezTo>
                      <a:pt x="9233" y="1"/>
                      <a:pt x="0" y="570"/>
                      <a:pt x="2586" y="11641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388" name="Google Shape;7660;p72">
                <a:extLst>
                  <a:ext uri="{FF2B5EF4-FFF2-40B4-BE49-F238E27FC236}">
                    <a16:creationId xmlns:a16="http://schemas.microsoft.com/office/drawing/2014/main" id="{61E4F582-C36E-070E-060B-C9B44D78EF28}"/>
                  </a:ext>
                </a:extLst>
              </p:cNvPr>
              <p:cNvSpPr/>
              <p:nvPr/>
            </p:nvSpPr>
            <p:spPr>
              <a:xfrm>
                <a:off x="1432983" y="3877824"/>
                <a:ext cx="26566" cy="25035"/>
              </a:xfrm>
              <a:custGeom>
                <a:avLst/>
                <a:gdLst/>
                <a:ahLst/>
                <a:cxnLst/>
                <a:rect l="l" t="t" r="r" b="b"/>
                <a:pathLst>
                  <a:path w="6024" h="5680" fill="none" extrusionOk="0">
                    <a:moveTo>
                      <a:pt x="1" y="1795"/>
                    </a:moveTo>
                    <a:cubicBezTo>
                      <a:pt x="1" y="1795"/>
                      <a:pt x="6023" y="0"/>
                      <a:pt x="6023" y="5680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389" name="Google Shape;7661;p72">
                <a:extLst>
                  <a:ext uri="{FF2B5EF4-FFF2-40B4-BE49-F238E27FC236}">
                    <a16:creationId xmlns:a16="http://schemas.microsoft.com/office/drawing/2014/main" id="{19CF6FA9-7755-E44F-5A74-6FF904A034F5}"/>
                  </a:ext>
                </a:extLst>
              </p:cNvPr>
              <p:cNvSpPr/>
              <p:nvPr/>
            </p:nvSpPr>
            <p:spPr>
              <a:xfrm>
                <a:off x="1406421" y="3881663"/>
                <a:ext cx="8727" cy="21196"/>
              </a:xfrm>
              <a:custGeom>
                <a:avLst/>
                <a:gdLst/>
                <a:ahLst/>
                <a:cxnLst/>
                <a:rect l="l" t="t" r="r" b="b"/>
                <a:pathLst>
                  <a:path w="1979" h="4809" fill="none" extrusionOk="0">
                    <a:moveTo>
                      <a:pt x="1" y="1"/>
                    </a:moveTo>
                    <a:cubicBezTo>
                      <a:pt x="1" y="1"/>
                      <a:pt x="1" y="2730"/>
                      <a:pt x="1978" y="4809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390" name="Google Shape;7662;p72">
                <a:extLst>
                  <a:ext uri="{FF2B5EF4-FFF2-40B4-BE49-F238E27FC236}">
                    <a16:creationId xmlns:a16="http://schemas.microsoft.com/office/drawing/2014/main" id="{C387720C-494A-E4D1-0B12-537301A3922E}"/>
                  </a:ext>
                </a:extLst>
              </p:cNvPr>
              <p:cNvSpPr/>
              <p:nvPr/>
            </p:nvSpPr>
            <p:spPr>
              <a:xfrm>
                <a:off x="1372301" y="3910479"/>
                <a:ext cx="51967" cy="15131"/>
              </a:xfrm>
              <a:custGeom>
                <a:avLst/>
                <a:gdLst/>
                <a:ahLst/>
                <a:cxnLst/>
                <a:rect l="l" t="t" r="r" b="b"/>
                <a:pathLst>
                  <a:path w="11784" h="3433" fill="none" extrusionOk="0">
                    <a:moveTo>
                      <a:pt x="1" y="2663"/>
                    </a:moveTo>
                    <a:cubicBezTo>
                      <a:pt x="3364" y="0"/>
                      <a:pt x="6622" y="3433"/>
                      <a:pt x="6622" y="3433"/>
                    </a:cubicBezTo>
                    <a:cubicBezTo>
                      <a:pt x="6622" y="3433"/>
                      <a:pt x="7307" y="387"/>
                      <a:pt x="11783" y="1653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391" name="Google Shape;7663;p72">
                <a:extLst>
                  <a:ext uri="{FF2B5EF4-FFF2-40B4-BE49-F238E27FC236}">
                    <a16:creationId xmlns:a16="http://schemas.microsoft.com/office/drawing/2014/main" id="{32C48354-5C25-6132-248C-E132D969F07C}"/>
                  </a:ext>
                </a:extLst>
              </p:cNvPr>
              <p:cNvSpPr/>
              <p:nvPr/>
            </p:nvSpPr>
            <p:spPr>
              <a:xfrm>
                <a:off x="1383436" y="3963823"/>
                <a:ext cx="27351" cy="50572"/>
              </a:xfrm>
              <a:custGeom>
                <a:avLst/>
                <a:gdLst/>
                <a:ahLst/>
                <a:cxnLst/>
                <a:rect l="l" t="t" r="r" b="b"/>
                <a:pathLst>
                  <a:path w="6202" h="11474" fill="none" extrusionOk="0">
                    <a:moveTo>
                      <a:pt x="22" y="11474"/>
                    </a:moveTo>
                    <a:cubicBezTo>
                      <a:pt x="22" y="11474"/>
                      <a:pt x="0" y="5735"/>
                      <a:pt x="4440" y="6297"/>
                    </a:cubicBezTo>
                    <a:cubicBezTo>
                      <a:pt x="4440" y="6297"/>
                      <a:pt x="2134" y="3149"/>
                      <a:pt x="6202" y="1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392" name="Google Shape;7664;p72">
                <a:extLst>
                  <a:ext uri="{FF2B5EF4-FFF2-40B4-BE49-F238E27FC236}">
                    <a16:creationId xmlns:a16="http://schemas.microsoft.com/office/drawing/2014/main" id="{1B4EFE37-6D50-9F15-3D58-933BCA07AB68}"/>
                  </a:ext>
                </a:extLst>
              </p:cNvPr>
              <p:cNvSpPr/>
              <p:nvPr/>
            </p:nvSpPr>
            <p:spPr>
              <a:xfrm>
                <a:off x="1398461" y="4014391"/>
                <a:ext cx="12132" cy="31518"/>
              </a:xfrm>
              <a:custGeom>
                <a:avLst/>
                <a:gdLst/>
                <a:ahLst/>
                <a:cxnLst/>
                <a:rect l="l" t="t" r="r" b="b"/>
                <a:pathLst>
                  <a:path w="2751" h="7151" fill="none" extrusionOk="0">
                    <a:moveTo>
                      <a:pt x="2751" y="1"/>
                    </a:moveTo>
                    <a:cubicBezTo>
                      <a:pt x="2751" y="1"/>
                      <a:pt x="0" y="2963"/>
                      <a:pt x="1806" y="7151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393" name="Google Shape;7665;p72">
                <a:extLst>
                  <a:ext uri="{FF2B5EF4-FFF2-40B4-BE49-F238E27FC236}">
                    <a16:creationId xmlns:a16="http://schemas.microsoft.com/office/drawing/2014/main" id="{B172AC12-E01F-AD74-BC54-B332E990B917}"/>
                  </a:ext>
                </a:extLst>
              </p:cNvPr>
              <p:cNvSpPr/>
              <p:nvPr/>
            </p:nvSpPr>
            <p:spPr>
              <a:xfrm>
                <a:off x="1424264" y="4012138"/>
                <a:ext cx="35284" cy="21165"/>
              </a:xfrm>
              <a:custGeom>
                <a:avLst/>
                <a:gdLst/>
                <a:ahLst/>
                <a:cxnLst/>
                <a:rect l="l" t="t" r="r" b="b"/>
                <a:pathLst>
                  <a:path w="8001" h="4802" fill="none" extrusionOk="0">
                    <a:moveTo>
                      <a:pt x="8000" y="512"/>
                    </a:moveTo>
                    <a:cubicBezTo>
                      <a:pt x="3783" y="1"/>
                      <a:pt x="1978" y="4087"/>
                      <a:pt x="1978" y="4087"/>
                    </a:cubicBezTo>
                    <a:cubicBezTo>
                      <a:pt x="1978" y="4087"/>
                      <a:pt x="858" y="3598"/>
                      <a:pt x="0" y="4802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394" name="Google Shape;7666;p72">
                <a:extLst>
                  <a:ext uri="{FF2B5EF4-FFF2-40B4-BE49-F238E27FC236}">
                    <a16:creationId xmlns:a16="http://schemas.microsoft.com/office/drawing/2014/main" id="{BFCB988E-065C-42F9-03F2-9EC7C5EA2226}"/>
                  </a:ext>
                </a:extLst>
              </p:cNvPr>
              <p:cNvSpPr/>
              <p:nvPr/>
            </p:nvSpPr>
            <p:spPr>
              <a:xfrm>
                <a:off x="1397156" y="3942280"/>
                <a:ext cx="31183" cy="17449"/>
              </a:xfrm>
              <a:custGeom>
                <a:avLst/>
                <a:gdLst/>
                <a:ahLst/>
                <a:cxnLst/>
                <a:rect l="l" t="t" r="r" b="b"/>
                <a:pathLst>
                  <a:path w="7071" h="3959" fill="none" extrusionOk="0">
                    <a:moveTo>
                      <a:pt x="7070" y="1"/>
                    </a:moveTo>
                    <a:cubicBezTo>
                      <a:pt x="7070" y="1"/>
                      <a:pt x="2802" y="3959"/>
                      <a:pt x="1" y="1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395" name="Google Shape;7667;p72">
                <a:extLst>
                  <a:ext uri="{FF2B5EF4-FFF2-40B4-BE49-F238E27FC236}">
                    <a16:creationId xmlns:a16="http://schemas.microsoft.com/office/drawing/2014/main" id="{89EE6B15-21E3-83BE-FA0F-9FF74BB752AF}"/>
                  </a:ext>
                </a:extLst>
              </p:cNvPr>
              <p:cNvSpPr/>
              <p:nvPr/>
            </p:nvSpPr>
            <p:spPr>
              <a:xfrm>
                <a:off x="1428334" y="3973727"/>
                <a:ext cx="31214" cy="15378"/>
              </a:xfrm>
              <a:custGeom>
                <a:avLst/>
                <a:gdLst/>
                <a:ahLst/>
                <a:cxnLst/>
                <a:rect l="l" t="t" r="r" b="b"/>
                <a:pathLst>
                  <a:path w="7078" h="3489" fill="none" extrusionOk="0">
                    <a:moveTo>
                      <a:pt x="0" y="1125"/>
                    </a:moveTo>
                    <a:cubicBezTo>
                      <a:pt x="0" y="1125"/>
                      <a:pt x="4411" y="1"/>
                      <a:pt x="7077" y="3488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396" name="Google Shape;7668;p72">
                <a:extLst>
                  <a:ext uri="{FF2B5EF4-FFF2-40B4-BE49-F238E27FC236}">
                    <a16:creationId xmlns:a16="http://schemas.microsoft.com/office/drawing/2014/main" id="{BD0599E1-FEEE-4347-0641-2A2749F587AE}"/>
                  </a:ext>
                </a:extLst>
              </p:cNvPr>
              <p:cNvSpPr/>
              <p:nvPr/>
            </p:nvSpPr>
            <p:spPr>
              <a:xfrm>
                <a:off x="1468924" y="3907967"/>
                <a:ext cx="40704" cy="51312"/>
              </a:xfrm>
              <a:custGeom>
                <a:avLst/>
                <a:gdLst/>
                <a:ahLst/>
                <a:cxnLst/>
                <a:rect l="l" t="t" r="r" b="b"/>
                <a:pathLst>
                  <a:path w="9230" h="11642" fill="none" extrusionOk="0">
                    <a:moveTo>
                      <a:pt x="0" y="1"/>
                    </a:moveTo>
                    <a:cubicBezTo>
                      <a:pt x="0" y="1"/>
                      <a:pt x="9229" y="570"/>
                      <a:pt x="6647" y="11641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397" name="Google Shape;7669;p72">
                <a:extLst>
                  <a:ext uri="{FF2B5EF4-FFF2-40B4-BE49-F238E27FC236}">
                    <a16:creationId xmlns:a16="http://schemas.microsoft.com/office/drawing/2014/main" id="{B64376F8-F5A4-D548-89C4-B6FA74A294AB}"/>
                  </a:ext>
                </a:extLst>
              </p:cNvPr>
              <p:cNvSpPr/>
              <p:nvPr/>
            </p:nvSpPr>
            <p:spPr>
              <a:xfrm>
                <a:off x="1469021" y="3877824"/>
                <a:ext cx="26561" cy="25035"/>
              </a:xfrm>
              <a:custGeom>
                <a:avLst/>
                <a:gdLst/>
                <a:ahLst/>
                <a:cxnLst/>
                <a:rect l="l" t="t" r="r" b="b"/>
                <a:pathLst>
                  <a:path w="6023" h="5680" fill="none" extrusionOk="0">
                    <a:moveTo>
                      <a:pt x="6023" y="1795"/>
                    </a:moveTo>
                    <a:cubicBezTo>
                      <a:pt x="6023" y="1795"/>
                      <a:pt x="0" y="0"/>
                      <a:pt x="0" y="5680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398" name="Google Shape;7670;p72">
                <a:extLst>
                  <a:ext uri="{FF2B5EF4-FFF2-40B4-BE49-F238E27FC236}">
                    <a16:creationId xmlns:a16="http://schemas.microsoft.com/office/drawing/2014/main" id="{0D374AF2-33F1-1DBB-6ED4-213095EAA675}"/>
                  </a:ext>
                </a:extLst>
              </p:cNvPr>
              <p:cNvSpPr/>
              <p:nvPr/>
            </p:nvSpPr>
            <p:spPr>
              <a:xfrm>
                <a:off x="1513434" y="3881663"/>
                <a:ext cx="8710" cy="21196"/>
              </a:xfrm>
              <a:custGeom>
                <a:avLst/>
                <a:gdLst/>
                <a:ahLst/>
                <a:cxnLst/>
                <a:rect l="l" t="t" r="r" b="b"/>
                <a:pathLst>
                  <a:path w="1975" h="4809" fill="none" extrusionOk="0">
                    <a:moveTo>
                      <a:pt x="1975" y="1"/>
                    </a:moveTo>
                    <a:cubicBezTo>
                      <a:pt x="1975" y="1"/>
                      <a:pt x="1975" y="2730"/>
                      <a:pt x="1" y="4809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399" name="Google Shape;7671;p72">
                <a:extLst>
                  <a:ext uri="{FF2B5EF4-FFF2-40B4-BE49-F238E27FC236}">
                    <a16:creationId xmlns:a16="http://schemas.microsoft.com/office/drawing/2014/main" id="{13A307EB-6B72-BBC2-76DE-B276DCEA221C}"/>
                  </a:ext>
                </a:extLst>
              </p:cNvPr>
              <p:cNvSpPr/>
              <p:nvPr/>
            </p:nvSpPr>
            <p:spPr>
              <a:xfrm>
                <a:off x="1517778" y="3963823"/>
                <a:ext cx="27355" cy="50572"/>
              </a:xfrm>
              <a:custGeom>
                <a:avLst/>
                <a:gdLst/>
                <a:ahLst/>
                <a:cxnLst/>
                <a:rect l="l" t="t" r="r" b="b"/>
                <a:pathLst>
                  <a:path w="6203" h="11474" fill="none" extrusionOk="0">
                    <a:moveTo>
                      <a:pt x="6181" y="11474"/>
                    </a:moveTo>
                    <a:cubicBezTo>
                      <a:pt x="6181" y="11474"/>
                      <a:pt x="6202" y="5735"/>
                      <a:pt x="1767" y="6297"/>
                    </a:cubicBezTo>
                    <a:cubicBezTo>
                      <a:pt x="1767" y="6297"/>
                      <a:pt x="4068" y="3149"/>
                      <a:pt x="1" y="1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400" name="Google Shape;7672;p72">
                <a:extLst>
                  <a:ext uri="{FF2B5EF4-FFF2-40B4-BE49-F238E27FC236}">
                    <a16:creationId xmlns:a16="http://schemas.microsoft.com/office/drawing/2014/main" id="{50CD9642-6C7D-6A9E-F623-0B1CED1BCFED}"/>
                  </a:ext>
                </a:extLst>
              </p:cNvPr>
              <p:cNvSpPr/>
              <p:nvPr/>
            </p:nvSpPr>
            <p:spPr>
              <a:xfrm>
                <a:off x="1517990" y="4014391"/>
                <a:ext cx="12119" cy="31518"/>
              </a:xfrm>
              <a:custGeom>
                <a:avLst/>
                <a:gdLst/>
                <a:ahLst/>
                <a:cxnLst/>
                <a:rect l="l" t="t" r="r" b="b"/>
                <a:pathLst>
                  <a:path w="2748" h="7151" fill="none" extrusionOk="0">
                    <a:moveTo>
                      <a:pt x="0" y="1"/>
                    </a:moveTo>
                    <a:cubicBezTo>
                      <a:pt x="0" y="1"/>
                      <a:pt x="2747" y="2963"/>
                      <a:pt x="942" y="7151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401" name="Google Shape;7673;p72">
                <a:extLst>
                  <a:ext uri="{FF2B5EF4-FFF2-40B4-BE49-F238E27FC236}">
                    <a16:creationId xmlns:a16="http://schemas.microsoft.com/office/drawing/2014/main" id="{960FF410-FECF-E024-A8A5-78926F0CC394}"/>
                  </a:ext>
                </a:extLst>
              </p:cNvPr>
              <p:cNvSpPr/>
              <p:nvPr/>
            </p:nvSpPr>
            <p:spPr>
              <a:xfrm>
                <a:off x="1469021" y="4012138"/>
                <a:ext cx="35298" cy="21165"/>
              </a:xfrm>
              <a:custGeom>
                <a:avLst/>
                <a:gdLst/>
                <a:ahLst/>
                <a:cxnLst/>
                <a:rect l="l" t="t" r="r" b="b"/>
                <a:pathLst>
                  <a:path w="8004" h="4802" fill="none" extrusionOk="0">
                    <a:moveTo>
                      <a:pt x="0" y="512"/>
                    </a:moveTo>
                    <a:cubicBezTo>
                      <a:pt x="4217" y="1"/>
                      <a:pt x="6023" y="4087"/>
                      <a:pt x="6023" y="4087"/>
                    </a:cubicBezTo>
                    <a:cubicBezTo>
                      <a:pt x="6023" y="4087"/>
                      <a:pt x="7143" y="3598"/>
                      <a:pt x="8004" y="4802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402" name="Google Shape;7674;p72">
                <a:extLst>
                  <a:ext uri="{FF2B5EF4-FFF2-40B4-BE49-F238E27FC236}">
                    <a16:creationId xmlns:a16="http://schemas.microsoft.com/office/drawing/2014/main" id="{AB41F750-EB94-58F4-3CD2-C2C30B102CDD}"/>
                  </a:ext>
                </a:extLst>
              </p:cNvPr>
              <p:cNvSpPr/>
              <p:nvPr/>
            </p:nvSpPr>
            <p:spPr>
              <a:xfrm>
                <a:off x="1500244" y="3942280"/>
                <a:ext cx="31183" cy="17449"/>
              </a:xfrm>
              <a:custGeom>
                <a:avLst/>
                <a:gdLst/>
                <a:ahLst/>
                <a:cxnLst/>
                <a:rect l="l" t="t" r="r" b="b"/>
                <a:pathLst>
                  <a:path w="7071" h="3959" fill="none" extrusionOk="0">
                    <a:moveTo>
                      <a:pt x="1" y="1"/>
                    </a:moveTo>
                    <a:cubicBezTo>
                      <a:pt x="1" y="1"/>
                      <a:pt x="4265" y="3959"/>
                      <a:pt x="7070" y="1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403" name="Google Shape;7675;p72">
                <a:extLst>
                  <a:ext uri="{FF2B5EF4-FFF2-40B4-BE49-F238E27FC236}">
                    <a16:creationId xmlns:a16="http://schemas.microsoft.com/office/drawing/2014/main" id="{8153CE51-22D8-C02F-0AFD-9CE25B70516C}"/>
                  </a:ext>
                </a:extLst>
              </p:cNvPr>
              <p:cNvSpPr/>
              <p:nvPr/>
            </p:nvSpPr>
            <p:spPr>
              <a:xfrm>
                <a:off x="1469021" y="3973727"/>
                <a:ext cx="31227" cy="15378"/>
              </a:xfrm>
              <a:custGeom>
                <a:avLst/>
                <a:gdLst/>
                <a:ahLst/>
                <a:cxnLst/>
                <a:rect l="l" t="t" r="r" b="b"/>
                <a:pathLst>
                  <a:path w="7081" h="3489" fill="none" extrusionOk="0">
                    <a:moveTo>
                      <a:pt x="7081" y="1125"/>
                    </a:moveTo>
                    <a:cubicBezTo>
                      <a:pt x="7081" y="1125"/>
                      <a:pt x="2670" y="1"/>
                      <a:pt x="0" y="3488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404" name="Google Shape;7676;p72">
                <a:extLst>
                  <a:ext uri="{FF2B5EF4-FFF2-40B4-BE49-F238E27FC236}">
                    <a16:creationId xmlns:a16="http://schemas.microsoft.com/office/drawing/2014/main" id="{28E707FF-D19B-F6D3-FD46-6F208B6369A9}"/>
                  </a:ext>
                </a:extLst>
              </p:cNvPr>
              <p:cNvSpPr/>
              <p:nvPr/>
            </p:nvSpPr>
            <p:spPr>
              <a:xfrm>
                <a:off x="1504314" y="3910479"/>
                <a:ext cx="51950" cy="15131"/>
              </a:xfrm>
              <a:custGeom>
                <a:avLst/>
                <a:gdLst/>
                <a:ahLst/>
                <a:cxnLst/>
                <a:rect l="l" t="t" r="r" b="b"/>
                <a:pathLst>
                  <a:path w="11780" h="3433" fill="none" extrusionOk="0">
                    <a:moveTo>
                      <a:pt x="11780" y="2663"/>
                    </a:moveTo>
                    <a:cubicBezTo>
                      <a:pt x="8420" y="0"/>
                      <a:pt x="5162" y="3433"/>
                      <a:pt x="5162" y="3433"/>
                    </a:cubicBezTo>
                    <a:cubicBezTo>
                      <a:pt x="5162" y="3433"/>
                      <a:pt x="4473" y="387"/>
                      <a:pt x="1" y="1653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405" name="Google Shape;7677;p72">
                <a:extLst>
                  <a:ext uri="{FF2B5EF4-FFF2-40B4-BE49-F238E27FC236}">
                    <a16:creationId xmlns:a16="http://schemas.microsoft.com/office/drawing/2014/main" id="{8A443A1D-F5EC-CA61-055E-8165844791FF}"/>
                  </a:ext>
                </a:extLst>
              </p:cNvPr>
              <p:cNvSpPr/>
              <p:nvPr/>
            </p:nvSpPr>
            <p:spPr>
              <a:xfrm>
                <a:off x="1469738" y="3847100"/>
                <a:ext cx="99150" cy="224346"/>
              </a:xfrm>
              <a:custGeom>
                <a:avLst/>
                <a:gdLst/>
                <a:ahLst/>
                <a:cxnLst/>
                <a:rect l="l" t="t" r="r" b="b"/>
                <a:pathLst>
                  <a:path w="22483" h="50901" fill="none" extrusionOk="0">
                    <a:moveTo>
                      <a:pt x="99" y="2729"/>
                    </a:moveTo>
                    <a:cubicBezTo>
                      <a:pt x="150" y="2383"/>
                      <a:pt x="237" y="2040"/>
                      <a:pt x="354" y="1711"/>
                    </a:cubicBezTo>
                    <a:cubicBezTo>
                      <a:pt x="744" y="675"/>
                      <a:pt x="1503" y="1"/>
                      <a:pt x="2900" y="1"/>
                    </a:cubicBezTo>
                    <a:cubicBezTo>
                      <a:pt x="4516" y="1"/>
                      <a:pt x="5282" y="913"/>
                      <a:pt x="5600" y="2229"/>
                    </a:cubicBezTo>
                    <a:cubicBezTo>
                      <a:pt x="9040" y="1682"/>
                      <a:pt x="12151" y="4356"/>
                      <a:pt x="12130" y="7840"/>
                    </a:cubicBezTo>
                    <a:cubicBezTo>
                      <a:pt x="12130" y="7997"/>
                      <a:pt x="12119" y="8150"/>
                      <a:pt x="12108" y="8300"/>
                    </a:cubicBezTo>
                    <a:cubicBezTo>
                      <a:pt x="14541" y="7307"/>
                      <a:pt x="17335" y="7957"/>
                      <a:pt x="19082" y="9923"/>
                    </a:cubicBezTo>
                    <a:cubicBezTo>
                      <a:pt x="20826" y="11889"/>
                      <a:pt x="21140" y="14742"/>
                      <a:pt x="19867" y="17040"/>
                    </a:cubicBezTo>
                    <a:cubicBezTo>
                      <a:pt x="21552" y="18379"/>
                      <a:pt x="22482" y="20454"/>
                      <a:pt x="22362" y="22603"/>
                    </a:cubicBezTo>
                    <a:cubicBezTo>
                      <a:pt x="22242" y="24755"/>
                      <a:pt x="21089" y="26714"/>
                      <a:pt x="19265" y="27860"/>
                    </a:cubicBezTo>
                    <a:cubicBezTo>
                      <a:pt x="20440" y="29308"/>
                      <a:pt x="20896" y="31205"/>
                      <a:pt x="20512" y="33029"/>
                    </a:cubicBezTo>
                    <a:cubicBezTo>
                      <a:pt x="20126" y="34853"/>
                      <a:pt x="18940" y="36407"/>
                      <a:pt x="17284" y="37257"/>
                    </a:cubicBezTo>
                    <a:cubicBezTo>
                      <a:pt x="17310" y="37487"/>
                      <a:pt x="17321" y="37720"/>
                      <a:pt x="17324" y="37950"/>
                    </a:cubicBezTo>
                    <a:cubicBezTo>
                      <a:pt x="17321" y="40766"/>
                      <a:pt x="15420" y="43225"/>
                      <a:pt x="12699" y="43940"/>
                    </a:cubicBezTo>
                    <a:cubicBezTo>
                      <a:pt x="11710" y="46782"/>
                      <a:pt x="8664" y="48350"/>
                      <a:pt x="5778" y="47507"/>
                    </a:cubicBezTo>
                    <a:cubicBezTo>
                      <a:pt x="5647" y="49434"/>
                      <a:pt x="4958" y="50900"/>
                      <a:pt x="2900" y="50900"/>
                    </a:cubicBezTo>
                    <a:cubicBezTo>
                      <a:pt x="0" y="50900"/>
                      <a:pt x="40" y="48390"/>
                      <a:pt x="0" y="48401"/>
                    </a:cubicBezTo>
                    <a:cubicBezTo>
                      <a:pt x="0" y="48401"/>
                      <a:pt x="69" y="2722"/>
                      <a:pt x="99" y="2729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</p:grpSp>
        <p:sp>
          <p:nvSpPr>
            <p:cNvPr id="372" name="Google Shape;7678;p72">
              <a:extLst>
                <a:ext uri="{FF2B5EF4-FFF2-40B4-BE49-F238E27FC236}">
                  <a16:creationId xmlns:a16="http://schemas.microsoft.com/office/drawing/2014/main" id="{4417C150-6D0A-B026-16F2-8FDF62923863}"/>
                </a:ext>
              </a:extLst>
            </p:cNvPr>
            <p:cNvSpPr/>
            <p:nvPr/>
          </p:nvSpPr>
          <p:spPr>
            <a:xfrm>
              <a:off x="2008060" y="4212384"/>
              <a:ext cx="24537" cy="23585"/>
            </a:xfrm>
            <a:custGeom>
              <a:avLst/>
              <a:gdLst/>
              <a:ahLst/>
              <a:cxnLst/>
              <a:rect l="l" t="t" r="r" b="b"/>
              <a:pathLst>
                <a:path w="5564" h="5351" extrusionOk="0">
                  <a:moveTo>
                    <a:pt x="2887" y="0"/>
                  </a:moveTo>
                  <a:cubicBezTo>
                    <a:pt x="2190" y="0"/>
                    <a:pt x="1506" y="271"/>
                    <a:pt x="996" y="783"/>
                  </a:cubicBezTo>
                  <a:cubicBezTo>
                    <a:pt x="230" y="1550"/>
                    <a:pt x="0" y="2699"/>
                    <a:pt x="416" y="3698"/>
                  </a:cubicBezTo>
                  <a:cubicBezTo>
                    <a:pt x="828" y="4698"/>
                    <a:pt x="1806" y="5351"/>
                    <a:pt x="2886" y="5351"/>
                  </a:cubicBezTo>
                  <a:cubicBezTo>
                    <a:pt x="4363" y="5351"/>
                    <a:pt x="5560" y="4150"/>
                    <a:pt x="5563" y="2677"/>
                  </a:cubicBezTo>
                  <a:cubicBezTo>
                    <a:pt x="5560" y="1593"/>
                    <a:pt x="4911" y="619"/>
                    <a:pt x="3911" y="203"/>
                  </a:cubicBezTo>
                  <a:cubicBezTo>
                    <a:pt x="3580" y="67"/>
                    <a:pt x="3232" y="0"/>
                    <a:pt x="2887" y="0"/>
                  </a:cubicBezTo>
                  <a:close/>
                </a:path>
              </a:pathLst>
            </a:custGeom>
            <a:solidFill>
              <a:srgbClr val="213B5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73" name="Google Shape;7679;p72">
              <a:extLst>
                <a:ext uri="{FF2B5EF4-FFF2-40B4-BE49-F238E27FC236}">
                  <a16:creationId xmlns:a16="http://schemas.microsoft.com/office/drawing/2014/main" id="{50C496AD-BEB3-05BB-3D36-9F9741D277C0}"/>
                </a:ext>
              </a:extLst>
            </p:cNvPr>
            <p:cNvSpPr/>
            <p:nvPr/>
          </p:nvSpPr>
          <p:spPr>
            <a:xfrm>
              <a:off x="1545645" y="4049730"/>
              <a:ext cx="24520" cy="23576"/>
            </a:xfrm>
            <a:custGeom>
              <a:avLst/>
              <a:gdLst/>
              <a:ahLst/>
              <a:cxnLst/>
              <a:rect l="l" t="t" r="r" b="b"/>
              <a:pathLst>
                <a:path w="5560" h="5349" extrusionOk="0">
                  <a:moveTo>
                    <a:pt x="2886" y="1"/>
                  </a:moveTo>
                  <a:cubicBezTo>
                    <a:pt x="1806" y="1"/>
                    <a:pt x="828" y="654"/>
                    <a:pt x="416" y="1653"/>
                  </a:cubicBezTo>
                  <a:cubicBezTo>
                    <a:pt x="0" y="2649"/>
                    <a:pt x="230" y="3802"/>
                    <a:pt x="996" y="4564"/>
                  </a:cubicBezTo>
                  <a:cubicBezTo>
                    <a:pt x="1506" y="5077"/>
                    <a:pt x="2190" y="5349"/>
                    <a:pt x="2886" y="5349"/>
                  </a:cubicBezTo>
                  <a:cubicBezTo>
                    <a:pt x="3232" y="5349"/>
                    <a:pt x="3580" y="5282"/>
                    <a:pt x="3911" y="5144"/>
                  </a:cubicBezTo>
                  <a:cubicBezTo>
                    <a:pt x="4910" y="4732"/>
                    <a:pt x="5560" y="3758"/>
                    <a:pt x="5560" y="2675"/>
                  </a:cubicBezTo>
                  <a:cubicBezTo>
                    <a:pt x="5560" y="1197"/>
                    <a:pt x="4363" y="1"/>
                    <a:pt x="2886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74" name="Google Shape;7680;p72">
              <a:extLst>
                <a:ext uri="{FF2B5EF4-FFF2-40B4-BE49-F238E27FC236}">
                  <a16:creationId xmlns:a16="http://schemas.microsoft.com/office/drawing/2014/main" id="{01CDAD32-7814-778C-FEF8-A7BC5B61C47E}"/>
                </a:ext>
              </a:extLst>
            </p:cNvPr>
            <p:cNvSpPr/>
            <p:nvPr/>
          </p:nvSpPr>
          <p:spPr>
            <a:xfrm>
              <a:off x="1231521" y="3947489"/>
              <a:ext cx="24524" cy="23576"/>
            </a:xfrm>
            <a:custGeom>
              <a:avLst/>
              <a:gdLst/>
              <a:ahLst/>
              <a:cxnLst/>
              <a:rect l="l" t="t" r="r" b="b"/>
              <a:pathLst>
                <a:path w="5561" h="5349" extrusionOk="0">
                  <a:moveTo>
                    <a:pt x="2886" y="1"/>
                  </a:moveTo>
                  <a:cubicBezTo>
                    <a:pt x="1803" y="1"/>
                    <a:pt x="829" y="650"/>
                    <a:pt x="413" y="1649"/>
                  </a:cubicBezTo>
                  <a:cubicBezTo>
                    <a:pt x="1" y="2649"/>
                    <a:pt x="227" y="3798"/>
                    <a:pt x="993" y="4564"/>
                  </a:cubicBezTo>
                  <a:cubicBezTo>
                    <a:pt x="1505" y="5076"/>
                    <a:pt x="2189" y="5349"/>
                    <a:pt x="2884" y="5349"/>
                  </a:cubicBezTo>
                  <a:cubicBezTo>
                    <a:pt x="3229" y="5349"/>
                    <a:pt x="3576" y="5282"/>
                    <a:pt x="3908" y="5144"/>
                  </a:cubicBezTo>
                  <a:cubicBezTo>
                    <a:pt x="4907" y="4732"/>
                    <a:pt x="5560" y="3758"/>
                    <a:pt x="5560" y="2674"/>
                  </a:cubicBezTo>
                  <a:cubicBezTo>
                    <a:pt x="5560" y="1197"/>
                    <a:pt x="4364" y="1"/>
                    <a:pt x="2886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75" name="Google Shape;7681;p72">
              <a:extLst>
                <a:ext uri="{FF2B5EF4-FFF2-40B4-BE49-F238E27FC236}">
                  <a16:creationId xmlns:a16="http://schemas.microsoft.com/office/drawing/2014/main" id="{3239DC6E-33C7-D580-70DD-AF3D050D81A8}"/>
                </a:ext>
              </a:extLst>
            </p:cNvPr>
            <p:cNvSpPr/>
            <p:nvPr/>
          </p:nvSpPr>
          <p:spPr>
            <a:xfrm>
              <a:off x="834100" y="4046742"/>
              <a:ext cx="24520" cy="23580"/>
            </a:xfrm>
            <a:custGeom>
              <a:avLst/>
              <a:gdLst/>
              <a:ahLst/>
              <a:cxnLst/>
              <a:rect l="l" t="t" r="r" b="b"/>
              <a:pathLst>
                <a:path w="5560" h="5350" extrusionOk="0">
                  <a:moveTo>
                    <a:pt x="2674" y="0"/>
                  </a:moveTo>
                  <a:cubicBezTo>
                    <a:pt x="1197" y="0"/>
                    <a:pt x="0" y="1197"/>
                    <a:pt x="0" y="2674"/>
                  </a:cubicBezTo>
                  <a:cubicBezTo>
                    <a:pt x="0" y="3758"/>
                    <a:pt x="653" y="4732"/>
                    <a:pt x="1653" y="5147"/>
                  </a:cubicBezTo>
                  <a:cubicBezTo>
                    <a:pt x="1983" y="5284"/>
                    <a:pt x="2329" y="5350"/>
                    <a:pt x="2673" y="5350"/>
                  </a:cubicBezTo>
                  <a:cubicBezTo>
                    <a:pt x="3369" y="5350"/>
                    <a:pt x="4054" y="5078"/>
                    <a:pt x="4567" y="4567"/>
                  </a:cubicBezTo>
                  <a:cubicBezTo>
                    <a:pt x="5330" y="3801"/>
                    <a:pt x="5559" y="2649"/>
                    <a:pt x="5147" y="1653"/>
                  </a:cubicBezTo>
                  <a:cubicBezTo>
                    <a:pt x="4731" y="653"/>
                    <a:pt x="3757" y="0"/>
                    <a:pt x="2674" y="0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76" name="Google Shape;7682;p72">
              <a:extLst>
                <a:ext uri="{FF2B5EF4-FFF2-40B4-BE49-F238E27FC236}">
                  <a16:creationId xmlns:a16="http://schemas.microsoft.com/office/drawing/2014/main" id="{6F1B15B8-5CDD-72F4-92BA-FB56458372ED}"/>
                </a:ext>
              </a:extLst>
            </p:cNvPr>
            <p:cNvSpPr/>
            <p:nvPr/>
          </p:nvSpPr>
          <p:spPr>
            <a:xfrm>
              <a:off x="834100" y="3849652"/>
              <a:ext cx="24520" cy="23580"/>
            </a:xfrm>
            <a:custGeom>
              <a:avLst/>
              <a:gdLst/>
              <a:ahLst/>
              <a:cxnLst/>
              <a:rect l="l" t="t" r="r" b="b"/>
              <a:pathLst>
                <a:path w="5560" h="5350" extrusionOk="0">
                  <a:moveTo>
                    <a:pt x="2674" y="1"/>
                  </a:moveTo>
                  <a:cubicBezTo>
                    <a:pt x="1197" y="1"/>
                    <a:pt x="0" y="1197"/>
                    <a:pt x="0" y="2675"/>
                  </a:cubicBezTo>
                  <a:cubicBezTo>
                    <a:pt x="0" y="3758"/>
                    <a:pt x="653" y="4732"/>
                    <a:pt x="1653" y="5144"/>
                  </a:cubicBezTo>
                  <a:cubicBezTo>
                    <a:pt x="1984" y="5282"/>
                    <a:pt x="2331" y="5349"/>
                    <a:pt x="2676" y="5349"/>
                  </a:cubicBezTo>
                  <a:cubicBezTo>
                    <a:pt x="3371" y="5349"/>
                    <a:pt x="4055" y="5077"/>
                    <a:pt x="4567" y="4564"/>
                  </a:cubicBezTo>
                  <a:cubicBezTo>
                    <a:pt x="5330" y="3802"/>
                    <a:pt x="5559" y="2649"/>
                    <a:pt x="5147" y="1650"/>
                  </a:cubicBezTo>
                  <a:cubicBezTo>
                    <a:pt x="4731" y="650"/>
                    <a:pt x="3757" y="1"/>
                    <a:pt x="2674" y="1"/>
                  </a:cubicBezTo>
                  <a:close/>
                </a:path>
              </a:pathLst>
            </a:custGeom>
            <a:solidFill>
              <a:srgbClr val="E6EBEF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77" name="Google Shape;7683;p72">
              <a:extLst>
                <a:ext uri="{FF2B5EF4-FFF2-40B4-BE49-F238E27FC236}">
                  <a16:creationId xmlns:a16="http://schemas.microsoft.com/office/drawing/2014/main" id="{C6D9C2D4-BC47-47AB-3114-A23A8C30E297}"/>
                </a:ext>
              </a:extLst>
            </p:cNvPr>
            <p:cNvSpPr/>
            <p:nvPr/>
          </p:nvSpPr>
          <p:spPr>
            <a:xfrm>
              <a:off x="1668053" y="3947489"/>
              <a:ext cx="24520" cy="23576"/>
            </a:xfrm>
            <a:custGeom>
              <a:avLst/>
              <a:gdLst/>
              <a:ahLst/>
              <a:cxnLst/>
              <a:rect l="l" t="t" r="r" b="b"/>
              <a:pathLst>
                <a:path w="5560" h="5349" extrusionOk="0">
                  <a:moveTo>
                    <a:pt x="2882" y="1"/>
                  </a:moveTo>
                  <a:cubicBezTo>
                    <a:pt x="1802" y="1"/>
                    <a:pt x="828" y="650"/>
                    <a:pt x="412" y="1649"/>
                  </a:cubicBezTo>
                  <a:cubicBezTo>
                    <a:pt x="0" y="2649"/>
                    <a:pt x="226" y="3798"/>
                    <a:pt x="993" y="4564"/>
                  </a:cubicBezTo>
                  <a:cubicBezTo>
                    <a:pt x="1502" y="5076"/>
                    <a:pt x="2187" y="5349"/>
                    <a:pt x="2883" y="5349"/>
                  </a:cubicBezTo>
                  <a:cubicBezTo>
                    <a:pt x="3228" y="5349"/>
                    <a:pt x="3576" y="5282"/>
                    <a:pt x="3907" y="5144"/>
                  </a:cubicBezTo>
                  <a:cubicBezTo>
                    <a:pt x="4907" y="4732"/>
                    <a:pt x="5556" y="3758"/>
                    <a:pt x="5560" y="2674"/>
                  </a:cubicBezTo>
                  <a:cubicBezTo>
                    <a:pt x="5560" y="1197"/>
                    <a:pt x="4360" y="1"/>
                    <a:pt x="2882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78" name="Google Shape;7684;p72">
              <a:extLst>
                <a:ext uri="{FF2B5EF4-FFF2-40B4-BE49-F238E27FC236}">
                  <a16:creationId xmlns:a16="http://schemas.microsoft.com/office/drawing/2014/main" id="{D951F9EC-4C38-FA26-6751-69478813DC16}"/>
                </a:ext>
              </a:extLst>
            </p:cNvPr>
            <p:cNvSpPr/>
            <p:nvPr/>
          </p:nvSpPr>
          <p:spPr>
            <a:xfrm>
              <a:off x="889649" y="3678195"/>
              <a:ext cx="23589" cy="23576"/>
            </a:xfrm>
            <a:custGeom>
              <a:avLst/>
              <a:gdLst/>
              <a:ahLst/>
              <a:cxnLst/>
              <a:rect l="l" t="t" r="r" b="b"/>
              <a:pathLst>
                <a:path w="5349" h="5349" extrusionOk="0">
                  <a:moveTo>
                    <a:pt x="2674" y="0"/>
                  </a:moveTo>
                  <a:cubicBezTo>
                    <a:pt x="1197" y="0"/>
                    <a:pt x="0" y="1197"/>
                    <a:pt x="0" y="2674"/>
                  </a:cubicBezTo>
                  <a:cubicBezTo>
                    <a:pt x="0" y="4152"/>
                    <a:pt x="1197" y="5348"/>
                    <a:pt x="2674" y="5348"/>
                  </a:cubicBezTo>
                  <a:cubicBezTo>
                    <a:pt x="4152" y="5348"/>
                    <a:pt x="5348" y="4152"/>
                    <a:pt x="5348" y="2674"/>
                  </a:cubicBezTo>
                  <a:cubicBezTo>
                    <a:pt x="5348" y="1197"/>
                    <a:pt x="4152" y="0"/>
                    <a:pt x="2674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79" name="Google Shape;7685;p72">
              <a:extLst>
                <a:ext uri="{FF2B5EF4-FFF2-40B4-BE49-F238E27FC236}">
                  <a16:creationId xmlns:a16="http://schemas.microsoft.com/office/drawing/2014/main" id="{61F93E17-ABE9-6537-8B5A-EE314D9F3365}"/>
                </a:ext>
              </a:extLst>
            </p:cNvPr>
            <p:cNvSpPr/>
            <p:nvPr/>
          </p:nvSpPr>
          <p:spPr>
            <a:xfrm>
              <a:off x="1357708" y="3848642"/>
              <a:ext cx="24542" cy="23585"/>
            </a:xfrm>
            <a:custGeom>
              <a:avLst/>
              <a:gdLst/>
              <a:ahLst/>
              <a:cxnLst/>
              <a:rect l="l" t="t" r="r" b="b"/>
              <a:pathLst>
                <a:path w="5565" h="5351" extrusionOk="0">
                  <a:moveTo>
                    <a:pt x="2890" y="0"/>
                  </a:moveTo>
                  <a:cubicBezTo>
                    <a:pt x="1807" y="0"/>
                    <a:pt x="833" y="653"/>
                    <a:pt x="417" y="1653"/>
                  </a:cubicBezTo>
                  <a:cubicBezTo>
                    <a:pt x="1" y="2652"/>
                    <a:pt x="231" y="3801"/>
                    <a:pt x="997" y="4567"/>
                  </a:cubicBezTo>
                  <a:cubicBezTo>
                    <a:pt x="1509" y="5080"/>
                    <a:pt x="2193" y="5350"/>
                    <a:pt x="2888" y="5350"/>
                  </a:cubicBezTo>
                  <a:cubicBezTo>
                    <a:pt x="3233" y="5350"/>
                    <a:pt x="3580" y="5284"/>
                    <a:pt x="3912" y="5147"/>
                  </a:cubicBezTo>
                  <a:cubicBezTo>
                    <a:pt x="4911" y="4731"/>
                    <a:pt x="5564" y="3757"/>
                    <a:pt x="5564" y="2678"/>
                  </a:cubicBezTo>
                  <a:cubicBezTo>
                    <a:pt x="5564" y="1200"/>
                    <a:pt x="4364" y="0"/>
                    <a:pt x="2890" y="0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80" name="Google Shape;7686;p72">
              <a:extLst>
                <a:ext uri="{FF2B5EF4-FFF2-40B4-BE49-F238E27FC236}">
                  <a16:creationId xmlns:a16="http://schemas.microsoft.com/office/drawing/2014/main" id="{F11975B0-7630-AF5E-4ED2-BDDAFF06720C}"/>
                </a:ext>
              </a:extLst>
            </p:cNvPr>
            <p:cNvSpPr/>
            <p:nvPr/>
          </p:nvSpPr>
          <p:spPr>
            <a:xfrm>
              <a:off x="1357708" y="4049730"/>
              <a:ext cx="24542" cy="23585"/>
            </a:xfrm>
            <a:custGeom>
              <a:avLst/>
              <a:gdLst/>
              <a:ahLst/>
              <a:cxnLst/>
              <a:rect l="l" t="t" r="r" b="b"/>
              <a:pathLst>
                <a:path w="5565" h="5351" extrusionOk="0">
                  <a:moveTo>
                    <a:pt x="2890" y="1"/>
                  </a:moveTo>
                  <a:cubicBezTo>
                    <a:pt x="1807" y="1"/>
                    <a:pt x="833" y="654"/>
                    <a:pt x="417" y="1653"/>
                  </a:cubicBezTo>
                  <a:cubicBezTo>
                    <a:pt x="1" y="2653"/>
                    <a:pt x="231" y="3802"/>
                    <a:pt x="997" y="4568"/>
                  </a:cubicBezTo>
                  <a:cubicBezTo>
                    <a:pt x="1510" y="5078"/>
                    <a:pt x="2195" y="5350"/>
                    <a:pt x="2891" y="5350"/>
                  </a:cubicBezTo>
                  <a:cubicBezTo>
                    <a:pt x="3235" y="5350"/>
                    <a:pt x="3581" y="5284"/>
                    <a:pt x="3912" y="5148"/>
                  </a:cubicBezTo>
                  <a:cubicBezTo>
                    <a:pt x="4911" y="4732"/>
                    <a:pt x="5564" y="3758"/>
                    <a:pt x="5564" y="2675"/>
                  </a:cubicBezTo>
                  <a:cubicBezTo>
                    <a:pt x="5564" y="1197"/>
                    <a:pt x="4364" y="1"/>
                    <a:pt x="2890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81" name="Google Shape;7687;p72">
              <a:extLst>
                <a:ext uri="{FF2B5EF4-FFF2-40B4-BE49-F238E27FC236}">
                  <a16:creationId xmlns:a16="http://schemas.microsoft.com/office/drawing/2014/main" id="{A8657009-A7B2-1962-2DF7-753687C73840}"/>
                </a:ext>
              </a:extLst>
            </p:cNvPr>
            <p:cNvSpPr/>
            <p:nvPr/>
          </p:nvSpPr>
          <p:spPr>
            <a:xfrm>
              <a:off x="889649" y="4212384"/>
              <a:ext cx="24520" cy="23585"/>
            </a:xfrm>
            <a:custGeom>
              <a:avLst/>
              <a:gdLst/>
              <a:ahLst/>
              <a:cxnLst/>
              <a:rect l="l" t="t" r="r" b="b"/>
              <a:pathLst>
                <a:path w="5560" h="5351" extrusionOk="0">
                  <a:moveTo>
                    <a:pt x="2674" y="0"/>
                  </a:moveTo>
                  <a:cubicBezTo>
                    <a:pt x="2328" y="0"/>
                    <a:pt x="1980" y="67"/>
                    <a:pt x="1649" y="203"/>
                  </a:cubicBezTo>
                  <a:cubicBezTo>
                    <a:pt x="650" y="619"/>
                    <a:pt x="0" y="1593"/>
                    <a:pt x="0" y="2677"/>
                  </a:cubicBezTo>
                  <a:cubicBezTo>
                    <a:pt x="0" y="4150"/>
                    <a:pt x="1197" y="5351"/>
                    <a:pt x="2674" y="5351"/>
                  </a:cubicBezTo>
                  <a:cubicBezTo>
                    <a:pt x="3754" y="5351"/>
                    <a:pt x="4732" y="4698"/>
                    <a:pt x="5144" y="3698"/>
                  </a:cubicBezTo>
                  <a:cubicBezTo>
                    <a:pt x="5560" y="2699"/>
                    <a:pt x="5330" y="1550"/>
                    <a:pt x="4568" y="783"/>
                  </a:cubicBezTo>
                  <a:cubicBezTo>
                    <a:pt x="4055" y="271"/>
                    <a:pt x="3370" y="0"/>
                    <a:pt x="2674" y="0"/>
                  </a:cubicBezTo>
                  <a:close/>
                </a:path>
              </a:pathLst>
            </a:custGeom>
            <a:solidFill>
              <a:srgbClr val="E4E9ED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82" name="Google Shape;7688;p72">
              <a:extLst>
                <a:ext uri="{FF2B5EF4-FFF2-40B4-BE49-F238E27FC236}">
                  <a16:creationId xmlns:a16="http://schemas.microsoft.com/office/drawing/2014/main" id="{8CF3964C-3FDD-E19B-4230-89B337CFF261}"/>
                </a:ext>
              </a:extLst>
            </p:cNvPr>
            <p:cNvSpPr/>
            <p:nvPr/>
          </p:nvSpPr>
          <p:spPr>
            <a:xfrm>
              <a:off x="2008060" y="3678195"/>
              <a:ext cx="24537" cy="23576"/>
            </a:xfrm>
            <a:custGeom>
              <a:avLst/>
              <a:gdLst/>
              <a:ahLst/>
              <a:cxnLst/>
              <a:rect l="l" t="t" r="r" b="b"/>
              <a:pathLst>
                <a:path w="5564" h="5349" extrusionOk="0">
                  <a:moveTo>
                    <a:pt x="2886" y="0"/>
                  </a:moveTo>
                  <a:cubicBezTo>
                    <a:pt x="1806" y="0"/>
                    <a:pt x="828" y="650"/>
                    <a:pt x="416" y="1649"/>
                  </a:cubicBezTo>
                  <a:cubicBezTo>
                    <a:pt x="0" y="2649"/>
                    <a:pt x="230" y="3802"/>
                    <a:pt x="996" y="4564"/>
                  </a:cubicBezTo>
                  <a:cubicBezTo>
                    <a:pt x="1506" y="5076"/>
                    <a:pt x="2190" y="5349"/>
                    <a:pt x="2887" y="5349"/>
                  </a:cubicBezTo>
                  <a:cubicBezTo>
                    <a:pt x="3232" y="5349"/>
                    <a:pt x="3580" y="5282"/>
                    <a:pt x="3911" y="5144"/>
                  </a:cubicBezTo>
                  <a:cubicBezTo>
                    <a:pt x="4911" y="4732"/>
                    <a:pt x="5560" y="3758"/>
                    <a:pt x="5563" y="2674"/>
                  </a:cubicBezTo>
                  <a:cubicBezTo>
                    <a:pt x="5560" y="1197"/>
                    <a:pt x="4363" y="0"/>
                    <a:pt x="2886" y="0"/>
                  </a:cubicBezTo>
                  <a:close/>
                </a:path>
              </a:pathLst>
            </a:custGeom>
            <a:solidFill>
              <a:srgbClr val="A5B7C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83" name="Google Shape;7689;p72">
              <a:extLst>
                <a:ext uri="{FF2B5EF4-FFF2-40B4-BE49-F238E27FC236}">
                  <a16:creationId xmlns:a16="http://schemas.microsoft.com/office/drawing/2014/main" id="{BFC85076-E202-315E-B164-3DCCABB04557}"/>
                </a:ext>
              </a:extLst>
            </p:cNvPr>
            <p:cNvSpPr/>
            <p:nvPr/>
          </p:nvSpPr>
          <p:spPr>
            <a:xfrm>
              <a:off x="1548251" y="3848642"/>
              <a:ext cx="24520" cy="23580"/>
            </a:xfrm>
            <a:custGeom>
              <a:avLst/>
              <a:gdLst/>
              <a:ahLst/>
              <a:cxnLst/>
              <a:rect l="l" t="t" r="r" b="b"/>
              <a:pathLst>
                <a:path w="5560" h="5350" extrusionOk="0">
                  <a:moveTo>
                    <a:pt x="2886" y="0"/>
                  </a:moveTo>
                  <a:cubicBezTo>
                    <a:pt x="1806" y="0"/>
                    <a:pt x="828" y="653"/>
                    <a:pt x="416" y="1653"/>
                  </a:cubicBezTo>
                  <a:cubicBezTo>
                    <a:pt x="0" y="2652"/>
                    <a:pt x="230" y="3801"/>
                    <a:pt x="996" y="4567"/>
                  </a:cubicBezTo>
                  <a:cubicBezTo>
                    <a:pt x="1507" y="5078"/>
                    <a:pt x="2192" y="5350"/>
                    <a:pt x="2890" y="5350"/>
                  </a:cubicBezTo>
                  <a:cubicBezTo>
                    <a:pt x="3234" y="5350"/>
                    <a:pt x="3581" y="5283"/>
                    <a:pt x="3911" y="5147"/>
                  </a:cubicBezTo>
                  <a:cubicBezTo>
                    <a:pt x="4910" y="4731"/>
                    <a:pt x="5560" y="3757"/>
                    <a:pt x="5560" y="2678"/>
                  </a:cubicBezTo>
                  <a:cubicBezTo>
                    <a:pt x="5560" y="1200"/>
                    <a:pt x="4363" y="0"/>
                    <a:pt x="2886" y="0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84" name="Google Shape;7690;p72">
              <a:extLst>
                <a:ext uri="{FF2B5EF4-FFF2-40B4-BE49-F238E27FC236}">
                  <a16:creationId xmlns:a16="http://schemas.microsoft.com/office/drawing/2014/main" id="{663707BD-CE9E-EC6D-3AC5-BE3E74C0CED5}"/>
                </a:ext>
              </a:extLst>
            </p:cNvPr>
            <p:cNvSpPr/>
            <p:nvPr/>
          </p:nvSpPr>
          <p:spPr>
            <a:xfrm>
              <a:off x="2069063" y="3847033"/>
              <a:ext cx="24520" cy="23585"/>
            </a:xfrm>
            <a:custGeom>
              <a:avLst/>
              <a:gdLst/>
              <a:ahLst/>
              <a:cxnLst/>
              <a:rect l="l" t="t" r="r" b="b"/>
              <a:pathLst>
                <a:path w="5560" h="5351" extrusionOk="0">
                  <a:moveTo>
                    <a:pt x="2886" y="0"/>
                  </a:moveTo>
                  <a:cubicBezTo>
                    <a:pt x="1806" y="0"/>
                    <a:pt x="828" y="653"/>
                    <a:pt x="416" y="1653"/>
                  </a:cubicBezTo>
                  <a:cubicBezTo>
                    <a:pt x="0" y="2652"/>
                    <a:pt x="230" y="3801"/>
                    <a:pt x="993" y="4567"/>
                  </a:cubicBezTo>
                  <a:cubicBezTo>
                    <a:pt x="1505" y="5080"/>
                    <a:pt x="2190" y="5351"/>
                    <a:pt x="2887" y="5351"/>
                  </a:cubicBezTo>
                  <a:cubicBezTo>
                    <a:pt x="3232" y="5351"/>
                    <a:pt x="3580" y="5284"/>
                    <a:pt x="3911" y="5148"/>
                  </a:cubicBezTo>
                  <a:cubicBezTo>
                    <a:pt x="4910" y="4732"/>
                    <a:pt x="5560" y="3758"/>
                    <a:pt x="5560" y="2678"/>
                  </a:cubicBezTo>
                  <a:cubicBezTo>
                    <a:pt x="5560" y="1200"/>
                    <a:pt x="4363" y="0"/>
                    <a:pt x="2886" y="0"/>
                  </a:cubicBezTo>
                  <a:close/>
                </a:path>
              </a:pathLst>
            </a:custGeom>
            <a:solidFill>
              <a:srgbClr val="445D7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85" name="Google Shape;7691;p72">
              <a:extLst>
                <a:ext uri="{FF2B5EF4-FFF2-40B4-BE49-F238E27FC236}">
                  <a16:creationId xmlns:a16="http://schemas.microsoft.com/office/drawing/2014/main" id="{35699331-E962-7C05-F848-694C98F09136}"/>
                </a:ext>
              </a:extLst>
            </p:cNvPr>
            <p:cNvSpPr/>
            <p:nvPr/>
          </p:nvSpPr>
          <p:spPr>
            <a:xfrm>
              <a:off x="2069063" y="4046870"/>
              <a:ext cx="24520" cy="23576"/>
            </a:xfrm>
            <a:custGeom>
              <a:avLst/>
              <a:gdLst/>
              <a:ahLst/>
              <a:cxnLst/>
              <a:rect l="l" t="t" r="r" b="b"/>
              <a:pathLst>
                <a:path w="5560" h="5349" extrusionOk="0">
                  <a:moveTo>
                    <a:pt x="2886" y="0"/>
                  </a:moveTo>
                  <a:cubicBezTo>
                    <a:pt x="1806" y="0"/>
                    <a:pt x="828" y="650"/>
                    <a:pt x="416" y="1649"/>
                  </a:cubicBezTo>
                  <a:cubicBezTo>
                    <a:pt x="0" y="2649"/>
                    <a:pt x="230" y="3802"/>
                    <a:pt x="993" y="4564"/>
                  </a:cubicBezTo>
                  <a:cubicBezTo>
                    <a:pt x="1505" y="5076"/>
                    <a:pt x="2190" y="5349"/>
                    <a:pt x="2887" y="5349"/>
                  </a:cubicBezTo>
                  <a:cubicBezTo>
                    <a:pt x="3232" y="5349"/>
                    <a:pt x="3580" y="5282"/>
                    <a:pt x="3911" y="5144"/>
                  </a:cubicBezTo>
                  <a:cubicBezTo>
                    <a:pt x="4910" y="4732"/>
                    <a:pt x="5560" y="3758"/>
                    <a:pt x="5560" y="2674"/>
                  </a:cubicBezTo>
                  <a:cubicBezTo>
                    <a:pt x="5560" y="1197"/>
                    <a:pt x="4363" y="0"/>
                    <a:pt x="2886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406" name="Google Shape;7692;p72">
            <a:extLst>
              <a:ext uri="{FF2B5EF4-FFF2-40B4-BE49-F238E27FC236}">
                <a16:creationId xmlns:a16="http://schemas.microsoft.com/office/drawing/2014/main" id="{27DC8ECC-6BA9-1BE4-E895-CCB0E7AD26D8}"/>
              </a:ext>
            </a:extLst>
          </p:cNvPr>
          <p:cNvGrpSpPr/>
          <p:nvPr/>
        </p:nvGrpSpPr>
        <p:grpSpPr>
          <a:xfrm rot="5400000">
            <a:off x="11902674" y="6457682"/>
            <a:ext cx="328128" cy="2829832"/>
            <a:chOff x="4428249" y="1369375"/>
            <a:chExt cx="36905" cy="429569"/>
          </a:xfrm>
        </p:grpSpPr>
        <p:sp>
          <p:nvSpPr>
            <p:cNvPr id="407" name="Google Shape;7693;p72">
              <a:extLst>
                <a:ext uri="{FF2B5EF4-FFF2-40B4-BE49-F238E27FC236}">
                  <a16:creationId xmlns:a16="http://schemas.microsoft.com/office/drawing/2014/main" id="{495385F8-4848-BBA9-2FC7-38C559D9A3EE}"/>
                </a:ext>
              </a:extLst>
            </p:cNvPr>
            <p:cNvSpPr/>
            <p:nvPr/>
          </p:nvSpPr>
          <p:spPr>
            <a:xfrm>
              <a:off x="4428249" y="1369375"/>
              <a:ext cx="2375" cy="429104"/>
            </a:xfrm>
            <a:custGeom>
              <a:avLst/>
              <a:gdLst/>
              <a:ahLst/>
              <a:cxnLst/>
              <a:rect l="l" t="t" r="r" b="b"/>
              <a:pathLst>
                <a:path w="95" h="18328" extrusionOk="0">
                  <a:moveTo>
                    <a:pt x="48" y="1"/>
                  </a:moveTo>
                  <a:cubicBezTo>
                    <a:pt x="24" y="1"/>
                    <a:pt x="1" y="15"/>
                    <a:pt x="1" y="44"/>
                  </a:cubicBezTo>
                  <a:lnTo>
                    <a:pt x="1" y="18284"/>
                  </a:lnTo>
                  <a:cubicBezTo>
                    <a:pt x="1" y="18306"/>
                    <a:pt x="22" y="18328"/>
                    <a:pt x="51" y="18328"/>
                  </a:cubicBezTo>
                  <a:cubicBezTo>
                    <a:pt x="73" y="18328"/>
                    <a:pt x="95" y="18306"/>
                    <a:pt x="95" y="18284"/>
                  </a:cubicBezTo>
                  <a:lnTo>
                    <a:pt x="95" y="44"/>
                  </a:lnTo>
                  <a:cubicBezTo>
                    <a:pt x="95" y="15"/>
                    <a:pt x="71" y="1"/>
                    <a:pt x="48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408" name="Google Shape;7694;p72">
              <a:extLst>
                <a:ext uri="{FF2B5EF4-FFF2-40B4-BE49-F238E27FC236}">
                  <a16:creationId xmlns:a16="http://schemas.microsoft.com/office/drawing/2014/main" id="{A0E6B3FE-3596-C9C5-CC99-C885B517DC26}"/>
                </a:ext>
              </a:extLst>
            </p:cNvPr>
            <p:cNvSpPr/>
            <p:nvPr/>
          </p:nvSpPr>
          <p:spPr>
            <a:xfrm>
              <a:off x="4428354" y="1369375"/>
              <a:ext cx="36800" cy="2200"/>
            </a:xfrm>
            <a:custGeom>
              <a:avLst/>
              <a:gdLst/>
              <a:ahLst/>
              <a:cxnLst/>
              <a:rect l="l" t="t" r="r" b="b"/>
              <a:pathLst>
                <a:path w="1472" h="88" extrusionOk="0">
                  <a:moveTo>
                    <a:pt x="65" y="1"/>
                  </a:moveTo>
                  <a:cubicBezTo>
                    <a:pt x="0" y="1"/>
                    <a:pt x="0" y="87"/>
                    <a:pt x="65" y="87"/>
                  </a:cubicBezTo>
                  <a:lnTo>
                    <a:pt x="1414" y="87"/>
                  </a:lnTo>
                  <a:cubicBezTo>
                    <a:pt x="1472" y="87"/>
                    <a:pt x="1472" y="1"/>
                    <a:pt x="1414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409" name="Google Shape;7695;p72">
              <a:extLst>
                <a:ext uri="{FF2B5EF4-FFF2-40B4-BE49-F238E27FC236}">
                  <a16:creationId xmlns:a16="http://schemas.microsoft.com/office/drawing/2014/main" id="{8DA13564-CC0B-65CB-64C5-2E1207F7FCF6}"/>
                </a:ext>
              </a:extLst>
            </p:cNvPr>
            <p:cNvSpPr/>
            <p:nvPr/>
          </p:nvSpPr>
          <p:spPr>
            <a:xfrm>
              <a:off x="4428704" y="1383625"/>
              <a:ext cx="17350" cy="2200"/>
            </a:xfrm>
            <a:custGeom>
              <a:avLst/>
              <a:gdLst/>
              <a:ahLst/>
              <a:cxnLst/>
              <a:rect l="l" t="t" r="r" b="b"/>
              <a:pathLst>
                <a:path w="694" h="88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65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5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410" name="Google Shape;7696;p72">
              <a:extLst>
                <a:ext uri="{FF2B5EF4-FFF2-40B4-BE49-F238E27FC236}">
                  <a16:creationId xmlns:a16="http://schemas.microsoft.com/office/drawing/2014/main" id="{8E16D941-053E-6AF9-4DF9-EF9A154D8C77}"/>
                </a:ext>
              </a:extLst>
            </p:cNvPr>
            <p:cNvSpPr/>
            <p:nvPr/>
          </p:nvSpPr>
          <p:spPr>
            <a:xfrm>
              <a:off x="4428704" y="1397875"/>
              <a:ext cx="17350" cy="2175"/>
            </a:xfrm>
            <a:custGeom>
              <a:avLst/>
              <a:gdLst/>
              <a:ahLst/>
              <a:cxnLst/>
              <a:rect l="l" t="t" r="r" b="b"/>
              <a:pathLst>
                <a:path w="694" h="87" extrusionOk="0">
                  <a:moveTo>
                    <a:pt x="51" y="0"/>
                  </a:moveTo>
                  <a:cubicBezTo>
                    <a:pt x="22" y="0"/>
                    <a:pt x="1" y="22"/>
                    <a:pt x="1" y="44"/>
                  </a:cubicBezTo>
                  <a:cubicBezTo>
                    <a:pt x="1" y="72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72"/>
                    <a:pt x="693" y="44"/>
                  </a:cubicBezTo>
                  <a:cubicBezTo>
                    <a:pt x="693" y="22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411" name="Google Shape;7697;p72">
              <a:extLst>
                <a:ext uri="{FF2B5EF4-FFF2-40B4-BE49-F238E27FC236}">
                  <a16:creationId xmlns:a16="http://schemas.microsoft.com/office/drawing/2014/main" id="{0FFB0120-4434-5104-147E-B249609A8AAE}"/>
                </a:ext>
              </a:extLst>
            </p:cNvPr>
            <p:cNvSpPr/>
            <p:nvPr/>
          </p:nvSpPr>
          <p:spPr>
            <a:xfrm>
              <a:off x="4428704" y="1412125"/>
              <a:ext cx="36100" cy="2175"/>
            </a:xfrm>
            <a:custGeom>
              <a:avLst/>
              <a:gdLst/>
              <a:ahLst/>
              <a:cxnLst/>
              <a:rect l="l" t="t" r="r" b="b"/>
              <a:pathLst>
                <a:path w="1444" h="87" extrusionOk="0">
                  <a:moveTo>
                    <a:pt x="51" y="0"/>
                  </a:moveTo>
                  <a:cubicBezTo>
                    <a:pt x="22" y="0"/>
                    <a:pt x="1" y="22"/>
                    <a:pt x="1" y="43"/>
                  </a:cubicBezTo>
                  <a:cubicBezTo>
                    <a:pt x="1" y="72"/>
                    <a:pt x="22" y="87"/>
                    <a:pt x="51" y="87"/>
                  </a:cubicBezTo>
                  <a:lnTo>
                    <a:pt x="1400" y="87"/>
                  </a:lnTo>
                  <a:cubicBezTo>
                    <a:pt x="1422" y="87"/>
                    <a:pt x="1443" y="72"/>
                    <a:pt x="1443" y="43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412" name="Google Shape;7698;p72">
              <a:extLst>
                <a:ext uri="{FF2B5EF4-FFF2-40B4-BE49-F238E27FC236}">
                  <a16:creationId xmlns:a16="http://schemas.microsoft.com/office/drawing/2014/main" id="{182583AD-C579-3055-BD11-5603E6CD10C0}"/>
                </a:ext>
              </a:extLst>
            </p:cNvPr>
            <p:cNvSpPr/>
            <p:nvPr/>
          </p:nvSpPr>
          <p:spPr>
            <a:xfrm>
              <a:off x="4428354" y="1426350"/>
              <a:ext cx="18050" cy="2200"/>
            </a:xfrm>
            <a:custGeom>
              <a:avLst/>
              <a:gdLst/>
              <a:ahLst/>
              <a:cxnLst/>
              <a:rect l="l" t="t" r="r" b="b"/>
              <a:pathLst>
                <a:path w="722" h="88" extrusionOk="0">
                  <a:moveTo>
                    <a:pt x="65" y="1"/>
                  </a:moveTo>
                  <a:cubicBezTo>
                    <a:pt x="0" y="1"/>
                    <a:pt x="0" y="87"/>
                    <a:pt x="65" y="87"/>
                  </a:cubicBezTo>
                  <a:lnTo>
                    <a:pt x="664" y="87"/>
                  </a:lnTo>
                  <a:cubicBezTo>
                    <a:pt x="722" y="87"/>
                    <a:pt x="722" y="1"/>
                    <a:pt x="664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413" name="Google Shape;7699;p72">
              <a:extLst>
                <a:ext uri="{FF2B5EF4-FFF2-40B4-BE49-F238E27FC236}">
                  <a16:creationId xmlns:a16="http://schemas.microsoft.com/office/drawing/2014/main" id="{7FC4597B-A98E-943B-71CB-27CE08E563B3}"/>
                </a:ext>
              </a:extLst>
            </p:cNvPr>
            <p:cNvSpPr/>
            <p:nvPr/>
          </p:nvSpPr>
          <p:spPr>
            <a:xfrm>
              <a:off x="4428704" y="1440600"/>
              <a:ext cx="17350" cy="2200"/>
            </a:xfrm>
            <a:custGeom>
              <a:avLst/>
              <a:gdLst/>
              <a:ahLst/>
              <a:cxnLst/>
              <a:rect l="l" t="t" r="r" b="b"/>
              <a:pathLst>
                <a:path w="694" h="88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73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414" name="Google Shape;7700;p72">
              <a:extLst>
                <a:ext uri="{FF2B5EF4-FFF2-40B4-BE49-F238E27FC236}">
                  <a16:creationId xmlns:a16="http://schemas.microsoft.com/office/drawing/2014/main" id="{474B846F-E2BD-D402-CED0-FC57A5F5A8F0}"/>
                </a:ext>
              </a:extLst>
            </p:cNvPr>
            <p:cNvSpPr/>
            <p:nvPr/>
          </p:nvSpPr>
          <p:spPr>
            <a:xfrm>
              <a:off x="4428704" y="1454850"/>
              <a:ext cx="36100" cy="2375"/>
            </a:xfrm>
            <a:custGeom>
              <a:avLst/>
              <a:gdLst/>
              <a:ahLst/>
              <a:cxnLst/>
              <a:rect l="l" t="t" r="r" b="b"/>
              <a:pathLst>
                <a:path w="1444" h="95" extrusionOk="0">
                  <a:moveTo>
                    <a:pt x="51" y="0"/>
                  </a:moveTo>
                  <a:cubicBezTo>
                    <a:pt x="22" y="0"/>
                    <a:pt x="1" y="22"/>
                    <a:pt x="1" y="44"/>
                  </a:cubicBezTo>
                  <a:cubicBezTo>
                    <a:pt x="1" y="73"/>
                    <a:pt x="22" y="94"/>
                    <a:pt x="51" y="94"/>
                  </a:cubicBezTo>
                  <a:lnTo>
                    <a:pt x="1400" y="94"/>
                  </a:lnTo>
                  <a:cubicBezTo>
                    <a:pt x="1422" y="94"/>
                    <a:pt x="1443" y="73"/>
                    <a:pt x="1443" y="44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415" name="Google Shape;7701;p72">
              <a:extLst>
                <a:ext uri="{FF2B5EF4-FFF2-40B4-BE49-F238E27FC236}">
                  <a16:creationId xmlns:a16="http://schemas.microsoft.com/office/drawing/2014/main" id="{FFD382A0-5F18-0510-6140-06F3D3B73D4A}"/>
                </a:ext>
              </a:extLst>
            </p:cNvPr>
            <p:cNvSpPr/>
            <p:nvPr/>
          </p:nvSpPr>
          <p:spPr>
            <a:xfrm>
              <a:off x="4428354" y="1469100"/>
              <a:ext cx="18050" cy="2375"/>
            </a:xfrm>
            <a:custGeom>
              <a:avLst/>
              <a:gdLst/>
              <a:ahLst/>
              <a:cxnLst/>
              <a:rect l="l" t="t" r="r" b="b"/>
              <a:pathLst>
                <a:path w="722" h="95" extrusionOk="0">
                  <a:moveTo>
                    <a:pt x="65" y="0"/>
                  </a:moveTo>
                  <a:cubicBezTo>
                    <a:pt x="0" y="0"/>
                    <a:pt x="0" y="94"/>
                    <a:pt x="65" y="94"/>
                  </a:cubicBezTo>
                  <a:lnTo>
                    <a:pt x="664" y="94"/>
                  </a:lnTo>
                  <a:cubicBezTo>
                    <a:pt x="722" y="94"/>
                    <a:pt x="722" y="0"/>
                    <a:pt x="66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416" name="Google Shape;7702;p72">
              <a:extLst>
                <a:ext uri="{FF2B5EF4-FFF2-40B4-BE49-F238E27FC236}">
                  <a16:creationId xmlns:a16="http://schemas.microsoft.com/office/drawing/2014/main" id="{7627C765-3EBE-853B-99CA-BF2B7ED0E9E9}"/>
                </a:ext>
              </a:extLst>
            </p:cNvPr>
            <p:cNvSpPr/>
            <p:nvPr/>
          </p:nvSpPr>
          <p:spPr>
            <a:xfrm>
              <a:off x="4428354" y="1483350"/>
              <a:ext cx="18050" cy="2350"/>
            </a:xfrm>
            <a:custGeom>
              <a:avLst/>
              <a:gdLst/>
              <a:ahLst/>
              <a:cxnLst/>
              <a:rect l="l" t="t" r="r" b="b"/>
              <a:pathLst>
                <a:path w="722" h="94" extrusionOk="0">
                  <a:moveTo>
                    <a:pt x="65" y="0"/>
                  </a:moveTo>
                  <a:cubicBezTo>
                    <a:pt x="0" y="0"/>
                    <a:pt x="0" y="94"/>
                    <a:pt x="65" y="94"/>
                  </a:cubicBezTo>
                  <a:lnTo>
                    <a:pt x="664" y="94"/>
                  </a:lnTo>
                  <a:cubicBezTo>
                    <a:pt x="722" y="94"/>
                    <a:pt x="722" y="0"/>
                    <a:pt x="66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417" name="Google Shape;7703;p72">
              <a:extLst>
                <a:ext uri="{FF2B5EF4-FFF2-40B4-BE49-F238E27FC236}">
                  <a16:creationId xmlns:a16="http://schemas.microsoft.com/office/drawing/2014/main" id="{324B7EB0-54E1-C10E-E728-DE83B417A532}"/>
                </a:ext>
              </a:extLst>
            </p:cNvPr>
            <p:cNvSpPr/>
            <p:nvPr/>
          </p:nvSpPr>
          <p:spPr>
            <a:xfrm>
              <a:off x="4428704" y="1497575"/>
              <a:ext cx="36100" cy="2200"/>
            </a:xfrm>
            <a:custGeom>
              <a:avLst/>
              <a:gdLst/>
              <a:ahLst/>
              <a:cxnLst/>
              <a:rect l="l" t="t" r="r" b="b"/>
              <a:pathLst>
                <a:path w="1444" h="88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87"/>
                    <a:pt x="51" y="87"/>
                  </a:cubicBezTo>
                  <a:lnTo>
                    <a:pt x="1400" y="87"/>
                  </a:lnTo>
                  <a:cubicBezTo>
                    <a:pt x="1422" y="87"/>
                    <a:pt x="1443" y="73"/>
                    <a:pt x="1443" y="44"/>
                  </a:cubicBezTo>
                  <a:cubicBezTo>
                    <a:pt x="1443" y="22"/>
                    <a:pt x="1422" y="1"/>
                    <a:pt x="140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418" name="Google Shape;7704;p72">
              <a:extLst>
                <a:ext uri="{FF2B5EF4-FFF2-40B4-BE49-F238E27FC236}">
                  <a16:creationId xmlns:a16="http://schemas.microsoft.com/office/drawing/2014/main" id="{2BE2D72E-1EF7-5C69-21E3-54DEEEEDCAB0}"/>
                </a:ext>
              </a:extLst>
            </p:cNvPr>
            <p:cNvSpPr/>
            <p:nvPr/>
          </p:nvSpPr>
          <p:spPr>
            <a:xfrm>
              <a:off x="4428704" y="1511825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94"/>
                    <a:pt x="693" y="73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419" name="Google Shape;7705;p72">
              <a:extLst>
                <a:ext uri="{FF2B5EF4-FFF2-40B4-BE49-F238E27FC236}">
                  <a16:creationId xmlns:a16="http://schemas.microsoft.com/office/drawing/2014/main" id="{E7E52FE7-975B-CDB6-1241-A5BE04495B11}"/>
                </a:ext>
              </a:extLst>
            </p:cNvPr>
            <p:cNvSpPr/>
            <p:nvPr/>
          </p:nvSpPr>
          <p:spPr>
            <a:xfrm>
              <a:off x="4428354" y="1526075"/>
              <a:ext cx="18050" cy="2375"/>
            </a:xfrm>
            <a:custGeom>
              <a:avLst/>
              <a:gdLst/>
              <a:ahLst/>
              <a:cxnLst/>
              <a:rect l="l" t="t" r="r" b="b"/>
              <a:pathLst>
                <a:path w="722" h="95" extrusionOk="0">
                  <a:moveTo>
                    <a:pt x="65" y="0"/>
                  </a:moveTo>
                  <a:cubicBezTo>
                    <a:pt x="0" y="0"/>
                    <a:pt x="0" y="94"/>
                    <a:pt x="65" y="94"/>
                  </a:cubicBezTo>
                  <a:lnTo>
                    <a:pt x="664" y="94"/>
                  </a:lnTo>
                  <a:cubicBezTo>
                    <a:pt x="722" y="94"/>
                    <a:pt x="722" y="0"/>
                    <a:pt x="66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420" name="Google Shape;7706;p72">
              <a:extLst>
                <a:ext uri="{FF2B5EF4-FFF2-40B4-BE49-F238E27FC236}">
                  <a16:creationId xmlns:a16="http://schemas.microsoft.com/office/drawing/2014/main" id="{49AA9340-D1B9-8528-2832-932A78A2ED2A}"/>
                </a:ext>
              </a:extLst>
            </p:cNvPr>
            <p:cNvSpPr/>
            <p:nvPr/>
          </p:nvSpPr>
          <p:spPr>
            <a:xfrm>
              <a:off x="4428704" y="1540325"/>
              <a:ext cx="36100" cy="2350"/>
            </a:xfrm>
            <a:custGeom>
              <a:avLst/>
              <a:gdLst/>
              <a:ahLst/>
              <a:cxnLst/>
              <a:rect l="l" t="t" r="r" b="b"/>
              <a:pathLst>
                <a:path w="1444" h="94" extrusionOk="0">
                  <a:moveTo>
                    <a:pt x="51" y="0"/>
                  </a:moveTo>
                  <a:cubicBezTo>
                    <a:pt x="22" y="0"/>
                    <a:pt x="1" y="22"/>
                    <a:pt x="1" y="43"/>
                  </a:cubicBezTo>
                  <a:cubicBezTo>
                    <a:pt x="1" y="72"/>
                    <a:pt x="22" y="94"/>
                    <a:pt x="51" y="94"/>
                  </a:cubicBezTo>
                  <a:lnTo>
                    <a:pt x="1400" y="94"/>
                  </a:lnTo>
                  <a:cubicBezTo>
                    <a:pt x="1422" y="94"/>
                    <a:pt x="1443" y="72"/>
                    <a:pt x="1443" y="43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421" name="Google Shape;7707;p72">
              <a:extLst>
                <a:ext uri="{FF2B5EF4-FFF2-40B4-BE49-F238E27FC236}">
                  <a16:creationId xmlns:a16="http://schemas.microsoft.com/office/drawing/2014/main" id="{400F8EEB-9691-3A58-14E5-9C8A342841F7}"/>
                </a:ext>
              </a:extLst>
            </p:cNvPr>
            <p:cNvSpPr/>
            <p:nvPr/>
          </p:nvSpPr>
          <p:spPr>
            <a:xfrm>
              <a:off x="4428704" y="1554550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1"/>
                  </a:moveTo>
                  <a:cubicBezTo>
                    <a:pt x="22" y="1"/>
                    <a:pt x="1" y="23"/>
                    <a:pt x="1" y="44"/>
                  </a:cubicBezTo>
                  <a:cubicBezTo>
                    <a:pt x="1" y="73"/>
                    <a:pt x="22" y="95"/>
                    <a:pt x="51" y="95"/>
                  </a:cubicBezTo>
                  <a:lnTo>
                    <a:pt x="650" y="95"/>
                  </a:lnTo>
                  <a:cubicBezTo>
                    <a:pt x="672" y="95"/>
                    <a:pt x="693" y="73"/>
                    <a:pt x="693" y="44"/>
                  </a:cubicBezTo>
                  <a:cubicBezTo>
                    <a:pt x="693" y="23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422" name="Google Shape;7708;p72">
              <a:extLst>
                <a:ext uri="{FF2B5EF4-FFF2-40B4-BE49-F238E27FC236}">
                  <a16:creationId xmlns:a16="http://schemas.microsoft.com/office/drawing/2014/main" id="{4E08A6B2-CE80-EBD9-FACF-553B728E1685}"/>
                </a:ext>
              </a:extLst>
            </p:cNvPr>
            <p:cNvSpPr/>
            <p:nvPr/>
          </p:nvSpPr>
          <p:spPr>
            <a:xfrm>
              <a:off x="4428704" y="1568800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95"/>
                    <a:pt x="51" y="95"/>
                  </a:cubicBezTo>
                  <a:lnTo>
                    <a:pt x="650" y="95"/>
                  </a:lnTo>
                  <a:cubicBezTo>
                    <a:pt x="672" y="95"/>
                    <a:pt x="693" y="73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423" name="Google Shape;7709;p72">
              <a:extLst>
                <a:ext uri="{FF2B5EF4-FFF2-40B4-BE49-F238E27FC236}">
                  <a16:creationId xmlns:a16="http://schemas.microsoft.com/office/drawing/2014/main" id="{04A49D13-D4D8-665B-098C-C6C4B0B4BF00}"/>
                </a:ext>
              </a:extLst>
            </p:cNvPr>
            <p:cNvSpPr/>
            <p:nvPr/>
          </p:nvSpPr>
          <p:spPr>
            <a:xfrm>
              <a:off x="4428354" y="1583050"/>
              <a:ext cx="36800" cy="2375"/>
            </a:xfrm>
            <a:custGeom>
              <a:avLst/>
              <a:gdLst/>
              <a:ahLst/>
              <a:cxnLst/>
              <a:rect l="l" t="t" r="r" b="b"/>
              <a:pathLst>
                <a:path w="1472" h="95" extrusionOk="0">
                  <a:moveTo>
                    <a:pt x="65" y="1"/>
                  </a:moveTo>
                  <a:cubicBezTo>
                    <a:pt x="0" y="1"/>
                    <a:pt x="0" y="94"/>
                    <a:pt x="65" y="94"/>
                  </a:cubicBezTo>
                  <a:lnTo>
                    <a:pt x="1414" y="94"/>
                  </a:lnTo>
                  <a:cubicBezTo>
                    <a:pt x="1472" y="94"/>
                    <a:pt x="1472" y="1"/>
                    <a:pt x="1414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424" name="Google Shape;7710;p72">
              <a:extLst>
                <a:ext uri="{FF2B5EF4-FFF2-40B4-BE49-F238E27FC236}">
                  <a16:creationId xmlns:a16="http://schemas.microsoft.com/office/drawing/2014/main" id="{8DDDD399-9A28-AAE6-0872-5EA42229666F}"/>
                </a:ext>
              </a:extLst>
            </p:cNvPr>
            <p:cNvSpPr/>
            <p:nvPr/>
          </p:nvSpPr>
          <p:spPr>
            <a:xfrm>
              <a:off x="4428704" y="1597300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0"/>
                  </a:moveTo>
                  <a:cubicBezTo>
                    <a:pt x="22" y="0"/>
                    <a:pt x="1" y="22"/>
                    <a:pt x="1" y="44"/>
                  </a:cubicBezTo>
                  <a:cubicBezTo>
                    <a:pt x="1" y="72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94"/>
                    <a:pt x="693" y="72"/>
                    <a:pt x="693" y="44"/>
                  </a:cubicBezTo>
                  <a:cubicBezTo>
                    <a:pt x="693" y="22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425" name="Google Shape;7711;p72">
              <a:extLst>
                <a:ext uri="{FF2B5EF4-FFF2-40B4-BE49-F238E27FC236}">
                  <a16:creationId xmlns:a16="http://schemas.microsoft.com/office/drawing/2014/main" id="{B9CBA43B-D7AF-B247-031E-8DA28C96DAFA}"/>
                </a:ext>
              </a:extLst>
            </p:cNvPr>
            <p:cNvSpPr/>
            <p:nvPr/>
          </p:nvSpPr>
          <p:spPr>
            <a:xfrm>
              <a:off x="4428704" y="1611550"/>
              <a:ext cx="17350" cy="2350"/>
            </a:xfrm>
            <a:custGeom>
              <a:avLst/>
              <a:gdLst/>
              <a:ahLst/>
              <a:cxnLst/>
              <a:rect l="l" t="t" r="r" b="b"/>
              <a:pathLst>
                <a:path w="694" h="94" extrusionOk="0">
                  <a:moveTo>
                    <a:pt x="51" y="0"/>
                  </a:moveTo>
                  <a:cubicBezTo>
                    <a:pt x="22" y="0"/>
                    <a:pt x="1" y="22"/>
                    <a:pt x="1" y="51"/>
                  </a:cubicBezTo>
                  <a:cubicBezTo>
                    <a:pt x="1" y="72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94"/>
                    <a:pt x="693" y="72"/>
                    <a:pt x="693" y="51"/>
                  </a:cubicBezTo>
                  <a:cubicBezTo>
                    <a:pt x="693" y="22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426" name="Google Shape;7712;p72">
              <a:extLst>
                <a:ext uri="{FF2B5EF4-FFF2-40B4-BE49-F238E27FC236}">
                  <a16:creationId xmlns:a16="http://schemas.microsoft.com/office/drawing/2014/main" id="{B76FC058-5890-33EC-2794-72494309B2FB}"/>
                </a:ext>
              </a:extLst>
            </p:cNvPr>
            <p:cNvSpPr/>
            <p:nvPr/>
          </p:nvSpPr>
          <p:spPr>
            <a:xfrm>
              <a:off x="4428704" y="1625775"/>
              <a:ext cx="36100" cy="2375"/>
            </a:xfrm>
            <a:custGeom>
              <a:avLst/>
              <a:gdLst/>
              <a:ahLst/>
              <a:cxnLst/>
              <a:rect l="l" t="t" r="r" b="b"/>
              <a:pathLst>
                <a:path w="1444" h="95" extrusionOk="0">
                  <a:moveTo>
                    <a:pt x="51" y="1"/>
                  </a:moveTo>
                  <a:cubicBezTo>
                    <a:pt x="22" y="1"/>
                    <a:pt x="1" y="23"/>
                    <a:pt x="1" y="51"/>
                  </a:cubicBezTo>
                  <a:cubicBezTo>
                    <a:pt x="1" y="73"/>
                    <a:pt x="22" y="95"/>
                    <a:pt x="51" y="95"/>
                  </a:cubicBezTo>
                  <a:lnTo>
                    <a:pt x="1400" y="95"/>
                  </a:lnTo>
                  <a:cubicBezTo>
                    <a:pt x="1422" y="95"/>
                    <a:pt x="1443" y="73"/>
                    <a:pt x="1443" y="51"/>
                  </a:cubicBezTo>
                  <a:cubicBezTo>
                    <a:pt x="1443" y="23"/>
                    <a:pt x="1422" y="1"/>
                    <a:pt x="140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427" name="Google Shape;7713;p72">
              <a:extLst>
                <a:ext uri="{FF2B5EF4-FFF2-40B4-BE49-F238E27FC236}">
                  <a16:creationId xmlns:a16="http://schemas.microsoft.com/office/drawing/2014/main" id="{EF70511A-0B80-F2BB-659D-5AB86E9198DD}"/>
                </a:ext>
              </a:extLst>
            </p:cNvPr>
            <p:cNvSpPr/>
            <p:nvPr/>
          </p:nvSpPr>
          <p:spPr>
            <a:xfrm>
              <a:off x="4428354" y="1640025"/>
              <a:ext cx="18050" cy="2375"/>
            </a:xfrm>
            <a:custGeom>
              <a:avLst/>
              <a:gdLst/>
              <a:ahLst/>
              <a:cxnLst/>
              <a:rect l="l" t="t" r="r" b="b"/>
              <a:pathLst>
                <a:path w="722" h="95" extrusionOk="0">
                  <a:moveTo>
                    <a:pt x="65" y="1"/>
                  </a:moveTo>
                  <a:cubicBezTo>
                    <a:pt x="0" y="1"/>
                    <a:pt x="0" y="94"/>
                    <a:pt x="65" y="94"/>
                  </a:cubicBezTo>
                  <a:lnTo>
                    <a:pt x="664" y="94"/>
                  </a:lnTo>
                  <a:cubicBezTo>
                    <a:pt x="722" y="94"/>
                    <a:pt x="722" y="1"/>
                    <a:pt x="664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428" name="Google Shape;7714;p72">
              <a:extLst>
                <a:ext uri="{FF2B5EF4-FFF2-40B4-BE49-F238E27FC236}">
                  <a16:creationId xmlns:a16="http://schemas.microsoft.com/office/drawing/2014/main" id="{CDD790BD-1AAD-855F-F6CB-12BDAD5C2DCB}"/>
                </a:ext>
              </a:extLst>
            </p:cNvPr>
            <p:cNvSpPr/>
            <p:nvPr/>
          </p:nvSpPr>
          <p:spPr>
            <a:xfrm>
              <a:off x="4428704" y="1654275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0"/>
                  </a:moveTo>
                  <a:cubicBezTo>
                    <a:pt x="22" y="0"/>
                    <a:pt x="1" y="22"/>
                    <a:pt x="1" y="51"/>
                  </a:cubicBezTo>
                  <a:cubicBezTo>
                    <a:pt x="1" y="73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94"/>
                    <a:pt x="693" y="73"/>
                    <a:pt x="693" y="51"/>
                  </a:cubicBezTo>
                  <a:cubicBezTo>
                    <a:pt x="693" y="22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429" name="Google Shape;7715;p72">
              <a:extLst>
                <a:ext uri="{FF2B5EF4-FFF2-40B4-BE49-F238E27FC236}">
                  <a16:creationId xmlns:a16="http://schemas.microsoft.com/office/drawing/2014/main" id="{2673232D-94CE-FD93-8DC6-7C353327A4BD}"/>
                </a:ext>
              </a:extLst>
            </p:cNvPr>
            <p:cNvSpPr/>
            <p:nvPr/>
          </p:nvSpPr>
          <p:spPr>
            <a:xfrm>
              <a:off x="4428704" y="1668525"/>
              <a:ext cx="36100" cy="2350"/>
            </a:xfrm>
            <a:custGeom>
              <a:avLst/>
              <a:gdLst/>
              <a:ahLst/>
              <a:cxnLst/>
              <a:rect l="l" t="t" r="r" b="b"/>
              <a:pathLst>
                <a:path w="1444" h="94" extrusionOk="0">
                  <a:moveTo>
                    <a:pt x="51" y="0"/>
                  </a:moveTo>
                  <a:cubicBezTo>
                    <a:pt x="22" y="0"/>
                    <a:pt x="1" y="22"/>
                    <a:pt x="1" y="51"/>
                  </a:cubicBezTo>
                  <a:cubicBezTo>
                    <a:pt x="1" y="72"/>
                    <a:pt x="22" y="94"/>
                    <a:pt x="51" y="94"/>
                  </a:cubicBezTo>
                  <a:lnTo>
                    <a:pt x="1400" y="94"/>
                  </a:lnTo>
                  <a:cubicBezTo>
                    <a:pt x="1422" y="94"/>
                    <a:pt x="1443" y="72"/>
                    <a:pt x="1443" y="51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430" name="Google Shape;7716;p72">
              <a:extLst>
                <a:ext uri="{FF2B5EF4-FFF2-40B4-BE49-F238E27FC236}">
                  <a16:creationId xmlns:a16="http://schemas.microsoft.com/office/drawing/2014/main" id="{243BE2FB-26C8-F27A-8382-9798F93D3F22}"/>
                </a:ext>
              </a:extLst>
            </p:cNvPr>
            <p:cNvSpPr/>
            <p:nvPr/>
          </p:nvSpPr>
          <p:spPr>
            <a:xfrm>
              <a:off x="4428704" y="1682950"/>
              <a:ext cx="17350" cy="2175"/>
            </a:xfrm>
            <a:custGeom>
              <a:avLst/>
              <a:gdLst/>
              <a:ahLst/>
              <a:cxnLst/>
              <a:rect l="l" t="t" r="r" b="b"/>
              <a:pathLst>
                <a:path w="694" h="87" extrusionOk="0">
                  <a:moveTo>
                    <a:pt x="51" y="0"/>
                  </a:moveTo>
                  <a:cubicBezTo>
                    <a:pt x="22" y="0"/>
                    <a:pt x="1" y="15"/>
                    <a:pt x="1" y="43"/>
                  </a:cubicBezTo>
                  <a:cubicBezTo>
                    <a:pt x="1" y="65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5"/>
                    <a:pt x="693" y="43"/>
                  </a:cubicBezTo>
                  <a:cubicBezTo>
                    <a:pt x="693" y="15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431" name="Google Shape;7717;p72">
              <a:extLst>
                <a:ext uri="{FF2B5EF4-FFF2-40B4-BE49-F238E27FC236}">
                  <a16:creationId xmlns:a16="http://schemas.microsoft.com/office/drawing/2014/main" id="{F60DB617-6916-F0DF-DECF-8EF79126FD00}"/>
                </a:ext>
              </a:extLst>
            </p:cNvPr>
            <p:cNvSpPr/>
            <p:nvPr/>
          </p:nvSpPr>
          <p:spPr>
            <a:xfrm>
              <a:off x="4428354" y="1697200"/>
              <a:ext cx="18050" cy="2175"/>
            </a:xfrm>
            <a:custGeom>
              <a:avLst/>
              <a:gdLst/>
              <a:ahLst/>
              <a:cxnLst/>
              <a:rect l="l" t="t" r="r" b="b"/>
              <a:pathLst>
                <a:path w="722" h="87" extrusionOk="0">
                  <a:moveTo>
                    <a:pt x="65" y="0"/>
                  </a:moveTo>
                  <a:cubicBezTo>
                    <a:pt x="0" y="0"/>
                    <a:pt x="0" y="87"/>
                    <a:pt x="65" y="87"/>
                  </a:cubicBezTo>
                  <a:lnTo>
                    <a:pt x="664" y="87"/>
                  </a:lnTo>
                  <a:cubicBezTo>
                    <a:pt x="722" y="87"/>
                    <a:pt x="722" y="0"/>
                    <a:pt x="66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432" name="Google Shape;7718;p72">
              <a:extLst>
                <a:ext uri="{FF2B5EF4-FFF2-40B4-BE49-F238E27FC236}">
                  <a16:creationId xmlns:a16="http://schemas.microsoft.com/office/drawing/2014/main" id="{DADA2B4D-2375-31D5-1C96-CBB55AA0EB70}"/>
                </a:ext>
              </a:extLst>
            </p:cNvPr>
            <p:cNvSpPr/>
            <p:nvPr/>
          </p:nvSpPr>
          <p:spPr>
            <a:xfrm>
              <a:off x="4428704" y="1711425"/>
              <a:ext cx="36100" cy="2200"/>
            </a:xfrm>
            <a:custGeom>
              <a:avLst/>
              <a:gdLst/>
              <a:ahLst/>
              <a:cxnLst/>
              <a:rect l="l" t="t" r="r" b="b"/>
              <a:pathLst>
                <a:path w="1444" h="88" extrusionOk="0">
                  <a:moveTo>
                    <a:pt x="51" y="1"/>
                  </a:moveTo>
                  <a:cubicBezTo>
                    <a:pt x="22" y="1"/>
                    <a:pt x="1" y="15"/>
                    <a:pt x="1" y="44"/>
                  </a:cubicBezTo>
                  <a:cubicBezTo>
                    <a:pt x="1" y="66"/>
                    <a:pt x="22" y="87"/>
                    <a:pt x="51" y="87"/>
                  </a:cubicBezTo>
                  <a:lnTo>
                    <a:pt x="1400" y="87"/>
                  </a:lnTo>
                  <a:cubicBezTo>
                    <a:pt x="1422" y="87"/>
                    <a:pt x="1443" y="66"/>
                    <a:pt x="1443" y="44"/>
                  </a:cubicBezTo>
                  <a:cubicBezTo>
                    <a:pt x="1443" y="15"/>
                    <a:pt x="1422" y="1"/>
                    <a:pt x="140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433" name="Google Shape;7719;p72">
              <a:extLst>
                <a:ext uri="{FF2B5EF4-FFF2-40B4-BE49-F238E27FC236}">
                  <a16:creationId xmlns:a16="http://schemas.microsoft.com/office/drawing/2014/main" id="{F1A62F3F-BFFB-8C20-B382-79211DF3BE83}"/>
                </a:ext>
              </a:extLst>
            </p:cNvPr>
            <p:cNvSpPr/>
            <p:nvPr/>
          </p:nvSpPr>
          <p:spPr>
            <a:xfrm>
              <a:off x="4428704" y="1725675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87"/>
                    <a:pt x="693" y="73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434" name="Google Shape;7720;p72">
              <a:extLst>
                <a:ext uri="{FF2B5EF4-FFF2-40B4-BE49-F238E27FC236}">
                  <a16:creationId xmlns:a16="http://schemas.microsoft.com/office/drawing/2014/main" id="{A000B438-9EB6-62A4-E1E7-1E76565D6F40}"/>
                </a:ext>
              </a:extLst>
            </p:cNvPr>
            <p:cNvSpPr/>
            <p:nvPr/>
          </p:nvSpPr>
          <p:spPr>
            <a:xfrm>
              <a:off x="4428704" y="1739925"/>
              <a:ext cx="17350" cy="2175"/>
            </a:xfrm>
            <a:custGeom>
              <a:avLst/>
              <a:gdLst/>
              <a:ahLst/>
              <a:cxnLst/>
              <a:rect l="l" t="t" r="r" b="b"/>
              <a:pathLst>
                <a:path w="694" h="87" extrusionOk="0">
                  <a:moveTo>
                    <a:pt x="51" y="0"/>
                  </a:moveTo>
                  <a:cubicBezTo>
                    <a:pt x="22" y="0"/>
                    <a:pt x="1" y="15"/>
                    <a:pt x="1" y="44"/>
                  </a:cubicBezTo>
                  <a:cubicBezTo>
                    <a:pt x="1" y="65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5"/>
                    <a:pt x="693" y="44"/>
                  </a:cubicBezTo>
                  <a:cubicBezTo>
                    <a:pt x="693" y="15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435" name="Google Shape;7721;p72">
              <a:extLst>
                <a:ext uri="{FF2B5EF4-FFF2-40B4-BE49-F238E27FC236}">
                  <a16:creationId xmlns:a16="http://schemas.microsoft.com/office/drawing/2014/main" id="{582B46CD-C883-7EF9-CAB0-6E99C2C5EC40}"/>
                </a:ext>
              </a:extLst>
            </p:cNvPr>
            <p:cNvSpPr/>
            <p:nvPr/>
          </p:nvSpPr>
          <p:spPr>
            <a:xfrm>
              <a:off x="4428354" y="1754175"/>
              <a:ext cx="36800" cy="2175"/>
            </a:xfrm>
            <a:custGeom>
              <a:avLst/>
              <a:gdLst/>
              <a:ahLst/>
              <a:cxnLst/>
              <a:rect l="l" t="t" r="r" b="b"/>
              <a:pathLst>
                <a:path w="1472" h="87" extrusionOk="0">
                  <a:moveTo>
                    <a:pt x="65" y="0"/>
                  </a:moveTo>
                  <a:cubicBezTo>
                    <a:pt x="0" y="0"/>
                    <a:pt x="0" y="87"/>
                    <a:pt x="65" y="87"/>
                  </a:cubicBezTo>
                  <a:lnTo>
                    <a:pt x="1414" y="87"/>
                  </a:lnTo>
                  <a:cubicBezTo>
                    <a:pt x="1472" y="87"/>
                    <a:pt x="1472" y="0"/>
                    <a:pt x="141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436" name="Google Shape;7722;p72">
              <a:extLst>
                <a:ext uri="{FF2B5EF4-FFF2-40B4-BE49-F238E27FC236}">
                  <a16:creationId xmlns:a16="http://schemas.microsoft.com/office/drawing/2014/main" id="{9D8CA1B6-001B-9699-3346-CF8C058B2F12}"/>
                </a:ext>
              </a:extLst>
            </p:cNvPr>
            <p:cNvSpPr/>
            <p:nvPr/>
          </p:nvSpPr>
          <p:spPr>
            <a:xfrm>
              <a:off x="4428704" y="1768400"/>
              <a:ext cx="17350" cy="2200"/>
            </a:xfrm>
            <a:custGeom>
              <a:avLst/>
              <a:gdLst/>
              <a:ahLst/>
              <a:cxnLst/>
              <a:rect l="l" t="t" r="r" b="b"/>
              <a:pathLst>
                <a:path w="694" h="88" extrusionOk="0">
                  <a:moveTo>
                    <a:pt x="51" y="1"/>
                  </a:moveTo>
                  <a:cubicBezTo>
                    <a:pt x="22" y="1"/>
                    <a:pt x="1" y="15"/>
                    <a:pt x="1" y="44"/>
                  </a:cubicBezTo>
                  <a:cubicBezTo>
                    <a:pt x="1" y="66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6"/>
                    <a:pt x="693" y="44"/>
                  </a:cubicBezTo>
                  <a:cubicBezTo>
                    <a:pt x="693" y="15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437" name="Google Shape;7723;p72">
              <a:extLst>
                <a:ext uri="{FF2B5EF4-FFF2-40B4-BE49-F238E27FC236}">
                  <a16:creationId xmlns:a16="http://schemas.microsoft.com/office/drawing/2014/main" id="{57DBDBB3-3166-90D0-13DE-9654484C8C4B}"/>
                </a:ext>
              </a:extLst>
            </p:cNvPr>
            <p:cNvSpPr/>
            <p:nvPr/>
          </p:nvSpPr>
          <p:spPr>
            <a:xfrm>
              <a:off x="4428704" y="1782650"/>
              <a:ext cx="17350" cy="2200"/>
            </a:xfrm>
            <a:custGeom>
              <a:avLst/>
              <a:gdLst/>
              <a:ahLst/>
              <a:cxnLst/>
              <a:rect l="l" t="t" r="r" b="b"/>
              <a:pathLst>
                <a:path w="694" h="88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66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6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438" name="Google Shape;7724;p72">
              <a:extLst>
                <a:ext uri="{FF2B5EF4-FFF2-40B4-BE49-F238E27FC236}">
                  <a16:creationId xmlns:a16="http://schemas.microsoft.com/office/drawing/2014/main" id="{D99C7E1A-62B4-1E79-098B-96877D966A61}"/>
                </a:ext>
              </a:extLst>
            </p:cNvPr>
            <p:cNvSpPr/>
            <p:nvPr/>
          </p:nvSpPr>
          <p:spPr>
            <a:xfrm>
              <a:off x="4428542" y="1796744"/>
              <a:ext cx="36100" cy="2200"/>
            </a:xfrm>
            <a:custGeom>
              <a:avLst/>
              <a:gdLst/>
              <a:ahLst/>
              <a:cxnLst/>
              <a:rect l="l" t="t" r="r" b="b"/>
              <a:pathLst>
                <a:path w="1444" h="88" extrusionOk="0">
                  <a:moveTo>
                    <a:pt x="51" y="0"/>
                  </a:moveTo>
                  <a:cubicBezTo>
                    <a:pt x="22" y="0"/>
                    <a:pt x="1" y="22"/>
                    <a:pt x="1" y="44"/>
                  </a:cubicBezTo>
                  <a:cubicBezTo>
                    <a:pt x="1" y="65"/>
                    <a:pt x="22" y="87"/>
                    <a:pt x="51" y="87"/>
                  </a:cubicBezTo>
                  <a:lnTo>
                    <a:pt x="1400" y="87"/>
                  </a:lnTo>
                  <a:cubicBezTo>
                    <a:pt x="1422" y="87"/>
                    <a:pt x="1443" y="65"/>
                    <a:pt x="1443" y="44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439" name="Google Shape;7725;p72">
            <a:extLst>
              <a:ext uri="{FF2B5EF4-FFF2-40B4-BE49-F238E27FC236}">
                <a16:creationId xmlns:a16="http://schemas.microsoft.com/office/drawing/2014/main" id="{7E6D4A4A-D009-44BB-01B9-4AD1EAB9E33A}"/>
              </a:ext>
            </a:extLst>
          </p:cNvPr>
          <p:cNvGrpSpPr/>
          <p:nvPr/>
        </p:nvGrpSpPr>
        <p:grpSpPr>
          <a:xfrm rot="10800000" flipH="1">
            <a:off x="10647533" y="5634770"/>
            <a:ext cx="2838414" cy="49616"/>
            <a:chOff x="219558" y="4738465"/>
            <a:chExt cx="5852400" cy="102300"/>
          </a:xfrm>
        </p:grpSpPr>
        <p:cxnSp>
          <p:nvCxnSpPr>
            <p:cNvPr id="440" name="Google Shape;7726;p72">
              <a:extLst>
                <a:ext uri="{FF2B5EF4-FFF2-40B4-BE49-F238E27FC236}">
                  <a16:creationId xmlns:a16="http://schemas.microsoft.com/office/drawing/2014/main" id="{528B3637-E0D4-018B-D148-45D369204D39}"/>
                </a:ext>
              </a:extLst>
            </p:cNvPr>
            <p:cNvCxnSpPr/>
            <p:nvPr/>
          </p:nvCxnSpPr>
          <p:spPr>
            <a:xfrm>
              <a:off x="219558" y="4789684"/>
              <a:ext cx="58524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oval" w="med" len="med"/>
              <a:tailEnd type="oval" w="med" len="med"/>
            </a:ln>
          </p:spPr>
        </p:cxnSp>
        <p:sp>
          <p:nvSpPr>
            <p:cNvPr id="441" name="Google Shape;7727;p72">
              <a:extLst>
                <a:ext uri="{FF2B5EF4-FFF2-40B4-BE49-F238E27FC236}">
                  <a16:creationId xmlns:a16="http://schemas.microsoft.com/office/drawing/2014/main" id="{B0D26FD5-1A28-C8A7-ED5B-9E94E2371115}"/>
                </a:ext>
              </a:extLst>
            </p:cNvPr>
            <p:cNvSpPr/>
            <p:nvPr/>
          </p:nvSpPr>
          <p:spPr>
            <a:xfrm>
              <a:off x="1200298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442" name="Google Shape;7728;p72">
              <a:extLst>
                <a:ext uri="{FF2B5EF4-FFF2-40B4-BE49-F238E27FC236}">
                  <a16:creationId xmlns:a16="http://schemas.microsoft.com/office/drawing/2014/main" id="{E51DBA07-708F-63C7-803F-E0B155FB47AC}"/>
                </a:ext>
              </a:extLst>
            </p:cNvPr>
            <p:cNvSpPr/>
            <p:nvPr/>
          </p:nvSpPr>
          <p:spPr>
            <a:xfrm>
              <a:off x="2175146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443" name="Google Shape;7729;p72">
              <a:extLst>
                <a:ext uri="{FF2B5EF4-FFF2-40B4-BE49-F238E27FC236}">
                  <a16:creationId xmlns:a16="http://schemas.microsoft.com/office/drawing/2014/main" id="{67DFFBCE-1D50-08A5-2308-A09F62E5C3A2}"/>
                </a:ext>
              </a:extLst>
            </p:cNvPr>
            <p:cNvSpPr/>
            <p:nvPr/>
          </p:nvSpPr>
          <p:spPr>
            <a:xfrm>
              <a:off x="3040751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444" name="Google Shape;7730;p72">
              <a:extLst>
                <a:ext uri="{FF2B5EF4-FFF2-40B4-BE49-F238E27FC236}">
                  <a16:creationId xmlns:a16="http://schemas.microsoft.com/office/drawing/2014/main" id="{77B24B70-F0DB-3345-AEC5-DFC4EE4B91D3}"/>
                </a:ext>
              </a:extLst>
            </p:cNvPr>
            <p:cNvSpPr/>
            <p:nvPr/>
          </p:nvSpPr>
          <p:spPr>
            <a:xfrm>
              <a:off x="4028157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445" name="Google Shape;7731;p72">
              <a:extLst>
                <a:ext uri="{FF2B5EF4-FFF2-40B4-BE49-F238E27FC236}">
                  <a16:creationId xmlns:a16="http://schemas.microsoft.com/office/drawing/2014/main" id="{289000F4-2B91-228A-734B-81BC081E6D6F}"/>
                </a:ext>
              </a:extLst>
            </p:cNvPr>
            <p:cNvSpPr/>
            <p:nvPr/>
          </p:nvSpPr>
          <p:spPr>
            <a:xfrm>
              <a:off x="5040827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446" name="Google Shape;7732;p72">
            <a:extLst>
              <a:ext uri="{FF2B5EF4-FFF2-40B4-BE49-F238E27FC236}">
                <a16:creationId xmlns:a16="http://schemas.microsoft.com/office/drawing/2014/main" id="{02F954CF-5640-3A28-7353-8D4640D4ABDA}"/>
              </a:ext>
            </a:extLst>
          </p:cNvPr>
          <p:cNvGrpSpPr/>
          <p:nvPr/>
        </p:nvGrpSpPr>
        <p:grpSpPr>
          <a:xfrm>
            <a:off x="10670168" y="6380896"/>
            <a:ext cx="2793140" cy="770032"/>
            <a:chOff x="5286284" y="2966544"/>
            <a:chExt cx="1396570" cy="385016"/>
          </a:xfrm>
        </p:grpSpPr>
        <p:cxnSp>
          <p:nvCxnSpPr>
            <p:cNvPr id="447" name="Google Shape;7733;p72">
              <a:extLst>
                <a:ext uri="{FF2B5EF4-FFF2-40B4-BE49-F238E27FC236}">
                  <a16:creationId xmlns:a16="http://schemas.microsoft.com/office/drawing/2014/main" id="{402AC3EE-0548-4DC5-6A88-29CB1E937B78}"/>
                </a:ext>
              </a:extLst>
            </p:cNvPr>
            <p:cNvCxnSpPr/>
            <p:nvPr/>
          </p:nvCxnSpPr>
          <p:spPr>
            <a:xfrm>
              <a:off x="5752056" y="3094781"/>
              <a:ext cx="470100" cy="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oval" w="med" len="med"/>
              <a:tailEnd type="oval" w="med" len="med"/>
            </a:ln>
          </p:spPr>
        </p:cxnSp>
        <p:cxnSp>
          <p:nvCxnSpPr>
            <p:cNvPr id="448" name="Google Shape;7734;p72">
              <a:extLst>
                <a:ext uri="{FF2B5EF4-FFF2-40B4-BE49-F238E27FC236}">
                  <a16:creationId xmlns:a16="http://schemas.microsoft.com/office/drawing/2014/main" id="{628FE123-C41B-1C95-48DB-70F2F106F148}"/>
                </a:ext>
              </a:extLst>
            </p:cNvPr>
            <p:cNvCxnSpPr/>
            <p:nvPr/>
          </p:nvCxnSpPr>
          <p:spPr>
            <a:xfrm>
              <a:off x="5980194" y="3351560"/>
              <a:ext cx="594300" cy="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oval" w="med" len="med"/>
              <a:tailEnd type="oval" w="med" len="med"/>
            </a:ln>
          </p:spPr>
        </p:cxnSp>
        <p:grpSp>
          <p:nvGrpSpPr>
            <p:cNvPr id="449" name="Google Shape;7735;p72">
              <a:extLst>
                <a:ext uri="{FF2B5EF4-FFF2-40B4-BE49-F238E27FC236}">
                  <a16:creationId xmlns:a16="http://schemas.microsoft.com/office/drawing/2014/main" id="{09CF7859-10E3-7BB1-3383-3D042AF237DA}"/>
                </a:ext>
              </a:extLst>
            </p:cNvPr>
            <p:cNvGrpSpPr/>
            <p:nvPr/>
          </p:nvGrpSpPr>
          <p:grpSpPr>
            <a:xfrm>
              <a:off x="5287688" y="3173364"/>
              <a:ext cx="1395166" cy="74100"/>
              <a:chOff x="5287688" y="3173364"/>
              <a:chExt cx="1395166" cy="74100"/>
            </a:xfrm>
          </p:grpSpPr>
          <p:cxnSp>
            <p:nvCxnSpPr>
              <p:cNvPr id="451" name="Google Shape;7736;p72">
                <a:extLst>
                  <a:ext uri="{FF2B5EF4-FFF2-40B4-BE49-F238E27FC236}">
                    <a16:creationId xmlns:a16="http://schemas.microsoft.com/office/drawing/2014/main" id="{0E97BB0E-90FB-FFFC-C4C8-200A08591C44}"/>
                  </a:ext>
                </a:extLst>
              </p:cNvPr>
              <p:cNvCxnSpPr/>
              <p:nvPr/>
            </p:nvCxnSpPr>
            <p:spPr>
              <a:xfrm>
                <a:off x="6682853" y="3173540"/>
                <a:ext cx="0" cy="738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452" name="Google Shape;7737;p72">
                <a:extLst>
                  <a:ext uri="{FF2B5EF4-FFF2-40B4-BE49-F238E27FC236}">
                    <a16:creationId xmlns:a16="http://schemas.microsoft.com/office/drawing/2014/main" id="{D2A6DBC4-413F-A839-7C0C-10DC6FB56D29}"/>
                  </a:ext>
                </a:extLst>
              </p:cNvPr>
              <p:cNvCxnSpPr/>
              <p:nvPr/>
            </p:nvCxnSpPr>
            <p:spPr>
              <a:xfrm>
                <a:off x="5287688" y="3210371"/>
                <a:ext cx="13947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453" name="Google Shape;7738;p72">
                <a:extLst>
                  <a:ext uri="{FF2B5EF4-FFF2-40B4-BE49-F238E27FC236}">
                    <a16:creationId xmlns:a16="http://schemas.microsoft.com/office/drawing/2014/main" id="{9302612D-AAAE-62F8-98B7-E701D5B28CDD}"/>
                  </a:ext>
                </a:extLst>
              </p:cNvPr>
              <p:cNvCxnSpPr/>
              <p:nvPr/>
            </p:nvCxnSpPr>
            <p:spPr>
              <a:xfrm>
                <a:off x="5518476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454" name="Google Shape;7739;p72">
                <a:extLst>
                  <a:ext uri="{FF2B5EF4-FFF2-40B4-BE49-F238E27FC236}">
                    <a16:creationId xmlns:a16="http://schemas.microsoft.com/office/drawing/2014/main" id="{0CA8D9B8-86DB-534F-E6D4-E394753539F7}"/>
                  </a:ext>
                </a:extLst>
              </p:cNvPr>
              <p:cNvCxnSpPr/>
              <p:nvPr/>
            </p:nvCxnSpPr>
            <p:spPr>
              <a:xfrm>
                <a:off x="5287935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455" name="Google Shape;7740;p72">
                <a:extLst>
                  <a:ext uri="{FF2B5EF4-FFF2-40B4-BE49-F238E27FC236}">
                    <a16:creationId xmlns:a16="http://schemas.microsoft.com/office/drawing/2014/main" id="{6B34DE8B-F673-6223-11AA-283122A00655}"/>
                  </a:ext>
                </a:extLst>
              </p:cNvPr>
              <p:cNvCxnSpPr/>
              <p:nvPr/>
            </p:nvCxnSpPr>
            <p:spPr>
              <a:xfrm>
                <a:off x="5751239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456" name="Google Shape;7741;p72">
                <a:extLst>
                  <a:ext uri="{FF2B5EF4-FFF2-40B4-BE49-F238E27FC236}">
                    <a16:creationId xmlns:a16="http://schemas.microsoft.com/office/drawing/2014/main" id="{E6DF3A57-AA18-E774-2781-8187C2FCF908}"/>
                  </a:ext>
                </a:extLst>
              </p:cNvPr>
              <p:cNvCxnSpPr/>
              <p:nvPr/>
            </p:nvCxnSpPr>
            <p:spPr>
              <a:xfrm>
                <a:off x="5982252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457" name="Google Shape;7742;p72">
                <a:extLst>
                  <a:ext uri="{FF2B5EF4-FFF2-40B4-BE49-F238E27FC236}">
                    <a16:creationId xmlns:a16="http://schemas.microsoft.com/office/drawing/2014/main" id="{E5256302-C9FB-E294-3364-0CED3EA7DEC3}"/>
                  </a:ext>
                </a:extLst>
              </p:cNvPr>
              <p:cNvCxnSpPr/>
              <p:nvPr/>
            </p:nvCxnSpPr>
            <p:spPr>
              <a:xfrm>
                <a:off x="6216184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458" name="Google Shape;7743;p72">
                <a:extLst>
                  <a:ext uri="{FF2B5EF4-FFF2-40B4-BE49-F238E27FC236}">
                    <a16:creationId xmlns:a16="http://schemas.microsoft.com/office/drawing/2014/main" id="{4B6EEEE4-4283-0689-1DEF-AD828B8850CB}"/>
                  </a:ext>
                </a:extLst>
              </p:cNvPr>
              <p:cNvCxnSpPr/>
              <p:nvPr/>
            </p:nvCxnSpPr>
            <p:spPr>
              <a:xfrm>
                <a:off x="6449534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cxnSp>
          <p:nvCxnSpPr>
            <p:cNvPr id="450" name="Google Shape;7744;p72">
              <a:extLst>
                <a:ext uri="{FF2B5EF4-FFF2-40B4-BE49-F238E27FC236}">
                  <a16:creationId xmlns:a16="http://schemas.microsoft.com/office/drawing/2014/main" id="{8DBC5941-7CCD-1155-0FAB-4418E6D38BAE}"/>
                </a:ext>
              </a:extLst>
            </p:cNvPr>
            <p:cNvCxnSpPr/>
            <p:nvPr/>
          </p:nvCxnSpPr>
          <p:spPr>
            <a:xfrm>
              <a:off x="5286284" y="2966544"/>
              <a:ext cx="468600" cy="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oval" w="med" len="med"/>
              <a:tailEnd type="oval" w="med" len="med"/>
            </a:ln>
          </p:spPr>
        </p:cxnSp>
      </p:grpSp>
      <p:grpSp>
        <p:nvGrpSpPr>
          <p:cNvPr id="459" name="Google Shape;7745;p72">
            <a:extLst>
              <a:ext uri="{FF2B5EF4-FFF2-40B4-BE49-F238E27FC236}">
                <a16:creationId xmlns:a16="http://schemas.microsoft.com/office/drawing/2014/main" id="{B54B55BE-1F8C-54CD-DBD2-26AFCD47E5E4}"/>
              </a:ext>
            </a:extLst>
          </p:cNvPr>
          <p:cNvGrpSpPr/>
          <p:nvPr/>
        </p:nvGrpSpPr>
        <p:grpSpPr>
          <a:xfrm>
            <a:off x="4042300" y="3218449"/>
            <a:ext cx="2364552" cy="1324054"/>
            <a:chOff x="2029517" y="1732295"/>
            <a:chExt cx="1149068" cy="643432"/>
          </a:xfrm>
        </p:grpSpPr>
        <p:grpSp>
          <p:nvGrpSpPr>
            <p:cNvPr id="460" name="Google Shape;7746;p72">
              <a:extLst>
                <a:ext uri="{FF2B5EF4-FFF2-40B4-BE49-F238E27FC236}">
                  <a16:creationId xmlns:a16="http://schemas.microsoft.com/office/drawing/2014/main" id="{EE67DADA-7B38-EDBD-2992-BA971AE701A9}"/>
                </a:ext>
              </a:extLst>
            </p:cNvPr>
            <p:cNvGrpSpPr/>
            <p:nvPr/>
          </p:nvGrpSpPr>
          <p:grpSpPr>
            <a:xfrm>
              <a:off x="2708660" y="1746937"/>
              <a:ext cx="455427" cy="244429"/>
              <a:chOff x="2700693" y="1746937"/>
              <a:chExt cx="455427" cy="244429"/>
            </a:xfrm>
          </p:grpSpPr>
          <p:grpSp>
            <p:nvGrpSpPr>
              <p:cNvPr id="477" name="Google Shape;7747;p72">
                <a:extLst>
                  <a:ext uri="{FF2B5EF4-FFF2-40B4-BE49-F238E27FC236}">
                    <a16:creationId xmlns:a16="http://schemas.microsoft.com/office/drawing/2014/main" id="{4A1CED94-16E0-AF2E-D853-F11759A39164}"/>
                  </a:ext>
                </a:extLst>
              </p:cNvPr>
              <p:cNvGrpSpPr/>
              <p:nvPr/>
            </p:nvGrpSpPr>
            <p:grpSpPr>
              <a:xfrm>
                <a:off x="2905682" y="1782817"/>
                <a:ext cx="250438" cy="208549"/>
                <a:chOff x="2905682" y="1782817"/>
                <a:chExt cx="250438" cy="208549"/>
              </a:xfrm>
            </p:grpSpPr>
            <p:cxnSp>
              <p:nvCxnSpPr>
                <p:cNvPr id="481" name="Google Shape;7748;p72">
                  <a:extLst>
                    <a:ext uri="{FF2B5EF4-FFF2-40B4-BE49-F238E27FC236}">
                      <a16:creationId xmlns:a16="http://schemas.microsoft.com/office/drawing/2014/main" id="{7FF33DB8-E8BC-8BB0-AFFA-A8C3AB63EEDE}"/>
                    </a:ext>
                  </a:extLst>
                </p:cNvPr>
                <p:cNvCxnSpPr/>
                <p:nvPr/>
              </p:nvCxnSpPr>
              <p:spPr>
                <a:xfrm rot="-5400000" flipH="1">
                  <a:off x="2905682" y="1782817"/>
                  <a:ext cx="175200" cy="1752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sp>
              <p:nvSpPr>
                <p:cNvPr id="482" name="Google Shape;7749;p72">
                  <a:extLst>
                    <a:ext uri="{FF2B5EF4-FFF2-40B4-BE49-F238E27FC236}">
                      <a16:creationId xmlns:a16="http://schemas.microsoft.com/office/drawing/2014/main" id="{92E87D63-7C39-1696-6641-E0F482A043C8}"/>
                    </a:ext>
                  </a:extLst>
                </p:cNvPr>
                <p:cNvSpPr/>
                <p:nvPr/>
              </p:nvSpPr>
              <p:spPr>
                <a:xfrm>
                  <a:off x="3078213" y="1919045"/>
                  <a:ext cx="77906" cy="7232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576" h="10746" extrusionOk="0">
                      <a:moveTo>
                        <a:pt x="5775" y="1"/>
                      </a:moveTo>
                      <a:cubicBezTo>
                        <a:pt x="3179" y="1"/>
                        <a:pt x="889" y="1860"/>
                        <a:pt x="468" y="4506"/>
                      </a:cubicBezTo>
                      <a:cubicBezTo>
                        <a:pt x="1" y="7441"/>
                        <a:pt x="2002" y="10210"/>
                        <a:pt x="4904" y="10677"/>
                      </a:cubicBezTo>
                      <a:cubicBezTo>
                        <a:pt x="5194" y="10723"/>
                        <a:pt x="5483" y="10745"/>
                        <a:pt x="5768" y="10745"/>
                      </a:cubicBezTo>
                      <a:cubicBezTo>
                        <a:pt x="8364" y="10745"/>
                        <a:pt x="10655" y="8886"/>
                        <a:pt x="11075" y="6240"/>
                      </a:cubicBezTo>
                      <a:cubicBezTo>
                        <a:pt x="11576" y="3305"/>
                        <a:pt x="9574" y="536"/>
                        <a:pt x="6639" y="69"/>
                      </a:cubicBezTo>
                      <a:cubicBezTo>
                        <a:pt x="6349" y="23"/>
                        <a:pt x="6060" y="1"/>
                        <a:pt x="5775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solidFill>
                      <a:srgbClr val="00B050"/>
                    </a:solidFill>
                    <a:cs typeface="B Nazanin" panose="00000400000000000000" pitchFamily="2" charset="-78"/>
                  </a:endParaRPr>
                </a:p>
              </p:txBody>
            </p:sp>
          </p:grpSp>
          <p:grpSp>
            <p:nvGrpSpPr>
              <p:cNvPr id="478" name="Google Shape;7750;p72">
                <a:extLst>
                  <a:ext uri="{FF2B5EF4-FFF2-40B4-BE49-F238E27FC236}">
                    <a16:creationId xmlns:a16="http://schemas.microsoft.com/office/drawing/2014/main" id="{4DA3D6D7-DE6B-57C3-43E2-F9258F3F2EF1}"/>
                  </a:ext>
                </a:extLst>
              </p:cNvPr>
              <p:cNvGrpSpPr/>
              <p:nvPr/>
            </p:nvGrpSpPr>
            <p:grpSpPr>
              <a:xfrm>
                <a:off x="2700693" y="1746937"/>
                <a:ext cx="449967" cy="72374"/>
                <a:chOff x="2700693" y="1746937"/>
                <a:chExt cx="449967" cy="72374"/>
              </a:xfrm>
            </p:grpSpPr>
            <p:cxnSp>
              <p:nvCxnSpPr>
                <p:cNvPr id="479" name="Google Shape;7751;p72">
                  <a:extLst>
                    <a:ext uri="{FF2B5EF4-FFF2-40B4-BE49-F238E27FC236}">
                      <a16:creationId xmlns:a16="http://schemas.microsoft.com/office/drawing/2014/main" id="{8F21D212-4703-CBC5-4368-E1E40EEA5C98}"/>
                    </a:ext>
                  </a:extLst>
                </p:cNvPr>
                <p:cNvCxnSpPr/>
                <p:nvPr/>
              </p:nvCxnSpPr>
              <p:spPr>
                <a:xfrm>
                  <a:off x="2700693" y="1782453"/>
                  <a:ext cx="379800" cy="6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sp>
              <p:nvSpPr>
                <p:cNvPr id="480" name="Google Shape;7752;p72">
                  <a:extLst>
                    <a:ext uri="{FF2B5EF4-FFF2-40B4-BE49-F238E27FC236}">
                      <a16:creationId xmlns:a16="http://schemas.microsoft.com/office/drawing/2014/main" id="{6E3925BF-61E3-1E5B-429D-248E6FD686F2}"/>
                    </a:ext>
                  </a:extLst>
                </p:cNvPr>
                <p:cNvSpPr/>
                <p:nvPr/>
              </p:nvSpPr>
              <p:spPr>
                <a:xfrm>
                  <a:off x="3072753" y="1746937"/>
                  <a:ext cx="77906" cy="7237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576" h="10754" extrusionOk="0">
                      <a:moveTo>
                        <a:pt x="5736" y="0"/>
                      </a:moveTo>
                      <a:cubicBezTo>
                        <a:pt x="3156" y="0"/>
                        <a:pt x="887" y="1881"/>
                        <a:pt x="468" y="4513"/>
                      </a:cubicBezTo>
                      <a:cubicBezTo>
                        <a:pt x="1" y="7449"/>
                        <a:pt x="2002" y="10218"/>
                        <a:pt x="4904" y="10685"/>
                      </a:cubicBezTo>
                      <a:cubicBezTo>
                        <a:pt x="5194" y="10731"/>
                        <a:pt x="5483" y="10753"/>
                        <a:pt x="5768" y="10753"/>
                      </a:cubicBezTo>
                      <a:cubicBezTo>
                        <a:pt x="8364" y="10753"/>
                        <a:pt x="10655" y="8893"/>
                        <a:pt x="11075" y="6248"/>
                      </a:cubicBezTo>
                      <a:cubicBezTo>
                        <a:pt x="11576" y="3313"/>
                        <a:pt x="9574" y="544"/>
                        <a:pt x="6639" y="77"/>
                      </a:cubicBezTo>
                      <a:cubicBezTo>
                        <a:pt x="6335" y="25"/>
                        <a:pt x="6034" y="0"/>
                        <a:pt x="5736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solidFill>
                      <a:srgbClr val="00B050"/>
                    </a:solidFill>
                    <a:cs typeface="B Nazanin" panose="00000400000000000000" pitchFamily="2" charset="-78"/>
                  </a:endParaRPr>
                </a:p>
              </p:txBody>
            </p:sp>
          </p:grpSp>
        </p:grpSp>
        <p:grpSp>
          <p:nvGrpSpPr>
            <p:cNvPr id="461" name="Google Shape;7753;p72">
              <a:extLst>
                <a:ext uri="{FF2B5EF4-FFF2-40B4-BE49-F238E27FC236}">
                  <a16:creationId xmlns:a16="http://schemas.microsoft.com/office/drawing/2014/main" id="{20E1B213-EAD0-9FAD-F5C8-7DC68F132A8C}"/>
                </a:ext>
              </a:extLst>
            </p:cNvPr>
            <p:cNvGrpSpPr/>
            <p:nvPr/>
          </p:nvGrpSpPr>
          <p:grpSpPr>
            <a:xfrm>
              <a:off x="2029517" y="1732295"/>
              <a:ext cx="1149068" cy="643432"/>
              <a:chOff x="2029517" y="1732295"/>
              <a:chExt cx="1149068" cy="643432"/>
            </a:xfrm>
          </p:grpSpPr>
          <p:grpSp>
            <p:nvGrpSpPr>
              <p:cNvPr id="462" name="Google Shape;7754;p72">
                <a:extLst>
                  <a:ext uri="{FF2B5EF4-FFF2-40B4-BE49-F238E27FC236}">
                    <a16:creationId xmlns:a16="http://schemas.microsoft.com/office/drawing/2014/main" id="{B87511F8-E7F5-FD51-400B-44783F10EB40}"/>
                  </a:ext>
                </a:extLst>
              </p:cNvPr>
              <p:cNvGrpSpPr/>
              <p:nvPr/>
            </p:nvGrpSpPr>
            <p:grpSpPr>
              <a:xfrm>
                <a:off x="2703618" y="2103152"/>
                <a:ext cx="474966" cy="260017"/>
                <a:chOff x="2703618" y="2103152"/>
                <a:chExt cx="474966" cy="260017"/>
              </a:xfrm>
            </p:grpSpPr>
            <p:grpSp>
              <p:nvGrpSpPr>
                <p:cNvPr id="471" name="Google Shape;7755;p72">
                  <a:extLst>
                    <a:ext uri="{FF2B5EF4-FFF2-40B4-BE49-F238E27FC236}">
                      <a16:creationId xmlns:a16="http://schemas.microsoft.com/office/drawing/2014/main" id="{E6BCDA6E-3359-AE83-94DF-97B1515017D4}"/>
                    </a:ext>
                  </a:extLst>
                </p:cNvPr>
                <p:cNvGrpSpPr/>
                <p:nvPr/>
              </p:nvGrpSpPr>
              <p:grpSpPr>
                <a:xfrm>
                  <a:off x="2703618" y="2290640"/>
                  <a:ext cx="450291" cy="72529"/>
                  <a:chOff x="2703618" y="2290640"/>
                  <a:chExt cx="450291" cy="72529"/>
                </a:xfrm>
              </p:grpSpPr>
              <p:cxnSp>
                <p:nvCxnSpPr>
                  <p:cNvPr id="475" name="Google Shape;7756;p72">
                    <a:extLst>
                      <a:ext uri="{FF2B5EF4-FFF2-40B4-BE49-F238E27FC236}">
                        <a16:creationId xmlns:a16="http://schemas.microsoft.com/office/drawing/2014/main" id="{192C847B-46AE-88AC-50B4-44A12741162F}"/>
                      </a:ext>
                    </a:extLst>
                  </p:cNvPr>
                  <p:cNvCxnSpPr/>
                  <p:nvPr/>
                </p:nvCxnSpPr>
                <p:spPr>
                  <a:xfrm>
                    <a:off x="2703618" y="2326818"/>
                    <a:ext cx="379800" cy="600"/>
                  </a:xfrm>
                  <a:prstGeom prst="bentConnector3">
                    <a:avLst>
                      <a:gd name="adj1" fmla="val 50000"/>
                    </a:avLst>
                  </a:pr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476" name="Google Shape;7757;p72">
                    <a:extLst>
                      <a:ext uri="{FF2B5EF4-FFF2-40B4-BE49-F238E27FC236}">
                        <a16:creationId xmlns:a16="http://schemas.microsoft.com/office/drawing/2014/main" id="{AD9B458E-DA0F-CE5D-E8BE-C44F9C9F3664}"/>
                      </a:ext>
                    </a:extLst>
                  </p:cNvPr>
                  <p:cNvSpPr/>
                  <p:nvPr/>
                </p:nvSpPr>
                <p:spPr>
                  <a:xfrm>
                    <a:off x="3076003" y="2290640"/>
                    <a:ext cx="77906" cy="7252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1576" h="10777" extrusionOk="0">
                        <a:moveTo>
                          <a:pt x="5787" y="0"/>
                        </a:moveTo>
                        <a:cubicBezTo>
                          <a:pt x="3185" y="0"/>
                          <a:pt x="889" y="1889"/>
                          <a:pt x="468" y="4538"/>
                        </a:cubicBezTo>
                        <a:cubicBezTo>
                          <a:pt x="1" y="7473"/>
                          <a:pt x="2002" y="10208"/>
                          <a:pt x="4938" y="10709"/>
                        </a:cubicBezTo>
                        <a:cubicBezTo>
                          <a:pt x="5221" y="10754"/>
                          <a:pt x="5503" y="10776"/>
                          <a:pt x="5781" y="10776"/>
                        </a:cubicBezTo>
                        <a:cubicBezTo>
                          <a:pt x="8358" y="10776"/>
                          <a:pt x="10654" y="8888"/>
                          <a:pt x="11075" y="6239"/>
                        </a:cubicBezTo>
                        <a:cubicBezTo>
                          <a:pt x="11576" y="3303"/>
                          <a:pt x="9574" y="535"/>
                          <a:pt x="6639" y="68"/>
                        </a:cubicBezTo>
                        <a:cubicBezTo>
                          <a:pt x="6352" y="22"/>
                          <a:pt x="6068" y="0"/>
                          <a:pt x="5787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>
                      <a:solidFill>
                        <a:srgbClr val="00B050"/>
                      </a:solidFill>
                      <a:cs typeface="B Nazanin" panose="00000400000000000000" pitchFamily="2" charset="-78"/>
                    </a:endParaRPr>
                  </a:p>
                </p:txBody>
              </p:sp>
            </p:grpSp>
            <p:grpSp>
              <p:nvGrpSpPr>
                <p:cNvPr id="472" name="Google Shape;7758;p72">
                  <a:extLst>
                    <a:ext uri="{FF2B5EF4-FFF2-40B4-BE49-F238E27FC236}">
                      <a16:creationId xmlns:a16="http://schemas.microsoft.com/office/drawing/2014/main" id="{BA5F4E3A-4576-8C00-A0B9-60CAAE5BF766}"/>
                    </a:ext>
                  </a:extLst>
                </p:cNvPr>
                <p:cNvGrpSpPr/>
                <p:nvPr/>
              </p:nvGrpSpPr>
              <p:grpSpPr>
                <a:xfrm>
                  <a:off x="2908607" y="2103152"/>
                  <a:ext cx="269977" cy="223538"/>
                  <a:chOff x="2908607" y="2103152"/>
                  <a:chExt cx="269977" cy="223538"/>
                </a:xfrm>
              </p:grpSpPr>
              <p:cxnSp>
                <p:nvCxnSpPr>
                  <p:cNvPr id="473" name="Google Shape;7759;p72">
                    <a:extLst>
                      <a:ext uri="{FF2B5EF4-FFF2-40B4-BE49-F238E27FC236}">
                        <a16:creationId xmlns:a16="http://schemas.microsoft.com/office/drawing/2014/main" id="{C8F15178-8C9A-DFBE-F3B8-C26757E6FD82}"/>
                      </a:ext>
                    </a:extLst>
                  </p:cNvPr>
                  <p:cNvCxnSpPr/>
                  <p:nvPr/>
                </p:nvCxnSpPr>
                <p:spPr>
                  <a:xfrm rot="10800000" flipH="1">
                    <a:off x="2908607" y="2140990"/>
                    <a:ext cx="199800" cy="185700"/>
                  </a:xfrm>
                  <a:prstGeom prst="bentConnector3">
                    <a:avLst>
                      <a:gd name="adj1" fmla="val 50000"/>
                    </a:avLst>
                  </a:pr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474" name="Google Shape;7760;p72">
                    <a:extLst>
                      <a:ext uri="{FF2B5EF4-FFF2-40B4-BE49-F238E27FC236}">
                        <a16:creationId xmlns:a16="http://schemas.microsoft.com/office/drawing/2014/main" id="{D2AE3438-278E-D240-B787-42E4E290BAF4}"/>
                      </a:ext>
                    </a:extLst>
                  </p:cNvPr>
                  <p:cNvSpPr/>
                  <p:nvPr/>
                </p:nvSpPr>
                <p:spPr>
                  <a:xfrm>
                    <a:off x="3100678" y="2103152"/>
                    <a:ext cx="77906" cy="7236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1576" h="10753" extrusionOk="0">
                        <a:moveTo>
                          <a:pt x="5786" y="1"/>
                        </a:moveTo>
                        <a:cubicBezTo>
                          <a:pt x="3185" y="1"/>
                          <a:pt x="889" y="1886"/>
                          <a:pt x="468" y="4505"/>
                        </a:cubicBezTo>
                        <a:cubicBezTo>
                          <a:pt x="1" y="7440"/>
                          <a:pt x="2002" y="10209"/>
                          <a:pt x="4904" y="10676"/>
                        </a:cubicBezTo>
                        <a:cubicBezTo>
                          <a:pt x="5208" y="10728"/>
                          <a:pt x="5509" y="10753"/>
                          <a:pt x="5807" y="10753"/>
                        </a:cubicBezTo>
                        <a:cubicBezTo>
                          <a:pt x="8387" y="10753"/>
                          <a:pt x="10657" y="8872"/>
                          <a:pt x="11075" y="6240"/>
                        </a:cubicBezTo>
                        <a:cubicBezTo>
                          <a:pt x="11576" y="3304"/>
                          <a:pt x="9574" y="535"/>
                          <a:pt x="6639" y="68"/>
                        </a:cubicBezTo>
                        <a:cubicBezTo>
                          <a:pt x="6352" y="23"/>
                          <a:pt x="6067" y="1"/>
                          <a:pt x="5786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>
                      <a:solidFill>
                        <a:srgbClr val="00B050"/>
                      </a:solidFill>
                      <a:cs typeface="B Nazanin" panose="00000400000000000000" pitchFamily="2" charset="-78"/>
                    </a:endParaRPr>
                  </a:p>
                </p:txBody>
              </p:sp>
            </p:grpSp>
          </p:grpSp>
          <p:grpSp>
            <p:nvGrpSpPr>
              <p:cNvPr id="463" name="Google Shape;7761;p72">
                <a:extLst>
                  <a:ext uri="{FF2B5EF4-FFF2-40B4-BE49-F238E27FC236}">
                    <a16:creationId xmlns:a16="http://schemas.microsoft.com/office/drawing/2014/main" id="{C8B17477-A184-3C2B-B74F-96916C4A18AF}"/>
                  </a:ext>
                </a:extLst>
              </p:cNvPr>
              <p:cNvGrpSpPr/>
              <p:nvPr/>
            </p:nvGrpSpPr>
            <p:grpSpPr>
              <a:xfrm>
                <a:off x="2029517" y="1732295"/>
                <a:ext cx="685827" cy="643432"/>
                <a:chOff x="2029517" y="1732295"/>
                <a:chExt cx="685827" cy="643432"/>
              </a:xfrm>
            </p:grpSpPr>
            <p:sp>
              <p:nvSpPr>
                <p:cNvPr id="464" name="Google Shape;7762;p72">
                  <a:extLst>
                    <a:ext uri="{FF2B5EF4-FFF2-40B4-BE49-F238E27FC236}">
                      <a16:creationId xmlns:a16="http://schemas.microsoft.com/office/drawing/2014/main" id="{DA44EBDA-38B1-D866-A36A-B8A5C0D6103C}"/>
                    </a:ext>
                  </a:extLst>
                </p:cNvPr>
                <p:cNvSpPr/>
                <p:nvPr/>
              </p:nvSpPr>
              <p:spPr>
                <a:xfrm>
                  <a:off x="2029517" y="1996395"/>
                  <a:ext cx="135152" cy="13537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solidFill>
                      <a:srgbClr val="00B050"/>
                    </a:solidFill>
                    <a:cs typeface="B Nazanin" panose="00000400000000000000" pitchFamily="2" charset="-78"/>
                  </a:endParaRPr>
                </a:p>
              </p:txBody>
            </p:sp>
            <p:grpSp>
              <p:nvGrpSpPr>
                <p:cNvPr id="465" name="Google Shape;7763;p72">
                  <a:extLst>
                    <a:ext uri="{FF2B5EF4-FFF2-40B4-BE49-F238E27FC236}">
                      <a16:creationId xmlns:a16="http://schemas.microsoft.com/office/drawing/2014/main" id="{43687A47-A857-01EE-8EF4-AC63CD65E88D}"/>
                    </a:ext>
                  </a:extLst>
                </p:cNvPr>
                <p:cNvGrpSpPr/>
                <p:nvPr/>
              </p:nvGrpSpPr>
              <p:grpSpPr>
                <a:xfrm>
                  <a:off x="2158948" y="1732295"/>
                  <a:ext cx="556396" cy="333108"/>
                  <a:chOff x="2158948" y="1732295"/>
                  <a:chExt cx="556396" cy="333108"/>
                </a:xfrm>
              </p:grpSpPr>
              <p:cxnSp>
                <p:nvCxnSpPr>
                  <p:cNvPr id="469" name="Google Shape;7764;p72">
                    <a:extLst>
                      <a:ext uri="{FF2B5EF4-FFF2-40B4-BE49-F238E27FC236}">
                        <a16:creationId xmlns:a16="http://schemas.microsoft.com/office/drawing/2014/main" id="{74E55C63-F56C-B097-A3B6-D575F548121F}"/>
                      </a:ext>
                    </a:extLst>
                  </p:cNvPr>
                  <p:cNvCxnSpPr/>
                  <p:nvPr/>
                </p:nvCxnSpPr>
                <p:spPr>
                  <a:xfrm rot="10800000" flipH="1">
                    <a:off x="2158948" y="1783103"/>
                    <a:ext cx="459000" cy="282300"/>
                  </a:xfrm>
                  <a:prstGeom prst="bentConnector3">
                    <a:avLst>
                      <a:gd name="adj1" fmla="val 50000"/>
                    </a:avLst>
                  </a:prstGeom>
                  <a:noFill/>
                  <a:ln w="9525" cap="flat" cmpd="sng">
                    <a:solidFill>
                      <a:srgbClr val="BAC8D3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470" name="Google Shape;7765;p72">
                    <a:extLst>
                      <a:ext uri="{FF2B5EF4-FFF2-40B4-BE49-F238E27FC236}">
                        <a16:creationId xmlns:a16="http://schemas.microsoft.com/office/drawing/2014/main" id="{0E6A0505-ED84-6849-DFB4-77C1012ECBEA}"/>
                      </a:ext>
                    </a:extLst>
                  </p:cNvPr>
                  <p:cNvSpPr/>
                  <p:nvPr/>
                </p:nvSpPr>
                <p:spPr>
                  <a:xfrm>
                    <a:off x="2612072" y="1732295"/>
                    <a:ext cx="103272" cy="10009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345" h="14873" extrusionOk="0">
                        <a:moveTo>
                          <a:pt x="7692" y="1"/>
                        </a:moveTo>
                        <a:cubicBezTo>
                          <a:pt x="7531" y="1"/>
                          <a:pt x="7369" y="6"/>
                          <a:pt x="7206" y="16"/>
                        </a:cubicBezTo>
                        <a:cubicBezTo>
                          <a:pt x="3136" y="283"/>
                          <a:pt x="0" y="3786"/>
                          <a:pt x="267" y="7889"/>
                        </a:cubicBezTo>
                        <a:cubicBezTo>
                          <a:pt x="493" y="11846"/>
                          <a:pt x="3790" y="14873"/>
                          <a:pt x="7706" y="14873"/>
                        </a:cubicBezTo>
                        <a:cubicBezTo>
                          <a:pt x="7850" y="14873"/>
                          <a:pt x="7994" y="14869"/>
                          <a:pt x="8140" y="14860"/>
                        </a:cubicBezTo>
                        <a:cubicBezTo>
                          <a:pt x="12243" y="14594"/>
                          <a:pt x="15345" y="11058"/>
                          <a:pt x="15111" y="6988"/>
                        </a:cubicBezTo>
                        <a:cubicBezTo>
                          <a:pt x="14855" y="3048"/>
                          <a:pt x="11585" y="1"/>
                          <a:pt x="7692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>
                      <a:solidFill>
                        <a:srgbClr val="00B050"/>
                      </a:solidFill>
                      <a:cs typeface="B Nazanin" panose="00000400000000000000" pitchFamily="2" charset="-78"/>
                    </a:endParaRPr>
                  </a:p>
                </p:txBody>
              </p:sp>
            </p:grpSp>
            <p:grpSp>
              <p:nvGrpSpPr>
                <p:cNvPr id="466" name="Google Shape;7766;p72">
                  <a:extLst>
                    <a:ext uri="{FF2B5EF4-FFF2-40B4-BE49-F238E27FC236}">
                      <a16:creationId xmlns:a16="http://schemas.microsoft.com/office/drawing/2014/main" id="{A3D83A89-12FF-B38A-5076-F46A5381A11D}"/>
                    </a:ext>
                  </a:extLst>
                </p:cNvPr>
                <p:cNvGrpSpPr/>
                <p:nvPr/>
              </p:nvGrpSpPr>
              <p:grpSpPr>
                <a:xfrm>
                  <a:off x="2159908" y="2065057"/>
                  <a:ext cx="550884" cy="310670"/>
                  <a:chOff x="2159908" y="2065057"/>
                  <a:chExt cx="550884" cy="310670"/>
                </a:xfrm>
              </p:grpSpPr>
              <p:cxnSp>
                <p:nvCxnSpPr>
                  <p:cNvPr id="467" name="Google Shape;7767;p72">
                    <a:extLst>
                      <a:ext uri="{FF2B5EF4-FFF2-40B4-BE49-F238E27FC236}">
                        <a16:creationId xmlns:a16="http://schemas.microsoft.com/office/drawing/2014/main" id="{4A7AF72A-0097-225C-D09C-EF367A8D38E2}"/>
                      </a:ext>
                    </a:extLst>
                  </p:cNvPr>
                  <p:cNvCxnSpPr/>
                  <p:nvPr/>
                </p:nvCxnSpPr>
                <p:spPr>
                  <a:xfrm>
                    <a:off x="2159908" y="2065057"/>
                    <a:ext cx="454500" cy="262200"/>
                  </a:xfrm>
                  <a:prstGeom prst="bentConnector3">
                    <a:avLst>
                      <a:gd name="adj1" fmla="val 50000"/>
                    </a:avLst>
                  </a:prstGeom>
                  <a:noFill/>
                  <a:ln w="9525" cap="flat" cmpd="sng">
                    <a:solidFill>
                      <a:srgbClr val="BAC8D3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468" name="Google Shape;7768;p72">
                    <a:extLst>
                      <a:ext uri="{FF2B5EF4-FFF2-40B4-BE49-F238E27FC236}">
                        <a16:creationId xmlns:a16="http://schemas.microsoft.com/office/drawing/2014/main" id="{68D94B86-2CB6-D866-3438-23E9673D399D}"/>
                      </a:ext>
                    </a:extLst>
                  </p:cNvPr>
                  <p:cNvSpPr/>
                  <p:nvPr/>
                </p:nvSpPr>
                <p:spPr>
                  <a:xfrm>
                    <a:off x="2607514" y="2275632"/>
                    <a:ext cx="103279" cy="10009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346" h="14873" extrusionOk="0">
                        <a:moveTo>
                          <a:pt x="7697" y="0"/>
                        </a:moveTo>
                        <a:cubicBezTo>
                          <a:pt x="7535" y="0"/>
                          <a:pt x="7371" y="5"/>
                          <a:pt x="7206" y="16"/>
                        </a:cubicBezTo>
                        <a:cubicBezTo>
                          <a:pt x="3103" y="250"/>
                          <a:pt x="1" y="3785"/>
                          <a:pt x="268" y="7888"/>
                        </a:cubicBezTo>
                        <a:cubicBezTo>
                          <a:pt x="493" y="11846"/>
                          <a:pt x="3790" y="14872"/>
                          <a:pt x="7706" y="14872"/>
                        </a:cubicBezTo>
                        <a:cubicBezTo>
                          <a:pt x="7850" y="14872"/>
                          <a:pt x="7994" y="14868"/>
                          <a:pt x="8140" y="14860"/>
                        </a:cubicBezTo>
                        <a:cubicBezTo>
                          <a:pt x="12243" y="14593"/>
                          <a:pt x="15345" y="11057"/>
                          <a:pt x="15112" y="6954"/>
                        </a:cubicBezTo>
                        <a:cubicBezTo>
                          <a:pt x="14855" y="3016"/>
                          <a:pt x="11588" y="0"/>
                          <a:pt x="7697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>
                      <a:solidFill>
                        <a:srgbClr val="00B050"/>
                      </a:solidFill>
                      <a:cs typeface="B Nazanin" panose="00000400000000000000" pitchFamily="2" charset="-78"/>
                    </a:endParaRPr>
                  </a:p>
                </p:txBody>
              </p:sp>
            </p:grpSp>
          </p:grpSp>
        </p:grpSp>
      </p:grpSp>
      <p:grpSp>
        <p:nvGrpSpPr>
          <p:cNvPr id="483" name="Google Shape;7769;p72">
            <a:extLst>
              <a:ext uri="{FF2B5EF4-FFF2-40B4-BE49-F238E27FC236}">
                <a16:creationId xmlns:a16="http://schemas.microsoft.com/office/drawing/2014/main" id="{2307FA10-BE2D-BF2F-63D2-9B24FB9E7D07}"/>
              </a:ext>
            </a:extLst>
          </p:cNvPr>
          <p:cNvGrpSpPr/>
          <p:nvPr/>
        </p:nvGrpSpPr>
        <p:grpSpPr>
          <a:xfrm>
            <a:off x="1412799" y="3113674"/>
            <a:ext cx="1925302" cy="1620116"/>
            <a:chOff x="844912" y="1681380"/>
            <a:chExt cx="935611" cy="787305"/>
          </a:xfrm>
        </p:grpSpPr>
        <p:grpSp>
          <p:nvGrpSpPr>
            <p:cNvPr id="484" name="Google Shape;7770;p72">
              <a:extLst>
                <a:ext uri="{FF2B5EF4-FFF2-40B4-BE49-F238E27FC236}">
                  <a16:creationId xmlns:a16="http://schemas.microsoft.com/office/drawing/2014/main" id="{37D5E9E3-D5D6-789D-D707-6C632A0B182B}"/>
                </a:ext>
              </a:extLst>
            </p:cNvPr>
            <p:cNvGrpSpPr/>
            <p:nvPr/>
          </p:nvGrpSpPr>
          <p:grpSpPr>
            <a:xfrm>
              <a:off x="844912" y="1819635"/>
              <a:ext cx="329836" cy="510016"/>
              <a:chOff x="844912" y="1819635"/>
              <a:chExt cx="329836" cy="510016"/>
            </a:xfrm>
          </p:grpSpPr>
          <p:sp>
            <p:nvSpPr>
              <p:cNvPr id="511" name="Google Shape;7771;p72">
                <a:extLst>
                  <a:ext uri="{FF2B5EF4-FFF2-40B4-BE49-F238E27FC236}">
                    <a16:creationId xmlns:a16="http://schemas.microsoft.com/office/drawing/2014/main" id="{6C45013A-9074-5BC8-BAC4-A8934E75DC13}"/>
                  </a:ext>
                </a:extLst>
              </p:cNvPr>
              <p:cNvSpPr/>
              <p:nvPr/>
            </p:nvSpPr>
            <p:spPr>
              <a:xfrm>
                <a:off x="844912" y="2015566"/>
                <a:ext cx="118283" cy="118477"/>
              </a:xfrm>
              <a:custGeom>
                <a:avLst/>
                <a:gdLst/>
                <a:ahLst/>
                <a:cxnLst/>
                <a:rect l="l" t="t" r="r" b="b"/>
                <a:pathLst>
                  <a:path w="20082" h="20115" extrusionOk="0">
                    <a:moveTo>
                      <a:pt x="10041" y="1"/>
                    </a:moveTo>
                    <a:cubicBezTo>
                      <a:pt x="4503" y="1"/>
                      <a:pt x="0" y="4504"/>
                      <a:pt x="0" y="10041"/>
                    </a:cubicBezTo>
                    <a:cubicBezTo>
                      <a:pt x="0" y="15612"/>
                      <a:pt x="4503" y="20115"/>
                      <a:pt x="10041" y="20115"/>
                    </a:cubicBezTo>
                    <a:cubicBezTo>
                      <a:pt x="15578" y="20115"/>
                      <a:pt x="20081" y="15612"/>
                      <a:pt x="20081" y="10041"/>
                    </a:cubicBezTo>
                    <a:cubicBezTo>
                      <a:pt x="20081" y="4504"/>
                      <a:pt x="15578" y="1"/>
                      <a:pt x="1004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512" name="Google Shape;7772;p72">
                <a:extLst>
                  <a:ext uri="{FF2B5EF4-FFF2-40B4-BE49-F238E27FC236}">
                    <a16:creationId xmlns:a16="http://schemas.microsoft.com/office/drawing/2014/main" id="{182150AF-42CC-C3BE-DD88-424CD5A87416}"/>
                  </a:ext>
                </a:extLst>
              </p:cNvPr>
              <p:cNvSpPr/>
              <p:nvPr/>
            </p:nvSpPr>
            <p:spPr>
              <a:xfrm>
                <a:off x="1013654" y="2074499"/>
                <a:ext cx="148151" cy="238327"/>
              </a:xfrm>
              <a:custGeom>
                <a:avLst/>
                <a:gdLst/>
                <a:ahLst/>
                <a:cxnLst/>
                <a:rect l="l" t="t" r="r" b="b"/>
                <a:pathLst>
                  <a:path w="25153" h="40463" fill="none" extrusionOk="0">
                    <a:moveTo>
                      <a:pt x="25152" y="40463"/>
                    </a:moveTo>
                    <a:cubicBezTo>
                      <a:pt x="19315" y="40463"/>
                      <a:pt x="14378" y="32724"/>
                      <a:pt x="12777" y="22150"/>
                    </a:cubicBezTo>
                    <a:lnTo>
                      <a:pt x="12810" y="22350"/>
                    </a:lnTo>
                    <a:cubicBezTo>
                      <a:pt x="10542" y="7606"/>
                      <a:pt x="6372" y="1"/>
                      <a:pt x="1" y="1"/>
                    </a:cubicBezTo>
                    <a:lnTo>
                      <a:pt x="1" y="1"/>
                    </a:lnTo>
                  </a:path>
                </a:pathLst>
              </a:custGeom>
              <a:noFill/>
              <a:ln w="9525" cap="rnd" cmpd="sng">
                <a:solidFill>
                  <a:srgbClr val="435D74"/>
                </a:solidFill>
                <a:prstDash val="solid"/>
                <a:miter lim="33357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513" name="Google Shape;7773;p72">
                <a:extLst>
                  <a:ext uri="{FF2B5EF4-FFF2-40B4-BE49-F238E27FC236}">
                    <a16:creationId xmlns:a16="http://schemas.microsoft.com/office/drawing/2014/main" id="{83B7FF63-CAC3-D043-72CD-EA02099EF6D3}"/>
                  </a:ext>
                </a:extLst>
              </p:cNvPr>
              <p:cNvSpPr/>
              <p:nvPr/>
            </p:nvSpPr>
            <p:spPr>
              <a:xfrm>
                <a:off x="1013654" y="1836607"/>
                <a:ext cx="148151" cy="238327"/>
              </a:xfrm>
              <a:custGeom>
                <a:avLst/>
                <a:gdLst/>
                <a:ahLst/>
                <a:cxnLst/>
                <a:rect l="l" t="t" r="r" b="b"/>
                <a:pathLst>
                  <a:path w="25153" h="40463" fill="none" extrusionOk="0">
                    <a:moveTo>
                      <a:pt x="25152" y="0"/>
                    </a:moveTo>
                    <a:cubicBezTo>
                      <a:pt x="19315" y="0"/>
                      <a:pt x="14378" y="7706"/>
                      <a:pt x="12777" y="18313"/>
                    </a:cubicBezTo>
                    <a:lnTo>
                      <a:pt x="12810" y="18113"/>
                    </a:lnTo>
                    <a:cubicBezTo>
                      <a:pt x="10542" y="32857"/>
                      <a:pt x="6372" y="40462"/>
                      <a:pt x="1" y="40462"/>
                    </a:cubicBezTo>
                    <a:lnTo>
                      <a:pt x="1" y="40462"/>
                    </a:lnTo>
                  </a:path>
                </a:pathLst>
              </a:custGeom>
              <a:noFill/>
              <a:ln w="9525" cap="rnd" cmpd="sng">
                <a:solidFill>
                  <a:srgbClr val="435D74"/>
                </a:solidFill>
                <a:prstDash val="solid"/>
                <a:miter lim="33357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514" name="Google Shape;7774;p72">
                <a:extLst>
                  <a:ext uri="{FF2B5EF4-FFF2-40B4-BE49-F238E27FC236}">
                    <a16:creationId xmlns:a16="http://schemas.microsoft.com/office/drawing/2014/main" id="{5EA2585E-802B-E8E4-9CE7-03A65BE424E7}"/>
                  </a:ext>
                </a:extLst>
              </p:cNvPr>
              <p:cNvSpPr/>
              <p:nvPr/>
            </p:nvSpPr>
            <p:spPr>
              <a:xfrm>
                <a:off x="1004031" y="2056625"/>
                <a:ext cx="35958" cy="35958"/>
              </a:xfrm>
              <a:custGeom>
                <a:avLst/>
                <a:gdLst/>
                <a:ahLst/>
                <a:cxnLst/>
                <a:rect l="l" t="t" r="r" b="b"/>
                <a:pathLst>
                  <a:path w="6105" h="6105" extrusionOk="0">
                    <a:moveTo>
                      <a:pt x="3069" y="0"/>
                    </a:moveTo>
                    <a:cubicBezTo>
                      <a:pt x="1368" y="0"/>
                      <a:pt x="0" y="1368"/>
                      <a:pt x="0" y="3036"/>
                    </a:cubicBezTo>
                    <a:cubicBezTo>
                      <a:pt x="0" y="4737"/>
                      <a:pt x="1368" y="6105"/>
                      <a:pt x="3069" y="6105"/>
                    </a:cubicBezTo>
                    <a:cubicBezTo>
                      <a:pt x="4737" y="6105"/>
                      <a:pt x="6105" y="4737"/>
                      <a:pt x="6105" y="3036"/>
                    </a:cubicBezTo>
                    <a:cubicBezTo>
                      <a:pt x="6105" y="1368"/>
                      <a:pt x="4737" y="0"/>
                      <a:pt x="306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515" name="Google Shape;7775;p72">
                <a:extLst>
                  <a:ext uri="{FF2B5EF4-FFF2-40B4-BE49-F238E27FC236}">
                    <a16:creationId xmlns:a16="http://schemas.microsoft.com/office/drawing/2014/main" id="{EB1663FC-7C66-56CE-DC6F-0248A84B8E6E}"/>
                  </a:ext>
                </a:extLst>
              </p:cNvPr>
              <p:cNvSpPr/>
              <p:nvPr/>
            </p:nvSpPr>
            <p:spPr>
              <a:xfrm>
                <a:off x="1149398" y="2295742"/>
                <a:ext cx="25351" cy="33909"/>
              </a:xfrm>
              <a:custGeom>
                <a:avLst/>
                <a:gdLst/>
                <a:ahLst/>
                <a:cxnLst/>
                <a:rect l="l" t="t" r="r" b="b"/>
                <a:pathLst>
                  <a:path w="4304" h="5757" extrusionOk="0">
                    <a:moveTo>
                      <a:pt x="509" y="0"/>
                    </a:moveTo>
                    <a:cubicBezTo>
                      <a:pt x="247" y="0"/>
                      <a:pt x="1" y="203"/>
                      <a:pt x="1" y="493"/>
                    </a:cubicBezTo>
                    <a:lnTo>
                      <a:pt x="1" y="5263"/>
                    </a:lnTo>
                    <a:cubicBezTo>
                      <a:pt x="1" y="5554"/>
                      <a:pt x="229" y="5757"/>
                      <a:pt x="482" y="5757"/>
                    </a:cubicBezTo>
                    <a:cubicBezTo>
                      <a:pt x="577" y="5757"/>
                      <a:pt x="676" y="5728"/>
                      <a:pt x="768" y="5664"/>
                    </a:cubicBezTo>
                    <a:lnTo>
                      <a:pt x="4003" y="3395"/>
                    </a:lnTo>
                    <a:cubicBezTo>
                      <a:pt x="4304" y="3195"/>
                      <a:pt x="4304" y="2795"/>
                      <a:pt x="4037" y="2595"/>
                    </a:cubicBezTo>
                    <a:lnTo>
                      <a:pt x="801" y="93"/>
                    </a:lnTo>
                    <a:cubicBezTo>
                      <a:pt x="710" y="29"/>
                      <a:pt x="608" y="0"/>
                      <a:pt x="50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516" name="Google Shape;7776;p72">
                <a:extLst>
                  <a:ext uri="{FF2B5EF4-FFF2-40B4-BE49-F238E27FC236}">
                    <a16:creationId xmlns:a16="http://schemas.microsoft.com/office/drawing/2014/main" id="{85BD5A12-A506-BA63-C0F4-90DB43307393}"/>
                  </a:ext>
                </a:extLst>
              </p:cNvPr>
              <p:cNvSpPr/>
              <p:nvPr/>
            </p:nvSpPr>
            <p:spPr>
              <a:xfrm>
                <a:off x="1149398" y="1819635"/>
                <a:ext cx="25351" cy="34032"/>
              </a:xfrm>
              <a:custGeom>
                <a:avLst/>
                <a:gdLst/>
                <a:ahLst/>
                <a:cxnLst/>
                <a:rect l="l" t="t" r="r" b="b"/>
                <a:pathLst>
                  <a:path w="4304" h="5778" extrusionOk="0">
                    <a:moveTo>
                      <a:pt x="489" y="0"/>
                    </a:moveTo>
                    <a:cubicBezTo>
                      <a:pt x="234" y="0"/>
                      <a:pt x="1" y="207"/>
                      <a:pt x="1" y="514"/>
                    </a:cubicBezTo>
                    <a:lnTo>
                      <a:pt x="1" y="5284"/>
                    </a:lnTo>
                    <a:cubicBezTo>
                      <a:pt x="1" y="5574"/>
                      <a:pt x="229" y="5777"/>
                      <a:pt x="482" y="5777"/>
                    </a:cubicBezTo>
                    <a:cubicBezTo>
                      <a:pt x="577" y="5777"/>
                      <a:pt x="676" y="5748"/>
                      <a:pt x="768" y="5684"/>
                    </a:cubicBezTo>
                    <a:lnTo>
                      <a:pt x="4003" y="3382"/>
                    </a:lnTo>
                    <a:cubicBezTo>
                      <a:pt x="4304" y="3182"/>
                      <a:pt x="4304" y="2782"/>
                      <a:pt x="4037" y="2582"/>
                    </a:cubicBezTo>
                    <a:lnTo>
                      <a:pt x="801" y="113"/>
                    </a:lnTo>
                    <a:cubicBezTo>
                      <a:pt x="704" y="35"/>
                      <a:pt x="595" y="0"/>
                      <a:pt x="48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485" name="Google Shape;7777;p72">
              <a:extLst>
                <a:ext uri="{FF2B5EF4-FFF2-40B4-BE49-F238E27FC236}">
                  <a16:creationId xmlns:a16="http://schemas.microsoft.com/office/drawing/2014/main" id="{9935610D-9E44-D0E8-D05E-3A9C338AB20C}"/>
                </a:ext>
              </a:extLst>
            </p:cNvPr>
            <p:cNvGrpSpPr/>
            <p:nvPr/>
          </p:nvGrpSpPr>
          <p:grpSpPr>
            <a:xfrm>
              <a:off x="1284601" y="2158168"/>
              <a:ext cx="495923" cy="310517"/>
              <a:chOff x="1284601" y="2158168"/>
              <a:chExt cx="495923" cy="310517"/>
            </a:xfrm>
          </p:grpSpPr>
          <p:sp>
            <p:nvSpPr>
              <p:cNvPr id="499" name="Google Shape;7778;p72">
                <a:extLst>
                  <a:ext uri="{FF2B5EF4-FFF2-40B4-BE49-F238E27FC236}">
                    <a16:creationId xmlns:a16="http://schemas.microsoft.com/office/drawing/2014/main" id="{1E47F7FD-5B76-2D22-E351-F1196BE8C1D1}"/>
                  </a:ext>
                </a:extLst>
              </p:cNvPr>
              <p:cNvSpPr/>
              <p:nvPr/>
            </p:nvSpPr>
            <p:spPr>
              <a:xfrm>
                <a:off x="1284601" y="2265773"/>
                <a:ext cx="93683" cy="93836"/>
              </a:xfrm>
              <a:custGeom>
                <a:avLst/>
                <a:gdLst/>
                <a:ahLst/>
                <a:cxnLst/>
                <a:rect l="l" t="t" r="r" b="b"/>
                <a:pathLst>
                  <a:path w="20082" h="20115" extrusionOk="0">
                    <a:moveTo>
                      <a:pt x="10041" y="1"/>
                    </a:moveTo>
                    <a:cubicBezTo>
                      <a:pt x="4503" y="1"/>
                      <a:pt x="0" y="4504"/>
                      <a:pt x="0" y="10041"/>
                    </a:cubicBezTo>
                    <a:cubicBezTo>
                      <a:pt x="0" y="15612"/>
                      <a:pt x="4503" y="20115"/>
                      <a:pt x="10041" y="20115"/>
                    </a:cubicBezTo>
                    <a:cubicBezTo>
                      <a:pt x="15578" y="20115"/>
                      <a:pt x="20081" y="15612"/>
                      <a:pt x="20081" y="10041"/>
                    </a:cubicBezTo>
                    <a:cubicBezTo>
                      <a:pt x="20081" y="4504"/>
                      <a:pt x="15578" y="1"/>
                      <a:pt x="1004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grpSp>
            <p:nvGrpSpPr>
              <p:cNvPr id="500" name="Google Shape;7779;p72">
                <a:extLst>
                  <a:ext uri="{FF2B5EF4-FFF2-40B4-BE49-F238E27FC236}">
                    <a16:creationId xmlns:a16="http://schemas.microsoft.com/office/drawing/2014/main" id="{702C8866-9671-E4F4-CFC4-B440E2B5070F}"/>
                  </a:ext>
                </a:extLst>
              </p:cNvPr>
              <p:cNvGrpSpPr/>
              <p:nvPr/>
            </p:nvGrpSpPr>
            <p:grpSpPr>
              <a:xfrm>
                <a:off x="1507666" y="2158168"/>
                <a:ext cx="272858" cy="310517"/>
                <a:chOff x="1507666" y="2158168"/>
                <a:chExt cx="272858" cy="310517"/>
              </a:xfrm>
            </p:grpSpPr>
            <p:grpSp>
              <p:nvGrpSpPr>
                <p:cNvPr id="501" name="Google Shape;7780;p72">
                  <a:extLst>
                    <a:ext uri="{FF2B5EF4-FFF2-40B4-BE49-F238E27FC236}">
                      <a16:creationId xmlns:a16="http://schemas.microsoft.com/office/drawing/2014/main" id="{F4AF947F-EE6F-971C-1EDA-3C4B8D6EB937}"/>
                    </a:ext>
                  </a:extLst>
                </p:cNvPr>
                <p:cNvGrpSpPr/>
                <p:nvPr/>
              </p:nvGrpSpPr>
              <p:grpSpPr>
                <a:xfrm>
                  <a:off x="1507666" y="2176104"/>
                  <a:ext cx="166395" cy="273149"/>
                  <a:chOff x="1507666" y="2176104"/>
                  <a:chExt cx="166395" cy="273149"/>
                </a:xfrm>
              </p:grpSpPr>
              <p:sp>
                <p:nvSpPr>
                  <p:cNvPr id="504" name="Google Shape;7781;p72">
                    <a:extLst>
                      <a:ext uri="{FF2B5EF4-FFF2-40B4-BE49-F238E27FC236}">
                        <a16:creationId xmlns:a16="http://schemas.microsoft.com/office/drawing/2014/main" id="{861FE067-0579-36E3-D957-295D6732DA5F}"/>
                      </a:ext>
                    </a:extLst>
                  </p:cNvPr>
                  <p:cNvSpPr/>
                  <p:nvPr/>
                </p:nvSpPr>
                <p:spPr>
                  <a:xfrm>
                    <a:off x="1512966" y="2312791"/>
                    <a:ext cx="75451" cy="6602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10" h="11209" fill="none" extrusionOk="0">
                        <a:moveTo>
                          <a:pt x="1" y="0"/>
                        </a:moveTo>
                        <a:lnTo>
                          <a:pt x="1" y="0"/>
                        </a:lnTo>
                        <a:cubicBezTo>
                          <a:pt x="6372" y="0"/>
                          <a:pt x="10542" y="3803"/>
                          <a:pt x="12810" y="11208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>
                      <a:solidFill>
                        <a:srgbClr val="00B050"/>
                      </a:solidFill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505" name="Google Shape;7782;p72">
                    <a:extLst>
                      <a:ext uri="{FF2B5EF4-FFF2-40B4-BE49-F238E27FC236}">
                        <a16:creationId xmlns:a16="http://schemas.microsoft.com/office/drawing/2014/main" id="{54E1CC27-2D6F-9069-6FF7-4C194C40FEB6}"/>
                      </a:ext>
                    </a:extLst>
                  </p:cNvPr>
                  <p:cNvSpPr/>
                  <p:nvPr/>
                </p:nvSpPr>
                <p:spPr>
                  <a:xfrm>
                    <a:off x="1588205" y="2193153"/>
                    <a:ext cx="72901" cy="5403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77" h="9174" fill="none" extrusionOk="0">
                        <a:moveTo>
                          <a:pt x="1" y="9174"/>
                        </a:moveTo>
                        <a:cubicBezTo>
                          <a:pt x="1635" y="3870"/>
                          <a:pt x="6539" y="0"/>
                          <a:pt x="12376" y="0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>
                      <a:solidFill>
                        <a:srgbClr val="00B050"/>
                      </a:solidFill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506" name="Google Shape;7783;p72">
                    <a:extLst>
                      <a:ext uri="{FF2B5EF4-FFF2-40B4-BE49-F238E27FC236}">
                        <a16:creationId xmlns:a16="http://schemas.microsoft.com/office/drawing/2014/main" id="{330A6438-6220-5ECF-6D09-744EB877BF5D}"/>
                      </a:ext>
                    </a:extLst>
                  </p:cNvPr>
                  <p:cNvSpPr/>
                  <p:nvPr/>
                </p:nvSpPr>
                <p:spPr>
                  <a:xfrm>
                    <a:off x="1588205" y="2378202"/>
                    <a:ext cx="72901" cy="5404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77" h="9175" fill="none" extrusionOk="0">
                        <a:moveTo>
                          <a:pt x="1" y="1"/>
                        </a:moveTo>
                        <a:cubicBezTo>
                          <a:pt x="1635" y="5305"/>
                          <a:pt x="6539" y="9174"/>
                          <a:pt x="12376" y="9174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>
                      <a:solidFill>
                        <a:srgbClr val="00B050"/>
                      </a:solidFill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507" name="Google Shape;7784;p72">
                    <a:extLst>
                      <a:ext uri="{FF2B5EF4-FFF2-40B4-BE49-F238E27FC236}">
                        <a16:creationId xmlns:a16="http://schemas.microsoft.com/office/drawing/2014/main" id="{DF197A94-C71C-216C-495C-12CA4EABF58B}"/>
                      </a:ext>
                    </a:extLst>
                  </p:cNvPr>
                  <p:cNvSpPr/>
                  <p:nvPr/>
                </p:nvSpPr>
                <p:spPr>
                  <a:xfrm>
                    <a:off x="1512966" y="2246980"/>
                    <a:ext cx="75451" cy="6582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10" h="11175" fill="none" extrusionOk="0">
                        <a:moveTo>
                          <a:pt x="1" y="11175"/>
                        </a:moveTo>
                        <a:cubicBezTo>
                          <a:pt x="6539" y="11175"/>
                          <a:pt x="10275" y="7105"/>
                          <a:pt x="12810" y="0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>
                      <a:solidFill>
                        <a:srgbClr val="00B050"/>
                      </a:solidFill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508" name="Google Shape;7785;p72">
                    <a:extLst>
                      <a:ext uri="{FF2B5EF4-FFF2-40B4-BE49-F238E27FC236}">
                        <a16:creationId xmlns:a16="http://schemas.microsoft.com/office/drawing/2014/main" id="{215068C4-DDDC-886E-22B2-8298C7D536A2}"/>
                      </a:ext>
                    </a:extLst>
                  </p:cNvPr>
                  <p:cNvSpPr/>
                  <p:nvPr/>
                </p:nvSpPr>
                <p:spPr>
                  <a:xfrm>
                    <a:off x="1507666" y="2294782"/>
                    <a:ext cx="37926" cy="358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439" h="6082" extrusionOk="0">
                        <a:moveTo>
                          <a:pt x="3241" y="0"/>
                        </a:moveTo>
                        <a:cubicBezTo>
                          <a:pt x="3118" y="0"/>
                          <a:pt x="2994" y="8"/>
                          <a:pt x="2869" y="23"/>
                        </a:cubicBezTo>
                        <a:cubicBezTo>
                          <a:pt x="1168" y="223"/>
                          <a:pt x="0" y="1724"/>
                          <a:pt x="200" y="3392"/>
                        </a:cubicBezTo>
                        <a:cubicBezTo>
                          <a:pt x="386" y="4937"/>
                          <a:pt x="1717" y="6082"/>
                          <a:pt x="3239" y="6082"/>
                        </a:cubicBezTo>
                        <a:cubicBezTo>
                          <a:pt x="3359" y="6082"/>
                          <a:pt x="3481" y="6075"/>
                          <a:pt x="3603" y="6060"/>
                        </a:cubicBezTo>
                        <a:cubicBezTo>
                          <a:pt x="5271" y="5860"/>
                          <a:pt x="6438" y="4326"/>
                          <a:pt x="6238" y="2658"/>
                        </a:cubicBezTo>
                        <a:cubicBezTo>
                          <a:pt x="6053" y="1115"/>
                          <a:pt x="4754" y="0"/>
                          <a:pt x="3241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>
                      <a:solidFill>
                        <a:srgbClr val="00B050"/>
                      </a:solidFill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509" name="Google Shape;7786;p72">
                    <a:extLst>
                      <a:ext uri="{FF2B5EF4-FFF2-40B4-BE49-F238E27FC236}">
                        <a16:creationId xmlns:a16="http://schemas.microsoft.com/office/drawing/2014/main" id="{44E098F6-D89F-DFD4-9930-6D11019D4EF5}"/>
                      </a:ext>
                    </a:extLst>
                  </p:cNvPr>
                  <p:cNvSpPr/>
                  <p:nvPr/>
                </p:nvSpPr>
                <p:spPr>
                  <a:xfrm>
                    <a:off x="1648710" y="2415180"/>
                    <a:ext cx="25351" cy="3407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04" h="5785" extrusionOk="0">
                        <a:moveTo>
                          <a:pt x="509" y="0"/>
                        </a:moveTo>
                        <a:cubicBezTo>
                          <a:pt x="247" y="0"/>
                          <a:pt x="1" y="203"/>
                          <a:pt x="1" y="493"/>
                        </a:cubicBezTo>
                        <a:lnTo>
                          <a:pt x="1" y="5264"/>
                        </a:lnTo>
                        <a:cubicBezTo>
                          <a:pt x="1" y="5561"/>
                          <a:pt x="240" y="5784"/>
                          <a:pt x="499" y="5784"/>
                        </a:cubicBezTo>
                        <a:cubicBezTo>
                          <a:pt x="589" y="5784"/>
                          <a:pt x="682" y="5757"/>
                          <a:pt x="768" y="5697"/>
                        </a:cubicBezTo>
                        <a:lnTo>
                          <a:pt x="4037" y="3396"/>
                        </a:lnTo>
                        <a:cubicBezTo>
                          <a:pt x="4304" y="3195"/>
                          <a:pt x="4304" y="2795"/>
                          <a:pt x="4037" y="2595"/>
                        </a:cubicBezTo>
                        <a:lnTo>
                          <a:pt x="801" y="93"/>
                        </a:lnTo>
                        <a:cubicBezTo>
                          <a:pt x="710" y="29"/>
                          <a:pt x="608" y="0"/>
                          <a:pt x="509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>
                      <a:solidFill>
                        <a:srgbClr val="00B050"/>
                      </a:solidFill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510" name="Google Shape;7787;p72">
                    <a:extLst>
                      <a:ext uri="{FF2B5EF4-FFF2-40B4-BE49-F238E27FC236}">
                        <a16:creationId xmlns:a16="http://schemas.microsoft.com/office/drawing/2014/main" id="{8632AE0A-E18D-FCA7-FB81-6A7DF4DF49DD}"/>
                      </a:ext>
                    </a:extLst>
                  </p:cNvPr>
                  <p:cNvSpPr/>
                  <p:nvPr/>
                </p:nvSpPr>
                <p:spPr>
                  <a:xfrm>
                    <a:off x="1648710" y="2176104"/>
                    <a:ext cx="25351" cy="3410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04" h="5790" extrusionOk="0">
                        <a:moveTo>
                          <a:pt x="509" y="1"/>
                        </a:moveTo>
                        <a:cubicBezTo>
                          <a:pt x="247" y="1"/>
                          <a:pt x="1" y="203"/>
                          <a:pt x="1" y="494"/>
                        </a:cubicBezTo>
                        <a:lnTo>
                          <a:pt x="1" y="5264"/>
                        </a:lnTo>
                        <a:cubicBezTo>
                          <a:pt x="1" y="5580"/>
                          <a:pt x="231" y="5790"/>
                          <a:pt x="485" y="5790"/>
                        </a:cubicBezTo>
                        <a:cubicBezTo>
                          <a:pt x="580" y="5790"/>
                          <a:pt x="677" y="5761"/>
                          <a:pt x="768" y="5697"/>
                        </a:cubicBezTo>
                        <a:lnTo>
                          <a:pt x="4037" y="3396"/>
                        </a:lnTo>
                        <a:cubicBezTo>
                          <a:pt x="4304" y="3196"/>
                          <a:pt x="4304" y="2795"/>
                          <a:pt x="4037" y="2595"/>
                        </a:cubicBezTo>
                        <a:lnTo>
                          <a:pt x="801" y="93"/>
                        </a:lnTo>
                        <a:cubicBezTo>
                          <a:pt x="710" y="29"/>
                          <a:pt x="608" y="1"/>
                          <a:pt x="509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>
                      <a:solidFill>
                        <a:srgbClr val="00B050"/>
                      </a:solidFill>
                      <a:cs typeface="B Nazanin" panose="00000400000000000000" pitchFamily="2" charset="-78"/>
                    </a:endParaRPr>
                  </a:p>
                </p:txBody>
              </p:sp>
            </p:grpSp>
            <p:sp>
              <p:nvSpPr>
                <p:cNvPr id="502" name="Google Shape;7788;p72">
                  <a:extLst>
                    <a:ext uri="{FF2B5EF4-FFF2-40B4-BE49-F238E27FC236}">
                      <a16:creationId xmlns:a16="http://schemas.microsoft.com/office/drawing/2014/main" id="{08B089E8-F329-024B-7F34-4D1646AE99BF}"/>
                    </a:ext>
                  </a:extLst>
                </p:cNvPr>
                <p:cNvSpPr/>
                <p:nvPr/>
              </p:nvSpPr>
              <p:spPr>
                <a:xfrm>
                  <a:off x="1707626" y="2395718"/>
                  <a:ext cx="72898" cy="72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9ED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solidFill>
                      <a:srgbClr val="00B050"/>
                    </a:solidFill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503" name="Google Shape;7789;p72">
                  <a:extLst>
                    <a:ext uri="{FF2B5EF4-FFF2-40B4-BE49-F238E27FC236}">
                      <a16:creationId xmlns:a16="http://schemas.microsoft.com/office/drawing/2014/main" id="{475712A1-0640-6231-D16D-90311CC4AEF8}"/>
                    </a:ext>
                  </a:extLst>
                </p:cNvPr>
                <p:cNvSpPr/>
                <p:nvPr/>
              </p:nvSpPr>
              <p:spPr>
                <a:xfrm>
                  <a:off x="1707626" y="2158168"/>
                  <a:ext cx="72898" cy="72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9ED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solidFill>
                      <a:srgbClr val="00B050"/>
                    </a:solidFill>
                    <a:cs typeface="B Nazanin" panose="00000400000000000000" pitchFamily="2" charset="-78"/>
                  </a:endParaRPr>
                </a:p>
              </p:txBody>
            </p:sp>
          </p:grpSp>
        </p:grpSp>
        <p:grpSp>
          <p:nvGrpSpPr>
            <p:cNvPr id="486" name="Google Shape;7790;p72">
              <a:extLst>
                <a:ext uri="{FF2B5EF4-FFF2-40B4-BE49-F238E27FC236}">
                  <a16:creationId xmlns:a16="http://schemas.microsoft.com/office/drawing/2014/main" id="{60162467-2F2A-B829-A345-BE6E3C5D9016}"/>
                </a:ext>
              </a:extLst>
            </p:cNvPr>
            <p:cNvGrpSpPr/>
            <p:nvPr/>
          </p:nvGrpSpPr>
          <p:grpSpPr>
            <a:xfrm>
              <a:off x="1284601" y="1681380"/>
              <a:ext cx="495923" cy="310517"/>
              <a:chOff x="1284601" y="1681380"/>
              <a:chExt cx="495923" cy="310517"/>
            </a:xfrm>
          </p:grpSpPr>
          <p:sp>
            <p:nvSpPr>
              <p:cNvPr id="487" name="Google Shape;7791;p72">
                <a:extLst>
                  <a:ext uri="{FF2B5EF4-FFF2-40B4-BE49-F238E27FC236}">
                    <a16:creationId xmlns:a16="http://schemas.microsoft.com/office/drawing/2014/main" id="{D3A783E7-4AD3-702F-EFF2-C8923588D40B}"/>
                  </a:ext>
                </a:extLst>
              </p:cNvPr>
              <p:cNvSpPr/>
              <p:nvPr/>
            </p:nvSpPr>
            <p:spPr>
              <a:xfrm>
                <a:off x="1284601" y="1789723"/>
                <a:ext cx="93683" cy="93836"/>
              </a:xfrm>
              <a:custGeom>
                <a:avLst/>
                <a:gdLst/>
                <a:ahLst/>
                <a:cxnLst/>
                <a:rect l="l" t="t" r="r" b="b"/>
                <a:pathLst>
                  <a:path w="20082" h="20115" extrusionOk="0">
                    <a:moveTo>
                      <a:pt x="10041" y="1"/>
                    </a:moveTo>
                    <a:cubicBezTo>
                      <a:pt x="4503" y="1"/>
                      <a:pt x="0" y="4504"/>
                      <a:pt x="0" y="10041"/>
                    </a:cubicBezTo>
                    <a:cubicBezTo>
                      <a:pt x="0" y="15612"/>
                      <a:pt x="4503" y="20115"/>
                      <a:pt x="10041" y="20115"/>
                    </a:cubicBezTo>
                    <a:cubicBezTo>
                      <a:pt x="15578" y="20115"/>
                      <a:pt x="20081" y="15612"/>
                      <a:pt x="20081" y="10041"/>
                    </a:cubicBezTo>
                    <a:cubicBezTo>
                      <a:pt x="20081" y="4504"/>
                      <a:pt x="15578" y="1"/>
                      <a:pt x="1004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grpSp>
            <p:nvGrpSpPr>
              <p:cNvPr id="488" name="Google Shape;7792;p72">
                <a:extLst>
                  <a:ext uri="{FF2B5EF4-FFF2-40B4-BE49-F238E27FC236}">
                    <a16:creationId xmlns:a16="http://schemas.microsoft.com/office/drawing/2014/main" id="{F6592BAE-C9F0-D008-95F2-C05AFFF03CC2}"/>
                  </a:ext>
                </a:extLst>
              </p:cNvPr>
              <p:cNvGrpSpPr/>
              <p:nvPr/>
            </p:nvGrpSpPr>
            <p:grpSpPr>
              <a:xfrm>
                <a:off x="1507666" y="1681380"/>
                <a:ext cx="272858" cy="310517"/>
                <a:chOff x="1507666" y="1681380"/>
                <a:chExt cx="272858" cy="310517"/>
              </a:xfrm>
            </p:grpSpPr>
            <p:grpSp>
              <p:nvGrpSpPr>
                <p:cNvPr id="489" name="Google Shape;7793;p72">
                  <a:extLst>
                    <a:ext uri="{FF2B5EF4-FFF2-40B4-BE49-F238E27FC236}">
                      <a16:creationId xmlns:a16="http://schemas.microsoft.com/office/drawing/2014/main" id="{09A077F2-6614-A9D8-25FB-836687F5EF31}"/>
                    </a:ext>
                  </a:extLst>
                </p:cNvPr>
                <p:cNvGrpSpPr/>
                <p:nvPr/>
              </p:nvGrpSpPr>
              <p:grpSpPr>
                <a:xfrm>
                  <a:off x="1507666" y="1700120"/>
                  <a:ext cx="166395" cy="272984"/>
                  <a:chOff x="1507666" y="1700120"/>
                  <a:chExt cx="166395" cy="272984"/>
                </a:xfrm>
              </p:grpSpPr>
              <p:sp>
                <p:nvSpPr>
                  <p:cNvPr id="492" name="Google Shape;7794;p72">
                    <a:extLst>
                      <a:ext uri="{FF2B5EF4-FFF2-40B4-BE49-F238E27FC236}">
                        <a16:creationId xmlns:a16="http://schemas.microsoft.com/office/drawing/2014/main" id="{2BB79592-0EFC-2892-CAA3-42B4C4C7DD41}"/>
                      </a:ext>
                    </a:extLst>
                  </p:cNvPr>
                  <p:cNvSpPr/>
                  <p:nvPr/>
                </p:nvSpPr>
                <p:spPr>
                  <a:xfrm>
                    <a:off x="1512966" y="1836607"/>
                    <a:ext cx="75451" cy="6602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10" h="11209" fill="none" extrusionOk="0">
                        <a:moveTo>
                          <a:pt x="1" y="0"/>
                        </a:moveTo>
                        <a:lnTo>
                          <a:pt x="1" y="0"/>
                        </a:lnTo>
                        <a:cubicBezTo>
                          <a:pt x="6372" y="0"/>
                          <a:pt x="10542" y="3803"/>
                          <a:pt x="12810" y="11208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>
                      <a:solidFill>
                        <a:srgbClr val="00B050"/>
                      </a:solidFill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493" name="Google Shape;7795;p72">
                    <a:extLst>
                      <a:ext uri="{FF2B5EF4-FFF2-40B4-BE49-F238E27FC236}">
                        <a16:creationId xmlns:a16="http://schemas.microsoft.com/office/drawing/2014/main" id="{FD361E85-EF0C-55C3-1DE3-9C3231ED964C}"/>
                      </a:ext>
                    </a:extLst>
                  </p:cNvPr>
                  <p:cNvSpPr/>
                  <p:nvPr/>
                </p:nvSpPr>
                <p:spPr>
                  <a:xfrm>
                    <a:off x="1588205" y="1716969"/>
                    <a:ext cx="72901" cy="5423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77" h="9208" fill="none" extrusionOk="0">
                        <a:moveTo>
                          <a:pt x="1" y="9207"/>
                        </a:moveTo>
                        <a:cubicBezTo>
                          <a:pt x="1635" y="3870"/>
                          <a:pt x="6539" y="1"/>
                          <a:pt x="12376" y="1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>
                      <a:solidFill>
                        <a:srgbClr val="00B050"/>
                      </a:solidFill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494" name="Google Shape;7796;p72">
                    <a:extLst>
                      <a:ext uri="{FF2B5EF4-FFF2-40B4-BE49-F238E27FC236}">
                        <a16:creationId xmlns:a16="http://schemas.microsoft.com/office/drawing/2014/main" id="{BDBBC124-0AE5-7288-8D21-9365F6649D1B}"/>
                      </a:ext>
                    </a:extLst>
                  </p:cNvPr>
                  <p:cNvSpPr/>
                  <p:nvPr/>
                </p:nvSpPr>
                <p:spPr>
                  <a:xfrm>
                    <a:off x="1588205" y="1902024"/>
                    <a:ext cx="72901" cy="5403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77" h="9174" fill="none" extrusionOk="0">
                        <a:moveTo>
                          <a:pt x="1" y="0"/>
                        </a:moveTo>
                        <a:cubicBezTo>
                          <a:pt x="1635" y="5304"/>
                          <a:pt x="6539" y="9173"/>
                          <a:pt x="12376" y="9173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>
                      <a:solidFill>
                        <a:srgbClr val="00B050"/>
                      </a:solidFill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495" name="Google Shape;7797;p72">
                    <a:extLst>
                      <a:ext uri="{FF2B5EF4-FFF2-40B4-BE49-F238E27FC236}">
                        <a16:creationId xmlns:a16="http://schemas.microsoft.com/office/drawing/2014/main" id="{20AE5783-72B7-1E8D-6565-ED4D9FF29C43}"/>
                      </a:ext>
                    </a:extLst>
                  </p:cNvPr>
                  <p:cNvSpPr/>
                  <p:nvPr/>
                </p:nvSpPr>
                <p:spPr>
                  <a:xfrm>
                    <a:off x="1512966" y="1770990"/>
                    <a:ext cx="75451" cy="6563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10" h="11143" fill="none" extrusionOk="0">
                        <a:moveTo>
                          <a:pt x="1" y="11142"/>
                        </a:moveTo>
                        <a:cubicBezTo>
                          <a:pt x="6539" y="11142"/>
                          <a:pt x="10275" y="7106"/>
                          <a:pt x="12810" y="1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>
                      <a:solidFill>
                        <a:srgbClr val="00B050"/>
                      </a:solidFill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496" name="Google Shape;7798;p72">
                    <a:extLst>
                      <a:ext uri="{FF2B5EF4-FFF2-40B4-BE49-F238E27FC236}">
                        <a16:creationId xmlns:a16="http://schemas.microsoft.com/office/drawing/2014/main" id="{B1C52901-DAAC-8233-BB0A-6406D07F1B7E}"/>
                      </a:ext>
                    </a:extLst>
                  </p:cNvPr>
                  <p:cNvSpPr/>
                  <p:nvPr/>
                </p:nvSpPr>
                <p:spPr>
                  <a:xfrm>
                    <a:off x="1507666" y="1818598"/>
                    <a:ext cx="37926" cy="360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439" h="6116" extrusionOk="0">
                        <a:moveTo>
                          <a:pt x="3199" y="1"/>
                        </a:moveTo>
                        <a:cubicBezTo>
                          <a:pt x="3079" y="1"/>
                          <a:pt x="2958" y="8"/>
                          <a:pt x="2835" y="23"/>
                        </a:cubicBezTo>
                        <a:cubicBezTo>
                          <a:pt x="1168" y="256"/>
                          <a:pt x="0" y="1757"/>
                          <a:pt x="200" y="3425"/>
                        </a:cubicBezTo>
                        <a:cubicBezTo>
                          <a:pt x="386" y="4971"/>
                          <a:pt x="1717" y="6115"/>
                          <a:pt x="3239" y="6115"/>
                        </a:cubicBezTo>
                        <a:cubicBezTo>
                          <a:pt x="3359" y="6115"/>
                          <a:pt x="3481" y="6108"/>
                          <a:pt x="3603" y="6094"/>
                        </a:cubicBezTo>
                        <a:cubicBezTo>
                          <a:pt x="5271" y="5860"/>
                          <a:pt x="6438" y="4359"/>
                          <a:pt x="6238" y="2691"/>
                        </a:cubicBezTo>
                        <a:cubicBezTo>
                          <a:pt x="6052" y="1145"/>
                          <a:pt x="4721" y="1"/>
                          <a:pt x="3199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>
                      <a:solidFill>
                        <a:srgbClr val="00B050"/>
                      </a:solidFill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497" name="Google Shape;7799;p72">
                    <a:extLst>
                      <a:ext uri="{FF2B5EF4-FFF2-40B4-BE49-F238E27FC236}">
                        <a16:creationId xmlns:a16="http://schemas.microsoft.com/office/drawing/2014/main" id="{07246059-7EAF-78F5-1CD5-3BD60416B51F}"/>
                      </a:ext>
                    </a:extLst>
                  </p:cNvPr>
                  <p:cNvSpPr/>
                  <p:nvPr/>
                </p:nvSpPr>
                <p:spPr>
                  <a:xfrm>
                    <a:off x="1648710" y="1939072"/>
                    <a:ext cx="25351" cy="3403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04" h="5778" extrusionOk="0">
                        <a:moveTo>
                          <a:pt x="489" y="0"/>
                        </a:moveTo>
                        <a:cubicBezTo>
                          <a:pt x="234" y="0"/>
                          <a:pt x="1" y="207"/>
                          <a:pt x="1" y="514"/>
                        </a:cubicBezTo>
                        <a:lnTo>
                          <a:pt x="1" y="5284"/>
                        </a:lnTo>
                        <a:cubicBezTo>
                          <a:pt x="1" y="5575"/>
                          <a:pt x="229" y="5777"/>
                          <a:pt x="482" y="5777"/>
                        </a:cubicBezTo>
                        <a:cubicBezTo>
                          <a:pt x="577" y="5777"/>
                          <a:pt x="676" y="5748"/>
                          <a:pt x="768" y="5684"/>
                        </a:cubicBezTo>
                        <a:lnTo>
                          <a:pt x="4037" y="3383"/>
                        </a:lnTo>
                        <a:cubicBezTo>
                          <a:pt x="4304" y="3183"/>
                          <a:pt x="4304" y="2782"/>
                          <a:pt x="4037" y="2582"/>
                        </a:cubicBezTo>
                        <a:lnTo>
                          <a:pt x="801" y="114"/>
                        </a:lnTo>
                        <a:cubicBezTo>
                          <a:pt x="704" y="36"/>
                          <a:pt x="595" y="0"/>
                          <a:pt x="489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>
                      <a:solidFill>
                        <a:srgbClr val="00B050"/>
                      </a:solidFill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498" name="Google Shape;7800;p72">
                    <a:extLst>
                      <a:ext uri="{FF2B5EF4-FFF2-40B4-BE49-F238E27FC236}">
                        <a16:creationId xmlns:a16="http://schemas.microsoft.com/office/drawing/2014/main" id="{E0851FE3-1DA2-AB52-E0EE-F913644115A5}"/>
                      </a:ext>
                    </a:extLst>
                  </p:cNvPr>
                  <p:cNvSpPr/>
                  <p:nvPr/>
                </p:nvSpPr>
                <p:spPr>
                  <a:xfrm>
                    <a:off x="1648710" y="1700120"/>
                    <a:ext cx="25351" cy="3390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04" h="5757" extrusionOk="0">
                        <a:moveTo>
                          <a:pt x="509" y="0"/>
                        </a:moveTo>
                        <a:cubicBezTo>
                          <a:pt x="247" y="0"/>
                          <a:pt x="1" y="203"/>
                          <a:pt x="1" y="493"/>
                        </a:cubicBezTo>
                        <a:lnTo>
                          <a:pt x="1" y="5263"/>
                        </a:lnTo>
                        <a:cubicBezTo>
                          <a:pt x="1" y="5554"/>
                          <a:pt x="229" y="5757"/>
                          <a:pt x="482" y="5757"/>
                        </a:cubicBezTo>
                        <a:cubicBezTo>
                          <a:pt x="577" y="5757"/>
                          <a:pt x="676" y="5728"/>
                          <a:pt x="768" y="5664"/>
                        </a:cubicBezTo>
                        <a:lnTo>
                          <a:pt x="4037" y="3395"/>
                        </a:lnTo>
                        <a:cubicBezTo>
                          <a:pt x="4304" y="3195"/>
                          <a:pt x="4304" y="2795"/>
                          <a:pt x="4037" y="2561"/>
                        </a:cubicBezTo>
                        <a:lnTo>
                          <a:pt x="801" y="93"/>
                        </a:lnTo>
                        <a:cubicBezTo>
                          <a:pt x="710" y="29"/>
                          <a:pt x="608" y="0"/>
                          <a:pt x="509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>
                      <a:solidFill>
                        <a:srgbClr val="00B050"/>
                      </a:solidFill>
                      <a:cs typeface="B Nazanin" panose="00000400000000000000" pitchFamily="2" charset="-78"/>
                    </a:endParaRPr>
                  </a:p>
                </p:txBody>
              </p:sp>
            </p:grpSp>
            <p:sp>
              <p:nvSpPr>
                <p:cNvPr id="490" name="Google Shape;7801;p72">
                  <a:extLst>
                    <a:ext uri="{FF2B5EF4-FFF2-40B4-BE49-F238E27FC236}">
                      <a16:creationId xmlns:a16="http://schemas.microsoft.com/office/drawing/2014/main" id="{6EF24D2D-7750-C0C4-1A48-7BDF8BF779B7}"/>
                    </a:ext>
                  </a:extLst>
                </p:cNvPr>
                <p:cNvSpPr/>
                <p:nvPr/>
              </p:nvSpPr>
              <p:spPr>
                <a:xfrm>
                  <a:off x="1707626" y="1918930"/>
                  <a:ext cx="72898" cy="72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9ED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solidFill>
                      <a:srgbClr val="00B050"/>
                    </a:solidFill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491" name="Google Shape;7802;p72">
                  <a:extLst>
                    <a:ext uri="{FF2B5EF4-FFF2-40B4-BE49-F238E27FC236}">
                      <a16:creationId xmlns:a16="http://schemas.microsoft.com/office/drawing/2014/main" id="{47961143-3E67-351E-1292-722576E605BA}"/>
                    </a:ext>
                  </a:extLst>
                </p:cNvPr>
                <p:cNvSpPr/>
                <p:nvPr/>
              </p:nvSpPr>
              <p:spPr>
                <a:xfrm>
                  <a:off x="1707626" y="1681380"/>
                  <a:ext cx="72898" cy="72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9ED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solidFill>
                      <a:srgbClr val="00B050"/>
                    </a:solidFill>
                    <a:cs typeface="B Nazanin" panose="00000400000000000000" pitchFamily="2" charset="-78"/>
                  </a:endParaRPr>
                </a:p>
              </p:txBody>
            </p:sp>
          </p:grpSp>
        </p:grpSp>
      </p:grpSp>
      <p:grpSp>
        <p:nvGrpSpPr>
          <p:cNvPr id="517" name="Google Shape;7803;p72">
            <a:extLst>
              <a:ext uri="{FF2B5EF4-FFF2-40B4-BE49-F238E27FC236}">
                <a16:creationId xmlns:a16="http://schemas.microsoft.com/office/drawing/2014/main" id="{A2CA5E00-2313-1C19-9E5A-F3939C6E9FDE}"/>
              </a:ext>
            </a:extLst>
          </p:cNvPr>
          <p:cNvGrpSpPr/>
          <p:nvPr/>
        </p:nvGrpSpPr>
        <p:grpSpPr>
          <a:xfrm>
            <a:off x="13630679" y="4648535"/>
            <a:ext cx="3244538" cy="1104886"/>
            <a:chOff x="6894650" y="2574740"/>
            <a:chExt cx="1445100" cy="492111"/>
          </a:xfrm>
        </p:grpSpPr>
        <p:sp>
          <p:nvSpPr>
            <p:cNvPr id="518" name="Google Shape;7804;p72">
              <a:extLst>
                <a:ext uri="{FF2B5EF4-FFF2-40B4-BE49-F238E27FC236}">
                  <a16:creationId xmlns:a16="http://schemas.microsoft.com/office/drawing/2014/main" id="{E7E001E5-768E-3ACB-C355-5C5A35C1F1D8}"/>
                </a:ext>
              </a:extLst>
            </p:cNvPr>
            <p:cNvSpPr/>
            <p:nvPr/>
          </p:nvSpPr>
          <p:spPr>
            <a:xfrm>
              <a:off x="7151862" y="2854413"/>
              <a:ext cx="414806" cy="212438"/>
            </a:xfrm>
            <a:custGeom>
              <a:avLst/>
              <a:gdLst/>
              <a:ahLst/>
              <a:cxnLst/>
              <a:rect l="l" t="t" r="r" b="b"/>
              <a:pathLst>
                <a:path w="12481" h="6392" extrusionOk="0">
                  <a:moveTo>
                    <a:pt x="2" y="0"/>
                  </a:moveTo>
                  <a:lnTo>
                    <a:pt x="2" y="66"/>
                  </a:lnTo>
                  <a:cubicBezTo>
                    <a:pt x="0" y="3558"/>
                    <a:pt x="2794" y="6391"/>
                    <a:pt x="6241" y="6391"/>
                  </a:cubicBezTo>
                  <a:cubicBezTo>
                    <a:pt x="9687" y="6391"/>
                    <a:pt x="12481" y="3558"/>
                    <a:pt x="12481" y="66"/>
                  </a:cubicBezTo>
                  <a:lnTo>
                    <a:pt x="12481" y="0"/>
                  </a:lnTo>
                  <a:lnTo>
                    <a:pt x="7664" y="0"/>
                  </a:lnTo>
                  <a:cubicBezTo>
                    <a:pt x="7664" y="12"/>
                    <a:pt x="7666" y="23"/>
                    <a:pt x="7666" y="32"/>
                  </a:cubicBezTo>
                  <a:cubicBezTo>
                    <a:pt x="7666" y="838"/>
                    <a:pt x="7022" y="1490"/>
                    <a:pt x="6229" y="1490"/>
                  </a:cubicBezTo>
                  <a:cubicBezTo>
                    <a:pt x="5435" y="1490"/>
                    <a:pt x="4793" y="838"/>
                    <a:pt x="4793" y="32"/>
                  </a:cubicBezTo>
                  <a:cubicBezTo>
                    <a:pt x="4793" y="23"/>
                    <a:pt x="4795" y="12"/>
                    <a:pt x="479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519" name="Google Shape;7805;p72">
              <a:extLst>
                <a:ext uri="{FF2B5EF4-FFF2-40B4-BE49-F238E27FC236}">
                  <a16:creationId xmlns:a16="http://schemas.microsoft.com/office/drawing/2014/main" id="{373AEBDA-D83C-91F4-7B64-23DF2A258419}"/>
                </a:ext>
              </a:extLst>
            </p:cNvPr>
            <p:cNvSpPr/>
            <p:nvPr/>
          </p:nvSpPr>
          <p:spPr>
            <a:xfrm>
              <a:off x="7664213" y="2854413"/>
              <a:ext cx="414806" cy="212438"/>
            </a:xfrm>
            <a:custGeom>
              <a:avLst/>
              <a:gdLst/>
              <a:ahLst/>
              <a:cxnLst/>
              <a:rect l="l" t="t" r="r" b="b"/>
              <a:pathLst>
                <a:path w="12481" h="6392" extrusionOk="0">
                  <a:moveTo>
                    <a:pt x="2" y="0"/>
                  </a:moveTo>
                  <a:lnTo>
                    <a:pt x="2" y="66"/>
                  </a:lnTo>
                  <a:cubicBezTo>
                    <a:pt x="0" y="3558"/>
                    <a:pt x="2794" y="6391"/>
                    <a:pt x="6241" y="6391"/>
                  </a:cubicBezTo>
                  <a:cubicBezTo>
                    <a:pt x="9687" y="6391"/>
                    <a:pt x="12481" y="3558"/>
                    <a:pt x="12481" y="66"/>
                  </a:cubicBezTo>
                  <a:lnTo>
                    <a:pt x="12481" y="0"/>
                  </a:lnTo>
                  <a:lnTo>
                    <a:pt x="7664" y="0"/>
                  </a:lnTo>
                  <a:cubicBezTo>
                    <a:pt x="7664" y="12"/>
                    <a:pt x="7666" y="23"/>
                    <a:pt x="7666" y="32"/>
                  </a:cubicBezTo>
                  <a:cubicBezTo>
                    <a:pt x="7666" y="838"/>
                    <a:pt x="7022" y="1490"/>
                    <a:pt x="6229" y="1490"/>
                  </a:cubicBezTo>
                  <a:cubicBezTo>
                    <a:pt x="5437" y="1490"/>
                    <a:pt x="4793" y="838"/>
                    <a:pt x="4793" y="32"/>
                  </a:cubicBezTo>
                  <a:cubicBezTo>
                    <a:pt x="4793" y="23"/>
                    <a:pt x="4795" y="12"/>
                    <a:pt x="479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520" name="Google Shape;7806;p72">
              <a:extLst>
                <a:ext uri="{FF2B5EF4-FFF2-40B4-BE49-F238E27FC236}">
                  <a16:creationId xmlns:a16="http://schemas.microsoft.com/office/drawing/2014/main" id="{CC1CFC07-0D7B-78B3-64BB-656667470742}"/>
                </a:ext>
              </a:extLst>
            </p:cNvPr>
            <p:cNvSpPr/>
            <p:nvPr/>
          </p:nvSpPr>
          <p:spPr>
            <a:xfrm>
              <a:off x="6895687" y="2575804"/>
              <a:ext cx="420489" cy="212471"/>
            </a:xfrm>
            <a:custGeom>
              <a:avLst/>
              <a:gdLst/>
              <a:ahLst/>
              <a:cxnLst/>
              <a:rect l="l" t="t" r="r" b="b"/>
              <a:pathLst>
                <a:path w="12652" h="6393" extrusionOk="0">
                  <a:moveTo>
                    <a:pt x="6326" y="0"/>
                  </a:moveTo>
                  <a:cubicBezTo>
                    <a:pt x="2832" y="0"/>
                    <a:pt x="1" y="2833"/>
                    <a:pt x="1" y="6326"/>
                  </a:cubicBezTo>
                  <a:lnTo>
                    <a:pt x="1" y="6393"/>
                  </a:lnTo>
                  <a:lnTo>
                    <a:pt x="4883" y="6393"/>
                  </a:lnTo>
                  <a:cubicBezTo>
                    <a:pt x="4883" y="6382"/>
                    <a:pt x="4882" y="6370"/>
                    <a:pt x="4882" y="6359"/>
                  </a:cubicBezTo>
                  <a:cubicBezTo>
                    <a:pt x="4882" y="5555"/>
                    <a:pt x="5534" y="4904"/>
                    <a:pt x="6337" y="4904"/>
                  </a:cubicBezTo>
                  <a:cubicBezTo>
                    <a:pt x="7141" y="4904"/>
                    <a:pt x="7793" y="5555"/>
                    <a:pt x="7793" y="6359"/>
                  </a:cubicBezTo>
                  <a:cubicBezTo>
                    <a:pt x="7793" y="6370"/>
                    <a:pt x="7791" y="6382"/>
                    <a:pt x="7791" y="6393"/>
                  </a:cubicBezTo>
                  <a:lnTo>
                    <a:pt x="12651" y="6393"/>
                  </a:lnTo>
                  <a:lnTo>
                    <a:pt x="12651" y="6326"/>
                  </a:lnTo>
                  <a:cubicBezTo>
                    <a:pt x="12651" y="2833"/>
                    <a:pt x="9820" y="0"/>
                    <a:pt x="632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521" name="Google Shape;7807;p72">
              <a:extLst>
                <a:ext uri="{FF2B5EF4-FFF2-40B4-BE49-F238E27FC236}">
                  <a16:creationId xmlns:a16="http://schemas.microsoft.com/office/drawing/2014/main" id="{9D392886-42FE-81E4-DECF-D4661BE47550}"/>
                </a:ext>
              </a:extLst>
            </p:cNvPr>
            <p:cNvSpPr/>
            <p:nvPr/>
          </p:nvSpPr>
          <p:spPr>
            <a:xfrm>
              <a:off x="7399530" y="2574740"/>
              <a:ext cx="420489" cy="212438"/>
            </a:xfrm>
            <a:custGeom>
              <a:avLst/>
              <a:gdLst/>
              <a:ahLst/>
              <a:cxnLst/>
              <a:rect l="l" t="t" r="r" b="b"/>
              <a:pathLst>
                <a:path w="12652" h="6392" extrusionOk="0">
                  <a:moveTo>
                    <a:pt x="6326" y="0"/>
                  </a:moveTo>
                  <a:cubicBezTo>
                    <a:pt x="2832" y="0"/>
                    <a:pt x="1" y="2832"/>
                    <a:pt x="1" y="6326"/>
                  </a:cubicBezTo>
                  <a:lnTo>
                    <a:pt x="1" y="6391"/>
                  </a:lnTo>
                  <a:lnTo>
                    <a:pt x="4883" y="6391"/>
                  </a:lnTo>
                  <a:cubicBezTo>
                    <a:pt x="4883" y="6380"/>
                    <a:pt x="4882" y="6369"/>
                    <a:pt x="4882" y="6358"/>
                  </a:cubicBezTo>
                  <a:cubicBezTo>
                    <a:pt x="4882" y="5554"/>
                    <a:pt x="5533" y="4902"/>
                    <a:pt x="6337" y="4902"/>
                  </a:cubicBezTo>
                  <a:cubicBezTo>
                    <a:pt x="7141" y="4902"/>
                    <a:pt x="7793" y="5554"/>
                    <a:pt x="7793" y="6358"/>
                  </a:cubicBezTo>
                  <a:cubicBezTo>
                    <a:pt x="7793" y="6369"/>
                    <a:pt x="7791" y="6380"/>
                    <a:pt x="7791" y="6391"/>
                  </a:cubicBezTo>
                  <a:lnTo>
                    <a:pt x="12650" y="6391"/>
                  </a:lnTo>
                  <a:lnTo>
                    <a:pt x="12650" y="6326"/>
                  </a:lnTo>
                  <a:cubicBezTo>
                    <a:pt x="12651" y="2833"/>
                    <a:pt x="9819" y="0"/>
                    <a:pt x="632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522" name="Google Shape;7808;p72">
              <a:extLst>
                <a:ext uri="{FF2B5EF4-FFF2-40B4-BE49-F238E27FC236}">
                  <a16:creationId xmlns:a16="http://schemas.microsoft.com/office/drawing/2014/main" id="{D4162473-79C0-3F1E-79EB-2E68DF54EAC1}"/>
                </a:ext>
              </a:extLst>
            </p:cNvPr>
            <p:cNvSpPr/>
            <p:nvPr/>
          </p:nvSpPr>
          <p:spPr>
            <a:xfrm>
              <a:off x="7911880" y="2574740"/>
              <a:ext cx="420489" cy="212438"/>
            </a:xfrm>
            <a:custGeom>
              <a:avLst/>
              <a:gdLst/>
              <a:ahLst/>
              <a:cxnLst/>
              <a:rect l="l" t="t" r="r" b="b"/>
              <a:pathLst>
                <a:path w="12652" h="6392" extrusionOk="0">
                  <a:moveTo>
                    <a:pt x="6326" y="0"/>
                  </a:moveTo>
                  <a:cubicBezTo>
                    <a:pt x="2832" y="0"/>
                    <a:pt x="1" y="2832"/>
                    <a:pt x="1" y="6326"/>
                  </a:cubicBezTo>
                  <a:lnTo>
                    <a:pt x="1" y="6391"/>
                  </a:lnTo>
                  <a:lnTo>
                    <a:pt x="4883" y="6391"/>
                  </a:lnTo>
                  <a:cubicBezTo>
                    <a:pt x="4883" y="6380"/>
                    <a:pt x="4882" y="6369"/>
                    <a:pt x="4882" y="6358"/>
                  </a:cubicBezTo>
                  <a:cubicBezTo>
                    <a:pt x="4882" y="5554"/>
                    <a:pt x="5533" y="4902"/>
                    <a:pt x="6337" y="4902"/>
                  </a:cubicBezTo>
                  <a:cubicBezTo>
                    <a:pt x="7141" y="4902"/>
                    <a:pt x="7793" y="5554"/>
                    <a:pt x="7793" y="6358"/>
                  </a:cubicBezTo>
                  <a:cubicBezTo>
                    <a:pt x="7793" y="6369"/>
                    <a:pt x="7791" y="6380"/>
                    <a:pt x="7791" y="6391"/>
                  </a:cubicBezTo>
                  <a:lnTo>
                    <a:pt x="12650" y="6391"/>
                  </a:lnTo>
                  <a:lnTo>
                    <a:pt x="12650" y="6326"/>
                  </a:lnTo>
                  <a:cubicBezTo>
                    <a:pt x="12651" y="2833"/>
                    <a:pt x="9819" y="0"/>
                    <a:pt x="632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cxnSp>
          <p:nvCxnSpPr>
            <p:cNvPr id="523" name="Google Shape;7809;p72">
              <a:extLst>
                <a:ext uri="{FF2B5EF4-FFF2-40B4-BE49-F238E27FC236}">
                  <a16:creationId xmlns:a16="http://schemas.microsoft.com/office/drawing/2014/main" id="{836B2B1E-4009-C174-76CA-39891A5EA7CC}"/>
                </a:ext>
              </a:extLst>
            </p:cNvPr>
            <p:cNvCxnSpPr/>
            <p:nvPr/>
          </p:nvCxnSpPr>
          <p:spPr>
            <a:xfrm>
              <a:off x="6894650" y="2821921"/>
              <a:ext cx="1445100" cy="0"/>
            </a:xfrm>
            <a:prstGeom prst="straightConnector1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524" name="Google Shape;7810;p72">
            <a:extLst>
              <a:ext uri="{FF2B5EF4-FFF2-40B4-BE49-F238E27FC236}">
                <a16:creationId xmlns:a16="http://schemas.microsoft.com/office/drawing/2014/main" id="{69BC73FE-DA6A-C241-D56A-88F12FB8BBF9}"/>
              </a:ext>
            </a:extLst>
          </p:cNvPr>
          <p:cNvGrpSpPr/>
          <p:nvPr/>
        </p:nvGrpSpPr>
        <p:grpSpPr>
          <a:xfrm>
            <a:off x="13669764" y="7397045"/>
            <a:ext cx="3166412" cy="951410"/>
            <a:chOff x="6953919" y="3907920"/>
            <a:chExt cx="1377300" cy="475705"/>
          </a:xfrm>
        </p:grpSpPr>
        <p:cxnSp>
          <p:nvCxnSpPr>
            <p:cNvPr id="525" name="Google Shape;7811;p72">
              <a:extLst>
                <a:ext uri="{FF2B5EF4-FFF2-40B4-BE49-F238E27FC236}">
                  <a16:creationId xmlns:a16="http://schemas.microsoft.com/office/drawing/2014/main" id="{8372538E-84D0-5F6E-39BB-9179CA0D4AB1}"/>
                </a:ext>
              </a:extLst>
            </p:cNvPr>
            <p:cNvCxnSpPr/>
            <p:nvPr/>
          </p:nvCxnSpPr>
          <p:spPr>
            <a:xfrm rot="10800000">
              <a:off x="7118546" y="4100689"/>
              <a:ext cx="0" cy="185100"/>
            </a:xfrm>
            <a:prstGeom prst="straightConnector1">
              <a:avLst/>
            </a:prstGeom>
            <a:noFill/>
            <a:ln w="19050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526" name="Google Shape;7812;p72">
              <a:extLst>
                <a:ext uri="{FF2B5EF4-FFF2-40B4-BE49-F238E27FC236}">
                  <a16:creationId xmlns:a16="http://schemas.microsoft.com/office/drawing/2014/main" id="{283D42D0-8BFF-B309-54AC-2CB2BB52FD26}"/>
                </a:ext>
              </a:extLst>
            </p:cNvPr>
            <p:cNvCxnSpPr/>
            <p:nvPr/>
          </p:nvCxnSpPr>
          <p:spPr>
            <a:xfrm>
              <a:off x="7480500" y="4197025"/>
              <a:ext cx="0" cy="186600"/>
            </a:xfrm>
            <a:prstGeom prst="straightConnector1">
              <a:avLst/>
            </a:prstGeom>
            <a:noFill/>
            <a:ln w="19050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527" name="Google Shape;7813;p72">
              <a:extLst>
                <a:ext uri="{FF2B5EF4-FFF2-40B4-BE49-F238E27FC236}">
                  <a16:creationId xmlns:a16="http://schemas.microsoft.com/office/drawing/2014/main" id="{0840B72B-7764-F6A0-ACF4-EF304E21FE73}"/>
                </a:ext>
              </a:extLst>
            </p:cNvPr>
            <p:cNvCxnSpPr/>
            <p:nvPr/>
          </p:nvCxnSpPr>
          <p:spPr>
            <a:xfrm rot="10800000">
              <a:off x="7848574" y="3907920"/>
              <a:ext cx="0" cy="185100"/>
            </a:xfrm>
            <a:prstGeom prst="straightConnector1">
              <a:avLst/>
            </a:prstGeom>
            <a:noFill/>
            <a:ln w="19050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528" name="Google Shape;7814;p72">
              <a:extLst>
                <a:ext uri="{FF2B5EF4-FFF2-40B4-BE49-F238E27FC236}">
                  <a16:creationId xmlns:a16="http://schemas.microsoft.com/office/drawing/2014/main" id="{162C8CBD-E85C-25DB-819F-6A215C4E8372}"/>
                </a:ext>
              </a:extLst>
            </p:cNvPr>
            <p:cNvCxnSpPr/>
            <p:nvPr/>
          </p:nvCxnSpPr>
          <p:spPr>
            <a:xfrm>
              <a:off x="8218032" y="3997243"/>
              <a:ext cx="0" cy="197100"/>
            </a:xfrm>
            <a:prstGeom prst="straightConnector1">
              <a:avLst/>
            </a:prstGeom>
            <a:noFill/>
            <a:ln w="19050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529" name="Google Shape;7815;p72">
              <a:extLst>
                <a:ext uri="{FF2B5EF4-FFF2-40B4-BE49-F238E27FC236}">
                  <a16:creationId xmlns:a16="http://schemas.microsoft.com/office/drawing/2014/main" id="{38FE1B13-4006-E79F-0C56-882C67B1EEAD}"/>
                </a:ext>
              </a:extLst>
            </p:cNvPr>
            <p:cNvCxnSpPr/>
            <p:nvPr/>
          </p:nvCxnSpPr>
          <p:spPr>
            <a:xfrm flipH="1">
              <a:off x="6953919" y="3961822"/>
              <a:ext cx="1377300" cy="376800"/>
            </a:xfrm>
            <a:prstGeom prst="straightConnector1">
              <a:avLst/>
            </a:prstGeom>
            <a:noFill/>
            <a:ln w="19050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530" name="Google Shape;7816;p72">
            <a:extLst>
              <a:ext uri="{FF2B5EF4-FFF2-40B4-BE49-F238E27FC236}">
                <a16:creationId xmlns:a16="http://schemas.microsoft.com/office/drawing/2014/main" id="{97FA98E0-54D9-B8DA-E357-2431FFDB571F}"/>
              </a:ext>
            </a:extLst>
          </p:cNvPr>
          <p:cNvGrpSpPr/>
          <p:nvPr/>
        </p:nvGrpSpPr>
        <p:grpSpPr>
          <a:xfrm>
            <a:off x="4676940" y="4919337"/>
            <a:ext cx="1672572" cy="1649058"/>
            <a:chOff x="2389399" y="2595741"/>
            <a:chExt cx="812796" cy="801369"/>
          </a:xfrm>
        </p:grpSpPr>
        <p:grpSp>
          <p:nvGrpSpPr>
            <p:cNvPr id="531" name="Google Shape;7817;p72">
              <a:extLst>
                <a:ext uri="{FF2B5EF4-FFF2-40B4-BE49-F238E27FC236}">
                  <a16:creationId xmlns:a16="http://schemas.microsoft.com/office/drawing/2014/main" id="{75B88571-0B00-1305-0F84-0FA67A8C1133}"/>
                </a:ext>
              </a:extLst>
            </p:cNvPr>
            <p:cNvGrpSpPr/>
            <p:nvPr/>
          </p:nvGrpSpPr>
          <p:grpSpPr>
            <a:xfrm>
              <a:off x="2492145" y="2881565"/>
              <a:ext cx="607300" cy="229751"/>
              <a:chOff x="2492145" y="2881565"/>
              <a:chExt cx="607300" cy="229751"/>
            </a:xfrm>
          </p:grpSpPr>
          <p:sp>
            <p:nvSpPr>
              <p:cNvPr id="582" name="Google Shape;7818;p72">
                <a:extLst>
                  <a:ext uri="{FF2B5EF4-FFF2-40B4-BE49-F238E27FC236}">
                    <a16:creationId xmlns:a16="http://schemas.microsoft.com/office/drawing/2014/main" id="{B11B4C63-463C-DD9B-9429-32EB460E3867}"/>
                  </a:ext>
                </a:extLst>
              </p:cNvPr>
              <p:cNvSpPr/>
              <p:nvPr/>
            </p:nvSpPr>
            <p:spPr>
              <a:xfrm>
                <a:off x="2530550" y="2913581"/>
                <a:ext cx="530589" cy="165697"/>
              </a:xfrm>
              <a:custGeom>
                <a:avLst/>
                <a:gdLst/>
                <a:ahLst/>
                <a:cxnLst/>
                <a:rect l="l" t="t" r="r" b="b"/>
                <a:pathLst>
                  <a:path w="116549" h="36397" extrusionOk="0">
                    <a:moveTo>
                      <a:pt x="18199" y="1"/>
                    </a:moveTo>
                    <a:cubicBezTo>
                      <a:pt x="8148" y="1"/>
                      <a:pt x="1" y="8148"/>
                      <a:pt x="1" y="18198"/>
                    </a:cubicBezTo>
                    <a:cubicBezTo>
                      <a:pt x="1" y="28249"/>
                      <a:pt x="8148" y="36396"/>
                      <a:pt x="18199" y="36396"/>
                    </a:cubicBezTo>
                    <a:lnTo>
                      <a:pt x="98350" y="36396"/>
                    </a:lnTo>
                    <a:cubicBezTo>
                      <a:pt x="108401" y="36396"/>
                      <a:pt x="116548" y="28249"/>
                      <a:pt x="116548" y="18198"/>
                    </a:cubicBezTo>
                    <a:cubicBezTo>
                      <a:pt x="116548" y="8148"/>
                      <a:pt x="108401" y="1"/>
                      <a:pt x="9835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583" name="Google Shape;7819;p72">
                <a:extLst>
                  <a:ext uri="{FF2B5EF4-FFF2-40B4-BE49-F238E27FC236}">
                    <a16:creationId xmlns:a16="http://schemas.microsoft.com/office/drawing/2014/main" id="{72587B5A-C21E-23B4-BBD5-49E19A67EAE8}"/>
                  </a:ext>
                </a:extLst>
              </p:cNvPr>
              <p:cNvSpPr/>
              <p:nvPr/>
            </p:nvSpPr>
            <p:spPr>
              <a:xfrm>
                <a:off x="2886492" y="2881565"/>
                <a:ext cx="212952" cy="229751"/>
              </a:xfrm>
              <a:custGeom>
                <a:avLst/>
                <a:gdLst/>
                <a:ahLst/>
                <a:cxnLst/>
                <a:rect l="l" t="t" r="r" b="b"/>
                <a:pathLst>
                  <a:path w="46777" h="50467" extrusionOk="0">
                    <a:moveTo>
                      <a:pt x="1" y="1"/>
                    </a:moveTo>
                    <a:lnTo>
                      <a:pt x="1" y="1458"/>
                    </a:lnTo>
                    <a:lnTo>
                      <a:pt x="21544" y="1458"/>
                    </a:lnTo>
                    <a:cubicBezTo>
                      <a:pt x="34653" y="1458"/>
                      <a:pt x="45320" y="12123"/>
                      <a:pt x="45320" y="25233"/>
                    </a:cubicBezTo>
                    <a:cubicBezTo>
                      <a:pt x="45320" y="38344"/>
                      <a:pt x="34653" y="49009"/>
                      <a:pt x="21544" y="49009"/>
                    </a:cubicBezTo>
                    <a:lnTo>
                      <a:pt x="1" y="49009"/>
                    </a:lnTo>
                    <a:lnTo>
                      <a:pt x="1" y="50466"/>
                    </a:lnTo>
                    <a:lnTo>
                      <a:pt x="21544" y="50466"/>
                    </a:lnTo>
                    <a:cubicBezTo>
                      <a:pt x="35457" y="50466"/>
                      <a:pt x="46776" y="39146"/>
                      <a:pt x="46776" y="25233"/>
                    </a:cubicBezTo>
                    <a:cubicBezTo>
                      <a:pt x="46776" y="11322"/>
                      <a:pt x="35457" y="1"/>
                      <a:pt x="21544" y="1"/>
                    </a:cubicBezTo>
                    <a:close/>
                  </a:path>
                </a:pathLst>
              </a:custGeom>
              <a:solidFill>
                <a:srgbClr val="96979B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584" name="Google Shape;7820;p72">
                <a:extLst>
                  <a:ext uri="{FF2B5EF4-FFF2-40B4-BE49-F238E27FC236}">
                    <a16:creationId xmlns:a16="http://schemas.microsoft.com/office/drawing/2014/main" id="{8D157AD2-8102-02DB-B218-CD829B2C46A3}"/>
                  </a:ext>
                </a:extLst>
              </p:cNvPr>
              <p:cNvSpPr/>
              <p:nvPr/>
            </p:nvSpPr>
            <p:spPr>
              <a:xfrm>
                <a:off x="2492145" y="2881565"/>
                <a:ext cx="212934" cy="229751"/>
              </a:xfrm>
              <a:custGeom>
                <a:avLst/>
                <a:gdLst/>
                <a:ahLst/>
                <a:cxnLst/>
                <a:rect l="l" t="t" r="r" b="b"/>
                <a:pathLst>
                  <a:path w="46773" h="50467" extrusionOk="0">
                    <a:moveTo>
                      <a:pt x="25232" y="1"/>
                    </a:moveTo>
                    <a:cubicBezTo>
                      <a:pt x="11319" y="1"/>
                      <a:pt x="0" y="11322"/>
                      <a:pt x="0" y="25233"/>
                    </a:cubicBezTo>
                    <a:cubicBezTo>
                      <a:pt x="0" y="39146"/>
                      <a:pt x="11319" y="50466"/>
                      <a:pt x="25232" y="50466"/>
                    </a:cubicBezTo>
                    <a:lnTo>
                      <a:pt x="46773" y="50466"/>
                    </a:lnTo>
                    <a:lnTo>
                      <a:pt x="46773" y="49007"/>
                    </a:lnTo>
                    <a:lnTo>
                      <a:pt x="25232" y="49007"/>
                    </a:lnTo>
                    <a:cubicBezTo>
                      <a:pt x="12124" y="49007"/>
                      <a:pt x="1456" y="38344"/>
                      <a:pt x="1456" y="25233"/>
                    </a:cubicBezTo>
                    <a:cubicBezTo>
                      <a:pt x="1456" y="12123"/>
                      <a:pt x="12124" y="1457"/>
                      <a:pt x="25232" y="1457"/>
                    </a:cubicBezTo>
                    <a:lnTo>
                      <a:pt x="46773" y="1457"/>
                    </a:lnTo>
                    <a:lnTo>
                      <a:pt x="46773" y="1"/>
                    </a:lnTo>
                    <a:close/>
                  </a:path>
                </a:pathLst>
              </a:custGeom>
              <a:solidFill>
                <a:srgbClr val="96979B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532" name="Google Shape;7821;p72">
              <a:extLst>
                <a:ext uri="{FF2B5EF4-FFF2-40B4-BE49-F238E27FC236}">
                  <a16:creationId xmlns:a16="http://schemas.microsoft.com/office/drawing/2014/main" id="{89D30879-1F12-5BC7-AC7F-705E9EE2F526}"/>
                </a:ext>
              </a:extLst>
            </p:cNvPr>
            <p:cNvGrpSpPr/>
            <p:nvPr/>
          </p:nvGrpSpPr>
          <p:grpSpPr>
            <a:xfrm>
              <a:off x="2389399" y="2595741"/>
              <a:ext cx="812796" cy="296825"/>
              <a:chOff x="2389399" y="2595741"/>
              <a:chExt cx="812796" cy="296825"/>
            </a:xfrm>
          </p:grpSpPr>
          <p:grpSp>
            <p:nvGrpSpPr>
              <p:cNvPr id="558" name="Google Shape;7822;p72">
                <a:extLst>
                  <a:ext uri="{FF2B5EF4-FFF2-40B4-BE49-F238E27FC236}">
                    <a16:creationId xmlns:a16="http://schemas.microsoft.com/office/drawing/2014/main" id="{FB190100-C539-7CDC-1C05-87D38CB5927E}"/>
                  </a:ext>
                </a:extLst>
              </p:cNvPr>
              <p:cNvGrpSpPr/>
              <p:nvPr/>
            </p:nvGrpSpPr>
            <p:grpSpPr>
              <a:xfrm>
                <a:off x="2389399" y="2595741"/>
                <a:ext cx="363638" cy="296825"/>
                <a:chOff x="2389399" y="2595741"/>
                <a:chExt cx="363638" cy="296825"/>
              </a:xfrm>
            </p:grpSpPr>
            <p:grpSp>
              <p:nvGrpSpPr>
                <p:cNvPr id="575" name="Google Shape;7823;p72">
                  <a:extLst>
                    <a:ext uri="{FF2B5EF4-FFF2-40B4-BE49-F238E27FC236}">
                      <a16:creationId xmlns:a16="http://schemas.microsoft.com/office/drawing/2014/main" id="{D1814972-721C-D85C-E638-2F7454A14D92}"/>
                    </a:ext>
                  </a:extLst>
                </p:cNvPr>
                <p:cNvGrpSpPr/>
                <p:nvPr/>
              </p:nvGrpSpPr>
              <p:grpSpPr>
                <a:xfrm>
                  <a:off x="2493852" y="2794333"/>
                  <a:ext cx="259185" cy="98232"/>
                  <a:chOff x="2493852" y="2794333"/>
                  <a:chExt cx="259185" cy="98232"/>
                </a:xfrm>
              </p:grpSpPr>
              <p:sp>
                <p:nvSpPr>
                  <p:cNvPr id="579" name="Google Shape;7824;p72">
                    <a:extLst>
                      <a:ext uri="{FF2B5EF4-FFF2-40B4-BE49-F238E27FC236}">
                        <a16:creationId xmlns:a16="http://schemas.microsoft.com/office/drawing/2014/main" id="{8BF85CFD-8259-76E1-3E82-AFA379BC3EF0}"/>
                      </a:ext>
                    </a:extLst>
                  </p:cNvPr>
                  <p:cNvSpPr/>
                  <p:nvPr/>
                </p:nvSpPr>
                <p:spPr>
                  <a:xfrm>
                    <a:off x="2500419" y="2800896"/>
                    <a:ext cx="246135" cy="851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066" h="18698" extrusionOk="0">
                        <a:moveTo>
                          <a:pt x="243" y="1"/>
                        </a:moveTo>
                        <a:cubicBezTo>
                          <a:pt x="108" y="1"/>
                          <a:pt x="1" y="108"/>
                          <a:pt x="1" y="243"/>
                        </a:cubicBezTo>
                        <a:cubicBezTo>
                          <a:pt x="1" y="4216"/>
                          <a:pt x="3233" y="7447"/>
                          <a:pt x="7204" y="7447"/>
                        </a:cubicBezTo>
                        <a:lnTo>
                          <a:pt x="47616" y="7447"/>
                        </a:lnTo>
                        <a:cubicBezTo>
                          <a:pt x="50905" y="7447"/>
                          <a:pt x="53581" y="10122"/>
                          <a:pt x="53581" y="13412"/>
                        </a:cubicBezTo>
                        <a:lnTo>
                          <a:pt x="53581" y="18455"/>
                        </a:lnTo>
                        <a:cubicBezTo>
                          <a:pt x="53581" y="18590"/>
                          <a:pt x="53688" y="18697"/>
                          <a:pt x="53823" y="18697"/>
                        </a:cubicBezTo>
                        <a:cubicBezTo>
                          <a:pt x="53957" y="18697"/>
                          <a:pt x="54065" y="18590"/>
                          <a:pt x="54062" y="18455"/>
                        </a:cubicBezTo>
                        <a:lnTo>
                          <a:pt x="54062" y="13412"/>
                        </a:lnTo>
                        <a:cubicBezTo>
                          <a:pt x="54062" y="9854"/>
                          <a:pt x="51169" y="6961"/>
                          <a:pt x="47611" y="6961"/>
                        </a:cubicBezTo>
                        <a:lnTo>
                          <a:pt x="7203" y="6961"/>
                        </a:lnTo>
                        <a:cubicBezTo>
                          <a:pt x="3498" y="6961"/>
                          <a:pt x="485" y="3946"/>
                          <a:pt x="485" y="243"/>
                        </a:cubicBezTo>
                        <a:cubicBezTo>
                          <a:pt x="485" y="108"/>
                          <a:pt x="377" y="1"/>
                          <a:pt x="243" y="1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>
                      <a:solidFill>
                        <a:srgbClr val="00B050"/>
                      </a:solidFill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580" name="Google Shape;7825;p72">
                    <a:extLst>
                      <a:ext uri="{FF2B5EF4-FFF2-40B4-BE49-F238E27FC236}">
                        <a16:creationId xmlns:a16="http://schemas.microsoft.com/office/drawing/2014/main" id="{65E0D17E-1D2F-E26A-E94F-FCA631188438}"/>
                      </a:ext>
                    </a:extLst>
                  </p:cNvPr>
                  <p:cNvSpPr/>
                  <p:nvPr/>
                </p:nvSpPr>
                <p:spPr>
                  <a:xfrm>
                    <a:off x="2493852" y="2794333"/>
                    <a:ext cx="15360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4" h="3373" extrusionOk="0">
                        <a:moveTo>
                          <a:pt x="1687" y="0"/>
                        </a:moveTo>
                        <a:cubicBezTo>
                          <a:pt x="755" y="0"/>
                          <a:pt x="1" y="754"/>
                          <a:pt x="1" y="1687"/>
                        </a:cubicBezTo>
                        <a:cubicBezTo>
                          <a:pt x="1" y="2619"/>
                          <a:pt x="755" y="3373"/>
                          <a:pt x="1687" y="3373"/>
                        </a:cubicBezTo>
                        <a:cubicBezTo>
                          <a:pt x="2619" y="3370"/>
                          <a:pt x="3374" y="2617"/>
                          <a:pt x="3374" y="1687"/>
                        </a:cubicBezTo>
                        <a:cubicBezTo>
                          <a:pt x="3374" y="754"/>
                          <a:pt x="2619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>
                      <a:solidFill>
                        <a:srgbClr val="00B050"/>
                      </a:solidFill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581" name="Google Shape;7826;p72">
                    <a:extLst>
                      <a:ext uri="{FF2B5EF4-FFF2-40B4-BE49-F238E27FC236}">
                        <a16:creationId xmlns:a16="http://schemas.microsoft.com/office/drawing/2014/main" id="{64DB40D5-180B-9795-85BB-DC45B3F85977}"/>
                      </a:ext>
                    </a:extLst>
                  </p:cNvPr>
                  <p:cNvSpPr/>
                  <p:nvPr/>
                </p:nvSpPr>
                <p:spPr>
                  <a:xfrm>
                    <a:off x="2737686" y="2877210"/>
                    <a:ext cx="15351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2" h="3373" extrusionOk="0">
                        <a:moveTo>
                          <a:pt x="1687" y="1"/>
                        </a:moveTo>
                        <a:cubicBezTo>
                          <a:pt x="755" y="1"/>
                          <a:pt x="1" y="754"/>
                          <a:pt x="1" y="1686"/>
                        </a:cubicBezTo>
                        <a:cubicBezTo>
                          <a:pt x="1" y="2618"/>
                          <a:pt x="755" y="3372"/>
                          <a:pt x="1687" y="3372"/>
                        </a:cubicBezTo>
                        <a:cubicBezTo>
                          <a:pt x="2619" y="3372"/>
                          <a:pt x="3372" y="2616"/>
                          <a:pt x="3372" y="1686"/>
                        </a:cubicBezTo>
                        <a:cubicBezTo>
                          <a:pt x="3372" y="754"/>
                          <a:pt x="2619" y="1"/>
                          <a:pt x="1687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>
                      <a:solidFill>
                        <a:srgbClr val="00B050"/>
                      </a:solidFill>
                      <a:cs typeface="B Nazanin" panose="00000400000000000000" pitchFamily="2" charset="-78"/>
                    </a:endParaRPr>
                  </a:p>
                </p:txBody>
              </p:sp>
            </p:grpSp>
            <p:grpSp>
              <p:nvGrpSpPr>
                <p:cNvPr id="576" name="Google Shape;7827;p72">
                  <a:extLst>
                    <a:ext uri="{FF2B5EF4-FFF2-40B4-BE49-F238E27FC236}">
                      <a16:creationId xmlns:a16="http://schemas.microsoft.com/office/drawing/2014/main" id="{32204ECA-8290-746F-226E-3552E770A168}"/>
                    </a:ext>
                  </a:extLst>
                </p:cNvPr>
                <p:cNvGrpSpPr/>
                <p:nvPr/>
              </p:nvGrpSpPr>
              <p:grpSpPr>
                <a:xfrm>
                  <a:off x="2389399" y="2595741"/>
                  <a:ext cx="224343" cy="182054"/>
                  <a:chOff x="2389399" y="2595741"/>
                  <a:chExt cx="224343" cy="182054"/>
                </a:xfrm>
              </p:grpSpPr>
              <p:sp>
                <p:nvSpPr>
                  <p:cNvPr id="577" name="Google Shape;7828;p72">
                    <a:extLst>
                      <a:ext uri="{FF2B5EF4-FFF2-40B4-BE49-F238E27FC236}">
                        <a16:creationId xmlns:a16="http://schemas.microsoft.com/office/drawing/2014/main" id="{EA9E993A-B69B-EB38-77F7-98DC3F33AE50}"/>
                      </a:ext>
                    </a:extLst>
                  </p:cNvPr>
                  <p:cNvSpPr/>
                  <p:nvPr/>
                </p:nvSpPr>
                <p:spPr>
                  <a:xfrm>
                    <a:off x="2389399" y="2595741"/>
                    <a:ext cx="224343" cy="18205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9" h="39990" extrusionOk="0">
                        <a:moveTo>
                          <a:pt x="7997" y="1"/>
                        </a:moveTo>
                        <a:cubicBezTo>
                          <a:pt x="3580" y="1"/>
                          <a:pt x="0" y="3580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9"/>
                          <a:pt x="7997" y="39989"/>
                        </a:cubicBezTo>
                        <a:lnTo>
                          <a:pt x="41282" y="39989"/>
                        </a:lnTo>
                        <a:cubicBezTo>
                          <a:pt x="45697" y="39989"/>
                          <a:pt x="49277" y="36409"/>
                          <a:pt x="49277" y="31993"/>
                        </a:cubicBezTo>
                        <a:lnTo>
                          <a:pt x="49277" y="7995"/>
                        </a:lnTo>
                        <a:cubicBezTo>
                          <a:pt x="49278" y="3580"/>
                          <a:pt x="45697" y="1"/>
                          <a:pt x="41282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657E9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>
                      <a:solidFill>
                        <a:srgbClr val="00B050"/>
                      </a:solidFill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578" name="Google Shape;7829;p72">
                    <a:extLst>
                      <a:ext uri="{FF2B5EF4-FFF2-40B4-BE49-F238E27FC236}">
                        <a16:creationId xmlns:a16="http://schemas.microsoft.com/office/drawing/2014/main" id="{E45CD2E4-3656-E0FA-94F6-82C6874686C6}"/>
                      </a:ext>
                    </a:extLst>
                  </p:cNvPr>
                  <p:cNvSpPr/>
                  <p:nvPr/>
                </p:nvSpPr>
                <p:spPr>
                  <a:xfrm>
                    <a:off x="2430284" y="2686181"/>
                    <a:ext cx="140326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4" h="243" extrusionOk="0">
                        <a:moveTo>
                          <a:pt x="121" y="1"/>
                        </a:moveTo>
                        <a:cubicBezTo>
                          <a:pt x="55" y="1"/>
                          <a:pt x="0" y="55"/>
                          <a:pt x="0" y="121"/>
                        </a:cubicBezTo>
                        <a:cubicBezTo>
                          <a:pt x="0" y="187"/>
                          <a:pt x="55" y="243"/>
                          <a:pt x="121" y="243"/>
                        </a:cubicBezTo>
                        <a:lnTo>
                          <a:pt x="30703" y="243"/>
                        </a:lnTo>
                        <a:cubicBezTo>
                          <a:pt x="30769" y="243"/>
                          <a:pt x="30823" y="187"/>
                          <a:pt x="30823" y="121"/>
                        </a:cubicBezTo>
                        <a:cubicBezTo>
                          <a:pt x="30823" y="55"/>
                          <a:pt x="30767" y="1"/>
                          <a:pt x="30701" y="1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>
                      <a:solidFill>
                        <a:srgbClr val="00B050"/>
                      </a:solidFill>
                      <a:cs typeface="B Nazanin" panose="00000400000000000000" pitchFamily="2" charset="-78"/>
                    </a:endParaRPr>
                  </a:p>
                </p:txBody>
              </p:sp>
            </p:grpSp>
          </p:grpSp>
          <p:grpSp>
            <p:nvGrpSpPr>
              <p:cNvPr id="559" name="Google Shape;7830;p72">
                <a:extLst>
                  <a:ext uri="{FF2B5EF4-FFF2-40B4-BE49-F238E27FC236}">
                    <a16:creationId xmlns:a16="http://schemas.microsoft.com/office/drawing/2014/main" id="{2FA40B8A-1E9A-DD0E-75B7-AD6C3C377CC9}"/>
                  </a:ext>
                </a:extLst>
              </p:cNvPr>
              <p:cNvGrpSpPr/>
              <p:nvPr/>
            </p:nvGrpSpPr>
            <p:grpSpPr>
              <a:xfrm>
                <a:off x="2683630" y="2595741"/>
                <a:ext cx="224334" cy="296825"/>
                <a:chOff x="2683630" y="2595741"/>
                <a:chExt cx="224334" cy="296825"/>
              </a:xfrm>
            </p:grpSpPr>
            <p:grpSp>
              <p:nvGrpSpPr>
                <p:cNvPr id="568" name="Google Shape;7831;p72">
                  <a:extLst>
                    <a:ext uri="{FF2B5EF4-FFF2-40B4-BE49-F238E27FC236}">
                      <a16:creationId xmlns:a16="http://schemas.microsoft.com/office/drawing/2014/main" id="{BD80F50C-D406-E634-4840-BA8E2E05596F}"/>
                    </a:ext>
                  </a:extLst>
                </p:cNvPr>
                <p:cNvGrpSpPr/>
                <p:nvPr/>
              </p:nvGrpSpPr>
              <p:grpSpPr>
                <a:xfrm>
                  <a:off x="2788083" y="2794333"/>
                  <a:ext cx="15356" cy="98232"/>
                  <a:chOff x="2788083" y="2794333"/>
                  <a:chExt cx="15356" cy="98232"/>
                </a:xfrm>
              </p:grpSpPr>
              <p:sp>
                <p:nvSpPr>
                  <p:cNvPr id="572" name="Google Shape;7832;p72">
                    <a:extLst>
                      <a:ext uri="{FF2B5EF4-FFF2-40B4-BE49-F238E27FC236}">
                        <a16:creationId xmlns:a16="http://schemas.microsoft.com/office/drawing/2014/main" id="{BD3DB83B-2588-2CBB-96CE-496F7AC0CFE1}"/>
                      </a:ext>
                    </a:extLst>
                  </p:cNvPr>
                  <p:cNvSpPr/>
                  <p:nvPr/>
                </p:nvSpPr>
                <p:spPr>
                  <a:xfrm>
                    <a:off x="2794655" y="2800905"/>
                    <a:ext cx="2213" cy="8511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86" h="18696" extrusionOk="0">
                        <a:moveTo>
                          <a:pt x="243" y="0"/>
                        </a:moveTo>
                        <a:cubicBezTo>
                          <a:pt x="108" y="0"/>
                          <a:pt x="1" y="109"/>
                          <a:pt x="1" y="243"/>
                        </a:cubicBezTo>
                        <a:lnTo>
                          <a:pt x="1" y="18453"/>
                        </a:lnTo>
                        <a:cubicBezTo>
                          <a:pt x="1" y="18588"/>
                          <a:pt x="108" y="18695"/>
                          <a:pt x="243" y="18695"/>
                        </a:cubicBezTo>
                        <a:cubicBezTo>
                          <a:pt x="377" y="18695"/>
                          <a:pt x="485" y="18588"/>
                          <a:pt x="485" y="18453"/>
                        </a:cubicBezTo>
                        <a:lnTo>
                          <a:pt x="485" y="243"/>
                        </a:lnTo>
                        <a:cubicBezTo>
                          <a:pt x="485" y="109"/>
                          <a:pt x="377" y="0"/>
                          <a:pt x="243" y="0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>
                      <a:solidFill>
                        <a:srgbClr val="00B050"/>
                      </a:solidFill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573" name="Google Shape;7833;p72">
                    <a:extLst>
                      <a:ext uri="{FF2B5EF4-FFF2-40B4-BE49-F238E27FC236}">
                        <a16:creationId xmlns:a16="http://schemas.microsoft.com/office/drawing/2014/main" id="{A41372AA-772F-24BF-583B-9C69CD14BDE4}"/>
                      </a:ext>
                    </a:extLst>
                  </p:cNvPr>
                  <p:cNvSpPr/>
                  <p:nvPr/>
                </p:nvSpPr>
                <p:spPr>
                  <a:xfrm>
                    <a:off x="2788083" y="2794333"/>
                    <a:ext cx="15356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3" h="3373" extrusionOk="0">
                        <a:moveTo>
                          <a:pt x="1687" y="0"/>
                        </a:moveTo>
                        <a:cubicBezTo>
                          <a:pt x="755" y="0"/>
                          <a:pt x="1" y="754"/>
                          <a:pt x="1" y="1687"/>
                        </a:cubicBezTo>
                        <a:cubicBezTo>
                          <a:pt x="1" y="2619"/>
                          <a:pt x="755" y="3373"/>
                          <a:pt x="1687" y="3373"/>
                        </a:cubicBezTo>
                        <a:cubicBezTo>
                          <a:pt x="2618" y="3373"/>
                          <a:pt x="3372" y="2617"/>
                          <a:pt x="3372" y="1687"/>
                        </a:cubicBezTo>
                        <a:cubicBezTo>
                          <a:pt x="3372" y="754"/>
                          <a:pt x="2618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>
                      <a:solidFill>
                        <a:srgbClr val="00B050"/>
                      </a:solidFill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574" name="Google Shape;7834;p72">
                    <a:extLst>
                      <a:ext uri="{FF2B5EF4-FFF2-40B4-BE49-F238E27FC236}">
                        <a16:creationId xmlns:a16="http://schemas.microsoft.com/office/drawing/2014/main" id="{53B1BF37-63C4-FE89-12AF-18D90AA1FA81}"/>
                      </a:ext>
                    </a:extLst>
                  </p:cNvPr>
                  <p:cNvSpPr/>
                  <p:nvPr/>
                </p:nvSpPr>
                <p:spPr>
                  <a:xfrm>
                    <a:off x="2788083" y="2877210"/>
                    <a:ext cx="15356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3" h="3373" extrusionOk="0">
                        <a:moveTo>
                          <a:pt x="1687" y="1"/>
                        </a:moveTo>
                        <a:cubicBezTo>
                          <a:pt x="755" y="1"/>
                          <a:pt x="1" y="754"/>
                          <a:pt x="1" y="1686"/>
                        </a:cubicBezTo>
                        <a:cubicBezTo>
                          <a:pt x="1" y="2618"/>
                          <a:pt x="755" y="3372"/>
                          <a:pt x="1687" y="3372"/>
                        </a:cubicBezTo>
                        <a:cubicBezTo>
                          <a:pt x="2618" y="3372"/>
                          <a:pt x="3372" y="2616"/>
                          <a:pt x="3372" y="1686"/>
                        </a:cubicBezTo>
                        <a:cubicBezTo>
                          <a:pt x="3372" y="754"/>
                          <a:pt x="2618" y="1"/>
                          <a:pt x="1687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>
                      <a:solidFill>
                        <a:srgbClr val="00B050"/>
                      </a:solidFill>
                      <a:cs typeface="B Nazanin" panose="00000400000000000000" pitchFamily="2" charset="-78"/>
                    </a:endParaRPr>
                  </a:p>
                </p:txBody>
              </p:sp>
            </p:grpSp>
            <p:grpSp>
              <p:nvGrpSpPr>
                <p:cNvPr id="569" name="Google Shape;7835;p72">
                  <a:extLst>
                    <a:ext uri="{FF2B5EF4-FFF2-40B4-BE49-F238E27FC236}">
                      <a16:creationId xmlns:a16="http://schemas.microsoft.com/office/drawing/2014/main" id="{952CC2C6-752F-B811-3970-9F944E89801D}"/>
                    </a:ext>
                  </a:extLst>
                </p:cNvPr>
                <p:cNvGrpSpPr/>
                <p:nvPr/>
              </p:nvGrpSpPr>
              <p:grpSpPr>
                <a:xfrm>
                  <a:off x="2683630" y="2595741"/>
                  <a:ext cx="224334" cy="182054"/>
                  <a:chOff x="2683630" y="2595741"/>
                  <a:chExt cx="224334" cy="182054"/>
                </a:xfrm>
              </p:grpSpPr>
              <p:sp>
                <p:nvSpPr>
                  <p:cNvPr id="570" name="Google Shape;7836;p72">
                    <a:extLst>
                      <a:ext uri="{FF2B5EF4-FFF2-40B4-BE49-F238E27FC236}">
                        <a16:creationId xmlns:a16="http://schemas.microsoft.com/office/drawing/2014/main" id="{BDDBE2E1-A8FF-6184-08BA-FCCD0B215BC6}"/>
                      </a:ext>
                    </a:extLst>
                  </p:cNvPr>
                  <p:cNvSpPr/>
                  <p:nvPr/>
                </p:nvSpPr>
                <p:spPr>
                  <a:xfrm>
                    <a:off x="2683630" y="2595741"/>
                    <a:ext cx="224334" cy="18205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7" h="39990" extrusionOk="0">
                        <a:moveTo>
                          <a:pt x="7996" y="1"/>
                        </a:moveTo>
                        <a:cubicBezTo>
                          <a:pt x="3580" y="1"/>
                          <a:pt x="0" y="3580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9"/>
                          <a:pt x="7996" y="39989"/>
                        </a:cubicBezTo>
                        <a:lnTo>
                          <a:pt x="41280" y="39989"/>
                        </a:lnTo>
                        <a:cubicBezTo>
                          <a:pt x="45697" y="39989"/>
                          <a:pt x="49277" y="36409"/>
                          <a:pt x="49277" y="31993"/>
                        </a:cubicBezTo>
                        <a:lnTo>
                          <a:pt x="49277" y="7995"/>
                        </a:lnTo>
                        <a:cubicBezTo>
                          <a:pt x="49277" y="3580"/>
                          <a:pt x="45697" y="1"/>
                          <a:pt x="41280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657E9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>
                      <a:solidFill>
                        <a:srgbClr val="00B050"/>
                      </a:solidFill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571" name="Google Shape;7837;p72">
                    <a:extLst>
                      <a:ext uri="{FF2B5EF4-FFF2-40B4-BE49-F238E27FC236}">
                        <a16:creationId xmlns:a16="http://schemas.microsoft.com/office/drawing/2014/main" id="{59DF32A4-A190-2BE9-822E-40C73B860BF8}"/>
                      </a:ext>
                    </a:extLst>
                  </p:cNvPr>
                  <p:cNvSpPr/>
                  <p:nvPr/>
                </p:nvSpPr>
                <p:spPr>
                  <a:xfrm>
                    <a:off x="2724889" y="2686181"/>
                    <a:ext cx="140322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3" h="243" extrusionOk="0">
                        <a:moveTo>
                          <a:pt x="121" y="1"/>
                        </a:moveTo>
                        <a:cubicBezTo>
                          <a:pt x="55" y="1"/>
                          <a:pt x="0" y="55"/>
                          <a:pt x="0" y="121"/>
                        </a:cubicBezTo>
                        <a:cubicBezTo>
                          <a:pt x="0" y="187"/>
                          <a:pt x="55" y="243"/>
                          <a:pt x="121" y="243"/>
                        </a:cubicBezTo>
                        <a:lnTo>
                          <a:pt x="30701" y="243"/>
                        </a:lnTo>
                        <a:cubicBezTo>
                          <a:pt x="30769" y="243"/>
                          <a:pt x="30823" y="187"/>
                          <a:pt x="30823" y="121"/>
                        </a:cubicBezTo>
                        <a:cubicBezTo>
                          <a:pt x="30823" y="55"/>
                          <a:pt x="30767" y="1"/>
                          <a:pt x="30701" y="1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>
                      <a:solidFill>
                        <a:srgbClr val="00B050"/>
                      </a:solidFill>
                      <a:cs typeface="B Nazanin" panose="00000400000000000000" pitchFamily="2" charset="-78"/>
                    </a:endParaRPr>
                  </a:p>
                </p:txBody>
              </p:sp>
            </p:grpSp>
          </p:grpSp>
          <p:grpSp>
            <p:nvGrpSpPr>
              <p:cNvPr id="560" name="Google Shape;7838;p72">
                <a:extLst>
                  <a:ext uri="{FF2B5EF4-FFF2-40B4-BE49-F238E27FC236}">
                    <a16:creationId xmlns:a16="http://schemas.microsoft.com/office/drawing/2014/main" id="{56BCE2BC-B19F-5923-3814-F20270D138B2}"/>
                  </a:ext>
                </a:extLst>
              </p:cNvPr>
              <p:cNvGrpSpPr/>
              <p:nvPr/>
            </p:nvGrpSpPr>
            <p:grpSpPr>
              <a:xfrm>
                <a:off x="2838475" y="2595741"/>
                <a:ext cx="363719" cy="296825"/>
                <a:chOff x="2838475" y="2595741"/>
                <a:chExt cx="363719" cy="296825"/>
              </a:xfrm>
            </p:grpSpPr>
            <p:grpSp>
              <p:nvGrpSpPr>
                <p:cNvPr id="561" name="Google Shape;7839;p72">
                  <a:extLst>
                    <a:ext uri="{FF2B5EF4-FFF2-40B4-BE49-F238E27FC236}">
                      <a16:creationId xmlns:a16="http://schemas.microsoft.com/office/drawing/2014/main" id="{1C30978F-4D89-5C15-240F-B0B964389D2E}"/>
                    </a:ext>
                  </a:extLst>
                </p:cNvPr>
                <p:cNvGrpSpPr/>
                <p:nvPr/>
              </p:nvGrpSpPr>
              <p:grpSpPr>
                <a:xfrm>
                  <a:off x="2838475" y="2794333"/>
                  <a:ext cx="259185" cy="98232"/>
                  <a:chOff x="2838475" y="2794333"/>
                  <a:chExt cx="259185" cy="98232"/>
                </a:xfrm>
              </p:grpSpPr>
              <p:sp>
                <p:nvSpPr>
                  <p:cNvPr id="565" name="Google Shape;7840;p72">
                    <a:extLst>
                      <a:ext uri="{FF2B5EF4-FFF2-40B4-BE49-F238E27FC236}">
                        <a16:creationId xmlns:a16="http://schemas.microsoft.com/office/drawing/2014/main" id="{480C1B83-AD57-8AFD-C1D6-B4C7EF597D09}"/>
                      </a:ext>
                    </a:extLst>
                  </p:cNvPr>
                  <p:cNvSpPr/>
                  <p:nvPr/>
                </p:nvSpPr>
                <p:spPr>
                  <a:xfrm>
                    <a:off x="2845042" y="2800896"/>
                    <a:ext cx="246122" cy="851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063" h="18698" extrusionOk="0">
                        <a:moveTo>
                          <a:pt x="53821" y="1"/>
                        </a:moveTo>
                        <a:cubicBezTo>
                          <a:pt x="53687" y="1"/>
                          <a:pt x="53579" y="108"/>
                          <a:pt x="53579" y="243"/>
                        </a:cubicBezTo>
                        <a:cubicBezTo>
                          <a:pt x="53579" y="3946"/>
                          <a:pt x="50564" y="6961"/>
                          <a:pt x="46861" y="6961"/>
                        </a:cubicBezTo>
                        <a:lnTo>
                          <a:pt x="6451" y="6961"/>
                        </a:lnTo>
                        <a:cubicBezTo>
                          <a:pt x="2895" y="6961"/>
                          <a:pt x="0" y="9857"/>
                          <a:pt x="0" y="13412"/>
                        </a:cubicBezTo>
                        <a:lnTo>
                          <a:pt x="0" y="18455"/>
                        </a:lnTo>
                        <a:cubicBezTo>
                          <a:pt x="0" y="18590"/>
                          <a:pt x="109" y="18697"/>
                          <a:pt x="242" y="18697"/>
                        </a:cubicBezTo>
                        <a:cubicBezTo>
                          <a:pt x="379" y="18697"/>
                          <a:pt x="487" y="18590"/>
                          <a:pt x="486" y="18455"/>
                        </a:cubicBezTo>
                        <a:lnTo>
                          <a:pt x="486" y="13412"/>
                        </a:lnTo>
                        <a:cubicBezTo>
                          <a:pt x="486" y="10122"/>
                          <a:pt x="3162" y="7447"/>
                          <a:pt x="6451" y="7447"/>
                        </a:cubicBezTo>
                        <a:lnTo>
                          <a:pt x="46858" y="7447"/>
                        </a:lnTo>
                        <a:cubicBezTo>
                          <a:pt x="50831" y="7447"/>
                          <a:pt x="54063" y="4215"/>
                          <a:pt x="54063" y="243"/>
                        </a:cubicBezTo>
                        <a:cubicBezTo>
                          <a:pt x="54063" y="108"/>
                          <a:pt x="53954" y="1"/>
                          <a:pt x="53821" y="1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>
                      <a:solidFill>
                        <a:srgbClr val="00B050"/>
                      </a:solidFill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566" name="Google Shape;7841;p72">
                    <a:extLst>
                      <a:ext uri="{FF2B5EF4-FFF2-40B4-BE49-F238E27FC236}">
                        <a16:creationId xmlns:a16="http://schemas.microsoft.com/office/drawing/2014/main" id="{96754CEA-12B0-BF1F-23E5-84DEF0F993E4}"/>
                      </a:ext>
                    </a:extLst>
                  </p:cNvPr>
                  <p:cNvSpPr/>
                  <p:nvPr/>
                </p:nvSpPr>
                <p:spPr>
                  <a:xfrm>
                    <a:off x="3082301" y="2794333"/>
                    <a:ext cx="15360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4" h="3373" extrusionOk="0">
                        <a:moveTo>
                          <a:pt x="1687" y="0"/>
                        </a:moveTo>
                        <a:cubicBezTo>
                          <a:pt x="755" y="0"/>
                          <a:pt x="0" y="754"/>
                          <a:pt x="0" y="1687"/>
                        </a:cubicBezTo>
                        <a:cubicBezTo>
                          <a:pt x="0" y="2619"/>
                          <a:pt x="755" y="3373"/>
                          <a:pt x="1687" y="3373"/>
                        </a:cubicBezTo>
                        <a:cubicBezTo>
                          <a:pt x="2619" y="3370"/>
                          <a:pt x="3373" y="2617"/>
                          <a:pt x="3373" y="1687"/>
                        </a:cubicBezTo>
                        <a:cubicBezTo>
                          <a:pt x="3373" y="754"/>
                          <a:pt x="2619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>
                      <a:solidFill>
                        <a:srgbClr val="00B050"/>
                      </a:solidFill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567" name="Google Shape;7842;p72">
                    <a:extLst>
                      <a:ext uri="{FF2B5EF4-FFF2-40B4-BE49-F238E27FC236}">
                        <a16:creationId xmlns:a16="http://schemas.microsoft.com/office/drawing/2014/main" id="{00F503A9-3FC7-9EDF-5A66-338A83E5A1F7}"/>
                      </a:ext>
                    </a:extLst>
                  </p:cNvPr>
                  <p:cNvSpPr/>
                  <p:nvPr/>
                </p:nvSpPr>
                <p:spPr>
                  <a:xfrm>
                    <a:off x="2838475" y="2877210"/>
                    <a:ext cx="15351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2" h="3373" extrusionOk="0">
                        <a:moveTo>
                          <a:pt x="1685" y="1"/>
                        </a:moveTo>
                        <a:cubicBezTo>
                          <a:pt x="753" y="1"/>
                          <a:pt x="0" y="754"/>
                          <a:pt x="0" y="1686"/>
                        </a:cubicBezTo>
                        <a:cubicBezTo>
                          <a:pt x="0" y="2618"/>
                          <a:pt x="753" y="3372"/>
                          <a:pt x="1685" y="3372"/>
                        </a:cubicBezTo>
                        <a:cubicBezTo>
                          <a:pt x="2617" y="3372"/>
                          <a:pt x="3372" y="2616"/>
                          <a:pt x="3372" y="1686"/>
                        </a:cubicBezTo>
                        <a:cubicBezTo>
                          <a:pt x="3372" y="754"/>
                          <a:pt x="2617" y="1"/>
                          <a:pt x="1685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>
                      <a:solidFill>
                        <a:srgbClr val="00B050"/>
                      </a:solidFill>
                      <a:cs typeface="B Nazanin" panose="00000400000000000000" pitchFamily="2" charset="-78"/>
                    </a:endParaRPr>
                  </a:p>
                </p:txBody>
              </p:sp>
            </p:grpSp>
            <p:grpSp>
              <p:nvGrpSpPr>
                <p:cNvPr id="562" name="Google Shape;7843;p72">
                  <a:extLst>
                    <a:ext uri="{FF2B5EF4-FFF2-40B4-BE49-F238E27FC236}">
                      <a16:creationId xmlns:a16="http://schemas.microsoft.com/office/drawing/2014/main" id="{1563E844-E7C9-AE3D-2608-96546CF5D286}"/>
                    </a:ext>
                  </a:extLst>
                </p:cNvPr>
                <p:cNvGrpSpPr/>
                <p:nvPr/>
              </p:nvGrpSpPr>
              <p:grpSpPr>
                <a:xfrm>
                  <a:off x="2977852" y="2595741"/>
                  <a:ext cx="224343" cy="182054"/>
                  <a:chOff x="2977852" y="2595741"/>
                  <a:chExt cx="224343" cy="182054"/>
                </a:xfrm>
              </p:grpSpPr>
              <p:sp>
                <p:nvSpPr>
                  <p:cNvPr id="563" name="Google Shape;7844;p72">
                    <a:extLst>
                      <a:ext uri="{FF2B5EF4-FFF2-40B4-BE49-F238E27FC236}">
                        <a16:creationId xmlns:a16="http://schemas.microsoft.com/office/drawing/2014/main" id="{4740CC1A-88CB-49D6-E980-5351B7C09BF4}"/>
                      </a:ext>
                    </a:extLst>
                  </p:cNvPr>
                  <p:cNvSpPr/>
                  <p:nvPr/>
                </p:nvSpPr>
                <p:spPr>
                  <a:xfrm>
                    <a:off x="2977852" y="2595741"/>
                    <a:ext cx="224343" cy="18205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9" h="39990" extrusionOk="0">
                        <a:moveTo>
                          <a:pt x="7995" y="1"/>
                        </a:moveTo>
                        <a:cubicBezTo>
                          <a:pt x="3580" y="1"/>
                          <a:pt x="0" y="3580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9"/>
                          <a:pt x="7995" y="39989"/>
                        </a:cubicBezTo>
                        <a:lnTo>
                          <a:pt x="41282" y="39989"/>
                        </a:lnTo>
                        <a:cubicBezTo>
                          <a:pt x="45698" y="39989"/>
                          <a:pt x="49278" y="36409"/>
                          <a:pt x="49278" y="31993"/>
                        </a:cubicBezTo>
                        <a:lnTo>
                          <a:pt x="49278" y="7995"/>
                        </a:lnTo>
                        <a:cubicBezTo>
                          <a:pt x="49278" y="3580"/>
                          <a:pt x="45698" y="1"/>
                          <a:pt x="41282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657E9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>
                      <a:solidFill>
                        <a:srgbClr val="00B050"/>
                      </a:solidFill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564" name="Google Shape;7845;p72">
                    <a:extLst>
                      <a:ext uri="{FF2B5EF4-FFF2-40B4-BE49-F238E27FC236}">
                        <a16:creationId xmlns:a16="http://schemas.microsoft.com/office/drawing/2014/main" id="{C68B066F-4AEA-2161-7EBB-8A2A66C0D46D}"/>
                      </a:ext>
                    </a:extLst>
                  </p:cNvPr>
                  <p:cNvSpPr/>
                  <p:nvPr/>
                </p:nvSpPr>
                <p:spPr>
                  <a:xfrm>
                    <a:off x="3020572" y="2686181"/>
                    <a:ext cx="140326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4" h="243" extrusionOk="0">
                        <a:moveTo>
                          <a:pt x="123" y="1"/>
                        </a:moveTo>
                        <a:cubicBezTo>
                          <a:pt x="57" y="1"/>
                          <a:pt x="1" y="55"/>
                          <a:pt x="1" y="121"/>
                        </a:cubicBezTo>
                        <a:cubicBezTo>
                          <a:pt x="1" y="187"/>
                          <a:pt x="57" y="243"/>
                          <a:pt x="123" y="243"/>
                        </a:cubicBezTo>
                        <a:lnTo>
                          <a:pt x="30703" y="243"/>
                        </a:lnTo>
                        <a:cubicBezTo>
                          <a:pt x="30769" y="243"/>
                          <a:pt x="30824" y="187"/>
                          <a:pt x="30824" y="121"/>
                        </a:cubicBezTo>
                        <a:cubicBezTo>
                          <a:pt x="30824" y="55"/>
                          <a:pt x="30769" y="1"/>
                          <a:pt x="30703" y="1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>
                      <a:solidFill>
                        <a:srgbClr val="00B050"/>
                      </a:solidFill>
                      <a:cs typeface="B Nazanin" panose="00000400000000000000" pitchFamily="2" charset="-78"/>
                    </a:endParaRPr>
                  </a:p>
                </p:txBody>
              </p:sp>
            </p:grpSp>
          </p:grpSp>
        </p:grpSp>
        <p:grpSp>
          <p:nvGrpSpPr>
            <p:cNvPr id="533" name="Google Shape;7846;p72">
              <a:extLst>
                <a:ext uri="{FF2B5EF4-FFF2-40B4-BE49-F238E27FC236}">
                  <a16:creationId xmlns:a16="http://schemas.microsoft.com/office/drawing/2014/main" id="{1011CDEB-7B9D-33F8-CED5-C5A73EF4B48A}"/>
                </a:ext>
              </a:extLst>
            </p:cNvPr>
            <p:cNvGrpSpPr/>
            <p:nvPr/>
          </p:nvGrpSpPr>
          <p:grpSpPr>
            <a:xfrm>
              <a:off x="2389399" y="3100241"/>
              <a:ext cx="812796" cy="296869"/>
              <a:chOff x="2389399" y="3100241"/>
              <a:chExt cx="812796" cy="296869"/>
            </a:xfrm>
          </p:grpSpPr>
          <p:grpSp>
            <p:nvGrpSpPr>
              <p:cNvPr id="534" name="Google Shape;7847;p72">
                <a:extLst>
                  <a:ext uri="{FF2B5EF4-FFF2-40B4-BE49-F238E27FC236}">
                    <a16:creationId xmlns:a16="http://schemas.microsoft.com/office/drawing/2014/main" id="{79EE6667-9579-A1F3-82B8-6DC181BE546E}"/>
                  </a:ext>
                </a:extLst>
              </p:cNvPr>
              <p:cNvGrpSpPr/>
              <p:nvPr/>
            </p:nvGrpSpPr>
            <p:grpSpPr>
              <a:xfrm>
                <a:off x="2683630" y="3100241"/>
                <a:ext cx="224334" cy="296869"/>
                <a:chOff x="2683630" y="3100241"/>
                <a:chExt cx="224334" cy="296869"/>
              </a:xfrm>
            </p:grpSpPr>
            <p:grpSp>
              <p:nvGrpSpPr>
                <p:cNvPr id="551" name="Google Shape;7848;p72">
                  <a:extLst>
                    <a:ext uri="{FF2B5EF4-FFF2-40B4-BE49-F238E27FC236}">
                      <a16:creationId xmlns:a16="http://schemas.microsoft.com/office/drawing/2014/main" id="{5D7CB967-0BB3-8BF1-FB3A-97CAC693ADE5}"/>
                    </a:ext>
                  </a:extLst>
                </p:cNvPr>
                <p:cNvGrpSpPr/>
                <p:nvPr/>
              </p:nvGrpSpPr>
              <p:grpSpPr>
                <a:xfrm>
                  <a:off x="2788083" y="3100241"/>
                  <a:ext cx="15356" cy="98237"/>
                  <a:chOff x="2788083" y="3100241"/>
                  <a:chExt cx="15356" cy="98237"/>
                </a:xfrm>
              </p:grpSpPr>
              <p:sp>
                <p:nvSpPr>
                  <p:cNvPr id="555" name="Google Shape;7849;p72">
                    <a:extLst>
                      <a:ext uri="{FF2B5EF4-FFF2-40B4-BE49-F238E27FC236}">
                        <a16:creationId xmlns:a16="http://schemas.microsoft.com/office/drawing/2014/main" id="{BF36473F-A865-9C02-CC4D-D158D67AA4C0}"/>
                      </a:ext>
                    </a:extLst>
                  </p:cNvPr>
                  <p:cNvSpPr/>
                  <p:nvPr/>
                </p:nvSpPr>
                <p:spPr>
                  <a:xfrm>
                    <a:off x="2794655" y="3106808"/>
                    <a:ext cx="2213" cy="8511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86" h="18697" extrusionOk="0">
                        <a:moveTo>
                          <a:pt x="243" y="1"/>
                        </a:moveTo>
                        <a:cubicBezTo>
                          <a:pt x="108" y="1"/>
                          <a:pt x="1" y="109"/>
                          <a:pt x="1" y="243"/>
                        </a:cubicBezTo>
                        <a:lnTo>
                          <a:pt x="1" y="18455"/>
                        </a:lnTo>
                        <a:cubicBezTo>
                          <a:pt x="1" y="18588"/>
                          <a:pt x="108" y="18697"/>
                          <a:pt x="243" y="18697"/>
                        </a:cubicBezTo>
                        <a:cubicBezTo>
                          <a:pt x="377" y="18697"/>
                          <a:pt x="485" y="18588"/>
                          <a:pt x="485" y="18455"/>
                        </a:cubicBezTo>
                        <a:lnTo>
                          <a:pt x="485" y="243"/>
                        </a:lnTo>
                        <a:cubicBezTo>
                          <a:pt x="485" y="109"/>
                          <a:pt x="377" y="1"/>
                          <a:pt x="243" y="1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>
                      <a:solidFill>
                        <a:srgbClr val="00B050"/>
                      </a:solidFill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556" name="Google Shape;7850;p72">
                    <a:extLst>
                      <a:ext uri="{FF2B5EF4-FFF2-40B4-BE49-F238E27FC236}">
                        <a16:creationId xmlns:a16="http://schemas.microsoft.com/office/drawing/2014/main" id="{2D18CABB-085B-2F72-56FC-0988C1402951}"/>
                      </a:ext>
                    </a:extLst>
                  </p:cNvPr>
                  <p:cNvSpPr/>
                  <p:nvPr/>
                </p:nvSpPr>
                <p:spPr>
                  <a:xfrm>
                    <a:off x="2788083" y="3183117"/>
                    <a:ext cx="15356" cy="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3" h="3374" extrusionOk="0">
                        <a:moveTo>
                          <a:pt x="1687" y="0"/>
                        </a:moveTo>
                        <a:cubicBezTo>
                          <a:pt x="755" y="0"/>
                          <a:pt x="1" y="755"/>
                          <a:pt x="1" y="1687"/>
                        </a:cubicBezTo>
                        <a:cubicBezTo>
                          <a:pt x="1" y="2619"/>
                          <a:pt x="755" y="3373"/>
                          <a:pt x="1687" y="3373"/>
                        </a:cubicBezTo>
                        <a:cubicBezTo>
                          <a:pt x="2618" y="3373"/>
                          <a:pt x="3372" y="2619"/>
                          <a:pt x="3372" y="1687"/>
                        </a:cubicBezTo>
                        <a:cubicBezTo>
                          <a:pt x="3372" y="755"/>
                          <a:pt x="2618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>
                      <a:solidFill>
                        <a:srgbClr val="00B050"/>
                      </a:solidFill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557" name="Google Shape;7851;p72">
                    <a:extLst>
                      <a:ext uri="{FF2B5EF4-FFF2-40B4-BE49-F238E27FC236}">
                        <a16:creationId xmlns:a16="http://schemas.microsoft.com/office/drawing/2014/main" id="{405DE891-2820-96F4-B98D-1CDBE62B0428}"/>
                      </a:ext>
                    </a:extLst>
                  </p:cNvPr>
                  <p:cNvSpPr/>
                  <p:nvPr/>
                </p:nvSpPr>
                <p:spPr>
                  <a:xfrm>
                    <a:off x="2788083" y="3100241"/>
                    <a:ext cx="15356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3" h="3373" extrusionOk="0">
                        <a:moveTo>
                          <a:pt x="1687" y="1"/>
                        </a:moveTo>
                        <a:cubicBezTo>
                          <a:pt x="755" y="1"/>
                          <a:pt x="1" y="754"/>
                          <a:pt x="1" y="1686"/>
                        </a:cubicBezTo>
                        <a:cubicBezTo>
                          <a:pt x="1" y="2618"/>
                          <a:pt x="755" y="3372"/>
                          <a:pt x="1687" y="3372"/>
                        </a:cubicBezTo>
                        <a:cubicBezTo>
                          <a:pt x="2618" y="3372"/>
                          <a:pt x="3372" y="2618"/>
                          <a:pt x="3372" y="1686"/>
                        </a:cubicBezTo>
                        <a:cubicBezTo>
                          <a:pt x="3372" y="754"/>
                          <a:pt x="2618" y="1"/>
                          <a:pt x="1687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>
                      <a:solidFill>
                        <a:srgbClr val="00B050"/>
                      </a:solidFill>
                      <a:cs typeface="B Nazanin" panose="00000400000000000000" pitchFamily="2" charset="-78"/>
                    </a:endParaRPr>
                  </a:p>
                </p:txBody>
              </p:sp>
            </p:grpSp>
            <p:grpSp>
              <p:nvGrpSpPr>
                <p:cNvPr id="552" name="Google Shape;7852;p72">
                  <a:extLst>
                    <a:ext uri="{FF2B5EF4-FFF2-40B4-BE49-F238E27FC236}">
                      <a16:creationId xmlns:a16="http://schemas.microsoft.com/office/drawing/2014/main" id="{92A686E5-1B36-A333-1395-E2D909A98A35}"/>
                    </a:ext>
                  </a:extLst>
                </p:cNvPr>
                <p:cNvGrpSpPr/>
                <p:nvPr/>
              </p:nvGrpSpPr>
              <p:grpSpPr>
                <a:xfrm>
                  <a:off x="2683630" y="3215065"/>
                  <a:ext cx="224334" cy="182045"/>
                  <a:chOff x="2683630" y="3215065"/>
                  <a:chExt cx="224334" cy="182045"/>
                </a:xfrm>
              </p:grpSpPr>
              <p:sp>
                <p:nvSpPr>
                  <p:cNvPr id="553" name="Google Shape;7853;p72">
                    <a:extLst>
                      <a:ext uri="{FF2B5EF4-FFF2-40B4-BE49-F238E27FC236}">
                        <a16:creationId xmlns:a16="http://schemas.microsoft.com/office/drawing/2014/main" id="{265E7CEB-C07D-19DF-C27C-E37541FDCFD8}"/>
                      </a:ext>
                    </a:extLst>
                  </p:cNvPr>
                  <p:cNvSpPr/>
                  <p:nvPr/>
                </p:nvSpPr>
                <p:spPr>
                  <a:xfrm>
                    <a:off x="2683630" y="3215065"/>
                    <a:ext cx="224334" cy="18204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7" h="39988" extrusionOk="0">
                        <a:moveTo>
                          <a:pt x="7996" y="0"/>
                        </a:moveTo>
                        <a:cubicBezTo>
                          <a:pt x="3580" y="0"/>
                          <a:pt x="0" y="3579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8"/>
                          <a:pt x="7996" y="39988"/>
                        </a:cubicBezTo>
                        <a:lnTo>
                          <a:pt x="41280" y="39988"/>
                        </a:lnTo>
                        <a:cubicBezTo>
                          <a:pt x="45697" y="39988"/>
                          <a:pt x="49277" y="36409"/>
                          <a:pt x="49277" y="31993"/>
                        </a:cubicBezTo>
                        <a:lnTo>
                          <a:pt x="49277" y="7995"/>
                        </a:lnTo>
                        <a:cubicBezTo>
                          <a:pt x="49277" y="3579"/>
                          <a:pt x="45697" y="0"/>
                          <a:pt x="41280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>
                      <a:solidFill>
                        <a:srgbClr val="00B050"/>
                      </a:solidFill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554" name="Google Shape;7854;p72">
                    <a:extLst>
                      <a:ext uri="{FF2B5EF4-FFF2-40B4-BE49-F238E27FC236}">
                        <a16:creationId xmlns:a16="http://schemas.microsoft.com/office/drawing/2014/main" id="{848CB3CB-6F93-DF06-AD48-522928A47CA3}"/>
                      </a:ext>
                    </a:extLst>
                  </p:cNvPr>
                  <p:cNvSpPr/>
                  <p:nvPr/>
                </p:nvSpPr>
                <p:spPr>
                  <a:xfrm>
                    <a:off x="2724889" y="3305500"/>
                    <a:ext cx="140331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5" h="243" extrusionOk="0">
                        <a:moveTo>
                          <a:pt x="121" y="0"/>
                        </a:moveTo>
                        <a:cubicBezTo>
                          <a:pt x="55" y="0"/>
                          <a:pt x="0" y="55"/>
                          <a:pt x="0" y="122"/>
                        </a:cubicBezTo>
                        <a:cubicBezTo>
                          <a:pt x="0" y="188"/>
                          <a:pt x="55" y="242"/>
                          <a:pt x="121" y="242"/>
                        </a:cubicBezTo>
                        <a:lnTo>
                          <a:pt x="30701" y="242"/>
                        </a:lnTo>
                        <a:cubicBezTo>
                          <a:pt x="30769" y="242"/>
                          <a:pt x="30824" y="190"/>
                          <a:pt x="30823" y="122"/>
                        </a:cubicBezTo>
                        <a:cubicBezTo>
                          <a:pt x="30823" y="56"/>
                          <a:pt x="30767" y="0"/>
                          <a:pt x="30701" y="0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>
                      <a:solidFill>
                        <a:srgbClr val="00B050"/>
                      </a:solidFill>
                      <a:cs typeface="B Nazanin" panose="00000400000000000000" pitchFamily="2" charset="-78"/>
                    </a:endParaRPr>
                  </a:p>
                </p:txBody>
              </p:sp>
            </p:grpSp>
          </p:grpSp>
          <p:grpSp>
            <p:nvGrpSpPr>
              <p:cNvPr id="535" name="Google Shape;7855;p72">
                <a:extLst>
                  <a:ext uri="{FF2B5EF4-FFF2-40B4-BE49-F238E27FC236}">
                    <a16:creationId xmlns:a16="http://schemas.microsoft.com/office/drawing/2014/main" id="{17AE3330-0781-C36A-340F-0F029224BBFD}"/>
                  </a:ext>
                </a:extLst>
              </p:cNvPr>
              <p:cNvGrpSpPr/>
              <p:nvPr/>
            </p:nvGrpSpPr>
            <p:grpSpPr>
              <a:xfrm>
                <a:off x="2389399" y="3100241"/>
                <a:ext cx="363638" cy="296869"/>
                <a:chOff x="2389399" y="3100241"/>
                <a:chExt cx="363638" cy="296869"/>
              </a:xfrm>
            </p:grpSpPr>
            <p:grpSp>
              <p:nvGrpSpPr>
                <p:cNvPr id="544" name="Google Shape;7856;p72">
                  <a:extLst>
                    <a:ext uri="{FF2B5EF4-FFF2-40B4-BE49-F238E27FC236}">
                      <a16:creationId xmlns:a16="http://schemas.microsoft.com/office/drawing/2014/main" id="{186BCA99-C49E-2452-604B-5CD09740C113}"/>
                    </a:ext>
                  </a:extLst>
                </p:cNvPr>
                <p:cNvGrpSpPr/>
                <p:nvPr/>
              </p:nvGrpSpPr>
              <p:grpSpPr>
                <a:xfrm>
                  <a:off x="2493852" y="3100241"/>
                  <a:ext cx="259185" cy="98237"/>
                  <a:chOff x="2493852" y="3100241"/>
                  <a:chExt cx="259185" cy="98237"/>
                </a:xfrm>
              </p:grpSpPr>
              <p:sp>
                <p:nvSpPr>
                  <p:cNvPr id="548" name="Google Shape;7857;p72">
                    <a:extLst>
                      <a:ext uri="{FF2B5EF4-FFF2-40B4-BE49-F238E27FC236}">
                        <a16:creationId xmlns:a16="http://schemas.microsoft.com/office/drawing/2014/main" id="{6CFAFE22-38A8-B453-A609-03D81DDE86A1}"/>
                      </a:ext>
                    </a:extLst>
                  </p:cNvPr>
                  <p:cNvSpPr/>
                  <p:nvPr/>
                </p:nvSpPr>
                <p:spPr>
                  <a:xfrm>
                    <a:off x="2500428" y="3106803"/>
                    <a:ext cx="246126" cy="851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064" h="18698" extrusionOk="0">
                        <a:moveTo>
                          <a:pt x="53821" y="0"/>
                        </a:moveTo>
                        <a:cubicBezTo>
                          <a:pt x="53686" y="0"/>
                          <a:pt x="53579" y="109"/>
                          <a:pt x="53579" y="242"/>
                        </a:cubicBezTo>
                        <a:lnTo>
                          <a:pt x="53579" y="5286"/>
                        </a:lnTo>
                        <a:cubicBezTo>
                          <a:pt x="53579" y="8576"/>
                          <a:pt x="50903" y="11250"/>
                          <a:pt x="47614" y="11250"/>
                        </a:cubicBezTo>
                        <a:lnTo>
                          <a:pt x="7205" y="11250"/>
                        </a:lnTo>
                        <a:cubicBezTo>
                          <a:pt x="3232" y="11250"/>
                          <a:pt x="0" y="14484"/>
                          <a:pt x="0" y="18456"/>
                        </a:cubicBezTo>
                        <a:cubicBezTo>
                          <a:pt x="0" y="18589"/>
                          <a:pt x="109" y="18698"/>
                          <a:pt x="242" y="18698"/>
                        </a:cubicBezTo>
                        <a:cubicBezTo>
                          <a:pt x="376" y="18698"/>
                          <a:pt x="485" y="18589"/>
                          <a:pt x="485" y="18456"/>
                        </a:cubicBezTo>
                        <a:cubicBezTo>
                          <a:pt x="485" y="14751"/>
                          <a:pt x="3499" y="11736"/>
                          <a:pt x="7202" y="11736"/>
                        </a:cubicBezTo>
                        <a:lnTo>
                          <a:pt x="47612" y="11736"/>
                        </a:lnTo>
                        <a:cubicBezTo>
                          <a:pt x="51169" y="11736"/>
                          <a:pt x="54063" y="8843"/>
                          <a:pt x="54063" y="5286"/>
                        </a:cubicBezTo>
                        <a:lnTo>
                          <a:pt x="54063" y="242"/>
                        </a:lnTo>
                        <a:cubicBezTo>
                          <a:pt x="54063" y="109"/>
                          <a:pt x="53955" y="0"/>
                          <a:pt x="53821" y="0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>
                      <a:solidFill>
                        <a:srgbClr val="00B050"/>
                      </a:solidFill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549" name="Google Shape;7858;p72">
                    <a:extLst>
                      <a:ext uri="{FF2B5EF4-FFF2-40B4-BE49-F238E27FC236}">
                        <a16:creationId xmlns:a16="http://schemas.microsoft.com/office/drawing/2014/main" id="{DB962037-ED60-9429-386E-D26400C34692}"/>
                      </a:ext>
                    </a:extLst>
                  </p:cNvPr>
                  <p:cNvSpPr/>
                  <p:nvPr/>
                </p:nvSpPr>
                <p:spPr>
                  <a:xfrm>
                    <a:off x="2493852" y="3183117"/>
                    <a:ext cx="15360" cy="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4" h="3374" extrusionOk="0">
                        <a:moveTo>
                          <a:pt x="1687" y="0"/>
                        </a:moveTo>
                        <a:cubicBezTo>
                          <a:pt x="755" y="0"/>
                          <a:pt x="1" y="755"/>
                          <a:pt x="1" y="1687"/>
                        </a:cubicBezTo>
                        <a:cubicBezTo>
                          <a:pt x="1" y="2619"/>
                          <a:pt x="755" y="3373"/>
                          <a:pt x="1687" y="3373"/>
                        </a:cubicBezTo>
                        <a:cubicBezTo>
                          <a:pt x="2619" y="3373"/>
                          <a:pt x="3374" y="2619"/>
                          <a:pt x="3374" y="1687"/>
                        </a:cubicBezTo>
                        <a:cubicBezTo>
                          <a:pt x="3374" y="755"/>
                          <a:pt x="2619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>
                      <a:solidFill>
                        <a:srgbClr val="00B050"/>
                      </a:solidFill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550" name="Google Shape;7859;p72">
                    <a:extLst>
                      <a:ext uri="{FF2B5EF4-FFF2-40B4-BE49-F238E27FC236}">
                        <a16:creationId xmlns:a16="http://schemas.microsoft.com/office/drawing/2014/main" id="{FD9DAE96-C99E-0ADB-02D2-0AF731ED57BB}"/>
                      </a:ext>
                    </a:extLst>
                  </p:cNvPr>
                  <p:cNvSpPr/>
                  <p:nvPr/>
                </p:nvSpPr>
                <p:spPr>
                  <a:xfrm>
                    <a:off x="2737686" y="3100241"/>
                    <a:ext cx="15351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2" h="3373" extrusionOk="0">
                        <a:moveTo>
                          <a:pt x="1687" y="1"/>
                        </a:moveTo>
                        <a:cubicBezTo>
                          <a:pt x="755" y="1"/>
                          <a:pt x="1" y="754"/>
                          <a:pt x="1" y="1686"/>
                        </a:cubicBezTo>
                        <a:cubicBezTo>
                          <a:pt x="1" y="2618"/>
                          <a:pt x="755" y="3372"/>
                          <a:pt x="1687" y="3372"/>
                        </a:cubicBezTo>
                        <a:cubicBezTo>
                          <a:pt x="2619" y="3372"/>
                          <a:pt x="3372" y="2618"/>
                          <a:pt x="3372" y="1686"/>
                        </a:cubicBezTo>
                        <a:cubicBezTo>
                          <a:pt x="3372" y="754"/>
                          <a:pt x="2619" y="1"/>
                          <a:pt x="1687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>
                      <a:solidFill>
                        <a:srgbClr val="00B050"/>
                      </a:solidFill>
                      <a:cs typeface="B Nazanin" panose="00000400000000000000" pitchFamily="2" charset="-78"/>
                    </a:endParaRPr>
                  </a:p>
                </p:txBody>
              </p:sp>
            </p:grpSp>
            <p:grpSp>
              <p:nvGrpSpPr>
                <p:cNvPr id="545" name="Google Shape;7860;p72">
                  <a:extLst>
                    <a:ext uri="{FF2B5EF4-FFF2-40B4-BE49-F238E27FC236}">
                      <a16:creationId xmlns:a16="http://schemas.microsoft.com/office/drawing/2014/main" id="{ACB2D5CB-4942-19C4-CB99-DD98916490B6}"/>
                    </a:ext>
                  </a:extLst>
                </p:cNvPr>
                <p:cNvGrpSpPr/>
                <p:nvPr/>
              </p:nvGrpSpPr>
              <p:grpSpPr>
                <a:xfrm>
                  <a:off x="2389399" y="3215065"/>
                  <a:ext cx="224343" cy="182045"/>
                  <a:chOff x="2389399" y="3215065"/>
                  <a:chExt cx="224343" cy="182045"/>
                </a:xfrm>
              </p:grpSpPr>
              <p:sp>
                <p:nvSpPr>
                  <p:cNvPr id="546" name="Google Shape;7861;p72">
                    <a:extLst>
                      <a:ext uri="{FF2B5EF4-FFF2-40B4-BE49-F238E27FC236}">
                        <a16:creationId xmlns:a16="http://schemas.microsoft.com/office/drawing/2014/main" id="{6093F15F-5172-2FEA-974C-3BBC9F604D2E}"/>
                      </a:ext>
                    </a:extLst>
                  </p:cNvPr>
                  <p:cNvSpPr/>
                  <p:nvPr/>
                </p:nvSpPr>
                <p:spPr>
                  <a:xfrm>
                    <a:off x="2389399" y="3215065"/>
                    <a:ext cx="224343" cy="18204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9" h="39988" extrusionOk="0">
                        <a:moveTo>
                          <a:pt x="7997" y="0"/>
                        </a:moveTo>
                        <a:cubicBezTo>
                          <a:pt x="3580" y="0"/>
                          <a:pt x="0" y="3579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8"/>
                          <a:pt x="7997" y="39988"/>
                        </a:cubicBezTo>
                        <a:lnTo>
                          <a:pt x="41282" y="39988"/>
                        </a:lnTo>
                        <a:cubicBezTo>
                          <a:pt x="45697" y="39988"/>
                          <a:pt x="49277" y="36409"/>
                          <a:pt x="49277" y="31993"/>
                        </a:cubicBezTo>
                        <a:lnTo>
                          <a:pt x="49277" y="7995"/>
                        </a:lnTo>
                        <a:cubicBezTo>
                          <a:pt x="49278" y="3579"/>
                          <a:pt x="45697" y="0"/>
                          <a:pt x="41282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>
                      <a:solidFill>
                        <a:srgbClr val="00B050"/>
                      </a:solidFill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547" name="Google Shape;7862;p72">
                    <a:extLst>
                      <a:ext uri="{FF2B5EF4-FFF2-40B4-BE49-F238E27FC236}">
                        <a16:creationId xmlns:a16="http://schemas.microsoft.com/office/drawing/2014/main" id="{7A698DAD-BECA-7412-AEE5-916FDBDB515C}"/>
                      </a:ext>
                    </a:extLst>
                  </p:cNvPr>
                  <p:cNvSpPr/>
                  <p:nvPr/>
                </p:nvSpPr>
                <p:spPr>
                  <a:xfrm>
                    <a:off x="2430630" y="3305500"/>
                    <a:ext cx="140331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5" h="243" extrusionOk="0">
                        <a:moveTo>
                          <a:pt x="123" y="0"/>
                        </a:moveTo>
                        <a:cubicBezTo>
                          <a:pt x="57" y="0"/>
                          <a:pt x="1" y="55"/>
                          <a:pt x="1" y="122"/>
                        </a:cubicBezTo>
                        <a:cubicBezTo>
                          <a:pt x="1" y="188"/>
                          <a:pt x="57" y="242"/>
                          <a:pt x="123" y="242"/>
                        </a:cubicBezTo>
                        <a:lnTo>
                          <a:pt x="30702" y="242"/>
                        </a:lnTo>
                        <a:cubicBezTo>
                          <a:pt x="30771" y="242"/>
                          <a:pt x="30825" y="190"/>
                          <a:pt x="30823" y="122"/>
                        </a:cubicBezTo>
                        <a:cubicBezTo>
                          <a:pt x="30823" y="56"/>
                          <a:pt x="30769" y="0"/>
                          <a:pt x="30702" y="0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>
                      <a:solidFill>
                        <a:srgbClr val="00B050"/>
                      </a:solidFill>
                      <a:cs typeface="B Nazanin" panose="00000400000000000000" pitchFamily="2" charset="-78"/>
                    </a:endParaRPr>
                  </a:p>
                </p:txBody>
              </p:sp>
            </p:grpSp>
          </p:grpSp>
          <p:grpSp>
            <p:nvGrpSpPr>
              <p:cNvPr id="536" name="Google Shape;7863;p72">
                <a:extLst>
                  <a:ext uri="{FF2B5EF4-FFF2-40B4-BE49-F238E27FC236}">
                    <a16:creationId xmlns:a16="http://schemas.microsoft.com/office/drawing/2014/main" id="{8482983F-8ABC-75C3-03F2-336F3ABB8CE7}"/>
                  </a:ext>
                </a:extLst>
              </p:cNvPr>
              <p:cNvGrpSpPr/>
              <p:nvPr/>
            </p:nvGrpSpPr>
            <p:grpSpPr>
              <a:xfrm>
                <a:off x="2838475" y="3100241"/>
                <a:ext cx="363719" cy="296869"/>
                <a:chOff x="2838475" y="3100241"/>
                <a:chExt cx="363719" cy="296869"/>
              </a:xfrm>
            </p:grpSpPr>
            <p:grpSp>
              <p:nvGrpSpPr>
                <p:cNvPr id="537" name="Google Shape;7864;p72">
                  <a:extLst>
                    <a:ext uri="{FF2B5EF4-FFF2-40B4-BE49-F238E27FC236}">
                      <a16:creationId xmlns:a16="http://schemas.microsoft.com/office/drawing/2014/main" id="{469AA9E1-141A-FE54-2C64-E28CC2730010}"/>
                    </a:ext>
                  </a:extLst>
                </p:cNvPr>
                <p:cNvGrpSpPr/>
                <p:nvPr/>
              </p:nvGrpSpPr>
              <p:grpSpPr>
                <a:xfrm>
                  <a:off x="2838475" y="3100241"/>
                  <a:ext cx="259185" cy="98237"/>
                  <a:chOff x="2838475" y="3100241"/>
                  <a:chExt cx="259185" cy="98237"/>
                </a:xfrm>
              </p:grpSpPr>
              <p:sp>
                <p:nvSpPr>
                  <p:cNvPr id="541" name="Google Shape;7865;p72">
                    <a:extLst>
                      <a:ext uri="{FF2B5EF4-FFF2-40B4-BE49-F238E27FC236}">
                        <a16:creationId xmlns:a16="http://schemas.microsoft.com/office/drawing/2014/main" id="{7107908A-DE53-19B3-B416-0F4B840643C7}"/>
                      </a:ext>
                    </a:extLst>
                  </p:cNvPr>
                  <p:cNvSpPr/>
                  <p:nvPr/>
                </p:nvSpPr>
                <p:spPr>
                  <a:xfrm>
                    <a:off x="2845042" y="3106803"/>
                    <a:ext cx="246131" cy="851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065" h="18698" extrusionOk="0">
                        <a:moveTo>
                          <a:pt x="242" y="0"/>
                        </a:moveTo>
                        <a:cubicBezTo>
                          <a:pt x="109" y="0"/>
                          <a:pt x="0" y="109"/>
                          <a:pt x="0" y="242"/>
                        </a:cubicBezTo>
                        <a:lnTo>
                          <a:pt x="0" y="5286"/>
                        </a:lnTo>
                        <a:cubicBezTo>
                          <a:pt x="0" y="8843"/>
                          <a:pt x="2895" y="11736"/>
                          <a:pt x="6451" y="11736"/>
                        </a:cubicBezTo>
                        <a:lnTo>
                          <a:pt x="46862" y="11736"/>
                        </a:lnTo>
                        <a:cubicBezTo>
                          <a:pt x="50567" y="11736"/>
                          <a:pt x="53580" y="14751"/>
                          <a:pt x="53580" y="18456"/>
                        </a:cubicBezTo>
                        <a:cubicBezTo>
                          <a:pt x="53580" y="18589"/>
                          <a:pt x="53689" y="18698"/>
                          <a:pt x="53822" y="18698"/>
                        </a:cubicBezTo>
                        <a:cubicBezTo>
                          <a:pt x="53957" y="18698"/>
                          <a:pt x="54064" y="18589"/>
                          <a:pt x="54063" y="18456"/>
                        </a:cubicBezTo>
                        <a:cubicBezTo>
                          <a:pt x="54063" y="14484"/>
                          <a:pt x="50831" y="11250"/>
                          <a:pt x="46858" y="11250"/>
                        </a:cubicBezTo>
                        <a:lnTo>
                          <a:pt x="6449" y="11250"/>
                        </a:lnTo>
                        <a:cubicBezTo>
                          <a:pt x="3160" y="11250"/>
                          <a:pt x="484" y="8576"/>
                          <a:pt x="484" y="5286"/>
                        </a:cubicBezTo>
                        <a:lnTo>
                          <a:pt x="484" y="242"/>
                        </a:lnTo>
                        <a:cubicBezTo>
                          <a:pt x="484" y="109"/>
                          <a:pt x="376" y="0"/>
                          <a:pt x="242" y="0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>
                      <a:solidFill>
                        <a:srgbClr val="00B050"/>
                      </a:solidFill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542" name="Google Shape;7866;p72">
                    <a:extLst>
                      <a:ext uri="{FF2B5EF4-FFF2-40B4-BE49-F238E27FC236}">
                        <a16:creationId xmlns:a16="http://schemas.microsoft.com/office/drawing/2014/main" id="{5F481BFD-025D-EA1C-9AC8-43965C84C77A}"/>
                      </a:ext>
                    </a:extLst>
                  </p:cNvPr>
                  <p:cNvSpPr/>
                  <p:nvPr/>
                </p:nvSpPr>
                <p:spPr>
                  <a:xfrm>
                    <a:off x="3082301" y="3183117"/>
                    <a:ext cx="15360" cy="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4" h="3374" extrusionOk="0">
                        <a:moveTo>
                          <a:pt x="1687" y="0"/>
                        </a:moveTo>
                        <a:cubicBezTo>
                          <a:pt x="755" y="0"/>
                          <a:pt x="0" y="755"/>
                          <a:pt x="0" y="1687"/>
                        </a:cubicBezTo>
                        <a:cubicBezTo>
                          <a:pt x="0" y="2619"/>
                          <a:pt x="755" y="3373"/>
                          <a:pt x="1687" y="3373"/>
                        </a:cubicBezTo>
                        <a:cubicBezTo>
                          <a:pt x="2619" y="3373"/>
                          <a:pt x="3373" y="2619"/>
                          <a:pt x="3373" y="1687"/>
                        </a:cubicBezTo>
                        <a:cubicBezTo>
                          <a:pt x="3373" y="755"/>
                          <a:pt x="2619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>
                      <a:solidFill>
                        <a:srgbClr val="00B050"/>
                      </a:solidFill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543" name="Google Shape;7867;p72">
                    <a:extLst>
                      <a:ext uri="{FF2B5EF4-FFF2-40B4-BE49-F238E27FC236}">
                        <a16:creationId xmlns:a16="http://schemas.microsoft.com/office/drawing/2014/main" id="{537BE543-2510-9C3D-1E6F-267CB15616A1}"/>
                      </a:ext>
                    </a:extLst>
                  </p:cNvPr>
                  <p:cNvSpPr/>
                  <p:nvPr/>
                </p:nvSpPr>
                <p:spPr>
                  <a:xfrm>
                    <a:off x="2838475" y="3100241"/>
                    <a:ext cx="15351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2" h="3373" extrusionOk="0">
                        <a:moveTo>
                          <a:pt x="1685" y="1"/>
                        </a:moveTo>
                        <a:cubicBezTo>
                          <a:pt x="753" y="1"/>
                          <a:pt x="0" y="754"/>
                          <a:pt x="0" y="1686"/>
                        </a:cubicBezTo>
                        <a:cubicBezTo>
                          <a:pt x="0" y="2618"/>
                          <a:pt x="753" y="3372"/>
                          <a:pt x="1685" y="3372"/>
                        </a:cubicBezTo>
                        <a:cubicBezTo>
                          <a:pt x="2617" y="3372"/>
                          <a:pt x="3372" y="2618"/>
                          <a:pt x="3372" y="1686"/>
                        </a:cubicBezTo>
                        <a:cubicBezTo>
                          <a:pt x="3372" y="754"/>
                          <a:pt x="2617" y="1"/>
                          <a:pt x="1685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>
                      <a:solidFill>
                        <a:srgbClr val="00B050"/>
                      </a:solidFill>
                      <a:cs typeface="B Nazanin" panose="00000400000000000000" pitchFamily="2" charset="-78"/>
                    </a:endParaRPr>
                  </a:p>
                </p:txBody>
              </p:sp>
            </p:grpSp>
            <p:grpSp>
              <p:nvGrpSpPr>
                <p:cNvPr id="538" name="Google Shape;7868;p72">
                  <a:extLst>
                    <a:ext uri="{FF2B5EF4-FFF2-40B4-BE49-F238E27FC236}">
                      <a16:creationId xmlns:a16="http://schemas.microsoft.com/office/drawing/2014/main" id="{D675CA1E-3882-B23E-73F6-7467BDA29871}"/>
                    </a:ext>
                  </a:extLst>
                </p:cNvPr>
                <p:cNvGrpSpPr/>
                <p:nvPr/>
              </p:nvGrpSpPr>
              <p:grpSpPr>
                <a:xfrm>
                  <a:off x="2977852" y="3215065"/>
                  <a:ext cx="224343" cy="182045"/>
                  <a:chOff x="2977852" y="3215065"/>
                  <a:chExt cx="224343" cy="182045"/>
                </a:xfrm>
              </p:grpSpPr>
              <p:sp>
                <p:nvSpPr>
                  <p:cNvPr id="539" name="Google Shape;7869;p72">
                    <a:extLst>
                      <a:ext uri="{FF2B5EF4-FFF2-40B4-BE49-F238E27FC236}">
                        <a16:creationId xmlns:a16="http://schemas.microsoft.com/office/drawing/2014/main" id="{B16B2905-98DF-6380-35B7-4372A388B352}"/>
                      </a:ext>
                    </a:extLst>
                  </p:cNvPr>
                  <p:cNvSpPr/>
                  <p:nvPr/>
                </p:nvSpPr>
                <p:spPr>
                  <a:xfrm>
                    <a:off x="2977852" y="3215065"/>
                    <a:ext cx="224343" cy="18204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9" h="39988" extrusionOk="0">
                        <a:moveTo>
                          <a:pt x="7995" y="0"/>
                        </a:moveTo>
                        <a:cubicBezTo>
                          <a:pt x="3580" y="0"/>
                          <a:pt x="0" y="3579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8"/>
                          <a:pt x="7995" y="39988"/>
                        </a:cubicBezTo>
                        <a:lnTo>
                          <a:pt x="41282" y="39988"/>
                        </a:lnTo>
                        <a:cubicBezTo>
                          <a:pt x="45698" y="39988"/>
                          <a:pt x="49278" y="36409"/>
                          <a:pt x="49278" y="31993"/>
                        </a:cubicBezTo>
                        <a:lnTo>
                          <a:pt x="49278" y="7995"/>
                        </a:lnTo>
                        <a:cubicBezTo>
                          <a:pt x="49278" y="3579"/>
                          <a:pt x="45698" y="0"/>
                          <a:pt x="41282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>
                      <a:solidFill>
                        <a:srgbClr val="00B050"/>
                      </a:solidFill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540" name="Google Shape;7870;p72">
                    <a:extLst>
                      <a:ext uri="{FF2B5EF4-FFF2-40B4-BE49-F238E27FC236}">
                        <a16:creationId xmlns:a16="http://schemas.microsoft.com/office/drawing/2014/main" id="{1050FC81-2EE3-D788-87EA-FD2F4C9624B3}"/>
                      </a:ext>
                    </a:extLst>
                  </p:cNvPr>
                  <p:cNvSpPr/>
                  <p:nvPr/>
                </p:nvSpPr>
                <p:spPr>
                  <a:xfrm>
                    <a:off x="3020598" y="3305519"/>
                    <a:ext cx="140326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4" h="243" extrusionOk="0">
                        <a:moveTo>
                          <a:pt x="123" y="1"/>
                        </a:moveTo>
                        <a:cubicBezTo>
                          <a:pt x="57" y="1"/>
                          <a:pt x="1" y="55"/>
                          <a:pt x="1" y="121"/>
                        </a:cubicBezTo>
                        <a:cubicBezTo>
                          <a:pt x="1" y="187"/>
                          <a:pt x="57" y="243"/>
                          <a:pt x="123" y="243"/>
                        </a:cubicBezTo>
                        <a:lnTo>
                          <a:pt x="30703" y="243"/>
                        </a:lnTo>
                        <a:cubicBezTo>
                          <a:pt x="30769" y="243"/>
                          <a:pt x="30824" y="187"/>
                          <a:pt x="30824" y="121"/>
                        </a:cubicBezTo>
                        <a:cubicBezTo>
                          <a:pt x="30824" y="55"/>
                          <a:pt x="30769" y="1"/>
                          <a:pt x="30703" y="1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>
                      <a:solidFill>
                        <a:srgbClr val="00B050"/>
                      </a:solidFill>
                      <a:cs typeface="B Nazanin" panose="00000400000000000000" pitchFamily="2" charset="-78"/>
                    </a:endParaRPr>
                  </a:p>
                </p:txBody>
              </p:sp>
            </p:grpSp>
          </p:grpSp>
        </p:grpSp>
      </p:grpSp>
      <p:sp>
        <p:nvSpPr>
          <p:cNvPr id="585" name="Google Shape;1529;p70">
            <a:extLst>
              <a:ext uri="{FF2B5EF4-FFF2-40B4-BE49-F238E27FC236}">
                <a16:creationId xmlns:a16="http://schemas.microsoft.com/office/drawing/2014/main" id="{14764DDC-315D-6606-42AF-6306E02C1D71}"/>
              </a:ext>
            </a:extLst>
          </p:cNvPr>
          <p:cNvSpPr txBox="1">
            <a:spLocks/>
          </p:cNvSpPr>
          <p:nvPr/>
        </p:nvSpPr>
        <p:spPr>
          <a:xfrm>
            <a:off x="1211050" y="507512"/>
            <a:ext cx="15421200" cy="964800"/>
          </a:xfrm>
          <a:prstGeom prst="rect">
            <a:avLst/>
          </a:prstGeom>
        </p:spPr>
        <p:txBody>
          <a:bodyPr spcFirstLastPara="1" wrap="square" lIns="182850" tIns="182850" rIns="182850" bIns="18285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 rtl="1"/>
            <a:r>
              <a:rPr lang="fa-IR" sz="3600" dirty="0">
                <a:solidFill>
                  <a:srgbClr val="00B050"/>
                </a:solidFill>
                <a:cs typeface="B Nazanin" panose="00000400000000000000" pitchFamily="2" charset="-78"/>
              </a:rPr>
              <a:t>انواع جدولها و نمودارها:</a:t>
            </a:r>
          </a:p>
        </p:txBody>
      </p:sp>
    </p:spTree>
    <p:extLst>
      <p:ext uri="{BB962C8B-B14F-4D97-AF65-F5344CB8AC3E}">
        <p14:creationId xmlns:p14="http://schemas.microsoft.com/office/powerpoint/2010/main" val="327027290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2918160" y="768240"/>
            <a:ext cx="239760" cy="226080"/>
            <a:chOff x="0" y="0"/>
            <a:chExt cx="319680" cy="301440"/>
          </a:xfrm>
        </p:grpSpPr>
        <p:sp>
          <p:nvSpPr>
            <p:cNvPr id="3" name="Freeform 3"/>
            <p:cNvSpPr/>
            <p:nvPr/>
          </p:nvSpPr>
          <p:spPr>
            <a:xfrm>
              <a:off x="0" y="762"/>
              <a:ext cx="319659" cy="301498"/>
            </a:xfrm>
            <a:custGeom>
              <a:avLst/>
              <a:gdLst/>
              <a:ahLst/>
              <a:cxnLst/>
              <a:rect l="l" t="t" r="r" b="b"/>
              <a:pathLst>
                <a:path w="319659" h="301498">
                  <a:moveTo>
                    <a:pt x="154051" y="0"/>
                  </a:moveTo>
                  <a:cubicBezTo>
                    <a:pt x="77470" y="0"/>
                    <a:pt x="0" y="71755"/>
                    <a:pt x="0" y="158115"/>
                  </a:cubicBezTo>
                  <a:cubicBezTo>
                    <a:pt x="0" y="229743"/>
                    <a:pt x="77470" y="301498"/>
                    <a:pt x="154051" y="301498"/>
                  </a:cubicBezTo>
                  <a:cubicBezTo>
                    <a:pt x="243078" y="301498"/>
                    <a:pt x="319659" y="229743"/>
                    <a:pt x="319659" y="158115"/>
                  </a:cubicBezTo>
                  <a:cubicBezTo>
                    <a:pt x="319659" y="71755"/>
                    <a:pt x="243078" y="0"/>
                    <a:pt x="154051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4" name="Group 4"/>
          <p:cNvGrpSpPr/>
          <p:nvPr/>
        </p:nvGrpSpPr>
        <p:grpSpPr>
          <a:xfrm>
            <a:off x="7632720" y="2178000"/>
            <a:ext cx="354240" cy="323280"/>
            <a:chOff x="0" y="0"/>
            <a:chExt cx="472320" cy="431040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472313" cy="431038"/>
            </a:xfrm>
            <a:custGeom>
              <a:avLst/>
              <a:gdLst/>
              <a:ahLst/>
              <a:cxnLst/>
              <a:rect l="l" t="t" r="r" b="b"/>
              <a:pathLst>
                <a:path w="472313" h="431038">
                  <a:moveTo>
                    <a:pt x="229997" y="0"/>
                  </a:moveTo>
                  <a:cubicBezTo>
                    <a:pt x="101092" y="0"/>
                    <a:pt x="0" y="97790"/>
                    <a:pt x="0" y="215519"/>
                  </a:cubicBezTo>
                  <a:cubicBezTo>
                    <a:pt x="0" y="336423"/>
                    <a:pt x="101092" y="431038"/>
                    <a:pt x="229997" y="431038"/>
                  </a:cubicBezTo>
                  <a:cubicBezTo>
                    <a:pt x="371221" y="431038"/>
                    <a:pt x="472313" y="336423"/>
                    <a:pt x="472313" y="215519"/>
                  </a:cubicBezTo>
                  <a:cubicBezTo>
                    <a:pt x="472313" y="97790"/>
                    <a:pt x="371348" y="0"/>
                    <a:pt x="229997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6" name="Group 6"/>
          <p:cNvGrpSpPr/>
          <p:nvPr/>
        </p:nvGrpSpPr>
        <p:grpSpPr>
          <a:xfrm>
            <a:off x="6245280" y="720000"/>
            <a:ext cx="354240" cy="323280"/>
            <a:chOff x="0" y="0"/>
            <a:chExt cx="472320" cy="431040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472313" cy="431038"/>
            </a:xfrm>
            <a:custGeom>
              <a:avLst/>
              <a:gdLst/>
              <a:ahLst/>
              <a:cxnLst/>
              <a:rect l="l" t="t" r="r" b="b"/>
              <a:pathLst>
                <a:path w="472313" h="431038">
                  <a:moveTo>
                    <a:pt x="229997" y="0"/>
                  </a:moveTo>
                  <a:cubicBezTo>
                    <a:pt x="101092" y="0"/>
                    <a:pt x="0" y="97790"/>
                    <a:pt x="0" y="215519"/>
                  </a:cubicBezTo>
                  <a:cubicBezTo>
                    <a:pt x="0" y="336423"/>
                    <a:pt x="101092" y="431038"/>
                    <a:pt x="229997" y="431038"/>
                  </a:cubicBezTo>
                  <a:cubicBezTo>
                    <a:pt x="371221" y="431038"/>
                    <a:pt x="472313" y="336423"/>
                    <a:pt x="472313" y="215519"/>
                  </a:cubicBezTo>
                  <a:cubicBezTo>
                    <a:pt x="472313" y="97790"/>
                    <a:pt x="371348" y="0"/>
                    <a:pt x="229997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986400" y="8946720"/>
            <a:ext cx="354240" cy="323280"/>
            <a:chOff x="0" y="0"/>
            <a:chExt cx="472320" cy="431040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472313" cy="431038"/>
            </a:xfrm>
            <a:custGeom>
              <a:avLst/>
              <a:gdLst/>
              <a:ahLst/>
              <a:cxnLst/>
              <a:rect l="l" t="t" r="r" b="b"/>
              <a:pathLst>
                <a:path w="472313" h="431038">
                  <a:moveTo>
                    <a:pt x="229997" y="0"/>
                  </a:moveTo>
                  <a:cubicBezTo>
                    <a:pt x="101092" y="0"/>
                    <a:pt x="0" y="97790"/>
                    <a:pt x="0" y="215519"/>
                  </a:cubicBezTo>
                  <a:cubicBezTo>
                    <a:pt x="0" y="336423"/>
                    <a:pt x="101092" y="431038"/>
                    <a:pt x="229997" y="431038"/>
                  </a:cubicBezTo>
                  <a:cubicBezTo>
                    <a:pt x="371221" y="431038"/>
                    <a:pt x="472313" y="336423"/>
                    <a:pt x="472313" y="215519"/>
                  </a:cubicBezTo>
                  <a:cubicBezTo>
                    <a:pt x="472313" y="97790"/>
                    <a:pt x="371348" y="0"/>
                    <a:pt x="229997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10" name="Group 10"/>
          <p:cNvGrpSpPr/>
          <p:nvPr/>
        </p:nvGrpSpPr>
        <p:grpSpPr>
          <a:xfrm>
            <a:off x="6551280" y="9473040"/>
            <a:ext cx="354240" cy="323280"/>
            <a:chOff x="0" y="0"/>
            <a:chExt cx="472320" cy="431040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472313" cy="431038"/>
            </a:xfrm>
            <a:custGeom>
              <a:avLst/>
              <a:gdLst/>
              <a:ahLst/>
              <a:cxnLst/>
              <a:rect l="l" t="t" r="r" b="b"/>
              <a:pathLst>
                <a:path w="472313" h="431038">
                  <a:moveTo>
                    <a:pt x="229997" y="0"/>
                  </a:moveTo>
                  <a:cubicBezTo>
                    <a:pt x="101092" y="0"/>
                    <a:pt x="0" y="97790"/>
                    <a:pt x="0" y="215519"/>
                  </a:cubicBezTo>
                  <a:cubicBezTo>
                    <a:pt x="0" y="336423"/>
                    <a:pt x="101092" y="431038"/>
                    <a:pt x="229997" y="431038"/>
                  </a:cubicBezTo>
                  <a:cubicBezTo>
                    <a:pt x="371221" y="431038"/>
                    <a:pt x="472313" y="336423"/>
                    <a:pt x="472313" y="215519"/>
                  </a:cubicBezTo>
                  <a:cubicBezTo>
                    <a:pt x="472313" y="97790"/>
                    <a:pt x="371348" y="0"/>
                    <a:pt x="229997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12" name="Group 12"/>
          <p:cNvGrpSpPr/>
          <p:nvPr/>
        </p:nvGrpSpPr>
        <p:grpSpPr>
          <a:xfrm>
            <a:off x="986400" y="4669200"/>
            <a:ext cx="354240" cy="323280"/>
            <a:chOff x="0" y="0"/>
            <a:chExt cx="472320" cy="431040"/>
          </a:xfrm>
        </p:grpSpPr>
        <p:sp>
          <p:nvSpPr>
            <p:cNvPr id="13" name="Freeform 13"/>
            <p:cNvSpPr/>
            <p:nvPr/>
          </p:nvSpPr>
          <p:spPr>
            <a:xfrm>
              <a:off x="0" y="0"/>
              <a:ext cx="472313" cy="431038"/>
            </a:xfrm>
            <a:custGeom>
              <a:avLst/>
              <a:gdLst/>
              <a:ahLst/>
              <a:cxnLst/>
              <a:rect l="l" t="t" r="r" b="b"/>
              <a:pathLst>
                <a:path w="472313" h="431038">
                  <a:moveTo>
                    <a:pt x="229997" y="0"/>
                  </a:moveTo>
                  <a:cubicBezTo>
                    <a:pt x="101092" y="0"/>
                    <a:pt x="0" y="97790"/>
                    <a:pt x="0" y="215519"/>
                  </a:cubicBezTo>
                  <a:cubicBezTo>
                    <a:pt x="0" y="336423"/>
                    <a:pt x="101092" y="431038"/>
                    <a:pt x="229997" y="431038"/>
                  </a:cubicBezTo>
                  <a:cubicBezTo>
                    <a:pt x="371221" y="431038"/>
                    <a:pt x="472313" y="336423"/>
                    <a:pt x="472313" y="215519"/>
                  </a:cubicBezTo>
                  <a:cubicBezTo>
                    <a:pt x="472313" y="97790"/>
                    <a:pt x="371348" y="0"/>
                    <a:pt x="229997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14" name="Group 14"/>
          <p:cNvGrpSpPr/>
          <p:nvPr/>
        </p:nvGrpSpPr>
        <p:grpSpPr>
          <a:xfrm>
            <a:off x="2161440" y="375120"/>
            <a:ext cx="345600" cy="331920"/>
            <a:chOff x="0" y="0"/>
            <a:chExt cx="460800" cy="442560"/>
          </a:xfrm>
        </p:grpSpPr>
        <p:sp>
          <p:nvSpPr>
            <p:cNvPr id="15" name="Freeform 15"/>
            <p:cNvSpPr/>
            <p:nvPr/>
          </p:nvSpPr>
          <p:spPr>
            <a:xfrm>
              <a:off x="762" y="762"/>
              <a:ext cx="460883" cy="442595"/>
            </a:xfrm>
            <a:custGeom>
              <a:avLst/>
              <a:gdLst/>
              <a:ahLst/>
              <a:cxnLst/>
              <a:rect l="l" t="t" r="r" b="b"/>
              <a:pathLst>
                <a:path w="460883" h="442595">
                  <a:moveTo>
                    <a:pt x="230886" y="0"/>
                  </a:moveTo>
                  <a:cubicBezTo>
                    <a:pt x="101473" y="0"/>
                    <a:pt x="0" y="94615"/>
                    <a:pt x="0" y="227076"/>
                  </a:cubicBezTo>
                  <a:cubicBezTo>
                    <a:pt x="0" y="347091"/>
                    <a:pt x="101346" y="442595"/>
                    <a:pt x="230759" y="442595"/>
                  </a:cubicBezTo>
                  <a:cubicBezTo>
                    <a:pt x="356870" y="442595"/>
                    <a:pt x="460756" y="347218"/>
                    <a:pt x="460756" y="227076"/>
                  </a:cubicBezTo>
                  <a:cubicBezTo>
                    <a:pt x="460883" y="94615"/>
                    <a:pt x="356997" y="0"/>
                    <a:pt x="230886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16" name="Group 16"/>
          <p:cNvGrpSpPr/>
          <p:nvPr/>
        </p:nvGrpSpPr>
        <p:grpSpPr>
          <a:xfrm>
            <a:off x="2319120" y="9318960"/>
            <a:ext cx="154800" cy="145440"/>
            <a:chOff x="0" y="0"/>
            <a:chExt cx="206400" cy="193920"/>
          </a:xfrm>
        </p:grpSpPr>
        <p:sp>
          <p:nvSpPr>
            <p:cNvPr id="17" name="Freeform 17"/>
            <p:cNvSpPr/>
            <p:nvPr/>
          </p:nvSpPr>
          <p:spPr>
            <a:xfrm>
              <a:off x="0" y="762"/>
              <a:ext cx="206375" cy="193929"/>
            </a:xfrm>
            <a:custGeom>
              <a:avLst/>
              <a:gdLst/>
              <a:ahLst/>
              <a:cxnLst/>
              <a:rect l="l" t="t" r="r" b="b"/>
              <a:pathLst>
                <a:path w="206375" h="193929">
                  <a:moveTo>
                    <a:pt x="103632" y="0"/>
                  </a:moveTo>
                  <a:cubicBezTo>
                    <a:pt x="50165" y="0"/>
                    <a:pt x="0" y="47371"/>
                    <a:pt x="0" y="97028"/>
                  </a:cubicBezTo>
                  <a:cubicBezTo>
                    <a:pt x="0" y="146685"/>
                    <a:pt x="50165" y="193929"/>
                    <a:pt x="103632" y="193929"/>
                  </a:cubicBezTo>
                  <a:cubicBezTo>
                    <a:pt x="156337" y="193929"/>
                    <a:pt x="206375" y="146685"/>
                    <a:pt x="206375" y="97028"/>
                  </a:cubicBezTo>
                  <a:cubicBezTo>
                    <a:pt x="206375" y="47371"/>
                    <a:pt x="156210" y="0"/>
                    <a:pt x="103632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18" name="Group 18"/>
          <p:cNvGrpSpPr/>
          <p:nvPr/>
        </p:nvGrpSpPr>
        <p:grpSpPr>
          <a:xfrm>
            <a:off x="5552640" y="652320"/>
            <a:ext cx="143280" cy="142560"/>
            <a:chOff x="0" y="0"/>
            <a:chExt cx="191040" cy="190080"/>
          </a:xfrm>
        </p:grpSpPr>
        <p:sp>
          <p:nvSpPr>
            <p:cNvPr id="19" name="Freeform 19"/>
            <p:cNvSpPr/>
            <p:nvPr/>
          </p:nvSpPr>
          <p:spPr>
            <a:xfrm>
              <a:off x="0" y="762"/>
              <a:ext cx="191135" cy="189992"/>
            </a:xfrm>
            <a:custGeom>
              <a:avLst/>
              <a:gdLst/>
              <a:ahLst/>
              <a:cxnLst/>
              <a:rect l="l" t="t" r="r" b="b"/>
              <a:pathLst>
                <a:path w="191135" h="189992">
                  <a:moveTo>
                    <a:pt x="101346" y="0"/>
                  </a:moveTo>
                  <a:cubicBezTo>
                    <a:pt x="49403" y="0"/>
                    <a:pt x="0" y="46355"/>
                    <a:pt x="0" y="94996"/>
                  </a:cubicBezTo>
                  <a:cubicBezTo>
                    <a:pt x="0" y="144399"/>
                    <a:pt x="49403" y="189992"/>
                    <a:pt x="101346" y="189992"/>
                  </a:cubicBezTo>
                  <a:cubicBezTo>
                    <a:pt x="154051" y="189992"/>
                    <a:pt x="191135" y="144399"/>
                    <a:pt x="191135" y="94996"/>
                  </a:cubicBezTo>
                  <a:cubicBezTo>
                    <a:pt x="191135" y="46355"/>
                    <a:pt x="154051" y="0"/>
                    <a:pt x="101346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20" name="Group 20"/>
          <p:cNvGrpSpPr/>
          <p:nvPr/>
        </p:nvGrpSpPr>
        <p:grpSpPr>
          <a:xfrm>
            <a:off x="1011600" y="3090240"/>
            <a:ext cx="239760" cy="226080"/>
            <a:chOff x="0" y="0"/>
            <a:chExt cx="319680" cy="301440"/>
          </a:xfrm>
        </p:grpSpPr>
        <p:sp>
          <p:nvSpPr>
            <p:cNvPr id="21" name="Freeform 21"/>
            <p:cNvSpPr/>
            <p:nvPr/>
          </p:nvSpPr>
          <p:spPr>
            <a:xfrm>
              <a:off x="0" y="762"/>
              <a:ext cx="319659" cy="301498"/>
            </a:xfrm>
            <a:custGeom>
              <a:avLst/>
              <a:gdLst/>
              <a:ahLst/>
              <a:cxnLst/>
              <a:rect l="l" t="t" r="r" b="b"/>
              <a:pathLst>
                <a:path w="319659" h="301498">
                  <a:moveTo>
                    <a:pt x="154051" y="0"/>
                  </a:moveTo>
                  <a:cubicBezTo>
                    <a:pt x="77470" y="0"/>
                    <a:pt x="0" y="71755"/>
                    <a:pt x="0" y="158115"/>
                  </a:cubicBezTo>
                  <a:cubicBezTo>
                    <a:pt x="0" y="229743"/>
                    <a:pt x="77470" y="301498"/>
                    <a:pt x="154051" y="301498"/>
                  </a:cubicBezTo>
                  <a:cubicBezTo>
                    <a:pt x="243078" y="301498"/>
                    <a:pt x="319659" y="229743"/>
                    <a:pt x="319659" y="158115"/>
                  </a:cubicBezTo>
                  <a:cubicBezTo>
                    <a:pt x="319659" y="71755"/>
                    <a:pt x="243078" y="0"/>
                    <a:pt x="154051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22" name="Group 22"/>
          <p:cNvGrpSpPr/>
          <p:nvPr/>
        </p:nvGrpSpPr>
        <p:grpSpPr>
          <a:xfrm>
            <a:off x="2016720" y="6176160"/>
            <a:ext cx="145440" cy="133920"/>
            <a:chOff x="0" y="0"/>
            <a:chExt cx="193920" cy="178560"/>
          </a:xfrm>
        </p:grpSpPr>
        <p:sp>
          <p:nvSpPr>
            <p:cNvPr id="23" name="Freeform 23"/>
            <p:cNvSpPr/>
            <p:nvPr/>
          </p:nvSpPr>
          <p:spPr>
            <a:xfrm>
              <a:off x="762" y="762"/>
              <a:ext cx="193929" cy="178562"/>
            </a:xfrm>
            <a:custGeom>
              <a:avLst/>
              <a:gdLst/>
              <a:ahLst/>
              <a:cxnLst/>
              <a:rect l="l" t="t" r="r" b="b"/>
              <a:pathLst>
                <a:path w="193929" h="178562">
                  <a:moveTo>
                    <a:pt x="89154" y="0"/>
                  </a:moveTo>
                  <a:cubicBezTo>
                    <a:pt x="39624" y="0"/>
                    <a:pt x="0" y="34798"/>
                    <a:pt x="0" y="83439"/>
                  </a:cubicBezTo>
                  <a:cubicBezTo>
                    <a:pt x="0" y="143764"/>
                    <a:pt x="39624" y="178562"/>
                    <a:pt x="89154" y="178562"/>
                  </a:cubicBezTo>
                  <a:cubicBezTo>
                    <a:pt x="141097" y="178562"/>
                    <a:pt x="193929" y="143764"/>
                    <a:pt x="193929" y="83439"/>
                  </a:cubicBezTo>
                  <a:cubicBezTo>
                    <a:pt x="193929" y="34798"/>
                    <a:pt x="141224" y="0"/>
                    <a:pt x="89154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24" name="Group 24"/>
          <p:cNvGrpSpPr/>
          <p:nvPr/>
        </p:nvGrpSpPr>
        <p:grpSpPr>
          <a:xfrm>
            <a:off x="3138480" y="3417840"/>
            <a:ext cx="143280" cy="144720"/>
            <a:chOff x="0" y="0"/>
            <a:chExt cx="191040" cy="192960"/>
          </a:xfrm>
        </p:grpSpPr>
        <p:sp>
          <p:nvSpPr>
            <p:cNvPr id="25" name="Freeform 25"/>
            <p:cNvSpPr/>
            <p:nvPr/>
          </p:nvSpPr>
          <p:spPr>
            <a:xfrm>
              <a:off x="889" y="762"/>
              <a:ext cx="191008" cy="193040"/>
            </a:xfrm>
            <a:custGeom>
              <a:avLst/>
              <a:gdLst/>
              <a:ahLst/>
              <a:cxnLst/>
              <a:rect l="l" t="t" r="r" b="b"/>
              <a:pathLst>
                <a:path w="191008" h="193040">
                  <a:moveTo>
                    <a:pt x="101600" y="0"/>
                  </a:moveTo>
                  <a:cubicBezTo>
                    <a:pt x="36322" y="0"/>
                    <a:pt x="0" y="48641"/>
                    <a:pt x="0" y="98044"/>
                  </a:cubicBezTo>
                  <a:cubicBezTo>
                    <a:pt x="0" y="144399"/>
                    <a:pt x="36449" y="193040"/>
                    <a:pt x="101727" y="193040"/>
                  </a:cubicBezTo>
                  <a:cubicBezTo>
                    <a:pt x="153797" y="193040"/>
                    <a:pt x="191008" y="144399"/>
                    <a:pt x="191008" y="98044"/>
                  </a:cubicBezTo>
                  <a:cubicBezTo>
                    <a:pt x="191008" y="48641"/>
                    <a:pt x="153797" y="0"/>
                    <a:pt x="101727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26" name="Group 26"/>
          <p:cNvGrpSpPr/>
          <p:nvPr/>
        </p:nvGrpSpPr>
        <p:grpSpPr>
          <a:xfrm>
            <a:off x="8874720" y="545760"/>
            <a:ext cx="154800" cy="133920"/>
            <a:chOff x="0" y="0"/>
            <a:chExt cx="206400" cy="178560"/>
          </a:xfrm>
        </p:grpSpPr>
        <p:sp>
          <p:nvSpPr>
            <p:cNvPr id="27" name="Freeform 27"/>
            <p:cNvSpPr/>
            <p:nvPr/>
          </p:nvSpPr>
          <p:spPr>
            <a:xfrm>
              <a:off x="889" y="0"/>
              <a:ext cx="206502" cy="178562"/>
            </a:xfrm>
            <a:custGeom>
              <a:avLst/>
              <a:gdLst/>
              <a:ahLst/>
              <a:cxnLst/>
              <a:rect l="l" t="t" r="r" b="b"/>
              <a:pathLst>
                <a:path w="206502" h="178562">
                  <a:moveTo>
                    <a:pt x="104775" y="0"/>
                  </a:moveTo>
                  <a:cubicBezTo>
                    <a:pt x="51943" y="0"/>
                    <a:pt x="0" y="34671"/>
                    <a:pt x="0" y="83947"/>
                  </a:cubicBezTo>
                  <a:cubicBezTo>
                    <a:pt x="0" y="144018"/>
                    <a:pt x="52070" y="178562"/>
                    <a:pt x="104902" y="178562"/>
                  </a:cubicBezTo>
                  <a:cubicBezTo>
                    <a:pt x="153670" y="178562"/>
                    <a:pt x="206502" y="143891"/>
                    <a:pt x="206502" y="83947"/>
                  </a:cubicBezTo>
                  <a:cubicBezTo>
                    <a:pt x="206502" y="34671"/>
                    <a:pt x="153670" y="0"/>
                    <a:pt x="104902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28" name="Group 28"/>
          <p:cNvGrpSpPr/>
          <p:nvPr/>
        </p:nvGrpSpPr>
        <p:grpSpPr>
          <a:xfrm>
            <a:off x="1038960" y="706320"/>
            <a:ext cx="249120" cy="232560"/>
            <a:chOff x="0" y="0"/>
            <a:chExt cx="332160" cy="310080"/>
          </a:xfrm>
        </p:grpSpPr>
        <p:sp>
          <p:nvSpPr>
            <p:cNvPr id="29" name="Freeform 29"/>
            <p:cNvSpPr/>
            <p:nvPr/>
          </p:nvSpPr>
          <p:spPr>
            <a:xfrm>
              <a:off x="762" y="0"/>
              <a:ext cx="332232" cy="310134"/>
            </a:xfrm>
            <a:custGeom>
              <a:avLst/>
              <a:gdLst/>
              <a:ahLst/>
              <a:cxnLst/>
              <a:rect l="l" t="t" r="r" b="b"/>
              <a:pathLst>
                <a:path w="332232" h="310134">
                  <a:moveTo>
                    <a:pt x="165735" y="0"/>
                  </a:moveTo>
                  <a:cubicBezTo>
                    <a:pt x="76708" y="0"/>
                    <a:pt x="0" y="72263"/>
                    <a:pt x="0" y="155448"/>
                  </a:cubicBezTo>
                  <a:cubicBezTo>
                    <a:pt x="0" y="250063"/>
                    <a:pt x="76708" y="310134"/>
                    <a:pt x="165608" y="310134"/>
                  </a:cubicBezTo>
                  <a:cubicBezTo>
                    <a:pt x="255397" y="310134"/>
                    <a:pt x="332105" y="250063"/>
                    <a:pt x="332105" y="155448"/>
                  </a:cubicBezTo>
                  <a:cubicBezTo>
                    <a:pt x="332232" y="72263"/>
                    <a:pt x="255524" y="0"/>
                    <a:pt x="165735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30" name="Group 30"/>
          <p:cNvGrpSpPr/>
          <p:nvPr/>
        </p:nvGrpSpPr>
        <p:grpSpPr>
          <a:xfrm>
            <a:off x="522000" y="6829920"/>
            <a:ext cx="145440" cy="142560"/>
            <a:chOff x="0" y="0"/>
            <a:chExt cx="193920" cy="190080"/>
          </a:xfrm>
        </p:grpSpPr>
        <p:sp>
          <p:nvSpPr>
            <p:cNvPr id="31" name="Freeform 31"/>
            <p:cNvSpPr/>
            <p:nvPr/>
          </p:nvSpPr>
          <p:spPr>
            <a:xfrm>
              <a:off x="0" y="0"/>
              <a:ext cx="193929" cy="189992"/>
            </a:xfrm>
            <a:custGeom>
              <a:avLst/>
              <a:gdLst/>
              <a:ahLst/>
              <a:cxnLst/>
              <a:rect l="l" t="t" r="r" b="b"/>
              <a:pathLst>
                <a:path w="193929" h="189992">
                  <a:moveTo>
                    <a:pt x="89535" y="0"/>
                  </a:moveTo>
                  <a:cubicBezTo>
                    <a:pt x="40259" y="0"/>
                    <a:pt x="0" y="46355"/>
                    <a:pt x="0" y="94996"/>
                  </a:cubicBezTo>
                  <a:cubicBezTo>
                    <a:pt x="0" y="144399"/>
                    <a:pt x="40259" y="189992"/>
                    <a:pt x="89535" y="189992"/>
                  </a:cubicBezTo>
                  <a:cubicBezTo>
                    <a:pt x="153670" y="189992"/>
                    <a:pt x="193929" y="144399"/>
                    <a:pt x="193929" y="94996"/>
                  </a:cubicBezTo>
                  <a:cubicBezTo>
                    <a:pt x="193929" y="46355"/>
                    <a:pt x="153670" y="0"/>
                    <a:pt x="89535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34" name="Group 34"/>
          <p:cNvGrpSpPr/>
          <p:nvPr/>
        </p:nvGrpSpPr>
        <p:grpSpPr>
          <a:xfrm>
            <a:off x="8393040" y="7272000"/>
            <a:ext cx="344880" cy="331920"/>
            <a:chOff x="0" y="0"/>
            <a:chExt cx="459840" cy="442560"/>
          </a:xfrm>
        </p:grpSpPr>
        <p:sp>
          <p:nvSpPr>
            <p:cNvPr id="35" name="Freeform 35"/>
            <p:cNvSpPr/>
            <p:nvPr/>
          </p:nvSpPr>
          <p:spPr>
            <a:xfrm>
              <a:off x="0" y="762"/>
              <a:ext cx="459867" cy="442595"/>
            </a:xfrm>
            <a:custGeom>
              <a:avLst/>
              <a:gdLst/>
              <a:ahLst/>
              <a:cxnLst/>
              <a:rect l="l" t="t" r="r" b="b"/>
              <a:pathLst>
                <a:path w="459867" h="442595">
                  <a:moveTo>
                    <a:pt x="229870" y="0"/>
                  </a:moveTo>
                  <a:cubicBezTo>
                    <a:pt x="100965" y="0"/>
                    <a:pt x="0" y="94615"/>
                    <a:pt x="0" y="227076"/>
                  </a:cubicBezTo>
                  <a:cubicBezTo>
                    <a:pt x="0" y="347091"/>
                    <a:pt x="100965" y="442595"/>
                    <a:pt x="229870" y="442595"/>
                  </a:cubicBezTo>
                  <a:cubicBezTo>
                    <a:pt x="355473" y="442595"/>
                    <a:pt x="459740" y="347218"/>
                    <a:pt x="459740" y="227076"/>
                  </a:cubicBezTo>
                  <a:cubicBezTo>
                    <a:pt x="459867" y="94615"/>
                    <a:pt x="355600" y="0"/>
                    <a:pt x="229870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36" name="Group 36"/>
          <p:cNvGrpSpPr/>
          <p:nvPr/>
        </p:nvGrpSpPr>
        <p:grpSpPr>
          <a:xfrm>
            <a:off x="7452000" y="920880"/>
            <a:ext cx="230400" cy="226080"/>
            <a:chOff x="0" y="0"/>
            <a:chExt cx="307200" cy="301440"/>
          </a:xfrm>
        </p:grpSpPr>
        <p:sp>
          <p:nvSpPr>
            <p:cNvPr id="37" name="Freeform 37"/>
            <p:cNvSpPr/>
            <p:nvPr/>
          </p:nvSpPr>
          <p:spPr>
            <a:xfrm>
              <a:off x="0" y="762"/>
              <a:ext cx="307213" cy="301498"/>
            </a:xfrm>
            <a:custGeom>
              <a:avLst/>
              <a:gdLst/>
              <a:ahLst/>
              <a:cxnLst/>
              <a:rect l="l" t="t" r="r" b="b"/>
              <a:pathLst>
                <a:path w="307213" h="301498">
                  <a:moveTo>
                    <a:pt x="153543" y="0"/>
                  </a:moveTo>
                  <a:cubicBezTo>
                    <a:pt x="64897" y="0"/>
                    <a:pt x="0" y="71755"/>
                    <a:pt x="0" y="158115"/>
                  </a:cubicBezTo>
                  <a:cubicBezTo>
                    <a:pt x="0" y="229743"/>
                    <a:pt x="64897" y="301498"/>
                    <a:pt x="153543" y="301498"/>
                  </a:cubicBezTo>
                  <a:cubicBezTo>
                    <a:pt x="242189" y="301498"/>
                    <a:pt x="307086" y="229743"/>
                    <a:pt x="307086" y="158115"/>
                  </a:cubicBezTo>
                  <a:cubicBezTo>
                    <a:pt x="307213" y="71755"/>
                    <a:pt x="242316" y="0"/>
                    <a:pt x="153543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38" name="Group 38"/>
          <p:cNvGrpSpPr/>
          <p:nvPr/>
        </p:nvGrpSpPr>
        <p:grpSpPr>
          <a:xfrm>
            <a:off x="9015840" y="1985040"/>
            <a:ext cx="257760" cy="232560"/>
            <a:chOff x="0" y="0"/>
            <a:chExt cx="343680" cy="310080"/>
          </a:xfrm>
        </p:grpSpPr>
        <p:sp>
          <p:nvSpPr>
            <p:cNvPr id="39" name="Freeform 39"/>
            <p:cNvSpPr/>
            <p:nvPr/>
          </p:nvSpPr>
          <p:spPr>
            <a:xfrm>
              <a:off x="0" y="0"/>
              <a:ext cx="343662" cy="310134"/>
            </a:xfrm>
            <a:custGeom>
              <a:avLst/>
              <a:gdLst/>
              <a:ahLst/>
              <a:cxnLst/>
              <a:rect l="l" t="t" r="r" b="b"/>
              <a:pathLst>
                <a:path w="343662" h="310134">
                  <a:moveTo>
                    <a:pt x="177546" y="0"/>
                  </a:moveTo>
                  <a:cubicBezTo>
                    <a:pt x="76454" y="0"/>
                    <a:pt x="0" y="72263"/>
                    <a:pt x="0" y="155448"/>
                  </a:cubicBezTo>
                  <a:cubicBezTo>
                    <a:pt x="0" y="250063"/>
                    <a:pt x="76454" y="310134"/>
                    <a:pt x="177546" y="310134"/>
                  </a:cubicBezTo>
                  <a:cubicBezTo>
                    <a:pt x="267208" y="310134"/>
                    <a:pt x="343662" y="250063"/>
                    <a:pt x="343662" y="155448"/>
                  </a:cubicBezTo>
                  <a:cubicBezTo>
                    <a:pt x="343662" y="72263"/>
                    <a:pt x="267208" y="0"/>
                    <a:pt x="177546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40" name="Group 40"/>
          <p:cNvGrpSpPr/>
          <p:nvPr/>
        </p:nvGrpSpPr>
        <p:grpSpPr>
          <a:xfrm>
            <a:off x="3910320" y="9648000"/>
            <a:ext cx="562320" cy="637920"/>
            <a:chOff x="0" y="0"/>
            <a:chExt cx="749760" cy="850560"/>
          </a:xfrm>
        </p:grpSpPr>
        <p:sp>
          <p:nvSpPr>
            <p:cNvPr id="41" name="Freeform 41"/>
            <p:cNvSpPr/>
            <p:nvPr/>
          </p:nvSpPr>
          <p:spPr>
            <a:xfrm>
              <a:off x="0" y="0"/>
              <a:ext cx="749808" cy="850519"/>
            </a:xfrm>
            <a:custGeom>
              <a:avLst/>
              <a:gdLst/>
              <a:ahLst/>
              <a:cxnLst/>
              <a:rect l="l" t="t" r="r" b="b"/>
              <a:pathLst>
                <a:path w="749808" h="850519">
                  <a:moveTo>
                    <a:pt x="749808" y="850519"/>
                  </a:moveTo>
                  <a:cubicBezTo>
                    <a:pt x="486410" y="850519"/>
                    <a:pt x="263525" y="850519"/>
                    <a:pt x="0" y="850519"/>
                  </a:cubicBezTo>
                  <a:cubicBezTo>
                    <a:pt x="121539" y="567055"/>
                    <a:pt x="233045" y="283464"/>
                    <a:pt x="354584" y="0"/>
                  </a:cubicBezTo>
                  <a:cubicBezTo>
                    <a:pt x="364744" y="0"/>
                    <a:pt x="374904" y="0"/>
                    <a:pt x="395097" y="0"/>
                  </a:cubicBezTo>
                  <a:cubicBezTo>
                    <a:pt x="506603" y="280162"/>
                    <a:pt x="628142" y="560324"/>
                    <a:pt x="749681" y="850519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42" name="Group 42"/>
          <p:cNvGrpSpPr/>
          <p:nvPr/>
        </p:nvGrpSpPr>
        <p:grpSpPr>
          <a:xfrm>
            <a:off x="5466240" y="9645120"/>
            <a:ext cx="558720" cy="641520"/>
            <a:chOff x="0" y="0"/>
            <a:chExt cx="744960" cy="855360"/>
          </a:xfrm>
        </p:grpSpPr>
        <p:sp>
          <p:nvSpPr>
            <p:cNvPr id="43" name="Freeform 43"/>
            <p:cNvSpPr/>
            <p:nvPr/>
          </p:nvSpPr>
          <p:spPr>
            <a:xfrm>
              <a:off x="0" y="0"/>
              <a:ext cx="744982" cy="855345"/>
            </a:xfrm>
            <a:custGeom>
              <a:avLst/>
              <a:gdLst/>
              <a:ahLst/>
              <a:cxnLst/>
              <a:rect l="l" t="t" r="r" b="b"/>
              <a:pathLst>
                <a:path w="744982" h="855345">
                  <a:moveTo>
                    <a:pt x="382524" y="0"/>
                  </a:moveTo>
                  <a:cubicBezTo>
                    <a:pt x="503301" y="283972"/>
                    <a:pt x="624078" y="567944"/>
                    <a:pt x="744982" y="855345"/>
                  </a:cubicBezTo>
                  <a:cubicBezTo>
                    <a:pt x="483235" y="855345"/>
                    <a:pt x="251714" y="855345"/>
                    <a:pt x="0" y="855345"/>
                  </a:cubicBezTo>
                  <a:cubicBezTo>
                    <a:pt x="120777" y="564642"/>
                    <a:pt x="231521" y="283972"/>
                    <a:pt x="352298" y="0"/>
                  </a:cubicBezTo>
                  <a:cubicBezTo>
                    <a:pt x="362331" y="0"/>
                    <a:pt x="372491" y="0"/>
                    <a:pt x="382524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44" name="Group 44"/>
          <p:cNvGrpSpPr/>
          <p:nvPr/>
        </p:nvGrpSpPr>
        <p:grpSpPr>
          <a:xfrm>
            <a:off x="4691520" y="9645120"/>
            <a:ext cx="552240" cy="641520"/>
            <a:chOff x="0" y="0"/>
            <a:chExt cx="736320" cy="855360"/>
          </a:xfrm>
        </p:grpSpPr>
        <p:sp>
          <p:nvSpPr>
            <p:cNvPr id="45" name="Freeform 45"/>
            <p:cNvSpPr/>
            <p:nvPr/>
          </p:nvSpPr>
          <p:spPr>
            <a:xfrm>
              <a:off x="0" y="0"/>
              <a:ext cx="736346" cy="855345"/>
            </a:xfrm>
            <a:custGeom>
              <a:avLst/>
              <a:gdLst/>
              <a:ahLst/>
              <a:cxnLst/>
              <a:rect l="l" t="t" r="r" b="b"/>
              <a:pathLst>
                <a:path w="736346" h="855345">
                  <a:moveTo>
                    <a:pt x="383286" y="0"/>
                  </a:moveTo>
                  <a:cubicBezTo>
                    <a:pt x="504317" y="283972"/>
                    <a:pt x="615315" y="564642"/>
                    <a:pt x="736346" y="855345"/>
                  </a:cubicBezTo>
                  <a:cubicBezTo>
                    <a:pt x="494284" y="855345"/>
                    <a:pt x="262255" y="855345"/>
                    <a:pt x="0" y="855345"/>
                  </a:cubicBezTo>
                  <a:cubicBezTo>
                    <a:pt x="110998" y="567944"/>
                    <a:pt x="232029" y="283972"/>
                    <a:pt x="353060" y="0"/>
                  </a:cubicBezTo>
                  <a:cubicBezTo>
                    <a:pt x="363093" y="0"/>
                    <a:pt x="373253" y="0"/>
                    <a:pt x="383286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46" name="Group 46"/>
          <p:cNvGrpSpPr/>
          <p:nvPr/>
        </p:nvGrpSpPr>
        <p:grpSpPr>
          <a:xfrm>
            <a:off x="3135600" y="9645120"/>
            <a:ext cx="555840" cy="644400"/>
            <a:chOff x="0" y="0"/>
            <a:chExt cx="741120" cy="859200"/>
          </a:xfrm>
        </p:grpSpPr>
        <p:sp>
          <p:nvSpPr>
            <p:cNvPr id="47" name="Freeform 47"/>
            <p:cNvSpPr/>
            <p:nvPr/>
          </p:nvSpPr>
          <p:spPr>
            <a:xfrm>
              <a:off x="0" y="0"/>
              <a:ext cx="741172" cy="859155"/>
            </a:xfrm>
            <a:custGeom>
              <a:avLst/>
              <a:gdLst/>
              <a:ahLst/>
              <a:cxnLst/>
              <a:rect l="l" t="t" r="r" b="b"/>
              <a:pathLst>
                <a:path w="741172" h="859155">
                  <a:moveTo>
                    <a:pt x="385826" y="0"/>
                  </a:moveTo>
                  <a:cubicBezTo>
                    <a:pt x="507619" y="284099"/>
                    <a:pt x="619379" y="568325"/>
                    <a:pt x="741172" y="859155"/>
                  </a:cubicBezTo>
                  <a:cubicBezTo>
                    <a:pt x="487426" y="859155"/>
                    <a:pt x="253873" y="859155"/>
                    <a:pt x="0" y="859155"/>
                  </a:cubicBezTo>
                  <a:cubicBezTo>
                    <a:pt x="111633" y="571627"/>
                    <a:pt x="233553" y="287528"/>
                    <a:pt x="355346" y="3429"/>
                  </a:cubicBezTo>
                  <a:cubicBezTo>
                    <a:pt x="365506" y="0"/>
                    <a:pt x="375666" y="0"/>
                    <a:pt x="385826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48" name="Group 48"/>
          <p:cNvGrpSpPr/>
          <p:nvPr/>
        </p:nvGrpSpPr>
        <p:grpSpPr>
          <a:xfrm>
            <a:off x="5199120" y="9463680"/>
            <a:ext cx="311040" cy="603360"/>
            <a:chOff x="0" y="0"/>
            <a:chExt cx="414720" cy="804480"/>
          </a:xfrm>
        </p:grpSpPr>
        <p:sp>
          <p:nvSpPr>
            <p:cNvPr id="49" name="Freeform 49"/>
            <p:cNvSpPr/>
            <p:nvPr/>
          </p:nvSpPr>
          <p:spPr>
            <a:xfrm>
              <a:off x="0" y="0"/>
              <a:ext cx="414782" cy="804418"/>
            </a:xfrm>
            <a:custGeom>
              <a:avLst/>
              <a:gdLst/>
              <a:ahLst/>
              <a:cxnLst/>
              <a:rect l="l" t="t" r="r" b="b"/>
              <a:pathLst>
                <a:path w="414782" h="804418">
                  <a:moveTo>
                    <a:pt x="202311" y="804418"/>
                  </a:moveTo>
                  <a:cubicBezTo>
                    <a:pt x="0" y="425958"/>
                    <a:pt x="0" y="364998"/>
                    <a:pt x="202311" y="0"/>
                  </a:cubicBezTo>
                  <a:cubicBezTo>
                    <a:pt x="404622" y="267081"/>
                    <a:pt x="414782" y="537464"/>
                    <a:pt x="202311" y="804418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50" name="Group 50"/>
          <p:cNvGrpSpPr/>
          <p:nvPr/>
        </p:nvGrpSpPr>
        <p:grpSpPr>
          <a:xfrm>
            <a:off x="3659040" y="9473760"/>
            <a:ext cx="295200" cy="594000"/>
            <a:chOff x="0" y="0"/>
            <a:chExt cx="393600" cy="792000"/>
          </a:xfrm>
        </p:grpSpPr>
        <p:sp>
          <p:nvSpPr>
            <p:cNvPr id="51" name="Freeform 51"/>
            <p:cNvSpPr/>
            <p:nvPr/>
          </p:nvSpPr>
          <p:spPr>
            <a:xfrm>
              <a:off x="0" y="0"/>
              <a:ext cx="393573" cy="791972"/>
            </a:xfrm>
            <a:custGeom>
              <a:avLst/>
              <a:gdLst/>
              <a:ahLst/>
              <a:cxnLst/>
              <a:rect l="l" t="t" r="r" b="b"/>
              <a:pathLst>
                <a:path w="393573" h="791972">
                  <a:moveTo>
                    <a:pt x="191770" y="791972"/>
                  </a:moveTo>
                  <a:cubicBezTo>
                    <a:pt x="0" y="599059"/>
                    <a:pt x="0" y="186182"/>
                    <a:pt x="191770" y="0"/>
                  </a:cubicBezTo>
                  <a:cubicBezTo>
                    <a:pt x="393573" y="345186"/>
                    <a:pt x="393573" y="446786"/>
                    <a:pt x="191770" y="791972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52" name="Group 52"/>
          <p:cNvGrpSpPr/>
          <p:nvPr/>
        </p:nvGrpSpPr>
        <p:grpSpPr>
          <a:xfrm>
            <a:off x="4424400" y="9479520"/>
            <a:ext cx="298800" cy="581040"/>
            <a:chOff x="0" y="0"/>
            <a:chExt cx="398400" cy="774720"/>
          </a:xfrm>
        </p:grpSpPr>
        <p:sp>
          <p:nvSpPr>
            <p:cNvPr id="53" name="Freeform 53"/>
            <p:cNvSpPr/>
            <p:nvPr/>
          </p:nvSpPr>
          <p:spPr>
            <a:xfrm>
              <a:off x="0" y="0"/>
              <a:ext cx="398399" cy="774700"/>
            </a:xfrm>
            <a:custGeom>
              <a:avLst/>
              <a:gdLst/>
              <a:ahLst/>
              <a:cxnLst/>
              <a:rect l="l" t="t" r="r" b="b"/>
              <a:pathLst>
                <a:path w="398399" h="774700">
                  <a:moveTo>
                    <a:pt x="204343" y="774700"/>
                  </a:moveTo>
                  <a:cubicBezTo>
                    <a:pt x="0" y="517652"/>
                    <a:pt x="0" y="253746"/>
                    <a:pt x="204343" y="0"/>
                  </a:cubicBezTo>
                  <a:cubicBezTo>
                    <a:pt x="398399" y="162433"/>
                    <a:pt x="398399" y="595376"/>
                    <a:pt x="204343" y="77470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54" name="Group 54"/>
          <p:cNvGrpSpPr/>
          <p:nvPr/>
        </p:nvGrpSpPr>
        <p:grpSpPr>
          <a:xfrm>
            <a:off x="2864160" y="9473760"/>
            <a:ext cx="295200" cy="594000"/>
            <a:chOff x="0" y="0"/>
            <a:chExt cx="393600" cy="792000"/>
          </a:xfrm>
        </p:grpSpPr>
        <p:sp>
          <p:nvSpPr>
            <p:cNvPr id="55" name="Freeform 55"/>
            <p:cNvSpPr/>
            <p:nvPr/>
          </p:nvSpPr>
          <p:spPr>
            <a:xfrm>
              <a:off x="0" y="0"/>
              <a:ext cx="393573" cy="791972"/>
            </a:xfrm>
            <a:custGeom>
              <a:avLst/>
              <a:gdLst/>
              <a:ahLst/>
              <a:cxnLst/>
              <a:rect l="l" t="t" r="r" b="b"/>
              <a:pathLst>
                <a:path w="393573" h="791972">
                  <a:moveTo>
                    <a:pt x="191770" y="791972"/>
                  </a:moveTo>
                  <a:cubicBezTo>
                    <a:pt x="0" y="599059"/>
                    <a:pt x="0" y="186182"/>
                    <a:pt x="191770" y="0"/>
                  </a:cubicBezTo>
                  <a:cubicBezTo>
                    <a:pt x="393573" y="345186"/>
                    <a:pt x="393573" y="446786"/>
                    <a:pt x="191770" y="791972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56" name="Group 56"/>
          <p:cNvGrpSpPr/>
          <p:nvPr/>
        </p:nvGrpSpPr>
        <p:grpSpPr>
          <a:xfrm>
            <a:off x="774720" y="9648720"/>
            <a:ext cx="562320" cy="637920"/>
            <a:chOff x="0" y="0"/>
            <a:chExt cx="749760" cy="850560"/>
          </a:xfrm>
        </p:grpSpPr>
        <p:sp>
          <p:nvSpPr>
            <p:cNvPr id="57" name="Freeform 57"/>
            <p:cNvSpPr/>
            <p:nvPr/>
          </p:nvSpPr>
          <p:spPr>
            <a:xfrm>
              <a:off x="0" y="0"/>
              <a:ext cx="749808" cy="850519"/>
            </a:xfrm>
            <a:custGeom>
              <a:avLst/>
              <a:gdLst/>
              <a:ahLst/>
              <a:cxnLst/>
              <a:rect l="l" t="t" r="r" b="b"/>
              <a:pathLst>
                <a:path w="749808" h="850519">
                  <a:moveTo>
                    <a:pt x="749808" y="850519"/>
                  </a:moveTo>
                  <a:cubicBezTo>
                    <a:pt x="486410" y="850519"/>
                    <a:pt x="263525" y="850519"/>
                    <a:pt x="0" y="850519"/>
                  </a:cubicBezTo>
                  <a:cubicBezTo>
                    <a:pt x="121539" y="567055"/>
                    <a:pt x="233045" y="283464"/>
                    <a:pt x="354584" y="0"/>
                  </a:cubicBezTo>
                  <a:cubicBezTo>
                    <a:pt x="364744" y="0"/>
                    <a:pt x="374904" y="0"/>
                    <a:pt x="395097" y="0"/>
                  </a:cubicBezTo>
                  <a:cubicBezTo>
                    <a:pt x="506603" y="280162"/>
                    <a:pt x="628142" y="560324"/>
                    <a:pt x="749681" y="850519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58" name="Group 58"/>
          <p:cNvGrpSpPr/>
          <p:nvPr/>
        </p:nvGrpSpPr>
        <p:grpSpPr>
          <a:xfrm>
            <a:off x="2330640" y="9645840"/>
            <a:ext cx="558720" cy="641520"/>
            <a:chOff x="0" y="0"/>
            <a:chExt cx="744960" cy="855360"/>
          </a:xfrm>
        </p:grpSpPr>
        <p:sp>
          <p:nvSpPr>
            <p:cNvPr id="59" name="Freeform 59"/>
            <p:cNvSpPr/>
            <p:nvPr/>
          </p:nvSpPr>
          <p:spPr>
            <a:xfrm>
              <a:off x="0" y="0"/>
              <a:ext cx="744982" cy="855345"/>
            </a:xfrm>
            <a:custGeom>
              <a:avLst/>
              <a:gdLst/>
              <a:ahLst/>
              <a:cxnLst/>
              <a:rect l="l" t="t" r="r" b="b"/>
              <a:pathLst>
                <a:path w="744982" h="855345">
                  <a:moveTo>
                    <a:pt x="382524" y="0"/>
                  </a:moveTo>
                  <a:cubicBezTo>
                    <a:pt x="503301" y="283972"/>
                    <a:pt x="624078" y="567944"/>
                    <a:pt x="744982" y="855345"/>
                  </a:cubicBezTo>
                  <a:cubicBezTo>
                    <a:pt x="483235" y="855345"/>
                    <a:pt x="251714" y="855345"/>
                    <a:pt x="0" y="855345"/>
                  </a:cubicBezTo>
                  <a:cubicBezTo>
                    <a:pt x="120777" y="564642"/>
                    <a:pt x="231521" y="283972"/>
                    <a:pt x="352298" y="0"/>
                  </a:cubicBezTo>
                  <a:cubicBezTo>
                    <a:pt x="362331" y="0"/>
                    <a:pt x="372491" y="0"/>
                    <a:pt x="382524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60" name="Group 60"/>
          <p:cNvGrpSpPr/>
          <p:nvPr/>
        </p:nvGrpSpPr>
        <p:grpSpPr>
          <a:xfrm>
            <a:off x="1555920" y="9645840"/>
            <a:ext cx="552240" cy="641520"/>
            <a:chOff x="0" y="0"/>
            <a:chExt cx="736320" cy="855360"/>
          </a:xfrm>
        </p:grpSpPr>
        <p:sp>
          <p:nvSpPr>
            <p:cNvPr id="61" name="Freeform 61"/>
            <p:cNvSpPr/>
            <p:nvPr/>
          </p:nvSpPr>
          <p:spPr>
            <a:xfrm>
              <a:off x="0" y="0"/>
              <a:ext cx="736346" cy="855345"/>
            </a:xfrm>
            <a:custGeom>
              <a:avLst/>
              <a:gdLst/>
              <a:ahLst/>
              <a:cxnLst/>
              <a:rect l="l" t="t" r="r" b="b"/>
              <a:pathLst>
                <a:path w="736346" h="855345">
                  <a:moveTo>
                    <a:pt x="383286" y="0"/>
                  </a:moveTo>
                  <a:cubicBezTo>
                    <a:pt x="504317" y="283972"/>
                    <a:pt x="615315" y="564642"/>
                    <a:pt x="736346" y="855345"/>
                  </a:cubicBezTo>
                  <a:cubicBezTo>
                    <a:pt x="494284" y="855345"/>
                    <a:pt x="262255" y="855345"/>
                    <a:pt x="0" y="855345"/>
                  </a:cubicBezTo>
                  <a:cubicBezTo>
                    <a:pt x="110998" y="567944"/>
                    <a:pt x="232029" y="283972"/>
                    <a:pt x="353060" y="0"/>
                  </a:cubicBezTo>
                  <a:cubicBezTo>
                    <a:pt x="363093" y="0"/>
                    <a:pt x="373253" y="0"/>
                    <a:pt x="383286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62" name="Group 62"/>
          <p:cNvGrpSpPr/>
          <p:nvPr/>
        </p:nvGrpSpPr>
        <p:grpSpPr>
          <a:xfrm>
            <a:off x="0" y="9645840"/>
            <a:ext cx="555840" cy="644400"/>
            <a:chOff x="0" y="0"/>
            <a:chExt cx="741120" cy="859200"/>
          </a:xfrm>
        </p:grpSpPr>
        <p:sp>
          <p:nvSpPr>
            <p:cNvPr id="63" name="Freeform 63"/>
            <p:cNvSpPr/>
            <p:nvPr/>
          </p:nvSpPr>
          <p:spPr>
            <a:xfrm>
              <a:off x="0" y="0"/>
              <a:ext cx="741172" cy="859155"/>
            </a:xfrm>
            <a:custGeom>
              <a:avLst/>
              <a:gdLst/>
              <a:ahLst/>
              <a:cxnLst/>
              <a:rect l="l" t="t" r="r" b="b"/>
              <a:pathLst>
                <a:path w="741172" h="859155">
                  <a:moveTo>
                    <a:pt x="385826" y="0"/>
                  </a:moveTo>
                  <a:cubicBezTo>
                    <a:pt x="507619" y="284099"/>
                    <a:pt x="619379" y="568325"/>
                    <a:pt x="741172" y="859155"/>
                  </a:cubicBezTo>
                  <a:cubicBezTo>
                    <a:pt x="487426" y="859155"/>
                    <a:pt x="253873" y="859155"/>
                    <a:pt x="0" y="859155"/>
                  </a:cubicBezTo>
                  <a:cubicBezTo>
                    <a:pt x="111633" y="571627"/>
                    <a:pt x="233553" y="287528"/>
                    <a:pt x="355346" y="3429"/>
                  </a:cubicBezTo>
                  <a:cubicBezTo>
                    <a:pt x="365506" y="0"/>
                    <a:pt x="375666" y="0"/>
                    <a:pt x="385826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64" name="Group 64"/>
          <p:cNvGrpSpPr/>
          <p:nvPr/>
        </p:nvGrpSpPr>
        <p:grpSpPr>
          <a:xfrm>
            <a:off x="2063520" y="9464400"/>
            <a:ext cx="311040" cy="603360"/>
            <a:chOff x="0" y="0"/>
            <a:chExt cx="414720" cy="804480"/>
          </a:xfrm>
        </p:grpSpPr>
        <p:sp>
          <p:nvSpPr>
            <p:cNvPr id="65" name="Freeform 65"/>
            <p:cNvSpPr/>
            <p:nvPr/>
          </p:nvSpPr>
          <p:spPr>
            <a:xfrm>
              <a:off x="0" y="0"/>
              <a:ext cx="414782" cy="804418"/>
            </a:xfrm>
            <a:custGeom>
              <a:avLst/>
              <a:gdLst/>
              <a:ahLst/>
              <a:cxnLst/>
              <a:rect l="l" t="t" r="r" b="b"/>
              <a:pathLst>
                <a:path w="414782" h="804418">
                  <a:moveTo>
                    <a:pt x="202311" y="804418"/>
                  </a:moveTo>
                  <a:cubicBezTo>
                    <a:pt x="0" y="425958"/>
                    <a:pt x="0" y="364998"/>
                    <a:pt x="202311" y="0"/>
                  </a:cubicBezTo>
                  <a:cubicBezTo>
                    <a:pt x="404622" y="267081"/>
                    <a:pt x="414782" y="537464"/>
                    <a:pt x="202311" y="804418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66" name="Group 66"/>
          <p:cNvGrpSpPr/>
          <p:nvPr/>
        </p:nvGrpSpPr>
        <p:grpSpPr>
          <a:xfrm>
            <a:off x="524160" y="9474480"/>
            <a:ext cx="295200" cy="594000"/>
            <a:chOff x="0" y="0"/>
            <a:chExt cx="393600" cy="792000"/>
          </a:xfrm>
        </p:grpSpPr>
        <p:sp>
          <p:nvSpPr>
            <p:cNvPr id="67" name="Freeform 67"/>
            <p:cNvSpPr/>
            <p:nvPr/>
          </p:nvSpPr>
          <p:spPr>
            <a:xfrm>
              <a:off x="0" y="0"/>
              <a:ext cx="393573" cy="791972"/>
            </a:xfrm>
            <a:custGeom>
              <a:avLst/>
              <a:gdLst/>
              <a:ahLst/>
              <a:cxnLst/>
              <a:rect l="l" t="t" r="r" b="b"/>
              <a:pathLst>
                <a:path w="393573" h="791972">
                  <a:moveTo>
                    <a:pt x="191770" y="791972"/>
                  </a:moveTo>
                  <a:cubicBezTo>
                    <a:pt x="0" y="599059"/>
                    <a:pt x="0" y="186182"/>
                    <a:pt x="191770" y="0"/>
                  </a:cubicBezTo>
                  <a:cubicBezTo>
                    <a:pt x="393573" y="345186"/>
                    <a:pt x="393573" y="446786"/>
                    <a:pt x="191770" y="791972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68" name="Group 68"/>
          <p:cNvGrpSpPr/>
          <p:nvPr/>
        </p:nvGrpSpPr>
        <p:grpSpPr>
          <a:xfrm>
            <a:off x="1288800" y="9480240"/>
            <a:ext cx="298800" cy="581040"/>
            <a:chOff x="0" y="0"/>
            <a:chExt cx="398400" cy="774720"/>
          </a:xfrm>
        </p:grpSpPr>
        <p:sp>
          <p:nvSpPr>
            <p:cNvPr id="69" name="Freeform 69"/>
            <p:cNvSpPr/>
            <p:nvPr/>
          </p:nvSpPr>
          <p:spPr>
            <a:xfrm>
              <a:off x="0" y="0"/>
              <a:ext cx="398399" cy="774700"/>
            </a:xfrm>
            <a:custGeom>
              <a:avLst/>
              <a:gdLst/>
              <a:ahLst/>
              <a:cxnLst/>
              <a:rect l="l" t="t" r="r" b="b"/>
              <a:pathLst>
                <a:path w="398399" h="774700">
                  <a:moveTo>
                    <a:pt x="204343" y="774700"/>
                  </a:moveTo>
                  <a:cubicBezTo>
                    <a:pt x="0" y="517652"/>
                    <a:pt x="0" y="253746"/>
                    <a:pt x="204343" y="0"/>
                  </a:cubicBezTo>
                  <a:cubicBezTo>
                    <a:pt x="398399" y="162433"/>
                    <a:pt x="398399" y="595376"/>
                    <a:pt x="204343" y="77470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70" name="Group 70"/>
          <p:cNvGrpSpPr/>
          <p:nvPr/>
        </p:nvGrpSpPr>
        <p:grpSpPr>
          <a:xfrm>
            <a:off x="16173360" y="9663840"/>
            <a:ext cx="562320" cy="637920"/>
            <a:chOff x="0" y="0"/>
            <a:chExt cx="749760" cy="850560"/>
          </a:xfrm>
        </p:grpSpPr>
        <p:sp>
          <p:nvSpPr>
            <p:cNvPr id="71" name="Freeform 71"/>
            <p:cNvSpPr/>
            <p:nvPr/>
          </p:nvSpPr>
          <p:spPr>
            <a:xfrm>
              <a:off x="0" y="0"/>
              <a:ext cx="749808" cy="850519"/>
            </a:xfrm>
            <a:custGeom>
              <a:avLst/>
              <a:gdLst/>
              <a:ahLst/>
              <a:cxnLst/>
              <a:rect l="l" t="t" r="r" b="b"/>
              <a:pathLst>
                <a:path w="749808" h="850519">
                  <a:moveTo>
                    <a:pt x="749808" y="850519"/>
                  </a:moveTo>
                  <a:cubicBezTo>
                    <a:pt x="486410" y="850519"/>
                    <a:pt x="263525" y="850519"/>
                    <a:pt x="0" y="850519"/>
                  </a:cubicBezTo>
                  <a:cubicBezTo>
                    <a:pt x="121539" y="567055"/>
                    <a:pt x="233045" y="283464"/>
                    <a:pt x="354584" y="0"/>
                  </a:cubicBezTo>
                  <a:cubicBezTo>
                    <a:pt x="364744" y="0"/>
                    <a:pt x="374904" y="0"/>
                    <a:pt x="395097" y="0"/>
                  </a:cubicBezTo>
                  <a:cubicBezTo>
                    <a:pt x="506603" y="280162"/>
                    <a:pt x="628142" y="560324"/>
                    <a:pt x="749681" y="850519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72" name="Group 72"/>
          <p:cNvGrpSpPr/>
          <p:nvPr/>
        </p:nvGrpSpPr>
        <p:grpSpPr>
          <a:xfrm>
            <a:off x="17729280" y="9660960"/>
            <a:ext cx="558720" cy="641520"/>
            <a:chOff x="0" y="0"/>
            <a:chExt cx="744960" cy="855360"/>
          </a:xfrm>
        </p:grpSpPr>
        <p:sp>
          <p:nvSpPr>
            <p:cNvPr id="73" name="Freeform 73"/>
            <p:cNvSpPr/>
            <p:nvPr/>
          </p:nvSpPr>
          <p:spPr>
            <a:xfrm>
              <a:off x="0" y="0"/>
              <a:ext cx="744982" cy="855345"/>
            </a:xfrm>
            <a:custGeom>
              <a:avLst/>
              <a:gdLst/>
              <a:ahLst/>
              <a:cxnLst/>
              <a:rect l="l" t="t" r="r" b="b"/>
              <a:pathLst>
                <a:path w="744982" h="855345">
                  <a:moveTo>
                    <a:pt x="382524" y="0"/>
                  </a:moveTo>
                  <a:cubicBezTo>
                    <a:pt x="503301" y="283972"/>
                    <a:pt x="624078" y="567944"/>
                    <a:pt x="744982" y="855345"/>
                  </a:cubicBezTo>
                  <a:cubicBezTo>
                    <a:pt x="483235" y="855345"/>
                    <a:pt x="251714" y="855345"/>
                    <a:pt x="0" y="855345"/>
                  </a:cubicBezTo>
                  <a:cubicBezTo>
                    <a:pt x="120777" y="564642"/>
                    <a:pt x="231521" y="283972"/>
                    <a:pt x="352298" y="0"/>
                  </a:cubicBezTo>
                  <a:cubicBezTo>
                    <a:pt x="362331" y="0"/>
                    <a:pt x="372491" y="0"/>
                    <a:pt x="382524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74" name="Group 74"/>
          <p:cNvGrpSpPr/>
          <p:nvPr/>
        </p:nvGrpSpPr>
        <p:grpSpPr>
          <a:xfrm>
            <a:off x="16954560" y="9660960"/>
            <a:ext cx="552240" cy="641520"/>
            <a:chOff x="0" y="0"/>
            <a:chExt cx="736320" cy="855360"/>
          </a:xfrm>
        </p:grpSpPr>
        <p:sp>
          <p:nvSpPr>
            <p:cNvPr id="75" name="Freeform 75"/>
            <p:cNvSpPr/>
            <p:nvPr/>
          </p:nvSpPr>
          <p:spPr>
            <a:xfrm>
              <a:off x="0" y="0"/>
              <a:ext cx="736346" cy="855345"/>
            </a:xfrm>
            <a:custGeom>
              <a:avLst/>
              <a:gdLst/>
              <a:ahLst/>
              <a:cxnLst/>
              <a:rect l="l" t="t" r="r" b="b"/>
              <a:pathLst>
                <a:path w="736346" h="855345">
                  <a:moveTo>
                    <a:pt x="383286" y="0"/>
                  </a:moveTo>
                  <a:cubicBezTo>
                    <a:pt x="504317" y="283972"/>
                    <a:pt x="615315" y="564642"/>
                    <a:pt x="736346" y="855345"/>
                  </a:cubicBezTo>
                  <a:cubicBezTo>
                    <a:pt x="494284" y="855345"/>
                    <a:pt x="262255" y="855345"/>
                    <a:pt x="0" y="855345"/>
                  </a:cubicBezTo>
                  <a:cubicBezTo>
                    <a:pt x="110998" y="567944"/>
                    <a:pt x="232029" y="283972"/>
                    <a:pt x="353060" y="0"/>
                  </a:cubicBezTo>
                  <a:cubicBezTo>
                    <a:pt x="363093" y="0"/>
                    <a:pt x="373253" y="0"/>
                    <a:pt x="383286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76" name="Group 76"/>
          <p:cNvGrpSpPr/>
          <p:nvPr/>
        </p:nvGrpSpPr>
        <p:grpSpPr>
          <a:xfrm>
            <a:off x="15398640" y="9660960"/>
            <a:ext cx="555840" cy="644400"/>
            <a:chOff x="0" y="0"/>
            <a:chExt cx="741120" cy="859200"/>
          </a:xfrm>
        </p:grpSpPr>
        <p:sp>
          <p:nvSpPr>
            <p:cNvPr id="77" name="Freeform 77"/>
            <p:cNvSpPr/>
            <p:nvPr/>
          </p:nvSpPr>
          <p:spPr>
            <a:xfrm>
              <a:off x="0" y="0"/>
              <a:ext cx="741172" cy="859155"/>
            </a:xfrm>
            <a:custGeom>
              <a:avLst/>
              <a:gdLst/>
              <a:ahLst/>
              <a:cxnLst/>
              <a:rect l="l" t="t" r="r" b="b"/>
              <a:pathLst>
                <a:path w="741172" h="859155">
                  <a:moveTo>
                    <a:pt x="385826" y="0"/>
                  </a:moveTo>
                  <a:cubicBezTo>
                    <a:pt x="507619" y="284099"/>
                    <a:pt x="619379" y="568325"/>
                    <a:pt x="741172" y="859155"/>
                  </a:cubicBezTo>
                  <a:cubicBezTo>
                    <a:pt x="487426" y="859155"/>
                    <a:pt x="253873" y="859155"/>
                    <a:pt x="0" y="859155"/>
                  </a:cubicBezTo>
                  <a:cubicBezTo>
                    <a:pt x="111633" y="571627"/>
                    <a:pt x="233553" y="287528"/>
                    <a:pt x="355346" y="3429"/>
                  </a:cubicBezTo>
                  <a:cubicBezTo>
                    <a:pt x="365506" y="0"/>
                    <a:pt x="375666" y="0"/>
                    <a:pt x="385826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78" name="Group 78"/>
          <p:cNvGrpSpPr/>
          <p:nvPr/>
        </p:nvGrpSpPr>
        <p:grpSpPr>
          <a:xfrm>
            <a:off x="17462160" y="9479520"/>
            <a:ext cx="311040" cy="603360"/>
            <a:chOff x="0" y="0"/>
            <a:chExt cx="414720" cy="804480"/>
          </a:xfrm>
        </p:grpSpPr>
        <p:sp>
          <p:nvSpPr>
            <p:cNvPr id="79" name="Freeform 79"/>
            <p:cNvSpPr/>
            <p:nvPr/>
          </p:nvSpPr>
          <p:spPr>
            <a:xfrm>
              <a:off x="0" y="0"/>
              <a:ext cx="414782" cy="804418"/>
            </a:xfrm>
            <a:custGeom>
              <a:avLst/>
              <a:gdLst/>
              <a:ahLst/>
              <a:cxnLst/>
              <a:rect l="l" t="t" r="r" b="b"/>
              <a:pathLst>
                <a:path w="414782" h="804418">
                  <a:moveTo>
                    <a:pt x="202311" y="804418"/>
                  </a:moveTo>
                  <a:cubicBezTo>
                    <a:pt x="0" y="425958"/>
                    <a:pt x="0" y="364998"/>
                    <a:pt x="202311" y="0"/>
                  </a:cubicBezTo>
                  <a:cubicBezTo>
                    <a:pt x="404622" y="267081"/>
                    <a:pt x="414782" y="537464"/>
                    <a:pt x="202311" y="804418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80" name="Group 80"/>
          <p:cNvGrpSpPr/>
          <p:nvPr/>
        </p:nvGrpSpPr>
        <p:grpSpPr>
          <a:xfrm>
            <a:off x="15922800" y="9489600"/>
            <a:ext cx="295200" cy="594000"/>
            <a:chOff x="0" y="0"/>
            <a:chExt cx="393600" cy="792000"/>
          </a:xfrm>
        </p:grpSpPr>
        <p:sp>
          <p:nvSpPr>
            <p:cNvPr id="81" name="Freeform 81"/>
            <p:cNvSpPr/>
            <p:nvPr/>
          </p:nvSpPr>
          <p:spPr>
            <a:xfrm>
              <a:off x="0" y="0"/>
              <a:ext cx="393573" cy="791972"/>
            </a:xfrm>
            <a:custGeom>
              <a:avLst/>
              <a:gdLst/>
              <a:ahLst/>
              <a:cxnLst/>
              <a:rect l="l" t="t" r="r" b="b"/>
              <a:pathLst>
                <a:path w="393573" h="791972">
                  <a:moveTo>
                    <a:pt x="191770" y="791972"/>
                  </a:moveTo>
                  <a:cubicBezTo>
                    <a:pt x="0" y="599059"/>
                    <a:pt x="0" y="186182"/>
                    <a:pt x="191770" y="0"/>
                  </a:cubicBezTo>
                  <a:cubicBezTo>
                    <a:pt x="393573" y="345186"/>
                    <a:pt x="393573" y="446786"/>
                    <a:pt x="191770" y="791972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82" name="Group 82"/>
          <p:cNvGrpSpPr/>
          <p:nvPr/>
        </p:nvGrpSpPr>
        <p:grpSpPr>
          <a:xfrm>
            <a:off x="16688160" y="9496080"/>
            <a:ext cx="298800" cy="581040"/>
            <a:chOff x="0" y="0"/>
            <a:chExt cx="398400" cy="774720"/>
          </a:xfrm>
        </p:grpSpPr>
        <p:sp>
          <p:nvSpPr>
            <p:cNvPr id="83" name="Freeform 83"/>
            <p:cNvSpPr/>
            <p:nvPr/>
          </p:nvSpPr>
          <p:spPr>
            <a:xfrm>
              <a:off x="0" y="0"/>
              <a:ext cx="398399" cy="774700"/>
            </a:xfrm>
            <a:custGeom>
              <a:avLst/>
              <a:gdLst/>
              <a:ahLst/>
              <a:cxnLst/>
              <a:rect l="l" t="t" r="r" b="b"/>
              <a:pathLst>
                <a:path w="398399" h="774700">
                  <a:moveTo>
                    <a:pt x="204343" y="774700"/>
                  </a:moveTo>
                  <a:cubicBezTo>
                    <a:pt x="0" y="517652"/>
                    <a:pt x="0" y="253746"/>
                    <a:pt x="204343" y="0"/>
                  </a:cubicBezTo>
                  <a:cubicBezTo>
                    <a:pt x="398399" y="162433"/>
                    <a:pt x="398399" y="595376"/>
                    <a:pt x="204343" y="77470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84" name="Group 84"/>
          <p:cNvGrpSpPr/>
          <p:nvPr/>
        </p:nvGrpSpPr>
        <p:grpSpPr>
          <a:xfrm>
            <a:off x="15127200" y="9489600"/>
            <a:ext cx="295200" cy="594000"/>
            <a:chOff x="0" y="0"/>
            <a:chExt cx="393600" cy="792000"/>
          </a:xfrm>
        </p:grpSpPr>
        <p:sp>
          <p:nvSpPr>
            <p:cNvPr id="85" name="Freeform 85"/>
            <p:cNvSpPr/>
            <p:nvPr/>
          </p:nvSpPr>
          <p:spPr>
            <a:xfrm>
              <a:off x="0" y="0"/>
              <a:ext cx="393573" cy="791972"/>
            </a:xfrm>
            <a:custGeom>
              <a:avLst/>
              <a:gdLst/>
              <a:ahLst/>
              <a:cxnLst/>
              <a:rect l="l" t="t" r="r" b="b"/>
              <a:pathLst>
                <a:path w="393573" h="791972">
                  <a:moveTo>
                    <a:pt x="191770" y="791972"/>
                  </a:moveTo>
                  <a:cubicBezTo>
                    <a:pt x="0" y="599059"/>
                    <a:pt x="0" y="186182"/>
                    <a:pt x="191770" y="0"/>
                  </a:cubicBezTo>
                  <a:cubicBezTo>
                    <a:pt x="393573" y="345186"/>
                    <a:pt x="393573" y="446786"/>
                    <a:pt x="191770" y="791972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86" name="Group 86"/>
          <p:cNvGrpSpPr/>
          <p:nvPr/>
        </p:nvGrpSpPr>
        <p:grpSpPr>
          <a:xfrm>
            <a:off x="13037760" y="9664560"/>
            <a:ext cx="562320" cy="637920"/>
            <a:chOff x="0" y="0"/>
            <a:chExt cx="749760" cy="850560"/>
          </a:xfrm>
        </p:grpSpPr>
        <p:sp>
          <p:nvSpPr>
            <p:cNvPr id="87" name="Freeform 87"/>
            <p:cNvSpPr/>
            <p:nvPr/>
          </p:nvSpPr>
          <p:spPr>
            <a:xfrm>
              <a:off x="0" y="0"/>
              <a:ext cx="749808" cy="850519"/>
            </a:xfrm>
            <a:custGeom>
              <a:avLst/>
              <a:gdLst/>
              <a:ahLst/>
              <a:cxnLst/>
              <a:rect l="l" t="t" r="r" b="b"/>
              <a:pathLst>
                <a:path w="749808" h="850519">
                  <a:moveTo>
                    <a:pt x="749808" y="850519"/>
                  </a:moveTo>
                  <a:cubicBezTo>
                    <a:pt x="486410" y="850519"/>
                    <a:pt x="263525" y="850519"/>
                    <a:pt x="0" y="850519"/>
                  </a:cubicBezTo>
                  <a:cubicBezTo>
                    <a:pt x="121539" y="567055"/>
                    <a:pt x="233045" y="283464"/>
                    <a:pt x="354584" y="0"/>
                  </a:cubicBezTo>
                  <a:cubicBezTo>
                    <a:pt x="364744" y="0"/>
                    <a:pt x="374904" y="0"/>
                    <a:pt x="395097" y="0"/>
                  </a:cubicBezTo>
                  <a:cubicBezTo>
                    <a:pt x="506603" y="280162"/>
                    <a:pt x="628142" y="560324"/>
                    <a:pt x="749681" y="850519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88" name="Group 88"/>
          <p:cNvGrpSpPr/>
          <p:nvPr/>
        </p:nvGrpSpPr>
        <p:grpSpPr>
          <a:xfrm>
            <a:off x="14593680" y="9661680"/>
            <a:ext cx="558720" cy="641520"/>
            <a:chOff x="0" y="0"/>
            <a:chExt cx="744960" cy="855360"/>
          </a:xfrm>
        </p:grpSpPr>
        <p:sp>
          <p:nvSpPr>
            <p:cNvPr id="89" name="Freeform 89"/>
            <p:cNvSpPr/>
            <p:nvPr/>
          </p:nvSpPr>
          <p:spPr>
            <a:xfrm>
              <a:off x="0" y="0"/>
              <a:ext cx="744982" cy="855345"/>
            </a:xfrm>
            <a:custGeom>
              <a:avLst/>
              <a:gdLst/>
              <a:ahLst/>
              <a:cxnLst/>
              <a:rect l="l" t="t" r="r" b="b"/>
              <a:pathLst>
                <a:path w="744982" h="855345">
                  <a:moveTo>
                    <a:pt x="382524" y="0"/>
                  </a:moveTo>
                  <a:cubicBezTo>
                    <a:pt x="503301" y="283972"/>
                    <a:pt x="624078" y="567944"/>
                    <a:pt x="744982" y="855345"/>
                  </a:cubicBezTo>
                  <a:cubicBezTo>
                    <a:pt x="483235" y="855345"/>
                    <a:pt x="251714" y="855345"/>
                    <a:pt x="0" y="855345"/>
                  </a:cubicBezTo>
                  <a:cubicBezTo>
                    <a:pt x="120777" y="564642"/>
                    <a:pt x="231521" y="283972"/>
                    <a:pt x="352298" y="0"/>
                  </a:cubicBezTo>
                  <a:cubicBezTo>
                    <a:pt x="362331" y="0"/>
                    <a:pt x="372491" y="0"/>
                    <a:pt x="382524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90" name="Group 90"/>
          <p:cNvGrpSpPr/>
          <p:nvPr/>
        </p:nvGrpSpPr>
        <p:grpSpPr>
          <a:xfrm>
            <a:off x="13818960" y="9661680"/>
            <a:ext cx="552240" cy="641520"/>
            <a:chOff x="0" y="0"/>
            <a:chExt cx="736320" cy="855360"/>
          </a:xfrm>
        </p:grpSpPr>
        <p:sp>
          <p:nvSpPr>
            <p:cNvPr id="91" name="Freeform 91"/>
            <p:cNvSpPr/>
            <p:nvPr/>
          </p:nvSpPr>
          <p:spPr>
            <a:xfrm>
              <a:off x="0" y="0"/>
              <a:ext cx="736346" cy="855345"/>
            </a:xfrm>
            <a:custGeom>
              <a:avLst/>
              <a:gdLst/>
              <a:ahLst/>
              <a:cxnLst/>
              <a:rect l="l" t="t" r="r" b="b"/>
              <a:pathLst>
                <a:path w="736346" h="855345">
                  <a:moveTo>
                    <a:pt x="383286" y="0"/>
                  </a:moveTo>
                  <a:cubicBezTo>
                    <a:pt x="504317" y="283972"/>
                    <a:pt x="615315" y="564642"/>
                    <a:pt x="736346" y="855345"/>
                  </a:cubicBezTo>
                  <a:cubicBezTo>
                    <a:pt x="494284" y="855345"/>
                    <a:pt x="262255" y="855345"/>
                    <a:pt x="0" y="855345"/>
                  </a:cubicBezTo>
                  <a:cubicBezTo>
                    <a:pt x="110998" y="567944"/>
                    <a:pt x="232029" y="283972"/>
                    <a:pt x="353060" y="0"/>
                  </a:cubicBezTo>
                  <a:cubicBezTo>
                    <a:pt x="363093" y="0"/>
                    <a:pt x="373253" y="0"/>
                    <a:pt x="383286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92" name="Group 92"/>
          <p:cNvGrpSpPr/>
          <p:nvPr/>
        </p:nvGrpSpPr>
        <p:grpSpPr>
          <a:xfrm>
            <a:off x="12263040" y="9661680"/>
            <a:ext cx="555840" cy="644400"/>
            <a:chOff x="0" y="0"/>
            <a:chExt cx="741120" cy="859200"/>
          </a:xfrm>
        </p:grpSpPr>
        <p:sp>
          <p:nvSpPr>
            <p:cNvPr id="93" name="Freeform 93"/>
            <p:cNvSpPr/>
            <p:nvPr/>
          </p:nvSpPr>
          <p:spPr>
            <a:xfrm>
              <a:off x="0" y="0"/>
              <a:ext cx="741172" cy="859155"/>
            </a:xfrm>
            <a:custGeom>
              <a:avLst/>
              <a:gdLst/>
              <a:ahLst/>
              <a:cxnLst/>
              <a:rect l="l" t="t" r="r" b="b"/>
              <a:pathLst>
                <a:path w="741172" h="859155">
                  <a:moveTo>
                    <a:pt x="385826" y="0"/>
                  </a:moveTo>
                  <a:cubicBezTo>
                    <a:pt x="507619" y="284099"/>
                    <a:pt x="619379" y="568325"/>
                    <a:pt x="741172" y="859155"/>
                  </a:cubicBezTo>
                  <a:cubicBezTo>
                    <a:pt x="487426" y="859155"/>
                    <a:pt x="253873" y="859155"/>
                    <a:pt x="0" y="859155"/>
                  </a:cubicBezTo>
                  <a:cubicBezTo>
                    <a:pt x="111633" y="571627"/>
                    <a:pt x="233553" y="287528"/>
                    <a:pt x="355346" y="3429"/>
                  </a:cubicBezTo>
                  <a:cubicBezTo>
                    <a:pt x="365506" y="0"/>
                    <a:pt x="375666" y="0"/>
                    <a:pt x="385826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94" name="Group 94"/>
          <p:cNvGrpSpPr/>
          <p:nvPr/>
        </p:nvGrpSpPr>
        <p:grpSpPr>
          <a:xfrm>
            <a:off x="14327280" y="9480240"/>
            <a:ext cx="311040" cy="603360"/>
            <a:chOff x="0" y="0"/>
            <a:chExt cx="414720" cy="804480"/>
          </a:xfrm>
        </p:grpSpPr>
        <p:sp>
          <p:nvSpPr>
            <p:cNvPr id="95" name="Freeform 95"/>
            <p:cNvSpPr/>
            <p:nvPr/>
          </p:nvSpPr>
          <p:spPr>
            <a:xfrm>
              <a:off x="0" y="0"/>
              <a:ext cx="414782" cy="804418"/>
            </a:xfrm>
            <a:custGeom>
              <a:avLst/>
              <a:gdLst/>
              <a:ahLst/>
              <a:cxnLst/>
              <a:rect l="l" t="t" r="r" b="b"/>
              <a:pathLst>
                <a:path w="414782" h="804418">
                  <a:moveTo>
                    <a:pt x="202311" y="804418"/>
                  </a:moveTo>
                  <a:cubicBezTo>
                    <a:pt x="0" y="425958"/>
                    <a:pt x="0" y="364998"/>
                    <a:pt x="202311" y="0"/>
                  </a:cubicBezTo>
                  <a:cubicBezTo>
                    <a:pt x="404622" y="267081"/>
                    <a:pt x="414782" y="537464"/>
                    <a:pt x="202311" y="804418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96" name="Group 96"/>
          <p:cNvGrpSpPr/>
          <p:nvPr/>
        </p:nvGrpSpPr>
        <p:grpSpPr>
          <a:xfrm>
            <a:off x="12787200" y="9490320"/>
            <a:ext cx="295200" cy="594000"/>
            <a:chOff x="0" y="0"/>
            <a:chExt cx="393600" cy="792000"/>
          </a:xfrm>
        </p:grpSpPr>
        <p:sp>
          <p:nvSpPr>
            <p:cNvPr id="97" name="Freeform 97"/>
            <p:cNvSpPr/>
            <p:nvPr/>
          </p:nvSpPr>
          <p:spPr>
            <a:xfrm>
              <a:off x="0" y="0"/>
              <a:ext cx="393573" cy="791972"/>
            </a:xfrm>
            <a:custGeom>
              <a:avLst/>
              <a:gdLst/>
              <a:ahLst/>
              <a:cxnLst/>
              <a:rect l="l" t="t" r="r" b="b"/>
              <a:pathLst>
                <a:path w="393573" h="791972">
                  <a:moveTo>
                    <a:pt x="191770" y="791972"/>
                  </a:moveTo>
                  <a:cubicBezTo>
                    <a:pt x="0" y="599059"/>
                    <a:pt x="0" y="186182"/>
                    <a:pt x="191770" y="0"/>
                  </a:cubicBezTo>
                  <a:cubicBezTo>
                    <a:pt x="393573" y="345186"/>
                    <a:pt x="393573" y="446786"/>
                    <a:pt x="191770" y="791972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98" name="Group 98"/>
          <p:cNvGrpSpPr/>
          <p:nvPr/>
        </p:nvGrpSpPr>
        <p:grpSpPr>
          <a:xfrm>
            <a:off x="13552560" y="9496080"/>
            <a:ext cx="298800" cy="581040"/>
            <a:chOff x="0" y="0"/>
            <a:chExt cx="398400" cy="774720"/>
          </a:xfrm>
        </p:grpSpPr>
        <p:sp>
          <p:nvSpPr>
            <p:cNvPr id="99" name="Freeform 99"/>
            <p:cNvSpPr/>
            <p:nvPr/>
          </p:nvSpPr>
          <p:spPr>
            <a:xfrm>
              <a:off x="0" y="0"/>
              <a:ext cx="398399" cy="774700"/>
            </a:xfrm>
            <a:custGeom>
              <a:avLst/>
              <a:gdLst/>
              <a:ahLst/>
              <a:cxnLst/>
              <a:rect l="l" t="t" r="r" b="b"/>
              <a:pathLst>
                <a:path w="398399" h="774700">
                  <a:moveTo>
                    <a:pt x="204343" y="774700"/>
                  </a:moveTo>
                  <a:cubicBezTo>
                    <a:pt x="0" y="517652"/>
                    <a:pt x="0" y="253746"/>
                    <a:pt x="204343" y="0"/>
                  </a:cubicBezTo>
                  <a:cubicBezTo>
                    <a:pt x="398399" y="162433"/>
                    <a:pt x="398399" y="595376"/>
                    <a:pt x="204343" y="77470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00" name="Group 100"/>
          <p:cNvGrpSpPr/>
          <p:nvPr/>
        </p:nvGrpSpPr>
        <p:grpSpPr>
          <a:xfrm>
            <a:off x="10011600" y="9682560"/>
            <a:ext cx="562320" cy="637920"/>
            <a:chOff x="0" y="0"/>
            <a:chExt cx="749760" cy="850560"/>
          </a:xfrm>
        </p:grpSpPr>
        <p:sp>
          <p:nvSpPr>
            <p:cNvPr id="101" name="Freeform 101"/>
            <p:cNvSpPr/>
            <p:nvPr/>
          </p:nvSpPr>
          <p:spPr>
            <a:xfrm>
              <a:off x="0" y="0"/>
              <a:ext cx="749808" cy="850519"/>
            </a:xfrm>
            <a:custGeom>
              <a:avLst/>
              <a:gdLst/>
              <a:ahLst/>
              <a:cxnLst/>
              <a:rect l="l" t="t" r="r" b="b"/>
              <a:pathLst>
                <a:path w="749808" h="850519">
                  <a:moveTo>
                    <a:pt x="749808" y="850519"/>
                  </a:moveTo>
                  <a:cubicBezTo>
                    <a:pt x="486410" y="850519"/>
                    <a:pt x="263525" y="850519"/>
                    <a:pt x="0" y="850519"/>
                  </a:cubicBezTo>
                  <a:cubicBezTo>
                    <a:pt x="121539" y="567055"/>
                    <a:pt x="233045" y="283464"/>
                    <a:pt x="354584" y="0"/>
                  </a:cubicBezTo>
                  <a:cubicBezTo>
                    <a:pt x="364744" y="0"/>
                    <a:pt x="374904" y="0"/>
                    <a:pt x="395097" y="0"/>
                  </a:cubicBezTo>
                  <a:cubicBezTo>
                    <a:pt x="506603" y="280162"/>
                    <a:pt x="628142" y="560324"/>
                    <a:pt x="749681" y="850519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02" name="Group 102"/>
          <p:cNvGrpSpPr/>
          <p:nvPr/>
        </p:nvGrpSpPr>
        <p:grpSpPr>
          <a:xfrm>
            <a:off x="11566800" y="9678960"/>
            <a:ext cx="558720" cy="641520"/>
            <a:chOff x="0" y="0"/>
            <a:chExt cx="744960" cy="855360"/>
          </a:xfrm>
        </p:grpSpPr>
        <p:sp>
          <p:nvSpPr>
            <p:cNvPr id="103" name="Freeform 103"/>
            <p:cNvSpPr/>
            <p:nvPr/>
          </p:nvSpPr>
          <p:spPr>
            <a:xfrm>
              <a:off x="0" y="0"/>
              <a:ext cx="744982" cy="855345"/>
            </a:xfrm>
            <a:custGeom>
              <a:avLst/>
              <a:gdLst/>
              <a:ahLst/>
              <a:cxnLst/>
              <a:rect l="l" t="t" r="r" b="b"/>
              <a:pathLst>
                <a:path w="744982" h="855345">
                  <a:moveTo>
                    <a:pt x="382524" y="0"/>
                  </a:moveTo>
                  <a:cubicBezTo>
                    <a:pt x="503301" y="283972"/>
                    <a:pt x="624078" y="567944"/>
                    <a:pt x="744982" y="855345"/>
                  </a:cubicBezTo>
                  <a:cubicBezTo>
                    <a:pt x="483235" y="855345"/>
                    <a:pt x="251714" y="855345"/>
                    <a:pt x="0" y="855345"/>
                  </a:cubicBezTo>
                  <a:cubicBezTo>
                    <a:pt x="120777" y="564642"/>
                    <a:pt x="231521" y="283972"/>
                    <a:pt x="352298" y="0"/>
                  </a:cubicBezTo>
                  <a:cubicBezTo>
                    <a:pt x="362331" y="0"/>
                    <a:pt x="372491" y="0"/>
                    <a:pt x="382524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04" name="Group 104"/>
          <p:cNvGrpSpPr/>
          <p:nvPr/>
        </p:nvGrpSpPr>
        <p:grpSpPr>
          <a:xfrm>
            <a:off x="10792080" y="9678960"/>
            <a:ext cx="552240" cy="641520"/>
            <a:chOff x="0" y="0"/>
            <a:chExt cx="736320" cy="855360"/>
          </a:xfrm>
        </p:grpSpPr>
        <p:sp>
          <p:nvSpPr>
            <p:cNvPr id="105" name="Freeform 105"/>
            <p:cNvSpPr/>
            <p:nvPr/>
          </p:nvSpPr>
          <p:spPr>
            <a:xfrm>
              <a:off x="0" y="0"/>
              <a:ext cx="736346" cy="855345"/>
            </a:xfrm>
            <a:custGeom>
              <a:avLst/>
              <a:gdLst/>
              <a:ahLst/>
              <a:cxnLst/>
              <a:rect l="l" t="t" r="r" b="b"/>
              <a:pathLst>
                <a:path w="736346" h="855345">
                  <a:moveTo>
                    <a:pt x="383286" y="0"/>
                  </a:moveTo>
                  <a:cubicBezTo>
                    <a:pt x="504317" y="283972"/>
                    <a:pt x="615315" y="564642"/>
                    <a:pt x="736346" y="855345"/>
                  </a:cubicBezTo>
                  <a:cubicBezTo>
                    <a:pt x="494284" y="855345"/>
                    <a:pt x="262255" y="855345"/>
                    <a:pt x="0" y="855345"/>
                  </a:cubicBezTo>
                  <a:cubicBezTo>
                    <a:pt x="110998" y="567944"/>
                    <a:pt x="232029" y="283972"/>
                    <a:pt x="353060" y="0"/>
                  </a:cubicBezTo>
                  <a:cubicBezTo>
                    <a:pt x="363093" y="0"/>
                    <a:pt x="373253" y="0"/>
                    <a:pt x="383286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06" name="Group 106"/>
          <p:cNvGrpSpPr/>
          <p:nvPr/>
        </p:nvGrpSpPr>
        <p:grpSpPr>
          <a:xfrm>
            <a:off x="9236880" y="9678960"/>
            <a:ext cx="555840" cy="644400"/>
            <a:chOff x="0" y="0"/>
            <a:chExt cx="741120" cy="859200"/>
          </a:xfrm>
        </p:grpSpPr>
        <p:sp>
          <p:nvSpPr>
            <p:cNvPr id="107" name="Freeform 107"/>
            <p:cNvSpPr/>
            <p:nvPr/>
          </p:nvSpPr>
          <p:spPr>
            <a:xfrm>
              <a:off x="0" y="0"/>
              <a:ext cx="741172" cy="859155"/>
            </a:xfrm>
            <a:custGeom>
              <a:avLst/>
              <a:gdLst/>
              <a:ahLst/>
              <a:cxnLst/>
              <a:rect l="l" t="t" r="r" b="b"/>
              <a:pathLst>
                <a:path w="741172" h="859155">
                  <a:moveTo>
                    <a:pt x="385826" y="0"/>
                  </a:moveTo>
                  <a:cubicBezTo>
                    <a:pt x="507619" y="284099"/>
                    <a:pt x="619379" y="568325"/>
                    <a:pt x="741172" y="859155"/>
                  </a:cubicBezTo>
                  <a:cubicBezTo>
                    <a:pt x="487426" y="859155"/>
                    <a:pt x="253873" y="859155"/>
                    <a:pt x="0" y="859155"/>
                  </a:cubicBezTo>
                  <a:cubicBezTo>
                    <a:pt x="111633" y="571627"/>
                    <a:pt x="233553" y="287528"/>
                    <a:pt x="355346" y="3429"/>
                  </a:cubicBezTo>
                  <a:cubicBezTo>
                    <a:pt x="365506" y="0"/>
                    <a:pt x="375666" y="0"/>
                    <a:pt x="385826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08" name="Group 108"/>
          <p:cNvGrpSpPr/>
          <p:nvPr/>
        </p:nvGrpSpPr>
        <p:grpSpPr>
          <a:xfrm>
            <a:off x="11300400" y="9498240"/>
            <a:ext cx="311040" cy="603360"/>
            <a:chOff x="0" y="0"/>
            <a:chExt cx="414720" cy="804480"/>
          </a:xfrm>
        </p:grpSpPr>
        <p:sp>
          <p:nvSpPr>
            <p:cNvPr id="109" name="Freeform 109"/>
            <p:cNvSpPr/>
            <p:nvPr/>
          </p:nvSpPr>
          <p:spPr>
            <a:xfrm>
              <a:off x="0" y="0"/>
              <a:ext cx="414782" cy="804418"/>
            </a:xfrm>
            <a:custGeom>
              <a:avLst/>
              <a:gdLst/>
              <a:ahLst/>
              <a:cxnLst/>
              <a:rect l="l" t="t" r="r" b="b"/>
              <a:pathLst>
                <a:path w="414782" h="804418">
                  <a:moveTo>
                    <a:pt x="202311" y="804418"/>
                  </a:moveTo>
                  <a:cubicBezTo>
                    <a:pt x="0" y="425958"/>
                    <a:pt x="0" y="364998"/>
                    <a:pt x="202311" y="0"/>
                  </a:cubicBezTo>
                  <a:cubicBezTo>
                    <a:pt x="404622" y="267081"/>
                    <a:pt x="414782" y="537464"/>
                    <a:pt x="202311" y="804418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10" name="Group 110"/>
          <p:cNvGrpSpPr/>
          <p:nvPr/>
        </p:nvGrpSpPr>
        <p:grpSpPr>
          <a:xfrm>
            <a:off x="9760320" y="9507600"/>
            <a:ext cx="295200" cy="594000"/>
            <a:chOff x="0" y="0"/>
            <a:chExt cx="393600" cy="792000"/>
          </a:xfrm>
        </p:grpSpPr>
        <p:sp>
          <p:nvSpPr>
            <p:cNvPr id="111" name="Freeform 111"/>
            <p:cNvSpPr/>
            <p:nvPr/>
          </p:nvSpPr>
          <p:spPr>
            <a:xfrm>
              <a:off x="0" y="0"/>
              <a:ext cx="393573" cy="791972"/>
            </a:xfrm>
            <a:custGeom>
              <a:avLst/>
              <a:gdLst/>
              <a:ahLst/>
              <a:cxnLst/>
              <a:rect l="l" t="t" r="r" b="b"/>
              <a:pathLst>
                <a:path w="393573" h="791972">
                  <a:moveTo>
                    <a:pt x="191770" y="791972"/>
                  </a:moveTo>
                  <a:cubicBezTo>
                    <a:pt x="0" y="599059"/>
                    <a:pt x="0" y="186182"/>
                    <a:pt x="191770" y="0"/>
                  </a:cubicBezTo>
                  <a:cubicBezTo>
                    <a:pt x="393573" y="345186"/>
                    <a:pt x="393573" y="446786"/>
                    <a:pt x="191770" y="791972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12" name="Group 112"/>
          <p:cNvGrpSpPr/>
          <p:nvPr/>
        </p:nvGrpSpPr>
        <p:grpSpPr>
          <a:xfrm>
            <a:off x="10525680" y="9514080"/>
            <a:ext cx="298800" cy="581040"/>
            <a:chOff x="0" y="0"/>
            <a:chExt cx="398400" cy="774720"/>
          </a:xfrm>
        </p:grpSpPr>
        <p:sp>
          <p:nvSpPr>
            <p:cNvPr id="113" name="Freeform 113"/>
            <p:cNvSpPr/>
            <p:nvPr/>
          </p:nvSpPr>
          <p:spPr>
            <a:xfrm>
              <a:off x="0" y="0"/>
              <a:ext cx="398399" cy="774700"/>
            </a:xfrm>
            <a:custGeom>
              <a:avLst/>
              <a:gdLst/>
              <a:ahLst/>
              <a:cxnLst/>
              <a:rect l="l" t="t" r="r" b="b"/>
              <a:pathLst>
                <a:path w="398399" h="774700">
                  <a:moveTo>
                    <a:pt x="204343" y="774700"/>
                  </a:moveTo>
                  <a:cubicBezTo>
                    <a:pt x="0" y="517652"/>
                    <a:pt x="0" y="253746"/>
                    <a:pt x="204343" y="0"/>
                  </a:cubicBezTo>
                  <a:cubicBezTo>
                    <a:pt x="398399" y="162433"/>
                    <a:pt x="398399" y="595376"/>
                    <a:pt x="204343" y="77470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14" name="Group 114"/>
          <p:cNvGrpSpPr/>
          <p:nvPr/>
        </p:nvGrpSpPr>
        <p:grpSpPr>
          <a:xfrm>
            <a:off x="8964720" y="9507600"/>
            <a:ext cx="295200" cy="594000"/>
            <a:chOff x="0" y="0"/>
            <a:chExt cx="393600" cy="792000"/>
          </a:xfrm>
        </p:grpSpPr>
        <p:sp>
          <p:nvSpPr>
            <p:cNvPr id="115" name="Freeform 115"/>
            <p:cNvSpPr/>
            <p:nvPr/>
          </p:nvSpPr>
          <p:spPr>
            <a:xfrm>
              <a:off x="0" y="0"/>
              <a:ext cx="393573" cy="791972"/>
            </a:xfrm>
            <a:custGeom>
              <a:avLst/>
              <a:gdLst/>
              <a:ahLst/>
              <a:cxnLst/>
              <a:rect l="l" t="t" r="r" b="b"/>
              <a:pathLst>
                <a:path w="393573" h="791972">
                  <a:moveTo>
                    <a:pt x="191770" y="791972"/>
                  </a:moveTo>
                  <a:cubicBezTo>
                    <a:pt x="0" y="599059"/>
                    <a:pt x="0" y="186182"/>
                    <a:pt x="191770" y="0"/>
                  </a:cubicBezTo>
                  <a:cubicBezTo>
                    <a:pt x="393573" y="345186"/>
                    <a:pt x="393573" y="446786"/>
                    <a:pt x="191770" y="791972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16" name="Group 116"/>
          <p:cNvGrpSpPr/>
          <p:nvPr/>
        </p:nvGrpSpPr>
        <p:grpSpPr>
          <a:xfrm>
            <a:off x="6876000" y="9683280"/>
            <a:ext cx="562320" cy="637920"/>
            <a:chOff x="0" y="0"/>
            <a:chExt cx="749760" cy="850560"/>
          </a:xfrm>
        </p:grpSpPr>
        <p:sp>
          <p:nvSpPr>
            <p:cNvPr id="117" name="Freeform 117"/>
            <p:cNvSpPr/>
            <p:nvPr/>
          </p:nvSpPr>
          <p:spPr>
            <a:xfrm>
              <a:off x="0" y="0"/>
              <a:ext cx="749808" cy="850519"/>
            </a:xfrm>
            <a:custGeom>
              <a:avLst/>
              <a:gdLst/>
              <a:ahLst/>
              <a:cxnLst/>
              <a:rect l="l" t="t" r="r" b="b"/>
              <a:pathLst>
                <a:path w="749808" h="850519">
                  <a:moveTo>
                    <a:pt x="749808" y="850519"/>
                  </a:moveTo>
                  <a:cubicBezTo>
                    <a:pt x="486410" y="850519"/>
                    <a:pt x="263525" y="850519"/>
                    <a:pt x="0" y="850519"/>
                  </a:cubicBezTo>
                  <a:cubicBezTo>
                    <a:pt x="121539" y="567055"/>
                    <a:pt x="233045" y="283464"/>
                    <a:pt x="354584" y="0"/>
                  </a:cubicBezTo>
                  <a:cubicBezTo>
                    <a:pt x="364744" y="0"/>
                    <a:pt x="374904" y="0"/>
                    <a:pt x="395097" y="0"/>
                  </a:cubicBezTo>
                  <a:cubicBezTo>
                    <a:pt x="506603" y="280162"/>
                    <a:pt x="628142" y="560324"/>
                    <a:pt x="749681" y="850519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18" name="Group 118"/>
          <p:cNvGrpSpPr/>
          <p:nvPr/>
        </p:nvGrpSpPr>
        <p:grpSpPr>
          <a:xfrm>
            <a:off x="8431200" y="9679680"/>
            <a:ext cx="558720" cy="641520"/>
            <a:chOff x="0" y="0"/>
            <a:chExt cx="744960" cy="855360"/>
          </a:xfrm>
        </p:grpSpPr>
        <p:sp>
          <p:nvSpPr>
            <p:cNvPr id="119" name="Freeform 119"/>
            <p:cNvSpPr/>
            <p:nvPr/>
          </p:nvSpPr>
          <p:spPr>
            <a:xfrm>
              <a:off x="0" y="0"/>
              <a:ext cx="744982" cy="855345"/>
            </a:xfrm>
            <a:custGeom>
              <a:avLst/>
              <a:gdLst/>
              <a:ahLst/>
              <a:cxnLst/>
              <a:rect l="l" t="t" r="r" b="b"/>
              <a:pathLst>
                <a:path w="744982" h="855345">
                  <a:moveTo>
                    <a:pt x="382524" y="0"/>
                  </a:moveTo>
                  <a:cubicBezTo>
                    <a:pt x="503301" y="283972"/>
                    <a:pt x="624078" y="567944"/>
                    <a:pt x="744982" y="855345"/>
                  </a:cubicBezTo>
                  <a:cubicBezTo>
                    <a:pt x="483235" y="855345"/>
                    <a:pt x="251714" y="855345"/>
                    <a:pt x="0" y="855345"/>
                  </a:cubicBezTo>
                  <a:cubicBezTo>
                    <a:pt x="120777" y="564642"/>
                    <a:pt x="231521" y="283972"/>
                    <a:pt x="352298" y="0"/>
                  </a:cubicBezTo>
                  <a:cubicBezTo>
                    <a:pt x="362331" y="0"/>
                    <a:pt x="372491" y="0"/>
                    <a:pt x="382524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20" name="Group 120"/>
          <p:cNvGrpSpPr/>
          <p:nvPr/>
        </p:nvGrpSpPr>
        <p:grpSpPr>
          <a:xfrm>
            <a:off x="7656480" y="9679680"/>
            <a:ext cx="552240" cy="641520"/>
            <a:chOff x="0" y="0"/>
            <a:chExt cx="736320" cy="855360"/>
          </a:xfrm>
        </p:grpSpPr>
        <p:sp>
          <p:nvSpPr>
            <p:cNvPr id="121" name="Freeform 121"/>
            <p:cNvSpPr/>
            <p:nvPr/>
          </p:nvSpPr>
          <p:spPr>
            <a:xfrm>
              <a:off x="0" y="0"/>
              <a:ext cx="736346" cy="855345"/>
            </a:xfrm>
            <a:custGeom>
              <a:avLst/>
              <a:gdLst/>
              <a:ahLst/>
              <a:cxnLst/>
              <a:rect l="l" t="t" r="r" b="b"/>
              <a:pathLst>
                <a:path w="736346" h="855345">
                  <a:moveTo>
                    <a:pt x="383286" y="0"/>
                  </a:moveTo>
                  <a:cubicBezTo>
                    <a:pt x="504317" y="283972"/>
                    <a:pt x="615315" y="564642"/>
                    <a:pt x="736346" y="855345"/>
                  </a:cubicBezTo>
                  <a:cubicBezTo>
                    <a:pt x="494284" y="855345"/>
                    <a:pt x="262255" y="855345"/>
                    <a:pt x="0" y="855345"/>
                  </a:cubicBezTo>
                  <a:cubicBezTo>
                    <a:pt x="110998" y="567944"/>
                    <a:pt x="232029" y="283972"/>
                    <a:pt x="353060" y="0"/>
                  </a:cubicBezTo>
                  <a:cubicBezTo>
                    <a:pt x="363093" y="0"/>
                    <a:pt x="373253" y="0"/>
                    <a:pt x="383286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22" name="Group 122"/>
          <p:cNvGrpSpPr/>
          <p:nvPr/>
        </p:nvGrpSpPr>
        <p:grpSpPr>
          <a:xfrm>
            <a:off x="6101280" y="9679680"/>
            <a:ext cx="555840" cy="644400"/>
            <a:chOff x="0" y="0"/>
            <a:chExt cx="741120" cy="859200"/>
          </a:xfrm>
        </p:grpSpPr>
        <p:sp>
          <p:nvSpPr>
            <p:cNvPr id="123" name="Freeform 123"/>
            <p:cNvSpPr/>
            <p:nvPr/>
          </p:nvSpPr>
          <p:spPr>
            <a:xfrm>
              <a:off x="0" y="0"/>
              <a:ext cx="741172" cy="859155"/>
            </a:xfrm>
            <a:custGeom>
              <a:avLst/>
              <a:gdLst/>
              <a:ahLst/>
              <a:cxnLst/>
              <a:rect l="l" t="t" r="r" b="b"/>
              <a:pathLst>
                <a:path w="741172" h="859155">
                  <a:moveTo>
                    <a:pt x="385826" y="0"/>
                  </a:moveTo>
                  <a:cubicBezTo>
                    <a:pt x="507619" y="284099"/>
                    <a:pt x="619379" y="568325"/>
                    <a:pt x="741172" y="859155"/>
                  </a:cubicBezTo>
                  <a:cubicBezTo>
                    <a:pt x="487426" y="859155"/>
                    <a:pt x="253873" y="859155"/>
                    <a:pt x="0" y="859155"/>
                  </a:cubicBezTo>
                  <a:cubicBezTo>
                    <a:pt x="111633" y="571627"/>
                    <a:pt x="233553" y="287528"/>
                    <a:pt x="355346" y="3429"/>
                  </a:cubicBezTo>
                  <a:cubicBezTo>
                    <a:pt x="365506" y="0"/>
                    <a:pt x="375666" y="0"/>
                    <a:pt x="385826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24" name="Group 124"/>
          <p:cNvGrpSpPr/>
          <p:nvPr/>
        </p:nvGrpSpPr>
        <p:grpSpPr>
          <a:xfrm>
            <a:off x="8164800" y="9498960"/>
            <a:ext cx="311040" cy="603360"/>
            <a:chOff x="0" y="0"/>
            <a:chExt cx="414720" cy="804480"/>
          </a:xfrm>
        </p:grpSpPr>
        <p:sp>
          <p:nvSpPr>
            <p:cNvPr id="125" name="Freeform 125"/>
            <p:cNvSpPr/>
            <p:nvPr/>
          </p:nvSpPr>
          <p:spPr>
            <a:xfrm>
              <a:off x="0" y="0"/>
              <a:ext cx="414782" cy="804418"/>
            </a:xfrm>
            <a:custGeom>
              <a:avLst/>
              <a:gdLst/>
              <a:ahLst/>
              <a:cxnLst/>
              <a:rect l="l" t="t" r="r" b="b"/>
              <a:pathLst>
                <a:path w="414782" h="804418">
                  <a:moveTo>
                    <a:pt x="202311" y="804418"/>
                  </a:moveTo>
                  <a:cubicBezTo>
                    <a:pt x="0" y="425958"/>
                    <a:pt x="0" y="364998"/>
                    <a:pt x="202311" y="0"/>
                  </a:cubicBezTo>
                  <a:cubicBezTo>
                    <a:pt x="404622" y="267081"/>
                    <a:pt x="414782" y="537464"/>
                    <a:pt x="202311" y="804418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26" name="Group 126"/>
          <p:cNvGrpSpPr/>
          <p:nvPr/>
        </p:nvGrpSpPr>
        <p:grpSpPr>
          <a:xfrm>
            <a:off x="6624720" y="9508320"/>
            <a:ext cx="295200" cy="594000"/>
            <a:chOff x="0" y="0"/>
            <a:chExt cx="393600" cy="792000"/>
          </a:xfrm>
        </p:grpSpPr>
        <p:sp>
          <p:nvSpPr>
            <p:cNvPr id="127" name="Freeform 127"/>
            <p:cNvSpPr/>
            <p:nvPr/>
          </p:nvSpPr>
          <p:spPr>
            <a:xfrm>
              <a:off x="0" y="0"/>
              <a:ext cx="393573" cy="791972"/>
            </a:xfrm>
            <a:custGeom>
              <a:avLst/>
              <a:gdLst/>
              <a:ahLst/>
              <a:cxnLst/>
              <a:rect l="l" t="t" r="r" b="b"/>
              <a:pathLst>
                <a:path w="393573" h="791972">
                  <a:moveTo>
                    <a:pt x="191770" y="791972"/>
                  </a:moveTo>
                  <a:cubicBezTo>
                    <a:pt x="0" y="599059"/>
                    <a:pt x="0" y="186182"/>
                    <a:pt x="191770" y="0"/>
                  </a:cubicBezTo>
                  <a:cubicBezTo>
                    <a:pt x="393573" y="345186"/>
                    <a:pt x="393573" y="446786"/>
                    <a:pt x="191770" y="791972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28" name="Group 128"/>
          <p:cNvGrpSpPr/>
          <p:nvPr/>
        </p:nvGrpSpPr>
        <p:grpSpPr>
          <a:xfrm>
            <a:off x="7390080" y="9514800"/>
            <a:ext cx="298800" cy="581040"/>
            <a:chOff x="0" y="0"/>
            <a:chExt cx="398400" cy="774720"/>
          </a:xfrm>
        </p:grpSpPr>
        <p:sp>
          <p:nvSpPr>
            <p:cNvPr id="129" name="Freeform 129"/>
            <p:cNvSpPr/>
            <p:nvPr/>
          </p:nvSpPr>
          <p:spPr>
            <a:xfrm>
              <a:off x="0" y="0"/>
              <a:ext cx="398399" cy="774700"/>
            </a:xfrm>
            <a:custGeom>
              <a:avLst/>
              <a:gdLst/>
              <a:ahLst/>
              <a:cxnLst/>
              <a:rect l="l" t="t" r="r" b="b"/>
              <a:pathLst>
                <a:path w="398399" h="774700">
                  <a:moveTo>
                    <a:pt x="204343" y="774700"/>
                  </a:moveTo>
                  <a:cubicBezTo>
                    <a:pt x="0" y="517652"/>
                    <a:pt x="0" y="253746"/>
                    <a:pt x="204343" y="0"/>
                  </a:cubicBezTo>
                  <a:cubicBezTo>
                    <a:pt x="398399" y="162433"/>
                    <a:pt x="398399" y="595376"/>
                    <a:pt x="204343" y="77470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38" name="Group 138"/>
          <p:cNvGrpSpPr/>
          <p:nvPr/>
        </p:nvGrpSpPr>
        <p:grpSpPr>
          <a:xfrm>
            <a:off x="16096320" y="8053200"/>
            <a:ext cx="55440" cy="55440"/>
            <a:chOff x="0" y="0"/>
            <a:chExt cx="73920" cy="73920"/>
          </a:xfrm>
        </p:grpSpPr>
        <p:sp>
          <p:nvSpPr>
            <p:cNvPr id="139" name="Freeform 139"/>
            <p:cNvSpPr/>
            <p:nvPr/>
          </p:nvSpPr>
          <p:spPr>
            <a:xfrm>
              <a:off x="0" y="127"/>
              <a:ext cx="73914" cy="73914"/>
            </a:xfrm>
            <a:custGeom>
              <a:avLst/>
              <a:gdLst/>
              <a:ahLst/>
              <a:cxnLst/>
              <a:rect l="l" t="t" r="r" b="b"/>
              <a:pathLst>
                <a:path w="73914" h="73914">
                  <a:moveTo>
                    <a:pt x="36957" y="0"/>
                  </a:moveTo>
                  <a:cubicBezTo>
                    <a:pt x="16637" y="0"/>
                    <a:pt x="0" y="16383"/>
                    <a:pt x="0" y="36830"/>
                  </a:cubicBezTo>
                  <a:cubicBezTo>
                    <a:pt x="0" y="57277"/>
                    <a:pt x="16637" y="73914"/>
                    <a:pt x="36957" y="73914"/>
                  </a:cubicBezTo>
                  <a:cubicBezTo>
                    <a:pt x="57277" y="73914"/>
                    <a:pt x="73914" y="57277"/>
                    <a:pt x="73914" y="36830"/>
                  </a:cubicBezTo>
                  <a:cubicBezTo>
                    <a:pt x="73914" y="16383"/>
                    <a:pt x="57277" y="0"/>
                    <a:pt x="36957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149" name="Group 149"/>
          <p:cNvGrpSpPr/>
          <p:nvPr/>
        </p:nvGrpSpPr>
        <p:grpSpPr>
          <a:xfrm>
            <a:off x="799200" y="642960"/>
            <a:ext cx="8499600" cy="8499600"/>
            <a:chOff x="0" y="0"/>
            <a:chExt cx="11332800" cy="11332800"/>
          </a:xfrm>
        </p:grpSpPr>
        <p:sp>
          <p:nvSpPr>
            <p:cNvPr id="150" name="Freeform 150"/>
            <p:cNvSpPr/>
            <p:nvPr/>
          </p:nvSpPr>
          <p:spPr>
            <a:xfrm>
              <a:off x="0" y="0"/>
              <a:ext cx="0" cy="0"/>
            </a:xfrm>
            <a:custGeom>
              <a:avLst/>
              <a:gdLst/>
              <a:ahLst/>
              <a:cxnLst/>
              <a:rect l="l" t="t" r="r" b="b"/>
              <a:pathLst>
                <a:path/>
              </a:pathLst>
            </a:custGeom>
            <a:blipFill>
              <a:blip r:embed="rId3"/>
              <a:stretch>
                <a:fillRect l="49999" t="49999" r="50000" b="50000"/>
              </a:stretch>
            </a:blipFill>
          </p:spPr>
        </p:sp>
        <p:sp>
          <p:nvSpPr>
            <p:cNvPr id="151" name="Freeform 151"/>
            <p:cNvSpPr/>
            <p:nvPr/>
          </p:nvSpPr>
          <p:spPr>
            <a:xfrm>
              <a:off x="0" y="0"/>
              <a:ext cx="0" cy="0"/>
            </a:xfrm>
            <a:custGeom>
              <a:avLst/>
              <a:gdLst/>
              <a:ahLst/>
              <a:cxnLst/>
              <a:rect l="l" t="t" r="r" b="b"/>
              <a:pathLst>
                <a:path/>
              </a:pathLst>
            </a:custGeom>
            <a:solidFill>
              <a:srgbClr val="984807"/>
            </a:solidFill>
          </p:spPr>
        </p:sp>
      </p:grpSp>
      <p:sp>
        <p:nvSpPr>
          <p:cNvPr id="156" name="AutoShape 73">
            <a:extLst>
              <a:ext uri="{FF2B5EF4-FFF2-40B4-BE49-F238E27FC236}">
                <a16:creationId xmlns:a16="http://schemas.microsoft.com/office/drawing/2014/main" id="{E7E0C66B-F3CC-A97F-CF0C-C7D5ECE88AF1}"/>
              </a:ext>
            </a:extLst>
          </p:cNvPr>
          <p:cNvSpPr/>
          <p:nvPr/>
        </p:nvSpPr>
        <p:spPr>
          <a:xfrm rot="21903">
            <a:off x="148497" y="1830270"/>
            <a:ext cx="18081007" cy="0"/>
          </a:xfrm>
          <a:prstGeom prst="line">
            <a:avLst/>
          </a:prstGeom>
          <a:ln w="47625" cap="rnd">
            <a:solidFill>
              <a:srgbClr val="984603"/>
            </a:solidFill>
            <a:prstDash val="solid"/>
            <a:headEnd type="none" w="sm" len="sm"/>
            <a:tailEnd type="none" w="sm" len="sm"/>
          </a:ln>
        </p:spPr>
      </p:sp>
      <p:grpSp>
        <p:nvGrpSpPr>
          <p:cNvPr id="157" name="Group 74">
            <a:extLst>
              <a:ext uri="{FF2B5EF4-FFF2-40B4-BE49-F238E27FC236}">
                <a16:creationId xmlns:a16="http://schemas.microsoft.com/office/drawing/2014/main" id="{8DBCE9C4-DDAC-D97F-95F8-8D2ABACC8F74}"/>
              </a:ext>
            </a:extLst>
          </p:cNvPr>
          <p:cNvGrpSpPr/>
          <p:nvPr/>
        </p:nvGrpSpPr>
        <p:grpSpPr>
          <a:xfrm>
            <a:off x="16695360" y="678960"/>
            <a:ext cx="1374480" cy="1009440"/>
            <a:chOff x="0" y="0"/>
            <a:chExt cx="1832640" cy="1345920"/>
          </a:xfrm>
        </p:grpSpPr>
        <p:sp>
          <p:nvSpPr>
            <p:cNvPr id="158" name="Freeform 75">
              <a:extLst>
                <a:ext uri="{FF2B5EF4-FFF2-40B4-BE49-F238E27FC236}">
                  <a16:creationId xmlns:a16="http://schemas.microsoft.com/office/drawing/2014/main" id="{0826142C-B27C-C5D9-6D8D-9CBDC201AA45}"/>
                </a:ext>
              </a:extLst>
            </p:cNvPr>
            <p:cNvSpPr/>
            <p:nvPr/>
          </p:nvSpPr>
          <p:spPr>
            <a:xfrm>
              <a:off x="0" y="0"/>
              <a:ext cx="1832737" cy="1345946"/>
            </a:xfrm>
            <a:custGeom>
              <a:avLst/>
              <a:gdLst/>
              <a:ahLst/>
              <a:cxnLst/>
              <a:rect l="l" t="t" r="r" b="b"/>
              <a:pathLst>
                <a:path w="1832737" h="1345946">
                  <a:moveTo>
                    <a:pt x="374396" y="560451"/>
                  </a:moveTo>
                  <a:cubicBezTo>
                    <a:pt x="449326" y="544703"/>
                    <a:pt x="520192" y="532765"/>
                    <a:pt x="595122" y="548640"/>
                  </a:cubicBezTo>
                  <a:cubicBezTo>
                    <a:pt x="823722" y="596011"/>
                    <a:pt x="969518" y="789432"/>
                    <a:pt x="945896" y="1026287"/>
                  </a:cubicBezTo>
                  <a:cubicBezTo>
                    <a:pt x="938022" y="1105281"/>
                    <a:pt x="961644" y="1117092"/>
                    <a:pt x="1024763" y="1109218"/>
                  </a:cubicBezTo>
                  <a:cubicBezTo>
                    <a:pt x="1095756" y="1105281"/>
                    <a:pt x="1166622" y="1113155"/>
                    <a:pt x="1237615" y="1109218"/>
                  </a:cubicBezTo>
                  <a:cubicBezTo>
                    <a:pt x="1292733" y="1105281"/>
                    <a:pt x="1316482" y="1117092"/>
                    <a:pt x="1328293" y="1176274"/>
                  </a:cubicBezTo>
                  <a:cubicBezTo>
                    <a:pt x="1347978" y="1278890"/>
                    <a:pt x="1442593" y="1345946"/>
                    <a:pt x="1545082" y="1345946"/>
                  </a:cubicBezTo>
                  <a:cubicBezTo>
                    <a:pt x="1651508" y="1345946"/>
                    <a:pt x="1738249" y="1274953"/>
                    <a:pt x="1765808" y="1172337"/>
                  </a:cubicBezTo>
                  <a:cubicBezTo>
                    <a:pt x="1769745" y="1144651"/>
                    <a:pt x="1769745" y="1121029"/>
                    <a:pt x="1801241" y="1101344"/>
                  </a:cubicBezTo>
                  <a:cubicBezTo>
                    <a:pt x="1832737" y="1085596"/>
                    <a:pt x="1824863" y="935609"/>
                    <a:pt x="1801241" y="935609"/>
                  </a:cubicBezTo>
                  <a:cubicBezTo>
                    <a:pt x="1714500" y="931672"/>
                    <a:pt x="1738122" y="872490"/>
                    <a:pt x="1742186" y="829056"/>
                  </a:cubicBezTo>
                  <a:cubicBezTo>
                    <a:pt x="1746123" y="726440"/>
                    <a:pt x="1718564" y="643509"/>
                    <a:pt x="1627886" y="588264"/>
                  </a:cubicBezTo>
                  <a:cubicBezTo>
                    <a:pt x="1549019" y="540893"/>
                    <a:pt x="1541145" y="513334"/>
                    <a:pt x="1580642" y="430403"/>
                  </a:cubicBezTo>
                  <a:cubicBezTo>
                    <a:pt x="1592453" y="402717"/>
                    <a:pt x="1604264" y="367284"/>
                    <a:pt x="1576705" y="351409"/>
                  </a:cubicBezTo>
                  <a:cubicBezTo>
                    <a:pt x="1553083" y="335661"/>
                    <a:pt x="1521587" y="355346"/>
                    <a:pt x="1501775" y="379095"/>
                  </a:cubicBezTo>
                  <a:cubicBezTo>
                    <a:pt x="1486027" y="394843"/>
                    <a:pt x="1478153" y="418592"/>
                    <a:pt x="1474216" y="442214"/>
                  </a:cubicBezTo>
                  <a:cubicBezTo>
                    <a:pt x="1454531" y="548767"/>
                    <a:pt x="1454531" y="548767"/>
                    <a:pt x="1340231" y="540893"/>
                  </a:cubicBezTo>
                  <a:cubicBezTo>
                    <a:pt x="1316609" y="536956"/>
                    <a:pt x="1292987" y="533019"/>
                    <a:pt x="1269238" y="533019"/>
                  </a:cubicBezTo>
                  <a:cubicBezTo>
                    <a:pt x="1229868" y="536956"/>
                    <a:pt x="1218057" y="517271"/>
                    <a:pt x="1214120" y="485648"/>
                  </a:cubicBezTo>
                  <a:cubicBezTo>
                    <a:pt x="1198372" y="379095"/>
                    <a:pt x="1178687" y="272542"/>
                    <a:pt x="1162939" y="165989"/>
                  </a:cubicBezTo>
                  <a:cubicBezTo>
                    <a:pt x="1159002" y="146304"/>
                    <a:pt x="1155065" y="126492"/>
                    <a:pt x="1166876" y="102870"/>
                  </a:cubicBezTo>
                  <a:cubicBezTo>
                    <a:pt x="1202055" y="19685"/>
                    <a:pt x="1190244" y="3937"/>
                    <a:pt x="1099566" y="3937"/>
                  </a:cubicBezTo>
                  <a:cubicBezTo>
                    <a:pt x="894588" y="0"/>
                    <a:pt x="685800" y="3937"/>
                    <a:pt x="476885" y="3937"/>
                  </a:cubicBezTo>
                  <a:cubicBezTo>
                    <a:pt x="433578" y="3937"/>
                    <a:pt x="390144" y="0"/>
                    <a:pt x="346837" y="3937"/>
                  </a:cubicBezTo>
                  <a:cubicBezTo>
                    <a:pt x="287782" y="7874"/>
                    <a:pt x="267970" y="51308"/>
                    <a:pt x="307467" y="94742"/>
                  </a:cubicBezTo>
                  <a:cubicBezTo>
                    <a:pt x="327152" y="118364"/>
                    <a:pt x="327152" y="138176"/>
                    <a:pt x="331089" y="165735"/>
                  </a:cubicBezTo>
                  <a:cubicBezTo>
                    <a:pt x="331089" y="244729"/>
                    <a:pt x="331089" y="323596"/>
                    <a:pt x="331089" y="402590"/>
                  </a:cubicBezTo>
                  <a:cubicBezTo>
                    <a:pt x="342900" y="402590"/>
                    <a:pt x="350774" y="398653"/>
                    <a:pt x="362585" y="398653"/>
                  </a:cubicBezTo>
                  <a:cubicBezTo>
                    <a:pt x="366522" y="394716"/>
                    <a:pt x="370459" y="394716"/>
                    <a:pt x="378333" y="390779"/>
                  </a:cubicBezTo>
                  <a:cubicBezTo>
                    <a:pt x="370459" y="394716"/>
                    <a:pt x="366522" y="394716"/>
                    <a:pt x="362585" y="398653"/>
                  </a:cubicBezTo>
                  <a:cubicBezTo>
                    <a:pt x="350774" y="398653"/>
                    <a:pt x="342900" y="402590"/>
                    <a:pt x="331089" y="402590"/>
                  </a:cubicBezTo>
                  <a:cubicBezTo>
                    <a:pt x="335026" y="446024"/>
                    <a:pt x="319278" y="469646"/>
                    <a:pt x="275971" y="485521"/>
                  </a:cubicBezTo>
                  <a:cubicBezTo>
                    <a:pt x="197104" y="513207"/>
                    <a:pt x="138049" y="560451"/>
                    <a:pt x="90678" y="627634"/>
                  </a:cubicBezTo>
                  <a:cubicBezTo>
                    <a:pt x="55245" y="655320"/>
                    <a:pt x="35560" y="690753"/>
                    <a:pt x="19685" y="726313"/>
                  </a:cubicBezTo>
                  <a:cubicBezTo>
                    <a:pt x="0" y="793369"/>
                    <a:pt x="15748" y="813054"/>
                    <a:pt x="90678" y="805180"/>
                  </a:cubicBezTo>
                  <a:cubicBezTo>
                    <a:pt x="161671" y="698627"/>
                    <a:pt x="244348" y="599948"/>
                    <a:pt x="374396" y="560451"/>
                  </a:cubicBezTo>
                  <a:close/>
                  <a:moveTo>
                    <a:pt x="1541018" y="1002538"/>
                  </a:moveTo>
                  <a:cubicBezTo>
                    <a:pt x="1604137" y="998601"/>
                    <a:pt x="1655318" y="1049909"/>
                    <a:pt x="1655318" y="1113028"/>
                  </a:cubicBezTo>
                  <a:cubicBezTo>
                    <a:pt x="1659255" y="1176147"/>
                    <a:pt x="1612011" y="1227455"/>
                    <a:pt x="1544955" y="1227455"/>
                  </a:cubicBezTo>
                  <a:cubicBezTo>
                    <a:pt x="1481836" y="1227455"/>
                    <a:pt x="1434592" y="1180084"/>
                    <a:pt x="1430655" y="1120902"/>
                  </a:cubicBezTo>
                  <a:cubicBezTo>
                    <a:pt x="1426718" y="1057783"/>
                    <a:pt x="1477899" y="1002538"/>
                    <a:pt x="1541018" y="1002538"/>
                  </a:cubicBezTo>
                  <a:close/>
                  <a:moveTo>
                    <a:pt x="610870" y="453898"/>
                  </a:moveTo>
                  <a:cubicBezTo>
                    <a:pt x="610870" y="453898"/>
                    <a:pt x="614807" y="453898"/>
                    <a:pt x="618744" y="449961"/>
                  </a:cubicBezTo>
                  <a:cubicBezTo>
                    <a:pt x="614807" y="453898"/>
                    <a:pt x="610870" y="453898"/>
                    <a:pt x="610870" y="453898"/>
                  </a:cubicBezTo>
                  <a:close/>
                  <a:moveTo>
                    <a:pt x="618744" y="449961"/>
                  </a:moveTo>
                  <a:cubicBezTo>
                    <a:pt x="622681" y="449961"/>
                    <a:pt x="622681" y="449961"/>
                    <a:pt x="622681" y="449961"/>
                  </a:cubicBezTo>
                  <a:cubicBezTo>
                    <a:pt x="622681" y="449961"/>
                    <a:pt x="622681" y="449961"/>
                    <a:pt x="618744" y="449961"/>
                  </a:cubicBezTo>
                  <a:close/>
                  <a:moveTo>
                    <a:pt x="788289" y="110490"/>
                  </a:moveTo>
                  <a:cubicBezTo>
                    <a:pt x="823722" y="114427"/>
                    <a:pt x="863219" y="110490"/>
                    <a:pt x="898652" y="110490"/>
                  </a:cubicBezTo>
                  <a:cubicBezTo>
                    <a:pt x="1064133" y="110490"/>
                    <a:pt x="1064133" y="110490"/>
                    <a:pt x="1091819" y="272288"/>
                  </a:cubicBezTo>
                  <a:cubicBezTo>
                    <a:pt x="1115441" y="410464"/>
                    <a:pt x="1135126" y="548640"/>
                    <a:pt x="1154938" y="686689"/>
                  </a:cubicBezTo>
                  <a:cubicBezTo>
                    <a:pt x="1158875" y="710311"/>
                    <a:pt x="1190371" y="757682"/>
                    <a:pt x="1147064" y="761619"/>
                  </a:cubicBezTo>
                  <a:cubicBezTo>
                    <a:pt x="1099820" y="769493"/>
                    <a:pt x="1040638" y="797179"/>
                    <a:pt x="1005205" y="733933"/>
                  </a:cubicBezTo>
                  <a:cubicBezTo>
                    <a:pt x="950087" y="627380"/>
                    <a:pt x="871220" y="544449"/>
                    <a:pt x="760857" y="493141"/>
                  </a:cubicBezTo>
                  <a:cubicBezTo>
                    <a:pt x="729361" y="481330"/>
                    <a:pt x="721487" y="461518"/>
                    <a:pt x="721487" y="426085"/>
                  </a:cubicBezTo>
                  <a:cubicBezTo>
                    <a:pt x="725424" y="343154"/>
                    <a:pt x="725424" y="260350"/>
                    <a:pt x="721487" y="173482"/>
                  </a:cubicBezTo>
                  <a:cubicBezTo>
                    <a:pt x="717550" y="122174"/>
                    <a:pt x="737235" y="102489"/>
                    <a:pt x="788543" y="110363"/>
                  </a:cubicBezTo>
                  <a:close/>
                  <a:moveTo>
                    <a:pt x="417703" y="134239"/>
                  </a:moveTo>
                  <a:cubicBezTo>
                    <a:pt x="417703" y="126365"/>
                    <a:pt x="421640" y="122428"/>
                    <a:pt x="421640" y="118491"/>
                  </a:cubicBezTo>
                  <a:cubicBezTo>
                    <a:pt x="492633" y="118491"/>
                    <a:pt x="559562" y="114554"/>
                    <a:pt x="630555" y="114554"/>
                  </a:cubicBezTo>
                  <a:cubicBezTo>
                    <a:pt x="630555" y="122428"/>
                    <a:pt x="634492" y="126365"/>
                    <a:pt x="638429" y="134239"/>
                  </a:cubicBezTo>
                  <a:cubicBezTo>
                    <a:pt x="638429" y="146050"/>
                    <a:pt x="638429" y="157861"/>
                    <a:pt x="642366" y="169799"/>
                  </a:cubicBezTo>
                  <a:cubicBezTo>
                    <a:pt x="638429" y="157988"/>
                    <a:pt x="638429" y="146177"/>
                    <a:pt x="638429" y="134239"/>
                  </a:cubicBezTo>
                  <a:cubicBezTo>
                    <a:pt x="626618" y="232918"/>
                    <a:pt x="630555" y="335534"/>
                    <a:pt x="634492" y="434213"/>
                  </a:cubicBezTo>
                  <a:cubicBezTo>
                    <a:pt x="630555" y="438150"/>
                    <a:pt x="630555" y="438150"/>
                    <a:pt x="630555" y="442087"/>
                  </a:cubicBezTo>
                  <a:cubicBezTo>
                    <a:pt x="618744" y="446024"/>
                    <a:pt x="606933" y="446024"/>
                    <a:pt x="595122" y="449961"/>
                  </a:cubicBezTo>
                  <a:cubicBezTo>
                    <a:pt x="547878" y="461772"/>
                    <a:pt x="504444" y="414401"/>
                    <a:pt x="457200" y="442087"/>
                  </a:cubicBezTo>
                  <a:cubicBezTo>
                    <a:pt x="421767" y="438150"/>
                    <a:pt x="417830" y="418465"/>
                    <a:pt x="421767" y="386842"/>
                  </a:cubicBezTo>
                  <a:cubicBezTo>
                    <a:pt x="421767" y="303911"/>
                    <a:pt x="417830" y="217170"/>
                    <a:pt x="417830" y="134239"/>
                  </a:cubicBezTo>
                  <a:cubicBezTo>
                    <a:pt x="413893" y="142113"/>
                    <a:pt x="409956" y="149987"/>
                    <a:pt x="409956" y="161925"/>
                  </a:cubicBezTo>
                  <a:cubicBezTo>
                    <a:pt x="409956" y="150114"/>
                    <a:pt x="413893" y="142240"/>
                    <a:pt x="417830" y="134239"/>
                  </a:cubicBezTo>
                  <a:close/>
                </a:path>
              </a:pathLst>
            </a:custGeom>
            <a:solidFill>
              <a:srgbClr val="00B050"/>
            </a:solidFill>
          </p:spPr>
        </p:sp>
      </p:grpSp>
      <p:grpSp>
        <p:nvGrpSpPr>
          <p:cNvPr id="159" name="Group 76">
            <a:extLst>
              <a:ext uri="{FF2B5EF4-FFF2-40B4-BE49-F238E27FC236}">
                <a16:creationId xmlns:a16="http://schemas.microsoft.com/office/drawing/2014/main" id="{9E449D6B-0AA9-2302-EA7A-6631F2EB0975}"/>
              </a:ext>
            </a:extLst>
          </p:cNvPr>
          <p:cNvGrpSpPr/>
          <p:nvPr/>
        </p:nvGrpSpPr>
        <p:grpSpPr>
          <a:xfrm>
            <a:off x="16796880" y="1113840"/>
            <a:ext cx="590400" cy="609840"/>
            <a:chOff x="0" y="0"/>
            <a:chExt cx="787200" cy="813120"/>
          </a:xfrm>
        </p:grpSpPr>
        <p:sp>
          <p:nvSpPr>
            <p:cNvPr id="160" name="Freeform 77">
              <a:extLst>
                <a:ext uri="{FF2B5EF4-FFF2-40B4-BE49-F238E27FC236}">
                  <a16:creationId xmlns:a16="http://schemas.microsoft.com/office/drawing/2014/main" id="{A603125A-74E5-0C44-8974-74C0E1162DD7}"/>
                </a:ext>
              </a:extLst>
            </p:cNvPr>
            <p:cNvSpPr/>
            <p:nvPr/>
          </p:nvSpPr>
          <p:spPr>
            <a:xfrm>
              <a:off x="0" y="0"/>
              <a:ext cx="787273" cy="813181"/>
            </a:xfrm>
            <a:custGeom>
              <a:avLst/>
              <a:gdLst/>
              <a:ahLst/>
              <a:cxnLst/>
              <a:rect l="l" t="t" r="r" b="b"/>
              <a:pathLst>
                <a:path w="787273" h="813181">
                  <a:moveTo>
                    <a:pt x="31496" y="517144"/>
                  </a:moveTo>
                  <a:cubicBezTo>
                    <a:pt x="43307" y="568452"/>
                    <a:pt x="66929" y="611886"/>
                    <a:pt x="102362" y="651383"/>
                  </a:cubicBezTo>
                  <a:cubicBezTo>
                    <a:pt x="228346" y="789559"/>
                    <a:pt x="432943" y="813181"/>
                    <a:pt x="586486" y="710565"/>
                  </a:cubicBezTo>
                  <a:cubicBezTo>
                    <a:pt x="736092" y="604012"/>
                    <a:pt x="787273" y="406654"/>
                    <a:pt x="708533" y="240792"/>
                  </a:cubicBezTo>
                  <a:cubicBezTo>
                    <a:pt x="625856" y="75057"/>
                    <a:pt x="440817" y="0"/>
                    <a:pt x="255778" y="59182"/>
                  </a:cubicBezTo>
                  <a:cubicBezTo>
                    <a:pt x="259715" y="82804"/>
                    <a:pt x="271526" y="98679"/>
                    <a:pt x="287274" y="114427"/>
                  </a:cubicBezTo>
                  <a:cubicBezTo>
                    <a:pt x="271526" y="98679"/>
                    <a:pt x="259715" y="82804"/>
                    <a:pt x="255778" y="59182"/>
                  </a:cubicBezTo>
                  <a:cubicBezTo>
                    <a:pt x="216408" y="70993"/>
                    <a:pt x="180975" y="82804"/>
                    <a:pt x="153416" y="118364"/>
                  </a:cubicBezTo>
                  <a:cubicBezTo>
                    <a:pt x="125857" y="126238"/>
                    <a:pt x="106172" y="146050"/>
                    <a:pt x="94361" y="165735"/>
                  </a:cubicBezTo>
                  <a:cubicBezTo>
                    <a:pt x="70866" y="225044"/>
                    <a:pt x="3937" y="264414"/>
                    <a:pt x="19685" y="343408"/>
                  </a:cubicBezTo>
                  <a:cubicBezTo>
                    <a:pt x="3937" y="355219"/>
                    <a:pt x="3937" y="371094"/>
                    <a:pt x="11811" y="390779"/>
                  </a:cubicBezTo>
                  <a:cubicBezTo>
                    <a:pt x="11811" y="402590"/>
                    <a:pt x="11811" y="410464"/>
                    <a:pt x="11811" y="422402"/>
                  </a:cubicBezTo>
                  <a:cubicBezTo>
                    <a:pt x="15748" y="430276"/>
                    <a:pt x="23622" y="438150"/>
                    <a:pt x="27559" y="446024"/>
                  </a:cubicBezTo>
                  <a:cubicBezTo>
                    <a:pt x="23622" y="438150"/>
                    <a:pt x="15748" y="430276"/>
                    <a:pt x="11811" y="422402"/>
                  </a:cubicBezTo>
                  <a:cubicBezTo>
                    <a:pt x="0" y="449961"/>
                    <a:pt x="7874" y="473710"/>
                    <a:pt x="27559" y="493395"/>
                  </a:cubicBezTo>
                  <a:cubicBezTo>
                    <a:pt x="23622" y="497332"/>
                    <a:pt x="27559" y="501269"/>
                    <a:pt x="31496" y="505206"/>
                  </a:cubicBezTo>
                  <a:cubicBezTo>
                    <a:pt x="31496" y="505206"/>
                    <a:pt x="27559" y="513080"/>
                    <a:pt x="27559" y="513080"/>
                  </a:cubicBezTo>
                  <a:cubicBezTo>
                    <a:pt x="27559" y="513080"/>
                    <a:pt x="31496" y="517017"/>
                    <a:pt x="31496" y="517017"/>
                  </a:cubicBezTo>
                  <a:close/>
                  <a:moveTo>
                    <a:pt x="385699" y="228981"/>
                  </a:moveTo>
                  <a:cubicBezTo>
                    <a:pt x="381762" y="209296"/>
                    <a:pt x="373888" y="201295"/>
                    <a:pt x="366014" y="189484"/>
                  </a:cubicBezTo>
                  <a:cubicBezTo>
                    <a:pt x="373888" y="201295"/>
                    <a:pt x="381762" y="209169"/>
                    <a:pt x="385699" y="228981"/>
                  </a:cubicBezTo>
                  <a:cubicBezTo>
                    <a:pt x="499872" y="264541"/>
                    <a:pt x="551053" y="319786"/>
                    <a:pt x="547116" y="410591"/>
                  </a:cubicBezTo>
                  <a:cubicBezTo>
                    <a:pt x="543179" y="489585"/>
                    <a:pt x="499872" y="536956"/>
                    <a:pt x="429006" y="568452"/>
                  </a:cubicBezTo>
                  <a:cubicBezTo>
                    <a:pt x="377825" y="592074"/>
                    <a:pt x="326644" y="556641"/>
                    <a:pt x="279400" y="560578"/>
                  </a:cubicBezTo>
                  <a:cubicBezTo>
                    <a:pt x="279400" y="560578"/>
                    <a:pt x="275463" y="560578"/>
                    <a:pt x="275463" y="560578"/>
                  </a:cubicBezTo>
                  <a:cubicBezTo>
                    <a:pt x="283337" y="540893"/>
                    <a:pt x="263652" y="532892"/>
                    <a:pt x="251841" y="521081"/>
                  </a:cubicBezTo>
                  <a:cubicBezTo>
                    <a:pt x="180975" y="446024"/>
                    <a:pt x="192786" y="355346"/>
                    <a:pt x="275463" y="268478"/>
                  </a:cubicBezTo>
                  <a:cubicBezTo>
                    <a:pt x="306959" y="248793"/>
                    <a:pt x="346329" y="232918"/>
                    <a:pt x="385699" y="228981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161" name="Group 78">
            <a:extLst>
              <a:ext uri="{FF2B5EF4-FFF2-40B4-BE49-F238E27FC236}">
                <a16:creationId xmlns:a16="http://schemas.microsoft.com/office/drawing/2014/main" id="{344D4E26-5520-C18B-B163-E24AEB4F1000}"/>
              </a:ext>
            </a:extLst>
          </p:cNvPr>
          <p:cNvGrpSpPr/>
          <p:nvPr/>
        </p:nvGrpSpPr>
        <p:grpSpPr>
          <a:xfrm>
            <a:off x="71280" y="699120"/>
            <a:ext cx="1374480" cy="1009440"/>
            <a:chOff x="0" y="0"/>
            <a:chExt cx="1832640" cy="1345920"/>
          </a:xfrm>
        </p:grpSpPr>
        <p:sp>
          <p:nvSpPr>
            <p:cNvPr id="162" name="Freeform 79">
              <a:extLst>
                <a:ext uri="{FF2B5EF4-FFF2-40B4-BE49-F238E27FC236}">
                  <a16:creationId xmlns:a16="http://schemas.microsoft.com/office/drawing/2014/main" id="{38360A7D-4451-24CC-CA55-173D3437D3CD}"/>
                </a:ext>
              </a:extLst>
            </p:cNvPr>
            <p:cNvSpPr/>
            <p:nvPr/>
          </p:nvSpPr>
          <p:spPr>
            <a:xfrm>
              <a:off x="0" y="0"/>
              <a:ext cx="1832737" cy="1345946"/>
            </a:xfrm>
            <a:custGeom>
              <a:avLst/>
              <a:gdLst/>
              <a:ahLst/>
              <a:cxnLst/>
              <a:rect l="l" t="t" r="r" b="b"/>
              <a:pathLst>
                <a:path w="1832737" h="1345946">
                  <a:moveTo>
                    <a:pt x="374396" y="560451"/>
                  </a:moveTo>
                  <a:cubicBezTo>
                    <a:pt x="449326" y="544703"/>
                    <a:pt x="520192" y="532765"/>
                    <a:pt x="595122" y="548640"/>
                  </a:cubicBezTo>
                  <a:cubicBezTo>
                    <a:pt x="823722" y="596011"/>
                    <a:pt x="969518" y="789432"/>
                    <a:pt x="945896" y="1026287"/>
                  </a:cubicBezTo>
                  <a:cubicBezTo>
                    <a:pt x="938022" y="1105281"/>
                    <a:pt x="961644" y="1117092"/>
                    <a:pt x="1024763" y="1109218"/>
                  </a:cubicBezTo>
                  <a:cubicBezTo>
                    <a:pt x="1095756" y="1105281"/>
                    <a:pt x="1166622" y="1113155"/>
                    <a:pt x="1237615" y="1109218"/>
                  </a:cubicBezTo>
                  <a:cubicBezTo>
                    <a:pt x="1292733" y="1105281"/>
                    <a:pt x="1316482" y="1117092"/>
                    <a:pt x="1328293" y="1176274"/>
                  </a:cubicBezTo>
                  <a:cubicBezTo>
                    <a:pt x="1347978" y="1278890"/>
                    <a:pt x="1442593" y="1345946"/>
                    <a:pt x="1545082" y="1345946"/>
                  </a:cubicBezTo>
                  <a:cubicBezTo>
                    <a:pt x="1651508" y="1345946"/>
                    <a:pt x="1738249" y="1274953"/>
                    <a:pt x="1765808" y="1172337"/>
                  </a:cubicBezTo>
                  <a:cubicBezTo>
                    <a:pt x="1769745" y="1144651"/>
                    <a:pt x="1769745" y="1121029"/>
                    <a:pt x="1801241" y="1101344"/>
                  </a:cubicBezTo>
                  <a:cubicBezTo>
                    <a:pt x="1832737" y="1085596"/>
                    <a:pt x="1824863" y="935609"/>
                    <a:pt x="1801241" y="935609"/>
                  </a:cubicBezTo>
                  <a:cubicBezTo>
                    <a:pt x="1714500" y="931672"/>
                    <a:pt x="1738122" y="872490"/>
                    <a:pt x="1742186" y="829056"/>
                  </a:cubicBezTo>
                  <a:cubicBezTo>
                    <a:pt x="1746123" y="726440"/>
                    <a:pt x="1718564" y="643509"/>
                    <a:pt x="1627886" y="588264"/>
                  </a:cubicBezTo>
                  <a:cubicBezTo>
                    <a:pt x="1549019" y="540893"/>
                    <a:pt x="1541145" y="513334"/>
                    <a:pt x="1580642" y="430403"/>
                  </a:cubicBezTo>
                  <a:cubicBezTo>
                    <a:pt x="1592453" y="402717"/>
                    <a:pt x="1604264" y="367284"/>
                    <a:pt x="1576705" y="351409"/>
                  </a:cubicBezTo>
                  <a:cubicBezTo>
                    <a:pt x="1553083" y="335661"/>
                    <a:pt x="1521587" y="355346"/>
                    <a:pt x="1501775" y="379095"/>
                  </a:cubicBezTo>
                  <a:cubicBezTo>
                    <a:pt x="1486027" y="394843"/>
                    <a:pt x="1478153" y="418592"/>
                    <a:pt x="1474216" y="442214"/>
                  </a:cubicBezTo>
                  <a:cubicBezTo>
                    <a:pt x="1454531" y="548767"/>
                    <a:pt x="1454531" y="548767"/>
                    <a:pt x="1340231" y="540893"/>
                  </a:cubicBezTo>
                  <a:cubicBezTo>
                    <a:pt x="1316609" y="536956"/>
                    <a:pt x="1292987" y="533019"/>
                    <a:pt x="1269238" y="533019"/>
                  </a:cubicBezTo>
                  <a:cubicBezTo>
                    <a:pt x="1229868" y="536956"/>
                    <a:pt x="1218057" y="517271"/>
                    <a:pt x="1214120" y="485648"/>
                  </a:cubicBezTo>
                  <a:cubicBezTo>
                    <a:pt x="1198372" y="379095"/>
                    <a:pt x="1178687" y="272542"/>
                    <a:pt x="1162939" y="165989"/>
                  </a:cubicBezTo>
                  <a:cubicBezTo>
                    <a:pt x="1159002" y="146304"/>
                    <a:pt x="1155065" y="126492"/>
                    <a:pt x="1166876" y="102870"/>
                  </a:cubicBezTo>
                  <a:cubicBezTo>
                    <a:pt x="1202055" y="19685"/>
                    <a:pt x="1190244" y="3937"/>
                    <a:pt x="1099566" y="3937"/>
                  </a:cubicBezTo>
                  <a:cubicBezTo>
                    <a:pt x="894588" y="0"/>
                    <a:pt x="685800" y="3937"/>
                    <a:pt x="476885" y="3937"/>
                  </a:cubicBezTo>
                  <a:cubicBezTo>
                    <a:pt x="433578" y="3937"/>
                    <a:pt x="390144" y="0"/>
                    <a:pt x="346837" y="3937"/>
                  </a:cubicBezTo>
                  <a:cubicBezTo>
                    <a:pt x="287782" y="7874"/>
                    <a:pt x="267970" y="51308"/>
                    <a:pt x="307467" y="94742"/>
                  </a:cubicBezTo>
                  <a:cubicBezTo>
                    <a:pt x="327152" y="118364"/>
                    <a:pt x="327152" y="138176"/>
                    <a:pt x="331089" y="165735"/>
                  </a:cubicBezTo>
                  <a:cubicBezTo>
                    <a:pt x="331089" y="244729"/>
                    <a:pt x="331089" y="323596"/>
                    <a:pt x="331089" y="402590"/>
                  </a:cubicBezTo>
                  <a:cubicBezTo>
                    <a:pt x="342900" y="402590"/>
                    <a:pt x="350774" y="398653"/>
                    <a:pt x="362585" y="398653"/>
                  </a:cubicBezTo>
                  <a:cubicBezTo>
                    <a:pt x="366522" y="394716"/>
                    <a:pt x="370459" y="394716"/>
                    <a:pt x="378333" y="390779"/>
                  </a:cubicBezTo>
                  <a:cubicBezTo>
                    <a:pt x="370459" y="394716"/>
                    <a:pt x="366522" y="394716"/>
                    <a:pt x="362585" y="398653"/>
                  </a:cubicBezTo>
                  <a:cubicBezTo>
                    <a:pt x="350774" y="398653"/>
                    <a:pt x="342900" y="402590"/>
                    <a:pt x="331089" y="402590"/>
                  </a:cubicBezTo>
                  <a:cubicBezTo>
                    <a:pt x="335026" y="446024"/>
                    <a:pt x="319278" y="469646"/>
                    <a:pt x="275971" y="485521"/>
                  </a:cubicBezTo>
                  <a:cubicBezTo>
                    <a:pt x="197104" y="513207"/>
                    <a:pt x="138049" y="560451"/>
                    <a:pt x="90678" y="627634"/>
                  </a:cubicBezTo>
                  <a:cubicBezTo>
                    <a:pt x="55245" y="655320"/>
                    <a:pt x="35560" y="690753"/>
                    <a:pt x="19685" y="726313"/>
                  </a:cubicBezTo>
                  <a:cubicBezTo>
                    <a:pt x="0" y="793369"/>
                    <a:pt x="15748" y="813054"/>
                    <a:pt x="90678" y="805180"/>
                  </a:cubicBezTo>
                  <a:cubicBezTo>
                    <a:pt x="161671" y="698627"/>
                    <a:pt x="244348" y="599948"/>
                    <a:pt x="374396" y="560451"/>
                  </a:cubicBezTo>
                  <a:close/>
                  <a:moveTo>
                    <a:pt x="1541018" y="1002538"/>
                  </a:moveTo>
                  <a:cubicBezTo>
                    <a:pt x="1604137" y="998601"/>
                    <a:pt x="1655318" y="1049909"/>
                    <a:pt x="1655318" y="1113028"/>
                  </a:cubicBezTo>
                  <a:cubicBezTo>
                    <a:pt x="1659255" y="1176147"/>
                    <a:pt x="1612011" y="1227455"/>
                    <a:pt x="1544955" y="1227455"/>
                  </a:cubicBezTo>
                  <a:cubicBezTo>
                    <a:pt x="1481836" y="1227455"/>
                    <a:pt x="1434592" y="1180084"/>
                    <a:pt x="1430655" y="1120902"/>
                  </a:cubicBezTo>
                  <a:cubicBezTo>
                    <a:pt x="1426718" y="1057783"/>
                    <a:pt x="1477899" y="1002538"/>
                    <a:pt x="1541018" y="1002538"/>
                  </a:cubicBezTo>
                  <a:close/>
                  <a:moveTo>
                    <a:pt x="610870" y="453898"/>
                  </a:moveTo>
                  <a:cubicBezTo>
                    <a:pt x="610870" y="453898"/>
                    <a:pt x="614807" y="453898"/>
                    <a:pt x="618744" y="449961"/>
                  </a:cubicBezTo>
                  <a:cubicBezTo>
                    <a:pt x="614807" y="453898"/>
                    <a:pt x="610870" y="453898"/>
                    <a:pt x="610870" y="453898"/>
                  </a:cubicBezTo>
                  <a:close/>
                  <a:moveTo>
                    <a:pt x="618744" y="449961"/>
                  </a:moveTo>
                  <a:cubicBezTo>
                    <a:pt x="622681" y="449961"/>
                    <a:pt x="622681" y="449961"/>
                    <a:pt x="622681" y="449961"/>
                  </a:cubicBezTo>
                  <a:cubicBezTo>
                    <a:pt x="622681" y="449961"/>
                    <a:pt x="622681" y="449961"/>
                    <a:pt x="618744" y="449961"/>
                  </a:cubicBezTo>
                  <a:close/>
                  <a:moveTo>
                    <a:pt x="788289" y="110490"/>
                  </a:moveTo>
                  <a:cubicBezTo>
                    <a:pt x="823722" y="114427"/>
                    <a:pt x="863219" y="110490"/>
                    <a:pt x="898652" y="110490"/>
                  </a:cubicBezTo>
                  <a:cubicBezTo>
                    <a:pt x="1064133" y="110490"/>
                    <a:pt x="1064133" y="110490"/>
                    <a:pt x="1091819" y="272288"/>
                  </a:cubicBezTo>
                  <a:cubicBezTo>
                    <a:pt x="1115441" y="410464"/>
                    <a:pt x="1135126" y="548640"/>
                    <a:pt x="1154938" y="686689"/>
                  </a:cubicBezTo>
                  <a:cubicBezTo>
                    <a:pt x="1158875" y="710311"/>
                    <a:pt x="1190371" y="757682"/>
                    <a:pt x="1147064" y="761619"/>
                  </a:cubicBezTo>
                  <a:cubicBezTo>
                    <a:pt x="1099820" y="769493"/>
                    <a:pt x="1040638" y="797179"/>
                    <a:pt x="1005205" y="733933"/>
                  </a:cubicBezTo>
                  <a:cubicBezTo>
                    <a:pt x="950087" y="627380"/>
                    <a:pt x="871220" y="544449"/>
                    <a:pt x="760857" y="493141"/>
                  </a:cubicBezTo>
                  <a:cubicBezTo>
                    <a:pt x="729361" y="481330"/>
                    <a:pt x="721487" y="461518"/>
                    <a:pt x="721487" y="426085"/>
                  </a:cubicBezTo>
                  <a:cubicBezTo>
                    <a:pt x="725424" y="343154"/>
                    <a:pt x="725424" y="260350"/>
                    <a:pt x="721487" y="173482"/>
                  </a:cubicBezTo>
                  <a:cubicBezTo>
                    <a:pt x="717550" y="122174"/>
                    <a:pt x="737235" y="102489"/>
                    <a:pt x="788543" y="110363"/>
                  </a:cubicBezTo>
                  <a:close/>
                  <a:moveTo>
                    <a:pt x="417703" y="134239"/>
                  </a:moveTo>
                  <a:cubicBezTo>
                    <a:pt x="417703" y="126365"/>
                    <a:pt x="421640" y="122428"/>
                    <a:pt x="421640" y="118491"/>
                  </a:cubicBezTo>
                  <a:cubicBezTo>
                    <a:pt x="492633" y="118491"/>
                    <a:pt x="559562" y="114554"/>
                    <a:pt x="630555" y="114554"/>
                  </a:cubicBezTo>
                  <a:cubicBezTo>
                    <a:pt x="630555" y="122428"/>
                    <a:pt x="634492" y="126365"/>
                    <a:pt x="638429" y="134239"/>
                  </a:cubicBezTo>
                  <a:cubicBezTo>
                    <a:pt x="638429" y="146050"/>
                    <a:pt x="638429" y="157861"/>
                    <a:pt x="642366" y="169799"/>
                  </a:cubicBezTo>
                  <a:cubicBezTo>
                    <a:pt x="638429" y="157988"/>
                    <a:pt x="638429" y="146177"/>
                    <a:pt x="638429" y="134239"/>
                  </a:cubicBezTo>
                  <a:cubicBezTo>
                    <a:pt x="626618" y="232918"/>
                    <a:pt x="630555" y="335534"/>
                    <a:pt x="634492" y="434213"/>
                  </a:cubicBezTo>
                  <a:cubicBezTo>
                    <a:pt x="630555" y="438150"/>
                    <a:pt x="630555" y="438150"/>
                    <a:pt x="630555" y="442087"/>
                  </a:cubicBezTo>
                  <a:cubicBezTo>
                    <a:pt x="618744" y="446024"/>
                    <a:pt x="606933" y="446024"/>
                    <a:pt x="595122" y="449961"/>
                  </a:cubicBezTo>
                  <a:cubicBezTo>
                    <a:pt x="547878" y="461772"/>
                    <a:pt x="504444" y="414401"/>
                    <a:pt x="457200" y="442087"/>
                  </a:cubicBezTo>
                  <a:cubicBezTo>
                    <a:pt x="421767" y="438150"/>
                    <a:pt x="417830" y="418465"/>
                    <a:pt x="421767" y="386842"/>
                  </a:cubicBezTo>
                  <a:cubicBezTo>
                    <a:pt x="421767" y="303911"/>
                    <a:pt x="417830" y="217170"/>
                    <a:pt x="417830" y="134239"/>
                  </a:cubicBezTo>
                  <a:cubicBezTo>
                    <a:pt x="413893" y="142113"/>
                    <a:pt x="409956" y="149987"/>
                    <a:pt x="409956" y="161925"/>
                  </a:cubicBezTo>
                  <a:cubicBezTo>
                    <a:pt x="409956" y="150114"/>
                    <a:pt x="413893" y="142240"/>
                    <a:pt x="417830" y="134239"/>
                  </a:cubicBezTo>
                  <a:close/>
                </a:path>
              </a:pathLst>
            </a:custGeom>
            <a:solidFill>
              <a:srgbClr val="00B050"/>
            </a:solidFill>
          </p:spPr>
        </p:sp>
      </p:grpSp>
      <p:grpSp>
        <p:nvGrpSpPr>
          <p:cNvPr id="163" name="Group 80">
            <a:extLst>
              <a:ext uri="{FF2B5EF4-FFF2-40B4-BE49-F238E27FC236}">
                <a16:creationId xmlns:a16="http://schemas.microsoft.com/office/drawing/2014/main" id="{4240BF4D-FAB6-7BED-7DA0-7D6C6D562ADA}"/>
              </a:ext>
            </a:extLst>
          </p:cNvPr>
          <p:cNvGrpSpPr/>
          <p:nvPr/>
        </p:nvGrpSpPr>
        <p:grpSpPr>
          <a:xfrm>
            <a:off x="172800" y="1134720"/>
            <a:ext cx="590400" cy="609840"/>
            <a:chOff x="0" y="0"/>
            <a:chExt cx="787200" cy="813120"/>
          </a:xfrm>
        </p:grpSpPr>
        <p:sp>
          <p:nvSpPr>
            <p:cNvPr id="164" name="Freeform 81">
              <a:extLst>
                <a:ext uri="{FF2B5EF4-FFF2-40B4-BE49-F238E27FC236}">
                  <a16:creationId xmlns:a16="http://schemas.microsoft.com/office/drawing/2014/main" id="{287F8740-8B56-180E-27D7-387C10F7B481}"/>
                </a:ext>
              </a:extLst>
            </p:cNvPr>
            <p:cNvSpPr/>
            <p:nvPr/>
          </p:nvSpPr>
          <p:spPr>
            <a:xfrm>
              <a:off x="0" y="0"/>
              <a:ext cx="787273" cy="813181"/>
            </a:xfrm>
            <a:custGeom>
              <a:avLst/>
              <a:gdLst/>
              <a:ahLst/>
              <a:cxnLst/>
              <a:rect l="l" t="t" r="r" b="b"/>
              <a:pathLst>
                <a:path w="787273" h="813181">
                  <a:moveTo>
                    <a:pt x="31496" y="517144"/>
                  </a:moveTo>
                  <a:cubicBezTo>
                    <a:pt x="43307" y="568452"/>
                    <a:pt x="66929" y="611886"/>
                    <a:pt x="102362" y="651383"/>
                  </a:cubicBezTo>
                  <a:cubicBezTo>
                    <a:pt x="228346" y="789559"/>
                    <a:pt x="432943" y="813181"/>
                    <a:pt x="586486" y="710565"/>
                  </a:cubicBezTo>
                  <a:cubicBezTo>
                    <a:pt x="736092" y="604012"/>
                    <a:pt x="787273" y="406654"/>
                    <a:pt x="708533" y="240792"/>
                  </a:cubicBezTo>
                  <a:cubicBezTo>
                    <a:pt x="625856" y="75057"/>
                    <a:pt x="440817" y="0"/>
                    <a:pt x="255778" y="59182"/>
                  </a:cubicBezTo>
                  <a:cubicBezTo>
                    <a:pt x="259715" y="82804"/>
                    <a:pt x="271526" y="98679"/>
                    <a:pt x="287274" y="114427"/>
                  </a:cubicBezTo>
                  <a:cubicBezTo>
                    <a:pt x="271526" y="98679"/>
                    <a:pt x="259715" y="82804"/>
                    <a:pt x="255778" y="59182"/>
                  </a:cubicBezTo>
                  <a:cubicBezTo>
                    <a:pt x="216408" y="70993"/>
                    <a:pt x="180975" y="82804"/>
                    <a:pt x="153416" y="118364"/>
                  </a:cubicBezTo>
                  <a:cubicBezTo>
                    <a:pt x="125857" y="126238"/>
                    <a:pt x="106172" y="146050"/>
                    <a:pt x="94361" y="165735"/>
                  </a:cubicBezTo>
                  <a:cubicBezTo>
                    <a:pt x="70866" y="225044"/>
                    <a:pt x="3937" y="264414"/>
                    <a:pt x="19685" y="343408"/>
                  </a:cubicBezTo>
                  <a:cubicBezTo>
                    <a:pt x="3937" y="355219"/>
                    <a:pt x="3937" y="371094"/>
                    <a:pt x="11811" y="390779"/>
                  </a:cubicBezTo>
                  <a:cubicBezTo>
                    <a:pt x="11811" y="402590"/>
                    <a:pt x="11811" y="410464"/>
                    <a:pt x="11811" y="422402"/>
                  </a:cubicBezTo>
                  <a:cubicBezTo>
                    <a:pt x="15748" y="430276"/>
                    <a:pt x="23622" y="438150"/>
                    <a:pt x="27559" y="446024"/>
                  </a:cubicBezTo>
                  <a:cubicBezTo>
                    <a:pt x="23622" y="438150"/>
                    <a:pt x="15748" y="430276"/>
                    <a:pt x="11811" y="422402"/>
                  </a:cubicBezTo>
                  <a:cubicBezTo>
                    <a:pt x="0" y="449961"/>
                    <a:pt x="7874" y="473710"/>
                    <a:pt x="27559" y="493395"/>
                  </a:cubicBezTo>
                  <a:cubicBezTo>
                    <a:pt x="23622" y="497332"/>
                    <a:pt x="27559" y="501269"/>
                    <a:pt x="31496" y="505206"/>
                  </a:cubicBezTo>
                  <a:cubicBezTo>
                    <a:pt x="31496" y="505206"/>
                    <a:pt x="27559" y="513080"/>
                    <a:pt x="27559" y="513080"/>
                  </a:cubicBezTo>
                  <a:cubicBezTo>
                    <a:pt x="27559" y="513080"/>
                    <a:pt x="31496" y="517017"/>
                    <a:pt x="31496" y="517017"/>
                  </a:cubicBezTo>
                  <a:close/>
                  <a:moveTo>
                    <a:pt x="385699" y="228981"/>
                  </a:moveTo>
                  <a:cubicBezTo>
                    <a:pt x="381762" y="209296"/>
                    <a:pt x="373888" y="201295"/>
                    <a:pt x="366014" y="189484"/>
                  </a:cubicBezTo>
                  <a:cubicBezTo>
                    <a:pt x="373888" y="201295"/>
                    <a:pt x="381762" y="209169"/>
                    <a:pt x="385699" y="228981"/>
                  </a:cubicBezTo>
                  <a:cubicBezTo>
                    <a:pt x="499872" y="264541"/>
                    <a:pt x="551053" y="319786"/>
                    <a:pt x="547116" y="410591"/>
                  </a:cubicBezTo>
                  <a:cubicBezTo>
                    <a:pt x="543179" y="489585"/>
                    <a:pt x="499872" y="536956"/>
                    <a:pt x="429006" y="568452"/>
                  </a:cubicBezTo>
                  <a:cubicBezTo>
                    <a:pt x="377825" y="592074"/>
                    <a:pt x="326644" y="556641"/>
                    <a:pt x="279400" y="560578"/>
                  </a:cubicBezTo>
                  <a:cubicBezTo>
                    <a:pt x="279400" y="560578"/>
                    <a:pt x="275463" y="560578"/>
                    <a:pt x="275463" y="560578"/>
                  </a:cubicBezTo>
                  <a:cubicBezTo>
                    <a:pt x="283337" y="540893"/>
                    <a:pt x="263652" y="532892"/>
                    <a:pt x="251841" y="521081"/>
                  </a:cubicBezTo>
                  <a:cubicBezTo>
                    <a:pt x="180975" y="446024"/>
                    <a:pt x="192786" y="355346"/>
                    <a:pt x="275463" y="268478"/>
                  </a:cubicBezTo>
                  <a:cubicBezTo>
                    <a:pt x="306959" y="248793"/>
                    <a:pt x="346329" y="232918"/>
                    <a:pt x="385699" y="228981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165" name="Group 82">
            <a:extLst>
              <a:ext uri="{FF2B5EF4-FFF2-40B4-BE49-F238E27FC236}">
                <a16:creationId xmlns:a16="http://schemas.microsoft.com/office/drawing/2014/main" id="{573E1696-B343-55C6-D95A-F1A116B433C7}"/>
              </a:ext>
            </a:extLst>
          </p:cNvPr>
          <p:cNvGrpSpPr/>
          <p:nvPr/>
        </p:nvGrpSpPr>
        <p:grpSpPr>
          <a:xfrm>
            <a:off x="14999040" y="1377360"/>
            <a:ext cx="311760" cy="534960"/>
            <a:chOff x="0" y="0"/>
            <a:chExt cx="415680" cy="713280"/>
          </a:xfrm>
        </p:grpSpPr>
        <p:sp>
          <p:nvSpPr>
            <p:cNvPr id="166" name="Freeform 83">
              <a:extLst>
                <a:ext uri="{FF2B5EF4-FFF2-40B4-BE49-F238E27FC236}">
                  <a16:creationId xmlns:a16="http://schemas.microsoft.com/office/drawing/2014/main" id="{D0DF6EDC-A856-79EB-04EB-44C0449B5DCA}"/>
                </a:ext>
              </a:extLst>
            </p:cNvPr>
            <p:cNvSpPr/>
            <p:nvPr/>
          </p:nvSpPr>
          <p:spPr>
            <a:xfrm>
              <a:off x="0" y="0"/>
              <a:ext cx="415671" cy="713359"/>
            </a:xfrm>
            <a:custGeom>
              <a:avLst/>
              <a:gdLst/>
              <a:ahLst/>
              <a:cxnLst/>
              <a:rect l="l" t="t" r="r" b="b"/>
              <a:pathLst>
                <a:path w="415671" h="713359">
                  <a:moveTo>
                    <a:pt x="415671" y="644271"/>
                  </a:moveTo>
                  <a:cubicBezTo>
                    <a:pt x="398399" y="641350"/>
                    <a:pt x="378206" y="638556"/>
                    <a:pt x="357886" y="635635"/>
                  </a:cubicBezTo>
                  <a:cubicBezTo>
                    <a:pt x="329057" y="632714"/>
                    <a:pt x="331851" y="615442"/>
                    <a:pt x="331851" y="595376"/>
                  </a:cubicBezTo>
                  <a:cubicBezTo>
                    <a:pt x="331851" y="511937"/>
                    <a:pt x="331851" y="428498"/>
                    <a:pt x="331851" y="342265"/>
                  </a:cubicBezTo>
                  <a:cubicBezTo>
                    <a:pt x="331851" y="304927"/>
                    <a:pt x="337566" y="273177"/>
                    <a:pt x="357886" y="241554"/>
                  </a:cubicBezTo>
                  <a:cubicBezTo>
                    <a:pt x="406908" y="166751"/>
                    <a:pt x="386715" y="68961"/>
                    <a:pt x="320421" y="14351"/>
                  </a:cubicBezTo>
                  <a:cubicBezTo>
                    <a:pt x="303149" y="0"/>
                    <a:pt x="294386" y="0"/>
                    <a:pt x="280035" y="11557"/>
                  </a:cubicBezTo>
                  <a:cubicBezTo>
                    <a:pt x="216535" y="63373"/>
                    <a:pt x="187706" y="161163"/>
                    <a:pt x="231013" y="224409"/>
                  </a:cubicBezTo>
                  <a:cubicBezTo>
                    <a:pt x="288798" y="304927"/>
                    <a:pt x="257048" y="388366"/>
                    <a:pt x="268478" y="483235"/>
                  </a:cubicBezTo>
                  <a:cubicBezTo>
                    <a:pt x="187706" y="422783"/>
                    <a:pt x="184785" y="417068"/>
                    <a:pt x="181864" y="339471"/>
                  </a:cubicBezTo>
                  <a:cubicBezTo>
                    <a:pt x="176149" y="276225"/>
                    <a:pt x="127000" y="218694"/>
                    <a:pt x="60579" y="201422"/>
                  </a:cubicBezTo>
                  <a:cubicBezTo>
                    <a:pt x="43307" y="198501"/>
                    <a:pt x="31750" y="201422"/>
                    <a:pt x="25908" y="218694"/>
                  </a:cubicBezTo>
                  <a:cubicBezTo>
                    <a:pt x="0" y="276098"/>
                    <a:pt x="14478" y="359537"/>
                    <a:pt x="66421" y="391160"/>
                  </a:cubicBezTo>
                  <a:cubicBezTo>
                    <a:pt x="141478" y="431419"/>
                    <a:pt x="178943" y="511937"/>
                    <a:pt x="254000" y="549402"/>
                  </a:cubicBezTo>
                  <a:cubicBezTo>
                    <a:pt x="280035" y="563753"/>
                    <a:pt x="265557" y="592582"/>
                    <a:pt x="265557" y="612648"/>
                  </a:cubicBezTo>
                  <a:cubicBezTo>
                    <a:pt x="268478" y="632841"/>
                    <a:pt x="256921" y="632841"/>
                    <a:pt x="242443" y="635635"/>
                  </a:cubicBezTo>
                  <a:cubicBezTo>
                    <a:pt x="239522" y="635635"/>
                    <a:pt x="239522" y="635635"/>
                    <a:pt x="239522" y="635635"/>
                  </a:cubicBezTo>
                  <a:cubicBezTo>
                    <a:pt x="239522" y="641350"/>
                    <a:pt x="236601" y="647192"/>
                    <a:pt x="230886" y="652907"/>
                  </a:cubicBezTo>
                  <a:cubicBezTo>
                    <a:pt x="256921" y="661543"/>
                    <a:pt x="265557" y="687451"/>
                    <a:pt x="262636" y="710438"/>
                  </a:cubicBezTo>
                  <a:cubicBezTo>
                    <a:pt x="297307" y="707517"/>
                    <a:pt x="331978" y="707517"/>
                    <a:pt x="366522" y="713359"/>
                  </a:cubicBezTo>
                  <a:cubicBezTo>
                    <a:pt x="366522" y="687451"/>
                    <a:pt x="383794" y="655828"/>
                    <a:pt x="415544" y="650113"/>
                  </a:cubicBezTo>
                  <a:cubicBezTo>
                    <a:pt x="415544" y="650113"/>
                    <a:pt x="415544" y="647192"/>
                    <a:pt x="415544" y="644398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67" name="Group 84">
            <a:extLst>
              <a:ext uri="{FF2B5EF4-FFF2-40B4-BE49-F238E27FC236}">
                <a16:creationId xmlns:a16="http://schemas.microsoft.com/office/drawing/2014/main" id="{82DF6043-24C5-0696-FBF7-F465DED3A780}"/>
              </a:ext>
            </a:extLst>
          </p:cNvPr>
          <p:cNvGrpSpPr/>
          <p:nvPr/>
        </p:nvGrpSpPr>
        <p:grpSpPr>
          <a:xfrm>
            <a:off x="15276240" y="1650240"/>
            <a:ext cx="142560" cy="190800"/>
            <a:chOff x="0" y="0"/>
            <a:chExt cx="190080" cy="254400"/>
          </a:xfrm>
        </p:grpSpPr>
        <p:sp>
          <p:nvSpPr>
            <p:cNvPr id="168" name="Freeform 85">
              <a:extLst>
                <a:ext uri="{FF2B5EF4-FFF2-40B4-BE49-F238E27FC236}">
                  <a16:creationId xmlns:a16="http://schemas.microsoft.com/office/drawing/2014/main" id="{1EBE6D83-904E-D90F-9EE0-5A301960642C}"/>
                </a:ext>
              </a:extLst>
            </p:cNvPr>
            <p:cNvSpPr/>
            <p:nvPr/>
          </p:nvSpPr>
          <p:spPr>
            <a:xfrm>
              <a:off x="0" y="0"/>
              <a:ext cx="190119" cy="254381"/>
            </a:xfrm>
            <a:custGeom>
              <a:avLst/>
              <a:gdLst/>
              <a:ahLst/>
              <a:cxnLst/>
              <a:rect l="l" t="t" r="r" b="b"/>
              <a:pathLst>
                <a:path w="190119" h="254381">
                  <a:moveTo>
                    <a:pt x="132461" y="2921"/>
                  </a:moveTo>
                  <a:cubicBezTo>
                    <a:pt x="54737" y="14478"/>
                    <a:pt x="0" y="78105"/>
                    <a:pt x="0" y="159004"/>
                  </a:cubicBezTo>
                  <a:cubicBezTo>
                    <a:pt x="0" y="242824"/>
                    <a:pt x="14351" y="254381"/>
                    <a:pt x="89281" y="216789"/>
                  </a:cubicBezTo>
                  <a:cubicBezTo>
                    <a:pt x="158369" y="182118"/>
                    <a:pt x="190119" y="104013"/>
                    <a:pt x="169926" y="26035"/>
                  </a:cubicBezTo>
                  <a:cubicBezTo>
                    <a:pt x="164211" y="5842"/>
                    <a:pt x="152654" y="0"/>
                    <a:pt x="132461" y="2921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69" name="Group 86">
            <a:extLst>
              <a:ext uri="{FF2B5EF4-FFF2-40B4-BE49-F238E27FC236}">
                <a16:creationId xmlns:a16="http://schemas.microsoft.com/office/drawing/2014/main" id="{349B977D-21F0-4BAD-B734-254D40CAEFED}"/>
              </a:ext>
            </a:extLst>
          </p:cNvPr>
          <p:cNvGrpSpPr/>
          <p:nvPr/>
        </p:nvGrpSpPr>
        <p:grpSpPr>
          <a:xfrm>
            <a:off x="13409280" y="1367280"/>
            <a:ext cx="311760" cy="534960"/>
            <a:chOff x="0" y="0"/>
            <a:chExt cx="415680" cy="713280"/>
          </a:xfrm>
        </p:grpSpPr>
        <p:sp>
          <p:nvSpPr>
            <p:cNvPr id="170" name="Freeform 87">
              <a:extLst>
                <a:ext uri="{FF2B5EF4-FFF2-40B4-BE49-F238E27FC236}">
                  <a16:creationId xmlns:a16="http://schemas.microsoft.com/office/drawing/2014/main" id="{FAD04CC6-C3D6-A079-9D54-6C9A6F3EFBEF}"/>
                </a:ext>
              </a:extLst>
            </p:cNvPr>
            <p:cNvSpPr/>
            <p:nvPr/>
          </p:nvSpPr>
          <p:spPr>
            <a:xfrm>
              <a:off x="0" y="0"/>
              <a:ext cx="415671" cy="713359"/>
            </a:xfrm>
            <a:custGeom>
              <a:avLst/>
              <a:gdLst/>
              <a:ahLst/>
              <a:cxnLst/>
              <a:rect l="l" t="t" r="r" b="b"/>
              <a:pathLst>
                <a:path w="415671" h="713359">
                  <a:moveTo>
                    <a:pt x="415671" y="644271"/>
                  </a:moveTo>
                  <a:cubicBezTo>
                    <a:pt x="398399" y="641350"/>
                    <a:pt x="378206" y="638556"/>
                    <a:pt x="357886" y="635635"/>
                  </a:cubicBezTo>
                  <a:cubicBezTo>
                    <a:pt x="329057" y="632714"/>
                    <a:pt x="331851" y="615442"/>
                    <a:pt x="331851" y="595376"/>
                  </a:cubicBezTo>
                  <a:cubicBezTo>
                    <a:pt x="331851" y="511937"/>
                    <a:pt x="331851" y="428498"/>
                    <a:pt x="331851" y="342265"/>
                  </a:cubicBezTo>
                  <a:cubicBezTo>
                    <a:pt x="331851" y="304927"/>
                    <a:pt x="337566" y="273177"/>
                    <a:pt x="357886" y="241554"/>
                  </a:cubicBezTo>
                  <a:cubicBezTo>
                    <a:pt x="406908" y="166751"/>
                    <a:pt x="386715" y="68961"/>
                    <a:pt x="320421" y="14351"/>
                  </a:cubicBezTo>
                  <a:cubicBezTo>
                    <a:pt x="303149" y="0"/>
                    <a:pt x="294386" y="0"/>
                    <a:pt x="280035" y="11557"/>
                  </a:cubicBezTo>
                  <a:cubicBezTo>
                    <a:pt x="216535" y="63373"/>
                    <a:pt x="187706" y="161163"/>
                    <a:pt x="231013" y="224409"/>
                  </a:cubicBezTo>
                  <a:cubicBezTo>
                    <a:pt x="288798" y="304927"/>
                    <a:pt x="257048" y="388366"/>
                    <a:pt x="268478" y="483235"/>
                  </a:cubicBezTo>
                  <a:cubicBezTo>
                    <a:pt x="187706" y="422783"/>
                    <a:pt x="184785" y="417068"/>
                    <a:pt x="181864" y="339471"/>
                  </a:cubicBezTo>
                  <a:cubicBezTo>
                    <a:pt x="176149" y="276225"/>
                    <a:pt x="127000" y="218694"/>
                    <a:pt x="60579" y="201422"/>
                  </a:cubicBezTo>
                  <a:cubicBezTo>
                    <a:pt x="43307" y="198501"/>
                    <a:pt x="31750" y="201422"/>
                    <a:pt x="25908" y="218694"/>
                  </a:cubicBezTo>
                  <a:cubicBezTo>
                    <a:pt x="0" y="276098"/>
                    <a:pt x="14478" y="359537"/>
                    <a:pt x="66421" y="391160"/>
                  </a:cubicBezTo>
                  <a:cubicBezTo>
                    <a:pt x="141478" y="431419"/>
                    <a:pt x="178943" y="511937"/>
                    <a:pt x="254000" y="549402"/>
                  </a:cubicBezTo>
                  <a:cubicBezTo>
                    <a:pt x="280035" y="563753"/>
                    <a:pt x="265557" y="592582"/>
                    <a:pt x="265557" y="612648"/>
                  </a:cubicBezTo>
                  <a:cubicBezTo>
                    <a:pt x="268478" y="632841"/>
                    <a:pt x="256921" y="632841"/>
                    <a:pt x="242443" y="635635"/>
                  </a:cubicBezTo>
                  <a:cubicBezTo>
                    <a:pt x="239522" y="635635"/>
                    <a:pt x="239522" y="635635"/>
                    <a:pt x="239522" y="635635"/>
                  </a:cubicBezTo>
                  <a:cubicBezTo>
                    <a:pt x="239522" y="641350"/>
                    <a:pt x="236601" y="647192"/>
                    <a:pt x="230886" y="652907"/>
                  </a:cubicBezTo>
                  <a:cubicBezTo>
                    <a:pt x="256921" y="661543"/>
                    <a:pt x="265557" y="687451"/>
                    <a:pt x="262636" y="710438"/>
                  </a:cubicBezTo>
                  <a:cubicBezTo>
                    <a:pt x="297307" y="707517"/>
                    <a:pt x="331978" y="707517"/>
                    <a:pt x="366522" y="713359"/>
                  </a:cubicBezTo>
                  <a:cubicBezTo>
                    <a:pt x="366522" y="687451"/>
                    <a:pt x="383794" y="655828"/>
                    <a:pt x="415544" y="650113"/>
                  </a:cubicBezTo>
                  <a:cubicBezTo>
                    <a:pt x="415544" y="650113"/>
                    <a:pt x="415544" y="647192"/>
                    <a:pt x="415544" y="644398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71" name="Group 88">
            <a:extLst>
              <a:ext uri="{FF2B5EF4-FFF2-40B4-BE49-F238E27FC236}">
                <a16:creationId xmlns:a16="http://schemas.microsoft.com/office/drawing/2014/main" id="{EACBF899-DE3C-21E3-3B6D-634BF73FCCDB}"/>
              </a:ext>
            </a:extLst>
          </p:cNvPr>
          <p:cNvGrpSpPr/>
          <p:nvPr/>
        </p:nvGrpSpPr>
        <p:grpSpPr>
          <a:xfrm>
            <a:off x="13687200" y="1640160"/>
            <a:ext cx="142560" cy="190800"/>
            <a:chOff x="0" y="0"/>
            <a:chExt cx="190080" cy="254400"/>
          </a:xfrm>
        </p:grpSpPr>
        <p:sp>
          <p:nvSpPr>
            <p:cNvPr id="172" name="Freeform 89">
              <a:extLst>
                <a:ext uri="{FF2B5EF4-FFF2-40B4-BE49-F238E27FC236}">
                  <a16:creationId xmlns:a16="http://schemas.microsoft.com/office/drawing/2014/main" id="{EA6D3D98-23CC-9B59-55AB-A42A49A15A91}"/>
                </a:ext>
              </a:extLst>
            </p:cNvPr>
            <p:cNvSpPr/>
            <p:nvPr/>
          </p:nvSpPr>
          <p:spPr>
            <a:xfrm>
              <a:off x="0" y="0"/>
              <a:ext cx="190119" cy="254381"/>
            </a:xfrm>
            <a:custGeom>
              <a:avLst/>
              <a:gdLst/>
              <a:ahLst/>
              <a:cxnLst/>
              <a:rect l="l" t="t" r="r" b="b"/>
              <a:pathLst>
                <a:path w="190119" h="254381">
                  <a:moveTo>
                    <a:pt x="132461" y="2921"/>
                  </a:moveTo>
                  <a:cubicBezTo>
                    <a:pt x="54737" y="14478"/>
                    <a:pt x="0" y="78105"/>
                    <a:pt x="0" y="159004"/>
                  </a:cubicBezTo>
                  <a:cubicBezTo>
                    <a:pt x="0" y="242824"/>
                    <a:pt x="14351" y="254381"/>
                    <a:pt x="89281" y="216789"/>
                  </a:cubicBezTo>
                  <a:cubicBezTo>
                    <a:pt x="158369" y="182118"/>
                    <a:pt x="190119" y="104013"/>
                    <a:pt x="169926" y="26035"/>
                  </a:cubicBezTo>
                  <a:cubicBezTo>
                    <a:pt x="164211" y="5842"/>
                    <a:pt x="152654" y="0"/>
                    <a:pt x="132461" y="2921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73" name="Group 90">
            <a:extLst>
              <a:ext uri="{FF2B5EF4-FFF2-40B4-BE49-F238E27FC236}">
                <a16:creationId xmlns:a16="http://schemas.microsoft.com/office/drawing/2014/main" id="{79A4E54E-102A-4917-D0A8-103913554740}"/>
              </a:ext>
            </a:extLst>
          </p:cNvPr>
          <p:cNvGrpSpPr/>
          <p:nvPr/>
        </p:nvGrpSpPr>
        <p:grpSpPr>
          <a:xfrm>
            <a:off x="11795040" y="1367280"/>
            <a:ext cx="311760" cy="534960"/>
            <a:chOff x="0" y="0"/>
            <a:chExt cx="415680" cy="713280"/>
          </a:xfrm>
        </p:grpSpPr>
        <p:sp>
          <p:nvSpPr>
            <p:cNvPr id="174" name="Freeform 91">
              <a:extLst>
                <a:ext uri="{FF2B5EF4-FFF2-40B4-BE49-F238E27FC236}">
                  <a16:creationId xmlns:a16="http://schemas.microsoft.com/office/drawing/2014/main" id="{D4E2E696-4EC1-BE99-7C78-6BD445F7A964}"/>
                </a:ext>
              </a:extLst>
            </p:cNvPr>
            <p:cNvSpPr/>
            <p:nvPr/>
          </p:nvSpPr>
          <p:spPr>
            <a:xfrm>
              <a:off x="0" y="0"/>
              <a:ext cx="415671" cy="713359"/>
            </a:xfrm>
            <a:custGeom>
              <a:avLst/>
              <a:gdLst/>
              <a:ahLst/>
              <a:cxnLst/>
              <a:rect l="l" t="t" r="r" b="b"/>
              <a:pathLst>
                <a:path w="415671" h="713359">
                  <a:moveTo>
                    <a:pt x="415671" y="644271"/>
                  </a:moveTo>
                  <a:cubicBezTo>
                    <a:pt x="398399" y="641350"/>
                    <a:pt x="378206" y="638556"/>
                    <a:pt x="357886" y="635635"/>
                  </a:cubicBezTo>
                  <a:cubicBezTo>
                    <a:pt x="329057" y="632714"/>
                    <a:pt x="331851" y="615442"/>
                    <a:pt x="331851" y="595376"/>
                  </a:cubicBezTo>
                  <a:cubicBezTo>
                    <a:pt x="331851" y="511937"/>
                    <a:pt x="331851" y="428498"/>
                    <a:pt x="331851" y="342265"/>
                  </a:cubicBezTo>
                  <a:cubicBezTo>
                    <a:pt x="331851" y="304927"/>
                    <a:pt x="337566" y="273177"/>
                    <a:pt x="357886" y="241554"/>
                  </a:cubicBezTo>
                  <a:cubicBezTo>
                    <a:pt x="406908" y="166751"/>
                    <a:pt x="386715" y="68961"/>
                    <a:pt x="320421" y="14351"/>
                  </a:cubicBezTo>
                  <a:cubicBezTo>
                    <a:pt x="303149" y="0"/>
                    <a:pt x="294386" y="0"/>
                    <a:pt x="280035" y="11557"/>
                  </a:cubicBezTo>
                  <a:cubicBezTo>
                    <a:pt x="216535" y="63373"/>
                    <a:pt x="187706" y="161163"/>
                    <a:pt x="231013" y="224409"/>
                  </a:cubicBezTo>
                  <a:cubicBezTo>
                    <a:pt x="288798" y="304927"/>
                    <a:pt x="257048" y="388366"/>
                    <a:pt x="268478" y="483235"/>
                  </a:cubicBezTo>
                  <a:cubicBezTo>
                    <a:pt x="187706" y="422783"/>
                    <a:pt x="184785" y="417068"/>
                    <a:pt x="181864" y="339471"/>
                  </a:cubicBezTo>
                  <a:cubicBezTo>
                    <a:pt x="176149" y="276225"/>
                    <a:pt x="127000" y="218694"/>
                    <a:pt x="60579" y="201422"/>
                  </a:cubicBezTo>
                  <a:cubicBezTo>
                    <a:pt x="43307" y="198501"/>
                    <a:pt x="31750" y="201422"/>
                    <a:pt x="25908" y="218694"/>
                  </a:cubicBezTo>
                  <a:cubicBezTo>
                    <a:pt x="0" y="276098"/>
                    <a:pt x="14478" y="359537"/>
                    <a:pt x="66421" y="391160"/>
                  </a:cubicBezTo>
                  <a:cubicBezTo>
                    <a:pt x="141478" y="431419"/>
                    <a:pt x="178943" y="511937"/>
                    <a:pt x="254000" y="549402"/>
                  </a:cubicBezTo>
                  <a:cubicBezTo>
                    <a:pt x="280035" y="563753"/>
                    <a:pt x="265557" y="592582"/>
                    <a:pt x="265557" y="612648"/>
                  </a:cubicBezTo>
                  <a:cubicBezTo>
                    <a:pt x="268478" y="632841"/>
                    <a:pt x="256921" y="632841"/>
                    <a:pt x="242443" y="635635"/>
                  </a:cubicBezTo>
                  <a:cubicBezTo>
                    <a:pt x="239522" y="635635"/>
                    <a:pt x="239522" y="635635"/>
                    <a:pt x="239522" y="635635"/>
                  </a:cubicBezTo>
                  <a:cubicBezTo>
                    <a:pt x="239522" y="641350"/>
                    <a:pt x="236601" y="647192"/>
                    <a:pt x="230886" y="652907"/>
                  </a:cubicBezTo>
                  <a:cubicBezTo>
                    <a:pt x="256921" y="661543"/>
                    <a:pt x="265557" y="687451"/>
                    <a:pt x="262636" y="710438"/>
                  </a:cubicBezTo>
                  <a:cubicBezTo>
                    <a:pt x="297307" y="707517"/>
                    <a:pt x="331978" y="707517"/>
                    <a:pt x="366522" y="713359"/>
                  </a:cubicBezTo>
                  <a:cubicBezTo>
                    <a:pt x="366522" y="687451"/>
                    <a:pt x="383794" y="655828"/>
                    <a:pt x="415544" y="650113"/>
                  </a:cubicBezTo>
                  <a:cubicBezTo>
                    <a:pt x="415544" y="650113"/>
                    <a:pt x="415544" y="647192"/>
                    <a:pt x="415544" y="644398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75" name="Group 92">
            <a:extLst>
              <a:ext uri="{FF2B5EF4-FFF2-40B4-BE49-F238E27FC236}">
                <a16:creationId xmlns:a16="http://schemas.microsoft.com/office/drawing/2014/main" id="{9EB1AF2A-588C-D4E9-EFB6-B913A57494CF}"/>
              </a:ext>
            </a:extLst>
          </p:cNvPr>
          <p:cNvGrpSpPr/>
          <p:nvPr/>
        </p:nvGrpSpPr>
        <p:grpSpPr>
          <a:xfrm>
            <a:off x="12072960" y="1640160"/>
            <a:ext cx="142560" cy="190800"/>
            <a:chOff x="0" y="0"/>
            <a:chExt cx="190080" cy="254400"/>
          </a:xfrm>
        </p:grpSpPr>
        <p:sp>
          <p:nvSpPr>
            <p:cNvPr id="176" name="Freeform 93">
              <a:extLst>
                <a:ext uri="{FF2B5EF4-FFF2-40B4-BE49-F238E27FC236}">
                  <a16:creationId xmlns:a16="http://schemas.microsoft.com/office/drawing/2014/main" id="{6E41DC09-BDA9-C963-7394-3300697199F8}"/>
                </a:ext>
              </a:extLst>
            </p:cNvPr>
            <p:cNvSpPr/>
            <p:nvPr/>
          </p:nvSpPr>
          <p:spPr>
            <a:xfrm>
              <a:off x="0" y="0"/>
              <a:ext cx="190119" cy="254381"/>
            </a:xfrm>
            <a:custGeom>
              <a:avLst/>
              <a:gdLst/>
              <a:ahLst/>
              <a:cxnLst/>
              <a:rect l="l" t="t" r="r" b="b"/>
              <a:pathLst>
                <a:path w="190119" h="254381">
                  <a:moveTo>
                    <a:pt x="132461" y="2921"/>
                  </a:moveTo>
                  <a:cubicBezTo>
                    <a:pt x="54737" y="14478"/>
                    <a:pt x="0" y="78105"/>
                    <a:pt x="0" y="159004"/>
                  </a:cubicBezTo>
                  <a:cubicBezTo>
                    <a:pt x="0" y="242824"/>
                    <a:pt x="14351" y="254381"/>
                    <a:pt x="89281" y="216789"/>
                  </a:cubicBezTo>
                  <a:cubicBezTo>
                    <a:pt x="158369" y="182118"/>
                    <a:pt x="190119" y="104013"/>
                    <a:pt x="169926" y="26035"/>
                  </a:cubicBezTo>
                  <a:cubicBezTo>
                    <a:pt x="164211" y="5842"/>
                    <a:pt x="152654" y="0"/>
                    <a:pt x="132461" y="2921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77" name="Group 94">
            <a:extLst>
              <a:ext uri="{FF2B5EF4-FFF2-40B4-BE49-F238E27FC236}">
                <a16:creationId xmlns:a16="http://schemas.microsoft.com/office/drawing/2014/main" id="{D6A3F00A-FD91-2749-5447-CD834D8844FF}"/>
              </a:ext>
            </a:extLst>
          </p:cNvPr>
          <p:cNvGrpSpPr/>
          <p:nvPr/>
        </p:nvGrpSpPr>
        <p:grpSpPr>
          <a:xfrm>
            <a:off x="3012480" y="1368720"/>
            <a:ext cx="311760" cy="534960"/>
            <a:chOff x="0" y="0"/>
            <a:chExt cx="415680" cy="713280"/>
          </a:xfrm>
        </p:grpSpPr>
        <p:sp>
          <p:nvSpPr>
            <p:cNvPr id="178" name="Freeform 95">
              <a:extLst>
                <a:ext uri="{FF2B5EF4-FFF2-40B4-BE49-F238E27FC236}">
                  <a16:creationId xmlns:a16="http://schemas.microsoft.com/office/drawing/2014/main" id="{25E03202-C7A7-6A6F-0C9C-40B57D150903}"/>
                </a:ext>
              </a:extLst>
            </p:cNvPr>
            <p:cNvSpPr/>
            <p:nvPr/>
          </p:nvSpPr>
          <p:spPr>
            <a:xfrm>
              <a:off x="0" y="0"/>
              <a:ext cx="415671" cy="713359"/>
            </a:xfrm>
            <a:custGeom>
              <a:avLst/>
              <a:gdLst/>
              <a:ahLst/>
              <a:cxnLst/>
              <a:rect l="l" t="t" r="r" b="b"/>
              <a:pathLst>
                <a:path w="415671" h="713359">
                  <a:moveTo>
                    <a:pt x="415671" y="644271"/>
                  </a:moveTo>
                  <a:cubicBezTo>
                    <a:pt x="398399" y="641350"/>
                    <a:pt x="378206" y="638556"/>
                    <a:pt x="357886" y="635635"/>
                  </a:cubicBezTo>
                  <a:cubicBezTo>
                    <a:pt x="329057" y="632714"/>
                    <a:pt x="331851" y="615442"/>
                    <a:pt x="331851" y="595376"/>
                  </a:cubicBezTo>
                  <a:cubicBezTo>
                    <a:pt x="331851" y="511937"/>
                    <a:pt x="331851" y="428498"/>
                    <a:pt x="331851" y="342265"/>
                  </a:cubicBezTo>
                  <a:cubicBezTo>
                    <a:pt x="331851" y="304927"/>
                    <a:pt x="337566" y="273177"/>
                    <a:pt x="357886" y="241554"/>
                  </a:cubicBezTo>
                  <a:cubicBezTo>
                    <a:pt x="406908" y="166751"/>
                    <a:pt x="386715" y="68961"/>
                    <a:pt x="320421" y="14351"/>
                  </a:cubicBezTo>
                  <a:cubicBezTo>
                    <a:pt x="303149" y="0"/>
                    <a:pt x="294386" y="0"/>
                    <a:pt x="280035" y="11557"/>
                  </a:cubicBezTo>
                  <a:cubicBezTo>
                    <a:pt x="216535" y="63373"/>
                    <a:pt x="187706" y="161163"/>
                    <a:pt x="231013" y="224409"/>
                  </a:cubicBezTo>
                  <a:cubicBezTo>
                    <a:pt x="288798" y="304927"/>
                    <a:pt x="257048" y="388366"/>
                    <a:pt x="268478" y="483235"/>
                  </a:cubicBezTo>
                  <a:cubicBezTo>
                    <a:pt x="187706" y="422783"/>
                    <a:pt x="184785" y="417068"/>
                    <a:pt x="181864" y="339471"/>
                  </a:cubicBezTo>
                  <a:cubicBezTo>
                    <a:pt x="176149" y="276225"/>
                    <a:pt x="127000" y="218694"/>
                    <a:pt x="60579" y="201422"/>
                  </a:cubicBezTo>
                  <a:cubicBezTo>
                    <a:pt x="43307" y="198501"/>
                    <a:pt x="31750" y="201422"/>
                    <a:pt x="25908" y="218694"/>
                  </a:cubicBezTo>
                  <a:cubicBezTo>
                    <a:pt x="0" y="276098"/>
                    <a:pt x="14478" y="359537"/>
                    <a:pt x="66421" y="391160"/>
                  </a:cubicBezTo>
                  <a:cubicBezTo>
                    <a:pt x="141478" y="431419"/>
                    <a:pt x="178943" y="511937"/>
                    <a:pt x="254000" y="549402"/>
                  </a:cubicBezTo>
                  <a:cubicBezTo>
                    <a:pt x="280035" y="563753"/>
                    <a:pt x="265557" y="592582"/>
                    <a:pt x="265557" y="612648"/>
                  </a:cubicBezTo>
                  <a:cubicBezTo>
                    <a:pt x="268478" y="632841"/>
                    <a:pt x="256921" y="632841"/>
                    <a:pt x="242443" y="635635"/>
                  </a:cubicBezTo>
                  <a:cubicBezTo>
                    <a:pt x="239522" y="635635"/>
                    <a:pt x="239522" y="635635"/>
                    <a:pt x="239522" y="635635"/>
                  </a:cubicBezTo>
                  <a:cubicBezTo>
                    <a:pt x="239522" y="641350"/>
                    <a:pt x="236601" y="647192"/>
                    <a:pt x="230886" y="652907"/>
                  </a:cubicBezTo>
                  <a:cubicBezTo>
                    <a:pt x="256921" y="661543"/>
                    <a:pt x="265557" y="687451"/>
                    <a:pt x="262636" y="710438"/>
                  </a:cubicBezTo>
                  <a:cubicBezTo>
                    <a:pt x="297307" y="707517"/>
                    <a:pt x="331978" y="707517"/>
                    <a:pt x="366522" y="713359"/>
                  </a:cubicBezTo>
                  <a:cubicBezTo>
                    <a:pt x="366522" y="687451"/>
                    <a:pt x="383794" y="655828"/>
                    <a:pt x="415544" y="650113"/>
                  </a:cubicBezTo>
                  <a:cubicBezTo>
                    <a:pt x="415544" y="650113"/>
                    <a:pt x="415544" y="647192"/>
                    <a:pt x="415544" y="644398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79" name="Group 96">
            <a:extLst>
              <a:ext uri="{FF2B5EF4-FFF2-40B4-BE49-F238E27FC236}">
                <a16:creationId xmlns:a16="http://schemas.microsoft.com/office/drawing/2014/main" id="{477E15CD-67C7-EB3E-C0E9-DC924FDD56DF}"/>
              </a:ext>
            </a:extLst>
          </p:cNvPr>
          <p:cNvGrpSpPr/>
          <p:nvPr/>
        </p:nvGrpSpPr>
        <p:grpSpPr>
          <a:xfrm>
            <a:off x="3290400" y="1642320"/>
            <a:ext cx="142560" cy="190800"/>
            <a:chOff x="0" y="0"/>
            <a:chExt cx="190080" cy="254400"/>
          </a:xfrm>
        </p:grpSpPr>
        <p:sp>
          <p:nvSpPr>
            <p:cNvPr id="180" name="Freeform 97">
              <a:extLst>
                <a:ext uri="{FF2B5EF4-FFF2-40B4-BE49-F238E27FC236}">
                  <a16:creationId xmlns:a16="http://schemas.microsoft.com/office/drawing/2014/main" id="{07BB6BB0-2A5D-800C-F772-2EFF97C99786}"/>
                </a:ext>
              </a:extLst>
            </p:cNvPr>
            <p:cNvSpPr/>
            <p:nvPr/>
          </p:nvSpPr>
          <p:spPr>
            <a:xfrm>
              <a:off x="0" y="0"/>
              <a:ext cx="190119" cy="254381"/>
            </a:xfrm>
            <a:custGeom>
              <a:avLst/>
              <a:gdLst/>
              <a:ahLst/>
              <a:cxnLst/>
              <a:rect l="l" t="t" r="r" b="b"/>
              <a:pathLst>
                <a:path w="190119" h="254381">
                  <a:moveTo>
                    <a:pt x="132461" y="2921"/>
                  </a:moveTo>
                  <a:cubicBezTo>
                    <a:pt x="54737" y="14478"/>
                    <a:pt x="0" y="78105"/>
                    <a:pt x="0" y="159004"/>
                  </a:cubicBezTo>
                  <a:cubicBezTo>
                    <a:pt x="0" y="242824"/>
                    <a:pt x="14351" y="254381"/>
                    <a:pt x="89281" y="216789"/>
                  </a:cubicBezTo>
                  <a:cubicBezTo>
                    <a:pt x="158369" y="182118"/>
                    <a:pt x="190119" y="104013"/>
                    <a:pt x="169926" y="26035"/>
                  </a:cubicBezTo>
                  <a:cubicBezTo>
                    <a:pt x="164211" y="5842"/>
                    <a:pt x="152654" y="0"/>
                    <a:pt x="132461" y="2921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81" name="Group 98">
            <a:extLst>
              <a:ext uri="{FF2B5EF4-FFF2-40B4-BE49-F238E27FC236}">
                <a16:creationId xmlns:a16="http://schemas.microsoft.com/office/drawing/2014/main" id="{A1CCAD8B-92C3-FCDC-01D0-EFAB4682CD08}"/>
              </a:ext>
            </a:extLst>
          </p:cNvPr>
          <p:cNvGrpSpPr/>
          <p:nvPr/>
        </p:nvGrpSpPr>
        <p:grpSpPr>
          <a:xfrm>
            <a:off x="2200320" y="1371600"/>
            <a:ext cx="311760" cy="534960"/>
            <a:chOff x="0" y="0"/>
            <a:chExt cx="415680" cy="713280"/>
          </a:xfrm>
        </p:grpSpPr>
        <p:sp>
          <p:nvSpPr>
            <p:cNvPr id="182" name="Freeform 99">
              <a:extLst>
                <a:ext uri="{FF2B5EF4-FFF2-40B4-BE49-F238E27FC236}">
                  <a16:creationId xmlns:a16="http://schemas.microsoft.com/office/drawing/2014/main" id="{3D920FE0-4781-079D-75FE-792DFE56A527}"/>
                </a:ext>
              </a:extLst>
            </p:cNvPr>
            <p:cNvSpPr/>
            <p:nvPr/>
          </p:nvSpPr>
          <p:spPr>
            <a:xfrm>
              <a:off x="0" y="0"/>
              <a:ext cx="415671" cy="713359"/>
            </a:xfrm>
            <a:custGeom>
              <a:avLst/>
              <a:gdLst/>
              <a:ahLst/>
              <a:cxnLst/>
              <a:rect l="l" t="t" r="r" b="b"/>
              <a:pathLst>
                <a:path w="415671" h="713359">
                  <a:moveTo>
                    <a:pt x="415671" y="644271"/>
                  </a:moveTo>
                  <a:cubicBezTo>
                    <a:pt x="398399" y="641350"/>
                    <a:pt x="378206" y="638556"/>
                    <a:pt x="357886" y="635635"/>
                  </a:cubicBezTo>
                  <a:cubicBezTo>
                    <a:pt x="329057" y="632714"/>
                    <a:pt x="331851" y="615442"/>
                    <a:pt x="331851" y="595376"/>
                  </a:cubicBezTo>
                  <a:cubicBezTo>
                    <a:pt x="331851" y="511937"/>
                    <a:pt x="331851" y="428498"/>
                    <a:pt x="331851" y="342265"/>
                  </a:cubicBezTo>
                  <a:cubicBezTo>
                    <a:pt x="331851" y="304927"/>
                    <a:pt x="337566" y="273177"/>
                    <a:pt x="357886" y="241554"/>
                  </a:cubicBezTo>
                  <a:cubicBezTo>
                    <a:pt x="406908" y="166751"/>
                    <a:pt x="386715" y="68961"/>
                    <a:pt x="320421" y="14351"/>
                  </a:cubicBezTo>
                  <a:cubicBezTo>
                    <a:pt x="303149" y="0"/>
                    <a:pt x="294386" y="0"/>
                    <a:pt x="280035" y="11557"/>
                  </a:cubicBezTo>
                  <a:cubicBezTo>
                    <a:pt x="216535" y="63373"/>
                    <a:pt x="187706" y="161163"/>
                    <a:pt x="231013" y="224409"/>
                  </a:cubicBezTo>
                  <a:cubicBezTo>
                    <a:pt x="288798" y="304927"/>
                    <a:pt x="257048" y="388366"/>
                    <a:pt x="268478" y="483235"/>
                  </a:cubicBezTo>
                  <a:cubicBezTo>
                    <a:pt x="187706" y="422783"/>
                    <a:pt x="184785" y="417068"/>
                    <a:pt x="181864" y="339471"/>
                  </a:cubicBezTo>
                  <a:cubicBezTo>
                    <a:pt x="176149" y="276225"/>
                    <a:pt x="127000" y="218694"/>
                    <a:pt x="60579" y="201422"/>
                  </a:cubicBezTo>
                  <a:cubicBezTo>
                    <a:pt x="43307" y="198501"/>
                    <a:pt x="31750" y="201422"/>
                    <a:pt x="25908" y="218694"/>
                  </a:cubicBezTo>
                  <a:cubicBezTo>
                    <a:pt x="0" y="276098"/>
                    <a:pt x="14478" y="359537"/>
                    <a:pt x="66421" y="391160"/>
                  </a:cubicBezTo>
                  <a:cubicBezTo>
                    <a:pt x="141478" y="431419"/>
                    <a:pt x="178943" y="511937"/>
                    <a:pt x="254000" y="549402"/>
                  </a:cubicBezTo>
                  <a:cubicBezTo>
                    <a:pt x="280035" y="563753"/>
                    <a:pt x="265557" y="592582"/>
                    <a:pt x="265557" y="612648"/>
                  </a:cubicBezTo>
                  <a:cubicBezTo>
                    <a:pt x="268478" y="632841"/>
                    <a:pt x="256921" y="632841"/>
                    <a:pt x="242443" y="635635"/>
                  </a:cubicBezTo>
                  <a:cubicBezTo>
                    <a:pt x="239522" y="635635"/>
                    <a:pt x="239522" y="635635"/>
                    <a:pt x="239522" y="635635"/>
                  </a:cubicBezTo>
                  <a:cubicBezTo>
                    <a:pt x="239522" y="641350"/>
                    <a:pt x="236601" y="647192"/>
                    <a:pt x="230886" y="652907"/>
                  </a:cubicBezTo>
                  <a:cubicBezTo>
                    <a:pt x="256921" y="661543"/>
                    <a:pt x="265557" y="687451"/>
                    <a:pt x="262636" y="710438"/>
                  </a:cubicBezTo>
                  <a:cubicBezTo>
                    <a:pt x="297307" y="707517"/>
                    <a:pt x="331978" y="707517"/>
                    <a:pt x="366522" y="713359"/>
                  </a:cubicBezTo>
                  <a:cubicBezTo>
                    <a:pt x="366522" y="687451"/>
                    <a:pt x="383794" y="655828"/>
                    <a:pt x="415544" y="650113"/>
                  </a:cubicBezTo>
                  <a:cubicBezTo>
                    <a:pt x="415544" y="650113"/>
                    <a:pt x="415544" y="647192"/>
                    <a:pt x="415544" y="644398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83" name="Group 100">
            <a:extLst>
              <a:ext uri="{FF2B5EF4-FFF2-40B4-BE49-F238E27FC236}">
                <a16:creationId xmlns:a16="http://schemas.microsoft.com/office/drawing/2014/main" id="{1D4383EA-DE63-2554-62AF-BAE04B7C72E1}"/>
              </a:ext>
            </a:extLst>
          </p:cNvPr>
          <p:cNvGrpSpPr/>
          <p:nvPr/>
        </p:nvGrpSpPr>
        <p:grpSpPr>
          <a:xfrm>
            <a:off x="2478240" y="1645200"/>
            <a:ext cx="142560" cy="190800"/>
            <a:chOff x="0" y="0"/>
            <a:chExt cx="190080" cy="254400"/>
          </a:xfrm>
        </p:grpSpPr>
        <p:sp>
          <p:nvSpPr>
            <p:cNvPr id="184" name="Freeform 101">
              <a:extLst>
                <a:ext uri="{FF2B5EF4-FFF2-40B4-BE49-F238E27FC236}">
                  <a16:creationId xmlns:a16="http://schemas.microsoft.com/office/drawing/2014/main" id="{2F38DA86-8510-F74B-3BDC-F895EA9F78DC}"/>
                </a:ext>
              </a:extLst>
            </p:cNvPr>
            <p:cNvSpPr/>
            <p:nvPr/>
          </p:nvSpPr>
          <p:spPr>
            <a:xfrm>
              <a:off x="0" y="0"/>
              <a:ext cx="190119" cy="254381"/>
            </a:xfrm>
            <a:custGeom>
              <a:avLst/>
              <a:gdLst/>
              <a:ahLst/>
              <a:cxnLst/>
              <a:rect l="l" t="t" r="r" b="b"/>
              <a:pathLst>
                <a:path w="190119" h="254381">
                  <a:moveTo>
                    <a:pt x="132461" y="2921"/>
                  </a:moveTo>
                  <a:cubicBezTo>
                    <a:pt x="54737" y="14478"/>
                    <a:pt x="0" y="78105"/>
                    <a:pt x="0" y="159004"/>
                  </a:cubicBezTo>
                  <a:cubicBezTo>
                    <a:pt x="0" y="242824"/>
                    <a:pt x="14351" y="254381"/>
                    <a:pt x="89281" y="216789"/>
                  </a:cubicBezTo>
                  <a:cubicBezTo>
                    <a:pt x="158369" y="182118"/>
                    <a:pt x="190119" y="104013"/>
                    <a:pt x="169926" y="26035"/>
                  </a:cubicBezTo>
                  <a:cubicBezTo>
                    <a:pt x="164211" y="5842"/>
                    <a:pt x="152654" y="0"/>
                    <a:pt x="132461" y="2921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32" name="Google Shape;7875;p73">
            <a:extLst>
              <a:ext uri="{FF2B5EF4-FFF2-40B4-BE49-F238E27FC236}">
                <a16:creationId xmlns:a16="http://schemas.microsoft.com/office/drawing/2014/main" id="{529C216B-F5E6-BD44-1409-3E0D714A803E}"/>
              </a:ext>
            </a:extLst>
          </p:cNvPr>
          <p:cNvGrpSpPr/>
          <p:nvPr/>
        </p:nvGrpSpPr>
        <p:grpSpPr>
          <a:xfrm>
            <a:off x="1404176" y="6311844"/>
            <a:ext cx="4780828" cy="2049600"/>
            <a:chOff x="728925" y="3296613"/>
            <a:chExt cx="2390414" cy="1024800"/>
          </a:xfrm>
        </p:grpSpPr>
        <p:grpSp>
          <p:nvGrpSpPr>
            <p:cNvPr id="33" name="Google Shape;7876;p73">
              <a:extLst>
                <a:ext uri="{FF2B5EF4-FFF2-40B4-BE49-F238E27FC236}">
                  <a16:creationId xmlns:a16="http://schemas.microsoft.com/office/drawing/2014/main" id="{2A0E8BB2-03A8-7CAC-9A1D-35E718A486A0}"/>
                </a:ext>
              </a:extLst>
            </p:cNvPr>
            <p:cNvGrpSpPr/>
            <p:nvPr/>
          </p:nvGrpSpPr>
          <p:grpSpPr>
            <a:xfrm>
              <a:off x="728925" y="3619800"/>
              <a:ext cx="2390414" cy="500893"/>
              <a:chOff x="728925" y="3619800"/>
              <a:chExt cx="2390414" cy="500893"/>
            </a:xfrm>
          </p:grpSpPr>
          <p:sp>
            <p:nvSpPr>
              <p:cNvPr id="191" name="Google Shape;7877;p73">
                <a:extLst>
                  <a:ext uri="{FF2B5EF4-FFF2-40B4-BE49-F238E27FC236}">
                    <a16:creationId xmlns:a16="http://schemas.microsoft.com/office/drawing/2014/main" id="{E136951B-7CD8-3725-8AA0-8D885AFE66C3}"/>
                  </a:ext>
                </a:extLst>
              </p:cNvPr>
              <p:cNvSpPr/>
              <p:nvPr/>
            </p:nvSpPr>
            <p:spPr>
              <a:xfrm>
                <a:off x="728925" y="3619800"/>
                <a:ext cx="2390400" cy="167100"/>
              </a:xfrm>
              <a:prstGeom prst="rect">
                <a:avLst/>
              </a:prstGeom>
              <a:noFill/>
              <a:ln w="9525" cap="flat" cmpd="sng">
                <a:solidFill>
                  <a:srgbClr val="E3E7EA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4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92" name="Google Shape;7878;p73">
                <a:extLst>
                  <a:ext uri="{FF2B5EF4-FFF2-40B4-BE49-F238E27FC236}">
                    <a16:creationId xmlns:a16="http://schemas.microsoft.com/office/drawing/2014/main" id="{C34B9724-A4FF-CC3E-5935-8A36200B1A2C}"/>
                  </a:ext>
                </a:extLst>
              </p:cNvPr>
              <p:cNvSpPr/>
              <p:nvPr/>
            </p:nvSpPr>
            <p:spPr>
              <a:xfrm>
                <a:off x="728939" y="3953593"/>
                <a:ext cx="2390400" cy="167100"/>
              </a:xfrm>
              <a:prstGeom prst="rect">
                <a:avLst/>
              </a:prstGeom>
              <a:noFill/>
              <a:ln w="9525" cap="flat" cmpd="sng">
                <a:solidFill>
                  <a:srgbClr val="E3E7EA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4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130" name="Google Shape;7879;p73">
              <a:extLst>
                <a:ext uri="{FF2B5EF4-FFF2-40B4-BE49-F238E27FC236}">
                  <a16:creationId xmlns:a16="http://schemas.microsoft.com/office/drawing/2014/main" id="{8102FA24-F58C-7CD6-504A-8412A8F77282}"/>
                </a:ext>
              </a:extLst>
            </p:cNvPr>
            <p:cNvGrpSpPr/>
            <p:nvPr/>
          </p:nvGrpSpPr>
          <p:grpSpPr>
            <a:xfrm>
              <a:off x="1348050" y="3296613"/>
              <a:ext cx="1706152" cy="1024800"/>
              <a:chOff x="1348050" y="3296613"/>
              <a:chExt cx="1706152" cy="1024800"/>
            </a:xfrm>
          </p:grpSpPr>
          <p:sp>
            <p:nvSpPr>
              <p:cNvPr id="186" name="Google Shape;7880;p73">
                <a:extLst>
                  <a:ext uri="{FF2B5EF4-FFF2-40B4-BE49-F238E27FC236}">
                    <a16:creationId xmlns:a16="http://schemas.microsoft.com/office/drawing/2014/main" id="{6D008736-9700-1803-6F91-798598060472}"/>
                  </a:ext>
                </a:extLst>
              </p:cNvPr>
              <p:cNvSpPr/>
              <p:nvPr/>
            </p:nvSpPr>
            <p:spPr>
              <a:xfrm>
                <a:off x="1348050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rgbClr val="D6DB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4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87" name="Google Shape;7881;p73">
                <a:extLst>
                  <a:ext uri="{FF2B5EF4-FFF2-40B4-BE49-F238E27FC236}">
                    <a16:creationId xmlns:a16="http://schemas.microsoft.com/office/drawing/2014/main" id="{590A7001-2EAA-8B7A-D6AB-2FD6E8EEB240}"/>
                  </a:ext>
                </a:extLst>
              </p:cNvPr>
              <p:cNvSpPr/>
              <p:nvPr/>
            </p:nvSpPr>
            <p:spPr>
              <a:xfrm>
                <a:off x="1687082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rgbClr val="D6DB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4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88" name="Google Shape;7882;p73">
                <a:extLst>
                  <a:ext uri="{FF2B5EF4-FFF2-40B4-BE49-F238E27FC236}">
                    <a16:creationId xmlns:a16="http://schemas.microsoft.com/office/drawing/2014/main" id="{9A3C5965-8677-988F-F857-0EAD9AA30FF3}"/>
                  </a:ext>
                </a:extLst>
              </p:cNvPr>
              <p:cNvSpPr/>
              <p:nvPr/>
            </p:nvSpPr>
            <p:spPr>
              <a:xfrm>
                <a:off x="2040389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rgbClr val="D6DB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4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89" name="Google Shape;7883;p73">
                <a:extLst>
                  <a:ext uri="{FF2B5EF4-FFF2-40B4-BE49-F238E27FC236}">
                    <a16:creationId xmlns:a16="http://schemas.microsoft.com/office/drawing/2014/main" id="{8FA9A7A6-C2B8-0AB1-4EDC-0B62CBF6BF87}"/>
                  </a:ext>
                </a:extLst>
              </p:cNvPr>
              <p:cNvSpPr/>
              <p:nvPr/>
            </p:nvSpPr>
            <p:spPr>
              <a:xfrm>
                <a:off x="2393695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rgbClr val="D6DB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4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90" name="Google Shape;7884;p73">
                <a:extLst>
                  <a:ext uri="{FF2B5EF4-FFF2-40B4-BE49-F238E27FC236}">
                    <a16:creationId xmlns:a16="http://schemas.microsoft.com/office/drawing/2014/main" id="{01147C8F-71F5-D09B-DDFC-6E736C42E896}"/>
                  </a:ext>
                </a:extLst>
              </p:cNvPr>
              <p:cNvSpPr/>
              <p:nvPr/>
            </p:nvSpPr>
            <p:spPr>
              <a:xfrm>
                <a:off x="2747002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rgbClr val="D6DB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4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131" name="Google Shape;7885;p73">
              <a:extLst>
                <a:ext uri="{FF2B5EF4-FFF2-40B4-BE49-F238E27FC236}">
                  <a16:creationId xmlns:a16="http://schemas.microsoft.com/office/drawing/2014/main" id="{C4F42845-05AE-6D8D-0AE3-0231E664C1DB}"/>
                </a:ext>
              </a:extLst>
            </p:cNvPr>
            <p:cNvGrpSpPr/>
            <p:nvPr/>
          </p:nvGrpSpPr>
          <p:grpSpPr>
            <a:xfrm>
              <a:off x="1455707" y="3654858"/>
              <a:ext cx="1491150" cy="417657"/>
              <a:chOff x="1455707" y="3654858"/>
              <a:chExt cx="1491150" cy="417657"/>
            </a:xfrm>
          </p:grpSpPr>
          <p:sp>
            <p:nvSpPr>
              <p:cNvPr id="132" name="Google Shape;7886;p73">
                <a:extLst>
                  <a:ext uri="{FF2B5EF4-FFF2-40B4-BE49-F238E27FC236}">
                    <a16:creationId xmlns:a16="http://schemas.microsoft.com/office/drawing/2014/main" id="{F4714DE2-3CBC-711F-26DB-891005919976}"/>
                  </a:ext>
                </a:extLst>
              </p:cNvPr>
              <p:cNvSpPr/>
              <p:nvPr/>
            </p:nvSpPr>
            <p:spPr>
              <a:xfrm>
                <a:off x="1472938" y="3687620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33" name="Google Shape;7887;p73">
                <a:extLst>
                  <a:ext uri="{FF2B5EF4-FFF2-40B4-BE49-F238E27FC236}">
                    <a16:creationId xmlns:a16="http://schemas.microsoft.com/office/drawing/2014/main" id="{365B5377-3EE0-88D2-46D9-449124899B09}"/>
                  </a:ext>
                </a:extLst>
              </p:cNvPr>
              <p:cNvSpPr/>
              <p:nvPr/>
            </p:nvSpPr>
            <p:spPr>
              <a:xfrm>
                <a:off x="1490853" y="3669628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34" name="Google Shape;7888;p73">
                <a:extLst>
                  <a:ext uri="{FF2B5EF4-FFF2-40B4-BE49-F238E27FC236}">
                    <a16:creationId xmlns:a16="http://schemas.microsoft.com/office/drawing/2014/main" id="{080720CF-ABD0-298B-7743-199437FE628D}"/>
                  </a:ext>
                </a:extLst>
              </p:cNvPr>
              <p:cNvSpPr/>
              <p:nvPr/>
            </p:nvSpPr>
            <p:spPr>
              <a:xfrm>
                <a:off x="1819181" y="4031425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35" name="Google Shape;7889;p73">
                <a:extLst>
                  <a:ext uri="{FF2B5EF4-FFF2-40B4-BE49-F238E27FC236}">
                    <a16:creationId xmlns:a16="http://schemas.microsoft.com/office/drawing/2014/main" id="{50FF789D-D3A7-B485-DFB2-07FC1B95C22B}"/>
                  </a:ext>
                </a:extLst>
              </p:cNvPr>
              <p:cNvSpPr/>
              <p:nvPr/>
            </p:nvSpPr>
            <p:spPr>
              <a:xfrm>
                <a:off x="1837096" y="4013433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36" name="Google Shape;7890;p73">
                <a:extLst>
                  <a:ext uri="{FF2B5EF4-FFF2-40B4-BE49-F238E27FC236}">
                    <a16:creationId xmlns:a16="http://schemas.microsoft.com/office/drawing/2014/main" id="{C9444AB9-F1B9-0F4B-A61E-2F7018ADB8C0}"/>
                  </a:ext>
                </a:extLst>
              </p:cNvPr>
              <p:cNvSpPr/>
              <p:nvPr/>
            </p:nvSpPr>
            <p:spPr>
              <a:xfrm>
                <a:off x="1478676" y="4008202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37" name="Google Shape;7891;p73">
                <a:extLst>
                  <a:ext uri="{FF2B5EF4-FFF2-40B4-BE49-F238E27FC236}">
                    <a16:creationId xmlns:a16="http://schemas.microsoft.com/office/drawing/2014/main" id="{708C0982-083A-75D8-AD24-85956A2CD466}"/>
                  </a:ext>
                </a:extLst>
              </p:cNvPr>
              <p:cNvSpPr/>
              <p:nvPr/>
            </p:nvSpPr>
            <p:spPr>
              <a:xfrm>
                <a:off x="1455707" y="4007971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40" name="Google Shape;7892;p73">
                <a:extLst>
                  <a:ext uri="{FF2B5EF4-FFF2-40B4-BE49-F238E27FC236}">
                    <a16:creationId xmlns:a16="http://schemas.microsoft.com/office/drawing/2014/main" id="{C7BE2076-17EB-CEA4-9497-9D73DCA6356C}"/>
                  </a:ext>
                </a:extLst>
              </p:cNvPr>
              <p:cNvSpPr/>
              <p:nvPr/>
            </p:nvSpPr>
            <p:spPr>
              <a:xfrm>
                <a:off x="1841579" y="3655090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41" name="Google Shape;7893;p73">
                <a:extLst>
                  <a:ext uri="{FF2B5EF4-FFF2-40B4-BE49-F238E27FC236}">
                    <a16:creationId xmlns:a16="http://schemas.microsoft.com/office/drawing/2014/main" id="{09D498BF-33F3-E1EE-DF73-76292C486DB7}"/>
                  </a:ext>
                </a:extLst>
              </p:cNvPr>
              <p:cNvSpPr/>
              <p:nvPr/>
            </p:nvSpPr>
            <p:spPr>
              <a:xfrm>
                <a:off x="1818610" y="3654858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42" name="Google Shape;7894;p73">
                <a:extLst>
                  <a:ext uri="{FF2B5EF4-FFF2-40B4-BE49-F238E27FC236}">
                    <a16:creationId xmlns:a16="http://schemas.microsoft.com/office/drawing/2014/main" id="{F312866B-54F8-574C-2D54-F46D45884D20}"/>
                  </a:ext>
                </a:extLst>
              </p:cNvPr>
              <p:cNvSpPr/>
              <p:nvPr/>
            </p:nvSpPr>
            <p:spPr>
              <a:xfrm>
                <a:off x="2172491" y="4031425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43" name="Google Shape;7895;p73">
                <a:extLst>
                  <a:ext uri="{FF2B5EF4-FFF2-40B4-BE49-F238E27FC236}">
                    <a16:creationId xmlns:a16="http://schemas.microsoft.com/office/drawing/2014/main" id="{BD004FBF-15E2-0A0B-2761-669A610E6DA8}"/>
                  </a:ext>
                </a:extLst>
              </p:cNvPr>
              <p:cNvSpPr/>
              <p:nvPr/>
            </p:nvSpPr>
            <p:spPr>
              <a:xfrm>
                <a:off x="2190406" y="4013433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44" name="Google Shape;7896;p73">
                <a:extLst>
                  <a:ext uri="{FF2B5EF4-FFF2-40B4-BE49-F238E27FC236}">
                    <a16:creationId xmlns:a16="http://schemas.microsoft.com/office/drawing/2014/main" id="{42BD8F5C-C33C-D111-0A9A-755F00BA8596}"/>
                  </a:ext>
                </a:extLst>
              </p:cNvPr>
              <p:cNvSpPr/>
              <p:nvPr/>
            </p:nvSpPr>
            <p:spPr>
              <a:xfrm>
                <a:off x="2194889" y="3655090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45" name="Google Shape;7897;p73">
                <a:extLst>
                  <a:ext uri="{FF2B5EF4-FFF2-40B4-BE49-F238E27FC236}">
                    <a16:creationId xmlns:a16="http://schemas.microsoft.com/office/drawing/2014/main" id="{228ED51F-39CF-C3F3-EF94-3736E27143D0}"/>
                  </a:ext>
                </a:extLst>
              </p:cNvPr>
              <p:cNvSpPr/>
              <p:nvPr/>
            </p:nvSpPr>
            <p:spPr>
              <a:xfrm>
                <a:off x="2171920" y="3654858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46" name="Google Shape;7898;p73">
                <a:extLst>
                  <a:ext uri="{FF2B5EF4-FFF2-40B4-BE49-F238E27FC236}">
                    <a16:creationId xmlns:a16="http://schemas.microsoft.com/office/drawing/2014/main" id="{4392060C-33C9-579C-D6A6-FBE545DA9D46}"/>
                  </a:ext>
                </a:extLst>
              </p:cNvPr>
              <p:cNvSpPr/>
              <p:nvPr/>
            </p:nvSpPr>
            <p:spPr>
              <a:xfrm>
                <a:off x="2874730" y="3687620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47" name="Google Shape;7899;p73">
                <a:extLst>
                  <a:ext uri="{FF2B5EF4-FFF2-40B4-BE49-F238E27FC236}">
                    <a16:creationId xmlns:a16="http://schemas.microsoft.com/office/drawing/2014/main" id="{AA344D9C-02DB-254A-5D5D-5ED1EC75EA5E}"/>
                  </a:ext>
                </a:extLst>
              </p:cNvPr>
              <p:cNvSpPr/>
              <p:nvPr/>
            </p:nvSpPr>
            <p:spPr>
              <a:xfrm>
                <a:off x="2892645" y="3669628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48" name="Google Shape;7900;p73">
                <a:extLst>
                  <a:ext uri="{FF2B5EF4-FFF2-40B4-BE49-F238E27FC236}">
                    <a16:creationId xmlns:a16="http://schemas.microsoft.com/office/drawing/2014/main" id="{ED8FA40D-1C8B-3EB0-A0DE-CED589ADC1D0}"/>
                  </a:ext>
                </a:extLst>
              </p:cNvPr>
              <p:cNvSpPr/>
              <p:nvPr/>
            </p:nvSpPr>
            <p:spPr>
              <a:xfrm>
                <a:off x="2901559" y="4005512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52" name="Google Shape;7901;p73">
                <a:extLst>
                  <a:ext uri="{FF2B5EF4-FFF2-40B4-BE49-F238E27FC236}">
                    <a16:creationId xmlns:a16="http://schemas.microsoft.com/office/drawing/2014/main" id="{C0F506CD-7B87-7F62-E416-DC1026AD8C69}"/>
                  </a:ext>
                </a:extLst>
              </p:cNvPr>
              <p:cNvSpPr/>
              <p:nvPr/>
            </p:nvSpPr>
            <p:spPr>
              <a:xfrm>
                <a:off x="2878589" y="4005281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53" name="Google Shape;7902;p73">
                <a:extLst>
                  <a:ext uri="{FF2B5EF4-FFF2-40B4-BE49-F238E27FC236}">
                    <a16:creationId xmlns:a16="http://schemas.microsoft.com/office/drawing/2014/main" id="{578F75B8-17EE-8B08-5E23-BA79B8466CED}"/>
                  </a:ext>
                </a:extLst>
              </p:cNvPr>
              <p:cNvSpPr/>
              <p:nvPr/>
            </p:nvSpPr>
            <p:spPr>
              <a:xfrm>
                <a:off x="2525796" y="4031425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54" name="Google Shape;7903;p73">
                <a:extLst>
                  <a:ext uri="{FF2B5EF4-FFF2-40B4-BE49-F238E27FC236}">
                    <a16:creationId xmlns:a16="http://schemas.microsoft.com/office/drawing/2014/main" id="{5787C0E8-F366-7238-82B6-266B0A2CDE52}"/>
                  </a:ext>
                </a:extLst>
              </p:cNvPr>
              <p:cNvSpPr/>
              <p:nvPr/>
            </p:nvSpPr>
            <p:spPr>
              <a:xfrm>
                <a:off x="2543711" y="4013433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55" name="Google Shape;7904;p73">
                <a:extLst>
                  <a:ext uri="{FF2B5EF4-FFF2-40B4-BE49-F238E27FC236}">
                    <a16:creationId xmlns:a16="http://schemas.microsoft.com/office/drawing/2014/main" id="{57705966-3440-D5D4-B6BE-1DBBCD85E1D0}"/>
                  </a:ext>
                </a:extLst>
              </p:cNvPr>
              <p:cNvSpPr/>
              <p:nvPr/>
            </p:nvSpPr>
            <p:spPr>
              <a:xfrm>
                <a:off x="2548194" y="3655090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85" name="Google Shape;7905;p73">
                <a:extLst>
                  <a:ext uri="{FF2B5EF4-FFF2-40B4-BE49-F238E27FC236}">
                    <a16:creationId xmlns:a16="http://schemas.microsoft.com/office/drawing/2014/main" id="{59DCD0C4-2726-2D53-78FC-5AEBA5504E4C}"/>
                  </a:ext>
                </a:extLst>
              </p:cNvPr>
              <p:cNvSpPr/>
              <p:nvPr/>
            </p:nvSpPr>
            <p:spPr>
              <a:xfrm>
                <a:off x="2525225" y="3654858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</p:grpSp>
      </p:grpSp>
      <p:graphicFrame>
        <p:nvGraphicFramePr>
          <p:cNvPr id="193" name="Google Shape;7906;p73">
            <a:extLst>
              <a:ext uri="{FF2B5EF4-FFF2-40B4-BE49-F238E27FC236}">
                <a16:creationId xmlns:a16="http://schemas.microsoft.com/office/drawing/2014/main" id="{61D58B45-FC12-2A9D-1328-F7F5646D02EE}"/>
              </a:ext>
            </a:extLst>
          </p:cNvPr>
          <p:cNvGraphicFramePr/>
          <p:nvPr/>
        </p:nvGraphicFramePr>
        <p:xfrm>
          <a:off x="11875574" y="4307668"/>
          <a:ext cx="5008200" cy="1729560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12520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520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520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5205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2666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CFD9E0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430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CFD9E0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430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E3E9ED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869FB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3430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b="1" dirty="0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7994A9">
                        <a:alpha val="64709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pSp>
        <p:nvGrpSpPr>
          <p:cNvPr id="194" name="Google Shape;7907;p73">
            <a:extLst>
              <a:ext uri="{FF2B5EF4-FFF2-40B4-BE49-F238E27FC236}">
                <a16:creationId xmlns:a16="http://schemas.microsoft.com/office/drawing/2014/main" id="{215B3FE5-8A46-BC2C-F901-7DFFCEBEE5F3}"/>
              </a:ext>
            </a:extLst>
          </p:cNvPr>
          <p:cNvGrpSpPr/>
          <p:nvPr/>
        </p:nvGrpSpPr>
        <p:grpSpPr>
          <a:xfrm>
            <a:off x="1420929" y="1963198"/>
            <a:ext cx="4793010" cy="1953004"/>
            <a:chOff x="749309" y="1112739"/>
            <a:chExt cx="2371603" cy="976502"/>
          </a:xfrm>
        </p:grpSpPr>
        <p:grpSp>
          <p:nvGrpSpPr>
            <p:cNvPr id="195" name="Google Shape;7908;p73">
              <a:extLst>
                <a:ext uri="{FF2B5EF4-FFF2-40B4-BE49-F238E27FC236}">
                  <a16:creationId xmlns:a16="http://schemas.microsoft.com/office/drawing/2014/main" id="{9CB9EDBF-D772-55F0-5422-973BD2B71C69}"/>
                </a:ext>
              </a:extLst>
            </p:cNvPr>
            <p:cNvGrpSpPr/>
            <p:nvPr/>
          </p:nvGrpSpPr>
          <p:grpSpPr>
            <a:xfrm>
              <a:off x="1092126" y="1112739"/>
              <a:ext cx="2028786" cy="975464"/>
              <a:chOff x="1092126" y="1112739"/>
              <a:chExt cx="2028786" cy="975464"/>
            </a:xfrm>
          </p:grpSpPr>
          <p:sp>
            <p:nvSpPr>
              <p:cNvPr id="205" name="Google Shape;7909;p73">
                <a:extLst>
                  <a:ext uri="{FF2B5EF4-FFF2-40B4-BE49-F238E27FC236}">
                    <a16:creationId xmlns:a16="http://schemas.microsoft.com/office/drawing/2014/main" id="{E0C04B67-C889-37F5-B6DA-BADD69F1C134}"/>
                  </a:ext>
                </a:extLst>
              </p:cNvPr>
              <p:cNvSpPr/>
              <p:nvPr/>
            </p:nvSpPr>
            <p:spPr>
              <a:xfrm>
                <a:off x="1092126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206" name="Google Shape;7910;p73">
                <a:extLst>
                  <a:ext uri="{FF2B5EF4-FFF2-40B4-BE49-F238E27FC236}">
                    <a16:creationId xmlns:a16="http://schemas.microsoft.com/office/drawing/2014/main" id="{B2F3C198-EACE-778A-A347-2C0FD506D1A0}"/>
                  </a:ext>
                </a:extLst>
              </p:cNvPr>
              <p:cNvSpPr/>
              <p:nvPr/>
            </p:nvSpPr>
            <p:spPr>
              <a:xfrm>
                <a:off x="1434943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207" name="Google Shape;7911;p73">
                <a:extLst>
                  <a:ext uri="{FF2B5EF4-FFF2-40B4-BE49-F238E27FC236}">
                    <a16:creationId xmlns:a16="http://schemas.microsoft.com/office/drawing/2014/main" id="{6BEF965C-48CF-5E22-D38D-4F209D7F8F62}"/>
                  </a:ext>
                </a:extLst>
              </p:cNvPr>
              <p:cNvSpPr/>
              <p:nvPr/>
            </p:nvSpPr>
            <p:spPr>
              <a:xfrm>
                <a:off x="1777760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208" name="Google Shape;7912;p73">
                <a:extLst>
                  <a:ext uri="{FF2B5EF4-FFF2-40B4-BE49-F238E27FC236}">
                    <a16:creationId xmlns:a16="http://schemas.microsoft.com/office/drawing/2014/main" id="{DCCBFCAB-1AE4-BC38-D9D0-4154F7F090B1}"/>
                  </a:ext>
                </a:extLst>
              </p:cNvPr>
              <p:cNvSpPr/>
              <p:nvPr/>
            </p:nvSpPr>
            <p:spPr>
              <a:xfrm>
                <a:off x="2120578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209" name="Google Shape;7913;p73">
                <a:extLst>
                  <a:ext uri="{FF2B5EF4-FFF2-40B4-BE49-F238E27FC236}">
                    <a16:creationId xmlns:a16="http://schemas.microsoft.com/office/drawing/2014/main" id="{EF647BC5-19FC-8EDC-81E5-EE08F3CD6FB6}"/>
                  </a:ext>
                </a:extLst>
              </p:cNvPr>
              <p:cNvSpPr/>
              <p:nvPr/>
            </p:nvSpPr>
            <p:spPr>
              <a:xfrm>
                <a:off x="2463395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210" name="Google Shape;7914;p73">
                <a:extLst>
                  <a:ext uri="{FF2B5EF4-FFF2-40B4-BE49-F238E27FC236}">
                    <a16:creationId xmlns:a16="http://schemas.microsoft.com/office/drawing/2014/main" id="{80D16781-00ED-C4D8-8F94-6E4FEFAC4A00}"/>
                  </a:ext>
                </a:extLst>
              </p:cNvPr>
              <p:cNvSpPr/>
              <p:nvPr/>
            </p:nvSpPr>
            <p:spPr>
              <a:xfrm>
                <a:off x="2806212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211" name="Google Shape;7915;p73">
                <a:extLst>
                  <a:ext uri="{FF2B5EF4-FFF2-40B4-BE49-F238E27FC236}">
                    <a16:creationId xmlns:a16="http://schemas.microsoft.com/office/drawing/2014/main" id="{1671EC88-7134-1A96-D700-9A85FA444F69}"/>
                  </a:ext>
                </a:extLst>
              </p:cNvPr>
              <p:cNvSpPr/>
              <p:nvPr/>
            </p:nvSpPr>
            <p:spPr>
              <a:xfrm>
                <a:off x="1092126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212" name="Google Shape;7916;p73">
                <a:extLst>
                  <a:ext uri="{FF2B5EF4-FFF2-40B4-BE49-F238E27FC236}">
                    <a16:creationId xmlns:a16="http://schemas.microsoft.com/office/drawing/2014/main" id="{91624452-897E-74FE-B9E5-A94330B844D0}"/>
                  </a:ext>
                </a:extLst>
              </p:cNvPr>
              <p:cNvSpPr/>
              <p:nvPr/>
            </p:nvSpPr>
            <p:spPr>
              <a:xfrm>
                <a:off x="1434943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213" name="Google Shape;7917;p73">
                <a:extLst>
                  <a:ext uri="{FF2B5EF4-FFF2-40B4-BE49-F238E27FC236}">
                    <a16:creationId xmlns:a16="http://schemas.microsoft.com/office/drawing/2014/main" id="{F44C5D4D-6E15-4495-7B99-B7E013F72CC4}"/>
                  </a:ext>
                </a:extLst>
              </p:cNvPr>
              <p:cNvSpPr/>
              <p:nvPr/>
            </p:nvSpPr>
            <p:spPr>
              <a:xfrm>
                <a:off x="1777760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214" name="Google Shape;7918;p73">
                <a:extLst>
                  <a:ext uri="{FF2B5EF4-FFF2-40B4-BE49-F238E27FC236}">
                    <a16:creationId xmlns:a16="http://schemas.microsoft.com/office/drawing/2014/main" id="{F1F3FF19-7099-CA70-65A7-BCFB30C4C46E}"/>
                  </a:ext>
                </a:extLst>
              </p:cNvPr>
              <p:cNvSpPr/>
              <p:nvPr/>
            </p:nvSpPr>
            <p:spPr>
              <a:xfrm>
                <a:off x="2120578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215" name="Google Shape;7919;p73">
                <a:extLst>
                  <a:ext uri="{FF2B5EF4-FFF2-40B4-BE49-F238E27FC236}">
                    <a16:creationId xmlns:a16="http://schemas.microsoft.com/office/drawing/2014/main" id="{DD3F52CA-AEF6-12FB-6C7D-917898D5BA8E}"/>
                  </a:ext>
                </a:extLst>
              </p:cNvPr>
              <p:cNvSpPr/>
              <p:nvPr/>
            </p:nvSpPr>
            <p:spPr>
              <a:xfrm>
                <a:off x="2463395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216" name="Google Shape;7920;p73">
                <a:extLst>
                  <a:ext uri="{FF2B5EF4-FFF2-40B4-BE49-F238E27FC236}">
                    <a16:creationId xmlns:a16="http://schemas.microsoft.com/office/drawing/2014/main" id="{679D59F5-E36F-E910-367F-8370778456A5}"/>
                  </a:ext>
                </a:extLst>
              </p:cNvPr>
              <p:cNvSpPr/>
              <p:nvPr/>
            </p:nvSpPr>
            <p:spPr>
              <a:xfrm>
                <a:off x="2806212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217" name="Google Shape;7921;p73">
                <a:extLst>
                  <a:ext uri="{FF2B5EF4-FFF2-40B4-BE49-F238E27FC236}">
                    <a16:creationId xmlns:a16="http://schemas.microsoft.com/office/drawing/2014/main" id="{763B6D6D-708D-3DD3-70CF-EFAE4EF634EB}"/>
                  </a:ext>
                </a:extLst>
              </p:cNvPr>
              <p:cNvSpPr/>
              <p:nvPr/>
            </p:nvSpPr>
            <p:spPr>
              <a:xfrm>
                <a:off x="1092126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218" name="Google Shape;7922;p73">
                <a:extLst>
                  <a:ext uri="{FF2B5EF4-FFF2-40B4-BE49-F238E27FC236}">
                    <a16:creationId xmlns:a16="http://schemas.microsoft.com/office/drawing/2014/main" id="{D4793246-8BD6-6280-8006-114F7A1C21D5}"/>
                  </a:ext>
                </a:extLst>
              </p:cNvPr>
              <p:cNvSpPr/>
              <p:nvPr/>
            </p:nvSpPr>
            <p:spPr>
              <a:xfrm>
                <a:off x="1434943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219" name="Google Shape;7923;p73">
                <a:extLst>
                  <a:ext uri="{FF2B5EF4-FFF2-40B4-BE49-F238E27FC236}">
                    <a16:creationId xmlns:a16="http://schemas.microsoft.com/office/drawing/2014/main" id="{956BF788-2C1A-84AD-793F-D7284480B189}"/>
                  </a:ext>
                </a:extLst>
              </p:cNvPr>
              <p:cNvSpPr/>
              <p:nvPr/>
            </p:nvSpPr>
            <p:spPr>
              <a:xfrm>
                <a:off x="1777760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220" name="Google Shape;7924;p73">
                <a:extLst>
                  <a:ext uri="{FF2B5EF4-FFF2-40B4-BE49-F238E27FC236}">
                    <a16:creationId xmlns:a16="http://schemas.microsoft.com/office/drawing/2014/main" id="{02641654-5BAB-C9BA-64D3-F7C42C65BEB3}"/>
                  </a:ext>
                </a:extLst>
              </p:cNvPr>
              <p:cNvSpPr/>
              <p:nvPr/>
            </p:nvSpPr>
            <p:spPr>
              <a:xfrm>
                <a:off x="2120578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221" name="Google Shape;7925;p73">
                <a:extLst>
                  <a:ext uri="{FF2B5EF4-FFF2-40B4-BE49-F238E27FC236}">
                    <a16:creationId xmlns:a16="http://schemas.microsoft.com/office/drawing/2014/main" id="{E1941189-1297-F770-3F20-9AE308109E0A}"/>
                  </a:ext>
                </a:extLst>
              </p:cNvPr>
              <p:cNvSpPr/>
              <p:nvPr/>
            </p:nvSpPr>
            <p:spPr>
              <a:xfrm>
                <a:off x="2463395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222" name="Google Shape;7926;p73">
                <a:extLst>
                  <a:ext uri="{FF2B5EF4-FFF2-40B4-BE49-F238E27FC236}">
                    <a16:creationId xmlns:a16="http://schemas.microsoft.com/office/drawing/2014/main" id="{2E0652B7-60D3-E621-34CD-7E6E9E41CF05}"/>
                  </a:ext>
                </a:extLst>
              </p:cNvPr>
              <p:cNvSpPr/>
              <p:nvPr/>
            </p:nvSpPr>
            <p:spPr>
              <a:xfrm>
                <a:off x="2806212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223" name="Google Shape;7927;p73">
                <a:extLst>
                  <a:ext uri="{FF2B5EF4-FFF2-40B4-BE49-F238E27FC236}">
                    <a16:creationId xmlns:a16="http://schemas.microsoft.com/office/drawing/2014/main" id="{83C11F66-F5F5-4CCF-3156-DBF3581BB8F6}"/>
                  </a:ext>
                </a:extLst>
              </p:cNvPr>
              <p:cNvSpPr/>
              <p:nvPr/>
            </p:nvSpPr>
            <p:spPr>
              <a:xfrm>
                <a:off x="1092126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224" name="Google Shape;7928;p73">
                <a:extLst>
                  <a:ext uri="{FF2B5EF4-FFF2-40B4-BE49-F238E27FC236}">
                    <a16:creationId xmlns:a16="http://schemas.microsoft.com/office/drawing/2014/main" id="{BDF2DC84-28DF-DB73-1833-9795778E7D19}"/>
                  </a:ext>
                </a:extLst>
              </p:cNvPr>
              <p:cNvSpPr/>
              <p:nvPr/>
            </p:nvSpPr>
            <p:spPr>
              <a:xfrm>
                <a:off x="1434943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225" name="Google Shape;7929;p73">
                <a:extLst>
                  <a:ext uri="{FF2B5EF4-FFF2-40B4-BE49-F238E27FC236}">
                    <a16:creationId xmlns:a16="http://schemas.microsoft.com/office/drawing/2014/main" id="{E5540E0C-D4E5-D219-A1E7-9B17D7F7B6B0}"/>
                  </a:ext>
                </a:extLst>
              </p:cNvPr>
              <p:cNvSpPr/>
              <p:nvPr/>
            </p:nvSpPr>
            <p:spPr>
              <a:xfrm>
                <a:off x="1777760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226" name="Google Shape;7930;p73">
                <a:extLst>
                  <a:ext uri="{FF2B5EF4-FFF2-40B4-BE49-F238E27FC236}">
                    <a16:creationId xmlns:a16="http://schemas.microsoft.com/office/drawing/2014/main" id="{98469BEF-057D-2090-7217-8EFF077D8D2E}"/>
                  </a:ext>
                </a:extLst>
              </p:cNvPr>
              <p:cNvSpPr/>
              <p:nvPr/>
            </p:nvSpPr>
            <p:spPr>
              <a:xfrm>
                <a:off x="2120578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227" name="Google Shape;7931;p73">
                <a:extLst>
                  <a:ext uri="{FF2B5EF4-FFF2-40B4-BE49-F238E27FC236}">
                    <a16:creationId xmlns:a16="http://schemas.microsoft.com/office/drawing/2014/main" id="{F170FDB8-C5F8-72AB-D4E9-9CF554067263}"/>
                  </a:ext>
                </a:extLst>
              </p:cNvPr>
              <p:cNvSpPr/>
              <p:nvPr/>
            </p:nvSpPr>
            <p:spPr>
              <a:xfrm>
                <a:off x="2463395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228" name="Google Shape;7932;p73">
                <a:extLst>
                  <a:ext uri="{FF2B5EF4-FFF2-40B4-BE49-F238E27FC236}">
                    <a16:creationId xmlns:a16="http://schemas.microsoft.com/office/drawing/2014/main" id="{D189BF35-7930-9433-566F-B352892BE8FD}"/>
                  </a:ext>
                </a:extLst>
              </p:cNvPr>
              <p:cNvSpPr/>
              <p:nvPr/>
            </p:nvSpPr>
            <p:spPr>
              <a:xfrm>
                <a:off x="2806212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196" name="Google Shape;7933;p73">
              <a:extLst>
                <a:ext uri="{FF2B5EF4-FFF2-40B4-BE49-F238E27FC236}">
                  <a16:creationId xmlns:a16="http://schemas.microsoft.com/office/drawing/2014/main" id="{B375F668-2265-C272-3DE6-B289163250D9}"/>
                </a:ext>
              </a:extLst>
            </p:cNvPr>
            <p:cNvGrpSpPr/>
            <p:nvPr/>
          </p:nvGrpSpPr>
          <p:grpSpPr>
            <a:xfrm>
              <a:off x="749309" y="1112739"/>
              <a:ext cx="314700" cy="975464"/>
              <a:chOff x="749309" y="1112739"/>
              <a:chExt cx="314700" cy="975464"/>
            </a:xfrm>
          </p:grpSpPr>
          <p:sp>
            <p:nvSpPr>
              <p:cNvPr id="201" name="Google Shape;7934;p73">
                <a:extLst>
                  <a:ext uri="{FF2B5EF4-FFF2-40B4-BE49-F238E27FC236}">
                    <a16:creationId xmlns:a16="http://schemas.microsoft.com/office/drawing/2014/main" id="{3A627370-8007-B341-C93C-50FF0A534A49}"/>
                  </a:ext>
                </a:extLst>
              </p:cNvPr>
              <p:cNvSpPr/>
              <p:nvPr/>
            </p:nvSpPr>
            <p:spPr>
              <a:xfrm>
                <a:off x="749309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202" name="Google Shape;7935;p73">
                <a:extLst>
                  <a:ext uri="{FF2B5EF4-FFF2-40B4-BE49-F238E27FC236}">
                    <a16:creationId xmlns:a16="http://schemas.microsoft.com/office/drawing/2014/main" id="{F651DD1C-AEC4-CF45-112C-327B121252B2}"/>
                  </a:ext>
                </a:extLst>
              </p:cNvPr>
              <p:cNvSpPr/>
              <p:nvPr/>
            </p:nvSpPr>
            <p:spPr>
              <a:xfrm>
                <a:off x="749309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203" name="Google Shape;7936;p73">
                <a:extLst>
                  <a:ext uri="{FF2B5EF4-FFF2-40B4-BE49-F238E27FC236}">
                    <a16:creationId xmlns:a16="http://schemas.microsoft.com/office/drawing/2014/main" id="{F72DF908-4896-8B36-FA2A-FB86DEFFDF6E}"/>
                  </a:ext>
                </a:extLst>
              </p:cNvPr>
              <p:cNvSpPr/>
              <p:nvPr/>
            </p:nvSpPr>
            <p:spPr>
              <a:xfrm>
                <a:off x="749309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204" name="Google Shape;7937;p73">
                <a:extLst>
                  <a:ext uri="{FF2B5EF4-FFF2-40B4-BE49-F238E27FC236}">
                    <a16:creationId xmlns:a16="http://schemas.microsoft.com/office/drawing/2014/main" id="{1BC59250-EB0B-FA03-E0B0-9B59AA50CFC6}"/>
                  </a:ext>
                </a:extLst>
              </p:cNvPr>
              <p:cNvSpPr/>
              <p:nvPr/>
            </p:nvSpPr>
            <p:spPr>
              <a:xfrm>
                <a:off x="749309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</p:grpSp>
        <p:sp>
          <p:nvSpPr>
            <p:cNvPr id="197" name="Google Shape;7938;p73">
              <a:extLst>
                <a:ext uri="{FF2B5EF4-FFF2-40B4-BE49-F238E27FC236}">
                  <a16:creationId xmlns:a16="http://schemas.microsoft.com/office/drawing/2014/main" id="{C8425046-8AA1-0D66-BD8A-B0C9C039C066}"/>
                </a:ext>
              </a:extLst>
            </p:cNvPr>
            <p:cNvSpPr/>
            <p:nvPr/>
          </p:nvSpPr>
          <p:spPr>
            <a:xfrm>
              <a:off x="1434877" y="1258345"/>
              <a:ext cx="1685700" cy="78600"/>
            </a:xfrm>
            <a:prstGeom prst="rect">
              <a:avLst/>
            </a:prstGeom>
            <a:solidFill>
              <a:srgbClr val="7994A9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98" name="Google Shape;7939;p73">
              <a:extLst>
                <a:ext uri="{FF2B5EF4-FFF2-40B4-BE49-F238E27FC236}">
                  <a16:creationId xmlns:a16="http://schemas.microsoft.com/office/drawing/2014/main" id="{3F68FC95-702E-11C2-4F1C-4580A05C544F}"/>
                </a:ext>
              </a:extLst>
            </p:cNvPr>
            <p:cNvSpPr/>
            <p:nvPr/>
          </p:nvSpPr>
          <p:spPr>
            <a:xfrm>
              <a:off x="1777683" y="2010641"/>
              <a:ext cx="1000200" cy="78600"/>
            </a:xfrm>
            <a:prstGeom prst="rect">
              <a:avLst/>
            </a:prstGeom>
            <a:solidFill>
              <a:srgbClr val="7994A9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99" name="Google Shape;7940;p73">
              <a:extLst>
                <a:ext uri="{FF2B5EF4-FFF2-40B4-BE49-F238E27FC236}">
                  <a16:creationId xmlns:a16="http://schemas.microsoft.com/office/drawing/2014/main" id="{CD6F05BD-F541-E473-1E80-F5712E4B63D7}"/>
                </a:ext>
              </a:extLst>
            </p:cNvPr>
            <p:cNvSpPr/>
            <p:nvPr/>
          </p:nvSpPr>
          <p:spPr>
            <a:xfrm>
              <a:off x="1092070" y="1759876"/>
              <a:ext cx="657600" cy="78600"/>
            </a:xfrm>
            <a:prstGeom prst="rect">
              <a:avLst/>
            </a:prstGeom>
            <a:solidFill>
              <a:srgbClr val="7994A9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00" name="Google Shape;7941;p73">
              <a:extLst>
                <a:ext uri="{FF2B5EF4-FFF2-40B4-BE49-F238E27FC236}">
                  <a16:creationId xmlns:a16="http://schemas.microsoft.com/office/drawing/2014/main" id="{ED67B420-71EC-B2F1-FD90-22C610E26EDB}"/>
                </a:ext>
              </a:extLst>
            </p:cNvPr>
            <p:cNvSpPr/>
            <p:nvPr/>
          </p:nvSpPr>
          <p:spPr>
            <a:xfrm>
              <a:off x="2463277" y="1759876"/>
              <a:ext cx="657600" cy="78600"/>
            </a:xfrm>
            <a:prstGeom prst="rect">
              <a:avLst/>
            </a:prstGeom>
            <a:solidFill>
              <a:srgbClr val="7994A9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</p:grpSp>
      <p:graphicFrame>
        <p:nvGraphicFramePr>
          <p:cNvPr id="229" name="Google Shape;7942;p73">
            <a:extLst>
              <a:ext uri="{FF2B5EF4-FFF2-40B4-BE49-F238E27FC236}">
                <a16:creationId xmlns:a16="http://schemas.microsoft.com/office/drawing/2014/main" id="{1DD0008F-322C-D227-FB9D-F105F5A5F045}"/>
              </a:ext>
            </a:extLst>
          </p:cNvPr>
          <p:cNvGraphicFramePr/>
          <p:nvPr/>
        </p:nvGraphicFramePr>
        <p:xfrm>
          <a:off x="11875624" y="1963168"/>
          <a:ext cx="5008200" cy="1953000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12520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520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520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5205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651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51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dirty="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51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dirty="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230" name="Google Shape;7943;p73">
            <a:extLst>
              <a:ext uri="{FF2B5EF4-FFF2-40B4-BE49-F238E27FC236}">
                <a16:creationId xmlns:a16="http://schemas.microsoft.com/office/drawing/2014/main" id="{44D6846A-CB69-1DE9-14E3-3542DE8A24AB}"/>
              </a:ext>
            </a:extLst>
          </p:cNvPr>
          <p:cNvGraphicFramePr/>
          <p:nvPr/>
        </p:nvGraphicFramePr>
        <p:xfrm>
          <a:off x="6717350" y="4307669"/>
          <a:ext cx="4726800" cy="1737150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11817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817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817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817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7905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7905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7905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dirty="0"/>
                    </a:p>
                  </a:txBody>
                  <a:tcPr marL="182850" marR="182850" marT="182850" marB="182850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231" name="Google Shape;7944;p73">
            <a:extLst>
              <a:ext uri="{FF2B5EF4-FFF2-40B4-BE49-F238E27FC236}">
                <a16:creationId xmlns:a16="http://schemas.microsoft.com/office/drawing/2014/main" id="{C3D45B8C-7469-C1D9-1D40-62086C495B6B}"/>
              </a:ext>
            </a:extLst>
          </p:cNvPr>
          <p:cNvGrpSpPr/>
          <p:nvPr/>
        </p:nvGrpSpPr>
        <p:grpSpPr>
          <a:xfrm>
            <a:off x="6721323" y="6289590"/>
            <a:ext cx="4726754" cy="2094124"/>
            <a:chOff x="3358399" y="3285485"/>
            <a:chExt cx="2363377" cy="1047062"/>
          </a:xfrm>
        </p:grpSpPr>
        <p:grpSp>
          <p:nvGrpSpPr>
            <p:cNvPr id="232" name="Google Shape;7945;p73">
              <a:extLst>
                <a:ext uri="{FF2B5EF4-FFF2-40B4-BE49-F238E27FC236}">
                  <a16:creationId xmlns:a16="http://schemas.microsoft.com/office/drawing/2014/main" id="{36F62E0F-7F93-E258-0907-52B924E70F3C}"/>
                </a:ext>
              </a:extLst>
            </p:cNvPr>
            <p:cNvGrpSpPr/>
            <p:nvPr/>
          </p:nvGrpSpPr>
          <p:grpSpPr>
            <a:xfrm>
              <a:off x="3358412" y="3285485"/>
              <a:ext cx="2363244" cy="139500"/>
              <a:chOff x="3358412" y="3285485"/>
              <a:chExt cx="2363244" cy="139500"/>
            </a:xfrm>
          </p:grpSpPr>
          <p:sp>
            <p:nvSpPr>
              <p:cNvPr id="263" name="Google Shape;7946;p73">
                <a:extLst>
                  <a:ext uri="{FF2B5EF4-FFF2-40B4-BE49-F238E27FC236}">
                    <a16:creationId xmlns:a16="http://schemas.microsoft.com/office/drawing/2014/main" id="{BB1D885D-2E30-8649-BAF0-4E655357D9F6}"/>
                  </a:ext>
                </a:extLst>
              </p:cNvPr>
              <p:cNvSpPr/>
              <p:nvPr/>
            </p:nvSpPr>
            <p:spPr>
              <a:xfrm>
                <a:off x="3358412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264" name="Google Shape;7947;p73">
                <a:extLst>
                  <a:ext uri="{FF2B5EF4-FFF2-40B4-BE49-F238E27FC236}">
                    <a16:creationId xmlns:a16="http://schemas.microsoft.com/office/drawing/2014/main" id="{D218C910-270D-868A-DD16-676E951CB340}"/>
                  </a:ext>
                </a:extLst>
              </p:cNvPr>
              <p:cNvSpPr/>
              <p:nvPr/>
            </p:nvSpPr>
            <p:spPr>
              <a:xfrm>
                <a:off x="3838898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265" name="Google Shape;7948;p73">
                <a:extLst>
                  <a:ext uri="{FF2B5EF4-FFF2-40B4-BE49-F238E27FC236}">
                    <a16:creationId xmlns:a16="http://schemas.microsoft.com/office/drawing/2014/main" id="{738A8917-DEB4-2AC9-C73C-CE1A904970B8}"/>
                  </a:ext>
                </a:extLst>
              </p:cNvPr>
              <p:cNvSpPr/>
              <p:nvPr/>
            </p:nvSpPr>
            <p:spPr>
              <a:xfrm>
                <a:off x="4319384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266" name="Google Shape;7949;p73">
                <a:extLst>
                  <a:ext uri="{FF2B5EF4-FFF2-40B4-BE49-F238E27FC236}">
                    <a16:creationId xmlns:a16="http://schemas.microsoft.com/office/drawing/2014/main" id="{FB9EF36E-98F7-2438-FE6A-BF52FA9509A0}"/>
                  </a:ext>
                </a:extLst>
              </p:cNvPr>
              <p:cNvSpPr/>
              <p:nvPr/>
            </p:nvSpPr>
            <p:spPr>
              <a:xfrm>
                <a:off x="4799870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267" name="Google Shape;7950;p73">
                <a:extLst>
                  <a:ext uri="{FF2B5EF4-FFF2-40B4-BE49-F238E27FC236}">
                    <a16:creationId xmlns:a16="http://schemas.microsoft.com/office/drawing/2014/main" id="{40BF7AC3-662F-F2F0-D0A1-52C4C249AD41}"/>
                  </a:ext>
                </a:extLst>
              </p:cNvPr>
              <p:cNvSpPr/>
              <p:nvPr/>
            </p:nvSpPr>
            <p:spPr>
              <a:xfrm>
                <a:off x="5280356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233" name="Google Shape;7951;p73">
              <a:extLst>
                <a:ext uri="{FF2B5EF4-FFF2-40B4-BE49-F238E27FC236}">
                  <a16:creationId xmlns:a16="http://schemas.microsoft.com/office/drawing/2014/main" id="{6DBF5800-1CE7-0CBF-7AD7-F25F62CF5335}"/>
                </a:ext>
              </a:extLst>
            </p:cNvPr>
            <p:cNvGrpSpPr/>
            <p:nvPr/>
          </p:nvGrpSpPr>
          <p:grpSpPr>
            <a:xfrm>
              <a:off x="3358412" y="3466996"/>
              <a:ext cx="2363244" cy="139500"/>
              <a:chOff x="3358412" y="3466996"/>
              <a:chExt cx="2363244" cy="139500"/>
            </a:xfrm>
          </p:grpSpPr>
          <p:sp>
            <p:nvSpPr>
              <p:cNvPr id="258" name="Google Shape;7952;p73">
                <a:extLst>
                  <a:ext uri="{FF2B5EF4-FFF2-40B4-BE49-F238E27FC236}">
                    <a16:creationId xmlns:a16="http://schemas.microsoft.com/office/drawing/2014/main" id="{41B8CF8A-EE2F-FF0C-D83C-1705415982B9}"/>
                  </a:ext>
                </a:extLst>
              </p:cNvPr>
              <p:cNvSpPr/>
              <p:nvPr/>
            </p:nvSpPr>
            <p:spPr>
              <a:xfrm>
                <a:off x="3358412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259" name="Google Shape;7953;p73">
                <a:extLst>
                  <a:ext uri="{FF2B5EF4-FFF2-40B4-BE49-F238E27FC236}">
                    <a16:creationId xmlns:a16="http://schemas.microsoft.com/office/drawing/2014/main" id="{4F9D07B2-71CD-366A-2323-C900E3B3AFF8}"/>
                  </a:ext>
                </a:extLst>
              </p:cNvPr>
              <p:cNvSpPr/>
              <p:nvPr/>
            </p:nvSpPr>
            <p:spPr>
              <a:xfrm>
                <a:off x="3838898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260" name="Google Shape;7954;p73">
                <a:extLst>
                  <a:ext uri="{FF2B5EF4-FFF2-40B4-BE49-F238E27FC236}">
                    <a16:creationId xmlns:a16="http://schemas.microsoft.com/office/drawing/2014/main" id="{CDE54E88-192C-E440-1D22-83C358C77E56}"/>
                  </a:ext>
                </a:extLst>
              </p:cNvPr>
              <p:cNvSpPr/>
              <p:nvPr/>
            </p:nvSpPr>
            <p:spPr>
              <a:xfrm>
                <a:off x="4319384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261" name="Google Shape;7955;p73">
                <a:extLst>
                  <a:ext uri="{FF2B5EF4-FFF2-40B4-BE49-F238E27FC236}">
                    <a16:creationId xmlns:a16="http://schemas.microsoft.com/office/drawing/2014/main" id="{ADADFE3B-477E-0FC7-941F-1DCCF6B024B7}"/>
                  </a:ext>
                </a:extLst>
              </p:cNvPr>
              <p:cNvSpPr/>
              <p:nvPr/>
            </p:nvSpPr>
            <p:spPr>
              <a:xfrm>
                <a:off x="4799870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262" name="Google Shape;7956;p73">
                <a:extLst>
                  <a:ext uri="{FF2B5EF4-FFF2-40B4-BE49-F238E27FC236}">
                    <a16:creationId xmlns:a16="http://schemas.microsoft.com/office/drawing/2014/main" id="{E785EAF3-0DB3-8A25-ACEC-C747EC88AEB8}"/>
                  </a:ext>
                </a:extLst>
              </p:cNvPr>
              <p:cNvSpPr/>
              <p:nvPr/>
            </p:nvSpPr>
            <p:spPr>
              <a:xfrm>
                <a:off x="5280356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234" name="Google Shape;7957;p73">
              <a:extLst>
                <a:ext uri="{FF2B5EF4-FFF2-40B4-BE49-F238E27FC236}">
                  <a16:creationId xmlns:a16="http://schemas.microsoft.com/office/drawing/2014/main" id="{DDDF8DC0-8219-7D38-C576-F930F4BC3D69}"/>
                </a:ext>
              </a:extLst>
            </p:cNvPr>
            <p:cNvGrpSpPr/>
            <p:nvPr/>
          </p:nvGrpSpPr>
          <p:grpSpPr>
            <a:xfrm>
              <a:off x="3358412" y="3648507"/>
              <a:ext cx="2363244" cy="139500"/>
              <a:chOff x="3358412" y="3648507"/>
              <a:chExt cx="2363244" cy="139500"/>
            </a:xfrm>
          </p:grpSpPr>
          <p:sp>
            <p:nvSpPr>
              <p:cNvPr id="253" name="Google Shape;7958;p73">
                <a:extLst>
                  <a:ext uri="{FF2B5EF4-FFF2-40B4-BE49-F238E27FC236}">
                    <a16:creationId xmlns:a16="http://schemas.microsoft.com/office/drawing/2014/main" id="{2B06B404-8C22-1A6D-559B-E437E97532F7}"/>
                  </a:ext>
                </a:extLst>
              </p:cNvPr>
              <p:cNvSpPr/>
              <p:nvPr/>
            </p:nvSpPr>
            <p:spPr>
              <a:xfrm>
                <a:off x="3358412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254" name="Google Shape;7959;p73">
                <a:extLst>
                  <a:ext uri="{FF2B5EF4-FFF2-40B4-BE49-F238E27FC236}">
                    <a16:creationId xmlns:a16="http://schemas.microsoft.com/office/drawing/2014/main" id="{A1354807-9DDA-8D59-B5E3-492079B602CE}"/>
                  </a:ext>
                </a:extLst>
              </p:cNvPr>
              <p:cNvSpPr/>
              <p:nvPr/>
            </p:nvSpPr>
            <p:spPr>
              <a:xfrm>
                <a:off x="3838898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255" name="Google Shape;7960;p73">
                <a:extLst>
                  <a:ext uri="{FF2B5EF4-FFF2-40B4-BE49-F238E27FC236}">
                    <a16:creationId xmlns:a16="http://schemas.microsoft.com/office/drawing/2014/main" id="{953B792B-156C-9D35-D51D-9871FA132518}"/>
                  </a:ext>
                </a:extLst>
              </p:cNvPr>
              <p:cNvSpPr/>
              <p:nvPr/>
            </p:nvSpPr>
            <p:spPr>
              <a:xfrm>
                <a:off x="4319384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256" name="Google Shape;7961;p73">
                <a:extLst>
                  <a:ext uri="{FF2B5EF4-FFF2-40B4-BE49-F238E27FC236}">
                    <a16:creationId xmlns:a16="http://schemas.microsoft.com/office/drawing/2014/main" id="{CE67A1AD-B5A6-698B-385E-B6CFD7D872FB}"/>
                  </a:ext>
                </a:extLst>
              </p:cNvPr>
              <p:cNvSpPr/>
              <p:nvPr/>
            </p:nvSpPr>
            <p:spPr>
              <a:xfrm>
                <a:off x="4799870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257" name="Google Shape;7962;p73">
                <a:extLst>
                  <a:ext uri="{FF2B5EF4-FFF2-40B4-BE49-F238E27FC236}">
                    <a16:creationId xmlns:a16="http://schemas.microsoft.com/office/drawing/2014/main" id="{32346A80-779F-16BE-3341-ADBC643E4DB4}"/>
                  </a:ext>
                </a:extLst>
              </p:cNvPr>
              <p:cNvSpPr/>
              <p:nvPr/>
            </p:nvSpPr>
            <p:spPr>
              <a:xfrm>
                <a:off x="5280356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235" name="Google Shape;7963;p73">
              <a:extLst>
                <a:ext uri="{FF2B5EF4-FFF2-40B4-BE49-F238E27FC236}">
                  <a16:creationId xmlns:a16="http://schemas.microsoft.com/office/drawing/2014/main" id="{F3330276-8CAD-A20D-E435-ED1D0C4B5691}"/>
                </a:ext>
              </a:extLst>
            </p:cNvPr>
            <p:cNvGrpSpPr/>
            <p:nvPr/>
          </p:nvGrpSpPr>
          <p:grpSpPr>
            <a:xfrm>
              <a:off x="3358412" y="3830018"/>
              <a:ext cx="2363244" cy="139500"/>
              <a:chOff x="3358412" y="3830018"/>
              <a:chExt cx="2363244" cy="139500"/>
            </a:xfrm>
          </p:grpSpPr>
          <p:sp>
            <p:nvSpPr>
              <p:cNvPr id="248" name="Google Shape;7964;p73">
                <a:extLst>
                  <a:ext uri="{FF2B5EF4-FFF2-40B4-BE49-F238E27FC236}">
                    <a16:creationId xmlns:a16="http://schemas.microsoft.com/office/drawing/2014/main" id="{CCD58EEE-DD27-85CF-9793-5BE2408765C2}"/>
                  </a:ext>
                </a:extLst>
              </p:cNvPr>
              <p:cNvSpPr/>
              <p:nvPr/>
            </p:nvSpPr>
            <p:spPr>
              <a:xfrm>
                <a:off x="3358412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249" name="Google Shape;7965;p73">
                <a:extLst>
                  <a:ext uri="{FF2B5EF4-FFF2-40B4-BE49-F238E27FC236}">
                    <a16:creationId xmlns:a16="http://schemas.microsoft.com/office/drawing/2014/main" id="{AC3EBE97-E5B4-C610-17AB-E55EF99F79AC}"/>
                  </a:ext>
                </a:extLst>
              </p:cNvPr>
              <p:cNvSpPr/>
              <p:nvPr/>
            </p:nvSpPr>
            <p:spPr>
              <a:xfrm>
                <a:off x="3838898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250" name="Google Shape;7966;p73">
                <a:extLst>
                  <a:ext uri="{FF2B5EF4-FFF2-40B4-BE49-F238E27FC236}">
                    <a16:creationId xmlns:a16="http://schemas.microsoft.com/office/drawing/2014/main" id="{AD9DA786-69D8-9066-552D-1C88C6F9CFD7}"/>
                  </a:ext>
                </a:extLst>
              </p:cNvPr>
              <p:cNvSpPr/>
              <p:nvPr/>
            </p:nvSpPr>
            <p:spPr>
              <a:xfrm>
                <a:off x="4319384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251" name="Google Shape;7967;p73">
                <a:extLst>
                  <a:ext uri="{FF2B5EF4-FFF2-40B4-BE49-F238E27FC236}">
                    <a16:creationId xmlns:a16="http://schemas.microsoft.com/office/drawing/2014/main" id="{884CB3D5-C4BF-AA6A-4E6A-615D997B0704}"/>
                  </a:ext>
                </a:extLst>
              </p:cNvPr>
              <p:cNvSpPr/>
              <p:nvPr/>
            </p:nvSpPr>
            <p:spPr>
              <a:xfrm>
                <a:off x="4799870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252" name="Google Shape;7968;p73">
                <a:extLst>
                  <a:ext uri="{FF2B5EF4-FFF2-40B4-BE49-F238E27FC236}">
                    <a16:creationId xmlns:a16="http://schemas.microsoft.com/office/drawing/2014/main" id="{566B3F27-1121-AFBB-0E03-EDD3B4F375A2}"/>
                  </a:ext>
                </a:extLst>
              </p:cNvPr>
              <p:cNvSpPr/>
              <p:nvPr/>
            </p:nvSpPr>
            <p:spPr>
              <a:xfrm>
                <a:off x="5280356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236" name="Google Shape;7969;p73">
              <a:extLst>
                <a:ext uri="{FF2B5EF4-FFF2-40B4-BE49-F238E27FC236}">
                  <a16:creationId xmlns:a16="http://schemas.microsoft.com/office/drawing/2014/main" id="{8293AC7F-3D59-DF09-4DD4-521D75793247}"/>
                </a:ext>
              </a:extLst>
            </p:cNvPr>
            <p:cNvGrpSpPr/>
            <p:nvPr/>
          </p:nvGrpSpPr>
          <p:grpSpPr>
            <a:xfrm>
              <a:off x="3358399" y="4011514"/>
              <a:ext cx="2363377" cy="139537"/>
              <a:chOff x="3294800" y="4134603"/>
              <a:chExt cx="2638876" cy="152400"/>
            </a:xfrm>
          </p:grpSpPr>
          <p:sp>
            <p:nvSpPr>
              <p:cNvPr id="243" name="Google Shape;7970;p73">
                <a:extLst>
                  <a:ext uri="{FF2B5EF4-FFF2-40B4-BE49-F238E27FC236}">
                    <a16:creationId xmlns:a16="http://schemas.microsoft.com/office/drawing/2014/main" id="{4AAEE737-781E-DC93-0D60-02D996A731C7}"/>
                  </a:ext>
                </a:extLst>
              </p:cNvPr>
              <p:cNvSpPr/>
              <p:nvPr/>
            </p:nvSpPr>
            <p:spPr>
              <a:xfrm>
                <a:off x="3294800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244" name="Google Shape;7971;p73">
                <a:extLst>
                  <a:ext uri="{FF2B5EF4-FFF2-40B4-BE49-F238E27FC236}">
                    <a16:creationId xmlns:a16="http://schemas.microsoft.com/office/drawing/2014/main" id="{6B9C6B85-5B65-A32F-BAA1-A48763343C2F}"/>
                  </a:ext>
                </a:extLst>
              </p:cNvPr>
              <p:cNvSpPr/>
              <p:nvPr/>
            </p:nvSpPr>
            <p:spPr>
              <a:xfrm>
                <a:off x="3831294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245" name="Google Shape;7972;p73">
                <a:extLst>
                  <a:ext uri="{FF2B5EF4-FFF2-40B4-BE49-F238E27FC236}">
                    <a16:creationId xmlns:a16="http://schemas.microsoft.com/office/drawing/2014/main" id="{0CACFF76-508B-5E74-D0AF-81BFA332261E}"/>
                  </a:ext>
                </a:extLst>
              </p:cNvPr>
              <p:cNvSpPr/>
              <p:nvPr/>
            </p:nvSpPr>
            <p:spPr>
              <a:xfrm>
                <a:off x="4367788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246" name="Google Shape;7973;p73">
                <a:extLst>
                  <a:ext uri="{FF2B5EF4-FFF2-40B4-BE49-F238E27FC236}">
                    <a16:creationId xmlns:a16="http://schemas.microsoft.com/office/drawing/2014/main" id="{7A9242D8-674A-1977-9EC5-5A28C3A3AEE2}"/>
                  </a:ext>
                </a:extLst>
              </p:cNvPr>
              <p:cNvSpPr/>
              <p:nvPr/>
            </p:nvSpPr>
            <p:spPr>
              <a:xfrm>
                <a:off x="4904282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247" name="Google Shape;7974;p73">
                <a:extLst>
                  <a:ext uri="{FF2B5EF4-FFF2-40B4-BE49-F238E27FC236}">
                    <a16:creationId xmlns:a16="http://schemas.microsoft.com/office/drawing/2014/main" id="{E4B21856-694D-B413-72BA-DA4CFFDEB3DC}"/>
                  </a:ext>
                </a:extLst>
              </p:cNvPr>
              <p:cNvSpPr/>
              <p:nvPr/>
            </p:nvSpPr>
            <p:spPr>
              <a:xfrm>
                <a:off x="5440776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237" name="Google Shape;7975;p73">
              <a:extLst>
                <a:ext uri="{FF2B5EF4-FFF2-40B4-BE49-F238E27FC236}">
                  <a16:creationId xmlns:a16="http://schemas.microsoft.com/office/drawing/2014/main" id="{8AC18663-3D33-F487-7481-0E108DE8AD86}"/>
                </a:ext>
              </a:extLst>
            </p:cNvPr>
            <p:cNvGrpSpPr/>
            <p:nvPr/>
          </p:nvGrpSpPr>
          <p:grpSpPr>
            <a:xfrm>
              <a:off x="3358399" y="4193010"/>
              <a:ext cx="2363377" cy="139537"/>
              <a:chOff x="3294800" y="4134603"/>
              <a:chExt cx="2638876" cy="152400"/>
            </a:xfrm>
          </p:grpSpPr>
          <p:sp>
            <p:nvSpPr>
              <p:cNvPr id="238" name="Google Shape;7976;p73">
                <a:extLst>
                  <a:ext uri="{FF2B5EF4-FFF2-40B4-BE49-F238E27FC236}">
                    <a16:creationId xmlns:a16="http://schemas.microsoft.com/office/drawing/2014/main" id="{E816CA67-944D-42D6-BE7A-8BE24AC38C3E}"/>
                  </a:ext>
                </a:extLst>
              </p:cNvPr>
              <p:cNvSpPr/>
              <p:nvPr/>
            </p:nvSpPr>
            <p:spPr>
              <a:xfrm>
                <a:off x="3294800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239" name="Google Shape;7977;p73">
                <a:extLst>
                  <a:ext uri="{FF2B5EF4-FFF2-40B4-BE49-F238E27FC236}">
                    <a16:creationId xmlns:a16="http://schemas.microsoft.com/office/drawing/2014/main" id="{57DEE9FE-E37A-4238-6CFC-375CEFFEC151}"/>
                  </a:ext>
                </a:extLst>
              </p:cNvPr>
              <p:cNvSpPr/>
              <p:nvPr/>
            </p:nvSpPr>
            <p:spPr>
              <a:xfrm>
                <a:off x="3831294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240" name="Google Shape;7978;p73">
                <a:extLst>
                  <a:ext uri="{FF2B5EF4-FFF2-40B4-BE49-F238E27FC236}">
                    <a16:creationId xmlns:a16="http://schemas.microsoft.com/office/drawing/2014/main" id="{421162B3-D847-1573-2C2F-B919C5124689}"/>
                  </a:ext>
                </a:extLst>
              </p:cNvPr>
              <p:cNvSpPr/>
              <p:nvPr/>
            </p:nvSpPr>
            <p:spPr>
              <a:xfrm>
                <a:off x="4367788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241" name="Google Shape;7979;p73">
                <a:extLst>
                  <a:ext uri="{FF2B5EF4-FFF2-40B4-BE49-F238E27FC236}">
                    <a16:creationId xmlns:a16="http://schemas.microsoft.com/office/drawing/2014/main" id="{55101824-283D-CDB8-34B7-3AD6C36434ED}"/>
                  </a:ext>
                </a:extLst>
              </p:cNvPr>
              <p:cNvSpPr/>
              <p:nvPr/>
            </p:nvSpPr>
            <p:spPr>
              <a:xfrm>
                <a:off x="4904282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242" name="Google Shape;7980;p73">
                <a:extLst>
                  <a:ext uri="{FF2B5EF4-FFF2-40B4-BE49-F238E27FC236}">
                    <a16:creationId xmlns:a16="http://schemas.microsoft.com/office/drawing/2014/main" id="{7B5322A8-6187-4B96-8EE8-FBB6E937A294}"/>
                  </a:ext>
                </a:extLst>
              </p:cNvPr>
              <p:cNvSpPr/>
              <p:nvPr/>
            </p:nvSpPr>
            <p:spPr>
              <a:xfrm>
                <a:off x="5440776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</p:grpSp>
      </p:grpSp>
      <p:graphicFrame>
        <p:nvGraphicFramePr>
          <p:cNvPr id="268" name="Google Shape;7981;p73">
            <a:extLst>
              <a:ext uri="{FF2B5EF4-FFF2-40B4-BE49-F238E27FC236}">
                <a16:creationId xmlns:a16="http://schemas.microsoft.com/office/drawing/2014/main" id="{B1CAD60F-0F30-C318-802D-18823042A4E8}"/>
              </a:ext>
            </a:extLst>
          </p:cNvPr>
          <p:cNvGraphicFramePr/>
          <p:nvPr/>
        </p:nvGraphicFramePr>
        <p:xfrm>
          <a:off x="1422926" y="4307668"/>
          <a:ext cx="4739600" cy="1778700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1184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849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849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849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929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F8195">
                          <a:alpha val="0"/>
                        </a:srgbClr>
                      </a:solidFill>
                      <a:prstDash val="dash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5F8195">
                          <a:alpha val="0"/>
                        </a:srgbClr>
                      </a:solidFill>
                      <a:prstDash val="dash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F8195">
                          <a:alpha val="0"/>
                        </a:srgbClr>
                      </a:solidFill>
                      <a:prstDash val="dash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5F8195">
                          <a:alpha val="0"/>
                        </a:srgbClr>
                      </a:solidFill>
                      <a:prstDash val="dash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929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929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dirty="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269" name="Google Shape;7982;p73">
            <a:extLst>
              <a:ext uri="{FF2B5EF4-FFF2-40B4-BE49-F238E27FC236}">
                <a16:creationId xmlns:a16="http://schemas.microsoft.com/office/drawing/2014/main" id="{3880B9B1-5FEE-9E4A-202E-7579E1E000E0}"/>
              </a:ext>
            </a:extLst>
          </p:cNvPr>
          <p:cNvGrpSpPr/>
          <p:nvPr/>
        </p:nvGrpSpPr>
        <p:grpSpPr>
          <a:xfrm>
            <a:off x="8322265" y="5115299"/>
            <a:ext cx="2604190" cy="121918"/>
            <a:chOff x="3558802" y="4011427"/>
            <a:chExt cx="1866000" cy="111300"/>
          </a:xfrm>
        </p:grpSpPr>
        <p:sp>
          <p:nvSpPr>
            <p:cNvPr id="270" name="Google Shape;7983;p73">
              <a:extLst>
                <a:ext uri="{FF2B5EF4-FFF2-40B4-BE49-F238E27FC236}">
                  <a16:creationId xmlns:a16="http://schemas.microsoft.com/office/drawing/2014/main" id="{16E99187-27F2-1FEA-3453-DDDDE5C37D04}"/>
                </a:ext>
              </a:extLst>
            </p:cNvPr>
            <p:cNvSpPr/>
            <p:nvPr/>
          </p:nvSpPr>
          <p:spPr>
            <a:xfrm rot="5400000" flipH="1">
              <a:off x="4436152" y="3134077"/>
              <a:ext cx="111300" cy="1866000"/>
            </a:xfrm>
            <a:prstGeom prst="round2SameRect">
              <a:avLst>
                <a:gd name="adj1" fmla="val 50000"/>
                <a:gd name="adj2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71" name="Google Shape;7984;p73">
              <a:extLst>
                <a:ext uri="{FF2B5EF4-FFF2-40B4-BE49-F238E27FC236}">
                  <a16:creationId xmlns:a16="http://schemas.microsoft.com/office/drawing/2014/main" id="{B55F2CDA-7E51-BAC6-9ECC-1E803E87248A}"/>
                </a:ext>
              </a:extLst>
            </p:cNvPr>
            <p:cNvSpPr/>
            <p:nvPr/>
          </p:nvSpPr>
          <p:spPr>
            <a:xfrm rot="5400000" flipH="1">
              <a:off x="4167866" y="3416648"/>
              <a:ext cx="97200" cy="1301400"/>
            </a:xfrm>
            <a:prstGeom prst="round2SameRect">
              <a:avLst>
                <a:gd name="adj1" fmla="val 50000"/>
                <a:gd name="adj2" fmla="val 50000"/>
              </a:avLst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72" name="Google Shape;7985;p73">
            <a:extLst>
              <a:ext uri="{FF2B5EF4-FFF2-40B4-BE49-F238E27FC236}">
                <a16:creationId xmlns:a16="http://schemas.microsoft.com/office/drawing/2014/main" id="{63C4A0C8-2FB9-2074-4B9E-1F9C33D8A3F9}"/>
              </a:ext>
            </a:extLst>
          </p:cNvPr>
          <p:cNvGrpSpPr/>
          <p:nvPr/>
        </p:nvGrpSpPr>
        <p:grpSpPr>
          <a:xfrm>
            <a:off x="9413240" y="5679617"/>
            <a:ext cx="1828680" cy="121918"/>
            <a:chOff x="3558802" y="4011427"/>
            <a:chExt cx="1866000" cy="111300"/>
          </a:xfrm>
        </p:grpSpPr>
        <p:sp>
          <p:nvSpPr>
            <p:cNvPr id="273" name="Google Shape;7986;p73">
              <a:extLst>
                <a:ext uri="{FF2B5EF4-FFF2-40B4-BE49-F238E27FC236}">
                  <a16:creationId xmlns:a16="http://schemas.microsoft.com/office/drawing/2014/main" id="{61FC9F98-28F1-B76A-6E9A-BBDD67A3F83C}"/>
                </a:ext>
              </a:extLst>
            </p:cNvPr>
            <p:cNvSpPr/>
            <p:nvPr/>
          </p:nvSpPr>
          <p:spPr>
            <a:xfrm rot="5400000" flipH="1">
              <a:off x="4436152" y="3134077"/>
              <a:ext cx="111300" cy="1866000"/>
            </a:xfrm>
            <a:prstGeom prst="round2SameRect">
              <a:avLst>
                <a:gd name="adj1" fmla="val 50000"/>
                <a:gd name="adj2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74" name="Google Shape;7987;p73">
              <a:extLst>
                <a:ext uri="{FF2B5EF4-FFF2-40B4-BE49-F238E27FC236}">
                  <a16:creationId xmlns:a16="http://schemas.microsoft.com/office/drawing/2014/main" id="{30100B16-51D7-B748-D769-36EB0766DAA4}"/>
                </a:ext>
              </a:extLst>
            </p:cNvPr>
            <p:cNvSpPr/>
            <p:nvPr/>
          </p:nvSpPr>
          <p:spPr>
            <a:xfrm rot="5400000" flipH="1">
              <a:off x="4167866" y="3416648"/>
              <a:ext cx="97200" cy="1301400"/>
            </a:xfrm>
            <a:prstGeom prst="round2SameRect">
              <a:avLst>
                <a:gd name="adj1" fmla="val 50000"/>
                <a:gd name="adj2" fmla="val 50000"/>
              </a:avLst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75" name="Google Shape;7988;p73">
            <a:extLst>
              <a:ext uri="{FF2B5EF4-FFF2-40B4-BE49-F238E27FC236}">
                <a16:creationId xmlns:a16="http://schemas.microsoft.com/office/drawing/2014/main" id="{DB1DD954-914A-E8E0-EE1C-6763670B1190}"/>
              </a:ext>
            </a:extLst>
          </p:cNvPr>
          <p:cNvGrpSpPr/>
          <p:nvPr/>
        </p:nvGrpSpPr>
        <p:grpSpPr>
          <a:xfrm>
            <a:off x="11742839" y="6335212"/>
            <a:ext cx="5045734" cy="2002908"/>
            <a:chOff x="1904318" y="789980"/>
            <a:chExt cx="1489472" cy="606868"/>
          </a:xfrm>
        </p:grpSpPr>
        <p:cxnSp>
          <p:nvCxnSpPr>
            <p:cNvPr id="276" name="Google Shape;7989;p73">
              <a:extLst>
                <a:ext uri="{FF2B5EF4-FFF2-40B4-BE49-F238E27FC236}">
                  <a16:creationId xmlns:a16="http://schemas.microsoft.com/office/drawing/2014/main" id="{FC5FEA99-EA79-72B4-A58C-DC699E1E8D29}"/>
                </a:ext>
              </a:extLst>
            </p:cNvPr>
            <p:cNvCxnSpPr/>
            <p:nvPr/>
          </p:nvCxnSpPr>
          <p:spPr>
            <a:xfrm rot="10800000">
              <a:off x="2109981" y="1180903"/>
              <a:ext cx="1280400" cy="0"/>
            </a:xfrm>
            <a:prstGeom prst="straightConnector1">
              <a:avLst/>
            </a:prstGeom>
            <a:noFill/>
            <a:ln w="9525" cap="flat" cmpd="sng">
              <a:solidFill>
                <a:srgbClr val="B3C3CE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77" name="Google Shape;7990;p73">
              <a:extLst>
                <a:ext uri="{FF2B5EF4-FFF2-40B4-BE49-F238E27FC236}">
                  <a16:creationId xmlns:a16="http://schemas.microsoft.com/office/drawing/2014/main" id="{433C1F56-5558-E915-7CAF-46C047A75748}"/>
                </a:ext>
              </a:extLst>
            </p:cNvPr>
            <p:cNvCxnSpPr/>
            <p:nvPr/>
          </p:nvCxnSpPr>
          <p:spPr>
            <a:xfrm rot="10800000">
              <a:off x="2109981" y="985080"/>
              <a:ext cx="1280400" cy="0"/>
            </a:xfrm>
            <a:prstGeom prst="straightConnector1">
              <a:avLst/>
            </a:prstGeom>
            <a:noFill/>
            <a:ln w="9525" cap="flat" cmpd="sng">
              <a:solidFill>
                <a:srgbClr val="B3C3CE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78" name="Google Shape;7991;p73">
              <a:extLst>
                <a:ext uri="{FF2B5EF4-FFF2-40B4-BE49-F238E27FC236}">
                  <a16:creationId xmlns:a16="http://schemas.microsoft.com/office/drawing/2014/main" id="{6FCB3F13-A44B-649F-236A-999232C6BB61}"/>
                </a:ext>
              </a:extLst>
            </p:cNvPr>
            <p:cNvCxnSpPr/>
            <p:nvPr/>
          </p:nvCxnSpPr>
          <p:spPr>
            <a:xfrm rot="10800000">
              <a:off x="2109981" y="1376729"/>
              <a:ext cx="1280400" cy="0"/>
            </a:xfrm>
            <a:prstGeom prst="straightConnector1">
              <a:avLst/>
            </a:prstGeom>
            <a:noFill/>
            <a:ln w="9525" cap="flat" cmpd="sng">
              <a:solidFill>
                <a:srgbClr val="B3C3CE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279" name="Google Shape;7992;p73">
              <a:extLst>
                <a:ext uri="{FF2B5EF4-FFF2-40B4-BE49-F238E27FC236}">
                  <a16:creationId xmlns:a16="http://schemas.microsoft.com/office/drawing/2014/main" id="{7F68647F-3723-C12F-D1BE-5993B335C60F}"/>
                </a:ext>
              </a:extLst>
            </p:cNvPr>
            <p:cNvSpPr txBox="1"/>
            <p:nvPr/>
          </p:nvSpPr>
          <p:spPr>
            <a:xfrm flipH="1">
              <a:off x="2109710" y="789981"/>
              <a:ext cx="281100" cy="107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182850" rIns="0" bIns="182850" anchor="t" anchorCtr="0">
              <a:noAutofit/>
            </a:bodyPr>
            <a:lstStyle/>
            <a:p>
              <a:pPr algn="ctr">
                <a:spcAft>
                  <a:spcPts val="3200"/>
                </a:spcAft>
              </a:pPr>
              <a:r>
                <a:rPr lang="en" sz="800">
                  <a:solidFill>
                    <a:srgbClr val="00B050"/>
                  </a:solidFill>
                  <a:cs typeface="B Nazanin" panose="00000400000000000000" pitchFamily="2" charset="-78"/>
                </a:rPr>
                <a:t>JANUARY</a:t>
              </a:r>
              <a:endParaRPr sz="8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80" name="Google Shape;7993;p73">
              <a:extLst>
                <a:ext uri="{FF2B5EF4-FFF2-40B4-BE49-F238E27FC236}">
                  <a16:creationId xmlns:a16="http://schemas.microsoft.com/office/drawing/2014/main" id="{F455271E-4AAF-5F76-3F11-7C10EE1B6605}"/>
                </a:ext>
              </a:extLst>
            </p:cNvPr>
            <p:cNvSpPr txBox="1"/>
            <p:nvPr/>
          </p:nvSpPr>
          <p:spPr>
            <a:xfrm flipH="1">
              <a:off x="2434275" y="789980"/>
              <a:ext cx="289200" cy="107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182850" rIns="0" bIns="182850" anchor="t" anchorCtr="0">
              <a:noAutofit/>
            </a:bodyPr>
            <a:lstStyle/>
            <a:p>
              <a:pPr algn="ctr">
                <a:spcAft>
                  <a:spcPts val="3200"/>
                </a:spcAft>
              </a:pPr>
              <a:r>
                <a:rPr lang="en" sz="800">
                  <a:solidFill>
                    <a:srgbClr val="00B050"/>
                  </a:solidFill>
                  <a:cs typeface="B Nazanin" panose="00000400000000000000" pitchFamily="2" charset="-78"/>
                </a:rPr>
                <a:t>FEBRUARY</a:t>
              </a:r>
              <a:endParaRPr sz="8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81" name="Google Shape;7994;p73">
              <a:extLst>
                <a:ext uri="{FF2B5EF4-FFF2-40B4-BE49-F238E27FC236}">
                  <a16:creationId xmlns:a16="http://schemas.microsoft.com/office/drawing/2014/main" id="{E2C1891C-C085-3364-1B7A-198C8C4F0B96}"/>
                </a:ext>
              </a:extLst>
            </p:cNvPr>
            <p:cNvSpPr txBox="1"/>
            <p:nvPr/>
          </p:nvSpPr>
          <p:spPr>
            <a:xfrm flipH="1">
              <a:off x="2781049" y="789981"/>
              <a:ext cx="281100" cy="107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182850" rIns="0" bIns="182850" anchor="t" anchorCtr="0">
              <a:noAutofit/>
            </a:bodyPr>
            <a:lstStyle/>
            <a:p>
              <a:pPr algn="ctr">
                <a:spcAft>
                  <a:spcPts val="3200"/>
                </a:spcAft>
              </a:pPr>
              <a:r>
                <a:rPr lang="en" sz="800">
                  <a:solidFill>
                    <a:srgbClr val="00B050"/>
                  </a:solidFill>
                  <a:cs typeface="B Nazanin" panose="00000400000000000000" pitchFamily="2" charset="-78"/>
                </a:rPr>
                <a:t>MARCH</a:t>
              </a:r>
              <a:endParaRPr sz="8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82" name="Google Shape;7995;p73">
              <a:extLst>
                <a:ext uri="{FF2B5EF4-FFF2-40B4-BE49-F238E27FC236}">
                  <a16:creationId xmlns:a16="http://schemas.microsoft.com/office/drawing/2014/main" id="{C99AB26C-6507-98AB-7334-839EE232F3EB}"/>
                </a:ext>
              </a:extLst>
            </p:cNvPr>
            <p:cNvSpPr txBox="1"/>
            <p:nvPr/>
          </p:nvSpPr>
          <p:spPr>
            <a:xfrm flipH="1">
              <a:off x="3112690" y="789981"/>
              <a:ext cx="281100" cy="107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182850" rIns="0" bIns="182850" anchor="t" anchorCtr="0">
              <a:noAutofit/>
            </a:bodyPr>
            <a:lstStyle/>
            <a:p>
              <a:pPr algn="ctr">
                <a:spcAft>
                  <a:spcPts val="3200"/>
                </a:spcAft>
              </a:pPr>
              <a:r>
                <a:rPr lang="en" sz="800">
                  <a:solidFill>
                    <a:srgbClr val="00B050"/>
                  </a:solidFill>
                  <a:cs typeface="B Nazanin" panose="00000400000000000000" pitchFamily="2" charset="-78"/>
                </a:rPr>
                <a:t>APRIL</a:t>
              </a:r>
              <a:endParaRPr sz="8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83" name="Google Shape;7996;p73">
              <a:extLst>
                <a:ext uri="{FF2B5EF4-FFF2-40B4-BE49-F238E27FC236}">
                  <a16:creationId xmlns:a16="http://schemas.microsoft.com/office/drawing/2014/main" id="{D81F48CF-7862-0A59-C27C-7A81649BBA43}"/>
                </a:ext>
              </a:extLst>
            </p:cNvPr>
            <p:cNvSpPr/>
            <p:nvPr/>
          </p:nvSpPr>
          <p:spPr>
            <a:xfrm>
              <a:off x="2105681" y="964326"/>
              <a:ext cx="289200" cy="42600"/>
            </a:xfrm>
            <a:prstGeom prst="rect">
              <a:avLst/>
            </a:pr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84" name="Google Shape;7997;p73">
              <a:extLst>
                <a:ext uri="{FF2B5EF4-FFF2-40B4-BE49-F238E27FC236}">
                  <a16:creationId xmlns:a16="http://schemas.microsoft.com/office/drawing/2014/main" id="{E87E4143-1F98-9662-5020-6458F42FB40D}"/>
                </a:ext>
              </a:extLst>
            </p:cNvPr>
            <p:cNvSpPr/>
            <p:nvPr/>
          </p:nvSpPr>
          <p:spPr>
            <a:xfrm>
              <a:off x="2109515" y="1159286"/>
              <a:ext cx="280200" cy="42600"/>
            </a:xfrm>
            <a:prstGeom prst="rect">
              <a:avLst/>
            </a:prstGeom>
            <a:solidFill>
              <a:srgbClr val="EEEEEE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85" name="Google Shape;7998;p73">
              <a:extLst>
                <a:ext uri="{FF2B5EF4-FFF2-40B4-BE49-F238E27FC236}">
                  <a16:creationId xmlns:a16="http://schemas.microsoft.com/office/drawing/2014/main" id="{7152BF2D-53DC-80AE-EC33-A2225E0661BE}"/>
                </a:ext>
              </a:extLst>
            </p:cNvPr>
            <p:cNvSpPr/>
            <p:nvPr/>
          </p:nvSpPr>
          <p:spPr>
            <a:xfrm>
              <a:off x="2753389" y="1353677"/>
              <a:ext cx="325500" cy="42600"/>
            </a:xfrm>
            <a:prstGeom prst="rect">
              <a:avLst/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86" name="Google Shape;7999;p73">
              <a:extLst>
                <a:ext uri="{FF2B5EF4-FFF2-40B4-BE49-F238E27FC236}">
                  <a16:creationId xmlns:a16="http://schemas.microsoft.com/office/drawing/2014/main" id="{072CDF54-5E79-23C8-ACA9-E8BB9271CFC2}"/>
                </a:ext>
              </a:extLst>
            </p:cNvPr>
            <p:cNvSpPr/>
            <p:nvPr/>
          </p:nvSpPr>
          <p:spPr>
            <a:xfrm>
              <a:off x="2105681" y="1159287"/>
              <a:ext cx="289200" cy="42600"/>
            </a:xfrm>
            <a:prstGeom prst="rect">
              <a:avLst/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87" name="Google Shape;8000;p73">
              <a:extLst>
                <a:ext uri="{FF2B5EF4-FFF2-40B4-BE49-F238E27FC236}">
                  <a16:creationId xmlns:a16="http://schemas.microsoft.com/office/drawing/2014/main" id="{F86F07CC-1A83-1C70-265C-2795B57AEB9E}"/>
                </a:ext>
              </a:extLst>
            </p:cNvPr>
            <p:cNvSpPr/>
            <p:nvPr/>
          </p:nvSpPr>
          <p:spPr>
            <a:xfrm>
              <a:off x="2412005" y="1354248"/>
              <a:ext cx="325500" cy="42600"/>
            </a:xfrm>
            <a:prstGeom prst="rect">
              <a:avLst/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88" name="Google Shape;8001;p73">
              <a:extLst>
                <a:ext uri="{FF2B5EF4-FFF2-40B4-BE49-F238E27FC236}">
                  <a16:creationId xmlns:a16="http://schemas.microsoft.com/office/drawing/2014/main" id="{C384734A-1800-F6EB-C16E-1E10B9ECB571}"/>
                </a:ext>
              </a:extLst>
            </p:cNvPr>
            <p:cNvSpPr/>
            <p:nvPr/>
          </p:nvSpPr>
          <p:spPr>
            <a:xfrm>
              <a:off x="2410087" y="964961"/>
              <a:ext cx="325500" cy="42600"/>
            </a:xfrm>
            <a:prstGeom prst="rect">
              <a:avLst/>
            </a:pr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89" name="Google Shape;8002;p73">
              <a:extLst>
                <a:ext uri="{FF2B5EF4-FFF2-40B4-BE49-F238E27FC236}">
                  <a16:creationId xmlns:a16="http://schemas.microsoft.com/office/drawing/2014/main" id="{CC1DB7E6-D42F-06B2-5432-DD944347B179}"/>
                </a:ext>
              </a:extLst>
            </p:cNvPr>
            <p:cNvSpPr txBox="1"/>
            <p:nvPr/>
          </p:nvSpPr>
          <p:spPr>
            <a:xfrm flipH="1">
              <a:off x="1906114" y="918164"/>
              <a:ext cx="203400" cy="1065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182850" rIns="0" bIns="182850" anchor="t" anchorCtr="0">
              <a:noAutofit/>
            </a:bodyPr>
            <a:lstStyle/>
            <a:p>
              <a:pPr>
                <a:spcAft>
                  <a:spcPts val="3200"/>
                </a:spcAft>
              </a:pPr>
              <a:r>
                <a:rPr lang="en" sz="800">
                  <a:solidFill>
                    <a:srgbClr val="00B050"/>
                  </a:solidFill>
                  <a:cs typeface="B Nazanin" panose="00000400000000000000" pitchFamily="2" charset="-78"/>
                </a:rPr>
                <a:t>PHASE 1</a:t>
              </a:r>
              <a:endParaRPr sz="8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90" name="Google Shape;8003;p73">
              <a:extLst>
                <a:ext uri="{FF2B5EF4-FFF2-40B4-BE49-F238E27FC236}">
                  <a16:creationId xmlns:a16="http://schemas.microsoft.com/office/drawing/2014/main" id="{AE96279E-8913-44C1-D765-B8F0FF8D0825}"/>
                </a:ext>
              </a:extLst>
            </p:cNvPr>
            <p:cNvSpPr txBox="1"/>
            <p:nvPr/>
          </p:nvSpPr>
          <p:spPr>
            <a:xfrm flipH="1">
              <a:off x="1904318" y="1113390"/>
              <a:ext cx="205200" cy="91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182850" rIns="0" bIns="182850" anchor="t" anchorCtr="0">
              <a:noAutofit/>
            </a:bodyPr>
            <a:lstStyle/>
            <a:p>
              <a:pPr>
                <a:lnSpc>
                  <a:spcPct val="115000"/>
                </a:lnSpc>
                <a:spcAft>
                  <a:spcPts val="3200"/>
                </a:spcAft>
              </a:pPr>
              <a:r>
                <a:rPr lang="en" sz="800">
                  <a:solidFill>
                    <a:srgbClr val="00B050"/>
                  </a:solidFill>
                  <a:cs typeface="B Nazanin" panose="00000400000000000000" pitchFamily="2" charset="-78"/>
                </a:rPr>
                <a:t>Task 1</a:t>
              </a:r>
              <a:endParaRPr sz="8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91" name="Google Shape;8004;p73">
              <a:extLst>
                <a:ext uri="{FF2B5EF4-FFF2-40B4-BE49-F238E27FC236}">
                  <a16:creationId xmlns:a16="http://schemas.microsoft.com/office/drawing/2014/main" id="{C476FE81-DBC6-85A9-36D1-D166FA71BFC2}"/>
                </a:ext>
              </a:extLst>
            </p:cNvPr>
            <p:cNvSpPr txBox="1"/>
            <p:nvPr/>
          </p:nvSpPr>
          <p:spPr>
            <a:xfrm flipH="1">
              <a:off x="1906118" y="1304527"/>
              <a:ext cx="203400" cy="91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182850" rIns="0" bIns="182850" anchor="t" anchorCtr="0">
              <a:noAutofit/>
            </a:bodyPr>
            <a:lstStyle/>
            <a:p>
              <a:pPr>
                <a:lnSpc>
                  <a:spcPct val="115000"/>
                </a:lnSpc>
                <a:spcAft>
                  <a:spcPts val="3200"/>
                </a:spcAft>
              </a:pPr>
              <a:r>
                <a:rPr lang="en" sz="800">
                  <a:solidFill>
                    <a:srgbClr val="00B050"/>
                  </a:solidFill>
                  <a:cs typeface="B Nazanin" panose="00000400000000000000" pitchFamily="2" charset="-78"/>
                </a:rPr>
                <a:t>Task 2</a:t>
              </a:r>
              <a:endParaRPr sz="8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92" name="Google Shape;8005;p73">
              <a:extLst>
                <a:ext uri="{FF2B5EF4-FFF2-40B4-BE49-F238E27FC236}">
                  <a16:creationId xmlns:a16="http://schemas.microsoft.com/office/drawing/2014/main" id="{AC2EDEC8-E858-9F08-2DCC-5473B350239C}"/>
                </a:ext>
              </a:extLst>
            </p:cNvPr>
            <p:cNvSpPr/>
            <p:nvPr/>
          </p:nvSpPr>
          <p:spPr>
            <a:xfrm>
              <a:off x="2750975" y="964961"/>
              <a:ext cx="325500" cy="42600"/>
            </a:xfrm>
            <a:prstGeom prst="rect">
              <a:avLst/>
            </a:pr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93" name="Google Shape;8006;p73">
            <a:extLst>
              <a:ext uri="{FF2B5EF4-FFF2-40B4-BE49-F238E27FC236}">
                <a16:creationId xmlns:a16="http://schemas.microsoft.com/office/drawing/2014/main" id="{F8946B17-CFD3-7851-CCB7-028A935A2159}"/>
              </a:ext>
            </a:extLst>
          </p:cNvPr>
          <p:cNvGrpSpPr/>
          <p:nvPr/>
        </p:nvGrpSpPr>
        <p:grpSpPr>
          <a:xfrm>
            <a:off x="6711649" y="1903285"/>
            <a:ext cx="4726786" cy="2011730"/>
            <a:chOff x="3292400" y="1193188"/>
            <a:chExt cx="2615240" cy="1131075"/>
          </a:xfrm>
        </p:grpSpPr>
        <p:sp>
          <p:nvSpPr>
            <p:cNvPr id="294" name="Google Shape;8007;p73">
              <a:extLst>
                <a:ext uri="{FF2B5EF4-FFF2-40B4-BE49-F238E27FC236}">
                  <a16:creationId xmlns:a16="http://schemas.microsoft.com/office/drawing/2014/main" id="{2BBDB1CA-F6AD-8CBB-18C2-C31AE2FA4882}"/>
                </a:ext>
              </a:extLst>
            </p:cNvPr>
            <p:cNvSpPr/>
            <p:nvPr/>
          </p:nvSpPr>
          <p:spPr>
            <a:xfrm>
              <a:off x="3292400" y="1845763"/>
              <a:ext cx="370500" cy="478500"/>
            </a:xfrm>
            <a:prstGeom prst="round2DiagRect">
              <a:avLst>
                <a:gd name="adj1" fmla="val 16667"/>
                <a:gd name="adj2" fmla="val 0"/>
              </a:avLst>
            </a:prstGeom>
            <a:noFill/>
            <a:ln w="9525" cap="flat" cmpd="sng">
              <a:solidFill>
                <a:srgbClr val="ABBCC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8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95" name="Google Shape;8008;p73">
              <a:extLst>
                <a:ext uri="{FF2B5EF4-FFF2-40B4-BE49-F238E27FC236}">
                  <a16:creationId xmlns:a16="http://schemas.microsoft.com/office/drawing/2014/main" id="{ABDEDF13-A282-393F-BCF0-B1983FBBD5A5}"/>
                </a:ext>
              </a:extLst>
            </p:cNvPr>
            <p:cNvSpPr/>
            <p:nvPr/>
          </p:nvSpPr>
          <p:spPr>
            <a:xfrm>
              <a:off x="3292400" y="1314860"/>
              <a:ext cx="370500" cy="478500"/>
            </a:xfrm>
            <a:prstGeom prst="round2DiagRect">
              <a:avLst>
                <a:gd name="adj1" fmla="val 16667"/>
                <a:gd name="adj2" fmla="val 0"/>
              </a:avLst>
            </a:pr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8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96" name="Google Shape;8009;p73">
              <a:extLst>
                <a:ext uri="{FF2B5EF4-FFF2-40B4-BE49-F238E27FC236}">
                  <a16:creationId xmlns:a16="http://schemas.microsoft.com/office/drawing/2014/main" id="{5175B691-4E8D-265A-71C9-F41D4C1371A6}"/>
                </a:ext>
              </a:extLst>
            </p:cNvPr>
            <p:cNvSpPr txBox="1"/>
            <p:nvPr/>
          </p:nvSpPr>
          <p:spPr>
            <a:xfrm flipH="1">
              <a:off x="3678794" y="1193199"/>
              <a:ext cx="3705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3200"/>
                </a:spcAft>
              </a:pPr>
              <a:r>
                <a:rPr lang="en" sz="800">
                  <a:solidFill>
                    <a:srgbClr val="00B050"/>
                  </a:solidFill>
                  <a:cs typeface="B Nazanin" panose="00000400000000000000" pitchFamily="2" charset="-78"/>
                </a:rPr>
                <a:t>JANUARY</a:t>
              </a:r>
              <a:endParaRPr sz="8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97" name="Google Shape;8010;p73">
              <a:extLst>
                <a:ext uri="{FF2B5EF4-FFF2-40B4-BE49-F238E27FC236}">
                  <a16:creationId xmlns:a16="http://schemas.microsoft.com/office/drawing/2014/main" id="{F73D7205-4466-CCFC-1E7A-E6F2FE5AD1F2}"/>
                </a:ext>
              </a:extLst>
            </p:cNvPr>
            <p:cNvSpPr txBox="1"/>
            <p:nvPr/>
          </p:nvSpPr>
          <p:spPr>
            <a:xfrm flipH="1">
              <a:off x="4051671" y="1193188"/>
              <a:ext cx="4014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3200"/>
                </a:spcAft>
              </a:pPr>
              <a:r>
                <a:rPr lang="en" sz="800">
                  <a:solidFill>
                    <a:srgbClr val="00B050"/>
                  </a:solidFill>
                  <a:cs typeface="B Nazanin" panose="00000400000000000000" pitchFamily="2" charset="-78"/>
                </a:rPr>
                <a:t>FEBRUARY</a:t>
              </a:r>
              <a:endParaRPr sz="8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98" name="Google Shape;8011;p73">
              <a:extLst>
                <a:ext uri="{FF2B5EF4-FFF2-40B4-BE49-F238E27FC236}">
                  <a16:creationId xmlns:a16="http://schemas.microsoft.com/office/drawing/2014/main" id="{0E39C4CE-5E30-6148-4800-27F59DB33073}"/>
                </a:ext>
              </a:extLst>
            </p:cNvPr>
            <p:cNvSpPr txBox="1"/>
            <p:nvPr/>
          </p:nvSpPr>
          <p:spPr>
            <a:xfrm flipH="1">
              <a:off x="4453057" y="1193188"/>
              <a:ext cx="3480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3200"/>
                </a:spcAft>
              </a:pPr>
              <a:r>
                <a:rPr lang="en" sz="800">
                  <a:solidFill>
                    <a:srgbClr val="00B050"/>
                  </a:solidFill>
                  <a:cs typeface="B Nazanin" panose="00000400000000000000" pitchFamily="2" charset="-78"/>
                </a:rPr>
                <a:t>MARCH</a:t>
              </a:r>
              <a:endParaRPr sz="8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99" name="Google Shape;8012;p73">
              <a:extLst>
                <a:ext uri="{FF2B5EF4-FFF2-40B4-BE49-F238E27FC236}">
                  <a16:creationId xmlns:a16="http://schemas.microsoft.com/office/drawing/2014/main" id="{93540C7D-D141-D015-71A6-C5480514D99E}"/>
                </a:ext>
              </a:extLst>
            </p:cNvPr>
            <p:cNvSpPr txBox="1"/>
            <p:nvPr/>
          </p:nvSpPr>
          <p:spPr>
            <a:xfrm flipH="1">
              <a:off x="4831790" y="1193197"/>
              <a:ext cx="3132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3200"/>
                </a:spcAft>
              </a:pPr>
              <a:r>
                <a:rPr lang="en" sz="800">
                  <a:solidFill>
                    <a:srgbClr val="00B050"/>
                  </a:solidFill>
                  <a:cs typeface="B Nazanin" panose="00000400000000000000" pitchFamily="2" charset="-78"/>
                </a:rPr>
                <a:t>APRIL</a:t>
              </a:r>
              <a:endParaRPr sz="8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00" name="Google Shape;8013;p73">
              <a:extLst>
                <a:ext uri="{FF2B5EF4-FFF2-40B4-BE49-F238E27FC236}">
                  <a16:creationId xmlns:a16="http://schemas.microsoft.com/office/drawing/2014/main" id="{1145646C-9A90-795F-851D-FBA5ACAC3001}"/>
                </a:ext>
              </a:extLst>
            </p:cNvPr>
            <p:cNvSpPr txBox="1"/>
            <p:nvPr/>
          </p:nvSpPr>
          <p:spPr>
            <a:xfrm flipH="1">
              <a:off x="5186134" y="1193197"/>
              <a:ext cx="3132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3200"/>
                </a:spcAft>
              </a:pPr>
              <a:r>
                <a:rPr lang="en" sz="800">
                  <a:solidFill>
                    <a:srgbClr val="00B050"/>
                  </a:solidFill>
                  <a:cs typeface="B Nazanin" panose="00000400000000000000" pitchFamily="2" charset="-78"/>
                </a:rPr>
                <a:t>MAY</a:t>
              </a:r>
              <a:endParaRPr sz="8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01" name="Google Shape;8014;p73">
              <a:extLst>
                <a:ext uri="{FF2B5EF4-FFF2-40B4-BE49-F238E27FC236}">
                  <a16:creationId xmlns:a16="http://schemas.microsoft.com/office/drawing/2014/main" id="{887AEB88-F73B-F2A0-5FA3-CF95B291D99F}"/>
                </a:ext>
              </a:extLst>
            </p:cNvPr>
            <p:cNvSpPr txBox="1"/>
            <p:nvPr/>
          </p:nvSpPr>
          <p:spPr>
            <a:xfrm flipH="1">
              <a:off x="5562148" y="1193197"/>
              <a:ext cx="3132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3200"/>
                </a:spcAft>
              </a:pPr>
              <a:r>
                <a:rPr lang="en" sz="800">
                  <a:solidFill>
                    <a:srgbClr val="00B050"/>
                  </a:solidFill>
                  <a:cs typeface="B Nazanin" panose="00000400000000000000" pitchFamily="2" charset="-78"/>
                </a:rPr>
                <a:t>JUNE</a:t>
              </a:r>
              <a:endParaRPr sz="8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02" name="Google Shape;8015;p73">
              <a:extLst>
                <a:ext uri="{FF2B5EF4-FFF2-40B4-BE49-F238E27FC236}">
                  <a16:creationId xmlns:a16="http://schemas.microsoft.com/office/drawing/2014/main" id="{1EB34966-8121-B7BB-37EC-0C0C344B7306}"/>
                </a:ext>
              </a:extLst>
            </p:cNvPr>
            <p:cNvSpPr txBox="1"/>
            <p:nvPr/>
          </p:nvSpPr>
          <p:spPr>
            <a:xfrm flipH="1">
              <a:off x="3349576" y="1372466"/>
              <a:ext cx="272700" cy="96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spcAft>
                  <a:spcPts val="3200"/>
                </a:spcAft>
              </a:pPr>
              <a:r>
                <a:rPr lang="en" sz="800">
                  <a:solidFill>
                    <a:srgbClr val="00B050"/>
                  </a:solidFill>
                  <a:cs typeface="B Nazanin" panose="00000400000000000000" pitchFamily="2" charset="-78"/>
                </a:rPr>
                <a:t>PHASE 1</a:t>
              </a:r>
              <a:endParaRPr sz="8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03" name="Google Shape;8016;p73">
              <a:extLst>
                <a:ext uri="{FF2B5EF4-FFF2-40B4-BE49-F238E27FC236}">
                  <a16:creationId xmlns:a16="http://schemas.microsoft.com/office/drawing/2014/main" id="{EBFE37AC-E0E7-9E76-3CC6-4EC70932BBE9}"/>
                </a:ext>
              </a:extLst>
            </p:cNvPr>
            <p:cNvSpPr txBox="1"/>
            <p:nvPr/>
          </p:nvSpPr>
          <p:spPr>
            <a:xfrm flipH="1">
              <a:off x="3349579" y="1895516"/>
              <a:ext cx="272700" cy="96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spcAft>
                  <a:spcPts val="3200"/>
                </a:spcAft>
              </a:pPr>
              <a:r>
                <a:rPr lang="en" sz="800">
                  <a:solidFill>
                    <a:srgbClr val="00B050"/>
                  </a:solidFill>
                  <a:cs typeface="B Nazanin" panose="00000400000000000000" pitchFamily="2" charset="-78"/>
                </a:rPr>
                <a:t>PHASE 2</a:t>
              </a:r>
              <a:endParaRPr sz="8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04" name="Google Shape;8017;p73">
              <a:extLst>
                <a:ext uri="{FF2B5EF4-FFF2-40B4-BE49-F238E27FC236}">
                  <a16:creationId xmlns:a16="http://schemas.microsoft.com/office/drawing/2014/main" id="{9AED13FB-5CCB-7E52-5E0E-77D04C542FCA}"/>
                </a:ext>
              </a:extLst>
            </p:cNvPr>
            <p:cNvSpPr txBox="1"/>
            <p:nvPr/>
          </p:nvSpPr>
          <p:spPr>
            <a:xfrm flipH="1">
              <a:off x="3355878" y="1543623"/>
              <a:ext cx="256200" cy="96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lnSpc>
                  <a:spcPct val="115000"/>
                </a:lnSpc>
                <a:spcAft>
                  <a:spcPts val="3200"/>
                </a:spcAft>
              </a:pPr>
              <a:r>
                <a:rPr lang="en" sz="800">
                  <a:solidFill>
                    <a:srgbClr val="00B050"/>
                  </a:solidFill>
                  <a:cs typeface="B Nazanin" panose="00000400000000000000" pitchFamily="2" charset="-78"/>
                </a:rPr>
                <a:t>Task 1</a:t>
              </a:r>
              <a:endParaRPr sz="8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05" name="Google Shape;8018;p73">
              <a:extLst>
                <a:ext uri="{FF2B5EF4-FFF2-40B4-BE49-F238E27FC236}">
                  <a16:creationId xmlns:a16="http://schemas.microsoft.com/office/drawing/2014/main" id="{CD46991D-0941-BC6B-01E4-CED080686798}"/>
                </a:ext>
              </a:extLst>
            </p:cNvPr>
            <p:cNvSpPr txBox="1"/>
            <p:nvPr/>
          </p:nvSpPr>
          <p:spPr>
            <a:xfrm flipH="1">
              <a:off x="3355878" y="1720328"/>
              <a:ext cx="256200" cy="96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lnSpc>
                  <a:spcPct val="115000"/>
                </a:lnSpc>
                <a:spcAft>
                  <a:spcPts val="3200"/>
                </a:spcAft>
              </a:pPr>
              <a:r>
                <a:rPr lang="en" sz="800">
                  <a:solidFill>
                    <a:srgbClr val="00B050"/>
                  </a:solidFill>
                  <a:cs typeface="B Nazanin" panose="00000400000000000000" pitchFamily="2" charset="-78"/>
                </a:rPr>
                <a:t>Task 2</a:t>
              </a:r>
              <a:endParaRPr sz="8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06" name="Google Shape;8019;p73">
              <a:extLst>
                <a:ext uri="{FF2B5EF4-FFF2-40B4-BE49-F238E27FC236}">
                  <a16:creationId xmlns:a16="http://schemas.microsoft.com/office/drawing/2014/main" id="{31CECC33-34EC-FD0C-89F6-BDEDC39197D2}"/>
                </a:ext>
              </a:extLst>
            </p:cNvPr>
            <p:cNvSpPr txBox="1"/>
            <p:nvPr/>
          </p:nvSpPr>
          <p:spPr>
            <a:xfrm flipH="1">
              <a:off x="3355878" y="2072220"/>
              <a:ext cx="256200" cy="96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lnSpc>
                  <a:spcPct val="115000"/>
                </a:lnSpc>
                <a:spcAft>
                  <a:spcPts val="3200"/>
                </a:spcAft>
              </a:pPr>
              <a:r>
                <a:rPr lang="en" sz="800">
                  <a:solidFill>
                    <a:srgbClr val="00B050"/>
                  </a:solidFill>
                  <a:cs typeface="B Nazanin" panose="00000400000000000000" pitchFamily="2" charset="-78"/>
                </a:rPr>
                <a:t>Task 1</a:t>
              </a:r>
              <a:endParaRPr sz="8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07" name="Google Shape;8020;p73">
              <a:extLst>
                <a:ext uri="{FF2B5EF4-FFF2-40B4-BE49-F238E27FC236}">
                  <a16:creationId xmlns:a16="http://schemas.microsoft.com/office/drawing/2014/main" id="{50447D8B-B91F-0DA5-42BA-31679FB1891F}"/>
                </a:ext>
              </a:extLst>
            </p:cNvPr>
            <p:cNvSpPr txBox="1"/>
            <p:nvPr/>
          </p:nvSpPr>
          <p:spPr>
            <a:xfrm flipH="1">
              <a:off x="3355889" y="2248920"/>
              <a:ext cx="256200" cy="68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lnSpc>
                  <a:spcPct val="115000"/>
                </a:lnSpc>
                <a:spcAft>
                  <a:spcPts val="3200"/>
                </a:spcAft>
              </a:pPr>
              <a:r>
                <a:rPr lang="en" sz="800">
                  <a:solidFill>
                    <a:srgbClr val="00B050"/>
                  </a:solidFill>
                  <a:cs typeface="B Nazanin" panose="00000400000000000000" pitchFamily="2" charset="-78"/>
                </a:rPr>
                <a:t>Task 2</a:t>
              </a:r>
              <a:endParaRPr sz="8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grpSp>
          <p:nvGrpSpPr>
            <p:cNvPr id="308" name="Google Shape;8021;p73">
              <a:extLst>
                <a:ext uri="{FF2B5EF4-FFF2-40B4-BE49-F238E27FC236}">
                  <a16:creationId xmlns:a16="http://schemas.microsoft.com/office/drawing/2014/main" id="{2D0ACC91-49F4-C3CE-618B-A8F6DAC93B26}"/>
                </a:ext>
              </a:extLst>
            </p:cNvPr>
            <p:cNvGrpSpPr/>
            <p:nvPr/>
          </p:nvGrpSpPr>
          <p:grpSpPr>
            <a:xfrm>
              <a:off x="3748438" y="1378608"/>
              <a:ext cx="2159202" cy="903971"/>
              <a:chOff x="1683525" y="2179850"/>
              <a:chExt cx="4519050" cy="2134525"/>
            </a:xfrm>
          </p:grpSpPr>
          <p:sp>
            <p:nvSpPr>
              <p:cNvPr id="309" name="Google Shape;8022;p73">
                <a:extLst>
                  <a:ext uri="{FF2B5EF4-FFF2-40B4-BE49-F238E27FC236}">
                    <a16:creationId xmlns:a16="http://schemas.microsoft.com/office/drawing/2014/main" id="{CA1D542C-C35B-7CDF-8417-B5ED2525AE95}"/>
                  </a:ext>
                </a:extLst>
              </p:cNvPr>
              <p:cNvSpPr/>
              <p:nvPr/>
            </p:nvSpPr>
            <p:spPr>
              <a:xfrm>
                <a:off x="1683525" y="2179850"/>
                <a:ext cx="4519050" cy="53925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7" extrusionOk="0">
                    <a:moveTo>
                      <a:pt x="1072" y="1"/>
                    </a:moveTo>
                    <a:cubicBezTo>
                      <a:pt x="477" y="1"/>
                      <a:pt x="1" y="477"/>
                      <a:pt x="1" y="1073"/>
                    </a:cubicBezTo>
                    <a:cubicBezTo>
                      <a:pt x="1" y="1668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68"/>
                      <a:pt x="180761" y="1073"/>
                    </a:cubicBezTo>
                    <a:cubicBezTo>
                      <a:pt x="180761" y="477"/>
                      <a:pt x="180273" y="1"/>
                      <a:pt x="179678" y="1"/>
                    </a:cubicBezTo>
                    <a:close/>
                  </a:path>
                </a:pathLst>
              </a:custGeom>
              <a:solidFill>
                <a:srgbClr val="7994A9">
                  <a:alpha val="64709"/>
                </a:srgbClr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8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310" name="Google Shape;8023;p73">
                <a:extLst>
                  <a:ext uri="{FF2B5EF4-FFF2-40B4-BE49-F238E27FC236}">
                    <a16:creationId xmlns:a16="http://schemas.microsoft.com/office/drawing/2014/main" id="{6B7873A3-4FC5-A5B0-BAC8-93B19EDBF3DE}"/>
                  </a:ext>
                </a:extLst>
              </p:cNvPr>
              <p:cNvSpPr/>
              <p:nvPr/>
            </p:nvSpPr>
            <p:spPr>
              <a:xfrm>
                <a:off x="1683525" y="2595975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1072" y="1"/>
                    </a:moveTo>
                    <a:cubicBezTo>
                      <a:pt x="477" y="1"/>
                      <a:pt x="1" y="489"/>
                      <a:pt x="1" y="1084"/>
                    </a:cubicBezTo>
                    <a:cubicBezTo>
                      <a:pt x="1" y="1668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68"/>
                      <a:pt x="180761" y="1084"/>
                    </a:cubicBezTo>
                    <a:cubicBezTo>
                      <a:pt x="180761" y="489"/>
                      <a:pt x="180273" y="1"/>
                      <a:pt x="179678" y="1"/>
                    </a:cubicBezTo>
                    <a:close/>
                  </a:path>
                </a:pathLst>
              </a:custGeom>
              <a:solidFill>
                <a:srgbClr val="374957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8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311" name="Google Shape;8024;p73">
                <a:extLst>
                  <a:ext uri="{FF2B5EF4-FFF2-40B4-BE49-F238E27FC236}">
                    <a16:creationId xmlns:a16="http://schemas.microsoft.com/office/drawing/2014/main" id="{D666D6FA-7E62-AC4C-CEB6-6FDEC7C9CA6C}"/>
                  </a:ext>
                </a:extLst>
              </p:cNvPr>
              <p:cNvSpPr/>
              <p:nvPr/>
            </p:nvSpPr>
            <p:spPr>
              <a:xfrm>
                <a:off x="1683525" y="3012100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1072" y="1"/>
                    </a:moveTo>
                    <a:cubicBezTo>
                      <a:pt x="477" y="1"/>
                      <a:pt x="1" y="489"/>
                      <a:pt x="1" y="1084"/>
                    </a:cubicBezTo>
                    <a:cubicBezTo>
                      <a:pt x="1" y="1680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68"/>
                      <a:pt x="180761" y="1072"/>
                    </a:cubicBezTo>
                    <a:cubicBezTo>
                      <a:pt x="180761" y="477"/>
                      <a:pt x="180273" y="1"/>
                      <a:pt x="179678" y="1"/>
                    </a:cubicBezTo>
                    <a:close/>
                  </a:path>
                </a:pathLst>
              </a:custGeom>
              <a:solidFill>
                <a:srgbClr val="7994A9">
                  <a:alpha val="64709"/>
                </a:srgbClr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8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312" name="Google Shape;8025;p73">
                <a:extLst>
                  <a:ext uri="{FF2B5EF4-FFF2-40B4-BE49-F238E27FC236}">
                    <a16:creationId xmlns:a16="http://schemas.microsoft.com/office/drawing/2014/main" id="{F757CAB7-140A-FE62-C674-838AF2C1E921}"/>
                  </a:ext>
                </a:extLst>
              </p:cNvPr>
              <p:cNvSpPr/>
              <p:nvPr/>
            </p:nvSpPr>
            <p:spPr>
              <a:xfrm>
                <a:off x="1683525" y="3428225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1072" y="1"/>
                    </a:moveTo>
                    <a:cubicBezTo>
                      <a:pt x="477" y="1"/>
                      <a:pt x="1" y="489"/>
                      <a:pt x="1" y="1084"/>
                    </a:cubicBezTo>
                    <a:cubicBezTo>
                      <a:pt x="1" y="1679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79"/>
                      <a:pt x="180761" y="1084"/>
                    </a:cubicBezTo>
                    <a:cubicBezTo>
                      <a:pt x="180761" y="489"/>
                      <a:pt x="180273" y="1"/>
                      <a:pt x="179678" y="1"/>
                    </a:cubicBezTo>
                    <a:close/>
                  </a:path>
                </a:pathLst>
              </a:custGeom>
              <a:solidFill>
                <a:srgbClr val="374957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8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313" name="Google Shape;8026;p73">
                <a:extLst>
                  <a:ext uri="{FF2B5EF4-FFF2-40B4-BE49-F238E27FC236}">
                    <a16:creationId xmlns:a16="http://schemas.microsoft.com/office/drawing/2014/main" id="{61A28B95-7800-5DDE-51BF-83FB18971A62}"/>
                  </a:ext>
                </a:extLst>
              </p:cNvPr>
              <p:cNvSpPr/>
              <p:nvPr/>
            </p:nvSpPr>
            <p:spPr>
              <a:xfrm>
                <a:off x="1683525" y="3844350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548" y="1"/>
                    </a:moveTo>
                    <a:cubicBezTo>
                      <a:pt x="251" y="1"/>
                      <a:pt x="1" y="251"/>
                      <a:pt x="1" y="560"/>
                    </a:cubicBezTo>
                    <a:lnTo>
                      <a:pt x="1" y="1608"/>
                    </a:lnTo>
                    <a:cubicBezTo>
                      <a:pt x="1" y="1917"/>
                      <a:pt x="251" y="2156"/>
                      <a:pt x="548" y="2156"/>
                    </a:cubicBezTo>
                    <a:lnTo>
                      <a:pt x="180202" y="2156"/>
                    </a:lnTo>
                    <a:cubicBezTo>
                      <a:pt x="180511" y="2156"/>
                      <a:pt x="180761" y="1917"/>
                      <a:pt x="180761" y="1608"/>
                    </a:cubicBezTo>
                    <a:lnTo>
                      <a:pt x="180761" y="560"/>
                    </a:lnTo>
                    <a:cubicBezTo>
                      <a:pt x="180761" y="251"/>
                      <a:pt x="180511" y="1"/>
                      <a:pt x="180202" y="1"/>
                    </a:cubicBezTo>
                    <a:close/>
                  </a:path>
                </a:pathLst>
              </a:custGeom>
              <a:solidFill>
                <a:srgbClr val="7994A9">
                  <a:alpha val="64709"/>
                </a:srgbClr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8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314" name="Google Shape;8027;p73">
                <a:extLst>
                  <a:ext uri="{FF2B5EF4-FFF2-40B4-BE49-F238E27FC236}">
                    <a16:creationId xmlns:a16="http://schemas.microsoft.com/office/drawing/2014/main" id="{55D3FF71-3A47-ACB7-5F49-44296F4CCD85}"/>
                  </a:ext>
                </a:extLst>
              </p:cNvPr>
              <p:cNvSpPr/>
              <p:nvPr/>
            </p:nvSpPr>
            <p:spPr>
              <a:xfrm>
                <a:off x="1683525" y="4260475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1072" y="0"/>
                    </a:moveTo>
                    <a:cubicBezTo>
                      <a:pt x="477" y="0"/>
                      <a:pt x="1" y="489"/>
                      <a:pt x="1" y="1084"/>
                    </a:cubicBezTo>
                    <a:cubicBezTo>
                      <a:pt x="1" y="1679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79"/>
                      <a:pt x="180761" y="1084"/>
                    </a:cubicBezTo>
                    <a:cubicBezTo>
                      <a:pt x="180761" y="489"/>
                      <a:pt x="180273" y="0"/>
                      <a:pt x="179678" y="0"/>
                    </a:cubicBezTo>
                    <a:close/>
                  </a:path>
                </a:pathLst>
              </a:custGeom>
              <a:solidFill>
                <a:srgbClr val="374957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8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315" name="Google Shape;8028;p73">
                <a:extLst>
                  <a:ext uri="{FF2B5EF4-FFF2-40B4-BE49-F238E27FC236}">
                    <a16:creationId xmlns:a16="http://schemas.microsoft.com/office/drawing/2014/main" id="{94979D6D-CB4D-638E-4067-9B394EFE4087}"/>
                  </a:ext>
                </a:extLst>
              </p:cNvPr>
              <p:cNvSpPr/>
              <p:nvPr/>
            </p:nvSpPr>
            <p:spPr>
              <a:xfrm>
                <a:off x="1683525" y="2179850"/>
                <a:ext cx="921275" cy="53925"/>
              </a:xfrm>
              <a:custGeom>
                <a:avLst/>
                <a:gdLst/>
                <a:ahLst/>
                <a:cxnLst/>
                <a:rect l="l" t="t" r="r" b="b"/>
                <a:pathLst>
                  <a:path w="36851" h="2157" extrusionOk="0">
                    <a:moveTo>
                      <a:pt x="1072" y="1"/>
                    </a:moveTo>
                    <a:cubicBezTo>
                      <a:pt x="477" y="1"/>
                      <a:pt x="1" y="477"/>
                      <a:pt x="1" y="1073"/>
                    </a:cubicBezTo>
                    <a:cubicBezTo>
                      <a:pt x="1" y="1668"/>
                      <a:pt x="477" y="2156"/>
                      <a:pt x="1072" y="2156"/>
                    </a:cubicBezTo>
                    <a:lnTo>
                      <a:pt x="35767" y="2156"/>
                    </a:lnTo>
                    <a:cubicBezTo>
                      <a:pt x="36362" y="2156"/>
                      <a:pt x="36851" y="1668"/>
                      <a:pt x="36851" y="1073"/>
                    </a:cubicBezTo>
                    <a:cubicBezTo>
                      <a:pt x="36851" y="477"/>
                      <a:pt x="36362" y="1"/>
                      <a:pt x="35767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8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316" name="Google Shape;8029;p73">
                <a:extLst>
                  <a:ext uri="{FF2B5EF4-FFF2-40B4-BE49-F238E27FC236}">
                    <a16:creationId xmlns:a16="http://schemas.microsoft.com/office/drawing/2014/main" id="{C6AEFCC5-81C7-00E8-249D-19E2D0FA71F6}"/>
                  </a:ext>
                </a:extLst>
              </p:cNvPr>
              <p:cNvSpPr/>
              <p:nvPr/>
            </p:nvSpPr>
            <p:spPr>
              <a:xfrm>
                <a:off x="2166625" y="2595975"/>
                <a:ext cx="203690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81476" h="2156" extrusionOk="0">
                    <a:moveTo>
                      <a:pt x="1084" y="1"/>
                    </a:moveTo>
                    <a:cubicBezTo>
                      <a:pt x="489" y="1"/>
                      <a:pt x="1" y="489"/>
                      <a:pt x="1" y="1084"/>
                    </a:cubicBezTo>
                    <a:cubicBezTo>
                      <a:pt x="1" y="1668"/>
                      <a:pt x="489" y="2156"/>
                      <a:pt x="1084" y="2156"/>
                    </a:cubicBezTo>
                    <a:lnTo>
                      <a:pt x="80392" y="2156"/>
                    </a:lnTo>
                    <a:cubicBezTo>
                      <a:pt x="80987" y="2156"/>
                      <a:pt x="81475" y="1668"/>
                      <a:pt x="81475" y="1084"/>
                    </a:cubicBezTo>
                    <a:cubicBezTo>
                      <a:pt x="81475" y="489"/>
                      <a:pt x="80987" y="1"/>
                      <a:pt x="80392" y="1"/>
                    </a:cubicBezTo>
                    <a:close/>
                  </a:path>
                </a:pathLst>
              </a:custGeom>
              <a:solidFill>
                <a:srgbClr val="D7DFE5">
                  <a:alpha val="65920"/>
                </a:srgbClr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8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317" name="Google Shape;8030;p73">
                <a:extLst>
                  <a:ext uri="{FF2B5EF4-FFF2-40B4-BE49-F238E27FC236}">
                    <a16:creationId xmlns:a16="http://schemas.microsoft.com/office/drawing/2014/main" id="{4A1F46F2-0173-6AB8-C2B1-5C973C3E7D28}"/>
                  </a:ext>
                </a:extLst>
              </p:cNvPr>
              <p:cNvSpPr/>
              <p:nvPr/>
            </p:nvSpPr>
            <p:spPr>
              <a:xfrm>
                <a:off x="2808675" y="3012100"/>
                <a:ext cx="108200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43280" h="2156" extrusionOk="0">
                    <a:moveTo>
                      <a:pt x="1072" y="1"/>
                    </a:moveTo>
                    <a:cubicBezTo>
                      <a:pt x="477" y="1"/>
                      <a:pt x="0" y="477"/>
                      <a:pt x="0" y="1072"/>
                    </a:cubicBezTo>
                    <a:cubicBezTo>
                      <a:pt x="0" y="1668"/>
                      <a:pt x="477" y="2156"/>
                      <a:pt x="1072" y="2156"/>
                    </a:cubicBezTo>
                    <a:lnTo>
                      <a:pt x="42196" y="2156"/>
                    </a:lnTo>
                    <a:cubicBezTo>
                      <a:pt x="42791" y="2156"/>
                      <a:pt x="43280" y="1668"/>
                      <a:pt x="43280" y="1072"/>
                    </a:cubicBezTo>
                    <a:cubicBezTo>
                      <a:pt x="43280" y="477"/>
                      <a:pt x="42791" y="1"/>
                      <a:pt x="42196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8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318" name="Google Shape;8031;p73">
                <a:extLst>
                  <a:ext uri="{FF2B5EF4-FFF2-40B4-BE49-F238E27FC236}">
                    <a16:creationId xmlns:a16="http://schemas.microsoft.com/office/drawing/2014/main" id="{A5CA95C2-9E4E-09D2-B722-FBA33B9FC9A9}"/>
                  </a:ext>
                </a:extLst>
              </p:cNvPr>
              <p:cNvSpPr/>
              <p:nvPr/>
            </p:nvSpPr>
            <p:spPr>
              <a:xfrm>
                <a:off x="2942925" y="3428225"/>
                <a:ext cx="2044925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81797" h="2156" extrusionOk="0">
                    <a:moveTo>
                      <a:pt x="1084" y="1"/>
                    </a:moveTo>
                    <a:cubicBezTo>
                      <a:pt x="488" y="1"/>
                      <a:pt x="0" y="489"/>
                      <a:pt x="12" y="1084"/>
                    </a:cubicBezTo>
                    <a:cubicBezTo>
                      <a:pt x="12" y="1679"/>
                      <a:pt x="488" y="2156"/>
                      <a:pt x="1084" y="2156"/>
                    </a:cubicBezTo>
                    <a:lnTo>
                      <a:pt x="80713" y="2156"/>
                    </a:lnTo>
                    <a:cubicBezTo>
                      <a:pt x="81308" y="2156"/>
                      <a:pt x="81796" y="1679"/>
                      <a:pt x="81796" y="1084"/>
                    </a:cubicBezTo>
                    <a:cubicBezTo>
                      <a:pt x="81796" y="489"/>
                      <a:pt x="81308" y="1"/>
                      <a:pt x="80713" y="1"/>
                    </a:cubicBezTo>
                    <a:close/>
                  </a:path>
                </a:pathLst>
              </a:custGeom>
              <a:solidFill>
                <a:srgbClr val="D7DFE5">
                  <a:alpha val="65920"/>
                </a:srgbClr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8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319" name="Google Shape;8032;p73">
                <a:extLst>
                  <a:ext uri="{FF2B5EF4-FFF2-40B4-BE49-F238E27FC236}">
                    <a16:creationId xmlns:a16="http://schemas.microsoft.com/office/drawing/2014/main" id="{7FE22194-0389-A039-889E-BDE4176A5F00}"/>
                  </a:ext>
                </a:extLst>
              </p:cNvPr>
              <p:cNvSpPr/>
              <p:nvPr/>
            </p:nvSpPr>
            <p:spPr>
              <a:xfrm>
                <a:off x="3933825" y="3844350"/>
                <a:ext cx="1650825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66033" h="2156" extrusionOk="0">
                    <a:moveTo>
                      <a:pt x="548" y="1"/>
                    </a:moveTo>
                    <a:cubicBezTo>
                      <a:pt x="238" y="1"/>
                      <a:pt x="0" y="251"/>
                      <a:pt x="0" y="560"/>
                    </a:cubicBezTo>
                    <a:lnTo>
                      <a:pt x="0" y="1608"/>
                    </a:lnTo>
                    <a:cubicBezTo>
                      <a:pt x="0" y="1917"/>
                      <a:pt x="238" y="2156"/>
                      <a:pt x="548" y="2156"/>
                    </a:cubicBezTo>
                    <a:lnTo>
                      <a:pt x="65472" y="2156"/>
                    </a:lnTo>
                    <a:cubicBezTo>
                      <a:pt x="65782" y="2156"/>
                      <a:pt x="66032" y="1917"/>
                      <a:pt x="66032" y="1608"/>
                    </a:cubicBezTo>
                    <a:lnTo>
                      <a:pt x="66032" y="560"/>
                    </a:lnTo>
                    <a:cubicBezTo>
                      <a:pt x="66032" y="251"/>
                      <a:pt x="65782" y="1"/>
                      <a:pt x="65472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8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320" name="Google Shape;8033;p73">
                <a:extLst>
                  <a:ext uri="{FF2B5EF4-FFF2-40B4-BE49-F238E27FC236}">
                    <a16:creationId xmlns:a16="http://schemas.microsoft.com/office/drawing/2014/main" id="{288B5F37-F4FA-9754-6056-DA17712B6205}"/>
                  </a:ext>
                </a:extLst>
              </p:cNvPr>
              <p:cNvSpPr/>
              <p:nvPr/>
            </p:nvSpPr>
            <p:spPr>
              <a:xfrm>
                <a:off x="5058950" y="4260775"/>
                <a:ext cx="1143625" cy="53600"/>
              </a:xfrm>
              <a:custGeom>
                <a:avLst/>
                <a:gdLst/>
                <a:ahLst/>
                <a:cxnLst/>
                <a:rect l="l" t="t" r="r" b="b"/>
                <a:pathLst>
                  <a:path w="45745" h="2144" extrusionOk="0">
                    <a:moveTo>
                      <a:pt x="1072" y="0"/>
                    </a:moveTo>
                    <a:cubicBezTo>
                      <a:pt x="477" y="0"/>
                      <a:pt x="1" y="477"/>
                      <a:pt x="1" y="1072"/>
                    </a:cubicBezTo>
                    <a:cubicBezTo>
                      <a:pt x="1" y="1667"/>
                      <a:pt x="477" y="2144"/>
                      <a:pt x="1072" y="2144"/>
                    </a:cubicBezTo>
                    <a:lnTo>
                      <a:pt x="44661" y="2144"/>
                    </a:lnTo>
                    <a:cubicBezTo>
                      <a:pt x="45256" y="2144"/>
                      <a:pt x="45744" y="1667"/>
                      <a:pt x="45744" y="1072"/>
                    </a:cubicBezTo>
                    <a:cubicBezTo>
                      <a:pt x="45744" y="477"/>
                      <a:pt x="45256" y="0"/>
                      <a:pt x="44661" y="0"/>
                    </a:cubicBezTo>
                    <a:close/>
                  </a:path>
                </a:pathLst>
              </a:custGeom>
              <a:solidFill>
                <a:srgbClr val="D7DFE5">
                  <a:alpha val="65920"/>
                </a:srgbClr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8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</p:grpSp>
      </p:grpSp>
      <p:sp>
        <p:nvSpPr>
          <p:cNvPr id="321" name="Google Shape;1529;p70">
            <a:extLst>
              <a:ext uri="{FF2B5EF4-FFF2-40B4-BE49-F238E27FC236}">
                <a16:creationId xmlns:a16="http://schemas.microsoft.com/office/drawing/2014/main" id="{B928A079-A1DE-20A1-A871-B56012F7E6FA}"/>
              </a:ext>
            </a:extLst>
          </p:cNvPr>
          <p:cNvSpPr txBox="1">
            <a:spLocks/>
          </p:cNvSpPr>
          <p:nvPr/>
        </p:nvSpPr>
        <p:spPr>
          <a:xfrm>
            <a:off x="1580466" y="444751"/>
            <a:ext cx="14688480" cy="964800"/>
          </a:xfrm>
          <a:prstGeom prst="rect">
            <a:avLst/>
          </a:prstGeom>
        </p:spPr>
        <p:txBody>
          <a:bodyPr spcFirstLastPara="1" wrap="square" lIns="182850" tIns="182850" rIns="182850" bIns="18285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/>
            <a:r>
              <a:rPr lang="fa-IR" sz="4000" dirty="0">
                <a:solidFill>
                  <a:srgbClr val="00B050"/>
                </a:solidFill>
                <a:cs typeface="B Nazanin" panose="00000400000000000000" pitchFamily="2" charset="-78"/>
              </a:rPr>
              <a:t>جدولهای و نمودار</a:t>
            </a:r>
          </a:p>
        </p:txBody>
      </p:sp>
    </p:spTree>
    <p:extLst>
      <p:ext uri="{BB962C8B-B14F-4D97-AF65-F5344CB8AC3E}">
        <p14:creationId xmlns:p14="http://schemas.microsoft.com/office/powerpoint/2010/main" val="2108478409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2918160" y="768240"/>
            <a:ext cx="239760" cy="226080"/>
            <a:chOff x="0" y="0"/>
            <a:chExt cx="319680" cy="301440"/>
          </a:xfrm>
        </p:grpSpPr>
        <p:sp>
          <p:nvSpPr>
            <p:cNvPr id="3" name="Freeform 3"/>
            <p:cNvSpPr/>
            <p:nvPr/>
          </p:nvSpPr>
          <p:spPr>
            <a:xfrm>
              <a:off x="0" y="762"/>
              <a:ext cx="319659" cy="301498"/>
            </a:xfrm>
            <a:custGeom>
              <a:avLst/>
              <a:gdLst/>
              <a:ahLst/>
              <a:cxnLst/>
              <a:rect l="l" t="t" r="r" b="b"/>
              <a:pathLst>
                <a:path w="319659" h="301498">
                  <a:moveTo>
                    <a:pt x="154051" y="0"/>
                  </a:moveTo>
                  <a:cubicBezTo>
                    <a:pt x="77470" y="0"/>
                    <a:pt x="0" y="71755"/>
                    <a:pt x="0" y="158115"/>
                  </a:cubicBezTo>
                  <a:cubicBezTo>
                    <a:pt x="0" y="229743"/>
                    <a:pt x="77470" y="301498"/>
                    <a:pt x="154051" y="301498"/>
                  </a:cubicBezTo>
                  <a:cubicBezTo>
                    <a:pt x="243078" y="301498"/>
                    <a:pt x="319659" y="229743"/>
                    <a:pt x="319659" y="158115"/>
                  </a:cubicBezTo>
                  <a:cubicBezTo>
                    <a:pt x="319659" y="71755"/>
                    <a:pt x="243078" y="0"/>
                    <a:pt x="154051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4" name="Group 4"/>
          <p:cNvGrpSpPr/>
          <p:nvPr/>
        </p:nvGrpSpPr>
        <p:grpSpPr>
          <a:xfrm>
            <a:off x="7632720" y="2178000"/>
            <a:ext cx="354240" cy="323280"/>
            <a:chOff x="0" y="0"/>
            <a:chExt cx="472320" cy="431040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472313" cy="431038"/>
            </a:xfrm>
            <a:custGeom>
              <a:avLst/>
              <a:gdLst/>
              <a:ahLst/>
              <a:cxnLst/>
              <a:rect l="l" t="t" r="r" b="b"/>
              <a:pathLst>
                <a:path w="472313" h="431038">
                  <a:moveTo>
                    <a:pt x="229997" y="0"/>
                  </a:moveTo>
                  <a:cubicBezTo>
                    <a:pt x="101092" y="0"/>
                    <a:pt x="0" y="97790"/>
                    <a:pt x="0" y="215519"/>
                  </a:cubicBezTo>
                  <a:cubicBezTo>
                    <a:pt x="0" y="336423"/>
                    <a:pt x="101092" y="431038"/>
                    <a:pt x="229997" y="431038"/>
                  </a:cubicBezTo>
                  <a:cubicBezTo>
                    <a:pt x="371221" y="431038"/>
                    <a:pt x="472313" y="336423"/>
                    <a:pt x="472313" y="215519"/>
                  </a:cubicBezTo>
                  <a:cubicBezTo>
                    <a:pt x="472313" y="97790"/>
                    <a:pt x="371348" y="0"/>
                    <a:pt x="229997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6" name="Group 6"/>
          <p:cNvGrpSpPr/>
          <p:nvPr/>
        </p:nvGrpSpPr>
        <p:grpSpPr>
          <a:xfrm>
            <a:off x="6245280" y="720000"/>
            <a:ext cx="354240" cy="323280"/>
            <a:chOff x="0" y="0"/>
            <a:chExt cx="472320" cy="431040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472313" cy="431038"/>
            </a:xfrm>
            <a:custGeom>
              <a:avLst/>
              <a:gdLst/>
              <a:ahLst/>
              <a:cxnLst/>
              <a:rect l="l" t="t" r="r" b="b"/>
              <a:pathLst>
                <a:path w="472313" h="431038">
                  <a:moveTo>
                    <a:pt x="229997" y="0"/>
                  </a:moveTo>
                  <a:cubicBezTo>
                    <a:pt x="101092" y="0"/>
                    <a:pt x="0" y="97790"/>
                    <a:pt x="0" y="215519"/>
                  </a:cubicBezTo>
                  <a:cubicBezTo>
                    <a:pt x="0" y="336423"/>
                    <a:pt x="101092" y="431038"/>
                    <a:pt x="229997" y="431038"/>
                  </a:cubicBezTo>
                  <a:cubicBezTo>
                    <a:pt x="371221" y="431038"/>
                    <a:pt x="472313" y="336423"/>
                    <a:pt x="472313" y="215519"/>
                  </a:cubicBezTo>
                  <a:cubicBezTo>
                    <a:pt x="472313" y="97790"/>
                    <a:pt x="371348" y="0"/>
                    <a:pt x="229997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986400" y="8946720"/>
            <a:ext cx="354240" cy="323280"/>
            <a:chOff x="0" y="0"/>
            <a:chExt cx="472320" cy="431040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472313" cy="431038"/>
            </a:xfrm>
            <a:custGeom>
              <a:avLst/>
              <a:gdLst/>
              <a:ahLst/>
              <a:cxnLst/>
              <a:rect l="l" t="t" r="r" b="b"/>
              <a:pathLst>
                <a:path w="472313" h="431038">
                  <a:moveTo>
                    <a:pt x="229997" y="0"/>
                  </a:moveTo>
                  <a:cubicBezTo>
                    <a:pt x="101092" y="0"/>
                    <a:pt x="0" y="97790"/>
                    <a:pt x="0" y="215519"/>
                  </a:cubicBezTo>
                  <a:cubicBezTo>
                    <a:pt x="0" y="336423"/>
                    <a:pt x="101092" y="431038"/>
                    <a:pt x="229997" y="431038"/>
                  </a:cubicBezTo>
                  <a:cubicBezTo>
                    <a:pt x="371221" y="431038"/>
                    <a:pt x="472313" y="336423"/>
                    <a:pt x="472313" y="215519"/>
                  </a:cubicBezTo>
                  <a:cubicBezTo>
                    <a:pt x="472313" y="97790"/>
                    <a:pt x="371348" y="0"/>
                    <a:pt x="229997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10" name="Group 10"/>
          <p:cNvGrpSpPr/>
          <p:nvPr/>
        </p:nvGrpSpPr>
        <p:grpSpPr>
          <a:xfrm>
            <a:off x="6551280" y="9473040"/>
            <a:ext cx="354240" cy="323280"/>
            <a:chOff x="0" y="0"/>
            <a:chExt cx="472320" cy="431040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472313" cy="431038"/>
            </a:xfrm>
            <a:custGeom>
              <a:avLst/>
              <a:gdLst/>
              <a:ahLst/>
              <a:cxnLst/>
              <a:rect l="l" t="t" r="r" b="b"/>
              <a:pathLst>
                <a:path w="472313" h="431038">
                  <a:moveTo>
                    <a:pt x="229997" y="0"/>
                  </a:moveTo>
                  <a:cubicBezTo>
                    <a:pt x="101092" y="0"/>
                    <a:pt x="0" y="97790"/>
                    <a:pt x="0" y="215519"/>
                  </a:cubicBezTo>
                  <a:cubicBezTo>
                    <a:pt x="0" y="336423"/>
                    <a:pt x="101092" y="431038"/>
                    <a:pt x="229997" y="431038"/>
                  </a:cubicBezTo>
                  <a:cubicBezTo>
                    <a:pt x="371221" y="431038"/>
                    <a:pt x="472313" y="336423"/>
                    <a:pt x="472313" y="215519"/>
                  </a:cubicBezTo>
                  <a:cubicBezTo>
                    <a:pt x="472313" y="97790"/>
                    <a:pt x="371348" y="0"/>
                    <a:pt x="229997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12" name="Group 12"/>
          <p:cNvGrpSpPr/>
          <p:nvPr/>
        </p:nvGrpSpPr>
        <p:grpSpPr>
          <a:xfrm>
            <a:off x="986400" y="4669200"/>
            <a:ext cx="354240" cy="323280"/>
            <a:chOff x="0" y="0"/>
            <a:chExt cx="472320" cy="431040"/>
          </a:xfrm>
        </p:grpSpPr>
        <p:sp>
          <p:nvSpPr>
            <p:cNvPr id="13" name="Freeform 13"/>
            <p:cNvSpPr/>
            <p:nvPr/>
          </p:nvSpPr>
          <p:spPr>
            <a:xfrm>
              <a:off x="0" y="0"/>
              <a:ext cx="472313" cy="431038"/>
            </a:xfrm>
            <a:custGeom>
              <a:avLst/>
              <a:gdLst/>
              <a:ahLst/>
              <a:cxnLst/>
              <a:rect l="l" t="t" r="r" b="b"/>
              <a:pathLst>
                <a:path w="472313" h="431038">
                  <a:moveTo>
                    <a:pt x="229997" y="0"/>
                  </a:moveTo>
                  <a:cubicBezTo>
                    <a:pt x="101092" y="0"/>
                    <a:pt x="0" y="97790"/>
                    <a:pt x="0" y="215519"/>
                  </a:cubicBezTo>
                  <a:cubicBezTo>
                    <a:pt x="0" y="336423"/>
                    <a:pt x="101092" y="431038"/>
                    <a:pt x="229997" y="431038"/>
                  </a:cubicBezTo>
                  <a:cubicBezTo>
                    <a:pt x="371221" y="431038"/>
                    <a:pt x="472313" y="336423"/>
                    <a:pt x="472313" y="215519"/>
                  </a:cubicBezTo>
                  <a:cubicBezTo>
                    <a:pt x="472313" y="97790"/>
                    <a:pt x="371348" y="0"/>
                    <a:pt x="229997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14" name="Group 14"/>
          <p:cNvGrpSpPr/>
          <p:nvPr/>
        </p:nvGrpSpPr>
        <p:grpSpPr>
          <a:xfrm>
            <a:off x="2161440" y="375120"/>
            <a:ext cx="345600" cy="331920"/>
            <a:chOff x="0" y="0"/>
            <a:chExt cx="460800" cy="442560"/>
          </a:xfrm>
        </p:grpSpPr>
        <p:sp>
          <p:nvSpPr>
            <p:cNvPr id="15" name="Freeform 15"/>
            <p:cNvSpPr/>
            <p:nvPr/>
          </p:nvSpPr>
          <p:spPr>
            <a:xfrm>
              <a:off x="762" y="762"/>
              <a:ext cx="460883" cy="442595"/>
            </a:xfrm>
            <a:custGeom>
              <a:avLst/>
              <a:gdLst/>
              <a:ahLst/>
              <a:cxnLst/>
              <a:rect l="l" t="t" r="r" b="b"/>
              <a:pathLst>
                <a:path w="460883" h="442595">
                  <a:moveTo>
                    <a:pt x="230886" y="0"/>
                  </a:moveTo>
                  <a:cubicBezTo>
                    <a:pt x="101473" y="0"/>
                    <a:pt x="0" y="94615"/>
                    <a:pt x="0" y="227076"/>
                  </a:cubicBezTo>
                  <a:cubicBezTo>
                    <a:pt x="0" y="347091"/>
                    <a:pt x="101346" y="442595"/>
                    <a:pt x="230759" y="442595"/>
                  </a:cubicBezTo>
                  <a:cubicBezTo>
                    <a:pt x="356870" y="442595"/>
                    <a:pt x="460756" y="347218"/>
                    <a:pt x="460756" y="227076"/>
                  </a:cubicBezTo>
                  <a:cubicBezTo>
                    <a:pt x="460883" y="94615"/>
                    <a:pt x="356997" y="0"/>
                    <a:pt x="230886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16" name="Group 16"/>
          <p:cNvGrpSpPr/>
          <p:nvPr/>
        </p:nvGrpSpPr>
        <p:grpSpPr>
          <a:xfrm>
            <a:off x="2319120" y="9318960"/>
            <a:ext cx="154800" cy="145440"/>
            <a:chOff x="0" y="0"/>
            <a:chExt cx="206400" cy="193920"/>
          </a:xfrm>
        </p:grpSpPr>
        <p:sp>
          <p:nvSpPr>
            <p:cNvPr id="17" name="Freeform 17"/>
            <p:cNvSpPr/>
            <p:nvPr/>
          </p:nvSpPr>
          <p:spPr>
            <a:xfrm>
              <a:off x="0" y="762"/>
              <a:ext cx="206375" cy="193929"/>
            </a:xfrm>
            <a:custGeom>
              <a:avLst/>
              <a:gdLst/>
              <a:ahLst/>
              <a:cxnLst/>
              <a:rect l="l" t="t" r="r" b="b"/>
              <a:pathLst>
                <a:path w="206375" h="193929">
                  <a:moveTo>
                    <a:pt x="103632" y="0"/>
                  </a:moveTo>
                  <a:cubicBezTo>
                    <a:pt x="50165" y="0"/>
                    <a:pt x="0" y="47371"/>
                    <a:pt x="0" y="97028"/>
                  </a:cubicBezTo>
                  <a:cubicBezTo>
                    <a:pt x="0" y="146685"/>
                    <a:pt x="50165" y="193929"/>
                    <a:pt x="103632" y="193929"/>
                  </a:cubicBezTo>
                  <a:cubicBezTo>
                    <a:pt x="156337" y="193929"/>
                    <a:pt x="206375" y="146685"/>
                    <a:pt x="206375" y="97028"/>
                  </a:cubicBezTo>
                  <a:cubicBezTo>
                    <a:pt x="206375" y="47371"/>
                    <a:pt x="156210" y="0"/>
                    <a:pt x="103632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18" name="Group 18"/>
          <p:cNvGrpSpPr/>
          <p:nvPr/>
        </p:nvGrpSpPr>
        <p:grpSpPr>
          <a:xfrm>
            <a:off x="5552640" y="652320"/>
            <a:ext cx="143280" cy="142560"/>
            <a:chOff x="0" y="0"/>
            <a:chExt cx="191040" cy="190080"/>
          </a:xfrm>
        </p:grpSpPr>
        <p:sp>
          <p:nvSpPr>
            <p:cNvPr id="19" name="Freeform 19"/>
            <p:cNvSpPr/>
            <p:nvPr/>
          </p:nvSpPr>
          <p:spPr>
            <a:xfrm>
              <a:off x="0" y="762"/>
              <a:ext cx="191135" cy="189992"/>
            </a:xfrm>
            <a:custGeom>
              <a:avLst/>
              <a:gdLst/>
              <a:ahLst/>
              <a:cxnLst/>
              <a:rect l="l" t="t" r="r" b="b"/>
              <a:pathLst>
                <a:path w="191135" h="189992">
                  <a:moveTo>
                    <a:pt x="101346" y="0"/>
                  </a:moveTo>
                  <a:cubicBezTo>
                    <a:pt x="49403" y="0"/>
                    <a:pt x="0" y="46355"/>
                    <a:pt x="0" y="94996"/>
                  </a:cubicBezTo>
                  <a:cubicBezTo>
                    <a:pt x="0" y="144399"/>
                    <a:pt x="49403" y="189992"/>
                    <a:pt x="101346" y="189992"/>
                  </a:cubicBezTo>
                  <a:cubicBezTo>
                    <a:pt x="154051" y="189992"/>
                    <a:pt x="191135" y="144399"/>
                    <a:pt x="191135" y="94996"/>
                  </a:cubicBezTo>
                  <a:cubicBezTo>
                    <a:pt x="191135" y="46355"/>
                    <a:pt x="154051" y="0"/>
                    <a:pt x="101346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20" name="Group 20"/>
          <p:cNvGrpSpPr/>
          <p:nvPr/>
        </p:nvGrpSpPr>
        <p:grpSpPr>
          <a:xfrm>
            <a:off x="1011600" y="3090240"/>
            <a:ext cx="239760" cy="226080"/>
            <a:chOff x="0" y="0"/>
            <a:chExt cx="319680" cy="301440"/>
          </a:xfrm>
        </p:grpSpPr>
        <p:sp>
          <p:nvSpPr>
            <p:cNvPr id="21" name="Freeform 21"/>
            <p:cNvSpPr/>
            <p:nvPr/>
          </p:nvSpPr>
          <p:spPr>
            <a:xfrm>
              <a:off x="0" y="762"/>
              <a:ext cx="319659" cy="301498"/>
            </a:xfrm>
            <a:custGeom>
              <a:avLst/>
              <a:gdLst/>
              <a:ahLst/>
              <a:cxnLst/>
              <a:rect l="l" t="t" r="r" b="b"/>
              <a:pathLst>
                <a:path w="319659" h="301498">
                  <a:moveTo>
                    <a:pt x="154051" y="0"/>
                  </a:moveTo>
                  <a:cubicBezTo>
                    <a:pt x="77470" y="0"/>
                    <a:pt x="0" y="71755"/>
                    <a:pt x="0" y="158115"/>
                  </a:cubicBezTo>
                  <a:cubicBezTo>
                    <a:pt x="0" y="229743"/>
                    <a:pt x="77470" y="301498"/>
                    <a:pt x="154051" y="301498"/>
                  </a:cubicBezTo>
                  <a:cubicBezTo>
                    <a:pt x="243078" y="301498"/>
                    <a:pt x="319659" y="229743"/>
                    <a:pt x="319659" y="158115"/>
                  </a:cubicBezTo>
                  <a:cubicBezTo>
                    <a:pt x="319659" y="71755"/>
                    <a:pt x="243078" y="0"/>
                    <a:pt x="154051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22" name="Group 22"/>
          <p:cNvGrpSpPr/>
          <p:nvPr/>
        </p:nvGrpSpPr>
        <p:grpSpPr>
          <a:xfrm>
            <a:off x="2016720" y="6176160"/>
            <a:ext cx="145440" cy="133920"/>
            <a:chOff x="0" y="0"/>
            <a:chExt cx="193920" cy="178560"/>
          </a:xfrm>
        </p:grpSpPr>
        <p:sp>
          <p:nvSpPr>
            <p:cNvPr id="23" name="Freeform 23"/>
            <p:cNvSpPr/>
            <p:nvPr/>
          </p:nvSpPr>
          <p:spPr>
            <a:xfrm>
              <a:off x="762" y="762"/>
              <a:ext cx="193929" cy="178562"/>
            </a:xfrm>
            <a:custGeom>
              <a:avLst/>
              <a:gdLst/>
              <a:ahLst/>
              <a:cxnLst/>
              <a:rect l="l" t="t" r="r" b="b"/>
              <a:pathLst>
                <a:path w="193929" h="178562">
                  <a:moveTo>
                    <a:pt x="89154" y="0"/>
                  </a:moveTo>
                  <a:cubicBezTo>
                    <a:pt x="39624" y="0"/>
                    <a:pt x="0" y="34798"/>
                    <a:pt x="0" y="83439"/>
                  </a:cubicBezTo>
                  <a:cubicBezTo>
                    <a:pt x="0" y="143764"/>
                    <a:pt x="39624" y="178562"/>
                    <a:pt x="89154" y="178562"/>
                  </a:cubicBezTo>
                  <a:cubicBezTo>
                    <a:pt x="141097" y="178562"/>
                    <a:pt x="193929" y="143764"/>
                    <a:pt x="193929" y="83439"/>
                  </a:cubicBezTo>
                  <a:cubicBezTo>
                    <a:pt x="193929" y="34798"/>
                    <a:pt x="141224" y="0"/>
                    <a:pt x="89154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24" name="Group 24"/>
          <p:cNvGrpSpPr/>
          <p:nvPr/>
        </p:nvGrpSpPr>
        <p:grpSpPr>
          <a:xfrm>
            <a:off x="3138480" y="3417840"/>
            <a:ext cx="143280" cy="144720"/>
            <a:chOff x="0" y="0"/>
            <a:chExt cx="191040" cy="192960"/>
          </a:xfrm>
        </p:grpSpPr>
        <p:sp>
          <p:nvSpPr>
            <p:cNvPr id="25" name="Freeform 25"/>
            <p:cNvSpPr/>
            <p:nvPr/>
          </p:nvSpPr>
          <p:spPr>
            <a:xfrm>
              <a:off x="889" y="762"/>
              <a:ext cx="191008" cy="193040"/>
            </a:xfrm>
            <a:custGeom>
              <a:avLst/>
              <a:gdLst/>
              <a:ahLst/>
              <a:cxnLst/>
              <a:rect l="l" t="t" r="r" b="b"/>
              <a:pathLst>
                <a:path w="191008" h="193040">
                  <a:moveTo>
                    <a:pt x="101600" y="0"/>
                  </a:moveTo>
                  <a:cubicBezTo>
                    <a:pt x="36322" y="0"/>
                    <a:pt x="0" y="48641"/>
                    <a:pt x="0" y="98044"/>
                  </a:cubicBezTo>
                  <a:cubicBezTo>
                    <a:pt x="0" y="144399"/>
                    <a:pt x="36449" y="193040"/>
                    <a:pt x="101727" y="193040"/>
                  </a:cubicBezTo>
                  <a:cubicBezTo>
                    <a:pt x="153797" y="193040"/>
                    <a:pt x="191008" y="144399"/>
                    <a:pt x="191008" y="98044"/>
                  </a:cubicBezTo>
                  <a:cubicBezTo>
                    <a:pt x="191008" y="48641"/>
                    <a:pt x="153797" y="0"/>
                    <a:pt x="101727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26" name="Group 26"/>
          <p:cNvGrpSpPr/>
          <p:nvPr/>
        </p:nvGrpSpPr>
        <p:grpSpPr>
          <a:xfrm>
            <a:off x="8874720" y="545760"/>
            <a:ext cx="154800" cy="133920"/>
            <a:chOff x="0" y="0"/>
            <a:chExt cx="206400" cy="178560"/>
          </a:xfrm>
        </p:grpSpPr>
        <p:sp>
          <p:nvSpPr>
            <p:cNvPr id="27" name="Freeform 27"/>
            <p:cNvSpPr/>
            <p:nvPr/>
          </p:nvSpPr>
          <p:spPr>
            <a:xfrm>
              <a:off x="889" y="0"/>
              <a:ext cx="206502" cy="178562"/>
            </a:xfrm>
            <a:custGeom>
              <a:avLst/>
              <a:gdLst/>
              <a:ahLst/>
              <a:cxnLst/>
              <a:rect l="l" t="t" r="r" b="b"/>
              <a:pathLst>
                <a:path w="206502" h="178562">
                  <a:moveTo>
                    <a:pt x="104775" y="0"/>
                  </a:moveTo>
                  <a:cubicBezTo>
                    <a:pt x="51943" y="0"/>
                    <a:pt x="0" y="34671"/>
                    <a:pt x="0" y="83947"/>
                  </a:cubicBezTo>
                  <a:cubicBezTo>
                    <a:pt x="0" y="144018"/>
                    <a:pt x="52070" y="178562"/>
                    <a:pt x="104902" y="178562"/>
                  </a:cubicBezTo>
                  <a:cubicBezTo>
                    <a:pt x="153670" y="178562"/>
                    <a:pt x="206502" y="143891"/>
                    <a:pt x="206502" y="83947"/>
                  </a:cubicBezTo>
                  <a:cubicBezTo>
                    <a:pt x="206502" y="34671"/>
                    <a:pt x="153670" y="0"/>
                    <a:pt x="104902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28" name="Group 28"/>
          <p:cNvGrpSpPr/>
          <p:nvPr/>
        </p:nvGrpSpPr>
        <p:grpSpPr>
          <a:xfrm>
            <a:off x="1038960" y="706320"/>
            <a:ext cx="249120" cy="232560"/>
            <a:chOff x="0" y="0"/>
            <a:chExt cx="332160" cy="310080"/>
          </a:xfrm>
        </p:grpSpPr>
        <p:sp>
          <p:nvSpPr>
            <p:cNvPr id="29" name="Freeform 29"/>
            <p:cNvSpPr/>
            <p:nvPr/>
          </p:nvSpPr>
          <p:spPr>
            <a:xfrm>
              <a:off x="762" y="0"/>
              <a:ext cx="332232" cy="310134"/>
            </a:xfrm>
            <a:custGeom>
              <a:avLst/>
              <a:gdLst/>
              <a:ahLst/>
              <a:cxnLst/>
              <a:rect l="l" t="t" r="r" b="b"/>
              <a:pathLst>
                <a:path w="332232" h="310134">
                  <a:moveTo>
                    <a:pt x="165735" y="0"/>
                  </a:moveTo>
                  <a:cubicBezTo>
                    <a:pt x="76708" y="0"/>
                    <a:pt x="0" y="72263"/>
                    <a:pt x="0" y="155448"/>
                  </a:cubicBezTo>
                  <a:cubicBezTo>
                    <a:pt x="0" y="250063"/>
                    <a:pt x="76708" y="310134"/>
                    <a:pt x="165608" y="310134"/>
                  </a:cubicBezTo>
                  <a:cubicBezTo>
                    <a:pt x="255397" y="310134"/>
                    <a:pt x="332105" y="250063"/>
                    <a:pt x="332105" y="155448"/>
                  </a:cubicBezTo>
                  <a:cubicBezTo>
                    <a:pt x="332232" y="72263"/>
                    <a:pt x="255524" y="0"/>
                    <a:pt x="165735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30" name="Group 30"/>
          <p:cNvGrpSpPr/>
          <p:nvPr/>
        </p:nvGrpSpPr>
        <p:grpSpPr>
          <a:xfrm>
            <a:off x="522000" y="6829920"/>
            <a:ext cx="145440" cy="142560"/>
            <a:chOff x="0" y="0"/>
            <a:chExt cx="193920" cy="190080"/>
          </a:xfrm>
        </p:grpSpPr>
        <p:sp>
          <p:nvSpPr>
            <p:cNvPr id="31" name="Freeform 31"/>
            <p:cNvSpPr/>
            <p:nvPr/>
          </p:nvSpPr>
          <p:spPr>
            <a:xfrm>
              <a:off x="0" y="0"/>
              <a:ext cx="193929" cy="189992"/>
            </a:xfrm>
            <a:custGeom>
              <a:avLst/>
              <a:gdLst/>
              <a:ahLst/>
              <a:cxnLst/>
              <a:rect l="l" t="t" r="r" b="b"/>
              <a:pathLst>
                <a:path w="193929" h="189992">
                  <a:moveTo>
                    <a:pt x="89535" y="0"/>
                  </a:moveTo>
                  <a:cubicBezTo>
                    <a:pt x="40259" y="0"/>
                    <a:pt x="0" y="46355"/>
                    <a:pt x="0" y="94996"/>
                  </a:cubicBezTo>
                  <a:cubicBezTo>
                    <a:pt x="0" y="144399"/>
                    <a:pt x="40259" y="189992"/>
                    <a:pt x="89535" y="189992"/>
                  </a:cubicBezTo>
                  <a:cubicBezTo>
                    <a:pt x="153670" y="189992"/>
                    <a:pt x="193929" y="144399"/>
                    <a:pt x="193929" y="94996"/>
                  </a:cubicBezTo>
                  <a:cubicBezTo>
                    <a:pt x="193929" y="46355"/>
                    <a:pt x="153670" y="0"/>
                    <a:pt x="89535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34" name="Group 34"/>
          <p:cNvGrpSpPr/>
          <p:nvPr/>
        </p:nvGrpSpPr>
        <p:grpSpPr>
          <a:xfrm>
            <a:off x="8393040" y="7272000"/>
            <a:ext cx="344880" cy="331920"/>
            <a:chOff x="0" y="0"/>
            <a:chExt cx="459840" cy="442560"/>
          </a:xfrm>
        </p:grpSpPr>
        <p:sp>
          <p:nvSpPr>
            <p:cNvPr id="35" name="Freeform 35"/>
            <p:cNvSpPr/>
            <p:nvPr/>
          </p:nvSpPr>
          <p:spPr>
            <a:xfrm>
              <a:off x="0" y="762"/>
              <a:ext cx="459867" cy="442595"/>
            </a:xfrm>
            <a:custGeom>
              <a:avLst/>
              <a:gdLst/>
              <a:ahLst/>
              <a:cxnLst/>
              <a:rect l="l" t="t" r="r" b="b"/>
              <a:pathLst>
                <a:path w="459867" h="442595">
                  <a:moveTo>
                    <a:pt x="229870" y="0"/>
                  </a:moveTo>
                  <a:cubicBezTo>
                    <a:pt x="100965" y="0"/>
                    <a:pt x="0" y="94615"/>
                    <a:pt x="0" y="227076"/>
                  </a:cubicBezTo>
                  <a:cubicBezTo>
                    <a:pt x="0" y="347091"/>
                    <a:pt x="100965" y="442595"/>
                    <a:pt x="229870" y="442595"/>
                  </a:cubicBezTo>
                  <a:cubicBezTo>
                    <a:pt x="355473" y="442595"/>
                    <a:pt x="459740" y="347218"/>
                    <a:pt x="459740" y="227076"/>
                  </a:cubicBezTo>
                  <a:cubicBezTo>
                    <a:pt x="459867" y="94615"/>
                    <a:pt x="355600" y="0"/>
                    <a:pt x="229870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36" name="Group 36"/>
          <p:cNvGrpSpPr/>
          <p:nvPr/>
        </p:nvGrpSpPr>
        <p:grpSpPr>
          <a:xfrm>
            <a:off x="7452000" y="920880"/>
            <a:ext cx="230400" cy="226080"/>
            <a:chOff x="0" y="0"/>
            <a:chExt cx="307200" cy="301440"/>
          </a:xfrm>
        </p:grpSpPr>
        <p:sp>
          <p:nvSpPr>
            <p:cNvPr id="37" name="Freeform 37"/>
            <p:cNvSpPr/>
            <p:nvPr/>
          </p:nvSpPr>
          <p:spPr>
            <a:xfrm>
              <a:off x="0" y="762"/>
              <a:ext cx="307213" cy="301498"/>
            </a:xfrm>
            <a:custGeom>
              <a:avLst/>
              <a:gdLst/>
              <a:ahLst/>
              <a:cxnLst/>
              <a:rect l="l" t="t" r="r" b="b"/>
              <a:pathLst>
                <a:path w="307213" h="301498">
                  <a:moveTo>
                    <a:pt x="153543" y="0"/>
                  </a:moveTo>
                  <a:cubicBezTo>
                    <a:pt x="64897" y="0"/>
                    <a:pt x="0" y="71755"/>
                    <a:pt x="0" y="158115"/>
                  </a:cubicBezTo>
                  <a:cubicBezTo>
                    <a:pt x="0" y="229743"/>
                    <a:pt x="64897" y="301498"/>
                    <a:pt x="153543" y="301498"/>
                  </a:cubicBezTo>
                  <a:cubicBezTo>
                    <a:pt x="242189" y="301498"/>
                    <a:pt x="307086" y="229743"/>
                    <a:pt x="307086" y="158115"/>
                  </a:cubicBezTo>
                  <a:cubicBezTo>
                    <a:pt x="307213" y="71755"/>
                    <a:pt x="242316" y="0"/>
                    <a:pt x="153543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38" name="Group 38"/>
          <p:cNvGrpSpPr/>
          <p:nvPr/>
        </p:nvGrpSpPr>
        <p:grpSpPr>
          <a:xfrm>
            <a:off x="9015840" y="1985040"/>
            <a:ext cx="257760" cy="232560"/>
            <a:chOff x="0" y="0"/>
            <a:chExt cx="343680" cy="310080"/>
          </a:xfrm>
        </p:grpSpPr>
        <p:sp>
          <p:nvSpPr>
            <p:cNvPr id="39" name="Freeform 39"/>
            <p:cNvSpPr/>
            <p:nvPr/>
          </p:nvSpPr>
          <p:spPr>
            <a:xfrm>
              <a:off x="0" y="0"/>
              <a:ext cx="343662" cy="310134"/>
            </a:xfrm>
            <a:custGeom>
              <a:avLst/>
              <a:gdLst/>
              <a:ahLst/>
              <a:cxnLst/>
              <a:rect l="l" t="t" r="r" b="b"/>
              <a:pathLst>
                <a:path w="343662" h="310134">
                  <a:moveTo>
                    <a:pt x="177546" y="0"/>
                  </a:moveTo>
                  <a:cubicBezTo>
                    <a:pt x="76454" y="0"/>
                    <a:pt x="0" y="72263"/>
                    <a:pt x="0" y="155448"/>
                  </a:cubicBezTo>
                  <a:cubicBezTo>
                    <a:pt x="0" y="250063"/>
                    <a:pt x="76454" y="310134"/>
                    <a:pt x="177546" y="310134"/>
                  </a:cubicBezTo>
                  <a:cubicBezTo>
                    <a:pt x="267208" y="310134"/>
                    <a:pt x="343662" y="250063"/>
                    <a:pt x="343662" y="155448"/>
                  </a:cubicBezTo>
                  <a:cubicBezTo>
                    <a:pt x="343662" y="72263"/>
                    <a:pt x="267208" y="0"/>
                    <a:pt x="177546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40" name="Group 40"/>
          <p:cNvGrpSpPr/>
          <p:nvPr/>
        </p:nvGrpSpPr>
        <p:grpSpPr>
          <a:xfrm>
            <a:off x="3910320" y="9648000"/>
            <a:ext cx="562320" cy="637920"/>
            <a:chOff x="0" y="0"/>
            <a:chExt cx="749760" cy="850560"/>
          </a:xfrm>
        </p:grpSpPr>
        <p:sp>
          <p:nvSpPr>
            <p:cNvPr id="41" name="Freeform 41"/>
            <p:cNvSpPr/>
            <p:nvPr/>
          </p:nvSpPr>
          <p:spPr>
            <a:xfrm>
              <a:off x="0" y="0"/>
              <a:ext cx="749808" cy="850519"/>
            </a:xfrm>
            <a:custGeom>
              <a:avLst/>
              <a:gdLst/>
              <a:ahLst/>
              <a:cxnLst/>
              <a:rect l="l" t="t" r="r" b="b"/>
              <a:pathLst>
                <a:path w="749808" h="850519">
                  <a:moveTo>
                    <a:pt x="749808" y="850519"/>
                  </a:moveTo>
                  <a:cubicBezTo>
                    <a:pt x="486410" y="850519"/>
                    <a:pt x="263525" y="850519"/>
                    <a:pt x="0" y="850519"/>
                  </a:cubicBezTo>
                  <a:cubicBezTo>
                    <a:pt x="121539" y="567055"/>
                    <a:pt x="233045" y="283464"/>
                    <a:pt x="354584" y="0"/>
                  </a:cubicBezTo>
                  <a:cubicBezTo>
                    <a:pt x="364744" y="0"/>
                    <a:pt x="374904" y="0"/>
                    <a:pt x="395097" y="0"/>
                  </a:cubicBezTo>
                  <a:cubicBezTo>
                    <a:pt x="506603" y="280162"/>
                    <a:pt x="628142" y="560324"/>
                    <a:pt x="749681" y="850519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42" name="Group 42"/>
          <p:cNvGrpSpPr/>
          <p:nvPr/>
        </p:nvGrpSpPr>
        <p:grpSpPr>
          <a:xfrm>
            <a:off x="5466240" y="9645120"/>
            <a:ext cx="558720" cy="641520"/>
            <a:chOff x="0" y="0"/>
            <a:chExt cx="744960" cy="855360"/>
          </a:xfrm>
        </p:grpSpPr>
        <p:sp>
          <p:nvSpPr>
            <p:cNvPr id="43" name="Freeform 43"/>
            <p:cNvSpPr/>
            <p:nvPr/>
          </p:nvSpPr>
          <p:spPr>
            <a:xfrm>
              <a:off x="0" y="0"/>
              <a:ext cx="744982" cy="855345"/>
            </a:xfrm>
            <a:custGeom>
              <a:avLst/>
              <a:gdLst/>
              <a:ahLst/>
              <a:cxnLst/>
              <a:rect l="l" t="t" r="r" b="b"/>
              <a:pathLst>
                <a:path w="744982" h="855345">
                  <a:moveTo>
                    <a:pt x="382524" y="0"/>
                  </a:moveTo>
                  <a:cubicBezTo>
                    <a:pt x="503301" y="283972"/>
                    <a:pt x="624078" y="567944"/>
                    <a:pt x="744982" y="855345"/>
                  </a:cubicBezTo>
                  <a:cubicBezTo>
                    <a:pt x="483235" y="855345"/>
                    <a:pt x="251714" y="855345"/>
                    <a:pt x="0" y="855345"/>
                  </a:cubicBezTo>
                  <a:cubicBezTo>
                    <a:pt x="120777" y="564642"/>
                    <a:pt x="231521" y="283972"/>
                    <a:pt x="352298" y="0"/>
                  </a:cubicBezTo>
                  <a:cubicBezTo>
                    <a:pt x="362331" y="0"/>
                    <a:pt x="372491" y="0"/>
                    <a:pt x="382524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44" name="Group 44"/>
          <p:cNvGrpSpPr/>
          <p:nvPr/>
        </p:nvGrpSpPr>
        <p:grpSpPr>
          <a:xfrm>
            <a:off x="4691520" y="9645120"/>
            <a:ext cx="552240" cy="641520"/>
            <a:chOff x="0" y="0"/>
            <a:chExt cx="736320" cy="855360"/>
          </a:xfrm>
        </p:grpSpPr>
        <p:sp>
          <p:nvSpPr>
            <p:cNvPr id="45" name="Freeform 45"/>
            <p:cNvSpPr/>
            <p:nvPr/>
          </p:nvSpPr>
          <p:spPr>
            <a:xfrm>
              <a:off x="0" y="0"/>
              <a:ext cx="736346" cy="855345"/>
            </a:xfrm>
            <a:custGeom>
              <a:avLst/>
              <a:gdLst/>
              <a:ahLst/>
              <a:cxnLst/>
              <a:rect l="l" t="t" r="r" b="b"/>
              <a:pathLst>
                <a:path w="736346" h="855345">
                  <a:moveTo>
                    <a:pt x="383286" y="0"/>
                  </a:moveTo>
                  <a:cubicBezTo>
                    <a:pt x="504317" y="283972"/>
                    <a:pt x="615315" y="564642"/>
                    <a:pt x="736346" y="855345"/>
                  </a:cubicBezTo>
                  <a:cubicBezTo>
                    <a:pt x="494284" y="855345"/>
                    <a:pt x="262255" y="855345"/>
                    <a:pt x="0" y="855345"/>
                  </a:cubicBezTo>
                  <a:cubicBezTo>
                    <a:pt x="110998" y="567944"/>
                    <a:pt x="232029" y="283972"/>
                    <a:pt x="353060" y="0"/>
                  </a:cubicBezTo>
                  <a:cubicBezTo>
                    <a:pt x="363093" y="0"/>
                    <a:pt x="373253" y="0"/>
                    <a:pt x="383286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46" name="Group 46"/>
          <p:cNvGrpSpPr/>
          <p:nvPr/>
        </p:nvGrpSpPr>
        <p:grpSpPr>
          <a:xfrm>
            <a:off x="3135600" y="9645120"/>
            <a:ext cx="555840" cy="644400"/>
            <a:chOff x="0" y="0"/>
            <a:chExt cx="741120" cy="859200"/>
          </a:xfrm>
        </p:grpSpPr>
        <p:sp>
          <p:nvSpPr>
            <p:cNvPr id="47" name="Freeform 47"/>
            <p:cNvSpPr/>
            <p:nvPr/>
          </p:nvSpPr>
          <p:spPr>
            <a:xfrm>
              <a:off x="0" y="0"/>
              <a:ext cx="741172" cy="859155"/>
            </a:xfrm>
            <a:custGeom>
              <a:avLst/>
              <a:gdLst/>
              <a:ahLst/>
              <a:cxnLst/>
              <a:rect l="l" t="t" r="r" b="b"/>
              <a:pathLst>
                <a:path w="741172" h="859155">
                  <a:moveTo>
                    <a:pt x="385826" y="0"/>
                  </a:moveTo>
                  <a:cubicBezTo>
                    <a:pt x="507619" y="284099"/>
                    <a:pt x="619379" y="568325"/>
                    <a:pt x="741172" y="859155"/>
                  </a:cubicBezTo>
                  <a:cubicBezTo>
                    <a:pt x="487426" y="859155"/>
                    <a:pt x="253873" y="859155"/>
                    <a:pt x="0" y="859155"/>
                  </a:cubicBezTo>
                  <a:cubicBezTo>
                    <a:pt x="111633" y="571627"/>
                    <a:pt x="233553" y="287528"/>
                    <a:pt x="355346" y="3429"/>
                  </a:cubicBezTo>
                  <a:cubicBezTo>
                    <a:pt x="365506" y="0"/>
                    <a:pt x="375666" y="0"/>
                    <a:pt x="385826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48" name="Group 48"/>
          <p:cNvGrpSpPr/>
          <p:nvPr/>
        </p:nvGrpSpPr>
        <p:grpSpPr>
          <a:xfrm>
            <a:off x="5199120" y="9463680"/>
            <a:ext cx="311040" cy="603360"/>
            <a:chOff x="0" y="0"/>
            <a:chExt cx="414720" cy="804480"/>
          </a:xfrm>
        </p:grpSpPr>
        <p:sp>
          <p:nvSpPr>
            <p:cNvPr id="49" name="Freeform 49"/>
            <p:cNvSpPr/>
            <p:nvPr/>
          </p:nvSpPr>
          <p:spPr>
            <a:xfrm>
              <a:off x="0" y="0"/>
              <a:ext cx="414782" cy="804418"/>
            </a:xfrm>
            <a:custGeom>
              <a:avLst/>
              <a:gdLst/>
              <a:ahLst/>
              <a:cxnLst/>
              <a:rect l="l" t="t" r="r" b="b"/>
              <a:pathLst>
                <a:path w="414782" h="804418">
                  <a:moveTo>
                    <a:pt x="202311" y="804418"/>
                  </a:moveTo>
                  <a:cubicBezTo>
                    <a:pt x="0" y="425958"/>
                    <a:pt x="0" y="364998"/>
                    <a:pt x="202311" y="0"/>
                  </a:cubicBezTo>
                  <a:cubicBezTo>
                    <a:pt x="404622" y="267081"/>
                    <a:pt x="414782" y="537464"/>
                    <a:pt x="202311" y="804418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50" name="Group 50"/>
          <p:cNvGrpSpPr/>
          <p:nvPr/>
        </p:nvGrpSpPr>
        <p:grpSpPr>
          <a:xfrm>
            <a:off x="3659040" y="9473760"/>
            <a:ext cx="295200" cy="594000"/>
            <a:chOff x="0" y="0"/>
            <a:chExt cx="393600" cy="792000"/>
          </a:xfrm>
        </p:grpSpPr>
        <p:sp>
          <p:nvSpPr>
            <p:cNvPr id="51" name="Freeform 51"/>
            <p:cNvSpPr/>
            <p:nvPr/>
          </p:nvSpPr>
          <p:spPr>
            <a:xfrm>
              <a:off x="0" y="0"/>
              <a:ext cx="393573" cy="791972"/>
            </a:xfrm>
            <a:custGeom>
              <a:avLst/>
              <a:gdLst/>
              <a:ahLst/>
              <a:cxnLst/>
              <a:rect l="l" t="t" r="r" b="b"/>
              <a:pathLst>
                <a:path w="393573" h="791972">
                  <a:moveTo>
                    <a:pt x="191770" y="791972"/>
                  </a:moveTo>
                  <a:cubicBezTo>
                    <a:pt x="0" y="599059"/>
                    <a:pt x="0" y="186182"/>
                    <a:pt x="191770" y="0"/>
                  </a:cubicBezTo>
                  <a:cubicBezTo>
                    <a:pt x="393573" y="345186"/>
                    <a:pt x="393573" y="446786"/>
                    <a:pt x="191770" y="791972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52" name="Group 52"/>
          <p:cNvGrpSpPr/>
          <p:nvPr/>
        </p:nvGrpSpPr>
        <p:grpSpPr>
          <a:xfrm>
            <a:off x="4424400" y="9479520"/>
            <a:ext cx="298800" cy="581040"/>
            <a:chOff x="0" y="0"/>
            <a:chExt cx="398400" cy="774720"/>
          </a:xfrm>
        </p:grpSpPr>
        <p:sp>
          <p:nvSpPr>
            <p:cNvPr id="53" name="Freeform 53"/>
            <p:cNvSpPr/>
            <p:nvPr/>
          </p:nvSpPr>
          <p:spPr>
            <a:xfrm>
              <a:off x="0" y="0"/>
              <a:ext cx="398399" cy="774700"/>
            </a:xfrm>
            <a:custGeom>
              <a:avLst/>
              <a:gdLst/>
              <a:ahLst/>
              <a:cxnLst/>
              <a:rect l="l" t="t" r="r" b="b"/>
              <a:pathLst>
                <a:path w="398399" h="774700">
                  <a:moveTo>
                    <a:pt x="204343" y="774700"/>
                  </a:moveTo>
                  <a:cubicBezTo>
                    <a:pt x="0" y="517652"/>
                    <a:pt x="0" y="253746"/>
                    <a:pt x="204343" y="0"/>
                  </a:cubicBezTo>
                  <a:cubicBezTo>
                    <a:pt x="398399" y="162433"/>
                    <a:pt x="398399" y="595376"/>
                    <a:pt x="204343" y="77470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54" name="Group 54"/>
          <p:cNvGrpSpPr/>
          <p:nvPr/>
        </p:nvGrpSpPr>
        <p:grpSpPr>
          <a:xfrm>
            <a:off x="2864160" y="9473760"/>
            <a:ext cx="295200" cy="594000"/>
            <a:chOff x="0" y="0"/>
            <a:chExt cx="393600" cy="792000"/>
          </a:xfrm>
        </p:grpSpPr>
        <p:sp>
          <p:nvSpPr>
            <p:cNvPr id="55" name="Freeform 55"/>
            <p:cNvSpPr/>
            <p:nvPr/>
          </p:nvSpPr>
          <p:spPr>
            <a:xfrm>
              <a:off x="0" y="0"/>
              <a:ext cx="393573" cy="791972"/>
            </a:xfrm>
            <a:custGeom>
              <a:avLst/>
              <a:gdLst/>
              <a:ahLst/>
              <a:cxnLst/>
              <a:rect l="l" t="t" r="r" b="b"/>
              <a:pathLst>
                <a:path w="393573" h="791972">
                  <a:moveTo>
                    <a:pt x="191770" y="791972"/>
                  </a:moveTo>
                  <a:cubicBezTo>
                    <a:pt x="0" y="599059"/>
                    <a:pt x="0" y="186182"/>
                    <a:pt x="191770" y="0"/>
                  </a:cubicBezTo>
                  <a:cubicBezTo>
                    <a:pt x="393573" y="345186"/>
                    <a:pt x="393573" y="446786"/>
                    <a:pt x="191770" y="791972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56" name="Group 56"/>
          <p:cNvGrpSpPr/>
          <p:nvPr/>
        </p:nvGrpSpPr>
        <p:grpSpPr>
          <a:xfrm>
            <a:off x="774720" y="9648720"/>
            <a:ext cx="562320" cy="637920"/>
            <a:chOff x="0" y="0"/>
            <a:chExt cx="749760" cy="850560"/>
          </a:xfrm>
        </p:grpSpPr>
        <p:sp>
          <p:nvSpPr>
            <p:cNvPr id="57" name="Freeform 57"/>
            <p:cNvSpPr/>
            <p:nvPr/>
          </p:nvSpPr>
          <p:spPr>
            <a:xfrm>
              <a:off x="0" y="0"/>
              <a:ext cx="749808" cy="850519"/>
            </a:xfrm>
            <a:custGeom>
              <a:avLst/>
              <a:gdLst/>
              <a:ahLst/>
              <a:cxnLst/>
              <a:rect l="l" t="t" r="r" b="b"/>
              <a:pathLst>
                <a:path w="749808" h="850519">
                  <a:moveTo>
                    <a:pt x="749808" y="850519"/>
                  </a:moveTo>
                  <a:cubicBezTo>
                    <a:pt x="486410" y="850519"/>
                    <a:pt x="263525" y="850519"/>
                    <a:pt x="0" y="850519"/>
                  </a:cubicBezTo>
                  <a:cubicBezTo>
                    <a:pt x="121539" y="567055"/>
                    <a:pt x="233045" y="283464"/>
                    <a:pt x="354584" y="0"/>
                  </a:cubicBezTo>
                  <a:cubicBezTo>
                    <a:pt x="364744" y="0"/>
                    <a:pt x="374904" y="0"/>
                    <a:pt x="395097" y="0"/>
                  </a:cubicBezTo>
                  <a:cubicBezTo>
                    <a:pt x="506603" y="280162"/>
                    <a:pt x="628142" y="560324"/>
                    <a:pt x="749681" y="850519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58" name="Group 58"/>
          <p:cNvGrpSpPr/>
          <p:nvPr/>
        </p:nvGrpSpPr>
        <p:grpSpPr>
          <a:xfrm>
            <a:off x="2330640" y="9645840"/>
            <a:ext cx="558720" cy="641520"/>
            <a:chOff x="0" y="0"/>
            <a:chExt cx="744960" cy="855360"/>
          </a:xfrm>
        </p:grpSpPr>
        <p:sp>
          <p:nvSpPr>
            <p:cNvPr id="59" name="Freeform 59"/>
            <p:cNvSpPr/>
            <p:nvPr/>
          </p:nvSpPr>
          <p:spPr>
            <a:xfrm>
              <a:off x="0" y="0"/>
              <a:ext cx="744982" cy="855345"/>
            </a:xfrm>
            <a:custGeom>
              <a:avLst/>
              <a:gdLst/>
              <a:ahLst/>
              <a:cxnLst/>
              <a:rect l="l" t="t" r="r" b="b"/>
              <a:pathLst>
                <a:path w="744982" h="855345">
                  <a:moveTo>
                    <a:pt x="382524" y="0"/>
                  </a:moveTo>
                  <a:cubicBezTo>
                    <a:pt x="503301" y="283972"/>
                    <a:pt x="624078" y="567944"/>
                    <a:pt x="744982" y="855345"/>
                  </a:cubicBezTo>
                  <a:cubicBezTo>
                    <a:pt x="483235" y="855345"/>
                    <a:pt x="251714" y="855345"/>
                    <a:pt x="0" y="855345"/>
                  </a:cubicBezTo>
                  <a:cubicBezTo>
                    <a:pt x="120777" y="564642"/>
                    <a:pt x="231521" y="283972"/>
                    <a:pt x="352298" y="0"/>
                  </a:cubicBezTo>
                  <a:cubicBezTo>
                    <a:pt x="362331" y="0"/>
                    <a:pt x="372491" y="0"/>
                    <a:pt x="382524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60" name="Group 60"/>
          <p:cNvGrpSpPr/>
          <p:nvPr/>
        </p:nvGrpSpPr>
        <p:grpSpPr>
          <a:xfrm>
            <a:off x="1555920" y="9645840"/>
            <a:ext cx="552240" cy="641520"/>
            <a:chOff x="0" y="0"/>
            <a:chExt cx="736320" cy="855360"/>
          </a:xfrm>
        </p:grpSpPr>
        <p:sp>
          <p:nvSpPr>
            <p:cNvPr id="61" name="Freeform 61"/>
            <p:cNvSpPr/>
            <p:nvPr/>
          </p:nvSpPr>
          <p:spPr>
            <a:xfrm>
              <a:off x="0" y="0"/>
              <a:ext cx="736346" cy="855345"/>
            </a:xfrm>
            <a:custGeom>
              <a:avLst/>
              <a:gdLst/>
              <a:ahLst/>
              <a:cxnLst/>
              <a:rect l="l" t="t" r="r" b="b"/>
              <a:pathLst>
                <a:path w="736346" h="855345">
                  <a:moveTo>
                    <a:pt x="383286" y="0"/>
                  </a:moveTo>
                  <a:cubicBezTo>
                    <a:pt x="504317" y="283972"/>
                    <a:pt x="615315" y="564642"/>
                    <a:pt x="736346" y="855345"/>
                  </a:cubicBezTo>
                  <a:cubicBezTo>
                    <a:pt x="494284" y="855345"/>
                    <a:pt x="262255" y="855345"/>
                    <a:pt x="0" y="855345"/>
                  </a:cubicBezTo>
                  <a:cubicBezTo>
                    <a:pt x="110998" y="567944"/>
                    <a:pt x="232029" y="283972"/>
                    <a:pt x="353060" y="0"/>
                  </a:cubicBezTo>
                  <a:cubicBezTo>
                    <a:pt x="363093" y="0"/>
                    <a:pt x="373253" y="0"/>
                    <a:pt x="383286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62" name="Group 62"/>
          <p:cNvGrpSpPr/>
          <p:nvPr/>
        </p:nvGrpSpPr>
        <p:grpSpPr>
          <a:xfrm>
            <a:off x="0" y="9645840"/>
            <a:ext cx="555840" cy="644400"/>
            <a:chOff x="0" y="0"/>
            <a:chExt cx="741120" cy="859200"/>
          </a:xfrm>
        </p:grpSpPr>
        <p:sp>
          <p:nvSpPr>
            <p:cNvPr id="63" name="Freeform 63"/>
            <p:cNvSpPr/>
            <p:nvPr/>
          </p:nvSpPr>
          <p:spPr>
            <a:xfrm>
              <a:off x="0" y="0"/>
              <a:ext cx="741172" cy="859155"/>
            </a:xfrm>
            <a:custGeom>
              <a:avLst/>
              <a:gdLst/>
              <a:ahLst/>
              <a:cxnLst/>
              <a:rect l="l" t="t" r="r" b="b"/>
              <a:pathLst>
                <a:path w="741172" h="859155">
                  <a:moveTo>
                    <a:pt x="385826" y="0"/>
                  </a:moveTo>
                  <a:cubicBezTo>
                    <a:pt x="507619" y="284099"/>
                    <a:pt x="619379" y="568325"/>
                    <a:pt x="741172" y="859155"/>
                  </a:cubicBezTo>
                  <a:cubicBezTo>
                    <a:pt x="487426" y="859155"/>
                    <a:pt x="253873" y="859155"/>
                    <a:pt x="0" y="859155"/>
                  </a:cubicBezTo>
                  <a:cubicBezTo>
                    <a:pt x="111633" y="571627"/>
                    <a:pt x="233553" y="287528"/>
                    <a:pt x="355346" y="3429"/>
                  </a:cubicBezTo>
                  <a:cubicBezTo>
                    <a:pt x="365506" y="0"/>
                    <a:pt x="375666" y="0"/>
                    <a:pt x="385826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64" name="Group 64"/>
          <p:cNvGrpSpPr/>
          <p:nvPr/>
        </p:nvGrpSpPr>
        <p:grpSpPr>
          <a:xfrm>
            <a:off x="2063520" y="9464400"/>
            <a:ext cx="311040" cy="603360"/>
            <a:chOff x="0" y="0"/>
            <a:chExt cx="414720" cy="804480"/>
          </a:xfrm>
        </p:grpSpPr>
        <p:sp>
          <p:nvSpPr>
            <p:cNvPr id="65" name="Freeform 65"/>
            <p:cNvSpPr/>
            <p:nvPr/>
          </p:nvSpPr>
          <p:spPr>
            <a:xfrm>
              <a:off x="0" y="0"/>
              <a:ext cx="414782" cy="804418"/>
            </a:xfrm>
            <a:custGeom>
              <a:avLst/>
              <a:gdLst/>
              <a:ahLst/>
              <a:cxnLst/>
              <a:rect l="l" t="t" r="r" b="b"/>
              <a:pathLst>
                <a:path w="414782" h="804418">
                  <a:moveTo>
                    <a:pt x="202311" y="804418"/>
                  </a:moveTo>
                  <a:cubicBezTo>
                    <a:pt x="0" y="425958"/>
                    <a:pt x="0" y="364998"/>
                    <a:pt x="202311" y="0"/>
                  </a:cubicBezTo>
                  <a:cubicBezTo>
                    <a:pt x="404622" y="267081"/>
                    <a:pt x="414782" y="537464"/>
                    <a:pt x="202311" y="804418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66" name="Group 66"/>
          <p:cNvGrpSpPr/>
          <p:nvPr/>
        </p:nvGrpSpPr>
        <p:grpSpPr>
          <a:xfrm>
            <a:off x="524160" y="9474480"/>
            <a:ext cx="295200" cy="594000"/>
            <a:chOff x="0" y="0"/>
            <a:chExt cx="393600" cy="792000"/>
          </a:xfrm>
        </p:grpSpPr>
        <p:sp>
          <p:nvSpPr>
            <p:cNvPr id="67" name="Freeform 67"/>
            <p:cNvSpPr/>
            <p:nvPr/>
          </p:nvSpPr>
          <p:spPr>
            <a:xfrm>
              <a:off x="0" y="0"/>
              <a:ext cx="393573" cy="791972"/>
            </a:xfrm>
            <a:custGeom>
              <a:avLst/>
              <a:gdLst/>
              <a:ahLst/>
              <a:cxnLst/>
              <a:rect l="l" t="t" r="r" b="b"/>
              <a:pathLst>
                <a:path w="393573" h="791972">
                  <a:moveTo>
                    <a:pt x="191770" y="791972"/>
                  </a:moveTo>
                  <a:cubicBezTo>
                    <a:pt x="0" y="599059"/>
                    <a:pt x="0" y="186182"/>
                    <a:pt x="191770" y="0"/>
                  </a:cubicBezTo>
                  <a:cubicBezTo>
                    <a:pt x="393573" y="345186"/>
                    <a:pt x="393573" y="446786"/>
                    <a:pt x="191770" y="791972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68" name="Group 68"/>
          <p:cNvGrpSpPr/>
          <p:nvPr/>
        </p:nvGrpSpPr>
        <p:grpSpPr>
          <a:xfrm>
            <a:off x="1288800" y="9480240"/>
            <a:ext cx="298800" cy="581040"/>
            <a:chOff x="0" y="0"/>
            <a:chExt cx="398400" cy="774720"/>
          </a:xfrm>
        </p:grpSpPr>
        <p:sp>
          <p:nvSpPr>
            <p:cNvPr id="69" name="Freeform 69"/>
            <p:cNvSpPr/>
            <p:nvPr/>
          </p:nvSpPr>
          <p:spPr>
            <a:xfrm>
              <a:off x="0" y="0"/>
              <a:ext cx="398399" cy="774700"/>
            </a:xfrm>
            <a:custGeom>
              <a:avLst/>
              <a:gdLst/>
              <a:ahLst/>
              <a:cxnLst/>
              <a:rect l="l" t="t" r="r" b="b"/>
              <a:pathLst>
                <a:path w="398399" h="774700">
                  <a:moveTo>
                    <a:pt x="204343" y="774700"/>
                  </a:moveTo>
                  <a:cubicBezTo>
                    <a:pt x="0" y="517652"/>
                    <a:pt x="0" y="253746"/>
                    <a:pt x="204343" y="0"/>
                  </a:cubicBezTo>
                  <a:cubicBezTo>
                    <a:pt x="398399" y="162433"/>
                    <a:pt x="398399" y="595376"/>
                    <a:pt x="204343" y="77470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70" name="Group 70"/>
          <p:cNvGrpSpPr/>
          <p:nvPr/>
        </p:nvGrpSpPr>
        <p:grpSpPr>
          <a:xfrm>
            <a:off x="16173360" y="9663840"/>
            <a:ext cx="562320" cy="637920"/>
            <a:chOff x="0" y="0"/>
            <a:chExt cx="749760" cy="850560"/>
          </a:xfrm>
        </p:grpSpPr>
        <p:sp>
          <p:nvSpPr>
            <p:cNvPr id="71" name="Freeform 71"/>
            <p:cNvSpPr/>
            <p:nvPr/>
          </p:nvSpPr>
          <p:spPr>
            <a:xfrm>
              <a:off x="0" y="0"/>
              <a:ext cx="749808" cy="850519"/>
            </a:xfrm>
            <a:custGeom>
              <a:avLst/>
              <a:gdLst/>
              <a:ahLst/>
              <a:cxnLst/>
              <a:rect l="l" t="t" r="r" b="b"/>
              <a:pathLst>
                <a:path w="749808" h="850519">
                  <a:moveTo>
                    <a:pt x="749808" y="850519"/>
                  </a:moveTo>
                  <a:cubicBezTo>
                    <a:pt x="486410" y="850519"/>
                    <a:pt x="263525" y="850519"/>
                    <a:pt x="0" y="850519"/>
                  </a:cubicBezTo>
                  <a:cubicBezTo>
                    <a:pt x="121539" y="567055"/>
                    <a:pt x="233045" y="283464"/>
                    <a:pt x="354584" y="0"/>
                  </a:cubicBezTo>
                  <a:cubicBezTo>
                    <a:pt x="364744" y="0"/>
                    <a:pt x="374904" y="0"/>
                    <a:pt x="395097" y="0"/>
                  </a:cubicBezTo>
                  <a:cubicBezTo>
                    <a:pt x="506603" y="280162"/>
                    <a:pt x="628142" y="560324"/>
                    <a:pt x="749681" y="850519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72" name="Group 72"/>
          <p:cNvGrpSpPr/>
          <p:nvPr/>
        </p:nvGrpSpPr>
        <p:grpSpPr>
          <a:xfrm>
            <a:off x="17729280" y="9660960"/>
            <a:ext cx="558720" cy="641520"/>
            <a:chOff x="0" y="0"/>
            <a:chExt cx="744960" cy="855360"/>
          </a:xfrm>
        </p:grpSpPr>
        <p:sp>
          <p:nvSpPr>
            <p:cNvPr id="73" name="Freeform 73"/>
            <p:cNvSpPr/>
            <p:nvPr/>
          </p:nvSpPr>
          <p:spPr>
            <a:xfrm>
              <a:off x="0" y="0"/>
              <a:ext cx="744982" cy="855345"/>
            </a:xfrm>
            <a:custGeom>
              <a:avLst/>
              <a:gdLst/>
              <a:ahLst/>
              <a:cxnLst/>
              <a:rect l="l" t="t" r="r" b="b"/>
              <a:pathLst>
                <a:path w="744982" h="855345">
                  <a:moveTo>
                    <a:pt x="382524" y="0"/>
                  </a:moveTo>
                  <a:cubicBezTo>
                    <a:pt x="503301" y="283972"/>
                    <a:pt x="624078" y="567944"/>
                    <a:pt x="744982" y="855345"/>
                  </a:cubicBezTo>
                  <a:cubicBezTo>
                    <a:pt x="483235" y="855345"/>
                    <a:pt x="251714" y="855345"/>
                    <a:pt x="0" y="855345"/>
                  </a:cubicBezTo>
                  <a:cubicBezTo>
                    <a:pt x="120777" y="564642"/>
                    <a:pt x="231521" y="283972"/>
                    <a:pt x="352298" y="0"/>
                  </a:cubicBezTo>
                  <a:cubicBezTo>
                    <a:pt x="362331" y="0"/>
                    <a:pt x="372491" y="0"/>
                    <a:pt x="382524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74" name="Group 74"/>
          <p:cNvGrpSpPr/>
          <p:nvPr/>
        </p:nvGrpSpPr>
        <p:grpSpPr>
          <a:xfrm>
            <a:off x="16954560" y="9660960"/>
            <a:ext cx="552240" cy="641520"/>
            <a:chOff x="0" y="0"/>
            <a:chExt cx="736320" cy="855360"/>
          </a:xfrm>
        </p:grpSpPr>
        <p:sp>
          <p:nvSpPr>
            <p:cNvPr id="75" name="Freeform 75"/>
            <p:cNvSpPr/>
            <p:nvPr/>
          </p:nvSpPr>
          <p:spPr>
            <a:xfrm>
              <a:off x="0" y="0"/>
              <a:ext cx="736346" cy="855345"/>
            </a:xfrm>
            <a:custGeom>
              <a:avLst/>
              <a:gdLst/>
              <a:ahLst/>
              <a:cxnLst/>
              <a:rect l="l" t="t" r="r" b="b"/>
              <a:pathLst>
                <a:path w="736346" h="855345">
                  <a:moveTo>
                    <a:pt x="383286" y="0"/>
                  </a:moveTo>
                  <a:cubicBezTo>
                    <a:pt x="504317" y="283972"/>
                    <a:pt x="615315" y="564642"/>
                    <a:pt x="736346" y="855345"/>
                  </a:cubicBezTo>
                  <a:cubicBezTo>
                    <a:pt x="494284" y="855345"/>
                    <a:pt x="262255" y="855345"/>
                    <a:pt x="0" y="855345"/>
                  </a:cubicBezTo>
                  <a:cubicBezTo>
                    <a:pt x="110998" y="567944"/>
                    <a:pt x="232029" y="283972"/>
                    <a:pt x="353060" y="0"/>
                  </a:cubicBezTo>
                  <a:cubicBezTo>
                    <a:pt x="363093" y="0"/>
                    <a:pt x="373253" y="0"/>
                    <a:pt x="383286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76" name="Group 76"/>
          <p:cNvGrpSpPr/>
          <p:nvPr/>
        </p:nvGrpSpPr>
        <p:grpSpPr>
          <a:xfrm>
            <a:off x="15398640" y="9660960"/>
            <a:ext cx="555840" cy="644400"/>
            <a:chOff x="0" y="0"/>
            <a:chExt cx="741120" cy="859200"/>
          </a:xfrm>
        </p:grpSpPr>
        <p:sp>
          <p:nvSpPr>
            <p:cNvPr id="77" name="Freeform 77"/>
            <p:cNvSpPr/>
            <p:nvPr/>
          </p:nvSpPr>
          <p:spPr>
            <a:xfrm>
              <a:off x="0" y="0"/>
              <a:ext cx="741172" cy="859155"/>
            </a:xfrm>
            <a:custGeom>
              <a:avLst/>
              <a:gdLst/>
              <a:ahLst/>
              <a:cxnLst/>
              <a:rect l="l" t="t" r="r" b="b"/>
              <a:pathLst>
                <a:path w="741172" h="859155">
                  <a:moveTo>
                    <a:pt x="385826" y="0"/>
                  </a:moveTo>
                  <a:cubicBezTo>
                    <a:pt x="507619" y="284099"/>
                    <a:pt x="619379" y="568325"/>
                    <a:pt x="741172" y="859155"/>
                  </a:cubicBezTo>
                  <a:cubicBezTo>
                    <a:pt x="487426" y="859155"/>
                    <a:pt x="253873" y="859155"/>
                    <a:pt x="0" y="859155"/>
                  </a:cubicBezTo>
                  <a:cubicBezTo>
                    <a:pt x="111633" y="571627"/>
                    <a:pt x="233553" y="287528"/>
                    <a:pt x="355346" y="3429"/>
                  </a:cubicBezTo>
                  <a:cubicBezTo>
                    <a:pt x="365506" y="0"/>
                    <a:pt x="375666" y="0"/>
                    <a:pt x="385826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78" name="Group 78"/>
          <p:cNvGrpSpPr/>
          <p:nvPr/>
        </p:nvGrpSpPr>
        <p:grpSpPr>
          <a:xfrm>
            <a:off x="17462160" y="9479520"/>
            <a:ext cx="311040" cy="603360"/>
            <a:chOff x="0" y="0"/>
            <a:chExt cx="414720" cy="804480"/>
          </a:xfrm>
        </p:grpSpPr>
        <p:sp>
          <p:nvSpPr>
            <p:cNvPr id="79" name="Freeform 79"/>
            <p:cNvSpPr/>
            <p:nvPr/>
          </p:nvSpPr>
          <p:spPr>
            <a:xfrm>
              <a:off x="0" y="0"/>
              <a:ext cx="414782" cy="804418"/>
            </a:xfrm>
            <a:custGeom>
              <a:avLst/>
              <a:gdLst/>
              <a:ahLst/>
              <a:cxnLst/>
              <a:rect l="l" t="t" r="r" b="b"/>
              <a:pathLst>
                <a:path w="414782" h="804418">
                  <a:moveTo>
                    <a:pt x="202311" y="804418"/>
                  </a:moveTo>
                  <a:cubicBezTo>
                    <a:pt x="0" y="425958"/>
                    <a:pt x="0" y="364998"/>
                    <a:pt x="202311" y="0"/>
                  </a:cubicBezTo>
                  <a:cubicBezTo>
                    <a:pt x="404622" y="267081"/>
                    <a:pt x="414782" y="537464"/>
                    <a:pt x="202311" y="804418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80" name="Group 80"/>
          <p:cNvGrpSpPr/>
          <p:nvPr/>
        </p:nvGrpSpPr>
        <p:grpSpPr>
          <a:xfrm>
            <a:off x="15922800" y="9489600"/>
            <a:ext cx="295200" cy="594000"/>
            <a:chOff x="0" y="0"/>
            <a:chExt cx="393600" cy="792000"/>
          </a:xfrm>
        </p:grpSpPr>
        <p:sp>
          <p:nvSpPr>
            <p:cNvPr id="81" name="Freeform 81"/>
            <p:cNvSpPr/>
            <p:nvPr/>
          </p:nvSpPr>
          <p:spPr>
            <a:xfrm>
              <a:off x="0" y="0"/>
              <a:ext cx="393573" cy="791972"/>
            </a:xfrm>
            <a:custGeom>
              <a:avLst/>
              <a:gdLst/>
              <a:ahLst/>
              <a:cxnLst/>
              <a:rect l="l" t="t" r="r" b="b"/>
              <a:pathLst>
                <a:path w="393573" h="791972">
                  <a:moveTo>
                    <a:pt x="191770" y="791972"/>
                  </a:moveTo>
                  <a:cubicBezTo>
                    <a:pt x="0" y="599059"/>
                    <a:pt x="0" y="186182"/>
                    <a:pt x="191770" y="0"/>
                  </a:cubicBezTo>
                  <a:cubicBezTo>
                    <a:pt x="393573" y="345186"/>
                    <a:pt x="393573" y="446786"/>
                    <a:pt x="191770" y="791972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82" name="Group 82"/>
          <p:cNvGrpSpPr/>
          <p:nvPr/>
        </p:nvGrpSpPr>
        <p:grpSpPr>
          <a:xfrm>
            <a:off x="16688160" y="9496080"/>
            <a:ext cx="298800" cy="581040"/>
            <a:chOff x="0" y="0"/>
            <a:chExt cx="398400" cy="774720"/>
          </a:xfrm>
        </p:grpSpPr>
        <p:sp>
          <p:nvSpPr>
            <p:cNvPr id="83" name="Freeform 83"/>
            <p:cNvSpPr/>
            <p:nvPr/>
          </p:nvSpPr>
          <p:spPr>
            <a:xfrm>
              <a:off x="0" y="0"/>
              <a:ext cx="398399" cy="774700"/>
            </a:xfrm>
            <a:custGeom>
              <a:avLst/>
              <a:gdLst/>
              <a:ahLst/>
              <a:cxnLst/>
              <a:rect l="l" t="t" r="r" b="b"/>
              <a:pathLst>
                <a:path w="398399" h="774700">
                  <a:moveTo>
                    <a:pt x="204343" y="774700"/>
                  </a:moveTo>
                  <a:cubicBezTo>
                    <a:pt x="0" y="517652"/>
                    <a:pt x="0" y="253746"/>
                    <a:pt x="204343" y="0"/>
                  </a:cubicBezTo>
                  <a:cubicBezTo>
                    <a:pt x="398399" y="162433"/>
                    <a:pt x="398399" y="595376"/>
                    <a:pt x="204343" y="77470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84" name="Group 84"/>
          <p:cNvGrpSpPr/>
          <p:nvPr/>
        </p:nvGrpSpPr>
        <p:grpSpPr>
          <a:xfrm>
            <a:off x="15127200" y="9489600"/>
            <a:ext cx="295200" cy="594000"/>
            <a:chOff x="0" y="0"/>
            <a:chExt cx="393600" cy="792000"/>
          </a:xfrm>
        </p:grpSpPr>
        <p:sp>
          <p:nvSpPr>
            <p:cNvPr id="85" name="Freeform 85"/>
            <p:cNvSpPr/>
            <p:nvPr/>
          </p:nvSpPr>
          <p:spPr>
            <a:xfrm>
              <a:off x="0" y="0"/>
              <a:ext cx="393573" cy="791972"/>
            </a:xfrm>
            <a:custGeom>
              <a:avLst/>
              <a:gdLst/>
              <a:ahLst/>
              <a:cxnLst/>
              <a:rect l="l" t="t" r="r" b="b"/>
              <a:pathLst>
                <a:path w="393573" h="791972">
                  <a:moveTo>
                    <a:pt x="191770" y="791972"/>
                  </a:moveTo>
                  <a:cubicBezTo>
                    <a:pt x="0" y="599059"/>
                    <a:pt x="0" y="186182"/>
                    <a:pt x="191770" y="0"/>
                  </a:cubicBezTo>
                  <a:cubicBezTo>
                    <a:pt x="393573" y="345186"/>
                    <a:pt x="393573" y="446786"/>
                    <a:pt x="191770" y="791972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86" name="Group 86"/>
          <p:cNvGrpSpPr/>
          <p:nvPr/>
        </p:nvGrpSpPr>
        <p:grpSpPr>
          <a:xfrm>
            <a:off x="13037760" y="9664560"/>
            <a:ext cx="562320" cy="637920"/>
            <a:chOff x="0" y="0"/>
            <a:chExt cx="749760" cy="850560"/>
          </a:xfrm>
        </p:grpSpPr>
        <p:sp>
          <p:nvSpPr>
            <p:cNvPr id="87" name="Freeform 87"/>
            <p:cNvSpPr/>
            <p:nvPr/>
          </p:nvSpPr>
          <p:spPr>
            <a:xfrm>
              <a:off x="0" y="0"/>
              <a:ext cx="749808" cy="850519"/>
            </a:xfrm>
            <a:custGeom>
              <a:avLst/>
              <a:gdLst/>
              <a:ahLst/>
              <a:cxnLst/>
              <a:rect l="l" t="t" r="r" b="b"/>
              <a:pathLst>
                <a:path w="749808" h="850519">
                  <a:moveTo>
                    <a:pt x="749808" y="850519"/>
                  </a:moveTo>
                  <a:cubicBezTo>
                    <a:pt x="486410" y="850519"/>
                    <a:pt x="263525" y="850519"/>
                    <a:pt x="0" y="850519"/>
                  </a:cubicBezTo>
                  <a:cubicBezTo>
                    <a:pt x="121539" y="567055"/>
                    <a:pt x="233045" y="283464"/>
                    <a:pt x="354584" y="0"/>
                  </a:cubicBezTo>
                  <a:cubicBezTo>
                    <a:pt x="364744" y="0"/>
                    <a:pt x="374904" y="0"/>
                    <a:pt x="395097" y="0"/>
                  </a:cubicBezTo>
                  <a:cubicBezTo>
                    <a:pt x="506603" y="280162"/>
                    <a:pt x="628142" y="560324"/>
                    <a:pt x="749681" y="850519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88" name="Group 88"/>
          <p:cNvGrpSpPr/>
          <p:nvPr/>
        </p:nvGrpSpPr>
        <p:grpSpPr>
          <a:xfrm>
            <a:off x="14593680" y="9661680"/>
            <a:ext cx="558720" cy="641520"/>
            <a:chOff x="0" y="0"/>
            <a:chExt cx="744960" cy="855360"/>
          </a:xfrm>
        </p:grpSpPr>
        <p:sp>
          <p:nvSpPr>
            <p:cNvPr id="89" name="Freeform 89"/>
            <p:cNvSpPr/>
            <p:nvPr/>
          </p:nvSpPr>
          <p:spPr>
            <a:xfrm>
              <a:off x="0" y="0"/>
              <a:ext cx="744982" cy="855345"/>
            </a:xfrm>
            <a:custGeom>
              <a:avLst/>
              <a:gdLst/>
              <a:ahLst/>
              <a:cxnLst/>
              <a:rect l="l" t="t" r="r" b="b"/>
              <a:pathLst>
                <a:path w="744982" h="855345">
                  <a:moveTo>
                    <a:pt x="382524" y="0"/>
                  </a:moveTo>
                  <a:cubicBezTo>
                    <a:pt x="503301" y="283972"/>
                    <a:pt x="624078" y="567944"/>
                    <a:pt x="744982" y="855345"/>
                  </a:cubicBezTo>
                  <a:cubicBezTo>
                    <a:pt x="483235" y="855345"/>
                    <a:pt x="251714" y="855345"/>
                    <a:pt x="0" y="855345"/>
                  </a:cubicBezTo>
                  <a:cubicBezTo>
                    <a:pt x="120777" y="564642"/>
                    <a:pt x="231521" y="283972"/>
                    <a:pt x="352298" y="0"/>
                  </a:cubicBezTo>
                  <a:cubicBezTo>
                    <a:pt x="362331" y="0"/>
                    <a:pt x="372491" y="0"/>
                    <a:pt x="382524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90" name="Group 90"/>
          <p:cNvGrpSpPr/>
          <p:nvPr/>
        </p:nvGrpSpPr>
        <p:grpSpPr>
          <a:xfrm>
            <a:off x="13818960" y="9661680"/>
            <a:ext cx="552240" cy="641520"/>
            <a:chOff x="0" y="0"/>
            <a:chExt cx="736320" cy="855360"/>
          </a:xfrm>
        </p:grpSpPr>
        <p:sp>
          <p:nvSpPr>
            <p:cNvPr id="91" name="Freeform 91"/>
            <p:cNvSpPr/>
            <p:nvPr/>
          </p:nvSpPr>
          <p:spPr>
            <a:xfrm>
              <a:off x="0" y="0"/>
              <a:ext cx="736346" cy="855345"/>
            </a:xfrm>
            <a:custGeom>
              <a:avLst/>
              <a:gdLst/>
              <a:ahLst/>
              <a:cxnLst/>
              <a:rect l="l" t="t" r="r" b="b"/>
              <a:pathLst>
                <a:path w="736346" h="855345">
                  <a:moveTo>
                    <a:pt x="383286" y="0"/>
                  </a:moveTo>
                  <a:cubicBezTo>
                    <a:pt x="504317" y="283972"/>
                    <a:pt x="615315" y="564642"/>
                    <a:pt x="736346" y="855345"/>
                  </a:cubicBezTo>
                  <a:cubicBezTo>
                    <a:pt x="494284" y="855345"/>
                    <a:pt x="262255" y="855345"/>
                    <a:pt x="0" y="855345"/>
                  </a:cubicBezTo>
                  <a:cubicBezTo>
                    <a:pt x="110998" y="567944"/>
                    <a:pt x="232029" y="283972"/>
                    <a:pt x="353060" y="0"/>
                  </a:cubicBezTo>
                  <a:cubicBezTo>
                    <a:pt x="363093" y="0"/>
                    <a:pt x="373253" y="0"/>
                    <a:pt x="383286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92" name="Group 92"/>
          <p:cNvGrpSpPr/>
          <p:nvPr/>
        </p:nvGrpSpPr>
        <p:grpSpPr>
          <a:xfrm>
            <a:off x="12263040" y="9661680"/>
            <a:ext cx="555840" cy="644400"/>
            <a:chOff x="0" y="0"/>
            <a:chExt cx="741120" cy="859200"/>
          </a:xfrm>
        </p:grpSpPr>
        <p:sp>
          <p:nvSpPr>
            <p:cNvPr id="93" name="Freeform 93"/>
            <p:cNvSpPr/>
            <p:nvPr/>
          </p:nvSpPr>
          <p:spPr>
            <a:xfrm>
              <a:off x="0" y="0"/>
              <a:ext cx="741172" cy="859155"/>
            </a:xfrm>
            <a:custGeom>
              <a:avLst/>
              <a:gdLst/>
              <a:ahLst/>
              <a:cxnLst/>
              <a:rect l="l" t="t" r="r" b="b"/>
              <a:pathLst>
                <a:path w="741172" h="859155">
                  <a:moveTo>
                    <a:pt x="385826" y="0"/>
                  </a:moveTo>
                  <a:cubicBezTo>
                    <a:pt x="507619" y="284099"/>
                    <a:pt x="619379" y="568325"/>
                    <a:pt x="741172" y="859155"/>
                  </a:cubicBezTo>
                  <a:cubicBezTo>
                    <a:pt x="487426" y="859155"/>
                    <a:pt x="253873" y="859155"/>
                    <a:pt x="0" y="859155"/>
                  </a:cubicBezTo>
                  <a:cubicBezTo>
                    <a:pt x="111633" y="571627"/>
                    <a:pt x="233553" y="287528"/>
                    <a:pt x="355346" y="3429"/>
                  </a:cubicBezTo>
                  <a:cubicBezTo>
                    <a:pt x="365506" y="0"/>
                    <a:pt x="375666" y="0"/>
                    <a:pt x="385826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94" name="Group 94"/>
          <p:cNvGrpSpPr/>
          <p:nvPr/>
        </p:nvGrpSpPr>
        <p:grpSpPr>
          <a:xfrm>
            <a:off x="14327280" y="9480240"/>
            <a:ext cx="311040" cy="603360"/>
            <a:chOff x="0" y="0"/>
            <a:chExt cx="414720" cy="804480"/>
          </a:xfrm>
        </p:grpSpPr>
        <p:sp>
          <p:nvSpPr>
            <p:cNvPr id="95" name="Freeform 95"/>
            <p:cNvSpPr/>
            <p:nvPr/>
          </p:nvSpPr>
          <p:spPr>
            <a:xfrm>
              <a:off x="0" y="0"/>
              <a:ext cx="414782" cy="804418"/>
            </a:xfrm>
            <a:custGeom>
              <a:avLst/>
              <a:gdLst/>
              <a:ahLst/>
              <a:cxnLst/>
              <a:rect l="l" t="t" r="r" b="b"/>
              <a:pathLst>
                <a:path w="414782" h="804418">
                  <a:moveTo>
                    <a:pt x="202311" y="804418"/>
                  </a:moveTo>
                  <a:cubicBezTo>
                    <a:pt x="0" y="425958"/>
                    <a:pt x="0" y="364998"/>
                    <a:pt x="202311" y="0"/>
                  </a:cubicBezTo>
                  <a:cubicBezTo>
                    <a:pt x="404622" y="267081"/>
                    <a:pt x="414782" y="537464"/>
                    <a:pt x="202311" y="804418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96" name="Group 96"/>
          <p:cNvGrpSpPr/>
          <p:nvPr/>
        </p:nvGrpSpPr>
        <p:grpSpPr>
          <a:xfrm>
            <a:off x="12787200" y="9490320"/>
            <a:ext cx="295200" cy="594000"/>
            <a:chOff x="0" y="0"/>
            <a:chExt cx="393600" cy="792000"/>
          </a:xfrm>
        </p:grpSpPr>
        <p:sp>
          <p:nvSpPr>
            <p:cNvPr id="97" name="Freeform 97"/>
            <p:cNvSpPr/>
            <p:nvPr/>
          </p:nvSpPr>
          <p:spPr>
            <a:xfrm>
              <a:off x="0" y="0"/>
              <a:ext cx="393573" cy="791972"/>
            </a:xfrm>
            <a:custGeom>
              <a:avLst/>
              <a:gdLst/>
              <a:ahLst/>
              <a:cxnLst/>
              <a:rect l="l" t="t" r="r" b="b"/>
              <a:pathLst>
                <a:path w="393573" h="791972">
                  <a:moveTo>
                    <a:pt x="191770" y="791972"/>
                  </a:moveTo>
                  <a:cubicBezTo>
                    <a:pt x="0" y="599059"/>
                    <a:pt x="0" y="186182"/>
                    <a:pt x="191770" y="0"/>
                  </a:cubicBezTo>
                  <a:cubicBezTo>
                    <a:pt x="393573" y="345186"/>
                    <a:pt x="393573" y="446786"/>
                    <a:pt x="191770" y="791972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98" name="Group 98"/>
          <p:cNvGrpSpPr/>
          <p:nvPr/>
        </p:nvGrpSpPr>
        <p:grpSpPr>
          <a:xfrm>
            <a:off x="13552560" y="9496080"/>
            <a:ext cx="298800" cy="581040"/>
            <a:chOff x="0" y="0"/>
            <a:chExt cx="398400" cy="774720"/>
          </a:xfrm>
        </p:grpSpPr>
        <p:sp>
          <p:nvSpPr>
            <p:cNvPr id="99" name="Freeform 99"/>
            <p:cNvSpPr/>
            <p:nvPr/>
          </p:nvSpPr>
          <p:spPr>
            <a:xfrm>
              <a:off x="0" y="0"/>
              <a:ext cx="398399" cy="774700"/>
            </a:xfrm>
            <a:custGeom>
              <a:avLst/>
              <a:gdLst/>
              <a:ahLst/>
              <a:cxnLst/>
              <a:rect l="l" t="t" r="r" b="b"/>
              <a:pathLst>
                <a:path w="398399" h="774700">
                  <a:moveTo>
                    <a:pt x="204343" y="774700"/>
                  </a:moveTo>
                  <a:cubicBezTo>
                    <a:pt x="0" y="517652"/>
                    <a:pt x="0" y="253746"/>
                    <a:pt x="204343" y="0"/>
                  </a:cubicBezTo>
                  <a:cubicBezTo>
                    <a:pt x="398399" y="162433"/>
                    <a:pt x="398399" y="595376"/>
                    <a:pt x="204343" y="77470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00" name="Group 100"/>
          <p:cNvGrpSpPr/>
          <p:nvPr/>
        </p:nvGrpSpPr>
        <p:grpSpPr>
          <a:xfrm>
            <a:off x="10011600" y="9682560"/>
            <a:ext cx="562320" cy="637920"/>
            <a:chOff x="0" y="0"/>
            <a:chExt cx="749760" cy="850560"/>
          </a:xfrm>
        </p:grpSpPr>
        <p:sp>
          <p:nvSpPr>
            <p:cNvPr id="101" name="Freeform 101"/>
            <p:cNvSpPr/>
            <p:nvPr/>
          </p:nvSpPr>
          <p:spPr>
            <a:xfrm>
              <a:off x="0" y="0"/>
              <a:ext cx="749808" cy="850519"/>
            </a:xfrm>
            <a:custGeom>
              <a:avLst/>
              <a:gdLst/>
              <a:ahLst/>
              <a:cxnLst/>
              <a:rect l="l" t="t" r="r" b="b"/>
              <a:pathLst>
                <a:path w="749808" h="850519">
                  <a:moveTo>
                    <a:pt x="749808" y="850519"/>
                  </a:moveTo>
                  <a:cubicBezTo>
                    <a:pt x="486410" y="850519"/>
                    <a:pt x="263525" y="850519"/>
                    <a:pt x="0" y="850519"/>
                  </a:cubicBezTo>
                  <a:cubicBezTo>
                    <a:pt x="121539" y="567055"/>
                    <a:pt x="233045" y="283464"/>
                    <a:pt x="354584" y="0"/>
                  </a:cubicBezTo>
                  <a:cubicBezTo>
                    <a:pt x="364744" y="0"/>
                    <a:pt x="374904" y="0"/>
                    <a:pt x="395097" y="0"/>
                  </a:cubicBezTo>
                  <a:cubicBezTo>
                    <a:pt x="506603" y="280162"/>
                    <a:pt x="628142" y="560324"/>
                    <a:pt x="749681" y="850519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02" name="Group 102"/>
          <p:cNvGrpSpPr/>
          <p:nvPr/>
        </p:nvGrpSpPr>
        <p:grpSpPr>
          <a:xfrm>
            <a:off x="11566800" y="9678960"/>
            <a:ext cx="558720" cy="641520"/>
            <a:chOff x="0" y="0"/>
            <a:chExt cx="744960" cy="855360"/>
          </a:xfrm>
        </p:grpSpPr>
        <p:sp>
          <p:nvSpPr>
            <p:cNvPr id="103" name="Freeform 103"/>
            <p:cNvSpPr/>
            <p:nvPr/>
          </p:nvSpPr>
          <p:spPr>
            <a:xfrm>
              <a:off x="0" y="0"/>
              <a:ext cx="744982" cy="855345"/>
            </a:xfrm>
            <a:custGeom>
              <a:avLst/>
              <a:gdLst/>
              <a:ahLst/>
              <a:cxnLst/>
              <a:rect l="l" t="t" r="r" b="b"/>
              <a:pathLst>
                <a:path w="744982" h="855345">
                  <a:moveTo>
                    <a:pt x="382524" y="0"/>
                  </a:moveTo>
                  <a:cubicBezTo>
                    <a:pt x="503301" y="283972"/>
                    <a:pt x="624078" y="567944"/>
                    <a:pt x="744982" y="855345"/>
                  </a:cubicBezTo>
                  <a:cubicBezTo>
                    <a:pt x="483235" y="855345"/>
                    <a:pt x="251714" y="855345"/>
                    <a:pt x="0" y="855345"/>
                  </a:cubicBezTo>
                  <a:cubicBezTo>
                    <a:pt x="120777" y="564642"/>
                    <a:pt x="231521" y="283972"/>
                    <a:pt x="352298" y="0"/>
                  </a:cubicBezTo>
                  <a:cubicBezTo>
                    <a:pt x="362331" y="0"/>
                    <a:pt x="372491" y="0"/>
                    <a:pt x="382524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04" name="Group 104"/>
          <p:cNvGrpSpPr/>
          <p:nvPr/>
        </p:nvGrpSpPr>
        <p:grpSpPr>
          <a:xfrm>
            <a:off x="10792080" y="9678960"/>
            <a:ext cx="552240" cy="641520"/>
            <a:chOff x="0" y="0"/>
            <a:chExt cx="736320" cy="855360"/>
          </a:xfrm>
        </p:grpSpPr>
        <p:sp>
          <p:nvSpPr>
            <p:cNvPr id="105" name="Freeform 105"/>
            <p:cNvSpPr/>
            <p:nvPr/>
          </p:nvSpPr>
          <p:spPr>
            <a:xfrm>
              <a:off x="0" y="0"/>
              <a:ext cx="736346" cy="855345"/>
            </a:xfrm>
            <a:custGeom>
              <a:avLst/>
              <a:gdLst/>
              <a:ahLst/>
              <a:cxnLst/>
              <a:rect l="l" t="t" r="r" b="b"/>
              <a:pathLst>
                <a:path w="736346" h="855345">
                  <a:moveTo>
                    <a:pt x="383286" y="0"/>
                  </a:moveTo>
                  <a:cubicBezTo>
                    <a:pt x="504317" y="283972"/>
                    <a:pt x="615315" y="564642"/>
                    <a:pt x="736346" y="855345"/>
                  </a:cubicBezTo>
                  <a:cubicBezTo>
                    <a:pt x="494284" y="855345"/>
                    <a:pt x="262255" y="855345"/>
                    <a:pt x="0" y="855345"/>
                  </a:cubicBezTo>
                  <a:cubicBezTo>
                    <a:pt x="110998" y="567944"/>
                    <a:pt x="232029" y="283972"/>
                    <a:pt x="353060" y="0"/>
                  </a:cubicBezTo>
                  <a:cubicBezTo>
                    <a:pt x="363093" y="0"/>
                    <a:pt x="373253" y="0"/>
                    <a:pt x="383286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06" name="Group 106"/>
          <p:cNvGrpSpPr/>
          <p:nvPr/>
        </p:nvGrpSpPr>
        <p:grpSpPr>
          <a:xfrm>
            <a:off x="9236880" y="9678960"/>
            <a:ext cx="555840" cy="644400"/>
            <a:chOff x="0" y="0"/>
            <a:chExt cx="741120" cy="859200"/>
          </a:xfrm>
        </p:grpSpPr>
        <p:sp>
          <p:nvSpPr>
            <p:cNvPr id="107" name="Freeform 107"/>
            <p:cNvSpPr/>
            <p:nvPr/>
          </p:nvSpPr>
          <p:spPr>
            <a:xfrm>
              <a:off x="0" y="0"/>
              <a:ext cx="741172" cy="859155"/>
            </a:xfrm>
            <a:custGeom>
              <a:avLst/>
              <a:gdLst/>
              <a:ahLst/>
              <a:cxnLst/>
              <a:rect l="l" t="t" r="r" b="b"/>
              <a:pathLst>
                <a:path w="741172" h="859155">
                  <a:moveTo>
                    <a:pt x="385826" y="0"/>
                  </a:moveTo>
                  <a:cubicBezTo>
                    <a:pt x="507619" y="284099"/>
                    <a:pt x="619379" y="568325"/>
                    <a:pt x="741172" y="859155"/>
                  </a:cubicBezTo>
                  <a:cubicBezTo>
                    <a:pt x="487426" y="859155"/>
                    <a:pt x="253873" y="859155"/>
                    <a:pt x="0" y="859155"/>
                  </a:cubicBezTo>
                  <a:cubicBezTo>
                    <a:pt x="111633" y="571627"/>
                    <a:pt x="233553" y="287528"/>
                    <a:pt x="355346" y="3429"/>
                  </a:cubicBezTo>
                  <a:cubicBezTo>
                    <a:pt x="365506" y="0"/>
                    <a:pt x="375666" y="0"/>
                    <a:pt x="385826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08" name="Group 108"/>
          <p:cNvGrpSpPr/>
          <p:nvPr/>
        </p:nvGrpSpPr>
        <p:grpSpPr>
          <a:xfrm>
            <a:off x="11300400" y="9498240"/>
            <a:ext cx="311040" cy="603360"/>
            <a:chOff x="0" y="0"/>
            <a:chExt cx="414720" cy="804480"/>
          </a:xfrm>
        </p:grpSpPr>
        <p:sp>
          <p:nvSpPr>
            <p:cNvPr id="109" name="Freeform 109"/>
            <p:cNvSpPr/>
            <p:nvPr/>
          </p:nvSpPr>
          <p:spPr>
            <a:xfrm>
              <a:off x="0" y="0"/>
              <a:ext cx="414782" cy="804418"/>
            </a:xfrm>
            <a:custGeom>
              <a:avLst/>
              <a:gdLst/>
              <a:ahLst/>
              <a:cxnLst/>
              <a:rect l="l" t="t" r="r" b="b"/>
              <a:pathLst>
                <a:path w="414782" h="804418">
                  <a:moveTo>
                    <a:pt x="202311" y="804418"/>
                  </a:moveTo>
                  <a:cubicBezTo>
                    <a:pt x="0" y="425958"/>
                    <a:pt x="0" y="364998"/>
                    <a:pt x="202311" y="0"/>
                  </a:cubicBezTo>
                  <a:cubicBezTo>
                    <a:pt x="404622" y="267081"/>
                    <a:pt x="414782" y="537464"/>
                    <a:pt x="202311" y="804418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10" name="Group 110"/>
          <p:cNvGrpSpPr/>
          <p:nvPr/>
        </p:nvGrpSpPr>
        <p:grpSpPr>
          <a:xfrm>
            <a:off x="9760320" y="9507600"/>
            <a:ext cx="295200" cy="594000"/>
            <a:chOff x="0" y="0"/>
            <a:chExt cx="393600" cy="792000"/>
          </a:xfrm>
        </p:grpSpPr>
        <p:sp>
          <p:nvSpPr>
            <p:cNvPr id="111" name="Freeform 111"/>
            <p:cNvSpPr/>
            <p:nvPr/>
          </p:nvSpPr>
          <p:spPr>
            <a:xfrm>
              <a:off x="0" y="0"/>
              <a:ext cx="393573" cy="791972"/>
            </a:xfrm>
            <a:custGeom>
              <a:avLst/>
              <a:gdLst/>
              <a:ahLst/>
              <a:cxnLst/>
              <a:rect l="l" t="t" r="r" b="b"/>
              <a:pathLst>
                <a:path w="393573" h="791972">
                  <a:moveTo>
                    <a:pt x="191770" y="791972"/>
                  </a:moveTo>
                  <a:cubicBezTo>
                    <a:pt x="0" y="599059"/>
                    <a:pt x="0" y="186182"/>
                    <a:pt x="191770" y="0"/>
                  </a:cubicBezTo>
                  <a:cubicBezTo>
                    <a:pt x="393573" y="345186"/>
                    <a:pt x="393573" y="446786"/>
                    <a:pt x="191770" y="791972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12" name="Group 112"/>
          <p:cNvGrpSpPr/>
          <p:nvPr/>
        </p:nvGrpSpPr>
        <p:grpSpPr>
          <a:xfrm>
            <a:off x="10525680" y="9514080"/>
            <a:ext cx="298800" cy="581040"/>
            <a:chOff x="0" y="0"/>
            <a:chExt cx="398400" cy="774720"/>
          </a:xfrm>
        </p:grpSpPr>
        <p:sp>
          <p:nvSpPr>
            <p:cNvPr id="113" name="Freeform 113"/>
            <p:cNvSpPr/>
            <p:nvPr/>
          </p:nvSpPr>
          <p:spPr>
            <a:xfrm>
              <a:off x="0" y="0"/>
              <a:ext cx="398399" cy="774700"/>
            </a:xfrm>
            <a:custGeom>
              <a:avLst/>
              <a:gdLst/>
              <a:ahLst/>
              <a:cxnLst/>
              <a:rect l="l" t="t" r="r" b="b"/>
              <a:pathLst>
                <a:path w="398399" h="774700">
                  <a:moveTo>
                    <a:pt x="204343" y="774700"/>
                  </a:moveTo>
                  <a:cubicBezTo>
                    <a:pt x="0" y="517652"/>
                    <a:pt x="0" y="253746"/>
                    <a:pt x="204343" y="0"/>
                  </a:cubicBezTo>
                  <a:cubicBezTo>
                    <a:pt x="398399" y="162433"/>
                    <a:pt x="398399" y="595376"/>
                    <a:pt x="204343" y="77470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14" name="Group 114"/>
          <p:cNvGrpSpPr/>
          <p:nvPr/>
        </p:nvGrpSpPr>
        <p:grpSpPr>
          <a:xfrm>
            <a:off x="8964720" y="9507600"/>
            <a:ext cx="295200" cy="594000"/>
            <a:chOff x="0" y="0"/>
            <a:chExt cx="393600" cy="792000"/>
          </a:xfrm>
        </p:grpSpPr>
        <p:sp>
          <p:nvSpPr>
            <p:cNvPr id="115" name="Freeform 115"/>
            <p:cNvSpPr/>
            <p:nvPr/>
          </p:nvSpPr>
          <p:spPr>
            <a:xfrm>
              <a:off x="0" y="0"/>
              <a:ext cx="393573" cy="791972"/>
            </a:xfrm>
            <a:custGeom>
              <a:avLst/>
              <a:gdLst/>
              <a:ahLst/>
              <a:cxnLst/>
              <a:rect l="l" t="t" r="r" b="b"/>
              <a:pathLst>
                <a:path w="393573" h="791972">
                  <a:moveTo>
                    <a:pt x="191770" y="791972"/>
                  </a:moveTo>
                  <a:cubicBezTo>
                    <a:pt x="0" y="599059"/>
                    <a:pt x="0" y="186182"/>
                    <a:pt x="191770" y="0"/>
                  </a:cubicBezTo>
                  <a:cubicBezTo>
                    <a:pt x="393573" y="345186"/>
                    <a:pt x="393573" y="446786"/>
                    <a:pt x="191770" y="791972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16" name="Group 116"/>
          <p:cNvGrpSpPr/>
          <p:nvPr/>
        </p:nvGrpSpPr>
        <p:grpSpPr>
          <a:xfrm>
            <a:off x="6876000" y="9683280"/>
            <a:ext cx="562320" cy="637920"/>
            <a:chOff x="0" y="0"/>
            <a:chExt cx="749760" cy="850560"/>
          </a:xfrm>
        </p:grpSpPr>
        <p:sp>
          <p:nvSpPr>
            <p:cNvPr id="117" name="Freeform 117"/>
            <p:cNvSpPr/>
            <p:nvPr/>
          </p:nvSpPr>
          <p:spPr>
            <a:xfrm>
              <a:off x="0" y="0"/>
              <a:ext cx="749808" cy="850519"/>
            </a:xfrm>
            <a:custGeom>
              <a:avLst/>
              <a:gdLst/>
              <a:ahLst/>
              <a:cxnLst/>
              <a:rect l="l" t="t" r="r" b="b"/>
              <a:pathLst>
                <a:path w="749808" h="850519">
                  <a:moveTo>
                    <a:pt x="749808" y="850519"/>
                  </a:moveTo>
                  <a:cubicBezTo>
                    <a:pt x="486410" y="850519"/>
                    <a:pt x="263525" y="850519"/>
                    <a:pt x="0" y="850519"/>
                  </a:cubicBezTo>
                  <a:cubicBezTo>
                    <a:pt x="121539" y="567055"/>
                    <a:pt x="233045" y="283464"/>
                    <a:pt x="354584" y="0"/>
                  </a:cubicBezTo>
                  <a:cubicBezTo>
                    <a:pt x="364744" y="0"/>
                    <a:pt x="374904" y="0"/>
                    <a:pt x="395097" y="0"/>
                  </a:cubicBezTo>
                  <a:cubicBezTo>
                    <a:pt x="506603" y="280162"/>
                    <a:pt x="628142" y="560324"/>
                    <a:pt x="749681" y="850519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18" name="Group 118"/>
          <p:cNvGrpSpPr/>
          <p:nvPr/>
        </p:nvGrpSpPr>
        <p:grpSpPr>
          <a:xfrm>
            <a:off x="8431200" y="9679680"/>
            <a:ext cx="558720" cy="641520"/>
            <a:chOff x="0" y="0"/>
            <a:chExt cx="744960" cy="855360"/>
          </a:xfrm>
        </p:grpSpPr>
        <p:sp>
          <p:nvSpPr>
            <p:cNvPr id="119" name="Freeform 119"/>
            <p:cNvSpPr/>
            <p:nvPr/>
          </p:nvSpPr>
          <p:spPr>
            <a:xfrm>
              <a:off x="0" y="0"/>
              <a:ext cx="744982" cy="855345"/>
            </a:xfrm>
            <a:custGeom>
              <a:avLst/>
              <a:gdLst/>
              <a:ahLst/>
              <a:cxnLst/>
              <a:rect l="l" t="t" r="r" b="b"/>
              <a:pathLst>
                <a:path w="744982" h="855345">
                  <a:moveTo>
                    <a:pt x="382524" y="0"/>
                  </a:moveTo>
                  <a:cubicBezTo>
                    <a:pt x="503301" y="283972"/>
                    <a:pt x="624078" y="567944"/>
                    <a:pt x="744982" y="855345"/>
                  </a:cubicBezTo>
                  <a:cubicBezTo>
                    <a:pt x="483235" y="855345"/>
                    <a:pt x="251714" y="855345"/>
                    <a:pt x="0" y="855345"/>
                  </a:cubicBezTo>
                  <a:cubicBezTo>
                    <a:pt x="120777" y="564642"/>
                    <a:pt x="231521" y="283972"/>
                    <a:pt x="352298" y="0"/>
                  </a:cubicBezTo>
                  <a:cubicBezTo>
                    <a:pt x="362331" y="0"/>
                    <a:pt x="372491" y="0"/>
                    <a:pt x="382524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20" name="Group 120"/>
          <p:cNvGrpSpPr/>
          <p:nvPr/>
        </p:nvGrpSpPr>
        <p:grpSpPr>
          <a:xfrm>
            <a:off x="7656480" y="9679680"/>
            <a:ext cx="552240" cy="641520"/>
            <a:chOff x="0" y="0"/>
            <a:chExt cx="736320" cy="855360"/>
          </a:xfrm>
        </p:grpSpPr>
        <p:sp>
          <p:nvSpPr>
            <p:cNvPr id="121" name="Freeform 121"/>
            <p:cNvSpPr/>
            <p:nvPr/>
          </p:nvSpPr>
          <p:spPr>
            <a:xfrm>
              <a:off x="0" y="0"/>
              <a:ext cx="736346" cy="855345"/>
            </a:xfrm>
            <a:custGeom>
              <a:avLst/>
              <a:gdLst/>
              <a:ahLst/>
              <a:cxnLst/>
              <a:rect l="l" t="t" r="r" b="b"/>
              <a:pathLst>
                <a:path w="736346" h="855345">
                  <a:moveTo>
                    <a:pt x="383286" y="0"/>
                  </a:moveTo>
                  <a:cubicBezTo>
                    <a:pt x="504317" y="283972"/>
                    <a:pt x="615315" y="564642"/>
                    <a:pt x="736346" y="855345"/>
                  </a:cubicBezTo>
                  <a:cubicBezTo>
                    <a:pt x="494284" y="855345"/>
                    <a:pt x="262255" y="855345"/>
                    <a:pt x="0" y="855345"/>
                  </a:cubicBezTo>
                  <a:cubicBezTo>
                    <a:pt x="110998" y="567944"/>
                    <a:pt x="232029" y="283972"/>
                    <a:pt x="353060" y="0"/>
                  </a:cubicBezTo>
                  <a:cubicBezTo>
                    <a:pt x="363093" y="0"/>
                    <a:pt x="373253" y="0"/>
                    <a:pt x="383286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22" name="Group 122"/>
          <p:cNvGrpSpPr/>
          <p:nvPr/>
        </p:nvGrpSpPr>
        <p:grpSpPr>
          <a:xfrm>
            <a:off x="6101280" y="9679680"/>
            <a:ext cx="555840" cy="644400"/>
            <a:chOff x="0" y="0"/>
            <a:chExt cx="741120" cy="859200"/>
          </a:xfrm>
        </p:grpSpPr>
        <p:sp>
          <p:nvSpPr>
            <p:cNvPr id="123" name="Freeform 123"/>
            <p:cNvSpPr/>
            <p:nvPr/>
          </p:nvSpPr>
          <p:spPr>
            <a:xfrm>
              <a:off x="0" y="0"/>
              <a:ext cx="741172" cy="859155"/>
            </a:xfrm>
            <a:custGeom>
              <a:avLst/>
              <a:gdLst/>
              <a:ahLst/>
              <a:cxnLst/>
              <a:rect l="l" t="t" r="r" b="b"/>
              <a:pathLst>
                <a:path w="741172" h="859155">
                  <a:moveTo>
                    <a:pt x="385826" y="0"/>
                  </a:moveTo>
                  <a:cubicBezTo>
                    <a:pt x="507619" y="284099"/>
                    <a:pt x="619379" y="568325"/>
                    <a:pt x="741172" y="859155"/>
                  </a:cubicBezTo>
                  <a:cubicBezTo>
                    <a:pt x="487426" y="859155"/>
                    <a:pt x="253873" y="859155"/>
                    <a:pt x="0" y="859155"/>
                  </a:cubicBezTo>
                  <a:cubicBezTo>
                    <a:pt x="111633" y="571627"/>
                    <a:pt x="233553" y="287528"/>
                    <a:pt x="355346" y="3429"/>
                  </a:cubicBezTo>
                  <a:cubicBezTo>
                    <a:pt x="365506" y="0"/>
                    <a:pt x="375666" y="0"/>
                    <a:pt x="385826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24" name="Group 124"/>
          <p:cNvGrpSpPr/>
          <p:nvPr/>
        </p:nvGrpSpPr>
        <p:grpSpPr>
          <a:xfrm>
            <a:off x="8164800" y="9498960"/>
            <a:ext cx="311040" cy="603360"/>
            <a:chOff x="0" y="0"/>
            <a:chExt cx="414720" cy="804480"/>
          </a:xfrm>
        </p:grpSpPr>
        <p:sp>
          <p:nvSpPr>
            <p:cNvPr id="125" name="Freeform 125"/>
            <p:cNvSpPr/>
            <p:nvPr/>
          </p:nvSpPr>
          <p:spPr>
            <a:xfrm>
              <a:off x="0" y="0"/>
              <a:ext cx="414782" cy="804418"/>
            </a:xfrm>
            <a:custGeom>
              <a:avLst/>
              <a:gdLst/>
              <a:ahLst/>
              <a:cxnLst/>
              <a:rect l="l" t="t" r="r" b="b"/>
              <a:pathLst>
                <a:path w="414782" h="804418">
                  <a:moveTo>
                    <a:pt x="202311" y="804418"/>
                  </a:moveTo>
                  <a:cubicBezTo>
                    <a:pt x="0" y="425958"/>
                    <a:pt x="0" y="364998"/>
                    <a:pt x="202311" y="0"/>
                  </a:cubicBezTo>
                  <a:cubicBezTo>
                    <a:pt x="404622" y="267081"/>
                    <a:pt x="414782" y="537464"/>
                    <a:pt x="202311" y="804418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26" name="Group 126"/>
          <p:cNvGrpSpPr/>
          <p:nvPr/>
        </p:nvGrpSpPr>
        <p:grpSpPr>
          <a:xfrm>
            <a:off x="6624720" y="9508320"/>
            <a:ext cx="295200" cy="594000"/>
            <a:chOff x="0" y="0"/>
            <a:chExt cx="393600" cy="792000"/>
          </a:xfrm>
        </p:grpSpPr>
        <p:sp>
          <p:nvSpPr>
            <p:cNvPr id="127" name="Freeform 127"/>
            <p:cNvSpPr/>
            <p:nvPr/>
          </p:nvSpPr>
          <p:spPr>
            <a:xfrm>
              <a:off x="0" y="0"/>
              <a:ext cx="393573" cy="791972"/>
            </a:xfrm>
            <a:custGeom>
              <a:avLst/>
              <a:gdLst/>
              <a:ahLst/>
              <a:cxnLst/>
              <a:rect l="l" t="t" r="r" b="b"/>
              <a:pathLst>
                <a:path w="393573" h="791972">
                  <a:moveTo>
                    <a:pt x="191770" y="791972"/>
                  </a:moveTo>
                  <a:cubicBezTo>
                    <a:pt x="0" y="599059"/>
                    <a:pt x="0" y="186182"/>
                    <a:pt x="191770" y="0"/>
                  </a:cubicBezTo>
                  <a:cubicBezTo>
                    <a:pt x="393573" y="345186"/>
                    <a:pt x="393573" y="446786"/>
                    <a:pt x="191770" y="791972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28" name="Group 128"/>
          <p:cNvGrpSpPr/>
          <p:nvPr/>
        </p:nvGrpSpPr>
        <p:grpSpPr>
          <a:xfrm>
            <a:off x="7390080" y="9514800"/>
            <a:ext cx="298800" cy="581040"/>
            <a:chOff x="0" y="0"/>
            <a:chExt cx="398400" cy="774720"/>
          </a:xfrm>
        </p:grpSpPr>
        <p:sp>
          <p:nvSpPr>
            <p:cNvPr id="129" name="Freeform 129"/>
            <p:cNvSpPr/>
            <p:nvPr/>
          </p:nvSpPr>
          <p:spPr>
            <a:xfrm>
              <a:off x="0" y="0"/>
              <a:ext cx="398399" cy="774700"/>
            </a:xfrm>
            <a:custGeom>
              <a:avLst/>
              <a:gdLst/>
              <a:ahLst/>
              <a:cxnLst/>
              <a:rect l="l" t="t" r="r" b="b"/>
              <a:pathLst>
                <a:path w="398399" h="774700">
                  <a:moveTo>
                    <a:pt x="204343" y="774700"/>
                  </a:moveTo>
                  <a:cubicBezTo>
                    <a:pt x="0" y="517652"/>
                    <a:pt x="0" y="253746"/>
                    <a:pt x="204343" y="0"/>
                  </a:cubicBezTo>
                  <a:cubicBezTo>
                    <a:pt x="398399" y="162433"/>
                    <a:pt x="398399" y="595376"/>
                    <a:pt x="204343" y="77470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38" name="Group 138"/>
          <p:cNvGrpSpPr/>
          <p:nvPr/>
        </p:nvGrpSpPr>
        <p:grpSpPr>
          <a:xfrm>
            <a:off x="16096320" y="8053200"/>
            <a:ext cx="55440" cy="55440"/>
            <a:chOff x="0" y="0"/>
            <a:chExt cx="73920" cy="73920"/>
          </a:xfrm>
        </p:grpSpPr>
        <p:sp>
          <p:nvSpPr>
            <p:cNvPr id="139" name="Freeform 139"/>
            <p:cNvSpPr/>
            <p:nvPr/>
          </p:nvSpPr>
          <p:spPr>
            <a:xfrm>
              <a:off x="0" y="127"/>
              <a:ext cx="73914" cy="73914"/>
            </a:xfrm>
            <a:custGeom>
              <a:avLst/>
              <a:gdLst/>
              <a:ahLst/>
              <a:cxnLst/>
              <a:rect l="l" t="t" r="r" b="b"/>
              <a:pathLst>
                <a:path w="73914" h="73914">
                  <a:moveTo>
                    <a:pt x="36957" y="0"/>
                  </a:moveTo>
                  <a:cubicBezTo>
                    <a:pt x="16637" y="0"/>
                    <a:pt x="0" y="16383"/>
                    <a:pt x="0" y="36830"/>
                  </a:cubicBezTo>
                  <a:cubicBezTo>
                    <a:pt x="0" y="57277"/>
                    <a:pt x="16637" y="73914"/>
                    <a:pt x="36957" y="73914"/>
                  </a:cubicBezTo>
                  <a:cubicBezTo>
                    <a:pt x="57277" y="73914"/>
                    <a:pt x="73914" y="57277"/>
                    <a:pt x="73914" y="36830"/>
                  </a:cubicBezTo>
                  <a:cubicBezTo>
                    <a:pt x="73914" y="16383"/>
                    <a:pt x="57277" y="0"/>
                    <a:pt x="36957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149" name="Group 149"/>
          <p:cNvGrpSpPr/>
          <p:nvPr/>
        </p:nvGrpSpPr>
        <p:grpSpPr>
          <a:xfrm>
            <a:off x="799200" y="642960"/>
            <a:ext cx="8499600" cy="8499600"/>
            <a:chOff x="0" y="0"/>
            <a:chExt cx="11332800" cy="11332800"/>
          </a:xfrm>
        </p:grpSpPr>
        <p:sp>
          <p:nvSpPr>
            <p:cNvPr id="150" name="Freeform 150"/>
            <p:cNvSpPr/>
            <p:nvPr/>
          </p:nvSpPr>
          <p:spPr>
            <a:xfrm>
              <a:off x="0" y="0"/>
              <a:ext cx="0" cy="0"/>
            </a:xfrm>
            <a:custGeom>
              <a:avLst/>
              <a:gdLst/>
              <a:ahLst/>
              <a:cxnLst/>
              <a:rect l="l" t="t" r="r" b="b"/>
              <a:pathLst>
                <a:path/>
              </a:pathLst>
            </a:custGeom>
            <a:blipFill>
              <a:blip r:embed="rId3"/>
              <a:stretch>
                <a:fillRect l="49999" t="49999" r="50000" b="50000"/>
              </a:stretch>
            </a:blipFill>
          </p:spPr>
        </p:sp>
        <p:sp>
          <p:nvSpPr>
            <p:cNvPr id="151" name="Freeform 151"/>
            <p:cNvSpPr/>
            <p:nvPr/>
          </p:nvSpPr>
          <p:spPr>
            <a:xfrm>
              <a:off x="0" y="0"/>
              <a:ext cx="0" cy="0"/>
            </a:xfrm>
            <a:custGeom>
              <a:avLst/>
              <a:gdLst/>
              <a:ahLst/>
              <a:cxnLst/>
              <a:rect l="l" t="t" r="r" b="b"/>
              <a:pathLst>
                <a:path/>
              </a:pathLst>
            </a:custGeom>
            <a:solidFill>
              <a:srgbClr val="984807"/>
            </a:solidFill>
          </p:spPr>
        </p:sp>
      </p:grpSp>
      <p:sp>
        <p:nvSpPr>
          <p:cNvPr id="156" name="AutoShape 73">
            <a:extLst>
              <a:ext uri="{FF2B5EF4-FFF2-40B4-BE49-F238E27FC236}">
                <a16:creationId xmlns:a16="http://schemas.microsoft.com/office/drawing/2014/main" id="{E7E0C66B-F3CC-A97F-CF0C-C7D5ECE88AF1}"/>
              </a:ext>
            </a:extLst>
          </p:cNvPr>
          <p:cNvSpPr/>
          <p:nvPr/>
        </p:nvSpPr>
        <p:spPr>
          <a:xfrm rot="21903">
            <a:off x="148497" y="1830270"/>
            <a:ext cx="18081007" cy="0"/>
          </a:xfrm>
          <a:prstGeom prst="line">
            <a:avLst/>
          </a:prstGeom>
          <a:ln w="47625" cap="rnd">
            <a:solidFill>
              <a:srgbClr val="984603"/>
            </a:solidFill>
            <a:prstDash val="solid"/>
            <a:headEnd type="none" w="sm" len="sm"/>
            <a:tailEnd type="none" w="sm" len="sm"/>
          </a:ln>
        </p:spPr>
      </p:sp>
      <p:grpSp>
        <p:nvGrpSpPr>
          <p:cNvPr id="157" name="Group 74">
            <a:extLst>
              <a:ext uri="{FF2B5EF4-FFF2-40B4-BE49-F238E27FC236}">
                <a16:creationId xmlns:a16="http://schemas.microsoft.com/office/drawing/2014/main" id="{8DBCE9C4-DDAC-D97F-95F8-8D2ABACC8F74}"/>
              </a:ext>
            </a:extLst>
          </p:cNvPr>
          <p:cNvGrpSpPr/>
          <p:nvPr/>
        </p:nvGrpSpPr>
        <p:grpSpPr>
          <a:xfrm>
            <a:off x="16695360" y="678960"/>
            <a:ext cx="1374480" cy="1009440"/>
            <a:chOff x="0" y="0"/>
            <a:chExt cx="1832640" cy="1345920"/>
          </a:xfrm>
        </p:grpSpPr>
        <p:sp>
          <p:nvSpPr>
            <p:cNvPr id="158" name="Freeform 75">
              <a:extLst>
                <a:ext uri="{FF2B5EF4-FFF2-40B4-BE49-F238E27FC236}">
                  <a16:creationId xmlns:a16="http://schemas.microsoft.com/office/drawing/2014/main" id="{0826142C-B27C-C5D9-6D8D-9CBDC201AA45}"/>
                </a:ext>
              </a:extLst>
            </p:cNvPr>
            <p:cNvSpPr/>
            <p:nvPr/>
          </p:nvSpPr>
          <p:spPr>
            <a:xfrm>
              <a:off x="0" y="0"/>
              <a:ext cx="1832737" cy="1345946"/>
            </a:xfrm>
            <a:custGeom>
              <a:avLst/>
              <a:gdLst/>
              <a:ahLst/>
              <a:cxnLst/>
              <a:rect l="l" t="t" r="r" b="b"/>
              <a:pathLst>
                <a:path w="1832737" h="1345946">
                  <a:moveTo>
                    <a:pt x="374396" y="560451"/>
                  </a:moveTo>
                  <a:cubicBezTo>
                    <a:pt x="449326" y="544703"/>
                    <a:pt x="520192" y="532765"/>
                    <a:pt x="595122" y="548640"/>
                  </a:cubicBezTo>
                  <a:cubicBezTo>
                    <a:pt x="823722" y="596011"/>
                    <a:pt x="969518" y="789432"/>
                    <a:pt x="945896" y="1026287"/>
                  </a:cubicBezTo>
                  <a:cubicBezTo>
                    <a:pt x="938022" y="1105281"/>
                    <a:pt x="961644" y="1117092"/>
                    <a:pt x="1024763" y="1109218"/>
                  </a:cubicBezTo>
                  <a:cubicBezTo>
                    <a:pt x="1095756" y="1105281"/>
                    <a:pt x="1166622" y="1113155"/>
                    <a:pt x="1237615" y="1109218"/>
                  </a:cubicBezTo>
                  <a:cubicBezTo>
                    <a:pt x="1292733" y="1105281"/>
                    <a:pt x="1316482" y="1117092"/>
                    <a:pt x="1328293" y="1176274"/>
                  </a:cubicBezTo>
                  <a:cubicBezTo>
                    <a:pt x="1347978" y="1278890"/>
                    <a:pt x="1442593" y="1345946"/>
                    <a:pt x="1545082" y="1345946"/>
                  </a:cubicBezTo>
                  <a:cubicBezTo>
                    <a:pt x="1651508" y="1345946"/>
                    <a:pt x="1738249" y="1274953"/>
                    <a:pt x="1765808" y="1172337"/>
                  </a:cubicBezTo>
                  <a:cubicBezTo>
                    <a:pt x="1769745" y="1144651"/>
                    <a:pt x="1769745" y="1121029"/>
                    <a:pt x="1801241" y="1101344"/>
                  </a:cubicBezTo>
                  <a:cubicBezTo>
                    <a:pt x="1832737" y="1085596"/>
                    <a:pt x="1824863" y="935609"/>
                    <a:pt x="1801241" y="935609"/>
                  </a:cubicBezTo>
                  <a:cubicBezTo>
                    <a:pt x="1714500" y="931672"/>
                    <a:pt x="1738122" y="872490"/>
                    <a:pt x="1742186" y="829056"/>
                  </a:cubicBezTo>
                  <a:cubicBezTo>
                    <a:pt x="1746123" y="726440"/>
                    <a:pt x="1718564" y="643509"/>
                    <a:pt x="1627886" y="588264"/>
                  </a:cubicBezTo>
                  <a:cubicBezTo>
                    <a:pt x="1549019" y="540893"/>
                    <a:pt x="1541145" y="513334"/>
                    <a:pt x="1580642" y="430403"/>
                  </a:cubicBezTo>
                  <a:cubicBezTo>
                    <a:pt x="1592453" y="402717"/>
                    <a:pt x="1604264" y="367284"/>
                    <a:pt x="1576705" y="351409"/>
                  </a:cubicBezTo>
                  <a:cubicBezTo>
                    <a:pt x="1553083" y="335661"/>
                    <a:pt x="1521587" y="355346"/>
                    <a:pt x="1501775" y="379095"/>
                  </a:cubicBezTo>
                  <a:cubicBezTo>
                    <a:pt x="1486027" y="394843"/>
                    <a:pt x="1478153" y="418592"/>
                    <a:pt x="1474216" y="442214"/>
                  </a:cubicBezTo>
                  <a:cubicBezTo>
                    <a:pt x="1454531" y="548767"/>
                    <a:pt x="1454531" y="548767"/>
                    <a:pt x="1340231" y="540893"/>
                  </a:cubicBezTo>
                  <a:cubicBezTo>
                    <a:pt x="1316609" y="536956"/>
                    <a:pt x="1292987" y="533019"/>
                    <a:pt x="1269238" y="533019"/>
                  </a:cubicBezTo>
                  <a:cubicBezTo>
                    <a:pt x="1229868" y="536956"/>
                    <a:pt x="1218057" y="517271"/>
                    <a:pt x="1214120" y="485648"/>
                  </a:cubicBezTo>
                  <a:cubicBezTo>
                    <a:pt x="1198372" y="379095"/>
                    <a:pt x="1178687" y="272542"/>
                    <a:pt x="1162939" y="165989"/>
                  </a:cubicBezTo>
                  <a:cubicBezTo>
                    <a:pt x="1159002" y="146304"/>
                    <a:pt x="1155065" y="126492"/>
                    <a:pt x="1166876" y="102870"/>
                  </a:cubicBezTo>
                  <a:cubicBezTo>
                    <a:pt x="1202055" y="19685"/>
                    <a:pt x="1190244" y="3937"/>
                    <a:pt x="1099566" y="3937"/>
                  </a:cubicBezTo>
                  <a:cubicBezTo>
                    <a:pt x="894588" y="0"/>
                    <a:pt x="685800" y="3937"/>
                    <a:pt x="476885" y="3937"/>
                  </a:cubicBezTo>
                  <a:cubicBezTo>
                    <a:pt x="433578" y="3937"/>
                    <a:pt x="390144" y="0"/>
                    <a:pt x="346837" y="3937"/>
                  </a:cubicBezTo>
                  <a:cubicBezTo>
                    <a:pt x="287782" y="7874"/>
                    <a:pt x="267970" y="51308"/>
                    <a:pt x="307467" y="94742"/>
                  </a:cubicBezTo>
                  <a:cubicBezTo>
                    <a:pt x="327152" y="118364"/>
                    <a:pt x="327152" y="138176"/>
                    <a:pt x="331089" y="165735"/>
                  </a:cubicBezTo>
                  <a:cubicBezTo>
                    <a:pt x="331089" y="244729"/>
                    <a:pt x="331089" y="323596"/>
                    <a:pt x="331089" y="402590"/>
                  </a:cubicBezTo>
                  <a:cubicBezTo>
                    <a:pt x="342900" y="402590"/>
                    <a:pt x="350774" y="398653"/>
                    <a:pt x="362585" y="398653"/>
                  </a:cubicBezTo>
                  <a:cubicBezTo>
                    <a:pt x="366522" y="394716"/>
                    <a:pt x="370459" y="394716"/>
                    <a:pt x="378333" y="390779"/>
                  </a:cubicBezTo>
                  <a:cubicBezTo>
                    <a:pt x="370459" y="394716"/>
                    <a:pt x="366522" y="394716"/>
                    <a:pt x="362585" y="398653"/>
                  </a:cubicBezTo>
                  <a:cubicBezTo>
                    <a:pt x="350774" y="398653"/>
                    <a:pt x="342900" y="402590"/>
                    <a:pt x="331089" y="402590"/>
                  </a:cubicBezTo>
                  <a:cubicBezTo>
                    <a:pt x="335026" y="446024"/>
                    <a:pt x="319278" y="469646"/>
                    <a:pt x="275971" y="485521"/>
                  </a:cubicBezTo>
                  <a:cubicBezTo>
                    <a:pt x="197104" y="513207"/>
                    <a:pt x="138049" y="560451"/>
                    <a:pt x="90678" y="627634"/>
                  </a:cubicBezTo>
                  <a:cubicBezTo>
                    <a:pt x="55245" y="655320"/>
                    <a:pt x="35560" y="690753"/>
                    <a:pt x="19685" y="726313"/>
                  </a:cubicBezTo>
                  <a:cubicBezTo>
                    <a:pt x="0" y="793369"/>
                    <a:pt x="15748" y="813054"/>
                    <a:pt x="90678" y="805180"/>
                  </a:cubicBezTo>
                  <a:cubicBezTo>
                    <a:pt x="161671" y="698627"/>
                    <a:pt x="244348" y="599948"/>
                    <a:pt x="374396" y="560451"/>
                  </a:cubicBezTo>
                  <a:close/>
                  <a:moveTo>
                    <a:pt x="1541018" y="1002538"/>
                  </a:moveTo>
                  <a:cubicBezTo>
                    <a:pt x="1604137" y="998601"/>
                    <a:pt x="1655318" y="1049909"/>
                    <a:pt x="1655318" y="1113028"/>
                  </a:cubicBezTo>
                  <a:cubicBezTo>
                    <a:pt x="1659255" y="1176147"/>
                    <a:pt x="1612011" y="1227455"/>
                    <a:pt x="1544955" y="1227455"/>
                  </a:cubicBezTo>
                  <a:cubicBezTo>
                    <a:pt x="1481836" y="1227455"/>
                    <a:pt x="1434592" y="1180084"/>
                    <a:pt x="1430655" y="1120902"/>
                  </a:cubicBezTo>
                  <a:cubicBezTo>
                    <a:pt x="1426718" y="1057783"/>
                    <a:pt x="1477899" y="1002538"/>
                    <a:pt x="1541018" y="1002538"/>
                  </a:cubicBezTo>
                  <a:close/>
                  <a:moveTo>
                    <a:pt x="610870" y="453898"/>
                  </a:moveTo>
                  <a:cubicBezTo>
                    <a:pt x="610870" y="453898"/>
                    <a:pt x="614807" y="453898"/>
                    <a:pt x="618744" y="449961"/>
                  </a:cubicBezTo>
                  <a:cubicBezTo>
                    <a:pt x="614807" y="453898"/>
                    <a:pt x="610870" y="453898"/>
                    <a:pt x="610870" y="453898"/>
                  </a:cubicBezTo>
                  <a:close/>
                  <a:moveTo>
                    <a:pt x="618744" y="449961"/>
                  </a:moveTo>
                  <a:cubicBezTo>
                    <a:pt x="622681" y="449961"/>
                    <a:pt x="622681" y="449961"/>
                    <a:pt x="622681" y="449961"/>
                  </a:cubicBezTo>
                  <a:cubicBezTo>
                    <a:pt x="622681" y="449961"/>
                    <a:pt x="622681" y="449961"/>
                    <a:pt x="618744" y="449961"/>
                  </a:cubicBezTo>
                  <a:close/>
                  <a:moveTo>
                    <a:pt x="788289" y="110490"/>
                  </a:moveTo>
                  <a:cubicBezTo>
                    <a:pt x="823722" y="114427"/>
                    <a:pt x="863219" y="110490"/>
                    <a:pt x="898652" y="110490"/>
                  </a:cubicBezTo>
                  <a:cubicBezTo>
                    <a:pt x="1064133" y="110490"/>
                    <a:pt x="1064133" y="110490"/>
                    <a:pt x="1091819" y="272288"/>
                  </a:cubicBezTo>
                  <a:cubicBezTo>
                    <a:pt x="1115441" y="410464"/>
                    <a:pt x="1135126" y="548640"/>
                    <a:pt x="1154938" y="686689"/>
                  </a:cubicBezTo>
                  <a:cubicBezTo>
                    <a:pt x="1158875" y="710311"/>
                    <a:pt x="1190371" y="757682"/>
                    <a:pt x="1147064" y="761619"/>
                  </a:cubicBezTo>
                  <a:cubicBezTo>
                    <a:pt x="1099820" y="769493"/>
                    <a:pt x="1040638" y="797179"/>
                    <a:pt x="1005205" y="733933"/>
                  </a:cubicBezTo>
                  <a:cubicBezTo>
                    <a:pt x="950087" y="627380"/>
                    <a:pt x="871220" y="544449"/>
                    <a:pt x="760857" y="493141"/>
                  </a:cubicBezTo>
                  <a:cubicBezTo>
                    <a:pt x="729361" y="481330"/>
                    <a:pt x="721487" y="461518"/>
                    <a:pt x="721487" y="426085"/>
                  </a:cubicBezTo>
                  <a:cubicBezTo>
                    <a:pt x="725424" y="343154"/>
                    <a:pt x="725424" y="260350"/>
                    <a:pt x="721487" y="173482"/>
                  </a:cubicBezTo>
                  <a:cubicBezTo>
                    <a:pt x="717550" y="122174"/>
                    <a:pt x="737235" y="102489"/>
                    <a:pt x="788543" y="110363"/>
                  </a:cubicBezTo>
                  <a:close/>
                  <a:moveTo>
                    <a:pt x="417703" y="134239"/>
                  </a:moveTo>
                  <a:cubicBezTo>
                    <a:pt x="417703" y="126365"/>
                    <a:pt x="421640" y="122428"/>
                    <a:pt x="421640" y="118491"/>
                  </a:cubicBezTo>
                  <a:cubicBezTo>
                    <a:pt x="492633" y="118491"/>
                    <a:pt x="559562" y="114554"/>
                    <a:pt x="630555" y="114554"/>
                  </a:cubicBezTo>
                  <a:cubicBezTo>
                    <a:pt x="630555" y="122428"/>
                    <a:pt x="634492" y="126365"/>
                    <a:pt x="638429" y="134239"/>
                  </a:cubicBezTo>
                  <a:cubicBezTo>
                    <a:pt x="638429" y="146050"/>
                    <a:pt x="638429" y="157861"/>
                    <a:pt x="642366" y="169799"/>
                  </a:cubicBezTo>
                  <a:cubicBezTo>
                    <a:pt x="638429" y="157988"/>
                    <a:pt x="638429" y="146177"/>
                    <a:pt x="638429" y="134239"/>
                  </a:cubicBezTo>
                  <a:cubicBezTo>
                    <a:pt x="626618" y="232918"/>
                    <a:pt x="630555" y="335534"/>
                    <a:pt x="634492" y="434213"/>
                  </a:cubicBezTo>
                  <a:cubicBezTo>
                    <a:pt x="630555" y="438150"/>
                    <a:pt x="630555" y="438150"/>
                    <a:pt x="630555" y="442087"/>
                  </a:cubicBezTo>
                  <a:cubicBezTo>
                    <a:pt x="618744" y="446024"/>
                    <a:pt x="606933" y="446024"/>
                    <a:pt x="595122" y="449961"/>
                  </a:cubicBezTo>
                  <a:cubicBezTo>
                    <a:pt x="547878" y="461772"/>
                    <a:pt x="504444" y="414401"/>
                    <a:pt x="457200" y="442087"/>
                  </a:cubicBezTo>
                  <a:cubicBezTo>
                    <a:pt x="421767" y="438150"/>
                    <a:pt x="417830" y="418465"/>
                    <a:pt x="421767" y="386842"/>
                  </a:cubicBezTo>
                  <a:cubicBezTo>
                    <a:pt x="421767" y="303911"/>
                    <a:pt x="417830" y="217170"/>
                    <a:pt x="417830" y="134239"/>
                  </a:cubicBezTo>
                  <a:cubicBezTo>
                    <a:pt x="413893" y="142113"/>
                    <a:pt x="409956" y="149987"/>
                    <a:pt x="409956" y="161925"/>
                  </a:cubicBezTo>
                  <a:cubicBezTo>
                    <a:pt x="409956" y="150114"/>
                    <a:pt x="413893" y="142240"/>
                    <a:pt x="417830" y="134239"/>
                  </a:cubicBezTo>
                  <a:close/>
                </a:path>
              </a:pathLst>
            </a:custGeom>
            <a:solidFill>
              <a:srgbClr val="00B050"/>
            </a:solidFill>
          </p:spPr>
        </p:sp>
      </p:grpSp>
      <p:grpSp>
        <p:nvGrpSpPr>
          <p:cNvPr id="159" name="Group 76">
            <a:extLst>
              <a:ext uri="{FF2B5EF4-FFF2-40B4-BE49-F238E27FC236}">
                <a16:creationId xmlns:a16="http://schemas.microsoft.com/office/drawing/2014/main" id="{9E449D6B-0AA9-2302-EA7A-6631F2EB0975}"/>
              </a:ext>
            </a:extLst>
          </p:cNvPr>
          <p:cNvGrpSpPr/>
          <p:nvPr/>
        </p:nvGrpSpPr>
        <p:grpSpPr>
          <a:xfrm>
            <a:off x="16796880" y="1113840"/>
            <a:ext cx="590400" cy="609840"/>
            <a:chOff x="0" y="0"/>
            <a:chExt cx="787200" cy="813120"/>
          </a:xfrm>
        </p:grpSpPr>
        <p:sp>
          <p:nvSpPr>
            <p:cNvPr id="160" name="Freeform 77">
              <a:extLst>
                <a:ext uri="{FF2B5EF4-FFF2-40B4-BE49-F238E27FC236}">
                  <a16:creationId xmlns:a16="http://schemas.microsoft.com/office/drawing/2014/main" id="{A603125A-74E5-0C44-8974-74C0E1162DD7}"/>
                </a:ext>
              </a:extLst>
            </p:cNvPr>
            <p:cNvSpPr/>
            <p:nvPr/>
          </p:nvSpPr>
          <p:spPr>
            <a:xfrm>
              <a:off x="0" y="0"/>
              <a:ext cx="787273" cy="813181"/>
            </a:xfrm>
            <a:custGeom>
              <a:avLst/>
              <a:gdLst/>
              <a:ahLst/>
              <a:cxnLst/>
              <a:rect l="l" t="t" r="r" b="b"/>
              <a:pathLst>
                <a:path w="787273" h="813181">
                  <a:moveTo>
                    <a:pt x="31496" y="517144"/>
                  </a:moveTo>
                  <a:cubicBezTo>
                    <a:pt x="43307" y="568452"/>
                    <a:pt x="66929" y="611886"/>
                    <a:pt x="102362" y="651383"/>
                  </a:cubicBezTo>
                  <a:cubicBezTo>
                    <a:pt x="228346" y="789559"/>
                    <a:pt x="432943" y="813181"/>
                    <a:pt x="586486" y="710565"/>
                  </a:cubicBezTo>
                  <a:cubicBezTo>
                    <a:pt x="736092" y="604012"/>
                    <a:pt x="787273" y="406654"/>
                    <a:pt x="708533" y="240792"/>
                  </a:cubicBezTo>
                  <a:cubicBezTo>
                    <a:pt x="625856" y="75057"/>
                    <a:pt x="440817" y="0"/>
                    <a:pt x="255778" y="59182"/>
                  </a:cubicBezTo>
                  <a:cubicBezTo>
                    <a:pt x="259715" y="82804"/>
                    <a:pt x="271526" y="98679"/>
                    <a:pt x="287274" y="114427"/>
                  </a:cubicBezTo>
                  <a:cubicBezTo>
                    <a:pt x="271526" y="98679"/>
                    <a:pt x="259715" y="82804"/>
                    <a:pt x="255778" y="59182"/>
                  </a:cubicBezTo>
                  <a:cubicBezTo>
                    <a:pt x="216408" y="70993"/>
                    <a:pt x="180975" y="82804"/>
                    <a:pt x="153416" y="118364"/>
                  </a:cubicBezTo>
                  <a:cubicBezTo>
                    <a:pt x="125857" y="126238"/>
                    <a:pt x="106172" y="146050"/>
                    <a:pt x="94361" y="165735"/>
                  </a:cubicBezTo>
                  <a:cubicBezTo>
                    <a:pt x="70866" y="225044"/>
                    <a:pt x="3937" y="264414"/>
                    <a:pt x="19685" y="343408"/>
                  </a:cubicBezTo>
                  <a:cubicBezTo>
                    <a:pt x="3937" y="355219"/>
                    <a:pt x="3937" y="371094"/>
                    <a:pt x="11811" y="390779"/>
                  </a:cubicBezTo>
                  <a:cubicBezTo>
                    <a:pt x="11811" y="402590"/>
                    <a:pt x="11811" y="410464"/>
                    <a:pt x="11811" y="422402"/>
                  </a:cubicBezTo>
                  <a:cubicBezTo>
                    <a:pt x="15748" y="430276"/>
                    <a:pt x="23622" y="438150"/>
                    <a:pt x="27559" y="446024"/>
                  </a:cubicBezTo>
                  <a:cubicBezTo>
                    <a:pt x="23622" y="438150"/>
                    <a:pt x="15748" y="430276"/>
                    <a:pt x="11811" y="422402"/>
                  </a:cubicBezTo>
                  <a:cubicBezTo>
                    <a:pt x="0" y="449961"/>
                    <a:pt x="7874" y="473710"/>
                    <a:pt x="27559" y="493395"/>
                  </a:cubicBezTo>
                  <a:cubicBezTo>
                    <a:pt x="23622" y="497332"/>
                    <a:pt x="27559" y="501269"/>
                    <a:pt x="31496" y="505206"/>
                  </a:cubicBezTo>
                  <a:cubicBezTo>
                    <a:pt x="31496" y="505206"/>
                    <a:pt x="27559" y="513080"/>
                    <a:pt x="27559" y="513080"/>
                  </a:cubicBezTo>
                  <a:cubicBezTo>
                    <a:pt x="27559" y="513080"/>
                    <a:pt x="31496" y="517017"/>
                    <a:pt x="31496" y="517017"/>
                  </a:cubicBezTo>
                  <a:close/>
                  <a:moveTo>
                    <a:pt x="385699" y="228981"/>
                  </a:moveTo>
                  <a:cubicBezTo>
                    <a:pt x="381762" y="209296"/>
                    <a:pt x="373888" y="201295"/>
                    <a:pt x="366014" y="189484"/>
                  </a:cubicBezTo>
                  <a:cubicBezTo>
                    <a:pt x="373888" y="201295"/>
                    <a:pt x="381762" y="209169"/>
                    <a:pt x="385699" y="228981"/>
                  </a:cubicBezTo>
                  <a:cubicBezTo>
                    <a:pt x="499872" y="264541"/>
                    <a:pt x="551053" y="319786"/>
                    <a:pt x="547116" y="410591"/>
                  </a:cubicBezTo>
                  <a:cubicBezTo>
                    <a:pt x="543179" y="489585"/>
                    <a:pt x="499872" y="536956"/>
                    <a:pt x="429006" y="568452"/>
                  </a:cubicBezTo>
                  <a:cubicBezTo>
                    <a:pt x="377825" y="592074"/>
                    <a:pt x="326644" y="556641"/>
                    <a:pt x="279400" y="560578"/>
                  </a:cubicBezTo>
                  <a:cubicBezTo>
                    <a:pt x="279400" y="560578"/>
                    <a:pt x="275463" y="560578"/>
                    <a:pt x="275463" y="560578"/>
                  </a:cubicBezTo>
                  <a:cubicBezTo>
                    <a:pt x="283337" y="540893"/>
                    <a:pt x="263652" y="532892"/>
                    <a:pt x="251841" y="521081"/>
                  </a:cubicBezTo>
                  <a:cubicBezTo>
                    <a:pt x="180975" y="446024"/>
                    <a:pt x="192786" y="355346"/>
                    <a:pt x="275463" y="268478"/>
                  </a:cubicBezTo>
                  <a:cubicBezTo>
                    <a:pt x="306959" y="248793"/>
                    <a:pt x="346329" y="232918"/>
                    <a:pt x="385699" y="228981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161" name="Group 78">
            <a:extLst>
              <a:ext uri="{FF2B5EF4-FFF2-40B4-BE49-F238E27FC236}">
                <a16:creationId xmlns:a16="http://schemas.microsoft.com/office/drawing/2014/main" id="{344D4E26-5520-C18B-B163-E24AEB4F1000}"/>
              </a:ext>
            </a:extLst>
          </p:cNvPr>
          <p:cNvGrpSpPr/>
          <p:nvPr/>
        </p:nvGrpSpPr>
        <p:grpSpPr>
          <a:xfrm>
            <a:off x="71280" y="699120"/>
            <a:ext cx="1374480" cy="1009440"/>
            <a:chOff x="0" y="0"/>
            <a:chExt cx="1832640" cy="1345920"/>
          </a:xfrm>
        </p:grpSpPr>
        <p:sp>
          <p:nvSpPr>
            <p:cNvPr id="162" name="Freeform 79">
              <a:extLst>
                <a:ext uri="{FF2B5EF4-FFF2-40B4-BE49-F238E27FC236}">
                  <a16:creationId xmlns:a16="http://schemas.microsoft.com/office/drawing/2014/main" id="{38360A7D-4451-24CC-CA55-173D3437D3CD}"/>
                </a:ext>
              </a:extLst>
            </p:cNvPr>
            <p:cNvSpPr/>
            <p:nvPr/>
          </p:nvSpPr>
          <p:spPr>
            <a:xfrm>
              <a:off x="0" y="0"/>
              <a:ext cx="1832737" cy="1345946"/>
            </a:xfrm>
            <a:custGeom>
              <a:avLst/>
              <a:gdLst/>
              <a:ahLst/>
              <a:cxnLst/>
              <a:rect l="l" t="t" r="r" b="b"/>
              <a:pathLst>
                <a:path w="1832737" h="1345946">
                  <a:moveTo>
                    <a:pt x="374396" y="560451"/>
                  </a:moveTo>
                  <a:cubicBezTo>
                    <a:pt x="449326" y="544703"/>
                    <a:pt x="520192" y="532765"/>
                    <a:pt x="595122" y="548640"/>
                  </a:cubicBezTo>
                  <a:cubicBezTo>
                    <a:pt x="823722" y="596011"/>
                    <a:pt x="969518" y="789432"/>
                    <a:pt x="945896" y="1026287"/>
                  </a:cubicBezTo>
                  <a:cubicBezTo>
                    <a:pt x="938022" y="1105281"/>
                    <a:pt x="961644" y="1117092"/>
                    <a:pt x="1024763" y="1109218"/>
                  </a:cubicBezTo>
                  <a:cubicBezTo>
                    <a:pt x="1095756" y="1105281"/>
                    <a:pt x="1166622" y="1113155"/>
                    <a:pt x="1237615" y="1109218"/>
                  </a:cubicBezTo>
                  <a:cubicBezTo>
                    <a:pt x="1292733" y="1105281"/>
                    <a:pt x="1316482" y="1117092"/>
                    <a:pt x="1328293" y="1176274"/>
                  </a:cubicBezTo>
                  <a:cubicBezTo>
                    <a:pt x="1347978" y="1278890"/>
                    <a:pt x="1442593" y="1345946"/>
                    <a:pt x="1545082" y="1345946"/>
                  </a:cubicBezTo>
                  <a:cubicBezTo>
                    <a:pt x="1651508" y="1345946"/>
                    <a:pt x="1738249" y="1274953"/>
                    <a:pt x="1765808" y="1172337"/>
                  </a:cubicBezTo>
                  <a:cubicBezTo>
                    <a:pt x="1769745" y="1144651"/>
                    <a:pt x="1769745" y="1121029"/>
                    <a:pt x="1801241" y="1101344"/>
                  </a:cubicBezTo>
                  <a:cubicBezTo>
                    <a:pt x="1832737" y="1085596"/>
                    <a:pt x="1824863" y="935609"/>
                    <a:pt x="1801241" y="935609"/>
                  </a:cubicBezTo>
                  <a:cubicBezTo>
                    <a:pt x="1714500" y="931672"/>
                    <a:pt x="1738122" y="872490"/>
                    <a:pt x="1742186" y="829056"/>
                  </a:cubicBezTo>
                  <a:cubicBezTo>
                    <a:pt x="1746123" y="726440"/>
                    <a:pt x="1718564" y="643509"/>
                    <a:pt x="1627886" y="588264"/>
                  </a:cubicBezTo>
                  <a:cubicBezTo>
                    <a:pt x="1549019" y="540893"/>
                    <a:pt x="1541145" y="513334"/>
                    <a:pt x="1580642" y="430403"/>
                  </a:cubicBezTo>
                  <a:cubicBezTo>
                    <a:pt x="1592453" y="402717"/>
                    <a:pt x="1604264" y="367284"/>
                    <a:pt x="1576705" y="351409"/>
                  </a:cubicBezTo>
                  <a:cubicBezTo>
                    <a:pt x="1553083" y="335661"/>
                    <a:pt x="1521587" y="355346"/>
                    <a:pt x="1501775" y="379095"/>
                  </a:cubicBezTo>
                  <a:cubicBezTo>
                    <a:pt x="1486027" y="394843"/>
                    <a:pt x="1478153" y="418592"/>
                    <a:pt x="1474216" y="442214"/>
                  </a:cubicBezTo>
                  <a:cubicBezTo>
                    <a:pt x="1454531" y="548767"/>
                    <a:pt x="1454531" y="548767"/>
                    <a:pt x="1340231" y="540893"/>
                  </a:cubicBezTo>
                  <a:cubicBezTo>
                    <a:pt x="1316609" y="536956"/>
                    <a:pt x="1292987" y="533019"/>
                    <a:pt x="1269238" y="533019"/>
                  </a:cubicBezTo>
                  <a:cubicBezTo>
                    <a:pt x="1229868" y="536956"/>
                    <a:pt x="1218057" y="517271"/>
                    <a:pt x="1214120" y="485648"/>
                  </a:cubicBezTo>
                  <a:cubicBezTo>
                    <a:pt x="1198372" y="379095"/>
                    <a:pt x="1178687" y="272542"/>
                    <a:pt x="1162939" y="165989"/>
                  </a:cubicBezTo>
                  <a:cubicBezTo>
                    <a:pt x="1159002" y="146304"/>
                    <a:pt x="1155065" y="126492"/>
                    <a:pt x="1166876" y="102870"/>
                  </a:cubicBezTo>
                  <a:cubicBezTo>
                    <a:pt x="1202055" y="19685"/>
                    <a:pt x="1190244" y="3937"/>
                    <a:pt x="1099566" y="3937"/>
                  </a:cubicBezTo>
                  <a:cubicBezTo>
                    <a:pt x="894588" y="0"/>
                    <a:pt x="685800" y="3937"/>
                    <a:pt x="476885" y="3937"/>
                  </a:cubicBezTo>
                  <a:cubicBezTo>
                    <a:pt x="433578" y="3937"/>
                    <a:pt x="390144" y="0"/>
                    <a:pt x="346837" y="3937"/>
                  </a:cubicBezTo>
                  <a:cubicBezTo>
                    <a:pt x="287782" y="7874"/>
                    <a:pt x="267970" y="51308"/>
                    <a:pt x="307467" y="94742"/>
                  </a:cubicBezTo>
                  <a:cubicBezTo>
                    <a:pt x="327152" y="118364"/>
                    <a:pt x="327152" y="138176"/>
                    <a:pt x="331089" y="165735"/>
                  </a:cubicBezTo>
                  <a:cubicBezTo>
                    <a:pt x="331089" y="244729"/>
                    <a:pt x="331089" y="323596"/>
                    <a:pt x="331089" y="402590"/>
                  </a:cubicBezTo>
                  <a:cubicBezTo>
                    <a:pt x="342900" y="402590"/>
                    <a:pt x="350774" y="398653"/>
                    <a:pt x="362585" y="398653"/>
                  </a:cubicBezTo>
                  <a:cubicBezTo>
                    <a:pt x="366522" y="394716"/>
                    <a:pt x="370459" y="394716"/>
                    <a:pt x="378333" y="390779"/>
                  </a:cubicBezTo>
                  <a:cubicBezTo>
                    <a:pt x="370459" y="394716"/>
                    <a:pt x="366522" y="394716"/>
                    <a:pt x="362585" y="398653"/>
                  </a:cubicBezTo>
                  <a:cubicBezTo>
                    <a:pt x="350774" y="398653"/>
                    <a:pt x="342900" y="402590"/>
                    <a:pt x="331089" y="402590"/>
                  </a:cubicBezTo>
                  <a:cubicBezTo>
                    <a:pt x="335026" y="446024"/>
                    <a:pt x="319278" y="469646"/>
                    <a:pt x="275971" y="485521"/>
                  </a:cubicBezTo>
                  <a:cubicBezTo>
                    <a:pt x="197104" y="513207"/>
                    <a:pt x="138049" y="560451"/>
                    <a:pt x="90678" y="627634"/>
                  </a:cubicBezTo>
                  <a:cubicBezTo>
                    <a:pt x="55245" y="655320"/>
                    <a:pt x="35560" y="690753"/>
                    <a:pt x="19685" y="726313"/>
                  </a:cubicBezTo>
                  <a:cubicBezTo>
                    <a:pt x="0" y="793369"/>
                    <a:pt x="15748" y="813054"/>
                    <a:pt x="90678" y="805180"/>
                  </a:cubicBezTo>
                  <a:cubicBezTo>
                    <a:pt x="161671" y="698627"/>
                    <a:pt x="244348" y="599948"/>
                    <a:pt x="374396" y="560451"/>
                  </a:cubicBezTo>
                  <a:close/>
                  <a:moveTo>
                    <a:pt x="1541018" y="1002538"/>
                  </a:moveTo>
                  <a:cubicBezTo>
                    <a:pt x="1604137" y="998601"/>
                    <a:pt x="1655318" y="1049909"/>
                    <a:pt x="1655318" y="1113028"/>
                  </a:cubicBezTo>
                  <a:cubicBezTo>
                    <a:pt x="1659255" y="1176147"/>
                    <a:pt x="1612011" y="1227455"/>
                    <a:pt x="1544955" y="1227455"/>
                  </a:cubicBezTo>
                  <a:cubicBezTo>
                    <a:pt x="1481836" y="1227455"/>
                    <a:pt x="1434592" y="1180084"/>
                    <a:pt x="1430655" y="1120902"/>
                  </a:cubicBezTo>
                  <a:cubicBezTo>
                    <a:pt x="1426718" y="1057783"/>
                    <a:pt x="1477899" y="1002538"/>
                    <a:pt x="1541018" y="1002538"/>
                  </a:cubicBezTo>
                  <a:close/>
                  <a:moveTo>
                    <a:pt x="610870" y="453898"/>
                  </a:moveTo>
                  <a:cubicBezTo>
                    <a:pt x="610870" y="453898"/>
                    <a:pt x="614807" y="453898"/>
                    <a:pt x="618744" y="449961"/>
                  </a:cubicBezTo>
                  <a:cubicBezTo>
                    <a:pt x="614807" y="453898"/>
                    <a:pt x="610870" y="453898"/>
                    <a:pt x="610870" y="453898"/>
                  </a:cubicBezTo>
                  <a:close/>
                  <a:moveTo>
                    <a:pt x="618744" y="449961"/>
                  </a:moveTo>
                  <a:cubicBezTo>
                    <a:pt x="622681" y="449961"/>
                    <a:pt x="622681" y="449961"/>
                    <a:pt x="622681" y="449961"/>
                  </a:cubicBezTo>
                  <a:cubicBezTo>
                    <a:pt x="622681" y="449961"/>
                    <a:pt x="622681" y="449961"/>
                    <a:pt x="618744" y="449961"/>
                  </a:cubicBezTo>
                  <a:close/>
                  <a:moveTo>
                    <a:pt x="788289" y="110490"/>
                  </a:moveTo>
                  <a:cubicBezTo>
                    <a:pt x="823722" y="114427"/>
                    <a:pt x="863219" y="110490"/>
                    <a:pt x="898652" y="110490"/>
                  </a:cubicBezTo>
                  <a:cubicBezTo>
                    <a:pt x="1064133" y="110490"/>
                    <a:pt x="1064133" y="110490"/>
                    <a:pt x="1091819" y="272288"/>
                  </a:cubicBezTo>
                  <a:cubicBezTo>
                    <a:pt x="1115441" y="410464"/>
                    <a:pt x="1135126" y="548640"/>
                    <a:pt x="1154938" y="686689"/>
                  </a:cubicBezTo>
                  <a:cubicBezTo>
                    <a:pt x="1158875" y="710311"/>
                    <a:pt x="1190371" y="757682"/>
                    <a:pt x="1147064" y="761619"/>
                  </a:cubicBezTo>
                  <a:cubicBezTo>
                    <a:pt x="1099820" y="769493"/>
                    <a:pt x="1040638" y="797179"/>
                    <a:pt x="1005205" y="733933"/>
                  </a:cubicBezTo>
                  <a:cubicBezTo>
                    <a:pt x="950087" y="627380"/>
                    <a:pt x="871220" y="544449"/>
                    <a:pt x="760857" y="493141"/>
                  </a:cubicBezTo>
                  <a:cubicBezTo>
                    <a:pt x="729361" y="481330"/>
                    <a:pt x="721487" y="461518"/>
                    <a:pt x="721487" y="426085"/>
                  </a:cubicBezTo>
                  <a:cubicBezTo>
                    <a:pt x="725424" y="343154"/>
                    <a:pt x="725424" y="260350"/>
                    <a:pt x="721487" y="173482"/>
                  </a:cubicBezTo>
                  <a:cubicBezTo>
                    <a:pt x="717550" y="122174"/>
                    <a:pt x="737235" y="102489"/>
                    <a:pt x="788543" y="110363"/>
                  </a:cubicBezTo>
                  <a:close/>
                  <a:moveTo>
                    <a:pt x="417703" y="134239"/>
                  </a:moveTo>
                  <a:cubicBezTo>
                    <a:pt x="417703" y="126365"/>
                    <a:pt x="421640" y="122428"/>
                    <a:pt x="421640" y="118491"/>
                  </a:cubicBezTo>
                  <a:cubicBezTo>
                    <a:pt x="492633" y="118491"/>
                    <a:pt x="559562" y="114554"/>
                    <a:pt x="630555" y="114554"/>
                  </a:cubicBezTo>
                  <a:cubicBezTo>
                    <a:pt x="630555" y="122428"/>
                    <a:pt x="634492" y="126365"/>
                    <a:pt x="638429" y="134239"/>
                  </a:cubicBezTo>
                  <a:cubicBezTo>
                    <a:pt x="638429" y="146050"/>
                    <a:pt x="638429" y="157861"/>
                    <a:pt x="642366" y="169799"/>
                  </a:cubicBezTo>
                  <a:cubicBezTo>
                    <a:pt x="638429" y="157988"/>
                    <a:pt x="638429" y="146177"/>
                    <a:pt x="638429" y="134239"/>
                  </a:cubicBezTo>
                  <a:cubicBezTo>
                    <a:pt x="626618" y="232918"/>
                    <a:pt x="630555" y="335534"/>
                    <a:pt x="634492" y="434213"/>
                  </a:cubicBezTo>
                  <a:cubicBezTo>
                    <a:pt x="630555" y="438150"/>
                    <a:pt x="630555" y="438150"/>
                    <a:pt x="630555" y="442087"/>
                  </a:cubicBezTo>
                  <a:cubicBezTo>
                    <a:pt x="618744" y="446024"/>
                    <a:pt x="606933" y="446024"/>
                    <a:pt x="595122" y="449961"/>
                  </a:cubicBezTo>
                  <a:cubicBezTo>
                    <a:pt x="547878" y="461772"/>
                    <a:pt x="504444" y="414401"/>
                    <a:pt x="457200" y="442087"/>
                  </a:cubicBezTo>
                  <a:cubicBezTo>
                    <a:pt x="421767" y="438150"/>
                    <a:pt x="417830" y="418465"/>
                    <a:pt x="421767" y="386842"/>
                  </a:cubicBezTo>
                  <a:cubicBezTo>
                    <a:pt x="421767" y="303911"/>
                    <a:pt x="417830" y="217170"/>
                    <a:pt x="417830" y="134239"/>
                  </a:cubicBezTo>
                  <a:cubicBezTo>
                    <a:pt x="413893" y="142113"/>
                    <a:pt x="409956" y="149987"/>
                    <a:pt x="409956" y="161925"/>
                  </a:cubicBezTo>
                  <a:cubicBezTo>
                    <a:pt x="409956" y="150114"/>
                    <a:pt x="413893" y="142240"/>
                    <a:pt x="417830" y="134239"/>
                  </a:cubicBezTo>
                  <a:close/>
                </a:path>
              </a:pathLst>
            </a:custGeom>
            <a:solidFill>
              <a:srgbClr val="00B050"/>
            </a:solidFill>
          </p:spPr>
        </p:sp>
      </p:grpSp>
      <p:grpSp>
        <p:nvGrpSpPr>
          <p:cNvPr id="163" name="Group 80">
            <a:extLst>
              <a:ext uri="{FF2B5EF4-FFF2-40B4-BE49-F238E27FC236}">
                <a16:creationId xmlns:a16="http://schemas.microsoft.com/office/drawing/2014/main" id="{4240BF4D-FAB6-7BED-7DA0-7D6C6D562ADA}"/>
              </a:ext>
            </a:extLst>
          </p:cNvPr>
          <p:cNvGrpSpPr/>
          <p:nvPr/>
        </p:nvGrpSpPr>
        <p:grpSpPr>
          <a:xfrm>
            <a:off x="172800" y="1134720"/>
            <a:ext cx="590400" cy="609840"/>
            <a:chOff x="0" y="0"/>
            <a:chExt cx="787200" cy="813120"/>
          </a:xfrm>
        </p:grpSpPr>
        <p:sp>
          <p:nvSpPr>
            <p:cNvPr id="164" name="Freeform 81">
              <a:extLst>
                <a:ext uri="{FF2B5EF4-FFF2-40B4-BE49-F238E27FC236}">
                  <a16:creationId xmlns:a16="http://schemas.microsoft.com/office/drawing/2014/main" id="{287F8740-8B56-180E-27D7-387C10F7B481}"/>
                </a:ext>
              </a:extLst>
            </p:cNvPr>
            <p:cNvSpPr/>
            <p:nvPr/>
          </p:nvSpPr>
          <p:spPr>
            <a:xfrm>
              <a:off x="0" y="0"/>
              <a:ext cx="787273" cy="813181"/>
            </a:xfrm>
            <a:custGeom>
              <a:avLst/>
              <a:gdLst/>
              <a:ahLst/>
              <a:cxnLst/>
              <a:rect l="l" t="t" r="r" b="b"/>
              <a:pathLst>
                <a:path w="787273" h="813181">
                  <a:moveTo>
                    <a:pt x="31496" y="517144"/>
                  </a:moveTo>
                  <a:cubicBezTo>
                    <a:pt x="43307" y="568452"/>
                    <a:pt x="66929" y="611886"/>
                    <a:pt x="102362" y="651383"/>
                  </a:cubicBezTo>
                  <a:cubicBezTo>
                    <a:pt x="228346" y="789559"/>
                    <a:pt x="432943" y="813181"/>
                    <a:pt x="586486" y="710565"/>
                  </a:cubicBezTo>
                  <a:cubicBezTo>
                    <a:pt x="736092" y="604012"/>
                    <a:pt x="787273" y="406654"/>
                    <a:pt x="708533" y="240792"/>
                  </a:cubicBezTo>
                  <a:cubicBezTo>
                    <a:pt x="625856" y="75057"/>
                    <a:pt x="440817" y="0"/>
                    <a:pt x="255778" y="59182"/>
                  </a:cubicBezTo>
                  <a:cubicBezTo>
                    <a:pt x="259715" y="82804"/>
                    <a:pt x="271526" y="98679"/>
                    <a:pt x="287274" y="114427"/>
                  </a:cubicBezTo>
                  <a:cubicBezTo>
                    <a:pt x="271526" y="98679"/>
                    <a:pt x="259715" y="82804"/>
                    <a:pt x="255778" y="59182"/>
                  </a:cubicBezTo>
                  <a:cubicBezTo>
                    <a:pt x="216408" y="70993"/>
                    <a:pt x="180975" y="82804"/>
                    <a:pt x="153416" y="118364"/>
                  </a:cubicBezTo>
                  <a:cubicBezTo>
                    <a:pt x="125857" y="126238"/>
                    <a:pt x="106172" y="146050"/>
                    <a:pt x="94361" y="165735"/>
                  </a:cubicBezTo>
                  <a:cubicBezTo>
                    <a:pt x="70866" y="225044"/>
                    <a:pt x="3937" y="264414"/>
                    <a:pt x="19685" y="343408"/>
                  </a:cubicBezTo>
                  <a:cubicBezTo>
                    <a:pt x="3937" y="355219"/>
                    <a:pt x="3937" y="371094"/>
                    <a:pt x="11811" y="390779"/>
                  </a:cubicBezTo>
                  <a:cubicBezTo>
                    <a:pt x="11811" y="402590"/>
                    <a:pt x="11811" y="410464"/>
                    <a:pt x="11811" y="422402"/>
                  </a:cubicBezTo>
                  <a:cubicBezTo>
                    <a:pt x="15748" y="430276"/>
                    <a:pt x="23622" y="438150"/>
                    <a:pt x="27559" y="446024"/>
                  </a:cubicBezTo>
                  <a:cubicBezTo>
                    <a:pt x="23622" y="438150"/>
                    <a:pt x="15748" y="430276"/>
                    <a:pt x="11811" y="422402"/>
                  </a:cubicBezTo>
                  <a:cubicBezTo>
                    <a:pt x="0" y="449961"/>
                    <a:pt x="7874" y="473710"/>
                    <a:pt x="27559" y="493395"/>
                  </a:cubicBezTo>
                  <a:cubicBezTo>
                    <a:pt x="23622" y="497332"/>
                    <a:pt x="27559" y="501269"/>
                    <a:pt x="31496" y="505206"/>
                  </a:cubicBezTo>
                  <a:cubicBezTo>
                    <a:pt x="31496" y="505206"/>
                    <a:pt x="27559" y="513080"/>
                    <a:pt x="27559" y="513080"/>
                  </a:cubicBezTo>
                  <a:cubicBezTo>
                    <a:pt x="27559" y="513080"/>
                    <a:pt x="31496" y="517017"/>
                    <a:pt x="31496" y="517017"/>
                  </a:cubicBezTo>
                  <a:close/>
                  <a:moveTo>
                    <a:pt x="385699" y="228981"/>
                  </a:moveTo>
                  <a:cubicBezTo>
                    <a:pt x="381762" y="209296"/>
                    <a:pt x="373888" y="201295"/>
                    <a:pt x="366014" y="189484"/>
                  </a:cubicBezTo>
                  <a:cubicBezTo>
                    <a:pt x="373888" y="201295"/>
                    <a:pt x="381762" y="209169"/>
                    <a:pt x="385699" y="228981"/>
                  </a:cubicBezTo>
                  <a:cubicBezTo>
                    <a:pt x="499872" y="264541"/>
                    <a:pt x="551053" y="319786"/>
                    <a:pt x="547116" y="410591"/>
                  </a:cubicBezTo>
                  <a:cubicBezTo>
                    <a:pt x="543179" y="489585"/>
                    <a:pt x="499872" y="536956"/>
                    <a:pt x="429006" y="568452"/>
                  </a:cubicBezTo>
                  <a:cubicBezTo>
                    <a:pt x="377825" y="592074"/>
                    <a:pt x="326644" y="556641"/>
                    <a:pt x="279400" y="560578"/>
                  </a:cubicBezTo>
                  <a:cubicBezTo>
                    <a:pt x="279400" y="560578"/>
                    <a:pt x="275463" y="560578"/>
                    <a:pt x="275463" y="560578"/>
                  </a:cubicBezTo>
                  <a:cubicBezTo>
                    <a:pt x="283337" y="540893"/>
                    <a:pt x="263652" y="532892"/>
                    <a:pt x="251841" y="521081"/>
                  </a:cubicBezTo>
                  <a:cubicBezTo>
                    <a:pt x="180975" y="446024"/>
                    <a:pt x="192786" y="355346"/>
                    <a:pt x="275463" y="268478"/>
                  </a:cubicBezTo>
                  <a:cubicBezTo>
                    <a:pt x="306959" y="248793"/>
                    <a:pt x="346329" y="232918"/>
                    <a:pt x="385699" y="228981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165" name="Group 82">
            <a:extLst>
              <a:ext uri="{FF2B5EF4-FFF2-40B4-BE49-F238E27FC236}">
                <a16:creationId xmlns:a16="http://schemas.microsoft.com/office/drawing/2014/main" id="{573E1696-B343-55C6-D95A-F1A116B433C7}"/>
              </a:ext>
            </a:extLst>
          </p:cNvPr>
          <p:cNvGrpSpPr/>
          <p:nvPr/>
        </p:nvGrpSpPr>
        <p:grpSpPr>
          <a:xfrm>
            <a:off x="14999040" y="1377360"/>
            <a:ext cx="311760" cy="534960"/>
            <a:chOff x="0" y="0"/>
            <a:chExt cx="415680" cy="713280"/>
          </a:xfrm>
        </p:grpSpPr>
        <p:sp>
          <p:nvSpPr>
            <p:cNvPr id="166" name="Freeform 83">
              <a:extLst>
                <a:ext uri="{FF2B5EF4-FFF2-40B4-BE49-F238E27FC236}">
                  <a16:creationId xmlns:a16="http://schemas.microsoft.com/office/drawing/2014/main" id="{D0DF6EDC-A856-79EB-04EB-44C0449B5DCA}"/>
                </a:ext>
              </a:extLst>
            </p:cNvPr>
            <p:cNvSpPr/>
            <p:nvPr/>
          </p:nvSpPr>
          <p:spPr>
            <a:xfrm>
              <a:off x="0" y="0"/>
              <a:ext cx="415671" cy="713359"/>
            </a:xfrm>
            <a:custGeom>
              <a:avLst/>
              <a:gdLst/>
              <a:ahLst/>
              <a:cxnLst/>
              <a:rect l="l" t="t" r="r" b="b"/>
              <a:pathLst>
                <a:path w="415671" h="713359">
                  <a:moveTo>
                    <a:pt x="415671" y="644271"/>
                  </a:moveTo>
                  <a:cubicBezTo>
                    <a:pt x="398399" y="641350"/>
                    <a:pt x="378206" y="638556"/>
                    <a:pt x="357886" y="635635"/>
                  </a:cubicBezTo>
                  <a:cubicBezTo>
                    <a:pt x="329057" y="632714"/>
                    <a:pt x="331851" y="615442"/>
                    <a:pt x="331851" y="595376"/>
                  </a:cubicBezTo>
                  <a:cubicBezTo>
                    <a:pt x="331851" y="511937"/>
                    <a:pt x="331851" y="428498"/>
                    <a:pt x="331851" y="342265"/>
                  </a:cubicBezTo>
                  <a:cubicBezTo>
                    <a:pt x="331851" y="304927"/>
                    <a:pt x="337566" y="273177"/>
                    <a:pt x="357886" y="241554"/>
                  </a:cubicBezTo>
                  <a:cubicBezTo>
                    <a:pt x="406908" y="166751"/>
                    <a:pt x="386715" y="68961"/>
                    <a:pt x="320421" y="14351"/>
                  </a:cubicBezTo>
                  <a:cubicBezTo>
                    <a:pt x="303149" y="0"/>
                    <a:pt x="294386" y="0"/>
                    <a:pt x="280035" y="11557"/>
                  </a:cubicBezTo>
                  <a:cubicBezTo>
                    <a:pt x="216535" y="63373"/>
                    <a:pt x="187706" y="161163"/>
                    <a:pt x="231013" y="224409"/>
                  </a:cubicBezTo>
                  <a:cubicBezTo>
                    <a:pt x="288798" y="304927"/>
                    <a:pt x="257048" y="388366"/>
                    <a:pt x="268478" y="483235"/>
                  </a:cubicBezTo>
                  <a:cubicBezTo>
                    <a:pt x="187706" y="422783"/>
                    <a:pt x="184785" y="417068"/>
                    <a:pt x="181864" y="339471"/>
                  </a:cubicBezTo>
                  <a:cubicBezTo>
                    <a:pt x="176149" y="276225"/>
                    <a:pt x="127000" y="218694"/>
                    <a:pt x="60579" y="201422"/>
                  </a:cubicBezTo>
                  <a:cubicBezTo>
                    <a:pt x="43307" y="198501"/>
                    <a:pt x="31750" y="201422"/>
                    <a:pt x="25908" y="218694"/>
                  </a:cubicBezTo>
                  <a:cubicBezTo>
                    <a:pt x="0" y="276098"/>
                    <a:pt x="14478" y="359537"/>
                    <a:pt x="66421" y="391160"/>
                  </a:cubicBezTo>
                  <a:cubicBezTo>
                    <a:pt x="141478" y="431419"/>
                    <a:pt x="178943" y="511937"/>
                    <a:pt x="254000" y="549402"/>
                  </a:cubicBezTo>
                  <a:cubicBezTo>
                    <a:pt x="280035" y="563753"/>
                    <a:pt x="265557" y="592582"/>
                    <a:pt x="265557" y="612648"/>
                  </a:cubicBezTo>
                  <a:cubicBezTo>
                    <a:pt x="268478" y="632841"/>
                    <a:pt x="256921" y="632841"/>
                    <a:pt x="242443" y="635635"/>
                  </a:cubicBezTo>
                  <a:cubicBezTo>
                    <a:pt x="239522" y="635635"/>
                    <a:pt x="239522" y="635635"/>
                    <a:pt x="239522" y="635635"/>
                  </a:cubicBezTo>
                  <a:cubicBezTo>
                    <a:pt x="239522" y="641350"/>
                    <a:pt x="236601" y="647192"/>
                    <a:pt x="230886" y="652907"/>
                  </a:cubicBezTo>
                  <a:cubicBezTo>
                    <a:pt x="256921" y="661543"/>
                    <a:pt x="265557" y="687451"/>
                    <a:pt x="262636" y="710438"/>
                  </a:cubicBezTo>
                  <a:cubicBezTo>
                    <a:pt x="297307" y="707517"/>
                    <a:pt x="331978" y="707517"/>
                    <a:pt x="366522" y="713359"/>
                  </a:cubicBezTo>
                  <a:cubicBezTo>
                    <a:pt x="366522" y="687451"/>
                    <a:pt x="383794" y="655828"/>
                    <a:pt x="415544" y="650113"/>
                  </a:cubicBezTo>
                  <a:cubicBezTo>
                    <a:pt x="415544" y="650113"/>
                    <a:pt x="415544" y="647192"/>
                    <a:pt x="415544" y="644398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67" name="Group 84">
            <a:extLst>
              <a:ext uri="{FF2B5EF4-FFF2-40B4-BE49-F238E27FC236}">
                <a16:creationId xmlns:a16="http://schemas.microsoft.com/office/drawing/2014/main" id="{82DF6043-24C5-0696-FBF7-F465DED3A780}"/>
              </a:ext>
            </a:extLst>
          </p:cNvPr>
          <p:cNvGrpSpPr/>
          <p:nvPr/>
        </p:nvGrpSpPr>
        <p:grpSpPr>
          <a:xfrm>
            <a:off x="15276240" y="1650240"/>
            <a:ext cx="142560" cy="190800"/>
            <a:chOff x="0" y="0"/>
            <a:chExt cx="190080" cy="254400"/>
          </a:xfrm>
        </p:grpSpPr>
        <p:sp>
          <p:nvSpPr>
            <p:cNvPr id="168" name="Freeform 85">
              <a:extLst>
                <a:ext uri="{FF2B5EF4-FFF2-40B4-BE49-F238E27FC236}">
                  <a16:creationId xmlns:a16="http://schemas.microsoft.com/office/drawing/2014/main" id="{1EBE6D83-904E-D90F-9EE0-5A301960642C}"/>
                </a:ext>
              </a:extLst>
            </p:cNvPr>
            <p:cNvSpPr/>
            <p:nvPr/>
          </p:nvSpPr>
          <p:spPr>
            <a:xfrm>
              <a:off x="0" y="0"/>
              <a:ext cx="190119" cy="254381"/>
            </a:xfrm>
            <a:custGeom>
              <a:avLst/>
              <a:gdLst/>
              <a:ahLst/>
              <a:cxnLst/>
              <a:rect l="l" t="t" r="r" b="b"/>
              <a:pathLst>
                <a:path w="190119" h="254381">
                  <a:moveTo>
                    <a:pt x="132461" y="2921"/>
                  </a:moveTo>
                  <a:cubicBezTo>
                    <a:pt x="54737" y="14478"/>
                    <a:pt x="0" y="78105"/>
                    <a:pt x="0" y="159004"/>
                  </a:cubicBezTo>
                  <a:cubicBezTo>
                    <a:pt x="0" y="242824"/>
                    <a:pt x="14351" y="254381"/>
                    <a:pt x="89281" y="216789"/>
                  </a:cubicBezTo>
                  <a:cubicBezTo>
                    <a:pt x="158369" y="182118"/>
                    <a:pt x="190119" y="104013"/>
                    <a:pt x="169926" y="26035"/>
                  </a:cubicBezTo>
                  <a:cubicBezTo>
                    <a:pt x="164211" y="5842"/>
                    <a:pt x="152654" y="0"/>
                    <a:pt x="132461" y="2921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69" name="Group 86">
            <a:extLst>
              <a:ext uri="{FF2B5EF4-FFF2-40B4-BE49-F238E27FC236}">
                <a16:creationId xmlns:a16="http://schemas.microsoft.com/office/drawing/2014/main" id="{349B977D-21F0-4BAD-B734-254D40CAEFED}"/>
              </a:ext>
            </a:extLst>
          </p:cNvPr>
          <p:cNvGrpSpPr/>
          <p:nvPr/>
        </p:nvGrpSpPr>
        <p:grpSpPr>
          <a:xfrm>
            <a:off x="13409280" y="1367280"/>
            <a:ext cx="311760" cy="534960"/>
            <a:chOff x="0" y="0"/>
            <a:chExt cx="415680" cy="713280"/>
          </a:xfrm>
        </p:grpSpPr>
        <p:sp>
          <p:nvSpPr>
            <p:cNvPr id="170" name="Freeform 87">
              <a:extLst>
                <a:ext uri="{FF2B5EF4-FFF2-40B4-BE49-F238E27FC236}">
                  <a16:creationId xmlns:a16="http://schemas.microsoft.com/office/drawing/2014/main" id="{FAD04CC6-C3D6-A079-9D54-6C9A6F3EFBEF}"/>
                </a:ext>
              </a:extLst>
            </p:cNvPr>
            <p:cNvSpPr/>
            <p:nvPr/>
          </p:nvSpPr>
          <p:spPr>
            <a:xfrm>
              <a:off x="0" y="0"/>
              <a:ext cx="415671" cy="713359"/>
            </a:xfrm>
            <a:custGeom>
              <a:avLst/>
              <a:gdLst/>
              <a:ahLst/>
              <a:cxnLst/>
              <a:rect l="l" t="t" r="r" b="b"/>
              <a:pathLst>
                <a:path w="415671" h="713359">
                  <a:moveTo>
                    <a:pt x="415671" y="644271"/>
                  </a:moveTo>
                  <a:cubicBezTo>
                    <a:pt x="398399" y="641350"/>
                    <a:pt x="378206" y="638556"/>
                    <a:pt x="357886" y="635635"/>
                  </a:cubicBezTo>
                  <a:cubicBezTo>
                    <a:pt x="329057" y="632714"/>
                    <a:pt x="331851" y="615442"/>
                    <a:pt x="331851" y="595376"/>
                  </a:cubicBezTo>
                  <a:cubicBezTo>
                    <a:pt x="331851" y="511937"/>
                    <a:pt x="331851" y="428498"/>
                    <a:pt x="331851" y="342265"/>
                  </a:cubicBezTo>
                  <a:cubicBezTo>
                    <a:pt x="331851" y="304927"/>
                    <a:pt x="337566" y="273177"/>
                    <a:pt x="357886" y="241554"/>
                  </a:cubicBezTo>
                  <a:cubicBezTo>
                    <a:pt x="406908" y="166751"/>
                    <a:pt x="386715" y="68961"/>
                    <a:pt x="320421" y="14351"/>
                  </a:cubicBezTo>
                  <a:cubicBezTo>
                    <a:pt x="303149" y="0"/>
                    <a:pt x="294386" y="0"/>
                    <a:pt x="280035" y="11557"/>
                  </a:cubicBezTo>
                  <a:cubicBezTo>
                    <a:pt x="216535" y="63373"/>
                    <a:pt x="187706" y="161163"/>
                    <a:pt x="231013" y="224409"/>
                  </a:cubicBezTo>
                  <a:cubicBezTo>
                    <a:pt x="288798" y="304927"/>
                    <a:pt x="257048" y="388366"/>
                    <a:pt x="268478" y="483235"/>
                  </a:cubicBezTo>
                  <a:cubicBezTo>
                    <a:pt x="187706" y="422783"/>
                    <a:pt x="184785" y="417068"/>
                    <a:pt x="181864" y="339471"/>
                  </a:cubicBezTo>
                  <a:cubicBezTo>
                    <a:pt x="176149" y="276225"/>
                    <a:pt x="127000" y="218694"/>
                    <a:pt x="60579" y="201422"/>
                  </a:cubicBezTo>
                  <a:cubicBezTo>
                    <a:pt x="43307" y="198501"/>
                    <a:pt x="31750" y="201422"/>
                    <a:pt x="25908" y="218694"/>
                  </a:cubicBezTo>
                  <a:cubicBezTo>
                    <a:pt x="0" y="276098"/>
                    <a:pt x="14478" y="359537"/>
                    <a:pt x="66421" y="391160"/>
                  </a:cubicBezTo>
                  <a:cubicBezTo>
                    <a:pt x="141478" y="431419"/>
                    <a:pt x="178943" y="511937"/>
                    <a:pt x="254000" y="549402"/>
                  </a:cubicBezTo>
                  <a:cubicBezTo>
                    <a:pt x="280035" y="563753"/>
                    <a:pt x="265557" y="592582"/>
                    <a:pt x="265557" y="612648"/>
                  </a:cubicBezTo>
                  <a:cubicBezTo>
                    <a:pt x="268478" y="632841"/>
                    <a:pt x="256921" y="632841"/>
                    <a:pt x="242443" y="635635"/>
                  </a:cubicBezTo>
                  <a:cubicBezTo>
                    <a:pt x="239522" y="635635"/>
                    <a:pt x="239522" y="635635"/>
                    <a:pt x="239522" y="635635"/>
                  </a:cubicBezTo>
                  <a:cubicBezTo>
                    <a:pt x="239522" y="641350"/>
                    <a:pt x="236601" y="647192"/>
                    <a:pt x="230886" y="652907"/>
                  </a:cubicBezTo>
                  <a:cubicBezTo>
                    <a:pt x="256921" y="661543"/>
                    <a:pt x="265557" y="687451"/>
                    <a:pt x="262636" y="710438"/>
                  </a:cubicBezTo>
                  <a:cubicBezTo>
                    <a:pt x="297307" y="707517"/>
                    <a:pt x="331978" y="707517"/>
                    <a:pt x="366522" y="713359"/>
                  </a:cubicBezTo>
                  <a:cubicBezTo>
                    <a:pt x="366522" y="687451"/>
                    <a:pt x="383794" y="655828"/>
                    <a:pt x="415544" y="650113"/>
                  </a:cubicBezTo>
                  <a:cubicBezTo>
                    <a:pt x="415544" y="650113"/>
                    <a:pt x="415544" y="647192"/>
                    <a:pt x="415544" y="644398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71" name="Group 88">
            <a:extLst>
              <a:ext uri="{FF2B5EF4-FFF2-40B4-BE49-F238E27FC236}">
                <a16:creationId xmlns:a16="http://schemas.microsoft.com/office/drawing/2014/main" id="{EACBF899-DE3C-21E3-3B6D-634BF73FCCDB}"/>
              </a:ext>
            </a:extLst>
          </p:cNvPr>
          <p:cNvGrpSpPr/>
          <p:nvPr/>
        </p:nvGrpSpPr>
        <p:grpSpPr>
          <a:xfrm>
            <a:off x="13687200" y="1640160"/>
            <a:ext cx="142560" cy="190800"/>
            <a:chOff x="0" y="0"/>
            <a:chExt cx="190080" cy="254400"/>
          </a:xfrm>
        </p:grpSpPr>
        <p:sp>
          <p:nvSpPr>
            <p:cNvPr id="172" name="Freeform 89">
              <a:extLst>
                <a:ext uri="{FF2B5EF4-FFF2-40B4-BE49-F238E27FC236}">
                  <a16:creationId xmlns:a16="http://schemas.microsoft.com/office/drawing/2014/main" id="{EA6D3D98-23CC-9B59-55AB-A42A49A15A91}"/>
                </a:ext>
              </a:extLst>
            </p:cNvPr>
            <p:cNvSpPr/>
            <p:nvPr/>
          </p:nvSpPr>
          <p:spPr>
            <a:xfrm>
              <a:off x="0" y="0"/>
              <a:ext cx="190119" cy="254381"/>
            </a:xfrm>
            <a:custGeom>
              <a:avLst/>
              <a:gdLst/>
              <a:ahLst/>
              <a:cxnLst/>
              <a:rect l="l" t="t" r="r" b="b"/>
              <a:pathLst>
                <a:path w="190119" h="254381">
                  <a:moveTo>
                    <a:pt x="132461" y="2921"/>
                  </a:moveTo>
                  <a:cubicBezTo>
                    <a:pt x="54737" y="14478"/>
                    <a:pt x="0" y="78105"/>
                    <a:pt x="0" y="159004"/>
                  </a:cubicBezTo>
                  <a:cubicBezTo>
                    <a:pt x="0" y="242824"/>
                    <a:pt x="14351" y="254381"/>
                    <a:pt x="89281" y="216789"/>
                  </a:cubicBezTo>
                  <a:cubicBezTo>
                    <a:pt x="158369" y="182118"/>
                    <a:pt x="190119" y="104013"/>
                    <a:pt x="169926" y="26035"/>
                  </a:cubicBezTo>
                  <a:cubicBezTo>
                    <a:pt x="164211" y="5842"/>
                    <a:pt x="152654" y="0"/>
                    <a:pt x="132461" y="2921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73" name="Group 90">
            <a:extLst>
              <a:ext uri="{FF2B5EF4-FFF2-40B4-BE49-F238E27FC236}">
                <a16:creationId xmlns:a16="http://schemas.microsoft.com/office/drawing/2014/main" id="{79A4E54E-102A-4917-D0A8-103913554740}"/>
              </a:ext>
            </a:extLst>
          </p:cNvPr>
          <p:cNvGrpSpPr/>
          <p:nvPr/>
        </p:nvGrpSpPr>
        <p:grpSpPr>
          <a:xfrm>
            <a:off x="11795040" y="1367280"/>
            <a:ext cx="311760" cy="534960"/>
            <a:chOff x="0" y="0"/>
            <a:chExt cx="415680" cy="713280"/>
          </a:xfrm>
        </p:grpSpPr>
        <p:sp>
          <p:nvSpPr>
            <p:cNvPr id="174" name="Freeform 91">
              <a:extLst>
                <a:ext uri="{FF2B5EF4-FFF2-40B4-BE49-F238E27FC236}">
                  <a16:creationId xmlns:a16="http://schemas.microsoft.com/office/drawing/2014/main" id="{D4E2E696-4EC1-BE99-7C78-6BD445F7A964}"/>
                </a:ext>
              </a:extLst>
            </p:cNvPr>
            <p:cNvSpPr/>
            <p:nvPr/>
          </p:nvSpPr>
          <p:spPr>
            <a:xfrm>
              <a:off x="0" y="0"/>
              <a:ext cx="415671" cy="713359"/>
            </a:xfrm>
            <a:custGeom>
              <a:avLst/>
              <a:gdLst/>
              <a:ahLst/>
              <a:cxnLst/>
              <a:rect l="l" t="t" r="r" b="b"/>
              <a:pathLst>
                <a:path w="415671" h="713359">
                  <a:moveTo>
                    <a:pt x="415671" y="644271"/>
                  </a:moveTo>
                  <a:cubicBezTo>
                    <a:pt x="398399" y="641350"/>
                    <a:pt x="378206" y="638556"/>
                    <a:pt x="357886" y="635635"/>
                  </a:cubicBezTo>
                  <a:cubicBezTo>
                    <a:pt x="329057" y="632714"/>
                    <a:pt x="331851" y="615442"/>
                    <a:pt x="331851" y="595376"/>
                  </a:cubicBezTo>
                  <a:cubicBezTo>
                    <a:pt x="331851" y="511937"/>
                    <a:pt x="331851" y="428498"/>
                    <a:pt x="331851" y="342265"/>
                  </a:cubicBezTo>
                  <a:cubicBezTo>
                    <a:pt x="331851" y="304927"/>
                    <a:pt x="337566" y="273177"/>
                    <a:pt x="357886" y="241554"/>
                  </a:cubicBezTo>
                  <a:cubicBezTo>
                    <a:pt x="406908" y="166751"/>
                    <a:pt x="386715" y="68961"/>
                    <a:pt x="320421" y="14351"/>
                  </a:cubicBezTo>
                  <a:cubicBezTo>
                    <a:pt x="303149" y="0"/>
                    <a:pt x="294386" y="0"/>
                    <a:pt x="280035" y="11557"/>
                  </a:cubicBezTo>
                  <a:cubicBezTo>
                    <a:pt x="216535" y="63373"/>
                    <a:pt x="187706" y="161163"/>
                    <a:pt x="231013" y="224409"/>
                  </a:cubicBezTo>
                  <a:cubicBezTo>
                    <a:pt x="288798" y="304927"/>
                    <a:pt x="257048" y="388366"/>
                    <a:pt x="268478" y="483235"/>
                  </a:cubicBezTo>
                  <a:cubicBezTo>
                    <a:pt x="187706" y="422783"/>
                    <a:pt x="184785" y="417068"/>
                    <a:pt x="181864" y="339471"/>
                  </a:cubicBezTo>
                  <a:cubicBezTo>
                    <a:pt x="176149" y="276225"/>
                    <a:pt x="127000" y="218694"/>
                    <a:pt x="60579" y="201422"/>
                  </a:cubicBezTo>
                  <a:cubicBezTo>
                    <a:pt x="43307" y="198501"/>
                    <a:pt x="31750" y="201422"/>
                    <a:pt x="25908" y="218694"/>
                  </a:cubicBezTo>
                  <a:cubicBezTo>
                    <a:pt x="0" y="276098"/>
                    <a:pt x="14478" y="359537"/>
                    <a:pt x="66421" y="391160"/>
                  </a:cubicBezTo>
                  <a:cubicBezTo>
                    <a:pt x="141478" y="431419"/>
                    <a:pt x="178943" y="511937"/>
                    <a:pt x="254000" y="549402"/>
                  </a:cubicBezTo>
                  <a:cubicBezTo>
                    <a:pt x="280035" y="563753"/>
                    <a:pt x="265557" y="592582"/>
                    <a:pt x="265557" y="612648"/>
                  </a:cubicBezTo>
                  <a:cubicBezTo>
                    <a:pt x="268478" y="632841"/>
                    <a:pt x="256921" y="632841"/>
                    <a:pt x="242443" y="635635"/>
                  </a:cubicBezTo>
                  <a:cubicBezTo>
                    <a:pt x="239522" y="635635"/>
                    <a:pt x="239522" y="635635"/>
                    <a:pt x="239522" y="635635"/>
                  </a:cubicBezTo>
                  <a:cubicBezTo>
                    <a:pt x="239522" y="641350"/>
                    <a:pt x="236601" y="647192"/>
                    <a:pt x="230886" y="652907"/>
                  </a:cubicBezTo>
                  <a:cubicBezTo>
                    <a:pt x="256921" y="661543"/>
                    <a:pt x="265557" y="687451"/>
                    <a:pt x="262636" y="710438"/>
                  </a:cubicBezTo>
                  <a:cubicBezTo>
                    <a:pt x="297307" y="707517"/>
                    <a:pt x="331978" y="707517"/>
                    <a:pt x="366522" y="713359"/>
                  </a:cubicBezTo>
                  <a:cubicBezTo>
                    <a:pt x="366522" y="687451"/>
                    <a:pt x="383794" y="655828"/>
                    <a:pt x="415544" y="650113"/>
                  </a:cubicBezTo>
                  <a:cubicBezTo>
                    <a:pt x="415544" y="650113"/>
                    <a:pt x="415544" y="647192"/>
                    <a:pt x="415544" y="644398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75" name="Group 92">
            <a:extLst>
              <a:ext uri="{FF2B5EF4-FFF2-40B4-BE49-F238E27FC236}">
                <a16:creationId xmlns:a16="http://schemas.microsoft.com/office/drawing/2014/main" id="{9EB1AF2A-588C-D4E9-EFB6-B913A57494CF}"/>
              </a:ext>
            </a:extLst>
          </p:cNvPr>
          <p:cNvGrpSpPr/>
          <p:nvPr/>
        </p:nvGrpSpPr>
        <p:grpSpPr>
          <a:xfrm>
            <a:off x="12072960" y="1640160"/>
            <a:ext cx="142560" cy="190800"/>
            <a:chOff x="0" y="0"/>
            <a:chExt cx="190080" cy="254400"/>
          </a:xfrm>
        </p:grpSpPr>
        <p:sp>
          <p:nvSpPr>
            <p:cNvPr id="176" name="Freeform 93">
              <a:extLst>
                <a:ext uri="{FF2B5EF4-FFF2-40B4-BE49-F238E27FC236}">
                  <a16:creationId xmlns:a16="http://schemas.microsoft.com/office/drawing/2014/main" id="{6E41DC09-BDA9-C963-7394-3300697199F8}"/>
                </a:ext>
              </a:extLst>
            </p:cNvPr>
            <p:cNvSpPr/>
            <p:nvPr/>
          </p:nvSpPr>
          <p:spPr>
            <a:xfrm>
              <a:off x="0" y="0"/>
              <a:ext cx="190119" cy="254381"/>
            </a:xfrm>
            <a:custGeom>
              <a:avLst/>
              <a:gdLst/>
              <a:ahLst/>
              <a:cxnLst/>
              <a:rect l="l" t="t" r="r" b="b"/>
              <a:pathLst>
                <a:path w="190119" h="254381">
                  <a:moveTo>
                    <a:pt x="132461" y="2921"/>
                  </a:moveTo>
                  <a:cubicBezTo>
                    <a:pt x="54737" y="14478"/>
                    <a:pt x="0" y="78105"/>
                    <a:pt x="0" y="159004"/>
                  </a:cubicBezTo>
                  <a:cubicBezTo>
                    <a:pt x="0" y="242824"/>
                    <a:pt x="14351" y="254381"/>
                    <a:pt x="89281" y="216789"/>
                  </a:cubicBezTo>
                  <a:cubicBezTo>
                    <a:pt x="158369" y="182118"/>
                    <a:pt x="190119" y="104013"/>
                    <a:pt x="169926" y="26035"/>
                  </a:cubicBezTo>
                  <a:cubicBezTo>
                    <a:pt x="164211" y="5842"/>
                    <a:pt x="152654" y="0"/>
                    <a:pt x="132461" y="2921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77" name="Group 94">
            <a:extLst>
              <a:ext uri="{FF2B5EF4-FFF2-40B4-BE49-F238E27FC236}">
                <a16:creationId xmlns:a16="http://schemas.microsoft.com/office/drawing/2014/main" id="{D6A3F00A-FD91-2749-5447-CD834D8844FF}"/>
              </a:ext>
            </a:extLst>
          </p:cNvPr>
          <p:cNvGrpSpPr/>
          <p:nvPr/>
        </p:nvGrpSpPr>
        <p:grpSpPr>
          <a:xfrm>
            <a:off x="3012480" y="1368720"/>
            <a:ext cx="311760" cy="534960"/>
            <a:chOff x="0" y="0"/>
            <a:chExt cx="415680" cy="713280"/>
          </a:xfrm>
        </p:grpSpPr>
        <p:sp>
          <p:nvSpPr>
            <p:cNvPr id="178" name="Freeform 95">
              <a:extLst>
                <a:ext uri="{FF2B5EF4-FFF2-40B4-BE49-F238E27FC236}">
                  <a16:creationId xmlns:a16="http://schemas.microsoft.com/office/drawing/2014/main" id="{25E03202-C7A7-6A6F-0C9C-40B57D150903}"/>
                </a:ext>
              </a:extLst>
            </p:cNvPr>
            <p:cNvSpPr/>
            <p:nvPr/>
          </p:nvSpPr>
          <p:spPr>
            <a:xfrm>
              <a:off x="0" y="0"/>
              <a:ext cx="415671" cy="713359"/>
            </a:xfrm>
            <a:custGeom>
              <a:avLst/>
              <a:gdLst/>
              <a:ahLst/>
              <a:cxnLst/>
              <a:rect l="l" t="t" r="r" b="b"/>
              <a:pathLst>
                <a:path w="415671" h="713359">
                  <a:moveTo>
                    <a:pt x="415671" y="644271"/>
                  </a:moveTo>
                  <a:cubicBezTo>
                    <a:pt x="398399" y="641350"/>
                    <a:pt x="378206" y="638556"/>
                    <a:pt x="357886" y="635635"/>
                  </a:cubicBezTo>
                  <a:cubicBezTo>
                    <a:pt x="329057" y="632714"/>
                    <a:pt x="331851" y="615442"/>
                    <a:pt x="331851" y="595376"/>
                  </a:cubicBezTo>
                  <a:cubicBezTo>
                    <a:pt x="331851" y="511937"/>
                    <a:pt x="331851" y="428498"/>
                    <a:pt x="331851" y="342265"/>
                  </a:cubicBezTo>
                  <a:cubicBezTo>
                    <a:pt x="331851" y="304927"/>
                    <a:pt x="337566" y="273177"/>
                    <a:pt x="357886" y="241554"/>
                  </a:cubicBezTo>
                  <a:cubicBezTo>
                    <a:pt x="406908" y="166751"/>
                    <a:pt x="386715" y="68961"/>
                    <a:pt x="320421" y="14351"/>
                  </a:cubicBezTo>
                  <a:cubicBezTo>
                    <a:pt x="303149" y="0"/>
                    <a:pt x="294386" y="0"/>
                    <a:pt x="280035" y="11557"/>
                  </a:cubicBezTo>
                  <a:cubicBezTo>
                    <a:pt x="216535" y="63373"/>
                    <a:pt x="187706" y="161163"/>
                    <a:pt x="231013" y="224409"/>
                  </a:cubicBezTo>
                  <a:cubicBezTo>
                    <a:pt x="288798" y="304927"/>
                    <a:pt x="257048" y="388366"/>
                    <a:pt x="268478" y="483235"/>
                  </a:cubicBezTo>
                  <a:cubicBezTo>
                    <a:pt x="187706" y="422783"/>
                    <a:pt x="184785" y="417068"/>
                    <a:pt x="181864" y="339471"/>
                  </a:cubicBezTo>
                  <a:cubicBezTo>
                    <a:pt x="176149" y="276225"/>
                    <a:pt x="127000" y="218694"/>
                    <a:pt x="60579" y="201422"/>
                  </a:cubicBezTo>
                  <a:cubicBezTo>
                    <a:pt x="43307" y="198501"/>
                    <a:pt x="31750" y="201422"/>
                    <a:pt x="25908" y="218694"/>
                  </a:cubicBezTo>
                  <a:cubicBezTo>
                    <a:pt x="0" y="276098"/>
                    <a:pt x="14478" y="359537"/>
                    <a:pt x="66421" y="391160"/>
                  </a:cubicBezTo>
                  <a:cubicBezTo>
                    <a:pt x="141478" y="431419"/>
                    <a:pt x="178943" y="511937"/>
                    <a:pt x="254000" y="549402"/>
                  </a:cubicBezTo>
                  <a:cubicBezTo>
                    <a:pt x="280035" y="563753"/>
                    <a:pt x="265557" y="592582"/>
                    <a:pt x="265557" y="612648"/>
                  </a:cubicBezTo>
                  <a:cubicBezTo>
                    <a:pt x="268478" y="632841"/>
                    <a:pt x="256921" y="632841"/>
                    <a:pt x="242443" y="635635"/>
                  </a:cubicBezTo>
                  <a:cubicBezTo>
                    <a:pt x="239522" y="635635"/>
                    <a:pt x="239522" y="635635"/>
                    <a:pt x="239522" y="635635"/>
                  </a:cubicBezTo>
                  <a:cubicBezTo>
                    <a:pt x="239522" y="641350"/>
                    <a:pt x="236601" y="647192"/>
                    <a:pt x="230886" y="652907"/>
                  </a:cubicBezTo>
                  <a:cubicBezTo>
                    <a:pt x="256921" y="661543"/>
                    <a:pt x="265557" y="687451"/>
                    <a:pt x="262636" y="710438"/>
                  </a:cubicBezTo>
                  <a:cubicBezTo>
                    <a:pt x="297307" y="707517"/>
                    <a:pt x="331978" y="707517"/>
                    <a:pt x="366522" y="713359"/>
                  </a:cubicBezTo>
                  <a:cubicBezTo>
                    <a:pt x="366522" y="687451"/>
                    <a:pt x="383794" y="655828"/>
                    <a:pt x="415544" y="650113"/>
                  </a:cubicBezTo>
                  <a:cubicBezTo>
                    <a:pt x="415544" y="650113"/>
                    <a:pt x="415544" y="647192"/>
                    <a:pt x="415544" y="644398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79" name="Group 96">
            <a:extLst>
              <a:ext uri="{FF2B5EF4-FFF2-40B4-BE49-F238E27FC236}">
                <a16:creationId xmlns:a16="http://schemas.microsoft.com/office/drawing/2014/main" id="{477E15CD-67C7-EB3E-C0E9-DC924FDD56DF}"/>
              </a:ext>
            </a:extLst>
          </p:cNvPr>
          <p:cNvGrpSpPr/>
          <p:nvPr/>
        </p:nvGrpSpPr>
        <p:grpSpPr>
          <a:xfrm>
            <a:off x="3290400" y="1642320"/>
            <a:ext cx="142560" cy="190800"/>
            <a:chOff x="0" y="0"/>
            <a:chExt cx="190080" cy="254400"/>
          </a:xfrm>
        </p:grpSpPr>
        <p:sp>
          <p:nvSpPr>
            <p:cNvPr id="180" name="Freeform 97">
              <a:extLst>
                <a:ext uri="{FF2B5EF4-FFF2-40B4-BE49-F238E27FC236}">
                  <a16:creationId xmlns:a16="http://schemas.microsoft.com/office/drawing/2014/main" id="{07BB6BB0-2A5D-800C-F772-2EFF97C99786}"/>
                </a:ext>
              </a:extLst>
            </p:cNvPr>
            <p:cNvSpPr/>
            <p:nvPr/>
          </p:nvSpPr>
          <p:spPr>
            <a:xfrm>
              <a:off x="0" y="0"/>
              <a:ext cx="190119" cy="254381"/>
            </a:xfrm>
            <a:custGeom>
              <a:avLst/>
              <a:gdLst/>
              <a:ahLst/>
              <a:cxnLst/>
              <a:rect l="l" t="t" r="r" b="b"/>
              <a:pathLst>
                <a:path w="190119" h="254381">
                  <a:moveTo>
                    <a:pt x="132461" y="2921"/>
                  </a:moveTo>
                  <a:cubicBezTo>
                    <a:pt x="54737" y="14478"/>
                    <a:pt x="0" y="78105"/>
                    <a:pt x="0" y="159004"/>
                  </a:cubicBezTo>
                  <a:cubicBezTo>
                    <a:pt x="0" y="242824"/>
                    <a:pt x="14351" y="254381"/>
                    <a:pt x="89281" y="216789"/>
                  </a:cubicBezTo>
                  <a:cubicBezTo>
                    <a:pt x="158369" y="182118"/>
                    <a:pt x="190119" y="104013"/>
                    <a:pt x="169926" y="26035"/>
                  </a:cubicBezTo>
                  <a:cubicBezTo>
                    <a:pt x="164211" y="5842"/>
                    <a:pt x="152654" y="0"/>
                    <a:pt x="132461" y="2921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81" name="Group 98">
            <a:extLst>
              <a:ext uri="{FF2B5EF4-FFF2-40B4-BE49-F238E27FC236}">
                <a16:creationId xmlns:a16="http://schemas.microsoft.com/office/drawing/2014/main" id="{A1CCAD8B-92C3-FCDC-01D0-EFAB4682CD08}"/>
              </a:ext>
            </a:extLst>
          </p:cNvPr>
          <p:cNvGrpSpPr/>
          <p:nvPr/>
        </p:nvGrpSpPr>
        <p:grpSpPr>
          <a:xfrm>
            <a:off x="2200320" y="1371600"/>
            <a:ext cx="311760" cy="534960"/>
            <a:chOff x="0" y="0"/>
            <a:chExt cx="415680" cy="713280"/>
          </a:xfrm>
        </p:grpSpPr>
        <p:sp>
          <p:nvSpPr>
            <p:cNvPr id="182" name="Freeform 99">
              <a:extLst>
                <a:ext uri="{FF2B5EF4-FFF2-40B4-BE49-F238E27FC236}">
                  <a16:creationId xmlns:a16="http://schemas.microsoft.com/office/drawing/2014/main" id="{3D920FE0-4781-079D-75FE-792DFE56A527}"/>
                </a:ext>
              </a:extLst>
            </p:cNvPr>
            <p:cNvSpPr/>
            <p:nvPr/>
          </p:nvSpPr>
          <p:spPr>
            <a:xfrm>
              <a:off x="0" y="0"/>
              <a:ext cx="415671" cy="713359"/>
            </a:xfrm>
            <a:custGeom>
              <a:avLst/>
              <a:gdLst/>
              <a:ahLst/>
              <a:cxnLst/>
              <a:rect l="l" t="t" r="r" b="b"/>
              <a:pathLst>
                <a:path w="415671" h="713359">
                  <a:moveTo>
                    <a:pt x="415671" y="644271"/>
                  </a:moveTo>
                  <a:cubicBezTo>
                    <a:pt x="398399" y="641350"/>
                    <a:pt x="378206" y="638556"/>
                    <a:pt x="357886" y="635635"/>
                  </a:cubicBezTo>
                  <a:cubicBezTo>
                    <a:pt x="329057" y="632714"/>
                    <a:pt x="331851" y="615442"/>
                    <a:pt x="331851" y="595376"/>
                  </a:cubicBezTo>
                  <a:cubicBezTo>
                    <a:pt x="331851" y="511937"/>
                    <a:pt x="331851" y="428498"/>
                    <a:pt x="331851" y="342265"/>
                  </a:cubicBezTo>
                  <a:cubicBezTo>
                    <a:pt x="331851" y="304927"/>
                    <a:pt x="337566" y="273177"/>
                    <a:pt x="357886" y="241554"/>
                  </a:cubicBezTo>
                  <a:cubicBezTo>
                    <a:pt x="406908" y="166751"/>
                    <a:pt x="386715" y="68961"/>
                    <a:pt x="320421" y="14351"/>
                  </a:cubicBezTo>
                  <a:cubicBezTo>
                    <a:pt x="303149" y="0"/>
                    <a:pt x="294386" y="0"/>
                    <a:pt x="280035" y="11557"/>
                  </a:cubicBezTo>
                  <a:cubicBezTo>
                    <a:pt x="216535" y="63373"/>
                    <a:pt x="187706" y="161163"/>
                    <a:pt x="231013" y="224409"/>
                  </a:cubicBezTo>
                  <a:cubicBezTo>
                    <a:pt x="288798" y="304927"/>
                    <a:pt x="257048" y="388366"/>
                    <a:pt x="268478" y="483235"/>
                  </a:cubicBezTo>
                  <a:cubicBezTo>
                    <a:pt x="187706" y="422783"/>
                    <a:pt x="184785" y="417068"/>
                    <a:pt x="181864" y="339471"/>
                  </a:cubicBezTo>
                  <a:cubicBezTo>
                    <a:pt x="176149" y="276225"/>
                    <a:pt x="127000" y="218694"/>
                    <a:pt x="60579" y="201422"/>
                  </a:cubicBezTo>
                  <a:cubicBezTo>
                    <a:pt x="43307" y="198501"/>
                    <a:pt x="31750" y="201422"/>
                    <a:pt x="25908" y="218694"/>
                  </a:cubicBezTo>
                  <a:cubicBezTo>
                    <a:pt x="0" y="276098"/>
                    <a:pt x="14478" y="359537"/>
                    <a:pt x="66421" y="391160"/>
                  </a:cubicBezTo>
                  <a:cubicBezTo>
                    <a:pt x="141478" y="431419"/>
                    <a:pt x="178943" y="511937"/>
                    <a:pt x="254000" y="549402"/>
                  </a:cubicBezTo>
                  <a:cubicBezTo>
                    <a:pt x="280035" y="563753"/>
                    <a:pt x="265557" y="592582"/>
                    <a:pt x="265557" y="612648"/>
                  </a:cubicBezTo>
                  <a:cubicBezTo>
                    <a:pt x="268478" y="632841"/>
                    <a:pt x="256921" y="632841"/>
                    <a:pt x="242443" y="635635"/>
                  </a:cubicBezTo>
                  <a:cubicBezTo>
                    <a:pt x="239522" y="635635"/>
                    <a:pt x="239522" y="635635"/>
                    <a:pt x="239522" y="635635"/>
                  </a:cubicBezTo>
                  <a:cubicBezTo>
                    <a:pt x="239522" y="641350"/>
                    <a:pt x="236601" y="647192"/>
                    <a:pt x="230886" y="652907"/>
                  </a:cubicBezTo>
                  <a:cubicBezTo>
                    <a:pt x="256921" y="661543"/>
                    <a:pt x="265557" y="687451"/>
                    <a:pt x="262636" y="710438"/>
                  </a:cubicBezTo>
                  <a:cubicBezTo>
                    <a:pt x="297307" y="707517"/>
                    <a:pt x="331978" y="707517"/>
                    <a:pt x="366522" y="713359"/>
                  </a:cubicBezTo>
                  <a:cubicBezTo>
                    <a:pt x="366522" y="687451"/>
                    <a:pt x="383794" y="655828"/>
                    <a:pt x="415544" y="650113"/>
                  </a:cubicBezTo>
                  <a:cubicBezTo>
                    <a:pt x="415544" y="650113"/>
                    <a:pt x="415544" y="647192"/>
                    <a:pt x="415544" y="644398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83" name="Group 100">
            <a:extLst>
              <a:ext uri="{FF2B5EF4-FFF2-40B4-BE49-F238E27FC236}">
                <a16:creationId xmlns:a16="http://schemas.microsoft.com/office/drawing/2014/main" id="{1D4383EA-DE63-2554-62AF-BAE04B7C72E1}"/>
              </a:ext>
            </a:extLst>
          </p:cNvPr>
          <p:cNvGrpSpPr/>
          <p:nvPr/>
        </p:nvGrpSpPr>
        <p:grpSpPr>
          <a:xfrm>
            <a:off x="2478240" y="1645200"/>
            <a:ext cx="142560" cy="190800"/>
            <a:chOff x="0" y="0"/>
            <a:chExt cx="190080" cy="254400"/>
          </a:xfrm>
        </p:grpSpPr>
        <p:sp>
          <p:nvSpPr>
            <p:cNvPr id="184" name="Freeform 101">
              <a:extLst>
                <a:ext uri="{FF2B5EF4-FFF2-40B4-BE49-F238E27FC236}">
                  <a16:creationId xmlns:a16="http://schemas.microsoft.com/office/drawing/2014/main" id="{2F38DA86-8510-F74B-3BDC-F895EA9F78DC}"/>
                </a:ext>
              </a:extLst>
            </p:cNvPr>
            <p:cNvSpPr/>
            <p:nvPr/>
          </p:nvSpPr>
          <p:spPr>
            <a:xfrm>
              <a:off x="0" y="0"/>
              <a:ext cx="190119" cy="254381"/>
            </a:xfrm>
            <a:custGeom>
              <a:avLst/>
              <a:gdLst/>
              <a:ahLst/>
              <a:cxnLst/>
              <a:rect l="l" t="t" r="r" b="b"/>
              <a:pathLst>
                <a:path w="190119" h="254381">
                  <a:moveTo>
                    <a:pt x="132461" y="2921"/>
                  </a:moveTo>
                  <a:cubicBezTo>
                    <a:pt x="54737" y="14478"/>
                    <a:pt x="0" y="78105"/>
                    <a:pt x="0" y="159004"/>
                  </a:cubicBezTo>
                  <a:cubicBezTo>
                    <a:pt x="0" y="242824"/>
                    <a:pt x="14351" y="254381"/>
                    <a:pt x="89281" y="216789"/>
                  </a:cubicBezTo>
                  <a:cubicBezTo>
                    <a:pt x="158369" y="182118"/>
                    <a:pt x="190119" y="104013"/>
                    <a:pt x="169926" y="26035"/>
                  </a:cubicBezTo>
                  <a:cubicBezTo>
                    <a:pt x="164211" y="5842"/>
                    <a:pt x="152654" y="0"/>
                    <a:pt x="132461" y="2921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32" name="Google Shape;8038;p74">
            <a:extLst>
              <a:ext uri="{FF2B5EF4-FFF2-40B4-BE49-F238E27FC236}">
                <a16:creationId xmlns:a16="http://schemas.microsoft.com/office/drawing/2014/main" id="{0F01E4C2-4E45-FAA2-FB1C-A33AF2738773}"/>
              </a:ext>
            </a:extLst>
          </p:cNvPr>
          <p:cNvGrpSpPr/>
          <p:nvPr/>
        </p:nvGrpSpPr>
        <p:grpSpPr>
          <a:xfrm>
            <a:off x="9608154" y="2565991"/>
            <a:ext cx="1490862" cy="1437726"/>
            <a:chOff x="4249973" y="1201875"/>
            <a:chExt cx="1958568" cy="1888762"/>
          </a:xfrm>
        </p:grpSpPr>
        <p:sp>
          <p:nvSpPr>
            <p:cNvPr id="33" name="Google Shape;8039;p74">
              <a:extLst>
                <a:ext uri="{FF2B5EF4-FFF2-40B4-BE49-F238E27FC236}">
                  <a16:creationId xmlns:a16="http://schemas.microsoft.com/office/drawing/2014/main" id="{1D9E88E3-4721-6010-F18A-C96A3A59146B}"/>
                </a:ext>
              </a:extLst>
            </p:cNvPr>
            <p:cNvSpPr/>
            <p:nvPr/>
          </p:nvSpPr>
          <p:spPr>
            <a:xfrm>
              <a:off x="4468527" y="1411932"/>
              <a:ext cx="1528500" cy="1452600"/>
            </a:xfrm>
            <a:prstGeom prst="pentagon">
              <a:avLst>
                <a:gd name="hf" fmla="val 105146"/>
                <a:gd name="vf" fmla="val 110557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grpSp>
          <p:nvGrpSpPr>
            <p:cNvPr id="130" name="Google Shape;8040;p74">
              <a:extLst>
                <a:ext uri="{FF2B5EF4-FFF2-40B4-BE49-F238E27FC236}">
                  <a16:creationId xmlns:a16="http://schemas.microsoft.com/office/drawing/2014/main" id="{D0085438-A563-D9B4-BEE8-59CE237C993A}"/>
                </a:ext>
              </a:extLst>
            </p:cNvPr>
            <p:cNvGrpSpPr/>
            <p:nvPr/>
          </p:nvGrpSpPr>
          <p:grpSpPr>
            <a:xfrm>
              <a:off x="5853086" y="1789142"/>
              <a:ext cx="355454" cy="1048099"/>
              <a:chOff x="5576108" y="2016725"/>
              <a:chExt cx="565200" cy="1666560"/>
            </a:xfrm>
          </p:grpSpPr>
          <p:sp>
            <p:nvSpPr>
              <p:cNvPr id="145" name="Google Shape;8041;p74">
                <a:extLst>
                  <a:ext uri="{FF2B5EF4-FFF2-40B4-BE49-F238E27FC236}">
                    <a16:creationId xmlns:a16="http://schemas.microsoft.com/office/drawing/2014/main" id="{7A6115B9-49AD-1093-2A89-BA34E2834EC0}"/>
                  </a:ext>
                </a:extLst>
              </p:cNvPr>
              <p:cNvSpPr/>
              <p:nvPr/>
            </p:nvSpPr>
            <p:spPr>
              <a:xfrm>
                <a:off x="5576108" y="20167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ctr"/>
                <a:endParaRPr sz="2400">
                  <a:solidFill>
                    <a:srgbClr val="00B050"/>
                  </a:solidFill>
                  <a:latin typeface="Roboto Medium"/>
                  <a:ea typeface="Roboto Medium"/>
                  <a:cs typeface="B Nazanin" panose="00000400000000000000" pitchFamily="2" charset="-78"/>
                  <a:sym typeface="Roboto Medium"/>
                </a:endParaRPr>
              </a:p>
            </p:txBody>
          </p:sp>
          <p:sp>
            <p:nvSpPr>
              <p:cNvPr id="146" name="Google Shape;8042;p74">
                <a:extLst>
                  <a:ext uri="{FF2B5EF4-FFF2-40B4-BE49-F238E27FC236}">
                    <a16:creationId xmlns:a16="http://schemas.microsoft.com/office/drawing/2014/main" id="{8220F48E-2307-F442-AFF2-ADF71A226285}"/>
                  </a:ext>
                </a:extLst>
              </p:cNvPr>
              <p:cNvSpPr/>
              <p:nvPr/>
            </p:nvSpPr>
            <p:spPr>
              <a:xfrm rot="6479001">
                <a:off x="5275897" y="3050667"/>
                <a:ext cx="1119386" cy="152834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131" name="Google Shape;8043;p74">
              <a:extLst>
                <a:ext uri="{FF2B5EF4-FFF2-40B4-BE49-F238E27FC236}">
                  <a16:creationId xmlns:a16="http://schemas.microsoft.com/office/drawing/2014/main" id="{96FFD820-E05F-5927-A1FC-045AE25A2B15}"/>
                </a:ext>
              </a:extLst>
            </p:cNvPr>
            <p:cNvGrpSpPr/>
            <p:nvPr/>
          </p:nvGrpSpPr>
          <p:grpSpPr>
            <a:xfrm>
              <a:off x="4869455" y="2691676"/>
              <a:ext cx="1013897" cy="398961"/>
              <a:chOff x="4012057" y="3451825"/>
              <a:chExt cx="1612175" cy="634379"/>
            </a:xfrm>
          </p:grpSpPr>
          <p:sp>
            <p:nvSpPr>
              <p:cNvPr id="143" name="Google Shape;8044;p74">
                <a:extLst>
                  <a:ext uri="{FF2B5EF4-FFF2-40B4-BE49-F238E27FC236}">
                    <a16:creationId xmlns:a16="http://schemas.microsoft.com/office/drawing/2014/main" id="{215DADEA-3C70-E8DC-1118-86336C655B41}"/>
                  </a:ext>
                </a:extLst>
              </p:cNvPr>
              <p:cNvSpPr/>
              <p:nvPr/>
            </p:nvSpPr>
            <p:spPr>
              <a:xfrm>
                <a:off x="5059033" y="34518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ctr"/>
                <a:endParaRPr sz="2400">
                  <a:solidFill>
                    <a:srgbClr val="00B050"/>
                  </a:solidFill>
                  <a:latin typeface="Roboto Medium"/>
                  <a:ea typeface="Roboto Medium"/>
                  <a:cs typeface="B Nazanin" panose="00000400000000000000" pitchFamily="2" charset="-78"/>
                  <a:sym typeface="Roboto Medium"/>
                </a:endParaRPr>
              </a:p>
            </p:txBody>
          </p:sp>
          <p:sp>
            <p:nvSpPr>
              <p:cNvPr id="144" name="Google Shape;8045;p74">
                <a:extLst>
                  <a:ext uri="{FF2B5EF4-FFF2-40B4-BE49-F238E27FC236}">
                    <a16:creationId xmlns:a16="http://schemas.microsoft.com/office/drawing/2014/main" id="{0814A5C0-BAB6-B54C-9EBA-43A5D86DCBE9}"/>
                  </a:ext>
                </a:extLst>
              </p:cNvPr>
              <p:cNvSpPr/>
              <p:nvPr/>
            </p:nvSpPr>
            <p:spPr>
              <a:xfrm rot="10799079">
                <a:off x="4012507" y="3933353"/>
                <a:ext cx="1119600" cy="152703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132" name="Google Shape;8046;p74">
              <a:extLst>
                <a:ext uri="{FF2B5EF4-FFF2-40B4-BE49-F238E27FC236}">
                  <a16:creationId xmlns:a16="http://schemas.microsoft.com/office/drawing/2014/main" id="{6ACEB04C-D69B-C02B-CB73-0DD91D2B1F78}"/>
                </a:ext>
              </a:extLst>
            </p:cNvPr>
            <p:cNvGrpSpPr/>
            <p:nvPr/>
          </p:nvGrpSpPr>
          <p:grpSpPr>
            <a:xfrm>
              <a:off x="4276937" y="2155961"/>
              <a:ext cx="651965" cy="891358"/>
              <a:chOff x="3069908" y="2599997"/>
              <a:chExt cx="1036675" cy="1417328"/>
            </a:xfrm>
          </p:grpSpPr>
          <p:sp>
            <p:nvSpPr>
              <p:cNvPr id="141" name="Google Shape;8047;p74">
                <a:extLst>
                  <a:ext uri="{FF2B5EF4-FFF2-40B4-BE49-F238E27FC236}">
                    <a16:creationId xmlns:a16="http://schemas.microsoft.com/office/drawing/2014/main" id="{CDE369F9-496D-BC2B-3AB1-5CB3E65C4EFE}"/>
                  </a:ext>
                </a:extLst>
              </p:cNvPr>
              <p:cNvSpPr/>
              <p:nvPr/>
            </p:nvSpPr>
            <p:spPr>
              <a:xfrm>
                <a:off x="3541383" y="34518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ctr"/>
                <a:endParaRPr sz="2400">
                  <a:solidFill>
                    <a:srgbClr val="00B050"/>
                  </a:solidFill>
                  <a:latin typeface="Roboto Medium"/>
                  <a:ea typeface="Roboto Medium"/>
                  <a:cs typeface="B Nazanin" panose="00000400000000000000" pitchFamily="2" charset="-78"/>
                  <a:sym typeface="Roboto Medium"/>
                </a:endParaRPr>
              </a:p>
            </p:txBody>
          </p:sp>
          <p:sp>
            <p:nvSpPr>
              <p:cNvPr id="142" name="Google Shape;8048;p74">
                <a:extLst>
                  <a:ext uri="{FF2B5EF4-FFF2-40B4-BE49-F238E27FC236}">
                    <a16:creationId xmlns:a16="http://schemas.microsoft.com/office/drawing/2014/main" id="{1C19AC1A-A58B-534B-91C2-2ED219CAD1FE}"/>
                  </a:ext>
                </a:extLst>
              </p:cNvPr>
              <p:cNvSpPr/>
              <p:nvPr/>
            </p:nvSpPr>
            <p:spPr>
              <a:xfrm rot="-6478717">
                <a:off x="2755922" y="3079191"/>
                <a:ext cx="1119672" cy="153413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133" name="Google Shape;8049;p74">
              <a:extLst>
                <a:ext uri="{FF2B5EF4-FFF2-40B4-BE49-F238E27FC236}">
                  <a16:creationId xmlns:a16="http://schemas.microsoft.com/office/drawing/2014/main" id="{B2961302-3877-0008-BE78-565429EA49FA}"/>
                </a:ext>
              </a:extLst>
            </p:cNvPr>
            <p:cNvGrpSpPr/>
            <p:nvPr/>
          </p:nvGrpSpPr>
          <p:grpSpPr>
            <a:xfrm>
              <a:off x="5054918" y="1201875"/>
              <a:ext cx="999548" cy="602711"/>
              <a:chOff x="4306958" y="1082925"/>
              <a:chExt cx="1589359" cy="958358"/>
            </a:xfrm>
          </p:grpSpPr>
          <p:sp>
            <p:nvSpPr>
              <p:cNvPr id="137" name="Google Shape;8050;p74">
                <a:extLst>
                  <a:ext uri="{FF2B5EF4-FFF2-40B4-BE49-F238E27FC236}">
                    <a16:creationId xmlns:a16="http://schemas.microsoft.com/office/drawing/2014/main" id="{D16BEC35-D8BE-9A47-807E-021C4B416307}"/>
                  </a:ext>
                </a:extLst>
              </p:cNvPr>
              <p:cNvSpPr/>
              <p:nvPr/>
            </p:nvSpPr>
            <p:spPr>
              <a:xfrm>
                <a:off x="4306958" y="10829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ctr"/>
                <a:endParaRPr sz="2400">
                  <a:solidFill>
                    <a:srgbClr val="00B050"/>
                  </a:solidFill>
                  <a:latin typeface="Roboto Medium"/>
                  <a:ea typeface="Roboto Medium"/>
                  <a:cs typeface="B Nazanin" panose="00000400000000000000" pitchFamily="2" charset="-78"/>
                  <a:sym typeface="Roboto Medium"/>
                </a:endParaRPr>
              </a:p>
            </p:txBody>
          </p:sp>
          <p:sp>
            <p:nvSpPr>
              <p:cNvPr id="140" name="Google Shape;8051;p74">
                <a:extLst>
                  <a:ext uri="{FF2B5EF4-FFF2-40B4-BE49-F238E27FC236}">
                    <a16:creationId xmlns:a16="http://schemas.microsoft.com/office/drawing/2014/main" id="{1DD42BA4-BDF3-E2FB-CF02-5A3B172C1328}"/>
                  </a:ext>
                </a:extLst>
              </p:cNvPr>
              <p:cNvSpPr/>
              <p:nvPr/>
            </p:nvSpPr>
            <p:spPr>
              <a:xfrm rot="2159678">
                <a:off x="4838902" y="1574444"/>
                <a:ext cx="1119431" cy="152476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134" name="Google Shape;8052;p74">
              <a:extLst>
                <a:ext uri="{FF2B5EF4-FFF2-40B4-BE49-F238E27FC236}">
                  <a16:creationId xmlns:a16="http://schemas.microsoft.com/office/drawing/2014/main" id="{A987F45D-3D12-42C9-BAF9-8EAF0E2118AC}"/>
                </a:ext>
              </a:extLst>
            </p:cNvPr>
            <p:cNvGrpSpPr/>
            <p:nvPr/>
          </p:nvGrpSpPr>
          <p:grpSpPr>
            <a:xfrm>
              <a:off x="4249973" y="1303451"/>
              <a:ext cx="799317" cy="841334"/>
              <a:chOff x="3027033" y="1244439"/>
              <a:chExt cx="1270977" cy="1337786"/>
            </a:xfrm>
          </p:grpSpPr>
          <p:sp>
            <p:nvSpPr>
              <p:cNvPr id="135" name="Google Shape;8053;p74">
                <a:extLst>
                  <a:ext uri="{FF2B5EF4-FFF2-40B4-BE49-F238E27FC236}">
                    <a16:creationId xmlns:a16="http://schemas.microsoft.com/office/drawing/2014/main" id="{1D98CA20-1C47-77BC-496A-01968FEA6E8A}"/>
                  </a:ext>
                </a:extLst>
              </p:cNvPr>
              <p:cNvSpPr/>
              <p:nvPr/>
            </p:nvSpPr>
            <p:spPr>
              <a:xfrm>
                <a:off x="3027033" y="20167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ctr"/>
                <a:endParaRPr sz="2400">
                  <a:solidFill>
                    <a:srgbClr val="00B050"/>
                  </a:solidFill>
                  <a:latin typeface="Roboto Medium"/>
                  <a:ea typeface="Roboto Medium"/>
                  <a:cs typeface="B Nazanin" panose="00000400000000000000" pitchFamily="2" charset="-78"/>
                  <a:sym typeface="Roboto Medium"/>
                </a:endParaRPr>
              </a:p>
            </p:txBody>
          </p:sp>
          <p:sp>
            <p:nvSpPr>
              <p:cNvPr id="136" name="Google Shape;8054;p74">
                <a:extLst>
                  <a:ext uri="{FF2B5EF4-FFF2-40B4-BE49-F238E27FC236}">
                    <a16:creationId xmlns:a16="http://schemas.microsoft.com/office/drawing/2014/main" id="{554BAE6B-24F2-B41A-F649-76A5BE7FAC43}"/>
                  </a:ext>
                </a:extLst>
              </p:cNvPr>
              <p:cNvSpPr/>
              <p:nvPr/>
            </p:nvSpPr>
            <p:spPr>
              <a:xfrm rot="-2159137">
                <a:off x="3240473" y="1559002"/>
                <a:ext cx="1119673" cy="153273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</p:grpSp>
      </p:grpSp>
      <p:grpSp>
        <p:nvGrpSpPr>
          <p:cNvPr id="147" name="Google Shape;8055;p74">
            <a:extLst>
              <a:ext uri="{FF2B5EF4-FFF2-40B4-BE49-F238E27FC236}">
                <a16:creationId xmlns:a16="http://schemas.microsoft.com/office/drawing/2014/main" id="{529F56A5-CB5E-2B79-B3E6-29B1D8B2F319}"/>
              </a:ext>
            </a:extLst>
          </p:cNvPr>
          <p:cNvGrpSpPr/>
          <p:nvPr/>
        </p:nvGrpSpPr>
        <p:grpSpPr>
          <a:xfrm>
            <a:off x="1440900" y="4322890"/>
            <a:ext cx="1523534" cy="1459792"/>
            <a:chOff x="2657744" y="2337745"/>
            <a:chExt cx="832987" cy="798137"/>
          </a:xfrm>
        </p:grpSpPr>
        <p:sp>
          <p:nvSpPr>
            <p:cNvPr id="148" name="Google Shape;8056;p74">
              <a:extLst>
                <a:ext uri="{FF2B5EF4-FFF2-40B4-BE49-F238E27FC236}">
                  <a16:creationId xmlns:a16="http://schemas.microsoft.com/office/drawing/2014/main" id="{B62B71B0-0626-18C2-9B7A-96A57C008621}"/>
                </a:ext>
              </a:extLst>
            </p:cNvPr>
            <p:cNvSpPr/>
            <p:nvPr/>
          </p:nvSpPr>
          <p:spPr>
            <a:xfrm>
              <a:off x="2812050" y="2337745"/>
              <a:ext cx="516050" cy="266400"/>
            </a:xfrm>
            <a:custGeom>
              <a:avLst/>
              <a:gdLst/>
              <a:ahLst/>
              <a:cxnLst/>
              <a:rect l="l" t="t" r="r" b="b"/>
              <a:pathLst>
                <a:path w="20642" h="10656" extrusionOk="0">
                  <a:moveTo>
                    <a:pt x="10321" y="0"/>
                  </a:moveTo>
                  <a:cubicBezTo>
                    <a:pt x="4630" y="0"/>
                    <a:pt x="1" y="4630"/>
                    <a:pt x="1" y="10321"/>
                  </a:cubicBezTo>
                  <a:cubicBezTo>
                    <a:pt x="1" y="10385"/>
                    <a:pt x="2" y="10450"/>
                    <a:pt x="4" y="10514"/>
                  </a:cubicBezTo>
                  <a:cubicBezTo>
                    <a:pt x="1580" y="9686"/>
                    <a:pt x="3307" y="9273"/>
                    <a:pt x="5033" y="9273"/>
                  </a:cubicBezTo>
                  <a:cubicBezTo>
                    <a:pt x="6858" y="9273"/>
                    <a:pt x="8681" y="9735"/>
                    <a:pt x="10321" y="10655"/>
                  </a:cubicBezTo>
                  <a:cubicBezTo>
                    <a:pt x="11962" y="9735"/>
                    <a:pt x="13786" y="9273"/>
                    <a:pt x="15610" y="9273"/>
                  </a:cubicBezTo>
                  <a:cubicBezTo>
                    <a:pt x="17337" y="9273"/>
                    <a:pt x="19065" y="9686"/>
                    <a:pt x="20640" y="10514"/>
                  </a:cubicBezTo>
                  <a:cubicBezTo>
                    <a:pt x="20640" y="10450"/>
                    <a:pt x="20642" y="10385"/>
                    <a:pt x="20642" y="10321"/>
                  </a:cubicBezTo>
                  <a:cubicBezTo>
                    <a:pt x="20642" y="4630"/>
                    <a:pt x="16012" y="0"/>
                    <a:pt x="1032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52" name="Google Shape;8057;p74">
              <a:extLst>
                <a:ext uri="{FF2B5EF4-FFF2-40B4-BE49-F238E27FC236}">
                  <a16:creationId xmlns:a16="http://schemas.microsoft.com/office/drawing/2014/main" id="{4A480429-837C-6FD1-AD5D-E08B154C242C}"/>
                </a:ext>
              </a:extLst>
            </p:cNvPr>
            <p:cNvSpPr/>
            <p:nvPr/>
          </p:nvSpPr>
          <p:spPr>
            <a:xfrm>
              <a:off x="3113181" y="2645625"/>
              <a:ext cx="377550" cy="476425"/>
            </a:xfrm>
            <a:custGeom>
              <a:avLst/>
              <a:gdLst/>
              <a:ahLst/>
              <a:cxnLst/>
              <a:rect l="l" t="t" r="r" b="b"/>
              <a:pathLst>
                <a:path w="15102" h="19057" extrusionOk="0">
                  <a:moveTo>
                    <a:pt x="10272" y="0"/>
                  </a:moveTo>
                  <a:cubicBezTo>
                    <a:pt x="9934" y="3512"/>
                    <a:pt x="7912" y="6539"/>
                    <a:pt x="5024" y="8262"/>
                  </a:cubicBezTo>
                  <a:cubicBezTo>
                    <a:pt x="5031" y="8418"/>
                    <a:pt x="5036" y="8577"/>
                    <a:pt x="5036" y="8736"/>
                  </a:cubicBezTo>
                  <a:cubicBezTo>
                    <a:pt x="5036" y="12577"/>
                    <a:pt x="3024" y="15957"/>
                    <a:pt x="1" y="17879"/>
                  </a:cubicBezTo>
                  <a:cubicBezTo>
                    <a:pt x="1471" y="18653"/>
                    <a:pt x="3109" y="19056"/>
                    <a:pt x="4771" y="19056"/>
                  </a:cubicBezTo>
                  <a:cubicBezTo>
                    <a:pt x="4774" y="19056"/>
                    <a:pt x="4778" y="19056"/>
                    <a:pt x="4781" y="19056"/>
                  </a:cubicBezTo>
                  <a:cubicBezTo>
                    <a:pt x="10472" y="19056"/>
                    <a:pt x="15102" y="14427"/>
                    <a:pt x="15102" y="8736"/>
                  </a:cubicBezTo>
                  <a:cubicBezTo>
                    <a:pt x="15102" y="5062"/>
                    <a:pt x="13170" y="1831"/>
                    <a:pt x="10272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53" name="Google Shape;8058;p74">
              <a:extLst>
                <a:ext uri="{FF2B5EF4-FFF2-40B4-BE49-F238E27FC236}">
                  <a16:creationId xmlns:a16="http://schemas.microsoft.com/office/drawing/2014/main" id="{FB998D37-4634-164C-88BA-01E0F4F09EA2}"/>
                </a:ext>
              </a:extLst>
            </p:cNvPr>
            <p:cNvSpPr/>
            <p:nvPr/>
          </p:nvSpPr>
          <p:spPr>
            <a:xfrm>
              <a:off x="3082750" y="2605975"/>
              <a:ext cx="244675" cy="231900"/>
            </a:xfrm>
            <a:custGeom>
              <a:avLst/>
              <a:gdLst/>
              <a:ahLst/>
              <a:cxnLst/>
              <a:rect l="l" t="t" r="r" b="b"/>
              <a:pathLst>
                <a:path w="9787" h="9276" extrusionOk="0">
                  <a:moveTo>
                    <a:pt x="4781" y="1"/>
                  </a:moveTo>
                  <a:cubicBezTo>
                    <a:pt x="3141" y="1"/>
                    <a:pt x="1499" y="393"/>
                    <a:pt x="1" y="1178"/>
                  </a:cubicBezTo>
                  <a:cubicBezTo>
                    <a:pt x="2747" y="2923"/>
                    <a:pt x="4656" y="5871"/>
                    <a:pt x="4984" y="9276"/>
                  </a:cubicBezTo>
                  <a:cubicBezTo>
                    <a:pt x="7683" y="7574"/>
                    <a:pt x="9542" y="4656"/>
                    <a:pt x="9787" y="1300"/>
                  </a:cubicBezTo>
                  <a:cubicBezTo>
                    <a:pt x="8232" y="434"/>
                    <a:pt x="6507" y="1"/>
                    <a:pt x="478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54" name="Google Shape;8059;p74">
              <a:extLst>
                <a:ext uri="{FF2B5EF4-FFF2-40B4-BE49-F238E27FC236}">
                  <a16:creationId xmlns:a16="http://schemas.microsoft.com/office/drawing/2014/main" id="{83812AE6-8352-2865-4DE1-545B21DF246A}"/>
                </a:ext>
              </a:extLst>
            </p:cNvPr>
            <p:cNvSpPr/>
            <p:nvPr/>
          </p:nvSpPr>
          <p:spPr>
            <a:xfrm>
              <a:off x="2657744" y="2659457"/>
              <a:ext cx="377575" cy="476425"/>
            </a:xfrm>
            <a:custGeom>
              <a:avLst/>
              <a:gdLst/>
              <a:ahLst/>
              <a:cxnLst/>
              <a:rect l="l" t="t" r="r" b="b"/>
              <a:pathLst>
                <a:path w="15103" h="19057" extrusionOk="0">
                  <a:moveTo>
                    <a:pt x="4831" y="0"/>
                  </a:moveTo>
                  <a:cubicBezTo>
                    <a:pt x="1931" y="1831"/>
                    <a:pt x="0" y="5062"/>
                    <a:pt x="0" y="8736"/>
                  </a:cubicBezTo>
                  <a:cubicBezTo>
                    <a:pt x="0" y="14427"/>
                    <a:pt x="4631" y="19056"/>
                    <a:pt x="10321" y="19056"/>
                  </a:cubicBezTo>
                  <a:cubicBezTo>
                    <a:pt x="10324" y="19056"/>
                    <a:pt x="10327" y="19056"/>
                    <a:pt x="10331" y="19056"/>
                  </a:cubicBezTo>
                  <a:cubicBezTo>
                    <a:pt x="11993" y="19056"/>
                    <a:pt x="13630" y="18653"/>
                    <a:pt x="15102" y="17879"/>
                  </a:cubicBezTo>
                  <a:cubicBezTo>
                    <a:pt x="12077" y="15957"/>
                    <a:pt x="10068" y="12577"/>
                    <a:pt x="10068" y="8736"/>
                  </a:cubicBezTo>
                  <a:cubicBezTo>
                    <a:pt x="10068" y="8577"/>
                    <a:pt x="10071" y="8418"/>
                    <a:pt x="10079" y="8262"/>
                  </a:cubicBezTo>
                  <a:cubicBezTo>
                    <a:pt x="7192" y="6540"/>
                    <a:pt x="5169" y="3512"/>
                    <a:pt x="483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55" name="Google Shape;8060;p74">
              <a:extLst>
                <a:ext uri="{FF2B5EF4-FFF2-40B4-BE49-F238E27FC236}">
                  <a16:creationId xmlns:a16="http://schemas.microsoft.com/office/drawing/2014/main" id="{30BDF0AC-8E5C-FAE9-5862-709333EEC036}"/>
                </a:ext>
              </a:extLst>
            </p:cNvPr>
            <p:cNvSpPr/>
            <p:nvPr/>
          </p:nvSpPr>
          <p:spPr>
            <a:xfrm>
              <a:off x="2812775" y="2605975"/>
              <a:ext cx="244675" cy="231900"/>
            </a:xfrm>
            <a:custGeom>
              <a:avLst/>
              <a:gdLst/>
              <a:ahLst/>
              <a:cxnLst/>
              <a:rect l="l" t="t" r="r" b="b"/>
              <a:pathLst>
                <a:path w="9787" h="9276" extrusionOk="0">
                  <a:moveTo>
                    <a:pt x="5005" y="1"/>
                  </a:moveTo>
                  <a:cubicBezTo>
                    <a:pt x="3280" y="1"/>
                    <a:pt x="1555" y="434"/>
                    <a:pt x="1" y="1300"/>
                  </a:cubicBezTo>
                  <a:cubicBezTo>
                    <a:pt x="246" y="4658"/>
                    <a:pt x="2103" y="7574"/>
                    <a:pt x="4801" y="9276"/>
                  </a:cubicBezTo>
                  <a:cubicBezTo>
                    <a:pt x="5130" y="5871"/>
                    <a:pt x="7040" y="2923"/>
                    <a:pt x="9786" y="1178"/>
                  </a:cubicBezTo>
                  <a:cubicBezTo>
                    <a:pt x="8288" y="393"/>
                    <a:pt x="6646" y="1"/>
                    <a:pt x="500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85" name="Google Shape;8061;p74">
              <a:extLst>
                <a:ext uri="{FF2B5EF4-FFF2-40B4-BE49-F238E27FC236}">
                  <a16:creationId xmlns:a16="http://schemas.microsoft.com/office/drawing/2014/main" id="{F592A164-0ED7-581D-AB14-FB379F47D1F5}"/>
                </a:ext>
              </a:extLst>
            </p:cNvPr>
            <p:cNvSpPr/>
            <p:nvPr/>
          </p:nvSpPr>
          <p:spPr>
            <a:xfrm>
              <a:off x="2944250" y="2859150"/>
              <a:ext cx="251675" cy="226375"/>
            </a:xfrm>
            <a:custGeom>
              <a:avLst/>
              <a:gdLst/>
              <a:ahLst/>
              <a:cxnLst/>
              <a:rect l="l" t="t" r="r" b="b"/>
              <a:pathLst>
                <a:path w="10067" h="9055" extrusionOk="0">
                  <a:moveTo>
                    <a:pt x="4" y="1"/>
                  </a:moveTo>
                  <a:cubicBezTo>
                    <a:pt x="2" y="65"/>
                    <a:pt x="0" y="130"/>
                    <a:pt x="0" y="195"/>
                  </a:cubicBezTo>
                  <a:cubicBezTo>
                    <a:pt x="0" y="3954"/>
                    <a:pt x="2023" y="7250"/>
                    <a:pt x="5033" y="9055"/>
                  </a:cubicBezTo>
                  <a:cubicBezTo>
                    <a:pt x="8045" y="7250"/>
                    <a:pt x="10066" y="3954"/>
                    <a:pt x="10066" y="195"/>
                  </a:cubicBezTo>
                  <a:cubicBezTo>
                    <a:pt x="10066" y="130"/>
                    <a:pt x="10066" y="65"/>
                    <a:pt x="10065" y="1"/>
                  </a:cubicBezTo>
                  <a:cubicBezTo>
                    <a:pt x="8490" y="829"/>
                    <a:pt x="6762" y="1243"/>
                    <a:pt x="5034" y="1243"/>
                  </a:cubicBezTo>
                  <a:cubicBezTo>
                    <a:pt x="3306" y="1243"/>
                    <a:pt x="1578" y="829"/>
                    <a:pt x="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86" name="Google Shape;8062;p74">
            <a:extLst>
              <a:ext uri="{FF2B5EF4-FFF2-40B4-BE49-F238E27FC236}">
                <a16:creationId xmlns:a16="http://schemas.microsoft.com/office/drawing/2014/main" id="{1F110723-61E4-5C14-5B0B-5A48EB6B7EBB}"/>
              </a:ext>
            </a:extLst>
          </p:cNvPr>
          <p:cNvGrpSpPr/>
          <p:nvPr/>
        </p:nvGrpSpPr>
        <p:grpSpPr>
          <a:xfrm>
            <a:off x="6462828" y="4329302"/>
            <a:ext cx="1371138" cy="1447172"/>
            <a:chOff x="3398134" y="2057755"/>
            <a:chExt cx="704087" cy="743130"/>
          </a:xfrm>
        </p:grpSpPr>
        <p:grpSp>
          <p:nvGrpSpPr>
            <p:cNvPr id="187" name="Google Shape;8063;p74">
              <a:extLst>
                <a:ext uri="{FF2B5EF4-FFF2-40B4-BE49-F238E27FC236}">
                  <a16:creationId xmlns:a16="http://schemas.microsoft.com/office/drawing/2014/main" id="{E8966C37-F3FA-135A-22AB-FC8B21BEE2BC}"/>
                </a:ext>
              </a:extLst>
            </p:cNvPr>
            <p:cNvGrpSpPr/>
            <p:nvPr/>
          </p:nvGrpSpPr>
          <p:grpSpPr>
            <a:xfrm>
              <a:off x="3398134" y="2290183"/>
              <a:ext cx="315300" cy="219900"/>
              <a:chOff x="3398134" y="2290183"/>
              <a:chExt cx="315300" cy="219900"/>
            </a:xfrm>
          </p:grpSpPr>
          <p:sp>
            <p:nvSpPr>
              <p:cNvPr id="200" name="Google Shape;8064;p74">
                <a:extLst>
                  <a:ext uri="{FF2B5EF4-FFF2-40B4-BE49-F238E27FC236}">
                    <a16:creationId xmlns:a16="http://schemas.microsoft.com/office/drawing/2014/main" id="{768EA5B2-F59E-56D1-1C2A-1E252055CF04}"/>
                  </a:ext>
                </a:extLst>
              </p:cNvPr>
              <p:cNvSpPr/>
              <p:nvPr/>
            </p:nvSpPr>
            <p:spPr>
              <a:xfrm>
                <a:off x="3493534" y="2290183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37150" tIns="68550" rIns="137150" bIns="68550" anchor="ctr" anchorCtr="0">
                <a:noAutofit/>
              </a:bodyPr>
              <a:lstStyle/>
              <a:p>
                <a:pPr algn="ctr"/>
                <a:endParaRPr sz="2800">
                  <a:solidFill>
                    <a:srgbClr val="00B050"/>
                  </a:solidFill>
                  <a:latin typeface="Calibri"/>
                  <a:ea typeface="Calibri"/>
                  <a:cs typeface="B Nazanin" panose="00000400000000000000" pitchFamily="2" charset="-78"/>
                  <a:sym typeface="Calibri"/>
                </a:endParaRPr>
              </a:p>
            </p:txBody>
          </p:sp>
          <p:cxnSp>
            <p:nvCxnSpPr>
              <p:cNvPr id="201" name="Google Shape;8065;p74">
                <a:extLst>
                  <a:ext uri="{FF2B5EF4-FFF2-40B4-BE49-F238E27FC236}">
                    <a16:creationId xmlns:a16="http://schemas.microsoft.com/office/drawing/2014/main" id="{E3962072-52D7-C0A5-888C-C0451BABBE52}"/>
                  </a:ext>
                </a:extLst>
              </p:cNvPr>
              <p:cNvCxnSpPr>
                <a:stCxn id="200" idx="2"/>
              </p:cNvCxnSpPr>
              <p:nvPr/>
            </p:nvCxnSpPr>
            <p:spPr>
              <a:xfrm rot="10800000">
                <a:off x="3398134" y="2400133"/>
                <a:ext cx="95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188" name="Google Shape;8066;p74">
              <a:extLst>
                <a:ext uri="{FF2B5EF4-FFF2-40B4-BE49-F238E27FC236}">
                  <a16:creationId xmlns:a16="http://schemas.microsoft.com/office/drawing/2014/main" id="{401E56DA-53E8-E519-9E66-923F365F2A2E}"/>
                </a:ext>
              </a:extLst>
            </p:cNvPr>
            <p:cNvGrpSpPr/>
            <p:nvPr/>
          </p:nvGrpSpPr>
          <p:grpSpPr>
            <a:xfrm>
              <a:off x="3547823" y="2467358"/>
              <a:ext cx="219900" cy="333527"/>
              <a:chOff x="3547823" y="2467358"/>
              <a:chExt cx="219900" cy="333527"/>
            </a:xfrm>
          </p:grpSpPr>
          <p:sp>
            <p:nvSpPr>
              <p:cNvPr id="198" name="Google Shape;8067;p74">
                <a:extLst>
                  <a:ext uri="{FF2B5EF4-FFF2-40B4-BE49-F238E27FC236}">
                    <a16:creationId xmlns:a16="http://schemas.microsoft.com/office/drawing/2014/main" id="{6E84D2B8-834F-00BD-184D-12B215B97068}"/>
                  </a:ext>
                </a:extLst>
              </p:cNvPr>
              <p:cNvSpPr/>
              <p:nvPr/>
            </p:nvSpPr>
            <p:spPr>
              <a:xfrm>
                <a:off x="3547823" y="2467358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37150" tIns="68550" rIns="137150" bIns="68550" anchor="ctr" anchorCtr="0">
                <a:noAutofit/>
              </a:bodyPr>
              <a:lstStyle/>
              <a:p>
                <a:pPr algn="ctr"/>
                <a:endParaRPr sz="2800">
                  <a:solidFill>
                    <a:srgbClr val="00B050"/>
                  </a:solidFill>
                  <a:latin typeface="Calibri"/>
                  <a:ea typeface="Calibri"/>
                  <a:cs typeface="B Nazanin" panose="00000400000000000000" pitchFamily="2" charset="-78"/>
                  <a:sym typeface="Calibri"/>
                </a:endParaRPr>
              </a:p>
            </p:txBody>
          </p:sp>
          <p:cxnSp>
            <p:nvCxnSpPr>
              <p:cNvPr id="199" name="Google Shape;8068;p74">
                <a:extLst>
                  <a:ext uri="{FF2B5EF4-FFF2-40B4-BE49-F238E27FC236}">
                    <a16:creationId xmlns:a16="http://schemas.microsoft.com/office/drawing/2014/main" id="{52847CFC-8149-61E6-D104-125BA61288C9}"/>
                  </a:ext>
                </a:extLst>
              </p:cNvPr>
              <p:cNvCxnSpPr/>
              <p:nvPr/>
            </p:nvCxnSpPr>
            <p:spPr>
              <a:xfrm rot="10800000">
                <a:off x="3657701" y="2687185"/>
                <a:ext cx="0" cy="113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189" name="Google Shape;8069;p74">
              <a:extLst>
                <a:ext uri="{FF2B5EF4-FFF2-40B4-BE49-F238E27FC236}">
                  <a16:creationId xmlns:a16="http://schemas.microsoft.com/office/drawing/2014/main" id="{343C690A-3418-032B-9DD9-D24E05720432}"/>
                </a:ext>
              </a:extLst>
            </p:cNvPr>
            <p:cNvGrpSpPr/>
            <p:nvPr/>
          </p:nvGrpSpPr>
          <p:grpSpPr>
            <a:xfrm>
              <a:off x="3734138" y="2467358"/>
              <a:ext cx="219900" cy="333527"/>
              <a:chOff x="3734138" y="2467358"/>
              <a:chExt cx="219900" cy="333527"/>
            </a:xfrm>
          </p:grpSpPr>
          <p:sp>
            <p:nvSpPr>
              <p:cNvPr id="196" name="Google Shape;8070;p74">
                <a:extLst>
                  <a:ext uri="{FF2B5EF4-FFF2-40B4-BE49-F238E27FC236}">
                    <a16:creationId xmlns:a16="http://schemas.microsoft.com/office/drawing/2014/main" id="{3BB1172B-54E9-5558-87E3-5028CCD2D9C3}"/>
                  </a:ext>
                </a:extLst>
              </p:cNvPr>
              <p:cNvSpPr/>
              <p:nvPr/>
            </p:nvSpPr>
            <p:spPr>
              <a:xfrm>
                <a:off x="3734138" y="2467358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37150" tIns="68550" rIns="137150" bIns="68550" anchor="ctr" anchorCtr="0">
                <a:noAutofit/>
              </a:bodyPr>
              <a:lstStyle/>
              <a:p>
                <a:pPr algn="ctr"/>
                <a:endParaRPr sz="2800">
                  <a:solidFill>
                    <a:srgbClr val="00B050"/>
                  </a:solidFill>
                  <a:latin typeface="Calibri"/>
                  <a:ea typeface="Calibri"/>
                  <a:cs typeface="B Nazanin" panose="00000400000000000000" pitchFamily="2" charset="-78"/>
                  <a:sym typeface="Calibri"/>
                </a:endParaRPr>
              </a:p>
            </p:txBody>
          </p:sp>
          <p:cxnSp>
            <p:nvCxnSpPr>
              <p:cNvPr id="197" name="Google Shape;8071;p74">
                <a:extLst>
                  <a:ext uri="{FF2B5EF4-FFF2-40B4-BE49-F238E27FC236}">
                    <a16:creationId xmlns:a16="http://schemas.microsoft.com/office/drawing/2014/main" id="{728AFBFE-B3C6-C11A-0040-A40A24D8F5FE}"/>
                  </a:ext>
                </a:extLst>
              </p:cNvPr>
              <p:cNvCxnSpPr/>
              <p:nvPr/>
            </p:nvCxnSpPr>
            <p:spPr>
              <a:xfrm rot="10800000">
                <a:off x="3844020" y="2687185"/>
                <a:ext cx="0" cy="113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190" name="Google Shape;8072;p74">
              <a:extLst>
                <a:ext uri="{FF2B5EF4-FFF2-40B4-BE49-F238E27FC236}">
                  <a16:creationId xmlns:a16="http://schemas.microsoft.com/office/drawing/2014/main" id="{A0F80796-976C-8D5B-BD7E-FA0FC4ABD864}"/>
                </a:ext>
              </a:extLst>
            </p:cNvPr>
            <p:cNvGrpSpPr/>
            <p:nvPr/>
          </p:nvGrpSpPr>
          <p:grpSpPr>
            <a:xfrm>
              <a:off x="3787560" y="2288011"/>
              <a:ext cx="314661" cy="219900"/>
              <a:chOff x="3787560" y="2288011"/>
              <a:chExt cx="314661" cy="219900"/>
            </a:xfrm>
          </p:grpSpPr>
          <p:sp>
            <p:nvSpPr>
              <p:cNvPr id="194" name="Google Shape;8073;p74">
                <a:extLst>
                  <a:ext uri="{FF2B5EF4-FFF2-40B4-BE49-F238E27FC236}">
                    <a16:creationId xmlns:a16="http://schemas.microsoft.com/office/drawing/2014/main" id="{EDFC6243-57F8-DFF5-6602-7A7B85C5B64C}"/>
                  </a:ext>
                </a:extLst>
              </p:cNvPr>
              <p:cNvSpPr/>
              <p:nvPr/>
            </p:nvSpPr>
            <p:spPr>
              <a:xfrm>
                <a:off x="3787560" y="2288011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37150" tIns="68550" rIns="137150" bIns="68550" anchor="ctr" anchorCtr="0">
                <a:noAutofit/>
              </a:bodyPr>
              <a:lstStyle/>
              <a:p>
                <a:pPr algn="ctr"/>
                <a:endParaRPr sz="2800">
                  <a:solidFill>
                    <a:srgbClr val="00B050"/>
                  </a:solidFill>
                  <a:latin typeface="Calibri"/>
                  <a:ea typeface="Calibri"/>
                  <a:cs typeface="B Nazanin" panose="00000400000000000000" pitchFamily="2" charset="-78"/>
                  <a:sym typeface="Calibri"/>
                </a:endParaRPr>
              </a:p>
            </p:txBody>
          </p:sp>
          <p:cxnSp>
            <p:nvCxnSpPr>
              <p:cNvPr id="195" name="Google Shape;8074;p74">
                <a:extLst>
                  <a:ext uri="{FF2B5EF4-FFF2-40B4-BE49-F238E27FC236}">
                    <a16:creationId xmlns:a16="http://schemas.microsoft.com/office/drawing/2014/main" id="{46478C4F-5EC7-88FD-35F1-A30B56A2CEBE}"/>
                  </a:ext>
                </a:extLst>
              </p:cNvPr>
              <p:cNvCxnSpPr/>
              <p:nvPr/>
            </p:nvCxnSpPr>
            <p:spPr>
              <a:xfrm rot="10800000">
                <a:off x="4007421" y="2400064"/>
                <a:ext cx="948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191" name="Google Shape;8075;p74">
              <a:extLst>
                <a:ext uri="{FF2B5EF4-FFF2-40B4-BE49-F238E27FC236}">
                  <a16:creationId xmlns:a16="http://schemas.microsoft.com/office/drawing/2014/main" id="{8AD1AAA2-74E8-72CD-CD4C-858B1E0A2EF0}"/>
                </a:ext>
              </a:extLst>
            </p:cNvPr>
            <p:cNvGrpSpPr/>
            <p:nvPr/>
          </p:nvGrpSpPr>
          <p:grpSpPr>
            <a:xfrm>
              <a:off x="3637290" y="2057755"/>
              <a:ext cx="219900" cy="335499"/>
              <a:chOff x="3637290" y="2057755"/>
              <a:chExt cx="219900" cy="335499"/>
            </a:xfrm>
          </p:grpSpPr>
          <p:sp>
            <p:nvSpPr>
              <p:cNvPr id="192" name="Google Shape;8076;p74">
                <a:extLst>
                  <a:ext uri="{FF2B5EF4-FFF2-40B4-BE49-F238E27FC236}">
                    <a16:creationId xmlns:a16="http://schemas.microsoft.com/office/drawing/2014/main" id="{E00A8EB1-7664-11D3-EA14-9CA0BA1F6A88}"/>
                  </a:ext>
                </a:extLst>
              </p:cNvPr>
              <p:cNvSpPr/>
              <p:nvPr/>
            </p:nvSpPr>
            <p:spPr>
              <a:xfrm>
                <a:off x="3637290" y="2173354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37150" tIns="68550" rIns="137150" bIns="68550" anchor="ctr" anchorCtr="0">
                <a:noAutofit/>
              </a:bodyPr>
              <a:lstStyle/>
              <a:p>
                <a:pPr algn="ctr"/>
                <a:endParaRPr sz="2800">
                  <a:solidFill>
                    <a:srgbClr val="00B050"/>
                  </a:solidFill>
                  <a:latin typeface="Calibri"/>
                  <a:ea typeface="Calibri"/>
                  <a:cs typeface="B Nazanin" panose="00000400000000000000" pitchFamily="2" charset="-78"/>
                  <a:sym typeface="Calibri"/>
                </a:endParaRPr>
              </a:p>
            </p:txBody>
          </p:sp>
          <p:cxnSp>
            <p:nvCxnSpPr>
              <p:cNvPr id="193" name="Google Shape;8077;p74">
                <a:extLst>
                  <a:ext uri="{FF2B5EF4-FFF2-40B4-BE49-F238E27FC236}">
                    <a16:creationId xmlns:a16="http://schemas.microsoft.com/office/drawing/2014/main" id="{D49CA662-ECA6-E8FE-4D62-E42DA52E3643}"/>
                  </a:ext>
                </a:extLst>
              </p:cNvPr>
              <p:cNvCxnSpPr/>
              <p:nvPr/>
            </p:nvCxnSpPr>
            <p:spPr>
              <a:xfrm rot="10800000">
                <a:off x="3747169" y="2057755"/>
                <a:ext cx="0" cy="113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</p:grpSp>
      <p:grpSp>
        <p:nvGrpSpPr>
          <p:cNvPr id="202" name="Google Shape;8078;p74">
            <a:extLst>
              <a:ext uri="{FF2B5EF4-FFF2-40B4-BE49-F238E27FC236}">
                <a16:creationId xmlns:a16="http://schemas.microsoft.com/office/drawing/2014/main" id="{A9876A71-8922-26BA-C561-D418E878525E}"/>
              </a:ext>
            </a:extLst>
          </p:cNvPr>
          <p:cNvGrpSpPr/>
          <p:nvPr/>
        </p:nvGrpSpPr>
        <p:grpSpPr>
          <a:xfrm>
            <a:off x="9813272" y="4342695"/>
            <a:ext cx="1420306" cy="1420306"/>
            <a:chOff x="5007123" y="2079403"/>
            <a:chExt cx="687600" cy="687600"/>
          </a:xfrm>
        </p:grpSpPr>
        <p:sp>
          <p:nvSpPr>
            <p:cNvPr id="203" name="Google Shape;8079;p74">
              <a:extLst>
                <a:ext uri="{FF2B5EF4-FFF2-40B4-BE49-F238E27FC236}">
                  <a16:creationId xmlns:a16="http://schemas.microsoft.com/office/drawing/2014/main" id="{61AFAB57-CCBC-8C3A-07AE-BBF32DDC93EE}"/>
                </a:ext>
              </a:extLst>
            </p:cNvPr>
            <p:cNvSpPr/>
            <p:nvPr/>
          </p:nvSpPr>
          <p:spPr>
            <a:xfrm>
              <a:off x="5007123" y="2079403"/>
              <a:ext cx="687600" cy="687600"/>
            </a:xfrm>
            <a:prstGeom prst="ellipse">
              <a:avLst/>
            </a:pr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04" name="Google Shape;8080;p74">
              <a:extLst>
                <a:ext uri="{FF2B5EF4-FFF2-40B4-BE49-F238E27FC236}">
                  <a16:creationId xmlns:a16="http://schemas.microsoft.com/office/drawing/2014/main" id="{FF723906-C9E9-D829-60A9-B996CC55AC06}"/>
                </a:ext>
              </a:extLst>
            </p:cNvPr>
            <p:cNvSpPr/>
            <p:nvPr/>
          </p:nvSpPr>
          <p:spPr>
            <a:xfrm>
              <a:off x="5069448" y="2141702"/>
              <a:ext cx="563100" cy="562800"/>
            </a:xfrm>
            <a:prstGeom prst="ellipse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05" name="Google Shape;8081;p74">
              <a:extLst>
                <a:ext uri="{FF2B5EF4-FFF2-40B4-BE49-F238E27FC236}">
                  <a16:creationId xmlns:a16="http://schemas.microsoft.com/office/drawing/2014/main" id="{2BF397B3-2E43-877A-1E97-FF64DFFEE830}"/>
                </a:ext>
              </a:extLst>
            </p:cNvPr>
            <p:cNvSpPr/>
            <p:nvPr/>
          </p:nvSpPr>
          <p:spPr>
            <a:xfrm>
              <a:off x="5146403" y="2218605"/>
              <a:ext cx="409200" cy="409200"/>
            </a:xfrm>
            <a:prstGeom prst="ellipse">
              <a:avLst/>
            </a:pr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06" name="Google Shape;8082;p74">
              <a:extLst>
                <a:ext uri="{FF2B5EF4-FFF2-40B4-BE49-F238E27FC236}">
                  <a16:creationId xmlns:a16="http://schemas.microsoft.com/office/drawing/2014/main" id="{671C9361-275E-CE00-F16C-342DE7435BA4}"/>
                </a:ext>
              </a:extLst>
            </p:cNvPr>
            <p:cNvSpPr/>
            <p:nvPr/>
          </p:nvSpPr>
          <p:spPr>
            <a:xfrm>
              <a:off x="5221891" y="2294066"/>
              <a:ext cx="258300" cy="258300"/>
            </a:xfrm>
            <a:prstGeom prst="ellipse">
              <a:avLst/>
            </a:pr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07" name="Google Shape;8083;p74">
            <a:extLst>
              <a:ext uri="{FF2B5EF4-FFF2-40B4-BE49-F238E27FC236}">
                <a16:creationId xmlns:a16="http://schemas.microsoft.com/office/drawing/2014/main" id="{A4C3ACB4-3032-0695-3C36-076773F7E15F}"/>
              </a:ext>
            </a:extLst>
          </p:cNvPr>
          <p:cNvGrpSpPr/>
          <p:nvPr/>
        </p:nvGrpSpPr>
        <p:grpSpPr>
          <a:xfrm>
            <a:off x="11432147" y="4331707"/>
            <a:ext cx="1441996" cy="1442366"/>
            <a:chOff x="5797446" y="2063053"/>
            <a:chExt cx="698100" cy="698280"/>
          </a:xfrm>
        </p:grpSpPr>
        <p:sp>
          <p:nvSpPr>
            <p:cNvPr id="208" name="Google Shape;8084;p74">
              <a:extLst>
                <a:ext uri="{FF2B5EF4-FFF2-40B4-BE49-F238E27FC236}">
                  <a16:creationId xmlns:a16="http://schemas.microsoft.com/office/drawing/2014/main" id="{2D3B7C80-E6F1-BBD3-1E04-09DBAE9C166A}"/>
                </a:ext>
              </a:extLst>
            </p:cNvPr>
            <p:cNvSpPr/>
            <p:nvPr/>
          </p:nvSpPr>
          <p:spPr>
            <a:xfrm>
              <a:off x="5797446" y="2063053"/>
              <a:ext cx="698100" cy="698100"/>
            </a:xfrm>
            <a:prstGeom prst="ellipse">
              <a:avLst/>
            </a:pr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09" name="Google Shape;8085;p74">
              <a:extLst>
                <a:ext uri="{FF2B5EF4-FFF2-40B4-BE49-F238E27FC236}">
                  <a16:creationId xmlns:a16="http://schemas.microsoft.com/office/drawing/2014/main" id="{74179B85-FB1A-A306-3C10-DAC599DF3F56}"/>
                </a:ext>
              </a:extLst>
            </p:cNvPr>
            <p:cNvSpPr/>
            <p:nvPr/>
          </p:nvSpPr>
          <p:spPr>
            <a:xfrm>
              <a:off x="5872067" y="2212295"/>
              <a:ext cx="549000" cy="549000"/>
            </a:xfrm>
            <a:prstGeom prst="ellipse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10" name="Google Shape;8086;p74">
              <a:extLst>
                <a:ext uri="{FF2B5EF4-FFF2-40B4-BE49-F238E27FC236}">
                  <a16:creationId xmlns:a16="http://schemas.microsoft.com/office/drawing/2014/main" id="{D573E8BB-67AC-FCF6-E402-B2DC40CA07B6}"/>
                </a:ext>
              </a:extLst>
            </p:cNvPr>
            <p:cNvSpPr/>
            <p:nvPr/>
          </p:nvSpPr>
          <p:spPr>
            <a:xfrm>
              <a:off x="5921353" y="2310867"/>
              <a:ext cx="450300" cy="450300"/>
            </a:xfrm>
            <a:prstGeom prst="ellipse">
              <a:avLst/>
            </a:pr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11" name="Google Shape;8087;p74">
              <a:extLst>
                <a:ext uri="{FF2B5EF4-FFF2-40B4-BE49-F238E27FC236}">
                  <a16:creationId xmlns:a16="http://schemas.microsoft.com/office/drawing/2014/main" id="{1AB137CF-2971-E073-CBF7-E03DCC403C1B}"/>
                </a:ext>
              </a:extLst>
            </p:cNvPr>
            <p:cNvSpPr/>
            <p:nvPr/>
          </p:nvSpPr>
          <p:spPr>
            <a:xfrm>
              <a:off x="5967936" y="2404033"/>
              <a:ext cx="357300" cy="357300"/>
            </a:xfrm>
            <a:prstGeom prst="ellipse">
              <a:avLst/>
            </a:pr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12" name="Google Shape;8088;p74">
            <a:extLst>
              <a:ext uri="{FF2B5EF4-FFF2-40B4-BE49-F238E27FC236}">
                <a16:creationId xmlns:a16="http://schemas.microsoft.com/office/drawing/2014/main" id="{A579CED5-579C-33EA-26B1-26A118F38687}"/>
              </a:ext>
            </a:extLst>
          </p:cNvPr>
          <p:cNvGrpSpPr/>
          <p:nvPr/>
        </p:nvGrpSpPr>
        <p:grpSpPr>
          <a:xfrm>
            <a:off x="16322442" y="7622916"/>
            <a:ext cx="561170" cy="1346328"/>
            <a:chOff x="8075075" y="3754290"/>
            <a:chExt cx="255612" cy="613194"/>
          </a:xfrm>
        </p:grpSpPr>
        <p:grpSp>
          <p:nvGrpSpPr>
            <p:cNvPr id="213" name="Google Shape;8089;p74">
              <a:extLst>
                <a:ext uri="{FF2B5EF4-FFF2-40B4-BE49-F238E27FC236}">
                  <a16:creationId xmlns:a16="http://schemas.microsoft.com/office/drawing/2014/main" id="{6BBEC72F-2B7C-D55C-5D77-E43D697FF188}"/>
                </a:ext>
              </a:extLst>
            </p:cNvPr>
            <p:cNvGrpSpPr/>
            <p:nvPr/>
          </p:nvGrpSpPr>
          <p:grpSpPr>
            <a:xfrm>
              <a:off x="8075075" y="3754290"/>
              <a:ext cx="255612" cy="613194"/>
              <a:chOff x="8075075" y="3754290"/>
              <a:chExt cx="255612" cy="613194"/>
            </a:xfrm>
          </p:grpSpPr>
          <p:sp>
            <p:nvSpPr>
              <p:cNvPr id="215" name="Google Shape;8090;p74">
                <a:extLst>
                  <a:ext uri="{FF2B5EF4-FFF2-40B4-BE49-F238E27FC236}">
                    <a16:creationId xmlns:a16="http://schemas.microsoft.com/office/drawing/2014/main" id="{C799B2ED-8479-2B42-59C8-1021912E9078}"/>
                  </a:ext>
                </a:extLst>
              </p:cNvPr>
              <p:cNvSpPr/>
              <p:nvPr/>
            </p:nvSpPr>
            <p:spPr>
              <a:xfrm>
                <a:off x="8075075" y="4252967"/>
                <a:ext cx="255612" cy="114517"/>
              </a:xfrm>
              <a:custGeom>
                <a:avLst/>
                <a:gdLst/>
                <a:ahLst/>
                <a:cxnLst/>
                <a:rect l="l" t="t" r="r" b="b"/>
                <a:pathLst>
                  <a:path w="16734" h="7497" extrusionOk="0">
                    <a:moveTo>
                      <a:pt x="1" y="1"/>
                    </a:moveTo>
                    <a:lnTo>
                      <a:pt x="8369" y="7496"/>
                    </a:lnTo>
                    <a:lnTo>
                      <a:pt x="16734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216" name="Google Shape;8091;p74">
                <a:extLst>
                  <a:ext uri="{FF2B5EF4-FFF2-40B4-BE49-F238E27FC236}">
                    <a16:creationId xmlns:a16="http://schemas.microsoft.com/office/drawing/2014/main" id="{AA3EA982-116E-B644-1336-0F82DD25A2EE}"/>
                  </a:ext>
                </a:extLst>
              </p:cNvPr>
              <p:cNvSpPr/>
              <p:nvPr/>
            </p:nvSpPr>
            <p:spPr>
              <a:xfrm>
                <a:off x="8075075" y="3754290"/>
                <a:ext cx="255612" cy="498713"/>
              </a:xfrm>
              <a:custGeom>
                <a:avLst/>
                <a:gdLst/>
                <a:ahLst/>
                <a:cxnLst/>
                <a:rect l="l" t="t" r="r" b="b"/>
                <a:pathLst>
                  <a:path w="16734" h="32649" extrusionOk="0">
                    <a:moveTo>
                      <a:pt x="8369" y="0"/>
                    </a:moveTo>
                    <a:cubicBezTo>
                      <a:pt x="3747" y="0"/>
                      <a:pt x="1" y="3747"/>
                      <a:pt x="1" y="8366"/>
                    </a:cubicBezTo>
                    <a:lnTo>
                      <a:pt x="1" y="32649"/>
                    </a:lnTo>
                    <a:lnTo>
                      <a:pt x="16734" y="32649"/>
                    </a:lnTo>
                    <a:lnTo>
                      <a:pt x="16734" y="8366"/>
                    </a:lnTo>
                    <a:cubicBezTo>
                      <a:pt x="16734" y="3744"/>
                      <a:pt x="12987" y="0"/>
                      <a:pt x="8369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</p:grpSp>
        <p:sp>
          <p:nvSpPr>
            <p:cNvPr id="214" name="Google Shape;8092;p74">
              <a:extLst>
                <a:ext uri="{FF2B5EF4-FFF2-40B4-BE49-F238E27FC236}">
                  <a16:creationId xmlns:a16="http://schemas.microsoft.com/office/drawing/2014/main" id="{61882A1A-8B82-E579-1E26-E1CFF5BC6068}"/>
                </a:ext>
              </a:extLst>
            </p:cNvPr>
            <p:cNvSpPr/>
            <p:nvPr/>
          </p:nvSpPr>
          <p:spPr>
            <a:xfrm>
              <a:off x="8107762" y="3782257"/>
              <a:ext cx="190281" cy="190281"/>
            </a:xfrm>
            <a:custGeom>
              <a:avLst/>
              <a:gdLst/>
              <a:ahLst/>
              <a:cxnLst/>
              <a:rect l="l" t="t" r="r" b="b"/>
              <a:pathLst>
                <a:path w="12457" h="12457" extrusionOk="0">
                  <a:moveTo>
                    <a:pt x="6229" y="1"/>
                  </a:moveTo>
                  <a:cubicBezTo>
                    <a:pt x="2788" y="1"/>
                    <a:pt x="1" y="2788"/>
                    <a:pt x="1" y="6229"/>
                  </a:cubicBezTo>
                  <a:cubicBezTo>
                    <a:pt x="1" y="9670"/>
                    <a:pt x="2788" y="12457"/>
                    <a:pt x="6229" y="12457"/>
                  </a:cubicBezTo>
                  <a:cubicBezTo>
                    <a:pt x="9666" y="12457"/>
                    <a:pt x="12457" y="9670"/>
                    <a:pt x="12457" y="6229"/>
                  </a:cubicBezTo>
                  <a:cubicBezTo>
                    <a:pt x="12457" y="2788"/>
                    <a:pt x="9666" y="1"/>
                    <a:pt x="6229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17" name="Google Shape;8093;p74">
            <a:extLst>
              <a:ext uri="{FF2B5EF4-FFF2-40B4-BE49-F238E27FC236}">
                <a16:creationId xmlns:a16="http://schemas.microsoft.com/office/drawing/2014/main" id="{0D0704FF-983E-5020-3EDE-03EE81F1D886}"/>
              </a:ext>
            </a:extLst>
          </p:cNvPr>
          <p:cNvGrpSpPr/>
          <p:nvPr/>
        </p:nvGrpSpPr>
        <p:grpSpPr>
          <a:xfrm>
            <a:off x="10556557" y="7600511"/>
            <a:ext cx="940704" cy="1367490"/>
            <a:chOff x="1697726" y="3244179"/>
            <a:chExt cx="788124" cy="1146069"/>
          </a:xfrm>
        </p:grpSpPr>
        <p:sp>
          <p:nvSpPr>
            <p:cNvPr id="218" name="Google Shape;8094;p74">
              <a:extLst>
                <a:ext uri="{FF2B5EF4-FFF2-40B4-BE49-F238E27FC236}">
                  <a16:creationId xmlns:a16="http://schemas.microsoft.com/office/drawing/2014/main" id="{ADC1B6E9-9BFC-C37C-6377-4391B60A0BFB}"/>
                </a:ext>
              </a:extLst>
            </p:cNvPr>
            <p:cNvSpPr/>
            <p:nvPr/>
          </p:nvSpPr>
          <p:spPr>
            <a:xfrm>
              <a:off x="1697726" y="3244179"/>
              <a:ext cx="788124" cy="1146069"/>
            </a:xfrm>
            <a:custGeom>
              <a:avLst/>
              <a:gdLst/>
              <a:ahLst/>
              <a:cxnLst/>
              <a:rect l="l" t="t" r="r" b="b"/>
              <a:pathLst>
                <a:path w="30365" h="44156" extrusionOk="0">
                  <a:moveTo>
                    <a:pt x="18841" y="1"/>
                  </a:moveTo>
                  <a:lnTo>
                    <a:pt x="18841" y="3319"/>
                  </a:lnTo>
                  <a:lnTo>
                    <a:pt x="7583" y="3319"/>
                  </a:lnTo>
                  <a:cubicBezTo>
                    <a:pt x="5740" y="3319"/>
                    <a:pt x="4248" y="4814"/>
                    <a:pt x="4248" y="6658"/>
                  </a:cubicBezTo>
                  <a:lnTo>
                    <a:pt x="4248" y="29436"/>
                  </a:lnTo>
                  <a:lnTo>
                    <a:pt x="1" y="29436"/>
                  </a:lnTo>
                  <a:lnTo>
                    <a:pt x="1" y="44155"/>
                  </a:lnTo>
                  <a:lnTo>
                    <a:pt x="14720" y="44155"/>
                  </a:lnTo>
                  <a:lnTo>
                    <a:pt x="14720" y="29436"/>
                  </a:lnTo>
                  <a:lnTo>
                    <a:pt x="10922" y="29436"/>
                  </a:lnTo>
                  <a:lnTo>
                    <a:pt x="10922" y="9993"/>
                  </a:lnTo>
                  <a:lnTo>
                    <a:pt x="18841" y="9993"/>
                  </a:lnTo>
                  <a:lnTo>
                    <a:pt x="18841" y="13311"/>
                  </a:lnTo>
                  <a:lnTo>
                    <a:pt x="30365" y="6658"/>
                  </a:lnTo>
                  <a:lnTo>
                    <a:pt x="1884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19" name="Google Shape;8095;p74">
              <a:extLst>
                <a:ext uri="{FF2B5EF4-FFF2-40B4-BE49-F238E27FC236}">
                  <a16:creationId xmlns:a16="http://schemas.microsoft.com/office/drawing/2014/main" id="{D1428C2E-5493-89D9-72E4-80CDFCD0A105}"/>
                </a:ext>
              </a:extLst>
            </p:cNvPr>
            <p:cNvSpPr/>
            <p:nvPr/>
          </p:nvSpPr>
          <p:spPr>
            <a:xfrm>
              <a:off x="1743302" y="4053603"/>
              <a:ext cx="291293" cy="291267"/>
            </a:xfrm>
            <a:custGeom>
              <a:avLst/>
              <a:gdLst/>
              <a:ahLst/>
              <a:cxnLst/>
              <a:rect l="l" t="t" r="r" b="b"/>
              <a:pathLst>
                <a:path w="11223" h="11222" extrusionOk="0">
                  <a:moveTo>
                    <a:pt x="1" y="0"/>
                  </a:moveTo>
                  <a:lnTo>
                    <a:pt x="1" y="11222"/>
                  </a:lnTo>
                  <a:lnTo>
                    <a:pt x="11222" y="11222"/>
                  </a:lnTo>
                  <a:lnTo>
                    <a:pt x="11222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220" name="Google Shape;8096;p74">
            <a:extLst>
              <a:ext uri="{FF2B5EF4-FFF2-40B4-BE49-F238E27FC236}">
                <a16:creationId xmlns:a16="http://schemas.microsoft.com/office/drawing/2014/main" id="{98734278-A03D-3294-8A55-5858A3255392}"/>
              </a:ext>
            </a:extLst>
          </p:cNvPr>
          <p:cNvSpPr/>
          <p:nvPr/>
        </p:nvSpPr>
        <p:spPr>
          <a:xfrm>
            <a:off x="16271487" y="7428514"/>
            <a:ext cx="408" cy="8"/>
          </a:xfrm>
          <a:custGeom>
            <a:avLst/>
            <a:gdLst/>
            <a:ahLst/>
            <a:cxnLst/>
            <a:rect l="l" t="t" r="r" b="b"/>
            <a:pathLst>
              <a:path w="48" h="1" extrusionOk="0">
                <a:moveTo>
                  <a:pt x="48" y="0"/>
                </a:moveTo>
                <a:lnTo>
                  <a:pt x="1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solidFill>
                <a:srgbClr val="00B050"/>
              </a:solidFill>
              <a:cs typeface="B Nazanin" panose="00000400000000000000" pitchFamily="2" charset="-78"/>
            </a:endParaRPr>
          </a:p>
        </p:txBody>
      </p:sp>
      <p:grpSp>
        <p:nvGrpSpPr>
          <p:cNvPr id="221" name="Google Shape;8097;p74">
            <a:extLst>
              <a:ext uri="{FF2B5EF4-FFF2-40B4-BE49-F238E27FC236}">
                <a16:creationId xmlns:a16="http://schemas.microsoft.com/office/drawing/2014/main" id="{1841A2A8-FA4E-D817-4307-18B39012BDAC}"/>
              </a:ext>
            </a:extLst>
          </p:cNvPr>
          <p:cNvGrpSpPr/>
          <p:nvPr/>
        </p:nvGrpSpPr>
        <p:grpSpPr>
          <a:xfrm>
            <a:off x="11798860" y="7622915"/>
            <a:ext cx="587782" cy="587690"/>
            <a:chOff x="6134814" y="3754290"/>
            <a:chExt cx="293891" cy="293845"/>
          </a:xfrm>
        </p:grpSpPr>
        <p:sp>
          <p:nvSpPr>
            <p:cNvPr id="222" name="Google Shape;8098;p74">
              <a:extLst>
                <a:ext uri="{FF2B5EF4-FFF2-40B4-BE49-F238E27FC236}">
                  <a16:creationId xmlns:a16="http://schemas.microsoft.com/office/drawing/2014/main" id="{05594759-C0AB-F0F8-0FE8-91B8226D97F1}"/>
                </a:ext>
              </a:extLst>
            </p:cNvPr>
            <p:cNvSpPr/>
            <p:nvPr/>
          </p:nvSpPr>
          <p:spPr>
            <a:xfrm>
              <a:off x="6134814" y="3754290"/>
              <a:ext cx="293891" cy="293845"/>
            </a:xfrm>
            <a:custGeom>
              <a:avLst/>
              <a:gdLst/>
              <a:ahLst/>
              <a:cxnLst/>
              <a:rect l="l" t="t" r="r" b="b"/>
              <a:pathLst>
                <a:path w="19240" h="19237" extrusionOk="0">
                  <a:moveTo>
                    <a:pt x="1" y="0"/>
                  </a:moveTo>
                  <a:lnTo>
                    <a:pt x="1" y="9618"/>
                  </a:lnTo>
                  <a:cubicBezTo>
                    <a:pt x="1" y="14929"/>
                    <a:pt x="4308" y="19236"/>
                    <a:pt x="9619" y="19236"/>
                  </a:cubicBezTo>
                  <a:cubicBezTo>
                    <a:pt x="14933" y="19236"/>
                    <a:pt x="19240" y="14929"/>
                    <a:pt x="19240" y="9618"/>
                  </a:cubicBezTo>
                  <a:cubicBezTo>
                    <a:pt x="19240" y="4307"/>
                    <a:pt x="14933" y="0"/>
                    <a:pt x="961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23" name="Google Shape;8099;p74">
              <a:extLst>
                <a:ext uri="{FF2B5EF4-FFF2-40B4-BE49-F238E27FC236}">
                  <a16:creationId xmlns:a16="http://schemas.microsoft.com/office/drawing/2014/main" id="{BB19CF50-D64E-64B5-C262-68CF5801D103}"/>
                </a:ext>
              </a:extLst>
            </p:cNvPr>
            <p:cNvSpPr/>
            <p:nvPr/>
          </p:nvSpPr>
          <p:spPr>
            <a:xfrm>
              <a:off x="6147232" y="3764860"/>
              <a:ext cx="118946" cy="107337"/>
            </a:xfrm>
            <a:custGeom>
              <a:avLst/>
              <a:gdLst/>
              <a:ahLst/>
              <a:cxnLst/>
              <a:rect l="l" t="t" r="r" b="b"/>
              <a:pathLst>
                <a:path w="7787" h="7027" extrusionOk="0">
                  <a:moveTo>
                    <a:pt x="0" y="1"/>
                  </a:moveTo>
                  <a:lnTo>
                    <a:pt x="0" y="7026"/>
                  </a:lnTo>
                  <a:lnTo>
                    <a:pt x="778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F2F2F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24" name="Google Shape;8100;p74">
            <a:extLst>
              <a:ext uri="{FF2B5EF4-FFF2-40B4-BE49-F238E27FC236}">
                <a16:creationId xmlns:a16="http://schemas.microsoft.com/office/drawing/2014/main" id="{70CE4389-4BF4-6BB1-2656-A7C6AC40CA58}"/>
              </a:ext>
            </a:extLst>
          </p:cNvPr>
          <p:cNvGrpSpPr/>
          <p:nvPr/>
        </p:nvGrpSpPr>
        <p:grpSpPr>
          <a:xfrm>
            <a:off x="11798860" y="8380257"/>
            <a:ext cx="587782" cy="587782"/>
            <a:chOff x="6134814" y="4086186"/>
            <a:chExt cx="293891" cy="293891"/>
          </a:xfrm>
        </p:grpSpPr>
        <p:sp>
          <p:nvSpPr>
            <p:cNvPr id="225" name="Google Shape;8101;p74">
              <a:extLst>
                <a:ext uri="{FF2B5EF4-FFF2-40B4-BE49-F238E27FC236}">
                  <a16:creationId xmlns:a16="http://schemas.microsoft.com/office/drawing/2014/main" id="{D4CE9865-B27B-1ACB-D929-50BCE7BF72C7}"/>
                </a:ext>
              </a:extLst>
            </p:cNvPr>
            <p:cNvSpPr/>
            <p:nvPr/>
          </p:nvSpPr>
          <p:spPr>
            <a:xfrm>
              <a:off x="6134814" y="4086186"/>
              <a:ext cx="293891" cy="293891"/>
            </a:xfrm>
            <a:custGeom>
              <a:avLst/>
              <a:gdLst/>
              <a:ahLst/>
              <a:cxnLst/>
              <a:rect l="l" t="t" r="r" b="b"/>
              <a:pathLst>
                <a:path w="19240" h="19240" extrusionOk="0">
                  <a:moveTo>
                    <a:pt x="1" y="1"/>
                  </a:moveTo>
                  <a:lnTo>
                    <a:pt x="1" y="9619"/>
                  </a:lnTo>
                  <a:cubicBezTo>
                    <a:pt x="1" y="14930"/>
                    <a:pt x="4308" y="19240"/>
                    <a:pt x="9619" y="19240"/>
                  </a:cubicBezTo>
                  <a:cubicBezTo>
                    <a:pt x="14933" y="19240"/>
                    <a:pt x="19240" y="14933"/>
                    <a:pt x="19240" y="9619"/>
                  </a:cubicBezTo>
                  <a:lnTo>
                    <a:pt x="1924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26" name="Google Shape;8102;p74">
              <a:extLst>
                <a:ext uri="{FF2B5EF4-FFF2-40B4-BE49-F238E27FC236}">
                  <a16:creationId xmlns:a16="http://schemas.microsoft.com/office/drawing/2014/main" id="{2022A4C2-C993-AE23-A0AE-CBCE3EBAB056}"/>
                </a:ext>
              </a:extLst>
            </p:cNvPr>
            <p:cNvSpPr/>
            <p:nvPr/>
          </p:nvSpPr>
          <p:spPr>
            <a:xfrm>
              <a:off x="6147232" y="4096771"/>
              <a:ext cx="118946" cy="107322"/>
            </a:xfrm>
            <a:custGeom>
              <a:avLst/>
              <a:gdLst/>
              <a:ahLst/>
              <a:cxnLst/>
              <a:rect l="l" t="t" r="r" b="b"/>
              <a:pathLst>
                <a:path w="7787" h="7026" extrusionOk="0">
                  <a:moveTo>
                    <a:pt x="0" y="0"/>
                  </a:moveTo>
                  <a:lnTo>
                    <a:pt x="0" y="7026"/>
                  </a:lnTo>
                  <a:lnTo>
                    <a:pt x="778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F2F2F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227" name="Google Shape;8103;p74">
            <a:extLst>
              <a:ext uri="{FF2B5EF4-FFF2-40B4-BE49-F238E27FC236}">
                <a16:creationId xmlns:a16="http://schemas.microsoft.com/office/drawing/2014/main" id="{DFC593EC-EE2F-F1BF-9891-DB34CE14DE2F}"/>
              </a:ext>
            </a:extLst>
          </p:cNvPr>
          <p:cNvSpPr/>
          <p:nvPr/>
        </p:nvSpPr>
        <p:spPr>
          <a:xfrm>
            <a:off x="13875714" y="7621308"/>
            <a:ext cx="1219386" cy="1346300"/>
          </a:xfrm>
          <a:custGeom>
            <a:avLst/>
            <a:gdLst/>
            <a:ahLst/>
            <a:cxnLst/>
            <a:rect l="l" t="t" r="r" b="b"/>
            <a:pathLst>
              <a:path w="4733" h="5225" extrusionOk="0">
                <a:moveTo>
                  <a:pt x="346" y="0"/>
                </a:moveTo>
                <a:cubicBezTo>
                  <a:pt x="148" y="0"/>
                  <a:pt x="1" y="148"/>
                  <a:pt x="1" y="333"/>
                </a:cubicBezTo>
                <a:lnTo>
                  <a:pt x="1" y="4423"/>
                </a:lnTo>
                <a:cubicBezTo>
                  <a:pt x="1" y="4608"/>
                  <a:pt x="148" y="4756"/>
                  <a:pt x="346" y="4756"/>
                </a:cubicBezTo>
                <a:lnTo>
                  <a:pt x="2046" y="4756"/>
                </a:lnTo>
                <a:lnTo>
                  <a:pt x="2366" y="5224"/>
                </a:lnTo>
                <a:lnTo>
                  <a:pt x="2674" y="4756"/>
                </a:lnTo>
                <a:lnTo>
                  <a:pt x="4387" y="4756"/>
                </a:lnTo>
                <a:cubicBezTo>
                  <a:pt x="4394" y="4757"/>
                  <a:pt x="4400" y="4757"/>
                  <a:pt x="4407" y="4757"/>
                </a:cubicBezTo>
                <a:cubicBezTo>
                  <a:pt x="4583" y="4757"/>
                  <a:pt x="4732" y="4602"/>
                  <a:pt x="4732" y="4423"/>
                </a:cubicBezTo>
                <a:lnTo>
                  <a:pt x="4732" y="333"/>
                </a:lnTo>
                <a:cubicBezTo>
                  <a:pt x="4732" y="148"/>
                  <a:pt x="4572" y="0"/>
                  <a:pt x="4387" y="0"/>
                </a:cubicBezTo>
                <a:close/>
              </a:path>
            </a:pathLst>
          </a:custGeom>
          <a:noFill/>
          <a:ln w="9525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solidFill>
                <a:srgbClr val="00B050"/>
              </a:solidFill>
              <a:cs typeface="B Nazanin" panose="00000400000000000000" pitchFamily="2" charset="-78"/>
            </a:endParaRPr>
          </a:p>
        </p:txBody>
      </p:sp>
      <p:sp>
        <p:nvSpPr>
          <p:cNvPr id="228" name="Google Shape;8104;p74">
            <a:extLst>
              <a:ext uri="{FF2B5EF4-FFF2-40B4-BE49-F238E27FC236}">
                <a16:creationId xmlns:a16="http://schemas.microsoft.com/office/drawing/2014/main" id="{73E8E3F4-A2EA-BD1C-5EE0-F8BB86461CA7}"/>
              </a:ext>
            </a:extLst>
          </p:cNvPr>
          <p:cNvSpPr/>
          <p:nvPr/>
        </p:nvSpPr>
        <p:spPr>
          <a:xfrm rot="10800000">
            <a:off x="12688238" y="7616784"/>
            <a:ext cx="885878" cy="1351276"/>
          </a:xfrm>
          <a:custGeom>
            <a:avLst/>
            <a:gdLst/>
            <a:ahLst/>
            <a:cxnLst/>
            <a:rect l="l" t="t" r="r" b="b"/>
            <a:pathLst>
              <a:path w="14910" h="22743" extrusionOk="0">
                <a:moveTo>
                  <a:pt x="7449" y="0"/>
                </a:moveTo>
                <a:cubicBezTo>
                  <a:pt x="7363" y="0"/>
                  <a:pt x="7277" y="40"/>
                  <a:pt x="7219" y="121"/>
                </a:cubicBezTo>
                <a:lnTo>
                  <a:pt x="4981" y="3220"/>
                </a:lnTo>
                <a:lnTo>
                  <a:pt x="1079" y="3220"/>
                </a:lnTo>
                <a:cubicBezTo>
                  <a:pt x="482" y="3220"/>
                  <a:pt x="0" y="3702"/>
                  <a:pt x="0" y="4298"/>
                </a:cubicBezTo>
                <a:lnTo>
                  <a:pt x="0" y="21652"/>
                </a:lnTo>
                <a:cubicBezTo>
                  <a:pt x="0" y="22249"/>
                  <a:pt x="482" y="22742"/>
                  <a:pt x="1079" y="22742"/>
                </a:cubicBezTo>
                <a:lnTo>
                  <a:pt x="13830" y="22742"/>
                </a:lnTo>
                <a:cubicBezTo>
                  <a:pt x="14427" y="22742"/>
                  <a:pt x="14909" y="22249"/>
                  <a:pt x="14909" y="21652"/>
                </a:cubicBezTo>
                <a:lnTo>
                  <a:pt x="14909" y="4298"/>
                </a:lnTo>
                <a:cubicBezTo>
                  <a:pt x="14909" y="3708"/>
                  <a:pt x="14438" y="3219"/>
                  <a:pt x="13851" y="3219"/>
                </a:cubicBezTo>
                <a:cubicBezTo>
                  <a:pt x="13844" y="3219"/>
                  <a:pt x="13837" y="3219"/>
                  <a:pt x="13830" y="3220"/>
                </a:cubicBezTo>
                <a:lnTo>
                  <a:pt x="9916" y="3220"/>
                </a:lnTo>
                <a:lnTo>
                  <a:pt x="7678" y="121"/>
                </a:lnTo>
                <a:cubicBezTo>
                  <a:pt x="7621" y="40"/>
                  <a:pt x="7535" y="0"/>
                  <a:pt x="7449" y="0"/>
                </a:cubicBezTo>
                <a:close/>
              </a:path>
            </a:pathLst>
          </a:custGeom>
          <a:noFill/>
          <a:ln w="9525" cap="flat" cmpd="sng">
            <a:solidFill>
              <a:srgbClr val="5F7D9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solidFill>
                <a:srgbClr val="00B050"/>
              </a:solidFill>
              <a:cs typeface="B Nazanin" panose="00000400000000000000" pitchFamily="2" charset="-78"/>
            </a:endParaRPr>
          </a:p>
        </p:txBody>
      </p:sp>
      <p:grpSp>
        <p:nvGrpSpPr>
          <p:cNvPr id="229" name="Google Shape;8105;p74">
            <a:extLst>
              <a:ext uri="{FF2B5EF4-FFF2-40B4-BE49-F238E27FC236}">
                <a16:creationId xmlns:a16="http://schemas.microsoft.com/office/drawing/2014/main" id="{BF0248BA-563A-02BC-CE15-A0836B0F70BA}"/>
              </a:ext>
            </a:extLst>
          </p:cNvPr>
          <p:cNvGrpSpPr/>
          <p:nvPr/>
        </p:nvGrpSpPr>
        <p:grpSpPr>
          <a:xfrm>
            <a:off x="15648810" y="6037642"/>
            <a:ext cx="1245766" cy="1243888"/>
            <a:chOff x="1187048" y="238125"/>
            <a:chExt cx="5256397" cy="5248476"/>
          </a:xfrm>
        </p:grpSpPr>
        <p:sp>
          <p:nvSpPr>
            <p:cNvPr id="230" name="Google Shape;8106;p74">
              <a:extLst>
                <a:ext uri="{FF2B5EF4-FFF2-40B4-BE49-F238E27FC236}">
                  <a16:creationId xmlns:a16="http://schemas.microsoft.com/office/drawing/2014/main" id="{5ED4D942-0F2D-45C1-B9B0-A1B8A4BFD33C}"/>
                </a:ext>
              </a:extLst>
            </p:cNvPr>
            <p:cNvSpPr/>
            <p:nvPr/>
          </p:nvSpPr>
          <p:spPr>
            <a:xfrm>
              <a:off x="1188450" y="238125"/>
              <a:ext cx="3198750" cy="2628625"/>
            </a:xfrm>
            <a:custGeom>
              <a:avLst/>
              <a:gdLst/>
              <a:ahLst/>
              <a:cxnLst/>
              <a:rect l="l" t="t" r="r" b="b"/>
              <a:pathLst>
                <a:path w="127950" h="105145" extrusionOk="0">
                  <a:moveTo>
                    <a:pt x="18697" y="0"/>
                  </a:moveTo>
                  <a:cubicBezTo>
                    <a:pt x="8371" y="0"/>
                    <a:pt x="1" y="8371"/>
                    <a:pt x="1" y="18697"/>
                  </a:cubicBezTo>
                  <a:lnTo>
                    <a:pt x="1" y="105145"/>
                  </a:lnTo>
                  <a:lnTo>
                    <a:pt x="36857" y="105145"/>
                  </a:lnTo>
                  <a:cubicBezTo>
                    <a:pt x="35719" y="102283"/>
                    <a:pt x="35385" y="99165"/>
                    <a:pt x="35897" y="96130"/>
                  </a:cubicBezTo>
                  <a:cubicBezTo>
                    <a:pt x="37137" y="88648"/>
                    <a:pt x="43398" y="82793"/>
                    <a:pt x="50957" y="82096"/>
                  </a:cubicBezTo>
                  <a:cubicBezTo>
                    <a:pt x="51501" y="82045"/>
                    <a:pt x="52041" y="82020"/>
                    <a:pt x="52575" y="82020"/>
                  </a:cubicBezTo>
                  <a:cubicBezTo>
                    <a:pt x="61906" y="82020"/>
                    <a:pt x="69475" y="89593"/>
                    <a:pt x="69475" y="98926"/>
                  </a:cubicBezTo>
                  <a:cubicBezTo>
                    <a:pt x="69475" y="101055"/>
                    <a:pt x="69070" y="103165"/>
                    <a:pt x="68283" y="105145"/>
                  </a:cubicBezTo>
                  <a:lnTo>
                    <a:pt x="105145" y="105145"/>
                  </a:lnTo>
                  <a:lnTo>
                    <a:pt x="105145" y="68419"/>
                  </a:lnTo>
                  <a:cubicBezTo>
                    <a:pt x="106958" y="69088"/>
                    <a:pt x="108908" y="69476"/>
                    <a:pt x="110955" y="69476"/>
                  </a:cubicBezTo>
                  <a:cubicBezTo>
                    <a:pt x="111990" y="69476"/>
                    <a:pt x="113050" y="69377"/>
                    <a:pt x="114130" y="69164"/>
                  </a:cubicBezTo>
                  <a:cubicBezTo>
                    <a:pt x="121952" y="67632"/>
                    <a:pt x="127801" y="60687"/>
                    <a:pt x="127866" y="52715"/>
                  </a:cubicBezTo>
                  <a:cubicBezTo>
                    <a:pt x="127950" y="43313"/>
                    <a:pt x="120348" y="35664"/>
                    <a:pt x="110964" y="35664"/>
                  </a:cubicBezTo>
                  <a:cubicBezTo>
                    <a:pt x="108979" y="35670"/>
                    <a:pt x="107005" y="36028"/>
                    <a:pt x="105145" y="36720"/>
                  </a:cubicBezTo>
                  <a:lnTo>
                    <a:pt x="10514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31" name="Google Shape;8107;p74">
              <a:extLst>
                <a:ext uri="{FF2B5EF4-FFF2-40B4-BE49-F238E27FC236}">
                  <a16:creationId xmlns:a16="http://schemas.microsoft.com/office/drawing/2014/main" id="{5F9D293B-B65B-4E1A-3402-F7E3EE4BE33D}"/>
                </a:ext>
              </a:extLst>
            </p:cNvPr>
            <p:cNvSpPr/>
            <p:nvPr/>
          </p:nvSpPr>
          <p:spPr>
            <a:xfrm>
              <a:off x="1187048" y="2289901"/>
              <a:ext cx="2628362" cy="3196700"/>
            </a:xfrm>
            <a:custGeom>
              <a:avLst/>
              <a:gdLst/>
              <a:ahLst/>
              <a:cxnLst/>
              <a:rect l="l" t="t" r="r" b="b"/>
              <a:pathLst>
                <a:path w="105145" h="127868" extrusionOk="0">
                  <a:moveTo>
                    <a:pt x="52573" y="1"/>
                  </a:moveTo>
                  <a:cubicBezTo>
                    <a:pt x="43236" y="1"/>
                    <a:pt x="35664" y="7567"/>
                    <a:pt x="35664" y="16910"/>
                  </a:cubicBezTo>
                  <a:cubicBezTo>
                    <a:pt x="35670" y="18895"/>
                    <a:pt x="36028" y="20862"/>
                    <a:pt x="36720" y="22722"/>
                  </a:cubicBezTo>
                  <a:lnTo>
                    <a:pt x="0" y="22722"/>
                  </a:lnTo>
                  <a:lnTo>
                    <a:pt x="0" y="110011"/>
                  </a:lnTo>
                  <a:cubicBezTo>
                    <a:pt x="0" y="119872"/>
                    <a:pt x="7995" y="127867"/>
                    <a:pt x="17862" y="127867"/>
                  </a:cubicBezTo>
                  <a:lnTo>
                    <a:pt x="105145" y="127867"/>
                  </a:lnTo>
                  <a:lnTo>
                    <a:pt x="105145" y="91010"/>
                  </a:lnTo>
                  <a:cubicBezTo>
                    <a:pt x="103158" y="91801"/>
                    <a:pt x="101044" y="92206"/>
                    <a:pt x="98916" y="92206"/>
                  </a:cubicBezTo>
                  <a:cubicBezTo>
                    <a:pt x="98350" y="92206"/>
                    <a:pt x="97782" y="92177"/>
                    <a:pt x="97215" y="92119"/>
                  </a:cubicBezTo>
                  <a:cubicBezTo>
                    <a:pt x="88869" y="91267"/>
                    <a:pt x="82269" y="84184"/>
                    <a:pt x="82024" y="75802"/>
                  </a:cubicBezTo>
                  <a:cubicBezTo>
                    <a:pt x="81744" y="66233"/>
                    <a:pt x="89417" y="58393"/>
                    <a:pt x="98920" y="58393"/>
                  </a:cubicBezTo>
                  <a:cubicBezTo>
                    <a:pt x="101055" y="58393"/>
                    <a:pt x="103159" y="58792"/>
                    <a:pt x="105139" y="59585"/>
                  </a:cubicBezTo>
                  <a:lnTo>
                    <a:pt x="105139" y="22728"/>
                  </a:lnTo>
                  <a:lnTo>
                    <a:pt x="68419" y="22728"/>
                  </a:lnTo>
                  <a:cubicBezTo>
                    <a:pt x="69427" y="19992"/>
                    <a:pt x="69796" y="16951"/>
                    <a:pt x="69164" y="13738"/>
                  </a:cubicBezTo>
                  <a:cubicBezTo>
                    <a:pt x="67632" y="5922"/>
                    <a:pt x="60686" y="73"/>
                    <a:pt x="52715" y="2"/>
                  </a:cubicBezTo>
                  <a:cubicBezTo>
                    <a:pt x="52668" y="1"/>
                    <a:pt x="52620" y="1"/>
                    <a:pt x="5257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32" name="Google Shape;8108;p74">
              <a:extLst>
                <a:ext uri="{FF2B5EF4-FFF2-40B4-BE49-F238E27FC236}">
                  <a16:creationId xmlns:a16="http://schemas.microsoft.com/office/drawing/2014/main" id="{3E9FB067-A555-2A69-DBFA-5F421D8912C3}"/>
                </a:ext>
              </a:extLst>
            </p:cNvPr>
            <p:cNvSpPr/>
            <p:nvPr/>
          </p:nvSpPr>
          <p:spPr>
            <a:xfrm>
              <a:off x="3812708" y="244502"/>
              <a:ext cx="2628650" cy="3170611"/>
            </a:xfrm>
            <a:custGeom>
              <a:avLst/>
              <a:gdLst/>
              <a:ahLst/>
              <a:cxnLst/>
              <a:rect l="l" t="t" r="r" b="b"/>
              <a:pathLst>
                <a:path w="105146" h="127873" extrusionOk="0">
                  <a:moveTo>
                    <a:pt x="1" y="1"/>
                  </a:moveTo>
                  <a:lnTo>
                    <a:pt x="1" y="36857"/>
                  </a:lnTo>
                  <a:cubicBezTo>
                    <a:pt x="1988" y="36066"/>
                    <a:pt x="4101" y="35662"/>
                    <a:pt x="6229" y="35662"/>
                  </a:cubicBezTo>
                  <a:cubicBezTo>
                    <a:pt x="6796" y="35662"/>
                    <a:pt x="7364" y="35691"/>
                    <a:pt x="7930" y="35748"/>
                  </a:cubicBezTo>
                  <a:cubicBezTo>
                    <a:pt x="16277" y="36595"/>
                    <a:pt x="22877" y="43684"/>
                    <a:pt x="23121" y="52066"/>
                  </a:cubicBezTo>
                  <a:cubicBezTo>
                    <a:pt x="23396" y="61635"/>
                    <a:pt x="15722" y="69481"/>
                    <a:pt x="6219" y="69481"/>
                  </a:cubicBezTo>
                  <a:cubicBezTo>
                    <a:pt x="4091" y="69475"/>
                    <a:pt x="1980" y="69076"/>
                    <a:pt x="1" y="68289"/>
                  </a:cubicBezTo>
                  <a:lnTo>
                    <a:pt x="1" y="105145"/>
                  </a:lnTo>
                  <a:lnTo>
                    <a:pt x="36720" y="105145"/>
                  </a:lnTo>
                  <a:cubicBezTo>
                    <a:pt x="35719" y="107882"/>
                    <a:pt x="35343" y="110916"/>
                    <a:pt x="35975" y="114130"/>
                  </a:cubicBezTo>
                  <a:cubicBezTo>
                    <a:pt x="37513" y="121952"/>
                    <a:pt x="44459" y="127801"/>
                    <a:pt x="52424" y="127872"/>
                  </a:cubicBezTo>
                  <a:cubicBezTo>
                    <a:pt x="52472" y="127873"/>
                    <a:pt x="52519" y="127873"/>
                    <a:pt x="52567" y="127873"/>
                  </a:cubicBezTo>
                  <a:cubicBezTo>
                    <a:pt x="61909" y="127873"/>
                    <a:pt x="69481" y="120301"/>
                    <a:pt x="69481" y="110964"/>
                  </a:cubicBezTo>
                  <a:cubicBezTo>
                    <a:pt x="69475" y="108979"/>
                    <a:pt x="69118" y="107005"/>
                    <a:pt x="68426" y="105145"/>
                  </a:cubicBezTo>
                  <a:lnTo>
                    <a:pt x="105145" y="105145"/>
                  </a:lnTo>
                  <a:lnTo>
                    <a:pt x="105145" y="16354"/>
                  </a:lnTo>
                  <a:cubicBezTo>
                    <a:pt x="105140" y="7328"/>
                    <a:pt x="97818" y="1"/>
                    <a:pt x="8878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33" name="Google Shape;8109;p74">
              <a:extLst>
                <a:ext uri="{FF2B5EF4-FFF2-40B4-BE49-F238E27FC236}">
                  <a16:creationId xmlns:a16="http://schemas.microsoft.com/office/drawing/2014/main" id="{EB1D236F-2D40-A91D-D927-51300EF7A570}"/>
                </a:ext>
              </a:extLst>
            </p:cNvPr>
            <p:cNvSpPr/>
            <p:nvPr/>
          </p:nvSpPr>
          <p:spPr>
            <a:xfrm>
              <a:off x="3244845" y="2847950"/>
              <a:ext cx="3198600" cy="2628500"/>
            </a:xfrm>
            <a:custGeom>
              <a:avLst/>
              <a:gdLst/>
              <a:ahLst/>
              <a:cxnLst/>
              <a:rect l="l" t="t" r="r" b="b"/>
              <a:pathLst>
                <a:path w="127944" h="105140" extrusionOk="0">
                  <a:moveTo>
                    <a:pt x="22805" y="0"/>
                  </a:moveTo>
                  <a:lnTo>
                    <a:pt x="22805" y="36720"/>
                  </a:lnTo>
                  <a:cubicBezTo>
                    <a:pt x="20992" y="36051"/>
                    <a:pt x="19042" y="35663"/>
                    <a:pt x="16995" y="35663"/>
                  </a:cubicBezTo>
                  <a:cubicBezTo>
                    <a:pt x="15960" y="35663"/>
                    <a:pt x="14900" y="35762"/>
                    <a:pt x="13820" y="35975"/>
                  </a:cubicBezTo>
                  <a:cubicBezTo>
                    <a:pt x="5998" y="37513"/>
                    <a:pt x="150" y="44453"/>
                    <a:pt x="78" y="52424"/>
                  </a:cubicBezTo>
                  <a:cubicBezTo>
                    <a:pt x="1" y="61826"/>
                    <a:pt x="7602" y="69481"/>
                    <a:pt x="16986" y="69481"/>
                  </a:cubicBezTo>
                  <a:cubicBezTo>
                    <a:pt x="18971" y="69475"/>
                    <a:pt x="20945" y="69117"/>
                    <a:pt x="22805" y="68420"/>
                  </a:cubicBezTo>
                  <a:lnTo>
                    <a:pt x="22805" y="105139"/>
                  </a:lnTo>
                  <a:lnTo>
                    <a:pt x="108943" y="105139"/>
                  </a:lnTo>
                  <a:cubicBezTo>
                    <a:pt x="119436" y="105139"/>
                    <a:pt x="127944" y="96631"/>
                    <a:pt x="127944" y="86138"/>
                  </a:cubicBezTo>
                  <a:lnTo>
                    <a:pt x="127944" y="0"/>
                  </a:lnTo>
                  <a:lnTo>
                    <a:pt x="91087" y="0"/>
                  </a:lnTo>
                  <a:cubicBezTo>
                    <a:pt x="92088" y="2510"/>
                    <a:pt x="92470" y="5235"/>
                    <a:pt x="92196" y="7924"/>
                  </a:cubicBezTo>
                  <a:cubicBezTo>
                    <a:pt x="91343" y="16271"/>
                    <a:pt x="84260" y="22870"/>
                    <a:pt x="75878" y="23115"/>
                  </a:cubicBezTo>
                  <a:cubicBezTo>
                    <a:pt x="75708" y="23120"/>
                    <a:pt x="75539" y="23122"/>
                    <a:pt x="75370" y="23122"/>
                  </a:cubicBezTo>
                  <a:cubicBezTo>
                    <a:pt x="66033" y="23122"/>
                    <a:pt x="58469" y="15553"/>
                    <a:pt x="58469" y="6219"/>
                  </a:cubicBezTo>
                  <a:cubicBezTo>
                    <a:pt x="58469" y="4084"/>
                    <a:pt x="58869" y="1980"/>
                    <a:pt x="59662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34" name="Google Shape;8110;p74">
            <a:extLst>
              <a:ext uri="{FF2B5EF4-FFF2-40B4-BE49-F238E27FC236}">
                <a16:creationId xmlns:a16="http://schemas.microsoft.com/office/drawing/2014/main" id="{CC272DEB-5EC7-CA02-646C-8D2CF0B14C3E}"/>
              </a:ext>
            </a:extLst>
          </p:cNvPr>
          <p:cNvGrpSpPr/>
          <p:nvPr/>
        </p:nvGrpSpPr>
        <p:grpSpPr>
          <a:xfrm>
            <a:off x="4563020" y="6056859"/>
            <a:ext cx="2621974" cy="1224814"/>
            <a:chOff x="238125" y="1188750"/>
            <a:chExt cx="7140450" cy="3335550"/>
          </a:xfrm>
        </p:grpSpPr>
        <p:sp>
          <p:nvSpPr>
            <p:cNvPr id="235" name="Google Shape;8111;p74">
              <a:extLst>
                <a:ext uri="{FF2B5EF4-FFF2-40B4-BE49-F238E27FC236}">
                  <a16:creationId xmlns:a16="http://schemas.microsoft.com/office/drawing/2014/main" id="{9F36C8B2-6802-5CEB-546E-0BE893924C7D}"/>
                </a:ext>
              </a:extLst>
            </p:cNvPr>
            <p:cNvSpPr/>
            <p:nvPr/>
          </p:nvSpPr>
          <p:spPr>
            <a:xfrm>
              <a:off x="238125" y="1188750"/>
              <a:ext cx="3507025" cy="1584000"/>
            </a:xfrm>
            <a:custGeom>
              <a:avLst/>
              <a:gdLst/>
              <a:ahLst/>
              <a:cxnLst/>
              <a:rect l="l" t="t" r="r" b="b"/>
              <a:pathLst>
                <a:path w="140281" h="63360" extrusionOk="0">
                  <a:moveTo>
                    <a:pt x="4021" y="0"/>
                  </a:moveTo>
                  <a:cubicBezTo>
                    <a:pt x="1801" y="6"/>
                    <a:pt x="6" y="1801"/>
                    <a:pt x="0" y="4021"/>
                  </a:cubicBezTo>
                  <a:lnTo>
                    <a:pt x="0" y="59338"/>
                  </a:lnTo>
                  <a:cubicBezTo>
                    <a:pt x="6" y="61552"/>
                    <a:pt x="1801" y="63354"/>
                    <a:pt x="4021" y="63359"/>
                  </a:cubicBezTo>
                  <a:lnTo>
                    <a:pt x="98272" y="63359"/>
                  </a:lnTo>
                  <a:cubicBezTo>
                    <a:pt x="99963" y="41512"/>
                    <a:pt x="118098" y="24204"/>
                    <a:pt x="140280" y="23813"/>
                  </a:cubicBezTo>
                  <a:lnTo>
                    <a:pt x="140280" y="4021"/>
                  </a:lnTo>
                  <a:cubicBezTo>
                    <a:pt x="140275" y="1801"/>
                    <a:pt x="138474" y="6"/>
                    <a:pt x="13625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36" name="Google Shape;8112;p74">
              <a:extLst>
                <a:ext uri="{FF2B5EF4-FFF2-40B4-BE49-F238E27FC236}">
                  <a16:creationId xmlns:a16="http://schemas.microsoft.com/office/drawing/2014/main" id="{CA21BF16-8E73-C9DA-5414-618556DC4057}"/>
                </a:ext>
              </a:extLst>
            </p:cNvPr>
            <p:cNvSpPr/>
            <p:nvPr/>
          </p:nvSpPr>
          <p:spPr>
            <a:xfrm>
              <a:off x="238125" y="2940300"/>
              <a:ext cx="3507025" cy="1584000"/>
            </a:xfrm>
            <a:custGeom>
              <a:avLst/>
              <a:gdLst/>
              <a:ahLst/>
              <a:cxnLst/>
              <a:rect l="l" t="t" r="r" b="b"/>
              <a:pathLst>
                <a:path w="140281" h="63360" extrusionOk="0">
                  <a:moveTo>
                    <a:pt x="4021" y="1"/>
                  </a:moveTo>
                  <a:cubicBezTo>
                    <a:pt x="1801" y="6"/>
                    <a:pt x="6" y="1808"/>
                    <a:pt x="0" y="4022"/>
                  </a:cubicBezTo>
                  <a:lnTo>
                    <a:pt x="0" y="59339"/>
                  </a:lnTo>
                  <a:cubicBezTo>
                    <a:pt x="6" y="61559"/>
                    <a:pt x="1801" y="63354"/>
                    <a:pt x="4021" y="63360"/>
                  </a:cubicBezTo>
                  <a:lnTo>
                    <a:pt x="136259" y="63360"/>
                  </a:lnTo>
                  <a:cubicBezTo>
                    <a:pt x="138474" y="63354"/>
                    <a:pt x="140275" y="61559"/>
                    <a:pt x="140280" y="59339"/>
                  </a:cubicBezTo>
                  <a:lnTo>
                    <a:pt x="140280" y="39547"/>
                  </a:lnTo>
                  <a:cubicBezTo>
                    <a:pt x="118098" y="39155"/>
                    <a:pt x="99963" y="21848"/>
                    <a:pt x="9827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37" name="Google Shape;8113;p74">
              <a:extLst>
                <a:ext uri="{FF2B5EF4-FFF2-40B4-BE49-F238E27FC236}">
                  <a16:creationId xmlns:a16="http://schemas.microsoft.com/office/drawing/2014/main" id="{F9B1978A-A719-C498-B9AB-A71B9E779F00}"/>
                </a:ext>
              </a:extLst>
            </p:cNvPr>
            <p:cNvSpPr/>
            <p:nvPr/>
          </p:nvSpPr>
          <p:spPr>
            <a:xfrm>
              <a:off x="3871550" y="1188750"/>
              <a:ext cx="3507025" cy="1584000"/>
            </a:xfrm>
            <a:custGeom>
              <a:avLst/>
              <a:gdLst/>
              <a:ahLst/>
              <a:cxnLst/>
              <a:rect l="l" t="t" r="r" b="b"/>
              <a:pathLst>
                <a:path w="140281" h="63360" extrusionOk="0">
                  <a:moveTo>
                    <a:pt x="4022" y="0"/>
                  </a:moveTo>
                  <a:cubicBezTo>
                    <a:pt x="1807" y="6"/>
                    <a:pt x="6" y="1801"/>
                    <a:pt x="0" y="4021"/>
                  </a:cubicBezTo>
                  <a:lnTo>
                    <a:pt x="0" y="24017"/>
                  </a:lnTo>
                  <a:cubicBezTo>
                    <a:pt x="20553" y="26066"/>
                    <a:pt x="36886" y="42675"/>
                    <a:pt x="38494" y="63359"/>
                  </a:cubicBezTo>
                  <a:lnTo>
                    <a:pt x="136260" y="63359"/>
                  </a:lnTo>
                  <a:cubicBezTo>
                    <a:pt x="138480" y="63354"/>
                    <a:pt x="140275" y="61552"/>
                    <a:pt x="140281" y="59338"/>
                  </a:cubicBezTo>
                  <a:lnTo>
                    <a:pt x="140281" y="4021"/>
                  </a:lnTo>
                  <a:cubicBezTo>
                    <a:pt x="140275" y="1801"/>
                    <a:pt x="138480" y="6"/>
                    <a:pt x="13626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38" name="Google Shape;8114;p74">
              <a:extLst>
                <a:ext uri="{FF2B5EF4-FFF2-40B4-BE49-F238E27FC236}">
                  <a16:creationId xmlns:a16="http://schemas.microsoft.com/office/drawing/2014/main" id="{15B9F174-E5EF-BACA-AE41-EAD0ACEE9101}"/>
                </a:ext>
              </a:extLst>
            </p:cNvPr>
            <p:cNvSpPr/>
            <p:nvPr/>
          </p:nvSpPr>
          <p:spPr>
            <a:xfrm>
              <a:off x="3871550" y="2940300"/>
              <a:ext cx="3507025" cy="1584000"/>
            </a:xfrm>
            <a:custGeom>
              <a:avLst/>
              <a:gdLst/>
              <a:ahLst/>
              <a:cxnLst/>
              <a:rect l="l" t="t" r="r" b="b"/>
              <a:pathLst>
                <a:path w="140281" h="63360" extrusionOk="0">
                  <a:moveTo>
                    <a:pt x="38494" y="1"/>
                  </a:moveTo>
                  <a:cubicBezTo>
                    <a:pt x="36886" y="20680"/>
                    <a:pt x="20553" y="37294"/>
                    <a:pt x="0" y="39343"/>
                  </a:cubicBezTo>
                  <a:lnTo>
                    <a:pt x="0" y="59339"/>
                  </a:lnTo>
                  <a:cubicBezTo>
                    <a:pt x="6" y="61559"/>
                    <a:pt x="1807" y="63354"/>
                    <a:pt x="4022" y="63360"/>
                  </a:cubicBezTo>
                  <a:lnTo>
                    <a:pt x="136260" y="63360"/>
                  </a:lnTo>
                  <a:cubicBezTo>
                    <a:pt x="138480" y="63354"/>
                    <a:pt x="140275" y="61559"/>
                    <a:pt x="140281" y="59339"/>
                  </a:cubicBezTo>
                  <a:lnTo>
                    <a:pt x="140281" y="4022"/>
                  </a:lnTo>
                  <a:cubicBezTo>
                    <a:pt x="140275" y="1808"/>
                    <a:pt x="138480" y="6"/>
                    <a:pt x="13626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39" name="Google Shape;8115;p74">
              <a:extLst>
                <a:ext uri="{FF2B5EF4-FFF2-40B4-BE49-F238E27FC236}">
                  <a16:creationId xmlns:a16="http://schemas.microsoft.com/office/drawing/2014/main" id="{DA02F4F5-AFA7-1FE6-E90B-EE687895EDE5}"/>
                </a:ext>
              </a:extLst>
            </p:cNvPr>
            <p:cNvSpPr/>
            <p:nvPr/>
          </p:nvSpPr>
          <p:spPr>
            <a:xfrm>
              <a:off x="2842425" y="1934600"/>
              <a:ext cx="1843850" cy="1843850"/>
            </a:xfrm>
            <a:custGeom>
              <a:avLst/>
              <a:gdLst/>
              <a:ahLst/>
              <a:cxnLst/>
              <a:rect l="l" t="t" r="r" b="b"/>
              <a:pathLst>
                <a:path w="73754" h="73754" extrusionOk="0">
                  <a:moveTo>
                    <a:pt x="36880" y="0"/>
                  </a:moveTo>
                  <a:cubicBezTo>
                    <a:pt x="36621" y="0"/>
                    <a:pt x="36362" y="6"/>
                    <a:pt x="36108" y="11"/>
                  </a:cubicBezTo>
                  <a:cubicBezTo>
                    <a:pt x="17253" y="397"/>
                    <a:pt x="1834" y="15011"/>
                    <a:pt x="154" y="33525"/>
                  </a:cubicBezTo>
                  <a:cubicBezTo>
                    <a:pt x="55" y="34627"/>
                    <a:pt x="0" y="35745"/>
                    <a:pt x="0" y="36874"/>
                  </a:cubicBezTo>
                  <a:cubicBezTo>
                    <a:pt x="0" y="38009"/>
                    <a:pt x="55" y="39122"/>
                    <a:pt x="154" y="40229"/>
                  </a:cubicBezTo>
                  <a:cubicBezTo>
                    <a:pt x="1834" y="58749"/>
                    <a:pt x="17253" y="73357"/>
                    <a:pt x="36108" y="73743"/>
                  </a:cubicBezTo>
                  <a:cubicBezTo>
                    <a:pt x="36362" y="73748"/>
                    <a:pt x="36621" y="73754"/>
                    <a:pt x="36880" y="73754"/>
                  </a:cubicBezTo>
                  <a:cubicBezTo>
                    <a:pt x="38312" y="73754"/>
                    <a:pt x="39744" y="73666"/>
                    <a:pt x="41165" y="73500"/>
                  </a:cubicBezTo>
                  <a:cubicBezTo>
                    <a:pt x="58391" y="71495"/>
                    <a:pt x="72030" y="57581"/>
                    <a:pt x="73600" y="40229"/>
                  </a:cubicBezTo>
                  <a:cubicBezTo>
                    <a:pt x="73699" y="39127"/>
                    <a:pt x="73754" y="38009"/>
                    <a:pt x="73754" y="36874"/>
                  </a:cubicBezTo>
                  <a:cubicBezTo>
                    <a:pt x="73754" y="35745"/>
                    <a:pt x="73699" y="34632"/>
                    <a:pt x="73600" y="33525"/>
                  </a:cubicBezTo>
                  <a:cubicBezTo>
                    <a:pt x="72024" y="16173"/>
                    <a:pt x="58391" y="2259"/>
                    <a:pt x="41165" y="254"/>
                  </a:cubicBezTo>
                  <a:cubicBezTo>
                    <a:pt x="39744" y="88"/>
                    <a:pt x="38312" y="0"/>
                    <a:pt x="3688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40" name="Google Shape;8116;p74">
            <a:extLst>
              <a:ext uri="{FF2B5EF4-FFF2-40B4-BE49-F238E27FC236}">
                <a16:creationId xmlns:a16="http://schemas.microsoft.com/office/drawing/2014/main" id="{15F59C52-3E38-7066-E441-F2E312836D78}"/>
              </a:ext>
            </a:extLst>
          </p:cNvPr>
          <p:cNvGrpSpPr/>
          <p:nvPr/>
        </p:nvGrpSpPr>
        <p:grpSpPr>
          <a:xfrm>
            <a:off x="13214764" y="6037968"/>
            <a:ext cx="2220598" cy="1243404"/>
            <a:chOff x="238125" y="1335475"/>
            <a:chExt cx="5418735" cy="3034175"/>
          </a:xfrm>
        </p:grpSpPr>
        <p:sp>
          <p:nvSpPr>
            <p:cNvPr id="241" name="Google Shape;8117;p74">
              <a:extLst>
                <a:ext uri="{FF2B5EF4-FFF2-40B4-BE49-F238E27FC236}">
                  <a16:creationId xmlns:a16="http://schemas.microsoft.com/office/drawing/2014/main" id="{F7D827F1-798A-617F-7A34-EC7C40AA6014}"/>
                </a:ext>
              </a:extLst>
            </p:cNvPr>
            <p:cNvSpPr/>
            <p:nvPr/>
          </p:nvSpPr>
          <p:spPr>
            <a:xfrm>
              <a:off x="3669985" y="1335475"/>
              <a:ext cx="1986875" cy="3034175"/>
            </a:xfrm>
            <a:custGeom>
              <a:avLst/>
              <a:gdLst/>
              <a:ahLst/>
              <a:cxnLst/>
              <a:rect l="l" t="t" r="r" b="b"/>
              <a:pathLst>
                <a:path w="79475" h="121367" extrusionOk="0">
                  <a:moveTo>
                    <a:pt x="1" y="0"/>
                  </a:moveTo>
                  <a:lnTo>
                    <a:pt x="1" y="38997"/>
                  </a:lnTo>
                  <a:cubicBezTo>
                    <a:pt x="588" y="44011"/>
                    <a:pt x="2425" y="48797"/>
                    <a:pt x="5360" y="52918"/>
                  </a:cubicBezTo>
                  <a:lnTo>
                    <a:pt x="9329" y="58469"/>
                  </a:lnTo>
                  <a:cubicBezTo>
                    <a:pt x="10541" y="59694"/>
                    <a:pt x="10541" y="61672"/>
                    <a:pt x="9329" y="62897"/>
                  </a:cubicBezTo>
                  <a:lnTo>
                    <a:pt x="5360" y="68448"/>
                  </a:lnTo>
                  <a:cubicBezTo>
                    <a:pt x="2425" y="72557"/>
                    <a:pt x="588" y="77355"/>
                    <a:pt x="1" y="82370"/>
                  </a:cubicBezTo>
                  <a:lnTo>
                    <a:pt x="1" y="121366"/>
                  </a:lnTo>
                  <a:lnTo>
                    <a:pt x="68743" y="121366"/>
                  </a:lnTo>
                  <a:lnTo>
                    <a:pt x="68743" y="85815"/>
                  </a:lnTo>
                  <a:cubicBezTo>
                    <a:pt x="68743" y="79588"/>
                    <a:pt x="70682" y="73514"/>
                    <a:pt x="74293" y="68448"/>
                  </a:cubicBezTo>
                  <a:lnTo>
                    <a:pt x="78249" y="62897"/>
                  </a:lnTo>
                  <a:cubicBezTo>
                    <a:pt x="79474" y="61672"/>
                    <a:pt x="79474" y="59694"/>
                    <a:pt x="78249" y="58469"/>
                  </a:cubicBezTo>
                  <a:lnTo>
                    <a:pt x="74293" y="52918"/>
                  </a:lnTo>
                  <a:cubicBezTo>
                    <a:pt x="70669" y="47840"/>
                    <a:pt x="68730" y="41778"/>
                    <a:pt x="68730" y="35551"/>
                  </a:cubicBezTo>
                  <a:lnTo>
                    <a:pt x="6873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42" name="Google Shape;8118;p74">
              <a:extLst>
                <a:ext uri="{FF2B5EF4-FFF2-40B4-BE49-F238E27FC236}">
                  <a16:creationId xmlns:a16="http://schemas.microsoft.com/office/drawing/2014/main" id="{60E235BB-FFD2-3134-FB16-7156ECACB3ED}"/>
                </a:ext>
              </a:extLst>
            </p:cNvPr>
            <p:cNvSpPr/>
            <p:nvPr/>
          </p:nvSpPr>
          <p:spPr>
            <a:xfrm>
              <a:off x="1956350" y="1335475"/>
              <a:ext cx="1984950" cy="3034175"/>
            </a:xfrm>
            <a:custGeom>
              <a:avLst/>
              <a:gdLst/>
              <a:ahLst/>
              <a:cxnLst/>
              <a:rect l="l" t="t" r="r" b="b"/>
              <a:pathLst>
                <a:path w="79398" h="121367" extrusionOk="0">
                  <a:moveTo>
                    <a:pt x="0" y="0"/>
                  </a:moveTo>
                  <a:lnTo>
                    <a:pt x="0" y="35551"/>
                  </a:lnTo>
                  <a:cubicBezTo>
                    <a:pt x="0" y="41778"/>
                    <a:pt x="1940" y="47852"/>
                    <a:pt x="5564" y="52918"/>
                  </a:cubicBezTo>
                  <a:lnTo>
                    <a:pt x="9520" y="58469"/>
                  </a:lnTo>
                  <a:cubicBezTo>
                    <a:pt x="10745" y="59694"/>
                    <a:pt x="10745" y="61672"/>
                    <a:pt x="9520" y="62897"/>
                  </a:cubicBezTo>
                  <a:lnTo>
                    <a:pt x="5564" y="68448"/>
                  </a:lnTo>
                  <a:cubicBezTo>
                    <a:pt x="1952" y="73514"/>
                    <a:pt x="0" y="79588"/>
                    <a:pt x="0" y="85815"/>
                  </a:cubicBezTo>
                  <a:lnTo>
                    <a:pt x="0" y="121366"/>
                  </a:lnTo>
                  <a:lnTo>
                    <a:pt x="68665" y="121366"/>
                  </a:lnTo>
                  <a:lnTo>
                    <a:pt x="68665" y="85815"/>
                  </a:lnTo>
                  <a:cubicBezTo>
                    <a:pt x="68665" y="79588"/>
                    <a:pt x="70605" y="73514"/>
                    <a:pt x="74216" y="68448"/>
                  </a:cubicBezTo>
                  <a:lnTo>
                    <a:pt x="78185" y="62897"/>
                  </a:lnTo>
                  <a:cubicBezTo>
                    <a:pt x="79397" y="61672"/>
                    <a:pt x="79397" y="59694"/>
                    <a:pt x="78185" y="58469"/>
                  </a:cubicBezTo>
                  <a:lnTo>
                    <a:pt x="74216" y="52918"/>
                  </a:lnTo>
                  <a:cubicBezTo>
                    <a:pt x="70605" y="47840"/>
                    <a:pt x="68665" y="41778"/>
                    <a:pt x="68665" y="35551"/>
                  </a:cubicBezTo>
                  <a:lnTo>
                    <a:pt x="6866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43" name="Google Shape;8119;p74">
              <a:extLst>
                <a:ext uri="{FF2B5EF4-FFF2-40B4-BE49-F238E27FC236}">
                  <a16:creationId xmlns:a16="http://schemas.microsoft.com/office/drawing/2014/main" id="{8ABE8829-4EC3-9FAA-EE15-48CE5D2E2EF0}"/>
                </a:ext>
              </a:extLst>
            </p:cNvPr>
            <p:cNvSpPr/>
            <p:nvPr/>
          </p:nvSpPr>
          <p:spPr>
            <a:xfrm>
              <a:off x="238125" y="1335475"/>
              <a:ext cx="1986850" cy="3034175"/>
            </a:xfrm>
            <a:custGeom>
              <a:avLst/>
              <a:gdLst/>
              <a:ahLst/>
              <a:cxnLst/>
              <a:rect l="l" t="t" r="r" b="b"/>
              <a:pathLst>
                <a:path w="79474" h="121367" extrusionOk="0">
                  <a:moveTo>
                    <a:pt x="0" y="0"/>
                  </a:moveTo>
                  <a:lnTo>
                    <a:pt x="0" y="121366"/>
                  </a:lnTo>
                  <a:lnTo>
                    <a:pt x="68729" y="121366"/>
                  </a:lnTo>
                  <a:lnTo>
                    <a:pt x="68729" y="85815"/>
                  </a:lnTo>
                  <a:cubicBezTo>
                    <a:pt x="68729" y="79588"/>
                    <a:pt x="70669" y="73514"/>
                    <a:pt x="74293" y="68448"/>
                  </a:cubicBezTo>
                  <a:lnTo>
                    <a:pt x="78249" y="62897"/>
                  </a:lnTo>
                  <a:cubicBezTo>
                    <a:pt x="79474" y="61672"/>
                    <a:pt x="79474" y="59694"/>
                    <a:pt x="78249" y="58469"/>
                  </a:cubicBezTo>
                  <a:lnTo>
                    <a:pt x="74293" y="52918"/>
                  </a:lnTo>
                  <a:cubicBezTo>
                    <a:pt x="70669" y="47840"/>
                    <a:pt x="68729" y="41778"/>
                    <a:pt x="68729" y="35551"/>
                  </a:cubicBezTo>
                  <a:lnTo>
                    <a:pt x="6872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44" name="Google Shape;8120;p74">
            <a:extLst>
              <a:ext uri="{FF2B5EF4-FFF2-40B4-BE49-F238E27FC236}">
                <a16:creationId xmlns:a16="http://schemas.microsoft.com/office/drawing/2014/main" id="{26CF566F-0D00-E7A1-61EE-709ACE346F26}"/>
              </a:ext>
            </a:extLst>
          </p:cNvPr>
          <p:cNvGrpSpPr/>
          <p:nvPr/>
        </p:nvGrpSpPr>
        <p:grpSpPr>
          <a:xfrm>
            <a:off x="10850084" y="6031763"/>
            <a:ext cx="2148902" cy="1254362"/>
            <a:chOff x="5359127" y="2910889"/>
            <a:chExt cx="1097723" cy="640831"/>
          </a:xfrm>
        </p:grpSpPr>
        <p:grpSp>
          <p:nvGrpSpPr>
            <p:cNvPr id="245" name="Google Shape;8121;p74">
              <a:extLst>
                <a:ext uri="{FF2B5EF4-FFF2-40B4-BE49-F238E27FC236}">
                  <a16:creationId xmlns:a16="http://schemas.microsoft.com/office/drawing/2014/main" id="{E661946C-A44E-E427-A342-647044D0EF4F}"/>
                </a:ext>
              </a:extLst>
            </p:cNvPr>
            <p:cNvGrpSpPr/>
            <p:nvPr/>
          </p:nvGrpSpPr>
          <p:grpSpPr>
            <a:xfrm>
              <a:off x="5929791" y="3263088"/>
              <a:ext cx="527060" cy="287097"/>
              <a:chOff x="5929791" y="3263088"/>
              <a:chExt cx="527060" cy="287097"/>
            </a:xfrm>
          </p:grpSpPr>
          <p:sp>
            <p:nvSpPr>
              <p:cNvPr id="255" name="Google Shape;8122;p74">
                <a:extLst>
                  <a:ext uri="{FF2B5EF4-FFF2-40B4-BE49-F238E27FC236}">
                    <a16:creationId xmlns:a16="http://schemas.microsoft.com/office/drawing/2014/main" id="{872BC54A-9703-099C-483A-A82065D3060B}"/>
                  </a:ext>
                </a:extLst>
              </p:cNvPr>
              <p:cNvSpPr/>
              <p:nvPr/>
            </p:nvSpPr>
            <p:spPr>
              <a:xfrm>
                <a:off x="5929791" y="3263088"/>
                <a:ext cx="328465" cy="284502"/>
              </a:xfrm>
              <a:custGeom>
                <a:avLst/>
                <a:gdLst/>
                <a:ahLst/>
                <a:cxnLst/>
                <a:rect l="l" t="t" r="r" b="b"/>
                <a:pathLst>
                  <a:path w="2576195" h="2231390" extrusionOk="0">
                    <a:moveTo>
                      <a:pt x="1288021" y="0"/>
                    </a:moveTo>
                    <a:lnTo>
                      <a:pt x="0" y="2230932"/>
                    </a:lnTo>
                    <a:lnTo>
                      <a:pt x="2576042" y="2230932"/>
                    </a:lnTo>
                    <a:lnTo>
                      <a:pt x="1288021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256" name="Google Shape;8123;p74">
                <a:extLst>
                  <a:ext uri="{FF2B5EF4-FFF2-40B4-BE49-F238E27FC236}">
                    <a16:creationId xmlns:a16="http://schemas.microsoft.com/office/drawing/2014/main" id="{67F84E2F-1FB4-E1BE-CA85-ED4B74E97845}"/>
                  </a:ext>
                </a:extLst>
              </p:cNvPr>
              <p:cNvSpPr/>
              <p:nvPr/>
            </p:nvSpPr>
            <p:spPr>
              <a:xfrm>
                <a:off x="6247886" y="3331025"/>
                <a:ext cx="208964" cy="219161"/>
              </a:xfrm>
              <a:custGeom>
                <a:avLst/>
                <a:gdLst/>
                <a:ahLst/>
                <a:cxnLst/>
                <a:rect l="l" t="t" r="r" b="b"/>
                <a:pathLst>
                  <a:path w="1638934" h="2306954" extrusionOk="0">
                    <a:moveTo>
                      <a:pt x="1638680" y="0"/>
                    </a:moveTo>
                    <a:lnTo>
                      <a:pt x="697255" y="0"/>
                    </a:lnTo>
                    <a:lnTo>
                      <a:pt x="697255" y="2306535"/>
                    </a:lnTo>
                    <a:lnTo>
                      <a:pt x="0" y="2306535"/>
                    </a:lnTo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246" name="Google Shape;8124;p74">
              <a:extLst>
                <a:ext uri="{FF2B5EF4-FFF2-40B4-BE49-F238E27FC236}">
                  <a16:creationId xmlns:a16="http://schemas.microsoft.com/office/drawing/2014/main" id="{875AB566-8E66-72DF-3C6A-4778C8BAAC3A}"/>
                </a:ext>
              </a:extLst>
            </p:cNvPr>
            <p:cNvGrpSpPr/>
            <p:nvPr/>
          </p:nvGrpSpPr>
          <p:grpSpPr>
            <a:xfrm>
              <a:off x="5359127" y="3263089"/>
              <a:ext cx="526428" cy="288631"/>
              <a:chOff x="5359127" y="3263089"/>
              <a:chExt cx="526428" cy="288631"/>
            </a:xfrm>
          </p:grpSpPr>
          <p:sp>
            <p:nvSpPr>
              <p:cNvPr id="253" name="Google Shape;8125;p74">
                <a:extLst>
                  <a:ext uri="{FF2B5EF4-FFF2-40B4-BE49-F238E27FC236}">
                    <a16:creationId xmlns:a16="http://schemas.microsoft.com/office/drawing/2014/main" id="{86991DA5-6A11-EECC-4B55-E42522C74FAF}"/>
                  </a:ext>
                </a:extLst>
              </p:cNvPr>
              <p:cNvSpPr/>
              <p:nvPr/>
            </p:nvSpPr>
            <p:spPr>
              <a:xfrm>
                <a:off x="5557090" y="3263089"/>
                <a:ext cx="328465" cy="284502"/>
              </a:xfrm>
              <a:custGeom>
                <a:avLst/>
                <a:gdLst/>
                <a:ahLst/>
                <a:cxnLst/>
                <a:rect l="l" t="t" r="r" b="b"/>
                <a:pathLst>
                  <a:path w="2576195" h="2231390" extrusionOk="0">
                    <a:moveTo>
                      <a:pt x="1288034" y="0"/>
                    </a:moveTo>
                    <a:lnTo>
                      <a:pt x="0" y="2230920"/>
                    </a:lnTo>
                    <a:lnTo>
                      <a:pt x="2576055" y="2230920"/>
                    </a:lnTo>
                    <a:lnTo>
                      <a:pt x="1288034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254" name="Google Shape;8126;p74">
                <a:extLst>
                  <a:ext uri="{FF2B5EF4-FFF2-40B4-BE49-F238E27FC236}">
                    <a16:creationId xmlns:a16="http://schemas.microsoft.com/office/drawing/2014/main" id="{FBCA66BD-FF66-3B6A-82D8-DBDAED861FBB}"/>
                  </a:ext>
                </a:extLst>
              </p:cNvPr>
              <p:cNvSpPr/>
              <p:nvPr/>
            </p:nvSpPr>
            <p:spPr>
              <a:xfrm flipH="1">
                <a:off x="5359127" y="3332559"/>
                <a:ext cx="208964" cy="219161"/>
              </a:xfrm>
              <a:custGeom>
                <a:avLst/>
                <a:gdLst/>
                <a:ahLst/>
                <a:cxnLst/>
                <a:rect l="l" t="t" r="r" b="b"/>
                <a:pathLst>
                  <a:path w="1638934" h="2306954" extrusionOk="0">
                    <a:moveTo>
                      <a:pt x="1638680" y="0"/>
                    </a:moveTo>
                    <a:lnTo>
                      <a:pt x="697255" y="0"/>
                    </a:lnTo>
                    <a:lnTo>
                      <a:pt x="697255" y="2306535"/>
                    </a:lnTo>
                    <a:lnTo>
                      <a:pt x="0" y="2306535"/>
                    </a:lnTo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247" name="Google Shape;8127;p74">
              <a:extLst>
                <a:ext uri="{FF2B5EF4-FFF2-40B4-BE49-F238E27FC236}">
                  <a16:creationId xmlns:a16="http://schemas.microsoft.com/office/drawing/2014/main" id="{326125EB-E0D4-6751-EE27-233692DE6CC8}"/>
                </a:ext>
              </a:extLst>
            </p:cNvPr>
            <p:cNvGrpSpPr/>
            <p:nvPr/>
          </p:nvGrpSpPr>
          <p:grpSpPr>
            <a:xfrm>
              <a:off x="5551525" y="2910889"/>
              <a:ext cx="520901" cy="610283"/>
              <a:chOff x="5551525" y="2910889"/>
              <a:chExt cx="520901" cy="610283"/>
            </a:xfrm>
          </p:grpSpPr>
          <p:sp>
            <p:nvSpPr>
              <p:cNvPr id="251" name="Google Shape;8128;p74">
                <a:extLst>
                  <a:ext uri="{FF2B5EF4-FFF2-40B4-BE49-F238E27FC236}">
                    <a16:creationId xmlns:a16="http://schemas.microsoft.com/office/drawing/2014/main" id="{8CB527F2-027D-5803-B625-5CEE35394424}"/>
                  </a:ext>
                </a:extLst>
              </p:cNvPr>
              <p:cNvSpPr/>
              <p:nvPr/>
            </p:nvSpPr>
            <p:spPr>
              <a:xfrm>
                <a:off x="5743962" y="3236669"/>
                <a:ext cx="328465" cy="284502"/>
              </a:xfrm>
              <a:custGeom>
                <a:avLst/>
                <a:gdLst/>
                <a:ahLst/>
                <a:cxnLst/>
                <a:rect l="l" t="t" r="r" b="b"/>
                <a:pathLst>
                  <a:path w="2576195" h="2231390" extrusionOk="0">
                    <a:moveTo>
                      <a:pt x="2576042" y="0"/>
                    </a:moveTo>
                    <a:lnTo>
                      <a:pt x="0" y="0"/>
                    </a:lnTo>
                    <a:lnTo>
                      <a:pt x="1288021" y="2230920"/>
                    </a:lnTo>
                    <a:lnTo>
                      <a:pt x="2576042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252" name="Google Shape;8129;p74">
                <a:extLst>
                  <a:ext uri="{FF2B5EF4-FFF2-40B4-BE49-F238E27FC236}">
                    <a16:creationId xmlns:a16="http://schemas.microsoft.com/office/drawing/2014/main" id="{F5E7D2AA-1713-010F-4CE6-A8F029BC607F}"/>
                  </a:ext>
                </a:extLst>
              </p:cNvPr>
              <p:cNvSpPr/>
              <p:nvPr/>
            </p:nvSpPr>
            <p:spPr>
              <a:xfrm flipH="1">
                <a:off x="5551525" y="2910889"/>
                <a:ext cx="208964" cy="328741"/>
              </a:xfrm>
              <a:custGeom>
                <a:avLst/>
                <a:gdLst/>
                <a:ahLst/>
                <a:cxnLst/>
                <a:rect l="l" t="t" r="r" b="b"/>
                <a:pathLst>
                  <a:path w="1638934" h="2306954" extrusionOk="0">
                    <a:moveTo>
                      <a:pt x="1638680" y="0"/>
                    </a:moveTo>
                    <a:lnTo>
                      <a:pt x="697255" y="0"/>
                    </a:lnTo>
                    <a:lnTo>
                      <a:pt x="697255" y="2306535"/>
                    </a:lnTo>
                    <a:lnTo>
                      <a:pt x="0" y="2306535"/>
                    </a:lnTo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248" name="Google Shape;8130;p74">
              <a:extLst>
                <a:ext uri="{FF2B5EF4-FFF2-40B4-BE49-F238E27FC236}">
                  <a16:creationId xmlns:a16="http://schemas.microsoft.com/office/drawing/2014/main" id="{25C1DAFC-51D1-FD63-D606-C1A5D5C00700}"/>
                </a:ext>
              </a:extLst>
            </p:cNvPr>
            <p:cNvGrpSpPr/>
            <p:nvPr/>
          </p:nvGrpSpPr>
          <p:grpSpPr>
            <a:xfrm>
              <a:off x="5743962" y="2919100"/>
              <a:ext cx="623674" cy="284502"/>
              <a:chOff x="5743962" y="2919100"/>
              <a:chExt cx="623674" cy="284502"/>
            </a:xfrm>
          </p:grpSpPr>
          <p:sp>
            <p:nvSpPr>
              <p:cNvPr id="249" name="Google Shape;8131;p74">
                <a:extLst>
                  <a:ext uri="{FF2B5EF4-FFF2-40B4-BE49-F238E27FC236}">
                    <a16:creationId xmlns:a16="http://schemas.microsoft.com/office/drawing/2014/main" id="{31EF9ABC-E1E9-2422-7B56-1C84DDDAE1E6}"/>
                  </a:ext>
                </a:extLst>
              </p:cNvPr>
              <p:cNvSpPr/>
              <p:nvPr/>
            </p:nvSpPr>
            <p:spPr>
              <a:xfrm>
                <a:off x="5743962" y="2919100"/>
                <a:ext cx="328465" cy="284502"/>
              </a:xfrm>
              <a:custGeom>
                <a:avLst/>
                <a:gdLst/>
                <a:ahLst/>
                <a:cxnLst/>
                <a:rect l="l" t="t" r="r" b="b"/>
                <a:pathLst>
                  <a:path w="2576195" h="2231390" extrusionOk="0">
                    <a:moveTo>
                      <a:pt x="1288021" y="0"/>
                    </a:moveTo>
                    <a:lnTo>
                      <a:pt x="0" y="2230920"/>
                    </a:lnTo>
                    <a:lnTo>
                      <a:pt x="2576042" y="2230920"/>
                    </a:lnTo>
                    <a:lnTo>
                      <a:pt x="1288021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250" name="Google Shape;8132;p74">
                <a:extLst>
                  <a:ext uri="{FF2B5EF4-FFF2-40B4-BE49-F238E27FC236}">
                    <a16:creationId xmlns:a16="http://schemas.microsoft.com/office/drawing/2014/main" id="{E6D722A1-BBB3-37D8-A81A-80511D4B2B6E}"/>
                  </a:ext>
                </a:extLst>
              </p:cNvPr>
              <p:cNvSpPr/>
              <p:nvPr/>
            </p:nvSpPr>
            <p:spPr>
              <a:xfrm>
                <a:off x="6060335" y="2920591"/>
                <a:ext cx="307300" cy="282602"/>
              </a:xfrm>
              <a:custGeom>
                <a:avLst/>
                <a:gdLst/>
                <a:ahLst/>
                <a:cxnLst/>
                <a:rect l="l" t="t" r="r" b="b"/>
                <a:pathLst>
                  <a:path w="1638934" h="2306954" extrusionOk="0">
                    <a:moveTo>
                      <a:pt x="1638680" y="0"/>
                    </a:moveTo>
                    <a:lnTo>
                      <a:pt x="697255" y="0"/>
                    </a:lnTo>
                    <a:lnTo>
                      <a:pt x="697255" y="2306535"/>
                    </a:lnTo>
                    <a:lnTo>
                      <a:pt x="0" y="2306535"/>
                    </a:lnTo>
                  </a:path>
                </a:pathLst>
              </a:cu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</p:grpSp>
      </p:grpSp>
      <p:grpSp>
        <p:nvGrpSpPr>
          <p:cNvPr id="257" name="Google Shape;8133;p74">
            <a:extLst>
              <a:ext uri="{FF2B5EF4-FFF2-40B4-BE49-F238E27FC236}">
                <a16:creationId xmlns:a16="http://schemas.microsoft.com/office/drawing/2014/main" id="{A25D628C-758E-79CD-2F0C-CADEFF7B7E2A}"/>
              </a:ext>
            </a:extLst>
          </p:cNvPr>
          <p:cNvGrpSpPr/>
          <p:nvPr/>
        </p:nvGrpSpPr>
        <p:grpSpPr>
          <a:xfrm>
            <a:off x="15152509" y="4333186"/>
            <a:ext cx="1749952" cy="1439200"/>
            <a:chOff x="7608988" y="2093194"/>
            <a:chExt cx="817276" cy="672147"/>
          </a:xfrm>
        </p:grpSpPr>
        <p:cxnSp>
          <p:nvCxnSpPr>
            <p:cNvPr id="258" name="Google Shape;8134;p74">
              <a:extLst>
                <a:ext uri="{FF2B5EF4-FFF2-40B4-BE49-F238E27FC236}">
                  <a16:creationId xmlns:a16="http://schemas.microsoft.com/office/drawing/2014/main" id="{18833CF9-7609-7604-7597-E9800172F27D}"/>
                </a:ext>
              </a:extLst>
            </p:cNvPr>
            <p:cNvCxnSpPr/>
            <p:nvPr/>
          </p:nvCxnSpPr>
          <p:spPr>
            <a:xfrm rot="5400000" flipH="1">
              <a:off x="7620257" y="2136491"/>
              <a:ext cx="129900" cy="1113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59" name="Google Shape;8135;p74">
              <a:extLst>
                <a:ext uri="{FF2B5EF4-FFF2-40B4-BE49-F238E27FC236}">
                  <a16:creationId xmlns:a16="http://schemas.microsoft.com/office/drawing/2014/main" id="{9D095DC4-E48A-34E9-D3DE-500E15B22B80}"/>
                </a:ext>
              </a:extLst>
            </p:cNvPr>
            <p:cNvCxnSpPr/>
            <p:nvPr/>
          </p:nvCxnSpPr>
          <p:spPr>
            <a:xfrm rot="-5400000">
              <a:off x="8285120" y="2136491"/>
              <a:ext cx="129900" cy="1113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60" name="Google Shape;8136;p74">
              <a:extLst>
                <a:ext uri="{FF2B5EF4-FFF2-40B4-BE49-F238E27FC236}">
                  <a16:creationId xmlns:a16="http://schemas.microsoft.com/office/drawing/2014/main" id="{6687E364-152E-6EBF-CADB-8CE8D69DAEF7}"/>
                </a:ext>
              </a:extLst>
            </p:cNvPr>
            <p:cNvCxnSpPr/>
            <p:nvPr/>
          </p:nvCxnSpPr>
          <p:spPr>
            <a:xfrm rot="5400000">
              <a:off x="7620257" y="2644741"/>
              <a:ext cx="129900" cy="1113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61" name="Google Shape;8137;p74">
              <a:extLst>
                <a:ext uri="{FF2B5EF4-FFF2-40B4-BE49-F238E27FC236}">
                  <a16:creationId xmlns:a16="http://schemas.microsoft.com/office/drawing/2014/main" id="{A232E0AD-A5F9-F551-81BC-2EE6510107A9}"/>
                </a:ext>
              </a:extLst>
            </p:cNvPr>
            <p:cNvCxnSpPr/>
            <p:nvPr/>
          </p:nvCxnSpPr>
          <p:spPr>
            <a:xfrm rot="-5400000" flipH="1">
              <a:off x="8285120" y="2644741"/>
              <a:ext cx="129900" cy="1113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62" name="Google Shape;8138;p74">
              <a:extLst>
                <a:ext uri="{FF2B5EF4-FFF2-40B4-BE49-F238E27FC236}">
                  <a16:creationId xmlns:a16="http://schemas.microsoft.com/office/drawing/2014/main" id="{B6E3CFDE-B6E9-4D4B-2A10-781001244AAE}"/>
                </a:ext>
              </a:extLst>
            </p:cNvPr>
            <p:cNvCxnSpPr/>
            <p:nvPr/>
          </p:nvCxnSpPr>
          <p:spPr>
            <a:xfrm rot="10800000">
              <a:off x="7608988" y="2425132"/>
              <a:ext cx="83400" cy="0"/>
            </a:xfrm>
            <a:prstGeom prst="straightConnector1">
              <a:avLst/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63" name="Google Shape;8139;p74">
              <a:extLst>
                <a:ext uri="{FF2B5EF4-FFF2-40B4-BE49-F238E27FC236}">
                  <a16:creationId xmlns:a16="http://schemas.microsoft.com/office/drawing/2014/main" id="{04B88EC4-B8A5-9F52-3019-5336F975AD14}"/>
                </a:ext>
              </a:extLst>
            </p:cNvPr>
            <p:cNvCxnSpPr/>
            <p:nvPr/>
          </p:nvCxnSpPr>
          <p:spPr>
            <a:xfrm rot="10800000">
              <a:off x="8342865" y="2425132"/>
              <a:ext cx="83400" cy="0"/>
            </a:xfrm>
            <a:prstGeom prst="straightConnector1">
              <a:avLst/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grpSp>
          <p:nvGrpSpPr>
            <p:cNvPr id="264" name="Google Shape;8140;p74">
              <a:extLst>
                <a:ext uri="{FF2B5EF4-FFF2-40B4-BE49-F238E27FC236}">
                  <a16:creationId xmlns:a16="http://schemas.microsoft.com/office/drawing/2014/main" id="{3C016F77-095F-4EBA-BDC7-0BA91D7FD58D}"/>
                </a:ext>
              </a:extLst>
            </p:cNvPr>
            <p:cNvGrpSpPr/>
            <p:nvPr/>
          </p:nvGrpSpPr>
          <p:grpSpPr>
            <a:xfrm>
              <a:off x="7721175" y="2093194"/>
              <a:ext cx="599587" cy="623846"/>
              <a:chOff x="7721175" y="2093194"/>
              <a:chExt cx="599587" cy="623846"/>
            </a:xfrm>
          </p:grpSpPr>
          <p:grpSp>
            <p:nvGrpSpPr>
              <p:cNvPr id="265" name="Google Shape;8141;p74">
                <a:extLst>
                  <a:ext uri="{FF2B5EF4-FFF2-40B4-BE49-F238E27FC236}">
                    <a16:creationId xmlns:a16="http://schemas.microsoft.com/office/drawing/2014/main" id="{08C9DA70-3FAA-4D1D-BEED-94674E594FC7}"/>
                  </a:ext>
                </a:extLst>
              </p:cNvPr>
              <p:cNvGrpSpPr/>
              <p:nvPr/>
            </p:nvGrpSpPr>
            <p:grpSpPr>
              <a:xfrm>
                <a:off x="7721175" y="2093194"/>
                <a:ext cx="291605" cy="623846"/>
                <a:chOff x="9405575" y="2061418"/>
                <a:chExt cx="291605" cy="623846"/>
              </a:xfrm>
            </p:grpSpPr>
            <p:sp>
              <p:nvSpPr>
                <p:cNvPr id="274" name="Google Shape;8142;p74">
                  <a:extLst>
                    <a:ext uri="{FF2B5EF4-FFF2-40B4-BE49-F238E27FC236}">
                      <a16:creationId xmlns:a16="http://schemas.microsoft.com/office/drawing/2014/main" id="{0AC22D0A-C064-F292-60EF-E2A8730DC8EE}"/>
                    </a:ext>
                  </a:extLst>
                </p:cNvPr>
                <p:cNvSpPr/>
                <p:nvPr/>
              </p:nvSpPr>
              <p:spPr>
                <a:xfrm>
                  <a:off x="9405575" y="2061418"/>
                  <a:ext cx="291379" cy="62384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253" h="45503" extrusionOk="0">
                      <a:moveTo>
                        <a:pt x="17225" y="1059"/>
                      </a:moveTo>
                      <a:cubicBezTo>
                        <a:pt x="20066" y="1059"/>
                        <a:pt x="20192" y="4831"/>
                        <a:pt x="20195" y="4980"/>
                      </a:cubicBezTo>
                      <a:lnTo>
                        <a:pt x="20195" y="42658"/>
                      </a:lnTo>
                      <a:cubicBezTo>
                        <a:pt x="19755" y="43076"/>
                        <a:pt x="18011" y="44441"/>
                        <a:pt x="14035" y="44441"/>
                      </a:cubicBezTo>
                      <a:cubicBezTo>
                        <a:pt x="9143" y="44441"/>
                        <a:pt x="6607" y="41481"/>
                        <a:pt x="6264" y="38549"/>
                      </a:cubicBezTo>
                      <a:cubicBezTo>
                        <a:pt x="6238" y="38342"/>
                        <a:pt x="6089" y="38168"/>
                        <a:pt x="5889" y="38106"/>
                      </a:cubicBezTo>
                      <a:cubicBezTo>
                        <a:pt x="5769" y="38071"/>
                        <a:pt x="2987" y="37194"/>
                        <a:pt x="3045" y="34127"/>
                      </a:cubicBezTo>
                      <a:cubicBezTo>
                        <a:pt x="3067" y="32998"/>
                        <a:pt x="3194" y="32212"/>
                        <a:pt x="3449" y="31665"/>
                      </a:cubicBezTo>
                      <a:cubicBezTo>
                        <a:pt x="3449" y="31665"/>
                        <a:pt x="3682" y="31319"/>
                        <a:pt x="3685" y="31277"/>
                      </a:cubicBezTo>
                      <a:cubicBezTo>
                        <a:pt x="3740" y="31205"/>
                        <a:pt x="3799" y="31141"/>
                        <a:pt x="3863" y="31082"/>
                      </a:cubicBezTo>
                      <a:cubicBezTo>
                        <a:pt x="4404" y="30567"/>
                        <a:pt x="5365" y="30335"/>
                        <a:pt x="7020" y="30335"/>
                      </a:cubicBezTo>
                      <a:cubicBezTo>
                        <a:pt x="7247" y="30335"/>
                        <a:pt x="7486" y="30339"/>
                        <a:pt x="7739" y="30348"/>
                      </a:cubicBezTo>
                      <a:cubicBezTo>
                        <a:pt x="8968" y="30388"/>
                        <a:pt x="10320" y="30407"/>
                        <a:pt x="11768" y="30407"/>
                      </a:cubicBezTo>
                      <a:cubicBezTo>
                        <a:pt x="11975" y="30407"/>
                        <a:pt x="12184" y="30407"/>
                        <a:pt x="12395" y="30406"/>
                      </a:cubicBezTo>
                      <a:lnTo>
                        <a:pt x="12408" y="30406"/>
                      </a:lnTo>
                      <a:cubicBezTo>
                        <a:pt x="12410" y="30406"/>
                        <a:pt x="12412" y="30406"/>
                        <a:pt x="12414" y="30406"/>
                      </a:cubicBezTo>
                      <a:cubicBezTo>
                        <a:pt x="14155" y="30406"/>
                        <a:pt x="15565" y="31819"/>
                        <a:pt x="15565" y="33561"/>
                      </a:cubicBezTo>
                      <a:lnTo>
                        <a:pt x="15565" y="35495"/>
                      </a:lnTo>
                      <a:cubicBezTo>
                        <a:pt x="15559" y="35793"/>
                        <a:pt x="15798" y="36039"/>
                        <a:pt x="16096" y="36039"/>
                      </a:cubicBezTo>
                      <a:cubicBezTo>
                        <a:pt x="16394" y="36039"/>
                        <a:pt x="16636" y="35793"/>
                        <a:pt x="16627" y="35495"/>
                      </a:cubicBezTo>
                      <a:lnTo>
                        <a:pt x="16627" y="33561"/>
                      </a:lnTo>
                      <a:cubicBezTo>
                        <a:pt x="16627" y="31233"/>
                        <a:pt x="14740" y="29345"/>
                        <a:pt x="12414" y="29345"/>
                      </a:cubicBezTo>
                      <a:cubicBezTo>
                        <a:pt x="12412" y="29345"/>
                        <a:pt x="12410" y="29345"/>
                        <a:pt x="12408" y="29345"/>
                      </a:cubicBezTo>
                      <a:lnTo>
                        <a:pt x="12392" y="29345"/>
                      </a:lnTo>
                      <a:cubicBezTo>
                        <a:pt x="12202" y="29346"/>
                        <a:pt x="12014" y="29346"/>
                        <a:pt x="11828" y="29346"/>
                      </a:cubicBezTo>
                      <a:cubicBezTo>
                        <a:pt x="10369" y="29346"/>
                        <a:pt x="9008" y="29324"/>
                        <a:pt x="7772" y="29287"/>
                      </a:cubicBezTo>
                      <a:cubicBezTo>
                        <a:pt x="7513" y="29278"/>
                        <a:pt x="7267" y="29274"/>
                        <a:pt x="7033" y="29274"/>
                      </a:cubicBezTo>
                      <a:cubicBezTo>
                        <a:pt x="5050" y="29274"/>
                        <a:pt x="3893" y="29586"/>
                        <a:pt x="3135" y="30309"/>
                      </a:cubicBezTo>
                      <a:cubicBezTo>
                        <a:pt x="3058" y="30380"/>
                        <a:pt x="2987" y="30458"/>
                        <a:pt x="2922" y="30536"/>
                      </a:cubicBezTo>
                      <a:cubicBezTo>
                        <a:pt x="1045" y="29510"/>
                        <a:pt x="1084" y="26828"/>
                        <a:pt x="1084" y="26799"/>
                      </a:cubicBezTo>
                      <a:lnTo>
                        <a:pt x="1084" y="26786"/>
                      </a:lnTo>
                      <a:lnTo>
                        <a:pt x="1084" y="21470"/>
                      </a:lnTo>
                      <a:cubicBezTo>
                        <a:pt x="1084" y="19979"/>
                        <a:pt x="1450" y="18885"/>
                        <a:pt x="2168" y="18212"/>
                      </a:cubicBezTo>
                      <a:cubicBezTo>
                        <a:pt x="2905" y="17528"/>
                        <a:pt x="3830" y="17480"/>
                        <a:pt x="4078" y="17480"/>
                      </a:cubicBezTo>
                      <a:cubicBezTo>
                        <a:pt x="4118" y="17480"/>
                        <a:pt x="4141" y="17481"/>
                        <a:pt x="4142" y="17481"/>
                      </a:cubicBezTo>
                      <a:cubicBezTo>
                        <a:pt x="4157" y="17483"/>
                        <a:pt x="4172" y="17483"/>
                        <a:pt x="4186" y="17483"/>
                      </a:cubicBezTo>
                      <a:cubicBezTo>
                        <a:pt x="4474" y="17483"/>
                        <a:pt x="4714" y="17249"/>
                        <a:pt x="4714" y="16954"/>
                      </a:cubicBezTo>
                      <a:lnTo>
                        <a:pt x="4714" y="12072"/>
                      </a:lnTo>
                      <a:cubicBezTo>
                        <a:pt x="4714" y="11082"/>
                        <a:pt x="4986" y="10325"/>
                        <a:pt x="5523" y="9820"/>
                      </a:cubicBezTo>
                      <a:cubicBezTo>
                        <a:pt x="6270" y="9115"/>
                        <a:pt x="7348" y="9065"/>
                        <a:pt x="7647" y="9065"/>
                      </a:cubicBezTo>
                      <a:cubicBezTo>
                        <a:pt x="7696" y="9065"/>
                        <a:pt x="7724" y="9066"/>
                        <a:pt x="7726" y="9066"/>
                      </a:cubicBezTo>
                      <a:cubicBezTo>
                        <a:pt x="7739" y="9067"/>
                        <a:pt x="7751" y="9067"/>
                        <a:pt x="7763" y="9067"/>
                      </a:cubicBezTo>
                      <a:cubicBezTo>
                        <a:pt x="8253" y="9067"/>
                        <a:pt x="8483" y="8447"/>
                        <a:pt x="8095" y="8128"/>
                      </a:cubicBezTo>
                      <a:cubicBezTo>
                        <a:pt x="7911" y="7976"/>
                        <a:pt x="7749" y="7749"/>
                        <a:pt x="7937" y="7216"/>
                      </a:cubicBezTo>
                      <a:cubicBezTo>
                        <a:pt x="8312" y="6167"/>
                        <a:pt x="9878" y="4614"/>
                        <a:pt x="11929" y="3269"/>
                      </a:cubicBezTo>
                      <a:cubicBezTo>
                        <a:pt x="13967" y="1926"/>
                        <a:pt x="16044" y="1059"/>
                        <a:pt x="17225" y="1059"/>
                      </a:cubicBezTo>
                      <a:close/>
                      <a:moveTo>
                        <a:pt x="17222" y="1"/>
                      </a:moveTo>
                      <a:cubicBezTo>
                        <a:pt x="14145" y="1"/>
                        <a:pt x="7898" y="4168"/>
                        <a:pt x="6937" y="6863"/>
                      </a:cubicBezTo>
                      <a:cubicBezTo>
                        <a:pt x="6782" y="7300"/>
                        <a:pt x="6752" y="7711"/>
                        <a:pt x="6846" y="8076"/>
                      </a:cubicBezTo>
                      <a:cubicBezTo>
                        <a:pt x="6241" y="8180"/>
                        <a:pt x="5452" y="8435"/>
                        <a:pt x="4805" y="9040"/>
                      </a:cubicBezTo>
                      <a:cubicBezTo>
                        <a:pt x="4041" y="9755"/>
                        <a:pt x="3656" y="10778"/>
                        <a:pt x="3656" y="12075"/>
                      </a:cubicBezTo>
                      <a:lnTo>
                        <a:pt x="3656" y="16446"/>
                      </a:lnTo>
                      <a:cubicBezTo>
                        <a:pt x="3093" y="16511"/>
                        <a:pt x="2220" y="16727"/>
                        <a:pt x="1460" y="17426"/>
                      </a:cubicBezTo>
                      <a:cubicBezTo>
                        <a:pt x="508" y="18303"/>
                        <a:pt x="23" y="19665"/>
                        <a:pt x="23" y="21470"/>
                      </a:cubicBezTo>
                      <a:lnTo>
                        <a:pt x="23" y="26779"/>
                      </a:lnTo>
                      <a:cubicBezTo>
                        <a:pt x="20" y="27006"/>
                        <a:pt x="0" y="30147"/>
                        <a:pt x="2388" y="31454"/>
                      </a:cubicBezTo>
                      <a:cubicBezTo>
                        <a:pt x="2136" y="32118"/>
                        <a:pt x="2006" y="32975"/>
                        <a:pt x="1984" y="34107"/>
                      </a:cubicBezTo>
                      <a:cubicBezTo>
                        <a:pt x="1922" y="37288"/>
                        <a:pt x="4352" y="38614"/>
                        <a:pt x="5254" y="38996"/>
                      </a:cubicBezTo>
                      <a:cubicBezTo>
                        <a:pt x="5533" y="40711"/>
                        <a:pt x="6429" y="42273"/>
                        <a:pt x="7797" y="43428"/>
                      </a:cubicBezTo>
                      <a:cubicBezTo>
                        <a:pt x="9405" y="44784"/>
                        <a:pt x="11560" y="45502"/>
                        <a:pt x="14035" y="45502"/>
                      </a:cubicBezTo>
                      <a:cubicBezTo>
                        <a:pt x="19270" y="45502"/>
                        <a:pt x="21065" y="43292"/>
                        <a:pt x="21140" y="43199"/>
                      </a:cubicBezTo>
                      <a:cubicBezTo>
                        <a:pt x="21214" y="43105"/>
                        <a:pt x="21253" y="42992"/>
                        <a:pt x="21253" y="42872"/>
                      </a:cubicBezTo>
                      <a:lnTo>
                        <a:pt x="21253" y="4967"/>
                      </a:lnTo>
                      <a:cubicBezTo>
                        <a:pt x="21217" y="3249"/>
                        <a:pt x="20328" y="1"/>
                        <a:pt x="17222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solidFill>
                      <a:srgbClr val="00B050"/>
                    </a:solidFill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275" name="Google Shape;8143;p74">
                  <a:extLst>
                    <a:ext uri="{FF2B5EF4-FFF2-40B4-BE49-F238E27FC236}">
                      <a16:creationId xmlns:a16="http://schemas.microsoft.com/office/drawing/2014/main" id="{EEE16793-FF7A-B28E-F4AB-00F4DDDE4490}"/>
                    </a:ext>
                  </a:extLst>
                </p:cNvPr>
                <p:cNvSpPr/>
                <p:nvPr/>
              </p:nvSpPr>
              <p:spPr>
                <a:xfrm>
                  <a:off x="9535402" y="2540968"/>
                  <a:ext cx="161778" cy="689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800" h="5029" extrusionOk="0">
                      <a:moveTo>
                        <a:pt x="11270" y="1"/>
                      </a:moveTo>
                      <a:cubicBezTo>
                        <a:pt x="11264" y="1"/>
                        <a:pt x="11258" y="1"/>
                        <a:pt x="11252" y="1"/>
                      </a:cubicBezTo>
                      <a:lnTo>
                        <a:pt x="4326" y="1"/>
                      </a:lnTo>
                      <a:cubicBezTo>
                        <a:pt x="1938" y="4"/>
                        <a:pt x="0" y="1939"/>
                        <a:pt x="0" y="4327"/>
                      </a:cubicBezTo>
                      <a:lnTo>
                        <a:pt x="0" y="4498"/>
                      </a:lnTo>
                      <a:cubicBezTo>
                        <a:pt x="0" y="4789"/>
                        <a:pt x="236" y="5029"/>
                        <a:pt x="527" y="5029"/>
                      </a:cubicBezTo>
                      <a:cubicBezTo>
                        <a:pt x="822" y="5029"/>
                        <a:pt x="1061" y="4789"/>
                        <a:pt x="1058" y="4498"/>
                      </a:cubicBezTo>
                      <a:lnTo>
                        <a:pt x="1058" y="4327"/>
                      </a:lnTo>
                      <a:cubicBezTo>
                        <a:pt x="1061" y="2524"/>
                        <a:pt x="2524" y="1062"/>
                        <a:pt x="4326" y="1062"/>
                      </a:cubicBezTo>
                      <a:lnTo>
                        <a:pt x="11252" y="1062"/>
                      </a:lnTo>
                      <a:cubicBezTo>
                        <a:pt x="11256" y="1062"/>
                        <a:pt x="11260" y="1062"/>
                        <a:pt x="11264" y="1062"/>
                      </a:cubicBezTo>
                      <a:cubicBezTo>
                        <a:pt x="11557" y="1062"/>
                        <a:pt x="11799" y="825"/>
                        <a:pt x="11799" y="532"/>
                      </a:cubicBezTo>
                      <a:cubicBezTo>
                        <a:pt x="11799" y="237"/>
                        <a:pt x="11560" y="1"/>
                        <a:pt x="11270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solidFill>
                      <a:srgbClr val="00B050"/>
                    </a:solidFill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276" name="Google Shape;8144;p74">
                  <a:extLst>
                    <a:ext uri="{FF2B5EF4-FFF2-40B4-BE49-F238E27FC236}">
                      <a16:creationId xmlns:a16="http://schemas.microsoft.com/office/drawing/2014/main" id="{FD255F34-8293-D3F2-8686-06B0785FF7BD}"/>
                    </a:ext>
                  </a:extLst>
                </p:cNvPr>
                <p:cNvSpPr/>
                <p:nvPr/>
              </p:nvSpPr>
              <p:spPr>
                <a:xfrm>
                  <a:off x="9455875" y="2286606"/>
                  <a:ext cx="137251" cy="1121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011" h="8180" extrusionOk="0">
                      <a:moveTo>
                        <a:pt x="515" y="1"/>
                      </a:moveTo>
                      <a:cubicBezTo>
                        <a:pt x="230" y="7"/>
                        <a:pt x="0" y="243"/>
                        <a:pt x="0" y="531"/>
                      </a:cubicBezTo>
                      <a:cubicBezTo>
                        <a:pt x="0" y="819"/>
                        <a:pt x="230" y="1052"/>
                        <a:pt x="515" y="1062"/>
                      </a:cubicBezTo>
                      <a:lnTo>
                        <a:pt x="4979" y="1062"/>
                      </a:lnTo>
                      <a:cubicBezTo>
                        <a:pt x="7173" y="1062"/>
                        <a:pt x="8946" y="2838"/>
                        <a:pt x="8949" y="5031"/>
                      </a:cubicBezTo>
                      <a:lnTo>
                        <a:pt x="8949" y="7649"/>
                      </a:lnTo>
                      <a:cubicBezTo>
                        <a:pt x="8949" y="7943"/>
                        <a:pt x="9188" y="8179"/>
                        <a:pt x="9480" y="8179"/>
                      </a:cubicBezTo>
                      <a:cubicBezTo>
                        <a:pt x="9771" y="8179"/>
                        <a:pt x="10010" y="7943"/>
                        <a:pt x="10010" y="7652"/>
                      </a:cubicBezTo>
                      <a:lnTo>
                        <a:pt x="10010" y="5031"/>
                      </a:lnTo>
                      <a:cubicBezTo>
                        <a:pt x="10007" y="2252"/>
                        <a:pt x="7758" y="4"/>
                        <a:pt x="4979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solidFill>
                      <a:srgbClr val="00B050"/>
                    </a:solidFill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277" name="Google Shape;8145;p74">
                  <a:extLst>
                    <a:ext uri="{FF2B5EF4-FFF2-40B4-BE49-F238E27FC236}">
                      <a16:creationId xmlns:a16="http://schemas.microsoft.com/office/drawing/2014/main" id="{DCAF73C0-23E4-C5CB-236D-1552C2F763F6}"/>
                    </a:ext>
                  </a:extLst>
                </p:cNvPr>
                <p:cNvSpPr/>
                <p:nvPr/>
              </p:nvSpPr>
              <p:spPr>
                <a:xfrm>
                  <a:off x="9578545" y="2355317"/>
                  <a:ext cx="116370" cy="145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488" h="1062" extrusionOk="0">
                      <a:moveTo>
                        <a:pt x="519" y="0"/>
                      </a:moveTo>
                      <a:cubicBezTo>
                        <a:pt x="231" y="10"/>
                        <a:pt x="1" y="243"/>
                        <a:pt x="1" y="531"/>
                      </a:cubicBezTo>
                      <a:cubicBezTo>
                        <a:pt x="1" y="819"/>
                        <a:pt x="231" y="1051"/>
                        <a:pt x="519" y="1061"/>
                      </a:cubicBezTo>
                      <a:lnTo>
                        <a:pt x="7973" y="1061"/>
                      </a:lnTo>
                      <a:cubicBezTo>
                        <a:pt x="8261" y="1051"/>
                        <a:pt x="8487" y="819"/>
                        <a:pt x="8487" y="531"/>
                      </a:cubicBezTo>
                      <a:cubicBezTo>
                        <a:pt x="8487" y="243"/>
                        <a:pt x="8261" y="10"/>
                        <a:pt x="7973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solidFill>
                      <a:srgbClr val="00B050"/>
                    </a:solidFill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278" name="Google Shape;8146;p74">
                  <a:extLst>
                    <a:ext uri="{FF2B5EF4-FFF2-40B4-BE49-F238E27FC236}">
                      <a16:creationId xmlns:a16="http://schemas.microsoft.com/office/drawing/2014/main" id="{2DA5F1AF-A921-8609-4497-AC333698D51E}"/>
                    </a:ext>
                  </a:extLst>
                </p:cNvPr>
                <p:cNvSpPr/>
                <p:nvPr/>
              </p:nvSpPr>
              <p:spPr>
                <a:xfrm>
                  <a:off x="9533620" y="2389824"/>
                  <a:ext cx="104429" cy="5824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617" h="4248" extrusionOk="0">
                      <a:moveTo>
                        <a:pt x="2890" y="0"/>
                      </a:moveTo>
                      <a:cubicBezTo>
                        <a:pt x="1295" y="0"/>
                        <a:pt x="4" y="1294"/>
                        <a:pt x="1" y="2889"/>
                      </a:cubicBezTo>
                      <a:lnTo>
                        <a:pt x="1" y="3439"/>
                      </a:lnTo>
                      <a:cubicBezTo>
                        <a:pt x="10" y="3724"/>
                        <a:pt x="243" y="3954"/>
                        <a:pt x="531" y="3954"/>
                      </a:cubicBezTo>
                      <a:cubicBezTo>
                        <a:pt x="819" y="3954"/>
                        <a:pt x="1055" y="3724"/>
                        <a:pt x="1062" y="3439"/>
                      </a:cubicBezTo>
                      <a:lnTo>
                        <a:pt x="1062" y="2889"/>
                      </a:lnTo>
                      <a:cubicBezTo>
                        <a:pt x="1062" y="1880"/>
                        <a:pt x="1880" y="1061"/>
                        <a:pt x="2890" y="1058"/>
                      </a:cubicBezTo>
                      <a:lnTo>
                        <a:pt x="4669" y="1058"/>
                      </a:lnTo>
                      <a:cubicBezTo>
                        <a:pt x="5711" y="1061"/>
                        <a:pt x="6555" y="1902"/>
                        <a:pt x="6555" y="2944"/>
                      </a:cubicBezTo>
                      <a:lnTo>
                        <a:pt x="6555" y="3717"/>
                      </a:lnTo>
                      <a:cubicBezTo>
                        <a:pt x="6555" y="4012"/>
                        <a:pt x="6795" y="4248"/>
                        <a:pt x="7086" y="4248"/>
                      </a:cubicBezTo>
                      <a:cubicBezTo>
                        <a:pt x="7380" y="4248"/>
                        <a:pt x="7617" y="4012"/>
                        <a:pt x="7617" y="3717"/>
                      </a:cubicBezTo>
                      <a:lnTo>
                        <a:pt x="7617" y="2944"/>
                      </a:lnTo>
                      <a:cubicBezTo>
                        <a:pt x="7613" y="1320"/>
                        <a:pt x="6297" y="0"/>
                        <a:pt x="4669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solidFill>
                      <a:srgbClr val="00B050"/>
                    </a:solidFill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279" name="Google Shape;8147;p74">
                  <a:extLst>
                    <a:ext uri="{FF2B5EF4-FFF2-40B4-BE49-F238E27FC236}">
                      <a16:creationId xmlns:a16="http://schemas.microsoft.com/office/drawing/2014/main" id="{39396CDD-51F9-7461-76E2-F4C49D36F921}"/>
                    </a:ext>
                  </a:extLst>
                </p:cNvPr>
                <p:cNvSpPr/>
                <p:nvPr/>
              </p:nvSpPr>
              <p:spPr>
                <a:xfrm>
                  <a:off x="9504885" y="2171202"/>
                  <a:ext cx="97684" cy="145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125" h="1059" extrusionOk="0">
                      <a:moveTo>
                        <a:pt x="6598" y="0"/>
                      </a:moveTo>
                      <a:cubicBezTo>
                        <a:pt x="6592" y="0"/>
                        <a:pt x="6587" y="0"/>
                        <a:pt x="6581" y="0"/>
                      </a:cubicBezTo>
                      <a:lnTo>
                        <a:pt x="515" y="0"/>
                      </a:lnTo>
                      <a:cubicBezTo>
                        <a:pt x="227" y="7"/>
                        <a:pt x="0" y="243"/>
                        <a:pt x="0" y="528"/>
                      </a:cubicBezTo>
                      <a:cubicBezTo>
                        <a:pt x="0" y="816"/>
                        <a:pt x="227" y="1052"/>
                        <a:pt x="515" y="1058"/>
                      </a:cubicBezTo>
                      <a:lnTo>
                        <a:pt x="6581" y="1058"/>
                      </a:lnTo>
                      <a:cubicBezTo>
                        <a:pt x="6587" y="1058"/>
                        <a:pt x="6592" y="1059"/>
                        <a:pt x="6598" y="1059"/>
                      </a:cubicBezTo>
                      <a:cubicBezTo>
                        <a:pt x="6888" y="1059"/>
                        <a:pt x="7124" y="823"/>
                        <a:pt x="7124" y="528"/>
                      </a:cubicBezTo>
                      <a:cubicBezTo>
                        <a:pt x="7124" y="236"/>
                        <a:pt x="6888" y="0"/>
                        <a:pt x="6598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solidFill>
                      <a:srgbClr val="00B050"/>
                    </a:solidFill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280" name="Google Shape;8148;p74">
                  <a:extLst>
                    <a:ext uri="{FF2B5EF4-FFF2-40B4-BE49-F238E27FC236}">
                      <a16:creationId xmlns:a16="http://schemas.microsoft.com/office/drawing/2014/main" id="{7FC85B6D-B38A-05F5-113B-8E8E09EABA58}"/>
                    </a:ext>
                  </a:extLst>
                </p:cNvPr>
                <p:cNvSpPr/>
                <p:nvPr/>
              </p:nvSpPr>
              <p:spPr>
                <a:xfrm>
                  <a:off x="9587826" y="2129731"/>
                  <a:ext cx="106993" cy="9746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804" h="7109" extrusionOk="0">
                      <a:moveTo>
                        <a:pt x="4230" y="0"/>
                      </a:moveTo>
                      <a:cubicBezTo>
                        <a:pt x="4224" y="0"/>
                        <a:pt x="4218" y="0"/>
                        <a:pt x="4213" y="0"/>
                      </a:cubicBezTo>
                      <a:lnTo>
                        <a:pt x="3339" y="0"/>
                      </a:lnTo>
                      <a:cubicBezTo>
                        <a:pt x="1495" y="0"/>
                        <a:pt x="3" y="1495"/>
                        <a:pt x="0" y="3336"/>
                      </a:cubicBezTo>
                      <a:lnTo>
                        <a:pt x="0" y="3850"/>
                      </a:lnTo>
                      <a:cubicBezTo>
                        <a:pt x="3" y="5649"/>
                        <a:pt x="1459" y="7108"/>
                        <a:pt x="3258" y="7108"/>
                      </a:cubicBezTo>
                      <a:lnTo>
                        <a:pt x="7286" y="7108"/>
                      </a:lnTo>
                      <a:cubicBezTo>
                        <a:pt x="7574" y="7102"/>
                        <a:pt x="7804" y="6866"/>
                        <a:pt x="7804" y="6578"/>
                      </a:cubicBezTo>
                      <a:cubicBezTo>
                        <a:pt x="7804" y="6290"/>
                        <a:pt x="7574" y="6057"/>
                        <a:pt x="7286" y="6047"/>
                      </a:cubicBezTo>
                      <a:lnTo>
                        <a:pt x="3258" y="6047"/>
                      </a:lnTo>
                      <a:cubicBezTo>
                        <a:pt x="2045" y="6047"/>
                        <a:pt x="1061" y="5064"/>
                        <a:pt x="1061" y="3850"/>
                      </a:cubicBezTo>
                      <a:lnTo>
                        <a:pt x="1061" y="3336"/>
                      </a:lnTo>
                      <a:cubicBezTo>
                        <a:pt x="1061" y="2081"/>
                        <a:pt x="2080" y="1061"/>
                        <a:pt x="3339" y="1058"/>
                      </a:cubicBezTo>
                      <a:lnTo>
                        <a:pt x="4213" y="1058"/>
                      </a:lnTo>
                      <a:cubicBezTo>
                        <a:pt x="4218" y="1058"/>
                        <a:pt x="4224" y="1059"/>
                        <a:pt x="4230" y="1059"/>
                      </a:cubicBezTo>
                      <a:cubicBezTo>
                        <a:pt x="4520" y="1059"/>
                        <a:pt x="4756" y="823"/>
                        <a:pt x="4756" y="528"/>
                      </a:cubicBezTo>
                      <a:cubicBezTo>
                        <a:pt x="4756" y="236"/>
                        <a:pt x="4520" y="0"/>
                        <a:pt x="4230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solidFill>
                      <a:srgbClr val="00B050"/>
                    </a:solidFill>
                    <a:cs typeface="B Nazanin" panose="00000400000000000000" pitchFamily="2" charset="-78"/>
                  </a:endParaRPr>
                </a:p>
              </p:txBody>
            </p:sp>
          </p:grpSp>
          <p:grpSp>
            <p:nvGrpSpPr>
              <p:cNvPr id="266" name="Google Shape;8149;p74">
                <a:extLst>
                  <a:ext uri="{FF2B5EF4-FFF2-40B4-BE49-F238E27FC236}">
                    <a16:creationId xmlns:a16="http://schemas.microsoft.com/office/drawing/2014/main" id="{AA36E5F2-D928-E427-182C-C2D21C4C5D19}"/>
                  </a:ext>
                </a:extLst>
              </p:cNvPr>
              <p:cNvGrpSpPr/>
              <p:nvPr/>
            </p:nvGrpSpPr>
            <p:grpSpPr>
              <a:xfrm flipH="1">
                <a:off x="8029157" y="2093194"/>
                <a:ext cx="291605" cy="623846"/>
                <a:chOff x="9405575" y="2061418"/>
                <a:chExt cx="291605" cy="623846"/>
              </a:xfrm>
            </p:grpSpPr>
            <p:sp>
              <p:nvSpPr>
                <p:cNvPr id="267" name="Google Shape;8150;p74">
                  <a:extLst>
                    <a:ext uri="{FF2B5EF4-FFF2-40B4-BE49-F238E27FC236}">
                      <a16:creationId xmlns:a16="http://schemas.microsoft.com/office/drawing/2014/main" id="{2399D303-0606-1FEA-58CD-88B798B1CF60}"/>
                    </a:ext>
                  </a:extLst>
                </p:cNvPr>
                <p:cNvSpPr/>
                <p:nvPr/>
              </p:nvSpPr>
              <p:spPr>
                <a:xfrm>
                  <a:off x="9405575" y="2061418"/>
                  <a:ext cx="291379" cy="62384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253" h="45503" extrusionOk="0">
                      <a:moveTo>
                        <a:pt x="17225" y="1059"/>
                      </a:moveTo>
                      <a:cubicBezTo>
                        <a:pt x="20066" y="1059"/>
                        <a:pt x="20192" y="4831"/>
                        <a:pt x="20195" y="4980"/>
                      </a:cubicBezTo>
                      <a:lnTo>
                        <a:pt x="20195" y="42658"/>
                      </a:lnTo>
                      <a:cubicBezTo>
                        <a:pt x="19755" y="43076"/>
                        <a:pt x="18011" y="44441"/>
                        <a:pt x="14035" y="44441"/>
                      </a:cubicBezTo>
                      <a:cubicBezTo>
                        <a:pt x="9143" y="44441"/>
                        <a:pt x="6607" y="41481"/>
                        <a:pt x="6264" y="38549"/>
                      </a:cubicBezTo>
                      <a:cubicBezTo>
                        <a:pt x="6238" y="38342"/>
                        <a:pt x="6089" y="38168"/>
                        <a:pt x="5889" y="38106"/>
                      </a:cubicBezTo>
                      <a:cubicBezTo>
                        <a:pt x="5769" y="38071"/>
                        <a:pt x="2987" y="37194"/>
                        <a:pt x="3045" y="34127"/>
                      </a:cubicBezTo>
                      <a:cubicBezTo>
                        <a:pt x="3067" y="32998"/>
                        <a:pt x="3194" y="32212"/>
                        <a:pt x="3449" y="31665"/>
                      </a:cubicBezTo>
                      <a:cubicBezTo>
                        <a:pt x="3449" y="31665"/>
                        <a:pt x="3682" y="31319"/>
                        <a:pt x="3685" y="31277"/>
                      </a:cubicBezTo>
                      <a:cubicBezTo>
                        <a:pt x="3740" y="31205"/>
                        <a:pt x="3799" y="31141"/>
                        <a:pt x="3863" y="31082"/>
                      </a:cubicBezTo>
                      <a:cubicBezTo>
                        <a:pt x="4404" y="30567"/>
                        <a:pt x="5365" y="30335"/>
                        <a:pt x="7020" y="30335"/>
                      </a:cubicBezTo>
                      <a:cubicBezTo>
                        <a:pt x="7247" y="30335"/>
                        <a:pt x="7486" y="30339"/>
                        <a:pt x="7739" y="30348"/>
                      </a:cubicBezTo>
                      <a:cubicBezTo>
                        <a:pt x="8968" y="30388"/>
                        <a:pt x="10320" y="30407"/>
                        <a:pt x="11768" y="30407"/>
                      </a:cubicBezTo>
                      <a:cubicBezTo>
                        <a:pt x="11975" y="30407"/>
                        <a:pt x="12184" y="30407"/>
                        <a:pt x="12395" y="30406"/>
                      </a:cubicBezTo>
                      <a:lnTo>
                        <a:pt x="12408" y="30406"/>
                      </a:lnTo>
                      <a:cubicBezTo>
                        <a:pt x="12410" y="30406"/>
                        <a:pt x="12412" y="30406"/>
                        <a:pt x="12414" y="30406"/>
                      </a:cubicBezTo>
                      <a:cubicBezTo>
                        <a:pt x="14155" y="30406"/>
                        <a:pt x="15565" y="31819"/>
                        <a:pt x="15565" y="33561"/>
                      </a:cubicBezTo>
                      <a:lnTo>
                        <a:pt x="15565" y="35495"/>
                      </a:lnTo>
                      <a:cubicBezTo>
                        <a:pt x="15559" y="35793"/>
                        <a:pt x="15798" y="36039"/>
                        <a:pt x="16096" y="36039"/>
                      </a:cubicBezTo>
                      <a:cubicBezTo>
                        <a:pt x="16394" y="36039"/>
                        <a:pt x="16636" y="35793"/>
                        <a:pt x="16627" y="35495"/>
                      </a:cubicBezTo>
                      <a:lnTo>
                        <a:pt x="16627" y="33561"/>
                      </a:lnTo>
                      <a:cubicBezTo>
                        <a:pt x="16627" y="31233"/>
                        <a:pt x="14740" y="29345"/>
                        <a:pt x="12414" y="29345"/>
                      </a:cubicBezTo>
                      <a:cubicBezTo>
                        <a:pt x="12412" y="29345"/>
                        <a:pt x="12410" y="29345"/>
                        <a:pt x="12408" y="29345"/>
                      </a:cubicBezTo>
                      <a:lnTo>
                        <a:pt x="12392" y="29345"/>
                      </a:lnTo>
                      <a:cubicBezTo>
                        <a:pt x="12202" y="29346"/>
                        <a:pt x="12014" y="29346"/>
                        <a:pt x="11828" y="29346"/>
                      </a:cubicBezTo>
                      <a:cubicBezTo>
                        <a:pt x="10369" y="29346"/>
                        <a:pt x="9008" y="29324"/>
                        <a:pt x="7772" y="29287"/>
                      </a:cubicBezTo>
                      <a:cubicBezTo>
                        <a:pt x="7513" y="29278"/>
                        <a:pt x="7267" y="29274"/>
                        <a:pt x="7033" y="29274"/>
                      </a:cubicBezTo>
                      <a:cubicBezTo>
                        <a:pt x="5050" y="29274"/>
                        <a:pt x="3893" y="29586"/>
                        <a:pt x="3135" y="30309"/>
                      </a:cubicBezTo>
                      <a:cubicBezTo>
                        <a:pt x="3058" y="30380"/>
                        <a:pt x="2987" y="30458"/>
                        <a:pt x="2922" y="30536"/>
                      </a:cubicBezTo>
                      <a:cubicBezTo>
                        <a:pt x="1045" y="29510"/>
                        <a:pt x="1084" y="26828"/>
                        <a:pt x="1084" y="26799"/>
                      </a:cubicBezTo>
                      <a:lnTo>
                        <a:pt x="1084" y="26786"/>
                      </a:lnTo>
                      <a:lnTo>
                        <a:pt x="1084" y="21470"/>
                      </a:lnTo>
                      <a:cubicBezTo>
                        <a:pt x="1084" y="19979"/>
                        <a:pt x="1450" y="18885"/>
                        <a:pt x="2168" y="18212"/>
                      </a:cubicBezTo>
                      <a:cubicBezTo>
                        <a:pt x="2905" y="17528"/>
                        <a:pt x="3830" y="17480"/>
                        <a:pt x="4078" y="17480"/>
                      </a:cubicBezTo>
                      <a:cubicBezTo>
                        <a:pt x="4118" y="17480"/>
                        <a:pt x="4141" y="17481"/>
                        <a:pt x="4142" y="17481"/>
                      </a:cubicBezTo>
                      <a:cubicBezTo>
                        <a:pt x="4157" y="17483"/>
                        <a:pt x="4172" y="17483"/>
                        <a:pt x="4186" y="17483"/>
                      </a:cubicBezTo>
                      <a:cubicBezTo>
                        <a:pt x="4474" y="17483"/>
                        <a:pt x="4714" y="17249"/>
                        <a:pt x="4714" y="16954"/>
                      </a:cubicBezTo>
                      <a:lnTo>
                        <a:pt x="4714" y="12072"/>
                      </a:lnTo>
                      <a:cubicBezTo>
                        <a:pt x="4714" y="11082"/>
                        <a:pt x="4986" y="10325"/>
                        <a:pt x="5523" y="9820"/>
                      </a:cubicBezTo>
                      <a:cubicBezTo>
                        <a:pt x="6270" y="9115"/>
                        <a:pt x="7348" y="9065"/>
                        <a:pt x="7647" y="9065"/>
                      </a:cubicBezTo>
                      <a:cubicBezTo>
                        <a:pt x="7696" y="9065"/>
                        <a:pt x="7724" y="9066"/>
                        <a:pt x="7726" y="9066"/>
                      </a:cubicBezTo>
                      <a:cubicBezTo>
                        <a:pt x="7739" y="9067"/>
                        <a:pt x="7751" y="9067"/>
                        <a:pt x="7763" y="9067"/>
                      </a:cubicBezTo>
                      <a:cubicBezTo>
                        <a:pt x="8253" y="9067"/>
                        <a:pt x="8483" y="8447"/>
                        <a:pt x="8095" y="8128"/>
                      </a:cubicBezTo>
                      <a:cubicBezTo>
                        <a:pt x="7911" y="7976"/>
                        <a:pt x="7749" y="7749"/>
                        <a:pt x="7937" y="7216"/>
                      </a:cubicBezTo>
                      <a:cubicBezTo>
                        <a:pt x="8312" y="6167"/>
                        <a:pt x="9878" y="4614"/>
                        <a:pt x="11929" y="3269"/>
                      </a:cubicBezTo>
                      <a:cubicBezTo>
                        <a:pt x="13967" y="1926"/>
                        <a:pt x="16044" y="1059"/>
                        <a:pt x="17225" y="1059"/>
                      </a:cubicBezTo>
                      <a:close/>
                      <a:moveTo>
                        <a:pt x="17222" y="1"/>
                      </a:moveTo>
                      <a:cubicBezTo>
                        <a:pt x="14145" y="1"/>
                        <a:pt x="7898" y="4168"/>
                        <a:pt x="6937" y="6863"/>
                      </a:cubicBezTo>
                      <a:cubicBezTo>
                        <a:pt x="6782" y="7300"/>
                        <a:pt x="6752" y="7711"/>
                        <a:pt x="6846" y="8076"/>
                      </a:cubicBezTo>
                      <a:cubicBezTo>
                        <a:pt x="6241" y="8180"/>
                        <a:pt x="5452" y="8435"/>
                        <a:pt x="4805" y="9040"/>
                      </a:cubicBezTo>
                      <a:cubicBezTo>
                        <a:pt x="4041" y="9755"/>
                        <a:pt x="3656" y="10778"/>
                        <a:pt x="3656" y="12075"/>
                      </a:cubicBezTo>
                      <a:lnTo>
                        <a:pt x="3656" y="16446"/>
                      </a:lnTo>
                      <a:cubicBezTo>
                        <a:pt x="3093" y="16511"/>
                        <a:pt x="2220" y="16727"/>
                        <a:pt x="1460" y="17426"/>
                      </a:cubicBezTo>
                      <a:cubicBezTo>
                        <a:pt x="508" y="18303"/>
                        <a:pt x="23" y="19665"/>
                        <a:pt x="23" y="21470"/>
                      </a:cubicBezTo>
                      <a:lnTo>
                        <a:pt x="23" y="26779"/>
                      </a:lnTo>
                      <a:cubicBezTo>
                        <a:pt x="20" y="27006"/>
                        <a:pt x="0" y="30147"/>
                        <a:pt x="2388" y="31454"/>
                      </a:cubicBezTo>
                      <a:cubicBezTo>
                        <a:pt x="2136" y="32118"/>
                        <a:pt x="2006" y="32975"/>
                        <a:pt x="1984" y="34107"/>
                      </a:cubicBezTo>
                      <a:cubicBezTo>
                        <a:pt x="1922" y="37288"/>
                        <a:pt x="4352" y="38614"/>
                        <a:pt x="5254" y="38996"/>
                      </a:cubicBezTo>
                      <a:cubicBezTo>
                        <a:pt x="5533" y="40711"/>
                        <a:pt x="6429" y="42273"/>
                        <a:pt x="7797" y="43428"/>
                      </a:cubicBezTo>
                      <a:cubicBezTo>
                        <a:pt x="9405" y="44784"/>
                        <a:pt x="11560" y="45502"/>
                        <a:pt x="14035" y="45502"/>
                      </a:cubicBezTo>
                      <a:cubicBezTo>
                        <a:pt x="19270" y="45502"/>
                        <a:pt x="21065" y="43292"/>
                        <a:pt x="21140" y="43199"/>
                      </a:cubicBezTo>
                      <a:cubicBezTo>
                        <a:pt x="21214" y="43105"/>
                        <a:pt x="21253" y="42992"/>
                        <a:pt x="21253" y="42872"/>
                      </a:cubicBezTo>
                      <a:lnTo>
                        <a:pt x="21253" y="4967"/>
                      </a:lnTo>
                      <a:cubicBezTo>
                        <a:pt x="21217" y="3249"/>
                        <a:pt x="20328" y="1"/>
                        <a:pt x="17222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solidFill>
                      <a:srgbClr val="00B050"/>
                    </a:solidFill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268" name="Google Shape;8151;p74">
                  <a:extLst>
                    <a:ext uri="{FF2B5EF4-FFF2-40B4-BE49-F238E27FC236}">
                      <a16:creationId xmlns:a16="http://schemas.microsoft.com/office/drawing/2014/main" id="{061EDA37-161A-CB61-5770-1AADA9E5E5D2}"/>
                    </a:ext>
                  </a:extLst>
                </p:cNvPr>
                <p:cNvSpPr/>
                <p:nvPr/>
              </p:nvSpPr>
              <p:spPr>
                <a:xfrm>
                  <a:off x="9535402" y="2540968"/>
                  <a:ext cx="161778" cy="689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800" h="5029" extrusionOk="0">
                      <a:moveTo>
                        <a:pt x="11270" y="1"/>
                      </a:moveTo>
                      <a:cubicBezTo>
                        <a:pt x="11264" y="1"/>
                        <a:pt x="11258" y="1"/>
                        <a:pt x="11252" y="1"/>
                      </a:cubicBezTo>
                      <a:lnTo>
                        <a:pt x="4326" y="1"/>
                      </a:lnTo>
                      <a:cubicBezTo>
                        <a:pt x="1938" y="4"/>
                        <a:pt x="0" y="1939"/>
                        <a:pt x="0" y="4327"/>
                      </a:cubicBezTo>
                      <a:lnTo>
                        <a:pt x="0" y="4498"/>
                      </a:lnTo>
                      <a:cubicBezTo>
                        <a:pt x="0" y="4789"/>
                        <a:pt x="236" y="5029"/>
                        <a:pt x="527" y="5029"/>
                      </a:cubicBezTo>
                      <a:cubicBezTo>
                        <a:pt x="822" y="5029"/>
                        <a:pt x="1061" y="4789"/>
                        <a:pt x="1058" y="4498"/>
                      </a:cubicBezTo>
                      <a:lnTo>
                        <a:pt x="1058" y="4327"/>
                      </a:lnTo>
                      <a:cubicBezTo>
                        <a:pt x="1061" y="2524"/>
                        <a:pt x="2524" y="1062"/>
                        <a:pt x="4326" y="1062"/>
                      </a:cubicBezTo>
                      <a:lnTo>
                        <a:pt x="11252" y="1062"/>
                      </a:lnTo>
                      <a:cubicBezTo>
                        <a:pt x="11256" y="1062"/>
                        <a:pt x="11260" y="1062"/>
                        <a:pt x="11264" y="1062"/>
                      </a:cubicBezTo>
                      <a:cubicBezTo>
                        <a:pt x="11557" y="1062"/>
                        <a:pt x="11799" y="825"/>
                        <a:pt x="11799" y="532"/>
                      </a:cubicBezTo>
                      <a:cubicBezTo>
                        <a:pt x="11799" y="237"/>
                        <a:pt x="11560" y="1"/>
                        <a:pt x="11270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solidFill>
                      <a:srgbClr val="00B050"/>
                    </a:solidFill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269" name="Google Shape;8152;p74">
                  <a:extLst>
                    <a:ext uri="{FF2B5EF4-FFF2-40B4-BE49-F238E27FC236}">
                      <a16:creationId xmlns:a16="http://schemas.microsoft.com/office/drawing/2014/main" id="{43BCED59-F85C-C79C-76D9-E63BCF590E9D}"/>
                    </a:ext>
                  </a:extLst>
                </p:cNvPr>
                <p:cNvSpPr/>
                <p:nvPr/>
              </p:nvSpPr>
              <p:spPr>
                <a:xfrm>
                  <a:off x="9455875" y="2286606"/>
                  <a:ext cx="137251" cy="1121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011" h="8180" extrusionOk="0">
                      <a:moveTo>
                        <a:pt x="515" y="1"/>
                      </a:moveTo>
                      <a:cubicBezTo>
                        <a:pt x="230" y="7"/>
                        <a:pt x="0" y="243"/>
                        <a:pt x="0" y="531"/>
                      </a:cubicBezTo>
                      <a:cubicBezTo>
                        <a:pt x="0" y="819"/>
                        <a:pt x="230" y="1052"/>
                        <a:pt x="515" y="1062"/>
                      </a:cubicBezTo>
                      <a:lnTo>
                        <a:pt x="4979" y="1062"/>
                      </a:lnTo>
                      <a:cubicBezTo>
                        <a:pt x="7173" y="1062"/>
                        <a:pt x="8946" y="2838"/>
                        <a:pt x="8949" y="5031"/>
                      </a:cubicBezTo>
                      <a:lnTo>
                        <a:pt x="8949" y="7649"/>
                      </a:lnTo>
                      <a:cubicBezTo>
                        <a:pt x="8949" y="7943"/>
                        <a:pt x="9188" y="8179"/>
                        <a:pt x="9480" y="8179"/>
                      </a:cubicBezTo>
                      <a:cubicBezTo>
                        <a:pt x="9771" y="8179"/>
                        <a:pt x="10010" y="7943"/>
                        <a:pt x="10010" y="7652"/>
                      </a:cubicBezTo>
                      <a:lnTo>
                        <a:pt x="10010" y="5031"/>
                      </a:lnTo>
                      <a:cubicBezTo>
                        <a:pt x="10007" y="2252"/>
                        <a:pt x="7758" y="4"/>
                        <a:pt x="4979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solidFill>
                      <a:srgbClr val="00B050"/>
                    </a:solidFill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270" name="Google Shape;8153;p74">
                  <a:extLst>
                    <a:ext uri="{FF2B5EF4-FFF2-40B4-BE49-F238E27FC236}">
                      <a16:creationId xmlns:a16="http://schemas.microsoft.com/office/drawing/2014/main" id="{ACA6C925-5165-87DC-BBD2-E17B21D7FC61}"/>
                    </a:ext>
                  </a:extLst>
                </p:cNvPr>
                <p:cNvSpPr/>
                <p:nvPr/>
              </p:nvSpPr>
              <p:spPr>
                <a:xfrm>
                  <a:off x="9578545" y="2355317"/>
                  <a:ext cx="116370" cy="145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488" h="1062" extrusionOk="0">
                      <a:moveTo>
                        <a:pt x="519" y="0"/>
                      </a:moveTo>
                      <a:cubicBezTo>
                        <a:pt x="231" y="10"/>
                        <a:pt x="1" y="243"/>
                        <a:pt x="1" y="531"/>
                      </a:cubicBezTo>
                      <a:cubicBezTo>
                        <a:pt x="1" y="819"/>
                        <a:pt x="231" y="1051"/>
                        <a:pt x="519" y="1061"/>
                      </a:cubicBezTo>
                      <a:lnTo>
                        <a:pt x="7973" y="1061"/>
                      </a:lnTo>
                      <a:cubicBezTo>
                        <a:pt x="8261" y="1051"/>
                        <a:pt x="8487" y="819"/>
                        <a:pt x="8487" y="531"/>
                      </a:cubicBezTo>
                      <a:cubicBezTo>
                        <a:pt x="8487" y="243"/>
                        <a:pt x="8261" y="10"/>
                        <a:pt x="7973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solidFill>
                      <a:srgbClr val="00B050"/>
                    </a:solidFill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271" name="Google Shape;8154;p74">
                  <a:extLst>
                    <a:ext uri="{FF2B5EF4-FFF2-40B4-BE49-F238E27FC236}">
                      <a16:creationId xmlns:a16="http://schemas.microsoft.com/office/drawing/2014/main" id="{8EA3DEDF-DDFA-3228-8526-061763C8E3B4}"/>
                    </a:ext>
                  </a:extLst>
                </p:cNvPr>
                <p:cNvSpPr/>
                <p:nvPr/>
              </p:nvSpPr>
              <p:spPr>
                <a:xfrm>
                  <a:off x="9533620" y="2389824"/>
                  <a:ext cx="104429" cy="5824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617" h="4248" extrusionOk="0">
                      <a:moveTo>
                        <a:pt x="2890" y="0"/>
                      </a:moveTo>
                      <a:cubicBezTo>
                        <a:pt x="1295" y="0"/>
                        <a:pt x="4" y="1294"/>
                        <a:pt x="1" y="2889"/>
                      </a:cubicBezTo>
                      <a:lnTo>
                        <a:pt x="1" y="3439"/>
                      </a:lnTo>
                      <a:cubicBezTo>
                        <a:pt x="10" y="3724"/>
                        <a:pt x="243" y="3954"/>
                        <a:pt x="531" y="3954"/>
                      </a:cubicBezTo>
                      <a:cubicBezTo>
                        <a:pt x="819" y="3954"/>
                        <a:pt x="1055" y="3724"/>
                        <a:pt x="1062" y="3439"/>
                      </a:cubicBezTo>
                      <a:lnTo>
                        <a:pt x="1062" y="2889"/>
                      </a:lnTo>
                      <a:cubicBezTo>
                        <a:pt x="1062" y="1880"/>
                        <a:pt x="1880" y="1061"/>
                        <a:pt x="2890" y="1058"/>
                      </a:cubicBezTo>
                      <a:lnTo>
                        <a:pt x="4669" y="1058"/>
                      </a:lnTo>
                      <a:cubicBezTo>
                        <a:pt x="5711" y="1061"/>
                        <a:pt x="6555" y="1902"/>
                        <a:pt x="6555" y="2944"/>
                      </a:cubicBezTo>
                      <a:lnTo>
                        <a:pt x="6555" y="3717"/>
                      </a:lnTo>
                      <a:cubicBezTo>
                        <a:pt x="6555" y="4012"/>
                        <a:pt x="6795" y="4248"/>
                        <a:pt x="7086" y="4248"/>
                      </a:cubicBezTo>
                      <a:cubicBezTo>
                        <a:pt x="7380" y="4248"/>
                        <a:pt x="7617" y="4012"/>
                        <a:pt x="7617" y="3717"/>
                      </a:cubicBezTo>
                      <a:lnTo>
                        <a:pt x="7617" y="2944"/>
                      </a:lnTo>
                      <a:cubicBezTo>
                        <a:pt x="7613" y="1320"/>
                        <a:pt x="6297" y="0"/>
                        <a:pt x="4669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solidFill>
                      <a:srgbClr val="00B050"/>
                    </a:solidFill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272" name="Google Shape;8155;p74">
                  <a:extLst>
                    <a:ext uri="{FF2B5EF4-FFF2-40B4-BE49-F238E27FC236}">
                      <a16:creationId xmlns:a16="http://schemas.microsoft.com/office/drawing/2014/main" id="{7DCD3469-8D76-9684-23AF-C2BA43AE2B7F}"/>
                    </a:ext>
                  </a:extLst>
                </p:cNvPr>
                <p:cNvSpPr/>
                <p:nvPr/>
              </p:nvSpPr>
              <p:spPr>
                <a:xfrm>
                  <a:off x="9504885" y="2171202"/>
                  <a:ext cx="97684" cy="145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125" h="1059" extrusionOk="0">
                      <a:moveTo>
                        <a:pt x="6598" y="0"/>
                      </a:moveTo>
                      <a:cubicBezTo>
                        <a:pt x="6592" y="0"/>
                        <a:pt x="6587" y="0"/>
                        <a:pt x="6581" y="0"/>
                      </a:cubicBezTo>
                      <a:lnTo>
                        <a:pt x="515" y="0"/>
                      </a:lnTo>
                      <a:cubicBezTo>
                        <a:pt x="227" y="7"/>
                        <a:pt x="0" y="243"/>
                        <a:pt x="0" y="528"/>
                      </a:cubicBezTo>
                      <a:cubicBezTo>
                        <a:pt x="0" y="816"/>
                        <a:pt x="227" y="1052"/>
                        <a:pt x="515" y="1058"/>
                      </a:cubicBezTo>
                      <a:lnTo>
                        <a:pt x="6581" y="1058"/>
                      </a:lnTo>
                      <a:cubicBezTo>
                        <a:pt x="6587" y="1058"/>
                        <a:pt x="6592" y="1059"/>
                        <a:pt x="6598" y="1059"/>
                      </a:cubicBezTo>
                      <a:cubicBezTo>
                        <a:pt x="6888" y="1059"/>
                        <a:pt x="7124" y="823"/>
                        <a:pt x="7124" y="528"/>
                      </a:cubicBezTo>
                      <a:cubicBezTo>
                        <a:pt x="7124" y="236"/>
                        <a:pt x="6888" y="0"/>
                        <a:pt x="6598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solidFill>
                      <a:srgbClr val="00B050"/>
                    </a:solidFill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273" name="Google Shape;8156;p74">
                  <a:extLst>
                    <a:ext uri="{FF2B5EF4-FFF2-40B4-BE49-F238E27FC236}">
                      <a16:creationId xmlns:a16="http://schemas.microsoft.com/office/drawing/2014/main" id="{6E20131C-54B8-0CD8-C18E-DD586C2D3BA4}"/>
                    </a:ext>
                  </a:extLst>
                </p:cNvPr>
                <p:cNvSpPr/>
                <p:nvPr/>
              </p:nvSpPr>
              <p:spPr>
                <a:xfrm>
                  <a:off x="9587826" y="2129731"/>
                  <a:ext cx="106993" cy="9746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804" h="7109" extrusionOk="0">
                      <a:moveTo>
                        <a:pt x="4230" y="0"/>
                      </a:moveTo>
                      <a:cubicBezTo>
                        <a:pt x="4224" y="0"/>
                        <a:pt x="4218" y="0"/>
                        <a:pt x="4213" y="0"/>
                      </a:cubicBezTo>
                      <a:lnTo>
                        <a:pt x="3339" y="0"/>
                      </a:lnTo>
                      <a:cubicBezTo>
                        <a:pt x="1495" y="0"/>
                        <a:pt x="3" y="1495"/>
                        <a:pt x="0" y="3336"/>
                      </a:cubicBezTo>
                      <a:lnTo>
                        <a:pt x="0" y="3850"/>
                      </a:lnTo>
                      <a:cubicBezTo>
                        <a:pt x="3" y="5649"/>
                        <a:pt x="1459" y="7108"/>
                        <a:pt x="3258" y="7108"/>
                      </a:cubicBezTo>
                      <a:lnTo>
                        <a:pt x="7286" y="7108"/>
                      </a:lnTo>
                      <a:cubicBezTo>
                        <a:pt x="7574" y="7102"/>
                        <a:pt x="7804" y="6866"/>
                        <a:pt x="7804" y="6578"/>
                      </a:cubicBezTo>
                      <a:cubicBezTo>
                        <a:pt x="7804" y="6290"/>
                        <a:pt x="7574" y="6057"/>
                        <a:pt x="7286" y="6047"/>
                      </a:cubicBezTo>
                      <a:lnTo>
                        <a:pt x="3258" y="6047"/>
                      </a:lnTo>
                      <a:cubicBezTo>
                        <a:pt x="2045" y="6047"/>
                        <a:pt x="1061" y="5064"/>
                        <a:pt x="1061" y="3850"/>
                      </a:cubicBezTo>
                      <a:lnTo>
                        <a:pt x="1061" y="3336"/>
                      </a:lnTo>
                      <a:cubicBezTo>
                        <a:pt x="1061" y="2081"/>
                        <a:pt x="2080" y="1061"/>
                        <a:pt x="3339" y="1058"/>
                      </a:cubicBezTo>
                      <a:lnTo>
                        <a:pt x="4213" y="1058"/>
                      </a:lnTo>
                      <a:cubicBezTo>
                        <a:pt x="4218" y="1058"/>
                        <a:pt x="4224" y="1059"/>
                        <a:pt x="4230" y="1059"/>
                      </a:cubicBezTo>
                      <a:cubicBezTo>
                        <a:pt x="4520" y="1059"/>
                        <a:pt x="4756" y="823"/>
                        <a:pt x="4756" y="528"/>
                      </a:cubicBezTo>
                      <a:cubicBezTo>
                        <a:pt x="4756" y="236"/>
                        <a:pt x="4520" y="0"/>
                        <a:pt x="4230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solidFill>
                      <a:srgbClr val="00B050"/>
                    </a:solidFill>
                    <a:cs typeface="B Nazanin" panose="00000400000000000000" pitchFamily="2" charset="-78"/>
                  </a:endParaRPr>
                </a:p>
              </p:txBody>
            </p:sp>
          </p:grpSp>
        </p:grpSp>
      </p:grpSp>
      <p:grpSp>
        <p:nvGrpSpPr>
          <p:cNvPr id="281" name="Google Shape;8157;p74">
            <a:extLst>
              <a:ext uri="{FF2B5EF4-FFF2-40B4-BE49-F238E27FC236}">
                <a16:creationId xmlns:a16="http://schemas.microsoft.com/office/drawing/2014/main" id="{FDB8869E-84D5-1404-503D-7063FCD83B11}"/>
              </a:ext>
            </a:extLst>
          </p:cNvPr>
          <p:cNvGrpSpPr/>
          <p:nvPr/>
        </p:nvGrpSpPr>
        <p:grpSpPr>
          <a:xfrm>
            <a:off x="8041382" y="2565991"/>
            <a:ext cx="1425114" cy="1571802"/>
            <a:chOff x="4206459" y="1191441"/>
            <a:chExt cx="712557" cy="785901"/>
          </a:xfrm>
        </p:grpSpPr>
        <p:sp>
          <p:nvSpPr>
            <p:cNvPr id="282" name="Google Shape;8158;p74">
              <a:extLst>
                <a:ext uri="{FF2B5EF4-FFF2-40B4-BE49-F238E27FC236}">
                  <a16:creationId xmlns:a16="http://schemas.microsoft.com/office/drawing/2014/main" id="{D5211D46-46F4-21AF-A003-441C68D04D0D}"/>
                </a:ext>
              </a:extLst>
            </p:cNvPr>
            <p:cNvSpPr/>
            <p:nvPr/>
          </p:nvSpPr>
          <p:spPr>
            <a:xfrm>
              <a:off x="4548248" y="1328649"/>
              <a:ext cx="325201" cy="322547"/>
            </a:xfrm>
            <a:custGeom>
              <a:avLst/>
              <a:gdLst/>
              <a:ahLst/>
              <a:cxnLst/>
              <a:rect l="l" t="t" r="r" b="b"/>
              <a:pathLst>
                <a:path w="25486" h="25278" extrusionOk="0">
                  <a:moveTo>
                    <a:pt x="12746" y="4905"/>
                  </a:moveTo>
                  <a:cubicBezTo>
                    <a:pt x="13701" y="4905"/>
                    <a:pt x="14672" y="5083"/>
                    <a:pt x="15613" y="5460"/>
                  </a:cubicBezTo>
                  <a:cubicBezTo>
                    <a:pt x="19580" y="7047"/>
                    <a:pt x="21508" y="11545"/>
                    <a:pt x="19923" y="15511"/>
                  </a:cubicBezTo>
                  <a:cubicBezTo>
                    <a:pt x="18714" y="18534"/>
                    <a:pt x="15811" y="20374"/>
                    <a:pt x="12742" y="20374"/>
                  </a:cubicBezTo>
                  <a:cubicBezTo>
                    <a:pt x="11786" y="20374"/>
                    <a:pt x="10814" y="20196"/>
                    <a:pt x="9873" y="19819"/>
                  </a:cubicBezTo>
                  <a:cubicBezTo>
                    <a:pt x="5908" y="18234"/>
                    <a:pt x="3978" y="13734"/>
                    <a:pt x="5563" y="9769"/>
                  </a:cubicBezTo>
                  <a:cubicBezTo>
                    <a:pt x="6772" y="6745"/>
                    <a:pt x="9676" y="4905"/>
                    <a:pt x="12746" y="4905"/>
                  </a:cubicBezTo>
                  <a:close/>
                  <a:moveTo>
                    <a:pt x="15551" y="1"/>
                  </a:moveTo>
                  <a:cubicBezTo>
                    <a:pt x="15240" y="1"/>
                    <a:pt x="14946" y="187"/>
                    <a:pt x="14824" y="492"/>
                  </a:cubicBezTo>
                  <a:lnTo>
                    <a:pt x="14047" y="2435"/>
                  </a:lnTo>
                  <a:cubicBezTo>
                    <a:pt x="13612" y="2378"/>
                    <a:pt x="13174" y="2350"/>
                    <a:pt x="12736" y="2350"/>
                  </a:cubicBezTo>
                  <a:cubicBezTo>
                    <a:pt x="12218" y="2350"/>
                    <a:pt x="11700" y="2390"/>
                    <a:pt x="11187" y="2469"/>
                  </a:cubicBezTo>
                  <a:lnTo>
                    <a:pt x="10364" y="547"/>
                  </a:lnTo>
                  <a:cubicBezTo>
                    <a:pt x="10238" y="251"/>
                    <a:pt x="9949" y="73"/>
                    <a:pt x="9646" y="73"/>
                  </a:cubicBezTo>
                  <a:cubicBezTo>
                    <a:pt x="9543" y="73"/>
                    <a:pt x="9438" y="93"/>
                    <a:pt x="9338" y="137"/>
                  </a:cubicBezTo>
                  <a:lnTo>
                    <a:pt x="6036" y="1553"/>
                  </a:lnTo>
                  <a:cubicBezTo>
                    <a:pt x="5640" y="1722"/>
                    <a:pt x="5456" y="2182"/>
                    <a:pt x="5626" y="2579"/>
                  </a:cubicBezTo>
                  <a:lnTo>
                    <a:pt x="6449" y="4501"/>
                  </a:lnTo>
                  <a:cubicBezTo>
                    <a:pt x="5690" y="5085"/>
                    <a:pt x="5019" y="5775"/>
                    <a:pt x="4452" y="6549"/>
                  </a:cubicBezTo>
                  <a:lnTo>
                    <a:pt x="2510" y="5772"/>
                  </a:lnTo>
                  <a:cubicBezTo>
                    <a:pt x="2414" y="5734"/>
                    <a:pt x="2316" y="5716"/>
                    <a:pt x="2219" y="5716"/>
                  </a:cubicBezTo>
                  <a:cubicBezTo>
                    <a:pt x="1910" y="5716"/>
                    <a:pt x="1616" y="5901"/>
                    <a:pt x="1493" y="6208"/>
                  </a:cubicBezTo>
                  <a:lnTo>
                    <a:pt x="161" y="9542"/>
                  </a:lnTo>
                  <a:cubicBezTo>
                    <a:pt x="0" y="9944"/>
                    <a:pt x="194" y="10398"/>
                    <a:pt x="596" y="10558"/>
                  </a:cubicBezTo>
                  <a:lnTo>
                    <a:pt x="2537" y="11335"/>
                  </a:lnTo>
                  <a:cubicBezTo>
                    <a:pt x="2415" y="12285"/>
                    <a:pt x="2426" y="13249"/>
                    <a:pt x="2572" y="14195"/>
                  </a:cubicBezTo>
                  <a:lnTo>
                    <a:pt x="651" y="15018"/>
                  </a:lnTo>
                  <a:cubicBezTo>
                    <a:pt x="253" y="15189"/>
                    <a:pt x="71" y="15649"/>
                    <a:pt x="241" y="16046"/>
                  </a:cubicBezTo>
                  <a:lnTo>
                    <a:pt x="1655" y="19347"/>
                  </a:lnTo>
                  <a:cubicBezTo>
                    <a:pt x="1781" y="19643"/>
                    <a:pt x="2070" y="19821"/>
                    <a:pt x="2373" y="19821"/>
                  </a:cubicBezTo>
                  <a:cubicBezTo>
                    <a:pt x="2476" y="19821"/>
                    <a:pt x="2581" y="19800"/>
                    <a:pt x="2681" y="19756"/>
                  </a:cubicBezTo>
                  <a:lnTo>
                    <a:pt x="4603" y="18933"/>
                  </a:lnTo>
                  <a:cubicBezTo>
                    <a:pt x="5189" y="19692"/>
                    <a:pt x="5879" y="20365"/>
                    <a:pt x="6651" y="20930"/>
                  </a:cubicBezTo>
                  <a:lnTo>
                    <a:pt x="5874" y="22873"/>
                  </a:lnTo>
                  <a:cubicBezTo>
                    <a:pt x="5714" y="23273"/>
                    <a:pt x="5909" y="23728"/>
                    <a:pt x="6310" y="23888"/>
                  </a:cubicBezTo>
                  <a:lnTo>
                    <a:pt x="9645" y="25222"/>
                  </a:lnTo>
                  <a:cubicBezTo>
                    <a:pt x="9740" y="25260"/>
                    <a:pt x="9838" y="25278"/>
                    <a:pt x="9935" y="25278"/>
                  </a:cubicBezTo>
                  <a:cubicBezTo>
                    <a:pt x="10245" y="25278"/>
                    <a:pt x="10538" y="25092"/>
                    <a:pt x="10660" y="24786"/>
                  </a:cubicBezTo>
                  <a:lnTo>
                    <a:pt x="11437" y="22845"/>
                  </a:lnTo>
                  <a:cubicBezTo>
                    <a:pt x="11871" y="22901"/>
                    <a:pt x="12308" y="22929"/>
                    <a:pt x="12745" y="22929"/>
                  </a:cubicBezTo>
                  <a:cubicBezTo>
                    <a:pt x="13264" y="22929"/>
                    <a:pt x="13784" y="22889"/>
                    <a:pt x="14299" y="22810"/>
                  </a:cubicBezTo>
                  <a:lnTo>
                    <a:pt x="15122" y="24732"/>
                  </a:lnTo>
                  <a:cubicBezTo>
                    <a:pt x="15248" y="25028"/>
                    <a:pt x="15536" y="25206"/>
                    <a:pt x="15839" y="25206"/>
                  </a:cubicBezTo>
                  <a:cubicBezTo>
                    <a:pt x="15943" y="25206"/>
                    <a:pt x="16047" y="25185"/>
                    <a:pt x="16148" y="25142"/>
                  </a:cubicBezTo>
                  <a:lnTo>
                    <a:pt x="19449" y="23728"/>
                  </a:lnTo>
                  <a:cubicBezTo>
                    <a:pt x="19846" y="23558"/>
                    <a:pt x="20030" y="23098"/>
                    <a:pt x="19860" y="22701"/>
                  </a:cubicBezTo>
                  <a:lnTo>
                    <a:pt x="19037" y="20780"/>
                  </a:lnTo>
                  <a:cubicBezTo>
                    <a:pt x="19794" y="20194"/>
                    <a:pt x="20467" y="19503"/>
                    <a:pt x="21034" y="18732"/>
                  </a:cubicBezTo>
                  <a:lnTo>
                    <a:pt x="22975" y="19508"/>
                  </a:lnTo>
                  <a:cubicBezTo>
                    <a:pt x="23070" y="19546"/>
                    <a:pt x="23168" y="19564"/>
                    <a:pt x="23265" y="19564"/>
                  </a:cubicBezTo>
                  <a:cubicBezTo>
                    <a:pt x="23576" y="19564"/>
                    <a:pt x="23869" y="19378"/>
                    <a:pt x="23992" y="19073"/>
                  </a:cubicBezTo>
                  <a:lnTo>
                    <a:pt x="25326" y="15737"/>
                  </a:lnTo>
                  <a:cubicBezTo>
                    <a:pt x="25486" y="15337"/>
                    <a:pt x="25290" y="14882"/>
                    <a:pt x="24890" y="14722"/>
                  </a:cubicBezTo>
                  <a:lnTo>
                    <a:pt x="22948" y="13945"/>
                  </a:lnTo>
                  <a:cubicBezTo>
                    <a:pt x="23071" y="12994"/>
                    <a:pt x="23060" y="12032"/>
                    <a:pt x="22914" y="11084"/>
                  </a:cubicBezTo>
                  <a:lnTo>
                    <a:pt x="24835" y="10261"/>
                  </a:lnTo>
                  <a:cubicBezTo>
                    <a:pt x="25231" y="10091"/>
                    <a:pt x="25415" y="9631"/>
                    <a:pt x="25245" y="9234"/>
                  </a:cubicBezTo>
                  <a:lnTo>
                    <a:pt x="23830" y="5934"/>
                  </a:lnTo>
                  <a:cubicBezTo>
                    <a:pt x="23703" y="5637"/>
                    <a:pt x="23414" y="5459"/>
                    <a:pt x="23111" y="5459"/>
                  </a:cubicBezTo>
                  <a:cubicBezTo>
                    <a:pt x="23008" y="5459"/>
                    <a:pt x="22904" y="5479"/>
                    <a:pt x="22803" y="5522"/>
                  </a:cubicBezTo>
                  <a:lnTo>
                    <a:pt x="20882" y="6347"/>
                  </a:lnTo>
                  <a:cubicBezTo>
                    <a:pt x="20297" y="5588"/>
                    <a:pt x="19607" y="4915"/>
                    <a:pt x="18835" y="4348"/>
                  </a:cubicBezTo>
                  <a:lnTo>
                    <a:pt x="19610" y="2408"/>
                  </a:lnTo>
                  <a:cubicBezTo>
                    <a:pt x="19770" y="2006"/>
                    <a:pt x="19577" y="1551"/>
                    <a:pt x="19175" y="1391"/>
                  </a:cubicBezTo>
                  <a:lnTo>
                    <a:pt x="15841" y="57"/>
                  </a:lnTo>
                  <a:cubicBezTo>
                    <a:pt x="15745" y="19"/>
                    <a:pt x="15647" y="1"/>
                    <a:pt x="1555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83" name="Google Shape;8159;p74">
              <a:extLst>
                <a:ext uri="{FF2B5EF4-FFF2-40B4-BE49-F238E27FC236}">
                  <a16:creationId xmlns:a16="http://schemas.microsoft.com/office/drawing/2014/main" id="{A36490F1-2C84-99EC-600D-05C7ED3298CD}"/>
                </a:ext>
              </a:extLst>
            </p:cNvPr>
            <p:cNvSpPr/>
            <p:nvPr/>
          </p:nvSpPr>
          <p:spPr>
            <a:xfrm>
              <a:off x="4557499" y="1656607"/>
              <a:ext cx="306674" cy="306648"/>
            </a:xfrm>
            <a:custGeom>
              <a:avLst/>
              <a:gdLst/>
              <a:ahLst/>
              <a:cxnLst/>
              <a:rect l="l" t="t" r="r" b="b"/>
              <a:pathLst>
                <a:path w="24034" h="24032" extrusionOk="0">
                  <a:moveTo>
                    <a:pt x="12017" y="4775"/>
                  </a:moveTo>
                  <a:cubicBezTo>
                    <a:pt x="16016" y="4775"/>
                    <a:pt x="19258" y="8018"/>
                    <a:pt x="19258" y="12017"/>
                  </a:cubicBezTo>
                  <a:cubicBezTo>
                    <a:pt x="19258" y="16015"/>
                    <a:pt x="16016" y="19256"/>
                    <a:pt x="12019" y="19256"/>
                  </a:cubicBezTo>
                  <a:lnTo>
                    <a:pt x="12017" y="19256"/>
                  </a:lnTo>
                  <a:cubicBezTo>
                    <a:pt x="8019" y="19256"/>
                    <a:pt x="4778" y="16015"/>
                    <a:pt x="4778" y="12017"/>
                  </a:cubicBezTo>
                  <a:cubicBezTo>
                    <a:pt x="4778" y="8018"/>
                    <a:pt x="8019" y="4775"/>
                    <a:pt x="12017" y="4775"/>
                  </a:cubicBezTo>
                  <a:close/>
                  <a:moveTo>
                    <a:pt x="10336" y="0"/>
                  </a:moveTo>
                  <a:cubicBezTo>
                    <a:pt x="9932" y="0"/>
                    <a:pt x="9604" y="327"/>
                    <a:pt x="9604" y="732"/>
                  </a:cubicBezTo>
                  <a:lnTo>
                    <a:pt x="9604" y="2689"/>
                  </a:lnTo>
                  <a:cubicBezTo>
                    <a:pt x="8734" y="2913"/>
                    <a:pt x="7902" y="3259"/>
                    <a:pt x="7128" y="3714"/>
                  </a:cubicBezTo>
                  <a:lnTo>
                    <a:pt x="5745" y="2330"/>
                  </a:lnTo>
                  <a:cubicBezTo>
                    <a:pt x="5602" y="2187"/>
                    <a:pt x="5415" y="2115"/>
                    <a:pt x="5228" y="2115"/>
                  </a:cubicBezTo>
                  <a:cubicBezTo>
                    <a:pt x="5040" y="2115"/>
                    <a:pt x="4853" y="2187"/>
                    <a:pt x="4710" y="2330"/>
                  </a:cubicBezTo>
                  <a:lnTo>
                    <a:pt x="2332" y="4708"/>
                  </a:lnTo>
                  <a:cubicBezTo>
                    <a:pt x="2046" y="4995"/>
                    <a:pt x="2046" y="5457"/>
                    <a:pt x="2332" y="5744"/>
                  </a:cubicBezTo>
                  <a:lnTo>
                    <a:pt x="3716" y="7128"/>
                  </a:lnTo>
                  <a:cubicBezTo>
                    <a:pt x="3260" y="7900"/>
                    <a:pt x="2915" y="8734"/>
                    <a:pt x="2691" y="9602"/>
                  </a:cubicBezTo>
                  <a:lnTo>
                    <a:pt x="734" y="9602"/>
                  </a:lnTo>
                  <a:cubicBezTo>
                    <a:pt x="329" y="9602"/>
                    <a:pt x="1" y="9930"/>
                    <a:pt x="1" y="10335"/>
                  </a:cubicBezTo>
                  <a:lnTo>
                    <a:pt x="1" y="13698"/>
                  </a:lnTo>
                  <a:cubicBezTo>
                    <a:pt x="1" y="14101"/>
                    <a:pt x="329" y="14430"/>
                    <a:pt x="734" y="14430"/>
                  </a:cubicBezTo>
                  <a:lnTo>
                    <a:pt x="2691" y="14430"/>
                  </a:lnTo>
                  <a:cubicBezTo>
                    <a:pt x="2915" y="15298"/>
                    <a:pt x="3260" y="16132"/>
                    <a:pt x="3716" y="16904"/>
                  </a:cubicBezTo>
                  <a:lnTo>
                    <a:pt x="2332" y="18289"/>
                  </a:lnTo>
                  <a:cubicBezTo>
                    <a:pt x="2046" y="18574"/>
                    <a:pt x="2046" y="19038"/>
                    <a:pt x="2332" y="19323"/>
                  </a:cubicBezTo>
                  <a:lnTo>
                    <a:pt x="4710" y="21701"/>
                  </a:lnTo>
                  <a:cubicBezTo>
                    <a:pt x="4853" y="21845"/>
                    <a:pt x="5040" y="21916"/>
                    <a:pt x="5228" y="21916"/>
                  </a:cubicBezTo>
                  <a:cubicBezTo>
                    <a:pt x="5415" y="21916"/>
                    <a:pt x="5602" y="21845"/>
                    <a:pt x="5745" y="21701"/>
                  </a:cubicBezTo>
                  <a:lnTo>
                    <a:pt x="7128" y="20318"/>
                  </a:lnTo>
                  <a:cubicBezTo>
                    <a:pt x="7902" y="20774"/>
                    <a:pt x="8736" y="21118"/>
                    <a:pt x="9604" y="21343"/>
                  </a:cubicBezTo>
                  <a:lnTo>
                    <a:pt x="9604" y="23299"/>
                  </a:lnTo>
                  <a:cubicBezTo>
                    <a:pt x="9604" y="23705"/>
                    <a:pt x="9932" y="24031"/>
                    <a:pt x="10336" y="24031"/>
                  </a:cubicBezTo>
                  <a:lnTo>
                    <a:pt x="13699" y="24031"/>
                  </a:lnTo>
                  <a:cubicBezTo>
                    <a:pt x="14104" y="24031"/>
                    <a:pt x="14432" y="23705"/>
                    <a:pt x="14432" y="23299"/>
                  </a:cubicBezTo>
                  <a:lnTo>
                    <a:pt x="14432" y="21343"/>
                  </a:lnTo>
                  <a:cubicBezTo>
                    <a:pt x="15300" y="21118"/>
                    <a:pt x="16134" y="20773"/>
                    <a:pt x="16906" y="20318"/>
                  </a:cubicBezTo>
                  <a:lnTo>
                    <a:pt x="18290" y="21701"/>
                  </a:lnTo>
                  <a:cubicBezTo>
                    <a:pt x="18433" y="21844"/>
                    <a:pt x="18620" y="21915"/>
                    <a:pt x="18808" y="21915"/>
                  </a:cubicBezTo>
                  <a:cubicBezTo>
                    <a:pt x="18995" y="21915"/>
                    <a:pt x="19182" y="21844"/>
                    <a:pt x="19326" y="21701"/>
                  </a:cubicBezTo>
                  <a:lnTo>
                    <a:pt x="21704" y="19323"/>
                  </a:lnTo>
                  <a:cubicBezTo>
                    <a:pt x="21989" y="19037"/>
                    <a:pt x="21989" y="18574"/>
                    <a:pt x="21704" y="18287"/>
                  </a:cubicBezTo>
                  <a:lnTo>
                    <a:pt x="20320" y="16904"/>
                  </a:lnTo>
                  <a:cubicBezTo>
                    <a:pt x="20775" y="16130"/>
                    <a:pt x="21121" y="15298"/>
                    <a:pt x="21345" y="14430"/>
                  </a:cubicBezTo>
                  <a:lnTo>
                    <a:pt x="23302" y="14430"/>
                  </a:lnTo>
                  <a:cubicBezTo>
                    <a:pt x="23705" y="14430"/>
                    <a:pt x="24034" y="14101"/>
                    <a:pt x="24034" y="13696"/>
                  </a:cubicBezTo>
                  <a:lnTo>
                    <a:pt x="24034" y="10334"/>
                  </a:lnTo>
                  <a:cubicBezTo>
                    <a:pt x="24034" y="9930"/>
                    <a:pt x="23705" y="9602"/>
                    <a:pt x="23302" y="9602"/>
                  </a:cubicBezTo>
                  <a:lnTo>
                    <a:pt x="21343" y="9602"/>
                  </a:lnTo>
                  <a:cubicBezTo>
                    <a:pt x="21121" y="8734"/>
                    <a:pt x="20775" y="7900"/>
                    <a:pt x="20320" y="7128"/>
                  </a:cubicBezTo>
                  <a:lnTo>
                    <a:pt x="21704" y="5744"/>
                  </a:lnTo>
                  <a:cubicBezTo>
                    <a:pt x="21989" y="5457"/>
                    <a:pt x="21989" y="4995"/>
                    <a:pt x="21704" y="4708"/>
                  </a:cubicBezTo>
                  <a:lnTo>
                    <a:pt x="19326" y="2330"/>
                  </a:lnTo>
                  <a:cubicBezTo>
                    <a:pt x="19182" y="2187"/>
                    <a:pt x="18995" y="2115"/>
                    <a:pt x="18808" y="2115"/>
                  </a:cubicBezTo>
                  <a:cubicBezTo>
                    <a:pt x="18620" y="2115"/>
                    <a:pt x="18433" y="2187"/>
                    <a:pt x="18290" y="2330"/>
                  </a:cubicBezTo>
                  <a:lnTo>
                    <a:pt x="16906" y="3714"/>
                  </a:lnTo>
                  <a:cubicBezTo>
                    <a:pt x="16133" y="3259"/>
                    <a:pt x="15300" y="2913"/>
                    <a:pt x="14430" y="2689"/>
                  </a:cubicBezTo>
                  <a:lnTo>
                    <a:pt x="14430" y="732"/>
                  </a:lnTo>
                  <a:cubicBezTo>
                    <a:pt x="14430" y="327"/>
                    <a:pt x="14104" y="0"/>
                    <a:pt x="1369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84" name="Google Shape;8160;p74">
              <a:extLst>
                <a:ext uri="{FF2B5EF4-FFF2-40B4-BE49-F238E27FC236}">
                  <a16:creationId xmlns:a16="http://schemas.microsoft.com/office/drawing/2014/main" id="{422DC248-F77A-474D-41BA-108317C3F4AA}"/>
                </a:ext>
              </a:extLst>
            </p:cNvPr>
            <p:cNvSpPr/>
            <p:nvPr/>
          </p:nvSpPr>
          <p:spPr>
            <a:xfrm>
              <a:off x="4251067" y="1523035"/>
              <a:ext cx="327536" cy="325023"/>
            </a:xfrm>
            <a:custGeom>
              <a:avLst/>
              <a:gdLst/>
              <a:ahLst/>
              <a:cxnLst/>
              <a:rect l="l" t="t" r="r" b="b"/>
              <a:pathLst>
                <a:path w="25669" h="25472" extrusionOk="0">
                  <a:moveTo>
                    <a:pt x="12840" y="5002"/>
                  </a:moveTo>
                  <a:cubicBezTo>
                    <a:pt x="13949" y="5002"/>
                    <a:pt x="15075" y="5242"/>
                    <a:pt x="16144" y="5747"/>
                  </a:cubicBezTo>
                  <a:cubicBezTo>
                    <a:pt x="20003" y="7575"/>
                    <a:pt x="21651" y="12185"/>
                    <a:pt x="19822" y="16044"/>
                  </a:cubicBezTo>
                  <a:cubicBezTo>
                    <a:pt x="18501" y="18836"/>
                    <a:pt x="15726" y="20470"/>
                    <a:pt x="12830" y="20470"/>
                  </a:cubicBezTo>
                  <a:cubicBezTo>
                    <a:pt x="11721" y="20470"/>
                    <a:pt x="10595" y="20230"/>
                    <a:pt x="9525" y="19724"/>
                  </a:cubicBezTo>
                  <a:cubicBezTo>
                    <a:pt x="5666" y="17897"/>
                    <a:pt x="4018" y="13286"/>
                    <a:pt x="5845" y="9427"/>
                  </a:cubicBezTo>
                  <a:cubicBezTo>
                    <a:pt x="7167" y="6636"/>
                    <a:pt x="9944" y="5002"/>
                    <a:pt x="12840" y="5002"/>
                  </a:cubicBezTo>
                  <a:close/>
                  <a:moveTo>
                    <a:pt x="10471" y="1"/>
                  </a:moveTo>
                  <a:cubicBezTo>
                    <a:pt x="10383" y="1"/>
                    <a:pt x="10294" y="16"/>
                    <a:pt x="10208" y="47"/>
                  </a:cubicBezTo>
                  <a:lnTo>
                    <a:pt x="6824" y="1256"/>
                  </a:lnTo>
                  <a:cubicBezTo>
                    <a:pt x="6417" y="1401"/>
                    <a:pt x="6206" y="1848"/>
                    <a:pt x="6351" y="2255"/>
                  </a:cubicBezTo>
                  <a:lnTo>
                    <a:pt x="7054" y="4223"/>
                  </a:lnTo>
                  <a:cubicBezTo>
                    <a:pt x="6262" y="4761"/>
                    <a:pt x="5548" y="5408"/>
                    <a:pt x="4934" y="6145"/>
                  </a:cubicBezTo>
                  <a:lnTo>
                    <a:pt x="3045" y="5249"/>
                  </a:lnTo>
                  <a:cubicBezTo>
                    <a:pt x="2937" y="5199"/>
                    <a:pt x="2823" y="5174"/>
                    <a:pt x="2711" y="5174"/>
                  </a:cubicBezTo>
                  <a:cubicBezTo>
                    <a:pt x="2418" y="5174"/>
                    <a:pt x="2137" y="5340"/>
                    <a:pt x="2004" y="5623"/>
                  </a:cubicBezTo>
                  <a:lnTo>
                    <a:pt x="467" y="8868"/>
                  </a:lnTo>
                  <a:cubicBezTo>
                    <a:pt x="282" y="9259"/>
                    <a:pt x="449" y="9725"/>
                    <a:pt x="840" y="9909"/>
                  </a:cubicBezTo>
                  <a:lnTo>
                    <a:pt x="2729" y="10804"/>
                  </a:lnTo>
                  <a:cubicBezTo>
                    <a:pt x="2548" y="11744"/>
                    <a:pt x="2500" y="12707"/>
                    <a:pt x="2587" y="13661"/>
                  </a:cubicBezTo>
                  <a:lnTo>
                    <a:pt x="619" y="14364"/>
                  </a:lnTo>
                  <a:cubicBezTo>
                    <a:pt x="212" y="14510"/>
                    <a:pt x="1" y="14957"/>
                    <a:pt x="145" y="15363"/>
                  </a:cubicBezTo>
                  <a:lnTo>
                    <a:pt x="1354" y="18747"/>
                  </a:lnTo>
                  <a:cubicBezTo>
                    <a:pt x="1467" y="19067"/>
                    <a:pt x="1768" y="19265"/>
                    <a:pt x="2089" y="19265"/>
                  </a:cubicBezTo>
                  <a:cubicBezTo>
                    <a:pt x="2177" y="19265"/>
                    <a:pt x="2266" y="19251"/>
                    <a:pt x="2353" y="19219"/>
                  </a:cubicBezTo>
                  <a:lnTo>
                    <a:pt x="4321" y="18516"/>
                  </a:lnTo>
                  <a:cubicBezTo>
                    <a:pt x="4859" y="19309"/>
                    <a:pt x="5506" y="20023"/>
                    <a:pt x="6243" y="20637"/>
                  </a:cubicBezTo>
                  <a:lnTo>
                    <a:pt x="5347" y="22526"/>
                  </a:lnTo>
                  <a:cubicBezTo>
                    <a:pt x="5163" y="22917"/>
                    <a:pt x="5330" y="23383"/>
                    <a:pt x="5721" y="23567"/>
                  </a:cubicBezTo>
                  <a:lnTo>
                    <a:pt x="8966" y="25104"/>
                  </a:lnTo>
                  <a:cubicBezTo>
                    <a:pt x="9074" y="25155"/>
                    <a:pt x="9188" y="25179"/>
                    <a:pt x="9300" y="25179"/>
                  </a:cubicBezTo>
                  <a:cubicBezTo>
                    <a:pt x="9593" y="25179"/>
                    <a:pt x="9874" y="25014"/>
                    <a:pt x="10007" y="24731"/>
                  </a:cubicBezTo>
                  <a:lnTo>
                    <a:pt x="10902" y="22842"/>
                  </a:lnTo>
                  <a:cubicBezTo>
                    <a:pt x="11540" y="22964"/>
                    <a:pt x="12187" y="23026"/>
                    <a:pt x="12836" y="23026"/>
                  </a:cubicBezTo>
                  <a:cubicBezTo>
                    <a:pt x="13144" y="23026"/>
                    <a:pt x="13452" y="23012"/>
                    <a:pt x="13759" y="22984"/>
                  </a:cubicBezTo>
                  <a:lnTo>
                    <a:pt x="14462" y="24952"/>
                  </a:lnTo>
                  <a:cubicBezTo>
                    <a:pt x="14577" y="25272"/>
                    <a:pt x="14878" y="25471"/>
                    <a:pt x="15200" y="25471"/>
                  </a:cubicBezTo>
                  <a:cubicBezTo>
                    <a:pt x="15286" y="25471"/>
                    <a:pt x="15375" y="25457"/>
                    <a:pt x="15461" y="25426"/>
                  </a:cubicBezTo>
                  <a:lnTo>
                    <a:pt x="18845" y="24217"/>
                  </a:lnTo>
                  <a:cubicBezTo>
                    <a:pt x="19252" y="24071"/>
                    <a:pt x="19463" y="23625"/>
                    <a:pt x="19318" y="23218"/>
                  </a:cubicBezTo>
                  <a:lnTo>
                    <a:pt x="18615" y="21250"/>
                  </a:lnTo>
                  <a:cubicBezTo>
                    <a:pt x="19407" y="20712"/>
                    <a:pt x="20121" y="20065"/>
                    <a:pt x="20735" y="19328"/>
                  </a:cubicBezTo>
                  <a:lnTo>
                    <a:pt x="22624" y="20223"/>
                  </a:lnTo>
                  <a:cubicBezTo>
                    <a:pt x="22732" y="20274"/>
                    <a:pt x="22846" y="20298"/>
                    <a:pt x="22958" y="20298"/>
                  </a:cubicBezTo>
                  <a:cubicBezTo>
                    <a:pt x="23251" y="20298"/>
                    <a:pt x="23532" y="20133"/>
                    <a:pt x="23665" y="19850"/>
                  </a:cubicBezTo>
                  <a:lnTo>
                    <a:pt x="25202" y="16604"/>
                  </a:lnTo>
                  <a:cubicBezTo>
                    <a:pt x="25387" y="16214"/>
                    <a:pt x="25220" y="15748"/>
                    <a:pt x="24829" y="15564"/>
                  </a:cubicBezTo>
                  <a:lnTo>
                    <a:pt x="22940" y="14668"/>
                  </a:lnTo>
                  <a:cubicBezTo>
                    <a:pt x="23121" y="13727"/>
                    <a:pt x="23169" y="12766"/>
                    <a:pt x="23082" y="11812"/>
                  </a:cubicBezTo>
                  <a:lnTo>
                    <a:pt x="25050" y="11107"/>
                  </a:lnTo>
                  <a:cubicBezTo>
                    <a:pt x="25457" y="10963"/>
                    <a:pt x="25668" y="10515"/>
                    <a:pt x="25523" y="10108"/>
                  </a:cubicBezTo>
                  <a:lnTo>
                    <a:pt x="24315" y="6726"/>
                  </a:lnTo>
                  <a:cubicBezTo>
                    <a:pt x="24201" y="6406"/>
                    <a:pt x="23898" y="6207"/>
                    <a:pt x="23577" y="6207"/>
                  </a:cubicBezTo>
                  <a:cubicBezTo>
                    <a:pt x="23491" y="6207"/>
                    <a:pt x="23402" y="6221"/>
                    <a:pt x="23316" y="6252"/>
                  </a:cubicBezTo>
                  <a:lnTo>
                    <a:pt x="21348" y="6956"/>
                  </a:lnTo>
                  <a:cubicBezTo>
                    <a:pt x="20810" y="6162"/>
                    <a:pt x="20163" y="5450"/>
                    <a:pt x="19426" y="4836"/>
                  </a:cubicBezTo>
                  <a:lnTo>
                    <a:pt x="20320" y="2947"/>
                  </a:lnTo>
                  <a:cubicBezTo>
                    <a:pt x="20506" y="2556"/>
                    <a:pt x="20339" y="2090"/>
                    <a:pt x="19948" y="1906"/>
                  </a:cubicBezTo>
                  <a:lnTo>
                    <a:pt x="16703" y="369"/>
                  </a:lnTo>
                  <a:cubicBezTo>
                    <a:pt x="16595" y="318"/>
                    <a:pt x="16481" y="294"/>
                    <a:pt x="16369" y="294"/>
                  </a:cubicBezTo>
                  <a:cubicBezTo>
                    <a:pt x="16076" y="294"/>
                    <a:pt x="15795" y="459"/>
                    <a:pt x="15662" y="742"/>
                  </a:cubicBezTo>
                  <a:lnTo>
                    <a:pt x="14767" y="2631"/>
                  </a:lnTo>
                  <a:cubicBezTo>
                    <a:pt x="14130" y="2508"/>
                    <a:pt x="13485" y="2447"/>
                    <a:pt x="12839" y="2447"/>
                  </a:cubicBezTo>
                  <a:cubicBezTo>
                    <a:pt x="12529" y="2447"/>
                    <a:pt x="12219" y="2461"/>
                    <a:pt x="11910" y="2489"/>
                  </a:cubicBezTo>
                  <a:lnTo>
                    <a:pt x="11207" y="521"/>
                  </a:lnTo>
                  <a:cubicBezTo>
                    <a:pt x="11092" y="200"/>
                    <a:pt x="10791" y="1"/>
                    <a:pt x="1047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85" name="Google Shape;8161;p74">
              <a:extLst>
                <a:ext uri="{FF2B5EF4-FFF2-40B4-BE49-F238E27FC236}">
                  <a16:creationId xmlns:a16="http://schemas.microsoft.com/office/drawing/2014/main" id="{A76C1C75-50EE-AA34-9A7A-FD2F70270762}"/>
                </a:ext>
              </a:extLst>
            </p:cNvPr>
            <p:cNvSpPr/>
            <p:nvPr/>
          </p:nvSpPr>
          <p:spPr>
            <a:xfrm>
              <a:off x="4277366" y="1220917"/>
              <a:ext cx="292242" cy="292217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grpSp>
          <p:nvGrpSpPr>
            <p:cNvPr id="286" name="Google Shape;8162;p74">
              <a:extLst>
                <a:ext uri="{FF2B5EF4-FFF2-40B4-BE49-F238E27FC236}">
                  <a16:creationId xmlns:a16="http://schemas.microsoft.com/office/drawing/2014/main" id="{4FAA8F46-2FCC-B021-CC2F-156F024F5D23}"/>
                </a:ext>
              </a:extLst>
            </p:cNvPr>
            <p:cNvGrpSpPr/>
            <p:nvPr/>
          </p:nvGrpSpPr>
          <p:grpSpPr>
            <a:xfrm>
              <a:off x="4644280" y="1290523"/>
              <a:ext cx="143716" cy="29463"/>
              <a:chOff x="4644280" y="1290523"/>
              <a:chExt cx="143716" cy="29463"/>
            </a:xfrm>
          </p:grpSpPr>
          <p:sp>
            <p:nvSpPr>
              <p:cNvPr id="316" name="Google Shape;8163;p74">
                <a:extLst>
                  <a:ext uri="{FF2B5EF4-FFF2-40B4-BE49-F238E27FC236}">
                    <a16:creationId xmlns:a16="http://schemas.microsoft.com/office/drawing/2014/main" id="{94F6F2E0-AC1D-3957-1F58-248A0FDB3288}"/>
                  </a:ext>
                </a:extLst>
              </p:cNvPr>
              <p:cNvSpPr/>
              <p:nvPr/>
            </p:nvSpPr>
            <p:spPr>
              <a:xfrm>
                <a:off x="4736292" y="1294223"/>
                <a:ext cx="51704" cy="25762"/>
              </a:xfrm>
              <a:custGeom>
                <a:avLst/>
                <a:gdLst/>
                <a:ahLst/>
                <a:cxnLst/>
                <a:rect l="l" t="t" r="r" b="b"/>
                <a:pathLst>
                  <a:path w="4052" h="2019" extrusionOk="0">
                    <a:moveTo>
                      <a:pt x="273" y="0"/>
                    </a:moveTo>
                    <a:cubicBezTo>
                      <a:pt x="158" y="0"/>
                      <a:pt x="53" y="81"/>
                      <a:pt x="29" y="199"/>
                    </a:cubicBezTo>
                    <a:cubicBezTo>
                      <a:pt x="0" y="339"/>
                      <a:pt x="87" y="475"/>
                      <a:pt x="225" y="507"/>
                    </a:cubicBezTo>
                    <a:cubicBezTo>
                      <a:pt x="1077" y="720"/>
                      <a:pt x="1895" y="1048"/>
                      <a:pt x="2655" y="1487"/>
                    </a:cubicBezTo>
                    <a:lnTo>
                      <a:pt x="2505" y="1740"/>
                    </a:lnTo>
                    <a:cubicBezTo>
                      <a:pt x="2459" y="1818"/>
                      <a:pt x="2511" y="1919"/>
                      <a:pt x="2603" y="1925"/>
                    </a:cubicBezTo>
                    <a:lnTo>
                      <a:pt x="3885" y="2018"/>
                    </a:lnTo>
                    <a:cubicBezTo>
                      <a:pt x="3889" y="2019"/>
                      <a:pt x="3892" y="2019"/>
                      <a:pt x="3896" y="2019"/>
                    </a:cubicBezTo>
                    <a:cubicBezTo>
                      <a:pt x="3991" y="2019"/>
                      <a:pt x="4052" y="1911"/>
                      <a:pt x="3999" y="1829"/>
                    </a:cubicBezTo>
                    <a:lnTo>
                      <a:pt x="3302" y="747"/>
                    </a:lnTo>
                    <a:cubicBezTo>
                      <a:pt x="3278" y="709"/>
                      <a:pt x="3238" y="690"/>
                      <a:pt x="3198" y="690"/>
                    </a:cubicBezTo>
                    <a:cubicBezTo>
                      <a:pt x="3157" y="690"/>
                      <a:pt x="3116" y="710"/>
                      <a:pt x="3093" y="750"/>
                    </a:cubicBezTo>
                    <a:lnTo>
                      <a:pt x="2917" y="1048"/>
                    </a:lnTo>
                    <a:cubicBezTo>
                      <a:pt x="2108" y="582"/>
                      <a:pt x="1237" y="231"/>
                      <a:pt x="330" y="7"/>
                    </a:cubicBezTo>
                    <a:cubicBezTo>
                      <a:pt x="311" y="3"/>
                      <a:pt x="292" y="0"/>
                      <a:pt x="273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317" name="Google Shape;8164;p74">
                <a:extLst>
                  <a:ext uri="{FF2B5EF4-FFF2-40B4-BE49-F238E27FC236}">
                    <a16:creationId xmlns:a16="http://schemas.microsoft.com/office/drawing/2014/main" id="{4A68B3FC-6431-776F-5103-4C58C4B87D65}"/>
                  </a:ext>
                </a:extLst>
              </p:cNvPr>
              <p:cNvSpPr/>
              <p:nvPr/>
            </p:nvSpPr>
            <p:spPr>
              <a:xfrm>
                <a:off x="4700066" y="1290523"/>
                <a:ext cx="32206" cy="7988"/>
              </a:xfrm>
              <a:custGeom>
                <a:avLst/>
                <a:gdLst/>
                <a:ahLst/>
                <a:cxnLst/>
                <a:rect l="l" t="t" r="r" b="b"/>
                <a:pathLst>
                  <a:path w="2524" h="626" extrusionOk="0">
                    <a:moveTo>
                      <a:pt x="787" y="1"/>
                    </a:moveTo>
                    <a:cubicBezTo>
                      <a:pt x="606" y="1"/>
                      <a:pt x="423" y="7"/>
                      <a:pt x="242" y="18"/>
                    </a:cubicBezTo>
                    <a:cubicBezTo>
                      <a:pt x="104" y="31"/>
                      <a:pt x="0" y="151"/>
                      <a:pt x="10" y="291"/>
                    </a:cubicBezTo>
                    <a:cubicBezTo>
                      <a:pt x="21" y="425"/>
                      <a:pt x="131" y="526"/>
                      <a:pt x="264" y="526"/>
                    </a:cubicBezTo>
                    <a:cubicBezTo>
                      <a:pt x="269" y="526"/>
                      <a:pt x="274" y="526"/>
                      <a:pt x="279" y="526"/>
                    </a:cubicBezTo>
                    <a:cubicBezTo>
                      <a:pt x="447" y="516"/>
                      <a:pt x="617" y="510"/>
                      <a:pt x="787" y="510"/>
                    </a:cubicBezTo>
                    <a:cubicBezTo>
                      <a:pt x="1261" y="512"/>
                      <a:pt x="1735" y="548"/>
                      <a:pt x="2204" y="622"/>
                    </a:cubicBezTo>
                    <a:cubicBezTo>
                      <a:pt x="2218" y="624"/>
                      <a:pt x="2232" y="626"/>
                      <a:pt x="2246" y="626"/>
                    </a:cubicBezTo>
                    <a:cubicBezTo>
                      <a:pt x="2364" y="626"/>
                      <a:pt x="2469" y="542"/>
                      <a:pt x="2495" y="422"/>
                    </a:cubicBezTo>
                    <a:cubicBezTo>
                      <a:pt x="2524" y="281"/>
                      <a:pt x="2430" y="145"/>
                      <a:pt x="2289" y="121"/>
                    </a:cubicBezTo>
                    <a:cubicBezTo>
                      <a:pt x="1792" y="41"/>
                      <a:pt x="1289" y="1"/>
                      <a:pt x="787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318" name="Google Shape;8165;p74">
                <a:extLst>
                  <a:ext uri="{FF2B5EF4-FFF2-40B4-BE49-F238E27FC236}">
                    <a16:creationId xmlns:a16="http://schemas.microsoft.com/office/drawing/2014/main" id="{86438500-CBF9-E460-31C0-7D90CDF33CFC}"/>
                  </a:ext>
                </a:extLst>
              </p:cNvPr>
              <p:cNvSpPr/>
              <p:nvPr/>
            </p:nvSpPr>
            <p:spPr>
              <a:xfrm>
                <a:off x="4644280" y="1300641"/>
                <a:ext cx="20225" cy="13283"/>
              </a:xfrm>
              <a:custGeom>
                <a:avLst/>
                <a:gdLst/>
                <a:ahLst/>
                <a:cxnLst/>
                <a:rect l="l" t="t" r="r" b="b"/>
                <a:pathLst>
                  <a:path w="1585" h="1041" extrusionOk="0">
                    <a:moveTo>
                      <a:pt x="1331" y="0"/>
                    </a:moveTo>
                    <a:cubicBezTo>
                      <a:pt x="1304" y="0"/>
                      <a:pt x="1277" y="6"/>
                      <a:pt x="1251" y="16"/>
                    </a:cubicBezTo>
                    <a:cubicBezTo>
                      <a:pt x="880" y="175"/>
                      <a:pt x="518" y="356"/>
                      <a:pt x="170" y="558"/>
                    </a:cubicBezTo>
                    <a:cubicBezTo>
                      <a:pt x="60" y="622"/>
                      <a:pt x="1" y="758"/>
                      <a:pt x="47" y="876"/>
                    </a:cubicBezTo>
                    <a:cubicBezTo>
                      <a:pt x="87" y="979"/>
                      <a:pt x="185" y="1040"/>
                      <a:pt x="287" y="1040"/>
                    </a:cubicBezTo>
                    <a:cubicBezTo>
                      <a:pt x="330" y="1040"/>
                      <a:pt x="373" y="1029"/>
                      <a:pt x="414" y="1006"/>
                    </a:cubicBezTo>
                    <a:cubicBezTo>
                      <a:pt x="729" y="822"/>
                      <a:pt x="1056" y="657"/>
                      <a:pt x="1391" y="513"/>
                    </a:cubicBezTo>
                    <a:cubicBezTo>
                      <a:pt x="1520" y="457"/>
                      <a:pt x="1584" y="311"/>
                      <a:pt x="1540" y="178"/>
                    </a:cubicBezTo>
                    <a:lnTo>
                      <a:pt x="1527" y="141"/>
                    </a:lnTo>
                    <a:cubicBezTo>
                      <a:pt x="1497" y="55"/>
                      <a:pt x="1417" y="0"/>
                      <a:pt x="1331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319" name="Google Shape;8166;p74">
                <a:extLst>
                  <a:ext uri="{FF2B5EF4-FFF2-40B4-BE49-F238E27FC236}">
                    <a16:creationId xmlns:a16="http://schemas.microsoft.com/office/drawing/2014/main" id="{9CF79D80-5496-341C-DE90-617CEC1C2342}"/>
                  </a:ext>
                </a:extLst>
              </p:cNvPr>
              <p:cNvSpPr/>
              <p:nvPr/>
            </p:nvSpPr>
            <p:spPr>
              <a:xfrm>
                <a:off x="4667822" y="1291888"/>
                <a:ext cx="27779" cy="11433"/>
              </a:xfrm>
              <a:custGeom>
                <a:avLst/>
                <a:gdLst/>
                <a:ahLst/>
                <a:cxnLst/>
                <a:rect l="l" t="t" r="r" b="b"/>
                <a:pathLst>
                  <a:path w="2177" h="896" extrusionOk="0">
                    <a:moveTo>
                      <a:pt x="1906" y="0"/>
                    </a:moveTo>
                    <a:cubicBezTo>
                      <a:pt x="1894" y="0"/>
                      <a:pt x="1883" y="1"/>
                      <a:pt x="1871" y="3"/>
                    </a:cubicBezTo>
                    <a:lnTo>
                      <a:pt x="1871" y="4"/>
                    </a:lnTo>
                    <a:cubicBezTo>
                      <a:pt x="1306" y="88"/>
                      <a:pt x="748" y="220"/>
                      <a:pt x="205" y="400"/>
                    </a:cubicBezTo>
                    <a:cubicBezTo>
                      <a:pt x="71" y="446"/>
                      <a:pt x="0" y="592"/>
                      <a:pt x="47" y="725"/>
                    </a:cubicBezTo>
                    <a:cubicBezTo>
                      <a:pt x="84" y="830"/>
                      <a:pt x="182" y="896"/>
                      <a:pt x="288" y="896"/>
                    </a:cubicBezTo>
                    <a:cubicBezTo>
                      <a:pt x="315" y="896"/>
                      <a:pt x="343" y="891"/>
                      <a:pt x="370" y="882"/>
                    </a:cubicBezTo>
                    <a:cubicBezTo>
                      <a:pt x="881" y="714"/>
                      <a:pt x="1406" y="587"/>
                      <a:pt x="1940" y="509"/>
                    </a:cubicBezTo>
                    <a:cubicBezTo>
                      <a:pt x="2079" y="490"/>
                      <a:pt x="2177" y="360"/>
                      <a:pt x="2157" y="220"/>
                    </a:cubicBezTo>
                    <a:cubicBezTo>
                      <a:pt x="2140" y="93"/>
                      <a:pt x="2031" y="0"/>
                      <a:pt x="1906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287" name="Google Shape;8167;p74">
              <a:extLst>
                <a:ext uri="{FF2B5EF4-FFF2-40B4-BE49-F238E27FC236}">
                  <a16:creationId xmlns:a16="http://schemas.microsoft.com/office/drawing/2014/main" id="{BDF12BE6-981D-945F-A010-CEAE8E471D2F}"/>
                </a:ext>
              </a:extLst>
            </p:cNvPr>
            <p:cNvGrpSpPr/>
            <p:nvPr/>
          </p:nvGrpSpPr>
          <p:grpSpPr>
            <a:xfrm>
              <a:off x="4356567" y="1191441"/>
              <a:ext cx="143690" cy="29488"/>
              <a:chOff x="4356567" y="1191441"/>
              <a:chExt cx="143690" cy="29488"/>
            </a:xfrm>
          </p:grpSpPr>
          <p:sp>
            <p:nvSpPr>
              <p:cNvPr id="312" name="Google Shape;8168;p74">
                <a:extLst>
                  <a:ext uri="{FF2B5EF4-FFF2-40B4-BE49-F238E27FC236}">
                    <a16:creationId xmlns:a16="http://schemas.microsoft.com/office/drawing/2014/main" id="{59CEFA42-0BBE-B42A-BFB6-EF58F61EA6DF}"/>
                  </a:ext>
                </a:extLst>
              </p:cNvPr>
              <p:cNvSpPr/>
              <p:nvPr/>
            </p:nvSpPr>
            <p:spPr>
              <a:xfrm>
                <a:off x="4448554" y="1195154"/>
                <a:ext cx="51704" cy="25775"/>
              </a:xfrm>
              <a:custGeom>
                <a:avLst/>
                <a:gdLst/>
                <a:ahLst/>
                <a:cxnLst/>
                <a:rect l="l" t="t" r="r" b="b"/>
                <a:pathLst>
                  <a:path w="4052" h="2020" extrusionOk="0">
                    <a:moveTo>
                      <a:pt x="272" y="1"/>
                    </a:moveTo>
                    <a:cubicBezTo>
                      <a:pt x="157" y="1"/>
                      <a:pt x="54" y="82"/>
                      <a:pt x="29" y="200"/>
                    </a:cubicBezTo>
                    <a:cubicBezTo>
                      <a:pt x="0" y="338"/>
                      <a:pt x="87" y="474"/>
                      <a:pt x="225" y="507"/>
                    </a:cubicBezTo>
                    <a:cubicBezTo>
                      <a:pt x="1077" y="719"/>
                      <a:pt x="1895" y="1049"/>
                      <a:pt x="2657" y="1486"/>
                    </a:cubicBezTo>
                    <a:lnTo>
                      <a:pt x="2505" y="1740"/>
                    </a:lnTo>
                    <a:cubicBezTo>
                      <a:pt x="2459" y="1819"/>
                      <a:pt x="2511" y="1918"/>
                      <a:pt x="2603" y="1926"/>
                    </a:cubicBezTo>
                    <a:lnTo>
                      <a:pt x="3887" y="2019"/>
                    </a:lnTo>
                    <a:cubicBezTo>
                      <a:pt x="3890" y="2019"/>
                      <a:pt x="3893" y="2019"/>
                      <a:pt x="3895" y="2019"/>
                    </a:cubicBezTo>
                    <a:cubicBezTo>
                      <a:pt x="3991" y="2019"/>
                      <a:pt x="4052" y="1913"/>
                      <a:pt x="3999" y="1830"/>
                    </a:cubicBezTo>
                    <a:lnTo>
                      <a:pt x="3302" y="746"/>
                    </a:lnTo>
                    <a:cubicBezTo>
                      <a:pt x="3278" y="709"/>
                      <a:pt x="3239" y="690"/>
                      <a:pt x="3200" y="690"/>
                    </a:cubicBezTo>
                    <a:cubicBezTo>
                      <a:pt x="3159" y="690"/>
                      <a:pt x="3118" y="711"/>
                      <a:pt x="3094" y="751"/>
                    </a:cubicBezTo>
                    <a:lnTo>
                      <a:pt x="2917" y="1047"/>
                    </a:lnTo>
                    <a:cubicBezTo>
                      <a:pt x="2108" y="581"/>
                      <a:pt x="1237" y="230"/>
                      <a:pt x="330" y="8"/>
                    </a:cubicBezTo>
                    <a:cubicBezTo>
                      <a:pt x="311" y="3"/>
                      <a:pt x="291" y="1"/>
                      <a:pt x="272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313" name="Google Shape;8169;p74">
                <a:extLst>
                  <a:ext uri="{FF2B5EF4-FFF2-40B4-BE49-F238E27FC236}">
                    <a16:creationId xmlns:a16="http://schemas.microsoft.com/office/drawing/2014/main" id="{878C4E4D-7337-05F8-557F-3849DB94DCA9}"/>
                  </a:ext>
                </a:extLst>
              </p:cNvPr>
              <p:cNvSpPr/>
              <p:nvPr/>
            </p:nvSpPr>
            <p:spPr>
              <a:xfrm>
                <a:off x="4412341" y="1191441"/>
                <a:ext cx="32206" cy="8013"/>
              </a:xfrm>
              <a:custGeom>
                <a:avLst/>
                <a:gdLst/>
                <a:ahLst/>
                <a:cxnLst/>
                <a:rect l="l" t="t" r="r" b="b"/>
                <a:pathLst>
                  <a:path w="2524" h="628" extrusionOk="0">
                    <a:moveTo>
                      <a:pt x="787" y="1"/>
                    </a:moveTo>
                    <a:cubicBezTo>
                      <a:pt x="605" y="1"/>
                      <a:pt x="424" y="7"/>
                      <a:pt x="241" y="19"/>
                    </a:cubicBezTo>
                    <a:cubicBezTo>
                      <a:pt x="103" y="31"/>
                      <a:pt x="1" y="153"/>
                      <a:pt x="11" y="291"/>
                    </a:cubicBezTo>
                    <a:cubicBezTo>
                      <a:pt x="20" y="425"/>
                      <a:pt x="132" y="528"/>
                      <a:pt x="263" y="528"/>
                    </a:cubicBezTo>
                    <a:cubicBezTo>
                      <a:pt x="268" y="528"/>
                      <a:pt x="273" y="528"/>
                      <a:pt x="278" y="528"/>
                    </a:cubicBezTo>
                    <a:cubicBezTo>
                      <a:pt x="448" y="518"/>
                      <a:pt x="617" y="512"/>
                      <a:pt x="787" y="512"/>
                    </a:cubicBezTo>
                    <a:cubicBezTo>
                      <a:pt x="1261" y="512"/>
                      <a:pt x="1734" y="550"/>
                      <a:pt x="2203" y="624"/>
                    </a:cubicBezTo>
                    <a:cubicBezTo>
                      <a:pt x="2217" y="626"/>
                      <a:pt x="2231" y="627"/>
                      <a:pt x="2245" y="627"/>
                    </a:cubicBezTo>
                    <a:cubicBezTo>
                      <a:pt x="2363" y="627"/>
                      <a:pt x="2470" y="544"/>
                      <a:pt x="2494" y="424"/>
                    </a:cubicBezTo>
                    <a:cubicBezTo>
                      <a:pt x="2523" y="283"/>
                      <a:pt x="2430" y="145"/>
                      <a:pt x="2288" y="121"/>
                    </a:cubicBezTo>
                    <a:cubicBezTo>
                      <a:pt x="1791" y="43"/>
                      <a:pt x="1288" y="3"/>
                      <a:pt x="787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314" name="Google Shape;8170;p74">
                <a:extLst>
                  <a:ext uri="{FF2B5EF4-FFF2-40B4-BE49-F238E27FC236}">
                    <a16:creationId xmlns:a16="http://schemas.microsoft.com/office/drawing/2014/main" id="{564A0B35-8B3D-AEB8-F7A5-0B08899F2CF4}"/>
                  </a:ext>
                </a:extLst>
              </p:cNvPr>
              <p:cNvSpPr/>
              <p:nvPr/>
            </p:nvSpPr>
            <p:spPr>
              <a:xfrm>
                <a:off x="4356567" y="1201573"/>
                <a:ext cx="20212" cy="13270"/>
              </a:xfrm>
              <a:custGeom>
                <a:avLst/>
                <a:gdLst/>
                <a:ahLst/>
                <a:cxnLst/>
                <a:rect l="l" t="t" r="r" b="b"/>
                <a:pathLst>
                  <a:path w="1584" h="1040" extrusionOk="0">
                    <a:moveTo>
                      <a:pt x="1330" y="1"/>
                    </a:moveTo>
                    <a:cubicBezTo>
                      <a:pt x="1303" y="1"/>
                      <a:pt x="1276" y="6"/>
                      <a:pt x="1249" y="17"/>
                    </a:cubicBezTo>
                    <a:cubicBezTo>
                      <a:pt x="878" y="174"/>
                      <a:pt x="518" y="355"/>
                      <a:pt x="168" y="557"/>
                    </a:cubicBezTo>
                    <a:cubicBezTo>
                      <a:pt x="58" y="621"/>
                      <a:pt x="0" y="757"/>
                      <a:pt x="47" y="876"/>
                    </a:cubicBezTo>
                    <a:cubicBezTo>
                      <a:pt x="86" y="979"/>
                      <a:pt x="183" y="1040"/>
                      <a:pt x="284" y="1040"/>
                    </a:cubicBezTo>
                    <a:cubicBezTo>
                      <a:pt x="327" y="1040"/>
                      <a:pt x="371" y="1029"/>
                      <a:pt x="412" y="1005"/>
                    </a:cubicBezTo>
                    <a:cubicBezTo>
                      <a:pt x="727" y="823"/>
                      <a:pt x="1054" y="658"/>
                      <a:pt x="1389" y="512"/>
                    </a:cubicBezTo>
                    <a:cubicBezTo>
                      <a:pt x="1518" y="458"/>
                      <a:pt x="1584" y="312"/>
                      <a:pt x="1538" y="177"/>
                    </a:cubicBezTo>
                    <a:lnTo>
                      <a:pt x="1525" y="141"/>
                    </a:lnTo>
                    <a:cubicBezTo>
                      <a:pt x="1496" y="54"/>
                      <a:pt x="1415" y="1"/>
                      <a:pt x="1330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315" name="Google Shape;8171;p74">
                <a:extLst>
                  <a:ext uri="{FF2B5EF4-FFF2-40B4-BE49-F238E27FC236}">
                    <a16:creationId xmlns:a16="http://schemas.microsoft.com/office/drawing/2014/main" id="{F808CF21-14AE-6AC6-5436-85D29701B058}"/>
                  </a:ext>
                </a:extLst>
              </p:cNvPr>
              <p:cNvSpPr/>
              <p:nvPr/>
            </p:nvSpPr>
            <p:spPr>
              <a:xfrm>
                <a:off x="4380084" y="1192832"/>
                <a:ext cx="27779" cy="11433"/>
              </a:xfrm>
              <a:custGeom>
                <a:avLst/>
                <a:gdLst/>
                <a:ahLst/>
                <a:cxnLst/>
                <a:rect l="l" t="t" r="r" b="b"/>
                <a:pathLst>
                  <a:path w="2177" h="896" extrusionOk="0">
                    <a:moveTo>
                      <a:pt x="1906" y="0"/>
                    </a:moveTo>
                    <a:cubicBezTo>
                      <a:pt x="1894" y="0"/>
                      <a:pt x="1883" y="1"/>
                      <a:pt x="1871" y="2"/>
                    </a:cubicBezTo>
                    <a:cubicBezTo>
                      <a:pt x="1306" y="87"/>
                      <a:pt x="748" y="220"/>
                      <a:pt x="205" y="400"/>
                    </a:cubicBezTo>
                    <a:cubicBezTo>
                      <a:pt x="71" y="444"/>
                      <a:pt x="0" y="590"/>
                      <a:pt x="47" y="725"/>
                    </a:cubicBezTo>
                    <a:cubicBezTo>
                      <a:pt x="84" y="829"/>
                      <a:pt x="183" y="895"/>
                      <a:pt x="288" y="895"/>
                    </a:cubicBezTo>
                    <a:cubicBezTo>
                      <a:pt x="316" y="895"/>
                      <a:pt x="343" y="891"/>
                      <a:pt x="370" y="882"/>
                    </a:cubicBezTo>
                    <a:cubicBezTo>
                      <a:pt x="883" y="712"/>
                      <a:pt x="1408" y="587"/>
                      <a:pt x="1941" y="507"/>
                    </a:cubicBezTo>
                    <a:cubicBezTo>
                      <a:pt x="2081" y="488"/>
                      <a:pt x="2177" y="360"/>
                      <a:pt x="2157" y="220"/>
                    </a:cubicBezTo>
                    <a:cubicBezTo>
                      <a:pt x="2140" y="93"/>
                      <a:pt x="2031" y="0"/>
                      <a:pt x="1906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288" name="Google Shape;8172;p74">
              <a:extLst>
                <a:ext uri="{FF2B5EF4-FFF2-40B4-BE49-F238E27FC236}">
                  <a16:creationId xmlns:a16="http://schemas.microsoft.com/office/drawing/2014/main" id="{EE6E6E7B-261B-E637-26F8-BA96FDB8C1B5}"/>
                </a:ext>
              </a:extLst>
            </p:cNvPr>
            <p:cNvGrpSpPr/>
            <p:nvPr/>
          </p:nvGrpSpPr>
          <p:grpSpPr>
            <a:xfrm>
              <a:off x="4339009" y="1863727"/>
              <a:ext cx="143703" cy="29476"/>
              <a:chOff x="4339009" y="1863727"/>
              <a:chExt cx="143703" cy="29476"/>
            </a:xfrm>
          </p:grpSpPr>
          <p:sp>
            <p:nvSpPr>
              <p:cNvPr id="308" name="Google Shape;8173;p74">
                <a:extLst>
                  <a:ext uri="{FF2B5EF4-FFF2-40B4-BE49-F238E27FC236}">
                    <a16:creationId xmlns:a16="http://schemas.microsoft.com/office/drawing/2014/main" id="{7EA0182E-CB3B-72D2-9956-0B12C43702E5}"/>
                  </a:ext>
                </a:extLst>
              </p:cNvPr>
              <p:cNvSpPr/>
              <p:nvPr/>
            </p:nvSpPr>
            <p:spPr>
              <a:xfrm>
                <a:off x="4339009" y="1863727"/>
                <a:ext cx="51691" cy="25762"/>
              </a:xfrm>
              <a:custGeom>
                <a:avLst/>
                <a:gdLst/>
                <a:ahLst/>
                <a:cxnLst/>
                <a:rect l="l" t="t" r="r" b="b"/>
                <a:pathLst>
                  <a:path w="4051" h="2019" extrusionOk="0">
                    <a:moveTo>
                      <a:pt x="157" y="1"/>
                    </a:moveTo>
                    <a:cubicBezTo>
                      <a:pt x="61" y="1"/>
                      <a:pt x="1" y="107"/>
                      <a:pt x="54" y="190"/>
                    </a:cubicBezTo>
                    <a:lnTo>
                      <a:pt x="750" y="1274"/>
                    </a:lnTo>
                    <a:cubicBezTo>
                      <a:pt x="774" y="1311"/>
                      <a:pt x="813" y="1330"/>
                      <a:pt x="852" y="1330"/>
                    </a:cubicBezTo>
                    <a:cubicBezTo>
                      <a:pt x="893" y="1330"/>
                      <a:pt x="935" y="1309"/>
                      <a:pt x="958" y="1269"/>
                    </a:cubicBezTo>
                    <a:lnTo>
                      <a:pt x="1136" y="973"/>
                    </a:lnTo>
                    <a:cubicBezTo>
                      <a:pt x="1945" y="1439"/>
                      <a:pt x="2816" y="1788"/>
                      <a:pt x="3722" y="2012"/>
                    </a:cubicBezTo>
                    <a:cubicBezTo>
                      <a:pt x="3741" y="2017"/>
                      <a:pt x="3761" y="2019"/>
                      <a:pt x="3779" y="2019"/>
                    </a:cubicBezTo>
                    <a:cubicBezTo>
                      <a:pt x="3895" y="2019"/>
                      <a:pt x="3999" y="1938"/>
                      <a:pt x="4023" y="1820"/>
                    </a:cubicBezTo>
                    <a:cubicBezTo>
                      <a:pt x="4051" y="1682"/>
                      <a:pt x="3964" y="1546"/>
                      <a:pt x="3828" y="1512"/>
                    </a:cubicBezTo>
                    <a:cubicBezTo>
                      <a:pt x="2976" y="1301"/>
                      <a:pt x="2158" y="971"/>
                      <a:pt x="1396" y="534"/>
                    </a:cubicBezTo>
                    <a:lnTo>
                      <a:pt x="1548" y="279"/>
                    </a:lnTo>
                    <a:cubicBezTo>
                      <a:pt x="1594" y="201"/>
                      <a:pt x="1541" y="100"/>
                      <a:pt x="1450" y="94"/>
                    </a:cubicBezTo>
                    <a:lnTo>
                      <a:pt x="166" y="1"/>
                    </a:lnTo>
                    <a:cubicBezTo>
                      <a:pt x="163" y="1"/>
                      <a:pt x="160" y="1"/>
                      <a:pt x="157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309" name="Google Shape;8174;p74">
                <a:extLst>
                  <a:ext uri="{FF2B5EF4-FFF2-40B4-BE49-F238E27FC236}">
                    <a16:creationId xmlns:a16="http://schemas.microsoft.com/office/drawing/2014/main" id="{FC2D0041-B96E-7BD6-C2DD-CF86493728EE}"/>
                  </a:ext>
                </a:extLst>
              </p:cNvPr>
              <p:cNvSpPr/>
              <p:nvPr/>
            </p:nvSpPr>
            <p:spPr>
              <a:xfrm>
                <a:off x="4394732" y="1885202"/>
                <a:ext cx="32193" cy="8001"/>
              </a:xfrm>
              <a:custGeom>
                <a:avLst/>
                <a:gdLst/>
                <a:ahLst/>
                <a:cxnLst/>
                <a:rect l="l" t="t" r="r" b="b"/>
                <a:pathLst>
                  <a:path w="2523" h="627" extrusionOk="0">
                    <a:moveTo>
                      <a:pt x="279" y="1"/>
                    </a:moveTo>
                    <a:cubicBezTo>
                      <a:pt x="160" y="1"/>
                      <a:pt x="54" y="84"/>
                      <a:pt x="29" y="204"/>
                    </a:cubicBezTo>
                    <a:cubicBezTo>
                      <a:pt x="1" y="345"/>
                      <a:pt x="93" y="483"/>
                      <a:pt x="236" y="507"/>
                    </a:cubicBezTo>
                    <a:cubicBezTo>
                      <a:pt x="732" y="585"/>
                      <a:pt x="1235" y="625"/>
                      <a:pt x="1738" y="627"/>
                    </a:cubicBezTo>
                    <a:cubicBezTo>
                      <a:pt x="1919" y="627"/>
                      <a:pt x="2102" y="621"/>
                      <a:pt x="2282" y="609"/>
                    </a:cubicBezTo>
                    <a:cubicBezTo>
                      <a:pt x="2420" y="596"/>
                      <a:pt x="2523" y="475"/>
                      <a:pt x="2513" y="337"/>
                    </a:cubicBezTo>
                    <a:cubicBezTo>
                      <a:pt x="2504" y="203"/>
                      <a:pt x="2392" y="100"/>
                      <a:pt x="2260" y="100"/>
                    </a:cubicBezTo>
                    <a:cubicBezTo>
                      <a:pt x="2255" y="100"/>
                      <a:pt x="2251" y="100"/>
                      <a:pt x="2246" y="100"/>
                    </a:cubicBezTo>
                    <a:cubicBezTo>
                      <a:pt x="2076" y="110"/>
                      <a:pt x="1908" y="116"/>
                      <a:pt x="1738" y="116"/>
                    </a:cubicBezTo>
                    <a:cubicBezTo>
                      <a:pt x="1262" y="116"/>
                      <a:pt x="790" y="78"/>
                      <a:pt x="321" y="4"/>
                    </a:cubicBezTo>
                    <a:cubicBezTo>
                      <a:pt x="307" y="2"/>
                      <a:pt x="293" y="1"/>
                      <a:pt x="279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310" name="Google Shape;8175;p74">
                <a:extLst>
                  <a:ext uri="{FF2B5EF4-FFF2-40B4-BE49-F238E27FC236}">
                    <a16:creationId xmlns:a16="http://schemas.microsoft.com/office/drawing/2014/main" id="{331C6976-D13D-0D5D-9C80-2950A61F9428}"/>
                  </a:ext>
                </a:extLst>
              </p:cNvPr>
              <p:cNvSpPr/>
              <p:nvPr/>
            </p:nvSpPr>
            <p:spPr>
              <a:xfrm>
                <a:off x="4462488" y="1869814"/>
                <a:ext cx="20225" cy="13258"/>
              </a:xfrm>
              <a:custGeom>
                <a:avLst/>
                <a:gdLst/>
                <a:ahLst/>
                <a:cxnLst/>
                <a:rect l="l" t="t" r="r" b="b"/>
                <a:pathLst>
                  <a:path w="1585" h="1039" extrusionOk="0">
                    <a:moveTo>
                      <a:pt x="1300" y="0"/>
                    </a:moveTo>
                    <a:cubicBezTo>
                      <a:pt x="1257" y="0"/>
                      <a:pt x="1213" y="11"/>
                      <a:pt x="1173" y="35"/>
                    </a:cubicBezTo>
                    <a:cubicBezTo>
                      <a:pt x="857" y="217"/>
                      <a:pt x="531" y="382"/>
                      <a:pt x="196" y="528"/>
                    </a:cubicBezTo>
                    <a:cubicBezTo>
                      <a:pt x="66" y="582"/>
                      <a:pt x="1" y="728"/>
                      <a:pt x="47" y="863"/>
                    </a:cubicBezTo>
                    <a:lnTo>
                      <a:pt x="60" y="899"/>
                    </a:lnTo>
                    <a:cubicBezTo>
                      <a:pt x="89" y="986"/>
                      <a:pt x="169" y="1039"/>
                      <a:pt x="255" y="1039"/>
                    </a:cubicBezTo>
                    <a:cubicBezTo>
                      <a:pt x="282" y="1039"/>
                      <a:pt x="309" y="1034"/>
                      <a:pt x="335" y="1023"/>
                    </a:cubicBezTo>
                    <a:cubicBezTo>
                      <a:pt x="707" y="866"/>
                      <a:pt x="1067" y="685"/>
                      <a:pt x="1416" y="483"/>
                    </a:cubicBezTo>
                    <a:cubicBezTo>
                      <a:pt x="1527" y="419"/>
                      <a:pt x="1584" y="283"/>
                      <a:pt x="1538" y="164"/>
                    </a:cubicBezTo>
                    <a:cubicBezTo>
                      <a:pt x="1499" y="61"/>
                      <a:pt x="1401" y="0"/>
                      <a:pt x="1300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311" name="Google Shape;8176;p74">
                <a:extLst>
                  <a:ext uri="{FF2B5EF4-FFF2-40B4-BE49-F238E27FC236}">
                    <a16:creationId xmlns:a16="http://schemas.microsoft.com/office/drawing/2014/main" id="{706B360F-41DC-7F6A-51BF-2D69504BC0D7}"/>
                  </a:ext>
                </a:extLst>
              </p:cNvPr>
              <p:cNvSpPr/>
              <p:nvPr/>
            </p:nvSpPr>
            <p:spPr>
              <a:xfrm>
                <a:off x="4431392" y="1880392"/>
                <a:ext cx="27804" cy="11433"/>
              </a:xfrm>
              <a:custGeom>
                <a:avLst/>
                <a:gdLst/>
                <a:ahLst/>
                <a:cxnLst/>
                <a:rect l="l" t="t" r="r" b="b"/>
                <a:pathLst>
                  <a:path w="2179" h="896" extrusionOk="0">
                    <a:moveTo>
                      <a:pt x="1890" y="1"/>
                    </a:moveTo>
                    <a:cubicBezTo>
                      <a:pt x="1863" y="1"/>
                      <a:pt x="1835" y="5"/>
                      <a:pt x="1808" y="14"/>
                    </a:cubicBezTo>
                    <a:cubicBezTo>
                      <a:pt x="1296" y="184"/>
                      <a:pt x="771" y="309"/>
                      <a:pt x="237" y="389"/>
                    </a:cubicBezTo>
                    <a:cubicBezTo>
                      <a:pt x="98" y="408"/>
                      <a:pt x="0" y="536"/>
                      <a:pt x="20" y="676"/>
                    </a:cubicBezTo>
                    <a:cubicBezTo>
                      <a:pt x="37" y="803"/>
                      <a:pt x="147" y="896"/>
                      <a:pt x="273" y="896"/>
                    </a:cubicBezTo>
                    <a:cubicBezTo>
                      <a:pt x="284" y="896"/>
                      <a:pt x="296" y="895"/>
                      <a:pt x="308" y="893"/>
                    </a:cubicBezTo>
                    <a:cubicBezTo>
                      <a:pt x="873" y="809"/>
                      <a:pt x="1430" y="676"/>
                      <a:pt x="1973" y="496"/>
                    </a:cubicBezTo>
                    <a:cubicBezTo>
                      <a:pt x="2106" y="451"/>
                      <a:pt x="2178" y="306"/>
                      <a:pt x="2132" y="171"/>
                    </a:cubicBezTo>
                    <a:cubicBezTo>
                      <a:pt x="2095" y="67"/>
                      <a:pt x="1996" y="1"/>
                      <a:pt x="1890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289" name="Google Shape;8177;p74">
              <a:extLst>
                <a:ext uri="{FF2B5EF4-FFF2-40B4-BE49-F238E27FC236}">
                  <a16:creationId xmlns:a16="http://schemas.microsoft.com/office/drawing/2014/main" id="{AD770C7B-12FA-BF09-01AF-A05FDC20B343}"/>
                </a:ext>
              </a:extLst>
            </p:cNvPr>
            <p:cNvGrpSpPr/>
            <p:nvPr/>
          </p:nvGrpSpPr>
          <p:grpSpPr>
            <a:xfrm>
              <a:off x="4206459" y="1607315"/>
              <a:ext cx="29539" cy="142899"/>
              <a:chOff x="4206459" y="1607315"/>
              <a:chExt cx="29539" cy="142899"/>
            </a:xfrm>
          </p:grpSpPr>
          <p:sp>
            <p:nvSpPr>
              <p:cNvPr id="304" name="Google Shape;8178;p74">
                <a:extLst>
                  <a:ext uri="{FF2B5EF4-FFF2-40B4-BE49-F238E27FC236}">
                    <a16:creationId xmlns:a16="http://schemas.microsoft.com/office/drawing/2014/main" id="{5F74A143-3859-385C-3FA0-993AAF7B9EA5}"/>
                  </a:ext>
                </a:extLst>
              </p:cNvPr>
              <p:cNvSpPr/>
              <p:nvPr/>
            </p:nvSpPr>
            <p:spPr>
              <a:xfrm>
                <a:off x="4209840" y="1607315"/>
                <a:ext cx="26158" cy="50989"/>
              </a:xfrm>
              <a:custGeom>
                <a:avLst/>
                <a:gdLst/>
                <a:ahLst/>
                <a:cxnLst/>
                <a:rect l="l" t="t" r="r" b="b"/>
                <a:pathLst>
                  <a:path w="2050" h="3996" extrusionOk="0">
                    <a:moveTo>
                      <a:pt x="1920" y="0"/>
                    </a:moveTo>
                    <a:cubicBezTo>
                      <a:pt x="1898" y="0"/>
                      <a:pt x="1876" y="6"/>
                      <a:pt x="1854" y="20"/>
                    </a:cubicBezTo>
                    <a:lnTo>
                      <a:pt x="772" y="717"/>
                    </a:lnTo>
                    <a:cubicBezTo>
                      <a:pt x="695" y="766"/>
                      <a:pt x="697" y="878"/>
                      <a:pt x="775" y="926"/>
                    </a:cubicBezTo>
                    <a:lnTo>
                      <a:pt x="1073" y="1102"/>
                    </a:lnTo>
                    <a:cubicBezTo>
                      <a:pt x="607" y="1911"/>
                      <a:pt x="256" y="2782"/>
                      <a:pt x="32" y="3689"/>
                    </a:cubicBezTo>
                    <a:cubicBezTo>
                      <a:pt x="0" y="3825"/>
                      <a:pt x="87" y="3962"/>
                      <a:pt x="224" y="3990"/>
                    </a:cubicBezTo>
                    <a:cubicBezTo>
                      <a:pt x="242" y="3993"/>
                      <a:pt x="260" y="3995"/>
                      <a:pt x="278" y="3995"/>
                    </a:cubicBezTo>
                    <a:cubicBezTo>
                      <a:pt x="397" y="3995"/>
                      <a:pt x="502" y="3914"/>
                      <a:pt x="532" y="3794"/>
                    </a:cubicBezTo>
                    <a:cubicBezTo>
                      <a:pt x="743" y="2942"/>
                      <a:pt x="1073" y="2124"/>
                      <a:pt x="1512" y="1363"/>
                    </a:cubicBezTo>
                    <a:lnTo>
                      <a:pt x="1765" y="1514"/>
                    </a:lnTo>
                    <a:cubicBezTo>
                      <a:pt x="1785" y="1526"/>
                      <a:pt x="1806" y="1531"/>
                      <a:pt x="1827" y="1531"/>
                    </a:cubicBezTo>
                    <a:cubicBezTo>
                      <a:pt x="1888" y="1531"/>
                      <a:pt x="1946" y="1484"/>
                      <a:pt x="1951" y="1416"/>
                    </a:cubicBezTo>
                    <a:lnTo>
                      <a:pt x="2043" y="134"/>
                    </a:lnTo>
                    <a:cubicBezTo>
                      <a:pt x="2049" y="57"/>
                      <a:pt x="1988" y="0"/>
                      <a:pt x="1920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305" name="Google Shape;8179;p74">
                <a:extLst>
                  <a:ext uri="{FF2B5EF4-FFF2-40B4-BE49-F238E27FC236}">
                    <a16:creationId xmlns:a16="http://schemas.microsoft.com/office/drawing/2014/main" id="{07615D7C-48AC-26D2-F59C-63F633244594}"/>
                  </a:ext>
                </a:extLst>
              </p:cNvPr>
              <p:cNvSpPr/>
              <p:nvPr/>
            </p:nvSpPr>
            <p:spPr>
              <a:xfrm>
                <a:off x="4206459" y="1662910"/>
                <a:ext cx="8230" cy="31785"/>
              </a:xfrm>
              <a:custGeom>
                <a:avLst/>
                <a:gdLst/>
                <a:ahLst/>
                <a:cxnLst/>
                <a:rect l="l" t="t" r="r" b="b"/>
                <a:pathLst>
                  <a:path w="645" h="2491" extrusionOk="0">
                    <a:moveTo>
                      <a:pt x="371" y="1"/>
                    </a:moveTo>
                    <a:cubicBezTo>
                      <a:pt x="249" y="1"/>
                      <a:pt x="141" y="89"/>
                      <a:pt x="121" y="212"/>
                    </a:cubicBezTo>
                    <a:cubicBezTo>
                      <a:pt x="41" y="709"/>
                      <a:pt x="1" y="1212"/>
                      <a:pt x="1" y="1714"/>
                    </a:cubicBezTo>
                    <a:cubicBezTo>
                      <a:pt x="1" y="1895"/>
                      <a:pt x="7" y="2078"/>
                      <a:pt x="19" y="2259"/>
                    </a:cubicBezTo>
                    <a:cubicBezTo>
                      <a:pt x="31" y="2390"/>
                      <a:pt x="140" y="2490"/>
                      <a:pt x="270" y="2490"/>
                    </a:cubicBezTo>
                    <a:cubicBezTo>
                      <a:pt x="277" y="2490"/>
                      <a:pt x="284" y="2490"/>
                      <a:pt x="291" y="2489"/>
                    </a:cubicBezTo>
                    <a:cubicBezTo>
                      <a:pt x="428" y="2480"/>
                      <a:pt x="534" y="2361"/>
                      <a:pt x="526" y="2222"/>
                    </a:cubicBezTo>
                    <a:cubicBezTo>
                      <a:pt x="517" y="2054"/>
                      <a:pt x="510" y="1884"/>
                      <a:pt x="510" y="1714"/>
                    </a:cubicBezTo>
                    <a:cubicBezTo>
                      <a:pt x="512" y="1240"/>
                      <a:pt x="549" y="766"/>
                      <a:pt x="622" y="297"/>
                    </a:cubicBezTo>
                    <a:cubicBezTo>
                      <a:pt x="645" y="163"/>
                      <a:pt x="557" y="35"/>
                      <a:pt x="422" y="6"/>
                    </a:cubicBezTo>
                    <a:cubicBezTo>
                      <a:pt x="405" y="2"/>
                      <a:pt x="388" y="1"/>
                      <a:pt x="371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306" name="Google Shape;8180;p74">
                <a:extLst>
                  <a:ext uri="{FF2B5EF4-FFF2-40B4-BE49-F238E27FC236}">
                    <a16:creationId xmlns:a16="http://schemas.microsoft.com/office/drawing/2014/main" id="{54923624-88A6-6F12-BEE8-CEE716AE7138}"/>
                  </a:ext>
                </a:extLst>
              </p:cNvPr>
              <p:cNvSpPr/>
              <p:nvPr/>
            </p:nvSpPr>
            <p:spPr>
              <a:xfrm>
                <a:off x="4216194" y="1730768"/>
                <a:ext cx="14227" cy="19446"/>
              </a:xfrm>
              <a:custGeom>
                <a:avLst/>
                <a:gdLst/>
                <a:ahLst/>
                <a:cxnLst/>
                <a:rect l="l" t="t" r="r" b="b"/>
                <a:pathLst>
                  <a:path w="1115" h="1524" extrusionOk="0">
                    <a:moveTo>
                      <a:pt x="296" y="1"/>
                    </a:moveTo>
                    <a:cubicBezTo>
                      <a:pt x="267" y="1"/>
                      <a:pt x="237" y="5"/>
                      <a:pt x="208" y="15"/>
                    </a:cubicBezTo>
                    <a:lnTo>
                      <a:pt x="171" y="28"/>
                    </a:lnTo>
                    <a:cubicBezTo>
                      <a:pt x="58" y="67"/>
                      <a:pt x="0" y="193"/>
                      <a:pt x="47" y="304"/>
                    </a:cubicBezTo>
                    <a:cubicBezTo>
                      <a:pt x="205" y="675"/>
                      <a:pt x="384" y="1035"/>
                      <a:pt x="588" y="1385"/>
                    </a:cubicBezTo>
                    <a:cubicBezTo>
                      <a:pt x="637" y="1469"/>
                      <a:pt x="728" y="1524"/>
                      <a:pt x="822" y="1524"/>
                    </a:cubicBezTo>
                    <a:cubicBezTo>
                      <a:pt x="850" y="1524"/>
                      <a:pt x="879" y="1519"/>
                      <a:pt x="906" y="1508"/>
                    </a:cubicBezTo>
                    <a:cubicBezTo>
                      <a:pt x="1052" y="1450"/>
                      <a:pt x="1115" y="1277"/>
                      <a:pt x="1036" y="1141"/>
                    </a:cubicBezTo>
                    <a:cubicBezTo>
                      <a:pt x="852" y="826"/>
                      <a:pt x="687" y="499"/>
                      <a:pt x="543" y="164"/>
                    </a:cubicBezTo>
                    <a:cubicBezTo>
                      <a:pt x="499" y="63"/>
                      <a:pt x="400" y="1"/>
                      <a:pt x="296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307" name="Google Shape;8181;p74">
                <a:extLst>
                  <a:ext uri="{FF2B5EF4-FFF2-40B4-BE49-F238E27FC236}">
                    <a16:creationId xmlns:a16="http://schemas.microsoft.com/office/drawing/2014/main" id="{2AB7FAE7-B9E2-4366-44D2-95D3A94FD645}"/>
                  </a:ext>
                </a:extLst>
              </p:cNvPr>
              <p:cNvSpPr/>
              <p:nvPr/>
            </p:nvSpPr>
            <p:spPr>
              <a:xfrm>
                <a:off x="4207607" y="1699506"/>
                <a:ext cx="12045" cy="27153"/>
              </a:xfrm>
              <a:custGeom>
                <a:avLst/>
                <a:gdLst/>
                <a:ahLst/>
                <a:cxnLst/>
                <a:rect l="l" t="t" r="r" b="b"/>
                <a:pathLst>
                  <a:path w="944" h="2128" extrusionOk="0">
                    <a:moveTo>
                      <a:pt x="273" y="0"/>
                    </a:moveTo>
                    <a:cubicBezTo>
                      <a:pt x="261" y="0"/>
                      <a:pt x="249" y="1"/>
                      <a:pt x="238" y="3"/>
                    </a:cubicBezTo>
                    <a:cubicBezTo>
                      <a:pt x="98" y="22"/>
                      <a:pt x="1" y="150"/>
                      <a:pt x="20" y="289"/>
                    </a:cubicBezTo>
                    <a:lnTo>
                      <a:pt x="21" y="289"/>
                    </a:lnTo>
                    <a:cubicBezTo>
                      <a:pt x="105" y="854"/>
                      <a:pt x="238" y="1412"/>
                      <a:pt x="417" y="1955"/>
                    </a:cubicBezTo>
                    <a:cubicBezTo>
                      <a:pt x="454" y="2061"/>
                      <a:pt x="553" y="2127"/>
                      <a:pt x="658" y="2127"/>
                    </a:cubicBezTo>
                    <a:cubicBezTo>
                      <a:pt x="686" y="2127"/>
                      <a:pt x="714" y="2123"/>
                      <a:pt x="742" y="2113"/>
                    </a:cubicBezTo>
                    <a:cubicBezTo>
                      <a:pt x="875" y="2067"/>
                      <a:pt x="944" y="1923"/>
                      <a:pt x="899" y="1790"/>
                    </a:cubicBezTo>
                    <a:cubicBezTo>
                      <a:pt x="731" y="1279"/>
                      <a:pt x="604" y="754"/>
                      <a:pt x="526" y="220"/>
                    </a:cubicBezTo>
                    <a:cubicBezTo>
                      <a:pt x="508" y="93"/>
                      <a:pt x="398" y="0"/>
                      <a:pt x="273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</p:grpSp>
        <p:sp>
          <p:nvSpPr>
            <p:cNvPr id="290" name="Google Shape;8182;p74">
              <a:extLst>
                <a:ext uri="{FF2B5EF4-FFF2-40B4-BE49-F238E27FC236}">
                  <a16:creationId xmlns:a16="http://schemas.microsoft.com/office/drawing/2014/main" id="{C2C1AA67-05E1-1D6E-8093-D0E1817870F3}"/>
                </a:ext>
              </a:extLst>
            </p:cNvPr>
            <p:cNvSpPr/>
            <p:nvPr/>
          </p:nvSpPr>
          <p:spPr>
            <a:xfrm>
              <a:off x="4250519" y="1416170"/>
              <a:ext cx="26783" cy="52303"/>
            </a:xfrm>
            <a:custGeom>
              <a:avLst/>
              <a:gdLst/>
              <a:ahLst/>
              <a:cxnLst/>
              <a:rect l="l" t="t" r="r" b="b"/>
              <a:pathLst>
                <a:path w="2099" h="4099" extrusionOk="0">
                  <a:moveTo>
                    <a:pt x="412" y="1"/>
                  </a:moveTo>
                  <a:cubicBezTo>
                    <a:pt x="358" y="1"/>
                    <a:pt x="305" y="37"/>
                    <a:pt x="292" y="98"/>
                  </a:cubicBezTo>
                  <a:lnTo>
                    <a:pt x="18" y="1357"/>
                  </a:lnTo>
                  <a:cubicBezTo>
                    <a:pt x="1" y="1436"/>
                    <a:pt x="62" y="1506"/>
                    <a:pt x="139" y="1506"/>
                  </a:cubicBezTo>
                  <a:cubicBezTo>
                    <a:pt x="149" y="1506"/>
                    <a:pt x="158" y="1505"/>
                    <a:pt x="169" y="1502"/>
                  </a:cubicBezTo>
                  <a:lnTo>
                    <a:pt x="503" y="1416"/>
                  </a:lnTo>
                  <a:cubicBezTo>
                    <a:pt x="745" y="2317"/>
                    <a:pt x="1113" y="3181"/>
                    <a:pt x="1597" y="3981"/>
                  </a:cubicBezTo>
                  <a:cubicBezTo>
                    <a:pt x="1644" y="4057"/>
                    <a:pt x="1725" y="4099"/>
                    <a:pt x="1809" y="4099"/>
                  </a:cubicBezTo>
                  <a:cubicBezTo>
                    <a:pt x="1856" y="4099"/>
                    <a:pt x="1903" y="4086"/>
                    <a:pt x="1946" y="4058"/>
                  </a:cubicBezTo>
                  <a:cubicBezTo>
                    <a:pt x="2063" y="3980"/>
                    <a:pt x="2098" y="3823"/>
                    <a:pt x="2024" y="3703"/>
                  </a:cubicBezTo>
                  <a:cubicBezTo>
                    <a:pt x="1571" y="2950"/>
                    <a:pt x="1225" y="2138"/>
                    <a:pt x="998" y="1291"/>
                  </a:cubicBezTo>
                  <a:lnTo>
                    <a:pt x="1283" y="1217"/>
                  </a:lnTo>
                  <a:cubicBezTo>
                    <a:pt x="1373" y="1195"/>
                    <a:pt x="1406" y="1086"/>
                    <a:pt x="1347" y="1017"/>
                  </a:cubicBezTo>
                  <a:lnTo>
                    <a:pt x="505" y="44"/>
                  </a:lnTo>
                  <a:cubicBezTo>
                    <a:pt x="479" y="14"/>
                    <a:pt x="445" y="1"/>
                    <a:pt x="412" y="1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91" name="Google Shape;8183;p74">
              <a:extLst>
                <a:ext uri="{FF2B5EF4-FFF2-40B4-BE49-F238E27FC236}">
                  <a16:creationId xmlns:a16="http://schemas.microsoft.com/office/drawing/2014/main" id="{A3EAB652-2051-543A-91EF-C26C027C8857}"/>
                </a:ext>
              </a:extLst>
            </p:cNvPr>
            <p:cNvSpPr/>
            <p:nvPr/>
          </p:nvSpPr>
          <p:spPr>
            <a:xfrm>
              <a:off x="4276166" y="1471370"/>
              <a:ext cx="24359" cy="25290"/>
            </a:xfrm>
            <a:custGeom>
              <a:avLst/>
              <a:gdLst/>
              <a:ahLst/>
              <a:cxnLst/>
              <a:rect l="l" t="t" r="r" b="b"/>
              <a:pathLst>
                <a:path w="1909" h="1982" extrusionOk="0">
                  <a:moveTo>
                    <a:pt x="291" y="0"/>
                  </a:moveTo>
                  <a:cubicBezTo>
                    <a:pt x="243" y="0"/>
                    <a:pt x="195" y="14"/>
                    <a:pt x="152" y="41"/>
                  </a:cubicBezTo>
                  <a:cubicBezTo>
                    <a:pt x="30" y="121"/>
                    <a:pt x="0" y="285"/>
                    <a:pt x="85" y="403"/>
                  </a:cubicBezTo>
                  <a:cubicBezTo>
                    <a:pt x="380" y="810"/>
                    <a:pt x="706" y="1193"/>
                    <a:pt x="1062" y="1548"/>
                  </a:cubicBezTo>
                  <a:cubicBezTo>
                    <a:pt x="1190" y="1678"/>
                    <a:pt x="1323" y="1801"/>
                    <a:pt x="1459" y="1921"/>
                  </a:cubicBezTo>
                  <a:cubicBezTo>
                    <a:pt x="1507" y="1962"/>
                    <a:pt x="1566" y="1981"/>
                    <a:pt x="1624" y="1981"/>
                  </a:cubicBezTo>
                  <a:cubicBezTo>
                    <a:pt x="1695" y="1981"/>
                    <a:pt x="1766" y="1952"/>
                    <a:pt x="1816" y="1894"/>
                  </a:cubicBezTo>
                  <a:cubicBezTo>
                    <a:pt x="1909" y="1788"/>
                    <a:pt x="1898" y="1628"/>
                    <a:pt x="1794" y="1535"/>
                  </a:cubicBezTo>
                  <a:cubicBezTo>
                    <a:pt x="1665" y="1423"/>
                    <a:pt x="1542" y="1308"/>
                    <a:pt x="1422" y="1188"/>
                  </a:cubicBezTo>
                  <a:cubicBezTo>
                    <a:pt x="1087" y="851"/>
                    <a:pt x="778" y="490"/>
                    <a:pt x="500" y="107"/>
                  </a:cubicBezTo>
                  <a:cubicBezTo>
                    <a:pt x="449" y="38"/>
                    <a:pt x="371" y="0"/>
                    <a:pt x="291" y="0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92" name="Google Shape;8184;p74">
              <a:extLst>
                <a:ext uri="{FF2B5EF4-FFF2-40B4-BE49-F238E27FC236}">
                  <a16:creationId xmlns:a16="http://schemas.microsoft.com/office/drawing/2014/main" id="{27F39570-5A80-A647-7CAD-F48C3A3FCBB0}"/>
                </a:ext>
              </a:extLst>
            </p:cNvPr>
            <p:cNvSpPr/>
            <p:nvPr/>
          </p:nvSpPr>
          <p:spPr>
            <a:xfrm>
              <a:off x="4330231" y="1513121"/>
              <a:ext cx="21462" cy="10986"/>
            </a:xfrm>
            <a:custGeom>
              <a:avLst/>
              <a:gdLst/>
              <a:ahLst/>
              <a:cxnLst/>
              <a:rect l="l" t="t" r="r" b="b"/>
              <a:pathLst>
                <a:path w="1682" h="861" extrusionOk="0">
                  <a:moveTo>
                    <a:pt x="311" y="0"/>
                  </a:moveTo>
                  <a:cubicBezTo>
                    <a:pt x="211" y="0"/>
                    <a:pt x="116" y="56"/>
                    <a:pt x="69" y="151"/>
                  </a:cubicBezTo>
                  <a:lnTo>
                    <a:pt x="53" y="185"/>
                  </a:lnTo>
                  <a:cubicBezTo>
                    <a:pt x="0" y="292"/>
                    <a:pt x="48" y="423"/>
                    <a:pt x="160" y="468"/>
                  </a:cubicBezTo>
                  <a:cubicBezTo>
                    <a:pt x="533" y="619"/>
                    <a:pt x="916" y="747"/>
                    <a:pt x="1307" y="851"/>
                  </a:cubicBezTo>
                  <a:cubicBezTo>
                    <a:pt x="1331" y="857"/>
                    <a:pt x="1355" y="861"/>
                    <a:pt x="1379" y="861"/>
                  </a:cubicBezTo>
                  <a:cubicBezTo>
                    <a:pt x="1480" y="861"/>
                    <a:pt x="1576" y="806"/>
                    <a:pt x="1618" y="713"/>
                  </a:cubicBezTo>
                  <a:cubicBezTo>
                    <a:pt x="1682" y="569"/>
                    <a:pt x="1602" y="403"/>
                    <a:pt x="1451" y="363"/>
                  </a:cubicBezTo>
                  <a:cubicBezTo>
                    <a:pt x="1097" y="268"/>
                    <a:pt x="751" y="154"/>
                    <a:pt x="412" y="20"/>
                  </a:cubicBezTo>
                  <a:cubicBezTo>
                    <a:pt x="379" y="7"/>
                    <a:pt x="345" y="0"/>
                    <a:pt x="311" y="0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93" name="Google Shape;8185;p74">
              <a:extLst>
                <a:ext uri="{FF2B5EF4-FFF2-40B4-BE49-F238E27FC236}">
                  <a16:creationId xmlns:a16="http://schemas.microsoft.com/office/drawing/2014/main" id="{B56DCFAE-536F-71DF-7648-F97EA2C016BB}"/>
                </a:ext>
              </a:extLst>
            </p:cNvPr>
            <p:cNvSpPr/>
            <p:nvPr/>
          </p:nvSpPr>
          <p:spPr>
            <a:xfrm>
              <a:off x="4302005" y="1497298"/>
              <a:ext cx="25469" cy="17647"/>
            </a:xfrm>
            <a:custGeom>
              <a:avLst/>
              <a:gdLst/>
              <a:ahLst/>
              <a:cxnLst/>
              <a:rect l="l" t="t" r="r" b="b"/>
              <a:pathLst>
                <a:path w="1996" h="1383" extrusionOk="0">
                  <a:moveTo>
                    <a:pt x="289" y="1"/>
                  </a:moveTo>
                  <a:cubicBezTo>
                    <a:pt x="212" y="1"/>
                    <a:pt x="136" y="36"/>
                    <a:pt x="86" y="102"/>
                  </a:cubicBezTo>
                  <a:cubicBezTo>
                    <a:pt x="1" y="214"/>
                    <a:pt x="23" y="374"/>
                    <a:pt x="135" y="459"/>
                  </a:cubicBezTo>
                  <a:cubicBezTo>
                    <a:pt x="595" y="800"/>
                    <a:pt x="1082" y="1100"/>
                    <a:pt x="1592" y="1356"/>
                  </a:cubicBezTo>
                  <a:cubicBezTo>
                    <a:pt x="1629" y="1374"/>
                    <a:pt x="1667" y="1382"/>
                    <a:pt x="1705" y="1382"/>
                  </a:cubicBezTo>
                  <a:cubicBezTo>
                    <a:pt x="1799" y="1382"/>
                    <a:pt x="1891" y="1329"/>
                    <a:pt x="1935" y="1239"/>
                  </a:cubicBezTo>
                  <a:cubicBezTo>
                    <a:pt x="1996" y="1113"/>
                    <a:pt x="1943" y="960"/>
                    <a:pt x="1817" y="898"/>
                  </a:cubicBezTo>
                  <a:cubicBezTo>
                    <a:pt x="1336" y="656"/>
                    <a:pt x="875" y="373"/>
                    <a:pt x="443" y="52"/>
                  </a:cubicBezTo>
                  <a:cubicBezTo>
                    <a:pt x="397" y="18"/>
                    <a:pt x="343" y="1"/>
                    <a:pt x="289" y="1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grpSp>
          <p:nvGrpSpPr>
            <p:cNvPr id="294" name="Google Shape;8186;p74">
              <a:extLst>
                <a:ext uri="{FF2B5EF4-FFF2-40B4-BE49-F238E27FC236}">
                  <a16:creationId xmlns:a16="http://schemas.microsoft.com/office/drawing/2014/main" id="{BA5C91C9-8AE1-3FEB-2D29-A5E6A7EBE47B}"/>
                </a:ext>
              </a:extLst>
            </p:cNvPr>
            <p:cNvGrpSpPr/>
            <p:nvPr/>
          </p:nvGrpSpPr>
          <p:grpSpPr>
            <a:xfrm>
              <a:off x="4889463" y="1423737"/>
              <a:ext cx="29552" cy="142899"/>
              <a:chOff x="4889463" y="1423737"/>
              <a:chExt cx="29552" cy="142899"/>
            </a:xfrm>
          </p:grpSpPr>
          <p:sp>
            <p:nvSpPr>
              <p:cNvPr id="300" name="Google Shape;8187;p74">
                <a:extLst>
                  <a:ext uri="{FF2B5EF4-FFF2-40B4-BE49-F238E27FC236}">
                    <a16:creationId xmlns:a16="http://schemas.microsoft.com/office/drawing/2014/main" id="{3213A64D-BB5E-85E0-6CA2-F7FDCC83D5A8}"/>
                  </a:ext>
                </a:extLst>
              </p:cNvPr>
              <p:cNvSpPr/>
              <p:nvPr/>
            </p:nvSpPr>
            <p:spPr>
              <a:xfrm>
                <a:off x="4889463" y="1515647"/>
                <a:ext cx="26158" cy="50989"/>
              </a:xfrm>
              <a:custGeom>
                <a:avLst/>
                <a:gdLst/>
                <a:ahLst/>
                <a:cxnLst/>
                <a:rect l="l" t="t" r="r" b="b"/>
                <a:pathLst>
                  <a:path w="2050" h="3996" extrusionOk="0">
                    <a:moveTo>
                      <a:pt x="1772" y="0"/>
                    </a:moveTo>
                    <a:cubicBezTo>
                      <a:pt x="1653" y="0"/>
                      <a:pt x="1547" y="82"/>
                      <a:pt x="1518" y="201"/>
                    </a:cubicBezTo>
                    <a:cubicBezTo>
                      <a:pt x="1307" y="1053"/>
                      <a:pt x="977" y="1872"/>
                      <a:pt x="540" y="2634"/>
                    </a:cubicBezTo>
                    <a:lnTo>
                      <a:pt x="285" y="2482"/>
                    </a:lnTo>
                    <a:cubicBezTo>
                      <a:pt x="265" y="2470"/>
                      <a:pt x="244" y="2465"/>
                      <a:pt x="223" y="2465"/>
                    </a:cubicBezTo>
                    <a:cubicBezTo>
                      <a:pt x="162" y="2465"/>
                      <a:pt x="104" y="2511"/>
                      <a:pt x="99" y="2579"/>
                    </a:cubicBezTo>
                    <a:lnTo>
                      <a:pt x="6" y="3864"/>
                    </a:lnTo>
                    <a:cubicBezTo>
                      <a:pt x="0" y="3939"/>
                      <a:pt x="62" y="3995"/>
                      <a:pt x="129" y="3995"/>
                    </a:cubicBezTo>
                    <a:cubicBezTo>
                      <a:pt x="152" y="3995"/>
                      <a:pt x="174" y="3989"/>
                      <a:pt x="195" y="3976"/>
                    </a:cubicBezTo>
                    <a:lnTo>
                      <a:pt x="1278" y="3279"/>
                    </a:lnTo>
                    <a:cubicBezTo>
                      <a:pt x="1355" y="3229"/>
                      <a:pt x="1353" y="3117"/>
                      <a:pt x="1275" y="3071"/>
                    </a:cubicBezTo>
                    <a:lnTo>
                      <a:pt x="978" y="2893"/>
                    </a:lnTo>
                    <a:cubicBezTo>
                      <a:pt x="1444" y="2085"/>
                      <a:pt x="1794" y="1213"/>
                      <a:pt x="2018" y="307"/>
                    </a:cubicBezTo>
                    <a:cubicBezTo>
                      <a:pt x="2050" y="171"/>
                      <a:pt x="1963" y="35"/>
                      <a:pt x="1826" y="6"/>
                    </a:cubicBezTo>
                    <a:cubicBezTo>
                      <a:pt x="1808" y="2"/>
                      <a:pt x="1790" y="0"/>
                      <a:pt x="1772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301" name="Google Shape;8188;p74">
                <a:extLst>
                  <a:ext uri="{FF2B5EF4-FFF2-40B4-BE49-F238E27FC236}">
                    <a16:creationId xmlns:a16="http://schemas.microsoft.com/office/drawing/2014/main" id="{B7798D8A-31F0-4AEA-FA9C-88C57CEAB2EE}"/>
                  </a:ext>
                </a:extLst>
              </p:cNvPr>
              <p:cNvSpPr/>
              <p:nvPr/>
            </p:nvSpPr>
            <p:spPr>
              <a:xfrm>
                <a:off x="4910772" y="1479256"/>
                <a:ext cx="8243" cy="31785"/>
              </a:xfrm>
              <a:custGeom>
                <a:avLst/>
                <a:gdLst/>
                <a:ahLst/>
                <a:cxnLst/>
                <a:rect l="l" t="t" r="r" b="b"/>
                <a:pathLst>
                  <a:path w="646" h="2491" extrusionOk="0">
                    <a:moveTo>
                      <a:pt x="375" y="0"/>
                    </a:moveTo>
                    <a:cubicBezTo>
                      <a:pt x="368" y="0"/>
                      <a:pt x="361" y="1"/>
                      <a:pt x="354" y="1"/>
                    </a:cubicBezTo>
                    <a:cubicBezTo>
                      <a:pt x="216" y="11"/>
                      <a:pt x="111" y="129"/>
                      <a:pt x="119" y="269"/>
                    </a:cubicBezTo>
                    <a:cubicBezTo>
                      <a:pt x="128" y="438"/>
                      <a:pt x="135" y="607"/>
                      <a:pt x="135" y="776"/>
                    </a:cubicBezTo>
                    <a:cubicBezTo>
                      <a:pt x="135" y="1252"/>
                      <a:pt x="96" y="1724"/>
                      <a:pt x="23" y="2193"/>
                    </a:cubicBezTo>
                    <a:cubicBezTo>
                      <a:pt x="0" y="2328"/>
                      <a:pt x="88" y="2458"/>
                      <a:pt x="223" y="2485"/>
                    </a:cubicBezTo>
                    <a:cubicBezTo>
                      <a:pt x="240" y="2488"/>
                      <a:pt x="257" y="2490"/>
                      <a:pt x="274" y="2490"/>
                    </a:cubicBezTo>
                    <a:cubicBezTo>
                      <a:pt x="396" y="2490"/>
                      <a:pt x="504" y="2403"/>
                      <a:pt x="526" y="2278"/>
                    </a:cubicBezTo>
                    <a:cubicBezTo>
                      <a:pt x="604" y="1782"/>
                      <a:pt x="644" y="1279"/>
                      <a:pt x="646" y="776"/>
                    </a:cubicBezTo>
                    <a:cubicBezTo>
                      <a:pt x="646" y="595"/>
                      <a:pt x="638" y="413"/>
                      <a:pt x="626" y="232"/>
                    </a:cubicBezTo>
                    <a:cubicBezTo>
                      <a:pt x="616" y="101"/>
                      <a:pt x="505" y="0"/>
                      <a:pt x="375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302" name="Google Shape;8189;p74">
                <a:extLst>
                  <a:ext uri="{FF2B5EF4-FFF2-40B4-BE49-F238E27FC236}">
                    <a16:creationId xmlns:a16="http://schemas.microsoft.com/office/drawing/2014/main" id="{4693A534-6DD2-E84B-98D3-E84D420C3980}"/>
                  </a:ext>
                </a:extLst>
              </p:cNvPr>
              <p:cNvSpPr/>
              <p:nvPr/>
            </p:nvSpPr>
            <p:spPr>
              <a:xfrm>
                <a:off x="4895052" y="1423737"/>
                <a:ext cx="14215" cy="19446"/>
              </a:xfrm>
              <a:custGeom>
                <a:avLst/>
                <a:gdLst/>
                <a:ahLst/>
                <a:cxnLst/>
                <a:rect l="l" t="t" r="r" b="b"/>
                <a:pathLst>
                  <a:path w="1114" h="1524" extrusionOk="0">
                    <a:moveTo>
                      <a:pt x="293" y="1"/>
                    </a:moveTo>
                    <a:cubicBezTo>
                      <a:pt x="265" y="1"/>
                      <a:pt x="236" y="5"/>
                      <a:pt x="209" y="16"/>
                    </a:cubicBezTo>
                    <a:cubicBezTo>
                      <a:pt x="62" y="74"/>
                      <a:pt x="1" y="246"/>
                      <a:pt x="79" y="383"/>
                    </a:cubicBezTo>
                    <a:cubicBezTo>
                      <a:pt x="262" y="698"/>
                      <a:pt x="427" y="1025"/>
                      <a:pt x="573" y="1359"/>
                    </a:cubicBezTo>
                    <a:cubicBezTo>
                      <a:pt x="615" y="1461"/>
                      <a:pt x="714" y="1523"/>
                      <a:pt x="819" y="1523"/>
                    </a:cubicBezTo>
                    <a:cubicBezTo>
                      <a:pt x="848" y="1523"/>
                      <a:pt x="878" y="1518"/>
                      <a:pt x="907" y="1508"/>
                    </a:cubicBezTo>
                    <a:lnTo>
                      <a:pt x="942" y="1495"/>
                    </a:lnTo>
                    <a:cubicBezTo>
                      <a:pt x="1056" y="1457"/>
                      <a:pt x="1114" y="1331"/>
                      <a:pt x="1067" y="1220"/>
                    </a:cubicBezTo>
                    <a:cubicBezTo>
                      <a:pt x="910" y="849"/>
                      <a:pt x="729" y="488"/>
                      <a:pt x="528" y="139"/>
                    </a:cubicBezTo>
                    <a:cubicBezTo>
                      <a:pt x="478" y="54"/>
                      <a:pt x="387" y="1"/>
                      <a:pt x="293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303" name="Google Shape;8190;p74">
                <a:extLst>
                  <a:ext uri="{FF2B5EF4-FFF2-40B4-BE49-F238E27FC236}">
                    <a16:creationId xmlns:a16="http://schemas.microsoft.com/office/drawing/2014/main" id="{038F017A-627F-6F55-2733-23C241B33448}"/>
                  </a:ext>
                </a:extLst>
              </p:cNvPr>
              <p:cNvSpPr/>
              <p:nvPr/>
            </p:nvSpPr>
            <p:spPr>
              <a:xfrm>
                <a:off x="4905783" y="1447292"/>
                <a:ext cx="12071" cy="27153"/>
              </a:xfrm>
              <a:custGeom>
                <a:avLst/>
                <a:gdLst/>
                <a:ahLst/>
                <a:cxnLst/>
                <a:rect l="l" t="t" r="r" b="b"/>
                <a:pathLst>
                  <a:path w="946" h="2128" extrusionOk="0">
                    <a:moveTo>
                      <a:pt x="288" y="0"/>
                    </a:moveTo>
                    <a:cubicBezTo>
                      <a:pt x="260" y="0"/>
                      <a:pt x="232" y="5"/>
                      <a:pt x="204" y="15"/>
                    </a:cubicBezTo>
                    <a:cubicBezTo>
                      <a:pt x="71" y="61"/>
                      <a:pt x="1" y="205"/>
                      <a:pt x="47" y="338"/>
                    </a:cubicBezTo>
                    <a:cubicBezTo>
                      <a:pt x="215" y="850"/>
                      <a:pt x="342" y="1376"/>
                      <a:pt x="420" y="1909"/>
                    </a:cubicBezTo>
                    <a:cubicBezTo>
                      <a:pt x="438" y="2036"/>
                      <a:pt x="548" y="2128"/>
                      <a:pt x="673" y="2128"/>
                    </a:cubicBezTo>
                    <a:cubicBezTo>
                      <a:pt x="685" y="2128"/>
                      <a:pt x="696" y="2127"/>
                      <a:pt x="708" y="2125"/>
                    </a:cubicBezTo>
                    <a:cubicBezTo>
                      <a:pt x="848" y="2106"/>
                      <a:pt x="945" y="1978"/>
                      <a:pt x="926" y="1839"/>
                    </a:cubicBezTo>
                    <a:lnTo>
                      <a:pt x="925" y="1839"/>
                    </a:lnTo>
                    <a:cubicBezTo>
                      <a:pt x="841" y="1273"/>
                      <a:pt x="708" y="716"/>
                      <a:pt x="529" y="173"/>
                    </a:cubicBezTo>
                    <a:cubicBezTo>
                      <a:pt x="492" y="67"/>
                      <a:pt x="393" y="0"/>
                      <a:pt x="288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295" name="Google Shape;8191;p74">
              <a:extLst>
                <a:ext uri="{FF2B5EF4-FFF2-40B4-BE49-F238E27FC236}">
                  <a16:creationId xmlns:a16="http://schemas.microsoft.com/office/drawing/2014/main" id="{5B61CA91-F0F3-009C-0BE6-9882D654F73D}"/>
                </a:ext>
              </a:extLst>
            </p:cNvPr>
            <p:cNvGrpSpPr/>
            <p:nvPr/>
          </p:nvGrpSpPr>
          <p:grpSpPr>
            <a:xfrm>
              <a:off x="4771663" y="1876896"/>
              <a:ext cx="108651" cy="100447"/>
              <a:chOff x="4771663" y="1876896"/>
              <a:chExt cx="108651" cy="100447"/>
            </a:xfrm>
          </p:grpSpPr>
          <p:sp>
            <p:nvSpPr>
              <p:cNvPr id="296" name="Google Shape;8192;p74">
                <a:extLst>
                  <a:ext uri="{FF2B5EF4-FFF2-40B4-BE49-F238E27FC236}">
                    <a16:creationId xmlns:a16="http://schemas.microsoft.com/office/drawing/2014/main" id="{A5458E26-DAB8-678E-C0BB-878D5180EA00}"/>
                  </a:ext>
                </a:extLst>
              </p:cNvPr>
              <p:cNvSpPr/>
              <p:nvPr/>
            </p:nvSpPr>
            <p:spPr>
              <a:xfrm>
                <a:off x="4771663" y="1951210"/>
                <a:ext cx="53184" cy="26132"/>
              </a:xfrm>
              <a:custGeom>
                <a:avLst/>
                <a:gdLst/>
                <a:ahLst/>
                <a:cxnLst/>
                <a:rect l="l" t="t" r="r" b="b"/>
                <a:pathLst>
                  <a:path w="4168" h="2048" extrusionOk="0">
                    <a:moveTo>
                      <a:pt x="3871" y="0"/>
                    </a:moveTo>
                    <a:cubicBezTo>
                      <a:pt x="3824" y="0"/>
                      <a:pt x="3777" y="13"/>
                      <a:pt x="3735" y="39"/>
                    </a:cubicBezTo>
                    <a:cubicBezTo>
                      <a:pt x="2982" y="492"/>
                      <a:pt x="2170" y="838"/>
                      <a:pt x="1323" y="1067"/>
                    </a:cubicBezTo>
                    <a:lnTo>
                      <a:pt x="1249" y="780"/>
                    </a:lnTo>
                    <a:cubicBezTo>
                      <a:pt x="1235" y="721"/>
                      <a:pt x="1183" y="687"/>
                      <a:pt x="1130" y="687"/>
                    </a:cubicBezTo>
                    <a:cubicBezTo>
                      <a:pt x="1102" y="687"/>
                      <a:pt x="1073" y="696"/>
                      <a:pt x="1049" y="717"/>
                    </a:cubicBezTo>
                    <a:lnTo>
                      <a:pt x="76" y="1560"/>
                    </a:lnTo>
                    <a:cubicBezTo>
                      <a:pt x="0" y="1625"/>
                      <a:pt x="32" y="1750"/>
                      <a:pt x="130" y="1773"/>
                    </a:cubicBezTo>
                    <a:lnTo>
                      <a:pt x="1389" y="2045"/>
                    </a:lnTo>
                    <a:cubicBezTo>
                      <a:pt x="1398" y="2047"/>
                      <a:pt x="1407" y="2048"/>
                      <a:pt x="1416" y="2048"/>
                    </a:cubicBezTo>
                    <a:cubicBezTo>
                      <a:pt x="1493" y="2048"/>
                      <a:pt x="1555" y="1975"/>
                      <a:pt x="1534" y="1894"/>
                    </a:cubicBezTo>
                    <a:lnTo>
                      <a:pt x="1450" y="1561"/>
                    </a:lnTo>
                    <a:cubicBezTo>
                      <a:pt x="2351" y="1318"/>
                      <a:pt x="3214" y="950"/>
                      <a:pt x="4013" y="466"/>
                    </a:cubicBezTo>
                    <a:cubicBezTo>
                      <a:pt x="4132" y="392"/>
                      <a:pt x="4167" y="235"/>
                      <a:pt x="4090" y="119"/>
                    </a:cubicBezTo>
                    <a:cubicBezTo>
                      <a:pt x="4039" y="42"/>
                      <a:pt x="3956" y="0"/>
                      <a:pt x="3871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297" name="Google Shape;8193;p74">
                <a:extLst>
                  <a:ext uri="{FF2B5EF4-FFF2-40B4-BE49-F238E27FC236}">
                    <a16:creationId xmlns:a16="http://schemas.microsoft.com/office/drawing/2014/main" id="{C7DE17CB-051A-4A9F-86A9-E57565E7359A}"/>
                  </a:ext>
                </a:extLst>
              </p:cNvPr>
              <p:cNvSpPr/>
              <p:nvPr/>
            </p:nvSpPr>
            <p:spPr>
              <a:xfrm>
                <a:off x="4826850" y="1927897"/>
                <a:ext cx="26081" cy="23529"/>
              </a:xfrm>
              <a:custGeom>
                <a:avLst/>
                <a:gdLst/>
                <a:ahLst/>
                <a:cxnLst/>
                <a:rect l="l" t="t" r="r" b="b"/>
                <a:pathLst>
                  <a:path w="2044" h="1844" extrusionOk="0">
                    <a:moveTo>
                      <a:pt x="1760" y="1"/>
                    </a:moveTo>
                    <a:cubicBezTo>
                      <a:pt x="1689" y="1"/>
                      <a:pt x="1619" y="31"/>
                      <a:pt x="1568" y="88"/>
                    </a:cubicBezTo>
                    <a:cubicBezTo>
                      <a:pt x="1456" y="215"/>
                      <a:pt x="1341" y="338"/>
                      <a:pt x="1221" y="458"/>
                    </a:cubicBezTo>
                    <a:cubicBezTo>
                      <a:pt x="885" y="793"/>
                      <a:pt x="524" y="1102"/>
                      <a:pt x="140" y="1380"/>
                    </a:cubicBezTo>
                    <a:cubicBezTo>
                      <a:pt x="29" y="1460"/>
                      <a:pt x="1" y="1612"/>
                      <a:pt x="74" y="1728"/>
                    </a:cubicBezTo>
                    <a:cubicBezTo>
                      <a:pt x="124" y="1803"/>
                      <a:pt x="205" y="1844"/>
                      <a:pt x="288" y="1844"/>
                    </a:cubicBezTo>
                    <a:cubicBezTo>
                      <a:pt x="339" y="1844"/>
                      <a:pt x="391" y="1828"/>
                      <a:pt x="436" y="1797"/>
                    </a:cubicBezTo>
                    <a:cubicBezTo>
                      <a:pt x="843" y="1500"/>
                      <a:pt x="1226" y="1174"/>
                      <a:pt x="1581" y="820"/>
                    </a:cubicBezTo>
                    <a:cubicBezTo>
                      <a:pt x="1711" y="690"/>
                      <a:pt x="1834" y="557"/>
                      <a:pt x="1954" y="421"/>
                    </a:cubicBezTo>
                    <a:cubicBezTo>
                      <a:pt x="2044" y="315"/>
                      <a:pt x="2033" y="155"/>
                      <a:pt x="1927" y="64"/>
                    </a:cubicBezTo>
                    <a:cubicBezTo>
                      <a:pt x="1879" y="22"/>
                      <a:pt x="1819" y="1"/>
                      <a:pt x="1760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298" name="Google Shape;8194;p74">
                <a:extLst>
                  <a:ext uri="{FF2B5EF4-FFF2-40B4-BE49-F238E27FC236}">
                    <a16:creationId xmlns:a16="http://schemas.microsoft.com/office/drawing/2014/main" id="{E7718151-86CB-952F-A4AD-6064EBDB4319}"/>
                  </a:ext>
                </a:extLst>
              </p:cNvPr>
              <p:cNvSpPr/>
              <p:nvPr/>
            </p:nvSpPr>
            <p:spPr>
              <a:xfrm>
                <a:off x="4868600" y="1876896"/>
                <a:ext cx="11714" cy="20531"/>
              </a:xfrm>
              <a:custGeom>
                <a:avLst/>
                <a:gdLst/>
                <a:ahLst/>
                <a:cxnLst/>
                <a:rect l="l" t="t" r="r" b="b"/>
                <a:pathLst>
                  <a:path w="918" h="1609" extrusionOk="0">
                    <a:moveTo>
                      <a:pt x="642" y="0"/>
                    </a:moveTo>
                    <a:cubicBezTo>
                      <a:pt x="531" y="0"/>
                      <a:pt x="426" y="74"/>
                      <a:pt x="396" y="189"/>
                    </a:cubicBezTo>
                    <a:cubicBezTo>
                      <a:pt x="301" y="543"/>
                      <a:pt x="187" y="889"/>
                      <a:pt x="53" y="1228"/>
                    </a:cubicBezTo>
                    <a:cubicBezTo>
                      <a:pt x="0" y="1360"/>
                      <a:pt x="58" y="1509"/>
                      <a:pt x="184" y="1571"/>
                    </a:cubicBezTo>
                    <a:lnTo>
                      <a:pt x="218" y="1587"/>
                    </a:lnTo>
                    <a:cubicBezTo>
                      <a:pt x="248" y="1602"/>
                      <a:pt x="280" y="1608"/>
                      <a:pt x="311" y="1608"/>
                    </a:cubicBezTo>
                    <a:cubicBezTo>
                      <a:pt x="392" y="1608"/>
                      <a:pt x="469" y="1561"/>
                      <a:pt x="501" y="1480"/>
                    </a:cubicBezTo>
                    <a:cubicBezTo>
                      <a:pt x="653" y="1107"/>
                      <a:pt x="780" y="724"/>
                      <a:pt x="886" y="333"/>
                    </a:cubicBezTo>
                    <a:cubicBezTo>
                      <a:pt x="918" y="210"/>
                      <a:pt x="862" y="74"/>
                      <a:pt x="746" y="22"/>
                    </a:cubicBezTo>
                    <a:cubicBezTo>
                      <a:pt x="712" y="7"/>
                      <a:pt x="677" y="0"/>
                      <a:pt x="642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299" name="Google Shape;8195;p74">
                <a:extLst>
                  <a:ext uri="{FF2B5EF4-FFF2-40B4-BE49-F238E27FC236}">
                    <a16:creationId xmlns:a16="http://schemas.microsoft.com/office/drawing/2014/main" id="{EC210939-590D-5704-BC07-563A9BD152BE}"/>
                  </a:ext>
                </a:extLst>
              </p:cNvPr>
              <p:cNvSpPr/>
              <p:nvPr/>
            </p:nvSpPr>
            <p:spPr>
              <a:xfrm>
                <a:off x="4852804" y="1901038"/>
                <a:ext cx="18528" cy="24589"/>
              </a:xfrm>
              <a:custGeom>
                <a:avLst/>
                <a:gdLst/>
                <a:ahLst/>
                <a:cxnLst/>
                <a:rect l="l" t="t" r="r" b="b"/>
                <a:pathLst>
                  <a:path w="1452" h="1927" extrusionOk="0">
                    <a:moveTo>
                      <a:pt x="1159" y="1"/>
                    </a:moveTo>
                    <a:cubicBezTo>
                      <a:pt x="1064" y="1"/>
                      <a:pt x="974" y="53"/>
                      <a:pt x="931" y="143"/>
                    </a:cubicBezTo>
                    <a:cubicBezTo>
                      <a:pt x="689" y="625"/>
                      <a:pt x="405" y="1085"/>
                      <a:pt x="85" y="1519"/>
                    </a:cubicBezTo>
                    <a:cubicBezTo>
                      <a:pt x="0" y="1631"/>
                      <a:pt x="21" y="1790"/>
                      <a:pt x="135" y="1874"/>
                    </a:cubicBezTo>
                    <a:cubicBezTo>
                      <a:pt x="181" y="1909"/>
                      <a:pt x="235" y="1926"/>
                      <a:pt x="289" y="1926"/>
                    </a:cubicBezTo>
                    <a:cubicBezTo>
                      <a:pt x="366" y="1926"/>
                      <a:pt x="441" y="1892"/>
                      <a:pt x="492" y="1826"/>
                    </a:cubicBezTo>
                    <a:cubicBezTo>
                      <a:pt x="831" y="1367"/>
                      <a:pt x="1132" y="878"/>
                      <a:pt x="1389" y="368"/>
                    </a:cubicBezTo>
                    <a:cubicBezTo>
                      <a:pt x="1451" y="241"/>
                      <a:pt x="1398" y="87"/>
                      <a:pt x="1270" y="26"/>
                    </a:cubicBezTo>
                    <a:cubicBezTo>
                      <a:pt x="1234" y="9"/>
                      <a:pt x="1196" y="1"/>
                      <a:pt x="1159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</p:grpSp>
      </p:grpSp>
      <p:grpSp>
        <p:nvGrpSpPr>
          <p:cNvPr id="320" name="Google Shape;8196;p74">
            <a:extLst>
              <a:ext uri="{FF2B5EF4-FFF2-40B4-BE49-F238E27FC236}">
                <a16:creationId xmlns:a16="http://schemas.microsoft.com/office/drawing/2014/main" id="{16C07658-981C-0CEE-03BA-92AA18C37BEA}"/>
              </a:ext>
            </a:extLst>
          </p:cNvPr>
          <p:cNvGrpSpPr/>
          <p:nvPr/>
        </p:nvGrpSpPr>
        <p:grpSpPr>
          <a:xfrm>
            <a:off x="8032334" y="4332436"/>
            <a:ext cx="1582574" cy="1440700"/>
            <a:chOff x="267375" y="1071875"/>
            <a:chExt cx="470500" cy="428550"/>
          </a:xfrm>
        </p:grpSpPr>
        <p:sp>
          <p:nvSpPr>
            <p:cNvPr id="321" name="Google Shape;8197;p74">
              <a:extLst>
                <a:ext uri="{FF2B5EF4-FFF2-40B4-BE49-F238E27FC236}">
                  <a16:creationId xmlns:a16="http://schemas.microsoft.com/office/drawing/2014/main" id="{63845C62-DF7B-4852-B700-F5F9FE679E9A}"/>
                </a:ext>
              </a:extLst>
            </p:cNvPr>
            <p:cNvSpPr/>
            <p:nvPr/>
          </p:nvSpPr>
          <p:spPr>
            <a:xfrm>
              <a:off x="288350" y="1290825"/>
              <a:ext cx="209600" cy="209600"/>
            </a:xfrm>
            <a:custGeom>
              <a:avLst/>
              <a:gdLst/>
              <a:ahLst/>
              <a:cxnLst/>
              <a:rect l="l" t="t" r="r" b="b"/>
              <a:pathLst>
                <a:path w="8384" h="8384" extrusionOk="0">
                  <a:moveTo>
                    <a:pt x="1" y="0"/>
                  </a:moveTo>
                  <a:cubicBezTo>
                    <a:pt x="23" y="1056"/>
                    <a:pt x="239" y="2096"/>
                    <a:pt x="641" y="3073"/>
                  </a:cubicBezTo>
                  <a:cubicBezTo>
                    <a:pt x="676" y="3072"/>
                    <a:pt x="710" y="3070"/>
                    <a:pt x="745" y="3070"/>
                  </a:cubicBezTo>
                  <a:cubicBezTo>
                    <a:pt x="1419" y="3070"/>
                    <a:pt x="2047" y="3416"/>
                    <a:pt x="2406" y="3988"/>
                  </a:cubicBezTo>
                  <a:cubicBezTo>
                    <a:pt x="2766" y="4558"/>
                    <a:pt x="2808" y="5272"/>
                    <a:pt x="2516" y="5880"/>
                  </a:cubicBezTo>
                  <a:cubicBezTo>
                    <a:pt x="4076" y="7440"/>
                    <a:pt x="6179" y="8337"/>
                    <a:pt x="8384" y="8383"/>
                  </a:cubicBezTo>
                  <a:lnTo>
                    <a:pt x="8384" y="3190"/>
                  </a:lnTo>
                  <a:cubicBezTo>
                    <a:pt x="6664" y="3094"/>
                    <a:pt x="5290" y="1720"/>
                    <a:pt x="519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22" name="Google Shape;8198;p74">
              <a:extLst>
                <a:ext uri="{FF2B5EF4-FFF2-40B4-BE49-F238E27FC236}">
                  <a16:creationId xmlns:a16="http://schemas.microsoft.com/office/drawing/2014/main" id="{42AC17F1-8268-4F4C-ABF6-78C3C7DD76EF}"/>
                </a:ext>
              </a:extLst>
            </p:cNvPr>
            <p:cNvSpPr/>
            <p:nvPr/>
          </p:nvSpPr>
          <p:spPr>
            <a:xfrm>
              <a:off x="267375" y="1377050"/>
              <a:ext cx="79225" cy="79200"/>
            </a:xfrm>
            <a:custGeom>
              <a:avLst/>
              <a:gdLst/>
              <a:ahLst/>
              <a:cxnLst/>
              <a:rect l="l" t="t" r="r" b="b"/>
              <a:pathLst>
                <a:path w="3169" h="3168" extrusionOk="0">
                  <a:moveTo>
                    <a:pt x="1584" y="0"/>
                  </a:moveTo>
                  <a:cubicBezTo>
                    <a:pt x="710" y="0"/>
                    <a:pt x="1" y="710"/>
                    <a:pt x="1" y="1584"/>
                  </a:cubicBezTo>
                  <a:cubicBezTo>
                    <a:pt x="1" y="2459"/>
                    <a:pt x="710" y="3168"/>
                    <a:pt x="1584" y="3168"/>
                  </a:cubicBezTo>
                  <a:cubicBezTo>
                    <a:pt x="2459" y="3168"/>
                    <a:pt x="3168" y="2459"/>
                    <a:pt x="3168" y="1584"/>
                  </a:cubicBezTo>
                  <a:cubicBezTo>
                    <a:pt x="3168" y="710"/>
                    <a:pt x="2459" y="0"/>
                    <a:pt x="158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23" name="Google Shape;8199;p74">
              <a:extLst>
                <a:ext uri="{FF2B5EF4-FFF2-40B4-BE49-F238E27FC236}">
                  <a16:creationId xmlns:a16="http://schemas.microsoft.com/office/drawing/2014/main" id="{B9465D71-59A4-86A2-7F18-458CDCBA2954}"/>
                </a:ext>
              </a:extLst>
            </p:cNvPr>
            <p:cNvSpPr/>
            <p:nvPr/>
          </p:nvSpPr>
          <p:spPr>
            <a:xfrm>
              <a:off x="507325" y="1290825"/>
              <a:ext cx="209600" cy="209600"/>
            </a:xfrm>
            <a:custGeom>
              <a:avLst/>
              <a:gdLst/>
              <a:ahLst/>
              <a:cxnLst/>
              <a:rect l="l" t="t" r="r" b="b"/>
              <a:pathLst>
                <a:path w="8384" h="8384" extrusionOk="0">
                  <a:moveTo>
                    <a:pt x="3189" y="0"/>
                  </a:moveTo>
                  <a:cubicBezTo>
                    <a:pt x="3093" y="1720"/>
                    <a:pt x="1721" y="3092"/>
                    <a:pt x="1" y="3190"/>
                  </a:cubicBezTo>
                  <a:lnTo>
                    <a:pt x="1" y="8383"/>
                  </a:lnTo>
                  <a:cubicBezTo>
                    <a:pt x="2206" y="8337"/>
                    <a:pt x="4309" y="7440"/>
                    <a:pt x="5868" y="5880"/>
                  </a:cubicBezTo>
                  <a:cubicBezTo>
                    <a:pt x="5577" y="5272"/>
                    <a:pt x="5618" y="4558"/>
                    <a:pt x="5979" y="3986"/>
                  </a:cubicBezTo>
                  <a:cubicBezTo>
                    <a:pt x="6337" y="3416"/>
                    <a:pt x="6965" y="3070"/>
                    <a:pt x="7639" y="3070"/>
                  </a:cubicBezTo>
                  <a:cubicBezTo>
                    <a:pt x="7675" y="3070"/>
                    <a:pt x="7710" y="3070"/>
                    <a:pt x="7743" y="3073"/>
                  </a:cubicBezTo>
                  <a:cubicBezTo>
                    <a:pt x="8145" y="2096"/>
                    <a:pt x="8362" y="1056"/>
                    <a:pt x="838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24" name="Google Shape;8200;p74">
              <a:extLst>
                <a:ext uri="{FF2B5EF4-FFF2-40B4-BE49-F238E27FC236}">
                  <a16:creationId xmlns:a16="http://schemas.microsoft.com/office/drawing/2014/main" id="{157CE72B-2A87-D42F-B922-31F3A88E3938}"/>
                </a:ext>
              </a:extLst>
            </p:cNvPr>
            <p:cNvSpPr/>
            <p:nvPr/>
          </p:nvSpPr>
          <p:spPr>
            <a:xfrm>
              <a:off x="658700" y="1377050"/>
              <a:ext cx="79175" cy="79200"/>
            </a:xfrm>
            <a:custGeom>
              <a:avLst/>
              <a:gdLst/>
              <a:ahLst/>
              <a:cxnLst/>
              <a:rect l="l" t="t" r="r" b="b"/>
              <a:pathLst>
                <a:path w="3167" h="3168" extrusionOk="0">
                  <a:moveTo>
                    <a:pt x="1583" y="0"/>
                  </a:moveTo>
                  <a:cubicBezTo>
                    <a:pt x="708" y="0"/>
                    <a:pt x="1" y="710"/>
                    <a:pt x="1" y="1584"/>
                  </a:cubicBezTo>
                  <a:cubicBezTo>
                    <a:pt x="1" y="2459"/>
                    <a:pt x="708" y="3168"/>
                    <a:pt x="1583" y="3168"/>
                  </a:cubicBezTo>
                  <a:cubicBezTo>
                    <a:pt x="2457" y="3168"/>
                    <a:pt x="3166" y="2459"/>
                    <a:pt x="3166" y="1584"/>
                  </a:cubicBezTo>
                  <a:cubicBezTo>
                    <a:pt x="3166" y="710"/>
                    <a:pt x="2457" y="0"/>
                    <a:pt x="158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25" name="Google Shape;8201;p74">
              <a:extLst>
                <a:ext uri="{FF2B5EF4-FFF2-40B4-BE49-F238E27FC236}">
                  <a16:creationId xmlns:a16="http://schemas.microsoft.com/office/drawing/2014/main" id="{E2CC3196-B36C-E824-64D4-7F5109DD69AF}"/>
                </a:ext>
              </a:extLst>
            </p:cNvPr>
            <p:cNvSpPr/>
            <p:nvPr/>
          </p:nvSpPr>
          <p:spPr>
            <a:xfrm>
              <a:off x="507325" y="1071875"/>
              <a:ext cx="209575" cy="209600"/>
            </a:xfrm>
            <a:custGeom>
              <a:avLst/>
              <a:gdLst/>
              <a:ahLst/>
              <a:cxnLst/>
              <a:rect l="l" t="t" r="r" b="b"/>
              <a:pathLst>
                <a:path w="8383" h="8384" extrusionOk="0">
                  <a:moveTo>
                    <a:pt x="1" y="1"/>
                  </a:moveTo>
                  <a:lnTo>
                    <a:pt x="1" y="5194"/>
                  </a:lnTo>
                  <a:cubicBezTo>
                    <a:pt x="1721" y="5290"/>
                    <a:pt x="3093" y="6662"/>
                    <a:pt x="3189" y="8384"/>
                  </a:cubicBezTo>
                  <a:lnTo>
                    <a:pt x="8382" y="8384"/>
                  </a:lnTo>
                  <a:cubicBezTo>
                    <a:pt x="8362" y="7328"/>
                    <a:pt x="8144" y="6286"/>
                    <a:pt x="7742" y="5311"/>
                  </a:cubicBezTo>
                  <a:cubicBezTo>
                    <a:pt x="7708" y="5312"/>
                    <a:pt x="7673" y="5314"/>
                    <a:pt x="7638" y="5314"/>
                  </a:cubicBezTo>
                  <a:cubicBezTo>
                    <a:pt x="6964" y="5312"/>
                    <a:pt x="6336" y="4966"/>
                    <a:pt x="5977" y="4396"/>
                  </a:cubicBezTo>
                  <a:cubicBezTo>
                    <a:pt x="5618" y="3825"/>
                    <a:pt x="5577" y="3110"/>
                    <a:pt x="5867" y="2502"/>
                  </a:cubicBezTo>
                  <a:cubicBezTo>
                    <a:pt x="4309" y="942"/>
                    <a:pt x="2206" y="45"/>
                    <a:pt x="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26" name="Google Shape;8202;p74">
              <a:extLst>
                <a:ext uri="{FF2B5EF4-FFF2-40B4-BE49-F238E27FC236}">
                  <a16:creationId xmlns:a16="http://schemas.microsoft.com/office/drawing/2014/main" id="{9ACEA623-600C-5084-4304-7826E50C2C8C}"/>
                </a:ext>
              </a:extLst>
            </p:cNvPr>
            <p:cNvSpPr/>
            <p:nvPr/>
          </p:nvSpPr>
          <p:spPr>
            <a:xfrm>
              <a:off x="658700" y="1116025"/>
              <a:ext cx="79175" cy="79175"/>
            </a:xfrm>
            <a:custGeom>
              <a:avLst/>
              <a:gdLst/>
              <a:ahLst/>
              <a:cxnLst/>
              <a:rect l="l" t="t" r="r" b="b"/>
              <a:pathLst>
                <a:path w="3167" h="3167" extrusionOk="0">
                  <a:moveTo>
                    <a:pt x="1583" y="1"/>
                  </a:moveTo>
                  <a:cubicBezTo>
                    <a:pt x="708" y="1"/>
                    <a:pt x="1" y="709"/>
                    <a:pt x="1" y="1583"/>
                  </a:cubicBezTo>
                  <a:cubicBezTo>
                    <a:pt x="1" y="2457"/>
                    <a:pt x="708" y="3167"/>
                    <a:pt x="1583" y="3167"/>
                  </a:cubicBezTo>
                  <a:cubicBezTo>
                    <a:pt x="2457" y="3167"/>
                    <a:pt x="3166" y="2457"/>
                    <a:pt x="3166" y="1583"/>
                  </a:cubicBezTo>
                  <a:cubicBezTo>
                    <a:pt x="3166" y="709"/>
                    <a:pt x="2457" y="1"/>
                    <a:pt x="158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27" name="Google Shape;8203;p74">
              <a:extLst>
                <a:ext uri="{FF2B5EF4-FFF2-40B4-BE49-F238E27FC236}">
                  <a16:creationId xmlns:a16="http://schemas.microsoft.com/office/drawing/2014/main" id="{92037C2E-78F2-D68D-716F-1FD32AF21DA7}"/>
                </a:ext>
              </a:extLst>
            </p:cNvPr>
            <p:cNvSpPr/>
            <p:nvPr/>
          </p:nvSpPr>
          <p:spPr>
            <a:xfrm>
              <a:off x="288350" y="1071875"/>
              <a:ext cx="209600" cy="209550"/>
            </a:xfrm>
            <a:custGeom>
              <a:avLst/>
              <a:gdLst/>
              <a:ahLst/>
              <a:cxnLst/>
              <a:rect l="l" t="t" r="r" b="b"/>
              <a:pathLst>
                <a:path w="8384" h="8382" extrusionOk="0">
                  <a:moveTo>
                    <a:pt x="8384" y="1"/>
                  </a:moveTo>
                  <a:cubicBezTo>
                    <a:pt x="6179" y="45"/>
                    <a:pt x="4076" y="942"/>
                    <a:pt x="2516" y="2502"/>
                  </a:cubicBezTo>
                  <a:cubicBezTo>
                    <a:pt x="2808" y="3110"/>
                    <a:pt x="2766" y="3825"/>
                    <a:pt x="2406" y="4396"/>
                  </a:cubicBezTo>
                  <a:cubicBezTo>
                    <a:pt x="2047" y="4966"/>
                    <a:pt x="1419" y="5312"/>
                    <a:pt x="745" y="5312"/>
                  </a:cubicBezTo>
                  <a:cubicBezTo>
                    <a:pt x="710" y="5312"/>
                    <a:pt x="675" y="5312"/>
                    <a:pt x="641" y="5311"/>
                  </a:cubicBezTo>
                  <a:cubicBezTo>
                    <a:pt x="239" y="6286"/>
                    <a:pt x="23" y="7327"/>
                    <a:pt x="1" y="8382"/>
                  </a:cubicBezTo>
                  <a:lnTo>
                    <a:pt x="5194" y="8382"/>
                  </a:lnTo>
                  <a:cubicBezTo>
                    <a:pt x="5290" y="6662"/>
                    <a:pt x="6664" y="5290"/>
                    <a:pt x="8384" y="5194"/>
                  </a:cubicBezTo>
                  <a:lnTo>
                    <a:pt x="8384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28" name="Google Shape;8204;p74">
              <a:extLst>
                <a:ext uri="{FF2B5EF4-FFF2-40B4-BE49-F238E27FC236}">
                  <a16:creationId xmlns:a16="http://schemas.microsoft.com/office/drawing/2014/main" id="{A9E7BC8F-479E-513A-A51A-479A0F0B3B03}"/>
                </a:ext>
              </a:extLst>
            </p:cNvPr>
            <p:cNvSpPr/>
            <p:nvPr/>
          </p:nvSpPr>
          <p:spPr>
            <a:xfrm>
              <a:off x="267375" y="1116025"/>
              <a:ext cx="79225" cy="79175"/>
            </a:xfrm>
            <a:custGeom>
              <a:avLst/>
              <a:gdLst/>
              <a:ahLst/>
              <a:cxnLst/>
              <a:rect l="l" t="t" r="r" b="b"/>
              <a:pathLst>
                <a:path w="3169" h="3167" extrusionOk="0">
                  <a:moveTo>
                    <a:pt x="1584" y="1"/>
                  </a:moveTo>
                  <a:cubicBezTo>
                    <a:pt x="710" y="1"/>
                    <a:pt x="1" y="709"/>
                    <a:pt x="1" y="1583"/>
                  </a:cubicBezTo>
                  <a:cubicBezTo>
                    <a:pt x="1" y="2457"/>
                    <a:pt x="710" y="3167"/>
                    <a:pt x="1584" y="3167"/>
                  </a:cubicBezTo>
                  <a:cubicBezTo>
                    <a:pt x="2459" y="3167"/>
                    <a:pt x="3168" y="2457"/>
                    <a:pt x="3168" y="1583"/>
                  </a:cubicBezTo>
                  <a:cubicBezTo>
                    <a:pt x="3168" y="709"/>
                    <a:pt x="2459" y="1"/>
                    <a:pt x="158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329" name="Google Shape;8205;p74">
            <a:extLst>
              <a:ext uri="{FF2B5EF4-FFF2-40B4-BE49-F238E27FC236}">
                <a16:creationId xmlns:a16="http://schemas.microsoft.com/office/drawing/2014/main" id="{48157920-A0F1-BCBB-7B19-9F3E573353FF}"/>
              </a:ext>
            </a:extLst>
          </p:cNvPr>
          <p:cNvGrpSpPr/>
          <p:nvPr/>
        </p:nvGrpSpPr>
        <p:grpSpPr>
          <a:xfrm>
            <a:off x="1433323" y="7621696"/>
            <a:ext cx="2816888" cy="1346332"/>
            <a:chOff x="712664" y="3693287"/>
            <a:chExt cx="1460738" cy="698160"/>
          </a:xfrm>
        </p:grpSpPr>
        <p:grpSp>
          <p:nvGrpSpPr>
            <p:cNvPr id="330" name="Google Shape;8206;p74">
              <a:extLst>
                <a:ext uri="{FF2B5EF4-FFF2-40B4-BE49-F238E27FC236}">
                  <a16:creationId xmlns:a16="http://schemas.microsoft.com/office/drawing/2014/main" id="{44DDFA71-4ED7-4CF2-BFF5-71882840068B}"/>
                </a:ext>
              </a:extLst>
            </p:cNvPr>
            <p:cNvGrpSpPr/>
            <p:nvPr/>
          </p:nvGrpSpPr>
          <p:grpSpPr>
            <a:xfrm>
              <a:off x="1380079" y="4133090"/>
              <a:ext cx="234048" cy="258099"/>
              <a:chOff x="1380079" y="4133090"/>
              <a:chExt cx="234048" cy="258099"/>
            </a:xfrm>
          </p:grpSpPr>
          <p:sp>
            <p:nvSpPr>
              <p:cNvPr id="342" name="Google Shape;8207;p74">
                <a:extLst>
                  <a:ext uri="{FF2B5EF4-FFF2-40B4-BE49-F238E27FC236}">
                    <a16:creationId xmlns:a16="http://schemas.microsoft.com/office/drawing/2014/main" id="{6A7A4C4D-7CDA-9631-5530-B1F5B574C331}"/>
                  </a:ext>
                </a:extLst>
              </p:cNvPr>
              <p:cNvSpPr/>
              <p:nvPr/>
            </p:nvSpPr>
            <p:spPr>
              <a:xfrm>
                <a:off x="1380079" y="4323114"/>
                <a:ext cx="136140" cy="68075"/>
              </a:xfrm>
              <a:custGeom>
                <a:avLst/>
                <a:gdLst/>
                <a:ahLst/>
                <a:cxnLst/>
                <a:rect l="l" t="t" r="r" b="b"/>
                <a:pathLst>
                  <a:path w="27160" h="13581" extrusionOk="0">
                    <a:moveTo>
                      <a:pt x="13580" y="1"/>
                    </a:moveTo>
                    <a:cubicBezTo>
                      <a:pt x="6083" y="1"/>
                      <a:pt x="0" y="6077"/>
                      <a:pt x="0" y="13580"/>
                    </a:cubicBezTo>
                    <a:lnTo>
                      <a:pt x="27159" y="13580"/>
                    </a:lnTo>
                    <a:cubicBezTo>
                      <a:pt x="27159" y="6077"/>
                      <a:pt x="21083" y="1"/>
                      <a:pt x="1358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343" name="Google Shape;8208;p74">
                <a:extLst>
                  <a:ext uri="{FF2B5EF4-FFF2-40B4-BE49-F238E27FC236}">
                    <a16:creationId xmlns:a16="http://schemas.microsoft.com/office/drawing/2014/main" id="{EA86C164-6597-95A7-5B16-AF9BE8202F5B}"/>
                  </a:ext>
                </a:extLst>
              </p:cNvPr>
              <p:cNvSpPr/>
              <p:nvPr/>
            </p:nvSpPr>
            <p:spPr>
              <a:xfrm>
                <a:off x="1432589" y="4133090"/>
                <a:ext cx="29529" cy="191793"/>
              </a:xfrm>
              <a:custGeom>
                <a:avLst/>
                <a:gdLst/>
                <a:ahLst/>
                <a:cxnLst/>
                <a:rect l="l" t="t" r="r" b="b"/>
                <a:pathLst>
                  <a:path w="5891" h="38263" extrusionOk="0">
                    <a:moveTo>
                      <a:pt x="3276" y="0"/>
                    </a:moveTo>
                    <a:lnTo>
                      <a:pt x="0" y="38263"/>
                    </a:lnTo>
                    <a:lnTo>
                      <a:pt x="5890" y="38194"/>
                    </a:lnTo>
                    <a:lnTo>
                      <a:pt x="3276" y="0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344" name="Google Shape;8209;p74">
                <a:extLst>
                  <a:ext uri="{FF2B5EF4-FFF2-40B4-BE49-F238E27FC236}">
                    <a16:creationId xmlns:a16="http://schemas.microsoft.com/office/drawing/2014/main" id="{E3CDDF92-6898-37F9-0E17-F5E450D27EBE}"/>
                  </a:ext>
                </a:extLst>
              </p:cNvPr>
              <p:cNvSpPr/>
              <p:nvPr/>
            </p:nvSpPr>
            <p:spPr>
              <a:xfrm>
                <a:off x="1492085" y="4253278"/>
                <a:ext cx="122041" cy="92186"/>
              </a:xfrm>
              <a:custGeom>
                <a:avLst/>
                <a:gdLst/>
                <a:ahLst/>
                <a:cxnLst/>
                <a:rect l="l" t="t" r="r" b="b"/>
                <a:pathLst>
                  <a:path w="33574" h="25222" extrusionOk="0">
                    <a:moveTo>
                      <a:pt x="32291" y="1"/>
                    </a:moveTo>
                    <a:lnTo>
                      <a:pt x="1" y="23463"/>
                    </a:lnTo>
                    <a:lnTo>
                      <a:pt x="1277" y="25222"/>
                    </a:lnTo>
                    <a:lnTo>
                      <a:pt x="33574" y="1759"/>
                    </a:lnTo>
                    <a:lnTo>
                      <a:pt x="32291" y="1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331" name="Google Shape;8210;p74">
              <a:extLst>
                <a:ext uri="{FF2B5EF4-FFF2-40B4-BE49-F238E27FC236}">
                  <a16:creationId xmlns:a16="http://schemas.microsoft.com/office/drawing/2014/main" id="{0F55E2A6-4EB2-3E22-A49D-2401C45E9B46}"/>
                </a:ext>
              </a:extLst>
            </p:cNvPr>
            <p:cNvGrpSpPr/>
            <p:nvPr/>
          </p:nvGrpSpPr>
          <p:grpSpPr>
            <a:xfrm>
              <a:off x="884610" y="3864082"/>
              <a:ext cx="1118566" cy="527275"/>
              <a:chOff x="890961" y="3865463"/>
              <a:chExt cx="1115221" cy="525698"/>
            </a:xfrm>
          </p:grpSpPr>
          <p:sp>
            <p:nvSpPr>
              <p:cNvPr id="339" name="Google Shape;8211;p74">
                <a:extLst>
                  <a:ext uri="{FF2B5EF4-FFF2-40B4-BE49-F238E27FC236}">
                    <a16:creationId xmlns:a16="http://schemas.microsoft.com/office/drawing/2014/main" id="{B7D9E24C-834F-3AE7-4607-2B43C7CD2C15}"/>
                  </a:ext>
                </a:extLst>
              </p:cNvPr>
              <p:cNvSpPr/>
              <p:nvPr/>
            </p:nvSpPr>
            <p:spPr>
              <a:xfrm>
                <a:off x="1070568" y="3865463"/>
                <a:ext cx="756474" cy="330074"/>
              </a:xfrm>
              <a:custGeom>
                <a:avLst/>
                <a:gdLst/>
                <a:ahLst/>
                <a:cxnLst/>
                <a:rect l="l" t="t" r="r" b="b"/>
                <a:pathLst>
                  <a:path w="148183" h="64657" extrusionOk="0">
                    <a:moveTo>
                      <a:pt x="74043" y="1"/>
                    </a:moveTo>
                    <a:cubicBezTo>
                      <a:pt x="45518" y="1"/>
                      <a:pt x="19504" y="10966"/>
                      <a:pt x="0" y="28932"/>
                    </a:cubicBezTo>
                    <a:lnTo>
                      <a:pt x="35732" y="64657"/>
                    </a:lnTo>
                    <a:cubicBezTo>
                      <a:pt x="45553" y="54774"/>
                      <a:pt x="59167" y="48663"/>
                      <a:pt x="74208" y="48663"/>
                    </a:cubicBezTo>
                    <a:cubicBezTo>
                      <a:pt x="89215" y="48663"/>
                      <a:pt x="102788" y="54739"/>
                      <a:pt x="112623" y="64567"/>
                    </a:cubicBezTo>
                    <a:lnTo>
                      <a:pt x="148182" y="29008"/>
                    </a:lnTo>
                    <a:cubicBezTo>
                      <a:pt x="128671" y="11008"/>
                      <a:pt x="102623" y="1"/>
                      <a:pt x="7404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340" name="Google Shape;8212;p74">
                <a:extLst>
                  <a:ext uri="{FF2B5EF4-FFF2-40B4-BE49-F238E27FC236}">
                    <a16:creationId xmlns:a16="http://schemas.microsoft.com/office/drawing/2014/main" id="{600424FC-87F9-F137-86F7-5649572177AD}"/>
                  </a:ext>
                </a:extLst>
              </p:cNvPr>
              <p:cNvSpPr/>
              <p:nvPr/>
            </p:nvSpPr>
            <p:spPr>
              <a:xfrm>
                <a:off x="890961" y="4013171"/>
                <a:ext cx="362006" cy="377990"/>
              </a:xfrm>
              <a:custGeom>
                <a:avLst/>
                <a:gdLst/>
                <a:ahLst/>
                <a:cxnLst/>
                <a:rect l="l" t="t" r="r" b="b"/>
                <a:pathLst>
                  <a:path w="70912" h="74043" extrusionOk="0">
                    <a:moveTo>
                      <a:pt x="35180" y="0"/>
                    </a:moveTo>
                    <a:cubicBezTo>
                      <a:pt x="14925" y="18642"/>
                      <a:pt x="1697" y="44814"/>
                      <a:pt x="0" y="74042"/>
                    </a:cubicBezTo>
                    <a:lnTo>
                      <a:pt x="55077" y="74042"/>
                    </a:lnTo>
                    <a:cubicBezTo>
                      <a:pt x="55077" y="59084"/>
                      <a:pt x="61118" y="45545"/>
                      <a:pt x="70912" y="35725"/>
                    </a:cubicBezTo>
                    <a:lnTo>
                      <a:pt x="35180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341" name="Google Shape;8213;p74">
                <a:extLst>
                  <a:ext uri="{FF2B5EF4-FFF2-40B4-BE49-F238E27FC236}">
                    <a16:creationId xmlns:a16="http://schemas.microsoft.com/office/drawing/2014/main" id="{89976DE1-76E3-D411-E94E-D53F003D544D}"/>
                  </a:ext>
                </a:extLst>
              </p:cNvPr>
              <p:cNvSpPr/>
              <p:nvPr/>
            </p:nvSpPr>
            <p:spPr>
              <a:xfrm>
                <a:off x="1645508" y="4013554"/>
                <a:ext cx="360673" cy="377607"/>
              </a:xfrm>
              <a:custGeom>
                <a:avLst/>
                <a:gdLst/>
                <a:ahLst/>
                <a:cxnLst/>
                <a:rect l="l" t="t" r="r" b="b"/>
                <a:pathLst>
                  <a:path w="70651" h="73968" extrusionOk="0">
                    <a:moveTo>
                      <a:pt x="35567" y="1"/>
                    </a:moveTo>
                    <a:lnTo>
                      <a:pt x="1" y="35560"/>
                    </a:lnTo>
                    <a:cubicBezTo>
                      <a:pt x="9836" y="45388"/>
                      <a:pt x="15912" y="58967"/>
                      <a:pt x="15912" y="73967"/>
                    </a:cubicBezTo>
                    <a:lnTo>
                      <a:pt x="70650" y="73967"/>
                    </a:lnTo>
                    <a:cubicBezTo>
                      <a:pt x="68954" y="44795"/>
                      <a:pt x="55767" y="18643"/>
                      <a:pt x="35567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332" name="Google Shape;8214;p74">
              <a:extLst>
                <a:ext uri="{FF2B5EF4-FFF2-40B4-BE49-F238E27FC236}">
                  <a16:creationId xmlns:a16="http://schemas.microsoft.com/office/drawing/2014/main" id="{46DEF0DB-D51C-A647-902B-9C56FB513228}"/>
                </a:ext>
              </a:extLst>
            </p:cNvPr>
            <p:cNvGrpSpPr/>
            <p:nvPr/>
          </p:nvGrpSpPr>
          <p:grpSpPr>
            <a:xfrm>
              <a:off x="712664" y="3693287"/>
              <a:ext cx="1460738" cy="698160"/>
              <a:chOff x="712664" y="3693025"/>
              <a:chExt cx="1460738" cy="698160"/>
            </a:xfrm>
          </p:grpSpPr>
          <p:sp>
            <p:nvSpPr>
              <p:cNvPr id="333" name="Google Shape;8215;p74">
                <a:extLst>
                  <a:ext uri="{FF2B5EF4-FFF2-40B4-BE49-F238E27FC236}">
                    <a16:creationId xmlns:a16="http://schemas.microsoft.com/office/drawing/2014/main" id="{773088AE-D29E-31AE-77AA-6C54B6190C03}"/>
                  </a:ext>
                </a:extLst>
              </p:cNvPr>
              <p:cNvSpPr/>
              <p:nvPr/>
            </p:nvSpPr>
            <p:spPr>
              <a:xfrm>
                <a:off x="1940752" y="4098034"/>
                <a:ext cx="232651" cy="293151"/>
              </a:xfrm>
              <a:custGeom>
                <a:avLst/>
                <a:gdLst/>
                <a:ahLst/>
                <a:cxnLst/>
                <a:rect l="l" t="t" r="r" b="b"/>
                <a:pathLst>
                  <a:path w="45484" h="57312" extrusionOk="0">
                    <a:moveTo>
                      <a:pt x="30704" y="0"/>
                    </a:moveTo>
                    <a:lnTo>
                      <a:pt x="0" y="13745"/>
                    </a:lnTo>
                    <a:cubicBezTo>
                      <a:pt x="6979" y="27270"/>
                      <a:pt x="11042" y="42111"/>
                      <a:pt x="11917" y="57311"/>
                    </a:cubicBezTo>
                    <a:lnTo>
                      <a:pt x="45484" y="57311"/>
                    </a:lnTo>
                    <a:cubicBezTo>
                      <a:pt x="44594" y="37118"/>
                      <a:pt x="39525" y="17683"/>
                      <a:pt x="30704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334" name="Google Shape;8216;p74">
                <a:extLst>
                  <a:ext uri="{FF2B5EF4-FFF2-40B4-BE49-F238E27FC236}">
                    <a16:creationId xmlns:a16="http://schemas.microsoft.com/office/drawing/2014/main" id="{F0FE3133-1ADC-E55C-4552-C8E2F08A4751}"/>
                  </a:ext>
                </a:extLst>
              </p:cNvPr>
              <p:cNvSpPr/>
              <p:nvPr/>
            </p:nvSpPr>
            <p:spPr>
              <a:xfrm>
                <a:off x="1736852" y="3804671"/>
                <a:ext cx="360950" cy="363671"/>
              </a:xfrm>
              <a:custGeom>
                <a:avLst/>
                <a:gdLst/>
                <a:ahLst/>
                <a:cxnLst/>
                <a:rect l="l" t="t" r="r" b="b"/>
                <a:pathLst>
                  <a:path w="70567" h="71099" extrusionOk="0">
                    <a:moveTo>
                      <a:pt x="18573" y="1"/>
                    </a:moveTo>
                    <a:lnTo>
                      <a:pt x="0" y="28008"/>
                    </a:lnTo>
                    <a:cubicBezTo>
                      <a:pt x="16938" y="38505"/>
                      <a:pt x="30711" y="53395"/>
                      <a:pt x="39863" y="71098"/>
                    </a:cubicBezTo>
                    <a:lnTo>
                      <a:pt x="70567" y="57353"/>
                    </a:lnTo>
                    <a:cubicBezTo>
                      <a:pt x="63753" y="43719"/>
                      <a:pt x="54712" y="31125"/>
                      <a:pt x="43629" y="20042"/>
                    </a:cubicBezTo>
                    <a:cubicBezTo>
                      <a:pt x="36049" y="12449"/>
                      <a:pt x="27642" y="5725"/>
                      <a:pt x="1857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335" name="Google Shape;8217;p74">
                <a:extLst>
                  <a:ext uri="{FF2B5EF4-FFF2-40B4-BE49-F238E27FC236}">
                    <a16:creationId xmlns:a16="http://schemas.microsoft.com/office/drawing/2014/main" id="{C096B6BA-B381-0B5E-F8DE-6A2833EF3E9C}"/>
                  </a:ext>
                </a:extLst>
              </p:cNvPr>
              <p:cNvSpPr/>
              <p:nvPr/>
            </p:nvSpPr>
            <p:spPr>
              <a:xfrm>
                <a:off x="1443914" y="3693025"/>
                <a:ext cx="387937" cy="254911"/>
              </a:xfrm>
              <a:custGeom>
                <a:avLst/>
                <a:gdLst/>
                <a:ahLst/>
                <a:cxnLst/>
                <a:rect l="l" t="t" r="r" b="b"/>
                <a:pathLst>
                  <a:path w="75843" h="49836" extrusionOk="0">
                    <a:moveTo>
                      <a:pt x="0" y="0"/>
                    </a:moveTo>
                    <a:lnTo>
                      <a:pt x="0" y="33518"/>
                    </a:lnTo>
                    <a:cubicBezTo>
                      <a:pt x="20987" y="33552"/>
                      <a:pt x="40615" y="39518"/>
                      <a:pt x="57270" y="49835"/>
                    </a:cubicBezTo>
                    <a:lnTo>
                      <a:pt x="75843" y="21828"/>
                    </a:lnTo>
                    <a:cubicBezTo>
                      <a:pt x="53339" y="7641"/>
                      <a:pt x="27256" y="28"/>
                      <a:pt x="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336" name="Google Shape;8218;p74">
                <a:extLst>
                  <a:ext uri="{FF2B5EF4-FFF2-40B4-BE49-F238E27FC236}">
                    <a16:creationId xmlns:a16="http://schemas.microsoft.com/office/drawing/2014/main" id="{51554D7B-5035-481D-4C55-541EB72690A0}"/>
                  </a:ext>
                </a:extLst>
              </p:cNvPr>
              <p:cNvSpPr/>
              <p:nvPr/>
            </p:nvSpPr>
            <p:spPr>
              <a:xfrm>
                <a:off x="1054844" y="3693025"/>
                <a:ext cx="389072" cy="254558"/>
              </a:xfrm>
              <a:custGeom>
                <a:avLst/>
                <a:gdLst/>
                <a:ahLst/>
                <a:cxnLst/>
                <a:rect l="l" t="t" r="r" b="b"/>
                <a:pathLst>
                  <a:path w="76065" h="49767" extrusionOk="0">
                    <a:moveTo>
                      <a:pt x="75892" y="0"/>
                    </a:moveTo>
                    <a:cubicBezTo>
                      <a:pt x="48629" y="0"/>
                      <a:pt x="22525" y="7579"/>
                      <a:pt x="1" y="21745"/>
                    </a:cubicBezTo>
                    <a:lnTo>
                      <a:pt x="18574" y="49766"/>
                    </a:lnTo>
                    <a:cubicBezTo>
                      <a:pt x="35250" y="39463"/>
                      <a:pt x="54898" y="33518"/>
                      <a:pt x="75892" y="33518"/>
                    </a:cubicBezTo>
                    <a:lnTo>
                      <a:pt x="76064" y="33518"/>
                    </a:lnTo>
                    <a:lnTo>
                      <a:pt x="76064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337" name="Google Shape;8219;p74">
                <a:extLst>
                  <a:ext uri="{FF2B5EF4-FFF2-40B4-BE49-F238E27FC236}">
                    <a16:creationId xmlns:a16="http://schemas.microsoft.com/office/drawing/2014/main" id="{9A44C8D8-5D23-7962-0AA0-5C97E61B3DB3}"/>
                  </a:ext>
                </a:extLst>
              </p:cNvPr>
              <p:cNvSpPr/>
              <p:nvPr/>
            </p:nvSpPr>
            <p:spPr>
              <a:xfrm>
                <a:off x="788438" y="3804252"/>
                <a:ext cx="361411" cy="363809"/>
              </a:xfrm>
              <a:custGeom>
                <a:avLst/>
                <a:gdLst/>
                <a:ahLst/>
                <a:cxnLst/>
                <a:rect l="l" t="t" r="r" b="b"/>
                <a:pathLst>
                  <a:path w="70657" h="71126" extrusionOk="0">
                    <a:moveTo>
                      <a:pt x="52084" y="0"/>
                    </a:moveTo>
                    <a:cubicBezTo>
                      <a:pt x="42959" y="5745"/>
                      <a:pt x="34518" y="12490"/>
                      <a:pt x="26904" y="20124"/>
                    </a:cubicBezTo>
                    <a:cubicBezTo>
                      <a:pt x="15828" y="31194"/>
                      <a:pt x="6800" y="43759"/>
                      <a:pt x="0" y="57373"/>
                    </a:cubicBezTo>
                    <a:lnTo>
                      <a:pt x="30704" y="71125"/>
                    </a:lnTo>
                    <a:cubicBezTo>
                      <a:pt x="39870" y="53401"/>
                      <a:pt x="53677" y="38504"/>
                      <a:pt x="70657" y="28021"/>
                    </a:cubicBezTo>
                    <a:lnTo>
                      <a:pt x="52084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338" name="Google Shape;8220;p74">
                <a:extLst>
                  <a:ext uri="{FF2B5EF4-FFF2-40B4-BE49-F238E27FC236}">
                    <a16:creationId xmlns:a16="http://schemas.microsoft.com/office/drawing/2014/main" id="{60083280-60DD-82F3-CD35-6C63C1FDFE3F}"/>
                  </a:ext>
                </a:extLst>
              </p:cNvPr>
              <p:cNvSpPr/>
              <p:nvPr/>
            </p:nvSpPr>
            <p:spPr>
              <a:xfrm>
                <a:off x="712664" y="4097717"/>
                <a:ext cx="232830" cy="293432"/>
              </a:xfrm>
              <a:custGeom>
                <a:avLst/>
                <a:gdLst/>
                <a:ahLst/>
                <a:cxnLst/>
                <a:rect l="l" t="t" r="r" b="b"/>
                <a:pathLst>
                  <a:path w="45519" h="57367" extrusionOk="0">
                    <a:moveTo>
                      <a:pt x="14814" y="0"/>
                    </a:moveTo>
                    <a:cubicBezTo>
                      <a:pt x="5966" y="17697"/>
                      <a:pt x="890" y="37152"/>
                      <a:pt x="0" y="57366"/>
                    </a:cubicBezTo>
                    <a:lnTo>
                      <a:pt x="33566" y="57366"/>
                    </a:lnTo>
                    <a:cubicBezTo>
                      <a:pt x="34442" y="42152"/>
                      <a:pt x="38511" y="27283"/>
                      <a:pt x="45518" y="13745"/>
                    </a:cubicBezTo>
                    <a:lnTo>
                      <a:pt x="14814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</p:grpSp>
      </p:grpSp>
      <p:grpSp>
        <p:nvGrpSpPr>
          <p:cNvPr id="345" name="Google Shape;8221;p74">
            <a:extLst>
              <a:ext uri="{FF2B5EF4-FFF2-40B4-BE49-F238E27FC236}">
                <a16:creationId xmlns:a16="http://schemas.microsoft.com/office/drawing/2014/main" id="{D8CBB343-9DAE-4C17-FCAC-8D2003FA5318}"/>
              </a:ext>
            </a:extLst>
          </p:cNvPr>
          <p:cNvGrpSpPr/>
          <p:nvPr/>
        </p:nvGrpSpPr>
        <p:grpSpPr>
          <a:xfrm>
            <a:off x="6308754" y="2565991"/>
            <a:ext cx="1590970" cy="1477662"/>
            <a:chOff x="3348603" y="1236445"/>
            <a:chExt cx="749256" cy="695894"/>
          </a:xfrm>
        </p:grpSpPr>
        <p:grpSp>
          <p:nvGrpSpPr>
            <p:cNvPr id="346" name="Google Shape;8222;p74">
              <a:extLst>
                <a:ext uri="{FF2B5EF4-FFF2-40B4-BE49-F238E27FC236}">
                  <a16:creationId xmlns:a16="http://schemas.microsoft.com/office/drawing/2014/main" id="{FAC29729-85BC-548F-C88D-3D4706858484}"/>
                </a:ext>
              </a:extLst>
            </p:cNvPr>
            <p:cNvGrpSpPr/>
            <p:nvPr/>
          </p:nvGrpSpPr>
          <p:grpSpPr>
            <a:xfrm>
              <a:off x="3583779" y="1236445"/>
              <a:ext cx="293795" cy="285811"/>
              <a:chOff x="3750225" y="1774000"/>
              <a:chExt cx="149575" cy="145525"/>
            </a:xfrm>
          </p:grpSpPr>
          <p:sp>
            <p:nvSpPr>
              <p:cNvPr id="356" name="Google Shape;8223;p74">
                <a:extLst>
                  <a:ext uri="{FF2B5EF4-FFF2-40B4-BE49-F238E27FC236}">
                    <a16:creationId xmlns:a16="http://schemas.microsoft.com/office/drawing/2014/main" id="{8B5D5DC8-ED70-80F2-D5B1-DA5B310725FE}"/>
                  </a:ext>
                </a:extLst>
              </p:cNvPr>
              <p:cNvSpPr/>
              <p:nvPr/>
            </p:nvSpPr>
            <p:spPr>
              <a:xfrm>
                <a:off x="3750225" y="1774000"/>
                <a:ext cx="149575" cy="145525"/>
              </a:xfrm>
              <a:custGeom>
                <a:avLst/>
                <a:gdLst/>
                <a:ahLst/>
                <a:cxnLst/>
                <a:rect l="l" t="t" r="r" b="b"/>
                <a:pathLst>
                  <a:path w="5983" h="5821" extrusionOk="0">
                    <a:moveTo>
                      <a:pt x="2652" y="1"/>
                    </a:moveTo>
                    <a:cubicBezTo>
                      <a:pt x="1473" y="1"/>
                      <a:pt x="333" y="843"/>
                      <a:pt x="176" y="2200"/>
                    </a:cubicBezTo>
                    <a:cubicBezTo>
                      <a:pt x="1" y="3763"/>
                      <a:pt x="1259" y="4955"/>
                      <a:pt x="2643" y="4955"/>
                    </a:cubicBezTo>
                    <a:cubicBezTo>
                      <a:pt x="3079" y="4955"/>
                      <a:pt x="3528" y="4836"/>
                      <a:pt x="3948" y="4573"/>
                    </a:cubicBezTo>
                    <a:lnTo>
                      <a:pt x="5203" y="5821"/>
                    </a:lnTo>
                    <a:lnTo>
                      <a:pt x="5982" y="5035"/>
                    </a:lnTo>
                    <a:lnTo>
                      <a:pt x="4735" y="3787"/>
                    </a:lnTo>
                    <a:cubicBezTo>
                      <a:pt x="5340" y="2813"/>
                      <a:pt x="5196" y="1544"/>
                      <a:pt x="4388" y="729"/>
                    </a:cubicBezTo>
                    <a:cubicBezTo>
                      <a:pt x="3888" y="228"/>
                      <a:pt x="3265" y="1"/>
                      <a:pt x="2652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357" name="Google Shape;8224;p74">
                <a:extLst>
                  <a:ext uri="{FF2B5EF4-FFF2-40B4-BE49-F238E27FC236}">
                    <a16:creationId xmlns:a16="http://schemas.microsoft.com/office/drawing/2014/main" id="{6C50BE4C-1326-4222-B409-0D91E8226F17}"/>
                  </a:ext>
                </a:extLst>
              </p:cNvPr>
              <p:cNvSpPr/>
              <p:nvPr/>
            </p:nvSpPr>
            <p:spPr>
              <a:xfrm>
                <a:off x="3776075" y="1794931"/>
                <a:ext cx="82600" cy="78800"/>
              </a:xfrm>
              <a:custGeom>
                <a:avLst/>
                <a:gdLst/>
                <a:ahLst/>
                <a:cxnLst/>
                <a:rect l="l" t="t" r="r" b="b"/>
                <a:pathLst>
                  <a:path w="3304" h="3152" extrusionOk="0">
                    <a:moveTo>
                      <a:pt x="1658" y="1"/>
                    </a:moveTo>
                    <a:cubicBezTo>
                      <a:pt x="853" y="1"/>
                      <a:pt x="162" y="612"/>
                      <a:pt x="87" y="1428"/>
                    </a:cubicBezTo>
                    <a:cubicBezTo>
                      <a:pt x="1" y="2294"/>
                      <a:pt x="635" y="3058"/>
                      <a:pt x="1501" y="3145"/>
                    </a:cubicBezTo>
                    <a:cubicBezTo>
                      <a:pt x="1550" y="3149"/>
                      <a:pt x="1598" y="3151"/>
                      <a:pt x="1647" y="3151"/>
                    </a:cubicBezTo>
                    <a:cubicBezTo>
                      <a:pt x="2451" y="3151"/>
                      <a:pt x="3142" y="2540"/>
                      <a:pt x="3217" y="1724"/>
                    </a:cubicBezTo>
                    <a:cubicBezTo>
                      <a:pt x="3304" y="858"/>
                      <a:pt x="2669" y="94"/>
                      <a:pt x="1804" y="7"/>
                    </a:cubicBezTo>
                    <a:cubicBezTo>
                      <a:pt x="1755" y="3"/>
                      <a:pt x="1706" y="1"/>
                      <a:pt x="1658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347" name="Google Shape;8225;p74">
              <a:extLst>
                <a:ext uri="{FF2B5EF4-FFF2-40B4-BE49-F238E27FC236}">
                  <a16:creationId xmlns:a16="http://schemas.microsoft.com/office/drawing/2014/main" id="{CC05FA01-DC0F-933D-DCDF-555FB9D34270}"/>
                </a:ext>
              </a:extLst>
            </p:cNvPr>
            <p:cNvGrpSpPr/>
            <p:nvPr/>
          </p:nvGrpSpPr>
          <p:grpSpPr>
            <a:xfrm>
              <a:off x="3775534" y="1462599"/>
              <a:ext cx="322325" cy="285958"/>
              <a:chOff x="3847850" y="1889150"/>
              <a:chExt cx="164100" cy="145600"/>
            </a:xfrm>
          </p:grpSpPr>
          <p:sp>
            <p:nvSpPr>
              <p:cNvPr id="354" name="Google Shape;8226;p74">
                <a:extLst>
                  <a:ext uri="{FF2B5EF4-FFF2-40B4-BE49-F238E27FC236}">
                    <a16:creationId xmlns:a16="http://schemas.microsoft.com/office/drawing/2014/main" id="{2094C21F-CA85-C9DB-E273-6B47CC6E1BAB}"/>
                  </a:ext>
                </a:extLst>
              </p:cNvPr>
              <p:cNvSpPr/>
              <p:nvPr/>
            </p:nvSpPr>
            <p:spPr>
              <a:xfrm>
                <a:off x="3847850" y="1889150"/>
                <a:ext cx="164100" cy="145600"/>
              </a:xfrm>
              <a:custGeom>
                <a:avLst/>
                <a:gdLst/>
                <a:ahLst/>
                <a:cxnLst/>
                <a:rect l="l" t="t" r="r" b="b"/>
                <a:pathLst>
                  <a:path w="6564" h="5824" extrusionOk="0">
                    <a:moveTo>
                      <a:pt x="3329" y="0"/>
                    </a:moveTo>
                    <a:cubicBezTo>
                      <a:pt x="1439" y="0"/>
                      <a:pt x="206" y="2117"/>
                      <a:pt x="1255" y="3790"/>
                    </a:cubicBezTo>
                    <a:lnTo>
                      <a:pt x="0" y="5038"/>
                    </a:lnTo>
                    <a:lnTo>
                      <a:pt x="786" y="5824"/>
                    </a:lnTo>
                    <a:lnTo>
                      <a:pt x="2034" y="4569"/>
                    </a:lnTo>
                    <a:cubicBezTo>
                      <a:pt x="2441" y="4823"/>
                      <a:pt x="2897" y="4947"/>
                      <a:pt x="3350" y="4947"/>
                    </a:cubicBezTo>
                    <a:cubicBezTo>
                      <a:pt x="3989" y="4947"/>
                      <a:pt x="4622" y="4700"/>
                      <a:pt x="5099" y="4223"/>
                    </a:cubicBezTo>
                    <a:cubicBezTo>
                      <a:pt x="6563" y="2758"/>
                      <a:pt x="5683" y="248"/>
                      <a:pt x="3628" y="18"/>
                    </a:cubicBezTo>
                    <a:cubicBezTo>
                      <a:pt x="3527" y="6"/>
                      <a:pt x="3427" y="0"/>
                      <a:pt x="3329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355" name="Google Shape;8227;p74">
                <a:extLst>
                  <a:ext uri="{FF2B5EF4-FFF2-40B4-BE49-F238E27FC236}">
                    <a16:creationId xmlns:a16="http://schemas.microsoft.com/office/drawing/2014/main" id="{6F59A2F4-808E-0FD2-6511-4FCEC97D7006}"/>
                  </a:ext>
                </a:extLst>
              </p:cNvPr>
              <p:cNvSpPr/>
              <p:nvPr/>
            </p:nvSpPr>
            <p:spPr>
              <a:xfrm>
                <a:off x="3887875" y="1912456"/>
                <a:ext cx="89450" cy="78700"/>
              </a:xfrm>
              <a:custGeom>
                <a:avLst/>
                <a:gdLst/>
                <a:ahLst/>
                <a:cxnLst/>
                <a:rect l="l" t="t" r="r" b="b"/>
                <a:pathLst>
                  <a:path w="3578" h="3148" extrusionOk="0">
                    <a:moveTo>
                      <a:pt x="1788" y="0"/>
                    </a:moveTo>
                    <a:cubicBezTo>
                      <a:pt x="1172" y="0"/>
                      <a:pt x="587" y="366"/>
                      <a:pt x="332" y="968"/>
                    </a:cubicBezTo>
                    <a:cubicBezTo>
                      <a:pt x="0" y="1769"/>
                      <a:pt x="383" y="2692"/>
                      <a:pt x="1183" y="3024"/>
                    </a:cubicBezTo>
                    <a:cubicBezTo>
                      <a:pt x="1382" y="3108"/>
                      <a:pt x="1588" y="3147"/>
                      <a:pt x="1790" y="3147"/>
                    </a:cubicBezTo>
                    <a:cubicBezTo>
                      <a:pt x="2405" y="3147"/>
                      <a:pt x="2989" y="2782"/>
                      <a:pt x="3239" y="2180"/>
                    </a:cubicBezTo>
                    <a:cubicBezTo>
                      <a:pt x="3578" y="1379"/>
                      <a:pt x="3195" y="456"/>
                      <a:pt x="2395" y="124"/>
                    </a:cubicBezTo>
                    <a:cubicBezTo>
                      <a:pt x="2196" y="40"/>
                      <a:pt x="1990" y="0"/>
                      <a:pt x="1788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348" name="Google Shape;8228;p74">
              <a:extLst>
                <a:ext uri="{FF2B5EF4-FFF2-40B4-BE49-F238E27FC236}">
                  <a16:creationId xmlns:a16="http://schemas.microsoft.com/office/drawing/2014/main" id="{99775CEB-BF1D-393B-6C24-DDF232A00DE9}"/>
                </a:ext>
              </a:extLst>
            </p:cNvPr>
            <p:cNvGrpSpPr/>
            <p:nvPr/>
          </p:nvGrpSpPr>
          <p:grpSpPr>
            <a:xfrm>
              <a:off x="3545329" y="1646528"/>
              <a:ext cx="293746" cy="285811"/>
              <a:chOff x="3730650" y="1982800"/>
              <a:chExt cx="149550" cy="145525"/>
            </a:xfrm>
          </p:grpSpPr>
          <p:sp>
            <p:nvSpPr>
              <p:cNvPr id="352" name="Google Shape;8229;p74">
                <a:extLst>
                  <a:ext uri="{FF2B5EF4-FFF2-40B4-BE49-F238E27FC236}">
                    <a16:creationId xmlns:a16="http://schemas.microsoft.com/office/drawing/2014/main" id="{043FF283-6D39-D5E9-D2ED-C01BAD02DA05}"/>
                  </a:ext>
                </a:extLst>
              </p:cNvPr>
              <p:cNvSpPr/>
              <p:nvPr/>
            </p:nvSpPr>
            <p:spPr>
              <a:xfrm>
                <a:off x="3730650" y="1982800"/>
                <a:ext cx="149550" cy="145525"/>
              </a:xfrm>
              <a:custGeom>
                <a:avLst/>
                <a:gdLst/>
                <a:ahLst/>
                <a:cxnLst/>
                <a:rect l="l" t="t" r="r" b="b"/>
                <a:pathLst>
                  <a:path w="5982" h="5821" extrusionOk="0">
                    <a:moveTo>
                      <a:pt x="786" y="0"/>
                    </a:moveTo>
                    <a:lnTo>
                      <a:pt x="0" y="787"/>
                    </a:lnTo>
                    <a:lnTo>
                      <a:pt x="1255" y="2034"/>
                    </a:lnTo>
                    <a:cubicBezTo>
                      <a:pt x="642" y="3008"/>
                      <a:pt x="786" y="4277"/>
                      <a:pt x="1601" y="5092"/>
                    </a:cubicBezTo>
                    <a:cubicBezTo>
                      <a:pt x="2102" y="5593"/>
                      <a:pt x="2724" y="5821"/>
                      <a:pt x="3335" y="5821"/>
                    </a:cubicBezTo>
                    <a:cubicBezTo>
                      <a:pt x="4512" y="5821"/>
                      <a:pt x="5649" y="4979"/>
                      <a:pt x="5806" y="3621"/>
                    </a:cubicBezTo>
                    <a:cubicBezTo>
                      <a:pt x="5981" y="2058"/>
                      <a:pt x="4723" y="867"/>
                      <a:pt x="3339" y="867"/>
                    </a:cubicBezTo>
                    <a:cubicBezTo>
                      <a:pt x="2903" y="867"/>
                      <a:pt x="2454" y="985"/>
                      <a:pt x="2034" y="1248"/>
                    </a:cubicBezTo>
                    <a:lnTo>
                      <a:pt x="786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353" name="Google Shape;8230;p74">
                <a:extLst>
                  <a:ext uri="{FF2B5EF4-FFF2-40B4-BE49-F238E27FC236}">
                    <a16:creationId xmlns:a16="http://schemas.microsoft.com/office/drawing/2014/main" id="{00D32870-CC14-191C-CA73-E9574C781B4D}"/>
                  </a:ext>
                </a:extLst>
              </p:cNvPr>
              <p:cNvSpPr/>
              <p:nvPr/>
            </p:nvSpPr>
            <p:spPr>
              <a:xfrm>
                <a:off x="3771925" y="2027231"/>
                <a:ext cx="86575" cy="78750"/>
              </a:xfrm>
              <a:custGeom>
                <a:avLst/>
                <a:gdLst/>
                <a:ahLst/>
                <a:cxnLst/>
                <a:rect l="l" t="t" r="r" b="b"/>
                <a:pathLst>
                  <a:path w="3463" h="3150" extrusionOk="0">
                    <a:moveTo>
                      <a:pt x="1740" y="0"/>
                    </a:moveTo>
                    <a:cubicBezTo>
                      <a:pt x="1022" y="0"/>
                      <a:pt x="376" y="485"/>
                      <a:pt x="203" y="1209"/>
                    </a:cubicBezTo>
                    <a:cubicBezTo>
                      <a:pt x="1" y="2060"/>
                      <a:pt x="527" y="2904"/>
                      <a:pt x="1371" y="3106"/>
                    </a:cubicBezTo>
                    <a:cubicBezTo>
                      <a:pt x="1493" y="3135"/>
                      <a:pt x="1615" y="3149"/>
                      <a:pt x="1735" y="3149"/>
                    </a:cubicBezTo>
                    <a:cubicBezTo>
                      <a:pt x="2447" y="3149"/>
                      <a:pt x="3095" y="2660"/>
                      <a:pt x="3268" y="1938"/>
                    </a:cubicBezTo>
                    <a:cubicBezTo>
                      <a:pt x="3463" y="1094"/>
                      <a:pt x="2943" y="243"/>
                      <a:pt x="2099" y="41"/>
                    </a:cubicBezTo>
                    <a:cubicBezTo>
                      <a:pt x="1979" y="13"/>
                      <a:pt x="1858" y="0"/>
                      <a:pt x="174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349" name="Google Shape;8231;p74">
              <a:extLst>
                <a:ext uri="{FF2B5EF4-FFF2-40B4-BE49-F238E27FC236}">
                  <a16:creationId xmlns:a16="http://schemas.microsoft.com/office/drawing/2014/main" id="{BA4DA021-6201-1EBC-D45A-87F9CD31BB2D}"/>
                </a:ext>
              </a:extLst>
            </p:cNvPr>
            <p:cNvGrpSpPr/>
            <p:nvPr/>
          </p:nvGrpSpPr>
          <p:grpSpPr>
            <a:xfrm>
              <a:off x="3348603" y="1415046"/>
              <a:ext cx="294384" cy="284387"/>
              <a:chOff x="3630494" y="1864938"/>
              <a:chExt cx="149875" cy="144800"/>
            </a:xfrm>
          </p:grpSpPr>
          <p:sp>
            <p:nvSpPr>
              <p:cNvPr id="350" name="Google Shape;8232;p74">
                <a:extLst>
                  <a:ext uri="{FF2B5EF4-FFF2-40B4-BE49-F238E27FC236}">
                    <a16:creationId xmlns:a16="http://schemas.microsoft.com/office/drawing/2014/main" id="{722985B3-E21D-2F7B-0066-4A5E3CF50892}"/>
                  </a:ext>
                </a:extLst>
              </p:cNvPr>
              <p:cNvSpPr/>
              <p:nvPr/>
            </p:nvSpPr>
            <p:spPr>
              <a:xfrm>
                <a:off x="3630494" y="1864938"/>
                <a:ext cx="149875" cy="144800"/>
              </a:xfrm>
              <a:custGeom>
                <a:avLst/>
                <a:gdLst/>
                <a:ahLst/>
                <a:cxnLst/>
                <a:rect l="l" t="t" r="r" b="b"/>
                <a:pathLst>
                  <a:path w="5995" h="5792" extrusionOk="0">
                    <a:moveTo>
                      <a:pt x="5251" y="0"/>
                    </a:moveTo>
                    <a:lnTo>
                      <a:pt x="4025" y="1226"/>
                    </a:lnTo>
                    <a:cubicBezTo>
                      <a:pt x="3619" y="974"/>
                      <a:pt x="3165" y="852"/>
                      <a:pt x="2716" y="852"/>
                    </a:cubicBezTo>
                    <a:cubicBezTo>
                      <a:pt x="1986" y="852"/>
                      <a:pt x="1267" y="1174"/>
                      <a:pt x="780" y="1782"/>
                    </a:cubicBezTo>
                    <a:cubicBezTo>
                      <a:pt x="1" y="2770"/>
                      <a:pt x="80" y="4183"/>
                      <a:pt x="967" y="5070"/>
                    </a:cubicBezTo>
                    <a:cubicBezTo>
                      <a:pt x="1449" y="5548"/>
                      <a:pt x="2082" y="5792"/>
                      <a:pt x="2716" y="5792"/>
                    </a:cubicBezTo>
                    <a:cubicBezTo>
                      <a:pt x="3259" y="5792"/>
                      <a:pt x="3804" y="5613"/>
                      <a:pt x="4256" y="5251"/>
                    </a:cubicBezTo>
                    <a:cubicBezTo>
                      <a:pt x="5237" y="4472"/>
                      <a:pt x="5475" y="3073"/>
                      <a:pt x="4811" y="2012"/>
                    </a:cubicBezTo>
                    <a:lnTo>
                      <a:pt x="5994" y="822"/>
                    </a:lnTo>
                    <a:cubicBezTo>
                      <a:pt x="5872" y="736"/>
                      <a:pt x="5756" y="642"/>
                      <a:pt x="5655" y="541"/>
                    </a:cubicBezTo>
                    <a:cubicBezTo>
                      <a:pt x="5497" y="382"/>
                      <a:pt x="5360" y="202"/>
                      <a:pt x="525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374957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351" name="Google Shape;8233;p74">
                <a:extLst>
                  <a:ext uri="{FF2B5EF4-FFF2-40B4-BE49-F238E27FC236}">
                    <a16:creationId xmlns:a16="http://schemas.microsoft.com/office/drawing/2014/main" id="{9C674D40-4847-6D7D-BF43-275DA79D6798}"/>
                  </a:ext>
                </a:extLst>
              </p:cNvPr>
              <p:cNvSpPr/>
              <p:nvPr/>
            </p:nvSpPr>
            <p:spPr>
              <a:xfrm>
                <a:off x="3654119" y="1906594"/>
                <a:ext cx="86575" cy="78800"/>
              </a:xfrm>
              <a:custGeom>
                <a:avLst/>
                <a:gdLst/>
                <a:ahLst/>
                <a:cxnLst/>
                <a:rect l="l" t="t" r="r" b="b"/>
                <a:pathLst>
                  <a:path w="3463" h="3152" extrusionOk="0">
                    <a:moveTo>
                      <a:pt x="1733" y="0"/>
                    </a:moveTo>
                    <a:cubicBezTo>
                      <a:pt x="1018" y="0"/>
                      <a:pt x="375" y="490"/>
                      <a:pt x="203" y="1212"/>
                    </a:cubicBezTo>
                    <a:cubicBezTo>
                      <a:pt x="1" y="2056"/>
                      <a:pt x="520" y="2907"/>
                      <a:pt x="1371" y="3109"/>
                    </a:cubicBezTo>
                    <a:cubicBezTo>
                      <a:pt x="1493" y="3138"/>
                      <a:pt x="1615" y="3152"/>
                      <a:pt x="1735" y="3152"/>
                    </a:cubicBezTo>
                    <a:cubicBezTo>
                      <a:pt x="2447" y="3152"/>
                      <a:pt x="3094" y="2662"/>
                      <a:pt x="3261" y="1940"/>
                    </a:cubicBezTo>
                    <a:cubicBezTo>
                      <a:pt x="3463" y="1096"/>
                      <a:pt x="2943" y="245"/>
                      <a:pt x="2099" y="43"/>
                    </a:cubicBezTo>
                    <a:cubicBezTo>
                      <a:pt x="1976" y="14"/>
                      <a:pt x="1854" y="0"/>
                      <a:pt x="1733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</p:grpSp>
      </p:grpSp>
      <p:grpSp>
        <p:nvGrpSpPr>
          <p:cNvPr id="358" name="Google Shape;8234;p74">
            <a:extLst>
              <a:ext uri="{FF2B5EF4-FFF2-40B4-BE49-F238E27FC236}">
                <a16:creationId xmlns:a16="http://schemas.microsoft.com/office/drawing/2014/main" id="{76F9078B-10C3-B283-315D-C949018891E2}"/>
              </a:ext>
            </a:extLst>
          </p:cNvPr>
          <p:cNvGrpSpPr/>
          <p:nvPr/>
        </p:nvGrpSpPr>
        <p:grpSpPr>
          <a:xfrm>
            <a:off x="4551807" y="7611783"/>
            <a:ext cx="2649848" cy="1356166"/>
            <a:chOff x="2413923" y="3711366"/>
            <a:chExt cx="1374117" cy="703260"/>
          </a:xfrm>
        </p:grpSpPr>
        <p:grpSp>
          <p:nvGrpSpPr>
            <p:cNvPr id="359" name="Google Shape;8235;p74">
              <a:extLst>
                <a:ext uri="{FF2B5EF4-FFF2-40B4-BE49-F238E27FC236}">
                  <a16:creationId xmlns:a16="http://schemas.microsoft.com/office/drawing/2014/main" id="{3ECFBFF6-B45E-7A31-CB72-810631413E94}"/>
                </a:ext>
              </a:extLst>
            </p:cNvPr>
            <p:cNvGrpSpPr/>
            <p:nvPr/>
          </p:nvGrpSpPr>
          <p:grpSpPr>
            <a:xfrm>
              <a:off x="2413923" y="3711366"/>
              <a:ext cx="1374117" cy="703260"/>
              <a:chOff x="2413923" y="3711366"/>
              <a:chExt cx="1374117" cy="703260"/>
            </a:xfrm>
          </p:grpSpPr>
          <p:sp>
            <p:nvSpPr>
              <p:cNvPr id="363" name="Google Shape;8236;p74">
                <a:extLst>
                  <a:ext uri="{FF2B5EF4-FFF2-40B4-BE49-F238E27FC236}">
                    <a16:creationId xmlns:a16="http://schemas.microsoft.com/office/drawing/2014/main" id="{8151684D-3E62-C335-F087-0AEF3E0DBFF1}"/>
                  </a:ext>
                </a:extLst>
              </p:cNvPr>
              <p:cNvSpPr/>
              <p:nvPr/>
            </p:nvSpPr>
            <p:spPr>
              <a:xfrm>
                <a:off x="2484774" y="3827200"/>
                <a:ext cx="1231201" cy="587426"/>
              </a:xfrm>
              <a:custGeom>
                <a:avLst/>
                <a:gdLst/>
                <a:ahLst/>
                <a:cxnLst/>
                <a:rect l="l" t="t" r="r" b="b"/>
                <a:pathLst>
                  <a:path w="66087" h="33020" extrusionOk="0">
                    <a:moveTo>
                      <a:pt x="33019" y="0"/>
                    </a:moveTo>
                    <a:cubicBezTo>
                      <a:pt x="14818" y="0"/>
                      <a:pt x="0" y="14808"/>
                      <a:pt x="0" y="33019"/>
                    </a:cubicBezTo>
                    <a:lnTo>
                      <a:pt x="1659" y="33019"/>
                    </a:lnTo>
                    <a:cubicBezTo>
                      <a:pt x="1659" y="15718"/>
                      <a:pt x="15718" y="1659"/>
                      <a:pt x="33019" y="1659"/>
                    </a:cubicBezTo>
                    <a:cubicBezTo>
                      <a:pt x="50321" y="1659"/>
                      <a:pt x="64427" y="15718"/>
                      <a:pt x="64427" y="33019"/>
                    </a:cubicBezTo>
                    <a:lnTo>
                      <a:pt x="66086" y="33019"/>
                    </a:lnTo>
                    <a:cubicBezTo>
                      <a:pt x="66086" y="14808"/>
                      <a:pt x="51269" y="0"/>
                      <a:pt x="3301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grpSp>
            <p:nvGrpSpPr>
              <p:cNvPr id="364" name="Google Shape;8237;p74">
                <a:extLst>
                  <a:ext uri="{FF2B5EF4-FFF2-40B4-BE49-F238E27FC236}">
                    <a16:creationId xmlns:a16="http://schemas.microsoft.com/office/drawing/2014/main" id="{3A661DC5-AFA2-C3B7-2C86-FF34CE66E344}"/>
                  </a:ext>
                </a:extLst>
              </p:cNvPr>
              <p:cNvGrpSpPr/>
              <p:nvPr/>
            </p:nvGrpSpPr>
            <p:grpSpPr>
              <a:xfrm>
                <a:off x="2600284" y="3808654"/>
                <a:ext cx="234506" cy="138009"/>
                <a:chOff x="2600284" y="3808654"/>
                <a:chExt cx="234506" cy="138009"/>
              </a:xfrm>
            </p:grpSpPr>
            <p:sp>
              <p:nvSpPr>
                <p:cNvPr id="377" name="Google Shape;8238;p74">
                  <a:extLst>
                    <a:ext uri="{FF2B5EF4-FFF2-40B4-BE49-F238E27FC236}">
                      <a16:creationId xmlns:a16="http://schemas.microsoft.com/office/drawing/2014/main" id="{BCAFB34B-B063-5050-B0F6-581EAA7E3CCB}"/>
                    </a:ext>
                  </a:extLst>
                </p:cNvPr>
                <p:cNvSpPr/>
                <p:nvPr/>
              </p:nvSpPr>
              <p:spPr>
                <a:xfrm>
                  <a:off x="2767890" y="3879764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solidFill>
                      <a:srgbClr val="00B050"/>
                    </a:solidFill>
                    <a:cs typeface="B Nazanin" panose="00000400000000000000" pitchFamily="2" charset="-78"/>
                  </a:endParaRPr>
                </a:p>
              </p:txBody>
            </p:sp>
            <p:cxnSp>
              <p:nvCxnSpPr>
                <p:cNvPr id="378" name="Google Shape;8239;p74">
                  <a:extLst>
                    <a:ext uri="{FF2B5EF4-FFF2-40B4-BE49-F238E27FC236}">
                      <a16:creationId xmlns:a16="http://schemas.microsoft.com/office/drawing/2014/main" id="{98F0EBF4-3296-C428-75DC-4FD141B5508E}"/>
                    </a:ext>
                  </a:extLst>
                </p:cNvPr>
                <p:cNvCxnSpPr/>
                <p:nvPr/>
              </p:nvCxnSpPr>
              <p:spPr>
                <a:xfrm rot="10800000">
                  <a:off x="2600284" y="3808654"/>
                  <a:ext cx="201000" cy="723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365" name="Google Shape;8240;p74">
                <a:extLst>
                  <a:ext uri="{FF2B5EF4-FFF2-40B4-BE49-F238E27FC236}">
                    <a16:creationId xmlns:a16="http://schemas.microsoft.com/office/drawing/2014/main" id="{A7B272C0-5EF4-1D60-2DA1-6483D806DD2E}"/>
                  </a:ext>
                </a:extLst>
              </p:cNvPr>
              <p:cNvGrpSpPr/>
              <p:nvPr/>
            </p:nvGrpSpPr>
            <p:grpSpPr>
              <a:xfrm>
                <a:off x="3359659" y="3805664"/>
                <a:ext cx="232294" cy="141000"/>
                <a:chOff x="3359659" y="3805664"/>
                <a:chExt cx="232294" cy="141000"/>
              </a:xfrm>
            </p:grpSpPr>
            <p:sp>
              <p:nvSpPr>
                <p:cNvPr id="375" name="Google Shape;8241;p74">
                  <a:extLst>
                    <a:ext uri="{FF2B5EF4-FFF2-40B4-BE49-F238E27FC236}">
                      <a16:creationId xmlns:a16="http://schemas.microsoft.com/office/drawing/2014/main" id="{9E079EDA-42D6-46C5-1CC1-7697D7ED614B}"/>
                    </a:ext>
                  </a:extLst>
                </p:cNvPr>
                <p:cNvSpPr/>
                <p:nvPr/>
              </p:nvSpPr>
              <p:spPr>
                <a:xfrm>
                  <a:off x="3359659" y="3879764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solidFill>
                      <a:srgbClr val="00B050"/>
                    </a:solidFill>
                    <a:cs typeface="B Nazanin" panose="00000400000000000000" pitchFamily="2" charset="-78"/>
                  </a:endParaRPr>
                </a:p>
              </p:txBody>
            </p:sp>
            <p:cxnSp>
              <p:nvCxnSpPr>
                <p:cNvPr id="376" name="Google Shape;8242;p74">
                  <a:extLst>
                    <a:ext uri="{FF2B5EF4-FFF2-40B4-BE49-F238E27FC236}">
                      <a16:creationId xmlns:a16="http://schemas.microsoft.com/office/drawing/2014/main" id="{E1EF6103-66AB-A76E-0770-E873B9C5AFD5}"/>
                    </a:ext>
                  </a:extLst>
                </p:cNvPr>
                <p:cNvCxnSpPr/>
                <p:nvPr/>
              </p:nvCxnSpPr>
              <p:spPr>
                <a:xfrm rot="10800000" flipH="1">
                  <a:off x="3393053" y="3805664"/>
                  <a:ext cx="198900" cy="780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366" name="Google Shape;8243;p74">
                <a:extLst>
                  <a:ext uri="{FF2B5EF4-FFF2-40B4-BE49-F238E27FC236}">
                    <a16:creationId xmlns:a16="http://schemas.microsoft.com/office/drawing/2014/main" id="{83E70096-F824-5B71-73A0-3B6B62614700}"/>
                  </a:ext>
                </a:extLst>
              </p:cNvPr>
              <p:cNvGrpSpPr/>
              <p:nvPr/>
            </p:nvGrpSpPr>
            <p:grpSpPr>
              <a:xfrm>
                <a:off x="3067316" y="3711366"/>
                <a:ext cx="66900" cy="166809"/>
                <a:chOff x="3067316" y="3711366"/>
                <a:chExt cx="66900" cy="166809"/>
              </a:xfrm>
            </p:grpSpPr>
            <p:sp>
              <p:nvSpPr>
                <p:cNvPr id="373" name="Google Shape;8244;p74">
                  <a:extLst>
                    <a:ext uri="{FF2B5EF4-FFF2-40B4-BE49-F238E27FC236}">
                      <a16:creationId xmlns:a16="http://schemas.microsoft.com/office/drawing/2014/main" id="{30CFE093-1128-2FC7-3CF6-CDC4C09A3B8F}"/>
                    </a:ext>
                  </a:extLst>
                </p:cNvPr>
                <p:cNvSpPr/>
                <p:nvPr/>
              </p:nvSpPr>
              <p:spPr>
                <a:xfrm>
                  <a:off x="3067316" y="3811276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solidFill>
                      <a:srgbClr val="00B050"/>
                    </a:solidFill>
                    <a:cs typeface="B Nazanin" panose="00000400000000000000" pitchFamily="2" charset="-78"/>
                  </a:endParaRPr>
                </a:p>
              </p:txBody>
            </p:sp>
            <p:cxnSp>
              <p:nvCxnSpPr>
                <p:cNvPr id="374" name="Google Shape;8245;p74">
                  <a:extLst>
                    <a:ext uri="{FF2B5EF4-FFF2-40B4-BE49-F238E27FC236}">
                      <a16:creationId xmlns:a16="http://schemas.microsoft.com/office/drawing/2014/main" id="{D4695B7F-510F-2B38-84B9-839EC30929BA}"/>
                    </a:ext>
                  </a:extLst>
                </p:cNvPr>
                <p:cNvCxnSpPr/>
                <p:nvPr/>
              </p:nvCxnSpPr>
              <p:spPr>
                <a:xfrm rot="-5400000">
                  <a:off x="3050460" y="3761616"/>
                  <a:ext cx="101100" cy="6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367" name="Google Shape;8246;p74">
                <a:extLst>
                  <a:ext uri="{FF2B5EF4-FFF2-40B4-BE49-F238E27FC236}">
                    <a16:creationId xmlns:a16="http://schemas.microsoft.com/office/drawing/2014/main" id="{4704C19C-EC9D-470C-EE85-96ED539CBA17}"/>
                  </a:ext>
                </a:extLst>
              </p:cNvPr>
              <p:cNvGrpSpPr/>
              <p:nvPr/>
            </p:nvGrpSpPr>
            <p:grpSpPr>
              <a:xfrm>
                <a:off x="2413923" y="4058666"/>
                <a:ext cx="224119" cy="66900"/>
                <a:chOff x="2413923" y="4058666"/>
                <a:chExt cx="224119" cy="66900"/>
              </a:xfrm>
            </p:grpSpPr>
            <p:sp>
              <p:nvSpPr>
                <p:cNvPr id="371" name="Google Shape;8247;p74">
                  <a:extLst>
                    <a:ext uri="{FF2B5EF4-FFF2-40B4-BE49-F238E27FC236}">
                      <a16:creationId xmlns:a16="http://schemas.microsoft.com/office/drawing/2014/main" id="{A88E8473-C412-3F0F-33E2-C4EEC6713323}"/>
                    </a:ext>
                  </a:extLst>
                </p:cNvPr>
                <p:cNvSpPr/>
                <p:nvPr/>
              </p:nvSpPr>
              <p:spPr>
                <a:xfrm>
                  <a:off x="2571142" y="4058666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solidFill>
                      <a:srgbClr val="00B050"/>
                    </a:solidFill>
                    <a:cs typeface="B Nazanin" panose="00000400000000000000" pitchFamily="2" charset="-78"/>
                  </a:endParaRPr>
                </a:p>
              </p:txBody>
            </p:sp>
            <p:cxnSp>
              <p:nvCxnSpPr>
                <p:cNvPr id="372" name="Google Shape;8248;p74">
                  <a:extLst>
                    <a:ext uri="{FF2B5EF4-FFF2-40B4-BE49-F238E27FC236}">
                      <a16:creationId xmlns:a16="http://schemas.microsoft.com/office/drawing/2014/main" id="{4D4D6586-80D7-C60A-F3D0-985509614F2C}"/>
                    </a:ext>
                  </a:extLst>
                </p:cNvPr>
                <p:cNvCxnSpPr/>
                <p:nvPr/>
              </p:nvCxnSpPr>
              <p:spPr>
                <a:xfrm flipH="1">
                  <a:off x="2413923" y="4092060"/>
                  <a:ext cx="159600" cy="6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368" name="Google Shape;8249;p74">
                <a:extLst>
                  <a:ext uri="{FF2B5EF4-FFF2-40B4-BE49-F238E27FC236}">
                    <a16:creationId xmlns:a16="http://schemas.microsoft.com/office/drawing/2014/main" id="{B0B9C655-CC04-0DA8-1ADC-52AFC20735B4}"/>
                  </a:ext>
                </a:extLst>
              </p:cNvPr>
              <p:cNvGrpSpPr/>
              <p:nvPr/>
            </p:nvGrpSpPr>
            <p:grpSpPr>
              <a:xfrm>
                <a:off x="3564643" y="4058666"/>
                <a:ext cx="223397" cy="66900"/>
                <a:chOff x="3564643" y="4058666"/>
                <a:chExt cx="223397" cy="66900"/>
              </a:xfrm>
            </p:grpSpPr>
            <p:sp>
              <p:nvSpPr>
                <p:cNvPr id="369" name="Google Shape;8250;p74">
                  <a:extLst>
                    <a:ext uri="{FF2B5EF4-FFF2-40B4-BE49-F238E27FC236}">
                      <a16:creationId xmlns:a16="http://schemas.microsoft.com/office/drawing/2014/main" id="{00A55A49-2302-3FB0-C126-A7815097B3FC}"/>
                    </a:ext>
                  </a:extLst>
                </p:cNvPr>
                <p:cNvSpPr/>
                <p:nvPr/>
              </p:nvSpPr>
              <p:spPr>
                <a:xfrm>
                  <a:off x="3564643" y="4058666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solidFill>
                      <a:srgbClr val="00B050"/>
                    </a:solidFill>
                    <a:cs typeface="B Nazanin" panose="00000400000000000000" pitchFamily="2" charset="-78"/>
                  </a:endParaRPr>
                </a:p>
              </p:txBody>
            </p:sp>
            <p:cxnSp>
              <p:nvCxnSpPr>
                <p:cNvPr id="370" name="Google Shape;8251;p74">
                  <a:extLst>
                    <a:ext uri="{FF2B5EF4-FFF2-40B4-BE49-F238E27FC236}">
                      <a16:creationId xmlns:a16="http://schemas.microsoft.com/office/drawing/2014/main" id="{E770D8DE-89B6-7FE1-1723-C9F592598E35}"/>
                    </a:ext>
                  </a:extLst>
                </p:cNvPr>
                <p:cNvCxnSpPr/>
                <p:nvPr/>
              </p:nvCxnSpPr>
              <p:spPr>
                <a:xfrm>
                  <a:off x="3630240" y="4092060"/>
                  <a:ext cx="157800" cy="6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</p:grpSp>
        <p:grpSp>
          <p:nvGrpSpPr>
            <p:cNvPr id="360" name="Google Shape;8252;p74">
              <a:extLst>
                <a:ext uri="{FF2B5EF4-FFF2-40B4-BE49-F238E27FC236}">
                  <a16:creationId xmlns:a16="http://schemas.microsoft.com/office/drawing/2014/main" id="{7306C519-9798-D911-FDB0-E943599E85F4}"/>
                </a:ext>
              </a:extLst>
            </p:cNvPr>
            <p:cNvGrpSpPr/>
            <p:nvPr/>
          </p:nvGrpSpPr>
          <p:grpSpPr>
            <a:xfrm>
              <a:off x="2633353" y="3965763"/>
              <a:ext cx="933975" cy="445687"/>
              <a:chOff x="2633353" y="3965763"/>
              <a:chExt cx="933975" cy="445687"/>
            </a:xfrm>
          </p:grpSpPr>
          <p:sp>
            <p:nvSpPr>
              <p:cNvPr id="361" name="Google Shape;8253;p74">
                <a:extLst>
                  <a:ext uri="{FF2B5EF4-FFF2-40B4-BE49-F238E27FC236}">
                    <a16:creationId xmlns:a16="http://schemas.microsoft.com/office/drawing/2014/main" id="{14FF41E4-5676-958B-022C-D8AF9FE50623}"/>
                  </a:ext>
                </a:extLst>
              </p:cNvPr>
              <p:cNvSpPr/>
              <p:nvPr/>
            </p:nvSpPr>
            <p:spPr>
              <a:xfrm>
                <a:off x="2633353" y="3965763"/>
                <a:ext cx="933975" cy="445687"/>
              </a:xfrm>
              <a:custGeom>
                <a:avLst/>
                <a:gdLst/>
                <a:ahLst/>
                <a:cxnLst/>
                <a:rect l="l" t="t" r="r" b="b"/>
                <a:pathLst>
                  <a:path w="66087" h="33020" extrusionOk="0">
                    <a:moveTo>
                      <a:pt x="33019" y="0"/>
                    </a:moveTo>
                    <a:cubicBezTo>
                      <a:pt x="14818" y="0"/>
                      <a:pt x="0" y="14808"/>
                      <a:pt x="0" y="33019"/>
                    </a:cubicBezTo>
                    <a:lnTo>
                      <a:pt x="1659" y="33019"/>
                    </a:lnTo>
                    <a:cubicBezTo>
                      <a:pt x="1659" y="15718"/>
                      <a:pt x="15718" y="1659"/>
                      <a:pt x="33019" y="1659"/>
                    </a:cubicBezTo>
                    <a:cubicBezTo>
                      <a:pt x="50321" y="1659"/>
                      <a:pt x="64427" y="15718"/>
                      <a:pt x="64427" y="33019"/>
                    </a:cubicBezTo>
                    <a:lnTo>
                      <a:pt x="66086" y="33019"/>
                    </a:lnTo>
                    <a:cubicBezTo>
                      <a:pt x="66086" y="14808"/>
                      <a:pt x="51269" y="0"/>
                      <a:pt x="3301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362" name="Google Shape;8254;p74">
                <a:extLst>
                  <a:ext uri="{FF2B5EF4-FFF2-40B4-BE49-F238E27FC236}">
                    <a16:creationId xmlns:a16="http://schemas.microsoft.com/office/drawing/2014/main" id="{DEBDEBCB-32E9-DAF5-405E-F4474B6A4C4C}"/>
                  </a:ext>
                </a:extLst>
              </p:cNvPr>
              <p:cNvSpPr/>
              <p:nvPr/>
            </p:nvSpPr>
            <p:spPr>
              <a:xfrm>
                <a:off x="2702006" y="4030399"/>
                <a:ext cx="798496" cy="381051"/>
              </a:xfrm>
              <a:custGeom>
                <a:avLst/>
                <a:gdLst/>
                <a:ahLst/>
                <a:cxnLst/>
                <a:rect l="l" t="t" r="r" b="b"/>
                <a:pathLst>
                  <a:path w="66087" h="33020" extrusionOk="0">
                    <a:moveTo>
                      <a:pt x="33019" y="0"/>
                    </a:moveTo>
                    <a:cubicBezTo>
                      <a:pt x="14818" y="0"/>
                      <a:pt x="0" y="14808"/>
                      <a:pt x="0" y="33019"/>
                    </a:cubicBezTo>
                    <a:lnTo>
                      <a:pt x="1659" y="33019"/>
                    </a:lnTo>
                    <a:cubicBezTo>
                      <a:pt x="1659" y="15718"/>
                      <a:pt x="15718" y="1659"/>
                      <a:pt x="33019" y="1659"/>
                    </a:cubicBezTo>
                    <a:cubicBezTo>
                      <a:pt x="50321" y="1659"/>
                      <a:pt x="64427" y="15718"/>
                      <a:pt x="64427" y="33019"/>
                    </a:cubicBezTo>
                    <a:lnTo>
                      <a:pt x="66086" y="33019"/>
                    </a:lnTo>
                    <a:cubicBezTo>
                      <a:pt x="66086" y="14808"/>
                      <a:pt x="51269" y="0"/>
                      <a:pt x="3301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</p:grpSp>
      </p:grpSp>
      <p:grpSp>
        <p:nvGrpSpPr>
          <p:cNvPr id="379" name="Google Shape;8255;p74">
            <a:extLst>
              <a:ext uri="{FF2B5EF4-FFF2-40B4-BE49-F238E27FC236}">
                <a16:creationId xmlns:a16="http://schemas.microsoft.com/office/drawing/2014/main" id="{8A310D6A-D392-16FE-EBA4-707CCADCDE04}"/>
              </a:ext>
            </a:extLst>
          </p:cNvPr>
          <p:cNvGrpSpPr/>
          <p:nvPr/>
        </p:nvGrpSpPr>
        <p:grpSpPr>
          <a:xfrm>
            <a:off x="12800352" y="2712879"/>
            <a:ext cx="2262174" cy="1174766"/>
            <a:chOff x="238125" y="999450"/>
            <a:chExt cx="7140700" cy="3708225"/>
          </a:xfrm>
        </p:grpSpPr>
        <p:sp>
          <p:nvSpPr>
            <p:cNvPr id="380" name="Google Shape;8256;p74">
              <a:extLst>
                <a:ext uri="{FF2B5EF4-FFF2-40B4-BE49-F238E27FC236}">
                  <a16:creationId xmlns:a16="http://schemas.microsoft.com/office/drawing/2014/main" id="{F10859F2-19A2-9839-16A1-F61C5915DE09}"/>
                </a:ext>
              </a:extLst>
            </p:cNvPr>
            <p:cNvSpPr/>
            <p:nvPr/>
          </p:nvSpPr>
          <p:spPr>
            <a:xfrm>
              <a:off x="2171975" y="3872925"/>
              <a:ext cx="7900" cy="25"/>
            </a:xfrm>
            <a:custGeom>
              <a:avLst/>
              <a:gdLst/>
              <a:ahLst/>
              <a:cxnLst/>
              <a:rect l="l" t="t" r="r" b="b"/>
              <a:pathLst>
                <a:path w="316" h="1" extrusionOk="0">
                  <a:moveTo>
                    <a:pt x="316" y="0"/>
                  </a:moveTo>
                  <a:lnTo>
                    <a:pt x="1" y="0"/>
                  </a:ln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81" name="Google Shape;8257;p74">
              <a:extLst>
                <a:ext uri="{FF2B5EF4-FFF2-40B4-BE49-F238E27FC236}">
                  <a16:creationId xmlns:a16="http://schemas.microsoft.com/office/drawing/2014/main" id="{D494A9E4-0A7A-523D-C64D-13981A4EA210}"/>
                </a:ext>
              </a:extLst>
            </p:cNvPr>
            <p:cNvSpPr/>
            <p:nvPr/>
          </p:nvSpPr>
          <p:spPr>
            <a:xfrm>
              <a:off x="2180300" y="999450"/>
              <a:ext cx="3256350" cy="3708225"/>
            </a:xfrm>
            <a:custGeom>
              <a:avLst/>
              <a:gdLst/>
              <a:ahLst/>
              <a:cxnLst/>
              <a:rect l="l" t="t" r="r" b="b"/>
              <a:pathLst>
                <a:path w="130254" h="148329" extrusionOk="0">
                  <a:moveTo>
                    <a:pt x="130254" y="0"/>
                  </a:moveTo>
                  <a:cubicBezTo>
                    <a:pt x="90641" y="0"/>
                    <a:pt x="69506" y="34788"/>
                    <a:pt x="50871" y="65485"/>
                  </a:cubicBezTo>
                  <a:cubicBezTo>
                    <a:pt x="32725" y="95360"/>
                    <a:pt x="19404" y="114939"/>
                    <a:pt x="0" y="114939"/>
                  </a:cubicBezTo>
                  <a:cubicBezTo>
                    <a:pt x="9213" y="114939"/>
                    <a:pt x="16695" y="122421"/>
                    <a:pt x="16695" y="131634"/>
                  </a:cubicBezTo>
                  <a:cubicBezTo>
                    <a:pt x="16695" y="140846"/>
                    <a:pt x="9213" y="148328"/>
                    <a:pt x="0" y="148328"/>
                  </a:cubicBezTo>
                  <a:cubicBezTo>
                    <a:pt x="39630" y="148328"/>
                    <a:pt x="60765" y="113541"/>
                    <a:pt x="79400" y="82844"/>
                  </a:cubicBezTo>
                  <a:cubicBezTo>
                    <a:pt x="97528" y="52951"/>
                    <a:pt x="110867" y="33372"/>
                    <a:pt x="130254" y="33372"/>
                  </a:cubicBezTo>
                  <a:cubicBezTo>
                    <a:pt x="121041" y="33075"/>
                    <a:pt x="113804" y="25383"/>
                    <a:pt x="114083" y="16170"/>
                  </a:cubicBezTo>
                  <a:cubicBezTo>
                    <a:pt x="114346" y="7360"/>
                    <a:pt x="121425" y="280"/>
                    <a:pt x="13025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82" name="Google Shape;8258;p74">
              <a:extLst>
                <a:ext uri="{FF2B5EF4-FFF2-40B4-BE49-F238E27FC236}">
                  <a16:creationId xmlns:a16="http://schemas.microsoft.com/office/drawing/2014/main" id="{FE1E7FB0-A55D-1211-8FBD-387BA8A48805}"/>
                </a:ext>
              </a:extLst>
            </p:cNvPr>
            <p:cNvSpPr/>
            <p:nvPr/>
          </p:nvSpPr>
          <p:spPr>
            <a:xfrm>
              <a:off x="238125" y="2853750"/>
              <a:ext cx="2358675" cy="1853475"/>
            </a:xfrm>
            <a:custGeom>
              <a:avLst/>
              <a:gdLst/>
              <a:ahLst/>
              <a:cxnLst/>
              <a:rect l="l" t="t" r="r" b="b"/>
              <a:pathLst>
                <a:path w="94347" h="74139" extrusionOk="0">
                  <a:moveTo>
                    <a:pt x="33354" y="1"/>
                  </a:moveTo>
                  <a:cubicBezTo>
                    <a:pt x="33354" y="9196"/>
                    <a:pt x="25872" y="16661"/>
                    <a:pt x="16642" y="16661"/>
                  </a:cubicBezTo>
                  <a:cubicBezTo>
                    <a:pt x="7482" y="16661"/>
                    <a:pt x="0" y="9196"/>
                    <a:pt x="0" y="1"/>
                  </a:cubicBezTo>
                  <a:lnTo>
                    <a:pt x="0" y="1"/>
                  </a:lnTo>
                  <a:cubicBezTo>
                    <a:pt x="0" y="40872"/>
                    <a:pt x="34858" y="74139"/>
                    <a:pt x="77670" y="74139"/>
                  </a:cubicBezTo>
                  <a:cubicBezTo>
                    <a:pt x="86882" y="74139"/>
                    <a:pt x="94347" y="66657"/>
                    <a:pt x="94347" y="57444"/>
                  </a:cubicBezTo>
                  <a:cubicBezTo>
                    <a:pt x="94347" y="48214"/>
                    <a:pt x="86882" y="40767"/>
                    <a:pt x="77670" y="40767"/>
                  </a:cubicBezTo>
                  <a:lnTo>
                    <a:pt x="77355" y="40767"/>
                  </a:lnTo>
                  <a:cubicBezTo>
                    <a:pt x="53073" y="40610"/>
                    <a:pt x="33354" y="22394"/>
                    <a:pt x="3335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83" name="Google Shape;8259;p74">
              <a:extLst>
                <a:ext uri="{FF2B5EF4-FFF2-40B4-BE49-F238E27FC236}">
                  <a16:creationId xmlns:a16="http://schemas.microsoft.com/office/drawing/2014/main" id="{6BA25A84-5B54-ADA6-8F7B-EB54F714413C}"/>
                </a:ext>
              </a:extLst>
            </p:cNvPr>
            <p:cNvSpPr/>
            <p:nvPr/>
          </p:nvSpPr>
          <p:spPr>
            <a:xfrm>
              <a:off x="238125" y="999450"/>
              <a:ext cx="1942200" cy="2270400"/>
            </a:xfrm>
            <a:custGeom>
              <a:avLst/>
              <a:gdLst/>
              <a:ahLst/>
              <a:cxnLst/>
              <a:rect l="l" t="t" r="r" b="b"/>
              <a:pathLst>
                <a:path w="77688" h="90816" extrusionOk="0">
                  <a:moveTo>
                    <a:pt x="77687" y="0"/>
                  </a:moveTo>
                  <a:cubicBezTo>
                    <a:pt x="34858" y="0"/>
                    <a:pt x="0" y="33249"/>
                    <a:pt x="0" y="74138"/>
                  </a:cubicBezTo>
                  <a:cubicBezTo>
                    <a:pt x="0" y="83368"/>
                    <a:pt x="7482" y="90815"/>
                    <a:pt x="16695" y="90815"/>
                  </a:cubicBezTo>
                  <a:cubicBezTo>
                    <a:pt x="25925" y="90815"/>
                    <a:pt x="33372" y="83351"/>
                    <a:pt x="33389" y="74138"/>
                  </a:cubicBezTo>
                  <a:lnTo>
                    <a:pt x="33389" y="74120"/>
                  </a:lnTo>
                  <a:cubicBezTo>
                    <a:pt x="33389" y="51654"/>
                    <a:pt x="53222" y="33378"/>
                    <a:pt x="77639" y="33354"/>
                  </a:cubicBezTo>
                  <a:lnTo>
                    <a:pt x="77639" y="33354"/>
                  </a:lnTo>
                  <a:cubicBezTo>
                    <a:pt x="77644" y="33354"/>
                    <a:pt x="77650" y="33354"/>
                    <a:pt x="77655" y="33354"/>
                  </a:cubicBezTo>
                  <a:cubicBezTo>
                    <a:pt x="77666" y="33354"/>
                    <a:pt x="77676" y="33354"/>
                    <a:pt x="77687" y="33354"/>
                  </a:cubicBezTo>
                  <a:cubicBezTo>
                    <a:pt x="77671" y="33354"/>
                    <a:pt x="77655" y="33354"/>
                    <a:pt x="77639" y="33354"/>
                  </a:cubicBezTo>
                  <a:lnTo>
                    <a:pt x="77639" y="33354"/>
                  </a:lnTo>
                  <a:cubicBezTo>
                    <a:pt x="68431" y="33346"/>
                    <a:pt x="60992" y="25874"/>
                    <a:pt x="60992" y="16695"/>
                  </a:cubicBezTo>
                  <a:cubicBezTo>
                    <a:pt x="60992" y="7482"/>
                    <a:pt x="68457" y="0"/>
                    <a:pt x="7768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84" name="Google Shape;8260;p74">
              <a:extLst>
                <a:ext uri="{FF2B5EF4-FFF2-40B4-BE49-F238E27FC236}">
                  <a16:creationId xmlns:a16="http://schemas.microsoft.com/office/drawing/2014/main" id="{5E0F437B-BDF8-8851-4BDE-6883B58C201B}"/>
                </a:ext>
              </a:extLst>
            </p:cNvPr>
            <p:cNvSpPr/>
            <p:nvPr/>
          </p:nvSpPr>
          <p:spPr>
            <a:xfrm>
              <a:off x="3808250" y="28528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lose/>
                </a:path>
              </a:pathLst>
            </a:custGeom>
            <a:solidFill>
              <a:srgbClr val="DB634B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85" name="Google Shape;8261;p74">
              <a:extLst>
                <a:ext uri="{FF2B5EF4-FFF2-40B4-BE49-F238E27FC236}">
                  <a16:creationId xmlns:a16="http://schemas.microsoft.com/office/drawing/2014/main" id="{7F0EC37C-54C0-ACBC-E928-311E15FE748F}"/>
                </a:ext>
              </a:extLst>
            </p:cNvPr>
            <p:cNvSpPr/>
            <p:nvPr/>
          </p:nvSpPr>
          <p:spPr>
            <a:xfrm>
              <a:off x="1762475" y="999450"/>
              <a:ext cx="2386250" cy="2044875"/>
            </a:xfrm>
            <a:custGeom>
              <a:avLst/>
              <a:gdLst/>
              <a:ahLst/>
              <a:cxnLst/>
              <a:rect l="l" t="t" r="r" b="b"/>
              <a:pathLst>
                <a:path w="95450" h="81795" extrusionOk="0">
                  <a:moveTo>
                    <a:pt x="16696" y="0"/>
                  </a:moveTo>
                  <a:cubicBezTo>
                    <a:pt x="7465" y="0"/>
                    <a:pt x="1" y="7482"/>
                    <a:pt x="1" y="16695"/>
                  </a:cubicBezTo>
                  <a:cubicBezTo>
                    <a:pt x="1" y="25925"/>
                    <a:pt x="7465" y="33389"/>
                    <a:pt x="16696" y="33389"/>
                  </a:cubicBezTo>
                  <a:cubicBezTo>
                    <a:pt x="36030" y="33389"/>
                    <a:pt x="49473" y="53038"/>
                    <a:pt x="66325" y="80781"/>
                  </a:cubicBezTo>
                  <a:cubicBezTo>
                    <a:pt x="66552" y="81130"/>
                    <a:pt x="66762" y="81463"/>
                    <a:pt x="67007" y="81795"/>
                  </a:cubicBezTo>
                  <a:cubicBezTo>
                    <a:pt x="63021" y="74086"/>
                    <a:pt x="65643" y="64471"/>
                    <a:pt x="73178" y="59891"/>
                  </a:cubicBezTo>
                  <a:cubicBezTo>
                    <a:pt x="75886" y="58251"/>
                    <a:pt x="78874" y="57469"/>
                    <a:pt x="81824" y="57469"/>
                  </a:cubicBezTo>
                  <a:cubicBezTo>
                    <a:pt x="87083" y="57469"/>
                    <a:pt x="92224" y="59953"/>
                    <a:pt x="95449" y="64488"/>
                  </a:cubicBezTo>
                  <a:cubicBezTo>
                    <a:pt x="95274" y="64139"/>
                    <a:pt x="95064" y="63789"/>
                    <a:pt x="94855" y="63439"/>
                  </a:cubicBezTo>
                  <a:cubicBezTo>
                    <a:pt x="77653" y="35190"/>
                    <a:pt x="56291" y="0"/>
                    <a:pt x="1669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213B5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86" name="Google Shape;8262;p74">
              <a:extLst>
                <a:ext uri="{FF2B5EF4-FFF2-40B4-BE49-F238E27FC236}">
                  <a16:creationId xmlns:a16="http://schemas.microsoft.com/office/drawing/2014/main" id="{B037AAA7-79FE-4D7A-15C7-8CBF52084A15}"/>
                </a:ext>
              </a:extLst>
            </p:cNvPr>
            <p:cNvSpPr/>
            <p:nvPr/>
          </p:nvSpPr>
          <p:spPr>
            <a:xfrm>
              <a:off x="3338000" y="2435975"/>
              <a:ext cx="2101275" cy="2271250"/>
            </a:xfrm>
            <a:custGeom>
              <a:avLst/>
              <a:gdLst/>
              <a:ahLst/>
              <a:cxnLst/>
              <a:rect l="l" t="t" r="r" b="b"/>
              <a:pathLst>
                <a:path w="84051" h="90850" extrusionOk="0">
                  <a:moveTo>
                    <a:pt x="84011" y="57465"/>
                  </a:moveTo>
                  <a:cubicBezTo>
                    <a:pt x="83994" y="57465"/>
                    <a:pt x="83972" y="57469"/>
                    <a:pt x="83946" y="57478"/>
                  </a:cubicBezTo>
                  <a:lnTo>
                    <a:pt x="84050" y="57478"/>
                  </a:lnTo>
                  <a:cubicBezTo>
                    <a:pt x="84042" y="57469"/>
                    <a:pt x="84029" y="57465"/>
                    <a:pt x="84011" y="57465"/>
                  </a:cubicBezTo>
                  <a:close/>
                  <a:moveTo>
                    <a:pt x="18801" y="0"/>
                  </a:moveTo>
                  <a:cubicBezTo>
                    <a:pt x="15851" y="0"/>
                    <a:pt x="12864" y="784"/>
                    <a:pt x="10157" y="2430"/>
                  </a:cubicBezTo>
                  <a:cubicBezTo>
                    <a:pt x="2622" y="7027"/>
                    <a:pt x="0" y="16625"/>
                    <a:pt x="3986" y="24334"/>
                  </a:cubicBezTo>
                  <a:cubicBezTo>
                    <a:pt x="4161" y="24683"/>
                    <a:pt x="4370" y="25033"/>
                    <a:pt x="4563" y="25348"/>
                  </a:cubicBezTo>
                  <a:cubicBezTo>
                    <a:pt x="23198" y="56062"/>
                    <a:pt x="44333" y="90850"/>
                    <a:pt x="83963" y="90850"/>
                  </a:cubicBezTo>
                  <a:cubicBezTo>
                    <a:pt x="74750" y="90850"/>
                    <a:pt x="67268" y="83368"/>
                    <a:pt x="67268" y="74155"/>
                  </a:cubicBezTo>
                  <a:cubicBezTo>
                    <a:pt x="67268" y="64925"/>
                    <a:pt x="74750" y="57478"/>
                    <a:pt x="83946" y="57478"/>
                  </a:cubicBezTo>
                  <a:cubicBezTo>
                    <a:pt x="64541" y="57478"/>
                    <a:pt x="51220" y="37899"/>
                    <a:pt x="33075" y="8024"/>
                  </a:cubicBezTo>
                  <a:cubicBezTo>
                    <a:pt x="32865" y="7674"/>
                    <a:pt x="32638" y="7342"/>
                    <a:pt x="32428" y="7027"/>
                  </a:cubicBezTo>
                  <a:cubicBezTo>
                    <a:pt x="29202" y="2491"/>
                    <a:pt x="24061" y="0"/>
                    <a:pt x="1880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87" name="Google Shape;8263;p74">
              <a:extLst>
                <a:ext uri="{FF2B5EF4-FFF2-40B4-BE49-F238E27FC236}">
                  <a16:creationId xmlns:a16="http://schemas.microsoft.com/office/drawing/2014/main" id="{286D913D-0775-FB5A-FC0C-6736CAB92724}"/>
                </a:ext>
              </a:extLst>
            </p:cNvPr>
            <p:cNvSpPr/>
            <p:nvPr/>
          </p:nvSpPr>
          <p:spPr>
            <a:xfrm>
              <a:off x="5019250" y="2852875"/>
              <a:ext cx="2359150" cy="1854350"/>
            </a:xfrm>
            <a:custGeom>
              <a:avLst/>
              <a:gdLst/>
              <a:ahLst/>
              <a:cxnLst/>
              <a:rect l="l" t="t" r="r" b="b"/>
              <a:pathLst>
                <a:path w="94366" h="74174" extrusionOk="0">
                  <a:moveTo>
                    <a:pt x="94365" y="18"/>
                  </a:moveTo>
                  <a:cubicBezTo>
                    <a:pt x="94365" y="47"/>
                    <a:pt x="94365" y="76"/>
                    <a:pt x="94365" y="105"/>
                  </a:cubicBezTo>
                  <a:lnTo>
                    <a:pt x="94365" y="105"/>
                  </a:lnTo>
                  <a:cubicBezTo>
                    <a:pt x="94365" y="76"/>
                    <a:pt x="94365" y="47"/>
                    <a:pt x="94365" y="18"/>
                  </a:cubicBezTo>
                  <a:close/>
                  <a:moveTo>
                    <a:pt x="60993" y="1"/>
                  </a:moveTo>
                  <a:cubicBezTo>
                    <a:pt x="60993" y="22447"/>
                    <a:pt x="41187" y="40715"/>
                    <a:pt x="16800" y="40785"/>
                  </a:cubicBezTo>
                  <a:lnTo>
                    <a:pt x="16696" y="40785"/>
                  </a:lnTo>
                  <a:cubicBezTo>
                    <a:pt x="7465" y="40785"/>
                    <a:pt x="1" y="48249"/>
                    <a:pt x="1" y="57479"/>
                  </a:cubicBezTo>
                  <a:cubicBezTo>
                    <a:pt x="1" y="66692"/>
                    <a:pt x="7483" y="74174"/>
                    <a:pt x="16696" y="74174"/>
                  </a:cubicBezTo>
                  <a:cubicBezTo>
                    <a:pt x="59495" y="74174"/>
                    <a:pt x="94316" y="40954"/>
                    <a:pt x="94365" y="105"/>
                  </a:cubicBezTo>
                  <a:lnTo>
                    <a:pt x="94365" y="105"/>
                  </a:lnTo>
                  <a:cubicBezTo>
                    <a:pt x="94336" y="9278"/>
                    <a:pt x="86872" y="16696"/>
                    <a:pt x="77688" y="16696"/>
                  </a:cubicBezTo>
                  <a:cubicBezTo>
                    <a:pt x="68458" y="16696"/>
                    <a:pt x="60993" y="9231"/>
                    <a:pt x="6099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88" name="Google Shape;8264;p74">
              <a:extLst>
                <a:ext uri="{FF2B5EF4-FFF2-40B4-BE49-F238E27FC236}">
                  <a16:creationId xmlns:a16="http://schemas.microsoft.com/office/drawing/2014/main" id="{1E2B9250-CB41-B76F-910C-2B26772D7C90}"/>
                </a:ext>
              </a:extLst>
            </p:cNvPr>
            <p:cNvSpPr/>
            <p:nvPr/>
          </p:nvSpPr>
          <p:spPr>
            <a:xfrm>
              <a:off x="5025375" y="999450"/>
              <a:ext cx="2353450" cy="2270825"/>
            </a:xfrm>
            <a:custGeom>
              <a:avLst/>
              <a:gdLst/>
              <a:ahLst/>
              <a:cxnLst/>
              <a:rect l="l" t="t" r="r" b="b"/>
              <a:pathLst>
                <a:path w="94138" h="90833" extrusionOk="0">
                  <a:moveTo>
                    <a:pt x="16451" y="0"/>
                  </a:moveTo>
                  <a:cubicBezTo>
                    <a:pt x="7640" y="280"/>
                    <a:pt x="560" y="7360"/>
                    <a:pt x="280" y="16170"/>
                  </a:cubicBezTo>
                  <a:cubicBezTo>
                    <a:pt x="1" y="25400"/>
                    <a:pt x="7238" y="33092"/>
                    <a:pt x="16451" y="33372"/>
                  </a:cubicBezTo>
                  <a:lnTo>
                    <a:pt x="16520" y="33372"/>
                  </a:lnTo>
                  <a:cubicBezTo>
                    <a:pt x="40907" y="33389"/>
                    <a:pt x="60748" y="51675"/>
                    <a:pt x="60748" y="74138"/>
                  </a:cubicBezTo>
                  <a:cubicBezTo>
                    <a:pt x="60748" y="83368"/>
                    <a:pt x="68213" y="90833"/>
                    <a:pt x="77443" y="90833"/>
                  </a:cubicBezTo>
                  <a:cubicBezTo>
                    <a:pt x="86656" y="90833"/>
                    <a:pt x="94138" y="83368"/>
                    <a:pt x="94138" y="74138"/>
                  </a:cubicBezTo>
                  <a:cubicBezTo>
                    <a:pt x="94138" y="33249"/>
                    <a:pt x="59280" y="0"/>
                    <a:pt x="1645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389" name="Google Shape;8265;p74">
            <a:extLst>
              <a:ext uri="{FF2B5EF4-FFF2-40B4-BE49-F238E27FC236}">
                <a16:creationId xmlns:a16="http://schemas.microsoft.com/office/drawing/2014/main" id="{40CDF4B3-C1F9-BB64-9A27-2CAF1DFF0914}"/>
              </a:ext>
            </a:extLst>
          </p:cNvPr>
          <p:cNvGrpSpPr/>
          <p:nvPr/>
        </p:nvGrpSpPr>
        <p:grpSpPr>
          <a:xfrm>
            <a:off x="7503253" y="7611867"/>
            <a:ext cx="2751708" cy="1356262"/>
            <a:chOff x="3913765" y="3641905"/>
            <a:chExt cx="1522805" cy="750560"/>
          </a:xfrm>
        </p:grpSpPr>
        <p:grpSp>
          <p:nvGrpSpPr>
            <p:cNvPr id="390" name="Google Shape;8266;p74">
              <a:extLst>
                <a:ext uri="{FF2B5EF4-FFF2-40B4-BE49-F238E27FC236}">
                  <a16:creationId xmlns:a16="http://schemas.microsoft.com/office/drawing/2014/main" id="{8FA9D8B5-CFD5-84BE-9346-F20F4787E8E5}"/>
                </a:ext>
              </a:extLst>
            </p:cNvPr>
            <p:cNvGrpSpPr/>
            <p:nvPr/>
          </p:nvGrpSpPr>
          <p:grpSpPr>
            <a:xfrm>
              <a:off x="3913765" y="3997002"/>
              <a:ext cx="1522805" cy="395463"/>
              <a:chOff x="3913765" y="3997002"/>
              <a:chExt cx="1522805" cy="395463"/>
            </a:xfrm>
          </p:grpSpPr>
          <p:grpSp>
            <p:nvGrpSpPr>
              <p:cNvPr id="396" name="Google Shape;8267;p74">
                <a:extLst>
                  <a:ext uri="{FF2B5EF4-FFF2-40B4-BE49-F238E27FC236}">
                    <a16:creationId xmlns:a16="http://schemas.microsoft.com/office/drawing/2014/main" id="{00D9125F-25E5-A7F9-8A61-5DF41DCECC84}"/>
                  </a:ext>
                </a:extLst>
              </p:cNvPr>
              <p:cNvGrpSpPr/>
              <p:nvPr/>
            </p:nvGrpSpPr>
            <p:grpSpPr>
              <a:xfrm>
                <a:off x="3913765" y="4138659"/>
                <a:ext cx="507602" cy="253806"/>
                <a:chOff x="3913765" y="4138659"/>
                <a:chExt cx="507602" cy="253806"/>
              </a:xfrm>
            </p:grpSpPr>
            <p:sp>
              <p:nvSpPr>
                <p:cNvPr id="403" name="Google Shape;8268;p74">
                  <a:extLst>
                    <a:ext uri="{FF2B5EF4-FFF2-40B4-BE49-F238E27FC236}">
                      <a16:creationId xmlns:a16="http://schemas.microsoft.com/office/drawing/2014/main" id="{E0E72188-AC9B-4224-E4B1-18D15652288F}"/>
                    </a:ext>
                  </a:extLst>
                </p:cNvPr>
                <p:cNvSpPr/>
                <p:nvPr/>
              </p:nvSpPr>
              <p:spPr>
                <a:xfrm>
                  <a:off x="3913765" y="4138659"/>
                  <a:ext cx="507602" cy="5076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2" h="9502" fill="none" extrusionOk="0">
                      <a:moveTo>
                        <a:pt x="95011" y="1"/>
                      </a:moveTo>
                      <a:lnTo>
                        <a:pt x="23755" y="1"/>
                      </a:lnTo>
                      <a:lnTo>
                        <a:pt x="1" y="9501"/>
                      </a:lnTo>
                      <a:lnTo>
                        <a:pt x="95011" y="950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5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solidFill>
                      <a:srgbClr val="00B050"/>
                    </a:solidFill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404" name="Google Shape;8269;p74">
                  <a:extLst>
                    <a:ext uri="{FF2B5EF4-FFF2-40B4-BE49-F238E27FC236}">
                      <a16:creationId xmlns:a16="http://schemas.microsoft.com/office/drawing/2014/main" id="{01C9F92D-ECE9-C2FF-DD73-0EF745474E3C}"/>
                    </a:ext>
                  </a:extLst>
                </p:cNvPr>
                <p:cNvSpPr/>
                <p:nvPr/>
              </p:nvSpPr>
              <p:spPr>
                <a:xfrm>
                  <a:off x="3913765" y="4189418"/>
                  <a:ext cx="507602" cy="20304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2" h="38006" fill="none" extrusionOk="0">
                      <a:moveTo>
                        <a:pt x="1" y="0"/>
                      </a:moveTo>
                      <a:lnTo>
                        <a:pt x="1" y="38005"/>
                      </a:lnTo>
                      <a:lnTo>
                        <a:pt x="95011" y="38005"/>
                      </a:lnTo>
                      <a:lnTo>
                        <a:pt x="95011" y="38005"/>
                      </a:lnTo>
                      <a:lnTo>
                        <a:pt x="95011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miter lim="2676"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r>
                    <a:rPr lang="en" sz="3600">
                      <a:solidFill>
                        <a:srgbClr val="00B050"/>
                      </a:solidFill>
                      <a:cs typeface="B Nazanin" panose="00000400000000000000" pitchFamily="2" charset="-78"/>
                    </a:rPr>
                    <a:t>     </a:t>
                  </a:r>
                  <a:endParaRPr sz="3600">
                    <a:solidFill>
                      <a:srgbClr val="00B050"/>
                    </a:solidFill>
                    <a:cs typeface="B Nazanin" panose="00000400000000000000" pitchFamily="2" charset="-78"/>
                  </a:endParaRPr>
                </a:p>
              </p:txBody>
            </p:sp>
          </p:grpSp>
          <p:grpSp>
            <p:nvGrpSpPr>
              <p:cNvPr id="397" name="Google Shape;8270;p74">
                <a:extLst>
                  <a:ext uri="{FF2B5EF4-FFF2-40B4-BE49-F238E27FC236}">
                    <a16:creationId xmlns:a16="http://schemas.microsoft.com/office/drawing/2014/main" id="{17D97D47-C5B5-3B1F-8B15-525FFD5E5F72}"/>
                  </a:ext>
                </a:extLst>
              </p:cNvPr>
              <p:cNvGrpSpPr/>
              <p:nvPr/>
            </p:nvGrpSpPr>
            <p:grpSpPr>
              <a:xfrm>
                <a:off x="4421361" y="3997002"/>
                <a:ext cx="507618" cy="395463"/>
                <a:chOff x="4421361" y="3997002"/>
                <a:chExt cx="507618" cy="395463"/>
              </a:xfrm>
            </p:grpSpPr>
            <p:sp>
              <p:nvSpPr>
                <p:cNvPr id="401" name="Google Shape;8271;p74">
                  <a:extLst>
                    <a:ext uri="{FF2B5EF4-FFF2-40B4-BE49-F238E27FC236}">
                      <a16:creationId xmlns:a16="http://schemas.microsoft.com/office/drawing/2014/main" id="{3D32DAF5-1AAD-C8FC-06A7-3B1CCC801373}"/>
                    </a:ext>
                  </a:extLst>
                </p:cNvPr>
                <p:cNvSpPr/>
                <p:nvPr/>
              </p:nvSpPr>
              <p:spPr>
                <a:xfrm>
                  <a:off x="4421361" y="3997002"/>
                  <a:ext cx="507618" cy="5075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5" h="9501" fill="none" extrusionOk="0">
                      <a:moveTo>
                        <a:pt x="71260" y="0"/>
                      </a:moveTo>
                      <a:lnTo>
                        <a:pt x="23755" y="0"/>
                      </a:lnTo>
                      <a:lnTo>
                        <a:pt x="0" y="9501"/>
                      </a:lnTo>
                      <a:lnTo>
                        <a:pt x="95014" y="9501"/>
                      </a:lnTo>
                      <a:close/>
                    </a:path>
                  </a:pathLst>
                </a:custGeom>
                <a:noFill/>
                <a:ln w="9525" cap="sq" cmpd="sng">
                  <a:solidFill>
                    <a:srgbClr val="A5B7C5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solidFill>
                      <a:srgbClr val="00B050"/>
                    </a:solidFill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402" name="Google Shape;8272;p74">
                  <a:extLst>
                    <a:ext uri="{FF2B5EF4-FFF2-40B4-BE49-F238E27FC236}">
                      <a16:creationId xmlns:a16="http://schemas.microsoft.com/office/drawing/2014/main" id="{79F04124-860B-333F-5075-929710AB596B}"/>
                    </a:ext>
                  </a:extLst>
                </p:cNvPr>
                <p:cNvSpPr/>
                <p:nvPr/>
              </p:nvSpPr>
              <p:spPr>
                <a:xfrm>
                  <a:off x="4421361" y="4047756"/>
                  <a:ext cx="507618" cy="34470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5" h="64522" fill="none" extrusionOk="0">
                      <a:moveTo>
                        <a:pt x="0" y="1"/>
                      </a:moveTo>
                      <a:lnTo>
                        <a:pt x="0" y="64521"/>
                      </a:lnTo>
                      <a:lnTo>
                        <a:pt x="95014" y="64521"/>
                      </a:lnTo>
                      <a:lnTo>
                        <a:pt x="95014" y="35846"/>
                      </a:lnTo>
                      <a:lnTo>
                        <a:pt x="95014" y="35846"/>
                      </a:lnTo>
                      <a:lnTo>
                        <a:pt x="95014" y="26286"/>
                      </a:lnTo>
                      <a:lnTo>
                        <a:pt x="95014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DBE2E7"/>
                  </a:solidFill>
                  <a:prstDash val="solid"/>
                  <a:miter lim="2676"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solidFill>
                      <a:srgbClr val="00B050"/>
                    </a:solidFill>
                    <a:cs typeface="B Nazanin" panose="00000400000000000000" pitchFamily="2" charset="-78"/>
                  </a:endParaRPr>
                </a:p>
              </p:txBody>
            </p:sp>
          </p:grpSp>
          <p:grpSp>
            <p:nvGrpSpPr>
              <p:cNvPr id="398" name="Google Shape;8273;p74">
                <a:extLst>
                  <a:ext uri="{FF2B5EF4-FFF2-40B4-BE49-F238E27FC236}">
                    <a16:creationId xmlns:a16="http://schemas.microsoft.com/office/drawing/2014/main" id="{5CF0EC45-5033-BC81-FA00-544702494E8A}"/>
                  </a:ext>
                </a:extLst>
              </p:cNvPr>
              <p:cNvGrpSpPr/>
              <p:nvPr/>
            </p:nvGrpSpPr>
            <p:grpSpPr>
              <a:xfrm>
                <a:off x="4928973" y="4189418"/>
                <a:ext cx="507596" cy="203047"/>
                <a:chOff x="4928973" y="4189418"/>
                <a:chExt cx="507596" cy="203047"/>
              </a:xfrm>
            </p:grpSpPr>
            <p:sp>
              <p:nvSpPr>
                <p:cNvPr id="399" name="Google Shape;8274;p74">
                  <a:extLst>
                    <a:ext uri="{FF2B5EF4-FFF2-40B4-BE49-F238E27FC236}">
                      <a16:creationId xmlns:a16="http://schemas.microsoft.com/office/drawing/2014/main" id="{AC255F4D-4BBA-3EE0-3372-3093045DFF88}"/>
                    </a:ext>
                  </a:extLst>
                </p:cNvPr>
                <p:cNvSpPr/>
                <p:nvPr/>
              </p:nvSpPr>
              <p:spPr>
                <a:xfrm>
                  <a:off x="4928973" y="4189418"/>
                  <a:ext cx="507596" cy="5075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1" h="9501" fill="none" extrusionOk="0">
                      <a:moveTo>
                        <a:pt x="95011" y="9501"/>
                      </a:moveTo>
                      <a:lnTo>
                        <a:pt x="71260" y="0"/>
                      </a:lnTo>
                      <a:lnTo>
                        <a:pt x="0" y="0"/>
                      </a:lnTo>
                      <a:lnTo>
                        <a:pt x="0" y="950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5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solidFill>
                      <a:srgbClr val="00B050"/>
                    </a:solidFill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400" name="Google Shape;8275;p74">
                  <a:extLst>
                    <a:ext uri="{FF2B5EF4-FFF2-40B4-BE49-F238E27FC236}">
                      <a16:creationId xmlns:a16="http://schemas.microsoft.com/office/drawing/2014/main" id="{33234093-FA5D-D9B4-0F96-E5346A285244}"/>
                    </a:ext>
                  </a:extLst>
                </p:cNvPr>
                <p:cNvSpPr/>
                <p:nvPr/>
              </p:nvSpPr>
              <p:spPr>
                <a:xfrm>
                  <a:off x="4928973" y="4240172"/>
                  <a:ext cx="507596" cy="15229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1" h="28506" fill="none" extrusionOk="0">
                      <a:moveTo>
                        <a:pt x="0" y="28505"/>
                      </a:moveTo>
                      <a:lnTo>
                        <a:pt x="0" y="28505"/>
                      </a:lnTo>
                      <a:lnTo>
                        <a:pt x="95011" y="28505"/>
                      </a:lnTo>
                      <a:lnTo>
                        <a:pt x="95011" y="1"/>
                      </a:lnTo>
                      <a:lnTo>
                        <a:pt x="0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miter lim="2676"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solidFill>
                      <a:srgbClr val="00B050"/>
                    </a:solidFill>
                    <a:cs typeface="B Nazanin" panose="00000400000000000000" pitchFamily="2" charset="-78"/>
                  </a:endParaRPr>
                </a:p>
              </p:txBody>
            </p:sp>
          </p:grpSp>
        </p:grpSp>
        <p:grpSp>
          <p:nvGrpSpPr>
            <p:cNvPr id="391" name="Google Shape;8276;p74">
              <a:extLst>
                <a:ext uri="{FF2B5EF4-FFF2-40B4-BE49-F238E27FC236}">
                  <a16:creationId xmlns:a16="http://schemas.microsoft.com/office/drawing/2014/main" id="{CBC3B1D1-AEC5-A339-9564-664F5A1CA933}"/>
                </a:ext>
              </a:extLst>
            </p:cNvPr>
            <p:cNvGrpSpPr/>
            <p:nvPr/>
          </p:nvGrpSpPr>
          <p:grpSpPr>
            <a:xfrm>
              <a:off x="4482186" y="3641905"/>
              <a:ext cx="397605" cy="349784"/>
              <a:chOff x="2906375" y="1159725"/>
              <a:chExt cx="1860575" cy="1636800"/>
            </a:xfrm>
          </p:grpSpPr>
          <p:sp>
            <p:nvSpPr>
              <p:cNvPr id="392" name="Google Shape;8277;p74">
                <a:extLst>
                  <a:ext uri="{FF2B5EF4-FFF2-40B4-BE49-F238E27FC236}">
                    <a16:creationId xmlns:a16="http://schemas.microsoft.com/office/drawing/2014/main" id="{954663B4-61F3-8E9F-76F2-190F655BA14E}"/>
                  </a:ext>
                </a:extLst>
              </p:cNvPr>
              <p:cNvSpPr/>
              <p:nvPr/>
            </p:nvSpPr>
            <p:spPr>
              <a:xfrm>
                <a:off x="2906375" y="1159725"/>
                <a:ext cx="1860575" cy="1320800"/>
              </a:xfrm>
              <a:custGeom>
                <a:avLst/>
                <a:gdLst/>
                <a:ahLst/>
                <a:cxnLst/>
                <a:rect l="l" t="t" r="r" b="b"/>
                <a:pathLst>
                  <a:path w="74423" h="52832" fill="none" extrusionOk="0">
                    <a:moveTo>
                      <a:pt x="74300" y="9469"/>
                    </a:moveTo>
                    <a:cubicBezTo>
                      <a:pt x="74046" y="6953"/>
                      <a:pt x="72972" y="4566"/>
                      <a:pt x="71233" y="2899"/>
                    </a:cubicBezTo>
                    <a:cubicBezTo>
                      <a:pt x="71029" y="2682"/>
                      <a:pt x="70807" y="2484"/>
                      <a:pt x="70569" y="2305"/>
                    </a:cubicBezTo>
                    <a:cubicBezTo>
                      <a:pt x="70326" y="2123"/>
                      <a:pt x="70133" y="1933"/>
                      <a:pt x="69847" y="1767"/>
                    </a:cubicBezTo>
                    <a:cubicBezTo>
                      <a:pt x="69576" y="1596"/>
                      <a:pt x="69301" y="1435"/>
                      <a:pt x="69030" y="1280"/>
                    </a:cubicBezTo>
                    <a:cubicBezTo>
                      <a:pt x="68792" y="1159"/>
                      <a:pt x="68599" y="1084"/>
                      <a:pt x="68385" y="985"/>
                    </a:cubicBezTo>
                    <a:cubicBezTo>
                      <a:pt x="67280" y="522"/>
                      <a:pt x="66290" y="276"/>
                      <a:pt x="65270" y="188"/>
                    </a:cubicBezTo>
                    <a:cubicBezTo>
                      <a:pt x="63260" y="1"/>
                      <a:pt x="61470" y="332"/>
                      <a:pt x="60001" y="803"/>
                    </a:cubicBezTo>
                    <a:cubicBezTo>
                      <a:pt x="58778" y="1194"/>
                      <a:pt x="57603" y="1727"/>
                      <a:pt x="56500" y="2385"/>
                    </a:cubicBezTo>
                    <a:cubicBezTo>
                      <a:pt x="56396" y="1617"/>
                      <a:pt x="56273" y="1012"/>
                      <a:pt x="56179" y="613"/>
                    </a:cubicBezTo>
                    <a:cubicBezTo>
                      <a:pt x="56104" y="298"/>
                      <a:pt x="55821" y="73"/>
                      <a:pt x="55497" y="78"/>
                    </a:cubicBezTo>
                    <a:lnTo>
                      <a:pt x="38984" y="255"/>
                    </a:lnTo>
                    <a:lnTo>
                      <a:pt x="35208" y="295"/>
                    </a:lnTo>
                    <a:lnTo>
                      <a:pt x="18696" y="472"/>
                    </a:lnTo>
                    <a:cubicBezTo>
                      <a:pt x="18370" y="474"/>
                      <a:pt x="18091" y="704"/>
                      <a:pt x="18027" y="1023"/>
                    </a:cubicBezTo>
                    <a:cubicBezTo>
                      <a:pt x="17941" y="1422"/>
                      <a:pt x="17829" y="2026"/>
                      <a:pt x="17741" y="2800"/>
                    </a:cubicBezTo>
                    <a:cubicBezTo>
                      <a:pt x="16625" y="2163"/>
                      <a:pt x="15439" y="1657"/>
                      <a:pt x="14211" y="1290"/>
                    </a:cubicBezTo>
                    <a:cubicBezTo>
                      <a:pt x="12731" y="854"/>
                      <a:pt x="10935" y="560"/>
                      <a:pt x="8931" y="790"/>
                    </a:cubicBezTo>
                    <a:cubicBezTo>
                      <a:pt x="7908" y="900"/>
                      <a:pt x="6923" y="1167"/>
                      <a:pt x="5832" y="1652"/>
                    </a:cubicBezTo>
                    <a:cubicBezTo>
                      <a:pt x="5620" y="1756"/>
                      <a:pt x="5427" y="1839"/>
                      <a:pt x="5192" y="1965"/>
                    </a:cubicBezTo>
                    <a:cubicBezTo>
                      <a:pt x="4924" y="2125"/>
                      <a:pt x="4651" y="2291"/>
                      <a:pt x="4384" y="2465"/>
                    </a:cubicBezTo>
                    <a:cubicBezTo>
                      <a:pt x="4103" y="2639"/>
                      <a:pt x="3915" y="2832"/>
                      <a:pt x="3675" y="3019"/>
                    </a:cubicBezTo>
                    <a:cubicBezTo>
                      <a:pt x="3439" y="3204"/>
                      <a:pt x="3222" y="3407"/>
                      <a:pt x="3022" y="3627"/>
                    </a:cubicBezTo>
                    <a:cubicBezTo>
                      <a:pt x="1319" y="5332"/>
                      <a:pt x="294" y="7743"/>
                      <a:pt x="99" y="10261"/>
                    </a:cubicBezTo>
                    <a:cubicBezTo>
                      <a:pt x="0" y="11524"/>
                      <a:pt x="104" y="12828"/>
                      <a:pt x="466" y="14096"/>
                    </a:cubicBezTo>
                    <a:cubicBezTo>
                      <a:pt x="653" y="14725"/>
                      <a:pt x="875" y="15354"/>
                      <a:pt x="1175" y="15953"/>
                    </a:cubicBezTo>
                    <a:lnTo>
                      <a:pt x="1282" y="16181"/>
                    </a:lnTo>
                    <a:lnTo>
                      <a:pt x="1362" y="16341"/>
                    </a:lnTo>
                    <a:lnTo>
                      <a:pt x="1416" y="16432"/>
                    </a:lnTo>
                    <a:lnTo>
                      <a:pt x="1622" y="16794"/>
                    </a:lnTo>
                    <a:cubicBezTo>
                      <a:pt x="1769" y="17040"/>
                      <a:pt x="1986" y="17377"/>
                      <a:pt x="2168" y="17639"/>
                    </a:cubicBezTo>
                    <a:cubicBezTo>
                      <a:pt x="3672" y="19764"/>
                      <a:pt x="5719" y="21389"/>
                      <a:pt x="7890" y="22556"/>
                    </a:cubicBezTo>
                    <a:cubicBezTo>
                      <a:pt x="10076" y="23744"/>
                      <a:pt x="12329" y="24512"/>
                      <a:pt x="14535" y="25184"/>
                    </a:cubicBezTo>
                    <a:cubicBezTo>
                      <a:pt x="16734" y="25847"/>
                      <a:pt x="18883" y="26377"/>
                      <a:pt x="20907" y="26937"/>
                    </a:cubicBezTo>
                    <a:cubicBezTo>
                      <a:pt x="23058" y="27539"/>
                      <a:pt x="25044" y="27884"/>
                      <a:pt x="26553" y="28569"/>
                    </a:cubicBezTo>
                    <a:cubicBezTo>
                      <a:pt x="27991" y="29155"/>
                      <a:pt x="29136" y="30359"/>
                      <a:pt x="29449" y="31218"/>
                    </a:cubicBezTo>
                    <a:cubicBezTo>
                      <a:pt x="29527" y="31433"/>
                      <a:pt x="29583" y="31620"/>
                      <a:pt x="29583" y="31813"/>
                    </a:cubicBezTo>
                    <a:cubicBezTo>
                      <a:pt x="29591" y="31992"/>
                      <a:pt x="29572" y="32171"/>
                      <a:pt x="29532" y="32345"/>
                    </a:cubicBezTo>
                    <a:cubicBezTo>
                      <a:pt x="29436" y="32680"/>
                      <a:pt x="29099" y="33060"/>
                      <a:pt x="28702" y="33263"/>
                    </a:cubicBezTo>
                    <a:cubicBezTo>
                      <a:pt x="27926" y="33729"/>
                      <a:pt x="26880" y="33477"/>
                      <a:pt x="26733" y="33049"/>
                    </a:cubicBezTo>
                    <a:cubicBezTo>
                      <a:pt x="26396" y="32372"/>
                      <a:pt x="26414" y="31582"/>
                      <a:pt x="26644" y="31256"/>
                    </a:cubicBezTo>
                    <a:cubicBezTo>
                      <a:pt x="26888" y="30884"/>
                      <a:pt x="27300" y="30937"/>
                      <a:pt x="27273" y="30911"/>
                    </a:cubicBezTo>
                    <a:lnTo>
                      <a:pt x="27067" y="30825"/>
                    </a:lnTo>
                    <a:cubicBezTo>
                      <a:pt x="26928" y="30782"/>
                      <a:pt x="26669" y="30745"/>
                      <a:pt x="26361" y="30897"/>
                    </a:cubicBezTo>
                    <a:cubicBezTo>
                      <a:pt x="26045" y="31044"/>
                      <a:pt x="25777" y="31390"/>
                      <a:pt x="25595" y="31815"/>
                    </a:cubicBezTo>
                    <a:cubicBezTo>
                      <a:pt x="25408" y="32246"/>
                      <a:pt x="25298" y="32765"/>
                      <a:pt x="25379" y="33410"/>
                    </a:cubicBezTo>
                    <a:cubicBezTo>
                      <a:pt x="25403" y="33702"/>
                      <a:pt x="25590" y="34208"/>
                      <a:pt x="25855" y="34499"/>
                    </a:cubicBezTo>
                    <a:cubicBezTo>
                      <a:pt x="26117" y="34807"/>
                      <a:pt x="26444" y="35061"/>
                      <a:pt x="26810" y="35241"/>
                    </a:cubicBezTo>
                    <a:cubicBezTo>
                      <a:pt x="27560" y="35613"/>
                      <a:pt x="28456" y="35736"/>
                      <a:pt x="29398" y="35551"/>
                    </a:cubicBezTo>
                    <a:cubicBezTo>
                      <a:pt x="30316" y="35353"/>
                      <a:pt x="31298" y="34882"/>
                      <a:pt x="32032" y="33889"/>
                    </a:cubicBezTo>
                    <a:cubicBezTo>
                      <a:pt x="32422" y="33325"/>
                      <a:pt x="32615" y="32803"/>
                      <a:pt x="32722" y="32177"/>
                    </a:cubicBezTo>
                    <a:cubicBezTo>
                      <a:pt x="32776" y="31882"/>
                      <a:pt x="32797" y="31582"/>
                      <a:pt x="32784" y="31283"/>
                    </a:cubicBezTo>
                    <a:cubicBezTo>
                      <a:pt x="34828" y="34499"/>
                      <a:pt x="34919" y="37103"/>
                      <a:pt x="34413" y="41899"/>
                    </a:cubicBezTo>
                    <a:cubicBezTo>
                      <a:pt x="33530" y="50222"/>
                      <a:pt x="29511" y="52831"/>
                      <a:pt x="29511" y="52831"/>
                    </a:cubicBezTo>
                    <a:lnTo>
                      <a:pt x="37547" y="52743"/>
                    </a:lnTo>
                    <a:lnTo>
                      <a:pt x="37764" y="52743"/>
                    </a:lnTo>
                    <a:lnTo>
                      <a:pt x="45801" y="52655"/>
                    </a:lnTo>
                    <a:cubicBezTo>
                      <a:pt x="45801" y="52655"/>
                      <a:pt x="41725" y="50137"/>
                      <a:pt x="40668" y="41835"/>
                    </a:cubicBezTo>
                    <a:cubicBezTo>
                      <a:pt x="40058" y="37050"/>
                      <a:pt x="40092" y="34443"/>
                      <a:pt x="42067" y="31186"/>
                    </a:cubicBezTo>
                    <a:cubicBezTo>
                      <a:pt x="42059" y="31486"/>
                      <a:pt x="42089" y="31786"/>
                      <a:pt x="42150" y="32080"/>
                    </a:cubicBezTo>
                    <a:cubicBezTo>
                      <a:pt x="42271" y="32704"/>
                      <a:pt x="42474" y="33220"/>
                      <a:pt x="42876" y="33777"/>
                    </a:cubicBezTo>
                    <a:cubicBezTo>
                      <a:pt x="43630" y="34754"/>
                      <a:pt x="44623" y="35203"/>
                      <a:pt x="45544" y="35380"/>
                    </a:cubicBezTo>
                    <a:cubicBezTo>
                      <a:pt x="46489" y="35546"/>
                      <a:pt x="47382" y="35404"/>
                      <a:pt x="48126" y="35013"/>
                    </a:cubicBezTo>
                    <a:cubicBezTo>
                      <a:pt x="48488" y="34826"/>
                      <a:pt x="48809" y="34566"/>
                      <a:pt x="49066" y="34251"/>
                    </a:cubicBezTo>
                    <a:cubicBezTo>
                      <a:pt x="49323" y="33954"/>
                      <a:pt x="49499" y="33445"/>
                      <a:pt x="49518" y="33153"/>
                    </a:cubicBezTo>
                    <a:cubicBezTo>
                      <a:pt x="49585" y="32508"/>
                      <a:pt x="49462" y="31992"/>
                      <a:pt x="49266" y="31564"/>
                    </a:cubicBezTo>
                    <a:cubicBezTo>
                      <a:pt x="49076" y="31143"/>
                      <a:pt x="48801" y="30801"/>
                      <a:pt x="48482" y="30662"/>
                    </a:cubicBezTo>
                    <a:cubicBezTo>
                      <a:pt x="48172" y="30517"/>
                      <a:pt x="47915" y="30560"/>
                      <a:pt x="47776" y="30606"/>
                    </a:cubicBezTo>
                    <a:lnTo>
                      <a:pt x="47570" y="30697"/>
                    </a:lnTo>
                    <a:cubicBezTo>
                      <a:pt x="47543" y="30721"/>
                      <a:pt x="47955" y="30662"/>
                      <a:pt x="48207" y="31028"/>
                    </a:cubicBezTo>
                    <a:cubicBezTo>
                      <a:pt x="48445" y="31347"/>
                      <a:pt x="48480" y="32136"/>
                      <a:pt x="48156" y="32821"/>
                    </a:cubicBezTo>
                    <a:cubicBezTo>
                      <a:pt x="48019" y="33250"/>
                      <a:pt x="46978" y="33525"/>
                      <a:pt x="46192" y="33078"/>
                    </a:cubicBezTo>
                    <a:cubicBezTo>
                      <a:pt x="45790" y="32883"/>
                      <a:pt x="45448" y="32508"/>
                      <a:pt x="45343" y="32177"/>
                    </a:cubicBezTo>
                    <a:cubicBezTo>
                      <a:pt x="45298" y="32005"/>
                      <a:pt x="45276" y="31826"/>
                      <a:pt x="45282" y="31647"/>
                    </a:cubicBezTo>
                    <a:cubicBezTo>
                      <a:pt x="45279" y="31454"/>
                      <a:pt x="45330" y="31264"/>
                      <a:pt x="45402" y="31047"/>
                    </a:cubicBezTo>
                    <a:cubicBezTo>
                      <a:pt x="45696" y="30183"/>
                      <a:pt x="46818" y="28954"/>
                      <a:pt x="48241" y="28339"/>
                    </a:cubicBezTo>
                    <a:cubicBezTo>
                      <a:pt x="49735" y="27622"/>
                      <a:pt x="51713" y="27234"/>
                      <a:pt x="53851" y="26586"/>
                    </a:cubicBezTo>
                    <a:cubicBezTo>
                      <a:pt x="55861" y="25984"/>
                      <a:pt x="57999" y="25408"/>
                      <a:pt x="60185" y="24699"/>
                    </a:cubicBezTo>
                    <a:cubicBezTo>
                      <a:pt x="62372" y="23979"/>
                      <a:pt x="64609" y="23163"/>
                      <a:pt x="66772" y="21929"/>
                    </a:cubicBezTo>
                    <a:cubicBezTo>
                      <a:pt x="68918" y="20717"/>
                      <a:pt x="70930" y="19047"/>
                      <a:pt x="72386" y="16890"/>
                    </a:cubicBezTo>
                    <a:cubicBezTo>
                      <a:pt x="72563" y="16622"/>
                      <a:pt x="72774" y="16283"/>
                      <a:pt x="72916" y="16034"/>
                    </a:cubicBezTo>
                    <a:lnTo>
                      <a:pt x="73117" y="15664"/>
                    </a:lnTo>
                    <a:lnTo>
                      <a:pt x="73165" y="15573"/>
                    </a:lnTo>
                    <a:lnTo>
                      <a:pt x="73243" y="15413"/>
                    </a:lnTo>
                    <a:lnTo>
                      <a:pt x="73347" y="15183"/>
                    </a:lnTo>
                    <a:cubicBezTo>
                      <a:pt x="73639" y="14578"/>
                      <a:pt x="73845" y="13944"/>
                      <a:pt x="74016" y="13309"/>
                    </a:cubicBezTo>
                    <a:cubicBezTo>
                      <a:pt x="74351" y="12035"/>
                      <a:pt x="74423" y="10729"/>
                      <a:pt x="74300" y="9469"/>
                    </a:cubicBezTo>
                    <a:close/>
                    <a:moveTo>
                      <a:pt x="21867" y="23527"/>
                    </a:moveTo>
                    <a:cubicBezTo>
                      <a:pt x="19791" y="22930"/>
                      <a:pt x="17668" y="22379"/>
                      <a:pt x="15594" y="21729"/>
                    </a:cubicBezTo>
                    <a:cubicBezTo>
                      <a:pt x="13531" y="21078"/>
                      <a:pt x="11470" y="20332"/>
                      <a:pt x="9675" y="19325"/>
                    </a:cubicBezTo>
                    <a:cubicBezTo>
                      <a:pt x="7876" y="18319"/>
                      <a:pt x="6273" y="17040"/>
                      <a:pt x="5176" y="15509"/>
                    </a:cubicBezTo>
                    <a:cubicBezTo>
                      <a:pt x="5042" y="15314"/>
                      <a:pt x="4948" y="15185"/>
                      <a:pt x="4807" y="14955"/>
                    </a:cubicBezTo>
                    <a:lnTo>
                      <a:pt x="4598" y="14597"/>
                    </a:lnTo>
                    <a:lnTo>
                      <a:pt x="4555" y="14522"/>
                    </a:lnTo>
                    <a:cubicBezTo>
                      <a:pt x="4574" y="14554"/>
                      <a:pt x="4536" y="14476"/>
                      <a:pt x="4536" y="14476"/>
                    </a:cubicBezTo>
                    <a:lnTo>
                      <a:pt x="4467" y="14326"/>
                    </a:lnTo>
                    <a:cubicBezTo>
                      <a:pt x="4263" y="13941"/>
                      <a:pt x="4116" y="13523"/>
                      <a:pt x="3988" y="13106"/>
                    </a:cubicBezTo>
                    <a:cubicBezTo>
                      <a:pt x="3739" y="12268"/>
                      <a:pt x="3661" y="11380"/>
                      <a:pt x="3723" y="10521"/>
                    </a:cubicBezTo>
                    <a:cubicBezTo>
                      <a:pt x="3843" y="8805"/>
                      <a:pt x="4526" y="7191"/>
                      <a:pt x="5593" y="6124"/>
                    </a:cubicBezTo>
                    <a:cubicBezTo>
                      <a:pt x="5832" y="5840"/>
                      <a:pt x="6158" y="5610"/>
                      <a:pt x="6412" y="5406"/>
                    </a:cubicBezTo>
                    <a:cubicBezTo>
                      <a:pt x="6543" y="5326"/>
                      <a:pt x="6667" y="5235"/>
                      <a:pt x="6790" y="5142"/>
                    </a:cubicBezTo>
                    <a:cubicBezTo>
                      <a:pt x="6961" y="5040"/>
                      <a:pt x="7194" y="4933"/>
                      <a:pt x="7392" y="4831"/>
                    </a:cubicBezTo>
                    <a:cubicBezTo>
                      <a:pt x="7967" y="4558"/>
                      <a:pt x="8703" y="4307"/>
                      <a:pt x="9380" y="4232"/>
                    </a:cubicBezTo>
                    <a:cubicBezTo>
                      <a:pt x="10761" y="4034"/>
                      <a:pt x="12126" y="4197"/>
                      <a:pt x="13298" y="4515"/>
                    </a:cubicBezTo>
                    <a:cubicBezTo>
                      <a:pt x="14478" y="4831"/>
                      <a:pt x="15474" y="5286"/>
                      <a:pt x="16269" y="5695"/>
                    </a:cubicBezTo>
                    <a:cubicBezTo>
                      <a:pt x="16732" y="5936"/>
                      <a:pt x="17179" y="6201"/>
                      <a:pt x="17612" y="6493"/>
                    </a:cubicBezTo>
                    <a:cubicBezTo>
                      <a:pt x="17800" y="10799"/>
                      <a:pt x="19221" y="16754"/>
                      <a:pt x="24573" y="22090"/>
                    </a:cubicBezTo>
                    <a:cubicBezTo>
                      <a:pt x="25753" y="23265"/>
                      <a:pt x="26805" y="24327"/>
                      <a:pt x="27742" y="25296"/>
                    </a:cubicBezTo>
                    <a:cubicBezTo>
                      <a:pt x="25753" y="24437"/>
                      <a:pt x="23725" y="24089"/>
                      <a:pt x="21867" y="23527"/>
                    </a:cubicBezTo>
                    <a:close/>
                    <a:moveTo>
                      <a:pt x="70470" y="12397"/>
                    </a:moveTo>
                    <a:cubicBezTo>
                      <a:pt x="70347" y="12817"/>
                      <a:pt x="70211" y="13234"/>
                      <a:pt x="70015" y="13628"/>
                    </a:cubicBezTo>
                    <a:lnTo>
                      <a:pt x="69948" y="13778"/>
                    </a:lnTo>
                    <a:cubicBezTo>
                      <a:pt x="69948" y="13778"/>
                      <a:pt x="69903" y="13874"/>
                      <a:pt x="69940" y="13807"/>
                    </a:cubicBezTo>
                    <a:lnTo>
                      <a:pt x="69889" y="13898"/>
                    </a:lnTo>
                    <a:lnTo>
                      <a:pt x="69689" y="14262"/>
                    </a:lnTo>
                    <a:cubicBezTo>
                      <a:pt x="69555" y="14498"/>
                      <a:pt x="69461" y="14626"/>
                      <a:pt x="69333" y="14827"/>
                    </a:cubicBezTo>
                    <a:cubicBezTo>
                      <a:pt x="68270" y="16379"/>
                      <a:pt x="66697" y="17688"/>
                      <a:pt x="64917" y="18737"/>
                    </a:cubicBezTo>
                    <a:cubicBezTo>
                      <a:pt x="63140" y="19786"/>
                      <a:pt x="61103" y="20572"/>
                      <a:pt x="59051" y="21268"/>
                    </a:cubicBezTo>
                    <a:cubicBezTo>
                      <a:pt x="56990" y="21961"/>
                      <a:pt x="54881" y="22556"/>
                      <a:pt x="52818" y="23198"/>
                    </a:cubicBezTo>
                    <a:cubicBezTo>
                      <a:pt x="50969" y="23800"/>
                      <a:pt x="48948" y="24193"/>
                      <a:pt x="46976" y="25095"/>
                    </a:cubicBezTo>
                    <a:cubicBezTo>
                      <a:pt x="47894" y="24105"/>
                      <a:pt x="48924" y="23021"/>
                      <a:pt x="50080" y="21817"/>
                    </a:cubicBezTo>
                    <a:cubicBezTo>
                      <a:pt x="55317" y="16368"/>
                      <a:pt x="56613" y="10387"/>
                      <a:pt x="56704" y="6078"/>
                    </a:cubicBezTo>
                    <a:cubicBezTo>
                      <a:pt x="57132" y="5776"/>
                      <a:pt x="57573" y="5500"/>
                      <a:pt x="58034" y="5251"/>
                    </a:cubicBezTo>
                    <a:cubicBezTo>
                      <a:pt x="58818" y="4826"/>
                      <a:pt x="59803" y="4349"/>
                      <a:pt x="60978" y="4009"/>
                    </a:cubicBezTo>
                    <a:cubicBezTo>
                      <a:pt x="62142" y="3664"/>
                      <a:pt x="63504" y="3474"/>
                      <a:pt x="64890" y="3640"/>
                    </a:cubicBezTo>
                    <a:cubicBezTo>
                      <a:pt x="65567" y="3702"/>
                      <a:pt x="66309" y="3937"/>
                      <a:pt x="66892" y="4197"/>
                    </a:cubicBezTo>
                    <a:cubicBezTo>
                      <a:pt x="67090" y="4296"/>
                      <a:pt x="67326" y="4398"/>
                      <a:pt x="67500" y="4497"/>
                    </a:cubicBezTo>
                    <a:cubicBezTo>
                      <a:pt x="67623" y="4585"/>
                      <a:pt x="67748" y="4673"/>
                      <a:pt x="67882" y="4753"/>
                    </a:cubicBezTo>
                    <a:cubicBezTo>
                      <a:pt x="68139" y="4949"/>
                      <a:pt x="68474" y="5174"/>
                      <a:pt x="68717" y="5452"/>
                    </a:cubicBezTo>
                    <a:cubicBezTo>
                      <a:pt x="69806" y="6496"/>
                      <a:pt x="70524" y="8096"/>
                      <a:pt x="70682" y="9809"/>
                    </a:cubicBezTo>
                    <a:cubicBezTo>
                      <a:pt x="70759" y="10663"/>
                      <a:pt x="70703" y="11551"/>
                      <a:pt x="70470" y="12397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393" name="Google Shape;8278;p74">
                <a:extLst>
                  <a:ext uri="{FF2B5EF4-FFF2-40B4-BE49-F238E27FC236}">
                    <a16:creationId xmlns:a16="http://schemas.microsoft.com/office/drawing/2014/main" id="{F6262D6E-8D41-CFE9-D6ED-FA8B9E99B123}"/>
                  </a:ext>
                </a:extLst>
              </p:cNvPr>
              <p:cNvSpPr/>
              <p:nvPr/>
            </p:nvSpPr>
            <p:spPr>
              <a:xfrm>
                <a:off x="3520750" y="2496900"/>
                <a:ext cx="656300" cy="214450"/>
              </a:xfrm>
              <a:custGeom>
                <a:avLst/>
                <a:gdLst/>
                <a:ahLst/>
                <a:cxnLst/>
                <a:rect l="l" t="t" r="r" b="b"/>
                <a:pathLst>
                  <a:path w="26252" h="8578" fill="none" extrusionOk="0">
                    <a:moveTo>
                      <a:pt x="26252" y="8347"/>
                    </a:moveTo>
                    <a:lnTo>
                      <a:pt x="108" y="8577"/>
                    </a:lnTo>
                    <a:lnTo>
                      <a:pt x="108" y="8577"/>
                    </a:lnTo>
                    <a:lnTo>
                      <a:pt x="1" y="281"/>
                    </a:lnTo>
                    <a:cubicBezTo>
                      <a:pt x="3" y="254"/>
                      <a:pt x="27" y="233"/>
                      <a:pt x="57" y="236"/>
                    </a:cubicBezTo>
                    <a:lnTo>
                      <a:pt x="57" y="236"/>
                    </a:lnTo>
                    <a:lnTo>
                      <a:pt x="26091" y="3"/>
                    </a:lnTo>
                    <a:cubicBezTo>
                      <a:pt x="26118" y="0"/>
                      <a:pt x="26142" y="22"/>
                      <a:pt x="26147" y="48"/>
                    </a:cubicBezTo>
                    <a:lnTo>
                      <a:pt x="26252" y="8345"/>
                    </a:lnTo>
                    <a:lnTo>
                      <a:pt x="26252" y="8345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miter lim="2676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394" name="Google Shape;8279;p74">
                <a:extLst>
                  <a:ext uri="{FF2B5EF4-FFF2-40B4-BE49-F238E27FC236}">
                    <a16:creationId xmlns:a16="http://schemas.microsoft.com/office/drawing/2014/main" id="{6363DB11-D1F1-C76E-CC5F-372CC41FD6E9}"/>
                  </a:ext>
                </a:extLst>
              </p:cNvPr>
              <p:cNvSpPr/>
              <p:nvPr/>
            </p:nvSpPr>
            <p:spPr>
              <a:xfrm>
                <a:off x="3448300" y="2706900"/>
                <a:ext cx="803900" cy="89625"/>
              </a:xfrm>
              <a:custGeom>
                <a:avLst/>
                <a:gdLst/>
                <a:ahLst/>
                <a:cxnLst/>
                <a:rect l="l" t="t" r="r" b="b"/>
                <a:pathLst>
                  <a:path w="32156" h="3585" fill="none" extrusionOk="0">
                    <a:moveTo>
                      <a:pt x="32155" y="3244"/>
                    </a:moveTo>
                    <a:lnTo>
                      <a:pt x="35" y="3584"/>
                    </a:lnTo>
                    <a:lnTo>
                      <a:pt x="35" y="3584"/>
                    </a:lnTo>
                    <a:lnTo>
                      <a:pt x="3" y="399"/>
                    </a:lnTo>
                    <a:cubicBezTo>
                      <a:pt x="0" y="367"/>
                      <a:pt x="27" y="343"/>
                      <a:pt x="57" y="343"/>
                    </a:cubicBezTo>
                    <a:lnTo>
                      <a:pt x="32067" y="1"/>
                    </a:lnTo>
                    <a:cubicBezTo>
                      <a:pt x="32096" y="1"/>
                      <a:pt x="32120" y="25"/>
                      <a:pt x="32123" y="57"/>
                    </a:cubicBezTo>
                    <a:lnTo>
                      <a:pt x="32155" y="3244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miter lim="2676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395" name="Google Shape;8280;p74">
                <a:extLst>
                  <a:ext uri="{FF2B5EF4-FFF2-40B4-BE49-F238E27FC236}">
                    <a16:creationId xmlns:a16="http://schemas.microsoft.com/office/drawing/2014/main" id="{A984A6F4-B584-DB93-E85A-7EA57C1FE2C6}"/>
                  </a:ext>
                </a:extLst>
              </p:cNvPr>
              <p:cNvSpPr/>
              <p:nvPr/>
            </p:nvSpPr>
            <p:spPr>
              <a:xfrm>
                <a:off x="3674575" y="1339775"/>
                <a:ext cx="324050" cy="308175"/>
              </a:xfrm>
              <a:custGeom>
                <a:avLst/>
                <a:gdLst/>
                <a:ahLst/>
                <a:cxnLst/>
                <a:rect l="l" t="t" r="r" b="b"/>
                <a:pathLst>
                  <a:path w="12962" h="12327" fill="none" extrusionOk="0">
                    <a:moveTo>
                      <a:pt x="6479" y="0"/>
                    </a:moveTo>
                    <a:lnTo>
                      <a:pt x="8484" y="4060"/>
                    </a:lnTo>
                    <a:lnTo>
                      <a:pt x="12961" y="4710"/>
                    </a:lnTo>
                    <a:lnTo>
                      <a:pt x="9720" y="7868"/>
                    </a:lnTo>
                    <a:lnTo>
                      <a:pt x="10486" y="12327"/>
                    </a:lnTo>
                    <a:lnTo>
                      <a:pt x="6479" y="10221"/>
                    </a:lnTo>
                    <a:lnTo>
                      <a:pt x="2476" y="12327"/>
                    </a:lnTo>
                    <a:lnTo>
                      <a:pt x="3241" y="7868"/>
                    </a:lnTo>
                    <a:lnTo>
                      <a:pt x="0" y="4710"/>
                    </a:lnTo>
                    <a:lnTo>
                      <a:pt x="4478" y="406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FFFFFF"/>
                </a:solidFill>
                <a:prstDash val="solid"/>
                <a:miter lim="2676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</p:grpSp>
      </p:grpSp>
      <p:grpSp>
        <p:nvGrpSpPr>
          <p:cNvPr id="405" name="Google Shape;8281;p74">
            <a:extLst>
              <a:ext uri="{FF2B5EF4-FFF2-40B4-BE49-F238E27FC236}">
                <a16:creationId xmlns:a16="http://schemas.microsoft.com/office/drawing/2014/main" id="{59D199EF-BDA9-140D-3FB9-811A951C7016}"/>
              </a:ext>
            </a:extLst>
          </p:cNvPr>
          <p:cNvGrpSpPr/>
          <p:nvPr/>
        </p:nvGrpSpPr>
        <p:grpSpPr>
          <a:xfrm>
            <a:off x="13072672" y="4331721"/>
            <a:ext cx="1881474" cy="1442134"/>
            <a:chOff x="6599718" y="2068734"/>
            <a:chExt cx="940737" cy="721067"/>
          </a:xfrm>
        </p:grpSpPr>
        <p:sp>
          <p:nvSpPr>
            <p:cNvPr id="406" name="Google Shape;8282;p74">
              <a:extLst>
                <a:ext uri="{FF2B5EF4-FFF2-40B4-BE49-F238E27FC236}">
                  <a16:creationId xmlns:a16="http://schemas.microsoft.com/office/drawing/2014/main" id="{40ABC1DA-1916-5BAD-2134-15F4C851ADD9}"/>
                </a:ext>
              </a:extLst>
            </p:cNvPr>
            <p:cNvSpPr/>
            <p:nvPr/>
          </p:nvSpPr>
          <p:spPr>
            <a:xfrm>
              <a:off x="7138953" y="2569473"/>
              <a:ext cx="366935" cy="115933"/>
            </a:xfrm>
            <a:custGeom>
              <a:avLst/>
              <a:gdLst/>
              <a:ahLst/>
              <a:cxnLst/>
              <a:rect l="l" t="t" r="r" b="b"/>
              <a:pathLst>
                <a:path w="105517" h="33338" fill="none" extrusionOk="0">
                  <a:moveTo>
                    <a:pt x="8231" y="0"/>
                  </a:moveTo>
                  <a:cubicBezTo>
                    <a:pt x="6610" y="2526"/>
                    <a:pt x="5253" y="5215"/>
                    <a:pt x="4198" y="8042"/>
                  </a:cubicBezTo>
                  <a:cubicBezTo>
                    <a:pt x="3205" y="10656"/>
                    <a:pt x="2803" y="13182"/>
                    <a:pt x="2803" y="14991"/>
                  </a:cubicBezTo>
                  <a:cubicBezTo>
                    <a:pt x="2790" y="18636"/>
                    <a:pt x="2840" y="21274"/>
                    <a:pt x="1" y="23008"/>
                  </a:cubicBezTo>
                  <a:cubicBezTo>
                    <a:pt x="164" y="23549"/>
                    <a:pt x="239" y="24114"/>
                    <a:pt x="227" y="24667"/>
                  </a:cubicBezTo>
                  <a:lnTo>
                    <a:pt x="227" y="33338"/>
                  </a:lnTo>
                  <a:lnTo>
                    <a:pt x="105517" y="33338"/>
                  </a:lnTo>
                  <a:lnTo>
                    <a:pt x="10551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374F66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407" name="Google Shape;8283;p74">
              <a:extLst>
                <a:ext uri="{FF2B5EF4-FFF2-40B4-BE49-F238E27FC236}">
                  <a16:creationId xmlns:a16="http://schemas.microsoft.com/office/drawing/2014/main" id="{D55923F7-28E0-D349-53D1-3062CF8ABB80}"/>
                </a:ext>
              </a:extLst>
            </p:cNvPr>
            <p:cNvSpPr/>
            <p:nvPr/>
          </p:nvSpPr>
          <p:spPr>
            <a:xfrm>
              <a:off x="6650497" y="2579172"/>
              <a:ext cx="346397" cy="118079"/>
            </a:xfrm>
            <a:custGeom>
              <a:avLst/>
              <a:gdLst/>
              <a:ahLst/>
              <a:cxnLst/>
              <a:rect l="l" t="t" r="r" b="b"/>
              <a:pathLst>
                <a:path w="99611" h="33955" fill="none" extrusionOk="0">
                  <a:moveTo>
                    <a:pt x="99372" y="21891"/>
                  </a:moveTo>
                  <a:cubicBezTo>
                    <a:pt x="99359" y="21325"/>
                    <a:pt x="99435" y="20760"/>
                    <a:pt x="99611" y="20219"/>
                  </a:cubicBezTo>
                  <a:cubicBezTo>
                    <a:pt x="96758" y="18485"/>
                    <a:pt x="96808" y="15847"/>
                    <a:pt x="96796" y="12215"/>
                  </a:cubicBezTo>
                  <a:cubicBezTo>
                    <a:pt x="96796" y="10405"/>
                    <a:pt x="96394" y="7880"/>
                    <a:pt x="95414" y="5253"/>
                  </a:cubicBezTo>
                  <a:cubicBezTo>
                    <a:pt x="94735" y="3444"/>
                    <a:pt x="93931" y="1697"/>
                    <a:pt x="93014" y="1"/>
                  </a:cubicBezTo>
                  <a:lnTo>
                    <a:pt x="0" y="1"/>
                  </a:lnTo>
                  <a:lnTo>
                    <a:pt x="0" y="33954"/>
                  </a:lnTo>
                  <a:lnTo>
                    <a:pt x="99372" y="33954"/>
                  </a:lnTo>
                  <a:close/>
                </a:path>
              </a:pathLst>
            </a:custGeom>
            <a:noFill/>
            <a:ln w="9525" cap="flat" cmpd="sng">
              <a:solidFill>
                <a:srgbClr val="DBE3E8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408" name="Google Shape;8284;p74">
              <a:extLst>
                <a:ext uri="{FF2B5EF4-FFF2-40B4-BE49-F238E27FC236}">
                  <a16:creationId xmlns:a16="http://schemas.microsoft.com/office/drawing/2014/main" id="{149DA98C-0F13-FB78-C4E2-C17713A0090C}"/>
                </a:ext>
              </a:extLst>
            </p:cNvPr>
            <p:cNvSpPr/>
            <p:nvPr/>
          </p:nvSpPr>
          <p:spPr>
            <a:xfrm>
              <a:off x="7236268" y="2370428"/>
              <a:ext cx="304187" cy="115978"/>
            </a:xfrm>
            <a:custGeom>
              <a:avLst/>
              <a:gdLst/>
              <a:ahLst/>
              <a:cxnLst/>
              <a:rect l="l" t="t" r="r" b="b"/>
              <a:pathLst>
                <a:path w="87473" h="33351" fill="none" extrusionOk="0">
                  <a:moveTo>
                    <a:pt x="15181" y="0"/>
                  </a:moveTo>
                  <a:cubicBezTo>
                    <a:pt x="12114" y="11913"/>
                    <a:pt x="6975" y="23210"/>
                    <a:pt x="1" y="33350"/>
                  </a:cubicBezTo>
                  <a:lnTo>
                    <a:pt x="87472" y="33350"/>
                  </a:lnTo>
                  <a:lnTo>
                    <a:pt x="87472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4F677B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409" name="Google Shape;8285;p74">
              <a:extLst>
                <a:ext uri="{FF2B5EF4-FFF2-40B4-BE49-F238E27FC236}">
                  <a16:creationId xmlns:a16="http://schemas.microsoft.com/office/drawing/2014/main" id="{F94BEEC7-7DDD-CD82-6C27-8CEE4162DC6E}"/>
                </a:ext>
              </a:extLst>
            </p:cNvPr>
            <p:cNvSpPr/>
            <p:nvPr/>
          </p:nvSpPr>
          <p:spPr>
            <a:xfrm>
              <a:off x="7252744" y="2161243"/>
              <a:ext cx="271454" cy="115982"/>
            </a:xfrm>
            <a:custGeom>
              <a:avLst/>
              <a:gdLst/>
              <a:ahLst/>
              <a:cxnLst/>
              <a:rect l="l" t="t" r="r" b="b"/>
              <a:pathLst>
                <a:path w="78060" h="33352" fill="none" extrusionOk="0">
                  <a:moveTo>
                    <a:pt x="0" y="1"/>
                  </a:moveTo>
                  <a:cubicBezTo>
                    <a:pt x="7288" y="9714"/>
                    <a:pt x="11762" y="21250"/>
                    <a:pt x="12918" y="33351"/>
                  </a:cubicBezTo>
                  <a:lnTo>
                    <a:pt x="78060" y="33351"/>
                  </a:lnTo>
                  <a:lnTo>
                    <a:pt x="7806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B3C3CE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410" name="Google Shape;8286;p74">
              <a:extLst>
                <a:ext uri="{FF2B5EF4-FFF2-40B4-BE49-F238E27FC236}">
                  <a16:creationId xmlns:a16="http://schemas.microsoft.com/office/drawing/2014/main" id="{0BC05663-F1CB-E060-FD87-792C0A23A9F1}"/>
                </a:ext>
              </a:extLst>
            </p:cNvPr>
            <p:cNvSpPr/>
            <p:nvPr/>
          </p:nvSpPr>
          <p:spPr>
            <a:xfrm>
              <a:off x="6599718" y="2199610"/>
              <a:ext cx="260051" cy="115978"/>
            </a:xfrm>
            <a:custGeom>
              <a:avLst/>
              <a:gdLst/>
              <a:ahLst/>
              <a:cxnLst/>
              <a:rect l="l" t="t" r="r" b="b"/>
              <a:pathLst>
                <a:path w="74781" h="33351" fill="none" extrusionOk="0">
                  <a:moveTo>
                    <a:pt x="68246" y="28752"/>
                  </a:moveTo>
                  <a:cubicBezTo>
                    <a:pt x="68234" y="18800"/>
                    <a:pt x="70471" y="8973"/>
                    <a:pt x="74781" y="1"/>
                  </a:cubicBezTo>
                  <a:lnTo>
                    <a:pt x="1" y="1"/>
                  </a:lnTo>
                  <a:lnTo>
                    <a:pt x="1" y="33351"/>
                  </a:lnTo>
                  <a:lnTo>
                    <a:pt x="68397" y="33351"/>
                  </a:lnTo>
                  <a:cubicBezTo>
                    <a:pt x="68284" y="31818"/>
                    <a:pt x="68221" y="30285"/>
                    <a:pt x="68246" y="28752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FA1AF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411" name="Google Shape;8287;p74">
              <a:extLst>
                <a:ext uri="{FF2B5EF4-FFF2-40B4-BE49-F238E27FC236}">
                  <a16:creationId xmlns:a16="http://schemas.microsoft.com/office/drawing/2014/main" id="{11AB543E-292D-E755-9AC2-CF0A00535CCF}"/>
                </a:ext>
              </a:extLst>
            </p:cNvPr>
            <p:cNvSpPr/>
            <p:nvPr/>
          </p:nvSpPr>
          <p:spPr>
            <a:xfrm>
              <a:off x="6605967" y="2389697"/>
              <a:ext cx="307727" cy="116023"/>
            </a:xfrm>
            <a:custGeom>
              <a:avLst/>
              <a:gdLst/>
              <a:ahLst/>
              <a:cxnLst/>
              <a:rect l="l" t="t" r="r" b="b"/>
              <a:pathLst>
                <a:path w="88491" h="33364" fill="none" extrusionOk="0">
                  <a:moveTo>
                    <a:pt x="70835" y="1"/>
                  </a:moveTo>
                  <a:lnTo>
                    <a:pt x="1" y="1"/>
                  </a:lnTo>
                  <a:lnTo>
                    <a:pt x="1" y="33363"/>
                  </a:lnTo>
                  <a:lnTo>
                    <a:pt x="88490" y="33363"/>
                  </a:lnTo>
                  <a:cubicBezTo>
                    <a:pt x="80662" y="23386"/>
                    <a:pt x="74680" y="12089"/>
                    <a:pt x="7083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9D4DC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grpSp>
          <p:nvGrpSpPr>
            <p:cNvPr id="412" name="Google Shape;8288;p74">
              <a:extLst>
                <a:ext uri="{FF2B5EF4-FFF2-40B4-BE49-F238E27FC236}">
                  <a16:creationId xmlns:a16="http://schemas.microsoft.com/office/drawing/2014/main" id="{3EA94669-2060-3C20-5A77-5D1A99747734}"/>
                </a:ext>
              </a:extLst>
            </p:cNvPr>
            <p:cNvGrpSpPr/>
            <p:nvPr/>
          </p:nvGrpSpPr>
          <p:grpSpPr>
            <a:xfrm>
              <a:off x="6836957" y="2068734"/>
              <a:ext cx="461892" cy="721067"/>
              <a:chOff x="6836957" y="2068734"/>
              <a:chExt cx="461892" cy="721067"/>
            </a:xfrm>
          </p:grpSpPr>
          <p:sp>
            <p:nvSpPr>
              <p:cNvPr id="413" name="Google Shape;8289;p74">
                <a:extLst>
                  <a:ext uri="{FF2B5EF4-FFF2-40B4-BE49-F238E27FC236}">
                    <a16:creationId xmlns:a16="http://schemas.microsoft.com/office/drawing/2014/main" id="{3C7DFD44-6FD8-DE9A-7C25-FDAA209B7F7B}"/>
                  </a:ext>
                </a:extLst>
              </p:cNvPr>
              <p:cNvSpPr/>
              <p:nvPr/>
            </p:nvSpPr>
            <p:spPr>
              <a:xfrm>
                <a:off x="7080441" y="2287271"/>
                <a:ext cx="187336" cy="123319"/>
              </a:xfrm>
              <a:custGeom>
                <a:avLst/>
                <a:gdLst/>
                <a:ahLst/>
                <a:cxnLst/>
                <a:rect l="l" t="t" r="r" b="b"/>
                <a:pathLst>
                  <a:path w="53871" h="35462" fill="none" extrusionOk="0">
                    <a:moveTo>
                      <a:pt x="1" y="35461"/>
                    </a:moveTo>
                    <a:lnTo>
                      <a:pt x="47249" y="35461"/>
                    </a:lnTo>
                    <a:cubicBezTo>
                      <a:pt x="51018" y="26213"/>
                      <a:pt x="52665" y="18083"/>
                      <a:pt x="53368" y="12453"/>
                    </a:cubicBezTo>
                    <a:lnTo>
                      <a:pt x="53368" y="12415"/>
                    </a:lnTo>
                    <a:cubicBezTo>
                      <a:pt x="53381" y="12315"/>
                      <a:pt x="53381" y="12227"/>
                      <a:pt x="53393" y="12139"/>
                    </a:cubicBezTo>
                    <a:lnTo>
                      <a:pt x="53419" y="11950"/>
                    </a:lnTo>
                    <a:lnTo>
                      <a:pt x="53469" y="11548"/>
                    </a:lnTo>
                    <a:cubicBezTo>
                      <a:pt x="53506" y="11171"/>
                      <a:pt x="53544" y="10807"/>
                      <a:pt x="53582" y="10455"/>
                    </a:cubicBezTo>
                    <a:cubicBezTo>
                      <a:pt x="53620" y="10091"/>
                      <a:pt x="53645" y="9789"/>
                      <a:pt x="53670" y="9487"/>
                    </a:cubicBezTo>
                    <a:lnTo>
                      <a:pt x="53682" y="9362"/>
                    </a:lnTo>
                    <a:lnTo>
                      <a:pt x="53682" y="9324"/>
                    </a:lnTo>
                    <a:cubicBezTo>
                      <a:pt x="53871" y="6899"/>
                      <a:pt x="53846" y="5441"/>
                      <a:pt x="53846" y="5253"/>
                    </a:cubicBezTo>
                    <a:lnTo>
                      <a:pt x="53833" y="5077"/>
                    </a:lnTo>
                    <a:lnTo>
                      <a:pt x="53833" y="4951"/>
                    </a:lnTo>
                    <a:cubicBezTo>
                      <a:pt x="53833" y="3280"/>
                      <a:pt x="53758" y="1634"/>
                      <a:pt x="53620" y="0"/>
                    </a:cubicBezTo>
                    <a:lnTo>
                      <a:pt x="1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4F677B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414" name="Google Shape;8290;p74">
                <a:extLst>
                  <a:ext uri="{FF2B5EF4-FFF2-40B4-BE49-F238E27FC236}">
                    <a16:creationId xmlns:a16="http://schemas.microsoft.com/office/drawing/2014/main" id="{02706E46-B7C7-E505-AB6B-75EE51F96E54}"/>
                  </a:ext>
                </a:extLst>
              </p:cNvPr>
              <p:cNvSpPr/>
              <p:nvPr/>
            </p:nvSpPr>
            <p:spPr>
              <a:xfrm>
                <a:off x="7080441" y="2105091"/>
                <a:ext cx="182750" cy="157141"/>
              </a:xfrm>
              <a:custGeom>
                <a:avLst/>
                <a:gdLst/>
                <a:ahLst/>
                <a:cxnLst/>
                <a:rect l="l" t="t" r="r" b="b"/>
                <a:pathLst>
                  <a:path w="52552" h="45188" fill="none" extrusionOk="0">
                    <a:moveTo>
                      <a:pt x="1" y="45188"/>
                    </a:moveTo>
                    <a:lnTo>
                      <a:pt x="52551" y="45188"/>
                    </a:lnTo>
                    <a:cubicBezTo>
                      <a:pt x="47211" y="20458"/>
                      <a:pt x="25899" y="1609"/>
                      <a:pt x="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B3C3CE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415" name="Google Shape;8291;p74">
                <a:extLst>
                  <a:ext uri="{FF2B5EF4-FFF2-40B4-BE49-F238E27FC236}">
                    <a16:creationId xmlns:a16="http://schemas.microsoft.com/office/drawing/2014/main" id="{E2B204E3-FAFF-EEE8-E91D-893B1EE358CF}"/>
                  </a:ext>
                </a:extLst>
              </p:cNvPr>
              <p:cNvSpPr/>
              <p:nvPr/>
            </p:nvSpPr>
            <p:spPr>
              <a:xfrm>
                <a:off x="6872702" y="2287006"/>
                <a:ext cx="187378" cy="123364"/>
              </a:xfrm>
              <a:custGeom>
                <a:avLst/>
                <a:gdLst/>
                <a:ahLst/>
                <a:cxnLst/>
                <a:rect l="l" t="t" r="r" b="b"/>
                <a:pathLst>
                  <a:path w="53883" h="35475" fill="none" extrusionOk="0">
                    <a:moveTo>
                      <a:pt x="53883" y="1"/>
                    </a:moveTo>
                    <a:lnTo>
                      <a:pt x="239" y="1"/>
                    </a:lnTo>
                    <a:cubicBezTo>
                      <a:pt x="101" y="1634"/>
                      <a:pt x="13" y="3293"/>
                      <a:pt x="13" y="4964"/>
                    </a:cubicBezTo>
                    <a:lnTo>
                      <a:pt x="13" y="5266"/>
                    </a:lnTo>
                    <a:cubicBezTo>
                      <a:pt x="13" y="5454"/>
                      <a:pt x="0" y="6912"/>
                      <a:pt x="189" y="9312"/>
                    </a:cubicBezTo>
                    <a:lnTo>
                      <a:pt x="189" y="9375"/>
                    </a:lnTo>
                    <a:lnTo>
                      <a:pt x="189" y="9488"/>
                    </a:lnTo>
                    <a:lnTo>
                      <a:pt x="189" y="9488"/>
                    </a:lnTo>
                    <a:cubicBezTo>
                      <a:pt x="214" y="9802"/>
                      <a:pt x="252" y="10116"/>
                      <a:pt x="277" y="10443"/>
                    </a:cubicBezTo>
                    <a:cubicBezTo>
                      <a:pt x="314" y="10820"/>
                      <a:pt x="352" y="11185"/>
                      <a:pt x="390" y="11536"/>
                    </a:cubicBezTo>
                    <a:lnTo>
                      <a:pt x="440" y="11964"/>
                    </a:lnTo>
                    <a:lnTo>
                      <a:pt x="465" y="12140"/>
                    </a:lnTo>
                    <a:lnTo>
                      <a:pt x="503" y="12416"/>
                    </a:lnTo>
                    <a:lnTo>
                      <a:pt x="503" y="12466"/>
                    </a:lnTo>
                    <a:cubicBezTo>
                      <a:pt x="1194" y="18083"/>
                      <a:pt x="2840" y="26226"/>
                      <a:pt x="6610" y="35475"/>
                    </a:cubicBezTo>
                    <a:lnTo>
                      <a:pt x="53883" y="35475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C9D4DC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416" name="Google Shape;8292;p74">
                <a:extLst>
                  <a:ext uri="{FF2B5EF4-FFF2-40B4-BE49-F238E27FC236}">
                    <a16:creationId xmlns:a16="http://schemas.microsoft.com/office/drawing/2014/main" id="{EC1224E9-8B45-E990-3A29-A30FA4F160FD}"/>
                  </a:ext>
                </a:extLst>
              </p:cNvPr>
              <p:cNvSpPr/>
              <p:nvPr/>
            </p:nvSpPr>
            <p:spPr>
              <a:xfrm>
                <a:off x="6902504" y="2430686"/>
                <a:ext cx="152902" cy="185984"/>
              </a:xfrm>
              <a:custGeom>
                <a:avLst/>
                <a:gdLst/>
                <a:ahLst/>
                <a:cxnLst/>
                <a:rect l="l" t="t" r="r" b="b"/>
                <a:pathLst>
                  <a:path w="43969" h="53482" fill="none" extrusionOk="0">
                    <a:moveTo>
                      <a:pt x="43968" y="1"/>
                    </a:moveTo>
                    <a:lnTo>
                      <a:pt x="0" y="1"/>
                    </a:lnTo>
                    <a:cubicBezTo>
                      <a:pt x="4235" y="8319"/>
                      <a:pt x="10254" y="17191"/>
                      <a:pt x="18837" y="25723"/>
                    </a:cubicBezTo>
                    <a:cubicBezTo>
                      <a:pt x="24454" y="31315"/>
                      <a:pt x="28638" y="37724"/>
                      <a:pt x="31302" y="44823"/>
                    </a:cubicBezTo>
                    <a:cubicBezTo>
                      <a:pt x="31792" y="46130"/>
                      <a:pt x="32194" y="47462"/>
                      <a:pt x="32508" y="48819"/>
                    </a:cubicBezTo>
                    <a:cubicBezTo>
                      <a:pt x="33111" y="51534"/>
                      <a:pt x="35524" y="53469"/>
                      <a:pt x="38301" y="53481"/>
                    </a:cubicBezTo>
                    <a:lnTo>
                      <a:pt x="43968" y="5348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DBE3E8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417" name="Google Shape;8293;p74">
                <a:extLst>
                  <a:ext uri="{FF2B5EF4-FFF2-40B4-BE49-F238E27FC236}">
                    <a16:creationId xmlns:a16="http://schemas.microsoft.com/office/drawing/2014/main" id="{65EB04C1-F847-E0E6-51DA-EE65515C986B}"/>
                  </a:ext>
                </a:extLst>
              </p:cNvPr>
              <p:cNvSpPr/>
              <p:nvPr/>
            </p:nvSpPr>
            <p:spPr>
              <a:xfrm>
                <a:off x="6877289" y="2104831"/>
                <a:ext cx="182791" cy="157141"/>
              </a:xfrm>
              <a:custGeom>
                <a:avLst/>
                <a:gdLst/>
                <a:ahLst/>
                <a:cxnLst/>
                <a:rect l="l" t="t" r="r" b="b"/>
                <a:pathLst>
                  <a:path w="52564" h="45188" fill="none" extrusionOk="0">
                    <a:moveTo>
                      <a:pt x="52564" y="45187"/>
                    </a:moveTo>
                    <a:lnTo>
                      <a:pt x="52564" y="0"/>
                    </a:lnTo>
                    <a:cubicBezTo>
                      <a:pt x="26653" y="1621"/>
                      <a:pt x="5354" y="20470"/>
                      <a:pt x="1" y="45187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FA1AF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418" name="Google Shape;8294;p74">
                <a:extLst>
                  <a:ext uri="{FF2B5EF4-FFF2-40B4-BE49-F238E27FC236}">
                    <a16:creationId xmlns:a16="http://schemas.microsoft.com/office/drawing/2014/main" id="{B297DE1A-12DD-17F1-A39C-B007571FC68B}"/>
                  </a:ext>
                </a:extLst>
              </p:cNvPr>
              <p:cNvSpPr/>
              <p:nvPr/>
            </p:nvSpPr>
            <p:spPr>
              <a:xfrm>
                <a:off x="7080441" y="2430686"/>
                <a:ext cx="152860" cy="185938"/>
              </a:xfrm>
              <a:custGeom>
                <a:avLst/>
                <a:gdLst/>
                <a:ahLst/>
                <a:cxnLst/>
                <a:rect l="l" t="t" r="r" b="b"/>
                <a:pathLst>
                  <a:path w="43957" h="53469" fill="none" extrusionOk="0">
                    <a:moveTo>
                      <a:pt x="1" y="1"/>
                    </a:moveTo>
                    <a:lnTo>
                      <a:pt x="1" y="53469"/>
                    </a:lnTo>
                    <a:lnTo>
                      <a:pt x="5668" y="53469"/>
                    </a:lnTo>
                    <a:cubicBezTo>
                      <a:pt x="8445" y="53456"/>
                      <a:pt x="10845" y="51521"/>
                      <a:pt x="11448" y="48819"/>
                    </a:cubicBezTo>
                    <a:cubicBezTo>
                      <a:pt x="11762" y="47450"/>
                      <a:pt x="12165" y="46118"/>
                      <a:pt x="12655" y="44811"/>
                    </a:cubicBezTo>
                    <a:cubicBezTo>
                      <a:pt x="15319" y="37724"/>
                      <a:pt x="19503" y="31302"/>
                      <a:pt x="25120" y="25723"/>
                    </a:cubicBezTo>
                    <a:cubicBezTo>
                      <a:pt x="33703" y="17191"/>
                      <a:pt x="39722" y="8319"/>
                      <a:pt x="43956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374F66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grpSp>
            <p:nvGrpSpPr>
              <p:cNvPr id="419" name="Google Shape;8295;p74">
                <a:extLst>
                  <a:ext uri="{FF2B5EF4-FFF2-40B4-BE49-F238E27FC236}">
                    <a16:creationId xmlns:a16="http://schemas.microsoft.com/office/drawing/2014/main" id="{895AB527-5A48-D4ED-FBCB-4BF89443DF33}"/>
                  </a:ext>
                </a:extLst>
              </p:cNvPr>
              <p:cNvGrpSpPr/>
              <p:nvPr/>
            </p:nvGrpSpPr>
            <p:grpSpPr>
              <a:xfrm>
                <a:off x="6836957" y="2068734"/>
                <a:ext cx="461892" cy="721067"/>
                <a:chOff x="6836957" y="2068734"/>
                <a:chExt cx="461892" cy="721067"/>
              </a:xfrm>
            </p:grpSpPr>
            <p:sp>
              <p:nvSpPr>
                <p:cNvPr id="420" name="Google Shape;8296;p74">
                  <a:extLst>
                    <a:ext uri="{FF2B5EF4-FFF2-40B4-BE49-F238E27FC236}">
                      <a16:creationId xmlns:a16="http://schemas.microsoft.com/office/drawing/2014/main" id="{F1087793-F619-A536-FC85-B9D714BAFFFF}"/>
                    </a:ext>
                  </a:extLst>
                </p:cNvPr>
                <p:cNvSpPr/>
                <p:nvPr/>
              </p:nvSpPr>
              <p:spPr>
                <a:xfrm>
                  <a:off x="6996059" y="2711098"/>
                  <a:ext cx="143729" cy="7870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331" h="22632" fill="none" extrusionOk="0">
                      <a:moveTo>
                        <a:pt x="20659" y="22632"/>
                      </a:moveTo>
                      <a:lnTo>
                        <a:pt x="20659" y="22632"/>
                      </a:lnTo>
                      <a:cubicBezTo>
                        <a:pt x="19252" y="22632"/>
                        <a:pt x="1" y="15658"/>
                        <a:pt x="1" y="5253"/>
                      </a:cubicBezTo>
                      <a:lnTo>
                        <a:pt x="1" y="0"/>
                      </a:lnTo>
                      <a:lnTo>
                        <a:pt x="41318" y="0"/>
                      </a:lnTo>
                      <a:lnTo>
                        <a:pt x="41318" y="5253"/>
                      </a:lnTo>
                      <a:cubicBezTo>
                        <a:pt x="41330" y="14125"/>
                        <a:pt x="22079" y="22632"/>
                        <a:pt x="20659" y="22632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7EA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solidFill>
                      <a:srgbClr val="00B050"/>
                    </a:solidFill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421" name="Google Shape;8297;p74">
                  <a:extLst>
                    <a:ext uri="{FF2B5EF4-FFF2-40B4-BE49-F238E27FC236}">
                      <a16:creationId xmlns:a16="http://schemas.microsoft.com/office/drawing/2014/main" id="{721E5FC6-E56E-E82E-E4CC-8C6A87901427}"/>
                    </a:ext>
                  </a:extLst>
                </p:cNvPr>
                <p:cNvSpPr/>
                <p:nvPr/>
              </p:nvSpPr>
              <p:spPr>
                <a:xfrm>
                  <a:off x="6996059" y="2647693"/>
                  <a:ext cx="143683" cy="8875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318" h="25522" fill="none" extrusionOk="0">
                      <a:moveTo>
                        <a:pt x="667" y="0"/>
                      </a:moveTo>
                      <a:lnTo>
                        <a:pt x="40652" y="0"/>
                      </a:lnTo>
                      <a:cubicBezTo>
                        <a:pt x="41016" y="0"/>
                        <a:pt x="41318" y="980"/>
                        <a:pt x="41318" y="2199"/>
                      </a:cubicBezTo>
                      <a:lnTo>
                        <a:pt x="41318" y="23323"/>
                      </a:lnTo>
                      <a:cubicBezTo>
                        <a:pt x="41318" y="24542"/>
                        <a:pt x="41016" y="25522"/>
                        <a:pt x="40652" y="25522"/>
                      </a:cubicBezTo>
                      <a:lnTo>
                        <a:pt x="667" y="25522"/>
                      </a:lnTo>
                      <a:cubicBezTo>
                        <a:pt x="302" y="25522"/>
                        <a:pt x="1" y="24542"/>
                        <a:pt x="1" y="23323"/>
                      </a:cubicBezTo>
                      <a:lnTo>
                        <a:pt x="1" y="2187"/>
                      </a:lnTo>
                      <a:cubicBezTo>
                        <a:pt x="1" y="980"/>
                        <a:pt x="302" y="0"/>
                        <a:pt x="667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7EA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solidFill>
                      <a:srgbClr val="00B050"/>
                    </a:solidFill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422" name="Google Shape;8298;p74">
                  <a:extLst>
                    <a:ext uri="{FF2B5EF4-FFF2-40B4-BE49-F238E27FC236}">
                      <a16:creationId xmlns:a16="http://schemas.microsoft.com/office/drawing/2014/main" id="{59C3481B-CCFD-1793-6188-AA45369626D8}"/>
                    </a:ext>
                  </a:extLst>
                </p:cNvPr>
                <p:cNvSpPr/>
                <p:nvPr/>
              </p:nvSpPr>
              <p:spPr>
                <a:xfrm>
                  <a:off x="6990467" y="2723683"/>
                  <a:ext cx="154870" cy="1272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535" h="3658" fill="none" extrusionOk="0">
                      <a:moveTo>
                        <a:pt x="327" y="0"/>
                      </a:moveTo>
                      <a:lnTo>
                        <a:pt x="44207" y="0"/>
                      </a:lnTo>
                      <a:cubicBezTo>
                        <a:pt x="44383" y="0"/>
                        <a:pt x="44534" y="139"/>
                        <a:pt x="44534" y="327"/>
                      </a:cubicBezTo>
                      <a:lnTo>
                        <a:pt x="44534" y="3343"/>
                      </a:lnTo>
                      <a:cubicBezTo>
                        <a:pt x="44534" y="3519"/>
                        <a:pt x="44383" y="3657"/>
                        <a:pt x="44207" y="3657"/>
                      </a:cubicBezTo>
                      <a:lnTo>
                        <a:pt x="327" y="3657"/>
                      </a:lnTo>
                      <a:cubicBezTo>
                        <a:pt x="151" y="3657"/>
                        <a:pt x="0" y="3519"/>
                        <a:pt x="0" y="3343"/>
                      </a:cubicBezTo>
                      <a:lnTo>
                        <a:pt x="0" y="327"/>
                      </a:lnTo>
                      <a:cubicBezTo>
                        <a:pt x="0" y="139"/>
                        <a:pt x="151" y="0"/>
                        <a:pt x="327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EF0F2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solidFill>
                      <a:srgbClr val="00B050"/>
                    </a:solidFill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423" name="Google Shape;8299;p74">
                  <a:extLst>
                    <a:ext uri="{FF2B5EF4-FFF2-40B4-BE49-F238E27FC236}">
                      <a16:creationId xmlns:a16="http://schemas.microsoft.com/office/drawing/2014/main" id="{8E7C2A72-82C0-EAB3-B4B6-1F9A00E745CE}"/>
                    </a:ext>
                  </a:extLst>
                </p:cNvPr>
                <p:cNvSpPr/>
                <p:nvPr/>
              </p:nvSpPr>
              <p:spPr>
                <a:xfrm>
                  <a:off x="6990467" y="2698339"/>
                  <a:ext cx="154870" cy="1276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535" h="3670" fill="none" extrusionOk="0">
                      <a:moveTo>
                        <a:pt x="42700" y="3669"/>
                      </a:moveTo>
                      <a:lnTo>
                        <a:pt x="1835" y="3669"/>
                      </a:lnTo>
                      <a:cubicBezTo>
                        <a:pt x="830" y="3657"/>
                        <a:pt x="13" y="2840"/>
                        <a:pt x="0" y="1835"/>
                      </a:cubicBezTo>
                      <a:lnTo>
                        <a:pt x="0" y="1835"/>
                      </a:lnTo>
                      <a:cubicBezTo>
                        <a:pt x="13" y="817"/>
                        <a:pt x="830" y="0"/>
                        <a:pt x="1835" y="0"/>
                      </a:cubicBezTo>
                      <a:lnTo>
                        <a:pt x="42700" y="0"/>
                      </a:lnTo>
                      <a:cubicBezTo>
                        <a:pt x="43717" y="0"/>
                        <a:pt x="44534" y="817"/>
                        <a:pt x="44534" y="1835"/>
                      </a:cubicBezTo>
                      <a:lnTo>
                        <a:pt x="44534" y="1835"/>
                      </a:lnTo>
                      <a:cubicBezTo>
                        <a:pt x="44534" y="2840"/>
                        <a:pt x="43717" y="3657"/>
                        <a:pt x="42700" y="3669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EF0F2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solidFill>
                      <a:srgbClr val="00B050"/>
                    </a:solidFill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424" name="Google Shape;8300;p74">
                  <a:extLst>
                    <a:ext uri="{FF2B5EF4-FFF2-40B4-BE49-F238E27FC236}">
                      <a16:creationId xmlns:a16="http://schemas.microsoft.com/office/drawing/2014/main" id="{3706B2D7-628B-E3D6-D57B-F20131299426}"/>
                    </a:ext>
                  </a:extLst>
                </p:cNvPr>
                <p:cNvSpPr/>
                <p:nvPr/>
              </p:nvSpPr>
              <p:spPr>
                <a:xfrm>
                  <a:off x="6990467" y="2647648"/>
                  <a:ext cx="154870" cy="1276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535" h="3670" fill="none" extrusionOk="0">
                      <a:moveTo>
                        <a:pt x="42700" y="3670"/>
                      </a:moveTo>
                      <a:lnTo>
                        <a:pt x="1835" y="3670"/>
                      </a:lnTo>
                      <a:cubicBezTo>
                        <a:pt x="830" y="3670"/>
                        <a:pt x="13" y="2853"/>
                        <a:pt x="0" y="1835"/>
                      </a:cubicBezTo>
                      <a:lnTo>
                        <a:pt x="0" y="1835"/>
                      </a:lnTo>
                      <a:cubicBezTo>
                        <a:pt x="13" y="830"/>
                        <a:pt x="830" y="13"/>
                        <a:pt x="1835" y="1"/>
                      </a:cubicBezTo>
                      <a:lnTo>
                        <a:pt x="42700" y="1"/>
                      </a:lnTo>
                      <a:cubicBezTo>
                        <a:pt x="43717" y="13"/>
                        <a:pt x="44534" y="830"/>
                        <a:pt x="44534" y="1835"/>
                      </a:cubicBezTo>
                      <a:lnTo>
                        <a:pt x="44534" y="1835"/>
                      </a:lnTo>
                      <a:cubicBezTo>
                        <a:pt x="44534" y="2853"/>
                        <a:pt x="43717" y="3670"/>
                        <a:pt x="42700" y="367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EF0F2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solidFill>
                      <a:srgbClr val="00B050"/>
                    </a:solidFill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425" name="Google Shape;8301;p74">
                  <a:extLst>
                    <a:ext uri="{FF2B5EF4-FFF2-40B4-BE49-F238E27FC236}">
                      <a16:creationId xmlns:a16="http://schemas.microsoft.com/office/drawing/2014/main" id="{A7BE829D-A452-16F6-BD6B-380D457ED77E}"/>
                    </a:ext>
                  </a:extLst>
                </p:cNvPr>
                <p:cNvSpPr/>
                <p:nvPr/>
              </p:nvSpPr>
              <p:spPr>
                <a:xfrm>
                  <a:off x="6990467" y="2672992"/>
                  <a:ext cx="154870" cy="1276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535" h="3671" fill="none" extrusionOk="0">
                      <a:moveTo>
                        <a:pt x="42700" y="3670"/>
                      </a:moveTo>
                      <a:lnTo>
                        <a:pt x="1835" y="3670"/>
                      </a:lnTo>
                      <a:cubicBezTo>
                        <a:pt x="817" y="3670"/>
                        <a:pt x="0" y="2841"/>
                        <a:pt x="0" y="1836"/>
                      </a:cubicBezTo>
                      <a:lnTo>
                        <a:pt x="0" y="1836"/>
                      </a:lnTo>
                      <a:cubicBezTo>
                        <a:pt x="13" y="818"/>
                        <a:pt x="830" y="1"/>
                        <a:pt x="1835" y="1"/>
                      </a:cubicBezTo>
                      <a:lnTo>
                        <a:pt x="42700" y="1"/>
                      </a:lnTo>
                      <a:cubicBezTo>
                        <a:pt x="43717" y="1"/>
                        <a:pt x="44534" y="818"/>
                        <a:pt x="44534" y="1836"/>
                      </a:cubicBezTo>
                      <a:lnTo>
                        <a:pt x="44534" y="1836"/>
                      </a:lnTo>
                      <a:cubicBezTo>
                        <a:pt x="44534" y="2841"/>
                        <a:pt x="43717" y="3670"/>
                        <a:pt x="42700" y="367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EF0F2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solidFill>
                      <a:srgbClr val="00B050"/>
                    </a:solidFill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426" name="Google Shape;8302;p74">
                  <a:extLst>
                    <a:ext uri="{FF2B5EF4-FFF2-40B4-BE49-F238E27FC236}">
                      <a16:creationId xmlns:a16="http://schemas.microsoft.com/office/drawing/2014/main" id="{D7128363-1A99-2F0E-0983-C7F19A5C5CAD}"/>
                    </a:ext>
                  </a:extLst>
                </p:cNvPr>
                <p:cNvSpPr/>
                <p:nvPr/>
              </p:nvSpPr>
              <p:spPr>
                <a:xfrm>
                  <a:off x="6836957" y="2068734"/>
                  <a:ext cx="461892" cy="58975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2823" h="169592" fill="none" extrusionOk="0">
                      <a:moveTo>
                        <a:pt x="132307" y="74442"/>
                      </a:moveTo>
                      <a:cubicBezTo>
                        <a:pt x="132332" y="74278"/>
                        <a:pt x="132345" y="74127"/>
                        <a:pt x="132357" y="73977"/>
                      </a:cubicBezTo>
                      <a:cubicBezTo>
                        <a:pt x="132408" y="73562"/>
                        <a:pt x="132458" y="73135"/>
                        <a:pt x="132496" y="72720"/>
                      </a:cubicBezTo>
                      <a:cubicBezTo>
                        <a:pt x="132533" y="72343"/>
                        <a:pt x="132558" y="71991"/>
                        <a:pt x="132584" y="71639"/>
                      </a:cubicBezTo>
                      <a:cubicBezTo>
                        <a:pt x="132584" y="71577"/>
                        <a:pt x="132596" y="71501"/>
                        <a:pt x="132609" y="71438"/>
                      </a:cubicBezTo>
                      <a:cubicBezTo>
                        <a:pt x="132759" y="69754"/>
                        <a:pt x="132822" y="68071"/>
                        <a:pt x="132797" y="66387"/>
                      </a:cubicBezTo>
                      <a:cubicBezTo>
                        <a:pt x="132797" y="29719"/>
                        <a:pt x="103079" y="1"/>
                        <a:pt x="66411" y="1"/>
                      </a:cubicBezTo>
                      <a:cubicBezTo>
                        <a:pt x="29744" y="1"/>
                        <a:pt x="25" y="29719"/>
                        <a:pt x="25" y="66387"/>
                      </a:cubicBezTo>
                      <a:cubicBezTo>
                        <a:pt x="0" y="68071"/>
                        <a:pt x="63" y="69754"/>
                        <a:pt x="214" y="71438"/>
                      </a:cubicBezTo>
                      <a:cubicBezTo>
                        <a:pt x="214" y="71501"/>
                        <a:pt x="226" y="71577"/>
                        <a:pt x="239" y="71639"/>
                      </a:cubicBezTo>
                      <a:cubicBezTo>
                        <a:pt x="264" y="71991"/>
                        <a:pt x="289" y="72343"/>
                        <a:pt x="327" y="72720"/>
                      </a:cubicBezTo>
                      <a:cubicBezTo>
                        <a:pt x="365" y="73135"/>
                        <a:pt x="415" y="73562"/>
                        <a:pt x="465" y="73977"/>
                      </a:cubicBezTo>
                      <a:cubicBezTo>
                        <a:pt x="478" y="74127"/>
                        <a:pt x="490" y="74278"/>
                        <a:pt x="515" y="74442"/>
                      </a:cubicBezTo>
                      <a:cubicBezTo>
                        <a:pt x="528" y="74617"/>
                        <a:pt x="553" y="74806"/>
                        <a:pt x="578" y="74994"/>
                      </a:cubicBezTo>
                      <a:cubicBezTo>
                        <a:pt x="2187" y="87887"/>
                        <a:pt x="8306" y="113182"/>
                        <a:pt x="31390" y="136140"/>
                      </a:cubicBezTo>
                      <a:cubicBezTo>
                        <a:pt x="35926" y="140652"/>
                        <a:pt x="39545" y="146030"/>
                        <a:pt x="41782" y="152036"/>
                      </a:cubicBezTo>
                      <a:cubicBezTo>
                        <a:pt x="42775" y="154650"/>
                        <a:pt x="43164" y="157176"/>
                        <a:pt x="43177" y="158985"/>
                      </a:cubicBezTo>
                      <a:cubicBezTo>
                        <a:pt x="43202" y="166299"/>
                        <a:pt x="42976" y="169591"/>
                        <a:pt x="66411" y="169591"/>
                      </a:cubicBezTo>
                      <a:cubicBezTo>
                        <a:pt x="89834" y="169591"/>
                        <a:pt x="89621" y="166286"/>
                        <a:pt x="89646" y="158985"/>
                      </a:cubicBezTo>
                      <a:cubicBezTo>
                        <a:pt x="89646" y="157176"/>
                        <a:pt x="90048" y="154650"/>
                        <a:pt x="91041" y="152036"/>
                      </a:cubicBezTo>
                      <a:cubicBezTo>
                        <a:pt x="93277" y="146042"/>
                        <a:pt x="96896" y="140652"/>
                        <a:pt x="101433" y="136140"/>
                      </a:cubicBezTo>
                      <a:cubicBezTo>
                        <a:pt x="124516" y="113182"/>
                        <a:pt x="130636" y="87887"/>
                        <a:pt x="132244" y="74994"/>
                      </a:cubicBezTo>
                      <a:cubicBezTo>
                        <a:pt x="132269" y="74806"/>
                        <a:pt x="132295" y="74617"/>
                        <a:pt x="132307" y="74442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FEFEFE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solidFill>
                      <a:srgbClr val="00B050"/>
                    </a:solidFill>
                    <a:cs typeface="B Nazanin" panose="00000400000000000000" pitchFamily="2" charset="-78"/>
                  </a:endParaRPr>
                </a:p>
              </p:txBody>
            </p:sp>
          </p:grpSp>
        </p:grpSp>
      </p:grpSp>
      <p:grpSp>
        <p:nvGrpSpPr>
          <p:cNvPr id="427" name="Google Shape;8303;p74">
            <a:extLst>
              <a:ext uri="{FF2B5EF4-FFF2-40B4-BE49-F238E27FC236}">
                <a16:creationId xmlns:a16="http://schemas.microsoft.com/office/drawing/2014/main" id="{4326693F-12E8-ED78-AB97-C30DBB8E0CB2}"/>
              </a:ext>
            </a:extLst>
          </p:cNvPr>
          <p:cNvGrpSpPr/>
          <p:nvPr/>
        </p:nvGrpSpPr>
        <p:grpSpPr>
          <a:xfrm>
            <a:off x="4839308" y="4340412"/>
            <a:ext cx="1425154" cy="1424748"/>
            <a:chOff x="2559249" y="2069323"/>
            <a:chExt cx="685566" cy="685634"/>
          </a:xfrm>
        </p:grpSpPr>
        <p:sp>
          <p:nvSpPr>
            <p:cNvPr id="428" name="Google Shape;8304;p74">
              <a:extLst>
                <a:ext uri="{FF2B5EF4-FFF2-40B4-BE49-F238E27FC236}">
                  <a16:creationId xmlns:a16="http://schemas.microsoft.com/office/drawing/2014/main" id="{616CF2EF-FF4E-BD6D-277C-6251D16270AE}"/>
                </a:ext>
              </a:extLst>
            </p:cNvPr>
            <p:cNvSpPr/>
            <p:nvPr/>
          </p:nvSpPr>
          <p:spPr>
            <a:xfrm>
              <a:off x="2637836" y="2532965"/>
              <a:ext cx="376180" cy="221993"/>
            </a:xfrm>
            <a:custGeom>
              <a:avLst/>
              <a:gdLst/>
              <a:ahLst/>
              <a:cxnLst/>
              <a:rect l="l" t="t" r="r" b="b"/>
              <a:pathLst>
                <a:path w="114864" h="67784" extrusionOk="0">
                  <a:moveTo>
                    <a:pt x="106357" y="13065"/>
                  </a:moveTo>
                  <a:cubicBezTo>
                    <a:pt x="104189" y="14178"/>
                    <a:pt x="101932" y="15164"/>
                    <a:pt x="99610" y="15997"/>
                  </a:cubicBezTo>
                  <a:cubicBezTo>
                    <a:pt x="99509" y="16034"/>
                    <a:pt x="99407" y="16071"/>
                    <a:pt x="99307" y="16108"/>
                  </a:cubicBezTo>
                  <a:lnTo>
                    <a:pt x="99307" y="16108"/>
                  </a:lnTo>
                  <a:cubicBezTo>
                    <a:pt x="101716" y="15259"/>
                    <a:pt x="104072" y="14244"/>
                    <a:pt x="106357" y="13065"/>
                  </a:cubicBezTo>
                  <a:close/>
                  <a:moveTo>
                    <a:pt x="28508" y="0"/>
                  </a:moveTo>
                  <a:cubicBezTo>
                    <a:pt x="24492" y="0"/>
                    <a:pt x="20462" y="1024"/>
                    <a:pt x="16807" y="3134"/>
                  </a:cubicBezTo>
                  <a:lnTo>
                    <a:pt x="16196" y="3489"/>
                  </a:lnTo>
                  <a:cubicBezTo>
                    <a:pt x="1800" y="11798"/>
                    <a:pt x="1" y="31827"/>
                    <a:pt x="12628" y="42646"/>
                  </a:cubicBezTo>
                  <a:cubicBezTo>
                    <a:pt x="28344" y="56100"/>
                    <a:pt x="48088" y="64977"/>
                    <a:pt x="69813" y="67214"/>
                  </a:cubicBezTo>
                  <a:cubicBezTo>
                    <a:pt x="70015" y="67229"/>
                    <a:pt x="70217" y="67254"/>
                    <a:pt x="70424" y="67273"/>
                  </a:cubicBezTo>
                  <a:cubicBezTo>
                    <a:pt x="70803" y="67313"/>
                    <a:pt x="71193" y="67347"/>
                    <a:pt x="71572" y="67377"/>
                  </a:cubicBezTo>
                  <a:cubicBezTo>
                    <a:pt x="72085" y="67421"/>
                    <a:pt x="72592" y="67465"/>
                    <a:pt x="73100" y="67500"/>
                  </a:cubicBezTo>
                  <a:lnTo>
                    <a:pt x="73445" y="67525"/>
                  </a:lnTo>
                  <a:cubicBezTo>
                    <a:pt x="75888" y="67697"/>
                    <a:pt x="78340" y="67783"/>
                    <a:pt x="80797" y="67783"/>
                  </a:cubicBezTo>
                  <a:cubicBezTo>
                    <a:pt x="92212" y="67783"/>
                    <a:pt x="103723" y="65913"/>
                    <a:pt x="114864" y="62044"/>
                  </a:cubicBezTo>
                  <a:lnTo>
                    <a:pt x="114864" y="62044"/>
                  </a:lnTo>
                  <a:cubicBezTo>
                    <a:pt x="112427" y="62820"/>
                    <a:pt x="109978" y="63185"/>
                    <a:pt x="107581" y="63185"/>
                  </a:cubicBezTo>
                  <a:cubicBezTo>
                    <a:pt x="94740" y="63185"/>
                    <a:pt x="83396" y="52710"/>
                    <a:pt x="83396" y="38875"/>
                  </a:cubicBezTo>
                  <a:cubicBezTo>
                    <a:pt x="83396" y="28688"/>
                    <a:pt x="89785" y="19663"/>
                    <a:pt x="99307" y="16108"/>
                  </a:cubicBezTo>
                  <a:lnTo>
                    <a:pt x="99307" y="16108"/>
                  </a:lnTo>
                  <a:cubicBezTo>
                    <a:pt x="93355" y="18205"/>
                    <a:pt x="87080" y="19284"/>
                    <a:pt x="80750" y="19284"/>
                  </a:cubicBezTo>
                  <a:cubicBezTo>
                    <a:pt x="79680" y="19284"/>
                    <a:pt x="78608" y="19253"/>
                    <a:pt x="77536" y="19191"/>
                  </a:cubicBezTo>
                  <a:cubicBezTo>
                    <a:pt x="77230" y="19171"/>
                    <a:pt x="76920" y="19146"/>
                    <a:pt x="76609" y="19127"/>
                  </a:cubicBezTo>
                  <a:cubicBezTo>
                    <a:pt x="76077" y="19092"/>
                    <a:pt x="75554" y="19048"/>
                    <a:pt x="75022" y="18999"/>
                  </a:cubicBezTo>
                  <a:cubicBezTo>
                    <a:pt x="74948" y="18994"/>
                    <a:pt x="74869" y="18979"/>
                    <a:pt x="74795" y="18974"/>
                  </a:cubicBezTo>
                  <a:cubicBezTo>
                    <a:pt x="73346" y="18821"/>
                    <a:pt x="71912" y="18609"/>
                    <a:pt x="70483" y="18353"/>
                  </a:cubicBezTo>
                  <a:cubicBezTo>
                    <a:pt x="70414" y="18338"/>
                    <a:pt x="70340" y="18333"/>
                    <a:pt x="70276" y="18323"/>
                  </a:cubicBezTo>
                  <a:cubicBezTo>
                    <a:pt x="60651" y="16515"/>
                    <a:pt x="51671" y="12222"/>
                    <a:pt x="44234" y="5859"/>
                  </a:cubicBezTo>
                  <a:cubicBezTo>
                    <a:pt x="39736" y="2011"/>
                    <a:pt x="34136" y="0"/>
                    <a:pt x="2850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429" name="Google Shape;8305;p74">
              <a:extLst>
                <a:ext uri="{FF2B5EF4-FFF2-40B4-BE49-F238E27FC236}">
                  <a16:creationId xmlns:a16="http://schemas.microsoft.com/office/drawing/2014/main" id="{2C24321D-3C23-A5FF-BBB0-1E598B3F6D42}"/>
                </a:ext>
              </a:extLst>
            </p:cNvPr>
            <p:cNvSpPr/>
            <p:nvPr/>
          </p:nvSpPr>
          <p:spPr>
            <a:xfrm>
              <a:off x="2910955" y="2421038"/>
              <a:ext cx="327385" cy="318821"/>
            </a:xfrm>
            <a:custGeom>
              <a:avLst/>
              <a:gdLst/>
              <a:ahLst/>
              <a:cxnLst/>
              <a:rect l="l" t="t" r="r" b="b"/>
              <a:pathLst>
                <a:path w="99965" h="97350" extrusionOk="0">
                  <a:moveTo>
                    <a:pt x="53376" y="1"/>
                  </a:moveTo>
                  <a:lnTo>
                    <a:pt x="53376" y="6"/>
                  </a:lnTo>
                  <a:cubicBezTo>
                    <a:pt x="52883" y="9853"/>
                    <a:pt x="49823" y="19400"/>
                    <a:pt x="44500" y="27694"/>
                  </a:cubicBezTo>
                  <a:lnTo>
                    <a:pt x="44495" y="27689"/>
                  </a:lnTo>
                  <a:cubicBezTo>
                    <a:pt x="39162" y="35945"/>
                    <a:pt x="31740" y="42706"/>
                    <a:pt x="22962" y="47236"/>
                  </a:cubicBezTo>
                  <a:cubicBezTo>
                    <a:pt x="20794" y="48354"/>
                    <a:pt x="18537" y="49335"/>
                    <a:pt x="16215" y="50168"/>
                  </a:cubicBezTo>
                  <a:cubicBezTo>
                    <a:pt x="6526" y="53643"/>
                    <a:pt x="1" y="62751"/>
                    <a:pt x="1" y="73041"/>
                  </a:cubicBezTo>
                  <a:cubicBezTo>
                    <a:pt x="1" y="86877"/>
                    <a:pt x="11338" y="97350"/>
                    <a:pt x="24179" y="97350"/>
                  </a:cubicBezTo>
                  <a:cubicBezTo>
                    <a:pt x="26579" y="97350"/>
                    <a:pt x="29032" y="96984"/>
                    <a:pt x="31474" y="96205"/>
                  </a:cubicBezTo>
                  <a:cubicBezTo>
                    <a:pt x="31730" y="96126"/>
                    <a:pt x="31977" y="96043"/>
                    <a:pt x="32223" y="95954"/>
                  </a:cubicBezTo>
                  <a:cubicBezTo>
                    <a:pt x="49305" y="89907"/>
                    <a:pt x="64347" y="79542"/>
                    <a:pt x="76047" y="66176"/>
                  </a:cubicBezTo>
                  <a:cubicBezTo>
                    <a:pt x="76333" y="65870"/>
                    <a:pt x="76609" y="65575"/>
                    <a:pt x="76880" y="65254"/>
                  </a:cubicBezTo>
                  <a:cubicBezTo>
                    <a:pt x="88664" y="51450"/>
                    <a:pt x="96520" y="34919"/>
                    <a:pt x="99965" y="17468"/>
                  </a:cubicBezTo>
                  <a:lnTo>
                    <a:pt x="99965" y="17468"/>
                  </a:lnTo>
                  <a:cubicBezTo>
                    <a:pt x="97249" y="28811"/>
                    <a:pt x="87103" y="36062"/>
                    <a:pt x="76340" y="36062"/>
                  </a:cubicBezTo>
                  <a:cubicBezTo>
                    <a:pt x="72278" y="36062"/>
                    <a:pt x="68129" y="35030"/>
                    <a:pt x="64258" y="32795"/>
                  </a:cubicBezTo>
                  <a:cubicBezTo>
                    <a:pt x="55426" y="27694"/>
                    <a:pt x="50641" y="17596"/>
                    <a:pt x="52509" y="7571"/>
                  </a:cubicBezTo>
                  <a:cubicBezTo>
                    <a:pt x="52977" y="5067"/>
                    <a:pt x="53268" y="2534"/>
                    <a:pt x="5339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430" name="Google Shape;8306;p74">
              <a:extLst>
                <a:ext uri="{FF2B5EF4-FFF2-40B4-BE49-F238E27FC236}">
                  <a16:creationId xmlns:a16="http://schemas.microsoft.com/office/drawing/2014/main" id="{E25F494B-F370-E370-9D6C-F21A399CA30C}"/>
                </a:ext>
              </a:extLst>
            </p:cNvPr>
            <p:cNvSpPr/>
            <p:nvPr/>
          </p:nvSpPr>
          <p:spPr>
            <a:xfrm>
              <a:off x="3122726" y="2149918"/>
              <a:ext cx="10490" cy="10015"/>
            </a:xfrm>
            <a:custGeom>
              <a:avLst/>
              <a:gdLst/>
              <a:ahLst/>
              <a:cxnLst/>
              <a:rect l="l" t="t" r="r" b="b"/>
              <a:pathLst>
                <a:path w="3203" h="3058" extrusionOk="0">
                  <a:moveTo>
                    <a:pt x="21" y="0"/>
                  </a:moveTo>
                  <a:cubicBezTo>
                    <a:pt x="0" y="0"/>
                    <a:pt x="1234" y="1124"/>
                    <a:pt x="3203" y="3058"/>
                  </a:cubicBezTo>
                  <a:cubicBezTo>
                    <a:pt x="2429" y="2170"/>
                    <a:pt x="1576" y="1328"/>
                    <a:pt x="645" y="529"/>
                  </a:cubicBezTo>
                  <a:cubicBezTo>
                    <a:pt x="227" y="170"/>
                    <a:pt x="29" y="0"/>
                    <a:pt x="21" y="0"/>
                  </a:cubicBez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431" name="Google Shape;8307;p74">
              <a:extLst>
                <a:ext uri="{FF2B5EF4-FFF2-40B4-BE49-F238E27FC236}">
                  <a16:creationId xmlns:a16="http://schemas.microsoft.com/office/drawing/2014/main" id="{D4CBFF93-D84E-1290-730B-27266FE2E6CF}"/>
                </a:ext>
              </a:extLst>
            </p:cNvPr>
            <p:cNvSpPr/>
            <p:nvPr/>
          </p:nvSpPr>
          <p:spPr>
            <a:xfrm>
              <a:off x="3022956" y="2159929"/>
              <a:ext cx="221858" cy="379216"/>
            </a:xfrm>
            <a:custGeom>
              <a:avLst/>
              <a:gdLst/>
              <a:ahLst/>
              <a:cxnLst/>
              <a:rect l="l" t="t" r="r" b="b"/>
              <a:pathLst>
                <a:path w="67743" h="115791" extrusionOk="0">
                  <a:moveTo>
                    <a:pt x="33667" y="1"/>
                  </a:moveTo>
                  <a:cubicBezTo>
                    <a:pt x="43405" y="11169"/>
                    <a:pt x="40882" y="28926"/>
                    <a:pt x="27541" y="36624"/>
                  </a:cubicBezTo>
                  <a:lnTo>
                    <a:pt x="26934" y="36974"/>
                  </a:lnTo>
                  <a:cubicBezTo>
                    <a:pt x="23278" y="39085"/>
                    <a:pt x="19248" y="40109"/>
                    <a:pt x="15233" y="40109"/>
                  </a:cubicBezTo>
                  <a:cubicBezTo>
                    <a:pt x="9809" y="40109"/>
                    <a:pt x="4413" y="38242"/>
                    <a:pt x="0" y="34668"/>
                  </a:cubicBezTo>
                  <a:lnTo>
                    <a:pt x="0" y="34668"/>
                  </a:lnTo>
                  <a:cubicBezTo>
                    <a:pt x="4658" y="38719"/>
                    <a:pt x="8625" y="43529"/>
                    <a:pt x="11725" y="48916"/>
                  </a:cubicBezTo>
                  <a:cubicBezTo>
                    <a:pt x="12179" y="49709"/>
                    <a:pt x="12617" y="50513"/>
                    <a:pt x="13026" y="51316"/>
                  </a:cubicBezTo>
                  <a:cubicBezTo>
                    <a:pt x="13090" y="51439"/>
                    <a:pt x="13150" y="51568"/>
                    <a:pt x="13219" y="51691"/>
                  </a:cubicBezTo>
                  <a:cubicBezTo>
                    <a:pt x="13460" y="52169"/>
                    <a:pt x="13692" y="52642"/>
                    <a:pt x="13913" y="53125"/>
                  </a:cubicBezTo>
                  <a:cubicBezTo>
                    <a:pt x="14047" y="53396"/>
                    <a:pt x="14175" y="53672"/>
                    <a:pt x="14298" y="53948"/>
                  </a:cubicBezTo>
                  <a:cubicBezTo>
                    <a:pt x="14569" y="54544"/>
                    <a:pt x="14835" y="55151"/>
                    <a:pt x="15081" y="55752"/>
                  </a:cubicBezTo>
                  <a:cubicBezTo>
                    <a:pt x="15165" y="55964"/>
                    <a:pt x="15244" y="56171"/>
                    <a:pt x="15328" y="56383"/>
                  </a:cubicBezTo>
                  <a:cubicBezTo>
                    <a:pt x="15525" y="56880"/>
                    <a:pt x="15712" y="57378"/>
                    <a:pt x="15900" y="57886"/>
                  </a:cubicBezTo>
                  <a:cubicBezTo>
                    <a:pt x="18438" y="64904"/>
                    <a:pt x="19547" y="72326"/>
                    <a:pt x="19187" y="79729"/>
                  </a:cubicBezTo>
                  <a:cubicBezTo>
                    <a:pt x="19064" y="82262"/>
                    <a:pt x="18778" y="84795"/>
                    <a:pt x="18310" y="87304"/>
                  </a:cubicBezTo>
                  <a:cubicBezTo>
                    <a:pt x="16442" y="97324"/>
                    <a:pt x="21227" y="107422"/>
                    <a:pt x="30054" y="112523"/>
                  </a:cubicBezTo>
                  <a:cubicBezTo>
                    <a:pt x="33927" y="114758"/>
                    <a:pt x="38077" y="115790"/>
                    <a:pt x="42139" y="115790"/>
                  </a:cubicBezTo>
                  <a:cubicBezTo>
                    <a:pt x="52903" y="115790"/>
                    <a:pt x="63049" y="108539"/>
                    <a:pt x="65761" y="97196"/>
                  </a:cubicBezTo>
                  <a:cubicBezTo>
                    <a:pt x="66717" y="92366"/>
                    <a:pt x="67328" y="87462"/>
                    <a:pt x="67594" y="82533"/>
                  </a:cubicBezTo>
                  <a:cubicBezTo>
                    <a:pt x="67644" y="81602"/>
                    <a:pt x="67678" y="80665"/>
                    <a:pt x="67703" y="79739"/>
                  </a:cubicBezTo>
                  <a:cubicBezTo>
                    <a:pt x="67728" y="78832"/>
                    <a:pt x="67742" y="77920"/>
                    <a:pt x="67742" y="77013"/>
                  </a:cubicBezTo>
                  <a:cubicBezTo>
                    <a:pt x="67737" y="58916"/>
                    <a:pt x="63144" y="41893"/>
                    <a:pt x="55061" y="27043"/>
                  </a:cubicBezTo>
                  <a:lnTo>
                    <a:pt x="55047" y="27058"/>
                  </a:lnTo>
                  <a:cubicBezTo>
                    <a:pt x="54613" y="26255"/>
                    <a:pt x="54169" y="25461"/>
                    <a:pt x="53716" y="24673"/>
                  </a:cubicBezTo>
                  <a:cubicBezTo>
                    <a:pt x="47915" y="14623"/>
                    <a:pt x="38541" y="4811"/>
                    <a:pt x="3366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432" name="Google Shape;8308;p74">
              <a:extLst>
                <a:ext uri="{FF2B5EF4-FFF2-40B4-BE49-F238E27FC236}">
                  <a16:creationId xmlns:a16="http://schemas.microsoft.com/office/drawing/2014/main" id="{1CF13BB6-241E-6A89-1008-A37ED586EEFC}"/>
                </a:ext>
              </a:extLst>
            </p:cNvPr>
            <p:cNvSpPr/>
            <p:nvPr/>
          </p:nvSpPr>
          <p:spPr>
            <a:xfrm>
              <a:off x="3001649" y="2257452"/>
              <a:ext cx="4395" cy="2908"/>
            </a:xfrm>
            <a:custGeom>
              <a:avLst/>
              <a:gdLst/>
              <a:ahLst/>
              <a:cxnLst/>
              <a:rect l="l" t="t" r="r" b="b"/>
              <a:pathLst>
                <a:path w="1342" h="888" extrusionOk="0">
                  <a:moveTo>
                    <a:pt x="1" y="1"/>
                  </a:moveTo>
                  <a:cubicBezTo>
                    <a:pt x="449" y="291"/>
                    <a:pt x="898" y="587"/>
                    <a:pt x="1341" y="888"/>
                  </a:cubicBezTo>
                  <a:cubicBezTo>
                    <a:pt x="898" y="587"/>
                    <a:pt x="449" y="291"/>
                    <a:pt x="1" y="1"/>
                  </a:cubicBez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433" name="Google Shape;8309;p74">
              <a:extLst>
                <a:ext uri="{FF2B5EF4-FFF2-40B4-BE49-F238E27FC236}">
                  <a16:creationId xmlns:a16="http://schemas.microsoft.com/office/drawing/2014/main" id="{883C60D9-7390-4014-62EF-551E822DEE39}"/>
                </a:ext>
              </a:extLst>
            </p:cNvPr>
            <p:cNvSpPr/>
            <p:nvPr/>
          </p:nvSpPr>
          <p:spPr>
            <a:xfrm>
              <a:off x="3006814" y="2260907"/>
              <a:ext cx="504" cy="373"/>
            </a:xfrm>
            <a:custGeom>
              <a:avLst/>
              <a:gdLst/>
              <a:ahLst/>
              <a:cxnLst/>
              <a:rect l="l" t="t" r="r" b="b"/>
              <a:pathLst>
                <a:path w="154" h="114" extrusionOk="0">
                  <a:moveTo>
                    <a:pt x="1" y="0"/>
                  </a:moveTo>
                  <a:lnTo>
                    <a:pt x="1" y="0"/>
                  </a:lnTo>
                  <a:cubicBezTo>
                    <a:pt x="50" y="40"/>
                    <a:pt x="104" y="74"/>
                    <a:pt x="154" y="114"/>
                  </a:cubicBezTo>
                  <a:cubicBezTo>
                    <a:pt x="104" y="74"/>
                    <a:pt x="55" y="40"/>
                    <a:pt x="1" y="0"/>
                  </a:cubicBez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434" name="Google Shape;8310;p74">
              <a:extLst>
                <a:ext uri="{FF2B5EF4-FFF2-40B4-BE49-F238E27FC236}">
                  <a16:creationId xmlns:a16="http://schemas.microsoft.com/office/drawing/2014/main" id="{F4328498-CBE0-E0A4-D670-510F38F8FBB8}"/>
                </a:ext>
              </a:extLst>
            </p:cNvPr>
            <p:cNvSpPr/>
            <p:nvPr/>
          </p:nvSpPr>
          <p:spPr>
            <a:xfrm>
              <a:off x="3007315" y="2261277"/>
              <a:ext cx="15645" cy="12190"/>
            </a:xfrm>
            <a:custGeom>
              <a:avLst/>
              <a:gdLst/>
              <a:ahLst/>
              <a:cxnLst/>
              <a:rect l="l" t="t" r="r" b="b"/>
              <a:pathLst>
                <a:path w="4777" h="3722" extrusionOk="0">
                  <a:moveTo>
                    <a:pt x="1" y="1"/>
                  </a:moveTo>
                  <a:lnTo>
                    <a:pt x="1" y="1"/>
                  </a:lnTo>
                  <a:cubicBezTo>
                    <a:pt x="1479" y="1026"/>
                    <a:pt x="2908" y="2135"/>
                    <a:pt x="4283" y="3313"/>
                  </a:cubicBezTo>
                  <a:cubicBezTo>
                    <a:pt x="4441" y="3456"/>
                    <a:pt x="4609" y="3589"/>
                    <a:pt x="4776" y="3722"/>
                  </a:cubicBezTo>
                  <a:cubicBezTo>
                    <a:pt x="3253" y="2396"/>
                    <a:pt x="1666" y="1149"/>
                    <a:pt x="1" y="1"/>
                  </a:cubicBezTo>
                  <a:close/>
                </a:path>
              </a:pathLst>
            </a:custGeom>
            <a:solidFill>
              <a:srgbClr val="CFD9E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435" name="Google Shape;8311;p74">
              <a:extLst>
                <a:ext uri="{FF2B5EF4-FFF2-40B4-BE49-F238E27FC236}">
                  <a16:creationId xmlns:a16="http://schemas.microsoft.com/office/drawing/2014/main" id="{649C2151-82FB-A95E-BF7A-15B28E83D417}"/>
                </a:ext>
              </a:extLst>
            </p:cNvPr>
            <p:cNvSpPr/>
            <p:nvPr/>
          </p:nvSpPr>
          <p:spPr>
            <a:xfrm>
              <a:off x="3006025" y="2260357"/>
              <a:ext cx="793" cy="553"/>
            </a:xfrm>
            <a:custGeom>
              <a:avLst/>
              <a:gdLst/>
              <a:ahLst/>
              <a:cxnLst/>
              <a:rect l="l" t="t" r="r" b="b"/>
              <a:pathLst>
                <a:path w="242" h="169" extrusionOk="0">
                  <a:moveTo>
                    <a:pt x="0" y="1"/>
                  </a:moveTo>
                  <a:lnTo>
                    <a:pt x="201" y="140"/>
                  </a:lnTo>
                  <a:lnTo>
                    <a:pt x="201" y="140"/>
                  </a:lnTo>
                  <a:cubicBezTo>
                    <a:pt x="137" y="95"/>
                    <a:pt x="74" y="50"/>
                    <a:pt x="0" y="1"/>
                  </a:cubicBezTo>
                  <a:close/>
                  <a:moveTo>
                    <a:pt x="201" y="140"/>
                  </a:moveTo>
                  <a:cubicBezTo>
                    <a:pt x="215" y="150"/>
                    <a:pt x="228" y="159"/>
                    <a:pt x="242" y="168"/>
                  </a:cubicBezTo>
                  <a:lnTo>
                    <a:pt x="201" y="140"/>
                  </a:lnTo>
                  <a:close/>
                </a:path>
              </a:pathLst>
            </a:custGeom>
            <a:solidFill>
              <a:srgbClr val="CFD9E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436" name="Google Shape;8312;p74">
              <a:extLst>
                <a:ext uri="{FF2B5EF4-FFF2-40B4-BE49-F238E27FC236}">
                  <a16:creationId xmlns:a16="http://schemas.microsoft.com/office/drawing/2014/main" id="{91DB0299-ED9D-D120-BA0E-4B883E7ECC82}"/>
                </a:ext>
              </a:extLst>
            </p:cNvPr>
            <p:cNvSpPr/>
            <p:nvPr/>
          </p:nvSpPr>
          <p:spPr>
            <a:xfrm>
              <a:off x="2790124" y="2069323"/>
              <a:ext cx="376068" cy="221963"/>
            </a:xfrm>
            <a:custGeom>
              <a:avLst/>
              <a:gdLst/>
              <a:ahLst/>
              <a:cxnLst/>
              <a:rect l="l" t="t" r="r" b="b"/>
              <a:pathLst>
                <a:path w="114830" h="67775" extrusionOk="0">
                  <a:moveTo>
                    <a:pt x="15387" y="51713"/>
                  </a:moveTo>
                  <a:cubicBezTo>
                    <a:pt x="13025" y="52552"/>
                    <a:pt x="10715" y="53552"/>
                    <a:pt x="8473" y="54709"/>
                  </a:cubicBezTo>
                  <a:lnTo>
                    <a:pt x="8473" y="54709"/>
                  </a:lnTo>
                  <a:cubicBezTo>
                    <a:pt x="10647" y="53591"/>
                    <a:pt x="12899" y="52605"/>
                    <a:pt x="15225" y="51772"/>
                  </a:cubicBezTo>
                  <a:cubicBezTo>
                    <a:pt x="15279" y="51753"/>
                    <a:pt x="15333" y="51733"/>
                    <a:pt x="15387" y="51713"/>
                  </a:cubicBezTo>
                  <a:close/>
                  <a:moveTo>
                    <a:pt x="34032" y="1"/>
                  </a:moveTo>
                  <a:cubicBezTo>
                    <a:pt x="22630" y="1"/>
                    <a:pt x="11132" y="1868"/>
                    <a:pt x="1" y="5720"/>
                  </a:cubicBezTo>
                  <a:cubicBezTo>
                    <a:pt x="2428" y="4951"/>
                    <a:pt x="4866" y="4589"/>
                    <a:pt x="7253" y="4589"/>
                  </a:cubicBezTo>
                  <a:cubicBezTo>
                    <a:pt x="20092" y="4589"/>
                    <a:pt x="31430" y="15063"/>
                    <a:pt x="31430" y="28899"/>
                  </a:cubicBezTo>
                  <a:cubicBezTo>
                    <a:pt x="31430" y="39137"/>
                    <a:pt x="24982" y="48196"/>
                    <a:pt x="15387" y="51713"/>
                  </a:cubicBezTo>
                  <a:lnTo>
                    <a:pt x="15387" y="51713"/>
                  </a:lnTo>
                  <a:cubicBezTo>
                    <a:pt x="21370" y="49588"/>
                    <a:pt x="27683" y="48494"/>
                    <a:pt x="34053" y="48494"/>
                  </a:cubicBezTo>
                  <a:cubicBezTo>
                    <a:pt x="35131" y="48494"/>
                    <a:pt x="36210" y="48525"/>
                    <a:pt x="37290" y="48588"/>
                  </a:cubicBezTo>
                  <a:cubicBezTo>
                    <a:pt x="37605" y="48608"/>
                    <a:pt x="37911" y="48632"/>
                    <a:pt x="38221" y="48647"/>
                  </a:cubicBezTo>
                  <a:cubicBezTo>
                    <a:pt x="38749" y="48687"/>
                    <a:pt x="39276" y="48731"/>
                    <a:pt x="39803" y="48780"/>
                  </a:cubicBezTo>
                  <a:cubicBezTo>
                    <a:pt x="39877" y="48785"/>
                    <a:pt x="39956" y="48795"/>
                    <a:pt x="40030" y="48805"/>
                  </a:cubicBezTo>
                  <a:cubicBezTo>
                    <a:pt x="41479" y="48958"/>
                    <a:pt x="42913" y="49165"/>
                    <a:pt x="44343" y="49426"/>
                  </a:cubicBezTo>
                  <a:cubicBezTo>
                    <a:pt x="44412" y="49436"/>
                    <a:pt x="44485" y="49446"/>
                    <a:pt x="44554" y="49456"/>
                  </a:cubicBezTo>
                  <a:cubicBezTo>
                    <a:pt x="51706" y="50801"/>
                    <a:pt x="58507" y="53517"/>
                    <a:pt x="64584" y="57440"/>
                  </a:cubicBezTo>
                  <a:cubicBezTo>
                    <a:pt x="65032" y="57730"/>
                    <a:pt x="65481" y="58026"/>
                    <a:pt x="65924" y="58332"/>
                  </a:cubicBezTo>
                  <a:lnTo>
                    <a:pt x="66166" y="58499"/>
                  </a:lnTo>
                  <a:cubicBezTo>
                    <a:pt x="66215" y="58539"/>
                    <a:pt x="66269" y="58573"/>
                    <a:pt x="66319" y="58613"/>
                  </a:cubicBezTo>
                  <a:cubicBezTo>
                    <a:pt x="67975" y="59771"/>
                    <a:pt x="69571" y="61008"/>
                    <a:pt x="71094" y="62334"/>
                  </a:cubicBezTo>
                  <a:cubicBezTo>
                    <a:pt x="75504" y="65908"/>
                    <a:pt x="80901" y="67775"/>
                    <a:pt x="86325" y="67775"/>
                  </a:cubicBezTo>
                  <a:cubicBezTo>
                    <a:pt x="90341" y="67775"/>
                    <a:pt x="94372" y="66751"/>
                    <a:pt x="98028" y="64640"/>
                  </a:cubicBezTo>
                  <a:lnTo>
                    <a:pt x="98640" y="64290"/>
                  </a:lnTo>
                  <a:cubicBezTo>
                    <a:pt x="113036" y="55981"/>
                    <a:pt x="114830" y="35951"/>
                    <a:pt x="102203" y="25138"/>
                  </a:cubicBezTo>
                  <a:cubicBezTo>
                    <a:pt x="98028" y="21560"/>
                    <a:pt x="93563" y="18307"/>
                    <a:pt x="88857" y="15419"/>
                  </a:cubicBezTo>
                  <a:cubicBezTo>
                    <a:pt x="75850" y="7435"/>
                    <a:pt x="60966" y="2216"/>
                    <a:pt x="45018" y="570"/>
                  </a:cubicBezTo>
                  <a:cubicBezTo>
                    <a:pt x="44811" y="555"/>
                    <a:pt x="44609" y="530"/>
                    <a:pt x="44407" y="511"/>
                  </a:cubicBezTo>
                  <a:cubicBezTo>
                    <a:pt x="44022" y="471"/>
                    <a:pt x="43643" y="437"/>
                    <a:pt x="43253" y="407"/>
                  </a:cubicBezTo>
                  <a:cubicBezTo>
                    <a:pt x="42741" y="363"/>
                    <a:pt x="42238" y="318"/>
                    <a:pt x="41726" y="284"/>
                  </a:cubicBezTo>
                  <a:lnTo>
                    <a:pt x="41381" y="259"/>
                  </a:lnTo>
                  <a:cubicBezTo>
                    <a:pt x="38938" y="87"/>
                    <a:pt x="36487" y="1"/>
                    <a:pt x="3403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437" name="Google Shape;8313;p74">
              <a:extLst>
                <a:ext uri="{FF2B5EF4-FFF2-40B4-BE49-F238E27FC236}">
                  <a16:creationId xmlns:a16="http://schemas.microsoft.com/office/drawing/2014/main" id="{7D5D844E-ABF0-A1E5-3252-7B6FD459877E}"/>
                </a:ext>
              </a:extLst>
            </p:cNvPr>
            <p:cNvSpPr/>
            <p:nvPr/>
          </p:nvSpPr>
          <p:spPr>
            <a:xfrm>
              <a:off x="2559328" y="2381300"/>
              <a:ext cx="1294" cy="21877"/>
            </a:xfrm>
            <a:custGeom>
              <a:avLst/>
              <a:gdLst/>
              <a:ahLst/>
              <a:cxnLst/>
              <a:rect l="l" t="t" r="r" b="b"/>
              <a:pathLst>
                <a:path w="395" h="6680" extrusionOk="0">
                  <a:moveTo>
                    <a:pt x="395" y="1"/>
                  </a:moveTo>
                  <a:cubicBezTo>
                    <a:pt x="193" y="2219"/>
                    <a:pt x="65" y="4447"/>
                    <a:pt x="1" y="6679"/>
                  </a:cubicBezTo>
                  <a:lnTo>
                    <a:pt x="15" y="6679"/>
                  </a:lnTo>
                  <a:cubicBezTo>
                    <a:pt x="70" y="4447"/>
                    <a:pt x="198" y="2224"/>
                    <a:pt x="395" y="1"/>
                  </a:cubicBezTo>
                  <a:close/>
                </a:path>
              </a:pathLst>
            </a:custGeom>
            <a:solidFill>
              <a:srgbClr val="A5B7C5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438" name="Google Shape;8314;p74">
              <a:extLst>
                <a:ext uri="{FF2B5EF4-FFF2-40B4-BE49-F238E27FC236}">
                  <a16:creationId xmlns:a16="http://schemas.microsoft.com/office/drawing/2014/main" id="{A3C85E75-F834-EF91-EF70-64D138F881E9}"/>
                </a:ext>
              </a:extLst>
            </p:cNvPr>
            <p:cNvSpPr/>
            <p:nvPr/>
          </p:nvSpPr>
          <p:spPr>
            <a:xfrm>
              <a:off x="2565429" y="2084349"/>
              <a:ext cx="327628" cy="318828"/>
            </a:xfrm>
            <a:custGeom>
              <a:avLst/>
              <a:gdLst/>
              <a:ahLst/>
              <a:cxnLst/>
              <a:rect l="l" t="t" r="r" b="b"/>
              <a:pathLst>
                <a:path w="100039" h="97352" extrusionOk="0">
                  <a:moveTo>
                    <a:pt x="75862" y="1"/>
                  </a:moveTo>
                  <a:cubicBezTo>
                    <a:pt x="73475" y="1"/>
                    <a:pt x="71037" y="363"/>
                    <a:pt x="68610" y="1132"/>
                  </a:cubicBezTo>
                  <a:cubicBezTo>
                    <a:pt x="68344" y="1221"/>
                    <a:pt x="68088" y="1304"/>
                    <a:pt x="67821" y="1398"/>
                  </a:cubicBezTo>
                  <a:cubicBezTo>
                    <a:pt x="50739" y="7450"/>
                    <a:pt x="35693" y="17810"/>
                    <a:pt x="23992" y="31181"/>
                  </a:cubicBezTo>
                  <a:cubicBezTo>
                    <a:pt x="23712" y="31482"/>
                    <a:pt x="23436" y="31782"/>
                    <a:pt x="23164" y="32098"/>
                  </a:cubicBezTo>
                  <a:cubicBezTo>
                    <a:pt x="11277" y="46021"/>
                    <a:pt x="3391" y="62709"/>
                    <a:pt x="1" y="80328"/>
                  </a:cubicBezTo>
                  <a:cubicBezTo>
                    <a:pt x="2554" y="68739"/>
                    <a:pt x="12822" y="61297"/>
                    <a:pt x="23723" y="61297"/>
                  </a:cubicBezTo>
                  <a:cubicBezTo>
                    <a:pt x="27782" y="61297"/>
                    <a:pt x="31928" y="62329"/>
                    <a:pt x="35796" y="64562"/>
                  </a:cubicBezTo>
                  <a:cubicBezTo>
                    <a:pt x="44628" y="69658"/>
                    <a:pt x="49414" y="79756"/>
                    <a:pt x="47546" y="89781"/>
                  </a:cubicBezTo>
                  <a:cubicBezTo>
                    <a:pt x="47077" y="92285"/>
                    <a:pt x="46787" y="94818"/>
                    <a:pt x="46663" y="97351"/>
                  </a:cubicBezTo>
                  <a:lnTo>
                    <a:pt x="46673" y="97351"/>
                  </a:lnTo>
                  <a:cubicBezTo>
                    <a:pt x="47166" y="87504"/>
                    <a:pt x="50227" y="77957"/>
                    <a:pt x="55550" y="69663"/>
                  </a:cubicBezTo>
                  <a:lnTo>
                    <a:pt x="55554" y="69673"/>
                  </a:lnTo>
                  <a:cubicBezTo>
                    <a:pt x="60882" y="61417"/>
                    <a:pt x="68309" y="54651"/>
                    <a:pt x="77082" y="50131"/>
                  </a:cubicBezTo>
                  <a:cubicBezTo>
                    <a:pt x="79251" y="49007"/>
                    <a:pt x="81503" y="48027"/>
                    <a:pt x="83834" y="47189"/>
                  </a:cubicBezTo>
                  <a:cubicBezTo>
                    <a:pt x="93523" y="43714"/>
                    <a:pt x="100039" y="34611"/>
                    <a:pt x="100039" y="24316"/>
                  </a:cubicBezTo>
                  <a:cubicBezTo>
                    <a:pt x="100039" y="10476"/>
                    <a:pt x="88701" y="1"/>
                    <a:pt x="7586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439" name="Google Shape;8315;p74">
              <a:extLst>
                <a:ext uri="{FF2B5EF4-FFF2-40B4-BE49-F238E27FC236}">
                  <a16:creationId xmlns:a16="http://schemas.microsoft.com/office/drawing/2014/main" id="{4BEEE735-83FC-B975-DE61-B1DA82792C0B}"/>
                </a:ext>
              </a:extLst>
            </p:cNvPr>
            <p:cNvSpPr/>
            <p:nvPr/>
          </p:nvSpPr>
          <p:spPr>
            <a:xfrm>
              <a:off x="2560618" y="2347407"/>
              <a:ext cx="4814" cy="33896"/>
            </a:xfrm>
            <a:custGeom>
              <a:avLst/>
              <a:gdLst/>
              <a:ahLst/>
              <a:cxnLst/>
              <a:rect l="l" t="t" r="r" b="b"/>
              <a:pathLst>
                <a:path w="1470" h="10350" extrusionOk="0">
                  <a:moveTo>
                    <a:pt x="1470" y="0"/>
                  </a:moveTo>
                  <a:lnTo>
                    <a:pt x="1470" y="0"/>
                  </a:lnTo>
                  <a:cubicBezTo>
                    <a:pt x="1401" y="306"/>
                    <a:pt x="1337" y="611"/>
                    <a:pt x="1282" y="917"/>
                  </a:cubicBezTo>
                  <a:cubicBezTo>
                    <a:pt x="711" y="4042"/>
                    <a:pt x="287" y="7191"/>
                    <a:pt x="1" y="10350"/>
                  </a:cubicBezTo>
                  <a:cubicBezTo>
                    <a:pt x="316" y="6875"/>
                    <a:pt x="809" y="3421"/>
                    <a:pt x="1470" y="0"/>
                  </a:cubicBez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440" name="Google Shape;8316;p74">
              <a:extLst>
                <a:ext uri="{FF2B5EF4-FFF2-40B4-BE49-F238E27FC236}">
                  <a16:creationId xmlns:a16="http://schemas.microsoft.com/office/drawing/2014/main" id="{389B4249-5B84-EAD5-EFBC-2358DDF17735}"/>
                </a:ext>
              </a:extLst>
            </p:cNvPr>
            <p:cNvSpPr/>
            <p:nvPr/>
          </p:nvSpPr>
          <p:spPr>
            <a:xfrm>
              <a:off x="2559249" y="2285083"/>
              <a:ext cx="222808" cy="417520"/>
            </a:xfrm>
            <a:custGeom>
              <a:avLst/>
              <a:gdLst/>
              <a:ahLst/>
              <a:cxnLst/>
              <a:rect l="l" t="t" r="r" b="b"/>
              <a:pathLst>
                <a:path w="68033" h="127487" extrusionOk="0">
                  <a:moveTo>
                    <a:pt x="25602" y="1"/>
                  </a:moveTo>
                  <a:cubicBezTo>
                    <a:pt x="14703" y="1"/>
                    <a:pt x="4439" y="7441"/>
                    <a:pt x="1883" y="19035"/>
                  </a:cubicBezTo>
                  <a:cubicBezTo>
                    <a:pt x="1227" y="22455"/>
                    <a:pt x="734" y="25910"/>
                    <a:pt x="419" y="29385"/>
                  </a:cubicBezTo>
                  <a:cubicBezTo>
                    <a:pt x="222" y="31603"/>
                    <a:pt x="94" y="33835"/>
                    <a:pt x="35" y="36063"/>
                  </a:cubicBezTo>
                  <a:cubicBezTo>
                    <a:pt x="10" y="36975"/>
                    <a:pt x="0" y="37887"/>
                    <a:pt x="0" y="38798"/>
                  </a:cubicBezTo>
                  <a:cubicBezTo>
                    <a:pt x="0" y="56881"/>
                    <a:pt x="4588" y="73904"/>
                    <a:pt x="12671" y="88749"/>
                  </a:cubicBezTo>
                  <a:lnTo>
                    <a:pt x="12691" y="88739"/>
                  </a:lnTo>
                  <a:cubicBezTo>
                    <a:pt x="13125" y="89537"/>
                    <a:pt x="13568" y="90331"/>
                    <a:pt x="14022" y="91119"/>
                  </a:cubicBezTo>
                  <a:cubicBezTo>
                    <a:pt x="22883" y="106467"/>
                    <a:pt x="35042" y="118709"/>
                    <a:pt x="49088" y="127487"/>
                  </a:cubicBezTo>
                  <a:cubicBezTo>
                    <a:pt x="44716" y="124746"/>
                    <a:pt x="40552" y="121676"/>
                    <a:pt x="36624" y="118320"/>
                  </a:cubicBezTo>
                  <a:cubicBezTo>
                    <a:pt x="23997" y="107507"/>
                    <a:pt x="25796" y="87482"/>
                    <a:pt x="40192" y="79163"/>
                  </a:cubicBezTo>
                  <a:lnTo>
                    <a:pt x="40803" y="78813"/>
                  </a:lnTo>
                  <a:cubicBezTo>
                    <a:pt x="44454" y="76704"/>
                    <a:pt x="48478" y="75683"/>
                    <a:pt x="52488" y="75683"/>
                  </a:cubicBezTo>
                  <a:cubicBezTo>
                    <a:pt x="58037" y="75683"/>
                    <a:pt x="63561" y="77639"/>
                    <a:pt x="68033" y="81376"/>
                  </a:cubicBezTo>
                  <a:cubicBezTo>
                    <a:pt x="63232" y="77255"/>
                    <a:pt x="59166" y="72352"/>
                    <a:pt x="56012" y="66871"/>
                  </a:cubicBezTo>
                  <a:cubicBezTo>
                    <a:pt x="55559" y="66078"/>
                    <a:pt x="55120" y="65279"/>
                    <a:pt x="54706" y="64471"/>
                  </a:cubicBezTo>
                  <a:cubicBezTo>
                    <a:pt x="54642" y="64348"/>
                    <a:pt x="54583" y="64220"/>
                    <a:pt x="54514" y="64096"/>
                  </a:cubicBezTo>
                  <a:cubicBezTo>
                    <a:pt x="54272" y="63618"/>
                    <a:pt x="54041" y="63145"/>
                    <a:pt x="53819" y="62667"/>
                  </a:cubicBezTo>
                  <a:cubicBezTo>
                    <a:pt x="53691" y="62396"/>
                    <a:pt x="53558" y="62115"/>
                    <a:pt x="53435" y="61839"/>
                  </a:cubicBezTo>
                  <a:cubicBezTo>
                    <a:pt x="53164" y="61243"/>
                    <a:pt x="52902" y="60637"/>
                    <a:pt x="52656" y="60035"/>
                  </a:cubicBezTo>
                  <a:cubicBezTo>
                    <a:pt x="52567" y="59823"/>
                    <a:pt x="52488" y="59616"/>
                    <a:pt x="52409" y="59399"/>
                  </a:cubicBezTo>
                  <a:cubicBezTo>
                    <a:pt x="52212" y="58902"/>
                    <a:pt x="52020" y="58404"/>
                    <a:pt x="51843" y="57901"/>
                  </a:cubicBezTo>
                  <a:cubicBezTo>
                    <a:pt x="49305" y="50888"/>
                    <a:pt x="48196" y="43461"/>
                    <a:pt x="48550" y="36058"/>
                  </a:cubicBezTo>
                  <a:cubicBezTo>
                    <a:pt x="48674" y="33525"/>
                    <a:pt x="48964" y="30992"/>
                    <a:pt x="49433" y="28488"/>
                  </a:cubicBezTo>
                  <a:cubicBezTo>
                    <a:pt x="51301" y="18463"/>
                    <a:pt x="46510" y="8365"/>
                    <a:pt x="37683" y="3269"/>
                  </a:cubicBezTo>
                  <a:cubicBezTo>
                    <a:pt x="33812" y="1033"/>
                    <a:pt x="29663" y="1"/>
                    <a:pt x="2560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441" name="Google Shape;8317;p74">
            <a:extLst>
              <a:ext uri="{FF2B5EF4-FFF2-40B4-BE49-F238E27FC236}">
                <a16:creationId xmlns:a16="http://schemas.microsoft.com/office/drawing/2014/main" id="{2FB08EF9-B9A8-D886-846A-17EB30905102}"/>
              </a:ext>
            </a:extLst>
          </p:cNvPr>
          <p:cNvGrpSpPr/>
          <p:nvPr/>
        </p:nvGrpSpPr>
        <p:grpSpPr>
          <a:xfrm>
            <a:off x="15204184" y="2565991"/>
            <a:ext cx="1691290" cy="1423822"/>
            <a:chOff x="951975" y="315800"/>
            <a:chExt cx="5860325" cy="4933550"/>
          </a:xfrm>
        </p:grpSpPr>
        <p:sp>
          <p:nvSpPr>
            <p:cNvPr id="442" name="Google Shape;8318;p74">
              <a:extLst>
                <a:ext uri="{FF2B5EF4-FFF2-40B4-BE49-F238E27FC236}">
                  <a16:creationId xmlns:a16="http://schemas.microsoft.com/office/drawing/2014/main" id="{735998AD-2196-FCFA-8C5A-AC92638A5C27}"/>
                </a:ext>
              </a:extLst>
            </p:cNvPr>
            <p:cNvSpPr/>
            <p:nvPr/>
          </p:nvSpPr>
          <p:spPr>
            <a:xfrm>
              <a:off x="6501500" y="3684025"/>
              <a:ext cx="310800" cy="261200"/>
            </a:xfrm>
            <a:custGeom>
              <a:avLst/>
              <a:gdLst/>
              <a:ahLst/>
              <a:cxnLst/>
              <a:rect l="l" t="t" r="r" b="b"/>
              <a:pathLst>
                <a:path w="12432" h="10448" extrusionOk="0">
                  <a:moveTo>
                    <a:pt x="4963" y="0"/>
                  </a:moveTo>
                  <a:cubicBezTo>
                    <a:pt x="2239" y="0"/>
                    <a:pt x="0" y="2356"/>
                    <a:pt x="0" y="5120"/>
                  </a:cubicBezTo>
                  <a:cubicBezTo>
                    <a:pt x="0" y="8227"/>
                    <a:pt x="2220" y="10447"/>
                    <a:pt x="5328" y="10447"/>
                  </a:cubicBezTo>
                  <a:cubicBezTo>
                    <a:pt x="9989" y="10447"/>
                    <a:pt x="12431" y="4898"/>
                    <a:pt x="8879" y="1568"/>
                  </a:cubicBezTo>
                  <a:cubicBezTo>
                    <a:pt x="7991" y="458"/>
                    <a:pt x="6660" y="14"/>
                    <a:pt x="5328" y="14"/>
                  </a:cubicBezTo>
                  <a:cubicBezTo>
                    <a:pt x="5205" y="5"/>
                    <a:pt x="5084" y="0"/>
                    <a:pt x="496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443" name="Google Shape;8319;p74">
              <a:extLst>
                <a:ext uri="{FF2B5EF4-FFF2-40B4-BE49-F238E27FC236}">
                  <a16:creationId xmlns:a16="http://schemas.microsoft.com/office/drawing/2014/main" id="{D43BD9A7-D7D6-8F45-826D-D196E0CB1A1C}"/>
                </a:ext>
              </a:extLst>
            </p:cNvPr>
            <p:cNvSpPr/>
            <p:nvPr/>
          </p:nvSpPr>
          <p:spPr>
            <a:xfrm>
              <a:off x="6501500" y="2945200"/>
              <a:ext cx="310800" cy="261925"/>
            </a:xfrm>
            <a:custGeom>
              <a:avLst/>
              <a:gdLst/>
              <a:ahLst/>
              <a:cxnLst/>
              <a:rect l="l" t="t" r="r" b="b"/>
              <a:pathLst>
                <a:path w="12432" h="10477" extrusionOk="0">
                  <a:moveTo>
                    <a:pt x="5852" y="1"/>
                  </a:moveTo>
                  <a:cubicBezTo>
                    <a:pt x="5678" y="1"/>
                    <a:pt x="5503" y="15"/>
                    <a:pt x="5328" y="44"/>
                  </a:cubicBezTo>
                  <a:cubicBezTo>
                    <a:pt x="5205" y="34"/>
                    <a:pt x="5084" y="30"/>
                    <a:pt x="4963" y="30"/>
                  </a:cubicBezTo>
                  <a:cubicBezTo>
                    <a:pt x="2239" y="30"/>
                    <a:pt x="0" y="2386"/>
                    <a:pt x="0" y="5149"/>
                  </a:cubicBezTo>
                  <a:cubicBezTo>
                    <a:pt x="0" y="8035"/>
                    <a:pt x="2220" y="10477"/>
                    <a:pt x="5328" y="10477"/>
                  </a:cubicBezTo>
                  <a:cubicBezTo>
                    <a:pt x="9989" y="10477"/>
                    <a:pt x="12431" y="4705"/>
                    <a:pt x="8879" y="1376"/>
                  </a:cubicBezTo>
                  <a:cubicBezTo>
                    <a:pt x="8108" y="604"/>
                    <a:pt x="7002" y="1"/>
                    <a:pt x="585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444" name="Google Shape;8320;p74">
              <a:extLst>
                <a:ext uri="{FF2B5EF4-FFF2-40B4-BE49-F238E27FC236}">
                  <a16:creationId xmlns:a16="http://schemas.microsoft.com/office/drawing/2014/main" id="{861274B2-99E9-C0AA-A224-EF97818F17BB}"/>
                </a:ext>
              </a:extLst>
            </p:cNvPr>
            <p:cNvSpPr/>
            <p:nvPr/>
          </p:nvSpPr>
          <p:spPr>
            <a:xfrm>
              <a:off x="6501500" y="2202650"/>
              <a:ext cx="310800" cy="266400"/>
            </a:xfrm>
            <a:custGeom>
              <a:avLst/>
              <a:gdLst/>
              <a:ahLst/>
              <a:cxnLst/>
              <a:rect l="l" t="t" r="r" b="b"/>
              <a:pathLst>
                <a:path w="12432" h="10656" extrusionOk="0">
                  <a:moveTo>
                    <a:pt x="5328" y="0"/>
                  </a:moveTo>
                  <a:cubicBezTo>
                    <a:pt x="2442" y="0"/>
                    <a:pt x="0" y="2442"/>
                    <a:pt x="0" y="5328"/>
                  </a:cubicBezTo>
                  <a:cubicBezTo>
                    <a:pt x="0" y="8214"/>
                    <a:pt x="2220" y="10655"/>
                    <a:pt x="5328" y="10655"/>
                  </a:cubicBezTo>
                  <a:cubicBezTo>
                    <a:pt x="9989" y="10655"/>
                    <a:pt x="12431" y="4884"/>
                    <a:pt x="8879" y="1554"/>
                  </a:cubicBezTo>
                  <a:cubicBezTo>
                    <a:pt x="7991" y="444"/>
                    <a:pt x="6660" y="0"/>
                    <a:pt x="532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445" name="Google Shape;8321;p74">
              <a:extLst>
                <a:ext uri="{FF2B5EF4-FFF2-40B4-BE49-F238E27FC236}">
                  <a16:creationId xmlns:a16="http://schemas.microsoft.com/office/drawing/2014/main" id="{A742A974-F704-5236-A030-EF1894B49476}"/>
                </a:ext>
              </a:extLst>
            </p:cNvPr>
            <p:cNvSpPr/>
            <p:nvPr/>
          </p:nvSpPr>
          <p:spPr>
            <a:xfrm>
              <a:off x="951975" y="3495675"/>
              <a:ext cx="5460750" cy="1753675"/>
            </a:xfrm>
            <a:custGeom>
              <a:avLst/>
              <a:gdLst/>
              <a:ahLst/>
              <a:cxnLst/>
              <a:rect l="l" t="t" r="r" b="b"/>
              <a:pathLst>
                <a:path w="218430" h="70147" fill="none" extrusionOk="0">
                  <a:moveTo>
                    <a:pt x="29746" y="1"/>
                  </a:moveTo>
                  <a:lnTo>
                    <a:pt x="0" y="14430"/>
                  </a:lnTo>
                  <a:lnTo>
                    <a:pt x="109215" y="70147"/>
                  </a:lnTo>
                  <a:lnTo>
                    <a:pt x="218429" y="14430"/>
                  </a:lnTo>
                  <a:lnTo>
                    <a:pt x="188684" y="1"/>
                  </a:lnTo>
                  <a:lnTo>
                    <a:pt x="109215" y="40623"/>
                  </a:lnTo>
                  <a:close/>
                </a:path>
              </a:pathLst>
            </a:custGeom>
            <a:noFill/>
            <a:ln w="9525" cap="flat" cmpd="sng">
              <a:solidFill>
                <a:srgbClr val="435D74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446" name="Google Shape;8322;p74">
              <a:extLst>
                <a:ext uri="{FF2B5EF4-FFF2-40B4-BE49-F238E27FC236}">
                  <a16:creationId xmlns:a16="http://schemas.microsoft.com/office/drawing/2014/main" id="{E8D67831-BCF6-B74A-BDAD-E2537D6EAA42}"/>
                </a:ext>
              </a:extLst>
            </p:cNvPr>
            <p:cNvSpPr/>
            <p:nvPr/>
          </p:nvSpPr>
          <p:spPr>
            <a:xfrm>
              <a:off x="951975" y="2757600"/>
              <a:ext cx="5460750" cy="1753675"/>
            </a:xfrm>
            <a:custGeom>
              <a:avLst/>
              <a:gdLst/>
              <a:ahLst/>
              <a:cxnLst/>
              <a:rect l="l" t="t" r="r" b="b"/>
              <a:pathLst>
                <a:path w="218430" h="70147" fill="none" extrusionOk="0">
                  <a:moveTo>
                    <a:pt x="188684" y="0"/>
                  </a:moveTo>
                  <a:lnTo>
                    <a:pt x="158939" y="15095"/>
                  </a:lnTo>
                  <a:lnTo>
                    <a:pt x="109215" y="40623"/>
                  </a:lnTo>
                  <a:lnTo>
                    <a:pt x="59491" y="15095"/>
                  </a:lnTo>
                  <a:lnTo>
                    <a:pt x="29746" y="0"/>
                  </a:lnTo>
                  <a:lnTo>
                    <a:pt x="0" y="14429"/>
                  </a:lnTo>
                  <a:lnTo>
                    <a:pt x="29746" y="29524"/>
                  </a:lnTo>
                  <a:lnTo>
                    <a:pt x="109215" y="70146"/>
                  </a:lnTo>
                  <a:lnTo>
                    <a:pt x="188684" y="29524"/>
                  </a:lnTo>
                  <a:lnTo>
                    <a:pt x="218429" y="14429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447" name="Google Shape;8323;p74">
              <a:extLst>
                <a:ext uri="{FF2B5EF4-FFF2-40B4-BE49-F238E27FC236}">
                  <a16:creationId xmlns:a16="http://schemas.microsoft.com/office/drawing/2014/main" id="{64693E90-EFB3-549B-16EA-74F455E9EA89}"/>
                </a:ext>
              </a:extLst>
            </p:cNvPr>
            <p:cNvSpPr/>
            <p:nvPr/>
          </p:nvSpPr>
          <p:spPr>
            <a:xfrm>
              <a:off x="951975" y="2019500"/>
              <a:ext cx="5460750" cy="1753675"/>
            </a:xfrm>
            <a:custGeom>
              <a:avLst/>
              <a:gdLst/>
              <a:ahLst/>
              <a:cxnLst/>
              <a:rect l="l" t="t" r="r" b="b"/>
              <a:pathLst>
                <a:path w="218430" h="70147" fill="none" extrusionOk="0">
                  <a:moveTo>
                    <a:pt x="188684" y="1"/>
                  </a:moveTo>
                  <a:lnTo>
                    <a:pt x="158939" y="15096"/>
                  </a:lnTo>
                  <a:lnTo>
                    <a:pt x="129193" y="30190"/>
                  </a:lnTo>
                  <a:lnTo>
                    <a:pt x="109215" y="40623"/>
                  </a:lnTo>
                  <a:lnTo>
                    <a:pt x="89237" y="30190"/>
                  </a:lnTo>
                  <a:lnTo>
                    <a:pt x="59491" y="15096"/>
                  </a:lnTo>
                  <a:lnTo>
                    <a:pt x="29746" y="1"/>
                  </a:lnTo>
                  <a:lnTo>
                    <a:pt x="0" y="14208"/>
                  </a:lnTo>
                  <a:lnTo>
                    <a:pt x="29746" y="29524"/>
                  </a:lnTo>
                  <a:lnTo>
                    <a:pt x="59491" y="44619"/>
                  </a:lnTo>
                  <a:lnTo>
                    <a:pt x="109215" y="70147"/>
                  </a:lnTo>
                  <a:lnTo>
                    <a:pt x="158939" y="44619"/>
                  </a:lnTo>
                  <a:lnTo>
                    <a:pt x="188684" y="29524"/>
                  </a:lnTo>
                  <a:lnTo>
                    <a:pt x="218429" y="14208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448" name="Google Shape;8324;p74">
              <a:extLst>
                <a:ext uri="{FF2B5EF4-FFF2-40B4-BE49-F238E27FC236}">
                  <a16:creationId xmlns:a16="http://schemas.microsoft.com/office/drawing/2014/main" id="{80E2100C-64E1-0531-1E19-52FBD979FD91}"/>
                </a:ext>
              </a:extLst>
            </p:cNvPr>
            <p:cNvSpPr/>
            <p:nvPr/>
          </p:nvSpPr>
          <p:spPr>
            <a:xfrm>
              <a:off x="951975" y="315800"/>
              <a:ext cx="5460750" cy="2719300"/>
            </a:xfrm>
            <a:custGeom>
              <a:avLst/>
              <a:gdLst/>
              <a:ahLst/>
              <a:cxnLst/>
              <a:rect l="l" t="t" r="r" b="b"/>
              <a:pathLst>
                <a:path w="218430" h="108772" fill="none" extrusionOk="0">
                  <a:moveTo>
                    <a:pt x="109215" y="1"/>
                  </a:moveTo>
                  <a:lnTo>
                    <a:pt x="0" y="52832"/>
                  </a:lnTo>
                  <a:lnTo>
                    <a:pt x="109215" y="108771"/>
                  </a:lnTo>
                  <a:lnTo>
                    <a:pt x="218429" y="52832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449" name="Google Shape;8325;p74">
              <a:extLst>
                <a:ext uri="{FF2B5EF4-FFF2-40B4-BE49-F238E27FC236}">
                  <a16:creationId xmlns:a16="http://schemas.microsoft.com/office/drawing/2014/main" id="{CD2253AA-DAB4-BA4D-4B7F-E20FC58C9A91}"/>
                </a:ext>
              </a:extLst>
            </p:cNvPr>
            <p:cNvSpPr/>
            <p:nvPr/>
          </p:nvSpPr>
          <p:spPr>
            <a:xfrm>
              <a:off x="6501500" y="1464200"/>
              <a:ext cx="310800" cy="261550"/>
            </a:xfrm>
            <a:custGeom>
              <a:avLst/>
              <a:gdLst/>
              <a:ahLst/>
              <a:cxnLst/>
              <a:rect l="l" t="t" r="r" b="b"/>
              <a:pathLst>
                <a:path w="12432" h="10462" extrusionOk="0">
                  <a:moveTo>
                    <a:pt x="4963" y="1"/>
                  </a:moveTo>
                  <a:cubicBezTo>
                    <a:pt x="2239" y="1"/>
                    <a:pt x="0" y="2357"/>
                    <a:pt x="0" y="5120"/>
                  </a:cubicBezTo>
                  <a:cubicBezTo>
                    <a:pt x="0" y="8097"/>
                    <a:pt x="2036" y="10462"/>
                    <a:pt x="4938" y="10462"/>
                  </a:cubicBezTo>
                  <a:cubicBezTo>
                    <a:pt x="5066" y="10462"/>
                    <a:pt x="5196" y="10457"/>
                    <a:pt x="5328" y="10448"/>
                  </a:cubicBezTo>
                  <a:cubicBezTo>
                    <a:pt x="9989" y="10448"/>
                    <a:pt x="12431" y="4898"/>
                    <a:pt x="8879" y="1569"/>
                  </a:cubicBezTo>
                  <a:cubicBezTo>
                    <a:pt x="7991" y="459"/>
                    <a:pt x="6660" y="15"/>
                    <a:pt x="5328" y="15"/>
                  </a:cubicBezTo>
                  <a:cubicBezTo>
                    <a:pt x="5205" y="5"/>
                    <a:pt x="5084" y="1"/>
                    <a:pt x="496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450" name="Google Shape;8326;p74">
            <a:extLst>
              <a:ext uri="{FF2B5EF4-FFF2-40B4-BE49-F238E27FC236}">
                <a16:creationId xmlns:a16="http://schemas.microsoft.com/office/drawing/2014/main" id="{250B55E1-1F58-6BE8-683B-ECC7CE42A364}"/>
              </a:ext>
            </a:extLst>
          </p:cNvPr>
          <p:cNvGrpSpPr/>
          <p:nvPr/>
        </p:nvGrpSpPr>
        <p:grpSpPr>
          <a:xfrm>
            <a:off x="7398441" y="6038208"/>
            <a:ext cx="3235864" cy="1243448"/>
            <a:chOff x="3862800" y="3038525"/>
            <a:chExt cx="1329006" cy="510698"/>
          </a:xfrm>
        </p:grpSpPr>
        <p:sp>
          <p:nvSpPr>
            <p:cNvPr id="451" name="Google Shape;8327;p74">
              <a:extLst>
                <a:ext uri="{FF2B5EF4-FFF2-40B4-BE49-F238E27FC236}">
                  <a16:creationId xmlns:a16="http://schemas.microsoft.com/office/drawing/2014/main" id="{FE6BB5AA-7C34-D417-BD63-A2E52300F3CA}"/>
                </a:ext>
              </a:extLst>
            </p:cNvPr>
            <p:cNvSpPr/>
            <p:nvPr/>
          </p:nvSpPr>
          <p:spPr>
            <a:xfrm>
              <a:off x="4185913" y="3040337"/>
              <a:ext cx="71107" cy="143789"/>
            </a:xfrm>
            <a:custGeom>
              <a:avLst/>
              <a:gdLst/>
              <a:ahLst/>
              <a:cxnLst/>
              <a:rect l="l" t="t" r="r" b="b"/>
              <a:pathLst>
                <a:path w="14722" h="29770" extrusionOk="0">
                  <a:moveTo>
                    <a:pt x="0" y="1"/>
                  </a:moveTo>
                  <a:cubicBezTo>
                    <a:pt x="0" y="11614"/>
                    <a:pt x="5398" y="22573"/>
                    <a:pt x="14721" y="29770"/>
                  </a:cubicBezTo>
                  <a:cubicBezTo>
                    <a:pt x="5562" y="22573"/>
                    <a:pt x="164" y="11614"/>
                    <a:pt x="164" y="1"/>
                  </a:cubicBezTo>
                  <a:close/>
                </a:path>
              </a:pathLst>
            </a:custGeom>
            <a:solidFill>
              <a:srgbClr val="CFD9E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452" name="Google Shape;8328;p74">
              <a:extLst>
                <a:ext uri="{FF2B5EF4-FFF2-40B4-BE49-F238E27FC236}">
                  <a16:creationId xmlns:a16="http://schemas.microsoft.com/office/drawing/2014/main" id="{26C7CF56-EEE4-3D8A-05E1-6A183507CA9F}"/>
                </a:ext>
              </a:extLst>
            </p:cNvPr>
            <p:cNvSpPr/>
            <p:nvPr/>
          </p:nvSpPr>
          <p:spPr>
            <a:xfrm>
              <a:off x="3967075" y="3045080"/>
              <a:ext cx="403706" cy="397383"/>
            </a:xfrm>
            <a:custGeom>
              <a:avLst/>
              <a:gdLst/>
              <a:ahLst/>
              <a:cxnLst/>
              <a:rect l="l" t="t" r="r" b="b"/>
              <a:pathLst>
                <a:path w="83583" h="82274" extrusionOk="0">
                  <a:moveTo>
                    <a:pt x="83583" y="82273"/>
                  </a:moveTo>
                  <a:cubicBezTo>
                    <a:pt x="37948" y="82273"/>
                    <a:pt x="655" y="45635"/>
                    <a:pt x="0" y="0"/>
                  </a:cubicBezTo>
                  <a:cubicBezTo>
                    <a:pt x="655" y="45635"/>
                    <a:pt x="37948" y="82273"/>
                    <a:pt x="83583" y="82273"/>
                  </a:cubicBezTo>
                  <a:close/>
                </a:path>
              </a:pathLst>
            </a:custGeom>
            <a:solidFill>
              <a:srgbClr val="445D73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grpSp>
          <p:nvGrpSpPr>
            <p:cNvPr id="453" name="Google Shape;8329;p74">
              <a:extLst>
                <a:ext uri="{FF2B5EF4-FFF2-40B4-BE49-F238E27FC236}">
                  <a16:creationId xmlns:a16="http://schemas.microsoft.com/office/drawing/2014/main" id="{373CF12A-E3A7-A120-6DA8-D45CA66BD4A6}"/>
                </a:ext>
              </a:extLst>
            </p:cNvPr>
            <p:cNvGrpSpPr/>
            <p:nvPr/>
          </p:nvGrpSpPr>
          <p:grpSpPr>
            <a:xfrm>
              <a:off x="3967075" y="3040337"/>
              <a:ext cx="1019927" cy="402126"/>
              <a:chOff x="3967075" y="3040337"/>
              <a:chExt cx="1019927" cy="402126"/>
            </a:xfrm>
          </p:grpSpPr>
          <p:sp>
            <p:nvSpPr>
              <p:cNvPr id="463" name="Google Shape;8330;p74">
                <a:extLst>
                  <a:ext uri="{FF2B5EF4-FFF2-40B4-BE49-F238E27FC236}">
                    <a16:creationId xmlns:a16="http://schemas.microsoft.com/office/drawing/2014/main" id="{9942C4F1-AF72-DB46-B2FD-60FB82E1950B}"/>
                  </a:ext>
                </a:extLst>
              </p:cNvPr>
              <p:cNvSpPr/>
              <p:nvPr/>
            </p:nvSpPr>
            <p:spPr>
              <a:xfrm>
                <a:off x="4369197" y="3335999"/>
                <a:ext cx="617805" cy="105869"/>
              </a:xfrm>
              <a:custGeom>
                <a:avLst/>
                <a:gdLst/>
                <a:ahLst/>
                <a:cxnLst/>
                <a:rect l="l" t="t" r="r" b="b"/>
                <a:pathLst>
                  <a:path w="127910" h="21919" fill="none" extrusionOk="0">
                    <a:moveTo>
                      <a:pt x="1" y="21918"/>
                    </a:moveTo>
                    <a:lnTo>
                      <a:pt x="127909" y="21918"/>
                    </a:lnTo>
                    <a:lnTo>
                      <a:pt x="127909" y="1"/>
                    </a:lnTo>
                    <a:lnTo>
                      <a:pt x="164" y="164"/>
                    </a:lnTo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464" name="Google Shape;8331;p74">
                <a:extLst>
                  <a:ext uri="{FF2B5EF4-FFF2-40B4-BE49-F238E27FC236}">
                    <a16:creationId xmlns:a16="http://schemas.microsoft.com/office/drawing/2014/main" id="{13CA8EC6-1730-2EFA-6534-F1CFD367ADC1}"/>
                  </a:ext>
                </a:extLst>
              </p:cNvPr>
              <p:cNvSpPr/>
              <p:nvPr/>
            </p:nvSpPr>
            <p:spPr>
              <a:xfrm>
                <a:off x="3967075" y="3040337"/>
                <a:ext cx="403706" cy="402126"/>
              </a:xfrm>
              <a:custGeom>
                <a:avLst/>
                <a:gdLst/>
                <a:ahLst/>
                <a:cxnLst/>
                <a:rect l="l" t="t" r="r" b="b"/>
                <a:pathLst>
                  <a:path w="83583" h="83256" fill="none" extrusionOk="0">
                    <a:moveTo>
                      <a:pt x="83419" y="61501"/>
                    </a:moveTo>
                    <a:cubicBezTo>
                      <a:pt x="49397" y="61501"/>
                      <a:pt x="21755" y="34022"/>
                      <a:pt x="21755" y="1"/>
                    </a:cubicBezTo>
                    <a:lnTo>
                      <a:pt x="0" y="1"/>
                    </a:lnTo>
                    <a:lnTo>
                      <a:pt x="0" y="982"/>
                    </a:lnTo>
                    <a:cubicBezTo>
                      <a:pt x="818" y="46617"/>
                      <a:pt x="37948" y="83255"/>
                      <a:pt x="83583" y="83255"/>
                    </a:cubicBezTo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454" name="Google Shape;8332;p74">
              <a:extLst>
                <a:ext uri="{FF2B5EF4-FFF2-40B4-BE49-F238E27FC236}">
                  <a16:creationId xmlns:a16="http://schemas.microsoft.com/office/drawing/2014/main" id="{39F3A49E-966D-AE12-17EB-A344DBB03A5C}"/>
                </a:ext>
              </a:extLst>
            </p:cNvPr>
            <p:cNvGrpSpPr/>
            <p:nvPr/>
          </p:nvGrpSpPr>
          <p:grpSpPr>
            <a:xfrm>
              <a:off x="4186700" y="3040337"/>
              <a:ext cx="390475" cy="183289"/>
              <a:chOff x="4186700" y="3040337"/>
              <a:chExt cx="390475" cy="183289"/>
            </a:xfrm>
          </p:grpSpPr>
          <p:sp>
            <p:nvSpPr>
              <p:cNvPr id="461" name="Google Shape;8333;p74">
                <a:extLst>
                  <a:ext uri="{FF2B5EF4-FFF2-40B4-BE49-F238E27FC236}">
                    <a16:creationId xmlns:a16="http://schemas.microsoft.com/office/drawing/2014/main" id="{E04839D5-2991-9256-ABF9-64711837EB1D}"/>
                  </a:ext>
                </a:extLst>
              </p:cNvPr>
              <p:cNvSpPr/>
              <p:nvPr/>
            </p:nvSpPr>
            <p:spPr>
              <a:xfrm>
                <a:off x="4370181" y="3120129"/>
                <a:ext cx="206994" cy="103497"/>
              </a:xfrm>
              <a:custGeom>
                <a:avLst/>
                <a:gdLst/>
                <a:ahLst/>
                <a:cxnLst/>
                <a:rect l="l" t="t" r="r" b="b"/>
                <a:pathLst>
                  <a:path w="42856" h="21428" fill="none" extrusionOk="0">
                    <a:moveTo>
                      <a:pt x="1" y="21428"/>
                    </a:moveTo>
                    <a:lnTo>
                      <a:pt x="42855" y="21428"/>
                    </a:lnTo>
                    <a:lnTo>
                      <a:pt x="42855" y="1"/>
                    </a:lnTo>
                    <a:lnTo>
                      <a:pt x="1" y="1"/>
                    </a:lnTo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462" name="Google Shape;8334;p74">
                <a:extLst>
                  <a:ext uri="{FF2B5EF4-FFF2-40B4-BE49-F238E27FC236}">
                    <a16:creationId xmlns:a16="http://schemas.microsoft.com/office/drawing/2014/main" id="{FF009964-36A7-4B62-DD42-86D5158103FD}"/>
                  </a:ext>
                </a:extLst>
              </p:cNvPr>
              <p:cNvSpPr/>
              <p:nvPr/>
            </p:nvSpPr>
            <p:spPr>
              <a:xfrm>
                <a:off x="4186700" y="3040337"/>
                <a:ext cx="184081" cy="183289"/>
              </a:xfrm>
              <a:custGeom>
                <a:avLst/>
                <a:gdLst/>
                <a:ahLst/>
                <a:cxnLst/>
                <a:rect l="l" t="t" r="r" b="b"/>
                <a:pathLst>
                  <a:path w="38112" h="37948" fill="none" extrusionOk="0">
                    <a:moveTo>
                      <a:pt x="38112" y="16521"/>
                    </a:moveTo>
                    <a:cubicBezTo>
                      <a:pt x="28789" y="16521"/>
                      <a:pt x="21264" y="9160"/>
                      <a:pt x="21264" y="1"/>
                    </a:cubicBezTo>
                    <a:lnTo>
                      <a:pt x="1" y="1"/>
                    </a:lnTo>
                    <a:cubicBezTo>
                      <a:pt x="1" y="11614"/>
                      <a:pt x="5399" y="22573"/>
                      <a:pt x="14558" y="29770"/>
                    </a:cubicBezTo>
                    <a:cubicBezTo>
                      <a:pt x="21264" y="35004"/>
                      <a:pt x="29606" y="37948"/>
                      <a:pt x="38112" y="37948"/>
                    </a:cubicBezTo>
                    <a:lnTo>
                      <a:pt x="38112" y="37948"/>
                    </a:lnTo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455" name="Google Shape;8335;p74">
              <a:extLst>
                <a:ext uri="{FF2B5EF4-FFF2-40B4-BE49-F238E27FC236}">
                  <a16:creationId xmlns:a16="http://schemas.microsoft.com/office/drawing/2014/main" id="{A6FACC77-CB3F-B4F0-4A9A-3F671CAAD222}"/>
                </a:ext>
              </a:extLst>
            </p:cNvPr>
            <p:cNvGrpSpPr/>
            <p:nvPr/>
          </p:nvGrpSpPr>
          <p:grpSpPr>
            <a:xfrm>
              <a:off x="4073727" y="3040337"/>
              <a:ext cx="697794" cy="296263"/>
              <a:chOff x="4073727" y="3040337"/>
              <a:chExt cx="697794" cy="296263"/>
            </a:xfrm>
          </p:grpSpPr>
          <p:sp>
            <p:nvSpPr>
              <p:cNvPr id="459" name="Google Shape;8336;p74">
                <a:extLst>
                  <a:ext uri="{FF2B5EF4-FFF2-40B4-BE49-F238E27FC236}">
                    <a16:creationId xmlns:a16="http://schemas.microsoft.com/office/drawing/2014/main" id="{C1453EF8-9821-6980-2A66-461451DA2E4D}"/>
                  </a:ext>
                </a:extLst>
              </p:cNvPr>
              <p:cNvSpPr/>
              <p:nvPr/>
            </p:nvSpPr>
            <p:spPr>
              <a:xfrm>
                <a:off x="4370181" y="3223621"/>
                <a:ext cx="401339" cy="112979"/>
              </a:xfrm>
              <a:custGeom>
                <a:avLst/>
                <a:gdLst/>
                <a:ahLst/>
                <a:cxnLst/>
                <a:rect l="l" t="t" r="r" b="b"/>
                <a:pathLst>
                  <a:path w="83093" h="23391" fill="none" extrusionOk="0">
                    <a:moveTo>
                      <a:pt x="1" y="23391"/>
                    </a:moveTo>
                    <a:lnTo>
                      <a:pt x="83092" y="23391"/>
                    </a:lnTo>
                    <a:lnTo>
                      <a:pt x="83092" y="1"/>
                    </a:lnTo>
                    <a:lnTo>
                      <a:pt x="1" y="1"/>
                    </a:lnTo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460" name="Google Shape;8337;p74">
                <a:extLst>
                  <a:ext uri="{FF2B5EF4-FFF2-40B4-BE49-F238E27FC236}">
                    <a16:creationId xmlns:a16="http://schemas.microsoft.com/office/drawing/2014/main" id="{FC93DDE6-B2A9-2B43-17BC-637AA2574AF2}"/>
                  </a:ext>
                </a:extLst>
              </p:cNvPr>
              <p:cNvSpPr/>
              <p:nvPr/>
            </p:nvSpPr>
            <p:spPr>
              <a:xfrm>
                <a:off x="4073727" y="3040337"/>
                <a:ext cx="297055" cy="296263"/>
              </a:xfrm>
              <a:custGeom>
                <a:avLst/>
                <a:gdLst/>
                <a:ahLst/>
                <a:cxnLst/>
                <a:rect l="l" t="t" r="r" b="b"/>
                <a:pathLst>
                  <a:path w="61502" h="61338" fill="none" extrusionOk="0">
                    <a:moveTo>
                      <a:pt x="61502" y="37948"/>
                    </a:moveTo>
                    <a:lnTo>
                      <a:pt x="61502" y="37948"/>
                    </a:lnTo>
                    <a:cubicBezTo>
                      <a:pt x="52833" y="37948"/>
                      <a:pt x="44654" y="35004"/>
                      <a:pt x="37948" y="29770"/>
                    </a:cubicBezTo>
                    <a:cubicBezTo>
                      <a:pt x="28789" y="22573"/>
                      <a:pt x="23391" y="11614"/>
                      <a:pt x="23227" y="1"/>
                    </a:cubicBezTo>
                    <a:lnTo>
                      <a:pt x="1" y="1"/>
                    </a:lnTo>
                    <a:cubicBezTo>
                      <a:pt x="1" y="33859"/>
                      <a:pt x="27480" y="61338"/>
                      <a:pt x="61502" y="61338"/>
                    </a:cubicBezTo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456" name="Google Shape;8338;p74">
              <a:extLst>
                <a:ext uri="{FF2B5EF4-FFF2-40B4-BE49-F238E27FC236}">
                  <a16:creationId xmlns:a16="http://schemas.microsoft.com/office/drawing/2014/main" id="{0065FB83-E162-7207-3B7D-7F7C6A72E9DF}"/>
                </a:ext>
              </a:extLst>
            </p:cNvPr>
            <p:cNvGrpSpPr/>
            <p:nvPr/>
          </p:nvGrpSpPr>
          <p:grpSpPr>
            <a:xfrm>
              <a:off x="3862800" y="3038525"/>
              <a:ext cx="1329006" cy="510698"/>
              <a:chOff x="3862800" y="3038525"/>
              <a:chExt cx="1329006" cy="510698"/>
            </a:xfrm>
          </p:grpSpPr>
          <p:sp>
            <p:nvSpPr>
              <p:cNvPr id="457" name="Google Shape;8339;p74">
                <a:extLst>
                  <a:ext uri="{FF2B5EF4-FFF2-40B4-BE49-F238E27FC236}">
                    <a16:creationId xmlns:a16="http://schemas.microsoft.com/office/drawing/2014/main" id="{E0299473-2A93-7B6A-7881-729BD6ACD036}"/>
                  </a:ext>
                </a:extLst>
              </p:cNvPr>
              <p:cNvSpPr/>
              <p:nvPr/>
            </p:nvSpPr>
            <p:spPr>
              <a:xfrm>
                <a:off x="4370175" y="3441875"/>
                <a:ext cx="821631" cy="107348"/>
              </a:xfrm>
              <a:custGeom>
                <a:avLst/>
                <a:gdLst/>
                <a:ahLst/>
                <a:cxnLst/>
                <a:rect l="l" t="t" r="r" b="b"/>
                <a:pathLst>
                  <a:path w="170110" h="21919" fill="none" extrusionOk="0">
                    <a:moveTo>
                      <a:pt x="1" y="21918"/>
                    </a:moveTo>
                    <a:lnTo>
                      <a:pt x="170110" y="21918"/>
                    </a:lnTo>
                    <a:lnTo>
                      <a:pt x="170110" y="0"/>
                    </a:lnTo>
                    <a:lnTo>
                      <a:pt x="1" y="0"/>
                    </a:lnTo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458" name="Google Shape;8340;p74">
                <a:extLst>
                  <a:ext uri="{FF2B5EF4-FFF2-40B4-BE49-F238E27FC236}">
                    <a16:creationId xmlns:a16="http://schemas.microsoft.com/office/drawing/2014/main" id="{169FF216-C34A-5B6C-3E42-9578ACA1E1DB}"/>
                  </a:ext>
                </a:extLst>
              </p:cNvPr>
              <p:cNvSpPr/>
              <p:nvPr/>
            </p:nvSpPr>
            <p:spPr>
              <a:xfrm>
                <a:off x="3862800" y="3038525"/>
                <a:ext cx="507990" cy="510620"/>
              </a:xfrm>
              <a:custGeom>
                <a:avLst/>
                <a:gdLst/>
                <a:ahLst/>
                <a:cxnLst/>
                <a:rect l="l" t="t" r="r" b="b"/>
                <a:pathLst>
                  <a:path w="105174" h="105500" fill="none" extrusionOk="0">
                    <a:moveTo>
                      <a:pt x="105174" y="83418"/>
                    </a:moveTo>
                    <a:cubicBezTo>
                      <a:pt x="59539" y="83418"/>
                      <a:pt x="22246" y="46780"/>
                      <a:pt x="21591" y="1145"/>
                    </a:cubicBezTo>
                    <a:lnTo>
                      <a:pt x="21591" y="0"/>
                    </a:lnTo>
                    <a:lnTo>
                      <a:pt x="1" y="0"/>
                    </a:lnTo>
                    <a:cubicBezTo>
                      <a:pt x="1" y="58229"/>
                      <a:pt x="46944" y="105336"/>
                      <a:pt x="105174" y="105500"/>
                    </a:cubicBezTo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</p:grpSp>
      </p:grpSp>
      <p:grpSp>
        <p:nvGrpSpPr>
          <p:cNvPr id="465" name="Google Shape;8341;p74">
            <a:extLst>
              <a:ext uri="{FF2B5EF4-FFF2-40B4-BE49-F238E27FC236}">
                <a16:creationId xmlns:a16="http://schemas.microsoft.com/office/drawing/2014/main" id="{8276DD7C-7846-16AD-5194-DE870FA28E38}"/>
              </a:ext>
            </a:extLst>
          </p:cNvPr>
          <p:cNvGrpSpPr/>
          <p:nvPr/>
        </p:nvGrpSpPr>
        <p:grpSpPr>
          <a:xfrm>
            <a:off x="1415086" y="2565990"/>
            <a:ext cx="1766410" cy="1550352"/>
            <a:chOff x="649648" y="271400"/>
            <a:chExt cx="6215377" cy="5455143"/>
          </a:xfrm>
        </p:grpSpPr>
        <p:sp>
          <p:nvSpPr>
            <p:cNvPr id="466" name="Google Shape;8342;p74">
              <a:extLst>
                <a:ext uri="{FF2B5EF4-FFF2-40B4-BE49-F238E27FC236}">
                  <a16:creationId xmlns:a16="http://schemas.microsoft.com/office/drawing/2014/main" id="{D42166EA-652D-9503-ED16-357ACC52450D}"/>
                </a:ext>
              </a:extLst>
            </p:cNvPr>
            <p:cNvSpPr/>
            <p:nvPr/>
          </p:nvSpPr>
          <p:spPr>
            <a:xfrm>
              <a:off x="2641907" y="3717593"/>
              <a:ext cx="3573900" cy="2008950"/>
            </a:xfrm>
            <a:custGeom>
              <a:avLst/>
              <a:gdLst/>
              <a:ahLst/>
              <a:cxnLst/>
              <a:rect l="l" t="t" r="r" b="b"/>
              <a:pathLst>
                <a:path w="142956" h="80358" fill="none" extrusionOk="0">
                  <a:moveTo>
                    <a:pt x="0" y="50612"/>
                  </a:moveTo>
                  <a:cubicBezTo>
                    <a:pt x="53053" y="80357"/>
                    <a:pt x="120314" y="56605"/>
                    <a:pt x="142956" y="0"/>
                  </a:cubicBezTo>
                </a:path>
              </a:pathLst>
            </a:custGeom>
            <a:noFill/>
            <a:ln w="9525" cap="flat" cmpd="sng">
              <a:solidFill>
                <a:srgbClr val="325D79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467" name="Google Shape;8343;p74">
              <a:extLst>
                <a:ext uri="{FF2B5EF4-FFF2-40B4-BE49-F238E27FC236}">
                  <a16:creationId xmlns:a16="http://schemas.microsoft.com/office/drawing/2014/main" id="{0D02CE4E-7D99-11F0-E31B-38556541581D}"/>
                </a:ext>
              </a:extLst>
            </p:cNvPr>
            <p:cNvSpPr/>
            <p:nvPr/>
          </p:nvSpPr>
          <p:spPr>
            <a:xfrm>
              <a:off x="1359875" y="2446825"/>
              <a:ext cx="338550" cy="1598275"/>
            </a:xfrm>
            <a:custGeom>
              <a:avLst/>
              <a:gdLst/>
              <a:ahLst/>
              <a:cxnLst/>
              <a:rect l="l" t="t" r="r" b="b"/>
              <a:pathLst>
                <a:path w="13542" h="63931" fill="none" extrusionOk="0">
                  <a:moveTo>
                    <a:pt x="888" y="0"/>
                  </a:moveTo>
                  <a:cubicBezTo>
                    <a:pt x="223" y="4440"/>
                    <a:pt x="1" y="9102"/>
                    <a:pt x="1" y="13763"/>
                  </a:cubicBezTo>
                  <a:cubicBezTo>
                    <a:pt x="1" y="31300"/>
                    <a:pt x="4662" y="48614"/>
                    <a:pt x="13541" y="63931"/>
                  </a:cubicBezTo>
                </a:path>
              </a:pathLst>
            </a:custGeom>
            <a:noFill/>
            <a:ln w="9525" cap="flat" cmpd="sng">
              <a:solidFill>
                <a:srgbClr val="325D79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468" name="Google Shape;8344;p74">
              <a:extLst>
                <a:ext uri="{FF2B5EF4-FFF2-40B4-BE49-F238E27FC236}">
                  <a16:creationId xmlns:a16="http://schemas.microsoft.com/office/drawing/2014/main" id="{2EA65288-B152-2EA0-84CE-7887C526C569}"/>
                </a:ext>
              </a:extLst>
            </p:cNvPr>
            <p:cNvSpPr/>
            <p:nvPr/>
          </p:nvSpPr>
          <p:spPr>
            <a:xfrm>
              <a:off x="1709500" y="271400"/>
              <a:ext cx="5149975" cy="2519525"/>
            </a:xfrm>
            <a:custGeom>
              <a:avLst/>
              <a:gdLst/>
              <a:ahLst/>
              <a:cxnLst/>
              <a:rect l="l" t="t" r="r" b="b"/>
              <a:pathLst>
                <a:path w="205999" h="100781" fill="none" extrusionOk="0">
                  <a:moveTo>
                    <a:pt x="187352" y="100780"/>
                  </a:moveTo>
                  <a:cubicBezTo>
                    <a:pt x="187352" y="77694"/>
                    <a:pt x="179361" y="55496"/>
                    <a:pt x="165154" y="37738"/>
                  </a:cubicBezTo>
                  <a:lnTo>
                    <a:pt x="187352" y="37738"/>
                  </a:lnTo>
                  <a:cubicBezTo>
                    <a:pt x="197563" y="37738"/>
                    <a:pt x="205998" y="29302"/>
                    <a:pt x="205998" y="18869"/>
                  </a:cubicBezTo>
                  <a:cubicBezTo>
                    <a:pt x="205998" y="8436"/>
                    <a:pt x="197563" y="1"/>
                    <a:pt x="187352" y="1"/>
                  </a:cubicBezTo>
                  <a:lnTo>
                    <a:pt x="91012" y="1"/>
                  </a:lnTo>
                  <a:lnTo>
                    <a:pt x="89681" y="1"/>
                  </a:lnTo>
                  <a:lnTo>
                    <a:pt x="86573" y="1"/>
                  </a:lnTo>
                  <a:cubicBezTo>
                    <a:pt x="51056" y="1"/>
                    <a:pt x="17981" y="18869"/>
                    <a:pt x="0" y="49725"/>
                  </a:cubicBezTo>
                </a:path>
              </a:pathLst>
            </a:custGeom>
            <a:noFill/>
            <a:ln w="9525" cap="flat" cmpd="sng">
              <a:solidFill>
                <a:srgbClr val="325D79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469" name="Google Shape;8345;p74">
              <a:extLst>
                <a:ext uri="{FF2B5EF4-FFF2-40B4-BE49-F238E27FC236}">
                  <a16:creationId xmlns:a16="http://schemas.microsoft.com/office/drawing/2014/main" id="{3824BC97-CEE8-E35D-4660-5B38351041B4}"/>
                </a:ext>
              </a:extLst>
            </p:cNvPr>
            <p:cNvSpPr/>
            <p:nvPr/>
          </p:nvSpPr>
          <p:spPr>
            <a:xfrm>
              <a:off x="5965975" y="415700"/>
              <a:ext cx="754750" cy="754750"/>
            </a:xfrm>
            <a:custGeom>
              <a:avLst/>
              <a:gdLst/>
              <a:ahLst/>
              <a:cxnLst/>
              <a:rect l="l" t="t" r="r" b="b"/>
              <a:pathLst>
                <a:path w="30190" h="30190" fill="none" extrusionOk="0">
                  <a:moveTo>
                    <a:pt x="17315" y="0"/>
                  </a:moveTo>
                  <a:cubicBezTo>
                    <a:pt x="5772" y="0"/>
                    <a:pt x="0" y="13763"/>
                    <a:pt x="7992" y="21977"/>
                  </a:cubicBezTo>
                  <a:cubicBezTo>
                    <a:pt x="16205" y="30190"/>
                    <a:pt x="30190" y="24418"/>
                    <a:pt x="30190" y="12875"/>
                  </a:cubicBezTo>
                  <a:cubicBezTo>
                    <a:pt x="30190" y="5772"/>
                    <a:pt x="24418" y="0"/>
                    <a:pt x="1731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470" name="Google Shape;8346;p74">
              <a:extLst>
                <a:ext uri="{FF2B5EF4-FFF2-40B4-BE49-F238E27FC236}">
                  <a16:creationId xmlns:a16="http://schemas.microsoft.com/office/drawing/2014/main" id="{DC958525-3433-1C97-42C2-F71611A31869}"/>
                </a:ext>
              </a:extLst>
            </p:cNvPr>
            <p:cNvSpPr/>
            <p:nvPr/>
          </p:nvSpPr>
          <p:spPr>
            <a:xfrm>
              <a:off x="699475" y="2457925"/>
              <a:ext cx="5183275" cy="2647150"/>
            </a:xfrm>
            <a:custGeom>
              <a:avLst/>
              <a:gdLst/>
              <a:ahLst/>
              <a:cxnLst/>
              <a:rect l="l" t="t" r="r" b="b"/>
              <a:pathLst>
                <a:path w="207331" h="105886" fill="none" extrusionOk="0">
                  <a:moveTo>
                    <a:pt x="39513" y="0"/>
                  </a:moveTo>
                  <a:cubicBezTo>
                    <a:pt x="38847" y="4440"/>
                    <a:pt x="38404" y="8880"/>
                    <a:pt x="38626" y="13319"/>
                  </a:cubicBezTo>
                  <a:cubicBezTo>
                    <a:pt x="38404" y="31300"/>
                    <a:pt x="43953" y="48836"/>
                    <a:pt x="54164" y="63487"/>
                  </a:cubicBezTo>
                  <a:lnTo>
                    <a:pt x="18869" y="63487"/>
                  </a:lnTo>
                  <a:cubicBezTo>
                    <a:pt x="8436" y="63487"/>
                    <a:pt x="1" y="71922"/>
                    <a:pt x="1" y="82355"/>
                  </a:cubicBezTo>
                  <a:cubicBezTo>
                    <a:pt x="1" y="92566"/>
                    <a:pt x="8436" y="101002"/>
                    <a:pt x="18869" y="101002"/>
                  </a:cubicBezTo>
                  <a:lnTo>
                    <a:pt x="116097" y="101002"/>
                  </a:lnTo>
                  <a:cubicBezTo>
                    <a:pt x="154277" y="105885"/>
                    <a:pt x="191126" y="85463"/>
                    <a:pt x="207331" y="50390"/>
                  </a:cubicBezTo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471" name="Google Shape;8347;p74">
              <a:extLst>
                <a:ext uri="{FF2B5EF4-FFF2-40B4-BE49-F238E27FC236}">
                  <a16:creationId xmlns:a16="http://schemas.microsoft.com/office/drawing/2014/main" id="{1A4AFA71-4D42-3373-FB88-2BFD66DA6A7F}"/>
                </a:ext>
              </a:extLst>
            </p:cNvPr>
            <p:cNvSpPr/>
            <p:nvPr/>
          </p:nvSpPr>
          <p:spPr>
            <a:xfrm>
              <a:off x="2075775" y="387950"/>
              <a:ext cx="4012325" cy="2402975"/>
            </a:xfrm>
            <a:custGeom>
              <a:avLst/>
              <a:gdLst/>
              <a:ahLst/>
              <a:cxnLst/>
              <a:rect l="l" t="t" r="r" b="b"/>
              <a:pathLst>
                <a:path w="160493" h="96119" fill="none" extrusionOk="0">
                  <a:moveTo>
                    <a:pt x="160492" y="96118"/>
                  </a:moveTo>
                  <a:cubicBezTo>
                    <a:pt x="160492" y="57494"/>
                    <a:pt x="135630" y="23530"/>
                    <a:pt x="99003" y="11765"/>
                  </a:cubicBezTo>
                  <a:cubicBezTo>
                    <a:pt x="62377" y="0"/>
                    <a:pt x="22420" y="13097"/>
                    <a:pt x="0" y="44397"/>
                  </a:cubicBezTo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472" name="Google Shape;8348;p74">
              <a:extLst>
                <a:ext uri="{FF2B5EF4-FFF2-40B4-BE49-F238E27FC236}">
                  <a16:creationId xmlns:a16="http://schemas.microsoft.com/office/drawing/2014/main" id="{40073946-ACA0-4526-5575-3B99C3D5D1EA}"/>
                </a:ext>
              </a:extLst>
            </p:cNvPr>
            <p:cNvSpPr/>
            <p:nvPr/>
          </p:nvSpPr>
          <p:spPr>
            <a:xfrm>
              <a:off x="649648" y="670971"/>
              <a:ext cx="5183118" cy="4298214"/>
            </a:xfrm>
            <a:custGeom>
              <a:avLst/>
              <a:gdLst/>
              <a:ahLst/>
              <a:cxnLst/>
              <a:rect l="l" t="t" r="r" b="b"/>
              <a:pathLst>
                <a:path w="205333" h="170260" fill="none" extrusionOk="0">
                  <a:moveTo>
                    <a:pt x="205333" y="84575"/>
                  </a:moveTo>
                  <a:cubicBezTo>
                    <a:pt x="205333" y="51944"/>
                    <a:pt x="185133" y="22865"/>
                    <a:pt x="154721" y="11322"/>
                  </a:cubicBezTo>
                  <a:cubicBezTo>
                    <a:pt x="124088" y="1"/>
                    <a:pt x="89681" y="8880"/>
                    <a:pt x="68371" y="33520"/>
                  </a:cubicBezTo>
                  <a:lnTo>
                    <a:pt x="18869" y="33520"/>
                  </a:lnTo>
                  <a:cubicBezTo>
                    <a:pt x="8436" y="33520"/>
                    <a:pt x="1" y="41955"/>
                    <a:pt x="1" y="52388"/>
                  </a:cubicBezTo>
                  <a:cubicBezTo>
                    <a:pt x="1" y="62599"/>
                    <a:pt x="8436" y="71034"/>
                    <a:pt x="18869" y="71034"/>
                  </a:cubicBezTo>
                  <a:lnTo>
                    <a:pt x="50612" y="71034"/>
                  </a:lnTo>
                  <a:cubicBezTo>
                    <a:pt x="44175" y="108549"/>
                    <a:pt x="65929" y="145176"/>
                    <a:pt x="101668" y="157607"/>
                  </a:cubicBezTo>
                  <a:cubicBezTo>
                    <a:pt x="137629" y="170260"/>
                    <a:pt x="177363" y="155165"/>
                    <a:pt x="195788" y="121868"/>
                  </a:cubicBezTo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473" name="Google Shape;8349;p74">
              <a:extLst>
                <a:ext uri="{FF2B5EF4-FFF2-40B4-BE49-F238E27FC236}">
                  <a16:creationId xmlns:a16="http://schemas.microsoft.com/office/drawing/2014/main" id="{00F408F2-7FD6-3747-C8DE-A08F6758E735}"/>
                </a:ext>
              </a:extLst>
            </p:cNvPr>
            <p:cNvSpPr/>
            <p:nvPr/>
          </p:nvSpPr>
          <p:spPr>
            <a:xfrm>
              <a:off x="1731700" y="1059450"/>
              <a:ext cx="5133325" cy="3762600"/>
            </a:xfrm>
            <a:custGeom>
              <a:avLst/>
              <a:gdLst/>
              <a:ahLst/>
              <a:cxnLst/>
              <a:rect l="l" t="t" r="r" b="b"/>
              <a:pathLst>
                <a:path w="205333" h="150504" fill="none" extrusionOk="0">
                  <a:moveTo>
                    <a:pt x="85685" y="0"/>
                  </a:moveTo>
                  <a:cubicBezTo>
                    <a:pt x="33297" y="222"/>
                    <a:pt x="0" y="56383"/>
                    <a:pt x="25306" y="102333"/>
                  </a:cubicBezTo>
                  <a:cubicBezTo>
                    <a:pt x="50390" y="148283"/>
                    <a:pt x="115652" y="150503"/>
                    <a:pt x="144066" y="106551"/>
                  </a:cubicBezTo>
                  <a:lnTo>
                    <a:pt x="186464" y="106551"/>
                  </a:lnTo>
                  <a:cubicBezTo>
                    <a:pt x="196897" y="106551"/>
                    <a:pt x="205332" y="98116"/>
                    <a:pt x="205332" y="87683"/>
                  </a:cubicBezTo>
                  <a:cubicBezTo>
                    <a:pt x="205332" y="77250"/>
                    <a:pt x="196897" y="68814"/>
                    <a:pt x="186464" y="68814"/>
                  </a:cubicBezTo>
                  <a:lnTo>
                    <a:pt x="154943" y="68814"/>
                  </a:lnTo>
                  <a:cubicBezTo>
                    <a:pt x="154721" y="30856"/>
                    <a:pt x="123865" y="0"/>
                    <a:pt x="8568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474" name="Google Shape;8350;p74">
              <a:extLst>
                <a:ext uri="{FF2B5EF4-FFF2-40B4-BE49-F238E27FC236}">
                  <a16:creationId xmlns:a16="http://schemas.microsoft.com/office/drawing/2014/main" id="{0020CEEC-6961-B716-102B-405AF857C7C3}"/>
                </a:ext>
              </a:extLst>
            </p:cNvPr>
            <p:cNvSpPr/>
            <p:nvPr/>
          </p:nvSpPr>
          <p:spPr>
            <a:xfrm>
              <a:off x="5965975" y="2912975"/>
              <a:ext cx="754750" cy="754775"/>
            </a:xfrm>
            <a:custGeom>
              <a:avLst/>
              <a:gdLst/>
              <a:ahLst/>
              <a:cxnLst/>
              <a:rect l="l" t="t" r="r" b="b"/>
              <a:pathLst>
                <a:path w="30190" h="30191" fill="none" extrusionOk="0">
                  <a:moveTo>
                    <a:pt x="17315" y="1"/>
                  </a:moveTo>
                  <a:cubicBezTo>
                    <a:pt x="5772" y="1"/>
                    <a:pt x="0" y="13764"/>
                    <a:pt x="7992" y="21977"/>
                  </a:cubicBezTo>
                  <a:cubicBezTo>
                    <a:pt x="16205" y="30190"/>
                    <a:pt x="30190" y="24419"/>
                    <a:pt x="30190" y="12876"/>
                  </a:cubicBezTo>
                  <a:cubicBezTo>
                    <a:pt x="30190" y="5772"/>
                    <a:pt x="24418" y="1"/>
                    <a:pt x="1731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475" name="Google Shape;8351;p74">
              <a:extLst>
                <a:ext uri="{FF2B5EF4-FFF2-40B4-BE49-F238E27FC236}">
                  <a16:creationId xmlns:a16="http://schemas.microsoft.com/office/drawing/2014/main" id="{ED8786CB-C9E1-D4AA-B7A5-27C51701084E}"/>
                </a:ext>
              </a:extLst>
            </p:cNvPr>
            <p:cNvSpPr/>
            <p:nvPr/>
          </p:nvSpPr>
          <p:spPr>
            <a:xfrm>
              <a:off x="2453125" y="1464550"/>
              <a:ext cx="2874675" cy="2785900"/>
            </a:xfrm>
            <a:custGeom>
              <a:avLst/>
              <a:gdLst/>
              <a:ahLst/>
              <a:cxnLst/>
              <a:rect l="l" t="t" r="r" b="b"/>
              <a:pathLst>
                <a:path w="114987" h="111436" fill="none" extrusionOk="0">
                  <a:moveTo>
                    <a:pt x="56828" y="1"/>
                  </a:moveTo>
                  <a:cubicBezTo>
                    <a:pt x="31744" y="1"/>
                    <a:pt x="9990" y="17759"/>
                    <a:pt x="4884" y="42621"/>
                  </a:cubicBezTo>
                  <a:cubicBezTo>
                    <a:pt x="1" y="67483"/>
                    <a:pt x="13320" y="92123"/>
                    <a:pt x="36628" y="101890"/>
                  </a:cubicBezTo>
                  <a:cubicBezTo>
                    <a:pt x="59936" y="111435"/>
                    <a:pt x="87017" y="103444"/>
                    <a:pt x="101002" y="82356"/>
                  </a:cubicBezTo>
                  <a:cubicBezTo>
                    <a:pt x="114987" y="61268"/>
                    <a:pt x="112323" y="33298"/>
                    <a:pt x="94343" y="15539"/>
                  </a:cubicBezTo>
                  <a:cubicBezTo>
                    <a:pt x="84353" y="5550"/>
                    <a:pt x="71035" y="1"/>
                    <a:pt x="5682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476" name="Google Shape;8352;p74">
              <a:extLst>
                <a:ext uri="{FF2B5EF4-FFF2-40B4-BE49-F238E27FC236}">
                  <a16:creationId xmlns:a16="http://schemas.microsoft.com/office/drawing/2014/main" id="{6935250F-5B5D-6111-ED3A-D4B9604DC40E}"/>
                </a:ext>
              </a:extLst>
            </p:cNvPr>
            <p:cNvSpPr/>
            <p:nvPr/>
          </p:nvSpPr>
          <p:spPr>
            <a:xfrm>
              <a:off x="732775" y="4183825"/>
              <a:ext cx="754775" cy="760300"/>
            </a:xfrm>
            <a:custGeom>
              <a:avLst/>
              <a:gdLst/>
              <a:ahLst/>
              <a:cxnLst/>
              <a:rect l="l" t="t" r="r" b="b"/>
              <a:pathLst>
                <a:path w="30191" h="30412" fill="none" extrusionOk="0">
                  <a:moveTo>
                    <a:pt x="17315" y="0"/>
                  </a:moveTo>
                  <a:cubicBezTo>
                    <a:pt x="5772" y="0"/>
                    <a:pt x="1" y="13985"/>
                    <a:pt x="7992" y="22199"/>
                  </a:cubicBezTo>
                  <a:cubicBezTo>
                    <a:pt x="16205" y="30412"/>
                    <a:pt x="30190" y="24640"/>
                    <a:pt x="30190" y="13097"/>
                  </a:cubicBezTo>
                  <a:cubicBezTo>
                    <a:pt x="30190" y="5772"/>
                    <a:pt x="24419" y="0"/>
                    <a:pt x="1731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477" name="Google Shape;8353;p74">
              <a:extLst>
                <a:ext uri="{FF2B5EF4-FFF2-40B4-BE49-F238E27FC236}">
                  <a16:creationId xmlns:a16="http://schemas.microsoft.com/office/drawing/2014/main" id="{1BF7AD35-4267-0197-68BE-4C168D233433}"/>
                </a:ext>
              </a:extLst>
            </p:cNvPr>
            <p:cNvSpPr/>
            <p:nvPr/>
          </p:nvSpPr>
          <p:spPr>
            <a:xfrm>
              <a:off x="732775" y="1669900"/>
              <a:ext cx="754775" cy="754750"/>
            </a:xfrm>
            <a:custGeom>
              <a:avLst/>
              <a:gdLst/>
              <a:ahLst/>
              <a:cxnLst/>
              <a:rect l="l" t="t" r="r" b="b"/>
              <a:pathLst>
                <a:path w="30191" h="30190" fill="none" extrusionOk="0">
                  <a:moveTo>
                    <a:pt x="17315" y="0"/>
                  </a:moveTo>
                  <a:cubicBezTo>
                    <a:pt x="5772" y="0"/>
                    <a:pt x="1" y="13985"/>
                    <a:pt x="8214" y="22198"/>
                  </a:cubicBezTo>
                  <a:cubicBezTo>
                    <a:pt x="16205" y="30189"/>
                    <a:pt x="30190" y="24418"/>
                    <a:pt x="30190" y="12875"/>
                  </a:cubicBezTo>
                  <a:cubicBezTo>
                    <a:pt x="30190" y="5772"/>
                    <a:pt x="24419" y="0"/>
                    <a:pt x="1731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478" name="Google Shape;8354;p74">
            <a:extLst>
              <a:ext uri="{FF2B5EF4-FFF2-40B4-BE49-F238E27FC236}">
                <a16:creationId xmlns:a16="http://schemas.microsoft.com/office/drawing/2014/main" id="{7EEC0845-050D-76DE-E425-D7DE347623B5}"/>
              </a:ext>
            </a:extLst>
          </p:cNvPr>
          <p:cNvGrpSpPr/>
          <p:nvPr/>
        </p:nvGrpSpPr>
        <p:grpSpPr>
          <a:xfrm>
            <a:off x="4631687" y="2565991"/>
            <a:ext cx="1535408" cy="1630978"/>
            <a:chOff x="2499700" y="1135950"/>
            <a:chExt cx="732402" cy="777990"/>
          </a:xfrm>
        </p:grpSpPr>
        <p:grpSp>
          <p:nvGrpSpPr>
            <p:cNvPr id="479" name="Google Shape;8355;p74">
              <a:extLst>
                <a:ext uri="{FF2B5EF4-FFF2-40B4-BE49-F238E27FC236}">
                  <a16:creationId xmlns:a16="http://schemas.microsoft.com/office/drawing/2014/main" id="{AB352730-BACC-1C14-4149-54D0974E175E}"/>
                </a:ext>
              </a:extLst>
            </p:cNvPr>
            <p:cNvGrpSpPr/>
            <p:nvPr/>
          </p:nvGrpSpPr>
          <p:grpSpPr>
            <a:xfrm>
              <a:off x="2499700" y="1135950"/>
              <a:ext cx="732402" cy="694705"/>
              <a:chOff x="2499700" y="1135950"/>
              <a:chExt cx="732402" cy="694705"/>
            </a:xfrm>
          </p:grpSpPr>
          <p:sp>
            <p:nvSpPr>
              <p:cNvPr id="486" name="Google Shape;8356;p74">
                <a:extLst>
                  <a:ext uri="{FF2B5EF4-FFF2-40B4-BE49-F238E27FC236}">
                    <a16:creationId xmlns:a16="http://schemas.microsoft.com/office/drawing/2014/main" id="{57A98614-0729-CF8A-605E-13338D82D5D0}"/>
                  </a:ext>
                </a:extLst>
              </p:cNvPr>
              <p:cNvSpPr/>
              <p:nvPr/>
            </p:nvSpPr>
            <p:spPr>
              <a:xfrm>
                <a:off x="2721907" y="1135950"/>
                <a:ext cx="288719" cy="199571"/>
              </a:xfrm>
              <a:custGeom>
                <a:avLst/>
                <a:gdLst/>
                <a:ahLst/>
                <a:cxnLst/>
                <a:rect l="l" t="t" r="r" b="b"/>
                <a:pathLst>
                  <a:path w="81559" h="56376" extrusionOk="0">
                    <a:moveTo>
                      <a:pt x="40780" y="1"/>
                    </a:moveTo>
                    <a:cubicBezTo>
                      <a:pt x="38862" y="1"/>
                      <a:pt x="36944" y="556"/>
                      <a:pt x="35329" y="1666"/>
                    </a:cubicBezTo>
                    <a:cubicBezTo>
                      <a:pt x="24427" y="9338"/>
                      <a:pt x="1211" y="28718"/>
                      <a:pt x="0" y="51329"/>
                    </a:cubicBezTo>
                    <a:lnTo>
                      <a:pt x="1211" y="51732"/>
                    </a:lnTo>
                    <a:cubicBezTo>
                      <a:pt x="4845" y="52944"/>
                      <a:pt x="8479" y="54357"/>
                      <a:pt x="12113" y="56174"/>
                    </a:cubicBezTo>
                    <a:lnTo>
                      <a:pt x="12113" y="53145"/>
                    </a:lnTo>
                    <a:cubicBezTo>
                      <a:pt x="12113" y="36591"/>
                      <a:pt x="29071" y="22662"/>
                      <a:pt x="36944" y="17009"/>
                    </a:cubicBezTo>
                    <a:cubicBezTo>
                      <a:pt x="38155" y="16202"/>
                      <a:pt x="39467" y="15798"/>
                      <a:pt x="40780" y="15798"/>
                    </a:cubicBezTo>
                    <a:cubicBezTo>
                      <a:pt x="42092" y="15798"/>
                      <a:pt x="43404" y="16202"/>
                      <a:pt x="44615" y="17009"/>
                    </a:cubicBezTo>
                    <a:cubicBezTo>
                      <a:pt x="52489" y="22662"/>
                      <a:pt x="69446" y="36591"/>
                      <a:pt x="69446" y="53145"/>
                    </a:cubicBezTo>
                    <a:lnTo>
                      <a:pt x="69446" y="56376"/>
                    </a:lnTo>
                    <a:cubicBezTo>
                      <a:pt x="72878" y="54559"/>
                      <a:pt x="76512" y="53145"/>
                      <a:pt x="80146" y="51934"/>
                    </a:cubicBezTo>
                    <a:lnTo>
                      <a:pt x="81559" y="51530"/>
                    </a:lnTo>
                    <a:cubicBezTo>
                      <a:pt x="80751" y="28920"/>
                      <a:pt x="57132" y="9540"/>
                      <a:pt x="46230" y="1666"/>
                    </a:cubicBezTo>
                    <a:cubicBezTo>
                      <a:pt x="44615" y="556"/>
                      <a:pt x="42697" y="1"/>
                      <a:pt x="4078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487" name="Google Shape;8357;p74">
                <a:extLst>
                  <a:ext uri="{FF2B5EF4-FFF2-40B4-BE49-F238E27FC236}">
                    <a16:creationId xmlns:a16="http://schemas.microsoft.com/office/drawing/2014/main" id="{775ED6C0-8F88-611C-2C70-0C074C6A72B5}"/>
                  </a:ext>
                </a:extLst>
              </p:cNvPr>
              <p:cNvSpPr/>
              <p:nvPr/>
            </p:nvSpPr>
            <p:spPr>
              <a:xfrm>
                <a:off x="2499700" y="1313180"/>
                <a:ext cx="225119" cy="278853"/>
              </a:xfrm>
              <a:custGeom>
                <a:avLst/>
                <a:gdLst/>
                <a:ahLst/>
                <a:cxnLst/>
                <a:rect l="l" t="t" r="r" b="b"/>
                <a:pathLst>
                  <a:path w="63593" h="78772" extrusionOk="0">
                    <a:moveTo>
                      <a:pt x="53819" y="1"/>
                    </a:moveTo>
                    <a:cubicBezTo>
                      <a:pt x="53376" y="1"/>
                      <a:pt x="52933" y="13"/>
                      <a:pt x="52489" y="39"/>
                    </a:cubicBezTo>
                    <a:cubicBezTo>
                      <a:pt x="33311" y="39"/>
                      <a:pt x="13527" y="12758"/>
                      <a:pt x="4442" y="19420"/>
                    </a:cubicBezTo>
                    <a:cubicBezTo>
                      <a:pt x="1212" y="21842"/>
                      <a:pt x="1" y="26082"/>
                      <a:pt x="1212" y="29917"/>
                    </a:cubicBezTo>
                    <a:cubicBezTo>
                      <a:pt x="5048" y="42434"/>
                      <a:pt x="16353" y="70697"/>
                      <a:pt x="37550" y="78772"/>
                    </a:cubicBezTo>
                    <a:cubicBezTo>
                      <a:pt x="37752" y="78368"/>
                      <a:pt x="37954" y="77964"/>
                      <a:pt x="38156" y="77561"/>
                    </a:cubicBezTo>
                    <a:cubicBezTo>
                      <a:pt x="40377" y="74533"/>
                      <a:pt x="43001" y="71504"/>
                      <a:pt x="45827" y="68678"/>
                    </a:cubicBezTo>
                    <a:cubicBezTo>
                      <a:pt x="44818" y="68476"/>
                      <a:pt x="43809" y="68072"/>
                      <a:pt x="42799" y="67871"/>
                    </a:cubicBezTo>
                    <a:cubicBezTo>
                      <a:pt x="27255" y="62824"/>
                      <a:pt x="19179" y="42232"/>
                      <a:pt x="16151" y="32946"/>
                    </a:cubicBezTo>
                    <a:cubicBezTo>
                      <a:pt x="15344" y="30321"/>
                      <a:pt x="16353" y="27293"/>
                      <a:pt x="18574" y="25678"/>
                    </a:cubicBezTo>
                    <a:cubicBezTo>
                      <a:pt x="25034" y="20833"/>
                      <a:pt x="38963" y="11748"/>
                      <a:pt x="52489" y="11748"/>
                    </a:cubicBezTo>
                    <a:cubicBezTo>
                      <a:pt x="55316" y="11748"/>
                      <a:pt x="57940" y="12152"/>
                      <a:pt x="60564" y="12960"/>
                    </a:cubicBezTo>
                    <a:cubicBezTo>
                      <a:pt x="61574" y="13363"/>
                      <a:pt x="62583" y="13767"/>
                      <a:pt x="63593" y="14171"/>
                    </a:cubicBezTo>
                    <a:cubicBezTo>
                      <a:pt x="62987" y="10335"/>
                      <a:pt x="62785" y="6701"/>
                      <a:pt x="62785" y="2866"/>
                    </a:cubicBezTo>
                    <a:lnTo>
                      <a:pt x="62785" y="1452"/>
                    </a:lnTo>
                    <a:cubicBezTo>
                      <a:pt x="59796" y="573"/>
                      <a:pt x="56808" y="1"/>
                      <a:pt x="53819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488" name="Google Shape;8358;p74">
                <a:extLst>
                  <a:ext uri="{FF2B5EF4-FFF2-40B4-BE49-F238E27FC236}">
                    <a16:creationId xmlns:a16="http://schemas.microsoft.com/office/drawing/2014/main" id="{A80FA2FE-7553-6802-FB25-EB90D701048E}"/>
                  </a:ext>
                </a:extLst>
              </p:cNvPr>
              <p:cNvSpPr/>
              <p:nvPr/>
            </p:nvSpPr>
            <p:spPr>
              <a:xfrm>
                <a:off x="2721907" y="1317604"/>
                <a:ext cx="53599" cy="72899"/>
              </a:xfrm>
              <a:custGeom>
                <a:avLst/>
                <a:gdLst/>
                <a:ahLst/>
                <a:cxnLst/>
                <a:rect l="l" t="t" r="r" b="b"/>
                <a:pathLst>
                  <a:path w="15141" h="20593" extrusionOk="0">
                    <a:moveTo>
                      <a:pt x="0" y="1"/>
                    </a:moveTo>
                    <a:lnTo>
                      <a:pt x="0" y="1414"/>
                    </a:lnTo>
                    <a:cubicBezTo>
                      <a:pt x="0" y="5249"/>
                      <a:pt x="202" y="9085"/>
                      <a:pt x="808" y="12921"/>
                    </a:cubicBezTo>
                    <a:cubicBezTo>
                      <a:pt x="5653" y="14738"/>
                      <a:pt x="9892" y="17362"/>
                      <a:pt x="13930" y="20592"/>
                    </a:cubicBezTo>
                    <a:cubicBezTo>
                      <a:pt x="14333" y="20188"/>
                      <a:pt x="14737" y="19785"/>
                      <a:pt x="15141" y="19583"/>
                    </a:cubicBezTo>
                    <a:cubicBezTo>
                      <a:pt x="13324" y="14738"/>
                      <a:pt x="12315" y="9893"/>
                      <a:pt x="12113" y="4846"/>
                    </a:cubicBezTo>
                    <a:cubicBezTo>
                      <a:pt x="8681" y="3029"/>
                      <a:pt x="5047" y="1414"/>
                      <a:pt x="1211" y="404"/>
                    </a:cubicBezTo>
                    <a:lnTo>
                      <a:pt x="0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489" name="Google Shape;8359;p74">
                <a:extLst>
                  <a:ext uri="{FF2B5EF4-FFF2-40B4-BE49-F238E27FC236}">
                    <a16:creationId xmlns:a16="http://schemas.microsoft.com/office/drawing/2014/main" id="{6EF3EDA7-4049-EF73-FE88-2F04FC9979D3}"/>
                  </a:ext>
                </a:extLst>
              </p:cNvPr>
              <p:cNvSpPr/>
              <p:nvPr/>
            </p:nvSpPr>
            <p:spPr>
              <a:xfrm>
                <a:off x="2764773" y="1334751"/>
                <a:ext cx="47171" cy="52173"/>
              </a:xfrm>
              <a:custGeom>
                <a:avLst/>
                <a:gdLst/>
                <a:ahLst/>
                <a:cxnLst/>
                <a:rect l="l" t="t" r="r" b="b"/>
                <a:pathLst>
                  <a:path w="13325" h="14738" extrusionOk="0">
                    <a:moveTo>
                      <a:pt x="1" y="1"/>
                    </a:moveTo>
                    <a:cubicBezTo>
                      <a:pt x="203" y="5048"/>
                      <a:pt x="1212" y="9893"/>
                      <a:pt x="3029" y="14738"/>
                    </a:cubicBezTo>
                    <a:cubicBezTo>
                      <a:pt x="6259" y="12315"/>
                      <a:pt x="9691" y="10498"/>
                      <a:pt x="13325" y="9085"/>
                    </a:cubicBezTo>
                    <a:cubicBezTo>
                      <a:pt x="9287" y="5451"/>
                      <a:pt x="4846" y="2423"/>
                      <a:pt x="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490" name="Google Shape;8360;p74">
                <a:extLst>
                  <a:ext uri="{FF2B5EF4-FFF2-40B4-BE49-F238E27FC236}">
                    <a16:creationId xmlns:a16="http://schemas.microsoft.com/office/drawing/2014/main" id="{87CD1615-E5CD-04DD-1F8A-70DFE59BEDA2}"/>
                  </a:ext>
                </a:extLst>
              </p:cNvPr>
              <p:cNvSpPr/>
              <p:nvPr/>
            </p:nvSpPr>
            <p:spPr>
              <a:xfrm>
                <a:off x="2554001" y="1354757"/>
                <a:ext cx="187956" cy="201536"/>
              </a:xfrm>
              <a:custGeom>
                <a:avLst/>
                <a:gdLst/>
                <a:ahLst/>
                <a:cxnLst/>
                <a:rect l="l" t="t" r="r" b="b"/>
                <a:pathLst>
                  <a:path w="53095" h="56931" extrusionOk="0">
                    <a:moveTo>
                      <a:pt x="37146" y="0"/>
                    </a:moveTo>
                    <a:cubicBezTo>
                      <a:pt x="23620" y="0"/>
                      <a:pt x="9489" y="9085"/>
                      <a:pt x="3231" y="13930"/>
                    </a:cubicBezTo>
                    <a:cubicBezTo>
                      <a:pt x="808" y="15545"/>
                      <a:pt x="1" y="18573"/>
                      <a:pt x="808" y="21198"/>
                    </a:cubicBezTo>
                    <a:cubicBezTo>
                      <a:pt x="3634" y="30282"/>
                      <a:pt x="11710" y="51076"/>
                      <a:pt x="27456" y="56123"/>
                    </a:cubicBezTo>
                    <a:cubicBezTo>
                      <a:pt x="28466" y="56324"/>
                      <a:pt x="29273" y="56728"/>
                      <a:pt x="30282" y="56930"/>
                    </a:cubicBezTo>
                    <a:cubicBezTo>
                      <a:pt x="34926" y="52287"/>
                      <a:pt x="40174" y="48249"/>
                      <a:pt x="46029" y="45221"/>
                    </a:cubicBezTo>
                    <a:cubicBezTo>
                      <a:pt x="46029" y="44414"/>
                      <a:pt x="46029" y="43404"/>
                      <a:pt x="46029" y="42395"/>
                    </a:cubicBezTo>
                    <a:cubicBezTo>
                      <a:pt x="45827" y="34118"/>
                      <a:pt x="48452" y="25841"/>
                      <a:pt x="53095" y="18977"/>
                    </a:cubicBezTo>
                    <a:cubicBezTo>
                      <a:pt x="50672" y="13728"/>
                      <a:pt x="49057" y="8075"/>
                      <a:pt x="48250" y="2423"/>
                    </a:cubicBezTo>
                    <a:cubicBezTo>
                      <a:pt x="47240" y="2019"/>
                      <a:pt x="46231" y="1615"/>
                      <a:pt x="45221" y="1413"/>
                    </a:cubicBezTo>
                    <a:cubicBezTo>
                      <a:pt x="42597" y="404"/>
                      <a:pt x="39771" y="0"/>
                      <a:pt x="37146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491" name="Google Shape;8361;p74">
                <a:extLst>
                  <a:ext uri="{FF2B5EF4-FFF2-40B4-BE49-F238E27FC236}">
                    <a16:creationId xmlns:a16="http://schemas.microsoft.com/office/drawing/2014/main" id="{8C0046B9-C30C-B8F6-4A51-C95710161BB8}"/>
                  </a:ext>
                </a:extLst>
              </p:cNvPr>
              <p:cNvSpPr/>
              <p:nvPr/>
            </p:nvSpPr>
            <p:spPr>
              <a:xfrm>
                <a:off x="2724763" y="1363329"/>
                <a:ext cx="46455" cy="58605"/>
              </a:xfrm>
              <a:custGeom>
                <a:avLst/>
                <a:gdLst/>
                <a:ahLst/>
                <a:cxnLst/>
                <a:rect l="l" t="t" r="r" b="b"/>
                <a:pathLst>
                  <a:path w="13123" h="16555" extrusionOk="0">
                    <a:moveTo>
                      <a:pt x="1" y="1"/>
                    </a:moveTo>
                    <a:lnTo>
                      <a:pt x="1" y="1"/>
                    </a:lnTo>
                    <a:cubicBezTo>
                      <a:pt x="1010" y="5653"/>
                      <a:pt x="2625" y="11306"/>
                      <a:pt x="4846" y="16555"/>
                    </a:cubicBezTo>
                    <a:cubicBezTo>
                      <a:pt x="6461" y="14334"/>
                      <a:pt x="8076" y="12315"/>
                      <a:pt x="10095" y="10297"/>
                    </a:cubicBezTo>
                    <a:cubicBezTo>
                      <a:pt x="10902" y="9489"/>
                      <a:pt x="12113" y="8480"/>
                      <a:pt x="13123" y="7672"/>
                    </a:cubicBezTo>
                    <a:cubicBezTo>
                      <a:pt x="9085" y="4442"/>
                      <a:pt x="4846" y="1818"/>
                      <a:pt x="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492" name="Google Shape;8362;p74">
                <a:extLst>
                  <a:ext uri="{FF2B5EF4-FFF2-40B4-BE49-F238E27FC236}">
                    <a16:creationId xmlns:a16="http://schemas.microsoft.com/office/drawing/2014/main" id="{8EB69FF0-AABF-AAA2-DEF9-DD085377F704}"/>
                  </a:ext>
                </a:extLst>
              </p:cNvPr>
              <p:cNvSpPr/>
              <p:nvPr/>
            </p:nvSpPr>
            <p:spPr>
              <a:xfrm>
                <a:off x="2587581" y="1591246"/>
                <a:ext cx="277288" cy="238695"/>
              </a:xfrm>
              <a:custGeom>
                <a:avLst/>
                <a:gdLst/>
                <a:ahLst/>
                <a:cxnLst/>
                <a:rect l="l" t="t" r="r" b="b"/>
                <a:pathLst>
                  <a:path w="78330" h="67428" extrusionOk="0">
                    <a:moveTo>
                      <a:pt x="12719" y="0"/>
                    </a:moveTo>
                    <a:cubicBezTo>
                      <a:pt x="1" y="18977"/>
                      <a:pt x="7672" y="48451"/>
                      <a:pt x="11912" y="61169"/>
                    </a:cubicBezTo>
                    <a:cubicBezTo>
                      <a:pt x="13123" y="64803"/>
                      <a:pt x="16555" y="67428"/>
                      <a:pt x="20593" y="67428"/>
                    </a:cubicBezTo>
                    <a:lnTo>
                      <a:pt x="22006" y="67428"/>
                    </a:lnTo>
                    <a:cubicBezTo>
                      <a:pt x="35935" y="67428"/>
                      <a:pt x="64602" y="65207"/>
                      <a:pt x="78330" y="48047"/>
                    </a:cubicBezTo>
                    <a:cubicBezTo>
                      <a:pt x="78128" y="47643"/>
                      <a:pt x="77724" y="47442"/>
                      <a:pt x="77522" y="47038"/>
                    </a:cubicBezTo>
                    <a:cubicBezTo>
                      <a:pt x="75302" y="43808"/>
                      <a:pt x="73283" y="40578"/>
                      <a:pt x="71466" y="37146"/>
                    </a:cubicBezTo>
                    <a:cubicBezTo>
                      <a:pt x="70860" y="37953"/>
                      <a:pt x="70457" y="38761"/>
                      <a:pt x="69851" y="39568"/>
                    </a:cubicBezTo>
                    <a:cubicBezTo>
                      <a:pt x="60363" y="52489"/>
                      <a:pt x="39367" y="54104"/>
                      <a:pt x="29273" y="54104"/>
                    </a:cubicBezTo>
                    <a:lnTo>
                      <a:pt x="28466" y="54104"/>
                    </a:lnTo>
                    <a:cubicBezTo>
                      <a:pt x="25640" y="54104"/>
                      <a:pt x="23015" y="52287"/>
                      <a:pt x="22208" y="49662"/>
                    </a:cubicBezTo>
                    <a:cubicBezTo>
                      <a:pt x="19179" y="40578"/>
                      <a:pt x="13527" y="18977"/>
                      <a:pt x="23217" y="5855"/>
                    </a:cubicBezTo>
                    <a:cubicBezTo>
                      <a:pt x="23823" y="4845"/>
                      <a:pt x="24428" y="4038"/>
                      <a:pt x="25236" y="3230"/>
                    </a:cubicBezTo>
                    <a:cubicBezTo>
                      <a:pt x="21400" y="2625"/>
                      <a:pt x="17766" y="1817"/>
                      <a:pt x="14132" y="606"/>
                    </a:cubicBezTo>
                    <a:cubicBezTo>
                      <a:pt x="13527" y="404"/>
                      <a:pt x="13123" y="202"/>
                      <a:pt x="12719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493" name="Google Shape;8363;p74">
                <a:extLst>
                  <a:ext uri="{FF2B5EF4-FFF2-40B4-BE49-F238E27FC236}">
                    <a16:creationId xmlns:a16="http://schemas.microsoft.com/office/drawing/2014/main" id="{D886A13D-9D48-F4C4-3306-2FCA2E241D22}"/>
                  </a:ext>
                </a:extLst>
              </p:cNvPr>
              <p:cNvSpPr/>
              <p:nvPr/>
            </p:nvSpPr>
            <p:spPr>
              <a:xfrm>
                <a:off x="2631881" y="1556237"/>
                <a:ext cx="95768" cy="46455"/>
              </a:xfrm>
              <a:custGeom>
                <a:avLst/>
                <a:gdLst/>
                <a:ahLst/>
                <a:cxnLst/>
                <a:rect l="l" t="t" r="r" b="b"/>
                <a:pathLst>
                  <a:path w="27053" h="13123" extrusionOk="0">
                    <a:moveTo>
                      <a:pt x="8277" y="0"/>
                    </a:moveTo>
                    <a:cubicBezTo>
                      <a:pt x="5451" y="2826"/>
                      <a:pt x="3029" y="5653"/>
                      <a:pt x="808" y="8883"/>
                    </a:cubicBezTo>
                    <a:cubicBezTo>
                      <a:pt x="404" y="9286"/>
                      <a:pt x="202" y="9690"/>
                      <a:pt x="0" y="9892"/>
                    </a:cubicBezTo>
                    <a:cubicBezTo>
                      <a:pt x="606" y="10094"/>
                      <a:pt x="1010" y="10296"/>
                      <a:pt x="1414" y="10498"/>
                    </a:cubicBezTo>
                    <a:cubicBezTo>
                      <a:pt x="5047" y="11709"/>
                      <a:pt x="8883" y="12517"/>
                      <a:pt x="12719" y="13122"/>
                    </a:cubicBezTo>
                    <a:cubicBezTo>
                      <a:pt x="16554" y="8277"/>
                      <a:pt x="21601" y="4240"/>
                      <a:pt x="27052" y="1211"/>
                    </a:cubicBezTo>
                    <a:lnTo>
                      <a:pt x="27052" y="1211"/>
                    </a:lnTo>
                    <a:cubicBezTo>
                      <a:pt x="25033" y="1615"/>
                      <a:pt x="23015" y="1615"/>
                      <a:pt x="20996" y="1615"/>
                    </a:cubicBezTo>
                    <a:cubicBezTo>
                      <a:pt x="16756" y="1615"/>
                      <a:pt x="12517" y="1009"/>
                      <a:pt x="8277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494" name="Google Shape;8364;p74">
                <a:extLst>
                  <a:ext uri="{FF2B5EF4-FFF2-40B4-BE49-F238E27FC236}">
                    <a16:creationId xmlns:a16="http://schemas.microsoft.com/office/drawing/2014/main" id="{AA608C68-1D55-AF6A-BD5E-682ECAD0400F}"/>
                  </a:ext>
                </a:extLst>
              </p:cNvPr>
              <p:cNvSpPr/>
              <p:nvPr/>
            </p:nvSpPr>
            <p:spPr>
              <a:xfrm>
                <a:off x="2661889" y="1514798"/>
                <a:ext cx="66467" cy="47170"/>
              </a:xfrm>
              <a:custGeom>
                <a:avLst/>
                <a:gdLst/>
                <a:ahLst/>
                <a:cxnLst/>
                <a:rect l="l" t="t" r="r" b="b"/>
                <a:pathLst>
                  <a:path w="18776" h="13325" extrusionOk="0">
                    <a:moveTo>
                      <a:pt x="15747" y="0"/>
                    </a:moveTo>
                    <a:cubicBezTo>
                      <a:pt x="9892" y="3028"/>
                      <a:pt x="4644" y="7066"/>
                      <a:pt x="0" y="11709"/>
                    </a:cubicBezTo>
                    <a:cubicBezTo>
                      <a:pt x="4038" y="12718"/>
                      <a:pt x="8277" y="13324"/>
                      <a:pt x="12517" y="13324"/>
                    </a:cubicBezTo>
                    <a:cubicBezTo>
                      <a:pt x="14536" y="13324"/>
                      <a:pt x="16756" y="13122"/>
                      <a:pt x="18775" y="12920"/>
                    </a:cubicBezTo>
                    <a:cubicBezTo>
                      <a:pt x="16958" y="8883"/>
                      <a:pt x="16151" y="4441"/>
                      <a:pt x="15747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495" name="Google Shape;8365;p74">
                <a:extLst>
                  <a:ext uri="{FF2B5EF4-FFF2-40B4-BE49-F238E27FC236}">
                    <a16:creationId xmlns:a16="http://schemas.microsoft.com/office/drawing/2014/main" id="{5B95130C-308A-1082-4CF7-8196BD77D1C4}"/>
                  </a:ext>
                </a:extLst>
              </p:cNvPr>
              <p:cNvSpPr/>
              <p:nvPr/>
            </p:nvSpPr>
            <p:spPr>
              <a:xfrm>
                <a:off x="2635452" y="1602677"/>
                <a:ext cx="205108" cy="180094"/>
              </a:xfrm>
              <a:custGeom>
                <a:avLst/>
                <a:gdLst/>
                <a:ahLst/>
                <a:cxnLst/>
                <a:rect l="l" t="t" r="r" b="b"/>
                <a:pathLst>
                  <a:path w="57940" h="50874" extrusionOk="0">
                    <a:moveTo>
                      <a:pt x="11710" y="0"/>
                    </a:moveTo>
                    <a:cubicBezTo>
                      <a:pt x="10902" y="808"/>
                      <a:pt x="10297" y="1615"/>
                      <a:pt x="9691" y="2625"/>
                    </a:cubicBezTo>
                    <a:cubicBezTo>
                      <a:pt x="1" y="15949"/>
                      <a:pt x="5653" y="37348"/>
                      <a:pt x="8682" y="46432"/>
                    </a:cubicBezTo>
                    <a:cubicBezTo>
                      <a:pt x="9489" y="49057"/>
                      <a:pt x="12114" y="50874"/>
                      <a:pt x="14940" y="50874"/>
                    </a:cubicBezTo>
                    <a:lnTo>
                      <a:pt x="15747" y="50874"/>
                    </a:lnTo>
                    <a:cubicBezTo>
                      <a:pt x="25841" y="50874"/>
                      <a:pt x="46837" y="49259"/>
                      <a:pt x="56325" y="36338"/>
                    </a:cubicBezTo>
                    <a:cubicBezTo>
                      <a:pt x="56931" y="35531"/>
                      <a:pt x="57334" y="34723"/>
                      <a:pt x="57940" y="33916"/>
                    </a:cubicBezTo>
                    <a:cubicBezTo>
                      <a:pt x="54508" y="27052"/>
                      <a:pt x="52085" y="19582"/>
                      <a:pt x="51278" y="11911"/>
                    </a:cubicBezTo>
                    <a:cubicBezTo>
                      <a:pt x="45222" y="9892"/>
                      <a:pt x="39771" y="6460"/>
                      <a:pt x="35330" y="2019"/>
                    </a:cubicBezTo>
                    <a:cubicBezTo>
                      <a:pt x="34522" y="1413"/>
                      <a:pt x="33916" y="606"/>
                      <a:pt x="33311" y="0"/>
                    </a:cubicBezTo>
                    <a:cubicBezTo>
                      <a:pt x="29677" y="606"/>
                      <a:pt x="26043" y="808"/>
                      <a:pt x="22409" y="808"/>
                    </a:cubicBezTo>
                    <a:cubicBezTo>
                      <a:pt x="18776" y="808"/>
                      <a:pt x="15142" y="606"/>
                      <a:pt x="1171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496" name="Google Shape;8366;p74">
                <a:extLst>
                  <a:ext uri="{FF2B5EF4-FFF2-40B4-BE49-F238E27FC236}">
                    <a16:creationId xmlns:a16="http://schemas.microsoft.com/office/drawing/2014/main" id="{9A5C3C43-CE96-5C0F-D5D6-9CCAF0B0B86D}"/>
                  </a:ext>
                </a:extLst>
              </p:cNvPr>
              <p:cNvSpPr/>
              <p:nvPr/>
            </p:nvSpPr>
            <p:spPr>
              <a:xfrm>
                <a:off x="2676892" y="1560523"/>
                <a:ext cx="76471" cy="45025"/>
              </a:xfrm>
              <a:custGeom>
                <a:avLst/>
                <a:gdLst/>
                <a:ahLst/>
                <a:cxnLst/>
                <a:rect l="l" t="t" r="r" b="b"/>
                <a:pathLst>
                  <a:path w="21602" h="12719" extrusionOk="0">
                    <a:moveTo>
                      <a:pt x="14334" y="0"/>
                    </a:moveTo>
                    <a:cubicBezTo>
                      <a:pt x="8883" y="3029"/>
                      <a:pt x="3836" y="7066"/>
                      <a:pt x="1" y="11911"/>
                    </a:cubicBezTo>
                    <a:cubicBezTo>
                      <a:pt x="3433" y="12517"/>
                      <a:pt x="7067" y="12719"/>
                      <a:pt x="10700" y="12719"/>
                    </a:cubicBezTo>
                    <a:cubicBezTo>
                      <a:pt x="14334" y="12719"/>
                      <a:pt x="17968" y="12517"/>
                      <a:pt x="21602" y="11911"/>
                    </a:cubicBezTo>
                    <a:cubicBezTo>
                      <a:pt x="18574" y="8277"/>
                      <a:pt x="16151" y="4240"/>
                      <a:pt x="14334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497" name="Google Shape;8367;p74">
                <a:extLst>
                  <a:ext uri="{FF2B5EF4-FFF2-40B4-BE49-F238E27FC236}">
                    <a16:creationId xmlns:a16="http://schemas.microsoft.com/office/drawing/2014/main" id="{8F3971DD-8C61-33A5-B82C-839529CA9682}"/>
                  </a:ext>
                </a:extLst>
              </p:cNvPr>
              <p:cNvSpPr/>
              <p:nvPr/>
            </p:nvSpPr>
            <p:spPr>
              <a:xfrm>
                <a:off x="2864801" y="1592672"/>
                <a:ext cx="278003" cy="237984"/>
              </a:xfrm>
              <a:custGeom>
                <a:avLst/>
                <a:gdLst/>
                <a:ahLst/>
                <a:cxnLst/>
                <a:rect l="l" t="t" r="r" b="b"/>
                <a:pathLst>
                  <a:path w="78532" h="67227" extrusionOk="0">
                    <a:moveTo>
                      <a:pt x="66015" y="1"/>
                    </a:moveTo>
                    <a:cubicBezTo>
                      <a:pt x="65611" y="203"/>
                      <a:pt x="65208" y="405"/>
                      <a:pt x="64804" y="405"/>
                    </a:cubicBezTo>
                    <a:cubicBezTo>
                      <a:pt x="61170" y="1616"/>
                      <a:pt x="57334" y="2625"/>
                      <a:pt x="53499" y="3231"/>
                    </a:cubicBezTo>
                    <a:cubicBezTo>
                      <a:pt x="54104" y="4038"/>
                      <a:pt x="54710" y="4644"/>
                      <a:pt x="55315" y="5653"/>
                    </a:cubicBezTo>
                    <a:cubicBezTo>
                      <a:pt x="65006" y="18977"/>
                      <a:pt x="59555" y="40377"/>
                      <a:pt x="56325" y="49461"/>
                    </a:cubicBezTo>
                    <a:cubicBezTo>
                      <a:pt x="55517" y="52086"/>
                      <a:pt x="52893" y="53902"/>
                      <a:pt x="50269" y="53902"/>
                    </a:cubicBezTo>
                    <a:lnTo>
                      <a:pt x="49259" y="53902"/>
                    </a:lnTo>
                    <a:cubicBezTo>
                      <a:pt x="39165" y="53902"/>
                      <a:pt x="18170" y="52287"/>
                      <a:pt x="8883" y="39367"/>
                    </a:cubicBezTo>
                    <a:cubicBezTo>
                      <a:pt x="8076" y="38560"/>
                      <a:pt x="7470" y="37550"/>
                      <a:pt x="7067" y="36743"/>
                    </a:cubicBezTo>
                    <a:cubicBezTo>
                      <a:pt x="5250" y="40175"/>
                      <a:pt x="3231" y="43405"/>
                      <a:pt x="1010" y="46433"/>
                    </a:cubicBezTo>
                    <a:cubicBezTo>
                      <a:pt x="808" y="46837"/>
                      <a:pt x="405" y="47240"/>
                      <a:pt x="1" y="47644"/>
                    </a:cubicBezTo>
                    <a:cubicBezTo>
                      <a:pt x="13729" y="65006"/>
                      <a:pt x="42597" y="67226"/>
                      <a:pt x="56527" y="67226"/>
                    </a:cubicBezTo>
                    <a:lnTo>
                      <a:pt x="57738" y="67226"/>
                    </a:lnTo>
                    <a:cubicBezTo>
                      <a:pt x="61776" y="67226"/>
                      <a:pt x="65409" y="64602"/>
                      <a:pt x="66621" y="60968"/>
                    </a:cubicBezTo>
                    <a:cubicBezTo>
                      <a:pt x="70860" y="48250"/>
                      <a:pt x="78532" y="18977"/>
                      <a:pt x="66015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498" name="Google Shape;8368;p74">
                <a:extLst>
                  <a:ext uri="{FF2B5EF4-FFF2-40B4-BE49-F238E27FC236}">
                    <a16:creationId xmlns:a16="http://schemas.microsoft.com/office/drawing/2014/main" id="{6386C48D-9BDB-8BB6-6A68-60DC114205D0}"/>
                  </a:ext>
                </a:extLst>
              </p:cNvPr>
              <p:cNvSpPr/>
              <p:nvPr/>
            </p:nvSpPr>
            <p:spPr>
              <a:xfrm>
                <a:off x="2840508" y="1660548"/>
                <a:ext cx="49316" cy="100770"/>
              </a:xfrm>
              <a:custGeom>
                <a:avLst/>
                <a:gdLst/>
                <a:ahLst/>
                <a:cxnLst/>
                <a:rect l="l" t="t" r="r" b="b"/>
                <a:pathLst>
                  <a:path w="13931" h="28466" extrusionOk="0">
                    <a:moveTo>
                      <a:pt x="6865" y="0"/>
                    </a:moveTo>
                    <a:cubicBezTo>
                      <a:pt x="5855" y="6259"/>
                      <a:pt x="3433" y="12113"/>
                      <a:pt x="1" y="17564"/>
                    </a:cubicBezTo>
                    <a:cubicBezTo>
                      <a:pt x="1818" y="20996"/>
                      <a:pt x="3837" y="24428"/>
                      <a:pt x="6057" y="27658"/>
                    </a:cubicBezTo>
                    <a:cubicBezTo>
                      <a:pt x="6259" y="27860"/>
                      <a:pt x="6663" y="28263"/>
                      <a:pt x="6865" y="28465"/>
                    </a:cubicBezTo>
                    <a:cubicBezTo>
                      <a:pt x="7269" y="28061"/>
                      <a:pt x="7470" y="27860"/>
                      <a:pt x="7874" y="27456"/>
                    </a:cubicBezTo>
                    <a:cubicBezTo>
                      <a:pt x="10095" y="24226"/>
                      <a:pt x="12114" y="20996"/>
                      <a:pt x="13931" y="17564"/>
                    </a:cubicBezTo>
                    <a:cubicBezTo>
                      <a:pt x="10297" y="12113"/>
                      <a:pt x="8076" y="6259"/>
                      <a:pt x="6865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499" name="Google Shape;8369;p74">
                <a:extLst>
                  <a:ext uri="{FF2B5EF4-FFF2-40B4-BE49-F238E27FC236}">
                    <a16:creationId xmlns:a16="http://schemas.microsoft.com/office/drawing/2014/main" id="{E71FB1E4-2CA2-9C03-2494-BDA410C3FE47}"/>
                  </a:ext>
                </a:extLst>
              </p:cNvPr>
              <p:cNvSpPr/>
              <p:nvPr/>
            </p:nvSpPr>
            <p:spPr>
              <a:xfrm>
                <a:off x="2816930" y="1644831"/>
                <a:ext cx="47886" cy="77898"/>
              </a:xfrm>
              <a:custGeom>
                <a:avLst/>
                <a:gdLst/>
                <a:ahLst/>
                <a:cxnLst/>
                <a:rect l="l" t="t" r="r" b="b"/>
                <a:pathLst>
                  <a:path w="13527" h="22005" extrusionOk="0">
                    <a:moveTo>
                      <a:pt x="1" y="0"/>
                    </a:moveTo>
                    <a:lnTo>
                      <a:pt x="1" y="0"/>
                    </a:lnTo>
                    <a:cubicBezTo>
                      <a:pt x="808" y="7671"/>
                      <a:pt x="3231" y="15141"/>
                      <a:pt x="6663" y="22005"/>
                    </a:cubicBezTo>
                    <a:cubicBezTo>
                      <a:pt x="10095" y="16554"/>
                      <a:pt x="12517" y="10700"/>
                      <a:pt x="13527" y="4441"/>
                    </a:cubicBezTo>
                    <a:cubicBezTo>
                      <a:pt x="13527" y="3836"/>
                      <a:pt x="13325" y="3028"/>
                      <a:pt x="13325" y="2221"/>
                    </a:cubicBezTo>
                    <a:cubicBezTo>
                      <a:pt x="8682" y="2221"/>
                      <a:pt x="4240" y="1413"/>
                      <a:pt x="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500" name="Google Shape;8370;p74">
                <a:extLst>
                  <a:ext uri="{FF2B5EF4-FFF2-40B4-BE49-F238E27FC236}">
                    <a16:creationId xmlns:a16="http://schemas.microsoft.com/office/drawing/2014/main" id="{B27788CC-12FF-D97A-DFC7-56C24C870F70}"/>
                  </a:ext>
                </a:extLst>
              </p:cNvPr>
              <p:cNvSpPr/>
              <p:nvPr/>
            </p:nvSpPr>
            <p:spPr>
              <a:xfrm>
                <a:off x="2889093" y="1602677"/>
                <a:ext cx="205823" cy="180809"/>
              </a:xfrm>
              <a:custGeom>
                <a:avLst/>
                <a:gdLst/>
                <a:ahLst/>
                <a:cxnLst/>
                <a:rect l="l" t="t" r="r" b="b"/>
                <a:pathLst>
                  <a:path w="58142" h="51076" extrusionOk="0">
                    <a:moveTo>
                      <a:pt x="24428" y="0"/>
                    </a:moveTo>
                    <a:cubicBezTo>
                      <a:pt x="23822" y="808"/>
                      <a:pt x="23419" y="1413"/>
                      <a:pt x="22813" y="2019"/>
                    </a:cubicBezTo>
                    <a:cubicBezTo>
                      <a:pt x="18170" y="6460"/>
                      <a:pt x="12719" y="9892"/>
                      <a:pt x="6865" y="11911"/>
                    </a:cubicBezTo>
                    <a:cubicBezTo>
                      <a:pt x="5855" y="19582"/>
                      <a:pt x="3634" y="27052"/>
                      <a:pt x="1" y="33916"/>
                    </a:cubicBezTo>
                    <a:cubicBezTo>
                      <a:pt x="606" y="34723"/>
                      <a:pt x="1212" y="35733"/>
                      <a:pt x="1818" y="36540"/>
                    </a:cubicBezTo>
                    <a:cubicBezTo>
                      <a:pt x="11306" y="49460"/>
                      <a:pt x="32301" y="51075"/>
                      <a:pt x="42395" y="51075"/>
                    </a:cubicBezTo>
                    <a:lnTo>
                      <a:pt x="43203" y="51075"/>
                    </a:lnTo>
                    <a:cubicBezTo>
                      <a:pt x="46029" y="51075"/>
                      <a:pt x="48451" y="49259"/>
                      <a:pt x="49461" y="46634"/>
                    </a:cubicBezTo>
                    <a:cubicBezTo>
                      <a:pt x="52489" y="37550"/>
                      <a:pt x="58142" y="15949"/>
                      <a:pt x="48451" y="2826"/>
                    </a:cubicBezTo>
                    <a:cubicBezTo>
                      <a:pt x="47846" y="1817"/>
                      <a:pt x="47240" y="1211"/>
                      <a:pt x="46433" y="404"/>
                    </a:cubicBezTo>
                    <a:cubicBezTo>
                      <a:pt x="43001" y="808"/>
                      <a:pt x="39569" y="1211"/>
                      <a:pt x="35935" y="1211"/>
                    </a:cubicBezTo>
                    <a:cubicBezTo>
                      <a:pt x="32099" y="1211"/>
                      <a:pt x="28264" y="808"/>
                      <a:pt x="24428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501" name="Google Shape;8371;p74">
                <a:extLst>
                  <a:ext uri="{FF2B5EF4-FFF2-40B4-BE49-F238E27FC236}">
                    <a16:creationId xmlns:a16="http://schemas.microsoft.com/office/drawing/2014/main" id="{081ABB10-AEF9-02CF-7544-0B080BD9AB01}"/>
                  </a:ext>
                </a:extLst>
              </p:cNvPr>
              <p:cNvSpPr/>
              <p:nvPr/>
            </p:nvSpPr>
            <p:spPr>
              <a:xfrm>
                <a:off x="2864801" y="1644831"/>
                <a:ext cx="48601" cy="77898"/>
              </a:xfrm>
              <a:custGeom>
                <a:avLst/>
                <a:gdLst/>
                <a:ahLst/>
                <a:cxnLst/>
                <a:rect l="l" t="t" r="r" b="b"/>
                <a:pathLst>
                  <a:path w="13729" h="22005" extrusionOk="0">
                    <a:moveTo>
                      <a:pt x="13729" y="0"/>
                    </a:moveTo>
                    <a:cubicBezTo>
                      <a:pt x="9287" y="1413"/>
                      <a:pt x="4846" y="2221"/>
                      <a:pt x="405" y="2221"/>
                    </a:cubicBezTo>
                    <a:cubicBezTo>
                      <a:pt x="405" y="3028"/>
                      <a:pt x="203" y="3836"/>
                      <a:pt x="1" y="4441"/>
                    </a:cubicBezTo>
                    <a:cubicBezTo>
                      <a:pt x="1212" y="10700"/>
                      <a:pt x="3433" y="16554"/>
                      <a:pt x="7067" y="22005"/>
                    </a:cubicBezTo>
                    <a:cubicBezTo>
                      <a:pt x="10498" y="15141"/>
                      <a:pt x="12719" y="7671"/>
                      <a:pt x="13729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502" name="Google Shape;8372;p74">
                <a:extLst>
                  <a:ext uri="{FF2B5EF4-FFF2-40B4-BE49-F238E27FC236}">
                    <a16:creationId xmlns:a16="http://schemas.microsoft.com/office/drawing/2014/main" id="{146F145F-2BE7-53C1-C0E3-E3AC841AD263}"/>
                  </a:ext>
                </a:extLst>
              </p:cNvPr>
              <p:cNvSpPr/>
              <p:nvPr/>
            </p:nvSpPr>
            <p:spPr>
              <a:xfrm>
                <a:off x="2864086" y="1653402"/>
                <a:ext cx="2149" cy="7151"/>
              </a:xfrm>
              <a:custGeom>
                <a:avLst/>
                <a:gdLst/>
                <a:ahLst/>
                <a:cxnLst/>
                <a:rect l="l" t="t" r="r" b="b"/>
                <a:pathLst>
                  <a:path w="607" h="2020" extrusionOk="0">
                    <a:moveTo>
                      <a:pt x="1" y="1"/>
                    </a:moveTo>
                    <a:cubicBezTo>
                      <a:pt x="1" y="606"/>
                      <a:pt x="203" y="1414"/>
                      <a:pt x="203" y="2019"/>
                    </a:cubicBezTo>
                    <a:cubicBezTo>
                      <a:pt x="405" y="1414"/>
                      <a:pt x="405" y="606"/>
                      <a:pt x="607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503" name="Google Shape;8373;p74">
                <a:extLst>
                  <a:ext uri="{FF2B5EF4-FFF2-40B4-BE49-F238E27FC236}">
                    <a16:creationId xmlns:a16="http://schemas.microsoft.com/office/drawing/2014/main" id="{8D24EDCA-F067-1E68-EE9D-791B07DFF1B7}"/>
                  </a:ext>
                </a:extLst>
              </p:cNvPr>
              <p:cNvSpPr/>
              <p:nvPr/>
            </p:nvSpPr>
            <p:spPr>
              <a:xfrm>
                <a:off x="3006983" y="1313318"/>
                <a:ext cx="225119" cy="279430"/>
              </a:xfrm>
              <a:custGeom>
                <a:avLst/>
                <a:gdLst/>
                <a:ahLst/>
                <a:cxnLst/>
                <a:rect l="l" t="t" r="r" b="b"/>
                <a:pathLst>
                  <a:path w="63593" h="78935" extrusionOk="0">
                    <a:moveTo>
                      <a:pt x="11104" y="0"/>
                    </a:moveTo>
                    <a:cubicBezTo>
                      <a:pt x="7672" y="0"/>
                      <a:pt x="4240" y="606"/>
                      <a:pt x="1010" y="1413"/>
                    </a:cubicBezTo>
                    <a:lnTo>
                      <a:pt x="1010" y="2625"/>
                    </a:lnTo>
                    <a:cubicBezTo>
                      <a:pt x="1010" y="6662"/>
                      <a:pt x="606" y="10498"/>
                      <a:pt x="1" y="14334"/>
                    </a:cubicBezTo>
                    <a:cubicBezTo>
                      <a:pt x="1010" y="13930"/>
                      <a:pt x="1818" y="13728"/>
                      <a:pt x="2827" y="13324"/>
                    </a:cubicBezTo>
                    <a:cubicBezTo>
                      <a:pt x="5451" y="12517"/>
                      <a:pt x="8278" y="12113"/>
                      <a:pt x="11104" y="12113"/>
                    </a:cubicBezTo>
                    <a:cubicBezTo>
                      <a:pt x="24630" y="12113"/>
                      <a:pt x="38559" y="21198"/>
                      <a:pt x="45020" y="25841"/>
                    </a:cubicBezTo>
                    <a:cubicBezTo>
                      <a:pt x="47240" y="27456"/>
                      <a:pt x="48048" y="30484"/>
                      <a:pt x="47240" y="33108"/>
                    </a:cubicBezTo>
                    <a:cubicBezTo>
                      <a:pt x="44414" y="42395"/>
                      <a:pt x="36339" y="62986"/>
                      <a:pt x="20592" y="68033"/>
                    </a:cubicBezTo>
                    <a:cubicBezTo>
                      <a:pt x="19583" y="68235"/>
                      <a:pt x="18573" y="68639"/>
                      <a:pt x="17564" y="68841"/>
                    </a:cubicBezTo>
                    <a:cubicBezTo>
                      <a:pt x="20188" y="71667"/>
                      <a:pt x="22813" y="74494"/>
                      <a:pt x="25034" y="77522"/>
                    </a:cubicBezTo>
                    <a:cubicBezTo>
                      <a:pt x="25235" y="77925"/>
                      <a:pt x="25639" y="78531"/>
                      <a:pt x="25841" y="78935"/>
                    </a:cubicBezTo>
                    <a:cubicBezTo>
                      <a:pt x="47240" y="71062"/>
                      <a:pt x="58343" y="42799"/>
                      <a:pt x="62381" y="30080"/>
                    </a:cubicBezTo>
                    <a:cubicBezTo>
                      <a:pt x="63592" y="26245"/>
                      <a:pt x="62179" y="22005"/>
                      <a:pt x="58949" y="19583"/>
                    </a:cubicBezTo>
                    <a:cubicBezTo>
                      <a:pt x="49865" y="12921"/>
                      <a:pt x="30081" y="0"/>
                      <a:pt x="11104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504" name="Google Shape;8374;p74">
                <a:extLst>
                  <a:ext uri="{FF2B5EF4-FFF2-40B4-BE49-F238E27FC236}">
                    <a16:creationId xmlns:a16="http://schemas.microsoft.com/office/drawing/2014/main" id="{97789312-F03B-B7D4-0759-620C25D1DBEA}"/>
                  </a:ext>
                </a:extLst>
              </p:cNvPr>
              <p:cNvSpPr/>
              <p:nvPr/>
            </p:nvSpPr>
            <p:spPr>
              <a:xfrm>
                <a:off x="2956256" y="1319034"/>
                <a:ext cx="54314" cy="72184"/>
              </a:xfrm>
              <a:custGeom>
                <a:avLst/>
                <a:gdLst/>
                <a:ahLst/>
                <a:cxnLst/>
                <a:rect l="l" t="t" r="r" b="b"/>
                <a:pathLst>
                  <a:path w="15343" h="20391" extrusionOk="0">
                    <a:moveTo>
                      <a:pt x="15343" y="0"/>
                    </a:moveTo>
                    <a:lnTo>
                      <a:pt x="13930" y="404"/>
                    </a:lnTo>
                    <a:cubicBezTo>
                      <a:pt x="10094" y="1413"/>
                      <a:pt x="6662" y="2827"/>
                      <a:pt x="3230" y="4644"/>
                    </a:cubicBezTo>
                    <a:cubicBezTo>
                      <a:pt x="2827" y="9691"/>
                      <a:pt x="1817" y="14737"/>
                      <a:pt x="0" y="19583"/>
                    </a:cubicBezTo>
                    <a:lnTo>
                      <a:pt x="1010" y="20390"/>
                    </a:lnTo>
                    <a:cubicBezTo>
                      <a:pt x="5047" y="17160"/>
                      <a:pt x="9489" y="14737"/>
                      <a:pt x="14334" y="12921"/>
                    </a:cubicBezTo>
                    <a:cubicBezTo>
                      <a:pt x="14939" y="9085"/>
                      <a:pt x="15343" y="5047"/>
                      <a:pt x="15343" y="1212"/>
                    </a:cubicBezTo>
                    <a:lnTo>
                      <a:pt x="15343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505" name="Google Shape;8375;p74">
                <a:extLst>
                  <a:ext uri="{FF2B5EF4-FFF2-40B4-BE49-F238E27FC236}">
                    <a16:creationId xmlns:a16="http://schemas.microsoft.com/office/drawing/2014/main" id="{E4784E76-571D-EC7C-3F86-3A1E1ECDCAF7}"/>
                  </a:ext>
                </a:extLst>
              </p:cNvPr>
              <p:cNvSpPr/>
              <p:nvPr/>
            </p:nvSpPr>
            <p:spPr>
              <a:xfrm>
                <a:off x="2919817" y="1335466"/>
                <a:ext cx="47886" cy="52888"/>
              </a:xfrm>
              <a:custGeom>
                <a:avLst/>
                <a:gdLst/>
                <a:ahLst/>
                <a:cxnLst/>
                <a:rect l="l" t="t" r="r" b="b"/>
                <a:pathLst>
                  <a:path w="13527" h="14940" extrusionOk="0">
                    <a:moveTo>
                      <a:pt x="13526" y="1"/>
                    </a:moveTo>
                    <a:cubicBezTo>
                      <a:pt x="8681" y="2423"/>
                      <a:pt x="4038" y="5451"/>
                      <a:pt x="0" y="9085"/>
                    </a:cubicBezTo>
                    <a:cubicBezTo>
                      <a:pt x="3634" y="10498"/>
                      <a:pt x="7066" y="12517"/>
                      <a:pt x="10296" y="14940"/>
                    </a:cubicBezTo>
                    <a:cubicBezTo>
                      <a:pt x="12113" y="10094"/>
                      <a:pt x="13123" y="5048"/>
                      <a:pt x="13526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506" name="Google Shape;8376;p74">
                <a:extLst>
                  <a:ext uri="{FF2B5EF4-FFF2-40B4-BE49-F238E27FC236}">
                    <a16:creationId xmlns:a16="http://schemas.microsoft.com/office/drawing/2014/main" id="{FBC51DD6-2D86-6648-B9C3-50A1239EDC79}"/>
                  </a:ext>
                </a:extLst>
              </p:cNvPr>
              <p:cNvSpPr/>
              <p:nvPr/>
            </p:nvSpPr>
            <p:spPr>
              <a:xfrm>
                <a:off x="3002697" y="1557663"/>
                <a:ext cx="95053" cy="46455"/>
              </a:xfrm>
              <a:custGeom>
                <a:avLst/>
                <a:gdLst/>
                <a:ahLst/>
                <a:cxnLst/>
                <a:rect l="l" t="t" r="r" b="b"/>
                <a:pathLst>
                  <a:path w="26851" h="13123" extrusionOk="0">
                    <a:moveTo>
                      <a:pt x="18775" y="1"/>
                    </a:moveTo>
                    <a:cubicBezTo>
                      <a:pt x="14737" y="1010"/>
                      <a:pt x="10700" y="1414"/>
                      <a:pt x="6460" y="1616"/>
                    </a:cubicBezTo>
                    <a:cubicBezTo>
                      <a:pt x="4240" y="1616"/>
                      <a:pt x="2019" y="1414"/>
                      <a:pt x="0" y="1010"/>
                    </a:cubicBezTo>
                    <a:lnTo>
                      <a:pt x="0" y="1010"/>
                    </a:lnTo>
                    <a:cubicBezTo>
                      <a:pt x="5451" y="4038"/>
                      <a:pt x="10498" y="8076"/>
                      <a:pt x="14334" y="13123"/>
                    </a:cubicBezTo>
                    <a:cubicBezTo>
                      <a:pt x="18169" y="12517"/>
                      <a:pt x="22005" y="11508"/>
                      <a:pt x="25841" y="10297"/>
                    </a:cubicBezTo>
                    <a:cubicBezTo>
                      <a:pt x="26245" y="10297"/>
                      <a:pt x="26648" y="10095"/>
                      <a:pt x="26850" y="9893"/>
                    </a:cubicBezTo>
                    <a:cubicBezTo>
                      <a:pt x="26648" y="9489"/>
                      <a:pt x="26446" y="9085"/>
                      <a:pt x="26043" y="8682"/>
                    </a:cubicBezTo>
                    <a:cubicBezTo>
                      <a:pt x="23822" y="5452"/>
                      <a:pt x="21399" y="2625"/>
                      <a:pt x="18775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507" name="Google Shape;8377;p74">
                <a:extLst>
                  <a:ext uri="{FF2B5EF4-FFF2-40B4-BE49-F238E27FC236}">
                    <a16:creationId xmlns:a16="http://schemas.microsoft.com/office/drawing/2014/main" id="{D94B4927-428A-436E-E60D-73ABD285FB15}"/>
                  </a:ext>
                </a:extLst>
              </p:cNvPr>
              <p:cNvSpPr/>
              <p:nvPr/>
            </p:nvSpPr>
            <p:spPr>
              <a:xfrm>
                <a:off x="2975545" y="1561238"/>
                <a:ext cx="78616" cy="45740"/>
              </a:xfrm>
              <a:custGeom>
                <a:avLst/>
                <a:gdLst/>
                <a:ahLst/>
                <a:cxnLst/>
                <a:rect l="l" t="t" r="r" b="b"/>
                <a:pathLst>
                  <a:path w="22208" h="12921" extrusionOk="0">
                    <a:moveTo>
                      <a:pt x="7672" y="0"/>
                    </a:moveTo>
                    <a:cubicBezTo>
                      <a:pt x="5654" y="4442"/>
                      <a:pt x="3231" y="8277"/>
                      <a:pt x="1" y="11709"/>
                    </a:cubicBezTo>
                    <a:cubicBezTo>
                      <a:pt x="3837" y="12517"/>
                      <a:pt x="7672" y="12920"/>
                      <a:pt x="11508" y="12920"/>
                    </a:cubicBezTo>
                    <a:cubicBezTo>
                      <a:pt x="15142" y="12920"/>
                      <a:pt x="18574" y="12517"/>
                      <a:pt x="22208" y="12113"/>
                    </a:cubicBezTo>
                    <a:cubicBezTo>
                      <a:pt x="18170" y="7066"/>
                      <a:pt x="13123" y="3028"/>
                      <a:pt x="7672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508" name="Google Shape;8378;p74">
                <a:extLst>
                  <a:ext uri="{FF2B5EF4-FFF2-40B4-BE49-F238E27FC236}">
                    <a16:creationId xmlns:a16="http://schemas.microsoft.com/office/drawing/2014/main" id="{1C8F0A37-BAE6-DA5D-ED9B-315B0D9ECE7A}"/>
                  </a:ext>
                </a:extLst>
              </p:cNvPr>
              <p:cNvSpPr/>
              <p:nvPr/>
            </p:nvSpPr>
            <p:spPr>
              <a:xfrm>
                <a:off x="2959827" y="1364044"/>
                <a:ext cx="47171" cy="60035"/>
              </a:xfrm>
              <a:custGeom>
                <a:avLst/>
                <a:gdLst/>
                <a:ahLst/>
                <a:cxnLst/>
                <a:rect l="l" t="t" r="r" b="b"/>
                <a:pathLst>
                  <a:path w="13325" h="16959" extrusionOk="0">
                    <a:moveTo>
                      <a:pt x="13325" y="1"/>
                    </a:moveTo>
                    <a:lnTo>
                      <a:pt x="13325" y="1"/>
                    </a:lnTo>
                    <a:cubicBezTo>
                      <a:pt x="8480" y="1818"/>
                      <a:pt x="4038" y="4442"/>
                      <a:pt x="1" y="7672"/>
                    </a:cubicBezTo>
                    <a:cubicBezTo>
                      <a:pt x="1010" y="8480"/>
                      <a:pt x="2019" y="9287"/>
                      <a:pt x="2827" y="10095"/>
                    </a:cubicBezTo>
                    <a:cubicBezTo>
                      <a:pt x="4846" y="12315"/>
                      <a:pt x="6663" y="14536"/>
                      <a:pt x="8278" y="16959"/>
                    </a:cubicBezTo>
                    <a:cubicBezTo>
                      <a:pt x="10700" y="11508"/>
                      <a:pt x="12315" y="5855"/>
                      <a:pt x="13325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509" name="Google Shape;8379;p74">
                <a:extLst>
                  <a:ext uri="{FF2B5EF4-FFF2-40B4-BE49-F238E27FC236}">
                    <a16:creationId xmlns:a16="http://schemas.microsoft.com/office/drawing/2014/main" id="{54BE84F6-99B4-DF83-E149-CD0A41546051}"/>
                  </a:ext>
                </a:extLst>
              </p:cNvPr>
              <p:cNvSpPr/>
              <p:nvPr/>
            </p:nvSpPr>
            <p:spPr>
              <a:xfrm>
                <a:off x="3002697" y="1515509"/>
                <a:ext cx="67179" cy="47170"/>
              </a:xfrm>
              <a:custGeom>
                <a:avLst/>
                <a:gdLst/>
                <a:ahLst/>
                <a:cxnLst/>
                <a:rect l="l" t="t" r="r" b="b"/>
                <a:pathLst>
                  <a:path w="18977" h="13325" extrusionOk="0">
                    <a:moveTo>
                      <a:pt x="2827" y="1"/>
                    </a:moveTo>
                    <a:cubicBezTo>
                      <a:pt x="2625" y="4442"/>
                      <a:pt x="1615" y="8682"/>
                      <a:pt x="0" y="12921"/>
                    </a:cubicBezTo>
                    <a:cubicBezTo>
                      <a:pt x="2221" y="13123"/>
                      <a:pt x="4442" y="13325"/>
                      <a:pt x="6460" y="13325"/>
                    </a:cubicBezTo>
                    <a:cubicBezTo>
                      <a:pt x="10700" y="13325"/>
                      <a:pt x="14939" y="12719"/>
                      <a:pt x="18977" y="11710"/>
                    </a:cubicBezTo>
                    <a:cubicBezTo>
                      <a:pt x="14132" y="7067"/>
                      <a:pt x="8883" y="3029"/>
                      <a:pt x="2827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510" name="Google Shape;8380;p74">
                <a:extLst>
                  <a:ext uri="{FF2B5EF4-FFF2-40B4-BE49-F238E27FC236}">
                    <a16:creationId xmlns:a16="http://schemas.microsoft.com/office/drawing/2014/main" id="{067A97C9-2E69-A4A6-DAFD-B70C974C9F81}"/>
                  </a:ext>
                </a:extLst>
              </p:cNvPr>
              <p:cNvSpPr/>
              <p:nvPr/>
            </p:nvSpPr>
            <p:spPr>
              <a:xfrm>
                <a:off x="3001982" y="1561238"/>
                <a:ext cx="719" cy="4"/>
              </a:xfrm>
              <a:custGeom>
                <a:avLst/>
                <a:gdLst/>
                <a:ahLst/>
                <a:cxnLst/>
                <a:rect l="l" t="t" r="r" b="b"/>
                <a:pathLst>
                  <a:path w="203" h="1" extrusionOk="0">
                    <a:moveTo>
                      <a:pt x="202" y="0"/>
                    </a:moveTo>
                    <a:lnTo>
                      <a:pt x="20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511" name="Google Shape;8381;p74">
                <a:extLst>
                  <a:ext uri="{FF2B5EF4-FFF2-40B4-BE49-F238E27FC236}">
                    <a16:creationId xmlns:a16="http://schemas.microsoft.com/office/drawing/2014/main" id="{07ACC072-F035-C84F-FD2E-FAA6CBF175D9}"/>
                  </a:ext>
                </a:extLst>
              </p:cNvPr>
              <p:cNvSpPr/>
              <p:nvPr/>
            </p:nvSpPr>
            <p:spPr>
              <a:xfrm>
                <a:off x="2727622" y="1560523"/>
                <a:ext cx="4" cy="4"/>
              </a:xfrm>
              <a:custGeom>
                <a:avLst/>
                <a:gdLst/>
                <a:ahLst/>
                <a:cxnLst/>
                <a:rect l="l" t="t" r="r" b="b"/>
                <a:pathLst>
                  <a:path w="1" h="1" extrusionOk="0">
                    <a:moveTo>
                      <a:pt x="0" y="0"/>
                    </a:moveTo>
                    <a:close/>
                  </a:path>
                </a:pathLst>
              </a:custGeom>
              <a:solidFill>
                <a:srgbClr val="FFFFFF"/>
              </a:solidFill>
              <a:ln w="9525" cap="flat" cmpd="sng">
                <a:solidFill>
                  <a:srgbClr val="00000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512" name="Google Shape;8382;p74">
                <a:extLst>
                  <a:ext uri="{FF2B5EF4-FFF2-40B4-BE49-F238E27FC236}">
                    <a16:creationId xmlns:a16="http://schemas.microsoft.com/office/drawing/2014/main" id="{5C504564-E91D-917B-AFD8-6742115EAACE}"/>
                  </a:ext>
                </a:extLst>
              </p:cNvPr>
              <p:cNvSpPr/>
              <p:nvPr/>
            </p:nvSpPr>
            <p:spPr>
              <a:xfrm>
                <a:off x="2706186" y="1356898"/>
                <a:ext cx="321598" cy="311591"/>
              </a:xfrm>
              <a:custGeom>
                <a:avLst/>
                <a:gdLst/>
                <a:ahLst/>
                <a:cxnLst/>
                <a:rect l="l" t="t" r="r" b="b"/>
                <a:pathLst>
                  <a:path w="90847" h="88020" fill="none" extrusionOk="0">
                    <a:moveTo>
                      <a:pt x="44818" y="1"/>
                    </a:moveTo>
                    <a:cubicBezTo>
                      <a:pt x="24832" y="1"/>
                      <a:pt x="7672" y="13931"/>
                      <a:pt x="3836" y="33715"/>
                    </a:cubicBezTo>
                    <a:cubicBezTo>
                      <a:pt x="1" y="53297"/>
                      <a:pt x="10297" y="72879"/>
                      <a:pt x="28869" y="80550"/>
                    </a:cubicBezTo>
                    <a:cubicBezTo>
                      <a:pt x="47240" y="88020"/>
                      <a:pt x="68639" y="81560"/>
                      <a:pt x="79743" y="65006"/>
                    </a:cubicBezTo>
                    <a:cubicBezTo>
                      <a:pt x="90846" y="48452"/>
                      <a:pt x="88625" y="26245"/>
                      <a:pt x="74494" y="12114"/>
                    </a:cubicBezTo>
                    <a:cubicBezTo>
                      <a:pt x="66621" y="4240"/>
                      <a:pt x="55921" y="1"/>
                      <a:pt x="44818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FFFFFF"/>
                </a:solidFill>
                <a:prstDash val="solid"/>
                <a:miter lim="201878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480" name="Google Shape;8383;p74">
              <a:extLst>
                <a:ext uri="{FF2B5EF4-FFF2-40B4-BE49-F238E27FC236}">
                  <a16:creationId xmlns:a16="http://schemas.microsoft.com/office/drawing/2014/main" id="{498652E2-68A8-ECDC-5BDD-5F92350E60A7}"/>
                </a:ext>
              </a:extLst>
            </p:cNvPr>
            <p:cNvGrpSpPr/>
            <p:nvPr/>
          </p:nvGrpSpPr>
          <p:grpSpPr>
            <a:xfrm>
              <a:off x="2517909" y="1188726"/>
              <a:ext cx="702702" cy="725214"/>
              <a:chOff x="2517909" y="1188726"/>
              <a:chExt cx="702702" cy="725214"/>
            </a:xfrm>
          </p:grpSpPr>
          <p:sp>
            <p:nvSpPr>
              <p:cNvPr id="481" name="Google Shape;8384;p74">
                <a:extLst>
                  <a:ext uri="{FF2B5EF4-FFF2-40B4-BE49-F238E27FC236}">
                    <a16:creationId xmlns:a16="http://schemas.microsoft.com/office/drawing/2014/main" id="{FC7812D7-A121-AAF1-BD28-58D2D8D34DEA}"/>
                  </a:ext>
                </a:extLst>
              </p:cNvPr>
              <p:cNvSpPr/>
              <p:nvPr/>
            </p:nvSpPr>
            <p:spPr>
              <a:xfrm>
                <a:off x="2621966" y="1188726"/>
                <a:ext cx="114832" cy="86149"/>
              </a:xfrm>
              <a:custGeom>
                <a:avLst/>
                <a:gdLst/>
                <a:ahLst/>
                <a:cxnLst/>
                <a:rect l="l" t="t" r="r" b="b"/>
                <a:pathLst>
                  <a:path w="10285" h="7716" extrusionOk="0">
                    <a:moveTo>
                      <a:pt x="10284" y="1"/>
                    </a:moveTo>
                    <a:lnTo>
                      <a:pt x="7413" y="282"/>
                    </a:lnTo>
                    <a:lnTo>
                      <a:pt x="7949" y="1144"/>
                    </a:lnTo>
                    <a:cubicBezTo>
                      <a:pt x="4966" y="2788"/>
                      <a:pt x="2280" y="4920"/>
                      <a:pt x="0" y="7451"/>
                    </a:cubicBezTo>
                    <a:lnTo>
                      <a:pt x="294" y="7716"/>
                    </a:lnTo>
                    <a:cubicBezTo>
                      <a:pt x="2547" y="5212"/>
                      <a:pt x="5206" y="3102"/>
                      <a:pt x="8156" y="1479"/>
                    </a:cubicBezTo>
                    <a:lnTo>
                      <a:pt x="8760" y="2450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482" name="Google Shape;8385;p74">
                <a:extLst>
                  <a:ext uri="{FF2B5EF4-FFF2-40B4-BE49-F238E27FC236}">
                    <a16:creationId xmlns:a16="http://schemas.microsoft.com/office/drawing/2014/main" id="{02E0D7BE-99DF-1871-F0C0-CD5B97779DCD}"/>
                  </a:ext>
                </a:extLst>
              </p:cNvPr>
              <p:cNvSpPr/>
              <p:nvPr/>
            </p:nvSpPr>
            <p:spPr>
              <a:xfrm>
                <a:off x="2517909" y="1543306"/>
                <a:ext cx="54396" cy="134951"/>
              </a:xfrm>
              <a:custGeom>
                <a:avLst/>
                <a:gdLst/>
                <a:ahLst/>
                <a:cxnLst/>
                <a:rect l="l" t="t" r="r" b="b"/>
                <a:pathLst>
                  <a:path w="4872" h="12087" extrusionOk="0">
                    <a:moveTo>
                      <a:pt x="4871" y="11889"/>
                    </a:moveTo>
                    <a:cubicBezTo>
                      <a:pt x="3186" y="8971"/>
                      <a:pt x="2004" y="5793"/>
                      <a:pt x="1370" y="2482"/>
                    </a:cubicBezTo>
                    <a:lnTo>
                      <a:pt x="2481" y="2209"/>
                    </a:lnTo>
                    <a:lnTo>
                      <a:pt x="620" y="0"/>
                    </a:lnTo>
                    <a:lnTo>
                      <a:pt x="1" y="2820"/>
                    </a:lnTo>
                    <a:lnTo>
                      <a:pt x="987" y="2578"/>
                    </a:lnTo>
                    <a:cubicBezTo>
                      <a:pt x="1629" y="5923"/>
                      <a:pt x="2827" y="9136"/>
                      <a:pt x="4530" y="12087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483" name="Google Shape;8386;p74">
                <a:extLst>
                  <a:ext uri="{FF2B5EF4-FFF2-40B4-BE49-F238E27FC236}">
                    <a16:creationId xmlns:a16="http://schemas.microsoft.com/office/drawing/2014/main" id="{E69ED0EB-F3FC-C0B7-4CB7-EB0821BCA2BC}"/>
                  </a:ext>
                </a:extLst>
              </p:cNvPr>
              <p:cNvSpPr/>
              <p:nvPr/>
            </p:nvSpPr>
            <p:spPr>
              <a:xfrm>
                <a:off x="3174265" y="1556894"/>
                <a:ext cx="46346" cy="135275"/>
              </a:xfrm>
              <a:custGeom>
                <a:avLst/>
                <a:gdLst/>
                <a:ahLst/>
                <a:cxnLst/>
                <a:rect l="l" t="t" r="r" b="b"/>
                <a:pathLst>
                  <a:path w="4151" h="12116" extrusionOk="0">
                    <a:moveTo>
                      <a:pt x="4150" y="41"/>
                    </a:moveTo>
                    <a:lnTo>
                      <a:pt x="3759" y="0"/>
                    </a:lnTo>
                    <a:cubicBezTo>
                      <a:pt x="3405" y="3350"/>
                      <a:pt x="2494" y="6618"/>
                      <a:pt x="1059" y="9668"/>
                    </a:cubicBezTo>
                    <a:lnTo>
                      <a:pt x="0" y="9237"/>
                    </a:lnTo>
                    <a:lnTo>
                      <a:pt x="208" y="12116"/>
                    </a:lnTo>
                    <a:lnTo>
                      <a:pt x="2367" y="10200"/>
                    </a:lnTo>
                    <a:lnTo>
                      <a:pt x="1426" y="9817"/>
                    </a:lnTo>
                    <a:cubicBezTo>
                      <a:pt x="2873" y="6733"/>
                      <a:pt x="3793" y="3429"/>
                      <a:pt x="4150" y="4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484" name="Google Shape;8387;p74">
                <a:extLst>
                  <a:ext uri="{FF2B5EF4-FFF2-40B4-BE49-F238E27FC236}">
                    <a16:creationId xmlns:a16="http://schemas.microsoft.com/office/drawing/2014/main" id="{C80F3512-3420-9272-A022-74F7B6368F90}"/>
                  </a:ext>
                </a:extLst>
              </p:cNvPr>
              <p:cNvSpPr/>
              <p:nvPr/>
            </p:nvSpPr>
            <p:spPr>
              <a:xfrm>
                <a:off x="3023194" y="1197200"/>
                <a:ext cx="116417" cy="83525"/>
              </a:xfrm>
              <a:custGeom>
                <a:avLst/>
                <a:gdLst/>
                <a:ahLst/>
                <a:cxnLst/>
                <a:rect l="l" t="t" r="r" b="b"/>
                <a:pathLst>
                  <a:path w="10427" h="7481" extrusionOk="0">
                    <a:moveTo>
                      <a:pt x="10427" y="7480"/>
                    </a:moveTo>
                    <a:lnTo>
                      <a:pt x="9270" y="4835"/>
                    </a:lnTo>
                    <a:lnTo>
                      <a:pt x="8616" y="5611"/>
                    </a:lnTo>
                    <a:cubicBezTo>
                      <a:pt x="6131" y="3282"/>
                      <a:pt x="3273" y="1386"/>
                      <a:pt x="160" y="1"/>
                    </a:cubicBezTo>
                    <a:lnTo>
                      <a:pt x="0" y="361"/>
                    </a:lnTo>
                    <a:cubicBezTo>
                      <a:pt x="3078" y="1731"/>
                      <a:pt x="5904" y="3608"/>
                      <a:pt x="8362" y="5913"/>
                    </a:cubicBezTo>
                    <a:lnTo>
                      <a:pt x="7624" y="6787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485" name="Google Shape;8388;p74">
                <a:extLst>
                  <a:ext uri="{FF2B5EF4-FFF2-40B4-BE49-F238E27FC236}">
                    <a16:creationId xmlns:a16="http://schemas.microsoft.com/office/drawing/2014/main" id="{546D4B30-403A-E616-5758-3C2CC857E2EE}"/>
                  </a:ext>
                </a:extLst>
              </p:cNvPr>
              <p:cNvSpPr/>
              <p:nvPr/>
            </p:nvSpPr>
            <p:spPr>
              <a:xfrm rot="8660313">
                <a:off x="2818264" y="1804296"/>
                <a:ext cx="116433" cy="83536"/>
              </a:xfrm>
              <a:custGeom>
                <a:avLst/>
                <a:gdLst/>
                <a:ahLst/>
                <a:cxnLst/>
                <a:rect l="l" t="t" r="r" b="b"/>
                <a:pathLst>
                  <a:path w="10427" h="7481" extrusionOk="0">
                    <a:moveTo>
                      <a:pt x="10427" y="7480"/>
                    </a:moveTo>
                    <a:lnTo>
                      <a:pt x="9270" y="4835"/>
                    </a:lnTo>
                    <a:lnTo>
                      <a:pt x="8616" y="5611"/>
                    </a:lnTo>
                    <a:cubicBezTo>
                      <a:pt x="6131" y="3282"/>
                      <a:pt x="3273" y="1386"/>
                      <a:pt x="160" y="1"/>
                    </a:cubicBezTo>
                    <a:lnTo>
                      <a:pt x="0" y="361"/>
                    </a:lnTo>
                    <a:cubicBezTo>
                      <a:pt x="3078" y="1731"/>
                      <a:pt x="5904" y="3608"/>
                      <a:pt x="8362" y="5913"/>
                    </a:cubicBezTo>
                    <a:lnTo>
                      <a:pt x="7624" y="6787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</p:grpSp>
      </p:grpSp>
      <p:grpSp>
        <p:nvGrpSpPr>
          <p:cNvPr id="513" name="Google Shape;8389;p74">
            <a:extLst>
              <a:ext uri="{FF2B5EF4-FFF2-40B4-BE49-F238E27FC236}">
                <a16:creationId xmlns:a16="http://schemas.microsoft.com/office/drawing/2014/main" id="{F2B928A3-CE25-83BA-B7B5-53EDE980FDC4}"/>
              </a:ext>
            </a:extLst>
          </p:cNvPr>
          <p:cNvGrpSpPr/>
          <p:nvPr/>
        </p:nvGrpSpPr>
        <p:grpSpPr>
          <a:xfrm>
            <a:off x="3323152" y="2565991"/>
            <a:ext cx="1166878" cy="1740458"/>
            <a:chOff x="1716825" y="1121550"/>
            <a:chExt cx="622800" cy="928938"/>
          </a:xfrm>
        </p:grpSpPr>
        <p:grpSp>
          <p:nvGrpSpPr>
            <p:cNvPr id="514" name="Google Shape;8390;p74">
              <a:extLst>
                <a:ext uri="{FF2B5EF4-FFF2-40B4-BE49-F238E27FC236}">
                  <a16:creationId xmlns:a16="http://schemas.microsoft.com/office/drawing/2014/main" id="{356A72B3-9D21-F971-4FB2-E468842726B6}"/>
                </a:ext>
              </a:extLst>
            </p:cNvPr>
            <p:cNvGrpSpPr/>
            <p:nvPr/>
          </p:nvGrpSpPr>
          <p:grpSpPr>
            <a:xfrm>
              <a:off x="1716825" y="1121550"/>
              <a:ext cx="622800" cy="928938"/>
              <a:chOff x="1716825" y="1121550"/>
              <a:chExt cx="622800" cy="928938"/>
            </a:xfrm>
          </p:grpSpPr>
          <p:cxnSp>
            <p:nvCxnSpPr>
              <p:cNvPr id="525" name="Google Shape;8391;p74">
                <a:extLst>
                  <a:ext uri="{FF2B5EF4-FFF2-40B4-BE49-F238E27FC236}">
                    <a16:creationId xmlns:a16="http://schemas.microsoft.com/office/drawing/2014/main" id="{A5637F1F-103D-56F6-20C9-7F454478AAFB}"/>
                  </a:ext>
                </a:extLst>
              </p:cNvPr>
              <p:cNvCxnSpPr/>
              <p:nvPr/>
            </p:nvCxnSpPr>
            <p:spPr>
              <a:xfrm>
                <a:off x="1954750" y="1738188"/>
                <a:ext cx="0" cy="312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526" name="Google Shape;8392;p74">
                <a:extLst>
                  <a:ext uri="{FF2B5EF4-FFF2-40B4-BE49-F238E27FC236}">
                    <a16:creationId xmlns:a16="http://schemas.microsoft.com/office/drawing/2014/main" id="{6F88F8AD-BE7B-369B-6973-9948CD34BA37}"/>
                  </a:ext>
                </a:extLst>
              </p:cNvPr>
              <p:cNvSpPr/>
              <p:nvPr/>
            </p:nvSpPr>
            <p:spPr>
              <a:xfrm>
                <a:off x="1716825" y="1121550"/>
                <a:ext cx="622800" cy="622800"/>
              </a:xfrm>
              <a:prstGeom prst="ellipse">
                <a:avLst/>
              </a:pr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515" name="Google Shape;8393;p74">
              <a:extLst>
                <a:ext uri="{FF2B5EF4-FFF2-40B4-BE49-F238E27FC236}">
                  <a16:creationId xmlns:a16="http://schemas.microsoft.com/office/drawing/2014/main" id="{D0948C5B-C2B0-4AD4-300B-7AE62C210096}"/>
                </a:ext>
              </a:extLst>
            </p:cNvPr>
            <p:cNvGrpSpPr/>
            <p:nvPr/>
          </p:nvGrpSpPr>
          <p:grpSpPr>
            <a:xfrm>
              <a:off x="1768050" y="1172775"/>
              <a:ext cx="520200" cy="832000"/>
              <a:chOff x="1768050" y="1172775"/>
              <a:chExt cx="520200" cy="832000"/>
            </a:xfrm>
          </p:grpSpPr>
          <p:cxnSp>
            <p:nvCxnSpPr>
              <p:cNvPr id="523" name="Google Shape;8394;p74">
                <a:extLst>
                  <a:ext uri="{FF2B5EF4-FFF2-40B4-BE49-F238E27FC236}">
                    <a16:creationId xmlns:a16="http://schemas.microsoft.com/office/drawing/2014/main" id="{77B765C0-DA28-8B83-751F-A9EBCF8B5565}"/>
                  </a:ext>
                </a:extLst>
              </p:cNvPr>
              <p:cNvCxnSpPr/>
              <p:nvPr/>
            </p:nvCxnSpPr>
            <p:spPr>
              <a:xfrm>
                <a:off x="2003025" y="1692475"/>
                <a:ext cx="0" cy="312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524" name="Google Shape;8395;p74">
                <a:extLst>
                  <a:ext uri="{FF2B5EF4-FFF2-40B4-BE49-F238E27FC236}">
                    <a16:creationId xmlns:a16="http://schemas.microsoft.com/office/drawing/2014/main" id="{F8E4DE1C-EF79-5784-0B81-12F1CF6B1407}"/>
                  </a:ext>
                </a:extLst>
              </p:cNvPr>
              <p:cNvSpPr/>
              <p:nvPr/>
            </p:nvSpPr>
            <p:spPr>
              <a:xfrm>
                <a:off x="1768050" y="1172775"/>
                <a:ext cx="520200" cy="520200"/>
              </a:xfrm>
              <a:prstGeom prst="ellipse">
                <a:avLst/>
              </a:pr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516" name="Google Shape;8396;p74">
              <a:extLst>
                <a:ext uri="{FF2B5EF4-FFF2-40B4-BE49-F238E27FC236}">
                  <a16:creationId xmlns:a16="http://schemas.microsoft.com/office/drawing/2014/main" id="{19C26232-6CC8-3477-9F4A-4D6CF04D4EE0}"/>
                </a:ext>
              </a:extLst>
            </p:cNvPr>
            <p:cNvGrpSpPr/>
            <p:nvPr/>
          </p:nvGrpSpPr>
          <p:grpSpPr>
            <a:xfrm>
              <a:off x="1820100" y="1225475"/>
              <a:ext cx="416400" cy="729575"/>
              <a:chOff x="1820100" y="1225475"/>
              <a:chExt cx="416400" cy="729575"/>
            </a:xfrm>
          </p:grpSpPr>
          <p:cxnSp>
            <p:nvCxnSpPr>
              <p:cNvPr id="521" name="Google Shape;8397;p74">
                <a:extLst>
                  <a:ext uri="{FF2B5EF4-FFF2-40B4-BE49-F238E27FC236}">
                    <a16:creationId xmlns:a16="http://schemas.microsoft.com/office/drawing/2014/main" id="{4DE027E7-CCA1-200A-8451-5F111826688B}"/>
                  </a:ext>
                </a:extLst>
              </p:cNvPr>
              <p:cNvCxnSpPr/>
              <p:nvPr/>
            </p:nvCxnSpPr>
            <p:spPr>
              <a:xfrm>
                <a:off x="2051300" y="1642750"/>
                <a:ext cx="0" cy="312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522" name="Google Shape;8398;p74">
                <a:extLst>
                  <a:ext uri="{FF2B5EF4-FFF2-40B4-BE49-F238E27FC236}">
                    <a16:creationId xmlns:a16="http://schemas.microsoft.com/office/drawing/2014/main" id="{54CA62A1-5EDF-7577-2B62-C5013B063715}"/>
                  </a:ext>
                </a:extLst>
              </p:cNvPr>
              <p:cNvSpPr/>
              <p:nvPr/>
            </p:nvSpPr>
            <p:spPr>
              <a:xfrm>
                <a:off x="1820100" y="1225475"/>
                <a:ext cx="416400" cy="416400"/>
              </a:xfrm>
              <a:prstGeom prst="ellipse">
                <a:avLst/>
              </a:pr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517" name="Google Shape;8399;p74">
              <a:extLst>
                <a:ext uri="{FF2B5EF4-FFF2-40B4-BE49-F238E27FC236}">
                  <a16:creationId xmlns:a16="http://schemas.microsoft.com/office/drawing/2014/main" id="{A60A5068-BDFF-E172-7686-D1765B5FE835}"/>
                </a:ext>
              </a:extLst>
            </p:cNvPr>
            <p:cNvGrpSpPr/>
            <p:nvPr/>
          </p:nvGrpSpPr>
          <p:grpSpPr>
            <a:xfrm>
              <a:off x="1874250" y="1278825"/>
              <a:ext cx="308100" cy="605275"/>
              <a:chOff x="1874250" y="1278825"/>
              <a:chExt cx="308100" cy="605275"/>
            </a:xfrm>
          </p:grpSpPr>
          <p:cxnSp>
            <p:nvCxnSpPr>
              <p:cNvPr id="519" name="Google Shape;8400;p74">
                <a:extLst>
                  <a:ext uri="{FF2B5EF4-FFF2-40B4-BE49-F238E27FC236}">
                    <a16:creationId xmlns:a16="http://schemas.microsoft.com/office/drawing/2014/main" id="{410729C1-D34D-FF69-9B62-374742D56FF4}"/>
                  </a:ext>
                </a:extLst>
              </p:cNvPr>
              <p:cNvCxnSpPr/>
              <p:nvPr/>
            </p:nvCxnSpPr>
            <p:spPr>
              <a:xfrm>
                <a:off x="2099575" y="1571800"/>
                <a:ext cx="0" cy="312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520" name="Google Shape;8401;p74">
                <a:extLst>
                  <a:ext uri="{FF2B5EF4-FFF2-40B4-BE49-F238E27FC236}">
                    <a16:creationId xmlns:a16="http://schemas.microsoft.com/office/drawing/2014/main" id="{27EE708C-6A84-D58D-1620-CF4A37D40681}"/>
                  </a:ext>
                </a:extLst>
              </p:cNvPr>
              <p:cNvSpPr/>
              <p:nvPr/>
            </p:nvSpPr>
            <p:spPr>
              <a:xfrm>
                <a:off x="1874250" y="1278825"/>
                <a:ext cx="308100" cy="308100"/>
              </a:xfrm>
              <a:prstGeom prst="ellipse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</p:grpSp>
        <p:sp>
          <p:nvSpPr>
            <p:cNvPr id="518" name="Google Shape;8402;p74">
              <a:extLst>
                <a:ext uri="{FF2B5EF4-FFF2-40B4-BE49-F238E27FC236}">
                  <a16:creationId xmlns:a16="http://schemas.microsoft.com/office/drawing/2014/main" id="{9E0260B6-5A8C-483B-CC92-EB22847CCAA4}"/>
                </a:ext>
              </a:extLst>
            </p:cNvPr>
            <p:cNvSpPr/>
            <p:nvPr/>
          </p:nvSpPr>
          <p:spPr>
            <a:xfrm>
              <a:off x="1920625" y="1326000"/>
              <a:ext cx="215400" cy="215400"/>
            </a:xfrm>
            <a:prstGeom prst="ellipse">
              <a:avLst/>
            </a:prstGeom>
            <a:noFill/>
            <a:ln w="9525" cap="flat" cmpd="sng">
              <a:solidFill>
                <a:srgbClr val="F2F2F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527" name="Google Shape;8403;p74">
            <a:extLst>
              <a:ext uri="{FF2B5EF4-FFF2-40B4-BE49-F238E27FC236}">
                <a16:creationId xmlns:a16="http://schemas.microsoft.com/office/drawing/2014/main" id="{D456D920-A149-5D46-869B-04084DBA2718}"/>
              </a:ext>
            </a:extLst>
          </p:cNvPr>
          <p:cNvGrpSpPr/>
          <p:nvPr/>
        </p:nvGrpSpPr>
        <p:grpSpPr>
          <a:xfrm>
            <a:off x="3162797" y="4338634"/>
            <a:ext cx="1478144" cy="1428304"/>
            <a:chOff x="4334725" y="1355875"/>
            <a:chExt cx="3106650" cy="3001900"/>
          </a:xfrm>
        </p:grpSpPr>
        <p:grpSp>
          <p:nvGrpSpPr>
            <p:cNvPr id="528" name="Google Shape;8404;p74">
              <a:extLst>
                <a:ext uri="{FF2B5EF4-FFF2-40B4-BE49-F238E27FC236}">
                  <a16:creationId xmlns:a16="http://schemas.microsoft.com/office/drawing/2014/main" id="{EEE1DA89-60B2-603F-EB58-A62B3E27DB46}"/>
                </a:ext>
              </a:extLst>
            </p:cNvPr>
            <p:cNvGrpSpPr/>
            <p:nvPr/>
          </p:nvGrpSpPr>
          <p:grpSpPr>
            <a:xfrm>
              <a:off x="4516050" y="1724875"/>
              <a:ext cx="2693725" cy="2632900"/>
              <a:chOff x="4516050" y="1724875"/>
              <a:chExt cx="2693725" cy="2632900"/>
            </a:xfrm>
          </p:grpSpPr>
          <p:sp>
            <p:nvSpPr>
              <p:cNvPr id="533" name="Google Shape;8405;p74">
                <a:extLst>
                  <a:ext uri="{FF2B5EF4-FFF2-40B4-BE49-F238E27FC236}">
                    <a16:creationId xmlns:a16="http://schemas.microsoft.com/office/drawing/2014/main" id="{E21F837A-B9B1-8DDE-8C69-7698310AF358}"/>
                  </a:ext>
                </a:extLst>
              </p:cNvPr>
              <p:cNvSpPr/>
              <p:nvPr/>
            </p:nvSpPr>
            <p:spPr>
              <a:xfrm>
                <a:off x="6227525" y="1737400"/>
                <a:ext cx="982250" cy="1548550"/>
              </a:xfrm>
              <a:custGeom>
                <a:avLst/>
                <a:gdLst/>
                <a:ahLst/>
                <a:cxnLst/>
                <a:rect l="l" t="t" r="r" b="b"/>
                <a:pathLst>
                  <a:path w="39290" h="61942" extrusionOk="0">
                    <a:moveTo>
                      <a:pt x="2948" y="0"/>
                    </a:moveTo>
                    <a:lnTo>
                      <a:pt x="2948" y="0"/>
                    </a:lnTo>
                    <a:cubicBezTo>
                      <a:pt x="2963" y="140"/>
                      <a:pt x="2988" y="275"/>
                      <a:pt x="2997" y="415"/>
                    </a:cubicBezTo>
                    <a:cubicBezTo>
                      <a:pt x="3257" y="4251"/>
                      <a:pt x="2198" y="8060"/>
                      <a:pt x="0" y="11214"/>
                    </a:cubicBezTo>
                    <a:cubicBezTo>
                      <a:pt x="16180" y="17156"/>
                      <a:pt x="27723" y="32699"/>
                      <a:pt x="27723" y="50939"/>
                    </a:cubicBezTo>
                    <a:cubicBezTo>
                      <a:pt x="27725" y="53819"/>
                      <a:pt x="27433" y="56688"/>
                      <a:pt x="26854" y="59506"/>
                    </a:cubicBezTo>
                    <a:cubicBezTo>
                      <a:pt x="27615" y="59401"/>
                      <a:pt x="28380" y="59330"/>
                      <a:pt x="29155" y="59330"/>
                    </a:cubicBezTo>
                    <a:cubicBezTo>
                      <a:pt x="32030" y="59330"/>
                      <a:pt x="34946" y="60066"/>
                      <a:pt x="37619" y="61594"/>
                    </a:cubicBezTo>
                    <a:cubicBezTo>
                      <a:pt x="37808" y="61702"/>
                      <a:pt x="37980" y="61827"/>
                      <a:pt x="38161" y="61942"/>
                    </a:cubicBezTo>
                    <a:cubicBezTo>
                      <a:pt x="38912" y="58322"/>
                      <a:pt x="39289" y="54635"/>
                      <a:pt x="39289" y="50939"/>
                    </a:cubicBezTo>
                    <a:cubicBezTo>
                      <a:pt x="39289" y="27328"/>
                      <a:pt x="24090" y="7277"/>
                      <a:pt x="2948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534" name="Google Shape;8406;p74">
                <a:extLst>
                  <a:ext uri="{FF2B5EF4-FFF2-40B4-BE49-F238E27FC236}">
                    <a16:creationId xmlns:a16="http://schemas.microsoft.com/office/drawing/2014/main" id="{05437429-445C-11E9-4B70-403326A75240}"/>
                  </a:ext>
                </a:extLst>
              </p:cNvPr>
              <p:cNvSpPr/>
              <p:nvPr/>
            </p:nvSpPr>
            <p:spPr>
              <a:xfrm>
                <a:off x="4516050" y="1724875"/>
                <a:ext cx="1010900" cy="1581800"/>
              </a:xfrm>
              <a:custGeom>
                <a:avLst/>
                <a:gdLst/>
                <a:ahLst/>
                <a:cxnLst/>
                <a:rect l="l" t="t" r="r" b="b"/>
                <a:pathLst>
                  <a:path w="40436" h="63272" extrusionOk="0">
                    <a:moveTo>
                      <a:pt x="37823" y="1"/>
                    </a:moveTo>
                    <a:lnTo>
                      <a:pt x="37823" y="1"/>
                    </a:lnTo>
                    <a:cubicBezTo>
                      <a:pt x="15908" y="6831"/>
                      <a:pt x="0" y="27279"/>
                      <a:pt x="0" y="51443"/>
                    </a:cubicBezTo>
                    <a:cubicBezTo>
                      <a:pt x="3" y="55421"/>
                      <a:pt x="444" y="59389"/>
                      <a:pt x="1318" y="63272"/>
                    </a:cubicBezTo>
                    <a:cubicBezTo>
                      <a:pt x="1575" y="63078"/>
                      <a:pt x="1825" y="62880"/>
                      <a:pt x="2093" y="62700"/>
                    </a:cubicBezTo>
                    <a:cubicBezTo>
                      <a:pt x="5004" y="60760"/>
                      <a:pt x="8236" y="59853"/>
                      <a:pt x="11420" y="59853"/>
                    </a:cubicBezTo>
                    <a:cubicBezTo>
                      <a:pt x="11754" y="59853"/>
                      <a:pt x="12085" y="59912"/>
                      <a:pt x="12418" y="59931"/>
                    </a:cubicBezTo>
                    <a:cubicBezTo>
                      <a:pt x="11849" y="57138"/>
                      <a:pt x="11565" y="54293"/>
                      <a:pt x="11565" y="51440"/>
                    </a:cubicBezTo>
                    <a:cubicBezTo>
                      <a:pt x="11565" y="32776"/>
                      <a:pt x="23659" y="16944"/>
                      <a:pt x="40435" y="11325"/>
                    </a:cubicBezTo>
                    <a:cubicBezTo>
                      <a:pt x="38630" y="8592"/>
                      <a:pt x="37671" y="5392"/>
                      <a:pt x="37676" y="2117"/>
                    </a:cubicBezTo>
                    <a:cubicBezTo>
                      <a:pt x="37681" y="1409"/>
                      <a:pt x="37730" y="702"/>
                      <a:pt x="3782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535" name="Google Shape;8407;p74">
                <a:extLst>
                  <a:ext uri="{FF2B5EF4-FFF2-40B4-BE49-F238E27FC236}">
                    <a16:creationId xmlns:a16="http://schemas.microsoft.com/office/drawing/2014/main" id="{6CAA3742-19FF-498A-6E21-D8EE1804F2D5}"/>
                  </a:ext>
                </a:extLst>
              </p:cNvPr>
              <p:cNvSpPr/>
              <p:nvPr/>
            </p:nvSpPr>
            <p:spPr>
              <a:xfrm>
                <a:off x="4977525" y="3800325"/>
                <a:ext cx="1782050" cy="557450"/>
              </a:xfrm>
              <a:custGeom>
                <a:avLst/>
                <a:gdLst/>
                <a:ahLst/>
                <a:cxnLst/>
                <a:rect l="l" t="t" r="r" b="b"/>
                <a:pathLst>
                  <a:path w="71282" h="22298" extrusionOk="0">
                    <a:moveTo>
                      <a:pt x="63561" y="0"/>
                    </a:moveTo>
                    <a:cubicBezTo>
                      <a:pt x="56083" y="6671"/>
                      <a:pt x="46226" y="10731"/>
                      <a:pt x="35414" y="10731"/>
                    </a:cubicBezTo>
                    <a:cubicBezTo>
                      <a:pt x="25098" y="10731"/>
                      <a:pt x="15646" y="7034"/>
                      <a:pt x="8302" y="898"/>
                    </a:cubicBezTo>
                    <a:cubicBezTo>
                      <a:pt x="6892" y="3910"/>
                      <a:pt x="4587" y="6522"/>
                      <a:pt x="1428" y="8290"/>
                    </a:cubicBezTo>
                    <a:cubicBezTo>
                      <a:pt x="962" y="8562"/>
                      <a:pt x="481" y="8778"/>
                      <a:pt x="0" y="9001"/>
                    </a:cubicBezTo>
                    <a:cubicBezTo>
                      <a:pt x="9472" y="17274"/>
                      <a:pt x="21853" y="22297"/>
                      <a:pt x="35414" y="22297"/>
                    </a:cubicBezTo>
                    <a:cubicBezTo>
                      <a:pt x="49193" y="22297"/>
                      <a:pt x="61756" y="17117"/>
                      <a:pt x="71282" y="8609"/>
                    </a:cubicBezTo>
                    <a:cubicBezTo>
                      <a:pt x="67593" y="6654"/>
                      <a:pt x="64981" y="3559"/>
                      <a:pt x="6356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529" name="Google Shape;8408;p74">
              <a:extLst>
                <a:ext uri="{FF2B5EF4-FFF2-40B4-BE49-F238E27FC236}">
                  <a16:creationId xmlns:a16="http://schemas.microsoft.com/office/drawing/2014/main" id="{8D9C2951-7FC4-90B5-9E53-B0E927605EB4}"/>
                </a:ext>
              </a:extLst>
            </p:cNvPr>
            <p:cNvGrpSpPr/>
            <p:nvPr/>
          </p:nvGrpSpPr>
          <p:grpSpPr>
            <a:xfrm>
              <a:off x="4334725" y="1355875"/>
              <a:ext cx="3106650" cy="2709650"/>
              <a:chOff x="4334725" y="1355875"/>
              <a:chExt cx="3106650" cy="2709650"/>
            </a:xfrm>
          </p:grpSpPr>
          <p:sp>
            <p:nvSpPr>
              <p:cNvPr id="530" name="Google Shape;8409;p74">
                <a:extLst>
                  <a:ext uri="{FF2B5EF4-FFF2-40B4-BE49-F238E27FC236}">
                    <a16:creationId xmlns:a16="http://schemas.microsoft.com/office/drawing/2014/main" id="{A2B1553A-7FF2-8ED7-473B-C67C63B999AE}"/>
                  </a:ext>
                </a:extLst>
              </p:cNvPr>
              <p:cNvSpPr/>
              <p:nvPr/>
            </p:nvSpPr>
            <p:spPr>
              <a:xfrm>
                <a:off x="5427950" y="1355875"/>
                <a:ext cx="904575" cy="1665925"/>
              </a:xfrm>
              <a:custGeom>
                <a:avLst/>
                <a:gdLst/>
                <a:ahLst/>
                <a:cxnLst/>
                <a:rect l="l" t="t" r="r" b="b"/>
                <a:pathLst>
                  <a:path w="36183" h="66637" fill="none" extrusionOk="0">
                    <a:moveTo>
                      <a:pt x="25479" y="47040"/>
                    </a:moveTo>
                    <a:cubicBezTo>
                      <a:pt x="22352" y="45966"/>
                      <a:pt x="20318" y="42954"/>
                      <a:pt x="20318" y="39712"/>
                    </a:cubicBezTo>
                    <a:lnTo>
                      <a:pt x="20318" y="39474"/>
                    </a:lnTo>
                    <a:cubicBezTo>
                      <a:pt x="20318" y="36347"/>
                      <a:pt x="22239" y="33578"/>
                      <a:pt x="25000" y="32260"/>
                    </a:cubicBezTo>
                    <a:cubicBezTo>
                      <a:pt x="27831" y="31007"/>
                      <a:pt x="30234" y="28986"/>
                      <a:pt x="31983" y="26475"/>
                    </a:cubicBezTo>
                    <a:cubicBezTo>
                      <a:pt x="34181" y="23321"/>
                      <a:pt x="35240" y="19512"/>
                      <a:pt x="34980" y="15676"/>
                    </a:cubicBezTo>
                    <a:cubicBezTo>
                      <a:pt x="34971" y="15536"/>
                      <a:pt x="34944" y="15398"/>
                      <a:pt x="34931" y="15261"/>
                    </a:cubicBezTo>
                    <a:cubicBezTo>
                      <a:pt x="34134" y="7155"/>
                      <a:pt x="27505" y="636"/>
                      <a:pt x="19357" y="47"/>
                    </a:cubicBezTo>
                    <a:cubicBezTo>
                      <a:pt x="18930" y="18"/>
                      <a:pt x="18513" y="1"/>
                      <a:pt x="18094" y="1"/>
                    </a:cubicBezTo>
                    <a:cubicBezTo>
                      <a:pt x="9517" y="1"/>
                      <a:pt x="2397" y="6439"/>
                      <a:pt x="1347" y="14761"/>
                    </a:cubicBezTo>
                    <a:cubicBezTo>
                      <a:pt x="1254" y="15462"/>
                      <a:pt x="1205" y="16169"/>
                      <a:pt x="1200" y="16875"/>
                    </a:cubicBezTo>
                    <a:cubicBezTo>
                      <a:pt x="1195" y="20149"/>
                      <a:pt x="2154" y="23352"/>
                      <a:pt x="3959" y="26085"/>
                    </a:cubicBezTo>
                    <a:cubicBezTo>
                      <a:pt x="5703" y="28734"/>
                      <a:pt x="8168" y="30872"/>
                      <a:pt x="11057" y="32260"/>
                    </a:cubicBezTo>
                    <a:cubicBezTo>
                      <a:pt x="13944" y="33580"/>
                      <a:pt x="15864" y="36464"/>
                      <a:pt x="15864" y="39714"/>
                    </a:cubicBezTo>
                    <a:cubicBezTo>
                      <a:pt x="15864" y="42954"/>
                      <a:pt x="13829" y="45963"/>
                      <a:pt x="10817" y="47040"/>
                    </a:cubicBezTo>
                    <a:cubicBezTo>
                      <a:pt x="6250" y="48725"/>
                      <a:pt x="2404" y="51975"/>
                      <a:pt x="0" y="56176"/>
                    </a:cubicBezTo>
                    <a:lnTo>
                      <a:pt x="18155" y="66637"/>
                    </a:lnTo>
                    <a:lnTo>
                      <a:pt x="36182" y="56176"/>
                    </a:lnTo>
                    <a:cubicBezTo>
                      <a:pt x="33781" y="51972"/>
                      <a:pt x="29930" y="48723"/>
                      <a:pt x="25479" y="4704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miter lim="2452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531" name="Google Shape;8410;p74">
                <a:extLst>
                  <a:ext uri="{FF2B5EF4-FFF2-40B4-BE49-F238E27FC236}">
                    <a16:creationId xmlns:a16="http://schemas.microsoft.com/office/drawing/2014/main" id="{62ECCC52-A06E-614B-B07C-CFF60430FB4F}"/>
                  </a:ext>
                </a:extLst>
              </p:cNvPr>
              <p:cNvSpPr/>
              <p:nvPr/>
            </p:nvSpPr>
            <p:spPr>
              <a:xfrm>
                <a:off x="4334725" y="2760325"/>
                <a:ext cx="1547125" cy="1304775"/>
              </a:xfrm>
              <a:custGeom>
                <a:avLst/>
                <a:gdLst/>
                <a:ahLst/>
                <a:cxnLst/>
                <a:rect l="l" t="t" r="r" b="b"/>
                <a:pathLst>
                  <a:path w="61885" h="52191" fill="none" extrusionOk="0">
                    <a:moveTo>
                      <a:pt x="43727" y="1"/>
                    </a:moveTo>
                    <a:cubicBezTo>
                      <a:pt x="41323" y="4212"/>
                      <a:pt x="40487" y="9019"/>
                      <a:pt x="41208" y="13829"/>
                    </a:cubicBezTo>
                    <a:cubicBezTo>
                      <a:pt x="41804" y="17069"/>
                      <a:pt x="40247" y="20321"/>
                      <a:pt x="37362" y="21878"/>
                    </a:cubicBezTo>
                    <a:lnTo>
                      <a:pt x="37237" y="22004"/>
                    </a:lnTo>
                    <a:cubicBezTo>
                      <a:pt x="35989" y="22712"/>
                      <a:pt x="34579" y="23085"/>
                      <a:pt x="33144" y="23090"/>
                    </a:cubicBezTo>
                    <a:cubicBezTo>
                      <a:pt x="31510" y="23095"/>
                      <a:pt x="29914" y="22587"/>
                      <a:pt x="28582" y="21638"/>
                    </a:cubicBezTo>
                    <a:cubicBezTo>
                      <a:pt x="25950" y="19752"/>
                      <a:pt x="22852" y="18705"/>
                      <a:pt x="19671" y="18513"/>
                    </a:cubicBezTo>
                    <a:cubicBezTo>
                      <a:pt x="19338" y="18494"/>
                      <a:pt x="19007" y="18435"/>
                      <a:pt x="18673" y="18435"/>
                    </a:cubicBezTo>
                    <a:cubicBezTo>
                      <a:pt x="15489" y="18435"/>
                      <a:pt x="12257" y="19345"/>
                      <a:pt x="9348" y="21282"/>
                    </a:cubicBezTo>
                    <a:cubicBezTo>
                      <a:pt x="9078" y="21462"/>
                      <a:pt x="8828" y="21663"/>
                      <a:pt x="8573" y="21856"/>
                    </a:cubicBezTo>
                    <a:cubicBezTo>
                      <a:pt x="2203" y="26681"/>
                      <a:pt x="1" y="35395"/>
                      <a:pt x="3579" y="42679"/>
                    </a:cubicBezTo>
                    <a:cubicBezTo>
                      <a:pt x="6535" y="48755"/>
                      <a:pt x="12519" y="52191"/>
                      <a:pt x="18698" y="52191"/>
                    </a:cubicBezTo>
                    <a:cubicBezTo>
                      <a:pt x="21064" y="52191"/>
                      <a:pt x="23448" y="51656"/>
                      <a:pt x="25712" y="50604"/>
                    </a:cubicBezTo>
                    <a:cubicBezTo>
                      <a:pt x="26193" y="50381"/>
                      <a:pt x="26674" y="50165"/>
                      <a:pt x="27140" y="49893"/>
                    </a:cubicBezTo>
                    <a:cubicBezTo>
                      <a:pt x="30299" y="48122"/>
                      <a:pt x="32604" y="45510"/>
                      <a:pt x="34014" y="42498"/>
                    </a:cubicBezTo>
                    <a:cubicBezTo>
                      <a:pt x="35307" y="39741"/>
                      <a:pt x="35837" y="36690"/>
                      <a:pt x="35552" y="33659"/>
                    </a:cubicBezTo>
                    <a:cubicBezTo>
                      <a:pt x="35312" y="30534"/>
                      <a:pt x="36882" y="27409"/>
                      <a:pt x="39641" y="25852"/>
                    </a:cubicBezTo>
                    <a:cubicBezTo>
                      <a:pt x="40902" y="25114"/>
                      <a:pt x="42282" y="24748"/>
                      <a:pt x="43641" y="24748"/>
                    </a:cubicBezTo>
                    <a:cubicBezTo>
                      <a:pt x="45392" y="24748"/>
                      <a:pt x="47119" y="25356"/>
                      <a:pt x="48534" y="26573"/>
                    </a:cubicBezTo>
                    <a:cubicBezTo>
                      <a:pt x="52382" y="29572"/>
                      <a:pt x="57074" y="31255"/>
                      <a:pt x="61884" y="31255"/>
                    </a:cubicBezTo>
                    <a:lnTo>
                      <a:pt x="61884" y="10461"/>
                    </a:lnTo>
                    <a:lnTo>
                      <a:pt x="61884" y="1046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435D74"/>
                </a:solidFill>
                <a:prstDash val="solid"/>
                <a:miter lim="2452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532" name="Google Shape;8411;p74">
                <a:extLst>
                  <a:ext uri="{FF2B5EF4-FFF2-40B4-BE49-F238E27FC236}">
                    <a16:creationId xmlns:a16="http://schemas.microsoft.com/office/drawing/2014/main" id="{FD331524-BEAC-4309-6D24-F61A051D4E15}"/>
                  </a:ext>
                </a:extLst>
              </p:cNvPr>
              <p:cNvSpPr/>
              <p:nvPr/>
            </p:nvSpPr>
            <p:spPr>
              <a:xfrm>
                <a:off x="5881825" y="2760325"/>
                <a:ext cx="1559550" cy="1305200"/>
              </a:xfrm>
              <a:custGeom>
                <a:avLst/>
                <a:gdLst/>
                <a:ahLst/>
                <a:cxnLst/>
                <a:rect l="l" t="t" r="r" b="b"/>
                <a:pathLst>
                  <a:path w="62382" h="52208" fill="none" extrusionOk="0">
                    <a:moveTo>
                      <a:pt x="51989" y="21025"/>
                    </a:moveTo>
                    <a:cubicBezTo>
                      <a:pt x="51805" y="20912"/>
                      <a:pt x="51636" y="20785"/>
                      <a:pt x="51447" y="20677"/>
                    </a:cubicBezTo>
                    <a:cubicBezTo>
                      <a:pt x="48774" y="19149"/>
                      <a:pt x="45855" y="18413"/>
                      <a:pt x="42981" y="18413"/>
                    </a:cubicBezTo>
                    <a:cubicBezTo>
                      <a:pt x="42208" y="18413"/>
                      <a:pt x="41443" y="18484"/>
                      <a:pt x="40682" y="18589"/>
                    </a:cubicBezTo>
                    <a:cubicBezTo>
                      <a:pt x="38034" y="18957"/>
                      <a:pt x="35488" y="19938"/>
                      <a:pt x="33290" y="21523"/>
                    </a:cubicBezTo>
                    <a:cubicBezTo>
                      <a:pt x="31924" y="22519"/>
                      <a:pt x="30276" y="23056"/>
                      <a:pt x="28586" y="23056"/>
                    </a:cubicBezTo>
                    <a:cubicBezTo>
                      <a:pt x="27107" y="23053"/>
                      <a:pt x="25657" y="22646"/>
                      <a:pt x="24394" y="21876"/>
                    </a:cubicBezTo>
                    <a:cubicBezTo>
                      <a:pt x="21510" y="20319"/>
                      <a:pt x="19952" y="17066"/>
                      <a:pt x="20548" y="13829"/>
                    </a:cubicBezTo>
                    <a:cubicBezTo>
                      <a:pt x="21270" y="9019"/>
                      <a:pt x="20433" y="4212"/>
                      <a:pt x="18030" y="1"/>
                    </a:cubicBezTo>
                    <a:lnTo>
                      <a:pt x="0" y="10461"/>
                    </a:lnTo>
                    <a:lnTo>
                      <a:pt x="0" y="10461"/>
                    </a:lnTo>
                    <a:lnTo>
                      <a:pt x="0" y="31250"/>
                    </a:lnTo>
                    <a:cubicBezTo>
                      <a:pt x="4805" y="31250"/>
                      <a:pt x="9489" y="29570"/>
                      <a:pt x="13220" y="26568"/>
                    </a:cubicBezTo>
                    <a:cubicBezTo>
                      <a:pt x="15719" y="24434"/>
                      <a:pt x="19307" y="24142"/>
                      <a:pt x="22116" y="25849"/>
                    </a:cubicBezTo>
                    <a:lnTo>
                      <a:pt x="22356" y="25965"/>
                    </a:lnTo>
                    <a:cubicBezTo>
                      <a:pt x="25003" y="27532"/>
                      <a:pt x="26560" y="30534"/>
                      <a:pt x="26204" y="33659"/>
                    </a:cubicBezTo>
                    <a:cubicBezTo>
                      <a:pt x="25959" y="36371"/>
                      <a:pt x="26391" y="39091"/>
                      <a:pt x="27389" y="41600"/>
                    </a:cubicBezTo>
                    <a:cubicBezTo>
                      <a:pt x="28807" y="45159"/>
                      <a:pt x="31421" y="48254"/>
                      <a:pt x="35110" y="50209"/>
                    </a:cubicBezTo>
                    <a:cubicBezTo>
                      <a:pt x="35274" y="50295"/>
                      <a:pt x="35412" y="50403"/>
                      <a:pt x="35578" y="50484"/>
                    </a:cubicBezTo>
                    <a:cubicBezTo>
                      <a:pt x="37877" y="51619"/>
                      <a:pt x="40405" y="52208"/>
                      <a:pt x="42968" y="52208"/>
                    </a:cubicBezTo>
                    <a:cubicBezTo>
                      <a:pt x="48435" y="52208"/>
                      <a:pt x="53753" y="49542"/>
                      <a:pt x="56975" y="44840"/>
                    </a:cubicBezTo>
                    <a:cubicBezTo>
                      <a:pt x="62381" y="36727"/>
                      <a:pt x="59960" y="25994"/>
                      <a:pt x="51989" y="21025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miter lim="2452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</p:grpSp>
      </p:grpSp>
      <p:grpSp>
        <p:nvGrpSpPr>
          <p:cNvPr id="536" name="Google Shape;8412;p74">
            <a:extLst>
              <a:ext uri="{FF2B5EF4-FFF2-40B4-BE49-F238E27FC236}">
                <a16:creationId xmlns:a16="http://schemas.microsoft.com/office/drawing/2014/main" id="{7886A004-2865-AA0A-BF2C-F5358FBA07C4}"/>
              </a:ext>
            </a:extLst>
          </p:cNvPr>
          <p:cNvGrpSpPr/>
          <p:nvPr/>
        </p:nvGrpSpPr>
        <p:grpSpPr>
          <a:xfrm>
            <a:off x="15396695" y="7600177"/>
            <a:ext cx="624148" cy="1368346"/>
            <a:chOff x="7645573" y="3754300"/>
            <a:chExt cx="293855" cy="644170"/>
          </a:xfrm>
        </p:grpSpPr>
        <p:sp>
          <p:nvSpPr>
            <p:cNvPr id="537" name="Google Shape;8413;p74">
              <a:extLst>
                <a:ext uri="{FF2B5EF4-FFF2-40B4-BE49-F238E27FC236}">
                  <a16:creationId xmlns:a16="http://schemas.microsoft.com/office/drawing/2014/main" id="{2D310EE5-7CEA-0E4B-33C5-AAF4D0E598C2}"/>
                </a:ext>
              </a:extLst>
            </p:cNvPr>
            <p:cNvSpPr/>
            <p:nvPr/>
          </p:nvSpPr>
          <p:spPr>
            <a:xfrm>
              <a:off x="7645895" y="3855521"/>
              <a:ext cx="293533" cy="164134"/>
            </a:xfrm>
            <a:custGeom>
              <a:avLst/>
              <a:gdLst/>
              <a:ahLst/>
              <a:cxnLst/>
              <a:rect l="l" t="t" r="r" b="b"/>
              <a:pathLst>
                <a:path w="19132" h="10698" extrusionOk="0">
                  <a:moveTo>
                    <a:pt x="1" y="1"/>
                  </a:moveTo>
                  <a:lnTo>
                    <a:pt x="1" y="10698"/>
                  </a:lnTo>
                  <a:lnTo>
                    <a:pt x="19132" y="10698"/>
                  </a:lnTo>
                  <a:lnTo>
                    <a:pt x="1913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538" name="Google Shape;8414;p74">
              <a:extLst>
                <a:ext uri="{FF2B5EF4-FFF2-40B4-BE49-F238E27FC236}">
                  <a16:creationId xmlns:a16="http://schemas.microsoft.com/office/drawing/2014/main" id="{92DA707D-1B21-97AF-0469-3DA88B53B226}"/>
                </a:ext>
              </a:extLst>
            </p:cNvPr>
            <p:cNvSpPr/>
            <p:nvPr/>
          </p:nvSpPr>
          <p:spPr>
            <a:xfrm>
              <a:off x="7645573" y="3754300"/>
              <a:ext cx="293303" cy="644170"/>
            </a:xfrm>
            <a:custGeom>
              <a:avLst/>
              <a:gdLst/>
              <a:ahLst/>
              <a:cxnLst/>
              <a:rect l="l" t="t" r="r" b="b"/>
              <a:pathLst>
                <a:path w="19117" h="41986" extrusionOk="0">
                  <a:moveTo>
                    <a:pt x="1155" y="1"/>
                  </a:moveTo>
                  <a:cubicBezTo>
                    <a:pt x="516" y="1"/>
                    <a:pt x="1" y="516"/>
                    <a:pt x="1" y="1152"/>
                  </a:cubicBezTo>
                  <a:lnTo>
                    <a:pt x="1" y="35706"/>
                  </a:lnTo>
                  <a:cubicBezTo>
                    <a:pt x="1" y="36344"/>
                    <a:pt x="9559" y="41985"/>
                    <a:pt x="9559" y="41985"/>
                  </a:cubicBezTo>
                  <a:cubicBezTo>
                    <a:pt x="9559" y="41985"/>
                    <a:pt x="19117" y="36344"/>
                    <a:pt x="19117" y="35706"/>
                  </a:cubicBezTo>
                  <a:lnTo>
                    <a:pt x="19117" y="1152"/>
                  </a:lnTo>
                  <a:cubicBezTo>
                    <a:pt x="19117" y="516"/>
                    <a:pt x="18601" y="1"/>
                    <a:pt x="1796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81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539" name="Google Shape;8415;p74">
            <a:extLst>
              <a:ext uri="{FF2B5EF4-FFF2-40B4-BE49-F238E27FC236}">
                <a16:creationId xmlns:a16="http://schemas.microsoft.com/office/drawing/2014/main" id="{0F873CE0-5BDC-5092-1B1E-28D318103529}"/>
              </a:ext>
            </a:extLst>
          </p:cNvPr>
          <p:cNvGrpSpPr/>
          <p:nvPr/>
        </p:nvGrpSpPr>
        <p:grpSpPr>
          <a:xfrm>
            <a:off x="11240672" y="2565991"/>
            <a:ext cx="1418022" cy="1478718"/>
            <a:chOff x="5830645" y="1256617"/>
            <a:chExt cx="530340" cy="553040"/>
          </a:xfrm>
        </p:grpSpPr>
        <p:grpSp>
          <p:nvGrpSpPr>
            <p:cNvPr id="540" name="Google Shape;8416;p74">
              <a:extLst>
                <a:ext uri="{FF2B5EF4-FFF2-40B4-BE49-F238E27FC236}">
                  <a16:creationId xmlns:a16="http://schemas.microsoft.com/office/drawing/2014/main" id="{9D1291DE-BD76-0BF9-7F63-97AF1D4A962C}"/>
                </a:ext>
              </a:extLst>
            </p:cNvPr>
            <p:cNvGrpSpPr/>
            <p:nvPr/>
          </p:nvGrpSpPr>
          <p:grpSpPr>
            <a:xfrm>
              <a:off x="5830645" y="1256617"/>
              <a:ext cx="259743" cy="269909"/>
              <a:chOff x="5830645" y="1256617"/>
              <a:chExt cx="259743" cy="269909"/>
            </a:xfrm>
          </p:grpSpPr>
          <p:sp>
            <p:nvSpPr>
              <p:cNvPr id="551" name="Google Shape;8417;p74">
                <a:extLst>
                  <a:ext uri="{FF2B5EF4-FFF2-40B4-BE49-F238E27FC236}">
                    <a16:creationId xmlns:a16="http://schemas.microsoft.com/office/drawing/2014/main" id="{7A8FB29B-4C16-9E6C-5722-43292645C4F6}"/>
                  </a:ext>
                </a:extLst>
              </p:cNvPr>
              <p:cNvSpPr/>
              <p:nvPr/>
            </p:nvSpPr>
            <p:spPr>
              <a:xfrm>
                <a:off x="5830645" y="1294145"/>
                <a:ext cx="259743" cy="232380"/>
              </a:xfrm>
              <a:custGeom>
                <a:avLst/>
                <a:gdLst/>
                <a:ahLst/>
                <a:cxnLst/>
                <a:rect l="l" t="t" r="r" b="b"/>
                <a:pathLst>
                  <a:path w="10195" h="9121" extrusionOk="0">
                    <a:moveTo>
                      <a:pt x="7470" y="1"/>
                    </a:moveTo>
                    <a:cubicBezTo>
                      <a:pt x="7469" y="1"/>
                      <a:pt x="7468" y="1"/>
                      <a:pt x="7467" y="1"/>
                    </a:cubicBezTo>
                    <a:lnTo>
                      <a:pt x="7044" y="1"/>
                    </a:lnTo>
                    <a:cubicBezTo>
                      <a:pt x="7044" y="1075"/>
                      <a:pt x="6172" y="1946"/>
                      <a:pt x="5097" y="1946"/>
                    </a:cubicBezTo>
                    <a:cubicBezTo>
                      <a:pt x="4021" y="1946"/>
                      <a:pt x="3150" y="1075"/>
                      <a:pt x="3150" y="1"/>
                    </a:cubicBezTo>
                    <a:lnTo>
                      <a:pt x="0" y="1"/>
                    </a:lnTo>
                    <a:lnTo>
                      <a:pt x="0" y="6393"/>
                    </a:lnTo>
                    <a:cubicBezTo>
                      <a:pt x="0" y="7900"/>
                      <a:pt x="1220" y="9120"/>
                      <a:pt x="2727" y="9120"/>
                    </a:cubicBezTo>
                    <a:lnTo>
                      <a:pt x="6018" y="9120"/>
                    </a:lnTo>
                    <a:cubicBezTo>
                      <a:pt x="6148" y="6883"/>
                      <a:pt x="7951" y="5095"/>
                      <a:pt x="10194" y="4987"/>
                    </a:cubicBezTo>
                    <a:lnTo>
                      <a:pt x="10194" y="2726"/>
                    </a:lnTo>
                    <a:cubicBezTo>
                      <a:pt x="10194" y="1222"/>
                      <a:pt x="8974" y="1"/>
                      <a:pt x="747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552" name="Google Shape;8418;p74">
                <a:extLst>
                  <a:ext uri="{FF2B5EF4-FFF2-40B4-BE49-F238E27FC236}">
                    <a16:creationId xmlns:a16="http://schemas.microsoft.com/office/drawing/2014/main" id="{C76FB4C9-18CA-92D7-86B7-4EB9D0E65E28}"/>
                  </a:ext>
                </a:extLst>
              </p:cNvPr>
              <p:cNvSpPr/>
              <p:nvPr/>
            </p:nvSpPr>
            <p:spPr>
              <a:xfrm>
                <a:off x="5922950" y="1256617"/>
                <a:ext cx="75057" cy="75057"/>
              </a:xfrm>
              <a:custGeom>
                <a:avLst/>
                <a:gdLst/>
                <a:ahLst/>
                <a:cxnLst/>
                <a:rect l="l" t="t" r="r" b="b"/>
                <a:pathLst>
                  <a:path w="2946" h="2946" extrusionOk="0">
                    <a:moveTo>
                      <a:pt x="1474" y="1"/>
                    </a:moveTo>
                    <a:cubicBezTo>
                      <a:pt x="661" y="1"/>
                      <a:pt x="1" y="660"/>
                      <a:pt x="1" y="1472"/>
                    </a:cubicBezTo>
                    <a:cubicBezTo>
                      <a:pt x="1" y="2286"/>
                      <a:pt x="661" y="2945"/>
                      <a:pt x="1474" y="2945"/>
                    </a:cubicBezTo>
                    <a:cubicBezTo>
                      <a:pt x="2288" y="2945"/>
                      <a:pt x="2946" y="2286"/>
                      <a:pt x="2946" y="1472"/>
                    </a:cubicBezTo>
                    <a:cubicBezTo>
                      <a:pt x="2946" y="660"/>
                      <a:pt x="2288" y="1"/>
                      <a:pt x="1474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541" name="Google Shape;8419;p74">
              <a:extLst>
                <a:ext uri="{FF2B5EF4-FFF2-40B4-BE49-F238E27FC236}">
                  <a16:creationId xmlns:a16="http://schemas.microsoft.com/office/drawing/2014/main" id="{EFBAD347-D832-0E7F-C0DB-5BDB37D1738C}"/>
                </a:ext>
              </a:extLst>
            </p:cNvPr>
            <p:cNvGrpSpPr/>
            <p:nvPr/>
          </p:nvGrpSpPr>
          <p:grpSpPr>
            <a:xfrm>
              <a:off x="6101293" y="1256617"/>
              <a:ext cx="259692" cy="269909"/>
              <a:chOff x="6101293" y="1256617"/>
              <a:chExt cx="259692" cy="269909"/>
            </a:xfrm>
          </p:grpSpPr>
          <p:sp>
            <p:nvSpPr>
              <p:cNvPr id="549" name="Google Shape;8420;p74">
                <a:extLst>
                  <a:ext uri="{FF2B5EF4-FFF2-40B4-BE49-F238E27FC236}">
                    <a16:creationId xmlns:a16="http://schemas.microsoft.com/office/drawing/2014/main" id="{9133F705-4D70-CA07-B59A-B580A748AAE0}"/>
                  </a:ext>
                </a:extLst>
              </p:cNvPr>
              <p:cNvSpPr/>
              <p:nvPr/>
            </p:nvSpPr>
            <p:spPr>
              <a:xfrm>
                <a:off x="6101293" y="1294145"/>
                <a:ext cx="259692" cy="232380"/>
              </a:xfrm>
              <a:custGeom>
                <a:avLst/>
                <a:gdLst/>
                <a:ahLst/>
                <a:cxnLst/>
                <a:rect l="l" t="t" r="r" b="b"/>
                <a:pathLst>
                  <a:path w="10193" h="9121" extrusionOk="0">
                    <a:moveTo>
                      <a:pt x="2726" y="1"/>
                    </a:moveTo>
                    <a:cubicBezTo>
                      <a:pt x="1220" y="1"/>
                      <a:pt x="0" y="1221"/>
                      <a:pt x="0" y="2726"/>
                    </a:cubicBezTo>
                    <a:lnTo>
                      <a:pt x="0" y="4987"/>
                    </a:lnTo>
                    <a:cubicBezTo>
                      <a:pt x="2244" y="5095"/>
                      <a:pt x="4045" y="6883"/>
                      <a:pt x="4177" y="9120"/>
                    </a:cubicBezTo>
                    <a:lnTo>
                      <a:pt x="7467" y="9120"/>
                    </a:lnTo>
                    <a:cubicBezTo>
                      <a:pt x="8973" y="9120"/>
                      <a:pt x="10193" y="7900"/>
                      <a:pt x="10193" y="6393"/>
                    </a:cubicBezTo>
                    <a:lnTo>
                      <a:pt x="10193" y="1"/>
                    </a:lnTo>
                    <a:lnTo>
                      <a:pt x="7043" y="1"/>
                    </a:lnTo>
                    <a:cubicBezTo>
                      <a:pt x="7043" y="1075"/>
                      <a:pt x="6172" y="1946"/>
                      <a:pt x="5097" y="1946"/>
                    </a:cubicBezTo>
                    <a:cubicBezTo>
                      <a:pt x="4021" y="1946"/>
                      <a:pt x="3150" y="1075"/>
                      <a:pt x="315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550" name="Google Shape;8421;p74">
                <a:extLst>
                  <a:ext uri="{FF2B5EF4-FFF2-40B4-BE49-F238E27FC236}">
                    <a16:creationId xmlns:a16="http://schemas.microsoft.com/office/drawing/2014/main" id="{8FA35641-7F3E-F59B-CEA0-AEED3AA40FB9}"/>
                  </a:ext>
                </a:extLst>
              </p:cNvPr>
              <p:cNvSpPr/>
              <p:nvPr/>
            </p:nvSpPr>
            <p:spPr>
              <a:xfrm>
                <a:off x="6193623" y="1256617"/>
                <a:ext cx="75031" cy="75057"/>
              </a:xfrm>
              <a:custGeom>
                <a:avLst/>
                <a:gdLst/>
                <a:ahLst/>
                <a:cxnLst/>
                <a:rect l="l" t="t" r="r" b="b"/>
                <a:pathLst>
                  <a:path w="2945" h="2946" extrusionOk="0">
                    <a:moveTo>
                      <a:pt x="1473" y="1"/>
                    </a:moveTo>
                    <a:cubicBezTo>
                      <a:pt x="660" y="1"/>
                      <a:pt x="0" y="660"/>
                      <a:pt x="0" y="1472"/>
                    </a:cubicBezTo>
                    <a:cubicBezTo>
                      <a:pt x="0" y="2286"/>
                      <a:pt x="660" y="2945"/>
                      <a:pt x="1473" y="2945"/>
                    </a:cubicBezTo>
                    <a:cubicBezTo>
                      <a:pt x="2285" y="2945"/>
                      <a:pt x="2945" y="2286"/>
                      <a:pt x="2945" y="1472"/>
                    </a:cubicBezTo>
                    <a:cubicBezTo>
                      <a:pt x="2945" y="660"/>
                      <a:pt x="2285" y="1"/>
                      <a:pt x="147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542" name="Google Shape;8422;p74">
              <a:extLst>
                <a:ext uri="{FF2B5EF4-FFF2-40B4-BE49-F238E27FC236}">
                  <a16:creationId xmlns:a16="http://schemas.microsoft.com/office/drawing/2014/main" id="{CFC06298-F130-7D24-90C4-2E9771A1F333}"/>
                </a:ext>
              </a:extLst>
            </p:cNvPr>
            <p:cNvGrpSpPr/>
            <p:nvPr/>
          </p:nvGrpSpPr>
          <p:grpSpPr>
            <a:xfrm>
              <a:off x="5830645" y="1539749"/>
              <a:ext cx="259692" cy="269909"/>
              <a:chOff x="5830645" y="1539749"/>
              <a:chExt cx="259692" cy="269909"/>
            </a:xfrm>
          </p:grpSpPr>
          <p:sp>
            <p:nvSpPr>
              <p:cNvPr id="547" name="Google Shape;8423;p74">
                <a:extLst>
                  <a:ext uri="{FF2B5EF4-FFF2-40B4-BE49-F238E27FC236}">
                    <a16:creationId xmlns:a16="http://schemas.microsoft.com/office/drawing/2014/main" id="{EDEA0456-848B-2589-73EC-74CBE8F609D8}"/>
                  </a:ext>
                </a:extLst>
              </p:cNvPr>
              <p:cNvSpPr/>
              <p:nvPr/>
            </p:nvSpPr>
            <p:spPr>
              <a:xfrm>
                <a:off x="5830645" y="1539749"/>
                <a:ext cx="259692" cy="232406"/>
              </a:xfrm>
              <a:custGeom>
                <a:avLst/>
                <a:gdLst/>
                <a:ahLst/>
                <a:cxnLst/>
                <a:rect l="l" t="t" r="r" b="b"/>
                <a:pathLst>
                  <a:path w="10193" h="9122" extrusionOk="0">
                    <a:moveTo>
                      <a:pt x="2727" y="1"/>
                    </a:moveTo>
                    <a:cubicBezTo>
                      <a:pt x="1220" y="1"/>
                      <a:pt x="0" y="1223"/>
                      <a:pt x="0" y="2728"/>
                    </a:cubicBezTo>
                    <a:lnTo>
                      <a:pt x="0" y="9122"/>
                    </a:lnTo>
                    <a:lnTo>
                      <a:pt x="3150" y="9122"/>
                    </a:lnTo>
                    <a:cubicBezTo>
                      <a:pt x="3150" y="8046"/>
                      <a:pt x="4021" y="7175"/>
                      <a:pt x="5097" y="7175"/>
                    </a:cubicBezTo>
                    <a:cubicBezTo>
                      <a:pt x="6172" y="7175"/>
                      <a:pt x="7044" y="8046"/>
                      <a:pt x="7044" y="9122"/>
                    </a:cubicBezTo>
                    <a:lnTo>
                      <a:pt x="7467" y="9122"/>
                    </a:lnTo>
                    <a:cubicBezTo>
                      <a:pt x="8972" y="9122"/>
                      <a:pt x="10192" y="7900"/>
                      <a:pt x="10192" y="6395"/>
                    </a:cubicBezTo>
                    <a:lnTo>
                      <a:pt x="10192" y="4135"/>
                    </a:lnTo>
                    <a:cubicBezTo>
                      <a:pt x="7951" y="4028"/>
                      <a:pt x="6148" y="2239"/>
                      <a:pt x="6018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548" name="Google Shape;8424;p74">
                <a:extLst>
                  <a:ext uri="{FF2B5EF4-FFF2-40B4-BE49-F238E27FC236}">
                    <a16:creationId xmlns:a16="http://schemas.microsoft.com/office/drawing/2014/main" id="{006545F7-A238-D842-7713-ADCFAB0F611A}"/>
                  </a:ext>
                </a:extLst>
              </p:cNvPr>
              <p:cNvSpPr/>
              <p:nvPr/>
            </p:nvSpPr>
            <p:spPr>
              <a:xfrm>
                <a:off x="5922950" y="1734600"/>
                <a:ext cx="75057" cy="75057"/>
              </a:xfrm>
              <a:custGeom>
                <a:avLst/>
                <a:gdLst/>
                <a:ahLst/>
                <a:cxnLst/>
                <a:rect l="l" t="t" r="r" b="b"/>
                <a:pathLst>
                  <a:path w="2946" h="2946" extrusionOk="0">
                    <a:moveTo>
                      <a:pt x="1474" y="1"/>
                    </a:moveTo>
                    <a:cubicBezTo>
                      <a:pt x="661" y="1"/>
                      <a:pt x="1" y="660"/>
                      <a:pt x="1" y="1474"/>
                    </a:cubicBezTo>
                    <a:cubicBezTo>
                      <a:pt x="1" y="2287"/>
                      <a:pt x="661" y="2946"/>
                      <a:pt x="1474" y="2946"/>
                    </a:cubicBezTo>
                    <a:cubicBezTo>
                      <a:pt x="2288" y="2946"/>
                      <a:pt x="2946" y="2287"/>
                      <a:pt x="2946" y="1474"/>
                    </a:cubicBezTo>
                    <a:cubicBezTo>
                      <a:pt x="2946" y="660"/>
                      <a:pt x="2288" y="1"/>
                      <a:pt x="1474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543" name="Google Shape;8425;p74">
              <a:extLst>
                <a:ext uri="{FF2B5EF4-FFF2-40B4-BE49-F238E27FC236}">
                  <a16:creationId xmlns:a16="http://schemas.microsoft.com/office/drawing/2014/main" id="{8E40904D-0015-B0CF-1FA8-D33D5298419F}"/>
                </a:ext>
              </a:extLst>
            </p:cNvPr>
            <p:cNvGrpSpPr/>
            <p:nvPr/>
          </p:nvGrpSpPr>
          <p:grpSpPr>
            <a:xfrm>
              <a:off x="6101293" y="1539749"/>
              <a:ext cx="259692" cy="269909"/>
              <a:chOff x="6101293" y="1539749"/>
              <a:chExt cx="259692" cy="269909"/>
            </a:xfrm>
          </p:grpSpPr>
          <p:sp>
            <p:nvSpPr>
              <p:cNvPr id="545" name="Google Shape;8426;p74">
                <a:extLst>
                  <a:ext uri="{FF2B5EF4-FFF2-40B4-BE49-F238E27FC236}">
                    <a16:creationId xmlns:a16="http://schemas.microsoft.com/office/drawing/2014/main" id="{FA2ABF3E-1C87-7635-C236-5C49F2999608}"/>
                  </a:ext>
                </a:extLst>
              </p:cNvPr>
              <p:cNvSpPr/>
              <p:nvPr/>
            </p:nvSpPr>
            <p:spPr>
              <a:xfrm>
                <a:off x="6101293" y="1539749"/>
                <a:ext cx="259692" cy="232406"/>
              </a:xfrm>
              <a:custGeom>
                <a:avLst/>
                <a:gdLst/>
                <a:ahLst/>
                <a:cxnLst/>
                <a:rect l="l" t="t" r="r" b="b"/>
                <a:pathLst>
                  <a:path w="10193" h="9122" extrusionOk="0">
                    <a:moveTo>
                      <a:pt x="4177" y="1"/>
                    </a:moveTo>
                    <a:cubicBezTo>
                      <a:pt x="4045" y="2239"/>
                      <a:pt x="2244" y="4027"/>
                      <a:pt x="0" y="4135"/>
                    </a:cubicBezTo>
                    <a:lnTo>
                      <a:pt x="0" y="6395"/>
                    </a:lnTo>
                    <a:cubicBezTo>
                      <a:pt x="0" y="7902"/>
                      <a:pt x="1220" y="9122"/>
                      <a:pt x="2726" y="9122"/>
                    </a:cubicBezTo>
                    <a:lnTo>
                      <a:pt x="3148" y="9122"/>
                    </a:lnTo>
                    <a:cubicBezTo>
                      <a:pt x="3148" y="8046"/>
                      <a:pt x="4020" y="7175"/>
                      <a:pt x="5096" y="7175"/>
                    </a:cubicBezTo>
                    <a:cubicBezTo>
                      <a:pt x="6170" y="7175"/>
                      <a:pt x="7043" y="8046"/>
                      <a:pt x="7043" y="9122"/>
                    </a:cubicBezTo>
                    <a:lnTo>
                      <a:pt x="10193" y="9122"/>
                    </a:lnTo>
                    <a:lnTo>
                      <a:pt x="10193" y="2728"/>
                    </a:lnTo>
                    <a:cubicBezTo>
                      <a:pt x="10193" y="1223"/>
                      <a:pt x="8973" y="2"/>
                      <a:pt x="7467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546" name="Google Shape;8427;p74">
                <a:extLst>
                  <a:ext uri="{FF2B5EF4-FFF2-40B4-BE49-F238E27FC236}">
                    <a16:creationId xmlns:a16="http://schemas.microsoft.com/office/drawing/2014/main" id="{4849013F-B1DC-7B64-9149-47754544DE8A}"/>
                  </a:ext>
                </a:extLst>
              </p:cNvPr>
              <p:cNvSpPr/>
              <p:nvPr/>
            </p:nvSpPr>
            <p:spPr>
              <a:xfrm>
                <a:off x="6193623" y="1734600"/>
                <a:ext cx="75031" cy="75057"/>
              </a:xfrm>
              <a:custGeom>
                <a:avLst/>
                <a:gdLst/>
                <a:ahLst/>
                <a:cxnLst/>
                <a:rect l="l" t="t" r="r" b="b"/>
                <a:pathLst>
                  <a:path w="2945" h="2946" extrusionOk="0">
                    <a:moveTo>
                      <a:pt x="1473" y="1"/>
                    </a:moveTo>
                    <a:cubicBezTo>
                      <a:pt x="660" y="1"/>
                      <a:pt x="0" y="660"/>
                      <a:pt x="0" y="1474"/>
                    </a:cubicBezTo>
                    <a:cubicBezTo>
                      <a:pt x="0" y="2287"/>
                      <a:pt x="660" y="2946"/>
                      <a:pt x="1473" y="2946"/>
                    </a:cubicBezTo>
                    <a:cubicBezTo>
                      <a:pt x="2285" y="2946"/>
                      <a:pt x="2945" y="2287"/>
                      <a:pt x="2945" y="1474"/>
                    </a:cubicBezTo>
                    <a:cubicBezTo>
                      <a:pt x="2945" y="660"/>
                      <a:pt x="2285" y="1"/>
                      <a:pt x="147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</p:grpSp>
        <p:sp>
          <p:nvSpPr>
            <p:cNvPr id="544" name="Google Shape;8428;p74">
              <a:extLst>
                <a:ext uri="{FF2B5EF4-FFF2-40B4-BE49-F238E27FC236}">
                  <a16:creationId xmlns:a16="http://schemas.microsoft.com/office/drawing/2014/main" id="{F5FF47FB-2654-EE5A-A6C1-0C6A1B710A88}"/>
                </a:ext>
              </a:extLst>
            </p:cNvPr>
            <p:cNvSpPr/>
            <p:nvPr/>
          </p:nvSpPr>
          <p:spPr>
            <a:xfrm>
              <a:off x="5999148" y="1436800"/>
              <a:ext cx="192625" cy="192690"/>
            </a:xfrm>
            <a:custGeom>
              <a:avLst/>
              <a:gdLst/>
              <a:ahLst/>
              <a:cxnLst/>
              <a:rect l="l" t="t" r="r" b="b"/>
              <a:pathLst>
                <a:path w="2945" h="2946" extrusionOk="0">
                  <a:moveTo>
                    <a:pt x="1473" y="1"/>
                  </a:moveTo>
                  <a:cubicBezTo>
                    <a:pt x="660" y="1"/>
                    <a:pt x="0" y="660"/>
                    <a:pt x="0" y="1472"/>
                  </a:cubicBezTo>
                  <a:cubicBezTo>
                    <a:pt x="0" y="2286"/>
                    <a:pt x="660" y="2945"/>
                    <a:pt x="1473" y="2945"/>
                  </a:cubicBezTo>
                  <a:cubicBezTo>
                    <a:pt x="2285" y="2945"/>
                    <a:pt x="2945" y="2286"/>
                    <a:pt x="2945" y="1472"/>
                  </a:cubicBezTo>
                  <a:cubicBezTo>
                    <a:pt x="2945" y="660"/>
                    <a:pt x="2285" y="1"/>
                    <a:pt x="147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553" name="Google Shape;8429;p74">
            <a:extLst>
              <a:ext uri="{FF2B5EF4-FFF2-40B4-BE49-F238E27FC236}">
                <a16:creationId xmlns:a16="http://schemas.microsoft.com/office/drawing/2014/main" id="{E2133C56-7F90-9F9D-B478-66B963061B32}"/>
              </a:ext>
            </a:extLst>
          </p:cNvPr>
          <p:cNvGrpSpPr/>
          <p:nvPr/>
        </p:nvGrpSpPr>
        <p:grpSpPr>
          <a:xfrm>
            <a:off x="1443662" y="6038222"/>
            <a:ext cx="2905910" cy="1242720"/>
            <a:chOff x="732422" y="2990152"/>
            <a:chExt cx="1337773" cy="572102"/>
          </a:xfrm>
        </p:grpSpPr>
        <p:sp>
          <p:nvSpPr>
            <p:cNvPr id="554" name="Google Shape;8430;p74">
              <a:extLst>
                <a:ext uri="{FF2B5EF4-FFF2-40B4-BE49-F238E27FC236}">
                  <a16:creationId xmlns:a16="http://schemas.microsoft.com/office/drawing/2014/main" id="{1687C5C6-1AA4-9A6F-B1B0-B8F0D64688A1}"/>
                </a:ext>
              </a:extLst>
            </p:cNvPr>
            <p:cNvSpPr/>
            <p:nvPr/>
          </p:nvSpPr>
          <p:spPr>
            <a:xfrm>
              <a:off x="923705" y="3182595"/>
              <a:ext cx="380762" cy="379464"/>
            </a:xfrm>
            <a:custGeom>
              <a:avLst/>
              <a:gdLst/>
              <a:ahLst/>
              <a:cxnLst/>
              <a:rect l="l" t="t" r="r" b="b"/>
              <a:pathLst>
                <a:path w="33153" h="33040" extrusionOk="0">
                  <a:moveTo>
                    <a:pt x="16576" y="1"/>
                  </a:moveTo>
                  <a:cubicBezTo>
                    <a:pt x="16428" y="1"/>
                    <a:pt x="16280" y="57"/>
                    <a:pt x="16167" y="170"/>
                  </a:cubicBezTo>
                  <a:lnTo>
                    <a:pt x="9658" y="6680"/>
                  </a:lnTo>
                  <a:cubicBezTo>
                    <a:pt x="9434" y="6906"/>
                    <a:pt x="9434" y="7272"/>
                    <a:pt x="9658" y="7495"/>
                  </a:cubicBezTo>
                  <a:lnTo>
                    <a:pt x="9729" y="7566"/>
                  </a:lnTo>
                  <a:cubicBezTo>
                    <a:pt x="9955" y="7789"/>
                    <a:pt x="10395" y="8000"/>
                    <a:pt x="10712" y="8032"/>
                  </a:cubicBezTo>
                  <a:cubicBezTo>
                    <a:pt x="10712" y="8032"/>
                    <a:pt x="11595" y="8116"/>
                    <a:pt x="12145" y="8663"/>
                  </a:cubicBezTo>
                  <a:cubicBezTo>
                    <a:pt x="13090" y="9608"/>
                    <a:pt x="13090" y="11141"/>
                    <a:pt x="12142" y="12089"/>
                  </a:cubicBezTo>
                  <a:cubicBezTo>
                    <a:pt x="11670" y="12562"/>
                    <a:pt x="11050" y="12798"/>
                    <a:pt x="10431" y="12798"/>
                  </a:cubicBezTo>
                  <a:cubicBezTo>
                    <a:pt x="9811" y="12798"/>
                    <a:pt x="9192" y="12562"/>
                    <a:pt x="8719" y="12089"/>
                  </a:cubicBezTo>
                  <a:cubicBezTo>
                    <a:pt x="8173" y="11539"/>
                    <a:pt x="8085" y="10656"/>
                    <a:pt x="8085" y="10656"/>
                  </a:cubicBezTo>
                  <a:cubicBezTo>
                    <a:pt x="8053" y="10339"/>
                    <a:pt x="7846" y="9899"/>
                    <a:pt x="7623" y="9672"/>
                  </a:cubicBezTo>
                  <a:lnTo>
                    <a:pt x="7551" y="9604"/>
                  </a:lnTo>
                  <a:cubicBezTo>
                    <a:pt x="7438" y="9491"/>
                    <a:pt x="7290" y="9435"/>
                    <a:pt x="7143" y="9435"/>
                  </a:cubicBezTo>
                  <a:cubicBezTo>
                    <a:pt x="6995" y="9435"/>
                    <a:pt x="6848" y="9491"/>
                    <a:pt x="6736" y="9604"/>
                  </a:cubicBezTo>
                  <a:lnTo>
                    <a:pt x="223" y="16111"/>
                  </a:lnTo>
                  <a:cubicBezTo>
                    <a:pt x="0" y="16337"/>
                    <a:pt x="0" y="16703"/>
                    <a:pt x="223" y="16929"/>
                  </a:cubicBezTo>
                  <a:lnTo>
                    <a:pt x="6733" y="23439"/>
                  </a:lnTo>
                  <a:cubicBezTo>
                    <a:pt x="6846" y="23550"/>
                    <a:pt x="6994" y="23606"/>
                    <a:pt x="7142" y="23606"/>
                  </a:cubicBezTo>
                  <a:cubicBezTo>
                    <a:pt x="7290" y="23606"/>
                    <a:pt x="7438" y="23550"/>
                    <a:pt x="7551" y="23439"/>
                  </a:cubicBezTo>
                  <a:lnTo>
                    <a:pt x="7623" y="23364"/>
                  </a:lnTo>
                  <a:cubicBezTo>
                    <a:pt x="7849" y="23141"/>
                    <a:pt x="8056" y="22698"/>
                    <a:pt x="8088" y="22381"/>
                  </a:cubicBezTo>
                  <a:cubicBezTo>
                    <a:pt x="8088" y="22381"/>
                    <a:pt x="8173" y="21497"/>
                    <a:pt x="8719" y="20951"/>
                  </a:cubicBezTo>
                  <a:cubicBezTo>
                    <a:pt x="9194" y="20469"/>
                    <a:pt x="9820" y="20228"/>
                    <a:pt x="10446" y="20228"/>
                  </a:cubicBezTo>
                  <a:cubicBezTo>
                    <a:pt x="11066" y="20228"/>
                    <a:pt x="11685" y="20465"/>
                    <a:pt x="12158" y="20938"/>
                  </a:cubicBezTo>
                  <a:cubicBezTo>
                    <a:pt x="13110" y="21889"/>
                    <a:pt x="13103" y="23432"/>
                    <a:pt x="12145" y="24374"/>
                  </a:cubicBezTo>
                  <a:cubicBezTo>
                    <a:pt x="11599" y="24924"/>
                    <a:pt x="10715" y="25008"/>
                    <a:pt x="10715" y="25008"/>
                  </a:cubicBezTo>
                  <a:cubicBezTo>
                    <a:pt x="10398" y="25040"/>
                    <a:pt x="9955" y="25250"/>
                    <a:pt x="9732" y="25474"/>
                  </a:cubicBezTo>
                  <a:lnTo>
                    <a:pt x="9658" y="25545"/>
                  </a:lnTo>
                  <a:cubicBezTo>
                    <a:pt x="9434" y="25771"/>
                    <a:pt x="9434" y="26137"/>
                    <a:pt x="9658" y="26363"/>
                  </a:cubicBezTo>
                  <a:lnTo>
                    <a:pt x="16167" y="32869"/>
                  </a:lnTo>
                  <a:cubicBezTo>
                    <a:pt x="16280" y="32983"/>
                    <a:pt x="16428" y="33039"/>
                    <a:pt x="16576" y="33039"/>
                  </a:cubicBezTo>
                  <a:cubicBezTo>
                    <a:pt x="16724" y="33039"/>
                    <a:pt x="16872" y="32983"/>
                    <a:pt x="16985" y="32869"/>
                  </a:cubicBezTo>
                  <a:lnTo>
                    <a:pt x="23492" y="26363"/>
                  </a:lnTo>
                  <a:cubicBezTo>
                    <a:pt x="23605" y="26252"/>
                    <a:pt x="23753" y="26196"/>
                    <a:pt x="23901" y="26196"/>
                  </a:cubicBezTo>
                  <a:cubicBezTo>
                    <a:pt x="24049" y="26196"/>
                    <a:pt x="24197" y="26252"/>
                    <a:pt x="24310" y="26363"/>
                  </a:cubicBezTo>
                  <a:lnTo>
                    <a:pt x="24313" y="26370"/>
                  </a:lnTo>
                  <a:cubicBezTo>
                    <a:pt x="24540" y="26593"/>
                    <a:pt x="24750" y="27036"/>
                    <a:pt x="24779" y="27353"/>
                  </a:cubicBezTo>
                  <a:cubicBezTo>
                    <a:pt x="24779" y="27353"/>
                    <a:pt x="24867" y="28237"/>
                    <a:pt x="25413" y="28783"/>
                  </a:cubicBezTo>
                  <a:cubicBezTo>
                    <a:pt x="25888" y="29265"/>
                    <a:pt x="26514" y="29506"/>
                    <a:pt x="27140" y="29506"/>
                  </a:cubicBezTo>
                  <a:cubicBezTo>
                    <a:pt x="27759" y="29506"/>
                    <a:pt x="28378" y="29269"/>
                    <a:pt x="28849" y="28796"/>
                  </a:cubicBezTo>
                  <a:cubicBezTo>
                    <a:pt x="29800" y="27845"/>
                    <a:pt x="29797" y="26302"/>
                    <a:pt x="28840" y="25357"/>
                  </a:cubicBezTo>
                  <a:cubicBezTo>
                    <a:pt x="28290" y="24810"/>
                    <a:pt x="27406" y="24726"/>
                    <a:pt x="27406" y="24726"/>
                  </a:cubicBezTo>
                  <a:cubicBezTo>
                    <a:pt x="27089" y="24694"/>
                    <a:pt x="26646" y="24487"/>
                    <a:pt x="26423" y="24260"/>
                  </a:cubicBezTo>
                  <a:lnTo>
                    <a:pt x="26420" y="24257"/>
                  </a:lnTo>
                  <a:cubicBezTo>
                    <a:pt x="26193" y="24031"/>
                    <a:pt x="26193" y="23665"/>
                    <a:pt x="26420" y="23439"/>
                  </a:cubicBezTo>
                  <a:lnTo>
                    <a:pt x="32926" y="16929"/>
                  </a:lnTo>
                  <a:cubicBezTo>
                    <a:pt x="33152" y="16703"/>
                    <a:pt x="33152" y="16337"/>
                    <a:pt x="32926" y="16111"/>
                  </a:cubicBezTo>
                  <a:lnTo>
                    <a:pt x="26420" y="9604"/>
                  </a:lnTo>
                  <a:cubicBezTo>
                    <a:pt x="26193" y="9378"/>
                    <a:pt x="26193" y="9012"/>
                    <a:pt x="26420" y="8786"/>
                  </a:cubicBezTo>
                  <a:lnTo>
                    <a:pt x="26533" y="8669"/>
                  </a:lnTo>
                  <a:cubicBezTo>
                    <a:pt x="26759" y="8446"/>
                    <a:pt x="27202" y="8236"/>
                    <a:pt x="27516" y="8207"/>
                  </a:cubicBezTo>
                  <a:cubicBezTo>
                    <a:pt x="27516" y="8207"/>
                    <a:pt x="28403" y="8119"/>
                    <a:pt x="28950" y="7573"/>
                  </a:cubicBezTo>
                  <a:cubicBezTo>
                    <a:pt x="29894" y="6628"/>
                    <a:pt x="29894" y="5094"/>
                    <a:pt x="28950" y="4147"/>
                  </a:cubicBezTo>
                  <a:cubicBezTo>
                    <a:pt x="28477" y="3674"/>
                    <a:pt x="27858" y="3438"/>
                    <a:pt x="27238" y="3438"/>
                  </a:cubicBezTo>
                  <a:cubicBezTo>
                    <a:pt x="26618" y="3438"/>
                    <a:pt x="25997" y="3674"/>
                    <a:pt x="25523" y="4147"/>
                  </a:cubicBezTo>
                  <a:cubicBezTo>
                    <a:pt x="24977" y="4697"/>
                    <a:pt x="24892" y="5580"/>
                    <a:pt x="24892" y="5580"/>
                  </a:cubicBezTo>
                  <a:cubicBezTo>
                    <a:pt x="24860" y="5894"/>
                    <a:pt x="24650" y="6337"/>
                    <a:pt x="24427" y="6563"/>
                  </a:cubicBezTo>
                  <a:lnTo>
                    <a:pt x="24310" y="6680"/>
                  </a:lnTo>
                  <a:cubicBezTo>
                    <a:pt x="24197" y="6791"/>
                    <a:pt x="24049" y="6847"/>
                    <a:pt x="23901" y="6847"/>
                  </a:cubicBezTo>
                  <a:cubicBezTo>
                    <a:pt x="23753" y="6847"/>
                    <a:pt x="23605" y="6791"/>
                    <a:pt x="23492" y="6680"/>
                  </a:cubicBezTo>
                  <a:lnTo>
                    <a:pt x="16985" y="170"/>
                  </a:lnTo>
                  <a:cubicBezTo>
                    <a:pt x="16872" y="57"/>
                    <a:pt x="16724" y="1"/>
                    <a:pt x="1657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6DB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555" name="Google Shape;8431;p74">
              <a:extLst>
                <a:ext uri="{FF2B5EF4-FFF2-40B4-BE49-F238E27FC236}">
                  <a16:creationId xmlns:a16="http://schemas.microsoft.com/office/drawing/2014/main" id="{A291F66F-095F-9151-E98B-37152C351AF7}"/>
                </a:ext>
              </a:extLst>
            </p:cNvPr>
            <p:cNvSpPr/>
            <p:nvPr/>
          </p:nvSpPr>
          <p:spPr>
            <a:xfrm>
              <a:off x="1309210" y="3183709"/>
              <a:ext cx="378534" cy="377248"/>
            </a:xfrm>
            <a:custGeom>
              <a:avLst/>
              <a:gdLst/>
              <a:ahLst/>
              <a:cxnLst/>
              <a:rect l="l" t="t" r="r" b="b"/>
              <a:pathLst>
                <a:path w="32959" h="32847" extrusionOk="0">
                  <a:moveTo>
                    <a:pt x="16480" y="1"/>
                  </a:moveTo>
                  <a:cubicBezTo>
                    <a:pt x="16334" y="1"/>
                    <a:pt x="16186" y="57"/>
                    <a:pt x="16073" y="170"/>
                  </a:cubicBezTo>
                  <a:lnTo>
                    <a:pt x="9603" y="6641"/>
                  </a:lnTo>
                  <a:cubicBezTo>
                    <a:pt x="9491" y="6753"/>
                    <a:pt x="9345" y="6808"/>
                    <a:pt x="9198" y="6808"/>
                  </a:cubicBezTo>
                  <a:cubicBezTo>
                    <a:pt x="9051" y="6808"/>
                    <a:pt x="8904" y="6753"/>
                    <a:pt x="8791" y="6641"/>
                  </a:cubicBezTo>
                  <a:lnTo>
                    <a:pt x="8677" y="6525"/>
                  </a:lnTo>
                  <a:cubicBezTo>
                    <a:pt x="8454" y="6301"/>
                    <a:pt x="8244" y="5861"/>
                    <a:pt x="8215" y="5547"/>
                  </a:cubicBezTo>
                  <a:cubicBezTo>
                    <a:pt x="8215" y="5547"/>
                    <a:pt x="8127" y="4667"/>
                    <a:pt x="7584" y="4124"/>
                  </a:cubicBezTo>
                  <a:cubicBezTo>
                    <a:pt x="7113" y="3653"/>
                    <a:pt x="6497" y="3418"/>
                    <a:pt x="5880" y="3418"/>
                  </a:cubicBezTo>
                  <a:cubicBezTo>
                    <a:pt x="5264" y="3418"/>
                    <a:pt x="4648" y="3653"/>
                    <a:pt x="4177" y="4124"/>
                  </a:cubicBezTo>
                  <a:cubicBezTo>
                    <a:pt x="3236" y="5065"/>
                    <a:pt x="3236" y="6589"/>
                    <a:pt x="4177" y="7531"/>
                  </a:cubicBezTo>
                  <a:cubicBezTo>
                    <a:pt x="4721" y="8074"/>
                    <a:pt x="5601" y="8158"/>
                    <a:pt x="5601" y="8158"/>
                  </a:cubicBezTo>
                  <a:cubicBezTo>
                    <a:pt x="5914" y="8191"/>
                    <a:pt x="6354" y="8398"/>
                    <a:pt x="6578" y="8621"/>
                  </a:cubicBezTo>
                  <a:lnTo>
                    <a:pt x="6694" y="8737"/>
                  </a:lnTo>
                  <a:cubicBezTo>
                    <a:pt x="6917" y="8961"/>
                    <a:pt x="6917" y="9323"/>
                    <a:pt x="6694" y="9550"/>
                  </a:cubicBezTo>
                  <a:lnTo>
                    <a:pt x="223" y="16020"/>
                  </a:lnTo>
                  <a:cubicBezTo>
                    <a:pt x="0" y="16243"/>
                    <a:pt x="0" y="16606"/>
                    <a:pt x="223" y="16832"/>
                  </a:cubicBezTo>
                  <a:lnTo>
                    <a:pt x="6694" y="23300"/>
                  </a:lnTo>
                  <a:cubicBezTo>
                    <a:pt x="6807" y="23411"/>
                    <a:pt x="6954" y="23467"/>
                    <a:pt x="7102" y="23467"/>
                  </a:cubicBezTo>
                  <a:cubicBezTo>
                    <a:pt x="7249" y="23467"/>
                    <a:pt x="7396" y="23411"/>
                    <a:pt x="7509" y="23300"/>
                  </a:cubicBezTo>
                  <a:lnTo>
                    <a:pt x="7577" y="23232"/>
                  </a:lnTo>
                  <a:cubicBezTo>
                    <a:pt x="7801" y="23008"/>
                    <a:pt x="8008" y="22568"/>
                    <a:pt x="8040" y="22255"/>
                  </a:cubicBezTo>
                  <a:cubicBezTo>
                    <a:pt x="8040" y="22255"/>
                    <a:pt x="8124" y="21375"/>
                    <a:pt x="8668" y="20831"/>
                  </a:cubicBezTo>
                  <a:cubicBezTo>
                    <a:pt x="9138" y="20360"/>
                    <a:pt x="9755" y="20125"/>
                    <a:pt x="10371" y="20125"/>
                  </a:cubicBezTo>
                  <a:cubicBezTo>
                    <a:pt x="10987" y="20125"/>
                    <a:pt x="11604" y="20360"/>
                    <a:pt x="12074" y="20831"/>
                  </a:cubicBezTo>
                  <a:cubicBezTo>
                    <a:pt x="13013" y="21769"/>
                    <a:pt x="13013" y="23296"/>
                    <a:pt x="12074" y="24235"/>
                  </a:cubicBezTo>
                  <a:cubicBezTo>
                    <a:pt x="11528" y="24781"/>
                    <a:pt x="10651" y="24865"/>
                    <a:pt x="10651" y="24865"/>
                  </a:cubicBezTo>
                  <a:cubicBezTo>
                    <a:pt x="10337" y="24895"/>
                    <a:pt x="9897" y="25105"/>
                    <a:pt x="9674" y="25328"/>
                  </a:cubicBezTo>
                  <a:lnTo>
                    <a:pt x="9603" y="25396"/>
                  </a:lnTo>
                  <a:cubicBezTo>
                    <a:pt x="9379" y="25619"/>
                    <a:pt x="9379" y="25985"/>
                    <a:pt x="9603" y="26208"/>
                  </a:cubicBezTo>
                  <a:lnTo>
                    <a:pt x="16073" y="32679"/>
                  </a:lnTo>
                  <a:cubicBezTo>
                    <a:pt x="16186" y="32790"/>
                    <a:pt x="16334" y="32846"/>
                    <a:pt x="16480" y="32846"/>
                  </a:cubicBezTo>
                  <a:cubicBezTo>
                    <a:pt x="16627" y="32846"/>
                    <a:pt x="16774" y="32790"/>
                    <a:pt x="16885" y="32679"/>
                  </a:cubicBezTo>
                  <a:lnTo>
                    <a:pt x="23356" y="26208"/>
                  </a:lnTo>
                  <a:cubicBezTo>
                    <a:pt x="23582" y="25985"/>
                    <a:pt x="23582" y="25619"/>
                    <a:pt x="23356" y="25396"/>
                  </a:cubicBezTo>
                  <a:lnTo>
                    <a:pt x="23285" y="25325"/>
                  </a:lnTo>
                  <a:cubicBezTo>
                    <a:pt x="23061" y="25102"/>
                    <a:pt x="22621" y="24895"/>
                    <a:pt x="22308" y="24862"/>
                  </a:cubicBezTo>
                  <a:cubicBezTo>
                    <a:pt x="22308" y="24862"/>
                    <a:pt x="21428" y="24778"/>
                    <a:pt x="20884" y="24235"/>
                  </a:cubicBezTo>
                  <a:cubicBezTo>
                    <a:pt x="19962" y="23290"/>
                    <a:pt x="19972" y="21779"/>
                    <a:pt x="20903" y="20847"/>
                  </a:cubicBezTo>
                  <a:cubicBezTo>
                    <a:pt x="21375" y="20378"/>
                    <a:pt x="21991" y="20142"/>
                    <a:pt x="22608" y="20142"/>
                  </a:cubicBezTo>
                  <a:cubicBezTo>
                    <a:pt x="23215" y="20142"/>
                    <a:pt x="23822" y="20370"/>
                    <a:pt x="24291" y="20828"/>
                  </a:cubicBezTo>
                  <a:cubicBezTo>
                    <a:pt x="24834" y="21371"/>
                    <a:pt x="24918" y="22251"/>
                    <a:pt x="24918" y="22251"/>
                  </a:cubicBezTo>
                  <a:cubicBezTo>
                    <a:pt x="24951" y="22565"/>
                    <a:pt x="25158" y="23005"/>
                    <a:pt x="25381" y="23228"/>
                  </a:cubicBezTo>
                  <a:lnTo>
                    <a:pt x="25452" y="23300"/>
                  </a:lnTo>
                  <a:cubicBezTo>
                    <a:pt x="25565" y="23411"/>
                    <a:pt x="25713" y="23467"/>
                    <a:pt x="25859" y="23467"/>
                  </a:cubicBezTo>
                  <a:cubicBezTo>
                    <a:pt x="26006" y="23467"/>
                    <a:pt x="26153" y="23411"/>
                    <a:pt x="26264" y="23300"/>
                  </a:cubicBezTo>
                  <a:lnTo>
                    <a:pt x="32735" y="16829"/>
                  </a:lnTo>
                  <a:cubicBezTo>
                    <a:pt x="32958" y="16606"/>
                    <a:pt x="32958" y="16243"/>
                    <a:pt x="32735" y="16017"/>
                  </a:cubicBezTo>
                  <a:lnTo>
                    <a:pt x="26264" y="9546"/>
                  </a:lnTo>
                  <a:cubicBezTo>
                    <a:pt x="26041" y="9323"/>
                    <a:pt x="26041" y="8961"/>
                    <a:pt x="26264" y="8734"/>
                  </a:cubicBezTo>
                  <a:lnTo>
                    <a:pt x="26271" y="8731"/>
                  </a:lnTo>
                  <a:cubicBezTo>
                    <a:pt x="26494" y="8508"/>
                    <a:pt x="26934" y="8301"/>
                    <a:pt x="27248" y="8268"/>
                  </a:cubicBezTo>
                  <a:cubicBezTo>
                    <a:pt x="27248" y="8268"/>
                    <a:pt x="28125" y="8184"/>
                    <a:pt x="28671" y="7641"/>
                  </a:cubicBezTo>
                  <a:cubicBezTo>
                    <a:pt x="29593" y="6696"/>
                    <a:pt x="29584" y="5185"/>
                    <a:pt x="28652" y="4253"/>
                  </a:cubicBezTo>
                  <a:cubicBezTo>
                    <a:pt x="28181" y="3784"/>
                    <a:pt x="27564" y="3548"/>
                    <a:pt x="26947" y="3548"/>
                  </a:cubicBezTo>
                  <a:cubicBezTo>
                    <a:pt x="26340" y="3548"/>
                    <a:pt x="25733" y="3777"/>
                    <a:pt x="25265" y="4234"/>
                  </a:cubicBezTo>
                  <a:cubicBezTo>
                    <a:pt x="24721" y="4777"/>
                    <a:pt x="24637" y="5657"/>
                    <a:pt x="24637" y="5657"/>
                  </a:cubicBezTo>
                  <a:cubicBezTo>
                    <a:pt x="24605" y="5971"/>
                    <a:pt x="24398" y="6411"/>
                    <a:pt x="24174" y="6635"/>
                  </a:cubicBezTo>
                  <a:lnTo>
                    <a:pt x="24168" y="6641"/>
                  </a:lnTo>
                  <a:cubicBezTo>
                    <a:pt x="24056" y="6753"/>
                    <a:pt x="23910" y="6808"/>
                    <a:pt x="23763" y="6808"/>
                  </a:cubicBezTo>
                  <a:cubicBezTo>
                    <a:pt x="23616" y="6808"/>
                    <a:pt x="23469" y="6753"/>
                    <a:pt x="23356" y="6641"/>
                  </a:cubicBezTo>
                  <a:lnTo>
                    <a:pt x="16885" y="170"/>
                  </a:lnTo>
                  <a:cubicBezTo>
                    <a:pt x="16774" y="57"/>
                    <a:pt x="16627" y="1"/>
                    <a:pt x="1648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556" name="Google Shape;8432;p74">
              <a:extLst>
                <a:ext uri="{FF2B5EF4-FFF2-40B4-BE49-F238E27FC236}">
                  <a16:creationId xmlns:a16="http://schemas.microsoft.com/office/drawing/2014/main" id="{51E4A3CC-2D85-24D9-AAC6-6C6188FAEF89}"/>
                </a:ext>
              </a:extLst>
            </p:cNvPr>
            <p:cNvSpPr/>
            <p:nvPr/>
          </p:nvSpPr>
          <p:spPr>
            <a:xfrm>
              <a:off x="732422" y="2990152"/>
              <a:ext cx="380716" cy="379441"/>
            </a:xfrm>
            <a:custGeom>
              <a:avLst/>
              <a:gdLst/>
              <a:ahLst/>
              <a:cxnLst/>
              <a:rect l="l" t="t" r="r" b="b"/>
              <a:pathLst>
                <a:path w="33149" h="33038" extrusionOk="0">
                  <a:moveTo>
                    <a:pt x="16573" y="0"/>
                  </a:moveTo>
                  <a:cubicBezTo>
                    <a:pt x="16426" y="0"/>
                    <a:pt x="16278" y="56"/>
                    <a:pt x="16167" y="168"/>
                  </a:cubicBezTo>
                  <a:lnTo>
                    <a:pt x="9657" y="6677"/>
                  </a:lnTo>
                  <a:cubicBezTo>
                    <a:pt x="9431" y="6903"/>
                    <a:pt x="9431" y="7269"/>
                    <a:pt x="9657" y="7492"/>
                  </a:cubicBezTo>
                  <a:lnTo>
                    <a:pt x="9725" y="7563"/>
                  </a:lnTo>
                  <a:cubicBezTo>
                    <a:pt x="9952" y="7787"/>
                    <a:pt x="10395" y="7997"/>
                    <a:pt x="10709" y="8026"/>
                  </a:cubicBezTo>
                  <a:cubicBezTo>
                    <a:pt x="10709" y="8026"/>
                    <a:pt x="11592" y="8113"/>
                    <a:pt x="12142" y="8660"/>
                  </a:cubicBezTo>
                  <a:cubicBezTo>
                    <a:pt x="13087" y="9605"/>
                    <a:pt x="13087" y="11142"/>
                    <a:pt x="12142" y="12086"/>
                  </a:cubicBezTo>
                  <a:cubicBezTo>
                    <a:pt x="11669" y="12561"/>
                    <a:pt x="11049" y="12798"/>
                    <a:pt x="10429" y="12798"/>
                  </a:cubicBezTo>
                  <a:cubicBezTo>
                    <a:pt x="9809" y="12798"/>
                    <a:pt x="9189" y="12562"/>
                    <a:pt x="8716" y="12090"/>
                  </a:cubicBezTo>
                  <a:cubicBezTo>
                    <a:pt x="8169" y="11540"/>
                    <a:pt x="8082" y="10656"/>
                    <a:pt x="8082" y="10656"/>
                  </a:cubicBezTo>
                  <a:cubicBezTo>
                    <a:pt x="8053" y="10339"/>
                    <a:pt x="7842" y="9899"/>
                    <a:pt x="7619" y="9673"/>
                  </a:cubicBezTo>
                  <a:lnTo>
                    <a:pt x="7548" y="9605"/>
                  </a:lnTo>
                  <a:cubicBezTo>
                    <a:pt x="7435" y="9492"/>
                    <a:pt x="7287" y="9435"/>
                    <a:pt x="7140" y="9435"/>
                  </a:cubicBezTo>
                  <a:cubicBezTo>
                    <a:pt x="6993" y="9435"/>
                    <a:pt x="6846" y="9492"/>
                    <a:pt x="6733" y="9605"/>
                  </a:cubicBezTo>
                  <a:lnTo>
                    <a:pt x="223" y="16111"/>
                  </a:lnTo>
                  <a:cubicBezTo>
                    <a:pt x="0" y="16338"/>
                    <a:pt x="0" y="16700"/>
                    <a:pt x="223" y="16926"/>
                  </a:cubicBezTo>
                  <a:lnTo>
                    <a:pt x="6733" y="23436"/>
                  </a:lnTo>
                  <a:cubicBezTo>
                    <a:pt x="6956" y="23662"/>
                    <a:pt x="6956" y="24028"/>
                    <a:pt x="6733" y="24254"/>
                  </a:cubicBezTo>
                  <a:lnTo>
                    <a:pt x="6616" y="24368"/>
                  </a:lnTo>
                  <a:cubicBezTo>
                    <a:pt x="6390" y="24594"/>
                    <a:pt x="5950" y="24804"/>
                    <a:pt x="5633" y="24833"/>
                  </a:cubicBezTo>
                  <a:cubicBezTo>
                    <a:pt x="5633" y="24833"/>
                    <a:pt x="4749" y="24921"/>
                    <a:pt x="4199" y="25468"/>
                  </a:cubicBezTo>
                  <a:cubicBezTo>
                    <a:pt x="3255" y="26412"/>
                    <a:pt x="3255" y="27946"/>
                    <a:pt x="4199" y="28890"/>
                  </a:cubicBezTo>
                  <a:cubicBezTo>
                    <a:pt x="4673" y="29364"/>
                    <a:pt x="5294" y="29601"/>
                    <a:pt x="5914" y="29601"/>
                  </a:cubicBezTo>
                  <a:cubicBezTo>
                    <a:pt x="6534" y="29601"/>
                    <a:pt x="7153" y="29364"/>
                    <a:pt x="7626" y="28890"/>
                  </a:cubicBezTo>
                  <a:cubicBezTo>
                    <a:pt x="8172" y="28344"/>
                    <a:pt x="8260" y="27460"/>
                    <a:pt x="8260" y="27460"/>
                  </a:cubicBezTo>
                  <a:cubicBezTo>
                    <a:pt x="8289" y="27143"/>
                    <a:pt x="8499" y="26700"/>
                    <a:pt x="8726" y="26477"/>
                  </a:cubicBezTo>
                  <a:lnTo>
                    <a:pt x="8839" y="26360"/>
                  </a:lnTo>
                  <a:cubicBezTo>
                    <a:pt x="8952" y="26249"/>
                    <a:pt x="9100" y="26193"/>
                    <a:pt x="9248" y="26193"/>
                  </a:cubicBezTo>
                  <a:cubicBezTo>
                    <a:pt x="9396" y="26193"/>
                    <a:pt x="9544" y="26249"/>
                    <a:pt x="9657" y="26360"/>
                  </a:cubicBezTo>
                  <a:lnTo>
                    <a:pt x="16167" y="32870"/>
                  </a:lnTo>
                  <a:cubicBezTo>
                    <a:pt x="16278" y="32982"/>
                    <a:pt x="16426" y="33037"/>
                    <a:pt x="16573" y="33037"/>
                  </a:cubicBezTo>
                  <a:cubicBezTo>
                    <a:pt x="16721" y="33037"/>
                    <a:pt x="16869" y="32982"/>
                    <a:pt x="16982" y="32870"/>
                  </a:cubicBezTo>
                  <a:lnTo>
                    <a:pt x="23491" y="26360"/>
                  </a:lnTo>
                  <a:cubicBezTo>
                    <a:pt x="23605" y="26247"/>
                    <a:pt x="23752" y="26191"/>
                    <a:pt x="23899" y="26191"/>
                  </a:cubicBezTo>
                  <a:cubicBezTo>
                    <a:pt x="24046" y="26191"/>
                    <a:pt x="24193" y="26247"/>
                    <a:pt x="24307" y="26360"/>
                  </a:cubicBezTo>
                  <a:lnTo>
                    <a:pt x="24313" y="26364"/>
                  </a:lnTo>
                  <a:cubicBezTo>
                    <a:pt x="24536" y="26590"/>
                    <a:pt x="24747" y="27033"/>
                    <a:pt x="24776" y="27350"/>
                  </a:cubicBezTo>
                  <a:cubicBezTo>
                    <a:pt x="24776" y="27350"/>
                    <a:pt x="24863" y="28234"/>
                    <a:pt x="25410" y="28780"/>
                  </a:cubicBezTo>
                  <a:cubicBezTo>
                    <a:pt x="25885" y="29262"/>
                    <a:pt x="26511" y="29503"/>
                    <a:pt x="27137" y="29503"/>
                  </a:cubicBezTo>
                  <a:cubicBezTo>
                    <a:pt x="27756" y="29503"/>
                    <a:pt x="28376" y="29267"/>
                    <a:pt x="28849" y="28793"/>
                  </a:cubicBezTo>
                  <a:cubicBezTo>
                    <a:pt x="29800" y="27842"/>
                    <a:pt x="29794" y="26299"/>
                    <a:pt x="28836" y="25354"/>
                  </a:cubicBezTo>
                  <a:cubicBezTo>
                    <a:pt x="28289" y="24808"/>
                    <a:pt x="27403" y="24720"/>
                    <a:pt x="27403" y="24720"/>
                  </a:cubicBezTo>
                  <a:cubicBezTo>
                    <a:pt x="27089" y="24691"/>
                    <a:pt x="26646" y="24484"/>
                    <a:pt x="26419" y="24258"/>
                  </a:cubicBezTo>
                  <a:lnTo>
                    <a:pt x="26416" y="24254"/>
                  </a:lnTo>
                  <a:cubicBezTo>
                    <a:pt x="26190" y="24028"/>
                    <a:pt x="26190" y="23662"/>
                    <a:pt x="26416" y="23436"/>
                  </a:cubicBezTo>
                  <a:lnTo>
                    <a:pt x="32925" y="16926"/>
                  </a:lnTo>
                  <a:cubicBezTo>
                    <a:pt x="33149" y="16700"/>
                    <a:pt x="33149" y="16338"/>
                    <a:pt x="32925" y="16111"/>
                  </a:cubicBezTo>
                  <a:lnTo>
                    <a:pt x="26416" y="9602"/>
                  </a:lnTo>
                  <a:cubicBezTo>
                    <a:pt x="26303" y="9490"/>
                    <a:pt x="26155" y="9434"/>
                    <a:pt x="26007" y="9434"/>
                  </a:cubicBezTo>
                  <a:cubicBezTo>
                    <a:pt x="25859" y="9434"/>
                    <a:pt x="25711" y="9490"/>
                    <a:pt x="25598" y="9602"/>
                  </a:cubicBezTo>
                  <a:lnTo>
                    <a:pt x="25526" y="9673"/>
                  </a:lnTo>
                  <a:cubicBezTo>
                    <a:pt x="25303" y="9899"/>
                    <a:pt x="25093" y="10339"/>
                    <a:pt x="25064" y="10656"/>
                  </a:cubicBezTo>
                  <a:cubicBezTo>
                    <a:pt x="25064" y="10656"/>
                    <a:pt x="24976" y="11540"/>
                    <a:pt x="24430" y="12090"/>
                  </a:cubicBezTo>
                  <a:cubicBezTo>
                    <a:pt x="23953" y="12577"/>
                    <a:pt x="23323" y="12822"/>
                    <a:pt x="22693" y="12822"/>
                  </a:cubicBezTo>
                  <a:cubicBezTo>
                    <a:pt x="22073" y="12822"/>
                    <a:pt x="21454" y="12585"/>
                    <a:pt x="20981" y="12112"/>
                  </a:cubicBezTo>
                  <a:cubicBezTo>
                    <a:pt x="20026" y="11158"/>
                    <a:pt x="20036" y="9605"/>
                    <a:pt x="21003" y="8663"/>
                  </a:cubicBezTo>
                  <a:cubicBezTo>
                    <a:pt x="21550" y="8117"/>
                    <a:pt x="22437" y="8029"/>
                    <a:pt x="22437" y="8029"/>
                  </a:cubicBezTo>
                  <a:cubicBezTo>
                    <a:pt x="22750" y="8000"/>
                    <a:pt x="23194" y="7790"/>
                    <a:pt x="23420" y="7567"/>
                  </a:cubicBezTo>
                  <a:lnTo>
                    <a:pt x="23491" y="7492"/>
                  </a:lnTo>
                  <a:cubicBezTo>
                    <a:pt x="23715" y="7269"/>
                    <a:pt x="23715" y="6903"/>
                    <a:pt x="23491" y="6677"/>
                  </a:cubicBezTo>
                  <a:lnTo>
                    <a:pt x="16982" y="168"/>
                  </a:lnTo>
                  <a:cubicBezTo>
                    <a:pt x="16869" y="56"/>
                    <a:pt x="16721" y="0"/>
                    <a:pt x="1657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7994A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557" name="Google Shape;8433;p74">
              <a:extLst>
                <a:ext uri="{FF2B5EF4-FFF2-40B4-BE49-F238E27FC236}">
                  <a16:creationId xmlns:a16="http://schemas.microsoft.com/office/drawing/2014/main" id="{8A7761EA-4EEA-4E58-A48B-29AAAE281A76}"/>
                </a:ext>
              </a:extLst>
            </p:cNvPr>
            <p:cNvSpPr/>
            <p:nvPr/>
          </p:nvSpPr>
          <p:spPr>
            <a:xfrm>
              <a:off x="1115837" y="2990152"/>
              <a:ext cx="380728" cy="379430"/>
            </a:xfrm>
            <a:custGeom>
              <a:avLst/>
              <a:gdLst/>
              <a:ahLst/>
              <a:cxnLst/>
              <a:rect l="l" t="t" r="r" b="b"/>
              <a:pathLst>
                <a:path w="33150" h="33037" extrusionOk="0">
                  <a:moveTo>
                    <a:pt x="16576" y="0"/>
                  </a:moveTo>
                  <a:cubicBezTo>
                    <a:pt x="16429" y="0"/>
                    <a:pt x="16281" y="56"/>
                    <a:pt x="16168" y="168"/>
                  </a:cubicBezTo>
                  <a:lnTo>
                    <a:pt x="9661" y="6677"/>
                  </a:lnTo>
                  <a:cubicBezTo>
                    <a:pt x="9548" y="6789"/>
                    <a:pt x="9400" y="6844"/>
                    <a:pt x="9252" y="6844"/>
                  </a:cubicBezTo>
                  <a:cubicBezTo>
                    <a:pt x="9104" y="6844"/>
                    <a:pt x="8956" y="6789"/>
                    <a:pt x="8843" y="6677"/>
                  </a:cubicBezTo>
                  <a:lnTo>
                    <a:pt x="8836" y="6670"/>
                  </a:lnTo>
                  <a:cubicBezTo>
                    <a:pt x="8613" y="6447"/>
                    <a:pt x="8403" y="6004"/>
                    <a:pt x="8374" y="5687"/>
                  </a:cubicBezTo>
                  <a:cubicBezTo>
                    <a:pt x="8374" y="5687"/>
                    <a:pt x="8286" y="4804"/>
                    <a:pt x="7740" y="4257"/>
                  </a:cubicBezTo>
                  <a:cubicBezTo>
                    <a:pt x="7263" y="3757"/>
                    <a:pt x="6626" y="3507"/>
                    <a:pt x="5987" y="3507"/>
                  </a:cubicBezTo>
                  <a:cubicBezTo>
                    <a:pt x="5368" y="3507"/>
                    <a:pt x="4749" y="3742"/>
                    <a:pt x="4275" y="4215"/>
                  </a:cubicBezTo>
                  <a:cubicBezTo>
                    <a:pt x="3314" y="5176"/>
                    <a:pt x="3330" y="6742"/>
                    <a:pt x="4313" y="7680"/>
                  </a:cubicBezTo>
                  <a:cubicBezTo>
                    <a:pt x="4860" y="8227"/>
                    <a:pt x="5747" y="8314"/>
                    <a:pt x="5747" y="8314"/>
                  </a:cubicBezTo>
                  <a:cubicBezTo>
                    <a:pt x="6061" y="8343"/>
                    <a:pt x="6504" y="8553"/>
                    <a:pt x="6730" y="8777"/>
                  </a:cubicBezTo>
                  <a:lnTo>
                    <a:pt x="6733" y="8783"/>
                  </a:lnTo>
                  <a:cubicBezTo>
                    <a:pt x="6960" y="9010"/>
                    <a:pt x="6960" y="9372"/>
                    <a:pt x="6733" y="9598"/>
                  </a:cubicBezTo>
                  <a:lnTo>
                    <a:pt x="224" y="16111"/>
                  </a:lnTo>
                  <a:cubicBezTo>
                    <a:pt x="1" y="16338"/>
                    <a:pt x="1" y="16700"/>
                    <a:pt x="224" y="16926"/>
                  </a:cubicBezTo>
                  <a:lnTo>
                    <a:pt x="6733" y="23436"/>
                  </a:lnTo>
                  <a:cubicBezTo>
                    <a:pt x="6847" y="23547"/>
                    <a:pt x="6995" y="23603"/>
                    <a:pt x="7143" y="23603"/>
                  </a:cubicBezTo>
                  <a:cubicBezTo>
                    <a:pt x="7291" y="23603"/>
                    <a:pt x="7439" y="23547"/>
                    <a:pt x="7552" y="23436"/>
                  </a:cubicBezTo>
                  <a:lnTo>
                    <a:pt x="7623" y="23365"/>
                  </a:lnTo>
                  <a:cubicBezTo>
                    <a:pt x="7846" y="23138"/>
                    <a:pt x="8057" y="22698"/>
                    <a:pt x="8086" y="22381"/>
                  </a:cubicBezTo>
                  <a:cubicBezTo>
                    <a:pt x="8086" y="22381"/>
                    <a:pt x="8173" y="21498"/>
                    <a:pt x="8720" y="20948"/>
                  </a:cubicBezTo>
                  <a:cubicBezTo>
                    <a:pt x="9195" y="20467"/>
                    <a:pt x="9821" y="20226"/>
                    <a:pt x="10447" y="20226"/>
                  </a:cubicBezTo>
                  <a:cubicBezTo>
                    <a:pt x="11066" y="20226"/>
                    <a:pt x="11686" y="20462"/>
                    <a:pt x="12159" y="20935"/>
                  </a:cubicBezTo>
                  <a:cubicBezTo>
                    <a:pt x="13110" y="21886"/>
                    <a:pt x="13104" y="23429"/>
                    <a:pt x="12146" y="24374"/>
                  </a:cubicBezTo>
                  <a:cubicBezTo>
                    <a:pt x="11599" y="24921"/>
                    <a:pt x="10716" y="25008"/>
                    <a:pt x="10716" y="25008"/>
                  </a:cubicBezTo>
                  <a:cubicBezTo>
                    <a:pt x="10399" y="25037"/>
                    <a:pt x="9956" y="25248"/>
                    <a:pt x="9733" y="25471"/>
                  </a:cubicBezTo>
                  <a:lnTo>
                    <a:pt x="9658" y="25542"/>
                  </a:lnTo>
                  <a:cubicBezTo>
                    <a:pt x="9435" y="25768"/>
                    <a:pt x="9435" y="26134"/>
                    <a:pt x="9658" y="26360"/>
                  </a:cubicBezTo>
                  <a:lnTo>
                    <a:pt x="16168" y="32867"/>
                  </a:lnTo>
                  <a:cubicBezTo>
                    <a:pt x="16281" y="32980"/>
                    <a:pt x="16429" y="33037"/>
                    <a:pt x="16577" y="33037"/>
                  </a:cubicBezTo>
                  <a:cubicBezTo>
                    <a:pt x="16725" y="33037"/>
                    <a:pt x="16873" y="32980"/>
                    <a:pt x="16986" y="32867"/>
                  </a:cubicBezTo>
                  <a:lnTo>
                    <a:pt x="23492" y="26360"/>
                  </a:lnTo>
                  <a:cubicBezTo>
                    <a:pt x="23715" y="26134"/>
                    <a:pt x="23715" y="25768"/>
                    <a:pt x="23492" y="25542"/>
                  </a:cubicBezTo>
                  <a:lnTo>
                    <a:pt x="23421" y="25474"/>
                  </a:lnTo>
                  <a:cubicBezTo>
                    <a:pt x="23198" y="25251"/>
                    <a:pt x="22755" y="25040"/>
                    <a:pt x="22438" y="25011"/>
                  </a:cubicBezTo>
                  <a:cubicBezTo>
                    <a:pt x="22438" y="25011"/>
                    <a:pt x="21554" y="24924"/>
                    <a:pt x="21004" y="24377"/>
                  </a:cubicBezTo>
                  <a:cubicBezTo>
                    <a:pt x="20073" y="23429"/>
                    <a:pt x="20076" y="21905"/>
                    <a:pt x="21017" y="20964"/>
                  </a:cubicBezTo>
                  <a:cubicBezTo>
                    <a:pt x="21490" y="20491"/>
                    <a:pt x="22111" y="20254"/>
                    <a:pt x="22731" y="20254"/>
                  </a:cubicBezTo>
                  <a:cubicBezTo>
                    <a:pt x="23345" y="20254"/>
                    <a:pt x="23959" y="20486"/>
                    <a:pt x="24430" y="20951"/>
                  </a:cubicBezTo>
                  <a:cubicBezTo>
                    <a:pt x="24977" y="21498"/>
                    <a:pt x="25065" y="22381"/>
                    <a:pt x="25065" y="22381"/>
                  </a:cubicBezTo>
                  <a:cubicBezTo>
                    <a:pt x="25097" y="22698"/>
                    <a:pt x="25304" y="23141"/>
                    <a:pt x="25530" y="23365"/>
                  </a:cubicBezTo>
                  <a:lnTo>
                    <a:pt x="25598" y="23436"/>
                  </a:lnTo>
                  <a:cubicBezTo>
                    <a:pt x="25712" y="23547"/>
                    <a:pt x="25860" y="23603"/>
                    <a:pt x="26007" y="23603"/>
                  </a:cubicBezTo>
                  <a:cubicBezTo>
                    <a:pt x="26155" y="23603"/>
                    <a:pt x="26302" y="23547"/>
                    <a:pt x="26414" y="23436"/>
                  </a:cubicBezTo>
                  <a:lnTo>
                    <a:pt x="32923" y="16926"/>
                  </a:lnTo>
                  <a:cubicBezTo>
                    <a:pt x="33150" y="16700"/>
                    <a:pt x="33150" y="16338"/>
                    <a:pt x="32923" y="16111"/>
                  </a:cubicBezTo>
                  <a:lnTo>
                    <a:pt x="26417" y="9602"/>
                  </a:lnTo>
                  <a:cubicBezTo>
                    <a:pt x="26194" y="9375"/>
                    <a:pt x="26194" y="9010"/>
                    <a:pt x="26417" y="8783"/>
                  </a:cubicBezTo>
                  <a:lnTo>
                    <a:pt x="26533" y="8670"/>
                  </a:lnTo>
                  <a:cubicBezTo>
                    <a:pt x="26760" y="8443"/>
                    <a:pt x="27203" y="8233"/>
                    <a:pt x="27517" y="8204"/>
                  </a:cubicBezTo>
                  <a:cubicBezTo>
                    <a:pt x="27517" y="8204"/>
                    <a:pt x="28400" y="8117"/>
                    <a:pt x="28950" y="7570"/>
                  </a:cubicBezTo>
                  <a:cubicBezTo>
                    <a:pt x="29918" y="6628"/>
                    <a:pt x="29927" y="5079"/>
                    <a:pt x="28973" y="4124"/>
                  </a:cubicBezTo>
                  <a:cubicBezTo>
                    <a:pt x="28500" y="3650"/>
                    <a:pt x="27879" y="3413"/>
                    <a:pt x="27259" y="3413"/>
                  </a:cubicBezTo>
                  <a:cubicBezTo>
                    <a:pt x="26629" y="3413"/>
                    <a:pt x="25999" y="3658"/>
                    <a:pt x="25524" y="4144"/>
                  </a:cubicBezTo>
                  <a:lnTo>
                    <a:pt x="25524" y="4147"/>
                  </a:lnTo>
                  <a:cubicBezTo>
                    <a:pt x="24977" y="4694"/>
                    <a:pt x="24890" y="5577"/>
                    <a:pt x="24890" y="5577"/>
                  </a:cubicBezTo>
                  <a:cubicBezTo>
                    <a:pt x="24861" y="5894"/>
                    <a:pt x="24650" y="6337"/>
                    <a:pt x="24427" y="6560"/>
                  </a:cubicBezTo>
                  <a:lnTo>
                    <a:pt x="24311" y="6677"/>
                  </a:lnTo>
                  <a:cubicBezTo>
                    <a:pt x="24198" y="6789"/>
                    <a:pt x="24050" y="6844"/>
                    <a:pt x="23901" y="6844"/>
                  </a:cubicBezTo>
                  <a:cubicBezTo>
                    <a:pt x="23753" y="6844"/>
                    <a:pt x="23605" y="6789"/>
                    <a:pt x="23492" y="6677"/>
                  </a:cubicBezTo>
                  <a:lnTo>
                    <a:pt x="16983" y="168"/>
                  </a:lnTo>
                  <a:cubicBezTo>
                    <a:pt x="16871" y="56"/>
                    <a:pt x="16724" y="0"/>
                    <a:pt x="1657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3C3C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558" name="Google Shape;8434;p74">
              <a:extLst>
                <a:ext uri="{FF2B5EF4-FFF2-40B4-BE49-F238E27FC236}">
                  <a16:creationId xmlns:a16="http://schemas.microsoft.com/office/drawing/2014/main" id="{4A95DB1A-60EA-EB1D-8DE2-E1BA84180EC0}"/>
                </a:ext>
              </a:extLst>
            </p:cNvPr>
            <p:cNvSpPr/>
            <p:nvPr/>
          </p:nvSpPr>
          <p:spPr>
            <a:xfrm>
              <a:off x="1691707" y="3184996"/>
              <a:ext cx="378488" cy="377259"/>
            </a:xfrm>
            <a:custGeom>
              <a:avLst/>
              <a:gdLst/>
              <a:ahLst/>
              <a:cxnLst/>
              <a:rect l="l" t="t" r="r" b="b"/>
              <a:pathLst>
                <a:path w="32955" h="32848" extrusionOk="0">
                  <a:moveTo>
                    <a:pt x="16478" y="1"/>
                  </a:moveTo>
                  <a:cubicBezTo>
                    <a:pt x="16331" y="1"/>
                    <a:pt x="16185" y="57"/>
                    <a:pt x="16073" y="168"/>
                  </a:cubicBezTo>
                  <a:lnTo>
                    <a:pt x="9603" y="6639"/>
                  </a:lnTo>
                  <a:cubicBezTo>
                    <a:pt x="9489" y="6752"/>
                    <a:pt x="9342" y="6809"/>
                    <a:pt x="9195" y="6809"/>
                  </a:cubicBezTo>
                  <a:cubicBezTo>
                    <a:pt x="9048" y="6809"/>
                    <a:pt x="8900" y="6752"/>
                    <a:pt x="8787" y="6639"/>
                  </a:cubicBezTo>
                  <a:lnTo>
                    <a:pt x="8674" y="6526"/>
                  </a:lnTo>
                  <a:cubicBezTo>
                    <a:pt x="8451" y="6303"/>
                    <a:pt x="8244" y="5863"/>
                    <a:pt x="8211" y="5545"/>
                  </a:cubicBezTo>
                  <a:cubicBezTo>
                    <a:pt x="8211" y="5545"/>
                    <a:pt x="8127" y="4669"/>
                    <a:pt x="7581" y="4125"/>
                  </a:cubicBezTo>
                  <a:cubicBezTo>
                    <a:pt x="7109" y="3646"/>
                    <a:pt x="6488" y="3407"/>
                    <a:pt x="5867" y="3407"/>
                  </a:cubicBezTo>
                  <a:cubicBezTo>
                    <a:pt x="5251" y="3407"/>
                    <a:pt x="4634" y="3642"/>
                    <a:pt x="4164" y="4112"/>
                  </a:cubicBezTo>
                  <a:cubicBezTo>
                    <a:pt x="3219" y="5057"/>
                    <a:pt x="3226" y="6590"/>
                    <a:pt x="4177" y="7529"/>
                  </a:cubicBezTo>
                  <a:cubicBezTo>
                    <a:pt x="4721" y="8075"/>
                    <a:pt x="5601" y="8160"/>
                    <a:pt x="5601" y="8160"/>
                  </a:cubicBezTo>
                  <a:cubicBezTo>
                    <a:pt x="5914" y="8189"/>
                    <a:pt x="6354" y="8399"/>
                    <a:pt x="6578" y="8622"/>
                  </a:cubicBezTo>
                  <a:lnTo>
                    <a:pt x="6694" y="8735"/>
                  </a:lnTo>
                  <a:cubicBezTo>
                    <a:pt x="6914" y="8962"/>
                    <a:pt x="6914" y="9324"/>
                    <a:pt x="6694" y="9548"/>
                  </a:cubicBezTo>
                  <a:lnTo>
                    <a:pt x="223" y="16018"/>
                  </a:lnTo>
                  <a:cubicBezTo>
                    <a:pt x="0" y="16245"/>
                    <a:pt x="0" y="16607"/>
                    <a:pt x="223" y="16830"/>
                  </a:cubicBezTo>
                  <a:lnTo>
                    <a:pt x="6694" y="23301"/>
                  </a:lnTo>
                  <a:cubicBezTo>
                    <a:pt x="6917" y="23527"/>
                    <a:pt x="6917" y="23890"/>
                    <a:pt x="6694" y="24113"/>
                  </a:cubicBezTo>
                  <a:lnTo>
                    <a:pt x="6688" y="24119"/>
                  </a:lnTo>
                  <a:cubicBezTo>
                    <a:pt x="6464" y="24343"/>
                    <a:pt x="6024" y="24550"/>
                    <a:pt x="5711" y="24579"/>
                  </a:cubicBezTo>
                  <a:cubicBezTo>
                    <a:pt x="5711" y="24579"/>
                    <a:pt x="4831" y="24666"/>
                    <a:pt x="4287" y="25210"/>
                  </a:cubicBezTo>
                  <a:cubicBezTo>
                    <a:pt x="3346" y="26151"/>
                    <a:pt x="3346" y="27675"/>
                    <a:pt x="4287" y="28616"/>
                  </a:cubicBezTo>
                  <a:cubicBezTo>
                    <a:pt x="4756" y="29085"/>
                    <a:pt x="5372" y="29320"/>
                    <a:pt x="5989" y="29320"/>
                  </a:cubicBezTo>
                  <a:cubicBezTo>
                    <a:pt x="6605" y="29320"/>
                    <a:pt x="7221" y="29085"/>
                    <a:pt x="7691" y="28616"/>
                  </a:cubicBezTo>
                  <a:cubicBezTo>
                    <a:pt x="8237" y="28070"/>
                    <a:pt x="8321" y="27193"/>
                    <a:pt x="8321" y="27193"/>
                  </a:cubicBezTo>
                  <a:cubicBezTo>
                    <a:pt x="8354" y="26876"/>
                    <a:pt x="8561" y="26436"/>
                    <a:pt x="8784" y="26213"/>
                  </a:cubicBezTo>
                  <a:lnTo>
                    <a:pt x="8787" y="26209"/>
                  </a:lnTo>
                  <a:cubicBezTo>
                    <a:pt x="8900" y="26098"/>
                    <a:pt x="9048" y="26042"/>
                    <a:pt x="9195" y="26042"/>
                  </a:cubicBezTo>
                  <a:cubicBezTo>
                    <a:pt x="9341" y="26042"/>
                    <a:pt x="9488" y="26098"/>
                    <a:pt x="9599" y="26209"/>
                  </a:cubicBezTo>
                  <a:lnTo>
                    <a:pt x="16070" y="32680"/>
                  </a:lnTo>
                  <a:cubicBezTo>
                    <a:pt x="16183" y="32792"/>
                    <a:pt x="16330" y="32847"/>
                    <a:pt x="16478" y="32847"/>
                  </a:cubicBezTo>
                  <a:cubicBezTo>
                    <a:pt x="16625" y="32847"/>
                    <a:pt x="16772" y="32792"/>
                    <a:pt x="16885" y="32680"/>
                  </a:cubicBezTo>
                  <a:lnTo>
                    <a:pt x="23356" y="26209"/>
                  </a:lnTo>
                  <a:cubicBezTo>
                    <a:pt x="23579" y="25983"/>
                    <a:pt x="23579" y="25620"/>
                    <a:pt x="23356" y="25397"/>
                  </a:cubicBezTo>
                  <a:lnTo>
                    <a:pt x="23281" y="25326"/>
                  </a:lnTo>
                  <a:cubicBezTo>
                    <a:pt x="23058" y="25103"/>
                    <a:pt x="22618" y="24893"/>
                    <a:pt x="22304" y="24863"/>
                  </a:cubicBezTo>
                  <a:cubicBezTo>
                    <a:pt x="22304" y="24863"/>
                    <a:pt x="21428" y="24779"/>
                    <a:pt x="20881" y="24233"/>
                  </a:cubicBezTo>
                  <a:cubicBezTo>
                    <a:pt x="19939" y="23294"/>
                    <a:pt x="19943" y="21767"/>
                    <a:pt x="20881" y="20829"/>
                  </a:cubicBezTo>
                  <a:cubicBezTo>
                    <a:pt x="21351" y="20358"/>
                    <a:pt x="21968" y="20123"/>
                    <a:pt x="22584" y="20123"/>
                  </a:cubicBezTo>
                  <a:cubicBezTo>
                    <a:pt x="23200" y="20123"/>
                    <a:pt x="23817" y="20358"/>
                    <a:pt x="24287" y="20829"/>
                  </a:cubicBezTo>
                  <a:cubicBezTo>
                    <a:pt x="24831" y="21373"/>
                    <a:pt x="24918" y="22253"/>
                    <a:pt x="24918" y="22253"/>
                  </a:cubicBezTo>
                  <a:cubicBezTo>
                    <a:pt x="24947" y="22566"/>
                    <a:pt x="25155" y="23006"/>
                    <a:pt x="25378" y="23230"/>
                  </a:cubicBezTo>
                  <a:lnTo>
                    <a:pt x="25449" y="23301"/>
                  </a:lnTo>
                  <a:cubicBezTo>
                    <a:pt x="25562" y="23412"/>
                    <a:pt x="25709" y="23468"/>
                    <a:pt x="25856" y="23468"/>
                  </a:cubicBezTo>
                  <a:cubicBezTo>
                    <a:pt x="26003" y="23468"/>
                    <a:pt x="26149" y="23412"/>
                    <a:pt x="26261" y="23301"/>
                  </a:cubicBezTo>
                  <a:lnTo>
                    <a:pt x="32732" y="16830"/>
                  </a:lnTo>
                  <a:cubicBezTo>
                    <a:pt x="32955" y="16607"/>
                    <a:pt x="32955" y="16245"/>
                    <a:pt x="32732" y="16018"/>
                  </a:cubicBezTo>
                  <a:lnTo>
                    <a:pt x="26261" y="9548"/>
                  </a:lnTo>
                  <a:cubicBezTo>
                    <a:pt x="26149" y="9436"/>
                    <a:pt x="26003" y="9380"/>
                    <a:pt x="25856" y="9380"/>
                  </a:cubicBezTo>
                  <a:cubicBezTo>
                    <a:pt x="25709" y="9380"/>
                    <a:pt x="25562" y="9436"/>
                    <a:pt x="25449" y="9548"/>
                  </a:cubicBezTo>
                  <a:lnTo>
                    <a:pt x="25381" y="9615"/>
                  </a:lnTo>
                  <a:cubicBezTo>
                    <a:pt x="25158" y="9839"/>
                    <a:pt x="24951" y="10279"/>
                    <a:pt x="24918" y="10596"/>
                  </a:cubicBezTo>
                  <a:cubicBezTo>
                    <a:pt x="24918" y="10596"/>
                    <a:pt x="24834" y="11473"/>
                    <a:pt x="24291" y="12019"/>
                  </a:cubicBezTo>
                  <a:cubicBezTo>
                    <a:pt x="23820" y="12488"/>
                    <a:pt x="23204" y="12723"/>
                    <a:pt x="22587" y="12723"/>
                  </a:cubicBezTo>
                  <a:cubicBezTo>
                    <a:pt x="21971" y="12723"/>
                    <a:pt x="21355" y="12488"/>
                    <a:pt x="20884" y="12019"/>
                  </a:cubicBezTo>
                  <a:cubicBezTo>
                    <a:pt x="19946" y="11078"/>
                    <a:pt x="19946" y="9554"/>
                    <a:pt x="20884" y="8613"/>
                  </a:cubicBezTo>
                  <a:cubicBezTo>
                    <a:pt x="21428" y="8069"/>
                    <a:pt x="22308" y="7985"/>
                    <a:pt x="22308" y="7985"/>
                  </a:cubicBezTo>
                  <a:cubicBezTo>
                    <a:pt x="22621" y="7953"/>
                    <a:pt x="23061" y="7745"/>
                    <a:pt x="23285" y="7522"/>
                  </a:cubicBezTo>
                  <a:lnTo>
                    <a:pt x="23356" y="7454"/>
                  </a:lnTo>
                  <a:cubicBezTo>
                    <a:pt x="23579" y="7228"/>
                    <a:pt x="23579" y="6865"/>
                    <a:pt x="23356" y="6639"/>
                  </a:cubicBezTo>
                  <a:lnTo>
                    <a:pt x="16885" y="168"/>
                  </a:lnTo>
                  <a:cubicBezTo>
                    <a:pt x="16772" y="57"/>
                    <a:pt x="16625" y="1"/>
                    <a:pt x="1647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559" name="Google Shape;8435;p74">
              <a:extLst>
                <a:ext uri="{FF2B5EF4-FFF2-40B4-BE49-F238E27FC236}">
                  <a16:creationId xmlns:a16="http://schemas.microsoft.com/office/drawing/2014/main" id="{A4AAF230-A684-4C8A-7740-3BD238D0A01B}"/>
                </a:ext>
              </a:extLst>
            </p:cNvPr>
            <p:cNvSpPr/>
            <p:nvPr/>
          </p:nvSpPr>
          <p:spPr>
            <a:xfrm>
              <a:off x="1499792" y="2993162"/>
              <a:ext cx="378523" cy="377213"/>
            </a:xfrm>
            <a:custGeom>
              <a:avLst/>
              <a:gdLst/>
              <a:ahLst/>
              <a:cxnLst/>
              <a:rect l="l" t="t" r="r" b="b"/>
              <a:pathLst>
                <a:path w="32958" h="32844" extrusionOk="0">
                  <a:moveTo>
                    <a:pt x="16479" y="0"/>
                  </a:moveTo>
                  <a:cubicBezTo>
                    <a:pt x="16332" y="0"/>
                    <a:pt x="16185" y="56"/>
                    <a:pt x="16073" y="168"/>
                  </a:cubicBezTo>
                  <a:lnTo>
                    <a:pt x="9602" y="6638"/>
                  </a:lnTo>
                  <a:cubicBezTo>
                    <a:pt x="9489" y="6750"/>
                    <a:pt x="9342" y="6806"/>
                    <a:pt x="9195" y="6806"/>
                  </a:cubicBezTo>
                  <a:cubicBezTo>
                    <a:pt x="9048" y="6806"/>
                    <a:pt x="8902" y="6750"/>
                    <a:pt x="8790" y="6638"/>
                  </a:cubicBezTo>
                  <a:lnTo>
                    <a:pt x="8784" y="6632"/>
                  </a:lnTo>
                  <a:cubicBezTo>
                    <a:pt x="8561" y="6408"/>
                    <a:pt x="8354" y="5968"/>
                    <a:pt x="8324" y="5655"/>
                  </a:cubicBezTo>
                  <a:cubicBezTo>
                    <a:pt x="8324" y="5655"/>
                    <a:pt x="8237" y="4775"/>
                    <a:pt x="7694" y="4231"/>
                  </a:cubicBezTo>
                  <a:cubicBezTo>
                    <a:pt x="7222" y="3753"/>
                    <a:pt x="6600" y="3514"/>
                    <a:pt x="5978" y="3514"/>
                  </a:cubicBezTo>
                  <a:cubicBezTo>
                    <a:pt x="5362" y="3514"/>
                    <a:pt x="4745" y="3748"/>
                    <a:pt x="4274" y="4218"/>
                  </a:cubicBezTo>
                  <a:cubicBezTo>
                    <a:pt x="3329" y="5163"/>
                    <a:pt x="3336" y="6696"/>
                    <a:pt x="4287" y="7635"/>
                  </a:cubicBezTo>
                  <a:cubicBezTo>
                    <a:pt x="4834" y="8181"/>
                    <a:pt x="5710" y="8269"/>
                    <a:pt x="5710" y="8269"/>
                  </a:cubicBezTo>
                  <a:cubicBezTo>
                    <a:pt x="6024" y="8298"/>
                    <a:pt x="6464" y="8505"/>
                    <a:pt x="6687" y="8728"/>
                  </a:cubicBezTo>
                  <a:lnTo>
                    <a:pt x="6694" y="8735"/>
                  </a:lnTo>
                  <a:cubicBezTo>
                    <a:pt x="6917" y="8958"/>
                    <a:pt x="6917" y="9320"/>
                    <a:pt x="6694" y="9547"/>
                  </a:cubicBezTo>
                  <a:lnTo>
                    <a:pt x="223" y="16017"/>
                  </a:lnTo>
                  <a:cubicBezTo>
                    <a:pt x="0" y="16241"/>
                    <a:pt x="0" y="16603"/>
                    <a:pt x="223" y="16829"/>
                  </a:cubicBezTo>
                  <a:lnTo>
                    <a:pt x="6694" y="23300"/>
                  </a:lnTo>
                  <a:cubicBezTo>
                    <a:pt x="6805" y="23412"/>
                    <a:pt x="6952" y="23467"/>
                    <a:pt x="7099" y="23467"/>
                  </a:cubicBezTo>
                  <a:cubicBezTo>
                    <a:pt x="7245" y="23467"/>
                    <a:pt x="7393" y="23412"/>
                    <a:pt x="7506" y="23300"/>
                  </a:cubicBezTo>
                  <a:lnTo>
                    <a:pt x="7577" y="23229"/>
                  </a:lnTo>
                  <a:cubicBezTo>
                    <a:pt x="7800" y="23006"/>
                    <a:pt x="8007" y="22566"/>
                    <a:pt x="8040" y="22248"/>
                  </a:cubicBezTo>
                  <a:cubicBezTo>
                    <a:pt x="8040" y="22248"/>
                    <a:pt x="8124" y="21372"/>
                    <a:pt x="8667" y="20825"/>
                  </a:cubicBezTo>
                  <a:cubicBezTo>
                    <a:pt x="9138" y="20347"/>
                    <a:pt x="9760" y="20108"/>
                    <a:pt x="10383" y="20108"/>
                  </a:cubicBezTo>
                  <a:cubicBezTo>
                    <a:pt x="11000" y="20108"/>
                    <a:pt x="11617" y="20343"/>
                    <a:pt x="12087" y="20815"/>
                  </a:cubicBezTo>
                  <a:cubicBezTo>
                    <a:pt x="13032" y="21760"/>
                    <a:pt x="13025" y="23293"/>
                    <a:pt x="12074" y="24232"/>
                  </a:cubicBezTo>
                  <a:cubicBezTo>
                    <a:pt x="11531" y="24775"/>
                    <a:pt x="10651" y="24863"/>
                    <a:pt x="10651" y="24863"/>
                  </a:cubicBezTo>
                  <a:cubicBezTo>
                    <a:pt x="10337" y="24892"/>
                    <a:pt x="9897" y="25099"/>
                    <a:pt x="9674" y="25322"/>
                  </a:cubicBezTo>
                  <a:lnTo>
                    <a:pt x="9602" y="25393"/>
                  </a:lnTo>
                  <a:cubicBezTo>
                    <a:pt x="9376" y="25620"/>
                    <a:pt x="9376" y="25982"/>
                    <a:pt x="9602" y="26205"/>
                  </a:cubicBezTo>
                  <a:lnTo>
                    <a:pt x="16073" y="32676"/>
                  </a:lnTo>
                  <a:cubicBezTo>
                    <a:pt x="16185" y="32787"/>
                    <a:pt x="16331" y="32843"/>
                    <a:pt x="16478" y="32843"/>
                  </a:cubicBezTo>
                  <a:cubicBezTo>
                    <a:pt x="16625" y="32843"/>
                    <a:pt x="16772" y="32787"/>
                    <a:pt x="16885" y="32676"/>
                  </a:cubicBezTo>
                  <a:lnTo>
                    <a:pt x="23356" y="26205"/>
                  </a:lnTo>
                  <a:cubicBezTo>
                    <a:pt x="23579" y="25982"/>
                    <a:pt x="23579" y="25620"/>
                    <a:pt x="23356" y="25393"/>
                  </a:cubicBezTo>
                  <a:lnTo>
                    <a:pt x="23288" y="25325"/>
                  </a:lnTo>
                  <a:cubicBezTo>
                    <a:pt x="23061" y="25102"/>
                    <a:pt x="22621" y="24895"/>
                    <a:pt x="22307" y="24866"/>
                  </a:cubicBezTo>
                  <a:cubicBezTo>
                    <a:pt x="22307" y="24866"/>
                    <a:pt x="21431" y="24778"/>
                    <a:pt x="20884" y="24235"/>
                  </a:cubicBezTo>
                  <a:cubicBezTo>
                    <a:pt x="19942" y="23293"/>
                    <a:pt x="19942" y="21770"/>
                    <a:pt x="20884" y="20828"/>
                  </a:cubicBezTo>
                  <a:cubicBezTo>
                    <a:pt x="21354" y="20359"/>
                    <a:pt x="21971" y="20125"/>
                    <a:pt x="22587" y="20125"/>
                  </a:cubicBezTo>
                  <a:cubicBezTo>
                    <a:pt x="23203" y="20125"/>
                    <a:pt x="23820" y="20359"/>
                    <a:pt x="24291" y="20828"/>
                  </a:cubicBezTo>
                  <a:cubicBezTo>
                    <a:pt x="24834" y="21372"/>
                    <a:pt x="24918" y="22252"/>
                    <a:pt x="24918" y="22252"/>
                  </a:cubicBezTo>
                  <a:cubicBezTo>
                    <a:pt x="24951" y="22566"/>
                    <a:pt x="25158" y="23006"/>
                    <a:pt x="25381" y="23229"/>
                  </a:cubicBezTo>
                  <a:lnTo>
                    <a:pt x="25452" y="23300"/>
                  </a:lnTo>
                  <a:cubicBezTo>
                    <a:pt x="25564" y="23412"/>
                    <a:pt x="25710" y="23467"/>
                    <a:pt x="25857" y="23467"/>
                  </a:cubicBezTo>
                  <a:cubicBezTo>
                    <a:pt x="26004" y="23467"/>
                    <a:pt x="26151" y="23412"/>
                    <a:pt x="26264" y="23300"/>
                  </a:cubicBezTo>
                  <a:lnTo>
                    <a:pt x="32735" y="16829"/>
                  </a:lnTo>
                  <a:cubicBezTo>
                    <a:pt x="32958" y="16603"/>
                    <a:pt x="32958" y="16241"/>
                    <a:pt x="32735" y="16017"/>
                  </a:cubicBezTo>
                  <a:lnTo>
                    <a:pt x="26264" y="9547"/>
                  </a:lnTo>
                  <a:cubicBezTo>
                    <a:pt x="26041" y="9320"/>
                    <a:pt x="26041" y="8958"/>
                    <a:pt x="26264" y="8735"/>
                  </a:cubicBezTo>
                  <a:lnTo>
                    <a:pt x="26377" y="8618"/>
                  </a:lnTo>
                  <a:cubicBezTo>
                    <a:pt x="26600" y="8395"/>
                    <a:pt x="27044" y="8188"/>
                    <a:pt x="27358" y="8156"/>
                  </a:cubicBezTo>
                  <a:cubicBezTo>
                    <a:pt x="27358" y="8156"/>
                    <a:pt x="28234" y="8071"/>
                    <a:pt x="28781" y="7528"/>
                  </a:cubicBezTo>
                  <a:cubicBezTo>
                    <a:pt x="29732" y="6590"/>
                    <a:pt x="29739" y="5056"/>
                    <a:pt x="28791" y="4108"/>
                  </a:cubicBezTo>
                  <a:cubicBezTo>
                    <a:pt x="28321" y="3638"/>
                    <a:pt x="27705" y="3404"/>
                    <a:pt x="27090" y="3404"/>
                  </a:cubicBezTo>
                  <a:cubicBezTo>
                    <a:pt x="26468" y="3404"/>
                    <a:pt x="25846" y="3643"/>
                    <a:pt x="25374" y="4121"/>
                  </a:cubicBezTo>
                  <a:cubicBezTo>
                    <a:pt x="24831" y="4665"/>
                    <a:pt x="24743" y="5545"/>
                    <a:pt x="24743" y="5545"/>
                  </a:cubicBezTo>
                  <a:cubicBezTo>
                    <a:pt x="24714" y="5858"/>
                    <a:pt x="24507" y="6298"/>
                    <a:pt x="24284" y="6522"/>
                  </a:cubicBezTo>
                  <a:lnTo>
                    <a:pt x="24168" y="6638"/>
                  </a:lnTo>
                  <a:cubicBezTo>
                    <a:pt x="24056" y="6750"/>
                    <a:pt x="23909" y="6806"/>
                    <a:pt x="23762" y="6806"/>
                  </a:cubicBezTo>
                  <a:cubicBezTo>
                    <a:pt x="23614" y="6806"/>
                    <a:pt x="23467" y="6750"/>
                    <a:pt x="23356" y="6638"/>
                  </a:cubicBezTo>
                  <a:lnTo>
                    <a:pt x="16885" y="168"/>
                  </a:lnTo>
                  <a:cubicBezTo>
                    <a:pt x="16773" y="56"/>
                    <a:pt x="16626" y="0"/>
                    <a:pt x="1647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560" name="Google Shape;1529;p70">
            <a:extLst>
              <a:ext uri="{FF2B5EF4-FFF2-40B4-BE49-F238E27FC236}">
                <a16:creationId xmlns:a16="http://schemas.microsoft.com/office/drawing/2014/main" id="{AA5FBF59-4DBF-ABD5-CC6C-3ACF6423A8AA}"/>
              </a:ext>
            </a:extLst>
          </p:cNvPr>
          <p:cNvSpPr txBox="1">
            <a:spLocks/>
          </p:cNvSpPr>
          <p:nvPr/>
        </p:nvSpPr>
        <p:spPr>
          <a:xfrm>
            <a:off x="1377209" y="466219"/>
            <a:ext cx="14840771" cy="964800"/>
          </a:xfrm>
          <a:prstGeom prst="rect">
            <a:avLst/>
          </a:prstGeom>
        </p:spPr>
        <p:txBody>
          <a:bodyPr spcFirstLastPara="1" wrap="square" lIns="182850" tIns="182850" rIns="182850" bIns="18285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 rtl="1"/>
            <a:r>
              <a:rPr lang="fa-IR" sz="4000" dirty="0">
                <a:solidFill>
                  <a:srgbClr val="00B050"/>
                </a:solidFill>
                <a:cs typeface="B Nazanin" panose="00000400000000000000" pitchFamily="2" charset="-78"/>
              </a:rPr>
              <a:t>انواع نمودارهای خلاقانه:</a:t>
            </a:r>
          </a:p>
        </p:txBody>
      </p:sp>
    </p:spTree>
    <p:extLst>
      <p:ext uri="{BB962C8B-B14F-4D97-AF65-F5344CB8AC3E}">
        <p14:creationId xmlns:p14="http://schemas.microsoft.com/office/powerpoint/2010/main" val="3143226416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2918160" y="768240"/>
            <a:ext cx="239760" cy="226080"/>
            <a:chOff x="0" y="0"/>
            <a:chExt cx="319680" cy="301440"/>
          </a:xfrm>
        </p:grpSpPr>
        <p:sp>
          <p:nvSpPr>
            <p:cNvPr id="3" name="Freeform 3"/>
            <p:cNvSpPr/>
            <p:nvPr/>
          </p:nvSpPr>
          <p:spPr>
            <a:xfrm>
              <a:off x="0" y="762"/>
              <a:ext cx="319659" cy="301498"/>
            </a:xfrm>
            <a:custGeom>
              <a:avLst/>
              <a:gdLst/>
              <a:ahLst/>
              <a:cxnLst/>
              <a:rect l="l" t="t" r="r" b="b"/>
              <a:pathLst>
                <a:path w="319659" h="301498">
                  <a:moveTo>
                    <a:pt x="154051" y="0"/>
                  </a:moveTo>
                  <a:cubicBezTo>
                    <a:pt x="77470" y="0"/>
                    <a:pt x="0" y="71755"/>
                    <a:pt x="0" y="158115"/>
                  </a:cubicBezTo>
                  <a:cubicBezTo>
                    <a:pt x="0" y="229743"/>
                    <a:pt x="77470" y="301498"/>
                    <a:pt x="154051" y="301498"/>
                  </a:cubicBezTo>
                  <a:cubicBezTo>
                    <a:pt x="243078" y="301498"/>
                    <a:pt x="319659" y="229743"/>
                    <a:pt x="319659" y="158115"/>
                  </a:cubicBezTo>
                  <a:cubicBezTo>
                    <a:pt x="319659" y="71755"/>
                    <a:pt x="243078" y="0"/>
                    <a:pt x="154051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4" name="Group 4"/>
          <p:cNvGrpSpPr/>
          <p:nvPr/>
        </p:nvGrpSpPr>
        <p:grpSpPr>
          <a:xfrm>
            <a:off x="7632720" y="2178000"/>
            <a:ext cx="354240" cy="323280"/>
            <a:chOff x="0" y="0"/>
            <a:chExt cx="472320" cy="431040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472313" cy="431038"/>
            </a:xfrm>
            <a:custGeom>
              <a:avLst/>
              <a:gdLst/>
              <a:ahLst/>
              <a:cxnLst/>
              <a:rect l="l" t="t" r="r" b="b"/>
              <a:pathLst>
                <a:path w="472313" h="431038">
                  <a:moveTo>
                    <a:pt x="229997" y="0"/>
                  </a:moveTo>
                  <a:cubicBezTo>
                    <a:pt x="101092" y="0"/>
                    <a:pt x="0" y="97790"/>
                    <a:pt x="0" y="215519"/>
                  </a:cubicBezTo>
                  <a:cubicBezTo>
                    <a:pt x="0" y="336423"/>
                    <a:pt x="101092" y="431038"/>
                    <a:pt x="229997" y="431038"/>
                  </a:cubicBezTo>
                  <a:cubicBezTo>
                    <a:pt x="371221" y="431038"/>
                    <a:pt x="472313" y="336423"/>
                    <a:pt x="472313" y="215519"/>
                  </a:cubicBezTo>
                  <a:cubicBezTo>
                    <a:pt x="472313" y="97790"/>
                    <a:pt x="371348" y="0"/>
                    <a:pt x="229997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6" name="Group 6"/>
          <p:cNvGrpSpPr/>
          <p:nvPr/>
        </p:nvGrpSpPr>
        <p:grpSpPr>
          <a:xfrm>
            <a:off x="6245280" y="720000"/>
            <a:ext cx="354240" cy="323280"/>
            <a:chOff x="0" y="0"/>
            <a:chExt cx="472320" cy="431040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472313" cy="431038"/>
            </a:xfrm>
            <a:custGeom>
              <a:avLst/>
              <a:gdLst/>
              <a:ahLst/>
              <a:cxnLst/>
              <a:rect l="l" t="t" r="r" b="b"/>
              <a:pathLst>
                <a:path w="472313" h="431038">
                  <a:moveTo>
                    <a:pt x="229997" y="0"/>
                  </a:moveTo>
                  <a:cubicBezTo>
                    <a:pt x="101092" y="0"/>
                    <a:pt x="0" y="97790"/>
                    <a:pt x="0" y="215519"/>
                  </a:cubicBezTo>
                  <a:cubicBezTo>
                    <a:pt x="0" y="336423"/>
                    <a:pt x="101092" y="431038"/>
                    <a:pt x="229997" y="431038"/>
                  </a:cubicBezTo>
                  <a:cubicBezTo>
                    <a:pt x="371221" y="431038"/>
                    <a:pt x="472313" y="336423"/>
                    <a:pt x="472313" y="215519"/>
                  </a:cubicBezTo>
                  <a:cubicBezTo>
                    <a:pt x="472313" y="97790"/>
                    <a:pt x="371348" y="0"/>
                    <a:pt x="229997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986400" y="8946720"/>
            <a:ext cx="354240" cy="323280"/>
            <a:chOff x="0" y="0"/>
            <a:chExt cx="472320" cy="431040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472313" cy="431038"/>
            </a:xfrm>
            <a:custGeom>
              <a:avLst/>
              <a:gdLst/>
              <a:ahLst/>
              <a:cxnLst/>
              <a:rect l="l" t="t" r="r" b="b"/>
              <a:pathLst>
                <a:path w="472313" h="431038">
                  <a:moveTo>
                    <a:pt x="229997" y="0"/>
                  </a:moveTo>
                  <a:cubicBezTo>
                    <a:pt x="101092" y="0"/>
                    <a:pt x="0" y="97790"/>
                    <a:pt x="0" y="215519"/>
                  </a:cubicBezTo>
                  <a:cubicBezTo>
                    <a:pt x="0" y="336423"/>
                    <a:pt x="101092" y="431038"/>
                    <a:pt x="229997" y="431038"/>
                  </a:cubicBezTo>
                  <a:cubicBezTo>
                    <a:pt x="371221" y="431038"/>
                    <a:pt x="472313" y="336423"/>
                    <a:pt x="472313" y="215519"/>
                  </a:cubicBezTo>
                  <a:cubicBezTo>
                    <a:pt x="472313" y="97790"/>
                    <a:pt x="371348" y="0"/>
                    <a:pt x="229997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10" name="Group 10"/>
          <p:cNvGrpSpPr/>
          <p:nvPr/>
        </p:nvGrpSpPr>
        <p:grpSpPr>
          <a:xfrm>
            <a:off x="6551280" y="9473040"/>
            <a:ext cx="354240" cy="323280"/>
            <a:chOff x="0" y="0"/>
            <a:chExt cx="472320" cy="431040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472313" cy="431038"/>
            </a:xfrm>
            <a:custGeom>
              <a:avLst/>
              <a:gdLst/>
              <a:ahLst/>
              <a:cxnLst/>
              <a:rect l="l" t="t" r="r" b="b"/>
              <a:pathLst>
                <a:path w="472313" h="431038">
                  <a:moveTo>
                    <a:pt x="229997" y="0"/>
                  </a:moveTo>
                  <a:cubicBezTo>
                    <a:pt x="101092" y="0"/>
                    <a:pt x="0" y="97790"/>
                    <a:pt x="0" y="215519"/>
                  </a:cubicBezTo>
                  <a:cubicBezTo>
                    <a:pt x="0" y="336423"/>
                    <a:pt x="101092" y="431038"/>
                    <a:pt x="229997" y="431038"/>
                  </a:cubicBezTo>
                  <a:cubicBezTo>
                    <a:pt x="371221" y="431038"/>
                    <a:pt x="472313" y="336423"/>
                    <a:pt x="472313" y="215519"/>
                  </a:cubicBezTo>
                  <a:cubicBezTo>
                    <a:pt x="472313" y="97790"/>
                    <a:pt x="371348" y="0"/>
                    <a:pt x="229997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12" name="Group 12"/>
          <p:cNvGrpSpPr/>
          <p:nvPr/>
        </p:nvGrpSpPr>
        <p:grpSpPr>
          <a:xfrm>
            <a:off x="986400" y="4669200"/>
            <a:ext cx="354240" cy="323280"/>
            <a:chOff x="0" y="0"/>
            <a:chExt cx="472320" cy="431040"/>
          </a:xfrm>
        </p:grpSpPr>
        <p:sp>
          <p:nvSpPr>
            <p:cNvPr id="13" name="Freeform 13"/>
            <p:cNvSpPr/>
            <p:nvPr/>
          </p:nvSpPr>
          <p:spPr>
            <a:xfrm>
              <a:off x="0" y="0"/>
              <a:ext cx="472313" cy="431038"/>
            </a:xfrm>
            <a:custGeom>
              <a:avLst/>
              <a:gdLst/>
              <a:ahLst/>
              <a:cxnLst/>
              <a:rect l="l" t="t" r="r" b="b"/>
              <a:pathLst>
                <a:path w="472313" h="431038">
                  <a:moveTo>
                    <a:pt x="229997" y="0"/>
                  </a:moveTo>
                  <a:cubicBezTo>
                    <a:pt x="101092" y="0"/>
                    <a:pt x="0" y="97790"/>
                    <a:pt x="0" y="215519"/>
                  </a:cubicBezTo>
                  <a:cubicBezTo>
                    <a:pt x="0" y="336423"/>
                    <a:pt x="101092" y="431038"/>
                    <a:pt x="229997" y="431038"/>
                  </a:cubicBezTo>
                  <a:cubicBezTo>
                    <a:pt x="371221" y="431038"/>
                    <a:pt x="472313" y="336423"/>
                    <a:pt x="472313" y="215519"/>
                  </a:cubicBezTo>
                  <a:cubicBezTo>
                    <a:pt x="472313" y="97790"/>
                    <a:pt x="371348" y="0"/>
                    <a:pt x="229997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14" name="Group 14"/>
          <p:cNvGrpSpPr/>
          <p:nvPr/>
        </p:nvGrpSpPr>
        <p:grpSpPr>
          <a:xfrm>
            <a:off x="2161440" y="375120"/>
            <a:ext cx="345600" cy="331920"/>
            <a:chOff x="0" y="0"/>
            <a:chExt cx="460800" cy="442560"/>
          </a:xfrm>
        </p:grpSpPr>
        <p:sp>
          <p:nvSpPr>
            <p:cNvPr id="15" name="Freeform 15"/>
            <p:cNvSpPr/>
            <p:nvPr/>
          </p:nvSpPr>
          <p:spPr>
            <a:xfrm>
              <a:off x="762" y="762"/>
              <a:ext cx="460883" cy="442595"/>
            </a:xfrm>
            <a:custGeom>
              <a:avLst/>
              <a:gdLst/>
              <a:ahLst/>
              <a:cxnLst/>
              <a:rect l="l" t="t" r="r" b="b"/>
              <a:pathLst>
                <a:path w="460883" h="442595">
                  <a:moveTo>
                    <a:pt x="230886" y="0"/>
                  </a:moveTo>
                  <a:cubicBezTo>
                    <a:pt x="101473" y="0"/>
                    <a:pt x="0" y="94615"/>
                    <a:pt x="0" y="227076"/>
                  </a:cubicBezTo>
                  <a:cubicBezTo>
                    <a:pt x="0" y="347091"/>
                    <a:pt x="101346" y="442595"/>
                    <a:pt x="230759" y="442595"/>
                  </a:cubicBezTo>
                  <a:cubicBezTo>
                    <a:pt x="356870" y="442595"/>
                    <a:pt x="460756" y="347218"/>
                    <a:pt x="460756" y="227076"/>
                  </a:cubicBezTo>
                  <a:cubicBezTo>
                    <a:pt x="460883" y="94615"/>
                    <a:pt x="356997" y="0"/>
                    <a:pt x="230886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16" name="Group 16"/>
          <p:cNvGrpSpPr/>
          <p:nvPr/>
        </p:nvGrpSpPr>
        <p:grpSpPr>
          <a:xfrm>
            <a:off x="2319120" y="9318960"/>
            <a:ext cx="154800" cy="145440"/>
            <a:chOff x="0" y="0"/>
            <a:chExt cx="206400" cy="193920"/>
          </a:xfrm>
        </p:grpSpPr>
        <p:sp>
          <p:nvSpPr>
            <p:cNvPr id="17" name="Freeform 17"/>
            <p:cNvSpPr/>
            <p:nvPr/>
          </p:nvSpPr>
          <p:spPr>
            <a:xfrm>
              <a:off x="0" y="762"/>
              <a:ext cx="206375" cy="193929"/>
            </a:xfrm>
            <a:custGeom>
              <a:avLst/>
              <a:gdLst/>
              <a:ahLst/>
              <a:cxnLst/>
              <a:rect l="l" t="t" r="r" b="b"/>
              <a:pathLst>
                <a:path w="206375" h="193929">
                  <a:moveTo>
                    <a:pt x="103632" y="0"/>
                  </a:moveTo>
                  <a:cubicBezTo>
                    <a:pt x="50165" y="0"/>
                    <a:pt x="0" y="47371"/>
                    <a:pt x="0" y="97028"/>
                  </a:cubicBezTo>
                  <a:cubicBezTo>
                    <a:pt x="0" y="146685"/>
                    <a:pt x="50165" y="193929"/>
                    <a:pt x="103632" y="193929"/>
                  </a:cubicBezTo>
                  <a:cubicBezTo>
                    <a:pt x="156337" y="193929"/>
                    <a:pt x="206375" y="146685"/>
                    <a:pt x="206375" y="97028"/>
                  </a:cubicBezTo>
                  <a:cubicBezTo>
                    <a:pt x="206375" y="47371"/>
                    <a:pt x="156210" y="0"/>
                    <a:pt x="103632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18" name="Group 18"/>
          <p:cNvGrpSpPr/>
          <p:nvPr/>
        </p:nvGrpSpPr>
        <p:grpSpPr>
          <a:xfrm>
            <a:off x="5552640" y="652320"/>
            <a:ext cx="143280" cy="142560"/>
            <a:chOff x="0" y="0"/>
            <a:chExt cx="191040" cy="190080"/>
          </a:xfrm>
        </p:grpSpPr>
        <p:sp>
          <p:nvSpPr>
            <p:cNvPr id="19" name="Freeform 19"/>
            <p:cNvSpPr/>
            <p:nvPr/>
          </p:nvSpPr>
          <p:spPr>
            <a:xfrm>
              <a:off x="0" y="762"/>
              <a:ext cx="191135" cy="189992"/>
            </a:xfrm>
            <a:custGeom>
              <a:avLst/>
              <a:gdLst/>
              <a:ahLst/>
              <a:cxnLst/>
              <a:rect l="l" t="t" r="r" b="b"/>
              <a:pathLst>
                <a:path w="191135" h="189992">
                  <a:moveTo>
                    <a:pt x="101346" y="0"/>
                  </a:moveTo>
                  <a:cubicBezTo>
                    <a:pt x="49403" y="0"/>
                    <a:pt x="0" y="46355"/>
                    <a:pt x="0" y="94996"/>
                  </a:cubicBezTo>
                  <a:cubicBezTo>
                    <a:pt x="0" y="144399"/>
                    <a:pt x="49403" y="189992"/>
                    <a:pt x="101346" y="189992"/>
                  </a:cubicBezTo>
                  <a:cubicBezTo>
                    <a:pt x="154051" y="189992"/>
                    <a:pt x="191135" y="144399"/>
                    <a:pt x="191135" y="94996"/>
                  </a:cubicBezTo>
                  <a:cubicBezTo>
                    <a:pt x="191135" y="46355"/>
                    <a:pt x="154051" y="0"/>
                    <a:pt x="101346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20" name="Group 20"/>
          <p:cNvGrpSpPr/>
          <p:nvPr/>
        </p:nvGrpSpPr>
        <p:grpSpPr>
          <a:xfrm>
            <a:off x="1011600" y="3090240"/>
            <a:ext cx="239760" cy="226080"/>
            <a:chOff x="0" y="0"/>
            <a:chExt cx="319680" cy="301440"/>
          </a:xfrm>
        </p:grpSpPr>
        <p:sp>
          <p:nvSpPr>
            <p:cNvPr id="21" name="Freeform 21"/>
            <p:cNvSpPr/>
            <p:nvPr/>
          </p:nvSpPr>
          <p:spPr>
            <a:xfrm>
              <a:off x="0" y="762"/>
              <a:ext cx="319659" cy="301498"/>
            </a:xfrm>
            <a:custGeom>
              <a:avLst/>
              <a:gdLst/>
              <a:ahLst/>
              <a:cxnLst/>
              <a:rect l="l" t="t" r="r" b="b"/>
              <a:pathLst>
                <a:path w="319659" h="301498">
                  <a:moveTo>
                    <a:pt x="154051" y="0"/>
                  </a:moveTo>
                  <a:cubicBezTo>
                    <a:pt x="77470" y="0"/>
                    <a:pt x="0" y="71755"/>
                    <a:pt x="0" y="158115"/>
                  </a:cubicBezTo>
                  <a:cubicBezTo>
                    <a:pt x="0" y="229743"/>
                    <a:pt x="77470" y="301498"/>
                    <a:pt x="154051" y="301498"/>
                  </a:cubicBezTo>
                  <a:cubicBezTo>
                    <a:pt x="243078" y="301498"/>
                    <a:pt x="319659" y="229743"/>
                    <a:pt x="319659" y="158115"/>
                  </a:cubicBezTo>
                  <a:cubicBezTo>
                    <a:pt x="319659" y="71755"/>
                    <a:pt x="243078" y="0"/>
                    <a:pt x="154051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22" name="Group 22"/>
          <p:cNvGrpSpPr/>
          <p:nvPr/>
        </p:nvGrpSpPr>
        <p:grpSpPr>
          <a:xfrm>
            <a:off x="2016720" y="6176160"/>
            <a:ext cx="145440" cy="133920"/>
            <a:chOff x="0" y="0"/>
            <a:chExt cx="193920" cy="178560"/>
          </a:xfrm>
        </p:grpSpPr>
        <p:sp>
          <p:nvSpPr>
            <p:cNvPr id="23" name="Freeform 23"/>
            <p:cNvSpPr/>
            <p:nvPr/>
          </p:nvSpPr>
          <p:spPr>
            <a:xfrm>
              <a:off x="762" y="762"/>
              <a:ext cx="193929" cy="178562"/>
            </a:xfrm>
            <a:custGeom>
              <a:avLst/>
              <a:gdLst/>
              <a:ahLst/>
              <a:cxnLst/>
              <a:rect l="l" t="t" r="r" b="b"/>
              <a:pathLst>
                <a:path w="193929" h="178562">
                  <a:moveTo>
                    <a:pt x="89154" y="0"/>
                  </a:moveTo>
                  <a:cubicBezTo>
                    <a:pt x="39624" y="0"/>
                    <a:pt x="0" y="34798"/>
                    <a:pt x="0" y="83439"/>
                  </a:cubicBezTo>
                  <a:cubicBezTo>
                    <a:pt x="0" y="143764"/>
                    <a:pt x="39624" y="178562"/>
                    <a:pt x="89154" y="178562"/>
                  </a:cubicBezTo>
                  <a:cubicBezTo>
                    <a:pt x="141097" y="178562"/>
                    <a:pt x="193929" y="143764"/>
                    <a:pt x="193929" y="83439"/>
                  </a:cubicBezTo>
                  <a:cubicBezTo>
                    <a:pt x="193929" y="34798"/>
                    <a:pt x="141224" y="0"/>
                    <a:pt x="89154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24" name="Group 24"/>
          <p:cNvGrpSpPr/>
          <p:nvPr/>
        </p:nvGrpSpPr>
        <p:grpSpPr>
          <a:xfrm>
            <a:off x="3138480" y="3417840"/>
            <a:ext cx="143280" cy="144720"/>
            <a:chOff x="0" y="0"/>
            <a:chExt cx="191040" cy="192960"/>
          </a:xfrm>
        </p:grpSpPr>
        <p:sp>
          <p:nvSpPr>
            <p:cNvPr id="25" name="Freeform 25"/>
            <p:cNvSpPr/>
            <p:nvPr/>
          </p:nvSpPr>
          <p:spPr>
            <a:xfrm>
              <a:off x="889" y="762"/>
              <a:ext cx="191008" cy="193040"/>
            </a:xfrm>
            <a:custGeom>
              <a:avLst/>
              <a:gdLst/>
              <a:ahLst/>
              <a:cxnLst/>
              <a:rect l="l" t="t" r="r" b="b"/>
              <a:pathLst>
                <a:path w="191008" h="193040">
                  <a:moveTo>
                    <a:pt x="101600" y="0"/>
                  </a:moveTo>
                  <a:cubicBezTo>
                    <a:pt x="36322" y="0"/>
                    <a:pt x="0" y="48641"/>
                    <a:pt x="0" y="98044"/>
                  </a:cubicBezTo>
                  <a:cubicBezTo>
                    <a:pt x="0" y="144399"/>
                    <a:pt x="36449" y="193040"/>
                    <a:pt x="101727" y="193040"/>
                  </a:cubicBezTo>
                  <a:cubicBezTo>
                    <a:pt x="153797" y="193040"/>
                    <a:pt x="191008" y="144399"/>
                    <a:pt x="191008" y="98044"/>
                  </a:cubicBezTo>
                  <a:cubicBezTo>
                    <a:pt x="191008" y="48641"/>
                    <a:pt x="153797" y="0"/>
                    <a:pt x="101727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26" name="Group 26"/>
          <p:cNvGrpSpPr/>
          <p:nvPr/>
        </p:nvGrpSpPr>
        <p:grpSpPr>
          <a:xfrm>
            <a:off x="8874720" y="545760"/>
            <a:ext cx="154800" cy="133920"/>
            <a:chOff x="0" y="0"/>
            <a:chExt cx="206400" cy="178560"/>
          </a:xfrm>
        </p:grpSpPr>
        <p:sp>
          <p:nvSpPr>
            <p:cNvPr id="27" name="Freeform 27"/>
            <p:cNvSpPr/>
            <p:nvPr/>
          </p:nvSpPr>
          <p:spPr>
            <a:xfrm>
              <a:off x="889" y="0"/>
              <a:ext cx="206502" cy="178562"/>
            </a:xfrm>
            <a:custGeom>
              <a:avLst/>
              <a:gdLst/>
              <a:ahLst/>
              <a:cxnLst/>
              <a:rect l="l" t="t" r="r" b="b"/>
              <a:pathLst>
                <a:path w="206502" h="178562">
                  <a:moveTo>
                    <a:pt x="104775" y="0"/>
                  </a:moveTo>
                  <a:cubicBezTo>
                    <a:pt x="51943" y="0"/>
                    <a:pt x="0" y="34671"/>
                    <a:pt x="0" y="83947"/>
                  </a:cubicBezTo>
                  <a:cubicBezTo>
                    <a:pt x="0" y="144018"/>
                    <a:pt x="52070" y="178562"/>
                    <a:pt x="104902" y="178562"/>
                  </a:cubicBezTo>
                  <a:cubicBezTo>
                    <a:pt x="153670" y="178562"/>
                    <a:pt x="206502" y="143891"/>
                    <a:pt x="206502" y="83947"/>
                  </a:cubicBezTo>
                  <a:cubicBezTo>
                    <a:pt x="206502" y="34671"/>
                    <a:pt x="153670" y="0"/>
                    <a:pt x="104902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28" name="Group 28"/>
          <p:cNvGrpSpPr/>
          <p:nvPr/>
        </p:nvGrpSpPr>
        <p:grpSpPr>
          <a:xfrm>
            <a:off x="1038960" y="706320"/>
            <a:ext cx="249120" cy="232560"/>
            <a:chOff x="0" y="0"/>
            <a:chExt cx="332160" cy="310080"/>
          </a:xfrm>
        </p:grpSpPr>
        <p:sp>
          <p:nvSpPr>
            <p:cNvPr id="29" name="Freeform 29"/>
            <p:cNvSpPr/>
            <p:nvPr/>
          </p:nvSpPr>
          <p:spPr>
            <a:xfrm>
              <a:off x="762" y="0"/>
              <a:ext cx="332232" cy="310134"/>
            </a:xfrm>
            <a:custGeom>
              <a:avLst/>
              <a:gdLst/>
              <a:ahLst/>
              <a:cxnLst/>
              <a:rect l="l" t="t" r="r" b="b"/>
              <a:pathLst>
                <a:path w="332232" h="310134">
                  <a:moveTo>
                    <a:pt x="165735" y="0"/>
                  </a:moveTo>
                  <a:cubicBezTo>
                    <a:pt x="76708" y="0"/>
                    <a:pt x="0" y="72263"/>
                    <a:pt x="0" y="155448"/>
                  </a:cubicBezTo>
                  <a:cubicBezTo>
                    <a:pt x="0" y="250063"/>
                    <a:pt x="76708" y="310134"/>
                    <a:pt x="165608" y="310134"/>
                  </a:cubicBezTo>
                  <a:cubicBezTo>
                    <a:pt x="255397" y="310134"/>
                    <a:pt x="332105" y="250063"/>
                    <a:pt x="332105" y="155448"/>
                  </a:cubicBezTo>
                  <a:cubicBezTo>
                    <a:pt x="332232" y="72263"/>
                    <a:pt x="255524" y="0"/>
                    <a:pt x="165735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30" name="Group 30"/>
          <p:cNvGrpSpPr/>
          <p:nvPr/>
        </p:nvGrpSpPr>
        <p:grpSpPr>
          <a:xfrm>
            <a:off x="522000" y="6829920"/>
            <a:ext cx="145440" cy="142560"/>
            <a:chOff x="0" y="0"/>
            <a:chExt cx="193920" cy="190080"/>
          </a:xfrm>
        </p:grpSpPr>
        <p:sp>
          <p:nvSpPr>
            <p:cNvPr id="31" name="Freeform 31"/>
            <p:cNvSpPr/>
            <p:nvPr/>
          </p:nvSpPr>
          <p:spPr>
            <a:xfrm>
              <a:off x="0" y="0"/>
              <a:ext cx="193929" cy="189992"/>
            </a:xfrm>
            <a:custGeom>
              <a:avLst/>
              <a:gdLst/>
              <a:ahLst/>
              <a:cxnLst/>
              <a:rect l="l" t="t" r="r" b="b"/>
              <a:pathLst>
                <a:path w="193929" h="189992">
                  <a:moveTo>
                    <a:pt x="89535" y="0"/>
                  </a:moveTo>
                  <a:cubicBezTo>
                    <a:pt x="40259" y="0"/>
                    <a:pt x="0" y="46355"/>
                    <a:pt x="0" y="94996"/>
                  </a:cubicBezTo>
                  <a:cubicBezTo>
                    <a:pt x="0" y="144399"/>
                    <a:pt x="40259" y="189992"/>
                    <a:pt x="89535" y="189992"/>
                  </a:cubicBezTo>
                  <a:cubicBezTo>
                    <a:pt x="153670" y="189992"/>
                    <a:pt x="193929" y="144399"/>
                    <a:pt x="193929" y="94996"/>
                  </a:cubicBezTo>
                  <a:cubicBezTo>
                    <a:pt x="193929" y="46355"/>
                    <a:pt x="153670" y="0"/>
                    <a:pt x="89535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34" name="Group 34"/>
          <p:cNvGrpSpPr/>
          <p:nvPr/>
        </p:nvGrpSpPr>
        <p:grpSpPr>
          <a:xfrm>
            <a:off x="8393040" y="7272000"/>
            <a:ext cx="344880" cy="331920"/>
            <a:chOff x="0" y="0"/>
            <a:chExt cx="459840" cy="442560"/>
          </a:xfrm>
        </p:grpSpPr>
        <p:sp>
          <p:nvSpPr>
            <p:cNvPr id="35" name="Freeform 35"/>
            <p:cNvSpPr/>
            <p:nvPr/>
          </p:nvSpPr>
          <p:spPr>
            <a:xfrm>
              <a:off x="0" y="762"/>
              <a:ext cx="459867" cy="442595"/>
            </a:xfrm>
            <a:custGeom>
              <a:avLst/>
              <a:gdLst/>
              <a:ahLst/>
              <a:cxnLst/>
              <a:rect l="l" t="t" r="r" b="b"/>
              <a:pathLst>
                <a:path w="459867" h="442595">
                  <a:moveTo>
                    <a:pt x="229870" y="0"/>
                  </a:moveTo>
                  <a:cubicBezTo>
                    <a:pt x="100965" y="0"/>
                    <a:pt x="0" y="94615"/>
                    <a:pt x="0" y="227076"/>
                  </a:cubicBezTo>
                  <a:cubicBezTo>
                    <a:pt x="0" y="347091"/>
                    <a:pt x="100965" y="442595"/>
                    <a:pt x="229870" y="442595"/>
                  </a:cubicBezTo>
                  <a:cubicBezTo>
                    <a:pt x="355473" y="442595"/>
                    <a:pt x="459740" y="347218"/>
                    <a:pt x="459740" y="227076"/>
                  </a:cubicBezTo>
                  <a:cubicBezTo>
                    <a:pt x="459867" y="94615"/>
                    <a:pt x="355600" y="0"/>
                    <a:pt x="229870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36" name="Group 36"/>
          <p:cNvGrpSpPr/>
          <p:nvPr/>
        </p:nvGrpSpPr>
        <p:grpSpPr>
          <a:xfrm>
            <a:off x="7452000" y="920880"/>
            <a:ext cx="230400" cy="226080"/>
            <a:chOff x="0" y="0"/>
            <a:chExt cx="307200" cy="301440"/>
          </a:xfrm>
        </p:grpSpPr>
        <p:sp>
          <p:nvSpPr>
            <p:cNvPr id="37" name="Freeform 37"/>
            <p:cNvSpPr/>
            <p:nvPr/>
          </p:nvSpPr>
          <p:spPr>
            <a:xfrm>
              <a:off x="0" y="762"/>
              <a:ext cx="307213" cy="301498"/>
            </a:xfrm>
            <a:custGeom>
              <a:avLst/>
              <a:gdLst/>
              <a:ahLst/>
              <a:cxnLst/>
              <a:rect l="l" t="t" r="r" b="b"/>
              <a:pathLst>
                <a:path w="307213" h="301498">
                  <a:moveTo>
                    <a:pt x="153543" y="0"/>
                  </a:moveTo>
                  <a:cubicBezTo>
                    <a:pt x="64897" y="0"/>
                    <a:pt x="0" y="71755"/>
                    <a:pt x="0" y="158115"/>
                  </a:cubicBezTo>
                  <a:cubicBezTo>
                    <a:pt x="0" y="229743"/>
                    <a:pt x="64897" y="301498"/>
                    <a:pt x="153543" y="301498"/>
                  </a:cubicBezTo>
                  <a:cubicBezTo>
                    <a:pt x="242189" y="301498"/>
                    <a:pt x="307086" y="229743"/>
                    <a:pt x="307086" y="158115"/>
                  </a:cubicBezTo>
                  <a:cubicBezTo>
                    <a:pt x="307213" y="71755"/>
                    <a:pt x="242316" y="0"/>
                    <a:pt x="153543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38" name="Group 38"/>
          <p:cNvGrpSpPr/>
          <p:nvPr/>
        </p:nvGrpSpPr>
        <p:grpSpPr>
          <a:xfrm>
            <a:off x="9015840" y="1985040"/>
            <a:ext cx="257760" cy="232560"/>
            <a:chOff x="0" y="0"/>
            <a:chExt cx="343680" cy="310080"/>
          </a:xfrm>
        </p:grpSpPr>
        <p:sp>
          <p:nvSpPr>
            <p:cNvPr id="39" name="Freeform 39"/>
            <p:cNvSpPr/>
            <p:nvPr/>
          </p:nvSpPr>
          <p:spPr>
            <a:xfrm>
              <a:off x="0" y="0"/>
              <a:ext cx="343662" cy="310134"/>
            </a:xfrm>
            <a:custGeom>
              <a:avLst/>
              <a:gdLst/>
              <a:ahLst/>
              <a:cxnLst/>
              <a:rect l="l" t="t" r="r" b="b"/>
              <a:pathLst>
                <a:path w="343662" h="310134">
                  <a:moveTo>
                    <a:pt x="177546" y="0"/>
                  </a:moveTo>
                  <a:cubicBezTo>
                    <a:pt x="76454" y="0"/>
                    <a:pt x="0" y="72263"/>
                    <a:pt x="0" y="155448"/>
                  </a:cubicBezTo>
                  <a:cubicBezTo>
                    <a:pt x="0" y="250063"/>
                    <a:pt x="76454" y="310134"/>
                    <a:pt x="177546" y="310134"/>
                  </a:cubicBezTo>
                  <a:cubicBezTo>
                    <a:pt x="267208" y="310134"/>
                    <a:pt x="343662" y="250063"/>
                    <a:pt x="343662" y="155448"/>
                  </a:cubicBezTo>
                  <a:cubicBezTo>
                    <a:pt x="343662" y="72263"/>
                    <a:pt x="267208" y="0"/>
                    <a:pt x="177546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40" name="Group 40"/>
          <p:cNvGrpSpPr/>
          <p:nvPr/>
        </p:nvGrpSpPr>
        <p:grpSpPr>
          <a:xfrm>
            <a:off x="3910320" y="9648000"/>
            <a:ext cx="562320" cy="637920"/>
            <a:chOff x="0" y="0"/>
            <a:chExt cx="749760" cy="850560"/>
          </a:xfrm>
        </p:grpSpPr>
        <p:sp>
          <p:nvSpPr>
            <p:cNvPr id="41" name="Freeform 41"/>
            <p:cNvSpPr/>
            <p:nvPr/>
          </p:nvSpPr>
          <p:spPr>
            <a:xfrm>
              <a:off x="0" y="0"/>
              <a:ext cx="749808" cy="850519"/>
            </a:xfrm>
            <a:custGeom>
              <a:avLst/>
              <a:gdLst/>
              <a:ahLst/>
              <a:cxnLst/>
              <a:rect l="l" t="t" r="r" b="b"/>
              <a:pathLst>
                <a:path w="749808" h="850519">
                  <a:moveTo>
                    <a:pt x="749808" y="850519"/>
                  </a:moveTo>
                  <a:cubicBezTo>
                    <a:pt x="486410" y="850519"/>
                    <a:pt x="263525" y="850519"/>
                    <a:pt x="0" y="850519"/>
                  </a:cubicBezTo>
                  <a:cubicBezTo>
                    <a:pt x="121539" y="567055"/>
                    <a:pt x="233045" y="283464"/>
                    <a:pt x="354584" y="0"/>
                  </a:cubicBezTo>
                  <a:cubicBezTo>
                    <a:pt x="364744" y="0"/>
                    <a:pt x="374904" y="0"/>
                    <a:pt x="395097" y="0"/>
                  </a:cubicBezTo>
                  <a:cubicBezTo>
                    <a:pt x="506603" y="280162"/>
                    <a:pt x="628142" y="560324"/>
                    <a:pt x="749681" y="850519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42" name="Group 42"/>
          <p:cNvGrpSpPr/>
          <p:nvPr/>
        </p:nvGrpSpPr>
        <p:grpSpPr>
          <a:xfrm>
            <a:off x="5466240" y="9645120"/>
            <a:ext cx="558720" cy="641520"/>
            <a:chOff x="0" y="0"/>
            <a:chExt cx="744960" cy="855360"/>
          </a:xfrm>
        </p:grpSpPr>
        <p:sp>
          <p:nvSpPr>
            <p:cNvPr id="43" name="Freeform 43"/>
            <p:cNvSpPr/>
            <p:nvPr/>
          </p:nvSpPr>
          <p:spPr>
            <a:xfrm>
              <a:off x="0" y="0"/>
              <a:ext cx="744982" cy="855345"/>
            </a:xfrm>
            <a:custGeom>
              <a:avLst/>
              <a:gdLst/>
              <a:ahLst/>
              <a:cxnLst/>
              <a:rect l="l" t="t" r="r" b="b"/>
              <a:pathLst>
                <a:path w="744982" h="855345">
                  <a:moveTo>
                    <a:pt x="382524" y="0"/>
                  </a:moveTo>
                  <a:cubicBezTo>
                    <a:pt x="503301" y="283972"/>
                    <a:pt x="624078" y="567944"/>
                    <a:pt x="744982" y="855345"/>
                  </a:cubicBezTo>
                  <a:cubicBezTo>
                    <a:pt x="483235" y="855345"/>
                    <a:pt x="251714" y="855345"/>
                    <a:pt x="0" y="855345"/>
                  </a:cubicBezTo>
                  <a:cubicBezTo>
                    <a:pt x="120777" y="564642"/>
                    <a:pt x="231521" y="283972"/>
                    <a:pt x="352298" y="0"/>
                  </a:cubicBezTo>
                  <a:cubicBezTo>
                    <a:pt x="362331" y="0"/>
                    <a:pt x="372491" y="0"/>
                    <a:pt x="382524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44" name="Group 44"/>
          <p:cNvGrpSpPr/>
          <p:nvPr/>
        </p:nvGrpSpPr>
        <p:grpSpPr>
          <a:xfrm>
            <a:off x="4691520" y="9645120"/>
            <a:ext cx="552240" cy="641520"/>
            <a:chOff x="0" y="0"/>
            <a:chExt cx="736320" cy="855360"/>
          </a:xfrm>
        </p:grpSpPr>
        <p:sp>
          <p:nvSpPr>
            <p:cNvPr id="45" name="Freeform 45"/>
            <p:cNvSpPr/>
            <p:nvPr/>
          </p:nvSpPr>
          <p:spPr>
            <a:xfrm>
              <a:off x="0" y="0"/>
              <a:ext cx="736346" cy="855345"/>
            </a:xfrm>
            <a:custGeom>
              <a:avLst/>
              <a:gdLst/>
              <a:ahLst/>
              <a:cxnLst/>
              <a:rect l="l" t="t" r="r" b="b"/>
              <a:pathLst>
                <a:path w="736346" h="855345">
                  <a:moveTo>
                    <a:pt x="383286" y="0"/>
                  </a:moveTo>
                  <a:cubicBezTo>
                    <a:pt x="504317" y="283972"/>
                    <a:pt x="615315" y="564642"/>
                    <a:pt x="736346" y="855345"/>
                  </a:cubicBezTo>
                  <a:cubicBezTo>
                    <a:pt x="494284" y="855345"/>
                    <a:pt x="262255" y="855345"/>
                    <a:pt x="0" y="855345"/>
                  </a:cubicBezTo>
                  <a:cubicBezTo>
                    <a:pt x="110998" y="567944"/>
                    <a:pt x="232029" y="283972"/>
                    <a:pt x="353060" y="0"/>
                  </a:cubicBezTo>
                  <a:cubicBezTo>
                    <a:pt x="363093" y="0"/>
                    <a:pt x="373253" y="0"/>
                    <a:pt x="383286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46" name="Group 46"/>
          <p:cNvGrpSpPr/>
          <p:nvPr/>
        </p:nvGrpSpPr>
        <p:grpSpPr>
          <a:xfrm>
            <a:off x="3135600" y="9645120"/>
            <a:ext cx="555840" cy="644400"/>
            <a:chOff x="0" y="0"/>
            <a:chExt cx="741120" cy="859200"/>
          </a:xfrm>
        </p:grpSpPr>
        <p:sp>
          <p:nvSpPr>
            <p:cNvPr id="47" name="Freeform 47"/>
            <p:cNvSpPr/>
            <p:nvPr/>
          </p:nvSpPr>
          <p:spPr>
            <a:xfrm>
              <a:off x="0" y="0"/>
              <a:ext cx="741172" cy="859155"/>
            </a:xfrm>
            <a:custGeom>
              <a:avLst/>
              <a:gdLst/>
              <a:ahLst/>
              <a:cxnLst/>
              <a:rect l="l" t="t" r="r" b="b"/>
              <a:pathLst>
                <a:path w="741172" h="859155">
                  <a:moveTo>
                    <a:pt x="385826" y="0"/>
                  </a:moveTo>
                  <a:cubicBezTo>
                    <a:pt x="507619" y="284099"/>
                    <a:pt x="619379" y="568325"/>
                    <a:pt x="741172" y="859155"/>
                  </a:cubicBezTo>
                  <a:cubicBezTo>
                    <a:pt x="487426" y="859155"/>
                    <a:pt x="253873" y="859155"/>
                    <a:pt x="0" y="859155"/>
                  </a:cubicBezTo>
                  <a:cubicBezTo>
                    <a:pt x="111633" y="571627"/>
                    <a:pt x="233553" y="287528"/>
                    <a:pt x="355346" y="3429"/>
                  </a:cubicBezTo>
                  <a:cubicBezTo>
                    <a:pt x="365506" y="0"/>
                    <a:pt x="375666" y="0"/>
                    <a:pt x="385826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48" name="Group 48"/>
          <p:cNvGrpSpPr/>
          <p:nvPr/>
        </p:nvGrpSpPr>
        <p:grpSpPr>
          <a:xfrm>
            <a:off x="5199120" y="9463680"/>
            <a:ext cx="311040" cy="603360"/>
            <a:chOff x="0" y="0"/>
            <a:chExt cx="414720" cy="804480"/>
          </a:xfrm>
        </p:grpSpPr>
        <p:sp>
          <p:nvSpPr>
            <p:cNvPr id="49" name="Freeform 49"/>
            <p:cNvSpPr/>
            <p:nvPr/>
          </p:nvSpPr>
          <p:spPr>
            <a:xfrm>
              <a:off x="0" y="0"/>
              <a:ext cx="414782" cy="804418"/>
            </a:xfrm>
            <a:custGeom>
              <a:avLst/>
              <a:gdLst/>
              <a:ahLst/>
              <a:cxnLst/>
              <a:rect l="l" t="t" r="r" b="b"/>
              <a:pathLst>
                <a:path w="414782" h="804418">
                  <a:moveTo>
                    <a:pt x="202311" y="804418"/>
                  </a:moveTo>
                  <a:cubicBezTo>
                    <a:pt x="0" y="425958"/>
                    <a:pt x="0" y="364998"/>
                    <a:pt x="202311" y="0"/>
                  </a:cubicBezTo>
                  <a:cubicBezTo>
                    <a:pt x="404622" y="267081"/>
                    <a:pt x="414782" y="537464"/>
                    <a:pt x="202311" y="804418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50" name="Group 50"/>
          <p:cNvGrpSpPr/>
          <p:nvPr/>
        </p:nvGrpSpPr>
        <p:grpSpPr>
          <a:xfrm>
            <a:off x="3659040" y="9473760"/>
            <a:ext cx="295200" cy="594000"/>
            <a:chOff x="0" y="0"/>
            <a:chExt cx="393600" cy="792000"/>
          </a:xfrm>
        </p:grpSpPr>
        <p:sp>
          <p:nvSpPr>
            <p:cNvPr id="51" name="Freeform 51"/>
            <p:cNvSpPr/>
            <p:nvPr/>
          </p:nvSpPr>
          <p:spPr>
            <a:xfrm>
              <a:off x="0" y="0"/>
              <a:ext cx="393573" cy="791972"/>
            </a:xfrm>
            <a:custGeom>
              <a:avLst/>
              <a:gdLst/>
              <a:ahLst/>
              <a:cxnLst/>
              <a:rect l="l" t="t" r="r" b="b"/>
              <a:pathLst>
                <a:path w="393573" h="791972">
                  <a:moveTo>
                    <a:pt x="191770" y="791972"/>
                  </a:moveTo>
                  <a:cubicBezTo>
                    <a:pt x="0" y="599059"/>
                    <a:pt x="0" y="186182"/>
                    <a:pt x="191770" y="0"/>
                  </a:cubicBezTo>
                  <a:cubicBezTo>
                    <a:pt x="393573" y="345186"/>
                    <a:pt x="393573" y="446786"/>
                    <a:pt x="191770" y="791972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52" name="Group 52"/>
          <p:cNvGrpSpPr/>
          <p:nvPr/>
        </p:nvGrpSpPr>
        <p:grpSpPr>
          <a:xfrm>
            <a:off x="4424400" y="9479520"/>
            <a:ext cx="298800" cy="581040"/>
            <a:chOff x="0" y="0"/>
            <a:chExt cx="398400" cy="774720"/>
          </a:xfrm>
        </p:grpSpPr>
        <p:sp>
          <p:nvSpPr>
            <p:cNvPr id="53" name="Freeform 53"/>
            <p:cNvSpPr/>
            <p:nvPr/>
          </p:nvSpPr>
          <p:spPr>
            <a:xfrm>
              <a:off x="0" y="0"/>
              <a:ext cx="398399" cy="774700"/>
            </a:xfrm>
            <a:custGeom>
              <a:avLst/>
              <a:gdLst/>
              <a:ahLst/>
              <a:cxnLst/>
              <a:rect l="l" t="t" r="r" b="b"/>
              <a:pathLst>
                <a:path w="398399" h="774700">
                  <a:moveTo>
                    <a:pt x="204343" y="774700"/>
                  </a:moveTo>
                  <a:cubicBezTo>
                    <a:pt x="0" y="517652"/>
                    <a:pt x="0" y="253746"/>
                    <a:pt x="204343" y="0"/>
                  </a:cubicBezTo>
                  <a:cubicBezTo>
                    <a:pt x="398399" y="162433"/>
                    <a:pt x="398399" y="595376"/>
                    <a:pt x="204343" y="77470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54" name="Group 54"/>
          <p:cNvGrpSpPr/>
          <p:nvPr/>
        </p:nvGrpSpPr>
        <p:grpSpPr>
          <a:xfrm>
            <a:off x="2864160" y="9473760"/>
            <a:ext cx="295200" cy="594000"/>
            <a:chOff x="0" y="0"/>
            <a:chExt cx="393600" cy="792000"/>
          </a:xfrm>
        </p:grpSpPr>
        <p:sp>
          <p:nvSpPr>
            <p:cNvPr id="55" name="Freeform 55"/>
            <p:cNvSpPr/>
            <p:nvPr/>
          </p:nvSpPr>
          <p:spPr>
            <a:xfrm>
              <a:off x="0" y="0"/>
              <a:ext cx="393573" cy="791972"/>
            </a:xfrm>
            <a:custGeom>
              <a:avLst/>
              <a:gdLst/>
              <a:ahLst/>
              <a:cxnLst/>
              <a:rect l="l" t="t" r="r" b="b"/>
              <a:pathLst>
                <a:path w="393573" h="791972">
                  <a:moveTo>
                    <a:pt x="191770" y="791972"/>
                  </a:moveTo>
                  <a:cubicBezTo>
                    <a:pt x="0" y="599059"/>
                    <a:pt x="0" y="186182"/>
                    <a:pt x="191770" y="0"/>
                  </a:cubicBezTo>
                  <a:cubicBezTo>
                    <a:pt x="393573" y="345186"/>
                    <a:pt x="393573" y="446786"/>
                    <a:pt x="191770" y="791972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56" name="Group 56"/>
          <p:cNvGrpSpPr/>
          <p:nvPr/>
        </p:nvGrpSpPr>
        <p:grpSpPr>
          <a:xfrm>
            <a:off x="774720" y="9648720"/>
            <a:ext cx="562320" cy="637920"/>
            <a:chOff x="0" y="0"/>
            <a:chExt cx="749760" cy="850560"/>
          </a:xfrm>
        </p:grpSpPr>
        <p:sp>
          <p:nvSpPr>
            <p:cNvPr id="57" name="Freeform 57"/>
            <p:cNvSpPr/>
            <p:nvPr/>
          </p:nvSpPr>
          <p:spPr>
            <a:xfrm>
              <a:off x="0" y="0"/>
              <a:ext cx="749808" cy="850519"/>
            </a:xfrm>
            <a:custGeom>
              <a:avLst/>
              <a:gdLst/>
              <a:ahLst/>
              <a:cxnLst/>
              <a:rect l="l" t="t" r="r" b="b"/>
              <a:pathLst>
                <a:path w="749808" h="850519">
                  <a:moveTo>
                    <a:pt x="749808" y="850519"/>
                  </a:moveTo>
                  <a:cubicBezTo>
                    <a:pt x="486410" y="850519"/>
                    <a:pt x="263525" y="850519"/>
                    <a:pt x="0" y="850519"/>
                  </a:cubicBezTo>
                  <a:cubicBezTo>
                    <a:pt x="121539" y="567055"/>
                    <a:pt x="233045" y="283464"/>
                    <a:pt x="354584" y="0"/>
                  </a:cubicBezTo>
                  <a:cubicBezTo>
                    <a:pt x="364744" y="0"/>
                    <a:pt x="374904" y="0"/>
                    <a:pt x="395097" y="0"/>
                  </a:cubicBezTo>
                  <a:cubicBezTo>
                    <a:pt x="506603" y="280162"/>
                    <a:pt x="628142" y="560324"/>
                    <a:pt x="749681" y="850519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58" name="Group 58"/>
          <p:cNvGrpSpPr/>
          <p:nvPr/>
        </p:nvGrpSpPr>
        <p:grpSpPr>
          <a:xfrm>
            <a:off x="2330640" y="9645840"/>
            <a:ext cx="558720" cy="641520"/>
            <a:chOff x="0" y="0"/>
            <a:chExt cx="744960" cy="855360"/>
          </a:xfrm>
        </p:grpSpPr>
        <p:sp>
          <p:nvSpPr>
            <p:cNvPr id="59" name="Freeform 59"/>
            <p:cNvSpPr/>
            <p:nvPr/>
          </p:nvSpPr>
          <p:spPr>
            <a:xfrm>
              <a:off x="0" y="0"/>
              <a:ext cx="744982" cy="855345"/>
            </a:xfrm>
            <a:custGeom>
              <a:avLst/>
              <a:gdLst/>
              <a:ahLst/>
              <a:cxnLst/>
              <a:rect l="l" t="t" r="r" b="b"/>
              <a:pathLst>
                <a:path w="744982" h="855345">
                  <a:moveTo>
                    <a:pt x="382524" y="0"/>
                  </a:moveTo>
                  <a:cubicBezTo>
                    <a:pt x="503301" y="283972"/>
                    <a:pt x="624078" y="567944"/>
                    <a:pt x="744982" y="855345"/>
                  </a:cubicBezTo>
                  <a:cubicBezTo>
                    <a:pt x="483235" y="855345"/>
                    <a:pt x="251714" y="855345"/>
                    <a:pt x="0" y="855345"/>
                  </a:cubicBezTo>
                  <a:cubicBezTo>
                    <a:pt x="120777" y="564642"/>
                    <a:pt x="231521" y="283972"/>
                    <a:pt x="352298" y="0"/>
                  </a:cubicBezTo>
                  <a:cubicBezTo>
                    <a:pt x="362331" y="0"/>
                    <a:pt x="372491" y="0"/>
                    <a:pt x="382524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60" name="Group 60"/>
          <p:cNvGrpSpPr/>
          <p:nvPr/>
        </p:nvGrpSpPr>
        <p:grpSpPr>
          <a:xfrm>
            <a:off x="1555920" y="9645840"/>
            <a:ext cx="552240" cy="641520"/>
            <a:chOff x="0" y="0"/>
            <a:chExt cx="736320" cy="855360"/>
          </a:xfrm>
        </p:grpSpPr>
        <p:sp>
          <p:nvSpPr>
            <p:cNvPr id="61" name="Freeform 61"/>
            <p:cNvSpPr/>
            <p:nvPr/>
          </p:nvSpPr>
          <p:spPr>
            <a:xfrm>
              <a:off x="0" y="0"/>
              <a:ext cx="736346" cy="855345"/>
            </a:xfrm>
            <a:custGeom>
              <a:avLst/>
              <a:gdLst/>
              <a:ahLst/>
              <a:cxnLst/>
              <a:rect l="l" t="t" r="r" b="b"/>
              <a:pathLst>
                <a:path w="736346" h="855345">
                  <a:moveTo>
                    <a:pt x="383286" y="0"/>
                  </a:moveTo>
                  <a:cubicBezTo>
                    <a:pt x="504317" y="283972"/>
                    <a:pt x="615315" y="564642"/>
                    <a:pt x="736346" y="855345"/>
                  </a:cubicBezTo>
                  <a:cubicBezTo>
                    <a:pt x="494284" y="855345"/>
                    <a:pt x="262255" y="855345"/>
                    <a:pt x="0" y="855345"/>
                  </a:cubicBezTo>
                  <a:cubicBezTo>
                    <a:pt x="110998" y="567944"/>
                    <a:pt x="232029" y="283972"/>
                    <a:pt x="353060" y="0"/>
                  </a:cubicBezTo>
                  <a:cubicBezTo>
                    <a:pt x="363093" y="0"/>
                    <a:pt x="373253" y="0"/>
                    <a:pt x="383286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62" name="Group 62"/>
          <p:cNvGrpSpPr/>
          <p:nvPr/>
        </p:nvGrpSpPr>
        <p:grpSpPr>
          <a:xfrm>
            <a:off x="0" y="9645840"/>
            <a:ext cx="555840" cy="644400"/>
            <a:chOff x="0" y="0"/>
            <a:chExt cx="741120" cy="859200"/>
          </a:xfrm>
        </p:grpSpPr>
        <p:sp>
          <p:nvSpPr>
            <p:cNvPr id="63" name="Freeform 63"/>
            <p:cNvSpPr/>
            <p:nvPr/>
          </p:nvSpPr>
          <p:spPr>
            <a:xfrm>
              <a:off x="0" y="0"/>
              <a:ext cx="741172" cy="859155"/>
            </a:xfrm>
            <a:custGeom>
              <a:avLst/>
              <a:gdLst/>
              <a:ahLst/>
              <a:cxnLst/>
              <a:rect l="l" t="t" r="r" b="b"/>
              <a:pathLst>
                <a:path w="741172" h="859155">
                  <a:moveTo>
                    <a:pt x="385826" y="0"/>
                  </a:moveTo>
                  <a:cubicBezTo>
                    <a:pt x="507619" y="284099"/>
                    <a:pt x="619379" y="568325"/>
                    <a:pt x="741172" y="859155"/>
                  </a:cubicBezTo>
                  <a:cubicBezTo>
                    <a:pt x="487426" y="859155"/>
                    <a:pt x="253873" y="859155"/>
                    <a:pt x="0" y="859155"/>
                  </a:cubicBezTo>
                  <a:cubicBezTo>
                    <a:pt x="111633" y="571627"/>
                    <a:pt x="233553" y="287528"/>
                    <a:pt x="355346" y="3429"/>
                  </a:cubicBezTo>
                  <a:cubicBezTo>
                    <a:pt x="365506" y="0"/>
                    <a:pt x="375666" y="0"/>
                    <a:pt x="385826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64" name="Group 64"/>
          <p:cNvGrpSpPr/>
          <p:nvPr/>
        </p:nvGrpSpPr>
        <p:grpSpPr>
          <a:xfrm>
            <a:off x="2063520" y="9464400"/>
            <a:ext cx="311040" cy="603360"/>
            <a:chOff x="0" y="0"/>
            <a:chExt cx="414720" cy="804480"/>
          </a:xfrm>
        </p:grpSpPr>
        <p:sp>
          <p:nvSpPr>
            <p:cNvPr id="65" name="Freeform 65"/>
            <p:cNvSpPr/>
            <p:nvPr/>
          </p:nvSpPr>
          <p:spPr>
            <a:xfrm>
              <a:off x="0" y="0"/>
              <a:ext cx="414782" cy="804418"/>
            </a:xfrm>
            <a:custGeom>
              <a:avLst/>
              <a:gdLst/>
              <a:ahLst/>
              <a:cxnLst/>
              <a:rect l="l" t="t" r="r" b="b"/>
              <a:pathLst>
                <a:path w="414782" h="804418">
                  <a:moveTo>
                    <a:pt x="202311" y="804418"/>
                  </a:moveTo>
                  <a:cubicBezTo>
                    <a:pt x="0" y="425958"/>
                    <a:pt x="0" y="364998"/>
                    <a:pt x="202311" y="0"/>
                  </a:cubicBezTo>
                  <a:cubicBezTo>
                    <a:pt x="404622" y="267081"/>
                    <a:pt x="414782" y="537464"/>
                    <a:pt x="202311" y="804418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66" name="Group 66"/>
          <p:cNvGrpSpPr/>
          <p:nvPr/>
        </p:nvGrpSpPr>
        <p:grpSpPr>
          <a:xfrm>
            <a:off x="524160" y="9474480"/>
            <a:ext cx="295200" cy="594000"/>
            <a:chOff x="0" y="0"/>
            <a:chExt cx="393600" cy="792000"/>
          </a:xfrm>
        </p:grpSpPr>
        <p:sp>
          <p:nvSpPr>
            <p:cNvPr id="67" name="Freeform 67"/>
            <p:cNvSpPr/>
            <p:nvPr/>
          </p:nvSpPr>
          <p:spPr>
            <a:xfrm>
              <a:off x="0" y="0"/>
              <a:ext cx="393573" cy="791972"/>
            </a:xfrm>
            <a:custGeom>
              <a:avLst/>
              <a:gdLst/>
              <a:ahLst/>
              <a:cxnLst/>
              <a:rect l="l" t="t" r="r" b="b"/>
              <a:pathLst>
                <a:path w="393573" h="791972">
                  <a:moveTo>
                    <a:pt x="191770" y="791972"/>
                  </a:moveTo>
                  <a:cubicBezTo>
                    <a:pt x="0" y="599059"/>
                    <a:pt x="0" y="186182"/>
                    <a:pt x="191770" y="0"/>
                  </a:cubicBezTo>
                  <a:cubicBezTo>
                    <a:pt x="393573" y="345186"/>
                    <a:pt x="393573" y="446786"/>
                    <a:pt x="191770" y="791972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68" name="Group 68"/>
          <p:cNvGrpSpPr/>
          <p:nvPr/>
        </p:nvGrpSpPr>
        <p:grpSpPr>
          <a:xfrm>
            <a:off x="1288800" y="9480240"/>
            <a:ext cx="298800" cy="581040"/>
            <a:chOff x="0" y="0"/>
            <a:chExt cx="398400" cy="774720"/>
          </a:xfrm>
        </p:grpSpPr>
        <p:sp>
          <p:nvSpPr>
            <p:cNvPr id="69" name="Freeform 69"/>
            <p:cNvSpPr/>
            <p:nvPr/>
          </p:nvSpPr>
          <p:spPr>
            <a:xfrm>
              <a:off x="0" y="0"/>
              <a:ext cx="398399" cy="774700"/>
            </a:xfrm>
            <a:custGeom>
              <a:avLst/>
              <a:gdLst/>
              <a:ahLst/>
              <a:cxnLst/>
              <a:rect l="l" t="t" r="r" b="b"/>
              <a:pathLst>
                <a:path w="398399" h="774700">
                  <a:moveTo>
                    <a:pt x="204343" y="774700"/>
                  </a:moveTo>
                  <a:cubicBezTo>
                    <a:pt x="0" y="517652"/>
                    <a:pt x="0" y="253746"/>
                    <a:pt x="204343" y="0"/>
                  </a:cubicBezTo>
                  <a:cubicBezTo>
                    <a:pt x="398399" y="162433"/>
                    <a:pt x="398399" y="595376"/>
                    <a:pt x="204343" y="77470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70" name="Group 70"/>
          <p:cNvGrpSpPr/>
          <p:nvPr/>
        </p:nvGrpSpPr>
        <p:grpSpPr>
          <a:xfrm>
            <a:off x="16173360" y="9663840"/>
            <a:ext cx="562320" cy="637920"/>
            <a:chOff x="0" y="0"/>
            <a:chExt cx="749760" cy="850560"/>
          </a:xfrm>
        </p:grpSpPr>
        <p:sp>
          <p:nvSpPr>
            <p:cNvPr id="71" name="Freeform 71"/>
            <p:cNvSpPr/>
            <p:nvPr/>
          </p:nvSpPr>
          <p:spPr>
            <a:xfrm>
              <a:off x="0" y="0"/>
              <a:ext cx="749808" cy="850519"/>
            </a:xfrm>
            <a:custGeom>
              <a:avLst/>
              <a:gdLst/>
              <a:ahLst/>
              <a:cxnLst/>
              <a:rect l="l" t="t" r="r" b="b"/>
              <a:pathLst>
                <a:path w="749808" h="850519">
                  <a:moveTo>
                    <a:pt x="749808" y="850519"/>
                  </a:moveTo>
                  <a:cubicBezTo>
                    <a:pt x="486410" y="850519"/>
                    <a:pt x="263525" y="850519"/>
                    <a:pt x="0" y="850519"/>
                  </a:cubicBezTo>
                  <a:cubicBezTo>
                    <a:pt x="121539" y="567055"/>
                    <a:pt x="233045" y="283464"/>
                    <a:pt x="354584" y="0"/>
                  </a:cubicBezTo>
                  <a:cubicBezTo>
                    <a:pt x="364744" y="0"/>
                    <a:pt x="374904" y="0"/>
                    <a:pt x="395097" y="0"/>
                  </a:cubicBezTo>
                  <a:cubicBezTo>
                    <a:pt x="506603" y="280162"/>
                    <a:pt x="628142" y="560324"/>
                    <a:pt x="749681" y="850519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72" name="Group 72"/>
          <p:cNvGrpSpPr/>
          <p:nvPr/>
        </p:nvGrpSpPr>
        <p:grpSpPr>
          <a:xfrm>
            <a:off x="17729280" y="9660960"/>
            <a:ext cx="558720" cy="641520"/>
            <a:chOff x="0" y="0"/>
            <a:chExt cx="744960" cy="855360"/>
          </a:xfrm>
        </p:grpSpPr>
        <p:sp>
          <p:nvSpPr>
            <p:cNvPr id="73" name="Freeform 73"/>
            <p:cNvSpPr/>
            <p:nvPr/>
          </p:nvSpPr>
          <p:spPr>
            <a:xfrm>
              <a:off x="0" y="0"/>
              <a:ext cx="744982" cy="855345"/>
            </a:xfrm>
            <a:custGeom>
              <a:avLst/>
              <a:gdLst/>
              <a:ahLst/>
              <a:cxnLst/>
              <a:rect l="l" t="t" r="r" b="b"/>
              <a:pathLst>
                <a:path w="744982" h="855345">
                  <a:moveTo>
                    <a:pt x="382524" y="0"/>
                  </a:moveTo>
                  <a:cubicBezTo>
                    <a:pt x="503301" y="283972"/>
                    <a:pt x="624078" y="567944"/>
                    <a:pt x="744982" y="855345"/>
                  </a:cubicBezTo>
                  <a:cubicBezTo>
                    <a:pt x="483235" y="855345"/>
                    <a:pt x="251714" y="855345"/>
                    <a:pt x="0" y="855345"/>
                  </a:cubicBezTo>
                  <a:cubicBezTo>
                    <a:pt x="120777" y="564642"/>
                    <a:pt x="231521" y="283972"/>
                    <a:pt x="352298" y="0"/>
                  </a:cubicBezTo>
                  <a:cubicBezTo>
                    <a:pt x="362331" y="0"/>
                    <a:pt x="372491" y="0"/>
                    <a:pt x="382524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74" name="Group 74"/>
          <p:cNvGrpSpPr/>
          <p:nvPr/>
        </p:nvGrpSpPr>
        <p:grpSpPr>
          <a:xfrm>
            <a:off x="16954560" y="9660960"/>
            <a:ext cx="552240" cy="641520"/>
            <a:chOff x="0" y="0"/>
            <a:chExt cx="736320" cy="855360"/>
          </a:xfrm>
        </p:grpSpPr>
        <p:sp>
          <p:nvSpPr>
            <p:cNvPr id="75" name="Freeform 75"/>
            <p:cNvSpPr/>
            <p:nvPr/>
          </p:nvSpPr>
          <p:spPr>
            <a:xfrm>
              <a:off x="0" y="0"/>
              <a:ext cx="736346" cy="855345"/>
            </a:xfrm>
            <a:custGeom>
              <a:avLst/>
              <a:gdLst/>
              <a:ahLst/>
              <a:cxnLst/>
              <a:rect l="l" t="t" r="r" b="b"/>
              <a:pathLst>
                <a:path w="736346" h="855345">
                  <a:moveTo>
                    <a:pt x="383286" y="0"/>
                  </a:moveTo>
                  <a:cubicBezTo>
                    <a:pt x="504317" y="283972"/>
                    <a:pt x="615315" y="564642"/>
                    <a:pt x="736346" y="855345"/>
                  </a:cubicBezTo>
                  <a:cubicBezTo>
                    <a:pt x="494284" y="855345"/>
                    <a:pt x="262255" y="855345"/>
                    <a:pt x="0" y="855345"/>
                  </a:cubicBezTo>
                  <a:cubicBezTo>
                    <a:pt x="110998" y="567944"/>
                    <a:pt x="232029" y="283972"/>
                    <a:pt x="353060" y="0"/>
                  </a:cubicBezTo>
                  <a:cubicBezTo>
                    <a:pt x="363093" y="0"/>
                    <a:pt x="373253" y="0"/>
                    <a:pt x="383286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76" name="Group 76"/>
          <p:cNvGrpSpPr/>
          <p:nvPr/>
        </p:nvGrpSpPr>
        <p:grpSpPr>
          <a:xfrm>
            <a:off x="15398640" y="9660960"/>
            <a:ext cx="555840" cy="644400"/>
            <a:chOff x="0" y="0"/>
            <a:chExt cx="741120" cy="859200"/>
          </a:xfrm>
        </p:grpSpPr>
        <p:sp>
          <p:nvSpPr>
            <p:cNvPr id="77" name="Freeform 77"/>
            <p:cNvSpPr/>
            <p:nvPr/>
          </p:nvSpPr>
          <p:spPr>
            <a:xfrm>
              <a:off x="0" y="0"/>
              <a:ext cx="741172" cy="859155"/>
            </a:xfrm>
            <a:custGeom>
              <a:avLst/>
              <a:gdLst/>
              <a:ahLst/>
              <a:cxnLst/>
              <a:rect l="l" t="t" r="r" b="b"/>
              <a:pathLst>
                <a:path w="741172" h="859155">
                  <a:moveTo>
                    <a:pt x="385826" y="0"/>
                  </a:moveTo>
                  <a:cubicBezTo>
                    <a:pt x="507619" y="284099"/>
                    <a:pt x="619379" y="568325"/>
                    <a:pt x="741172" y="859155"/>
                  </a:cubicBezTo>
                  <a:cubicBezTo>
                    <a:pt x="487426" y="859155"/>
                    <a:pt x="253873" y="859155"/>
                    <a:pt x="0" y="859155"/>
                  </a:cubicBezTo>
                  <a:cubicBezTo>
                    <a:pt x="111633" y="571627"/>
                    <a:pt x="233553" y="287528"/>
                    <a:pt x="355346" y="3429"/>
                  </a:cubicBezTo>
                  <a:cubicBezTo>
                    <a:pt x="365506" y="0"/>
                    <a:pt x="375666" y="0"/>
                    <a:pt x="385826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78" name="Group 78"/>
          <p:cNvGrpSpPr/>
          <p:nvPr/>
        </p:nvGrpSpPr>
        <p:grpSpPr>
          <a:xfrm>
            <a:off x="17462160" y="9479520"/>
            <a:ext cx="311040" cy="603360"/>
            <a:chOff x="0" y="0"/>
            <a:chExt cx="414720" cy="804480"/>
          </a:xfrm>
        </p:grpSpPr>
        <p:sp>
          <p:nvSpPr>
            <p:cNvPr id="79" name="Freeform 79"/>
            <p:cNvSpPr/>
            <p:nvPr/>
          </p:nvSpPr>
          <p:spPr>
            <a:xfrm>
              <a:off x="0" y="0"/>
              <a:ext cx="414782" cy="804418"/>
            </a:xfrm>
            <a:custGeom>
              <a:avLst/>
              <a:gdLst/>
              <a:ahLst/>
              <a:cxnLst/>
              <a:rect l="l" t="t" r="r" b="b"/>
              <a:pathLst>
                <a:path w="414782" h="804418">
                  <a:moveTo>
                    <a:pt x="202311" y="804418"/>
                  </a:moveTo>
                  <a:cubicBezTo>
                    <a:pt x="0" y="425958"/>
                    <a:pt x="0" y="364998"/>
                    <a:pt x="202311" y="0"/>
                  </a:cubicBezTo>
                  <a:cubicBezTo>
                    <a:pt x="404622" y="267081"/>
                    <a:pt x="414782" y="537464"/>
                    <a:pt x="202311" y="804418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80" name="Group 80"/>
          <p:cNvGrpSpPr/>
          <p:nvPr/>
        </p:nvGrpSpPr>
        <p:grpSpPr>
          <a:xfrm>
            <a:off x="15922800" y="9489600"/>
            <a:ext cx="295200" cy="594000"/>
            <a:chOff x="0" y="0"/>
            <a:chExt cx="393600" cy="792000"/>
          </a:xfrm>
        </p:grpSpPr>
        <p:sp>
          <p:nvSpPr>
            <p:cNvPr id="81" name="Freeform 81"/>
            <p:cNvSpPr/>
            <p:nvPr/>
          </p:nvSpPr>
          <p:spPr>
            <a:xfrm>
              <a:off x="0" y="0"/>
              <a:ext cx="393573" cy="791972"/>
            </a:xfrm>
            <a:custGeom>
              <a:avLst/>
              <a:gdLst/>
              <a:ahLst/>
              <a:cxnLst/>
              <a:rect l="l" t="t" r="r" b="b"/>
              <a:pathLst>
                <a:path w="393573" h="791972">
                  <a:moveTo>
                    <a:pt x="191770" y="791972"/>
                  </a:moveTo>
                  <a:cubicBezTo>
                    <a:pt x="0" y="599059"/>
                    <a:pt x="0" y="186182"/>
                    <a:pt x="191770" y="0"/>
                  </a:cubicBezTo>
                  <a:cubicBezTo>
                    <a:pt x="393573" y="345186"/>
                    <a:pt x="393573" y="446786"/>
                    <a:pt x="191770" y="791972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82" name="Group 82"/>
          <p:cNvGrpSpPr/>
          <p:nvPr/>
        </p:nvGrpSpPr>
        <p:grpSpPr>
          <a:xfrm>
            <a:off x="16688160" y="9496080"/>
            <a:ext cx="298800" cy="581040"/>
            <a:chOff x="0" y="0"/>
            <a:chExt cx="398400" cy="774720"/>
          </a:xfrm>
        </p:grpSpPr>
        <p:sp>
          <p:nvSpPr>
            <p:cNvPr id="83" name="Freeform 83"/>
            <p:cNvSpPr/>
            <p:nvPr/>
          </p:nvSpPr>
          <p:spPr>
            <a:xfrm>
              <a:off x="0" y="0"/>
              <a:ext cx="398399" cy="774700"/>
            </a:xfrm>
            <a:custGeom>
              <a:avLst/>
              <a:gdLst/>
              <a:ahLst/>
              <a:cxnLst/>
              <a:rect l="l" t="t" r="r" b="b"/>
              <a:pathLst>
                <a:path w="398399" h="774700">
                  <a:moveTo>
                    <a:pt x="204343" y="774700"/>
                  </a:moveTo>
                  <a:cubicBezTo>
                    <a:pt x="0" y="517652"/>
                    <a:pt x="0" y="253746"/>
                    <a:pt x="204343" y="0"/>
                  </a:cubicBezTo>
                  <a:cubicBezTo>
                    <a:pt x="398399" y="162433"/>
                    <a:pt x="398399" y="595376"/>
                    <a:pt x="204343" y="77470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84" name="Group 84"/>
          <p:cNvGrpSpPr/>
          <p:nvPr/>
        </p:nvGrpSpPr>
        <p:grpSpPr>
          <a:xfrm>
            <a:off x="15127200" y="9489600"/>
            <a:ext cx="295200" cy="594000"/>
            <a:chOff x="0" y="0"/>
            <a:chExt cx="393600" cy="792000"/>
          </a:xfrm>
        </p:grpSpPr>
        <p:sp>
          <p:nvSpPr>
            <p:cNvPr id="85" name="Freeform 85"/>
            <p:cNvSpPr/>
            <p:nvPr/>
          </p:nvSpPr>
          <p:spPr>
            <a:xfrm>
              <a:off x="0" y="0"/>
              <a:ext cx="393573" cy="791972"/>
            </a:xfrm>
            <a:custGeom>
              <a:avLst/>
              <a:gdLst/>
              <a:ahLst/>
              <a:cxnLst/>
              <a:rect l="l" t="t" r="r" b="b"/>
              <a:pathLst>
                <a:path w="393573" h="791972">
                  <a:moveTo>
                    <a:pt x="191770" y="791972"/>
                  </a:moveTo>
                  <a:cubicBezTo>
                    <a:pt x="0" y="599059"/>
                    <a:pt x="0" y="186182"/>
                    <a:pt x="191770" y="0"/>
                  </a:cubicBezTo>
                  <a:cubicBezTo>
                    <a:pt x="393573" y="345186"/>
                    <a:pt x="393573" y="446786"/>
                    <a:pt x="191770" y="791972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86" name="Group 86"/>
          <p:cNvGrpSpPr/>
          <p:nvPr/>
        </p:nvGrpSpPr>
        <p:grpSpPr>
          <a:xfrm>
            <a:off x="13037760" y="9664560"/>
            <a:ext cx="562320" cy="637920"/>
            <a:chOff x="0" y="0"/>
            <a:chExt cx="749760" cy="850560"/>
          </a:xfrm>
        </p:grpSpPr>
        <p:sp>
          <p:nvSpPr>
            <p:cNvPr id="87" name="Freeform 87"/>
            <p:cNvSpPr/>
            <p:nvPr/>
          </p:nvSpPr>
          <p:spPr>
            <a:xfrm>
              <a:off x="0" y="0"/>
              <a:ext cx="749808" cy="850519"/>
            </a:xfrm>
            <a:custGeom>
              <a:avLst/>
              <a:gdLst/>
              <a:ahLst/>
              <a:cxnLst/>
              <a:rect l="l" t="t" r="r" b="b"/>
              <a:pathLst>
                <a:path w="749808" h="850519">
                  <a:moveTo>
                    <a:pt x="749808" y="850519"/>
                  </a:moveTo>
                  <a:cubicBezTo>
                    <a:pt x="486410" y="850519"/>
                    <a:pt x="263525" y="850519"/>
                    <a:pt x="0" y="850519"/>
                  </a:cubicBezTo>
                  <a:cubicBezTo>
                    <a:pt x="121539" y="567055"/>
                    <a:pt x="233045" y="283464"/>
                    <a:pt x="354584" y="0"/>
                  </a:cubicBezTo>
                  <a:cubicBezTo>
                    <a:pt x="364744" y="0"/>
                    <a:pt x="374904" y="0"/>
                    <a:pt x="395097" y="0"/>
                  </a:cubicBezTo>
                  <a:cubicBezTo>
                    <a:pt x="506603" y="280162"/>
                    <a:pt x="628142" y="560324"/>
                    <a:pt x="749681" y="850519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88" name="Group 88"/>
          <p:cNvGrpSpPr/>
          <p:nvPr/>
        </p:nvGrpSpPr>
        <p:grpSpPr>
          <a:xfrm>
            <a:off x="14593680" y="9661680"/>
            <a:ext cx="558720" cy="641520"/>
            <a:chOff x="0" y="0"/>
            <a:chExt cx="744960" cy="855360"/>
          </a:xfrm>
        </p:grpSpPr>
        <p:sp>
          <p:nvSpPr>
            <p:cNvPr id="89" name="Freeform 89"/>
            <p:cNvSpPr/>
            <p:nvPr/>
          </p:nvSpPr>
          <p:spPr>
            <a:xfrm>
              <a:off x="0" y="0"/>
              <a:ext cx="744982" cy="855345"/>
            </a:xfrm>
            <a:custGeom>
              <a:avLst/>
              <a:gdLst/>
              <a:ahLst/>
              <a:cxnLst/>
              <a:rect l="l" t="t" r="r" b="b"/>
              <a:pathLst>
                <a:path w="744982" h="855345">
                  <a:moveTo>
                    <a:pt x="382524" y="0"/>
                  </a:moveTo>
                  <a:cubicBezTo>
                    <a:pt x="503301" y="283972"/>
                    <a:pt x="624078" y="567944"/>
                    <a:pt x="744982" y="855345"/>
                  </a:cubicBezTo>
                  <a:cubicBezTo>
                    <a:pt x="483235" y="855345"/>
                    <a:pt x="251714" y="855345"/>
                    <a:pt x="0" y="855345"/>
                  </a:cubicBezTo>
                  <a:cubicBezTo>
                    <a:pt x="120777" y="564642"/>
                    <a:pt x="231521" y="283972"/>
                    <a:pt x="352298" y="0"/>
                  </a:cubicBezTo>
                  <a:cubicBezTo>
                    <a:pt x="362331" y="0"/>
                    <a:pt x="372491" y="0"/>
                    <a:pt x="382524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90" name="Group 90"/>
          <p:cNvGrpSpPr/>
          <p:nvPr/>
        </p:nvGrpSpPr>
        <p:grpSpPr>
          <a:xfrm>
            <a:off x="13818960" y="9661680"/>
            <a:ext cx="552240" cy="641520"/>
            <a:chOff x="0" y="0"/>
            <a:chExt cx="736320" cy="855360"/>
          </a:xfrm>
        </p:grpSpPr>
        <p:sp>
          <p:nvSpPr>
            <p:cNvPr id="91" name="Freeform 91"/>
            <p:cNvSpPr/>
            <p:nvPr/>
          </p:nvSpPr>
          <p:spPr>
            <a:xfrm>
              <a:off x="0" y="0"/>
              <a:ext cx="736346" cy="855345"/>
            </a:xfrm>
            <a:custGeom>
              <a:avLst/>
              <a:gdLst/>
              <a:ahLst/>
              <a:cxnLst/>
              <a:rect l="l" t="t" r="r" b="b"/>
              <a:pathLst>
                <a:path w="736346" h="855345">
                  <a:moveTo>
                    <a:pt x="383286" y="0"/>
                  </a:moveTo>
                  <a:cubicBezTo>
                    <a:pt x="504317" y="283972"/>
                    <a:pt x="615315" y="564642"/>
                    <a:pt x="736346" y="855345"/>
                  </a:cubicBezTo>
                  <a:cubicBezTo>
                    <a:pt x="494284" y="855345"/>
                    <a:pt x="262255" y="855345"/>
                    <a:pt x="0" y="855345"/>
                  </a:cubicBezTo>
                  <a:cubicBezTo>
                    <a:pt x="110998" y="567944"/>
                    <a:pt x="232029" y="283972"/>
                    <a:pt x="353060" y="0"/>
                  </a:cubicBezTo>
                  <a:cubicBezTo>
                    <a:pt x="363093" y="0"/>
                    <a:pt x="373253" y="0"/>
                    <a:pt x="383286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92" name="Group 92"/>
          <p:cNvGrpSpPr/>
          <p:nvPr/>
        </p:nvGrpSpPr>
        <p:grpSpPr>
          <a:xfrm>
            <a:off x="12263040" y="9661680"/>
            <a:ext cx="555840" cy="644400"/>
            <a:chOff x="0" y="0"/>
            <a:chExt cx="741120" cy="859200"/>
          </a:xfrm>
        </p:grpSpPr>
        <p:sp>
          <p:nvSpPr>
            <p:cNvPr id="93" name="Freeform 93"/>
            <p:cNvSpPr/>
            <p:nvPr/>
          </p:nvSpPr>
          <p:spPr>
            <a:xfrm>
              <a:off x="0" y="0"/>
              <a:ext cx="741172" cy="859155"/>
            </a:xfrm>
            <a:custGeom>
              <a:avLst/>
              <a:gdLst/>
              <a:ahLst/>
              <a:cxnLst/>
              <a:rect l="l" t="t" r="r" b="b"/>
              <a:pathLst>
                <a:path w="741172" h="859155">
                  <a:moveTo>
                    <a:pt x="385826" y="0"/>
                  </a:moveTo>
                  <a:cubicBezTo>
                    <a:pt x="507619" y="284099"/>
                    <a:pt x="619379" y="568325"/>
                    <a:pt x="741172" y="859155"/>
                  </a:cubicBezTo>
                  <a:cubicBezTo>
                    <a:pt x="487426" y="859155"/>
                    <a:pt x="253873" y="859155"/>
                    <a:pt x="0" y="859155"/>
                  </a:cubicBezTo>
                  <a:cubicBezTo>
                    <a:pt x="111633" y="571627"/>
                    <a:pt x="233553" y="287528"/>
                    <a:pt x="355346" y="3429"/>
                  </a:cubicBezTo>
                  <a:cubicBezTo>
                    <a:pt x="365506" y="0"/>
                    <a:pt x="375666" y="0"/>
                    <a:pt x="385826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94" name="Group 94"/>
          <p:cNvGrpSpPr/>
          <p:nvPr/>
        </p:nvGrpSpPr>
        <p:grpSpPr>
          <a:xfrm>
            <a:off x="14327280" y="9480240"/>
            <a:ext cx="311040" cy="603360"/>
            <a:chOff x="0" y="0"/>
            <a:chExt cx="414720" cy="804480"/>
          </a:xfrm>
        </p:grpSpPr>
        <p:sp>
          <p:nvSpPr>
            <p:cNvPr id="95" name="Freeform 95"/>
            <p:cNvSpPr/>
            <p:nvPr/>
          </p:nvSpPr>
          <p:spPr>
            <a:xfrm>
              <a:off x="0" y="0"/>
              <a:ext cx="414782" cy="804418"/>
            </a:xfrm>
            <a:custGeom>
              <a:avLst/>
              <a:gdLst/>
              <a:ahLst/>
              <a:cxnLst/>
              <a:rect l="l" t="t" r="r" b="b"/>
              <a:pathLst>
                <a:path w="414782" h="804418">
                  <a:moveTo>
                    <a:pt x="202311" y="804418"/>
                  </a:moveTo>
                  <a:cubicBezTo>
                    <a:pt x="0" y="425958"/>
                    <a:pt x="0" y="364998"/>
                    <a:pt x="202311" y="0"/>
                  </a:cubicBezTo>
                  <a:cubicBezTo>
                    <a:pt x="404622" y="267081"/>
                    <a:pt x="414782" y="537464"/>
                    <a:pt x="202311" y="804418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96" name="Group 96"/>
          <p:cNvGrpSpPr/>
          <p:nvPr/>
        </p:nvGrpSpPr>
        <p:grpSpPr>
          <a:xfrm>
            <a:off x="12787200" y="9490320"/>
            <a:ext cx="295200" cy="594000"/>
            <a:chOff x="0" y="0"/>
            <a:chExt cx="393600" cy="792000"/>
          </a:xfrm>
        </p:grpSpPr>
        <p:sp>
          <p:nvSpPr>
            <p:cNvPr id="97" name="Freeform 97"/>
            <p:cNvSpPr/>
            <p:nvPr/>
          </p:nvSpPr>
          <p:spPr>
            <a:xfrm>
              <a:off x="0" y="0"/>
              <a:ext cx="393573" cy="791972"/>
            </a:xfrm>
            <a:custGeom>
              <a:avLst/>
              <a:gdLst/>
              <a:ahLst/>
              <a:cxnLst/>
              <a:rect l="l" t="t" r="r" b="b"/>
              <a:pathLst>
                <a:path w="393573" h="791972">
                  <a:moveTo>
                    <a:pt x="191770" y="791972"/>
                  </a:moveTo>
                  <a:cubicBezTo>
                    <a:pt x="0" y="599059"/>
                    <a:pt x="0" y="186182"/>
                    <a:pt x="191770" y="0"/>
                  </a:cubicBezTo>
                  <a:cubicBezTo>
                    <a:pt x="393573" y="345186"/>
                    <a:pt x="393573" y="446786"/>
                    <a:pt x="191770" y="791972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98" name="Group 98"/>
          <p:cNvGrpSpPr/>
          <p:nvPr/>
        </p:nvGrpSpPr>
        <p:grpSpPr>
          <a:xfrm>
            <a:off x="13552560" y="9496080"/>
            <a:ext cx="298800" cy="581040"/>
            <a:chOff x="0" y="0"/>
            <a:chExt cx="398400" cy="774720"/>
          </a:xfrm>
        </p:grpSpPr>
        <p:sp>
          <p:nvSpPr>
            <p:cNvPr id="99" name="Freeform 99"/>
            <p:cNvSpPr/>
            <p:nvPr/>
          </p:nvSpPr>
          <p:spPr>
            <a:xfrm>
              <a:off x="0" y="0"/>
              <a:ext cx="398399" cy="774700"/>
            </a:xfrm>
            <a:custGeom>
              <a:avLst/>
              <a:gdLst/>
              <a:ahLst/>
              <a:cxnLst/>
              <a:rect l="l" t="t" r="r" b="b"/>
              <a:pathLst>
                <a:path w="398399" h="774700">
                  <a:moveTo>
                    <a:pt x="204343" y="774700"/>
                  </a:moveTo>
                  <a:cubicBezTo>
                    <a:pt x="0" y="517652"/>
                    <a:pt x="0" y="253746"/>
                    <a:pt x="204343" y="0"/>
                  </a:cubicBezTo>
                  <a:cubicBezTo>
                    <a:pt x="398399" y="162433"/>
                    <a:pt x="398399" y="595376"/>
                    <a:pt x="204343" y="77470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00" name="Group 100"/>
          <p:cNvGrpSpPr/>
          <p:nvPr/>
        </p:nvGrpSpPr>
        <p:grpSpPr>
          <a:xfrm>
            <a:off x="10011600" y="9682560"/>
            <a:ext cx="562320" cy="637920"/>
            <a:chOff x="0" y="0"/>
            <a:chExt cx="749760" cy="850560"/>
          </a:xfrm>
        </p:grpSpPr>
        <p:sp>
          <p:nvSpPr>
            <p:cNvPr id="101" name="Freeform 101"/>
            <p:cNvSpPr/>
            <p:nvPr/>
          </p:nvSpPr>
          <p:spPr>
            <a:xfrm>
              <a:off x="0" y="0"/>
              <a:ext cx="749808" cy="850519"/>
            </a:xfrm>
            <a:custGeom>
              <a:avLst/>
              <a:gdLst/>
              <a:ahLst/>
              <a:cxnLst/>
              <a:rect l="l" t="t" r="r" b="b"/>
              <a:pathLst>
                <a:path w="749808" h="850519">
                  <a:moveTo>
                    <a:pt x="749808" y="850519"/>
                  </a:moveTo>
                  <a:cubicBezTo>
                    <a:pt x="486410" y="850519"/>
                    <a:pt x="263525" y="850519"/>
                    <a:pt x="0" y="850519"/>
                  </a:cubicBezTo>
                  <a:cubicBezTo>
                    <a:pt x="121539" y="567055"/>
                    <a:pt x="233045" y="283464"/>
                    <a:pt x="354584" y="0"/>
                  </a:cubicBezTo>
                  <a:cubicBezTo>
                    <a:pt x="364744" y="0"/>
                    <a:pt x="374904" y="0"/>
                    <a:pt x="395097" y="0"/>
                  </a:cubicBezTo>
                  <a:cubicBezTo>
                    <a:pt x="506603" y="280162"/>
                    <a:pt x="628142" y="560324"/>
                    <a:pt x="749681" y="850519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02" name="Group 102"/>
          <p:cNvGrpSpPr/>
          <p:nvPr/>
        </p:nvGrpSpPr>
        <p:grpSpPr>
          <a:xfrm>
            <a:off x="11566800" y="9678960"/>
            <a:ext cx="558720" cy="641520"/>
            <a:chOff x="0" y="0"/>
            <a:chExt cx="744960" cy="855360"/>
          </a:xfrm>
        </p:grpSpPr>
        <p:sp>
          <p:nvSpPr>
            <p:cNvPr id="103" name="Freeform 103"/>
            <p:cNvSpPr/>
            <p:nvPr/>
          </p:nvSpPr>
          <p:spPr>
            <a:xfrm>
              <a:off x="0" y="0"/>
              <a:ext cx="744982" cy="855345"/>
            </a:xfrm>
            <a:custGeom>
              <a:avLst/>
              <a:gdLst/>
              <a:ahLst/>
              <a:cxnLst/>
              <a:rect l="l" t="t" r="r" b="b"/>
              <a:pathLst>
                <a:path w="744982" h="855345">
                  <a:moveTo>
                    <a:pt x="382524" y="0"/>
                  </a:moveTo>
                  <a:cubicBezTo>
                    <a:pt x="503301" y="283972"/>
                    <a:pt x="624078" y="567944"/>
                    <a:pt x="744982" y="855345"/>
                  </a:cubicBezTo>
                  <a:cubicBezTo>
                    <a:pt x="483235" y="855345"/>
                    <a:pt x="251714" y="855345"/>
                    <a:pt x="0" y="855345"/>
                  </a:cubicBezTo>
                  <a:cubicBezTo>
                    <a:pt x="120777" y="564642"/>
                    <a:pt x="231521" y="283972"/>
                    <a:pt x="352298" y="0"/>
                  </a:cubicBezTo>
                  <a:cubicBezTo>
                    <a:pt x="362331" y="0"/>
                    <a:pt x="372491" y="0"/>
                    <a:pt x="382524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04" name="Group 104"/>
          <p:cNvGrpSpPr/>
          <p:nvPr/>
        </p:nvGrpSpPr>
        <p:grpSpPr>
          <a:xfrm>
            <a:off x="10792080" y="9678960"/>
            <a:ext cx="552240" cy="641520"/>
            <a:chOff x="0" y="0"/>
            <a:chExt cx="736320" cy="855360"/>
          </a:xfrm>
        </p:grpSpPr>
        <p:sp>
          <p:nvSpPr>
            <p:cNvPr id="105" name="Freeform 105"/>
            <p:cNvSpPr/>
            <p:nvPr/>
          </p:nvSpPr>
          <p:spPr>
            <a:xfrm>
              <a:off x="0" y="0"/>
              <a:ext cx="736346" cy="855345"/>
            </a:xfrm>
            <a:custGeom>
              <a:avLst/>
              <a:gdLst/>
              <a:ahLst/>
              <a:cxnLst/>
              <a:rect l="l" t="t" r="r" b="b"/>
              <a:pathLst>
                <a:path w="736346" h="855345">
                  <a:moveTo>
                    <a:pt x="383286" y="0"/>
                  </a:moveTo>
                  <a:cubicBezTo>
                    <a:pt x="504317" y="283972"/>
                    <a:pt x="615315" y="564642"/>
                    <a:pt x="736346" y="855345"/>
                  </a:cubicBezTo>
                  <a:cubicBezTo>
                    <a:pt x="494284" y="855345"/>
                    <a:pt x="262255" y="855345"/>
                    <a:pt x="0" y="855345"/>
                  </a:cubicBezTo>
                  <a:cubicBezTo>
                    <a:pt x="110998" y="567944"/>
                    <a:pt x="232029" y="283972"/>
                    <a:pt x="353060" y="0"/>
                  </a:cubicBezTo>
                  <a:cubicBezTo>
                    <a:pt x="363093" y="0"/>
                    <a:pt x="373253" y="0"/>
                    <a:pt x="383286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06" name="Group 106"/>
          <p:cNvGrpSpPr/>
          <p:nvPr/>
        </p:nvGrpSpPr>
        <p:grpSpPr>
          <a:xfrm>
            <a:off x="9236880" y="9678960"/>
            <a:ext cx="555840" cy="644400"/>
            <a:chOff x="0" y="0"/>
            <a:chExt cx="741120" cy="859200"/>
          </a:xfrm>
        </p:grpSpPr>
        <p:sp>
          <p:nvSpPr>
            <p:cNvPr id="107" name="Freeform 107"/>
            <p:cNvSpPr/>
            <p:nvPr/>
          </p:nvSpPr>
          <p:spPr>
            <a:xfrm>
              <a:off x="0" y="0"/>
              <a:ext cx="741172" cy="859155"/>
            </a:xfrm>
            <a:custGeom>
              <a:avLst/>
              <a:gdLst/>
              <a:ahLst/>
              <a:cxnLst/>
              <a:rect l="l" t="t" r="r" b="b"/>
              <a:pathLst>
                <a:path w="741172" h="859155">
                  <a:moveTo>
                    <a:pt x="385826" y="0"/>
                  </a:moveTo>
                  <a:cubicBezTo>
                    <a:pt x="507619" y="284099"/>
                    <a:pt x="619379" y="568325"/>
                    <a:pt x="741172" y="859155"/>
                  </a:cubicBezTo>
                  <a:cubicBezTo>
                    <a:pt x="487426" y="859155"/>
                    <a:pt x="253873" y="859155"/>
                    <a:pt x="0" y="859155"/>
                  </a:cubicBezTo>
                  <a:cubicBezTo>
                    <a:pt x="111633" y="571627"/>
                    <a:pt x="233553" y="287528"/>
                    <a:pt x="355346" y="3429"/>
                  </a:cubicBezTo>
                  <a:cubicBezTo>
                    <a:pt x="365506" y="0"/>
                    <a:pt x="375666" y="0"/>
                    <a:pt x="385826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08" name="Group 108"/>
          <p:cNvGrpSpPr/>
          <p:nvPr/>
        </p:nvGrpSpPr>
        <p:grpSpPr>
          <a:xfrm>
            <a:off x="11300400" y="9498240"/>
            <a:ext cx="311040" cy="603360"/>
            <a:chOff x="0" y="0"/>
            <a:chExt cx="414720" cy="804480"/>
          </a:xfrm>
        </p:grpSpPr>
        <p:sp>
          <p:nvSpPr>
            <p:cNvPr id="109" name="Freeform 109"/>
            <p:cNvSpPr/>
            <p:nvPr/>
          </p:nvSpPr>
          <p:spPr>
            <a:xfrm>
              <a:off x="0" y="0"/>
              <a:ext cx="414782" cy="804418"/>
            </a:xfrm>
            <a:custGeom>
              <a:avLst/>
              <a:gdLst/>
              <a:ahLst/>
              <a:cxnLst/>
              <a:rect l="l" t="t" r="r" b="b"/>
              <a:pathLst>
                <a:path w="414782" h="804418">
                  <a:moveTo>
                    <a:pt x="202311" y="804418"/>
                  </a:moveTo>
                  <a:cubicBezTo>
                    <a:pt x="0" y="425958"/>
                    <a:pt x="0" y="364998"/>
                    <a:pt x="202311" y="0"/>
                  </a:cubicBezTo>
                  <a:cubicBezTo>
                    <a:pt x="404622" y="267081"/>
                    <a:pt x="414782" y="537464"/>
                    <a:pt x="202311" y="804418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10" name="Group 110"/>
          <p:cNvGrpSpPr/>
          <p:nvPr/>
        </p:nvGrpSpPr>
        <p:grpSpPr>
          <a:xfrm>
            <a:off x="9760320" y="9507600"/>
            <a:ext cx="295200" cy="594000"/>
            <a:chOff x="0" y="0"/>
            <a:chExt cx="393600" cy="792000"/>
          </a:xfrm>
        </p:grpSpPr>
        <p:sp>
          <p:nvSpPr>
            <p:cNvPr id="111" name="Freeform 111"/>
            <p:cNvSpPr/>
            <p:nvPr/>
          </p:nvSpPr>
          <p:spPr>
            <a:xfrm>
              <a:off x="0" y="0"/>
              <a:ext cx="393573" cy="791972"/>
            </a:xfrm>
            <a:custGeom>
              <a:avLst/>
              <a:gdLst/>
              <a:ahLst/>
              <a:cxnLst/>
              <a:rect l="l" t="t" r="r" b="b"/>
              <a:pathLst>
                <a:path w="393573" h="791972">
                  <a:moveTo>
                    <a:pt x="191770" y="791972"/>
                  </a:moveTo>
                  <a:cubicBezTo>
                    <a:pt x="0" y="599059"/>
                    <a:pt x="0" y="186182"/>
                    <a:pt x="191770" y="0"/>
                  </a:cubicBezTo>
                  <a:cubicBezTo>
                    <a:pt x="393573" y="345186"/>
                    <a:pt x="393573" y="446786"/>
                    <a:pt x="191770" y="791972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12" name="Group 112"/>
          <p:cNvGrpSpPr/>
          <p:nvPr/>
        </p:nvGrpSpPr>
        <p:grpSpPr>
          <a:xfrm>
            <a:off x="10525680" y="9514080"/>
            <a:ext cx="298800" cy="581040"/>
            <a:chOff x="0" y="0"/>
            <a:chExt cx="398400" cy="774720"/>
          </a:xfrm>
        </p:grpSpPr>
        <p:sp>
          <p:nvSpPr>
            <p:cNvPr id="113" name="Freeform 113"/>
            <p:cNvSpPr/>
            <p:nvPr/>
          </p:nvSpPr>
          <p:spPr>
            <a:xfrm>
              <a:off x="0" y="0"/>
              <a:ext cx="398399" cy="774700"/>
            </a:xfrm>
            <a:custGeom>
              <a:avLst/>
              <a:gdLst/>
              <a:ahLst/>
              <a:cxnLst/>
              <a:rect l="l" t="t" r="r" b="b"/>
              <a:pathLst>
                <a:path w="398399" h="774700">
                  <a:moveTo>
                    <a:pt x="204343" y="774700"/>
                  </a:moveTo>
                  <a:cubicBezTo>
                    <a:pt x="0" y="517652"/>
                    <a:pt x="0" y="253746"/>
                    <a:pt x="204343" y="0"/>
                  </a:cubicBezTo>
                  <a:cubicBezTo>
                    <a:pt x="398399" y="162433"/>
                    <a:pt x="398399" y="595376"/>
                    <a:pt x="204343" y="77470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14" name="Group 114"/>
          <p:cNvGrpSpPr/>
          <p:nvPr/>
        </p:nvGrpSpPr>
        <p:grpSpPr>
          <a:xfrm>
            <a:off x="8964720" y="9507600"/>
            <a:ext cx="295200" cy="594000"/>
            <a:chOff x="0" y="0"/>
            <a:chExt cx="393600" cy="792000"/>
          </a:xfrm>
        </p:grpSpPr>
        <p:sp>
          <p:nvSpPr>
            <p:cNvPr id="115" name="Freeform 115"/>
            <p:cNvSpPr/>
            <p:nvPr/>
          </p:nvSpPr>
          <p:spPr>
            <a:xfrm>
              <a:off x="0" y="0"/>
              <a:ext cx="393573" cy="791972"/>
            </a:xfrm>
            <a:custGeom>
              <a:avLst/>
              <a:gdLst/>
              <a:ahLst/>
              <a:cxnLst/>
              <a:rect l="l" t="t" r="r" b="b"/>
              <a:pathLst>
                <a:path w="393573" h="791972">
                  <a:moveTo>
                    <a:pt x="191770" y="791972"/>
                  </a:moveTo>
                  <a:cubicBezTo>
                    <a:pt x="0" y="599059"/>
                    <a:pt x="0" y="186182"/>
                    <a:pt x="191770" y="0"/>
                  </a:cubicBezTo>
                  <a:cubicBezTo>
                    <a:pt x="393573" y="345186"/>
                    <a:pt x="393573" y="446786"/>
                    <a:pt x="191770" y="791972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16" name="Group 116"/>
          <p:cNvGrpSpPr/>
          <p:nvPr/>
        </p:nvGrpSpPr>
        <p:grpSpPr>
          <a:xfrm>
            <a:off x="6876000" y="9683280"/>
            <a:ext cx="562320" cy="637920"/>
            <a:chOff x="0" y="0"/>
            <a:chExt cx="749760" cy="850560"/>
          </a:xfrm>
        </p:grpSpPr>
        <p:sp>
          <p:nvSpPr>
            <p:cNvPr id="117" name="Freeform 117"/>
            <p:cNvSpPr/>
            <p:nvPr/>
          </p:nvSpPr>
          <p:spPr>
            <a:xfrm>
              <a:off x="0" y="0"/>
              <a:ext cx="749808" cy="850519"/>
            </a:xfrm>
            <a:custGeom>
              <a:avLst/>
              <a:gdLst/>
              <a:ahLst/>
              <a:cxnLst/>
              <a:rect l="l" t="t" r="r" b="b"/>
              <a:pathLst>
                <a:path w="749808" h="850519">
                  <a:moveTo>
                    <a:pt x="749808" y="850519"/>
                  </a:moveTo>
                  <a:cubicBezTo>
                    <a:pt x="486410" y="850519"/>
                    <a:pt x="263525" y="850519"/>
                    <a:pt x="0" y="850519"/>
                  </a:cubicBezTo>
                  <a:cubicBezTo>
                    <a:pt x="121539" y="567055"/>
                    <a:pt x="233045" y="283464"/>
                    <a:pt x="354584" y="0"/>
                  </a:cubicBezTo>
                  <a:cubicBezTo>
                    <a:pt x="364744" y="0"/>
                    <a:pt x="374904" y="0"/>
                    <a:pt x="395097" y="0"/>
                  </a:cubicBezTo>
                  <a:cubicBezTo>
                    <a:pt x="506603" y="280162"/>
                    <a:pt x="628142" y="560324"/>
                    <a:pt x="749681" y="850519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18" name="Group 118"/>
          <p:cNvGrpSpPr/>
          <p:nvPr/>
        </p:nvGrpSpPr>
        <p:grpSpPr>
          <a:xfrm>
            <a:off x="8431200" y="9679680"/>
            <a:ext cx="558720" cy="641520"/>
            <a:chOff x="0" y="0"/>
            <a:chExt cx="744960" cy="855360"/>
          </a:xfrm>
        </p:grpSpPr>
        <p:sp>
          <p:nvSpPr>
            <p:cNvPr id="119" name="Freeform 119"/>
            <p:cNvSpPr/>
            <p:nvPr/>
          </p:nvSpPr>
          <p:spPr>
            <a:xfrm>
              <a:off x="0" y="0"/>
              <a:ext cx="744982" cy="855345"/>
            </a:xfrm>
            <a:custGeom>
              <a:avLst/>
              <a:gdLst/>
              <a:ahLst/>
              <a:cxnLst/>
              <a:rect l="l" t="t" r="r" b="b"/>
              <a:pathLst>
                <a:path w="744982" h="855345">
                  <a:moveTo>
                    <a:pt x="382524" y="0"/>
                  </a:moveTo>
                  <a:cubicBezTo>
                    <a:pt x="503301" y="283972"/>
                    <a:pt x="624078" y="567944"/>
                    <a:pt x="744982" y="855345"/>
                  </a:cubicBezTo>
                  <a:cubicBezTo>
                    <a:pt x="483235" y="855345"/>
                    <a:pt x="251714" y="855345"/>
                    <a:pt x="0" y="855345"/>
                  </a:cubicBezTo>
                  <a:cubicBezTo>
                    <a:pt x="120777" y="564642"/>
                    <a:pt x="231521" y="283972"/>
                    <a:pt x="352298" y="0"/>
                  </a:cubicBezTo>
                  <a:cubicBezTo>
                    <a:pt x="362331" y="0"/>
                    <a:pt x="372491" y="0"/>
                    <a:pt x="382524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20" name="Group 120"/>
          <p:cNvGrpSpPr/>
          <p:nvPr/>
        </p:nvGrpSpPr>
        <p:grpSpPr>
          <a:xfrm>
            <a:off x="7656480" y="9679680"/>
            <a:ext cx="552240" cy="641520"/>
            <a:chOff x="0" y="0"/>
            <a:chExt cx="736320" cy="855360"/>
          </a:xfrm>
        </p:grpSpPr>
        <p:sp>
          <p:nvSpPr>
            <p:cNvPr id="121" name="Freeform 121"/>
            <p:cNvSpPr/>
            <p:nvPr/>
          </p:nvSpPr>
          <p:spPr>
            <a:xfrm>
              <a:off x="0" y="0"/>
              <a:ext cx="736346" cy="855345"/>
            </a:xfrm>
            <a:custGeom>
              <a:avLst/>
              <a:gdLst/>
              <a:ahLst/>
              <a:cxnLst/>
              <a:rect l="l" t="t" r="r" b="b"/>
              <a:pathLst>
                <a:path w="736346" h="855345">
                  <a:moveTo>
                    <a:pt x="383286" y="0"/>
                  </a:moveTo>
                  <a:cubicBezTo>
                    <a:pt x="504317" y="283972"/>
                    <a:pt x="615315" y="564642"/>
                    <a:pt x="736346" y="855345"/>
                  </a:cubicBezTo>
                  <a:cubicBezTo>
                    <a:pt x="494284" y="855345"/>
                    <a:pt x="262255" y="855345"/>
                    <a:pt x="0" y="855345"/>
                  </a:cubicBezTo>
                  <a:cubicBezTo>
                    <a:pt x="110998" y="567944"/>
                    <a:pt x="232029" y="283972"/>
                    <a:pt x="353060" y="0"/>
                  </a:cubicBezTo>
                  <a:cubicBezTo>
                    <a:pt x="363093" y="0"/>
                    <a:pt x="373253" y="0"/>
                    <a:pt x="383286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22" name="Group 122"/>
          <p:cNvGrpSpPr/>
          <p:nvPr/>
        </p:nvGrpSpPr>
        <p:grpSpPr>
          <a:xfrm>
            <a:off x="6101280" y="9679680"/>
            <a:ext cx="555840" cy="644400"/>
            <a:chOff x="0" y="0"/>
            <a:chExt cx="741120" cy="859200"/>
          </a:xfrm>
        </p:grpSpPr>
        <p:sp>
          <p:nvSpPr>
            <p:cNvPr id="123" name="Freeform 123"/>
            <p:cNvSpPr/>
            <p:nvPr/>
          </p:nvSpPr>
          <p:spPr>
            <a:xfrm>
              <a:off x="0" y="0"/>
              <a:ext cx="741172" cy="859155"/>
            </a:xfrm>
            <a:custGeom>
              <a:avLst/>
              <a:gdLst/>
              <a:ahLst/>
              <a:cxnLst/>
              <a:rect l="l" t="t" r="r" b="b"/>
              <a:pathLst>
                <a:path w="741172" h="859155">
                  <a:moveTo>
                    <a:pt x="385826" y="0"/>
                  </a:moveTo>
                  <a:cubicBezTo>
                    <a:pt x="507619" y="284099"/>
                    <a:pt x="619379" y="568325"/>
                    <a:pt x="741172" y="859155"/>
                  </a:cubicBezTo>
                  <a:cubicBezTo>
                    <a:pt x="487426" y="859155"/>
                    <a:pt x="253873" y="859155"/>
                    <a:pt x="0" y="859155"/>
                  </a:cubicBezTo>
                  <a:cubicBezTo>
                    <a:pt x="111633" y="571627"/>
                    <a:pt x="233553" y="287528"/>
                    <a:pt x="355346" y="3429"/>
                  </a:cubicBezTo>
                  <a:cubicBezTo>
                    <a:pt x="365506" y="0"/>
                    <a:pt x="375666" y="0"/>
                    <a:pt x="385826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24" name="Group 124"/>
          <p:cNvGrpSpPr/>
          <p:nvPr/>
        </p:nvGrpSpPr>
        <p:grpSpPr>
          <a:xfrm>
            <a:off x="8164800" y="9498960"/>
            <a:ext cx="311040" cy="603360"/>
            <a:chOff x="0" y="0"/>
            <a:chExt cx="414720" cy="804480"/>
          </a:xfrm>
        </p:grpSpPr>
        <p:sp>
          <p:nvSpPr>
            <p:cNvPr id="125" name="Freeform 125"/>
            <p:cNvSpPr/>
            <p:nvPr/>
          </p:nvSpPr>
          <p:spPr>
            <a:xfrm>
              <a:off x="0" y="0"/>
              <a:ext cx="414782" cy="804418"/>
            </a:xfrm>
            <a:custGeom>
              <a:avLst/>
              <a:gdLst/>
              <a:ahLst/>
              <a:cxnLst/>
              <a:rect l="l" t="t" r="r" b="b"/>
              <a:pathLst>
                <a:path w="414782" h="804418">
                  <a:moveTo>
                    <a:pt x="202311" y="804418"/>
                  </a:moveTo>
                  <a:cubicBezTo>
                    <a:pt x="0" y="425958"/>
                    <a:pt x="0" y="364998"/>
                    <a:pt x="202311" y="0"/>
                  </a:cubicBezTo>
                  <a:cubicBezTo>
                    <a:pt x="404622" y="267081"/>
                    <a:pt x="414782" y="537464"/>
                    <a:pt x="202311" y="804418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26" name="Group 126"/>
          <p:cNvGrpSpPr/>
          <p:nvPr/>
        </p:nvGrpSpPr>
        <p:grpSpPr>
          <a:xfrm>
            <a:off x="6624720" y="9508320"/>
            <a:ext cx="295200" cy="594000"/>
            <a:chOff x="0" y="0"/>
            <a:chExt cx="393600" cy="792000"/>
          </a:xfrm>
        </p:grpSpPr>
        <p:sp>
          <p:nvSpPr>
            <p:cNvPr id="127" name="Freeform 127"/>
            <p:cNvSpPr/>
            <p:nvPr/>
          </p:nvSpPr>
          <p:spPr>
            <a:xfrm>
              <a:off x="0" y="0"/>
              <a:ext cx="393573" cy="791972"/>
            </a:xfrm>
            <a:custGeom>
              <a:avLst/>
              <a:gdLst/>
              <a:ahLst/>
              <a:cxnLst/>
              <a:rect l="l" t="t" r="r" b="b"/>
              <a:pathLst>
                <a:path w="393573" h="791972">
                  <a:moveTo>
                    <a:pt x="191770" y="791972"/>
                  </a:moveTo>
                  <a:cubicBezTo>
                    <a:pt x="0" y="599059"/>
                    <a:pt x="0" y="186182"/>
                    <a:pt x="191770" y="0"/>
                  </a:cubicBezTo>
                  <a:cubicBezTo>
                    <a:pt x="393573" y="345186"/>
                    <a:pt x="393573" y="446786"/>
                    <a:pt x="191770" y="791972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28" name="Group 128"/>
          <p:cNvGrpSpPr/>
          <p:nvPr/>
        </p:nvGrpSpPr>
        <p:grpSpPr>
          <a:xfrm>
            <a:off x="7390080" y="9514800"/>
            <a:ext cx="298800" cy="581040"/>
            <a:chOff x="0" y="0"/>
            <a:chExt cx="398400" cy="774720"/>
          </a:xfrm>
        </p:grpSpPr>
        <p:sp>
          <p:nvSpPr>
            <p:cNvPr id="129" name="Freeform 129"/>
            <p:cNvSpPr/>
            <p:nvPr/>
          </p:nvSpPr>
          <p:spPr>
            <a:xfrm>
              <a:off x="0" y="0"/>
              <a:ext cx="398399" cy="774700"/>
            </a:xfrm>
            <a:custGeom>
              <a:avLst/>
              <a:gdLst/>
              <a:ahLst/>
              <a:cxnLst/>
              <a:rect l="l" t="t" r="r" b="b"/>
              <a:pathLst>
                <a:path w="398399" h="774700">
                  <a:moveTo>
                    <a:pt x="204343" y="774700"/>
                  </a:moveTo>
                  <a:cubicBezTo>
                    <a:pt x="0" y="517652"/>
                    <a:pt x="0" y="253746"/>
                    <a:pt x="204343" y="0"/>
                  </a:cubicBezTo>
                  <a:cubicBezTo>
                    <a:pt x="398399" y="162433"/>
                    <a:pt x="398399" y="595376"/>
                    <a:pt x="204343" y="77470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38" name="Group 138"/>
          <p:cNvGrpSpPr/>
          <p:nvPr/>
        </p:nvGrpSpPr>
        <p:grpSpPr>
          <a:xfrm>
            <a:off x="16096320" y="8053200"/>
            <a:ext cx="55440" cy="55440"/>
            <a:chOff x="0" y="0"/>
            <a:chExt cx="73920" cy="73920"/>
          </a:xfrm>
        </p:grpSpPr>
        <p:sp>
          <p:nvSpPr>
            <p:cNvPr id="139" name="Freeform 139"/>
            <p:cNvSpPr/>
            <p:nvPr/>
          </p:nvSpPr>
          <p:spPr>
            <a:xfrm>
              <a:off x="0" y="127"/>
              <a:ext cx="73914" cy="73914"/>
            </a:xfrm>
            <a:custGeom>
              <a:avLst/>
              <a:gdLst/>
              <a:ahLst/>
              <a:cxnLst/>
              <a:rect l="l" t="t" r="r" b="b"/>
              <a:pathLst>
                <a:path w="73914" h="73914">
                  <a:moveTo>
                    <a:pt x="36957" y="0"/>
                  </a:moveTo>
                  <a:cubicBezTo>
                    <a:pt x="16637" y="0"/>
                    <a:pt x="0" y="16383"/>
                    <a:pt x="0" y="36830"/>
                  </a:cubicBezTo>
                  <a:cubicBezTo>
                    <a:pt x="0" y="57277"/>
                    <a:pt x="16637" y="73914"/>
                    <a:pt x="36957" y="73914"/>
                  </a:cubicBezTo>
                  <a:cubicBezTo>
                    <a:pt x="57277" y="73914"/>
                    <a:pt x="73914" y="57277"/>
                    <a:pt x="73914" y="36830"/>
                  </a:cubicBezTo>
                  <a:cubicBezTo>
                    <a:pt x="73914" y="16383"/>
                    <a:pt x="57277" y="0"/>
                    <a:pt x="36957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149" name="Group 149"/>
          <p:cNvGrpSpPr/>
          <p:nvPr/>
        </p:nvGrpSpPr>
        <p:grpSpPr>
          <a:xfrm>
            <a:off x="799200" y="642960"/>
            <a:ext cx="8499600" cy="8499600"/>
            <a:chOff x="0" y="0"/>
            <a:chExt cx="11332800" cy="11332800"/>
          </a:xfrm>
        </p:grpSpPr>
        <p:sp>
          <p:nvSpPr>
            <p:cNvPr id="150" name="Freeform 150"/>
            <p:cNvSpPr/>
            <p:nvPr/>
          </p:nvSpPr>
          <p:spPr>
            <a:xfrm>
              <a:off x="0" y="0"/>
              <a:ext cx="0" cy="0"/>
            </a:xfrm>
            <a:custGeom>
              <a:avLst/>
              <a:gdLst/>
              <a:ahLst/>
              <a:cxnLst/>
              <a:rect l="l" t="t" r="r" b="b"/>
              <a:pathLst>
                <a:path/>
              </a:pathLst>
            </a:custGeom>
            <a:blipFill>
              <a:blip r:embed="rId3"/>
              <a:stretch>
                <a:fillRect l="49999" t="49999" r="50000" b="50000"/>
              </a:stretch>
            </a:blipFill>
          </p:spPr>
        </p:sp>
        <p:sp>
          <p:nvSpPr>
            <p:cNvPr id="151" name="Freeform 151"/>
            <p:cNvSpPr/>
            <p:nvPr/>
          </p:nvSpPr>
          <p:spPr>
            <a:xfrm>
              <a:off x="0" y="0"/>
              <a:ext cx="0" cy="0"/>
            </a:xfrm>
            <a:custGeom>
              <a:avLst/>
              <a:gdLst/>
              <a:ahLst/>
              <a:cxnLst/>
              <a:rect l="l" t="t" r="r" b="b"/>
              <a:pathLst>
                <a:path/>
              </a:pathLst>
            </a:custGeom>
            <a:solidFill>
              <a:srgbClr val="984807"/>
            </a:solidFill>
          </p:spPr>
        </p:sp>
      </p:grpSp>
      <p:sp>
        <p:nvSpPr>
          <p:cNvPr id="156" name="AutoShape 73">
            <a:extLst>
              <a:ext uri="{FF2B5EF4-FFF2-40B4-BE49-F238E27FC236}">
                <a16:creationId xmlns:a16="http://schemas.microsoft.com/office/drawing/2014/main" id="{E7E0C66B-F3CC-A97F-CF0C-C7D5ECE88AF1}"/>
              </a:ext>
            </a:extLst>
          </p:cNvPr>
          <p:cNvSpPr/>
          <p:nvPr/>
        </p:nvSpPr>
        <p:spPr>
          <a:xfrm rot="21903">
            <a:off x="148497" y="1830270"/>
            <a:ext cx="18081007" cy="0"/>
          </a:xfrm>
          <a:prstGeom prst="line">
            <a:avLst/>
          </a:prstGeom>
          <a:ln w="47625" cap="rnd">
            <a:solidFill>
              <a:srgbClr val="984603"/>
            </a:solidFill>
            <a:prstDash val="solid"/>
            <a:headEnd type="none" w="sm" len="sm"/>
            <a:tailEnd type="none" w="sm" len="sm"/>
          </a:ln>
        </p:spPr>
      </p:sp>
      <p:grpSp>
        <p:nvGrpSpPr>
          <p:cNvPr id="157" name="Group 74">
            <a:extLst>
              <a:ext uri="{FF2B5EF4-FFF2-40B4-BE49-F238E27FC236}">
                <a16:creationId xmlns:a16="http://schemas.microsoft.com/office/drawing/2014/main" id="{8DBCE9C4-DDAC-D97F-95F8-8D2ABACC8F74}"/>
              </a:ext>
            </a:extLst>
          </p:cNvPr>
          <p:cNvGrpSpPr/>
          <p:nvPr/>
        </p:nvGrpSpPr>
        <p:grpSpPr>
          <a:xfrm>
            <a:off x="16695360" y="678960"/>
            <a:ext cx="1374480" cy="1009440"/>
            <a:chOff x="0" y="0"/>
            <a:chExt cx="1832640" cy="1345920"/>
          </a:xfrm>
        </p:grpSpPr>
        <p:sp>
          <p:nvSpPr>
            <p:cNvPr id="158" name="Freeform 75">
              <a:extLst>
                <a:ext uri="{FF2B5EF4-FFF2-40B4-BE49-F238E27FC236}">
                  <a16:creationId xmlns:a16="http://schemas.microsoft.com/office/drawing/2014/main" id="{0826142C-B27C-C5D9-6D8D-9CBDC201AA45}"/>
                </a:ext>
              </a:extLst>
            </p:cNvPr>
            <p:cNvSpPr/>
            <p:nvPr/>
          </p:nvSpPr>
          <p:spPr>
            <a:xfrm>
              <a:off x="0" y="0"/>
              <a:ext cx="1832737" cy="1345946"/>
            </a:xfrm>
            <a:custGeom>
              <a:avLst/>
              <a:gdLst/>
              <a:ahLst/>
              <a:cxnLst/>
              <a:rect l="l" t="t" r="r" b="b"/>
              <a:pathLst>
                <a:path w="1832737" h="1345946">
                  <a:moveTo>
                    <a:pt x="374396" y="560451"/>
                  </a:moveTo>
                  <a:cubicBezTo>
                    <a:pt x="449326" y="544703"/>
                    <a:pt x="520192" y="532765"/>
                    <a:pt x="595122" y="548640"/>
                  </a:cubicBezTo>
                  <a:cubicBezTo>
                    <a:pt x="823722" y="596011"/>
                    <a:pt x="969518" y="789432"/>
                    <a:pt x="945896" y="1026287"/>
                  </a:cubicBezTo>
                  <a:cubicBezTo>
                    <a:pt x="938022" y="1105281"/>
                    <a:pt x="961644" y="1117092"/>
                    <a:pt x="1024763" y="1109218"/>
                  </a:cubicBezTo>
                  <a:cubicBezTo>
                    <a:pt x="1095756" y="1105281"/>
                    <a:pt x="1166622" y="1113155"/>
                    <a:pt x="1237615" y="1109218"/>
                  </a:cubicBezTo>
                  <a:cubicBezTo>
                    <a:pt x="1292733" y="1105281"/>
                    <a:pt x="1316482" y="1117092"/>
                    <a:pt x="1328293" y="1176274"/>
                  </a:cubicBezTo>
                  <a:cubicBezTo>
                    <a:pt x="1347978" y="1278890"/>
                    <a:pt x="1442593" y="1345946"/>
                    <a:pt x="1545082" y="1345946"/>
                  </a:cubicBezTo>
                  <a:cubicBezTo>
                    <a:pt x="1651508" y="1345946"/>
                    <a:pt x="1738249" y="1274953"/>
                    <a:pt x="1765808" y="1172337"/>
                  </a:cubicBezTo>
                  <a:cubicBezTo>
                    <a:pt x="1769745" y="1144651"/>
                    <a:pt x="1769745" y="1121029"/>
                    <a:pt x="1801241" y="1101344"/>
                  </a:cubicBezTo>
                  <a:cubicBezTo>
                    <a:pt x="1832737" y="1085596"/>
                    <a:pt x="1824863" y="935609"/>
                    <a:pt x="1801241" y="935609"/>
                  </a:cubicBezTo>
                  <a:cubicBezTo>
                    <a:pt x="1714500" y="931672"/>
                    <a:pt x="1738122" y="872490"/>
                    <a:pt x="1742186" y="829056"/>
                  </a:cubicBezTo>
                  <a:cubicBezTo>
                    <a:pt x="1746123" y="726440"/>
                    <a:pt x="1718564" y="643509"/>
                    <a:pt x="1627886" y="588264"/>
                  </a:cubicBezTo>
                  <a:cubicBezTo>
                    <a:pt x="1549019" y="540893"/>
                    <a:pt x="1541145" y="513334"/>
                    <a:pt x="1580642" y="430403"/>
                  </a:cubicBezTo>
                  <a:cubicBezTo>
                    <a:pt x="1592453" y="402717"/>
                    <a:pt x="1604264" y="367284"/>
                    <a:pt x="1576705" y="351409"/>
                  </a:cubicBezTo>
                  <a:cubicBezTo>
                    <a:pt x="1553083" y="335661"/>
                    <a:pt x="1521587" y="355346"/>
                    <a:pt x="1501775" y="379095"/>
                  </a:cubicBezTo>
                  <a:cubicBezTo>
                    <a:pt x="1486027" y="394843"/>
                    <a:pt x="1478153" y="418592"/>
                    <a:pt x="1474216" y="442214"/>
                  </a:cubicBezTo>
                  <a:cubicBezTo>
                    <a:pt x="1454531" y="548767"/>
                    <a:pt x="1454531" y="548767"/>
                    <a:pt x="1340231" y="540893"/>
                  </a:cubicBezTo>
                  <a:cubicBezTo>
                    <a:pt x="1316609" y="536956"/>
                    <a:pt x="1292987" y="533019"/>
                    <a:pt x="1269238" y="533019"/>
                  </a:cubicBezTo>
                  <a:cubicBezTo>
                    <a:pt x="1229868" y="536956"/>
                    <a:pt x="1218057" y="517271"/>
                    <a:pt x="1214120" y="485648"/>
                  </a:cubicBezTo>
                  <a:cubicBezTo>
                    <a:pt x="1198372" y="379095"/>
                    <a:pt x="1178687" y="272542"/>
                    <a:pt x="1162939" y="165989"/>
                  </a:cubicBezTo>
                  <a:cubicBezTo>
                    <a:pt x="1159002" y="146304"/>
                    <a:pt x="1155065" y="126492"/>
                    <a:pt x="1166876" y="102870"/>
                  </a:cubicBezTo>
                  <a:cubicBezTo>
                    <a:pt x="1202055" y="19685"/>
                    <a:pt x="1190244" y="3937"/>
                    <a:pt x="1099566" y="3937"/>
                  </a:cubicBezTo>
                  <a:cubicBezTo>
                    <a:pt x="894588" y="0"/>
                    <a:pt x="685800" y="3937"/>
                    <a:pt x="476885" y="3937"/>
                  </a:cubicBezTo>
                  <a:cubicBezTo>
                    <a:pt x="433578" y="3937"/>
                    <a:pt x="390144" y="0"/>
                    <a:pt x="346837" y="3937"/>
                  </a:cubicBezTo>
                  <a:cubicBezTo>
                    <a:pt x="287782" y="7874"/>
                    <a:pt x="267970" y="51308"/>
                    <a:pt x="307467" y="94742"/>
                  </a:cubicBezTo>
                  <a:cubicBezTo>
                    <a:pt x="327152" y="118364"/>
                    <a:pt x="327152" y="138176"/>
                    <a:pt x="331089" y="165735"/>
                  </a:cubicBezTo>
                  <a:cubicBezTo>
                    <a:pt x="331089" y="244729"/>
                    <a:pt x="331089" y="323596"/>
                    <a:pt x="331089" y="402590"/>
                  </a:cubicBezTo>
                  <a:cubicBezTo>
                    <a:pt x="342900" y="402590"/>
                    <a:pt x="350774" y="398653"/>
                    <a:pt x="362585" y="398653"/>
                  </a:cubicBezTo>
                  <a:cubicBezTo>
                    <a:pt x="366522" y="394716"/>
                    <a:pt x="370459" y="394716"/>
                    <a:pt x="378333" y="390779"/>
                  </a:cubicBezTo>
                  <a:cubicBezTo>
                    <a:pt x="370459" y="394716"/>
                    <a:pt x="366522" y="394716"/>
                    <a:pt x="362585" y="398653"/>
                  </a:cubicBezTo>
                  <a:cubicBezTo>
                    <a:pt x="350774" y="398653"/>
                    <a:pt x="342900" y="402590"/>
                    <a:pt x="331089" y="402590"/>
                  </a:cubicBezTo>
                  <a:cubicBezTo>
                    <a:pt x="335026" y="446024"/>
                    <a:pt x="319278" y="469646"/>
                    <a:pt x="275971" y="485521"/>
                  </a:cubicBezTo>
                  <a:cubicBezTo>
                    <a:pt x="197104" y="513207"/>
                    <a:pt x="138049" y="560451"/>
                    <a:pt x="90678" y="627634"/>
                  </a:cubicBezTo>
                  <a:cubicBezTo>
                    <a:pt x="55245" y="655320"/>
                    <a:pt x="35560" y="690753"/>
                    <a:pt x="19685" y="726313"/>
                  </a:cubicBezTo>
                  <a:cubicBezTo>
                    <a:pt x="0" y="793369"/>
                    <a:pt x="15748" y="813054"/>
                    <a:pt x="90678" y="805180"/>
                  </a:cubicBezTo>
                  <a:cubicBezTo>
                    <a:pt x="161671" y="698627"/>
                    <a:pt x="244348" y="599948"/>
                    <a:pt x="374396" y="560451"/>
                  </a:cubicBezTo>
                  <a:close/>
                  <a:moveTo>
                    <a:pt x="1541018" y="1002538"/>
                  </a:moveTo>
                  <a:cubicBezTo>
                    <a:pt x="1604137" y="998601"/>
                    <a:pt x="1655318" y="1049909"/>
                    <a:pt x="1655318" y="1113028"/>
                  </a:cubicBezTo>
                  <a:cubicBezTo>
                    <a:pt x="1659255" y="1176147"/>
                    <a:pt x="1612011" y="1227455"/>
                    <a:pt x="1544955" y="1227455"/>
                  </a:cubicBezTo>
                  <a:cubicBezTo>
                    <a:pt x="1481836" y="1227455"/>
                    <a:pt x="1434592" y="1180084"/>
                    <a:pt x="1430655" y="1120902"/>
                  </a:cubicBezTo>
                  <a:cubicBezTo>
                    <a:pt x="1426718" y="1057783"/>
                    <a:pt x="1477899" y="1002538"/>
                    <a:pt x="1541018" y="1002538"/>
                  </a:cubicBezTo>
                  <a:close/>
                  <a:moveTo>
                    <a:pt x="610870" y="453898"/>
                  </a:moveTo>
                  <a:cubicBezTo>
                    <a:pt x="610870" y="453898"/>
                    <a:pt x="614807" y="453898"/>
                    <a:pt x="618744" y="449961"/>
                  </a:cubicBezTo>
                  <a:cubicBezTo>
                    <a:pt x="614807" y="453898"/>
                    <a:pt x="610870" y="453898"/>
                    <a:pt x="610870" y="453898"/>
                  </a:cubicBezTo>
                  <a:close/>
                  <a:moveTo>
                    <a:pt x="618744" y="449961"/>
                  </a:moveTo>
                  <a:cubicBezTo>
                    <a:pt x="622681" y="449961"/>
                    <a:pt x="622681" y="449961"/>
                    <a:pt x="622681" y="449961"/>
                  </a:cubicBezTo>
                  <a:cubicBezTo>
                    <a:pt x="622681" y="449961"/>
                    <a:pt x="622681" y="449961"/>
                    <a:pt x="618744" y="449961"/>
                  </a:cubicBezTo>
                  <a:close/>
                  <a:moveTo>
                    <a:pt x="788289" y="110490"/>
                  </a:moveTo>
                  <a:cubicBezTo>
                    <a:pt x="823722" y="114427"/>
                    <a:pt x="863219" y="110490"/>
                    <a:pt x="898652" y="110490"/>
                  </a:cubicBezTo>
                  <a:cubicBezTo>
                    <a:pt x="1064133" y="110490"/>
                    <a:pt x="1064133" y="110490"/>
                    <a:pt x="1091819" y="272288"/>
                  </a:cubicBezTo>
                  <a:cubicBezTo>
                    <a:pt x="1115441" y="410464"/>
                    <a:pt x="1135126" y="548640"/>
                    <a:pt x="1154938" y="686689"/>
                  </a:cubicBezTo>
                  <a:cubicBezTo>
                    <a:pt x="1158875" y="710311"/>
                    <a:pt x="1190371" y="757682"/>
                    <a:pt x="1147064" y="761619"/>
                  </a:cubicBezTo>
                  <a:cubicBezTo>
                    <a:pt x="1099820" y="769493"/>
                    <a:pt x="1040638" y="797179"/>
                    <a:pt x="1005205" y="733933"/>
                  </a:cubicBezTo>
                  <a:cubicBezTo>
                    <a:pt x="950087" y="627380"/>
                    <a:pt x="871220" y="544449"/>
                    <a:pt x="760857" y="493141"/>
                  </a:cubicBezTo>
                  <a:cubicBezTo>
                    <a:pt x="729361" y="481330"/>
                    <a:pt x="721487" y="461518"/>
                    <a:pt x="721487" y="426085"/>
                  </a:cubicBezTo>
                  <a:cubicBezTo>
                    <a:pt x="725424" y="343154"/>
                    <a:pt x="725424" y="260350"/>
                    <a:pt x="721487" y="173482"/>
                  </a:cubicBezTo>
                  <a:cubicBezTo>
                    <a:pt x="717550" y="122174"/>
                    <a:pt x="737235" y="102489"/>
                    <a:pt x="788543" y="110363"/>
                  </a:cubicBezTo>
                  <a:close/>
                  <a:moveTo>
                    <a:pt x="417703" y="134239"/>
                  </a:moveTo>
                  <a:cubicBezTo>
                    <a:pt x="417703" y="126365"/>
                    <a:pt x="421640" y="122428"/>
                    <a:pt x="421640" y="118491"/>
                  </a:cubicBezTo>
                  <a:cubicBezTo>
                    <a:pt x="492633" y="118491"/>
                    <a:pt x="559562" y="114554"/>
                    <a:pt x="630555" y="114554"/>
                  </a:cubicBezTo>
                  <a:cubicBezTo>
                    <a:pt x="630555" y="122428"/>
                    <a:pt x="634492" y="126365"/>
                    <a:pt x="638429" y="134239"/>
                  </a:cubicBezTo>
                  <a:cubicBezTo>
                    <a:pt x="638429" y="146050"/>
                    <a:pt x="638429" y="157861"/>
                    <a:pt x="642366" y="169799"/>
                  </a:cubicBezTo>
                  <a:cubicBezTo>
                    <a:pt x="638429" y="157988"/>
                    <a:pt x="638429" y="146177"/>
                    <a:pt x="638429" y="134239"/>
                  </a:cubicBezTo>
                  <a:cubicBezTo>
                    <a:pt x="626618" y="232918"/>
                    <a:pt x="630555" y="335534"/>
                    <a:pt x="634492" y="434213"/>
                  </a:cubicBezTo>
                  <a:cubicBezTo>
                    <a:pt x="630555" y="438150"/>
                    <a:pt x="630555" y="438150"/>
                    <a:pt x="630555" y="442087"/>
                  </a:cubicBezTo>
                  <a:cubicBezTo>
                    <a:pt x="618744" y="446024"/>
                    <a:pt x="606933" y="446024"/>
                    <a:pt x="595122" y="449961"/>
                  </a:cubicBezTo>
                  <a:cubicBezTo>
                    <a:pt x="547878" y="461772"/>
                    <a:pt x="504444" y="414401"/>
                    <a:pt x="457200" y="442087"/>
                  </a:cubicBezTo>
                  <a:cubicBezTo>
                    <a:pt x="421767" y="438150"/>
                    <a:pt x="417830" y="418465"/>
                    <a:pt x="421767" y="386842"/>
                  </a:cubicBezTo>
                  <a:cubicBezTo>
                    <a:pt x="421767" y="303911"/>
                    <a:pt x="417830" y="217170"/>
                    <a:pt x="417830" y="134239"/>
                  </a:cubicBezTo>
                  <a:cubicBezTo>
                    <a:pt x="413893" y="142113"/>
                    <a:pt x="409956" y="149987"/>
                    <a:pt x="409956" y="161925"/>
                  </a:cubicBezTo>
                  <a:cubicBezTo>
                    <a:pt x="409956" y="150114"/>
                    <a:pt x="413893" y="142240"/>
                    <a:pt x="417830" y="134239"/>
                  </a:cubicBezTo>
                  <a:close/>
                </a:path>
              </a:pathLst>
            </a:custGeom>
            <a:solidFill>
              <a:srgbClr val="00B050"/>
            </a:solidFill>
          </p:spPr>
        </p:sp>
      </p:grpSp>
      <p:grpSp>
        <p:nvGrpSpPr>
          <p:cNvPr id="159" name="Group 76">
            <a:extLst>
              <a:ext uri="{FF2B5EF4-FFF2-40B4-BE49-F238E27FC236}">
                <a16:creationId xmlns:a16="http://schemas.microsoft.com/office/drawing/2014/main" id="{9E449D6B-0AA9-2302-EA7A-6631F2EB0975}"/>
              </a:ext>
            </a:extLst>
          </p:cNvPr>
          <p:cNvGrpSpPr/>
          <p:nvPr/>
        </p:nvGrpSpPr>
        <p:grpSpPr>
          <a:xfrm>
            <a:off x="16796880" y="1113840"/>
            <a:ext cx="590400" cy="609840"/>
            <a:chOff x="0" y="0"/>
            <a:chExt cx="787200" cy="813120"/>
          </a:xfrm>
        </p:grpSpPr>
        <p:sp>
          <p:nvSpPr>
            <p:cNvPr id="160" name="Freeform 77">
              <a:extLst>
                <a:ext uri="{FF2B5EF4-FFF2-40B4-BE49-F238E27FC236}">
                  <a16:creationId xmlns:a16="http://schemas.microsoft.com/office/drawing/2014/main" id="{A603125A-74E5-0C44-8974-74C0E1162DD7}"/>
                </a:ext>
              </a:extLst>
            </p:cNvPr>
            <p:cNvSpPr/>
            <p:nvPr/>
          </p:nvSpPr>
          <p:spPr>
            <a:xfrm>
              <a:off x="0" y="0"/>
              <a:ext cx="787273" cy="813181"/>
            </a:xfrm>
            <a:custGeom>
              <a:avLst/>
              <a:gdLst/>
              <a:ahLst/>
              <a:cxnLst/>
              <a:rect l="l" t="t" r="r" b="b"/>
              <a:pathLst>
                <a:path w="787273" h="813181">
                  <a:moveTo>
                    <a:pt x="31496" y="517144"/>
                  </a:moveTo>
                  <a:cubicBezTo>
                    <a:pt x="43307" y="568452"/>
                    <a:pt x="66929" y="611886"/>
                    <a:pt x="102362" y="651383"/>
                  </a:cubicBezTo>
                  <a:cubicBezTo>
                    <a:pt x="228346" y="789559"/>
                    <a:pt x="432943" y="813181"/>
                    <a:pt x="586486" y="710565"/>
                  </a:cubicBezTo>
                  <a:cubicBezTo>
                    <a:pt x="736092" y="604012"/>
                    <a:pt x="787273" y="406654"/>
                    <a:pt x="708533" y="240792"/>
                  </a:cubicBezTo>
                  <a:cubicBezTo>
                    <a:pt x="625856" y="75057"/>
                    <a:pt x="440817" y="0"/>
                    <a:pt x="255778" y="59182"/>
                  </a:cubicBezTo>
                  <a:cubicBezTo>
                    <a:pt x="259715" y="82804"/>
                    <a:pt x="271526" y="98679"/>
                    <a:pt x="287274" y="114427"/>
                  </a:cubicBezTo>
                  <a:cubicBezTo>
                    <a:pt x="271526" y="98679"/>
                    <a:pt x="259715" y="82804"/>
                    <a:pt x="255778" y="59182"/>
                  </a:cubicBezTo>
                  <a:cubicBezTo>
                    <a:pt x="216408" y="70993"/>
                    <a:pt x="180975" y="82804"/>
                    <a:pt x="153416" y="118364"/>
                  </a:cubicBezTo>
                  <a:cubicBezTo>
                    <a:pt x="125857" y="126238"/>
                    <a:pt x="106172" y="146050"/>
                    <a:pt x="94361" y="165735"/>
                  </a:cubicBezTo>
                  <a:cubicBezTo>
                    <a:pt x="70866" y="225044"/>
                    <a:pt x="3937" y="264414"/>
                    <a:pt x="19685" y="343408"/>
                  </a:cubicBezTo>
                  <a:cubicBezTo>
                    <a:pt x="3937" y="355219"/>
                    <a:pt x="3937" y="371094"/>
                    <a:pt x="11811" y="390779"/>
                  </a:cubicBezTo>
                  <a:cubicBezTo>
                    <a:pt x="11811" y="402590"/>
                    <a:pt x="11811" y="410464"/>
                    <a:pt x="11811" y="422402"/>
                  </a:cubicBezTo>
                  <a:cubicBezTo>
                    <a:pt x="15748" y="430276"/>
                    <a:pt x="23622" y="438150"/>
                    <a:pt x="27559" y="446024"/>
                  </a:cubicBezTo>
                  <a:cubicBezTo>
                    <a:pt x="23622" y="438150"/>
                    <a:pt x="15748" y="430276"/>
                    <a:pt x="11811" y="422402"/>
                  </a:cubicBezTo>
                  <a:cubicBezTo>
                    <a:pt x="0" y="449961"/>
                    <a:pt x="7874" y="473710"/>
                    <a:pt x="27559" y="493395"/>
                  </a:cubicBezTo>
                  <a:cubicBezTo>
                    <a:pt x="23622" y="497332"/>
                    <a:pt x="27559" y="501269"/>
                    <a:pt x="31496" y="505206"/>
                  </a:cubicBezTo>
                  <a:cubicBezTo>
                    <a:pt x="31496" y="505206"/>
                    <a:pt x="27559" y="513080"/>
                    <a:pt x="27559" y="513080"/>
                  </a:cubicBezTo>
                  <a:cubicBezTo>
                    <a:pt x="27559" y="513080"/>
                    <a:pt x="31496" y="517017"/>
                    <a:pt x="31496" y="517017"/>
                  </a:cubicBezTo>
                  <a:close/>
                  <a:moveTo>
                    <a:pt x="385699" y="228981"/>
                  </a:moveTo>
                  <a:cubicBezTo>
                    <a:pt x="381762" y="209296"/>
                    <a:pt x="373888" y="201295"/>
                    <a:pt x="366014" y="189484"/>
                  </a:cubicBezTo>
                  <a:cubicBezTo>
                    <a:pt x="373888" y="201295"/>
                    <a:pt x="381762" y="209169"/>
                    <a:pt x="385699" y="228981"/>
                  </a:cubicBezTo>
                  <a:cubicBezTo>
                    <a:pt x="499872" y="264541"/>
                    <a:pt x="551053" y="319786"/>
                    <a:pt x="547116" y="410591"/>
                  </a:cubicBezTo>
                  <a:cubicBezTo>
                    <a:pt x="543179" y="489585"/>
                    <a:pt x="499872" y="536956"/>
                    <a:pt x="429006" y="568452"/>
                  </a:cubicBezTo>
                  <a:cubicBezTo>
                    <a:pt x="377825" y="592074"/>
                    <a:pt x="326644" y="556641"/>
                    <a:pt x="279400" y="560578"/>
                  </a:cubicBezTo>
                  <a:cubicBezTo>
                    <a:pt x="279400" y="560578"/>
                    <a:pt x="275463" y="560578"/>
                    <a:pt x="275463" y="560578"/>
                  </a:cubicBezTo>
                  <a:cubicBezTo>
                    <a:pt x="283337" y="540893"/>
                    <a:pt x="263652" y="532892"/>
                    <a:pt x="251841" y="521081"/>
                  </a:cubicBezTo>
                  <a:cubicBezTo>
                    <a:pt x="180975" y="446024"/>
                    <a:pt x="192786" y="355346"/>
                    <a:pt x="275463" y="268478"/>
                  </a:cubicBezTo>
                  <a:cubicBezTo>
                    <a:pt x="306959" y="248793"/>
                    <a:pt x="346329" y="232918"/>
                    <a:pt x="385699" y="228981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161" name="Group 78">
            <a:extLst>
              <a:ext uri="{FF2B5EF4-FFF2-40B4-BE49-F238E27FC236}">
                <a16:creationId xmlns:a16="http://schemas.microsoft.com/office/drawing/2014/main" id="{344D4E26-5520-C18B-B163-E24AEB4F1000}"/>
              </a:ext>
            </a:extLst>
          </p:cNvPr>
          <p:cNvGrpSpPr/>
          <p:nvPr/>
        </p:nvGrpSpPr>
        <p:grpSpPr>
          <a:xfrm>
            <a:off x="71280" y="699120"/>
            <a:ext cx="1374480" cy="1009440"/>
            <a:chOff x="0" y="0"/>
            <a:chExt cx="1832640" cy="1345920"/>
          </a:xfrm>
        </p:grpSpPr>
        <p:sp>
          <p:nvSpPr>
            <p:cNvPr id="162" name="Freeform 79">
              <a:extLst>
                <a:ext uri="{FF2B5EF4-FFF2-40B4-BE49-F238E27FC236}">
                  <a16:creationId xmlns:a16="http://schemas.microsoft.com/office/drawing/2014/main" id="{38360A7D-4451-24CC-CA55-173D3437D3CD}"/>
                </a:ext>
              </a:extLst>
            </p:cNvPr>
            <p:cNvSpPr/>
            <p:nvPr/>
          </p:nvSpPr>
          <p:spPr>
            <a:xfrm>
              <a:off x="0" y="0"/>
              <a:ext cx="1832737" cy="1345946"/>
            </a:xfrm>
            <a:custGeom>
              <a:avLst/>
              <a:gdLst/>
              <a:ahLst/>
              <a:cxnLst/>
              <a:rect l="l" t="t" r="r" b="b"/>
              <a:pathLst>
                <a:path w="1832737" h="1345946">
                  <a:moveTo>
                    <a:pt x="374396" y="560451"/>
                  </a:moveTo>
                  <a:cubicBezTo>
                    <a:pt x="449326" y="544703"/>
                    <a:pt x="520192" y="532765"/>
                    <a:pt x="595122" y="548640"/>
                  </a:cubicBezTo>
                  <a:cubicBezTo>
                    <a:pt x="823722" y="596011"/>
                    <a:pt x="969518" y="789432"/>
                    <a:pt x="945896" y="1026287"/>
                  </a:cubicBezTo>
                  <a:cubicBezTo>
                    <a:pt x="938022" y="1105281"/>
                    <a:pt x="961644" y="1117092"/>
                    <a:pt x="1024763" y="1109218"/>
                  </a:cubicBezTo>
                  <a:cubicBezTo>
                    <a:pt x="1095756" y="1105281"/>
                    <a:pt x="1166622" y="1113155"/>
                    <a:pt x="1237615" y="1109218"/>
                  </a:cubicBezTo>
                  <a:cubicBezTo>
                    <a:pt x="1292733" y="1105281"/>
                    <a:pt x="1316482" y="1117092"/>
                    <a:pt x="1328293" y="1176274"/>
                  </a:cubicBezTo>
                  <a:cubicBezTo>
                    <a:pt x="1347978" y="1278890"/>
                    <a:pt x="1442593" y="1345946"/>
                    <a:pt x="1545082" y="1345946"/>
                  </a:cubicBezTo>
                  <a:cubicBezTo>
                    <a:pt x="1651508" y="1345946"/>
                    <a:pt x="1738249" y="1274953"/>
                    <a:pt x="1765808" y="1172337"/>
                  </a:cubicBezTo>
                  <a:cubicBezTo>
                    <a:pt x="1769745" y="1144651"/>
                    <a:pt x="1769745" y="1121029"/>
                    <a:pt x="1801241" y="1101344"/>
                  </a:cubicBezTo>
                  <a:cubicBezTo>
                    <a:pt x="1832737" y="1085596"/>
                    <a:pt x="1824863" y="935609"/>
                    <a:pt x="1801241" y="935609"/>
                  </a:cubicBezTo>
                  <a:cubicBezTo>
                    <a:pt x="1714500" y="931672"/>
                    <a:pt x="1738122" y="872490"/>
                    <a:pt x="1742186" y="829056"/>
                  </a:cubicBezTo>
                  <a:cubicBezTo>
                    <a:pt x="1746123" y="726440"/>
                    <a:pt x="1718564" y="643509"/>
                    <a:pt x="1627886" y="588264"/>
                  </a:cubicBezTo>
                  <a:cubicBezTo>
                    <a:pt x="1549019" y="540893"/>
                    <a:pt x="1541145" y="513334"/>
                    <a:pt x="1580642" y="430403"/>
                  </a:cubicBezTo>
                  <a:cubicBezTo>
                    <a:pt x="1592453" y="402717"/>
                    <a:pt x="1604264" y="367284"/>
                    <a:pt x="1576705" y="351409"/>
                  </a:cubicBezTo>
                  <a:cubicBezTo>
                    <a:pt x="1553083" y="335661"/>
                    <a:pt x="1521587" y="355346"/>
                    <a:pt x="1501775" y="379095"/>
                  </a:cubicBezTo>
                  <a:cubicBezTo>
                    <a:pt x="1486027" y="394843"/>
                    <a:pt x="1478153" y="418592"/>
                    <a:pt x="1474216" y="442214"/>
                  </a:cubicBezTo>
                  <a:cubicBezTo>
                    <a:pt x="1454531" y="548767"/>
                    <a:pt x="1454531" y="548767"/>
                    <a:pt x="1340231" y="540893"/>
                  </a:cubicBezTo>
                  <a:cubicBezTo>
                    <a:pt x="1316609" y="536956"/>
                    <a:pt x="1292987" y="533019"/>
                    <a:pt x="1269238" y="533019"/>
                  </a:cubicBezTo>
                  <a:cubicBezTo>
                    <a:pt x="1229868" y="536956"/>
                    <a:pt x="1218057" y="517271"/>
                    <a:pt x="1214120" y="485648"/>
                  </a:cubicBezTo>
                  <a:cubicBezTo>
                    <a:pt x="1198372" y="379095"/>
                    <a:pt x="1178687" y="272542"/>
                    <a:pt x="1162939" y="165989"/>
                  </a:cubicBezTo>
                  <a:cubicBezTo>
                    <a:pt x="1159002" y="146304"/>
                    <a:pt x="1155065" y="126492"/>
                    <a:pt x="1166876" y="102870"/>
                  </a:cubicBezTo>
                  <a:cubicBezTo>
                    <a:pt x="1202055" y="19685"/>
                    <a:pt x="1190244" y="3937"/>
                    <a:pt x="1099566" y="3937"/>
                  </a:cubicBezTo>
                  <a:cubicBezTo>
                    <a:pt x="894588" y="0"/>
                    <a:pt x="685800" y="3937"/>
                    <a:pt x="476885" y="3937"/>
                  </a:cubicBezTo>
                  <a:cubicBezTo>
                    <a:pt x="433578" y="3937"/>
                    <a:pt x="390144" y="0"/>
                    <a:pt x="346837" y="3937"/>
                  </a:cubicBezTo>
                  <a:cubicBezTo>
                    <a:pt x="287782" y="7874"/>
                    <a:pt x="267970" y="51308"/>
                    <a:pt x="307467" y="94742"/>
                  </a:cubicBezTo>
                  <a:cubicBezTo>
                    <a:pt x="327152" y="118364"/>
                    <a:pt x="327152" y="138176"/>
                    <a:pt x="331089" y="165735"/>
                  </a:cubicBezTo>
                  <a:cubicBezTo>
                    <a:pt x="331089" y="244729"/>
                    <a:pt x="331089" y="323596"/>
                    <a:pt x="331089" y="402590"/>
                  </a:cubicBezTo>
                  <a:cubicBezTo>
                    <a:pt x="342900" y="402590"/>
                    <a:pt x="350774" y="398653"/>
                    <a:pt x="362585" y="398653"/>
                  </a:cubicBezTo>
                  <a:cubicBezTo>
                    <a:pt x="366522" y="394716"/>
                    <a:pt x="370459" y="394716"/>
                    <a:pt x="378333" y="390779"/>
                  </a:cubicBezTo>
                  <a:cubicBezTo>
                    <a:pt x="370459" y="394716"/>
                    <a:pt x="366522" y="394716"/>
                    <a:pt x="362585" y="398653"/>
                  </a:cubicBezTo>
                  <a:cubicBezTo>
                    <a:pt x="350774" y="398653"/>
                    <a:pt x="342900" y="402590"/>
                    <a:pt x="331089" y="402590"/>
                  </a:cubicBezTo>
                  <a:cubicBezTo>
                    <a:pt x="335026" y="446024"/>
                    <a:pt x="319278" y="469646"/>
                    <a:pt x="275971" y="485521"/>
                  </a:cubicBezTo>
                  <a:cubicBezTo>
                    <a:pt x="197104" y="513207"/>
                    <a:pt x="138049" y="560451"/>
                    <a:pt x="90678" y="627634"/>
                  </a:cubicBezTo>
                  <a:cubicBezTo>
                    <a:pt x="55245" y="655320"/>
                    <a:pt x="35560" y="690753"/>
                    <a:pt x="19685" y="726313"/>
                  </a:cubicBezTo>
                  <a:cubicBezTo>
                    <a:pt x="0" y="793369"/>
                    <a:pt x="15748" y="813054"/>
                    <a:pt x="90678" y="805180"/>
                  </a:cubicBezTo>
                  <a:cubicBezTo>
                    <a:pt x="161671" y="698627"/>
                    <a:pt x="244348" y="599948"/>
                    <a:pt x="374396" y="560451"/>
                  </a:cubicBezTo>
                  <a:close/>
                  <a:moveTo>
                    <a:pt x="1541018" y="1002538"/>
                  </a:moveTo>
                  <a:cubicBezTo>
                    <a:pt x="1604137" y="998601"/>
                    <a:pt x="1655318" y="1049909"/>
                    <a:pt x="1655318" y="1113028"/>
                  </a:cubicBezTo>
                  <a:cubicBezTo>
                    <a:pt x="1659255" y="1176147"/>
                    <a:pt x="1612011" y="1227455"/>
                    <a:pt x="1544955" y="1227455"/>
                  </a:cubicBezTo>
                  <a:cubicBezTo>
                    <a:pt x="1481836" y="1227455"/>
                    <a:pt x="1434592" y="1180084"/>
                    <a:pt x="1430655" y="1120902"/>
                  </a:cubicBezTo>
                  <a:cubicBezTo>
                    <a:pt x="1426718" y="1057783"/>
                    <a:pt x="1477899" y="1002538"/>
                    <a:pt x="1541018" y="1002538"/>
                  </a:cubicBezTo>
                  <a:close/>
                  <a:moveTo>
                    <a:pt x="610870" y="453898"/>
                  </a:moveTo>
                  <a:cubicBezTo>
                    <a:pt x="610870" y="453898"/>
                    <a:pt x="614807" y="453898"/>
                    <a:pt x="618744" y="449961"/>
                  </a:cubicBezTo>
                  <a:cubicBezTo>
                    <a:pt x="614807" y="453898"/>
                    <a:pt x="610870" y="453898"/>
                    <a:pt x="610870" y="453898"/>
                  </a:cubicBezTo>
                  <a:close/>
                  <a:moveTo>
                    <a:pt x="618744" y="449961"/>
                  </a:moveTo>
                  <a:cubicBezTo>
                    <a:pt x="622681" y="449961"/>
                    <a:pt x="622681" y="449961"/>
                    <a:pt x="622681" y="449961"/>
                  </a:cubicBezTo>
                  <a:cubicBezTo>
                    <a:pt x="622681" y="449961"/>
                    <a:pt x="622681" y="449961"/>
                    <a:pt x="618744" y="449961"/>
                  </a:cubicBezTo>
                  <a:close/>
                  <a:moveTo>
                    <a:pt x="788289" y="110490"/>
                  </a:moveTo>
                  <a:cubicBezTo>
                    <a:pt x="823722" y="114427"/>
                    <a:pt x="863219" y="110490"/>
                    <a:pt x="898652" y="110490"/>
                  </a:cubicBezTo>
                  <a:cubicBezTo>
                    <a:pt x="1064133" y="110490"/>
                    <a:pt x="1064133" y="110490"/>
                    <a:pt x="1091819" y="272288"/>
                  </a:cubicBezTo>
                  <a:cubicBezTo>
                    <a:pt x="1115441" y="410464"/>
                    <a:pt x="1135126" y="548640"/>
                    <a:pt x="1154938" y="686689"/>
                  </a:cubicBezTo>
                  <a:cubicBezTo>
                    <a:pt x="1158875" y="710311"/>
                    <a:pt x="1190371" y="757682"/>
                    <a:pt x="1147064" y="761619"/>
                  </a:cubicBezTo>
                  <a:cubicBezTo>
                    <a:pt x="1099820" y="769493"/>
                    <a:pt x="1040638" y="797179"/>
                    <a:pt x="1005205" y="733933"/>
                  </a:cubicBezTo>
                  <a:cubicBezTo>
                    <a:pt x="950087" y="627380"/>
                    <a:pt x="871220" y="544449"/>
                    <a:pt x="760857" y="493141"/>
                  </a:cubicBezTo>
                  <a:cubicBezTo>
                    <a:pt x="729361" y="481330"/>
                    <a:pt x="721487" y="461518"/>
                    <a:pt x="721487" y="426085"/>
                  </a:cubicBezTo>
                  <a:cubicBezTo>
                    <a:pt x="725424" y="343154"/>
                    <a:pt x="725424" y="260350"/>
                    <a:pt x="721487" y="173482"/>
                  </a:cubicBezTo>
                  <a:cubicBezTo>
                    <a:pt x="717550" y="122174"/>
                    <a:pt x="737235" y="102489"/>
                    <a:pt x="788543" y="110363"/>
                  </a:cubicBezTo>
                  <a:close/>
                  <a:moveTo>
                    <a:pt x="417703" y="134239"/>
                  </a:moveTo>
                  <a:cubicBezTo>
                    <a:pt x="417703" y="126365"/>
                    <a:pt x="421640" y="122428"/>
                    <a:pt x="421640" y="118491"/>
                  </a:cubicBezTo>
                  <a:cubicBezTo>
                    <a:pt x="492633" y="118491"/>
                    <a:pt x="559562" y="114554"/>
                    <a:pt x="630555" y="114554"/>
                  </a:cubicBezTo>
                  <a:cubicBezTo>
                    <a:pt x="630555" y="122428"/>
                    <a:pt x="634492" y="126365"/>
                    <a:pt x="638429" y="134239"/>
                  </a:cubicBezTo>
                  <a:cubicBezTo>
                    <a:pt x="638429" y="146050"/>
                    <a:pt x="638429" y="157861"/>
                    <a:pt x="642366" y="169799"/>
                  </a:cubicBezTo>
                  <a:cubicBezTo>
                    <a:pt x="638429" y="157988"/>
                    <a:pt x="638429" y="146177"/>
                    <a:pt x="638429" y="134239"/>
                  </a:cubicBezTo>
                  <a:cubicBezTo>
                    <a:pt x="626618" y="232918"/>
                    <a:pt x="630555" y="335534"/>
                    <a:pt x="634492" y="434213"/>
                  </a:cubicBezTo>
                  <a:cubicBezTo>
                    <a:pt x="630555" y="438150"/>
                    <a:pt x="630555" y="438150"/>
                    <a:pt x="630555" y="442087"/>
                  </a:cubicBezTo>
                  <a:cubicBezTo>
                    <a:pt x="618744" y="446024"/>
                    <a:pt x="606933" y="446024"/>
                    <a:pt x="595122" y="449961"/>
                  </a:cubicBezTo>
                  <a:cubicBezTo>
                    <a:pt x="547878" y="461772"/>
                    <a:pt x="504444" y="414401"/>
                    <a:pt x="457200" y="442087"/>
                  </a:cubicBezTo>
                  <a:cubicBezTo>
                    <a:pt x="421767" y="438150"/>
                    <a:pt x="417830" y="418465"/>
                    <a:pt x="421767" y="386842"/>
                  </a:cubicBezTo>
                  <a:cubicBezTo>
                    <a:pt x="421767" y="303911"/>
                    <a:pt x="417830" y="217170"/>
                    <a:pt x="417830" y="134239"/>
                  </a:cubicBezTo>
                  <a:cubicBezTo>
                    <a:pt x="413893" y="142113"/>
                    <a:pt x="409956" y="149987"/>
                    <a:pt x="409956" y="161925"/>
                  </a:cubicBezTo>
                  <a:cubicBezTo>
                    <a:pt x="409956" y="150114"/>
                    <a:pt x="413893" y="142240"/>
                    <a:pt x="417830" y="134239"/>
                  </a:cubicBezTo>
                  <a:close/>
                </a:path>
              </a:pathLst>
            </a:custGeom>
            <a:solidFill>
              <a:srgbClr val="00B050"/>
            </a:solidFill>
          </p:spPr>
        </p:sp>
      </p:grpSp>
      <p:grpSp>
        <p:nvGrpSpPr>
          <p:cNvPr id="163" name="Group 80">
            <a:extLst>
              <a:ext uri="{FF2B5EF4-FFF2-40B4-BE49-F238E27FC236}">
                <a16:creationId xmlns:a16="http://schemas.microsoft.com/office/drawing/2014/main" id="{4240BF4D-FAB6-7BED-7DA0-7D6C6D562ADA}"/>
              </a:ext>
            </a:extLst>
          </p:cNvPr>
          <p:cNvGrpSpPr/>
          <p:nvPr/>
        </p:nvGrpSpPr>
        <p:grpSpPr>
          <a:xfrm>
            <a:off x="172800" y="1134720"/>
            <a:ext cx="590400" cy="609840"/>
            <a:chOff x="0" y="0"/>
            <a:chExt cx="787200" cy="813120"/>
          </a:xfrm>
        </p:grpSpPr>
        <p:sp>
          <p:nvSpPr>
            <p:cNvPr id="164" name="Freeform 81">
              <a:extLst>
                <a:ext uri="{FF2B5EF4-FFF2-40B4-BE49-F238E27FC236}">
                  <a16:creationId xmlns:a16="http://schemas.microsoft.com/office/drawing/2014/main" id="{287F8740-8B56-180E-27D7-387C10F7B481}"/>
                </a:ext>
              </a:extLst>
            </p:cNvPr>
            <p:cNvSpPr/>
            <p:nvPr/>
          </p:nvSpPr>
          <p:spPr>
            <a:xfrm>
              <a:off x="0" y="0"/>
              <a:ext cx="787273" cy="813181"/>
            </a:xfrm>
            <a:custGeom>
              <a:avLst/>
              <a:gdLst/>
              <a:ahLst/>
              <a:cxnLst/>
              <a:rect l="l" t="t" r="r" b="b"/>
              <a:pathLst>
                <a:path w="787273" h="813181">
                  <a:moveTo>
                    <a:pt x="31496" y="517144"/>
                  </a:moveTo>
                  <a:cubicBezTo>
                    <a:pt x="43307" y="568452"/>
                    <a:pt x="66929" y="611886"/>
                    <a:pt x="102362" y="651383"/>
                  </a:cubicBezTo>
                  <a:cubicBezTo>
                    <a:pt x="228346" y="789559"/>
                    <a:pt x="432943" y="813181"/>
                    <a:pt x="586486" y="710565"/>
                  </a:cubicBezTo>
                  <a:cubicBezTo>
                    <a:pt x="736092" y="604012"/>
                    <a:pt x="787273" y="406654"/>
                    <a:pt x="708533" y="240792"/>
                  </a:cubicBezTo>
                  <a:cubicBezTo>
                    <a:pt x="625856" y="75057"/>
                    <a:pt x="440817" y="0"/>
                    <a:pt x="255778" y="59182"/>
                  </a:cubicBezTo>
                  <a:cubicBezTo>
                    <a:pt x="259715" y="82804"/>
                    <a:pt x="271526" y="98679"/>
                    <a:pt x="287274" y="114427"/>
                  </a:cubicBezTo>
                  <a:cubicBezTo>
                    <a:pt x="271526" y="98679"/>
                    <a:pt x="259715" y="82804"/>
                    <a:pt x="255778" y="59182"/>
                  </a:cubicBezTo>
                  <a:cubicBezTo>
                    <a:pt x="216408" y="70993"/>
                    <a:pt x="180975" y="82804"/>
                    <a:pt x="153416" y="118364"/>
                  </a:cubicBezTo>
                  <a:cubicBezTo>
                    <a:pt x="125857" y="126238"/>
                    <a:pt x="106172" y="146050"/>
                    <a:pt x="94361" y="165735"/>
                  </a:cubicBezTo>
                  <a:cubicBezTo>
                    <a:pt x="70866" y="225044"/>
                    <a:pt x="3937" y="264414"/>
                    <a:pt x="19685" y="343408"/>
                  </a:cubicBezTo>
                  <a:cubicBezTo>
                    <a:pt x="3937" y="355219"/>
                    <a:pt x="3937" y="371094"/>
                    <a:pt x="11811" y="390779"/>
                  </a:cubicBezTo>
                  <a:cubicBezTo>
                    <a:pt x="11811" y="402590"/>
                    <a:pt x="11811" y="410464"/>
                    <a:pt x="11811" y="422402"/>
                  </a:cubicBezTo>
                  <a:cubicBezTo>
                    <a:pt x="15748" y="430276"/>
                    <a:pt x="23622" y="438150"/>
                    <a:pt x="27559" y="446024"/>
                  </a:cubicBezTo>
                  <a:cubicBezTo>
                    <a:pt x="23622" y="438150"/>
                    <a:pt x="15748" y="430276"/>
                    <a:pt x="11811" y="422402"/>
                  </a:cubicBezTo>
                  <a:cubicBezTo>
                    <a:pt x="0" y="449961"/>
                    <a:pt x="7874" y="473710"/>
                    <a:pt x="27559" y="493395"/>
                  </a:cubicBezTo>
                  <a:cubicBezTo>
                    <a:pt x="23622" y="497332"/>
                    <a:pt x="27559" y="501269"/>
                    <a:pt x="31496" y="505206"/>
                  </a:cubicBezTo>
                  <a:cubicBezTo>
                    <a:pt x="31496" y="505206"/>
                    <a:pt x="27559" y="513080"/>
                    <a:pt x="27559" y="513080"/>
                  </a:cubicBezTo>
                  <a:cubicBezTo>
                    <a:pt x="27559" y="513080"/>
                    <a:pt x="31496" y="517017"/>
                    <a:pt x="31496" y="517017"/>
                  </a:cubicBezTo>
                  <a:close/>
                  <a:moveTo>
                    <a:pt x="385699" y="228981"/>
                  </a:moveTo>
                  <a:cubicBezTo>
                    <a:pt x="381762" y="209296"/>
                    <a:pt x="373888" y="201295"/>
                    <a:pt x="366014" y="189484"/>
                  </a:cubicBezTo>
                  <a:cubicBezTo>
                    <a:pt x="373888" y="201295"/>
                    <a:pt x="381762" y="209169"/>
                    <a:pt x="385699" y="228981"/>
                  </a:cubicBezTo>
                  <a:cubicBezTo>
                    <a:pt x="499872" y="264541"/>
                    <a:pt x="551053" y="319786"/>
                    <a:pt x="547116" y="410591"/>
                  </a:cubicBezTo>
                  <a:cubicBezTo>
                    <a:pt x="543179" y="489585"/>
                    <a:pt x="499872" y="536956"/>
                    <a:pt x="429006" y="568452"/>
                  </a:cubicBezTo>
                  <a:cubicBezTo>
                    <a:pt x="377825" y="592074"/>
                    <a:pt x="326644" y="556641"/>
                    <a:pt x="279400" y="560578"/>
                  </a:cubicBezTo>
                  <a:cubicBezTo>
                    <a:pt x="279400" y="560578"/>
                    <a:pt x="275463" y="560578"/>
                    <a:pt x="275463" y="560578"/>
                  </a:cubicBezTo>
                  <a:cubicBezTo>
                    <a:pt x="283337" y="540893"/>
                    <a:pt x="263652" y="532892"/>
                    <a:pt x="251841" y="521081"/>
                  </a:cubicBezTo>
                  <a:cubicBezTo>
                    <a:pt x="180975" y="446024"/>
                    <a:pt x="192786" y="355346"/>
                    <a:pt x="275463" y="268478"/>
                  </a:cubicBezTo>
                  <a:cubicBezTo>
                    <a:pt x="306959" y="248793"/>
                    <a:pt x="346329" y="232918"/>
                    <a:pt x="385699" y="228981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165" name="Group 82">
            <a:extLst>
              <a:ext uri="{FF2B5EF4-FFF2-40B4-BE49-F238E27FC236}">
                <a16:creationId xmlns:a16="http://schemas.microsoft.com/office/drawing/2014/main" id="{573E1696-B343-55C6-D95A-F1A116B433C7}"/>
              </a:ext>
            </a:extLst>
          </p:cNvPr>
          <p:cNvGrpSpPr/>
          <p:nvPr/>
        </p:nvGrpSpPr>
        <p:grpSpPr>
          <a:xfrm>
            <a:off x="14999040" y="1377360"/>
            <a:ext cx="311760" cy="534960"/>
            <a:chOff x="0" y="0"/>
            <a:chExt cx="415680" cy="713280"/>
          </a:xfrm>
        </p:grpSpPr>
        <p:sp>
          <p:nvSpPr>
            <p:cNvPr id="166" name="Freeform 83">
              <a:extLst>
                <a:ext uri="{FF2B5EF4-FFF2-40B4-BE49-F238E27FC236}">
                  <a16:creationId xmlns:a16="http://schemas.microsoft.com/office/drawing/2014/main" id="{D0DF6EDC-A856-79EB-04EB-44C0449B5DCA}"/>
                </a:ext>
              </a:extLst>
            </p:cNvPr>
            <p:cNvSpPr/>
            <p:nvPr/>
          </p:nvSpPr>
          <p:spPr>
            <a:xfrm>
              <a:off x="0" y="0"/>
              <a:ext cx="415671" cy="713359"/>
            </a:xfrm>
            <a:custGeom>
              <a:avLst/>
              <a:gdLst/>
              <a:ahLst/>
              <a:cxnLst/>
              <a:rect l="l" t="t" r="r" b="b"/>
              <a:pathLst>
                <a:path w="415671" h="713359">
                  <a:moveTo>
                    <a:pt x="415671" y="644271"/>
                  </a:moveTo>
                  <a:cubicBezTo>
                    <a:pt x="398399" y="641350"/>
                    <a:pt x="378206" y="638556"/>
                    <a:pt x="357886" y="635635"/>
                  </a:cubicBezTo>
                  <a:cubicBezTo>
                    <a:pt x="329057" y="632714"/>
                    <a:pt x="331851" y="615442"/>
                    <a:pt x="331851" y="595376"/>
                  </a:cubicBezTo>
                  <a:cubicBezTo>
                    <a:pt x="331851" y="511937"/>
                    <a:pt x="331851" y="428498"/>
                    <a:pt x="331851" y="342265"/>
                  </a:cubicBezTo>
                  <a:cubicBezTo>
                    <a:pt x="331851" y="304927"/>
                    <a:pt x="337566" y="273177"/>
                    <a:pt x="357886" y="241554"/>
                  </a:cubicBezTo>
                  <a:cubicBezTo>
                    <a:pt x="406908" y="166751"/>
                    <a:pt x="386715" y="68961"/>
                    <a:pt x="320421" y="14351"/>
                  </a:cubicBezTo>
                  <a:cubicBezTo>
                    <a:pt x="303149" y="0"/>
                    <a:pt x="294386" y="0"/>
                    <a:pt x="280035" y="11557"/>
                  </a:cubicBezTo>
                  <a:cubicBezTo>
                    <a:pt x="216535" y="63373"/>
                    <a:pt x="187706" y="161163"/>
                    <a:pt x="231013" y="224409"/>
                  </a:cubicBezTo>
                  <a:cubicBezTo>
                    <a:pt x="288798" y="304927"/>
                    <a:pt x="257048" y="388366"/>
                    <a:pt x="268478" y="483235"/>
                  </a:cubicBezTo>
                  <a:cubicBezTo>
                    <a:pt x="187706" y="422783"/>
                    <a:pt x="184785" y="417068"/>
                    <a:pt x="181864" y="339471"/>
                  </a:cubicBezTo>
                  <a:cubicBezTo>
                    <a:pt x="176149" y="276225"/>
                    <a:pt x="127000" y="218694"/>
                    <a:pt x="60579" y="201422"/>
                  </a:cubicBezTo>
                  <a:cubicBezTo>
                    <a:pt x="43307" y="198501"/>
                    <a:pt x="31750" y="201422"/>
                    <a:pt x="25908" y="218694"/>
                  </a:cubicBezTo>
                  <a:cubicBezTo>
                    <a:pt x="0" y="276098"/>
                    <a:pt x="14478" y="359537"/>
                    <a:pt x="66421" y="391160"/>
                  </a:cubicBezTo>
                  <a:cubicBezTo>
                    <a:pt x="141478" y="431419"/>
                    <a:pt x="178943" y="511937"/>
                    <a:pt x="254000" y="549402"/>
                  </a:cubicBezTo>
                  <a:cubicBezTo>
                    <a:pt x="280035" y="563753"/>
                    <a:pt x="265557" y="592582"/>
                    <a:pt x="265557" y="612648"/>
                  </a:cubicBezTo>
                  <a:cubicBezTo>
                    <a:pt x="268478" y="632841"/>
                    <a:pt x="256921" y="632841"/>
                    <a:pt x="242443" y="635635"/>
                  </a:cubicBezTo>
                  <a:cubicBezTo>
                    <a:pt x="239522" y="635635"/>
                    <a:pt x="239522" y="635635"/>
                    <a:pt x="239522" y="635635"/>
                  </a:cubicBezTo>
                  <a:cubicBezTo>
                    <a:pt x="239522" y="641350"/>
                    <a:pt x="236601" y="647192"/>
                    <a:pt x="230886" y="652907"/>
                  </a:cubicBezTo>
                  <a:cubicBezTo>
                    <a:pt x="256921" y="661543"/>
                    <a:pt x="265557" y="687451"/>
                    <a:pt x="262636" y="710438"/>
                  </a:cubicBezTo>
                  <a:cubicBezTo>
                    <a:pt x="297307" y="707517"/>
                    <a:pt x="331978" y="707517"/>
                    <a:pt x="366522" y="713359"/>
                  </a:cubicBezTo>
                  <a:cubicBezTo>
                    <a:pt x="366522" y="687451"/>
                    <a:pt x="383794" y="655828"/>
                    <a:pt x="415544" y="650113"/>
                  </a:cubicBezTo>
                  <a:cubicBezTo>
                    <a:pt x="415544" y="650113"/>
                    <a:pt x="415544" y="647192"/>
                    <a:pt x="415544" y="644398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67" name="Group 84">
            <a:extLst>
              <a:ext uri="{FF2B5EF4-FFF2-40B4-BE49-F238E27FC236}">
                <a16:creationId xmlns:a16="http://schemas.microsoft.com/office/drawing/2014/main" id="{82DF6043-24C5-0696-FBF7-F465DED3A780}"/>
              </a:ext>
            </a:extLst>
          </p:cNvPr>
          <p:cNvGrpSpPr/>
          <p:nvPr/>
        </p:nvGrpSpPr>
        <p:grpSpPr>
          <a:xfrm>
            <a:off x="15276240" y="1650240"/>
            <a:ext cx="142560" cy="190800"/>
            <a:chOff x="0" y="0"/>
            <a:chExt cx="190080" cy="254400"/>
          </a:xfrm>
        </p:grpSpPr>
        <p:sp>
          <p:nvSpPr>
            <p:cNvPr id="168" name="Freeform 85">
              <a:extLst>
                <a:ext uri="{FF2B5EF4-FFF2-40B4-BE49-F238E27FC236}">
                  <a16:creationId xmlns:a16="http://schemas.microsoft.com/office/drawing/2014/main" id="{1EBE6D83-904E-D90F-9EE0-5A301960642C}"/>
                </a:ext>
              </a:extLst>
            </p:cNvPr>
            <p:cNvSpPr/>
            <p:nvPr/>
          </p:nvSpPr>
          <p:spPr>
            <a:xfrm>
              <a:off x="0" y="0"/>
              <a:ext cx="190119" cy="254381"/>
            </a:xfrm>
            <a:custGeom>
              <a:avLst/>
              <a:gdLst/>
              <a:ahLst/>
              <a:cxnLst/>
              <a:rect l="l" t="t" r="r" b="b"/>
              <a:pathLst>
                <a:path w="190119" h="254381">
                  <a:moveTo>
                    <a:pt x="132461" y="2921"/>
                  </a:moveTo>
                  <a:cubicBezTo>
                    <a:pt x="54737" y="14478"/>
                    <a:pt x="0" y="78105"/>
                    <a:pt x="0" y="159004"/>
                  </a:cubicBezTo>
                  <a:cubicBezTo>
                    <a:pt x="0" y="242824"/>
                    <a:pt x="14351" y="254381"/>
                    <a:pt x="89281" y="216789"/>
                  </a:cubicBezTo>
                  <a:cubicBezTo>
                    <a:pt x="158369" y="182118"/>
                    <a:pt x="190119" y="104013"/>
                    <a:pt x="169926" y="26035"/>
                  </a:cubicBezTo>
                  <a:cubicBezTo>
                    <a:pt x="164211" y="5842"/>
                    <a:pt x="152654" y="0"/>
                    <a:pt x="132461" y="2921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69" name="Group 86">
            <a:extLst>
              <a:ext uri="{FF2B5EF4-FFF2-40B4-BE49-F238E27FC236}">
                <a16:creationId xmlns:a16="http://schemas.microsoft.com/office/drawing/2014/main" id="{349B977D-21F0-4BAD-B734-254D40CAEFED}"/>
              </a:ext>
            </a:extLst>
          </p:cNvPr>
          <p:cNvGrpSpPr/>
          <p:nvPr/>
        </p:nvGrpSpPr>
        <p:grpSpPr>
          <a:xfrm>
            <a:off x="13409280" y="1367280"/>
            <a:ext cx="311760" cy="534960"/>
            <a:chOff x="0" y="0"/>
            <a:chExt cx="415680" cy="713280"/>
          </a:xfrm>
        </p:grpSpPr>
        <p:sp>
          <p:nvSpPr>
            <p:cNvPr id="170" name="Freeform 87">
              <a:extLst>
                <a:ext uri="{FF2B5EF4-FFF2-40B4-BE49-F238E27FC236}">
                  <a16:creationId xmlns:a16="http://schemas.microsoft.com/office/drawing/2014/main" id="{FAD04CC6-C3D6-A079-9D54-6C9A6F3EFBEF}"/>
                </a:ext>
              </a:extLst>
            </p:cNvPr>
            <p:cNvSpPr/>
            <p:nvPr/>
          </p:nvSpPr>
          <p:spPr>
            <a:xfrm>
              <a:off x="0" y="0"/>
              <a:ext cx="415671" cy="713359"/>
            </a:xfrm>
            <a:custGeom>
              <a:avLst/>
              <a:gdLst/>
              <a:ahLst/>
              <a:cxnLst/>
              <a:rect l="l" t="t" r="r" b="b"/>
              <a:pathLst>
                <a:path w="415671" h="713359">
                  <a:moveTo>
                    <a:pt x="415671" y="644271"/>
                  </a:moveTo>
                  <a:cubicBezTo>
                    <a:pt x="398399" y="641350"/>
                    <a:pt x="378206" y="638556"/>
                    <a:pt x="357886" y="635635"/>
                  </a:cubicBezTo>
                  <a:cubicBezTo>
                    <a:pt x="329057" y="632714"/>
                    <a:pt x="331851" y="615442"/>
                    <a:pt x="331851" y="595376"/>
                  </a:cubicBezTo>
                  <a:cubicBezTo>
                    <a:pt x="331851" y="511937"/>
                    <a:pt x="331851" y="428498"/>
                    <a:pt x="331851" y="342265"/>
                  </a:cubicBezTo>
                  <a:cubicBezTo>
                    <a:pt x="331851" y="304927"/>
                    <a:pt x="337566" y="273177"/>
                    <a:pt x="357886" y="241554"/>
                  </a:cubicBezTo>
                  <a:cubicBezTo>
                    <a:pt x="406908" y="166751"/>
                    <a:pt x="386715" y="68961"/>
                    <a:pt x="320421" y="14351"/>
                  </a:cubicBezTo>
                  <a:cubicBezTo>
                    <a:pt x="303149" y="0"/>
                    <a:pt x="294386" y="0"/>
                    <a:pt x="280035" y="11557"/>
                  </a:cubicBezTo>
                  <a:cubicBezTo>
                    <a:pt x="216535" y="63373"/>
                    <a:pt x="187706" y="161163"/>
                    <a:pt x="231013" y="224409"/>
                  </a:cubicBezTo>
                  <a:cubicBezTo>
                    <a:pt x="288798" y="304927"/>
                    <a:pt x="257048" y="388366"/>
                    <a:pt x="268478" y="483235"/>
                  </a:cubicBezTo>
                  <a:cubicBezTo>
                    <a:pt x="187706" y="422783"/>
                    <a:pt x="184785" y="417068"/>
                    <a:pt x="181864" y="339471"/>
                  </a:cubicBezTo>
                  <a:cubicBezTo>
                    <a:pt x="176149" y="276225"/>
                    <a:pt x="127000" y="218694"/>
                    <a:pt x="60579" y="201422"/>
                  </a:cubicBezTo>
                  <a:cubicBezTo>
                    <a:pt x="43307" y="198501"/>
                    <a:pt x="31750" y="201422"/>
                    <a:pt x="25908" y="218694"/>
                  </a:cubicBezTo>
                  <a:cubicBezTo>
                    <a:pt x="0" y="276098"/>
                    <a:pt x="14478" y="359537"/>
                    <a:pt x="66421" y="391160"/>
                  </a:cubicBezTo>
                  <a:cubicBezTo>
                    <a:pt x="141478" y="431419"/>
                    <a:pt x="178943" y="511937"/>
                    <a:pt x="254000" y="549402"/>
                  </a:cubicBezTo>
                  <a:cubicBezTo>
                    <a:pt x="280035" y="563753"/>
                    <a:pt x="265557" y="592582"/>
                    <a:pt x="265557" y="612648"/>
                  </a:cubicBezTo>
                  <a:cubicBezTo>
                    <a:pt x="268478" y="632841"/>
                    <a:pt x="256921" y="632841"/>
                    <a:pt x="242443" y="635635"/>
                  </a:cubicBezTo>
                  <a:cubicBezTo>
                    <a:pt x="239522" y="635635"/>
                    <a:pt x="239522" y="635635"/>
                    <a:pt x="239522" y="635635"/>
                  </a:cubicBezTo>
                  <a:cubicBezTo>
                    <a:pt x="239522" y="641350"/>
                    <a:pt x="236601" y="647192"/>
                    <a:pt x="230886" y="652907"/>
                  </a:cubicBezTo>
                  <a:cubicBezTo>
                    <a:pt x="256921" y="661543"/>
                    <a:pt x="265557" y="687451"/>
                    <a:pt x="262636" y="710438"/>
                  </a:cubicBezTo>
                  <a:cubicBezTo>
                    <a:pt x="297307" y="707517"/>
                    <a:pt x="331978" y="707517"/>
                    <a:pt x="366522" y="713359"/>
                  </a:cubicBezTo>
                  <a:cubicBezTo>
                    <a:pt x="366522" y="687451"/>
                    <a:pt x="383794" y="655828"/>
                    <a:pt x="415544" y="650113"/>
                  </a:cubicBezTo>
                  <a:cubicBezTo>
                    <a:pt x="415544" y="650113"/>
                    <a:pt x="415544" y="647192"/>
                    <a:pt x="415544" y="644398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71" name="Group 88">
            <a:extLst>
              <a:ext uri="{FF2B5EF4-FFF2-40B4-BE49-F238E27FC236}">
                <a16:creationId xmlns:a16="http://schemas.microsoft.com/office/drawing/2014/main" id="{EACBF899-DE3C-21E3-3B6D-634BF73FCCDB}"/>
              </a:ext>
            </a:extLst>
          </p:cNvPr>
          <p:cNvGrpSpPr/>
          <p:nvPr/>
        </p:nvGrpSpPr>
        <p:grpSpPr>
          <a:xfrm>
            <a:off x="13687200" y="1640160"/>
            <a:ext cx="142560" cy="190800"/>
            <a:chOff x="0" y="0"/>
            <a:chExt cx="190080" cy="254400"/>
          </a:xfrm>
        </p:grpSpPr>
        <p:sp>
          <p:nvSpPr>
            <p:cNvPr id="172" name="Freeform 89">
              <a:extLst>
                <a:ext uri="{FF2B5EF4-FFF2-40B4-BE49-F238E27FC236}">
                  <a16:creationId xmlns:a16="http://schemas.microsoft.com/office/drawing/2014/main" id="{EA6D3D98-23CC-9B59-55AB-A42A49A15A91}"/>
                </a:ext>
              </a:extLst>
            </p:cNvPr>
            <p:cNvSpPr/>
            <p:nvPr/>
          </p:nvSpPr>
          <p:spPr>
            <a:xfrm>
              <a:off x="0" y="0"/>
              <a:ext cx="190119" cy="254381"/>
            </a:xfrm>
            <a:custGeom>
              <a:avLst/>
              <a:gdLst/>
              <a:ahLst/>
              <a:cxnLst/>
              <a:rect l="l" t="t" r="r" b="b"/>
              <a:pathLst>
                <a:path w="190119" h="254381">
                  <a:moveTo>
                    <a:pt x="132461" y="2921"/>
                  </a:moveTo>
                  <a:cubicBezTo>
                    <a:pt x="54737" y="14478"/>
                    <a:pt x="0" y="78105"/>
                    <a:pt x="0" y="159004"/>
                  </a:cubicBezTo>
                  <a:cubicBezTo>
                    <a:pt x="0" y="242824"/>
                    <a:pt x="14351" y="254381"/>
                    <a:pt x="89281" y="216789"/>
                  </a:cubicBezTo>
                  <a:cubicBezTo>
                    <a:pt x="158369" y="182118"/>
                    <a:pt x="190119" y="104013"/>
                    <a:pt x="169926" y="26035"/>
                  </a:cubicBezTo>
                  <a:cubicBezTo>
                    <a:pt x="164211" y="5842"/>
                    <a:pt x="152654" y="0"/>
                    <a:pt x="132461" y="2921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73" name="Group 90">
            <a:extLst>
              <a:ext uri="{FF2B5EF4-FFF2-40B4-BE49-F238E27FC236}">
                <a16:creationId xmlns:a16="http://schemas.microsoft.com/office/drawing/2014/main" id="{79A4E54E-102A-4917-D0A8-103913554740}"/>
              </a:ext>
            </a:extLst>
          </p:cNvPr>
          <p:cNvGrpSpPr/>
          <p:nvPr/>
        </p:nvGrpSpPr>
        <p:grpSpPr>
          <a:xfrm>
            <a:off x="11795040" y="1367280"/>
            <a:ext cx="311760" cy="534960"/>
            <a:chOff x="0" y="0"/>
            <a:chExt cx="415680" cy="713280"/>
          </a:xfrm>
        </p:grpSpPr>
        <p:sp>
          <p:nvSpPr>
            <p:cNvPr id="174" name="Freeform 91">
              <a:extLst>
                <a:ext uri="{FF2B5EF4-FFF2-40B4-BE49-F238E27FC236}">
                  <a16:creationId xmlns:a16="http://schemas.microsoft.com/office/drawing/2014/main" id="{D4E2E696-4EC1-BE99-7C78-6BD445F7A964}"/>
                </a:ext>
              </a:extLst>
            </p:cNvPr>
            <p:cNvSpPr/>
            <p:nvPr/>
          </p:nvSpPr>
          <p:spPr>
            <a:xfrm>
              <a:off x="0" y="0"/>
              <a:ext cx="415671" cy="713359"/>
            </a:xfrm>
            <a:custGeom>
              <a:avLst/>
              <a:gdLst/>
              <a:ahLst/>
              <a:cxnLst/>
              <a:rect l="l" t="t" r="r" b="b"/>
              <a:pathLst>
                <a:path w="415671" h="713359">
                  <a:moveTo>
                    <a:pt x="415671" y="644271"/>
                  </a:moveTo>
                  <a:cubicBezTo>
                    <a:pt x="398399" y="641350"/>
                    <a:pt x="378206" y="638556"/>
                    <a:pt x="357886" y="635635"/>
                  </a:cubicBezTo>
                  <a:cubicBezTo>
                    <a:pt x="329057" y="632714"/>
                    <a:pt x="331851" y="615442"/>
                    <a:pt x="331851" y="595376"/>
                  </a:cubicBezTo>
                  <a:cubicBezTo>
                    <a:pt x="331851" y="511937"/>
                    <a:pt x="331851" y="428498"/>
                    <a:pt x="331851" y="342265"/>
                  </a:cubicBezTo>
                  <a:cubicBezTo>
                    <a:pt x="331851" y="304927"/>
                    <a:pt x="337566" y="273177"/>
                    <a:pt x="357886" y="241554"/>
                  </a:cubicBezTo>
                  <a:cubicBezTo>
                    <a:pt x="406908" y="166751"/>
                    <a:pt x="386715" y="68961"/>
                    <a:pt x="320421" y="14351"/>
                  </a:cubicBezTo>
                  <a:cubicBezTo>
                    <a:pt x="303149" y="0"/>
                    <a:pt x="294386" y="0"/>
                    <a:pt x="280035" y="11557"/>
                  </a:cubicBezTo>
                  <a:cubicBezTo>
                    <a:pt x="216535" y="63373"/>
                    <a:pt x="187706" y="161163"/>
                    <a:pt x="231013" y="224409"/>
                  </a:cubicBezTo>
                  <a:cubicBezTo>
                    <a:pt x="288798" y="304927"/>
                    <a:pt x="257048" y="388366"/>
                    <a:pt x="268478" y="483235"/>
                  </a:cubicBezTo>
                  <a:cubicBezTo>
                    <a:pt x="187706" y="422783"/>
                    <a:pt x="184785" y="417068"/>
                    <a:pt x="181864" y="339471"/>
                  </a:cubicBezTo>
                  <a:cubicBezTo>
                    <a:pt x="176149" y="276225"/>
                    <a:pt x="127000" y="218694"/>
                    <a:pt x="60579" y="201422"/>
                  </a:cubicBezTo>
                  <a:cubicBezTo>
                    <a:pt x="43307" y="198501"/>
                    <a:pt x="31750" y="201422"/>
                    <a:pt x="25908" y="218694"/>
                  </a:cubicBezTo>
                  <a:cubicBezTo>
                    <a:pt x="0" y="276098"/>
                    <a:pt x="14478" y="359537"/>
                    <a:pt x="66421" y="391160"/>
                  </a:cubicBezTo>
                  <a:cubicBezTo>
                    <a:pt x="141478" y="431419"/>
                    <a:pt x="178943" y="511937"/>
                    <a:pt x="254000" y="549402"/>
                  </a:cubicBezTo>
                  <a:cubicBezTo>
                    <a:pt x="280035" y="563753"/>
                    <a:pt x="265557" y="592582"/>
                    <a:pt x="265557" y="612648"/>
                  </a:cubicBezTo>
                  <a:cubicBezTo>
                    <a:pt x="268478" y="632841"/>
                    <a:pt x="256921" y="632841"/>
                    <a:pt x="242443" y="635635"/>
                  </a:cubicBezTo>
                  <a:cubicBezTo>
                    <a:pt x="239522" y="635635"/>
                    <a:pt x="239522" y="635635"/>
                    <a:pt x="239522" y="635635"/>
                  </a:cubicBezTo>
                  <a:cubicBezTo>
                    <a:pt x="239522" y="641350"/>
                    <a:pt x="236601" y="647192"/>
                    <a:pt x="230886" y="652907"/>
                  </a:cubicBezTo>
                  <a:cubicBezTo>
                    <a:pt x="256921" y="661543"/>
                    <a:pt x="265557" y="687451"/>
                    <a:pt x="262636" y="710438"/>
                  </a:cubicBezTo>
                  <a:cubicBezTo>
                    <a:pt x="297307" y="707517"/>
                    <a:pt x="331978" y="707517"/>
                    <a:pt x="366522" y="713359"/>
                  </a:cubicBezTo>
                  <a:cubicBezTo>
                    <a:pt x="366522" y="687451"/>
                    <a:pt x="383794" y="655828"/>
                    <a:pt x="415544" y="650113"/>
                  </a:cubicBezTo>
                  <a:cubicBezTo>
                    <a:pt x="415544" y="650113"/>
                    <a:pt x="415544" y="647192"/>
                    <a:pt x="415544" y="644398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75" name="Group 92">
            <a:extLst>
              <a:ext uri="{FF2B5EF4-FFF2-40B4-BE49-F238E27FC236}">
                <a16:creationId xmlns:a16="http://schemas.microsoft.com/office/drawing/2014/main" id="{9EB1AF2A-588C-D4E9-EFB6-B913A57494CF}"/>
              </a:ext>
            </a:extLst>
          </p:cNvPr>
          <p:cNvGrpSpPr/>
          <p:nvPr/>
        </p:nvGrpSpPr>
        <p:grpSpPr>
          <a:xfrm>
            <a:off x="12072960" y="1640160"/>
            <a:ext cx="142560" cy="190800"/>
            <a:chOff x="0" y="0"/>
            <a:chExt cx="190080" cy="254400"/>
          </a:xfrm>
        </p:grpSpPr>
        <p:sp>
          <p:nvSpPr>
            <p:cNvPr id="176" name="Freeform 93">
              <a:extLst>
                <a:ext uri="{FF2B5EF4-FFF2-40B4-BE49-F238E27FC236}">
                  <a16:creationId xmlns:a16="http://schemas.microsoft.com/office/drawing/2014/main" id="{6E41DC09-BDA9-C963-7394-3300697199F8}"/>
                </a:ext>
              </a:extLst>
            </p:cNvPr>
            <p:cNvSpPr/>
            <p:nvPr/>
          </p:nvSpPr>
          <p:spPr>
            <a:xfrm>
              <a:off x="0" y="0"/>
              <a:ext cx="190119" cy="254381"/>
            </a:xfrm>
            <a:custGeom>
              <a:avLst/>
              <a:gdLst/>
              <a:ahLst/>
              <a:cxnLst/>
              <a:rect l="l" t="t" r="r" b="b"/>
              <a:pathLst>
                <a:path w="190119" h="254381">
                  <a:moveTo>
                    <a:pt x="132461" y="2921"/>
                  </a:moveTo>
                  <a:cubicBezTo>
                    <a:pt x="54737" y="14478"/>
                    <a:pt x="0" y="78105"/>
                    <a:pt x="0" y="159004"/>
                  </a:cubicBezTo>
                  <a:cubicBezTo>
                    <a:pt x="0" y="242824"/>
                    <a:pt x="14351" y="254381"/>
                    <a:pt x="89281" y="216789"/>
                  </a:cubicBezTo>
                  <a:cubicBezTo>
                    <a:pt x="158369" y="182118"/>
                    <a:pt x="190119" y="104013"/>
                    <a:pt x="169926" y="26035"/>
                  </a:cubicBezTo>
                  <a:cubicBezTo>
                    <a:pt x="164211" y="5842"/>
                    <a:pt x="152654" y="0"/>
                    <a:pt x="132461" y="2921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77" name="Group 94">
            <a:extLst>
              <a:ext uri="{FF2B5EF4-FFF2-40B4-BE49-F238E27FC236}">
                <a16:creationId xmlns:a16="http://schemas.microsoft.com/office/drawing/2014/main" id="{D6A3F00A-FD91-2749-5447-CD834D8844FF}"/>
              </a:ext>
            </a:extLst>
          </p:cNvPr>
          <p:cNvGrpSpPr/>
          <p:nvPr/>
        </p:nvGrpSpPr>
        <p:grpSpPr>
          <a:xfrm>
            <a:off x="3012480" y="1368720"/>
            <a:ext cx="311760" cy="534960"/>
            <a:chOff x="0" y="0"/>
            <a:chExt cx="415680" cy="713280"/>
          </a:xfrm>
        </p:grpSpPr>
        <p:sp>
          <p:nvSpPr>
            <p:cNvPr id="178" name="Freeform 95">
              <a:extLst>
                <a:ext uri="{FF2B5EF4-FFF2-40B4-BE49-F238E27FC236}">
                  <a16:creationId xmlns:a16="http://schemas.microsoft.com/office/drawing/2014/main" id="{25E03202-C7A7-6A6F-0C9C-40B57D150903}"/>
                </a:ext>
              </a:extLst>
            </p:cNvPr>
            <p:cNvSpPr/>
            <p:nvPr/>
          </p:nvSpPr>
          <p:spPr>
            <a:xfrm>
              <a:off x="0" y="0"/>
              <a:ext cx="415671" cy="713359"/>
            </a:xfrm>
            <a:custGeom>
              <a:avLst/>
              <a:gdLst/>
              <a:ahLst/>
              <a:cxnLst/>
              <a:rect l="l" t="t" r="r" b="b"/>
              <a:pathLst>
                <a:path w="415671" h="713359">
                  <a:moveTo>
                    <a:pt x="415671" y="644271"/>
                  </a:moveTo>
                  <a:cubicBezTo>
                    <a:pt x="398399" y="641350"/>
                    <a:pt x="378206" y="638556"/>
                    <a:pt x="357886" y="635635"/>
                  </a:cubicBezTo>
                  <a:cubicBezTo>
                    <a:pt x="329057" y="632714"/>
                    <a:pt x="331851" y="615442"/>
                    <a:pt x="331851" y="595376"/>
                  </a:cubicBezTo>
                  <a:cubicBezTo>
                    <a:pt x="331851" y="511937"/>
                    <a:pt x="331851" y="428498"/>
                    <a:pt x="331851" y="342265"/>
                  </a:cubicBezTo>
                  <a:cubicBezTo>
                    <a:pt x="331851" y="304927"/>
                    <a:pt x="337566" y="273177"/>
                    <a:pt x="357886" y="241554"/>
                  </a:cubicBezTo>
                  <a:cubicBezTo>
                    <a:pt x="406908" y="166751"/>
                    <a:pt x="386715" y="68961"/>
                    <a:pt x="320421" y="14351"/>
                  </a:cubicBezTo>
                  <a:cubicBezTo>
                    <a:pt x="303149" y="0"/>
                    <a:pt x="294386" y="0"/>
                    <a:pt x="280035" y="11557"/>
                  </a:cubicBezTo>
                  <a:cubicBezTo>
                    <a:pt x="216535" y="63373"/>
                    <a:pt x="187706" y="161163"/>
                    <a:pt x="231013" y="224409"/>
                  </a:cubicBezTo>
                  <a:cubicBezTo>
                    <a:pt x="288798" y="304927"/>
                    <a:pt x="257048" y="388366"/>
                    <a:pt x="268478" y="483235"/>
                  </a:cubicBezTo>
                  <a:cubicBezTo>
                    <a:pt x="187706" y="422783"/>
                    <a:pt x="184785" y="417068"/>
                    <a:pt x="181864" y="339471"/>
                  </a:cubicBezTo>
                  <a:cubicBezTo>
                    <a:pt x="176149" y="276225"/>
                    <a:pt x="127000" y="218694"/>
                    <a:pt x="60579" y="201422"/>
                  </a:cubicBezTo>
                  <a:cubicBezTo>
                    <a:pt x="43307" y="198501"/>
                    <a:pt x="31750" y="201422"/>
                    <a:pt x="25908" y="218694"/>
                  </a:cubicBezTo>
                  <a:cubicBezTo>
                    <a:pt x="0" y="276098"/>
                    <a:pt x="14478" y="359537"/>
                    <a:pt x="66421" y="391160"/>
                  </a:cubicBezTo>
                  <a:cubicBezTo>
                    <a:pt x="141478" y="431419"/>
                    <a:pt x="178943" y="511937"/>
                    <a:pt x="254000" y="549402"/>
                  </a:cubicBezTo>
                  <a:cubicBezTo>
                    <a:pt x="280035" y="563753"/>
                    <a:pt x="265557" y="592582"/>
                    <a:pt x="265557" y="612648"/>
                  </a:cubicBezTo>
                  <a:cubicBezTo>
                    <a:pt x="268478" y="632841"/>
                    <a:pt x="256921" y="632841"/>
                    <a:pt x="242443" y="635635"/>
                  </a:cubicBezTo>
                  <a:cubicBezTo>
                    <a:pt x="239522" y="635635"/>
                    <a:pt x="239522" y="635635"/>
                    <a:pt x="239522" y="635635"/>
                  </a:cubicBezTo>
                  <a:cubicBezTo>
                    <a:pt x="239522" y="641350"/>
                    <a:pt x="236601" y="647192"/>
                    <a:pt x="230886" y="652907"/>
                  </a:cubicBezTo>
                  <a:cubicBezTo>
                    <a:pt x="256921" y="661543"/>
                    <a:pt x="265557" y="687451"/>
                    <a:pt x="262636" y="710438"/>
                  </a:cubicBezTo>
                  <a:cubicBezTo>
                    <a:pt x="297307" y="707517"/>
                    <a:pt x="331978" y="707517"/>
                    <a:pt x="366522" y="713359"/>
                  </a:cubicBezTo>
                  <a:cubicBezTo>
                    <a:pt x="366522" y="687451"/>
                    <a:pt x="383794" y="655828"/>
                    <a:pt x="415544" y="650113"/>
                  </a:cubicBezTo>
                  <a:cubicBezTo>
                    <a:pt x="415544" y="650113"/>
                    <a:pt x="415544" y="647192"/>
                    <a:pt x="415544" y="644398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79" name="Group 96">
            <a:extLst>
              <a:ext uri="{FF2B5EF4-FFF2-40B4-BE49-F238E27FC236}">
                <a16:creationId xmlns:a16="http://schemas.microsoft.com/office/drawing/2014/main" id="{477E15CD-67C7-EB3E-C0E9-DC924FDD56DF}"/>
              </a:ext>
            </a:extLst>
          </p:cNvPr>
          <p:cNvGrpSpPr/>
          <p:nvPr/>
        </p:nvGrpSpPr>
        <p:grpSpPr>
          <a:xfrm>
            <a:off x="3290400" y="1642320"/>
            <a:ext cx="142560" cy="190800"/>
            <a:chOff x="0" y="0"/>
            <a:chExt cx="190080" cy="254400"/>
          </a:xfrm>
        </p:grpSpPr>
        <p:sp>
          <p:nvSpPr>
            <p:cNvPr id="180" name="Freeform 97">
              <a:extLst>
                <a:ext uri="{FF2B5EF4-FFF2-40B4-BE49-F238E27FC236}">
                  <a16:creationId xmlns:a16="http://schemas.microsoft.com/office/drawing/2014/main" id="{07BB6BB0-2A5D-800C-F772-2EFF97C99786}"/>
                </a:ext>
              </a:extLst>
            </p:cNvPr>
            <p:cNvSpPr/>
            <p:nvPr/>
          </p:nvSpPr>
          <p:spPr>
            <a:xfrm>
              <a:off x="0" y="0"/>
              <a:ext cx="190119" cy="254381"/>
            </a:xfrm>
            <a:custGeom>
              <a:avLst/>
              <a:gdLst/>
              <a:ahLst/>
              <a:cxnLst/>
              <a:rect l="l" t="t" r="r" b="b"/>
              <a:pathLst>
                <a:path w="190119" h="254381">
                  <a:moveTo>
                    <a:pt x="132461" y="2921"/>
                  </a:moveTo>
                  <a:cubicBezTo>
                    <a:pt x="54737" y="14478"/>
                    <a:pt x="0" y="78105"/>
                    <a:pt x="0" y="159004"/>
                  </a:cubicBezTo>
                  <a:cubicBezTo>
                    <a:pt x="0" y="242824"/>
                    <a:pt x="14351" y="254381"/>
                    <a:pt x="89281" y="216789"/>
                  </a:cubicBezTo>
                  <a:cubicBezTo>
                    <a:pt x="158369" y="182118"/>
                    <a:pt x="190119" y="104013"/>
                    <a:pt x="169926" y="26035"/>
                  </a:cubicBezTo>
                  <a:cubicBezTo>
                    <a:pt x="164211" y="5842"/>
                    <a:pt x="152654" y="0"/>
                    <a:pt x="132461" y="2921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81" name="Group 98">
            <a:extLst>
              <a:ext uri="{FF2B5EF4-FFF2-40B4-BE49-F238E27FC236}">
                <a16:creationId xmlns:a16="http://schemas.microsoft.com/office/drawing/2014/main" id="{A1CCAD8B-92C3-FCDC-01D0-EFAB4682CD08}"/>
              </a:ext>
            </a:extLst>
          </p:cNvPr>
          <p:cNvGrpSpPr/>
          <p:nvPr/>
        </p:nvGrpSpPr>
        <p:grpSpPr>
          <a:xfrm>
            <a:off x="2200320" y="1371600"/>
            <a:ext cx="311760" cy="534960"/>
            <a:chOff x="0" y="0"/>
            <a:chExt cx="415680" cy="713280"/>
          </a:xfrm>
        </p:grpSpPr>
        <p:sp>
          <p:nvSpPr>
            <p:cNvPr id="182" name="Freeform 99">
              <a:extLst>
                <a:ext uri="{FF2B5EF4-FFF2-40B4-BE49-F238E27FC236}">
                  <a16:creationId xmlns:a16="http://schemas.microsoft.com/office/drawing/2014/main" id="{3D920FE0-4781-079D-75FE-792DFE56A527}"/>
                </a:ext>
              </a:extLst>
            </p:cNvPr>
            <p:cNvSpPr/>
            <p:nvPr/>
          </p:nvSpPr>
          <p:spPr>
            <a:xfrm>
              <a:off x="0" y="0"/>
              <a:ext cx="415671" cy="713359"/>
            </a:xfrm>
            <a:custGeom>
              <a:avLst/>
              <a:gdLst/>
              <a:ahLst/>
              <a:cxnLst/>
              <a:rect l="l" t="t" r="r" b="b"/>
              <a:pathLst>
                <a:path w="415671" h="713359">
                  <a:moveTo>
                    <a:pt x="415671" y="644271"/>
                  </a:moveTo>
                  <a:cubicBezTo>
                    <a:pt x="398399" y="641350"/>
                    <a:pt x="378206" y="638556"/>
                    <a:pt x="357886" y="635635"/>
                  </a:cubicBezTo>
                  <a:cubicBezTo>
                    <a:pt x="329057" y="632714"/>
                    <a:pt x="331851" y="615442"/>
                    <a:pt x="331851" y="595376"/>
                  </a:cubicBezTo>
                  <a:cubicBezTo>
                    <a:pt x="331851" y="511937"/>
                    <a:pt x="331851" y="428498"/>
                    <a:pt x="331851" y="342265"/>
                  </a:cubicBezTo>
                  <a:cubicBezTo>
                    <a:pt x="331851" y="304927"/>
                    <a:pt x="337566" y="273177"/>
                    <a:pt x="357886" y="241554"/>
                  </a:cubicBezTo>
                  <a:cubicBezTo>
                    <a:pt x="406908" y="166751"/>
                    <a:pt x="386715" y="68961"/>
                    <a:pt x="320421" y="14351"/>
                  </a:cubicBezTo>
                  <a:cubicBezTo>
                    <a:pt x="303149" y="0"/>
                    <a:pt x="294386" y="0"/>
                    <a:pt x="280035" y="11557"/>
                  </a:cubicBezTo>
                  <a:cubicBezTo>
                    <a:pt x="216535" y="63373"/>
                    <a:pt x="187706" y="161163"/>
                    <a:pt x="231013" y="224409"/>
                  </a:cubicBezTo>
                  <a:cubicBezTo>
                    <a:pt x="288798" y="304927"/>
                    <a:pt x="257048" y="388366"/>
                    <a:pt x="268478" y="483235"/>
                  </a:cubicBezTo>
                  <a:cubicBezTo>
                    <a:pt x="187706" y="422783"/>
                    <a:pt x="184785" y="417068"/>
                    <a:pt x="181864" y="339471"/>
                  </a:cubicBezTo>
                  <a:cubicBezTo>
                    <a:pt x="176149" y="276225"/>
                    <a:pt x="127000" y="218694"/>
                    <a:pt x="60579" y="201422"/>
                  </a:cubicBezTo>
                  <a:cubicBezTo>
                    <a:pt x="43307" y="198501"/>
                    <a:pt x="31750" y="201422"/>
                    <a:pt x="25908" y="218694"/>
                  </a:cubicBezTo>
                  <a:cubicBezTo>
                    <a:pt x="0" y="276098"/>
                    <a:pt x="14478" y="359537"/>
                    <a:pt x="66421" y="391160"/>
                  </a:cubicBezTo>
                  <a:cubicBezTo>
                    <a:pt x="141478" y="431419"/>
                    <a:pt x="178943" y="511937"/>
                    <a:pt x="254000" y="549402"/>
                  </a:cubicBezTo>
                  <a:cubicBezTo>
                    <a:pt x="280035" y="563753"/>
                    <a:pt x="265557" y="592582"/>
                    <a:pt x="265557" y="612648"/>
                  </a:cubicBezTo>
                  <a:cubicBezTo>
                    <a:pt x="268478" y="632841"/>
                    <a:pt x="256921" y="632841"/>
                    <a:pt x="242443" y="635635"/>
                  </a:cubicBezTo>
                  <a:cubicBezTo>
                    <a:pt x="239522" y="635635"/>
                    <a:pt x="239522" y="635635"/>
                    <a:pt x="239522" y="635635"/>
                  </a:cubicBezTo>
                  <a:cubicBezTo>
                    <a:pt x="239522" y="641350"/>
                    <a:pt x="236601" y="647192"/>
                    <a:pt x="230886" y="652907"/>
                  </a:cubicBezTo>
                  <a:cubicBezTo>
                    <a:pt x="256921" y="661543"/>
                    <a:pt x="265557" y="687451"/>
                    <a:pt x="262636" y="710438"/>
                  </a:cubicBezTo>
                  <a:cubicBezTo>
                    <a:pt x="297307" y="707517"/>
                    <a:pt x="331978" y="707517"/>
                    <a:pt x="366522" y="713359"/>
                  </a:cubicBezTo>
                  <a:cubicBezTo>
                    <a:pt x="366522" y="687451"/>
                    <a:pt x="383794" y="655828"/>
                    <a:pt x="415544" y="650113"/>
                  </a:cubicBezTo>
                  <a:cubicBezTo>
                    <a:pt x="415544" y="650113"/>
                    <a:pt x="415544" y="647192"/>
                    <a:pt x="415544" y="644398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83" name="Group 100">
            <a:extLst>
              <a:ext uri="{FF2B5EF4-FFF2-40B4-BE49-F238E27FC236}">
                <a16:creationId xmlns:a16="http://schemas.microsoft.com/office/drawing/2014/main" id="{1D4383EA-DE63-2554-62AF-BAE04B7C72E1}"/>
              </a:ext>
            </a:extLst>
          </p:cNvPr>
          <p:cNvGrpSpPr/>
          <p:nvPr/>
        </p:nvGrpSpPr>
        <p:grpSpPr>
          <a:xfrm>
            <a:off x="2478240" y="1645200"/>
            <a:ext cx="142560" cy="190800"/>
            <a:chOff x="0" y="0"/>
            <a:chExt cx="190080" cy="254400"/>
          </a:xfrm>
        </p:grpSpPr>
        <p:sp>
          <p:nvSpPr>
            <p:cNvPr id="184" name="Freeform 101">
              <a:extLst>
                <a:ext uri="{FF2B5EF4-FFF2-40B4-BE49-F238E27FC236}">
                  <a16:creationId xmlns:a16="http://schemas.microsoft.com/office/drawing/2014/main" id="{2F38DA86-8510-F74B-3BDC-F895EA9F78DC}"/>
                </a:ext>
              </a:extLst>
            </p:cNvPr>
            <p:cNvSpPr/>
            <p:nvPr/>
          </p:nvSpPr>
          <p:spPr>
            <a:xfrm>
              <a:off x="0" y="0"/>
              <a:ext cx="190119" cy="254381"/>
            </a:xfrm>
            <a:custGeom>
              <a:avLst/>
              <a:gdLst/>
              <a:ahLst/>
              <a:cxnLst/>
              <a:rect l="l" t="t" r="r" b="b"/>
              <a:pathLst>
                <a:path w="190119" h="254381">
                  <a:moveTo>
                    <a:pt x="132461" y="2921"/>
                  </a:moveTo>
                  <a:cubicBezTo>
                    <a:pt x="54737" y="14478"/>
                    <a:pt x="0" y="78105"/>
                    <a:pt x="0" y="159004"/>
                  </a:cubicBezTo>
                  <a:cubicBezTo>
                    <a:pt x="0" y="242824"/>
                    <a:pt x="14351" y="254381"/>
                    <a:pt x="89281" y="216789"/>
                  </a:cubicBezTo>
                  <a:cubicBezTo>
                    <a:pt x="158369" y="182118"/>
                    <a:pt x="190119" y="104013"/>
                    <a:pt x="169926" y="26035"/>
                  </a:cubicBezTo>
                  <a:cubicBezTo>
                    <a:pt x="164211" y="5842"/>
                    <a:pt x="152654" y="0"/>
                    <a:pt x="132461" y="2921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32" name="Google Shape;8440;p75">
            <a:extLst>
              <a:ext uri="{FF2B5EF4-FFF2-40B4-BE49-F238E27FC236}">
                <a16:creationId xmlns:a16="http://schemas.microsoft.com/office/drawing/2014/main" id="{BA6C744D-D443-3DE9-522D-83F096D325BB}"/>
              </a:ext>
            </a:extLst>
          </p:cNvPr>
          <p:cNvGrpSpPr/>
          <p:nvPr/>
        </p:nvGrpSpPr>
        <p:grpSpPr>
          <a:xfrm>
            <a:off x="1287695" y="2452745"/>
            <a:ext cx="3272234" cy="3052288"/>
            <a:chOff x="729238" y="1179665"/>
            <a:chExt cx="1636117" cy="1526144"/>
          </a:xfrm>
        </p:grpSpPr>
        <p:grpSp>
          <p:nvGrpSpPr>
            <p:cNvPr id="33" name="Google Shape;8441;p75">
              <a:extLst>
                <a:ext uri="{FF2B5EF4-FFF2-40B4-BE49-F238E27FC236}">
                  <a16:creationId xmlns:a16="http://schemas.microsoft.com/office/drawing/2014/main" id="{60D93F15-ADF9-5137-A1D5-A9495D690090}"/>
                </a:ext>
              </a:extLst>
            </p:cNvPr>
            <p:cNvGrpSpPr/>
            <p:nvPr/>
          </p:nvGrpSpPr>
          <p:grpSpPr>
            <a:xfrm>
              <a:off x="729238" y="1179665"/>
              <a:ext cx="80700" cy="1526144"/>
              <a:chOff x="729238" y="1179665"/>
              <a:chExt cx="80700" cy="1526144"/>
            </a:xfrm>
          </p:grpSpPr>
          <p:sp>
            <p:nvSpPr>
              <p:cNvPr id="263" name="Google Shape;8442;p75">
                <a:extLst>
                  <a:ext uri="{FF2B5EF4-FFF2-40B4-BE49-F238E27FC236}">
                    <a16:creationId xmlns:a16="http://schemas.microsoft.com/office/drawing/2014/main" id="{907A7111-FA1A-C063-313B-58761E4999A8}"/>
                  </a:ext>
                </a:extLst>
              </p:cNvPr>
              <p:cNvSpPr/>
              <p:nvPr/>
            </p:nvSpPr>
            <p:spPr>
              <a:xfrm>
                <a:off x="729238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264" name="Google Shape;8443;p75">
                <a:extLst>
                  <a:ext uri="{FF2B5EF4-FFF2-40B4-BE49-F238E27FC236}">
                    <a16:creationId xmlns:a16="http://schemas.microsoft.com/office/drawing/2014/main" id="{3A5DC11D-3347-A1D6-D923-4736DD6F1E0B}"/>
                  </a:ext>
                </a:extLst>
              </p:cNvPr>
              <p:cNvSpPr/>
              <p:nvPr/>
            </p:nvSpPr>
            <p:spPr>
              <a:xfrm>
                <a:off x="729238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265" name="Google Shape;8444;p75">
                <a:extLst>
                  <a:ext uri="{FF2B5EF4-FFF2-40B4-BE49-F238E27FC236}">
                    <a16:creationId xmlns:a16="http://schemas.microsoft.com/office/drawing/2014/main" id="{FCAAB01A-C591-4DB3-DC3F-AB2EA48F491D}"/>
                  </a:ext>
                </a:extLst>
              </p:cNvPr>
              <p:cNvSpPr/>
              <p:nvPr/>
            </p:nvSpPr>
            <p:spPr>
              <a:xfrm>
                <a:off x="729238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266" name="Google Shape;8445;p75">
                <a:extLst>
                  <a:ext uri="{FF2B5EF4-FFF2-40B4-BE49-F238E27FC236}">
                    <a16:creationId xmlns:a16="http://schemas.microsoft.com/office/drawing/2014/main" id="{6B21B386-1847-5038-431F-B54CE5619B0E}"/>
                  </a:ext>
                </a:extLst>
              </p:cNvPr>
              <p:cNvSpPr/>
              <p:nvPr/>
            </p:nvSpPr>
            <p:spPr>
              <a:xfrm>
                <a:off x="729238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267" name="Google Shape;8446;p75">
                <a:extLst>
                  <a:ext uri="{FF2B5EF4-FFF2-40B4-BE49-F238E27FC236}">
                    <a16:creationId xmlns:a16="http://schemas.microsoft.com/office/drawing/2014/main" id="{69A125C7-A415-236C-2192-BCCD71983A90}"/>
                  </a:ext>
                </a:extLst>
              </p:cNvPr>
              <p:cNvSpPr/>
              <p:nvPr/>
            </p:nvSpPr>
            <p:spPr>
              <a:xfrm>
                <a:off x="729238" y="1821630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268" name="Google Shape;8447;p75">
                <a:extLst>
                  <a:ext uri="{FF2B5EF4-FFF2-40B4-BE49-F238E27FC236}">
                    <a16:creationId xmlns:a16="http://schemas.microsoft.com/office/drawing/2014/main" id="{F68D0195-84A0-CDF4-BDE4-19AE1334CCC4}"/>
                  </a:ext>
                </a:extLst>
              </p:cNvPr>
              <p:cNvSpPr/>
              <p:nvPr/>
            </p:nvSpPr>
            <p:spPr>
              <a:xfrm>
                <a:off x="729238" y="1982326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269" name="Google Shape;8448;p75">
                <a:extLst>
                  <a:ext uri="{FF2B5EF4-FFF2-40B4-BE49-F238E27FC236}">
                    <a16:creationId xmlns:a16="http://schemas.microsoft.com/office/drawing/2014/main" id="{38F9B317-CB7D-251E-E5A8-1D6E71D1E357}"/>
                  </a:ext>
                </a:extLst>
              </p:cNvPr>
              <p:cNvSpPr/>
              <p:nvPr/>
            </p:nvSpPr>
            <p:spPr>
              <a:xfrm>
                <a:off x="729238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270" name="Google Shape;8449;p75">
                <a:extLst>
                  <a:ext uri="{FF2B5EF4-FFF2-40B4-BE49-F238E27FC236}">
                    <a16:creationId xmlns:a16="http://schemas.microsoft.com/office/drawing/2014/main" id="{5D5F381F-D51B-2498-120D-C9FF41EA0742}"/>
                  </a:ext>
                </a:extLst>
              </p:cNvPr>
              <p:cNvSpPr/>
              <p:nvPr/>
            </p:nvSpPr>
            <p:spPr>
              <a:xfrm>
                <a:off x="729238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271" name="Google Shape;8450;p75">
                <a:extLst>
                  <a:ext uri="{FF2B5EF4-FFF2-40B4-BE49-F238E27FC236}">
                    <a16:creationId xmlns:a16="http://schemas.microsoft.com/office/drawing/2014/main" id="{BBD1C7AB-F755-88D7-1AFD-2862C5A5484A}"/>
                  </a:ext>
                </a:extLst>
              </p:cNvPr>
              <p:cNvSpPr/>
              <p:nvPr/>
            </p:nvSpPr>
            <p:spPr>
              <a:xfrm>
                <a:off x="729238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272" name="Google Shape;8451;p75">
                <a:extLst>
                  <a:ext uri="{FF2B5EF4-FFF2-40B4-BE49-F238E27FC236}">
                    <a16:creationId xmlns:a16="http://schemas.microsoft.com/office/drawing/2014/main" id="{E939B5E7-6297-0607-75A3-FF32E61384AF}"/>
                  </a:ext>
                </a:extLst>
              </p:cNvPr>
              <p:cNvSpPr/>
              <p:nvPr/>
            </p:nvSpPr>
            <p:spPr>
              <a:xfrm>
                <a:off x="729238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130" name="Google Shape;8452;p75">
              <a:extLst>
                <a:ext uri="{FF2B5EF4-FFF2-40B4-BE49-F238E27FC236}">
                  <a16:creationId xmlns:a16="http://schemas.microsoft.com/office/drawing/2014/main" id="{32BB6149-7F43-046C-8B15-A53314D0CDA6}"/>
                </a:ext>
              </a:extLst>
            </p:cNvPr>
            <p:cNvGrpSpPr/>
            <p:nvPr/>
          </p:nvGrpSpPr>
          <p:grpSpPr>
            <a:xfrm>
              <a:off x="903098" y="1179665"/>
              <a:ext cx="80700" cy="1526144"/>
              <a:chOff x="903098" y="1179665"/>
              <a:chExt cx="80700" cy="1526144"/>
            </a:xfrm>
          </p:grpSpPr>
          <p:sp>
            <p:nvSpPr>
              <p:cNvPr id="253" name="Google Shape;8453;p75">
                <a:extLst>
                  <a:ext uri="{FF2B5EF4-FFF2-40B4-BE49-F238E27FC236}">
                    <a16:creationId xmlns:a16="http://schemas.microsoft.com/office/drawing/2014/main" id="{3E4F7720-E7F4-C233-261F-21F69BC2613D}"/>
                  </a:ext>
                </a:extLst>
              </p:cNvPr>
              <p:cNvSpPr/>
              <p:nvPr/>
            </p:nvSpPr>
            <p:spPr>
              <a:xfrm>
                <a:off x="903098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254" name="Google Shape;8454;p75">
                <a:extLst>
                  <a:ext uri="{FF2B5EF4-FFF2-40B4-BE49-F238E27FC236}">
                    <a16:creationId xmlns:a16="http://schemas.microsoft.com/office/drawing/2014/main" id="{854CCAF0-D3D1-61F2-FCC3-218CBC9F645A}"/>
                  </a:ext>
                </a:extLst>
              </p:cNvPr>
              <p:cNvSpPr/>
              <p:nvPr/>
            </p:nvSpPr>
            <p:spPr>
              <a:xfrm>
                <a:off x="903098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255" name="Google Shape;8455;p75">
                <a:extLst>
                  <a:ext uri="{FF2B5EF4-FFF2-40B4-BE49-F238E27FC236}">
                    <a16:creationId xmlns:a16="http://schemas.microsoft.com/office/drawing/2014/main" id="{4E98358D-A1F3-3D45-75DD-58CFF26AE485}"/>
                  </a:ext>
                </a:extLst>
              </p:cNvPr>
              <p:cNvSpPr/>
              <p:nvPr/>
            </p:nvSpPr>
            <p:spPr>
              <a:xfrm>
                <a:off x="903098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256" name="Google Shape;8456;p75">
                <a:extLst>
                  <a:ext uri="{FF2B5EF4-FFF2-40B4-BE49-F238E27FC236}">
                    <a16:creationId xmlns:a16="http://schemas.microsoft.com/office/drawing/2014/main" id="{01FA9F54-8FC2-3FD0-B90A-E58DC1CE30E2}"/>
                  </a:ext>
                </a:extLst>
              </p:cNvPr>
              <p:cNvSpPr/>
              <p:nvPr/>
            </p:nvSpPr>
            <p:spPr>
              <a:xfrm>
                <a:off x="903098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257" name="Google Shape;8457;p75">
                <a:extLst>
                  <a:ext uri="{FF2B5EF4-FFF2-40B4-BE49-F238E27FC236}">
                    <a16:creationId xmlns:a16="http://schemas.microsoft.com/office/drawing/2014/main" id="{1A9A8CAB-9F5D-E892-078F-5973C5800CB0}"/>
                  </a:ext>
                </a:extLst>
              </p:cNvPr>
              <p:cNvSpPr/>
              <p:nvPr/>
            </p:nvSpPr>
            <p:spPr>
              <a:xfrm>
                <a:off x="903098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258" name="Google Shape;8458;p75">
                <a:extLst>
                  <a:ext uri="{FF2B5EF4-FFF2-40B4-BE49-F238E27FC236}">
                    <a16:creationId xmlns:a16="http://schemas.microsoft.com/office/drawing/2014/main" id="{02372BE3-C431-A13B-996B-063FF2DF7BEA}"/>
                  </a:ext>
                </a:extLst>
              </p:cNvPr>
              <p:cNvSpPr/>
              <p:nvPr/>
            </p:nvSpPr>
            <p:spPr>
              <a:xfrm>
                <a:off x="903098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259" name="Google Shape;8459;p75">
                <a:extLst>
                  <a:ext uri="{FF2B5EF4-FFF2-40B4-BE49-F238E27FC236}">
                    <a16:creationId xmlns:a16="http://schemas.microsoft.com/office/drawing/2014/main" id="{50FAC5AA-957A-9B53-0914-9FCBDCEBB0AF}"/>
                  </a:ext>
                </a:extLst>
              </p:cNvPr>
              <p:cNvSpPr/>
              <p:nvPr/>
            </p:nvSpPr>
            <p:spPr>
              <a:xfrm>
                <a:off x="903098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260" name="Google Shape;8460;p75">
                <a:extLst>
                  <a:ext uri="{FF2B5EF4-FFF2-40B4-BE49-F238E27FC236}">
                    <a16:creationId xmlns:a16="http://schemas.microsoft.com/office/drawing/2014/main" id="{1D9A6519-2DBD-5D3B-3215-8BCA537802D0}"/>
                  </a:ext>
                </a:extLst>
              </p:cNvPr>
              <p:cNvSpPr/>
              <p:nvPr/>
            </p:nvSpPr>
            <p:spPr>
              <a:xfrm>
                <a:off x="903098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261" name="Google Shape;8461;p75">
                <a:extLst>
                  <a:ext uri="{FF2B5EF4-FFF2-40B4-BE49-F238E27FC236}">
                    <a16:creationId xmlns:a16="http://schemas.microsoft.com/office/drawing/2014/main" id="{DAF9D99C-02AE-FF16-7EE7-880D50FE9885}"/>
                  </a:ext>
                </a:extLst>
              </p:cNvPr>
              <p:cNvSpPr/>
              <p:nvPr/>
            </p:nvSpPr>
            <p:spPr>
              <a:xfrm>
                <a:off x="903098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262" name="Google Shape;8462;p75">
                <a:extLst>
                  <a:ext uri="{FF2B5EF4-FFF2-40B4-BE49-F238E27FC236}">
                    <a16:creationId xmlns:a16="http://schemas.microsoft.com/office/drawing/2014/main" id="{6DF75B19-4AA8-F3A9-7406-D6E900CCDBA9}"/>
                  </a:ext>
                </a:extLst>
              </p:cNvPr>
              <p:cNvSpPr/>
              <p:nvPr/>
            </p:nvSpPr>
            <p:spPr>
              <a:xfrm>
                <a:off x="903098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131" name="Google Shape;8463;p75">
              <a:extLst>
                <a:ext uri="{FF2B5EF4-FFF2-40B4-BE49-F238E27FC236}">
                  <a16:creationId xmlns:a16="http://schemas.microsoft.com/office/drawing/2014/main" id="{3017E4E6-62CA-FFB7-1CC2-BC579F33C42F}"/>
                </a:ext>
              </a:extLst>
            </p:cNvPr>
            <p:cNvGrpSpPr/>
            <p:nvPr/>
          </p:nvGrpSpPr>
          <p:grpSpPr>
            <a:xfrm>
              <a:off x="1076958" y="1179665"/>
              <a:ext cx="80700" cy="1526144"/>
              <a:chOff x="1076958" y="1179665"/>
              <a:chExt cx="80700" cy="1526144"/>
            </a:xfrm>
          </p:grpSpPr>
          <p:sp>
            <p:nvSpPr>
              <p:cNvPr id="243" name="Google Shape;8464;p75">
                <a:extLst>
                  <a:ext uri="{FF2B5EF4-FFF2-40B4-BE49-F238E27FC236}">
                    <a16:creationId xmlns:a16="http://schemas.microsoft.com/office/drawing/2014/main" id="{08F676D1-E193-8676-1FF1-10116C0574CA}"/>
                  </a:ext>
                </a:extLst>
              </p:cNvPr>
              <p:cNvSpPr/>
              <p:nvPr/>
            </p:nvSpPr>
            <p:spPr>
              <a:xfrm>
                <a:off x="1076958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244" name="Google Shape;8465;p75">
                <a:extLst>
                  <a:ext uri="{FF2B5EF4-FFF2-40B4-BE49-F238E27FC236}">
                    <a16:creationId xmlns:a16="http://schemas.microsoft.com/office/drawing/2014/main" id="{DC999678-6356-6DE0-08B4-E60644829015}"/>
                  </a:ext>
                </a:extLst>
              </p:cNvPr>
              <p:cNvSpPr/>
              <p:nvPr/>
            </p:nvSpPr>
            <p:spPr>
              <a:xfrm>
                <a:off x="1076958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245" name="Google Shape;8466;p75">
                <a:extLst>
                  <a:ext uri="{FF2B5EF4-FFF2-40B4-BE49-F238E27FC236}">
                    <a16:creationId xmlns:a16="http://schemas.microsoft.com/office/drawing/2014/main" id="{26AEDA9E-45A1-F95E-AF21-7C7F1F1DD999}"/>
                  </a:ext>
                </a:extLst>
              </p:cNvPr>
              <p:cNvSpPr/>
              <p:nvPr/>
            </p:nvSpPr>
            <p:spPr>
              <a:xfrm>
                <a:off x="1076958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246" name="Google Shape;8467;p75">
                <a:extLst>
                  <a:ext uri="{FF2B5EF4-FFF2-40B4-BE49-F238E27FC236}">
                    <a16:creationId xmlns:a16="http://schemas.microsoft.com/office/drawing/2014/main" id="{2A6009BB-2AF3-6B9B-C1E0-9D90FF756EF9}"/>
                  </a:ext>
                </a:extLst>
              </p:cNvPr>
              <p:cNvSpPr/>
              <p:nvPr/>
            </p:nvSpPr>
            <p:spPr>
              <a:xfrm>
                <a:off x="1076958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247" name="Google Shape;8468;p75">
                <a:extLst>
                  <a:ext uri="{FF2B5EF4-FFF2-40B4-BE49-F238E27FC236}">
                    <a16:creationId xmlns:a16="http://schemas.microsoft.com/office/drawing/2014/main" id="{C95A8C21-86A6-381C-FA75-5E77E9A1713D}"/>
                  </a:ext>
                </a:extLst>
              </p:cNvPr>
              <p:cNvSpPr/>
              <p:nvPr/>
            </p:nvSpPr>
            <p:spPr>
              <a:xfrm>
                <a:off x="1076958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248" name="Google Shape;8469;p75">
                <a:extLst>
                  <a:ext uri="{FF2B5EF4-FFF2-40B4-BE49-F238E27FC236}">
                    <a16:creationId xmlns:a16="http://schemas.microsoft.com/office/drawing/2014/main" id="{B959EE2A-DC69-1E97-9E56-746623837261}"/>
                  </a:ext>
                </a:extLst>
              </p:cNvPr>
              <p:cNvSpPr/>
              <p:nvPr/>
            </p:nvSpPr>
            <p:spPr>
              <a:xfrm>
                <a:off x="1076958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249" name="Google Shape;8470;p75">
                <a:extLst>
                  <a:ext uri="{FF2B5EF4-FFF2-40B4-BE49-F238E27FC236}">
                    <a16:creationId xmlns:a16="http://schemas.microsoft.com/office/drawing/2014/main" id="{41184EA6-6D92-386F-57FE-D64EE59C6D57}"/>
                  </a:ext>
                </a:extLst>
              </p:cNvPr>
              <p:cNvSpPr/>
              <p:nvPr/>
            </p:nvSpPr>
            <p:spPr>
              <a:xfrm>
                <a:off x="1076958" y="214302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250" name="Google Shape;8471;p75">
                <a:extLst>
                  <a:ext uri="{FF2B5EF4-FFF2-40B4-BE49-F238E27FC236}">
                    <a16:creationId xmlns:a16="http://schemas.microsoft.com/office/drawing/2014/main" id="{3CD936A1-2248-0E4C-959E-1E64578D31BB}"/>
                  </a:ext>
                </a:extLst>
              </p:cNvPr>
              <p:cNvSpPr/>
              <p:nvPr/>
            </p:nvSpPr>
            <p:spPr>
              <a:xfrm>
                <a:off x="1076958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251" name="Google Shape;8472;p75">
                <a:extLst>
                  <a:ext uri="{FF2B5EF4-FFF2-40B4-BE49-F238E27FC236}">
                    <a16:creationId xmlns:a16="http://schemas.microsoft.com/office/drawing/2014/main" id="{F95F95C0-62F7-D8EC-7387-E7EFE683C924}"/>
                  </a:ext>
                </a:extLst>
              </p:cNvPr>
              <p:cNvSpPr/>
              <p:nvPr/>
            </p:nvSpPr>
            <p:spPr>
              <a:xfrm>
                <a:off x="1076958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252" name="Google Shape;8473;p75">
                <a:extLst>
                  <a:ext uri="{FF2B5EF4-FFF2-40B4-BE49-F238E27FC236}">
                    <a16:creationId xmlns:a16="http://schemas.microsoft.com/office/drawing/2014/main" id="{509A051B-C45E-4F80-8018-0BF6D9DB3727}"/>
                  </a:ext>
                </a:extLst>
              </p:cNvPr>
              <p:cNvSpPr/>
              <p:nvPr/>
            </p:nvSpPr>
            <p:spPr>
              <a:xfrm>
                <a:off x="1076958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132" name="Google Shape;8474;p75">
              <a:extLst>
                <a:ext uri="{FF2B5EF4-FFF2-40B4-BE49-F238E27FC236}">
                  <a16:creationId xmlns:a16="http://schemas.microsoft.com/office/drawing/2014/main" id="{F0729DDF-0C28-20C3-975D-814F6B00BBD0}"/>
                </a:ext>
              </a:extLst>
            </p:cNvPr>
            <p:cNvGrpSpPr/>
            <p:nvPr/>
          </p:nvGrpSpPr>
          <p:grpSpPr>
            <a:xfrm>
              <a:off x="1247707" y="1179665"/>
              <a:ext cx="80700" cy="1526144"/>
              <a:chOff x="1247707" y="1179665"/>
              <a:chExt cx="80700" cy="1526144"/>
            </a:xfrm>
          </p:grpSpPr>
          <p:sp>
            <p:nvSpPr>
              <p:cNvPr id="233" name="Google Shape;8475;p75">
                <a:extLst>
                  <a:ext uri="{FF2B5EF4-FFF2-40B4-BE49-F238E27FC236}">
                    <a16:creationId xmlns:a16="http://schemas.microsoft.com/office/drawing/2014/main" id="{9DB3AB34-4D70-8B26-5E28-515491E3A29E}"/>
                  </a:ext>
                </a:extLst>
              </p:cNvPr>
              <p:cNvSpPr/>
              <p:nvPr/>
            </p:nvSpPr>
            <p:spPr>
              <a:xfrm>
                <a:off x="1247707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234" name="Google Shape;8476;p75">
                <a:extLst>
                  <a:ext uri="{FF2B5EF4-FFF2-40B4-BE49-F238E27FC236}">
                    <a16:creationId xmlns:a16="http://schemas.microsoft.com/office/drawing/2014/main" id="{4A7E7A73-DEA0-239D-B4E7-5C92B1CDC28E}"/>
                  </a:ext>
                </a:extLst>
              </p:cNvPr>
              <p:cNvSpPr/>
              <p:nvPr/>
            </p:nvSpPr>
            <p:spPr>
              <a:xfrm>
                <a:off x="1247707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235" name="Google Shape;8477;p75">
                <a:extLst>
                  <a:ext uri="{FF2B5EF4-FFF2-40B4-BE49-F238E27FC236}">
                    <a16:creationId xmlns:a16="http://schemas.microsoft.com/office/drawing/2014/main" id="{0E8A5B5D-08D0-AECC-307D-54BC99200A37}"/>
                  </a:ext>
                </a:extLst>
              </p:cNvPr>
              <p:cNvSpPr/>
              <p:nvPr/>
            </p:nvSpPr>
            <p:spPr>
              <a:xfrm>
                <a:off x="1247707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236" name="Google Shape;8478;p75">
                <a:extLst>
                  <a:ext uri="{FF2B5EF4-FFF2-40B4-BE49-F238E27FC236}">
                    <a16:creationId xmlns:a16="http://schemas.microsoft.com/office/drawing/2014/main" id="{F1D9A2EE-AD86-F65E-36D9-435242471491}"/>
                  </a:ext>
                </a:extLst>
              </p:cNvPr>
              <p:cNvSpPr/>
              <p:nvPr/>
            </p:nvSpPr>
            <p:spPr>
              <a:xfrm>
                <a:off x="1247707" y="166175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237" name="Google Shape;8479;p75">
                <a:extLst>
                  <a:ext uri="{FF2B5EF4-FFF2-40B4-BE49-F238E27FC236}">
                    <a16:creationId xmlns:a16="http://schemas.microsoft.com/office/drawing/2014/main" id="{F9F66E00-8A95-F92E-4040-4E1E244F984E}"/>
                  </a:ext>
                </a:extLst>
              </p:cNvPr>
              <p:cNvSpPr/>
              <p:nvPr/>
            </p:nvSpPr>
            <p:spPr>
              <a:xfrm>
                <a:off x="1247707" y="1821630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238" name="Google Shape;8480;p75">
                <a:extLst>
                  <a:ext uri="{FF2B5EF4-FFF2-40B4-BE49-F238E27FC236}">
                    <a16:creationId xmlns:a16="http://schemas.microsoft.com/office/drawing/2014/main" id="{A3A0CDBE-59A6-A457-CA92-0A7ADC1DEBC8}"/>
                  </a:ext>
                </a:extLst>
              </p:cNvPr>
              <p:cNvSpPr/>
              <p:nvPr/>
            </p:nvSpPr>
            <p:spPr>
              <a:xfrm>
                <a:off x="1247707" y="1982326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239" name="Google Shape;8481;p75">
                <a:extLst>
                  <a:ext uri="{FF2B5EF4-FFF2-40B4-BE49-F238E27FC236}">
                    <a16:creationId xmlns:a16="http://schemas.microsoft.com/office/drawing/2014/main" id="{0943DDA5-FF07-C6F1-ECAD-5D2B5F7CA5B4}"/>
                  </a:ext>
                </a:extLst>
              </p:cNvPr>
              <p:cNvSpPr/>
              <p:nvPr/>
            </p:nvSpPr>
            <p:spPr>
              <a:xfrm>
                <a:off x="1247707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240" name="Google Shape;8482;p75">
                <a:extLst>
                  <a:ext uri="{FF2B5EF4-FFF2-40B4-BE49-F238E27FC236}">
                    <a16:creationId xmlns:a16="http://schemas.microsoft.com/office/drawing/2014/main" id="{0D92E71A-03BD-06C6-BF71-C3741ABD4EDC}"/>
                  </a:ext>
                </a:extLst>
              </p:cNvPr>
              <p:cNvSpPr/>
              <p:nvPr/>
            </p:nvSpPr>
            <p:spPr>
              <a:xfrm>
                <a:off x="1247707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241" name="Google Shape;8483;p75">
                <a:extLst>
                  <a:ext uri="{FF2B5EF4-FFF2-40B4-BE49-F238E27FC236}">
                    <a16:creationId xmlns:a16="http://schemas.microsoft.com/office/drawing/2014/main" id="{9CAE8208-C65D-CF90-35A7-42BE59CF8EC9}"/>
                  </a:ext>
                </a:extLst>
              </p:cNvPr>
              <p:cNvSpPr/>
              <p:nvPr/>
            </p:nvSpPr>
            <p:spPr>
              <a:xfrm>
                <a:off x="1247707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242" name="Google Shape;8484;p75">
                <a:extLst>
                  <a:ext uri="{FF2B5EF4-FFF2-40B4-BE49-F238E27FC236}">
                    <a16:creationId xmlns:a16="http://schemas.microsoft.com/office/drawing/2014/main" id="{E6A5FF56-C87B-4AFB-A75A-9CF2F5C43F16}"/>
                  </a:ext>
                </a:extLst>
              </p:cNvPr>
              <p:cNvSpPr/>
              <p:nvPr/>
            </p:nvSpPr>
            <p:spPr>
              <a:xfrm>
                <a:off x="1247707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133" name="Google Shape;8485;p75">
              <a:extLst>
                <a:ext uri="{FF2B5EF4-FFF2-40B4-BE49-F238E27FC236}">
                  <a16:creationId xmlns:a16="http://schemas.microsoft.com/office/drawing/2014/main" id="{AE2C6500-A94A-ADB2-0BDB-20705B88DDF2}"/>
                </a:ext>
              </a:extLst>
            </p:cNvPr>
            <p:cNvGrpSpPr/>
            <p:nvPr/>
          </p:nvGrpSpPr>
          <p:grpSpPr>
            <a:xfrm>
              <a:off x="1421567" y="1179665"/>
              <a:ext cx="80700" cy="1526144"/>
              <a:chOff x="1421567" y="1179665"/>
              <a:chExt cx="80700" cy="1526144"/>
            </a:xfrm>
          </p:grpSpPr>
          <p:sp>
            <p:nvSpPr>
              <p:cNvPr id="223" name="Google Shape;8486;p75">
                <a:extLst>
                  <a:ext uri="{FF2B5EF4-FFF2-40B4-BE49-F238E27FC236}">
                    <a16:creationId xmlns:a16="http://schemas.microsoft.com/office/drawing/2014/main" id="{9C91201F-3B4E-7D83-A7FE-8D34F88D0E37}"/>
                  </a:ext>
                </a:extLst>
              </p:cNvPr>
              <p:cNvSpPr/>
              <p:nvPr/>
            </p:nvSpPr>
            <p:spPr>
              <a:xfrm>
                <a:off x="1421567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224" name="Google Shape;8487;p75">
                <a:extLst>
                  <a:ext uri="{FF2B5EF4-FFF2-40B4-BE49-F238E27FC236}">
                    <a16:creationId xmlns:a16="http://schemas.microsoft.com/office/drawing/2014/main" id="{1BB68256-37B7-B90A-98E1-D1365409F669}"/>
                  </a:ext>
                </a:extLst>
              </p:cNvPr>
              <p:cNvSpPr/>
              <p:nvPr/>
            </p:nvSpPr>
            <p:spPr>
              <a:xfrm>
                <a:off x="1421567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225" name="Google Shape;8488;p75">
                <a:extLst>
                  <a:ext uri="{FF2B5EF4-FFF2-40B4-BE49-F238E27FC236}">
                    <a16:creationId xmlns:a16="http://schemas.microsoft.com/office/drawing/2014/main" id="{DC6FC10D-3BF3-3F62-23A7-BC157877087D}"/>
                  </a:ext>
                </a:extLst>
              </p:cNvPr>
              <p:cNvSpPr/>
              <p:nvPr/>
            </p:nvSpPr>
            <p:spPr>
              <a:xfrm>
                <a:off x="1421567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226" name="Google Shape;8489;p75">
                <a:extLst>
                  <a:ext uri="{FF2B5EF4-FFF2-40B4-BE49-F238E27FC236}">
                    <a16:creationId xmlns:a16="http://schemas.microsoft.com/office/drawing/2014/main" id="{28AF5342-CF77-512A-D202-29C10B1E1A85}"/>
                  </a:ext>
                </a:extLst>
              </p:cNvPr>
              <p:cNvSpPr/>
              <p:nvPr/>
            </p:nvSpPr>
            <p:spPr>
              <a:xfrm>
                <a:off x="1421567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227" name="Google Shape;8490;p75">
                <a:extLst>
                  <a:ext uri="{FF2B5EF4-FFF2-40B4-BE49-F238E27FC236}">
                    <a16:creationId xmlns:a16="http://schemas.microsoft.com/office/drawing/2014/main" id="{DD8AEBE4-DE5C-24AD-47B3-41616709B481}"/>
                  </a:ext>
                </a:extLst>
              </p:cNvPr>
              <p:cNvSpPr/>
              <p:nvPr/>
            </p:nvSpPr>
            <p:spPr>
              <a:xfrm>
                <a:off x="1421567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228" name="Google Shape;8491;p75">
                <a:extLst>
                  <a:ext uri="{FF2B5EF4-FFF2-40B4-BE49-F238E27FC236}">
                    <a16:creationId xmlns:a16="http://schemas.microsoft.com/office/drawing/2014/main" id="{B13EDBAE-2F20-FFB7-6F1E-1DED4FB1E596}"/>
                  </a:ext>
                </a:extLst>
              </p:cNvPr>
              <p:cNvSpPr/>
              <p:nvPr/>
            </p:nvSpPr>
            <p:spPr>
              <a:xfrm>
                <a:off x="1421567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229" name="Google Shape;8492;p75">
                <a:extLst>
                  <a:ext uri="{FF2B5EF4-FFF2-40B4-BE49-F238E27FC236}">
                    <a16:creationId xmlns:a16="http://schemas.microsoft.com/office/drawing/2014/main" id="{FAF195A2-221C-0BF4-C64E-24768B734F1B}"/>
                  </a:ext>
                </a:extLst>
              </p:cNvPr>
              <p:cNvSpPr/>
              <p:nvPr/>
            </p:nvSpPr>
            <p:spPr>
              <a:xfrm>
                <a:off x="1421567" y="214302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230" name="Google Shape;8493;p75">
                <a:extLst>
                  <a:ext uri="{FF2B5EF4-FFF2-40B4-BE49-F238E27FC236}">
                    <a16:creationId xmlns:a16="http://schemas.microsoft.com/office/drawing/2014/main" id="{59A56153-A76C-49B6-6B85-85FB3EE912D1}"/>
                  </a:ext>
                </a:extLst>
              </p:cNvPr>
              <p:cNvSpPr/>
              <p:nvPr/>
            </p:nvSpPr>
            <p:spPr>
              <a:xfrm>
                <a:off x="1421567" y="2303717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231" name="Google Shape;8494;p75">
                <a:extLst>
                  <a:ext uri="{FF2B5EF4-FFF2-40B4-BE49-F238E27FC236}">
                    <a16:creationId xmlns:a16="http://schemas.microsoft.com/office/drawing/2014/main" id="{423DF2D9-5A16-DA81-1DCB-D5575FC63502}"/>
                  </a:ext>
                </a:extLst>
              </p:cNvPr>
              <p:cNvSpPr/>
              <p:nvPr/>
            </p:nvSpPr>
            <p:spPr>
              <a:xfrm>
                <a:off x="1421567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232" name="Google Shape;8495;p75">
                <a:extLst>
                  <a:ext uri="{FF2B5EF4-FFF2-40B4-BE49-F238E27FC236}">
                    <a16:creationId xmlns:a16="http://schemas.microsoft.com/office/drawing/2014/main" id="{AC221BB9-605F-25BF-27B8-6E566C1ACF4C}"/>
                  </a:ext>
                </a:extLst>
              </p:cNvPr>
              <p:cNvSpPr/>
              <p:nvPr/>
            </p:nvSpPr>
            <p:spPr>
              <a:xfrm>
                <a:off x="1421567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134" name="Google Shape;8496;p75">
              <a:extLst>
                <a:ext uri="{FF2B5EF4-FFF2-40B4-BE49-F238E27FC236}">
                  <a16:creationId xmlns:a16="http://schemas.microsoft.com/office/drawing/2014/main" id="{616DD18A-5AAD-1C89-1CDD-505E5762B743}"/>
                </a:ext>
              </a:extLst>
            </p:cNvPr>
            <p:cNvGrpSpPr/>
            <p:nvPr/>
          </p:nvGrpSpPr>
          <p:grpSpPr>
            <a:xfrm>
              <a:off x="1592327" y="1179665"/>
              <a:ext cx="80700" cy="1526144"/>
              <a:chOff x="1592327" y="1179665"/>
              <a:chExt cx="80700" cy="1526144"/>
            </a:xfrm>
          </p:grpSpPr>
          <p:sp>
            <p:nvSpPr>
              <p:cNvPr id="213" name="Google Shape;8497;p75">
                <a:extLst>
                  <a:ext uri="{FF2B5EF4-FFF2-40B4-BE49-F238E27FC236}">
                    <a16:creationId xmlns:a16="http://schemas.microsoft.com/office/drawing/2014/main" id="{DBA165EB-12D3-6C75-0204-A9AF26D203E0}"/>
                  </a:ext>
                </a:extLst>
              </p:cNvPr>
              <p:cNvSpPr/>
              <p:nvPr/>
            </p:nvSpPr>
            <p:spPr>
              <a:xfrm>
                <a:off x="1592327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214" name="Google Shape;8498;p75">
                <a:extLst>
                  <a:ext uri="{FF2B5EF4-FFF2-40B4-BE49-F238E27FC236}">
                    <a16:creationId xmlns:a16="http://schemas.microsoft.com/office/drawing/2014/main" id="{8E0CB53D-43A6-BE7E-FD41-BDDBC3103BF4}"/>
                  </a:ext>
                </a:extLst>
              </p:cNvPr>
              <p:cNvSpPr/>
              <p:nvPr/>
            </p:nvSpPr>
            <p:spPr>
              <a:xfrm>
                <a:off x="1592327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215" name="Google Shape;8499;p75">
                <a:extLst>
                  <a:ext uri="{FF2B5EF4-FFF2-40B4-BE49-F238E27FC236}">
                    <a16:creationId xmlns:a16="http://schemas.microsoft.com/office/drawing/2014/main" id="{D6FA65F7-9960-F9EB-222D-0D79D1606901}"/>
                  </a:ext>
                </a:extLst>
              </p:cNvPr>
              <p:cNvSpPr/>
              <p:nvPr/>
            </p:nvSpPr>
            <p:spPr>
              <a:xfrm>
                <a:off x="1592327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216" name="Google Shape;8500;p75">
                <a:extLst>
                  <a:ext uri="{FF2B5EF4-FFF2-40B4-BE49-F238E27FC236}">
                    <a16:creationId xmlns:a16="http://schemas.microsoft.com/office/drawing/2014/main" id="{73F7FD02-5FBB-339C-7884-7B62B4768A00}"/>
                  </a:ext>
                </a:extLst>
              </p:cNvPr>
              <p:cNvSpPr/>
              <p:nvPr/>
            </p:nvSpPr>
            <p:spPr>
              <a:xfrm>
                <a:off x="1592327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217" name="Google Shape;8501;p75">
                <a:extLst>
                  <a:ext uri="{FF2B5EF4-FFF2-40B4-BE49-F238E27FC236}">
                    <a16:creationId xmlns:a16="http://schemas.microsoft.com/office/drawing/2014/main" id="{5BADB127-3C77-A8C2-BB4F-451D60172A24}"/>
                  </a:ext>
                </a:extLst>
              </p:cNvPr>
              <p:cNvSpPr/>
              <p:nvPr/>
            </p:nvSpPr>
            <p:spPr>
              <a:xfrm>
                <a:off x="1592327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218" name="Google Shape;8502;p75">
                <a:extLst>
                  <a:ext uri="{FF2B5EF4-FFF2-40B4-BE49-F238E27FC236}">
                    <a16:creationId xmlns:a16="http://schemas.microsoft.com/office/drawing/2014/main" id="{637FF458-FB02-5E4E-7C2E-BC7813B787E3}"/>
                  </a:ext>
                </a:extLst>
              </p:cNvPr>
              <p:cNvSpPr/>
              <p:nvPr/>
            </p:nvSpPr>
            <p:spPr>
              <a:xfrm>
                <a:off x="1592327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219" name="Google Shape;8503;p75">
                <a:extLst>
                  <a:ext uri="{FF2B5EF4-FFF2-40B4-BE49-F238E27FC236}">
                    <a16:creationId xmlns:a16="http://schemas.microsoft.com/office/drawing/2014/main" id="{42DE9233-E3B6-0824-D082-A94CC4F397EC}"/>
                  </a:ext>
                </a:extLst>
              </p:cNvPr>
              <p:cNvSpPr/>
              <p:nvPr/>
            </p:nvSpPr>
            <p:spPr>
              <a:xfrm>
                <a:off x="1592327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220" name="Google Shape;8504;p75">
                <a:extLst>
                  <a:ext uri="{FF2B5EF4-FFF2-40B4-BE49-F238E27FC236}">
                    <a16:creationId xmlns:a16="http://schemas.microsoft.com/office/drawing/2014/main" id="{0946BE2A-6806-0832-1C04-EE9A56768151}"/>
                  </a:ext>
                </a:extLst>
              </p:cNvPr>
              <p:cNvSpPr/>
              <p:nvPr/>
            </p:nvSpPr>
            <p:spPr>
              <a:xfrm>
                <a:off x="1592327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221" name="Google Shape;8505;p75">
                <a:extLst>
                  <a:ext uri="{FF2B5EF4-FFF2-40B4-BE49-F238E27FC236}">
                    <a16:creationId xmlns:a16="http://schemas.microsoft.com/office/drawing/2014/main" id="{1F414C46-6911-15AE-C306-5731621D8570}"/>
                  </a:ext>
                </a:extLst>
              </p:cNvPr>
              <p:cNvSpPr/>
              <p:nvPr/>
            </p:nvSpPr>
            <p:spPr>
              <a:xfrm>
                <a:off x="1592327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222" name="Google Shape;8506;p75">
                <a:extLst>
                  <a:ext uri="{FF2B5EF4-FFF2-40B4-BE49-F238E27FC236}">
                    <a16:creationId xmlns:a16="http://schemas.microsoft.com/office/drawing/2014/main" id="{B4BD4E3B-4211-8D13-7F82-84CBC9A6B383}"/>
                  </a:ext>
                </a:extLst>
              </p:cNvPr>
              <p:cNvSpPr/>
              <p:nvPr/>
            </p:nvSpPr>
            <p:spPr>
              <a:xfrm>
                <a:off x="1592327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135" name="Google Shape;8507;p75">
              <a:extLst>
                <a:ext uri="{FF2B5EF4-FFF2-40B4-BE49-F238E27FC236}">
                  <a16:creationId xmlns:a16="http://schemas.microsoft.com/office/drawing/2014/main" id="{15DE8381-5099-34E6-C6A8-79E1D3092CA0}"/>
                </a:ext>
              </a:extLst>
            </p:cNvPr>
            <p:cNvGrpSpPr/>
            <p:nvPr/>
          </p:nvGrpSpPr>
          <p:grpSpPr>
            <a:xfrm>
              <a:off x="1766187" y="1179665"/>
              <a:ext cx="80700" cy="1526144"/>
              <a:chOff x="1766187" y="1179665"/>
              <a:chExt cx="80700" cy="1526144"/>
            </a:xfrm>
          </p:grpSpPr>
          <p:sp>
            <p:nvSpPr>
              <p:cNvPr id="203" name="Google Shape;8508;p75">
                <a:extLst>
                  <a:ext uri="{FF2B5EF4-FFF2-40B4-BE49-F238E27FC236}">
                    <a16:creationId xmlns:a16="http://schemas.microsoft.com/office/drawing/2014/main" id="{4B0622CA-B017-31EE-0D53-4095429783EA}"/>
                  </a:ext>
                </a:extLst>
              </p:cNvPr>
              <p:cNvSpPr/>
              <p:nvPr/>
            </p:nvSpPr>
            <p:spPr>
              <a:xfrm>
                <a:off x="1766187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204" name="Google Shape;8509;p75">
                <a:extLst>
                  <a:ext uri="{FF2B5EF4-FFF2-40B4-BE49-F238E27FC236}">
                    <a16:creationId xmlns:a16="http://schemas.microsoft.com/office/drawing/2014/main" id="{C521C62B-AC18-7CDC-3DE8-14883E289E12}"/>
                  </a:ext>
                </a:extLst>
              </p:cNvPr>
              <p:cNvSpPr/>
              <p:nvPr/>
            </p:nvSpPr>
            <p:spPr>
              <a:xfrm>
                <a:off x="1766187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205" name="Google Shape;8510;p75">
                <a:extLst>
                  <a:ext uri="{FF2B5EF4-FFF2-40B4-BE49-F238E27FC236}">
                    <a16:creationId xmlns:a16="http://schemas.microsoft.com/office/drawing/2014/main" id="{9B114C92-1DA6-71D8-7F81-83D3D5ED9295}"/>
                  </a:ext>
                </a:extLst>
              </p:cNvPr>
              <p:cNvSpPr/>
              <p:nvPr/>
            </p:nvSpPr>
            <p:spPr>
              <a:xfrm>
                <a:off x="1766187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206" name="Google Shape;8511;p75">
                <a:extLst>
                  <a:ext uri="{FF2B5EF4-FFF2-40B4-BE49-F238E27FC236}">
                    <a16:creationId xmlns:a16="http://schemas.microsoft.com/office/drawing/2014/main" id="{AC13E217-D7F1-F953-195B-8EB77BB17AD6}"/>
                  </a:ext>
                </a:extLst>
              </p:cNvPr>
              <p:cNvSpPr/>
              <p:nvPr/>
            </p:nvSpPr>
            <p:spPr>
              <a:xfrm>
                <a:off x="1766187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207" name="Google Shape;8512;p75">
                <a:extLst>
                  <a:ext uri="{FF2B5EF4-FFF2-40B4-BE49-F238E27FC236}">
                    <a16:creationId xmlns:a16="http://schemas.microsoft.com/office/drawing/2014/main" id="{0F93201C-DAA2-6E56-94BA-4BE59FA692B9}"/>
                  </a:ext>
                </a:extLst>
              </p:cNvPr>
              <p:cNvSpPr/>
              <p:nvPr/>
            </p:nvSpPr>
            <p:spPr>
              <a:xfrm>
                <a:off x="1766187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208" name="Google Shape;8513;p75">
                <a:extLst>
                  <a:ext uri="{FF2B5EF4-FFF2-40B4-BE49-F238E27FC236}">
                    <a16:creationId xmlns:a16="http://schemas.microsoft.com/office/drawing/2014/main" id="{C06AF524-B4F3-1791-F2CB-B4422586B48A}"/>
                  </a:ext>
                </a:extLst>
              </p:cNvPr>
              <p:cNvSpPr/>
              <p:nvPr/>
            </p:nvSpPr>
            <p:spPr>
              <a:xfrm>
                <a:off x="1766187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209" name="Google Shape;8514;p75">
                <a:extLst>
                  <a:ext uri="{FF2B5EF4-FFF2-40B4-BE49-F238E27FC236}">
                    <a16:creationId xmlns:a16="http://schemas.microsoft.com/office/drawing/2014/main" id="{F9336F7C-3414-7ADB-B657-8EA69FC4AAA1}"/>
                  </a:ext>
                </a:extLst>
              </p:cNvPr>
              <p:cNvSpPr/>
              <p:nvPr/>
            </p:nvSpPr>
            <p:spPr>
              <a:xfrm>
                <a:off x="1766187" y="214302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210" name="Google Shape;8515;p75">
                <a:extLst>
                  <a:ext uri="{FF2B5EF4-FFF2-40B4-BE49-F238E27FC236}">
                    <a16:creationId xmlns:a16="http://schemas.microsoft.com/office/drawing/2014/main" id="{B8AEB499-BA72-86D6-077C-1D116AC2D7C2}"/>
                  </a:ext>
                </a:extLst>
              </p:cNvPr>
              <p:cNvSpPr/>
              <p:nvPr/>
            </p:nvSpPr>
            <p:spPr>
              <a:xfrm>
                <a:off x="1766187" y="2303717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211" name="Google Shape;8516;p75">
                <a:extLst>
                  <a:ext uri="{FF2B5EF4-FFF2-40B4-BE49-F238E27FC236}">
                    <a16:creationId xmlns:a16="http://schemas.microsoft.com/office/drawing/2014/main" id="{461D2D5C-97B8-124A-1357-55D4396149B3}"/>
                  </a:ext>
                </a:extLst>
              </p:cNvPr>
              <p:cNvSpPr/>
              <p:nvPr/>
            </p:nvSpPr>
            <p:spPr>
              <a:xfrm>
                <a:off x="1766187" y="2464413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212" name="Google Shape;8517;p75">
                <a:extLst>
                  <a:ext uri="{FF2B5EF4-FFF2-40B4-BE49-F238E27FC236}">
                    <a16:creationId xmlns:a16="http://schemas.microsoft.com/office/drawing/2014/main" id="{BDB5AFFF-C4CD-557F-B8B1-8ACF62742A69}"/>
                  </a:ext>
                </a:extLst>
              </p:cNvPr>
              <p:cNvSpPr/>
              <p:nvPr/>
            </p:nvSpPr>
            <p:spPr>
              <a:xfrm>
                <a:off x="1766187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136" name="Google Shape;8518;p75">
              <a:extLst>
                <a:ext uri="{FF2B5EF4-FFF2-40B4-BE49-F238E27FC236}">
                  <a16:creationId xmlns:a16="http://schemas.microsoft.com/office/drawing/2014/main" id="{48322CE1-563E-BEB6-1290-32B11E98372F}"/>
                </a:ext>
              </a:extLst>
            </p:cNvPr>
            <p:cNvGrpSpPr/>
            <p:nvPr/>
          </p:nvGrpSpPr>
          <p:grpSpPr>
            <a:xfrm>
              <a:off x="1936935" y="1179665"/>
              <a:ext cx="80700" cy="1526144"/>
              <a:chOff x="1936935" y="1179665"/>
              <a:chExt cx="80700" cy="1526144"/>
            </a:xfrm>
          </p:grpSpPr>
          <p:sp>
            <p:nvSpPr>
              <p:cNvPr id="193" name="Google Shape;8519;p75">
                <a:extLst>
                  <a:ext uri="{FF2B5EF4-FFF2-40B4-BE49-F238E27FC236}">
                    <a16:creationId xmlns:a16="http://schemas.microsoft.com/office/drawing/2014/main" id="{DADC4D2B-419F-EEAE-403F-37B5E0780597}"/>
                  </a:ext>
                </a:extLst>
              </p:cNvPr>
              <p:cNvSpPr/>
              <p:nvPr/>
            </p:nvSpPr>
            <p:spPr>
              <a:xfrm>
                <a:off x="1936935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94" name="Google Shape;8520;p75">
                <a:extLst>
                  <a:ext uri="{FF2B5EF4-FFF2-40B4-BE49-F238E27FC236}">
                    <a16:creationId xmlns:a16="http://schemas.microsoft.com/office/drawing/2014/main" id="{068A67BC-DB8F-79D0-794C-48BA3C9339C2}"/>
                  </a:ext>
                </a:extLst>
              </p:cNvPr>
              <p:cNvSpPr/>
              <p:nvPr/>
            </p:nvSpPr>
            <p:spPr>
              <a:xfrm>
                <a:off x="1936935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95" name="Google Shape;8521;p75">
                <a:extLst>
                  <a:ext uri="{FF2B5EF4-FFF2-40B4-BE49-F238E27FC236}">
                    <a16:creationId xmlns:a16="http://schemas.microsoft.com/office/drawing/2014/main" id="{5BCE463E-CA7B-A012-1838-2BAE6F7E2B3F}"/>
                  </a:ext>
                </a:extLst>
              </p:cNvPr>
              <p:cNvSpPr/>
              <p:nvPr/>
            </p:nvSpPr>
            <p:spPr>
              <a:xfrm>
                <a:off x="1936935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96" name="Google Shape;8522;p75">
                <a:extLst>
                  <a:ext uri="{FF2B5EF4-FFF2-40B4-BE49-F238E27FC236}">
                    <a16:creationId xmlns:a16="http://schemas.microsoft.com/office/drawing/2014/main" id="{82F88EC8-CD26-B440-683A-106A677134C7}"/>
                  </a:ext>
                </a:extLst>
              </p:cNvPr>
              <p:cNvSpPr/>
              <p:nvPr/>
            </p:nvSpPr>
            <p:spPr>
              <a:xfrm>
                <a:off x="1936935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97" name="Google Shape;8523;p75">
                <a:extLst>
                  <a:ext uri="{FF2B5EF4-FFF2-40B4-BE49-F238E27FC236}">
                    <a16:creationId xmlns:a16="http://schemas.microsoft.com/office/drawing/2014/main" id="{64DB7BEF-69CA-374B-044A-85240DA27DBB}"/>
                  </a:ext>
                </a:extLst>
              </p:cNvPr>
              <p:cNvSpPr/>
              <p:nvPr/>
            </p:nvSpPr>
            <p:spPr>
              <a:xfrm>
                <a:off x="1936935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98" name="Google Shape;8524;p75">
                <a:extLst>
                  <a:ext uri="{FF2B5EF4-FFF2-40B4-BE49-F238E27FC236}">
                    <a16:creationId xmlns:a16="http://schemas.microsoft.com/office/drawing/2014/main" id="{4EAB019E-F861-608C-C827-59B7A7B6A4DC}"/>
                  </a:ext>
                </a:extLst>
              </p:cNvPr>
              <p:cNvSpPr/>
              <p:nvPr/>
            </p:nvSpPr>
            <p:spPr>
              <a:xfrm>
                <a:off x="1936935" y="1982326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99" name="Google Shape;8525;p75">
                <a:extLst>
                  <a:ext uri="{FF2B5EF4-FFF2-40B4-BE49-F238E27FC236}">
                    <a16:creationId xmlns:a16="http://schemas.microsoft.com/office/drawing/2014/main" id="{FF777B09-23B1-D347-D3A2-14D0F746CAFF}"/>
                  </a:ext>
                </a:extLst>
              </p:cNvPr>
              <p:cNvSpPr/>
              <p:nvPr/>
            </p:nvSpPr>
            <p:spPr>
              <a:xfrm>
                <a:off x="1936935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200" name="Google Shape;8526;p75">
                <a:extLst>
                  <a:ext uri="{FF2B5EF4-FFF2-40B4-BE49-F238E27FC236}">
                    <a16:creationId xmlns:a16="http://schemas.microsoft.com/office/drawing/2014/main" id="{E2DD4475-B5FB-DAA8-F6DE-4D3ED6F5DC6E}"/>
                  </a:ext>
                </a:extLst>
              </p:cNvPr>
              <p:cNvSpPr/>
              <p:nvPr/>
            </p:nvSpPr>
            <p:spPr>
              <a:xfrm>
                <a:off x="1936935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201" name="Google Shape;8527;p75">
                <a:extLst>
                  <a:ext uri="{FF2B5EF4-FFF2-40B4-BE49-F238E27FC236}">
                    <a16:creationId xmlns:a16="http://schemas.microsoft.com/office/drawing/2014/main" id="{063C660D-4C5B-A5A5-CC6F-2F2FBC7A3EA2}"/>
                  </a:ext>
                </a:extLst>
              </p:cNvPr>
              <p:cNvSpPr/>
              <p:nvPr/>
            </p:nvSpPr>
            <p:spPr>
              <a:xfrm>
                <a:off x="1936935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202" name="Google Shape;8528;p75">
                <a:extLst>
                  <a:ext uri="{FF2B5EF4-FFF2-40B4-BE49-F238E27FC236}">
                    <a16:creationId xmlns:a16="http://schemas.microsoft.com/office/drawing/2014/main" id="{1B2FDE81-0694-8056-C6B3-AAB38D8D174C}"/>
                  </a:ext>
                </a:extLst>
              </p:cNvPr>
              <p:cNvSpPr/>
              <p:nvPr/>
            </p:nvSpPr>
            <p:spPr>
              <a:xfrm>
                <a:off x="1936935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137" name="Google Shape;8529;p75">
              <a:extLst>
                <a:ext uri="{FF2B5EF4-FFF2-40B4-BE49-F238E27FC236}">
                  <a16:creationId xmlns:a16="http://schemas.microsoft.com/office/drawing/2014/main" id="{C3951A53-B8CD-3F16-B08B-B583E8585401}"/>
                </a:ext>
              </a:extLst>
            </p:cNvPr>
            <p:cNvGrpSpPr/>
            <p:nvPr/>
          </p:nvGrpSpPr>
          <p:grpSpPr>
            <a:xfrm>
              <a:off x="2110795" y="1179665"/>
              <a:ext cx="80700" cy="1526144"/>
              <a:chOff x="2110795" y="1179665"/>
              <a:chExt cx="80700" cy="1526144"/>
            </a:xfrm>
          </p:grpSpPr>
          <p:sp>
            <p:nvSpPr>
              <p:cNvPr id="154" name="Google Shape;8530;p75">
                <a:extLst>
                  <a:ext uri="{FF2B5EF4-FFF2-40B4-BE49-F238E27FC236}">
                    <a16:creationId xmlns:a16="http://schemas.microsoft.com/office/drawing/2014/main" id="{8741BEEF-B189-1B49-DF91-FEADCC2BF88F}"/>
                  </a:ext>
                </a:extLst>
              </p:cNvPr>
              <p:cNvSpPr/>
              <p:nvPr/>
            </p:nvSpPr>
            <p:spPr>
              <a:xfrm>
                <a:off x="2110795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55" name="Google Shape;8531;p75">
                <a:extLst>
                  <a:ext uri="{FF2B5EF4-FFF2-40B4-BE49-F238E27FC236}">
                    <a16:creationId xmlns:a16="http://schemas.microsoft.com/office/drawing/2014/main" id="{DC532065-DB9C-CCEB-F806-CB73C77EB961}"/>
                  </a:ext>
                </a:extLst>
              </p:cNvPr>
              <p:cNvSpPr/>
              <p:nvPr/>
            </p:nvSpPr>
            <p:spPr>
              <a:xfrm>
                <a:off x="2110795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85" name="Google Shape;8532;p75">
                <a:extLst>
                  <a:ext uri="{FF2B5EF4-FFF2-40B4-BE49-F238E27FC236}">
                    <a16:creationId xmlns:a16="http://schemas.microsoft.com/office/drawing/2014/main" id="{15AEC0D1-82BF-BEFE-0124-30C8958D55F8}"/>
                  </a:ext>
                </a:extLst>
              </p:cNvPr>
              <p:cNvSpPr/>
              <p:nvPr/>
            </p:nvSpPr>
            <p:spPr>
              <a:xfrm>
                <a:off x="2110795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86" name="Google Shape;8533;p75">
                <a:extLst>
                  <a:ext uri="{FF2B5EF4-FFF2-40B4-BE49-F238E27FC236}">
                    <a16:creationId xmlns:a16="http://schemas.microsoft.com/office/drawing/2014/main" id="{B11566E4-7F97-7509-F376-952FF491A616}"/>
                  </a:ext>
                </a:extLst>
              </p:cNvPr>
              <p:cNvSpPr/>
              <p:nvPr/>
            </p:nvSpPr>
            <p:spPr>
              <a:xfrm>
                <a:off x="2110795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87" name="Google Shape;8534;p75">
                <a:extLst>
                  <a:ext uri="{FF2B5EF4-FFF2-40B4-BE49-F238E27FC236}">
                    <a16:creationId xmlns:a16="http://schemas.microsoft.com/office/drawing/2014/main" id="{D23E9602-0712-763D-A0D1-EF870C59C6CC}"/>
                  </a:ext>
                </a:extLst>
              </p:cNvPr>
              <p:cNvSpPr/>
              <p:nvPr/>
            </p:nvSpPr>
            <p:spPr>
              <a:xfrm>
                <a:off x="2110795" y="1821630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88" name="Google Shape;8535;p75">
                <a:extLst>
                  <a:ext uri="{FF2B5EF4-FFF2-40B4-BE49-F238E27FC236}">
                    <a16:creationId xmlns:a16="http://schemas.microsoft.com/office/drawing/2014/main" id="{B99903D9-A11F-A885-C3AA-27BE271258D7}"/>
                  </a:ext>
                </a:extLst>
              </p:cNvPr>
              <p:cNvSpPr/>
              <p:nvPr/>
            </p:nvSpPr>
            <p:spPr>
              <a:xfrm>
                <a:off x="2110795" y="1982326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89" name="Google Shape;8536;p75">
                <a:extLst>
                  <a:ext uri="{FF2B5EF4-FFF2-40B4-BE49-F238E27FC236}">
                    <a16:creationId xmlns:a16="http://schemas.microsoft.com/office/drawing/2014/main" id="{666ED211-62B6-3AB9-7EC4-33007CFF1E3E}"/>
                  </a:ext>
                </a:extLst>
              </p:cNvPr>
              <p:cNvSpPr/>
              <p:nvPr/>
            </p:nvSpPr>
            <p:spPr>
              <a:xfrm>
                <a:off x="2110795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90" name="Google Shape;8537;p75">
                <a:extLst>
                  <a:ext uri="{FF2B5EF4-FFF2-40B4-BE49-F238E27FC236}">
                    <a16:creationId xmlns:a16="http://schemas.microsoft.com/office/drawing/2014/main" id="{FDDB3310-0C20-FA0E-3CF0-71F88EA2699D}"/>
                  </a:ext>
                </a:extLst>
              </p:cNvPr>
              <p:cNvSpPr/>
              <p:nvPr/>
            </p:nvSpPr>
            <p:spPr>
              <a:xfrm>
                <a:off x="2110795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91" name="Google Shape;8538;p75">
                <a:extLst>
                  <a:ext uri="{FF2B5EF4-FFF2-40B4-BE49-F238E27FC236}">
                    <a16:creationId xmlns:a16="http://schemas.microsoft.com/office/drawing/2014/main" id="{3B998CFF-B2B0-3791-3CEA-8FF4EDA249FF}"/>
                  </a:ext>
                </a:extLst>
              </p:cNvPr>
              <p:cNvSpPr/>
              <p:nvPr/>
            </p:nvSpPr>
            <p:spPr>
              <a:xfrm>
                <a:off x="2110795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92" name="Google Shape;8539;p75">
                <a:extLst>
                  <a:ext uri="{FF2B5EF4-FFF2-40B4-BE49-F238E27FC236}">
                    <a16:creationId xmlns:a16="http://schemas.microsoft.com/office/drawing/2014/main" id="{6E52FAEE-482E-99A2-06E8-F82F77710D80}"/>
                  </a:ext>
                </a:extLst>
              </p:cNvPr>
              <p:cNvSpPr/>
              <p:nvPr/>
            </p:nvSpPr>
            <p:spPr>
              <a:xfrm>
                <a:off x="2110795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140" name="Google Shape;8540;p75">
              <a:extLst>
                <a:ext uri="{FF2B5EF4-FFF2-40B4-BE49-F238E27FC236}">
                  <a16:creationId xmlns:a16="http://schemas.microsoft.com/office/drawing/2014/main" id="{DB76C2A2-F8DB-D127-D36A-B91F79224CF4}"/>
                </a:ext>
              </a:extLst>
            </p:cNvPr>
            <p:cNvGrpSpPr/>
            <p:nvPr/>
          </p:nvGrpSpPr>
          <p:grpSpPr>
            <a:xfrm>
              <a:off x="2284655" y="1179665"/>
              <a:ext cx="80700" cy="1526144"/>
              <a:chOff x="2284655" y="1179665"/>
              <a:chExt cx="80700" cy="1526144"/>
            </a:xfrm>
          </p:grpSpPr>
          <p:sp>
            <p:nvSpPr>
              <p:cNvPr id="141" name="Google Shape;8541;p75">
                <a:extLst>
                  <a:ext uri="{FF2B5EF4-FFF2-40B4-BE49-F238E27FC236}">
                    <a16:creationId xmlns:a16="http://schemas.microsoft.com/office/drawing/2014/main" id="{AB7F8827-A06E-0E6C-2A08-845F8523742B}"/>
                  </a:ext>
                </a:extLst>
              </p:cNvPr>
              <p:cNvSpPr/>
              <p:nvPr/>
            </p:nvSpPr>
            <p:spPr>
              <a:xfrm>
                <a:off x="2284655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42" name="Google Shape;8542;p75">
                <a:extLst>
                  <a:ext uri="{FF2B5EF4-FFF2-40B4-BE49-F238E27FC236}">
                    <a16:creationId xmlns:a16="http://schemas.microsoft.com/office/drawing/2014/main" id="{6BCA0727-C188-50B8-CD7E-1A471E352FF6}"/>
                  </a:ext>
                </a:extLst>
              </p:cNvPr>
              <p:cNvSpPr/>
              <p:nvPr/>
            </p:nvSpPr>
            <p:spPr>
              <a:xfrm>
                <a:off x="2284655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43" name="Google Shape;8543;p75">
                <a:extLst>
                  <a:ext uri="{FF2B5EF4-FFF2-40B4-BE49-F238E27FC236}">
                    <a16:creationId xmlns:a16="http://schemas.microsoft.com/office/drawing/2014/main" id="{988F633B-555C-017C-3F93-AAD951F99263}"/>
                  </a:ext>
                </a:extLst>
              </p:cNvPr>
              <p:cNvSpPr/>
              <p:nvPr/>
            </p:nvSpPr>
            <p:spPr>
              <a:xfrm>
                <a:off x="2284655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44" name="Google Shape;8544;p75">
                <a:extLst>
                  <a:ext uri="{FF2B5EF4-FFF2-40B4-BE49-F238E27FC236}">
                    <a16:creationId xmlns:a16="http://schemas.microsoft.com/office/drawing/2014/main" id="{6BF42717-9A2D-A896-0294-844FB430C312}"/>
                  </a:ext>
                </a:extLst>
              </p:cNvPr>
              <p:cNvSpPr/>
              <p:nvPr/>
            </p:nvSpPr>
            <p:spPr>
              <a:xfrm>
                <a:off x="2284655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45" name="Google Shape;8545;p75">
                <a:extLst>
                  <a:ext uri="{FF2B5EF4-FFF2-40B4-BE49-F238E27FC236}">
                    <a16:creationId xmlns:a16="http://schemas.microsoft.com/office/drawing/2014/main" id="{F09761E6-B1D4-D095-EA54-B879239528C3}"/>
                  </a:ext>
                </a:extLst>
              </p:cNvPr>
              <p:cNvSpPr/>
              <p:nvPr/>
            </p:nvSpPr>
            <p:spPr>
              <a:xfrm>
                <a:off x="2284655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46" name="Google Shape;8546;p75">
                <a:extLst>
                  <a:ext uri="{FF2B5EF4-FFF2-40B4-BE49-F238E27FC236}">
                    <a16:creationId xmlns:a16="http://schemas.microsoft.com/office/drawing/2014/main" id="{3533234B-FC30-A00E-7630-5CC7136A055C}"/>
                  </a:ext>
                </a:extLst>
              </p:cNvPr>
              <p:cNvSpPr/>
              <p:nvPr/>
            </p:nvSpPr>
            <p:spPr>
              <a:xfrm>
                <a:off x="2284655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47" name="Google Shape;8547;p75">
                <a:extLst>
                  <a:ext uri="{FF2B5EF4-FFF2-40B4-BE49-F238E27FC236}">
                    <a16:creationId xmlns:a16="http://schemas.microsoft.com/office/drawing/2014/main" id="{50547CBD-A943-41D4-563A-1E38D458A851}"/>
                  </a:ext>
                </a:extLst>
              </p:cNvPr>
              <p:cNvSpPr/>
              <p:nvPr/>
            </p:nvSpPr>
            <p:spPr>
              <a:xfrm>
                <a:off x="2284655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48" name="Google Shape;8548;p75">
                <a:extLst>
                  <a:ext uri="{FF2B5EF4-FFF2-40B4-BE49-F238E27FC236}">
                    <a16:creationId xmlns:a16="http://schemas.microsoft.com/office/drawing/2014/main" id="{F4E82BA0-76D5-BEC9-7869-A2B94EF8C41D}"/>
                  </a:ext>
                </a:extLst>
              </p:cNvPr>
              <p:cNvSpPr/>
              <p:nvPr/>
            </p:nvSpPr>
            <p:spPr>
              <a:xfrm>
                <a:off x="2284655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52" name="Google Shape;8549;p75">
                <a:extLst>
                  <a:ext uri="{FF2B5EF4-FFF2-40B4-BE49-F238E27FC236}">
                    <a16:creationId xmlns:a16="http://schemas.microsoft.com/office/drawing/2014/main" id="{A6137CAB-0BBB-4CE0-EFAD-AB953A13B225}"/>
                  </a:ext>
                </a:extLst>
              </p:cNvPr>
              <p:cNvSpPr/>
              <p:nvPr/>
            </p:nvSpPr>
            <p:spPr>
              <a:xfrm>
                <a:off x="2284655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53" name="Google Shape;8550;p75">
                <a:extLst>
                  <a:ext uri="{FF2B5EF4-FFF2-40B4-BE49-F238E27FC236}">
                    <a16:creationId xmlns:a16="http://schemas.microsoft.com/office/drawing/2014/main" id="{5CBA28CA-71B8-08CC-F06A-6D5F58F2E03F}"/>
                  </a:ext>
                </a:extLst>
              </p:cNvPr>
              <p:cNvSpPr/>
              <p:nvPr/>
            </p:nvSpPr>
            <p:spPr>
              <a:xfrm>
                <a:off x="2284655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</p:grpSp>
      </p:grpSp>
      <p:grpSp>
        <p:nvGrpSpPr>
          <p:cNvPr id="273" name="Google Shape;8551;p75">
            <a:extLst>
              <a:ext uri="{FF2B5EF4-FFF2-40B4-BE49-F238E27FC236}">
                <a16:creationId xmlns:a16="http://schemas.microsoft.com/office/drawing/2014/main" id="{36B8ADAE-8D2F-46D7-6505-6755E66C270C}"/>
              </a:ext>
            </a:extLst>
          </p:cNvPr>
          <p:cNvGrpSpPr/>
          <p:nvPr/>
        </p:nvGrpSpPr>
        <p:grpSpPr>
          <a:xfrm>
            <a:off x="5077026" y="2491024"/>
            <a:ext cx="2728496" cy="2204266"/>
            <a:chOff x="2623904" y="1198803"/>
            <a:chExt cx="1364248" cy="1102133"/>
          </a:xfrm>
        </p:grpSpPr>
        <p:grpSp>
          <p:nvGrpSpPr>
            <p:cNvPr id="274" name="Google Shape;8552;p75">
              <a:extLst>
                <a:ext uri="{FF2B5EF4-FFF2-40B4-BE49-F238E27FC236}">
                  <a16:creationId xmlns:a16="http://schemas.microsoft.com/office/drawing/2014/main" id="{10E02CAB-CDEC-F0E9-DDF9-26F5D7C1E71E}"/>
                </a:ext>
              </a:extLst>
            </p:cNvPr>
            <p:cNvGrpSpPr/>
            <p:nvPr/>
          </p:nvGrpSpPr>
          <p:grpSpPr>
            <a:xfrm>
              <a:off x="2623907" y="1198803"/>
              <a:ext cx="1364245" cy="273000"/>
              <a:chOff x="2623907" y="1198803"/>
              <a:chExt cx="1364245" cy="273000"/>
            </a:xfrm>
          </p:grpSpPr>
          <p:sp>
            <p:nvSpPr>
              <p:cNvPr id="293" name="Google Shape;8553;p75">
                <a:extLst>
                  <a:ext uri="{FF2B5EF4-FFF2-40B4-BE49-F238E27FC236}">
                    <a16:creationId xmlns:a16="http://schemas.microsoft.com/office/drawing/2014/main" id="{FB117CCB-CB5E-2736-8582-7BFA6FF71EEB}"/>
                  </a:ext>
                </a:extLst>
              </p:cNvPr>
              <p:cNvSpPr/>
              <p:nvPr/>
            </p:nvSpPr>
            <p:spPr>
              <a:xfrm>
                <a:off x="3715152" y="1198803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294" name="Google Shape;8554;p75">
                <a:extLst>
                  <a:ext uri="{FF2B5EF4-FFF2-40B4-BE49-F238E27FC236}">
                    <a16:creationId xmlns:a16="http://schemas.microsoft.com/office/drawing/2014/main" id="{7D06D828-3C7B-BE98-8914-2B2A5BC86C5D}"/>
                  </a:ext>
                </a:extLst>
              </p:cNvPr>
              <p:cNvSpPr/>
              <p:nvPr/>
            </p:nvSpPr>
            <p:spPr>
              <a:xfrm>
                <a:off x="2623907" y="1198803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295" name="Google Shape;8555;p75">
                <a:extLst>
                  <a:ext uri="{FF2B5EF4-FFF2-40B4-BE49-F238E27FC236}">
                    <a16:creationId xmlns:a16="http://schemas.microsoft.com/office/drawing/2014/main" id="{BD9114EB-4AD9-CA26-896C-828CA78419EF}"/>
                  </a:ext>
                </a:extLst>
              </p:cNvPr>
              <p:cNvSpPr/>
              <p:nvPr/>
            </p:nvSpPr>
            <p:spPr>
              <a:xfrm>
                <a:off x="2896718" y="1198803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296" name="Google Shape;8556;p75">
                <a:extLst>
                  <a:ext uri="{FF2B5EF4-FFF2-40B4-BE49-F238E27FC236}">
                    <a16:creationId xmlns:a16="http://schemas.microsoft.com/office/drawing/2014/main" id="{6173406F-4765-37CE-07A6-607670FAF6DF}"/>
                  </a:ext>
                </a:extLst>
              </p:cNvPr>
              <p:cNvSpPr/>
              <p:nvPr/>
            </p:nvSpPr>
            <p:spPr>
              <a:xfrm>
                <a:off x="3169529" y="1198803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297" name="Google Shape;8557;p75">
                <a:extLst>
                  <a:ext uri="{FF2B5EF4-FFF2-40B4-BE49-F238E27FC236}">
                    <a16:creationId xmlns:a16="http://schemas.microsoft.com/office/drawing/2014/main" id="{10EEB72D-803B-C101-36C9-EDC58E9516F5}"/>
                  </a:ext>
                </a:extLst>
              </p:cNvPr>
              <p:cNvSpPr/>
              <p:nvPr/>
            </p:nvSpPr>
            <p:spPr>
              <a:xfrm>
                <a:off x="3442341" y="1198803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275" name="Google Shape;8558;p75">
              <a:extLst>
                <a:ext uri="{FF2B5EF4-FFF2-40B4-BE49-F238E27FC236}">
                  <a16:creationId xmlns:a16="http://schemas.microsoft.com/office/drawing/2014/main" id="{6064F834-3CDA-AEF7-BDC0-1F46107276B5}"/>
                </a:ext>
              </a:extLst>
            </p:cNvPr>
            <p:cNvGrpSpPr/>
            <p:nvPr/>
          </p:nvGrpSpPr>
          <p:grpSpPr>
            <a:xfrm>
              <a:off x="2623904" y="1476964"/>
              <a:ext cx="1364245" cy="273000"/>
              <a:chOff x="2623904" y="1476964"/>
              <a:chExt cx="1364245" cy="273000"/>
            </a:xfrm>
          </p:grpSpPr>
          <p:sp>
            <p:nvSpPr>
              <p:cNvPr id="288" name="Google Shape;8559;p75">
                <a:extLst>
                  <a:ext uri="{FF2B5EF4-FFF2-40B4-BE49-F238E27FC236}">
                    <a16:creationId xmlns:a16="http://schemas.microsoft.com/office/drawing/2014/main" id="{997B4D6B-E886-0846-7CC3-9CA4816BB7A2}"/>
                  </a:ext>
                </a:extLst>
              </p:cNvPr>
              <p:cNvSpPr/>
              <p:nvPr/>
            </p:nvSpPr>
            <p:spPr>
              <a:xfrm>
                <a:off x="3169527" y="1476964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289" name="Google Shape;8560;p75">
                <a:extLst>
                  <a:ext uri="{FF2B5EF4-FFF2-40B4-BE49-F238E27FC236}">
                    <a16:creationId xmlns:a16="http://schemas.microsoft.com/office/drawing/2014/main" id="{975E9FB9-38B2-F3A0-AFDE-2BB4BF7F2F1F}"/>
                  </a:ext>
                </a:extLst>
              </p:cNvPr>
              <p:cNvSpPr/>
              <p:nvPr/>
            </p:nvSpPr>
            <p:spPr>
              <a:xfrm>
                <a:off x="3442338" y="1476964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290" name="Google Shape;8561;p75">
                <a:extLst>
                  <a:ext uri="{FF2B5EF4-FFF2-40B4-BE49-F238E27FC236}">
                    <a16:creationId xmlns:a16="http://schemas.microsoft.com/office/drawing/2014/main" id="{B6E0A57A-F950-62C6-06CC-3F0B017F9399}"/>
                  </a:ext>
                </a:extLst>
              </p:cNvPr>
              <p:cNvSpPr/>
              <p:nvPr/>
            </p:nvSpPr>
            <p:spPr>
              <a:xfrm>
                <a:off x="3715149" y="1476964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291" name="Google Shape;8562;p75">
                <a:extLst>
                  <a:ext uri="{FF2B5EF4-FFF2-40B4-BE49-F238E27FC236}">
                    <a16:creationId xmlns:a16="http://schemas.microsoft.com/office/drawing/2014/main" id="{236D26F8-DB2F-7B77-AE32-EE324E1F14EE}"/>
                  </a:ext>
                </a:extLst>
              </p:cNvPr>
              <p:cNvSpPr/>
              <p:nvPr/>
            </p:nvSpPr>
            <p:spPr>
              <a:xfrm>
                <a:off x="2623904" y="1476964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292" name="Google Shape;8563;p75">
                <a:extLst>
                  <a:ext uri="{FF2B5EF4-FFF2-40B4-BE49-F238E27FC236}">
                    <a16:creationId xmlns:a16="http://schemas.microsoft.com/office/drawing/2014/main" id="{1A3E183C-56F5-F7BE-E107-A3B67255339B}"/>
                  </a:ext>
                </a:extLst>
              </p:cNvPr>
              <p:cNvSpPr/>
              <p:nvPr/>
            </p:nvSpPr>
            <p:spPr>
              <a:xfrm>
                <a:off x="2896716" y="1476964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276" name="Google Shape;8564;p75">
              <a:extLst>
                <a:ext uri="{FF2B5EF4-FFF2-40B4-BE49-F238E27FC236}">
                  <a16:creationId xmlns:a16="http://schemas.microsoft.com/office/drawing/2014/main" id="{61753A0F-070C-20BB-1780-48E96E1FC8F0}"/>
                </a:ext>
              </a:extLst>
            </p:cNvPr>
            <p:cNvGrpSpPr/>
            <p:nvPr/>
          </p:nvGrpSpPr>
          <p:grpSpPr>
            <a:xfrm>
              <a:off x="2623907" y="1749775"/>
              <a:ext cx="1364245" cy="273000"/>
              <a:chOff x="2623907" y="1749775"/>
              <a:chExt cx="1364245" cy="273000"/>
            </a:xfrm>
          </p:grpSpPr>
          <p:sp>
            <p:nvSpPr>
              <p:cNvPr id="283" name="Google Shape;8565;p75">
                <a:extLst>
                  <a:ext uri="{FF2B5EF4-FFF2-40B4-BE49-F238E27FC236}">
                    <a16:creationId xmlns:a16="http://schemas.microsoft.com/office/drawing/2014/main" id="{F748F9E8-A492-14FF-0D0B-FF4E6DD24933}"/>
                  </a:ext>
                </a:extLst>
              </p:cNvPr>
              <p:cNvSpPr/>
              <p:nvPr/>
            </p:nvSpPr>
            <p:spPr>
              <a:xfrm>
                <a:off x="3442341" y="1749775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284" name="Google Shape;8566;p75">
                <a:extLst>
                  <a:ext uri="{FF2B5EF4-FFF2-40B4-BE49-F238E27FC236}">
                    <a16:creationId xmlns:a16="http://schemas.microsoft.com/office/drawing/2014/main" id="{AB9B1123-D444-F8AC-5C9A-627B93BB5166}"/>
                  </a:ext>
                </a:extLst>
              </p:cNvPr>
              <p:cNvSpPr/>
              <p:nvPr/>
            </p:nvSpPr>
            <p:spPr>
              <a:xfrm>
                <a:off x="3715152" y="1749775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285" name="Google Shape;8567;p75">
                <a:extLst>
                  <a:ext uri="{FF2B5EF4-FFF2-40B4-BE49-F238E27FC236}">
                    <a16:creationId xmlns:a16="http://schemas.microsoft.com/office/drawing/2014/main" id="{965A251E-36DE-E827-F18E-A114DEDB6627}"/>
                  </a:ext>
                </a:extLst>
              </p:cNvPr>
              <p:cNvSpPr/>
              <p:nvPr/>
            </p:nvSpPr>
            <p:spPr>
              <a:xfrm>
                <a:off x="2623907" y="1749775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286" name="Google Shape;8568;p75">
                <a:extLst>
                  <a:ext uri="{FF2B5EF4-FFF2-40B4-BE49-F238E27FC236}">
                    <a16:creationId xmlns:a16="http://schemas.microsoft.com/office/drawing/2014/main" id="{0A72C394-A83A-EA12-A52E-19EFF06556EF}"/>
                  </a:ext>
                </a:extLst>
              </p:cNvPr>
              <p:cNvSpPr/>
              <p:nvPr/>
            </p:nvSpPr>
            <p:spPr>
              <a:xfrm>
                <a:off x="2896718" y="1749775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287" name="Google Shape;8569;p75">
                <a:extLst>
                  <a:ext uri="{FF2B5EF4-FFF2-40B4-BE49-F238E27FC236}">
                    <a16:creationId xmlns:a16="http://schemas.microsoft.com/office/drawing/2014/main" id="{94448B13-EBF1-9584-C9ED-1543620C66EC}"/>
                  </a:ext>
                </a:extLst>
              </p:cNvPr>
              <p:cNvSpPr/>
              <p:nvPr/>
            </p:nvSpPr>
            <p:spPr>
              <a:xfrm>
                <a:off x="3169529" y="1749775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277" name="Google Shape;8570;p75">
              <a:extLst>
                <a:ext uri="{FF2B5EF4-FFF2-40B4-BE49-F238E27FC236}">
                  <a16:creationId xmlns:a16="http://schemas.microsoft.com/office/drawing/2014/main" id="{45030253-AB3F-7F8A-9B5C-0595432B98A1}"/>
                </a:ext>
              </a:extLst>
            </p:cNvPr>
            <p:cNvGrpSpPr/>
            <p:nvPr/>
          </p:nvGrpSpPr>
          <p:grpSpPr>
            <a:xfrm>
              <a:off x="2623904" y="2027936"/>
              <a:ext cx="1364245" cy="273000"/>
              <a:chOff x="2623904" y="2027936"/>
              <a:chExt cx="1364245" cy="273000"/>
            </a:xfrm>
          </p:grpSpPr>
          <p:sp>
            <p:nvSpPr>
              <p:cNvPr id="278" name="Google Shape;8571;p75">
                <a:extLst>
                  <a:ext uri="{FF2B5EF4-FFF2-40B4-BE49-F238E27FC236}">
                    <a16:creationId xmlns:a16="http://schemas.microsoft.com/office/drawing/2014/main" id="{092C9C36-C45A-6120-3F36-1DD1C1A59302}"/>
                  </a:ext>
                </a:extLst>
              </p:cNvPr>
              <p:cNvSpPr/>
              <p:nvPr/>
            </p:nvSpPr>
            <p:spPr>
              <a:xfrm>
                <a:off x="2623904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279" name="Google Shape;8572;p75">
                <a:extLst>
                  <a:ext uri="{FF2B5EF4-FFF2-40B4-BE49-F238E27FC236}">
                    <a16:creationId xmlns:a16="http://schemas.microsoft.com/office/drawing/2014/main" id="{5A0E04C5-32B2-67A5-CB7F-9FFF84BB8E71}"/>
                  </a:ext>
                </a:extLst>
              </p:cNvPr>
              <p:cNvSpPr/>
              <p:nvPr/>
            </p:nvSpPr>
            <p:spPr>
              <a:xfrm>
                <a:off x="2896716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280" name="Google Shape;8573;p75">
                <a:extLst>
                  <a:ext uri="{FF2B5EF4-FFF2-40B4-BE49-F238E27FC236}">
                    <a16:creationId xmlns:a16="http://schemas.microsoft.com/office/drawing/2014/main" id="{839E0656-E95E-E4D2-13DF-BDD7F099FBB4}"/>
                  </a:ext>
                </a:extLst>
              </p:cNvPr>
              <p:cNvSpPr/>
              <p:nvPr/>
            </p:nvSpPr>
            <p:spPr>
              <a:xfrm>
                <a:off x="3169527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281" name="Google Shape;8574;p75">
                <a:extLst>
                  <a:ext uri="{FF2B5EF4-FFF2-40B4-BE49-F238E27FC236}">
                    <a16:creationId xmlns:a16="http://schemas.microsoft.com/office/drawing/2014/main" id="{073BB8D0-B5C7-6494-5BA4-2C2F053FCC6B}"/>
                  </a:ext>
                </a:extLst>
              </p:cNvPr>
              <p:cNvSpPr/>
              <p:nvPr/>
            </p:nvSpPr>
            <p:spPr>
              <a:xfrm>
                <a:off x="3442338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282" name="Google Shape;8575;p75">
                <a:extLst>
                  <a:ext uri="{FF2B5EF4-FFF2-40B4-BE49-F238E27FC236}">
                    <a16:creationId xmlns:a16="http://schemas.microsoft.com/office/drawing/2014/main" id="{9BB346D0-5387-F4D6-D7C3-F120E089247E}"/>
                  </a:ext>
                </a:extLst>
              </p:cNvPr>
              <p:cNvSpPr/>
              <p:nvPr/>
            </p:nvSpPr>
            <p:spPr>
              <a:xfrm>
                <a:off x="3715149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</p:grpSp>
      </p:grpSp>
      <p:grpSp>
        <p:nvGrpSpPr>
          <p:cNvPr id="298" name="Google Shape;8576;p75">
            <a:extLst>
              <a:ext uri="{FF2B5EF4-FFF2-40B4-BE49-F238E27FC236}">
                <a16:creationId xmlns:a16="http://schemas.microsoft.com/office/drawing/2014/main" id="{6FB5BA53-3031-C606-4211-99DEF2B801AC}"/>
              </a:ext>
            </a:extLst>
          </p:cNvPr>
          <p:cNvGrpSpPr/>
          <p:nvPr/>
        </p:nvGrpSpPr>
        <p:grpSpPr>
          <a:xfrm>
            <a:off x="5055949" y="5409387"/>
            <a:ext cx="2775082" cy="318248"/>
            <a:chOff x="3200660" y="2180272"/>
            <a:chExt cx="2563824" cy="378237"/>
          </a:xfrm>
        </p:grpSpPr>
        <p:sp>
          <p:nvSpPr>
            <p:cNvPr id="299" name="Google Shape;8577;p75">
              <a:extLst>
                <a:ext uri="{FF2B5EF4-FFF2-40B4-BE49-F238E27FC236}">
                  <a16:creationId xmlns:a16="http://schemas.microsoft.com/office/drawing/2014/main" id="{1F418799-5021-7433-B7D6-C6EA08CFCD7D}"/>
                </a:ext>
              </a:extLst>
            </p:cNvPr>
            <p:cNvSpPr/>
            <p:nvPr/>
          </p:nvSpPr>
          <p:spPr>
            <a:xfrm>
              <a:off x="3200660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6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06" y="37890"/>
                  </a:cubicBezTo>
                  <a:lnTo>
                    <a:pt x="7922" y="37890"/>
                  </a:lnTo>
                  <a:cubicBezTo>
                    <a:pt x="8267" y="37890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63"/>
                    <a:pt x="8267" y="1"/>
                    <a:pt x="7922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00" name="Google Shape;8578;p75">
              <a:extLst>
                <a:ext uri="{FF2B5EF4-FFF2-40B4-BE49-F238E27FC236}">
                  <a16:creationId xmlns:a16="http://schemas.microsoft.com/office/drawing/2014/main" id="{522BB03F-9C87-A80B-F008-6DC02DC90DD4}"/>
                </a:ext>
              </a:extLst>
            </p:cNvPr>
            <p:cNvSpPr/>
            <p:nvPr/>
          </p:nvSpPr>
          <p:spPr>
            <a:xfrm>
              <a:off x="3345104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62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62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23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01" name="Google Shape;8579;p75">
              <a:extLst>
                <a:ext uri="{FF2B5EF4-FFF2-40B4-BE49-F238E27FC236}">
                  <a16:creationId xmlns:a16="http://schemas.microsoft.com/office/drawing/2014/main" id="{FC119E64-D312-4DB1-5A96-16C388220A76}"/>
                </a:ext>
              </a:extLst>
            </p:cNvPr>
            <p:cNvSpPr/>
            <p:nvPr/>
          </p:nvSpPr>
          <p:spPr>
            <a:xfrm>
              <a:off x="3489548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21" y="1"/>
                  </a:moveTo>
                  <a:cubicBezTo>
                    <a:pt x="276" y="1"/>
                    <a:pt x="1" y="263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6" y="37890"/>
                    <a:pt x="621" y="37890"/>
                  </a:cubicBezTo>
                  <a:lnTo>
                    <a:pt x="7937" y="37890"/>
                  </a:lnTo>
                  <a:cubicBezTo>
                    <a:pt x="8281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81" y="1"/>
                    <a:pt x="7937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02" name="Google Shape;8580;p75">
              <a:extLst>
                <a:ext uri="{FF2B5EF4-FFF2-40B4-BE49-F238E27FC236}">
                  <a16:creationId xmlns:a16="http://schemas.microsoft.com/office/drawing/2014/main" id="{A58468EA-554C-D8E7-9359-E486E88B5A3C}"/>
                </a:ext>
              </a:extLst>
            </p:cNvPr>
            <p:cNvSpPr/>
            <p:nvPr/>
          </p:nvSpPr>
          <p:spPr>
            <a:xfrm>
              <a:off x="3633992" y="2180272"/>
              <a:ext cx="108252" cy="378237"/>
            </a:xfrm>
            <a:custGeom>
              <a:avLst/>
              <a:gdLst/>
              <a:ahLst/>
              <a:cxnLst/>
              <a:rect l="l" t="t" r="r" b="b"/>
              <a:pathLst>
                <a:path w="8544" h="37890" extrusionOk="0">
                  <a:moveTo>
                    <a:pt x="621" y="1"/>
                  </a:moveTo>
                  <a:cubicBezTo>
                    <a:pt x="277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7" y="37890"/>
                    <a:pt x="621" y="37890"/>
                  </a:cubicBezTo>
                  <a:lnTo>
                    <a:pt x="7937" y="37890"/>
                  </a:lnTo>
                  <a:cubicBezTo>
                    <a:pt x="8268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8" y="1"/>
                    <a:pt x="7937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03" name="Google Shape;8581;p75">
              <a:extLst>
                <a:ext uri="{FF2B5EF4-FFF2-40B4-BE49-F238E27FC236}">
                  <a16:creationId xmlns:a16="http://schemas.microsoft.com/office/drawing/2014/main" id="{38D61B0F-9752-23CB-CD4F-7B7BD3331B96}"/>
                </a:ext>
              </a:extLst>
            </p:cNvPr>
            <p:cNvSpPr/>
            <p:nvPr/>
          </p:nvSpPr>
          <p:spPr>
            <a:xfrm>
              <a:off x="3778448" y="2180272"/>
              <a:ext cx="108240" cy="378097"/>
            </a:xfrm>
            <a:custGeom>
              <a:avLst/>
              <a:gdLst/>
              <a:ahLst/>
              <a:cxnLst/>
              <a:rect l="l" t="t" r="r" b="b"/>
              <a:pathLst>
                <a:path w="8543" h="37876" extrusionOk="0">
                  <a:moveTo>
                    <a:pt x="606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76"/>
                    <a:pt x="606" y="37876"/>
                  </a:cubicBezTo>
                  <a:lnTo>
                    <a:pt x="7936" y="37876"/>
                  </a:lnTo>
                  <a:cubicBezTo>
                    <a:pt x="8267" y="37876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63"/>
                    <a:pt x="8267" y="1"/>
                    <a:pt x="7936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04" name="Google Shape;8582;p75">
              <a:extLst>
                <a:ext uri="{FF2B5EF4-FFF2-40B4-BE49-F238E27FC236}">
                  <a16:creationId xmlns:a16="http://schemas.microsoft.com/office/drawing/2014/main" id="{8D31FD2B-09B5-ECF7-DD3D-227CBDA9CB7D}"/>
                </a:ext>
              </a:extLst>
            </p:cNvPr>
            <p:cNvSpPr/>
            <p:nvPr/>
          </p:nvSpPr>
          <p:spPr>
            <a:xfrm>
              <a:off x="3922892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76" y="1"/>
                    <a:pt x="0" y="277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7" y="1"/>
                    <a:pt x="7923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05" name="Google Shape;8583;p75">
              <a:extLst>
                <a:ext uri="{FF2B5EF4-FFF2-40B4-BE49-F238E27FC236}">
                  <a16:creationId xmlns:a16="http://schemas.microsoft.com/office/drawing/2014/main" id="{661A2F4C-4BD6-B5B1-EFBC-218113D8049B}"/>
                </a:ext>
              </a:extLst>
            </p:cNvPr>
            <p:cNvSpPr/>
            <p:nvPr/>
          </p:nvSpPr>
          <p:spPr>
            <a:xfrm>
              <a:off x="4067336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62" y="1"/>
                    <a:pt x="1" y="263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62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23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06" name="Google Shape;8584;p75">
              <a:extLst>
                <a:ext uri="{FF2B5EF4-FFF2-40B4-BE49-F238E27FC236}">
                  <a16:creationId xmlns:a16="http://schemas.microsoft.com/office/drawing/2014/main" id="{48B193DD-ADBE-69A4-6EE6-65F99765493F}"/>
                </a:ext>
              </a:extLst>
            </p:cNvPr>
            <p:cNvSpPr/>
            <p:nvPr/>
          </p:nvSpPr>
          <p:spPr>
            <a:xfrm>
              <a:off x="4211780" y="2180272"/>
              <a:ext cx="108252" cy="378237"/>
            </a:xfrm>
            <a:custGeom>
              <a:avLst/>
              <a:gdLst/>
              <a:ahLst/>
              <a:cxnLst/>
              <a:rect l="l" t="t" r="r" b="b"/>
              <a:pathLst>
                <a:path w="8544" h="37890" extrusionOk="0">
                  <a:moveTo>
                    <a:pt x="621" y="1"/>
                  </a:moveTo>
                  <a:cubicBezTo>
                    <a:pt x="276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6" y="37890"/>
                    <a:pt x="621" y="37890"/>
                  </a:cubicBezTo>
                  <a:lnTo>
                    <a:pt x="7937" y="37890"/>
                  </a:lnTo>
                  <a:cubicBezTo>
                    <a:pt x="8281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81" y="1"/>
                    <a:pt x="7937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07" name="Google Shape;8585;p75">
              <a:extLst>
                <a:ext uri="{FF2B5EF4-FFF2-40B4-BE49-F238E27FC236}">
                  <a16:creationId xmlns:a16="http://schemas.microsoft.com/office/drawing/2014/main" id="{86D5F6B1-D85D-CCBD-F6B2-226B93E4F7DA}"/>
                </a:ext>
              </a:extLst>
            </p:cNvPr>
            <p:cNvSpPr/>
            <p:nvPr/>
          </p:nvSpPr>
          <p:spPr>
            <a:xfrm>
              <a:off x="4356236" y="2180272"/>
              <a:ext cx="108240" cy="378097"/>
            </a:xfrm>
            <a:custGeom>
              <a:avLst/>
              <a:gdLst/>
              <a:ahLst/>
              <a:cxnLst/>
              <a:rect l="l" t="t" r="r" b="b"/>
              <a:pathLst>
                <a:path w="8543" h="37876" extrusionOk="0">
                  <a:moveTo>
                    <a:pt x="620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76"/>
                    <a:pt x="620" y="37876"/>
                  </a:cubicBezTo>
                  <a:lnTo>
                    <a:pt x="7936" y="37876"/>
                  </a:lnTo>
                  <a:cubicBezTo>
                    <a:pt x="8267" y="37876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63"/>
                    <a:pt x="8267" y="1"/>
                    <a:pt x="7936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08" name="Google Shape;8586;p75">
              <a:extLst>
                <a:ext uri="{FF2B5EF4-FFF2-40B4-BE49-F238E27FC236}">
                  <a16:creationId xmlns:a16="http://schemas.microsoft.com/office/drawing/2014/main" id="{CF51D71D-3BE1-47AD-09BC-D1B924215A79}"/>
                </a:ext>
              </a:extLst>
            </p:cNvPr>
            <p:cNvSpPr/>
            <p:nvPr/>
          </p:nvSpPr>
          <p:spPr>
            <a:xfrm>
              <a:off x="4500680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6" y="1"/>
                  </a:moveTo>
                  <a:cubicBezTo>
                    <a:pt x="276" y="1"/>
                    <a:pt x="0" y="277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06" y="37890"/>
                  </a:cubicBezTo>
                  <a:lnTo>
                    <a:pt x="7936" y="37890"/>
                  </a:lnTo>
                  <a:cubicBezTo>
                    <a:pt x="8267" y="37890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77"/>
                    <a:pt x="8267" y="1"/>
                    <a:pt x="7936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09" name="Google Shape;8587;p75">
              <a:extLst>
                <a:ext uri="{FF2B5EF4-FFF2-40B4-BE49-F238E27FC236}">
                  <a16:creationId xmlns:a16="http://schemas.microsoft.com/office/drawing/2014/main" id="{FA9E5019-AFB5-AD54-1E28-361B4935C7B6}"/>
                </a:ext>
              </a:extLst>
            </p:cNvPr>
            <p:cNvSpPr/>
            <p:nvPr/>
          </p:nvSpPr>
          <p:spPr>
            <a:xfrm>
              <a:off x="4645124" y="2180272"/>
              <a:ext cx="108240" cy="378097"/>
            </a:xfrm>
            <a:custGeom>
              <a:avLst/>
              <a:gdLst/>
              <a:ahLst/>
              <a:cxnLst/>
              <a:rect l="l" t="t" r="r" b="b"/>
              <a:pathLst>
                <a:path w="8543" h="37876" extrusionOk="0">
                  <a:moveTo>
                    <a:pt x="607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76"/>
                    <a:pt x="607" y="37876"/>
                  </a:cubicBezTo>
                  <a:lnTo>
                    <a:pt x="7936" y="37876"/>
                  </a:lnTo>
                  <a:cubicBezTo>
                    <a:pt x="8267" y="37876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36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10" name="Google Shape;8588;p75">
              <a:extLst>
                <a:ext uri="{FF2B5EF4-FFF2-40B4-BE49-F238E27FC236}">
                  <a16:creationId xmlns:a16="http://schemas.microsoft.com/office/drawing/2014/main" id="{247D3380-D9BA-48FE-FABC-5F6A927B3DAE}"/>
                </a:ext>
              </a:extLst>
            </p:cNvPr>
            <p:cNvSpPr/>
            <p:nvPr/>
          </p:nvSpPr>
          <p:spPr>
            <a:xfrm>
              <a:off x="4789568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62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62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7" y="1"/>
                    <a:pt x="792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11" name="Google Shape;8589;p75">
              <a:extLst>
                <a:ext uri="{FF2B5EF4-FFF2-40B4-BE49-F238E27FC236}">
                  <a16:creationId xmlns:a16="http://schemas.microsoft.com/office/drawing/2014/main" id="{CF490AC6-A212-2E6C-E25C-FE950DE610A5}"/>
                </a:ext>
              </a:extLst>
            </p:cNvPr>
            <p:cNvSpPr/>
            <p:nvPr/>
          </p:nvSpPr>
          <p:spPr>
            <a:xfrm>
              <a:off x="4934012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63" y="1"/>
                    <a:pt x="1" y="263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63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2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12" name="Google Shape;8590;p75">
              <a:extLst>
                <a:ext uri="{FF2B5EF4-FFF2-40B4-BE49-F238E27FC236}">
                  <a16:creationId xmlns:a16="http://schemas.microsoft.com/office/drawing/2014/main" id="{67697887-B0F3-6C95-7DB4-A694118D1228}"/>
                </a:ext>
              </a:extLst>
            </p:cNvPr>
            <p:cNvSpPr/>
            <p:nvPr/>
          </p:nvSpPr>
          <p:spPr>
            <a:xfrm>
              <a:off x="5078456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20" y="1"/>
                  </a:moveTo>
                  <a:cubicBezTo>
                    <a:pt x="276" y="1"/>
                    <a:pt x="0" y="277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20" y="37890"/>
                  </a:cubicBezTo>
                  <a:lnTo>
                    <a:pt x="7936" y="37890"/>
                  </a:lnTo>
                  <a:cubicBezTo>
                    <a:pt x="8267" y="37890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77"/>
                    <a:pt x="8267" y="1"/>
                    <a:pt x="793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13" name="Google Shape;8591;p75">
              <a:extLst>
                <a:ext uri="{FF2B5EF4-FFF2-40B4-BE49-F238E27FC236}">
                  <a16:creationId xmlns:a16="http://schemas.microsoft.com/office/drawing/2014/main" id="{4FA03763-3CA0-5255-38BE-56FD4351A7EC}"/>
                </a:ext>
              </a:extLst>
            </p:cNvPr>
            <p:cNvSpPr/>
            <p:nvPr/>
          </p:nvSpPr>
          <p:spPr>
            <a:xfrm>
              <a:off x="5222900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20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20" y="37890"/>
                  </a:cubicBezTo>
                  <a:lnTo>
                    <a:pt x="7936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3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14" name="Google Shape;8592;p75">
              <a:extLst>
                <a:ext uri="{FF2B5EF4-FFF2-40B4-BE49-F238E27FC236}">
                  <a16:creationId xmlns:a16="http://schemas.microsoft.com/office/drawing/2014/main" id="{D568271D-BE35-23E7-B6D7-546900B3FDB3}"/>
                </a:ext>
              </a:extLst>
            </p:cNvPr>
            <p:cNvSpPr/>
            <p:nvPr/>
          </p:nvSpPr>
          <p:spPr>
            <a:xfrm>
              <a:off x="5367343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76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6" y="37890"/>
                    <a:pt x="607" y="37890"/>
                  </a:cubicBezTo>
                  <a:lnTo>
                    <a:pt x="7937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7" y="1"/>
                    <a:pt x="793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15" name="Google Shape;8593;p75">
              <a:extLst>
                <a:ext uri="{FF2B5EF4-FFF2-40B4-BE49-F238E27FC236}">
                  <a16:creationId xmlns:a16="http://schemas.microsoft.com/office/drawing/2014/main" id="{9E9D70DB-1E6A-EE3F-5704-0BFBF5CC8DA2}"/>
                </a:ext>
              </a:extLst>
            </p:cNvPr>
            <p:cNvSpPr/>
            <p:nvPr/>
          </p:nvSpPr>
          <p:spPr>
            <a:xfrm>
              <a:off x="5511787" y="2180272"/>
              <a:ext cx="108240" cy="378097"/>
            </a:xfrm>
            <a:custGeom>
              <a:avLst/>
              <a:gdLst/>
              <a:ahLst/>
              <a:cxnLst/>
              <a:rect l="l" t="t" r="r" b="b"/>
              <a:pathLst>
                <a:path w="8543" h="37876" extrusionOk="0">
                  <a:moveTo>
                    <a:pt x="607" y="1"/>
                  </a:moveTo>
                  <a:cubicBezTo>
                    <a:pt x="276" y="1"/>
                    <a:pt x="1" y="263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6" y="37876"/>
                    <a:pt x="607" y="37876"/>
                  </a:cubicBezTo>
                  <a:lnTo>
                    <a:pt x="7923" y="37876"/>
                  </a:lnTo>
                  <a:cubicBezTo>
                    <a:pt x="8267" y="37876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2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16" name="Google Shape;8594;p75">
              <a:extLst>
                <a:ext uri="{FF2B5EF4-FFF2-40B4-BE49-F238E27FC236}">
                  <a16:creationId xmlns:a16="http://schemas.microsoft.com/office/drawing/2014/main" id="{7532A235-0D4D-3EC6-8C08-D86C9D94FD21}"/>
                </a:ext>
              </a:extLst>
            </p:cNvPr>
            <p:cNvSpPr/>
            <p:nvPr/>
          </p:nvSpPr>
          <p:spPr>
            <a:xfrm>
              <a:off x="5656231" y="2180272"/>
              <a:ext cx="108252" cy="378237"/>
            </a:xfrm>
            <a:custGeom>
              <a:avLst/>
              <a:gdLst/>
              <a:ahLst/>
              <a:cxnLst/>
              <a:rect l="l" t="t" r="r" b="b"/>
              <a:pathLst>
                <a:path w="8544" h="37890" extrusionOk="0">
                  <a:moveTo>
                    <a:pt x="607" y="1"/>
                  </a:moveTo>
                  <a:cubicBezTo>
                    <a:pt x="263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63" y="37890"/>
                    <a:pt x="607" y="37890"/>
                  </a:cubicBezTo>
                  <a:lnTo>
                    <a:pt x="7923" y="37890"/>
                  </a:lnTo>
                  <a:cubicBezTo>
                    <a:pt x="8268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8" y="1"/>
                    <a:pt x="792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317" name="Google Shape;8595;p75">
            <a:extLst>
              <a:ext uri="{FF2B5EF4-FFF2-40B4-BE49-F238E27FC236}">
                <a16:creationId xmlns:a16="http://schemas.microsoft.com/office/drawing/2014/main" id="{65B88849-003A-700D-21D1-85FC0A879F82}"/>
              </a:ext>
            </a:extLst>
          </p:cNvPr>
          <p:cNvGrpSpPr/>
          <p:nvPr/>
        </p:nvGrpSpPr>
        <p:grpSpPr>
          <a:xfrm>
            <a:off x="5048998" y="5965038"/>
            <a:ext cx="2781004" cy="319250"/>
            <a:chOff x="3530150" y="2790075"/>
            <a:chExt cx="1962600" cy="225300"/>
          </a:xfrm>
        </p:grpSpPr>
        <p:sp>
          <p:nvSpPr>
            <p:cNvPr id="318" name="Google Shape;8596;p75">
              <a:extLst>
                <a:ext uri="{FF2B5EF4-FFF2-40B4-BE49-F238E27FC236}">
                  <a16:creationId xmlns:a16="http://schemas.microsoft.com/office/drawing/2014/main" id="{D36A30A2-806A-2895-0FDB-6607B5BF5081}"/>
                </a:ext>
              </a:extLst>
            </p:cNvPr>
            <p:cNvSpPr/>
            <p:nvPr/>
          </p:nvSpPr>
          <p:spPr>
            <a:xfrm>
              <a:off x="3530150" y="2790075"/>
              <a:ext cx="1962600" cy="225300"/>
            </a:xfrm>
            <a:prstGeom prst="rect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19" name="Google Shape;8597;p75">
              <a:extLst>
                <a:ext uri="{FF2B5EF4-FFF2-40B4-BE49-F238E27FC236}">
                  <a16:creationId xmlns:a16="http://schemas.microsoft.com/office/drawing/2014/main" id="{88F097AD-68B8-5439-476B-6ED321037FF2}"/>
                </a:ext>
              </a:extLst>
            </p:cNvPr>
            <p:cNvSpPr/>
            <p:nvPr/>
          </p:nvSpPr>
          <p:spPr>
            <a:xfrm>
              <a:off x="3535069" y="2794464"/>
              <a:ext cx="1104900" cy="216900"/>
            </a:xfrm>
            <a:prstGeom prst="rect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320" name="Google Shape;8598;p75">
            <a:extLst>
              <a:ext uri="{FF2B5EF4-FFF2-40B4-BE49-F238E27FC236}">
                <a16:creationId xmlns:a16="http://schemas.microsoft.com/office/drawing/2014/main" id="{90630DAD-197E-ABFC-FE3B-85948A8E95DB}"/>
              </a:ext>
            </a:extLst>
          </p:cNvPr>
          <p:cNvGrpSpPr/>
          <p:nvPr/>
        </p:nvGrpSpPr>
        <p:grpSpPr>
          <a:xfrm>
            <a:off x="5050305" y="6521690"/>
            <a:ext cx="2823258" cy="307522"/>
            <a:chOff x="3558802" y="4011427"/>
            <a:chExt cx="1866000" cy="111300"/>
          </a:xfrm>
        </p:grpSpPr>
        <p:sp>
          <p:nvSpPr>
            <p:cNvPr id="321" name="Google Shape;8599;p75">
              <a:extLst>
                <a:ext uri="{FF2B5EF4-FFF2-40B4-BE49-F238E27FC236}">
                  <a16:creationId xmlns:a16="http://schemas.microsoft.com/office/drawing/2014/main" id="{0698E0E3-B620-1FED-C4D1-993321804EC7}"/>
                </a:ext>
              </a:extLst>
            </p:cNvPr>
            <p:cNvSpPr/>
            <p:nvPr/>
          </p:nvSpPr>
          <p:spPr>
            <a:xfrm rot="5400000" flipH="1">
              <a:off x="4436152" y="3134077"/>
              <a:ext cx="111300" cy="1866000"/>
            </a:xfrm>
            <a:prstGeom prst="round2SameRect">
              <a:avLst>
                <a:gd name="adj1" fmla="val 50000"/>
                <a:gd name="adj2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22" name="Google Shape;8600;p75">
              <a:extLst>
                <a:ext uri="{FF2B5EF4-FFF2-40B4-BE49-F238E27FC236}">
                  <a16:creationId xmlns:a16="http://schemas.microsoft.com/office/drawing/2014/main" id="{E3FF3452-948D-05B5-99EE-F9916D79EBF9}"/>
                </a:ext>
              </a:extLst>
            </p:cNvPr>
            <p:cNvSpPr/>
            <p:nvPr/>
          </p:nvSpPr>
          <p:spPr>
            <a:xfrm rot="5400000" flipH="1">
              <a:off x="4162472" y="3415277"/>
              <a:ext cx="104700" cy="1304700"/>
            </a:xfrm>
            <a:prstGeom prst="round2SameRect">
              <a:avLst>
                <a:gd name="adj1" fmla="val 50000"/>
                <a:gd name="adj2" fmla="val 50000"/>
              </a:avLst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323" name="Google Shape;8601;p75">
            <a:extLst>
              <a:ext uri="{FF2B5EF4-FFF2-40B4-BE49-F238E27FC236}">
                <a16:creationId xmlns:a16="http://schemas.microsoft.com/office/drawing/2014/main" id="{1E5445ED-38DE-59B7-8539-18F7E0550CC1}"/>
              </a:ext>
            </a:extLst>
          </p:cNvPr>
          <p:cNvGrpSpPr/>
          <p:nvPr/>
        </p:nvGrpSpPr>
        <p:grpSpPr>
          <a:xfrm>
            <a:off x="5049689" y="4932490"/>
            <a:ext cx="2767006" cy="239498"/>
            <a:chOff x="3465975" y="2270276"/>
            <a:chExt cx="1986364" cy="171929"/>
          </a:xfrm>
        </p:grpSpPr>
        <p:sp>
          <p:nvSpPr>
            <p:cNvPr id="324" name="Google Shape;8602;p75">
              <a:extLst>
                <a:ext uri="{FF2B5EF4-FFF2-40B4-BE49-F238E27FC236}">
                  <a16:creationId xmlns:a16="http://schemas.microsoft.com/office/drawing/2014/main" id="{EEEF45B8-A9FB-5A11-D89E-70363798732B}"/>
                </a:ext>
              </a:extLst>
            </p:cNvPr>
            <p:cNvSpPr/>
            <p:nvPr/>
          </p:nvSpPr>
          <p:spPr>
            <a:xfrm rot="-5400000">
              <a:off x="3725184" y="2270305"/>
              <a:ext cx="171900" cy="171900"/>
            </a:xfrm>
            <a:prstGeom prst="ellipse">
              <a:avLst/>
            </a:prstGeom>
            <a:solidFill>
              <a:srgbClr val="5F7D95"/>
            </a:solidFill>
            <a:ln w="19050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25" name="Google Shape;8603;p75">
              <a:extLst>
                <a:ext uri="{FF2B5EF4-FFF2-40B4-BE49-F238E27FC236}">
                  <a16:creationId xmlns:a16="http://schemas.microsoft.com/office/drawing/2014/main" id="{F8710D56-213B-EF54-F9DD-785CD6241B5A}"/>
                </a:ext>
              </a:extLst>
            </p:cNvPr>
            <p:cNvSpPr/>
            <p:nvPr/>
          </p:nvSpPr>
          <p:spPr>
            <a:xfrm rot="-5400000">
              <a:off x="3984394" y="2270305"/>
              <a:ext cx="171900" cy="171900"/>
            </a:xfrm>
            <a:prstGeom prst="ellipse">
              <a:avLst/>
            </a:prstGeom>
            <a:solidFill>
              <a:srgbClr val="5F7D95"/>
            </a:solidFill>
            <a:ln w="19050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26" name="Google Shape;8604;p75">
              <a:extLst>
                <a:ext uri="{FF2B5EF4-FFF2-40B4-BE49-F238E27FC236}">
                  <a16:creationId xmlns:a16="http://schemas.microsoft.com/office/drawing/2014/main" id="{8259D316-48D6-D515-3577-A55D3605DF56}"/>
                </a:ext>
              </a:extLst>
            </p:cNvPr>
            <p:cNvSpPr/>
            <p:nvPr/>
          </p:nvSpPr>
          <p:spPr>
            <a:xfrm rot="-5400000">
              <a:off x="4243603" y="2270305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27" name="Google Shape;8605;p75">
              <a:extLst>
                <a:ext uri="{FF2B5EF4-FFF2-40B4-BE49-F238E27FC236}">
                  <a16:creationId xmlns:a16="http://schemas.microsoft.com/office/drawing/2014/main" id="{8B1E80E5-EB52-C140-6133-D84DD39D5664}"/>
                </a:ext>
              </a:extLst>
            </p:cNvPr>
            <p:cNvSpPr/>
            <p:nvPr/>
          </p:nvSpPr>
          <p:spPr>
            <a:xfrm rot="-5400000">
              <a:off x="4502812" y="2270305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28" name="Google Shape;8606;p75">
              <a:extLst>
                <a:ext uri="{FF2B5EF4-FFF2-40B4-BE49-F238E27FC236}">
                  <a16:creationId xmlns:a16="http://schemas.microsoft.com/office/drawing/2014/main" id="{3ECA7A30-E3A6-F545-A182-57488C195092}"/>
                </a:ext>
              </a:extLst>
            </p:cNvPr>
            <p:cNvSpPr/>
            <p:nvPr/>
          </p:nvSpPr>
          <p:spPr>
            <a:xfrm rot="-5400000">
              <a:off x="4762021" y="2270305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29" name="Google Shape;8607;p75">
              <a:extLst>
                <a:ext uri="{FF2B5EF4-FFF2-40B4-BE49-F238E27FC236}">
                  <a16:creationId xmlns:a16="http://schemas.microsoft.com/office/drawing/2014/main" id="{DAFF156C-F366-2A96-1B9A-032B669A676C}"/>
                </a:ext>
              </a:extLst>
            </p:cNvPr>
            <p:cNvSpPr/>
            <p:nvPr/>
          </p:nvSpPr>
          <p:spPr>
            <a:xfrm rot="-5400000">
              <a:off x="3465975" y="2270305"/>
              <a:ext cx="171900" cy="171900"/>
            </a:xfrm>
            <a:prstGeom prst="ellipse">
              <a:avLst/>
            </a:prstGeom>
            <a:solidFill>
              <a:srgbClr val="5F7D95"/>
            </a:solidFill>
            <a:ln w="19050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30" name="Google Shape;8608;p75">
              <a:extLst>
                <a:ext uri="{FF2B5EF4-FFF2-40B4-BE49-F238E27FC236}">
                  <a16:creationId xmlns:a16="http://schemas.microsoft.com/office/drawing/2014/main" id="{CDEAC32A-77D1-883B-E8DE-C1E37DE1AC3D}"/>
                </a:ext>
              </a:extLst>
            </p:cNvPr>
            <p:cNvSpPr/>
            <p:nvPr/>
          </p:nvSpPr>
          <p:spPr>
            <a:xfrm rot="-5400000">
              <a:off x="5021230" y="2270276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31" name="Google Shape;8609;p75">
              <a:extLst>
                <a:ext uri="{FF2B5EF4-FFF2-40B4-BE49-F238E27FC236}">
                  <a16:creationId xmlns:a16="http://schemas.microsoft.com/office/drawing/2014/main" id="{D1582AC1-B137-CA65-9D33-7FDCD40BE37B}"/>
                </a:ext>
              </a:extLst>
            </p:cNvPr>
            <p:cNvSpPr/>
            <p:nvPr/>
          </p:nvSpPr>
          <p:spPr>
            <a:xfrm rot="-5400000">
              <a:off x="5280440" y="2270276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332" name="Google Shape;8610;p75">
            <a:extLst>
              <a:ext uri="{FF2B5EF4-FFF2-40B4-BE49-F238E27FC236}">
                <a16:creationId xmlns:a16="http://schemas.microsoft.com/office/drawing/2014/main" id="{366D7F88-F749-141C-ED63-BC15361ADBA2}"/>
              </a:ext>
            </a:extLst>
          </p:cNvPr>
          <p:cNvGrpSpPr/>
          <p:nvPr/>
        </p:nvGrpSpPr>
        <p:grpSpPr>
          <a:xfrm>
            <a:off x="5071705" y="7659789"/>
            <a:ext cx="2739062" cy="390920"/>
            <a:chOff x="723300" y="4253549"/>
            <a:chExt cx="2276482" cy="324900"/>
          </a:xfrm>
        </p:grpSpPr>
        <p:sp>
          <p:nvSpPr>
            <p:cNvPr id="333" name="Google Shape;8611;p75">
              <a:extLst>
                <a:ext uri="{FF2B5EF4-FFF2-40B4-BE49-F238E27FC236}">
                  <a16:creationId xmlns:a16="http://schemas.microsoft.com/office/drawing/2014/main" id="{FD24EA4E-948B-05F4-AE87-934787EFCEE6}"/>
                </a:ext>
              </a:extLst>
            </p:cNvPr>
            <p:cNvSpPr/>
            <p:nvPr/>
          </p:nvSpPr>
          <p:spPr>
            <a:xfrm>
              <a:off x="723300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34" name="Google Shape;8612;p75">
              <a:extLst>
                <a:ext uri="{FF2B5EF4-FFF2-40B4-BE49-F238E27FC236}">
                  <a16:creationId xmlns:a16="http://schemas.microsoft.com/office/drawing/2014/main" id="{7835E5E1-381A-C136-9909-717B1705B420}"/>
                </a:ext>
              </a:extLst>
            </p:cNvPr>
            <p:cNvSpPr/>
            <p:nvPr/>
          </p:nvSpPr>
          <p:spPr>
            <a:xfrm>
              <a:off x="1206995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35" name="Google Shape;8613;p75">
              <a:extLst>
                <a:ext uri="{FF2B5EF4-FFF2-40B4-BE49-F238E27FC236}">
                  <a16:creationId xmlns:a16="http://schemas.microsoft.com/office/drawing/2014/main" id="{FC5D0B88-91B2-AE21-0531-49E2CCD0675A}"/>
                </a:ext>
              </a:extLst>
            </p:cNvPr>
            <p:cNvSpPr/>
            <p:nvPr/>
          </p:nvSpPr>
          <p:spPr>
            <a:xfrm>
              <a:off x="1690691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36" name="Google Shape;8614;p75">
              <a:extLst>
                <a:ext uri="{FF2B5EF4-FFF2-40B4-BE49-F238E27FC236}">
                  <a16:creationId xmlns:a16="http://schemas.microsoft.com/office/drawing/2014/main" id="{3AE45C45-E318-01CB-E90B-D9ACBE20BDD1}"/>
                </a:ext>
              </a:extLst>
            </p:cNvPr>
            <p:cNvSpPr/>
            <p:nvPr/>
          </p:nvSpPr>
          <p:spPr>
            <a:xfrm>
              <a:off x="2174386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37" name="Google Shape;8615;p75">
              <a:extLst>
                <a:ext uri="{FF2B5EF4-FFF2-40B4-BE49-F238E27FC236}">
                  <a16:creationId xmlns:a16="http://schemas.microsoft.com/office/drawing/2014/main" id="{E256AA26-B0B7-6367-219E-1536A5908278}"/>
                </a:ext>
              </a:extLst>
            </p:cNvPr>
            <p:cNvSpPr/>
            <p:nvPr/>
          </p:nvSpPr>
          <p:spPr>
            <a:xfrm>
              <a:off x="2658082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338" name="Google Shape;8616;p75">
            <a:extLst>
              <a:ext uri="{FF2B5EF4-FFF2-40B4-BE49-F238E27FC236}">
                <a16:creationId xmlns:a16="http://schemas.microsoft.com/office/drawing/2014/main" id="{2461C0C6-8869-28C4-1D80-862C72E7E45D}"/>
              </a:ext>
            </a:extLst>
          </p:cNvPr>
          <p:cNvGrpSpPr/>
          <p:nvPr/>
        </p:nvGrpSpPr>
        <p:grpSpPr>
          <a:xfrm>
            <a:off x="5050826" y="7062150"/>
            <a:ext cx="2778132" cy="360238"/>
            <a:chOff x="705948" y="3788465"/>
            <a:chExt cx="2308953" cy="299400"/>
          </a:xfrm>
        </p:grpSpPr>
        <p:sp>
          <p:nvSpPr>
            <p:cNvPr id="339" name="Google Shape;8617;p75">
              <a:extLst>
                <a:ext uri="{FF2B5EF4-FFF2-40B4-BE49-F238E27FC236}">
                  <a16:creationId xmlns:a16="http://schemas.microsoft.com/office/drawing/2014/main" id="{007BFA30-875B-EAF6-9FAC-2897074C3330}"/>
                </a:ext>
              </a:extLst>
            </p:cNvPr>
            <p:cNvSpPr/>
            <p:nvPr/>
          </p:nvSpPr>
          <p:spPr>
            <a:xfrm>
              <a:off x="705948" y="3788465"/>
              <a:ext cx="335400" cy="299400"/>
            </a:xfrm>
            <a:prstGeom prst="heart">
              <a:avLst/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40" name="Google Shape;8618;p75">
              <a:extLst>
                <a:ext uri="{FF2B5EF4-FFF2-40B4-BE49-F238E27FC236}">
                  <a16:creationId xmlns:a16="http://schemas.microsoft.com/office/drawing/2014/main" id="{A3E6AC2B-CDD8-3FFF-6864-A64BAE9735DE}"/>
                </a:ext>
              </a:extLst>
            </p:cNvPr>
            <p:cNvSpPr/>
            <p:nvPr/>
          </p:nvSpPr>
          <p:spPr>
            <a:xfrm>
              <a:off x="1209923" y="3788465"/>
              <a:ext cx="335400" cy="299400"/>
            </a:xfrm>
            <a:prstGeom prst="heart">
              <a:avLst/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41" name="Google Shape;8619;p75">
              <a:extLst>
                <a:ext uri="{FF2B5EF4-FFF2-40B4-BE49-F238E27FC236}">
                  <a16:creationId xmlns:a16="http://schemas.microsoft.com/office/drawing/2014/main" id="{324C6EAD-44A4-5D33-F374-BBCC6AC71163}"/>
                </a:ext>
              </a:extLst>
            </p:cNvPr>
            <p:cNvSpPr/>
            <p:nvPr/>
          </p:nvSpPr>
          <p:spPr>
            <a:xfrm>
              <a:off x="1713905" y="3788465"/>
              <a:ext cx="335400" cy="299400"/>
            </a:xfrm>
            <a:prstGeom prst="heart">
              <a:avLst/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42" name="Google Shape;8620;p75">
              <a:extLst>
                <a:ext uri="{FF2B5EF4-FFF2-40B4-BE49-F238E27FC236}">
                  <a16:creationId xmlns:a16="http://schemas.microsoft.com/office/drawing/2014/main" id="{DE44DAD3-0140-4CFA-1E5D-38CD7EA6FAC0}"/>
                </a:ext>
              </a:extLst>
            </p:cNvPr>
            <p:cNvSpPr/>
            <p:nvPr/>
          </p:nvSpPr>
          <p:spPr>
            <a:xfrm>
              <a:off x="2189639" y="3788465"/>
              <a:ext cx="335400" cy="299400"/>
            </a:xfrm>
            <a:prstGeom prst="heart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43" name="Google Shape;8621;p75">
              <a:extLst>
                <a:ext uri="{FF2B5EF4-FFF2-40B4-BE49-F238E27FC236}">
                  <a16:creationId xmlns:a16="http://schemas.microsoft.com/office/drawing/2014/main" id="{35EFA1FD-C08B-5AB6-1D14-F176F5BD56A8}"/>
                </a:ext>
              </a:extLst>
            </p:cNvPr>
            <p:cNvSpPr/>
            <p:nvPr/>
          </p:nvSpPr>
          <p:spPr>
            <a:xfrm>
              <a:off x="2679500" y="3788465"/>
              <a:ext cx="335400" cy="299400"/>
            </a:xfrm>
            <a:prstGeom prst="heart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344" name="Google Shape;8622;p75">
            <a:extLst>
              <a:ext uri="{FF2B5EF4-FFF2-40B4-BE49-F238E27FC236}">
                <a16:creationId xmlns:a16="http://schemas.microsoft.com/office/drawing/2014/main" id="{7A86D804-D5B7-FC31-7D04-DAA3195AF949}"/>
              </a:ext>
            </a:extLst>
          </p:cNvPr>
          <p:cNvGrpSpPr/>
          <p:nvPr/>
        </p:nvGrpSpPr>
        <p:grpSpPr>
          <a:xfrm>
            <a:off x="5146701" y="8288109"/>
            <a:ext cx="2609218" cy="588148"/>
            <a:chOff x="2658741" y="4097347"/>
            <a:chExt cx="1304609" cy="294074"/>
          </a:xfrm>
        </p:grpSpPr>
        <p:grpSp>
          <p:nvGrpSpPr>
            <p:cNvPr id="345" name="Google Shape;8623;p75">
              <a:extLst>
                <a:ext uri="{FF2B5EF4-FFF2-40B4-BE49-F238E27FC236}">
                  <a16:creationId xmlns:a16="http://schemas.microsoft.com/office/drawing/2014/main" id="{5BAF92F9-555C-7963-C281-98646CAE7DBA}"/>
                </a:ext>
              </a:extLst>
            </p:cNvPr>
            <p:cNvGrpSpPr/>
            <p:nvPr/>
          </p:nvGrpSpPr>
          <p:grpSpPr>
            <a:xfrm>
              <a:off x="2658741" y="4097347"/>
              <a:ext cx="118572" cy="294074"/>
              <a:chOff x="3343310" y="4475555"/>
              <a:chExt cx="127717" cy="316753"/>
            </a:xfrm>
          </p:grpSpPr>
          <p:sp>
            <p:nvSpPr>
              <p:cNvPr id="358" name="Google Shape;8624;p75">
                <a:extLst>
                  <a:ext uri="{FF2B5EF4-FFF2-40B4-BE49-F238E27FC236}">
                    <a16:creationId xmlns:a16="http://schemas.microsoft.com/office/drawing/2014/main" id="{B711B824-CAF5-D36D-EE5B-C39F8560650B}"/>
                  </a:ext>
                </a:extLst>
              </p:cNvPr>
              <p:cNvSpPr/>
              <p:nvPr/>
            </p:nvSpPr>
            <p:spPr>
              <a:xfrm>
                <a:off x="3343310" y="4535967"/>
                <a:ext cx="127717" cy="256341"/>
              </a:xfrm>
              <a:custGeom>
                <a:avLst/>
                <a:gdLst/>
                <a:ahLst/>
                <a:cxnLst/>
                <a:rect l="l" t="t" r="r" b="b"/>
                <a:pathLst>
                  <a:path w="77995" h="156544" extrusionOk="0">
                    <a:moveTo>
                      <a:pt x="18496" y="1"/>
                    </a:moveTo>
                    <a:cubicBezTo>
                      <a:pt x="8514" y="1"/>
                      <a:pt x="359" y="8123"/>
                      <a:pt x="327" y="18105"/>
                    </a:cubicBezTo>
                    <a:lnTo>
                      <a:pt x="33" y="74537"/>
                    </a:lnTo>
                    <a:cubicBezTo>
                      <a:pt x="0" y="78778"/>
                      <a:pt x="3425" y="82235"/>
                      <a:pt x="7666" y="82268"/>
                    </a:cubicBezTo>
                    <a:lnTo>
                      <a:pt x="7731" y="82268"/>
                    </a:lnTo>
                    <a:cubicBezTo>
                      <a:pt x="11939" y="82268"/>
                      <a:pt x="15364" y="78843"/>
                      <a:pt x="15397" y="74635"/>
                    </a:cubicBezTo>
                    <a:lnTo>
                      <a:pt x="15691" y="18170"/>
                    </a:lnTo>
                    <a:cubicBezTo>
                      <a:pt x="15691" y="17341"/>
                      <a:pt x="16344" y="16668"/>
                      <a:pt x="17166" y="16668"/>
                    </a:cubicBezTo>
                    <a:cubicBezTo>
                      <a:pt x="17185" y="16668"/>
                      <a:pt x="17204" y="16669"/>
                      <a:pt x="17224" y="16669"/>
                    </a:cubicBezTo>
                    <a:cubicBezTo>
                      <a:pt x="18039" y="16669"/>
                      <a:pt x="18724" y="17355"/>
                      <a:pt x="18724" y="18170"/>
                    </a:cubicBezTo>
                    <a:lnTo>
                      <a:pt x="18724" y="147345"/>
                    </a:lnTo>
                    <a:cubicBezTo>
                      <a:pt x="18724" y="152433"/>
                      <a:pt x="22867" y="156543"/>
                      <a:pt x="27956" y="156543"/>
                    </a:cubicBezTo>
                    <a:cubicBezTo>
                      <a:pt x="33044" y="156543"/>
                      <a:pt x="37187" y="152433"/>
                      <a:pt x="37187" y="147345"/>
                    </a:cubicBezTo>
                    <a:lnTo>
                      <a:pt x="37187" y="73656"/>
                    </a:lnTo>
                    <a:lnTo>
                      <a:pt x="41167" y="73656"/>
                    </a:lnTo>
                    <a:lnTo>
                      <a:pt x="41167" y="147345"/>
                    </a:lnTo>
                    <a:cubicBezTo>
                      <a:pt x="41167" y="152433"/>
                      <a:pt x="45277" y="156543"/>
                      <a:pt x="50365" y="156543"/>
                    </a:cubicBezTo>
                    <a:cubicBezTo>
                      <a:pt x="55454" y="156543"/>
                      <a:pt x="59597" y="152433"/>
                      <a:pt x="59597" y="147345"/>
                    </a:cubicBezTo>
                    <a:cubicBezTo>
                      <a:pt x="59597" y="25477"/>
                      <a:pt x="59434" y="95153"/>
                      <a:pt x="59434" y="18300"/>
                    </a:cubicBezTo>
                    <a:cubicBezTo>
                      <a:pt x="59434" y="17420"/>
                      <a:pt x="60119" y="16702"/>
                      <a:pt x="60967" y="16669"/>
                    </a:cubicBezTo>
                    <a:cubicBezTo>
                      <a:pt x="60988" y="16669"/>
                      <a:pt x="61009" y="16668"/>
                      <a:pt x="61030" y="16668"/>
                    </a:cubicBezTo>
                    <a:cubicBezTo>
                      <a:pt x="61882" y="16668"/>
                      <a:pt x="62567" y="17310"/>
                      <a:pt x="62631" y="18170"/>
                    </a:cubicBezTo>
                    <a:lnTo>
                      <a:pt x="62598" y="74570"/>
                    </a:lnTo>
                    <a:cubicBezTo>
                      <a:pt x="62598" y="78810"/>
                      <a:pt x="66023" y="82268"/>
                      <a:pt x="70264" y="82268"/>
                    </a:cubicBezTo>
                    <a:cubicBezTo>
                      <a:pt x="74504" y="82268"/>
                      <a:pt x="77962" y="78843"/>
                      <a:pt x="77962" y="74602"/>
                    </a:cubicBezTo>
                    <a:lnTo>
                      <a:pt x="77994" y="18137"/>
                    </a:lnTo>
                    <a:cubicBezTo>
                      <a:pt x="77994" y="18137"/>
                      <a:pt x="77994" y="18105"/>
                      <a:pt x="77994" y="18105"/>
                    </a:cubicBezTo>
                    <a:cubicBezTo>
                      <a:pt x="77962" y="8123"/>
                      <a:pt x="69807" y="1"/>
                      <a:pt x="59825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359" name="Google Shape;8625;p75">
                <a:extLst>
                  <a:ext uri="{FF2B5EF4-FFF2-40B4-BE49-F238E27FC236}">
                    <a16:creationId xmlns:a16="http://schemas.microsoft.com/office/drawing/2014/main" id="{EDCC20EB-E7DD-E5C5-4271-0615B42CD1DF}"/>
                  </a:ext>
                </a:extLst>
              </p:cNvPr>
              <p:cNvSpPr/>
              <p:nvPr/>
            </p:nvSpPr>
            <p:spPr>
              <a:xfrm>
                <a:off x="3381341" y="4475555"/>
                <a:ext cx="52189" cy="52135"/>
              </a:xfrm>
              <a:custGeom>
                <a:avLst/>
                <a:gdLst/>
                <a:ahLst/>
                <a:cxnLst/>
                <a:rect l="l" t="t" r="r" b="b"/>
                <a:pathLst>
                  <a:path w="31871" h="31838" extrusionOk="0">
                    <a:moveTo>
                      <a:pt x="15952" y="1"/>
                    </a:moveTo>
                    <a:cubicBezTo>
                      <a:pt x="7144" y="1"/>
                      <a:pt x="1" y="7112"/>
                      <a:pt x="1" y="15919"/>
                    </a:cubicBezTo>
                    <a:cubicBezTo>
                      <a:pt x="1" y="24694"/>
                      <a:pt x="7144" y="31838"/>
                      <a:pt x="15952" y="31838"/>
                    </a:cubicBezTo>
                    <a:cubicBezTo>
                      <a:pt x="24727" y="31838"/>
                      <a:pt x="31870" y="24694"/>
                      <a:pt x="31870" y="15919"/>
                    </a:cubicBezTo>
                    <a:cubicBezTo>
                      <a:pt x="31870" y="7112"/>
                      <a:pt x="24727" y="1"/>
                      <a:pt x="15952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346" name="Google Shape;8626;p75">
              <a:extLst>
                <a:ext uri="{FF2B5EF4-FFF2-40B4-BE49-F238E27FC236}">
                  <a16:creationId xmlns:a16="http://schemas.microsoft.com/office/drawing/2014/main" id="{58D2D352-D28A-B59A-43AB-0E448D7EED7D}"/>
                </a:ext>
              </a:extLst>
            </p:cNvPr>
            <p:cNvGrpSpPr/>
            <p:nvPr/>
          </p:nvGrpSpPr>
          <p:grpSpPr>
            <a:xfrm>
              <a:off x="3815519" y="4098388"/>
              <a:ext cx="147831" cy="291991"/>
              <a:chOff x="3527539" y="4476677"/>
              <a:chExt cx="159232" cy="314510"/>
            </a:xfrm>
          </p:grpSpPr>
          <p:sp>
            <p:nvSpPr>
              <p:cNvPr id="356" name="Google Shape;8627;p75">
                <a:extLst>
                  <a:ext uri="{FF2B5EF4-FFF2-40B4-BE49-F238E27FC236}">
                    <a16:creationId xmlns:a16="http://schemas.microsoft.com/office/drawing/2014/main" id="{CF4769A8-28F0-B899-3F40-0C312125631E}"/>
                  </a:ext>
                </a:extLst>
              </p:cNvPr>
              <p:cNvSpPr/>
              <p:nvPr/>
            </p:nvSpPr>
            <p:spPr>
              <a:xfrm>
                <a:off x="3527539" y="4536716"/>
                <a:ext cx="159232" cy="254471"/>
              </a:xfrm>
              <a:custGeom>
                <a:avLst/>
                <a:gdLst/>
                <a:ahLst/>
                <a:cxnLst/>
                <a:rect l="l" t="t" r="r" b="b"/>
                <a:pathLst>
                  <a:path w="97241" h="155402" extrusionOk="0">
                    <a:moveTo>
                      <a:pt x="35360" y="0"/>
                    </a:moveTo>
                    <a:cubicBezTo>
                      <a:pt x="27173" y="0"/>
                      <a:pt x="21268" y="5220"/>
                      <a:pt x="17713" y="15527"/>
                    </a:cubicBezTo>
                    <a:cubicBezTo>
                      <a:pt x="15527" y="21921"/>
                      <a:pt x="1533" y="61750"/>
                      <a:pt x="1403" y="62174"/>
                    </a:cubicBezTo>
                    <a:cubicBezTo>
                      <a:pt x="0" y="66121"/>
                      <a:pt x="2088" y="70492"/>
                      <a:pt x="6068" y="71895"/>
                    </a:cubicBezTo>
                    <a:cubicBezTo>
                      <a:pt x="6895" y="72179"/>
                      <a:pt x="7739" y="72315"/>
                      <a:pt x="8570" y="72315"/>
                    </a:cubicBezTo>
                    <a:cubicBezTo>
                      <a:pt x="11735" y="72315"/>
                      <a:pt x="14703" y="70350"/>
                      <a:pt x="15788" y="67197"/>
                    </a:cubicBezTo>
                    <a:cubicBezTo>
                      <a:pt x="16245" y="65925"/>
                      <a:pt x="24661" y="42569"/>
                      <a:pt x="29358" y="29130"/>
                    </a:cubicBezTo>
                    <a:lnTo>
                      <a:pt x="29358" y="29130"/>
                    </a:lnTo>
                    <a:cubicBezTo>
                      <a:pt x="28869" y="33142"/>
                      <a:pt x="30272" y="24824"/>
                      <a:pt x="18431" y="85856"/>
                    </a:cubicBezTo>
                    <a:cubicBezTo>
                      <a:pt x="17941" y="88498"/>
                      <a:pt x="19964" y="90912"/>
                      <a:pt x="22606" y="90912"/>
                    </a:cubicBezTo>
                    <a:lnTo>
                      <a:pt x="28412" y="90912"/>
                    </a:lnTo>
                    <a:lnTo>
                      <a:pt x="28412" y="146235"/>
                    </a:lnTo>
                    <a:cubicBezTo>
                      <a:pt x="28412" y="151291"/>
                      <a:pt x="32522" y="155401"/>
                      <a:pt x="37578" y="155401"/>
                    </a:cubicBezTo>
                    <a:cubicBezTo>
                      <a:pt x="42634" y="155401"/>
                      <a:pt x="46745" y="151291"/>
                      <a:pt x="46745" y="146235"/>
                    </a:cubicBezTo>
                    <a:lnTo>
                      <a:pt x="46745" y="90912"/>
                    </a:lnTo>
                    <a:lnTo>
                      <a:pt x="50692" y="90912"/>
                    </a:lnTo>
                    <a:lnTo>
                      <a:pt x="50692" y="146235"/>
                    </a:lnTo>
                    <a:cubicBezTo>
                      <a:pt x="50692" y="151291"/>
                      <a:pt x="54769" y="155401"/>
                      <a:pt x="59825" y="155401"/>
                    </a:cubicBezTo>
                    <a:cubicBezTo>
                      <a:pt x="64881" y="155401"/>
                      <a:pt x="68991" y="151291"/>
                      <a:pt x="68991" y="146235"/>
                    </a:cubicBezTo>
                    <a:lnTo>
                      <a:pt x="68991" y="90912"/>
                    </a:lnTo>
                    <a:lnTo>
                      <a:pt x="74798" y="90912"/>
                    </a:lnTo>
                    <a:cubicBezTo>
                      <a:pt x="77472" y="90912"/>
                      <a:pt x="79462" y="88498"/>
                      <a:pt x="78973" y="85856"/>
                    </a:cubicBezTo>
                    <a:cubicBezTo>
                      <a:pt x="67262" y="25379"/>
                      <a:pt x="68535" y="32392"/>
                      <a:pt x="68143" y="29130"/>
                    </a:cubicBezTo>
                    <a:lnTo>
                      <a:pt x="68143" y="29130"/>
                    </a:lnTo>
                    <a:cubicBezTo>
                      <a:pt x="72873" y="42667"/>
                      <a:pt x="81028" y="65958"/>
                      <a:pt x="81485" y="67197"/>
                    </a:cubicBezTo>
                    <a:cubicBezTo>
                      <a:pt x="82570" y="70350"/>
                      <a:pt x="85538" y="72315"/>
                      <a:pt x="88687" y="72315"/>
                    </a:cubicBezTo>
                    <a:cubicBezTo>
                      <a:pt x="89513" y="72315"/>
                      <a:pt x="90352" y="72179"/>
                      <a:pt x="91173" y="71895"/>
                    </a:cubicBezTo>
                    <a:cubicBezTo>
                      <a:pt x="95152" y="70492"/>
                      <a:pt x="97240" y="66121"/>
                      <a:pt x="95870" y="62174"/>
                    </a:cubicBezTo>
                    <a:cubicBezTo>
                      <a:pt x="95707" y="61750"/>
                      <a:pt x="81746" y="21921"/>
                      <a:pt x="79560" y="15527"/>
                    </a:cubicBezTo>
                    <a:cubicBezTo>
                      <a:pt x="76005" y="5220"/>
                      <a:pt x="70068" y="0"/>
                      <a:pt x="61913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357" name="Google Shape;8628;p75">
                <a:extLst>
                  <a:ext uri="{FF2B5EF4-FFF2-40B4-BE49-F238E27FC236}">
                    <a16:creationId xmlns:a16="http://schemas.microsoft.com/office/drawing/2014/main" id="{0F987A7B-8396-BF32-8291-144909F1A913}"/>
                  </a:ext>
                </a:extLst>
              </p:cNvPr>
              <p:cNvSpPr/>
              <p:nvPr/>
            </p:nvSpPr>
            <p:spPr>
              <a:xfrm>
                <a:off x="3581381" y="4476677"/>
                <a:ext cx="51814" cy="51761"/>
              </a:xfrm>
              <a:custGeom>
                <a:avLst/>
                <a:gdLst/>
                <a:ahLst/>
                <a:cxnLst/>
                <a:rect l="l" t="t" r="r" b="b"/>
                <a:pathLst>
                  <a:path w="31642" h="31610" extrusionOk="0">
                    <a:moveTo>
                      <a:pt x="15821" y="1"/>
                    </a:moveTo>
                    <a:cubicBezTo>
                      <a:pt x="7079" y="1"/>
                      <a:pt x="0" y="7079"/>
                      <a:pt x="0" y="15821"/>
                    </a:cubicBezTo>
                    <a:cubicBezTo>
                      <a:pt x="0" y="24531"/>
                      <a:pt x="7079" y="31609"/>
                      <a:pt x="15821" y="31609"/>
                    </a:cubicBezTo>
                    <a:cubicBezTo>
                      <a:pt x="24563" y="31609"/>
                      <a:pt x="31641" y="24531"/>
                      <a:pt x="31641" y="15821"/>
                    </a:cubicBezTo>
                    <a:cubicBezTo>
                      <a:pt x="31641" y="7079"/>
                      <a:pt x="24563" y="1"/>
                      <a:pt x="1582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347" name="Google Shape;8629;p75">
              <a:extLst>
                <a:ext uri="{FF2B5EF4-FFF2-40B4-BE49-F238E27FC236}">
                  <a16:creationId xmlns:a16="http://schemas.microsoft.com/office/drawing/2014/main" id="{9A78E731-6D48-5397-E87D-918F56339993}"/>
                </a:ext>
              </a:extLst>
            </p:cNvPr>
            <p:cNvGrpSpPr/>
            <p:nvPr/>
          </p:nvGrpSpPr>
          <p:grpSpPr>
            <a:xfrm>
              <a:off x="3511696" y="4098388"/>
              <a:ext cx="147831" cy="291991"/>
              <a:chOff x="3527539" y="4476677"/>
              <a:chExt cx="159232" cy="314510"/>
            </a:xfrm>
          </p:grpSpPr>
          <p:sp>
            <p:nvSpPr>
              <p:cNvPr id="354" name="Google Shape;8630;p75">
                <a:extLst>
                  <a:ext uri="{FF2B5EF4-FFF2-40B4-BE49-F238E27FC236}">
                    <a16:creationId xmlns:a16="http://schemas.microsoft.com/office/drawing/2014/main" id="{3A0D8493-A7A0-FA20-67CE-6A40F0764090}"/>
                  </a:ext>
                </a:extLst>
              </p:cNvPr>
              <p:cNvSpPr/>
              <p:nvPr/>
            </p:nvSpPr>
            <p:spPr>
              <a:xfrm>
                <a:off x="3527539" y="4536716"/>
                <a:ext cx="159232" cy="254471"/>
              </a:xfrm>
              <a:custGeom>
                <a:avLst/>
                <a:gdLst/>
                <a:ahLst/>
                <a:cxnLst/>
                <a:rect l="l" t="t" r="r" b="b"/>
                <a:pathLst>
                  <a:path w="97241" h="155402" extrusionOk="0">
                    <a:moveTo>
                      <a:pt x="35360" y="0"/>
                    </a:moveTo>
                    <a:cubicBezTo>
                      <a:pt x="27173" y="0"/>
                      <a:pt x="21268" y="5220"/>
                      <a:pt x="17713" y="15527"/>
                    </a:cubicBezTo>
                    <a:cubicBezTo>
                      <a:pt x="15527" y="21921"/>
                      <a:pt x="1533" y="61750"/>
                      <a:pt x="1403" y="62174"/>
                    </a:cubicBezTo>
                    <a:cubicBezTo>
                      <a:pt x="0" y="66121"/>
                      <a:pt x="2088" y="70492"/>
                      <a:pt x="6068" y="71895"/>
                    </a:cubicBezTo>
                    <a:cubicBezTo>
                      <a:pt x="6895" y="72179"/>
                      <a:pt x="7739" y="72315"/>
                      <a:pt x="8570" y="72315"/>
                    </a:cubicBezTo>
                    <a:cubicBezTo>
                      <a:pt x="11735" y="72315"/>
                      <a:pt x="14703" y="70350"/>
                      <a:pt x="15788" y="67197"/>
                    </a:cubicBezTo>
                    <a:cubicBezTo>
                      <a:pt x="16245" y="65925"/>
                      <a:pt x="24661" y="42569"/>
                      <a:pt x="29358" y="29130"/>
                    </a:cubicBezTo>
                    <a:lnTo>
                      <a:pt x="29358" y="29130"/>
                    </a:lnTo>
                    <a:cubicBezTo>
                      <a:pt x="28869" y="33142"/>
                      <a:pt x="30272" y="24824"/>
                      <a:pt x="18431" y="85856"/>
                    </a:cubicBezTo>
                    <a:cubicBezTo>
                      <a:pt x="17941" y="88498"/>
                      <a:pt x="19964" y="90912"/>
                      <a:pt x="22606" y="90912"/>
                    </a:cubicBezTo>
                    <a:lnTo>
                      <a:pt x="28412" y="90912"/>
                    </a:lnTo>
                    <a:lnTo>
                      <a:pt x="28412" y="146235"/>
                    </a:lnTo>
                    <a:cubicBezTo>
                      <a:pt x="28412" y="151291"/>
                      <a:pt x="32522" y="155401"/>
                      <a:pt x="37578" y="155401"/>
                    </a:cubicBezTo>
                    <a:cubicBezTo>
                      <a:pt x="42634" y="155401"/>
                      <a:pt x="46745" y="151291"/>
                      <a:pt x="46745" y="146235"/>
                    </a:cubicBezTo>
                    <a:lnTo>
                      <a:pt x="46745" y="90912"/>
                    </a:lnTo>
                    <a:lnTo>
                      <a:pt x="50692" y="90912"/>
                    </a:lnTo>
                    <a:lnTo>
                      <a:pt x="50692" y="146235"/>
                    </a:lnTo>
                    <a:cubicBezTo>
                      <a:pt x="50692" y="151291"/>
                      <a:pt x="54769" y="155401"/>
                      <a:pt x="59825" y="155401"/>
                    </a:cubicBezTo>
                    <a:cubicBezTo>
                      <a:pt x="64881" y="155401"/>
                      <a:pt x="68991" y="151291"/>
                      <a:pt x="68991" y="146235"/>
                    </a:cubicBezTo>
                    <a:lnTo>
                      <a:pt x="68991" y="90912"/>
                    </a:lnTo>
                    <a:lnTo>
                      <a:pt x="74798" y="90912"/>
                    </a:lnTo>
                    <a:cubicBezTo>
                      <a:pt x="77472" y="90912"/>
                      <a:pt x="79462" y="88498"/>
                      <a:pt x="78973" y="85856"/>
                    </a:cubicBezTo>
                    <a:cubicBezTo>
                      <a:pt x="67262" y="25379"/>
                      <a:pt x="68535" y="32392"/>
                      <a:pt x="68143" y="29130"/>
                    </a:cubicBezTo>
                    <a:lnTo>
                      <a:pt x="68143" y="29130"/>
                    </a:lnTo>
                    <a:cubicBezTo>
                      <a:pt x="72873" y="42667"/>
                      <a:pt x="81028" y="65958"/>
                      <a:pt x="81485" y="67197"/>
                    </a:cubicBezTo>
                    <a:cubicBezTo>
                      <a:pt x="82570" y="70350"/>
                      <a:pt x="85538" y="72315"/>
                      <a:pt x="88687" y="72315"/>
                    </a:cubicBezTo>
                    <a:cubicBezTo>
                      <a:pt x="89513" y="72315"/>
                      <a:pt x="90352" y="72179"/>
                      <a:pt x="91173" y="71895"/>
                    </a:cubicBezTo>
                    <a:cubicBezTo>
                      <a:pt x="95152" y="70492"/>
                      <a:pt x="97240" y="66121"/>
                      <a:pt x="95870" y="62174"/>
                    </a:cubicBezTo>
                    <a:cubicBezTo>
                      <a:pt x="95707" y="61750"/>
                      <a:pt x="81746" y="21921"/>
                      <a:pt x="79560" y="15527"/>
                    </a:cubicBezTo>
                    <a:cubicBezTo>
                      <a:pt x="76005" y="5220"/>
                      <a:pt x="70068" y="0"/>
                      <a:pt x="61913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355" name="Google Shape;8631;p75">
                <a:extLst>
                  <a:ext uri="{FF2B5EF4-FFF2-40B4-BE49-F238E27FC236}">
                    <a16:creationId xmlns:a16="http://schemas.microsoft.com/office/drawing/2014/main" id="{36813623-4EF9-8C7C-6D81-3C3F22A13D3B}"/>
                  </a:ext>
                </a:extLst>
              </p:cNvPr>
              <p:cNvSpPr/>
              <p:nvPr/>
            </p:nvSpPr>
            <p:spPr>
              <a:xfrm>
                <a:off x="3581381" y="4476677"/>
                <a:ext cx="51814" cy="51761"/>
              </a:xfrm>
              <a:custGeom>
                <a:avLst/>
                <a:gdLst/>
                <a:ahLst/>
                <a:cxnLst/>
                <a:rect l="l" t="t" r="r" b="b"/>
                <a:pathLst>
                  <a:path w="31642" h="31610" extrusionOk="0">
                    <a:moveTo>
                      <a:pt x="15821" y="1"/>
                    </a:moveTo>
                    <a:cubicBezTo>
                      <a:pt x="7079" y="1"/>
                      <a:pt x="0" y="7079"/>
                      <a:pt x="0" y="15821"/>
                    </a:cubicBezTo>
                    <a:cubicBezTo>
                      <a:pt x="0" y="24531"/>
                      <a:pt x="7079" y="31609"/>
                      <a:pt x="15821" y="31609"/>
                    </a:cubicBezTo>
                    <a:cubicBezTo>
                      <a:pt x="24563" y="31609"/>
                      <a:pt x="31641" y="24531"/>
                      <a:pt x="31641" y="15821"/>
                    </a:cubicBezTo>
                    <a:cubicBezTo>
                      <a:pt x="31641" y="7079"/>
                      <a:pt x="24563" y="1"/>
                      <a:pt x="1582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348" name="Google Shape;8632;p75">
              <a:extLst>
                <a:ext uri="{FF2B5EF4-FFF2-40B4-BE49-F238E27FC236}">
                  <a16:creationId xmlns:a16="http://schemas.microsoft.com/office/drawing/2014/main" id="{E9E16EDE-EF7A-AD48-E456-7E9AC38CA7E3}"/>
                </a:ext>
              </a:extLst>
            </p:cNvPr>
            <p:cNvGrpSpPr/>
            <p:nvPr/>
          </p:nvGrpSpPr>
          <p:grpSpPr>
            <a:xfrm>
              <a:off x="3207874" y="4098388"/>
              <a:ext cx="147831" cy="291991"/>
              <a:chOff x="3527539" y="4476677"/>
              <a:chExt cx="159232" cy="314510"/>
            </a:xfrm>
          </p:grpSpPr>
          <p:sp>
            <p:nvSpPr>
              <p:cNvPr id="352" name="Google Shape;8633;p75">
                <a:extLst>
                  <a:ext uri="{FF2B5EF4-FFF2-40B4-BE49-F238E27FC236}">
                    <a16:creationId xmlns:a16="http://schemas.microsoft.com/office/drawing/2014/main" id="{39433BC9-DAA9-E99F-8E36-A4912366BA49}"/>
                  </a:ext>
                </a:extLst>
              </p:cNvPr>
              <p:cNvSpPr/>
              <p:nvPr/>
            </p:nvSpPr>
            <p:spPr>
              <a:xfrm>
                <a:off x="3527539" y="4536716"/>
                <a:ext cx="159232" cy="254471"/>
              </a:xfrm>
              <a:custGeom>
                <a:avLst/>
                <a:gdLst/>
                <a:ahLst/>
                <a:cxnLst/>
                <a:rect l="l" t="t" r="r" b="b"/>
                <a:pathLst>
                  <a:path w="97241" h="155402" extrusionOk="0">
                    <a:moveTo>
                      <a:pt x="35360" y="0"/>
                    </a:moveTo>
                    <a:cubicBezTo>
                      <a:pt x="27173" y="0"/>
                      <a:pt x="21268" y="5220"/>
                      <a:pt x="17713" y="15527"/>
                    </a:cubicBezTo>
                    <a:cubicBezTo>
                      <a:pt x="15527" y="21921"/>
                      <a:pt x="1533" y="61750"/>
                      <a:pt x="1403" y="62174"/>
                    </a:cubicBezTo>
                    <a:cubicBezTo>
                      <a:pt x="0" y="66121"/>
                      <a:pt x="2088" y="70492"/>
                      <a:pt x="6068" y="71895"/>
                    </a:cubicBezTo>
                    <a:cubicBezTo>
                      <a:pt x="6895" y="72179"/>
                      <a:pt x="7739" y="72315"/>
                      <a:pt x="8570" y="72315"/>
                    </a:cubicBezTo>
                    <a:cubicBezTo>
                      <a:pt x="11735" y="72315"/>
                      <a:pt x="14703" y="70350"/>
                      <a:pt x="15788" y="67197"/>
                    </a:cubicBezTo>
                    <a:cubicBezTo>
                      <a:pt x="16245" y="65925"/>
                      <a:pt x="24661" y="42569"/>
                      <a:pt x="29358" y="29130"/>
                    </a:cubicBezTo>
                    <a:lnTo>
                      <a:pt x="29358" y="29130"/>
                    </a:lnTo>
                    <a:cubicBezTo>
                      <a:pt x="28869" y="33142"/>
                      <a:pt x="30272" y="24824"/>
                      <a:pt x="18431" y="85856"/>
                    </a:cubicBezTo>
                    <a:cubicBezTo>
                      <a:pt x="17941" y="88498"/>
                      <a:pt x="19964" y="90912"/>
                      <a:pt x="22606" y="90912"/>
                    </a:cubicBezTo>
                    <a:lnTo>
                      <a:pt x="28412" y="90912"/>
                    </a:lnTo>
                    <a:lnTo>
                      <a:pt x="28412" y="146235"/>
                    </a:lnTo>
                    <a:cubicBezTo>
                      <a:pt x="28412" y="151291"/>
                      <a:pt x="32522" y="155401"/>
                      <a:pt x="37578" y="155401"/>
                    </a:cubicBezTo>
                    <a:cubicBezTo>
                      <a:pt x="42634" y="155401"/>
                      <a:pt x="46745" y="151291"/>
                      <a:pt x="46745" y="146235"/>
                    </a:cubicBezTo>
                    <a:lnTo>
                      <a:pt x="46745" y="90912"/>
                    </a:lnTo>
                    <a:lnTo>
                      <a:pt x="50692" y="90912"/>
                    </a:lnTo>
                    <a:lnTo>
                      <a:pt x="50692" y="146235"/>
                    </a:lnTo>
                    <a:cubicBezTo>
                      <a:pt x="50692" y="151291"/>
                      <a:pt x="54769" y="155401"/>
                      <a:pt x="59825" y="155401"/>
                    </a:cubicBezTo>
                    <a:cubicBezTo>
                      <a:pt x="64881" y="155401"/>
                      <a:pt x="68991" y="151291"/>
                      <a:pt x="68991" y="146235"/>
                    </a:cubicBezTo>
                    <a:lnTo>
                      <a:pt x="68991" y="90912"/>
                    </a:lnTo>
                    <a:lnTo>
                      <a:pt x="74798" y="90912"/>
                    </a:lnTo>
                    <a:cubicBezTo>
                      <a:pt x="77472" y="90912"/>
                      <a:pt x="79462" y="88498"/>
                      <a:pt x="78973" y="85856"/>
                    </a:cubicBezTo>
                    <a:cubicBezTo>
                      <a:pt x="67262" y="25379"/>
                      <a:pt x="68535" y="32392"/>
                      <a:pt x="68143" y="29130"/>
                    </a:cubicBezTo>
                    <a:lnTo>
                      <a:pt x="68143" y="29130"/>
                    </a:lnTo>
                    <a:cubicBezTo>
                      <a:pt x="72873" y="42667"/>
                      <a:pt x="81028" y="65958"/>
                      <a:pt x="81485" y="67197"/>
                    </a:cubicBezTo>
                    <a:cubicBezTo>
                      <a:pt x="82570" y="70350"/>
                      <a:pt x="85538" y="72315"/>
                      <a:pt x="88687" y="72315"/>
                    </a:cubicBezTo>
                    <a:cubicBezTo>
                      <a:pt x="89513" y="72315"/>
                      <a:pt x="90352" y="72179"/>
                      <a:pt x="91173" y="71895"/>
                    </a:cubicBezTo>
                    <a:cubicBezTo>
                      <a:pt x="95152" y="70492"/>
                      <a:pt x="97240" y="66121"/>
                      <a:pt x="95870" y="62174"/>
                    </a:cubicBezTo>
                    <a:cubicBezTo>
                      <a:pt x="95707" y="61750"/>
                      <a:pt x="81746" y="21921"/>
                      <a:pt x="79560" y="15527"/>
                    </a:cubicBezTo>
                    <a:cubicBezTo>
                      <a:pt x="76005" y="5220"/>
                      <a:pt x="70068" y="0"/>
                      <a:pt x="61913" y="0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353" name="Google Shape;8634;p75">
                <a:extLst>
                  <a:ext uri="{FF2B5EF4-FFF2-40B4-BE49-F238E27FC236}">
                    <a16:creationId xmlns:a16="http://schemas.microsoft.com/office/drawing/2014/main" id="{2F62A4B6-1BA0-F54B-E146-F4ACB81CF1F9}"/>
                  </a:ext>
                </a:extLst>
              </p:cNvPr>
              <p:cNvSpPr/>
              <p:nvPr/>
            </p:nvSpPr>
            <p:spPr>
              <a:xfrm>
                <a:off x="3581381" y="4476677"/>
                <a:ext cx="51814" cy="51761"/>
              </a:xfrm>
              <a:custGeom>
                <a:avLst/>
                <a:gdLst/>
                <a:ahLst/>
                <a:cxnLst/>
                <a:rect l="l" t="t" r="r" b="b"/>
                <a:pathLst>
                  <a:path w="31642" h="31610" extrusionOk="0">
                    <a:moveTo>
                      <a:pt x="15821" y="1"/>
                    </a:moveTo>
                    <a:cubicBezTo>
                      <a:pt x="7079" y="1"/>
                      <a:pt x="0" y="7079"/>
                      <a:pt x="0" y="15821"/>
                    </a:cubicBezTo>
                    <a:cubicBezTo>
                      <a:pt x="0" y="24531"/>
                      <a:pt x="7079" y="31609"/>
                      <a:pt x="15821" y="31609"/>
                    </a:cubicBezTo>
                    <a:cubicBezTo>
                      <a:pt x="24563" y="31609"/>
                      <a:pt x="31641" y="24531"/>
                      <a:pt x="31641" y="15821"/>
                    </a:cubicBezTo>
                    <a:cubicBezTo>
                      <a:pt x="31641" y="7079"/>
                      <a:pt x="24563" y="1"/>
                      <a:pt x="15821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349" name="Google Shape;8635;p75">
              <a:extLst>
                <a:ext uri="{FF2B5EF4-FFF2-40B4-BE49-F238E27FC236}">
                  <a16:creationId xmlns:a16="http://schemas.microsoft.com/office/drawing/2014/main" id="{9DE105AA-228B-CC22-A8AC-97F6804E2E87}"/>
                </a:ext>
              </a:extLst>
            </p:cNvPr>
            <p:cNvGrpSpPr/>
            <p:nvPr/>
          </p:nvGrpSpPr>
          <p:grpSpPr>
            <a:xfrm>
              <a:off x="2933305" y="4097347"/>
              <a:ext cx="118572" cy="294074"/>
              <a:chOff x="3343310" y="4475555"/>
              <a:chExt cx="127717" cy="316753"/>
            </a:xfrm>
          </p:grpSpPr>
          <p:sp>
            <p:nvSpPr>
              <p:cNvPr id="350" name="Google Shape;8636;p75">
                <a:extLst>
                  <a:ext uri="{FF2B5EF4-FFF2-40B4-BE49-F238E27FC236}">
                    <a16:creationId xmlns:a16="http://schemas.microsoft.com/office/drawing/2014/main" id="{BD6CE111-F0D8-6613-C9FA-6CFE09BE6364}"/>
                  </a:ext>
                </a:extLst>
              </p:cNvPr>
              <p:cNvSpPr/>
              <p:nvPr/>
            </p:nvSpPr>
            <p:spPr>
              <a:xfrm>
                <a:off x="3343310" y="4535967"/>
                <a:ext cx="127717" cy="256341"/>
              </a:xfrm>
              <a:custGeom>
                <a:avLst/>
                <a:gdLst/>
                <a:ahLst/>
                <a:cxnLst/>
                <a:rect l="l" t="t" r="r" b="b"/>
                <a:pathLst>
                  <a:path w="77995" h="156544" extrusionOk="0">
                    <a:moveTo>
                      <a:pt x="18496" y="1"/>
                    </a:moveTo>
                    <a:cubicBezTo>
                      <a:pt x="8514" y="1"/>
                      <a:pt x="359" y="8123"/>
                      <a:pt x="327" y="18105"/>
                    </a:cubicBezTo>
                    <a:lnTo>
                      <a:pt x="33" y="74537"/>
                    </a:lnTo>
                    <a:cubicBezTo>
                      <a:pt x="0" y="78778"/>
                      <a:pt x="3425" y="82235"/>
                      <a:pt x="7666" y="82268"/>
                    </a:cubicBezTo>
                    <a:lnTo>
                      <a:pt x="7731" y="82268"/>
                    </a:lnTo>
                    <a:cubicBezTo>
                      <a:pt x="11939" y="82268"/>
                      <a:pt x="15364" y="78843"/>
                      <a:pt x="15397" y="74635"/>
                    </a:cubicBezTo>
                    <a:lnTo>
                      <a:pt x="15691" y="18170"/>
                    </a:lnTo>
                    <a:cubicBezTo>
                      <a:pt x="15691" y="17341"/>
                      <a:pt x="16344" y="16668"/>
                      <a:pt x="17166" y="16668"/>
                    </a:cubicBezTo>
                    <a:cubicBezTo>
                      <a:pt x="17185" y="16668"/>
                      <a:pt x="17204" y="16669"/>
                      <a:pt x="17224" y="16669"/>
                    </a:cubicBezTo>
                    <a:cubicBezTo>
                      <a:pt x="18039" y="16669"/>
                      <a:pt x="18724" y="17355"/>
                      <a:pt x="18724" y="18170"/>
                    </a:cubicBezTo>
                    <a:lnTo>
                      <a:pt x="18724" y="147345"/>
                    </a:lnTo>
                    <a:cubicBezTo>
                      <a:pt x="18724" y="152433"/>
                      <a:pt x="22867" y="156543"/>
                      <a:pt x="27956" y="156543"/>
                    </a:cubicBezTo>
                    <a:cubicBezTo>
                      <a:pt x="33044" y="156543"/>
                      <a:pt x="37187" y="152433"/>
                      <a:pt x="37187" y="147345"/>
                    </a:cubicBezTo>
                    <a:lnTo>
                      <a:pt x="37187" y="73656"/>
                    </a:lnTo>
                    <a:lnTo>
                      <a:pt x="41167" y="73656"/>
                    </a:lnTo>
                    <a:lnTo>
                      <a:pt x="41167" y="147345"/>
                    </a:lnTo>
                    <a:cubicBezTo>
                      <a:pt x="41167" y="152433"/>
                      <a:pt x="45277" y="156543"/>
                      <a:pt x="50365" y="156543"/>
                    </a:cubicBezTo>
                    <a:cubicBezTo>
                      <a:pt x="55454" y="156543"/>
                      <a:pt x="59597" y="152433"/>
                      <a:pt x="59597" y="147345"/>
                    </a:cubicBezTo>
                    <a:cubicBezTo>
                      <a:pt x="59597" y="25477"/>
                      <a:pt x="59434" y="95153"/>
                      <a:pt x="59434" y="18300"/>
                    </a:cubicBezTo>
                    <a:cubicBezTo>
                      <a:pt x="59434" y="17420"/>
                      <a:pt x="60119" y="16702"/>
                      <a:pt x="60967" y="16669"/>
                    </a:cubicBezTo>
                    <a:cubicBezTo>
                      <a:pt x="60988" y="16669"/>
                      <a:pt x="61009" y="16668"/>
                      <a:pt x="61030" y="16668"/>
                    </a:cubicBezTo>
                    <a:cubicBezTo>
                      <a:pt x="61882" y="16668"/>
                      <a:pt x="62567" y="17310"/>
                      <a:pt x="62631" y="18170"/>
                    </a:cubicBezTo>
                    <a:lnTo>
                      <a:pt x="62598" y="74570"/>
                    </a:lnTo>
                    <a:cubicBezTo>
                      <a:pt x="62598" y="78810"/>
                      <a:pt x="66023" y="82268"/>
                      <a:pt x="70264" y="82268"/>
                    </a:cubicBezTo>
                    <a:cubicBezTo>
                      <a:pt x="74504" y="82268"/>
                      <a:pt x="77962" y="78843"/>
                      <a:pt x="77962" y="74602"/>
                    </a:cubicBezTo>
                    <a:lnTo>
                      <a:pt x="77994" y="18137"/>
                    </a:lnTo>
                    <a:cubicBezTo>
                      <a:pt x="77994" y="18137"/>
                      <a:pt x="77994" y="18105"/>
                      <a:pt x="77994" y="18105"/>
                    </a:cubicBezTo>
                    <a:cubicBezTo>
                      <a:pt x="77962" y="8123"/>
                      <a:pt x="69807" y="1"/>
                      <a:pt x="59825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351" name="Google Shape;8637;p75">
                <a:extLst>
                  <a:ext uri="{FF2B5EF4-FFF2-40B4-BE49-F238E27FC236}">
                    <a16:creationId xmlns:a16="http://schemas.microsoft.com/office/drawing/2014/main" id="{5B7E2BEC-F594-4979-5128-567D1911B119}"/>
                  </a:ext>
                </a:extLst>
              </p:cNvPr>
              <p:cNvSpPr/>
              <p:nvPr/>
            </p:nvSpPr>
            <p:spPr>
              <a:xfrm>
                <a:off x="3381341" y="4475555"/>
                <a:ext cx="52189" cy="52135"/>
              </a:xfrm>
              <a:custGeom>
                <a:avLst/>
                <a:gdLst/>
                <a:ahLst/>
                <a:cxnLst/>
                <a:rect l="l" t="t" r="r" b="b"/>
                <a:pathLst>
                  <a:path w="31871" h="31838" extrusionOk="0">
                    <a:moveTo>
                      <a:pt x="15952" y="1"/>
                    </a:moveTo>
                    <a:cubicBezTo>
                      <a:pt x="7144" y="1"/>
                      <a:pt x="1" y="7112"/>
                      <a:pt x="1" y="15919"/>
                    </a:cubicBezTo>
                    <a:cubicBezTo>
                      <a:pt x="1" y="24694"/>
                      <a:pt x="7144" y="31838"/>
                      <a:pt x="15952" y="31838"/>
                    </a:cubicBezTo>
                    <a:cubicBezTo>
                      <a:pt x="24727" y="31838"/>
                      <a:pt x="31870" y="24694"/>
                      <a:pt x="31870" y="15919"/>
                    </a:cubicBezTo>
                    <a:cubicBezTo>
                      <a:pt x="31870" y="7112"/>
                      <a:pt x="24727" y="1"/>
                      <a:pt x="15952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</p:grpSp>
      </p:grpSp>
      <p:grpSp>
        <p:nvGrpSpPr>
          <p:cNvPr id="360" name="Google Shape;8638;p75">
            <a:extLst>
              <a:ext uri="{FF2B5EF4-FFF2-40B4-BE49-F238E27FC236}">
                <a16:creationId xmlns:a16="http://schemas.microsoft.com/office/drawing/2014/main" id="{93C79894-06C7-D2C7-4F6F-63CF6D9E1751}"/>
              </a:ext>
            </a:extLst>
          </p:cNvPr>
          <p:cNvGrpSpPr/>
          <p:nvPr/>
        </p:nvGrpSpPr>
        <p:grpSpPr>
          <a:xfrm>
            <a:off x="8384361" y="4254354"/>
            <a:ext cx="2867642" cy="383002"/>
            <a:chOff x="4273350" y="2080469"/>
            <a:chExt cx="1433821" cy="191501"/>
          </a:xfrm>
        </p:grpSpPr>
        <p:grpSp>
          <p:nvGrpSpPr>
            <p:cNvPr id="361" name="Google Shape;8639;p75">
              <a:extLst>
                <a:ext uri="{FF2B5EF4-FFF2-40B4-BE49-F238E27FC236}">
                  <a16:creationId xmlns:a16="http://schemas.microsoft.com/office/drawing/2014/main" id="{8FFBD37B-E898-F4CE-4A54-210EF25CD496}"/>
                </a:ext>
              </a:extLst>
            </p:cNvPr>
            <p:cNvGrpSpPr/>
            <p:nvPr/>
          </p:nvGrpSpPr>
          <p:grpSpPr>
            <a:xfrm>
              <a:off x="4273350" y="2080469"/>
              <a:ext cx="1433821" cy="0"/>
              <a:chOff x="5224975" y="2962250"/>
              <a:chExt cx="1544400" cy="0"/>
            </a:xfrm>
          </p:grpSpPr>
          <p:cxnSp>
            <p:nvCxnSpPr>
              <p:cNvPr id="365" name="Google Shape;8640;p75">
                <a:extLst>
                  <a:ext uri="{FF2B5EF4-FFF2-40B4-BE49-F238E27FC236}">
                    <a16:creationId xmlns:a16="http://schemas.microsoft.com/office/drawing/2014/main" id="{1C8256E8-A490-1BD9-7662-7B0004848256}"/>
                  </a:ext>
                </a:extLst>
              </p:cNvPr>
              <p:cNvCxnSpPr/>
              <p:nvPr/>
            </p:nvCxnSpPr>
            <p:spPr>
              <a:xfrm>
                <a:off x="5224975" y="2962250"/>
                <a:ext cx="1544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66" name="Google Shape;8641;p75">
                <a:extLst>
                  <a:ext uri="{FF2B5EF4-FFF2-40B4-BE49-F238E27FC236}">
                    <a16:creationId xmlns:a16="http://schemas.microsoft.com/office/drawing/2014/main" id="{A686D428-2DBF-B104-D81C-88712FCEBA6E}"/>
                  </a:ext>
                </a:extLst>
              </p:cNvPr>
              <p:cNvCxnSpPr/>
              <p:nvPr/>
            </p:nvCxnSpPr>
            <p:spPr>
              <a:xfrm>
                <a:off x="5225150" y="2962250"/>
                <a:ext cx="4533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med" len="med"/>
                <a:tailEnd type="oval" w="med" len="med"/>
              </a:ln>
            </p:spPr>
          </p:cxnSp>
        </p:grpSp>
        <p:grpSp>
          <p:nvGrpSpPr>
            <p:cNvPr id="362" name="Google Shape;8642;p75">
              <a:extLst>
                <a:ext uri="{FF2B5EF4-FFF2-40B4-BE49-F238E27FC236}">
                  <a16:creationId xmlns:a16="http://schemas.microsoft.com/office/drawing/2014/main" id="{38CA7773-E601-5ADA-5915-C8E000E609B0}"/>
                </a:ext>
              </a:extLst>
            </p:cNvPr>
            <p:cNvGrpSpPr/>
            <p:nvPr/>
          </p:nvGrpSpPr>
          <p:grpSpPr>
            <a:xfrm>
              <a:off x="4273350" y="2271969"/>
              <a:ext cx="1433821" cy="0"/>
              <a:chOff x="5224975" y="2962250"/>
              <a:chExt cx="1544400" cy="0"/>
            </a:xfrm>
          </p:grpSpPr>
          <p:cxnSp>
            <p:nvCxnSpPr>
              <p:cNvPr id="363" name="Google Shape;8643;p75">
                <a:extLst>
                  <a:ext uri="{FF2B5EF4-FFF2-40B4-BE49-F238E27FC236}">
                    <a16:creationId xmlns:a16="http://schemas.microsoft.com/office/drawing/2014/main" id="{0CBC8244-013A-100D-FA49-3FB15369CB65}"/>
                  </a:ext>
                </a:extLst>
              </p:cNvPr>
              <p:cNvCxnSpPr/>
              <p:nvPr/>
            </p:nvCxnSpPr>
            <p:spPr>
              <a:xfrm>
                <a:off x="5224975" y="2962250"/>
                <a:ext cx="1544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64" name="Google Shape;8644;p75">
                <a:extLst>
                  <a:ext uri="{FF2B5EF4-FFF2-40B4-BE49-F238E27FC236}">
                    <a16:creationId xmlns:a16="http://schemas.microsoft.com/office/drawing/2014/main" id="{24B34CAB-DB26-0CC5-BA09-10C5975E85AE}"/>
                  </a:ext>
                </a:extLst>
              </p:cNvPr>
              <p:cNvCxnSpPr/>
              <p:nvPr/>
            </p:nvCxnSpPr>
            <p:spPr>
              <a:xfrm>
                <a:off x="5225150" y="2962250"/>
                <a:ext cx="9987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med" len="med"/>
                <a:tailEnd type="oval" w="med" len="med"/>
              </a:ln>
            </p:spPr>
          </p:cxnSp>
        </p:grpSp>
      </p:grpSp>
      <p:grpSp>
        <p:nvGrpSpPr>
          <p:cNvPr id="367" name="Google Shape;8645;p75">
            <a:extLst>
              <a:ext uri="{FF2B5EF4-FFF2-40B4-BE49-F238E27FC236}">
                <a16:creationId xmlns:a16="http://schemas.microsoft.com/office/drawing/2014/main" id="{EE100C83-6330-72DC-D0B2-273A601D9EA9}"/>
              </a:ext>
            </a:extLst>
          </p:cNvPr>
          <p:cNvGrpSpPr/>
          <p:nvPr/>
        </p:nvGrpSpPr>
        <p:grpSpPr>
          <a:xfrm>
            <a:off x="8387471" y="2459490"/>
            <a:ext cx="2861422" cy="1486778"/>
            <a:chOff x="5159450" y="1919950"/>
            <a:chExt cx="1541050" cy="862500"/>
          </a:xfrm>
        </p:grpSpPr>
        <p:sp>
          <p:nvSpPr>
            <p:cNvPr id="368" name="Google Shape;8646;p75">
              <a:extLst>
                <a:ext uri="{FF2B5EF4-FFF2-40B4-BE49-F238E27FC236}">
                  <a16:creationId xmlns:a16="http://schemas.microsoft.com/office/drawing/2014/main" id="{17231740-0498-877E-56B5-854A453EF8A0}"/>
                </a:ext>
              </a:extLst>
            </p:cNvPr>
            <p:cNvSpPr/>
            <p:nvPr/>
          </p:nvSpPr>
          <p:spPr>
            <a:xfrm>
              <a:off x="5216414" y="2060033"/>
              <a:ext cx="1436820" cy="600250"/>
            </a:xfrm>
            <a:custGeom>
              <a:avLst/>
              <a:gdLst/>
              <a:ahLst/>
              <a:cxnLst/>
              <a:rect l="l" t="t" r="r" b="b"/>
              <a:pathLst>
                <a:path w="165771" h="69253" extrusionOk="0">
                  <a:moveTo>
                    <a:pt x="0" y="62158"/>
                  </a:moveTo>
                  <a:cubicBezTo>
                    <a:pt x="3093" y="59686"/>
                    <a:pt x="11731" y="46368"/>
                    <a:pt x="18559" y="47324"/>
                  </a:cubicBezTo>
                  <a:cubicBezTo>
                    <a:pt x="25388" y="48280"/>
                    <a:pt x="34933" y="75569"/>
                    <a:pt x="40971" y="67894"/>
                  </a:cubicBezTo>
                  <a:cubicBezTo>
                    <a:pt x="47009" y="60219"/>
                    <a:pt x="49466" y="8743"/>
                    <a:pt x="54788" y="1272"/>
                  </a:cubicBezTo>
                  <a:cubicBezTo>
                    <a:pt x="60110" y="-6199"/>
                    <a:pt x="66121" y="21612"/>
                    <a:pt x="72901" y="23070"/>
                  </a:cubicBezTo>
                  <a:cubicBezTo>
                    <a:pt x="79681" y="24528"/>
                    <a:pt x="89301" y="7131"/>
                    <a:pt x="95467" y="10022"/>
                  </a:cubicBezTo>
                  <a:cubicBezTo>
                    <a:pt x="101633" y="12913"/>
                    <a:pt x="104182" y="34714"/>
                    <a:pt x="109898" y="40416"/>
                  </a:cubicBezTo>
                  <a:cubicBezTo>
                    <a:pt x="115614" y="46118"/>
                    <a:pt x="123315" y="40320"/>
                    <a:pt x="129762" y="44234"/>
                  </a:cubicBezTo>
                  <a:cubicBezTo>
                    <a:pt x="136209" y="48148"/>
                    <a:pt x="142580" y="65416"/>
                    <a:pt x="148581" y="63902"/>
                  </a:cubicBezTo>
                  <a:cubicBezTo>
                    <a:pt x="154583" y="62388"/>
                    <a:pt x="162906" y="39942"/>
                    <a:pt x="165771" y="35150"/>
                  </a:cubicBezTo>
                </a:path>
              </a:pathLst>
            </a:custGeom>
            <a:noFill/>
            <a:ln w="19050" cap="flat" cmpd="sng">
              <a:solidFill>
                <a:srgbClr val="5F7D95"/>
              </a:solidFill>
              <a:prstDash val="solid"/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en-US"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grpSp>
          <p:nvGrpSpPr>
            <p:cNvPr id="369" name="Google Shape;8647;p75">
              <a:extLst>
                <a:ext uri="{FF2B5EF4-FFF2-40B4-BE49-F238E27FC236}">
                  <a16:creationId xmlns:a16="http://schemas.microsoft.com/office/drawing/2014/main" id="{AE795BD6-171C-727D-AAC2-F001496C8845}"/>
                </a:ext>
              </a:extLst>
            </p:cNvPr>
            <p:cNvGrpSpPr/>
            <p:nvPr/>
          </p:nvGrpSpPr>
          <p:grpSpPr>
            <a:xfrm>
              <a:off x="5159450" y="1919950"/>
              <a:ext cx="1541050" cy="862500"/>
              <a:chOff x="5159450" y="1919950"/>
              <a:chExt cx="1541050" cy="862500"/>
            </a:xfrm>
          </p:grpSpPr>
          <p:cxnSp>
            <p:nvCxnSpPr>
              <p:cNvPr id="370" name="Google Shape;8648;p75">
                <a:extLst>
                  <a:ext uri="{FF2B5EF4-FFF2-40B4-BE49-F238E27FC236}">
                    <a16:creationId xmlns:a16="http://schemas.microsoft.com/office/drawing/2014/main" id="{8071771D-71B7-3739-9E23-7FBE5CF13880}"/>
                  </a:ext>
                </a:extLst>
              </p:cNvPr>
              <p:cNvCxnSpPr/>
              <p:nvPr/>
            </p:nvCxnSpPr>
            <p:spPr>
              <a:xfrm>
                <a:off x="5159450" y="1919950"/>
                <a:ext cx="0" cy="8625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71" name="Google Shape;8649;p75">
                <a:extLst>
                  <a:ext uri="{FF2B5EF4-FFF2-40B4-BE49-F238E27FC236}">
                    <a16:creationId xmlns:a16="http://schemas.microsoft.com/office/drawing/2014/main" id="{C4A64948-7365-960E-F419-78E019A5BCE0}"/>
                  </a:ext>
                </a:extLst>
              </p:cNvPr>
              <p:cNvCxnSpPr/>
              <p:nvPr/>
            </p:nvCxnSpPr>
            <p:spPr>
              <a:xfrm>
                <a:off x="5161200" y="2778975"/>
                <a:ext cx="15393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</p:grpSp>
      <p:grpSp>
        <p:nvGrpSpPr>
          <p:cNvPr id="372" name="Google Shape;8650;p75">
            <a:extLst>
              <a:ext uri="{FF2B5EF4-FFF2-40B4-BE49-F238E27FC236}">
                <a16:creationId xmlns:a16="http://schemas.microsoft.com/office/drawing/2014/main" id="{B508F0CD-0B8F-2C0F-5D65-9E6EA914F05F}"/>
              </a:ext>
            </a:extLst>
          </p:cNvPr>
          <p:cNvGrpSpPr/>
          <p:nvPr/>
        </p:nvGrpSpPr>
        <p:grpSpPr>
          <a:xfrm>
            <a:off x="8367698" y="4906144"/>
            <a:ext cx="2900968" cy="2104174"/>
            <a:chOff x="5230575" y="1554475"/>
            <a:chExt cx="2137150" cy="1550150"/>
          </a:xfrm>
        </p:grpSpPr>
        <p:sp>
          <p:nvSpPr>
            <p:cNvPr id="373" name="Google Shape;8651;p75">
              <a:extLst>
                <a:ext uri="{FF2B5EF4-FFF2-40B4-BE49-F238E27FC236}">
                  <a16:creationId xmlns:a16="http://schemas.microsoft.com/office/drawing/2014/main" id="{428B58EF-6F42-C24C-273F-752226D0F0FE}"/>
                </a:ext>
              </a:extLst>
            </p:cNvPr>
            <p:cNvSpPr/>
            <p:nvPr/>
          </p:nvSpPr>
          <p:spPr>
            <a:xfrm>
              <a:off x="6296450" y="2863325"/>
              <a:ext cx="1071275" cy="157150"/>
            </a:xfrm>
            <a:custGeom>
              <a:avLst/>
              <a:gdLst/>
              <a:ahLst/>
              <a:cxnLst/>
              <a:rect l="l" t="t" r="r" b="b"/>
              <a:pathLst>
                <a:path w="42851" h="6286" extrusionOk="0">
                  <a:moveTo>
                    <a:pt x="0" y="1"/>
                  </a:moveTo>
                  <a:lnTo>
                    <a:pt x="0" y="6286"/>
                  </a:lnTo>
                  <a:lnTo>
                    <a:pt x="42851" y="6286"/>
                  </a:lnTo>
                  <a:lnTo>
                    <a:pt x="4285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74" name="Google Shape;8652;p75">
              <a:extLst>
                <a:ext uri="{FF2B5EF4-FFF2-40B4-BE49-F238E27FC236}">
                  <a16:creationId xmlns:a16="http://schemas.microsoft.com/office/drawing/2014/main" id="{4BFEA612-A66F-31ED-EB91-9FD41BB3F278}"/>
                </a:ext>
              </a:extLst>
            </p:cNvPr>
            <p:cNvSpPr/>
            <p:nvPr/>
          </p:nvSpPr>
          <p:spPr>
            <a:xfrm>
              <a:off x="5230575" y="2863325"/>
              <a:ext cx="1071350" cy="157150"/>
            </a:xfrm>
            <a:custGeom>
              <a:avLst/>
              <a:gdLst/>
              <a:ahLst/>
              <a:cxnLst/>
              <a:rect l="l" t="t" r="r" b="b"/>
              <a:pathLst>
                <a:path w="42854" h="6286" extrusionOk="0">
                  <a:moveTo>
                    <a:pt x="0" y="1"/>
                  </a:moveTo>
                  <a:lnTo>
                    <a:pt x="0" y="6286"/>
                  </a:lnTo>
                  <a:lnTo>
                    <a:pt x="42854" y="6286"/>
                  </a:lnTo>
                  <a:lnTo>
                    <a:pt x="42854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75" name="Google Shape;8653;p75">
              <a:extLst>
                <a:ext uri="{FF2B5EF4-FFF2-40B4-BE49-F238E27FC236}">
                  <a16:creationId xmlns:a16="http://schemas.microsoft.com/office/drawing/2014/main" id="{7D159290-F153-04CC-3C9C-2D49DC6692F5}"/>
                </a:ext>
              </a:extLst>
            </p:cNvPr>
            <p:cNvSpPr/>
            <p:nvPr/>
          </p:nvSpPr>
          <p:spPr>
            <a:xfrm>
              <a:off x="6296450" y="2611125"/>
              <a:ext cx="1071275" cy="157150"/>
            </a:xfrm>
            <a:custGeom>
              <a:avLst/>
              <a:gdLst/>
              <a:ahLst/>
              <a:cxnLst/>
              <a:rect l="l" t="t" r="r" b="b"/>
              <a:pathLst>
                <a:path w="42851" h="6286" extrusionOk="0">
                  <a:moveTo>
                    <a:pt x="0" y="0"/>
                  </a:moveTo>
                  <a:lnTo>
                    <a:pt x="0" y="6285"/>
                  </a:lnTo>
                  <a:lnTo>
                    <a:pt x="42851" y="6285"/>
                  </a:lnTo>
                  <a:lnTo>
                    <a:pt x="4285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76" name="Google Shape;8654;p75">
              <a:extLst>
                <a:ext uri="{FF2B5EF4-FFF2-40B4-BE49-F238E27FC236}">
                  <a16:creationId xmlns:a16="http://schemas.microsoft.com/office/drawing/2014/main" id="{05C3A9E0-5409-5F07-C82B-30C94DE43734}"/>
                </a:ext>
              </a:extLst>
            </p:cNvPr>
            <p:cNvSpPr/>
            <p:nvPr/>
          </p:nvSpPr>
          <p:spPr>
            <a:xfrm>
              <a:off x="5230575" y="2611125"/>
              <a:ext cx="1071350" cy="157150"/>
            </a:xfrm>
            <a:custGeom>
              <a:avLst/>
              <a:gdLst/>
              <a:ahLst/>
              <a:cxnLst/>
              <a:rect l="l" t="t" r="r" b="b"/>
              <a:pathLst>
                <a:path w="42854" h="6286" extrusionOk="0">
                  <a:moveTo>
                    <a:pt x="0" y="0"/>
                  </a:moveTo>
                  <a:lnTo>
                    <a:pt x="0" y="6285"/>
                  </a:lnTo>
                  <a:lnTo>
                    <a:pt x="42854" y="6285"/>
                  </a:lnTo>
                  <a:lnTo>
                    <a:pt x="42854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77" name="Google Shape;8655;p75">
              <a:extLst>
                <a:ext uri="{FF2B5EF4-FFF2-40B4-BE49-F238E27FC236}">
                  <a16:creationId xmlns:a16="http://schemas.microsoft.com/office/drawing/2014/main" id="{3D080C4C-F5E5-7F8B-CF61-5CB7988DEEC0}"/>
                </a:ext>
              </a:extLst>
            </p:cNvPr>
            <p:cNvSpPr/>
            <p:nvPr/>
          </p:nvSpPr>
          <p:spPr>
            <a:xfrm>
              <a:off x="6296450" y="2358900"/>
              <a:ext cx="1071275" cy="157150"/>
            </a:xfrm>
            <a:custGeom>
              <a:avLst/>
              <a:gdLst/>
              <a:ahLst/>
              <a:cxnLst/>
              <a:rect l="l" t="t" r="r" b="b"/>
              <a:pathLst>
                <a:path w="42851" h="6286" extrusionOk="0">
                  <a:moveTo>
                    <a:pt x="0" y="1"/>
                  </a:moveTo>
                  <a:lnTo>
                    <a:pt x="0" y="6286"/>
                  </a:lnTo>
                  <a:lnTo>
                    <a:pt x="42851" y="6286"/>
                  </a:lnTo>
                  <a:lnTo>
                    <a:pt x="4285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78" name="Google Shape;8656;p75">
              <a:extLst>
                <a:ext uri="{FF2B5EF4-FFF2-40B4-BE49-F238E27FC236}">
                  <a16:creationId xmlns:a16="http://schemas.microsoft.com/office/drawing/2014/main" id="{0BC56CC1-4522-A6DB-2B83-94111A025839}"/>
                </a:ext>
              </a:extLst>
            </p:cNvPr>
            <p:cNvSpPr/>
            <p:nvPr/>
          </p:nvSpPr>
          <p:spPr>
            <a:xfrm>
              <a:off x="5230575" y="2358900"/>
              <a:ext cx="1071350" cy="157150"/>
            </a:xfrm>
            <a:custGeom>
              <a:avLst/>
              <a:gdLst/>
              <a:ahLst/>
              <a:cxnLst/>
              <a:rect l="l" t="t" r="r" b="b"/>
              <a:pathLst>
                <a:path w="42854" h="6286" extrusionOk="0">
                  <a:moveTo>
                    <a:pt x="0" y="1"/>
                  </a:moveTo>
                  <a:lnTo>
                    <a:pt x="0" y="6286"/>
                  </a:lnTo>
                  <a:lnTo>
                    <a:pt x="42854" y="6286"/>
                  </a:lnTo>
                  <a:lnTo>
                    <a:pt x="42854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79" name="Google Shape;8657;p75">
              <a:extLst>
                <a:ext uri="{FF2B5EF4-FFF2-40B4-BE49-F238E27FC236}">
                  <a16:creationId xmlns:a16="http://schemas.microsoft.com/office/drawing/2014/main" id="{90B094D8-AE6F-08FC-0B9F-40AE4D6C0847}"/>
                </a:ext>
              </a:extLst>
            </p:cNvPr>
            <p:cNvSpPr/>
            <p:nvPr/>
          </p:nvSpPr>
          <p:spPr>
            <a:xfrm>
              <a:off x="6296450" y="2106700"/>
              <a:ext cx="989900" cy="157150"/>
            </a:xfrm>
            <a:custGeom>
              <a:avLst/>
              <a:gdLst/>
              <a:ahLst/>
              <a:cxnLst/>
              <a:rect l="l" t="t" r="r" b="b"/>
              <a:pathLst>
                <a:path w="39596" h="6286" extrusionOk="0">
                  <a:moveTo>
                    <a:pt x="0" y="0"/>
                  </a:moveTo>
                  <a:lnTo>
                    <a:pt x="0" y="6285"/>
                  </a:lnTo>
                  <a:lnTo>
                    <a:pt x="39596" y="6285"/>
                  </a:lnTo>
                  <a:lnTo>
                    <a:pt x="3959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80" name="Google Shape;8658;p75">
              <a:extLst>
                <a:ext uri="{FF2B5EF4-FFF2-40B4-BE49-F238E27FC236}">
                  <a16:creationId xmlns:a16="http://schemas.microsoft.com/office/drawing/2014/main" id="{F3E7FE38-75FA-ECA2-0A48-9EF1DE8D98D6}"/>
                </a:ext>
              </a:extLst>
            </p:cNvPr>
            <p:cNvSpPr/>
            <p:nvPr/>
          </p:nvSpPr>
          <p:spPr>
            <a:xfrm>
              <a:off x="5474700" y="2106700"/>
              <a:ext cx="827225" cy="157150"/>
            </a:xfrm>
            <a:custGeom>
              <a:avLst/>
              <a:gdLst/>
              <a:ahLst/>
              <a:cxnLst/>
              <a:rect l="l" t="t" r="r" b="b"/>
              <a:pathLst>
                <a:path w="33089" h="6286" extrusionOk="0">
                  <a:moveTo>
                    <a:pt x="0" y="0"/>
                  </a:moveTo>
                  <a:lnTo>
                    <a:pt x="0" y="6285"/>
                  </a:lnTo>
                  <a:lnTo>
                    <a:pt x="33089" y="6285"/>
                  </a:lnTo>
                  <a:lnTo>
                    <a:pt x="3308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81" name="Google Shape;8659;p75">
              <a:extLst>
                <a:ext uri="{FF2B5EF4-FFF2-40B4-BE49-F238E27FC236}">
                  <a16:creationId xmlns:a16="http://schemas.microsoft.com/office/drawing/2014/main" id="{1FCEDB94-19FA-05EA-000B-A7FAC1EEF7CB}"/>
                </a:ext>
              </a:extLst>
            </p:cNvPr>
            <p:cNvSpPr/>
            <p:nvPr/>
          </p:nvSpPr>
          <p:spPr>
            <a:xfrm>
              <a:off x="6296450" y="1854475"/>
              <a:ext cx="827225" cy="157175"/>
            </a:xfrm>
            <a:custGeom>
              <a:avLst/>
              <a:gdLst/>
              <a:ahLst/>
              <a:cxnLst/>
              <a:rect l="l" t="t" r="r" b="b"/>
              <a:pathLst>
                <a:path w="33089" h="6287" extrusionOk="0">
                  <a:moveTo>
                    <a:pt x="0" y="1"/>
                  </a:moveTo>
                  <a:lnTo>
                    <a:pt x="0" y="6286"/>
                  </a:lnTo>
                  <a:lnTo>
                    <a:pt x="33089" y="6286"/>
                  </a:lnTo>
                  <a:lnTo>
                    <a:pt x="33089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82" name="Google Shape;8660;p75">
              <a:extLst>
                <a:ext uri="{FF2B5EF4-FFF2-40B4-BE49-F238E27FC236}">
                  <a16:creationId xmlns:a16="http://schemas.microsoft.com/office/drawing/2014/main" id="{EE6CE6ED-C508-5288-AAFB-59E9A15FB492}"/>
                </a:ext>
              </a:extLst>
            </p:cNvPr>
            <p:cNvSpPr/>
            <p:nvPr/>
          </p:nvSpPr>
          <p:spPr>
            <a:xfrm>
              <a:off x="5637425" y="1854475"/>
              <a:ext cx="664500" cy="157175"/>
            </a:xfrm>
            <a:custGeom>
              <a:avLst/>
              <a:gdLst/>
              <a:ahLst/>
              <a:cxnLst/>
              <a:rect l="l" t="t" r="r" b="b"/>
              <a:pathLst>
                <a:path w="26580" h="6287" extrusionOk="0">
                  <a:moveTo>
                    <a:pt x="1" y="1"/>
                  </a:moveTo>
                  <a:lnTo>
                    <a:pt x="1" y="6286"/>
                  </a:lnTo>
                  <a:lnTo>
                    <a:pt x="26580" y="6286"/>
                  </a:lnTo>
                  <a:lnTo>
                    <a:pt x="2658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83" name="Google Shape;8661;p75">
              <a:extLst>
                <a:ext uri="{FF2B5EF4-FFF2-40B4-BE49-F238E27FC236}">
                  <a16:creationId xmlns:a16="http://schemas.microsoft.com/office/drawing/2014/main" id="{6E562A7E-3E82-2B03-AB76-C99A9CE3E4EC}"/>
                </a:ext>
              </a:extLst>
            </p:cNvPr>
            <p:cNvSpPr/>
            <p:nvPr/>
          </p:nvSpPr>
          <p:spPr>
            <a:xfrm>
              <a:off x="6296450" y="1602275"/>
              <a:ext cx="501750" cy="157075"/>
            </a:xfrm>
            <a:custGeom>
              <a:avLst/>
              <a:gdLst/>
              <a:ahLst/>
              <a:cxnLst/>
              <a:rect l="l" t="t" r="r" b="b"/>
              <a:pathLst>
                <a:path w="20070" h="6283" extrusionOk="0">
                  <a:moveTo>
                    <a:pt x="0" y="1"/>
                  </a:moveTo>
                  <a:lnTo>
                    <a:pt x="0" y="6283"/>
                  </a:lnTo>
                  <a:lnTo>
                    <a:pt x="20069" y="6283"/>
                  </a:lnTo>
                  <a:lnTo>
                    <a:pt x="20069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84" name="Google Shape;8662;p75">
              <a:extLst>
                <a:ext uri="{FF2B5EF4-FFF2-40B4-BE49-F238E27FC236}">
                  <a16:creationId xmlns:a16="http://schemas.microsoft.com/office/drawing/2014/main" id="{A9B8B621-868A-F244-A9E1-BFAE37FC32C1}"/>
                </a:ext>
              </a:extLst>
            </p:cNvPr>
            <p:cNvSpPr/>
            <p:nvPr/>
          </p:nvSpPr>
          <p:spPr>
            <a:xfrm>
              <a:off x="5800100" y="1602275"/>
              <a:ext cx="501825" cy="157075"/>
            </a:xfrm>
            <a:custGeom>
              <a:avLst/>
              <a:gdLst/>
              <a:ahLst/>
              <a:cxnLst/>
              <a:rect l="l" t="t" r="r" b="b"/>
              <a:pathLst>
                <a:path w="20073" h="6283" extrusionOk="0">
                  <a:moveTo>
                    <a:pt x="1" y="1"/>
                  </a:moveTo>
                  <a:lnTo>
                    <a:pt x="1" y="6283"/>
                  </a:lnTo>
                  <a:lnTo>
                    <a:pt x="20073" y="6283"/>
                  </a:lnTo>
                  <a:lnTo>
                    <a:pt x="20073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85" name="Google Shape;8663;p75">
              <a:extLst>
                <a:ext uri="{FF2B5EF4-FFF2-40B4-BE49-F238E27FC236}">
                  <a16:creationId xmlns:a16="http://schemas.microsoft.com/office/drawing/2014/main" id="{83F5A941-4F4B-1EBA-3740-30E3E1B1414D}"/>
                </a:ext>
              </a:extLst>
            </p:cNvPr>
            <p:cNvSpPr/>
            <p:nvPr/>
          </p:nvSpPr>
          <p:spPr>
            <a:xfrm>
              <a:off x="6301225" y="1554475"/>
              <a:ext cx="25" cy="1550150"/>
            </a:xfrm>
            <a:custGeom>
              <a:avLst/>
              <a:gdLst/>
              <a:ahLst/>
              <a:cxnLst/>
              <a:rect l="l" t="t" r="r" b="b"/>
              <a:pathLst>
                <a:path w="1" h="62006" fill="none" extrusionOk="0">
                  <a:moveTo>
                    <a:pt x="1" y="0"/>
                  </a:moveTo>
                  <a:lnTo>
                    <a:pt x="1" y="62006"/>
                  </a:lnTo>
                </a:path>
              </a:pathLst>
            </a:custGeom>
            <a:noFill/>
            <a:ln w="9525" cap="flat" cmpd="sng">
              <a:solidFill>
                <a:srgbClr val="F2F2F2"/>
              </a:solidFill>
              <a:prstDash val="solid"/>
              <a:miter lim="2997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386" name="Google Shape;8664;p75">
            <a:extLst>
              <a:ext uri="{FF2B5EF4-FFF2-40B4-BE49-F238E27FC236}">
                <a16:creationId xmlns:a16="http://schemas.microsoft.com/office/drawing/2014/main" id="{060A907F-3445-09CB-580D-9B568FFCF53C}"/>
              </a:ext>
            </a:extLst>
          </p:cNvPr>
          <p:cNvGrpSpPr/>
          <p:nvPr/>
        </p:nvGrpSpPr>
        <p:grpSpPr>
          <a:xfrm rot="10800000">
            <a:off x="8400799" y="7090523"/>
            <a:ext cx="2834766" cy="1775892"/>
            <a:chOff x="5645403" y="2920021"/>
            <a:chExt cx="2650800" cy="2180614"/>
          </a:xfrm>
        </p:grpSpPr>
        <p:sp>
          <p:nvSpPr>
            <p:cNvPr id="387" name="Google Shape;8665;p75">
              <a:extLst>
                <a:ext uri="{FF2B5EF4-FFF2-40B4-BE49-F238E27FC236}">
                  <a16:creationId xmlns:a16="http://schemas.microsoft.com/office/drawing/2014/main" id="{B1E76FC2-ABC0-931F-6495-A86A6F9CEAC0}"/>
                </a:ext>
              </a:extLst>
            </p:cNvPr>
            <p:cNvSpPr/>
            <p:nvPr/>
          </p:nvSpPr>
          <p:spPr>
            <a:xfrm>
              <a:off x="5772903" y="2920021"/>
              <a:ext cx="2523300" cy="469200"/>
            </a:xfrm>
            <a:prstGeom prst="rect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cxnSp>
          <p:nvCxnSpPr>
            <p:cNvPr id="388" name="Google Shape;8666;p75">
              <a:extLst>
                <a:ext uri="{FF2B5EF4-FFF2-40B4-BE49-F238E27FC236}">
                  <a16:creationId xmlns:a16="http://schemas.microsoft.com/office/drawing/2014/main" id="{346415B1-2DB7-8A62-FC59-D9E979F4C825}"/>
                </a:ext>
              </a:extLst>
            </p:cNvPr>
            <p:cNvCxnSpPr>
              <a:stCxn id="387" idx="1"/>
            </p:cNvCxnSpPr>
            <p:nvPr/>
          </p:nvCxnSpPr>
          <p:spPr>
            <a:xfrm rot="10800000">
              <a:off x="5645403" y="3154021"/>
              <a:ext cx="127500" cy="60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389" name="Google Shape;8667;p75">
              <a:extLst>
                <a:ext uri="{FF2B5EF4-FFF2-40B4-BE49-F238E27FC236}">
                  <a16:creationId xmlns:a16="http://schemas.microsoft.com/office/drawing/2014/main" id="{46D3E071-2DE7-976B-F4A7-2BFEC67974FD}"/>
                </a:ext>
              </a:extLst>
            </p:cNvPr>
            <p:cNvSpPr/>
            <p:nvPr/>
          </p:nvSpPr>
          <p:spPr>
            <a:xfrm>
              <a:off x="6010040" y="3500932"/>
              <a:ext cx="2049000" cy="469200"/>
            </a:xfrm>
            <a:prstGeom prst="rect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cxnSp>
          <p:nvCxnSpPr>
            <p:cNvPr id="390" name="Google Shape;8668;p75">
              <a:extLst>
                <a:ext uri="{FF2B5EF4-FFF2-40B4-BE49-F238E27FC236}">
                  <a16:creationId xmlns:a16="http://schemas.microsoft.com/office/drawing/2014/main" id="{7D40AB28-FD36-1066-8047-8EC5507E5520}"/>
                </a:ext>
              </a:extLst>
            </p:cNvPr>
            <p:cNvCxnSpPr>
              <a:endCxn id="389" idx="3"/>
            </p:cNvCxnSpPr>
            <p:nvPr/>
          </p:nvCxnSpPr>
          <p:spPr>
            <a:xfrm rot="10800000">
              <a:off x="8059040" y="3735532"/>
              <a:ext cx="1353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391" name="Google Shape;8669;p75">
              <a:extLst>
                <a:ext uri="{FF2B5EF4-FFF2-40B4-BE49-F238E27FC236}">
                  <a16:creationId xmlns:a16="http://schemas.microsoft.com/office/drawing/2014/main" id="{AE912CDD-B6A9-DB4B-81FC-A1BD595D665D}"/>
                </a:ext>
              </a:extLst>
            </p:cNvPr>
            <p:cNvSpPr/>
            <p:nvPr/>
          </p:nvSpPr>
          <p:spPr>
            <a:xfrm>
              <a:off x="6299123" y="4066183"/>
              <a:ext cx="1470600" cy="469200"/>
            </a:xfrm>
            <a:prstGeom prst="rect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cxnSp>
          <p:nvCxnSpPr>
            <p:cNvPr id="392" name="Google Shape;8670;p75">
              <a:extLst>
                <a:ext uri="{FF2B5EF4-FFF2-40B4-BE49-F238E27FC236}">
                  <a16:creationId xmlns:a16="http://schemas.microsoft.com/office/drawing/2014/main" id="{D76DE027-7D28-5D15-8AF5-0A660D7198C0}"/>
                </a:ext>
              </a:extLst>
            </p:cNvPr>
            <p:cNvCxnSpPr>
              <a:stCxn id="391" idx="1"/>
            </p:cNvCxnSpPr>
            <p:nvPr/>
          </p:nvCxnSpPr>
          <p:spPr>
            <a:xfrm rot="10800000">
              <a:off x="6175223" y="4300183"/>
              <a:ext cx="123900" cy="600"/>
            </a:xfrm>
            <a:prstGeom prst="straightConnector1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393" name="Google Shape;8671;p75">
              <a:extLst>
                <a:ext uri="{FF2B5EF4-FFF2-40B4-BE49-F238E27FC236}">
                  <a16:creationId xmlns:a16="http://schemas.microsoft.com/office/drawing/2014/main" id="{53578BC3-5C19-AF1D-85DD-95AD92C29F1B}"/>
                </a:ext>
              </a:extLst>
            </p:cNvPr>
            <p:cNvSpPr/>
            <p:nvPr/>
          </p:nvSpPr>
          <p:spPr>
            <a:xfrm>
              <a:off x="6629161" y="4631435"/>
              <a:ext cx="810600" cy="469200"/>
            </a:xfrm>
            <a:prstGeom prst="rect">
              <a:avLst/>
            </a:pr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cxnSp>
          <p:nvCxnSpPr>
            <p:cNvPr id="394" name="Google Shape;8672;p75">
              <a:extLst>
                <a:ext uri="{FF2B5EF4-FFF2-40B4-BE49-F238E27FC236}">
                  <a16:creationId xmlns:a16="http://schemas.microsoft.com/office/drawing/2014/main" id="{823565AA-FB9F-C489-5342-01E2AF43E645}"/>
                </a:ext>
              </a:extLst>
            </p:cNvPr>
            <p:cNvCxnSpPr>
              <a:endCxn id="393" idx="3"/>
            </p:cNvCxnSpPr>
            <p:nvPr/>
          </p:nvCxnSpPr>
          <p:spPr>
            <a:xfrm flipH="1">
              <a:off x="7439761" y="4864535"/>
              <a:ext cx="104400" cy="1500"/>
            </a:xfrm>
            <a:prstGeom prst="straightConnector1">
              <a:avLst/>
            </a:pr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395" name="Google Shape;8673;p75">
            <a:extLst>
              <a:ext uri="{FF2B5EF4-FFF2-40B4-BE49-F238E27FC236}">
                <a16:creationId xmlns:a16="http://schemas.microsoft.com/office/drawing/2014/main" id="{112B2929-DA1F-A3B1-384E-49B2A7CC42BE}"/>
              </a:ext>
            </a:extLst>
          </p:cNvPr>
          <p:cNvGrpSpPr/>
          <p:nvPr/>
        </p:nvGrpSpPr>
        <p:grpSpPr>
          <a:xfrm>
            <a:off x="14601519" y="4897234"/>
            <a:ext cx="2143486" cy="2043158"/>
            <a:chOff x="7189833" y="2022667"/>
            <a:chExt cx="1251159" cy="1192597"/>
          </a:xfrm>
        </p:grpSpPr>
        <p:sp>
          <p:nvSpPr>
            <p:cNvPr id="396" name="Google Shape;8674;p75">
              <a:extLst>
                <a:ext uri="{FF2B5EF4-FFF2-40B4-BE49-F238E27FC236}">
                  <a16:creationId xmlns:a16="http://schemas.microsoft.com/office/drawing/2014/main" id="{7B812D2C-2D19-68DB-4225-6117A93E480A}"/>
                </a:ext>
              </a:extLst>
            </p:cNvPr>
            <p:cNvSpPr/>
            <p:nvPr/>
          </p:nvSpPr>
          <p:spPr>
            <a:xfrm>
              <a:off x="7474366" y="2461318"/>
              <a:ext cx="682343" cy="220186"/>
            </a:xfrm>
            <a:custGeom>
              <a:avLst/>
              <a:gdLst/>
              <a:ahLst/>
              <a:cxnLst/>
              <a:rect l="l" t="t" r="r" b="b"/>
              <a:pathLst>
                <a:path w="125546" h="40494" extrusionOk="0">
                  <a:moveTo>
                    <a:pt x="22196" y="1"/>
                  </a:moveTo>
                  <a:lnTo>
                    <a:pt x="8133" y="25661"/>
                  </a:lnTo>
                  <a:lnTo>
                    <a:pt x="1" y="40494"/>
                  </a:lnTo>
                  <a:lnTo>
                    <a:pt x="125545" y="40494"/>
                  </a:lnTo>
                  <a:lnTo>
                    <a:pt x="117413" y="25661"/>
                  </a:lnTo>
                  <a:lnTo>
                    <a:pt x="10335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97" name="Google Shape;8675;p75">
              <a:extLst>
                <a:ext uri="{FF2B5EF4-FFF2-40B4-BE49-F238E27FC236}">
                  <a16:creationId xmlns:a16="http://schemas.microsoft.com/office/drawing/2014/main" id="{39B06F36-8C3B-9B2B-51EA-AB9A790FC478}"/>
                </a:ext>
              </a:extLst>
            </p:cNvPr>
            <p:cNvSpPr/>
            <p:nvPr/>
          </p:nvSpPr>
          <p:spPr>
            <a:xfrm>
              <a:off x="7602697" y="2022667"/>
              <a:ext cx="426517" cy="402424"/>
            </a:xfrm>
            <a:custGeom>
              <a:avLst/>
              <a:gdLst/>
              <a:ahLst/>
              <a:cxnLst/>
              <a:rect l="l" t="t" r="r" b="b"/>
              <a:pathLst>
                <a:path w="78476" h="74009" extrusionOk="0">
                  <a:moveTo>
                    <a:pt x="39246" y="0"/>
                  </a:moveTo>
                  <a:lnTo>
                    <a:pt x="1" y="74009"/>
                  </a:lnTo>
                  <a:lnTo>
                    <a:pt x="78476" y="74009"/>
                  </a:lnTo>
                  <a:lnTo>
                    <a:pt x="3924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98" name="Google Shape;8676;p75">
              <a:extLst>
                <a:ext uri="{FF2B5EF4-FFF2-40B4-BE49-F238E27FC236}">
                  <a16:creationId xmlns:a16="http://schemas.microsoft.com/office/drawing/2014/main" id="{4637D532-51B9-3ED0-0D8C-B5787C0D0A05}"/>
                </a:ext>
              </a:extLst>
            </p:cNvPr>
            <p:cNvSpPr/>
            <p:nvPr/>
          </p:nvSpPr>
          <p:spPr>
            <a:xfrm>
              <a:off x="7189833" y="2972969"/>
              <a:ext cx="1251159" cy="242295"/>
            </a:xfrm>
            <a:custGeom>
              <a:avLst/>
              <a:gdLst/>
              <a:ahLst/>
              <a:cxnLst/>
              <a:rect l="l" t="t" r="r" b="b"/>
              <a:pathLst>
                <a:path w="230204" h="44560" extrusionOk="0">
                  <a:moveTo>
                    <a:pt x="25737" y="1"/>
                  </a:moveTo>
                  <a:lnTo>
                    <a:pt x="0" y="44560"/>
                  </a:lnTo>
                  <a:lnTo>
                    <a:pt x="230204" y="44560"/>
                  </a:lnTo>
                  <a:lnTo>
                    <a:pt x="20446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99" name="Google Shape;8677;p75">
              <a:extLst>
                <a:ext uri="{FF2B5EF4-FFF2-40B4-BE49-F238E27FC236}">
                  <a16:creationId xmlns:a16="http://schemas.microsoft.com/office/drawing/2014/main" id="{AFD84CEF-0259-60A6-C21C-96FB273A3BBA}"/>
                </a:ext>
              </a:extLst>
            </p:cNvPr>
            <p:cNvSpPr/>
            <p:nvPr/>
          </p:nvSpPr>
          <p:spPr>
            <a:xfrm>
              <a:off x="7340931" y="2717730"/>
              <a:ext cx="950049" cy="219012"/>
            </a:xfrm>
            <a:custGeom>
              <a:avLst/>
              <a:gdLst/>
              <a:ahLst/>
              <a:cxnLst/>
              <a:rect l="l" t="t" r="r" b="b"/>
              <a:pathLst>
                <a:path w="174802" h="40278" extrusionOk="0">
                  <a:moveTo>
                    <a:pt x="22750" y="1"/>
                  </a:moveTo>
                  <a:lnTo>
                    <a:pt x="0" y="40278"/>
                  </a:lnTo>
                  <a:lnTo>
                    <a:pt x="174802" y="40278"/>
                  </a:lnTo>
                  <a:lnTo>
                    <a:pt x="152053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400" name="Google Shape;8678;p75">
            <a:extLst>
              <a:ext uri="{FF2B5EF4-FFF2-40B4-BE49-F238E27FC236}">
                <a16:creationId xmlns:a16="http://schemas.microsoft.com/office/drawing/2014/main" id="{C1EE7DF7-EB41-D3F6-A44C-28E8A3D1D511}"/>
              </a:ext>
            </a:extLst>
          </p:cNvPr>
          <p:cNvGrpSpPr/>
          <p:nvPr/>
        </p:nvGrpSpPr>
        <p:grpSpPr>
          <a:xfrm>
            <a:off x="1284060" y="5750048"/>
            <a:ext cx="3390748" cy="3121674"/>
            <a:chOff x="727421" y="2828315"/>
            <a:chExt cx="1695374" cy="1560837"/>
          </a:xfrm>
        </p:grpSpPr>
        <p:grpSp>
          <p:nvGrpSpPr>
            <p:cNvPr id="401" name="Google Shape;8679;p75">
              <a:extLst>
                <a:ext uri="{FF2B5EF4-FFF2-40B4-BE49-F238E27FC236}">
                  <a16:creationId xmlns:a16="http://schemas.microsoft.com/office/drawing/2014/main" id="{FD04B379-C259-36AC-472F-A49712F1C05E}"/>
                </a:ext>
              </a:extLst>
            </p:cNvPr>
            <p:cNvGrpSpPr/>
            <p:nvPr/>
          </p:nvGrpSpPr>
          <p:grpSpPr>
            <a:xfrm>
              <a:off x="819108" y="2882501"/>
              <a:ext cx="103104" cy="1426186"/>
              <a:chOff x="4674013" y="3100904"/>
              <a:chExt cx="122758" cy="1698043"/>
            </a:xfrm>
          </p:grpSpPr>
          <p:sp>
            <p:nvSpPr>
              <p:cNvPr id="453" name="Google Shape;8680;p75">
                <a:extLst>
                  <a:ext uri="{FF2B5EF4-FFF2-40B4-BE49-F238E27FC236}">
                    <a16:creationId xmlns:a16="http://schemas.microsoft.com/office/drawing/2014/main" id="{17DCF0EE-424A-D9C6-C798-BDB9834010D9}"/>
                  </a:ext>
                </a:extLst>
              </p:cNvPr>
              <p:cNvSpPr/>
              <p:nvPr/>
            </p:nvSpPr>
            <p:spPr>
              <a:xfrm>
                <a:off x="4674013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454" name="Google Shape;8681;p75">
                <a:extLst>
                  <a:ext uri="{FF2B5EF4-FFF2-40B4-BE49-F238E27FC236}">
                    <a16:creationId xmlns:a16="http://schemas.microsoft.com/office/drawing/2014/main" id="{43C09C3D-8CF4-C8AE-4515-66B8500CB963}"/>
                  </a:ext>
                </a:extLst>
              </p:cNvPr>
              <p:cNvSpPr/>
              <p:nvPr/>
            </p:nvSpPr>
            <p:spPr>
              <a:xfrm>
                <a:off x="4674013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455" name="Google Shape;8682;p75">
                <a:extLst>
                  <a:ext uri="{FF2B5EF4-FFF2-40B4-BE49-F238E27FC236}">
                    <a16:creationId xmlns:a16="http://schemas.microsoft.com/office/drawing/2014/main" id="{D4D7DAE7-F57B-50D2-50E0-F482515C1244}"/>
                  </a:ext>
                </a:extLst>
              </p:cNvPr>
              <p:cNvSpPr/>
              <p:nvPr/>
            </p:nvSpPr>
            <p:spPr>
              <a:xfrm>
                <a:off x="4674013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456" name="Google Shape;8683;p75">
                <a:extLst>
                  <a:ext uri="{FF2B5EF4-FFF2-40B4-BE49-F238E27FC236}">
                    <a16:creationId xmlns:a16="http://schemas.microsoft.com/office/drawing/2014/main" id="{FCFBF7AB-537F-E849-678C-6B01B2BA56DA}"/>
                  </a:ext>
                </a:extLst>
              </p:cNvPr>
              <p:cNvSpPr/>
              <p:nvPr/>
            </p:nvSpPr>
            <p:spPr>
              <a:xfrm>
                <a:off x="4674013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457" name="Google Shape;8684;p75">
                <a:extLst>
                  <a:ext uri="{FF2B5EF4-FFF2-40B4-BE49-F238E27FC236}">
                    <a16:creationId xmlns:a16="http://schemas.microsoft.com/office/drawing/2014/main" id="{18496E0F-5183-0B6F-DED1-6048C4FA900F}"/>
                  </a:ext>
                </a:extLst>
              </p:cNvPr>
              <p:cNvSpPr/>
              <p:nvPr/>
            </p:nvSpPr>
            <p:spPr>
              <a:xfrm>
                <a:off x="4674013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458" name="Google Shape;8685;p75">
                <a:extLst>
                  <a:ext uri="{FF2B5EF4-FFF2-40B4-BE49-F238E27FC236}">
                    <a16:creationId xmlns:a16="http://schemas.microsoft.com/office/drawing/2014/main" id="{6CA5C014-2562-4EA2-2EC5-C03FE397168C}"/>
                  </a:ext>
                </a:extLst>
              </p:cNvPr>
              <p:cNvSpPr/>
              <p:nvPr/>
            </p:nvSpPr>
            <p:spPr>
              <a:xfrm>
                <a:off x="4674013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459" name="Google Shape;8686;p75">
                <a:extLst>
                  <a:ext uri="{FF2B5EF4-FFF2-40B4-BE49-F238E27FC236}">
                    <a16:creationId xmlns:a16="http://schemas.microsoft.com/office/drawing/2014/main" id="{43E95022-F755-49B2-0E3D-00C5922AE21A}"/>
                  </a:ext>
                </a:extLst>
              </p:cNvPr>
              <p:cNvSpPr/>
              <p:nvPr/>
            </p:nvSpPr>
            <p:spPr>
              <a:xfrm>
                <a:off x="4674013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402" name="Google Shape;8687;p75">
              <a:extLst>
                <a:ext uri="{FF2B5EF4-FFF2-40B4-BE49-F238E27FC236}">
                  <a16:creationId xmlns:a16="http://schemas.microsoft.com/office/drawing/2014/main" id="{680B494D-BC68-1912-372E-A6DF3DC3B49A}"/>
                </a:ext>
              </a:extLst>
            </p:cNvPr>
            <p:cNvGrpSpPr/>
            <p:nvPr/>
          </p:nvGrpSpPr>
          <p:grpSpPr>
            <a:xfrm>
              <a:off x="1062475" y="2882501"/>
              <a:ext cx="103104" cy="1426186"/>
              <a:chOff x="4940438" y="3100904"/>
              <a:chExt cx="122758" cy="1698043"/>
            </a:xfrm>
          </p:grpSpPr>
          <p:sp>
            <p:nvSpPr>
              <p:cNvPr id="446" name="Google Shape;8688;p75">
                <a:extLst>
                  <a:ext uri="{FF2B5EF4-FFF2-40B4-BE49-F238E27FC236}">
                    <a16:creationId xmlns:a16="http://schemas.microsoft.com/office/drawing/2014/main" id="{32AF9D62-F5D6-BE18-5338-93128F2E8FD7}"/>
                  </a:ext>
                </a:extLst>
              </p:cNvPr>
              <p:cNvSpPr/>
              <p:nvPr/>
            </p:nvSpPr>
            <p:spPr>
              <a:xfrm>
                <a:off x="4940438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447" name="Google Shape;8689;p75">
                <a:extLst>
                  <a:ext uri="{FF2B5EF4-FFF2-40B4-BE49-F238E27FC236}">
                    <a16:creationId xmlns:a16="http://schemas.microsoft.com/office/drawing/2014/main" id="{97E872CA-658D-53B8-E6AA-692B44481C5B}"/>
                  </a:ext>
                </a:extLst>
              </p:cNvPr>
              <p:cNvSpPr/>
              <p:nvPr/>
            </p:nvSpPr>
            <p:spPr>
              <a:xfrm>
                <a:off x="4940438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448" name="Google Shape;8690;p75">
                <a:extLst>
                  <a:ext uri="{FF2B5EF4-FFF2-40B4-BE49-F238E27FC236}">
                    <a16:creationId xmlns:a16="http://schemas.microsoft.com/office/drawing/2014/main" id="{0FFE18A2-608A-1B59-6DCD-12D5F8F12DA1}"/>
                  </a:ext>
                </a:extLst>
              </p:cNvPr>
              <p:cNvSpPr/>
              <p:nvPr/>
            </p:nvSpPr>
            <p:spPr>
              <a:xfrm>
                <a:off x="4940438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449" name="Google Shape;8691;p75">
                <a:extLst>
                  <a:ext uri="{FF2B5EF4-FFF2-40B4-BE49-F238E27FC236}">
                    <a16:creationId xmlns:a16="http://schemas.microsoft.com/office/drawing/2014/main" id="{06ED3814-A06F-BB4D-9A43-2208F0F07D1B}"/>
                  </a:ext>
                </a:extLst>
              </p:cNvPr>
              <p:cNvSpPr/>
              <p:nvPr/>
            </p:nvSpPr>
            <p:spPr>
              <a:xfrm>
                <a:off x="4940438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450" name="Google Shape;8692;p75">
                <a:extLst>
                  <a:ext uri="{FF2B5EF4-FFF2-40B4-BE49-F238E27FC236}">
                    <a16:creationId xmlns:a16="http://schemas.microsoft.com/office/drawing/2014/main" id="{63EC372D-9924-3639-8CA4-D894E3A4B3DB}"/>
                  </a:ext>
                </a:extLst>
              </p:cNvPr>
              <p:cNvSpPr/>
              <p:nvPr/>
            </p:nvSpPr>
            <p:spPr>
              <a:xfrm>
                <a:off x="4940438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451" name="Google Shape;8693;p75">
                <a:extLst>
                  <a:ext uri="{FF2B5EF4-FFF2-40B4-BE49-F238E27FC236}">
                    <a16:creationId xmlns:a16="http://schemas.microsoft.com/office/drawing/2014/main" id="{FC7AA71F-5510-C2EF-9F3A-A943EFD97F7F}"/>
                  </a:ext>
                </a:extLst>
              </p:cNvPr>
              <p:cNvSpPr/>
              <p:nvPr/>
            </p:nvSpPr>
            <p:spPr>
              <a:xfrm>
                <a:off x="4940438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452" name="Google Shape;8694;p75">
                <a:extLst>
                  <a:ext uri="{FF2B5EF4-FFF2-40B4-BE49-F238E27FC236}">
                    <a16:creationId xmlns:a16="http://schemas.microsoft.com/office/drawing/2014/main" id="{859292DD-4682-D0B1-A28A-BC5FFC6151EF}"/>
                  </a:ext>
                </a:extLst>
              </p:cNvPr>
              <p:cNvSpPr/>
              <p:nvPr/>
            </p:nvSpPr>
            <p:spPr>
              <a:xfrm>
                <a:off x="4940438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403" name="Google Shape;8695;p75">
              <a:extLst>
                <a:ext uri="{FF2B5EF4-FFF2-40B4-BE49-F238E27FC236}">
                  <a16:creationId xmlns:a16="http://schemas.microsoft.com/office/drawing/2014/main" id="{B425A80D-7903-09DC-65A9-685D239B62AC}"/>
                </a:ext>
              </a:extLst>
            </p:cNvPr>
            <p:cNvGrpSpPr/>
            <p:nvPr/>
          </p:nvGrpSpPr>
          <p:grpSpPr>
            <a:xfrm>
              <a:off x="1299324" y="2882501"/>
              <a:ext cx="103104" cy="1426186"/>
              <a:chOff x="5206863" y="3100904"/>
              <a:chExt cx="122758" cy="1698043"/>
            </a:xfrm>
          </p:grpSpPr>
          <p:sp>
            <p:nvSpPr>
              <p:cNvPr id="439" name="Google Shape;8696;p75">
                <a:extLst>
                  <a:ext uri="{FF2B5EF4-FFF2-40B4-BE49-F238E27FC236}">
                    <a16:creationId xmlns:a16="http://schemas.microsoft.com/office/drawing/2014/main" id="{2F5510A7-F17D-F639-D71D-D7AEE9860977}"/>
                  </a:ext>
                </a:extLst>
              </p:cNvPr>
              <p:cNvSpPr/>
              <p:nvPr/>
            </p:nvSpPr>
            <p:spPr>
              <a:xfrm>
                <a:off x="5206863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440" name="Google Shape;8697;p75">
                <a:extLst>
                  <a:ext uri="{FF2B5EF4-FFF2-40B4-BE49-F238E27FC236}">
                    <a16:creationId xmlns:a16="http://schemas.microsoft.com/office/drawing/2014/main" id="{2E70AF9C-9BDD-7601-ED88-4E837F562A44}"/>
                  </a:ext>
                </a:extLst>
              </p:cNvPr>
              <p:cNvSpPr/>
              <p:nvPr/>
            </p:nvSpPr>
            <p:spPr>
              <a:xfrm>
                <a:off x="5206863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441" name="Google Shape;8698;p75">
                <a:extLst>
                  <a:ext uri="{FF2B5EF4-FFF2-40B4-BE49-F238E27FC236}">
                    <a16:creationId xmlns:a16="http://schemas.microsoft.com/office/drawing/2014/main" id="{D22F79A2-1D84-6BA6-6490-DC4025B3CF54}"/>
                  </a:ext>
                </a:extLst>
              </p:cNvPr>
              <p:cNvSpPr/>
              <p:nvPr/>
            </p:nvSpPr>
            <p:spPr>
              <a:xfrm>
                <a:off x="5206863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442" name="Google Shape;8699;p75">
                <a:extLst>
                  <a:ext uri="{FF2B5EF4-FFF2-40B4-BE49-F238E27FC236}">
                    <a16:creationId xmlns:a16="http://schemas.microsoft.com/office/drawing/2014/main" id="{9E181EA9-C7AC-CDFC-11F2-5CD7C76FD9ED}"/>
                  </a:ext>
                </a:extLst>
              </p:cNvPr>
              <p:cNvSpPr/>
              <p:nvPr/>
            </p:nvSpPr>
            <p:spPr>
              <a:xfrm>
                <a:off x="5206863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443" name="Google Shape;8700;p75">
                <a:extLst>
                  <a:ext uri="{FF2B5EF4-FFF2-40B4-BE49-F238E27FC236}">
                    <a16:creationId xmlns:a16="http://schemas.microsoft.com/office/drawing/2014/main" id="{DF6B488B-B1A6-46FF-2BB3-D70C472E6E2C}"/>
                  </a:ext>
                </a:extLst>
              </p:cNvPr>
              <p:cNvSpPr/>
              <p:nvPr/>
            </p:nvSpPr>
            <p:spPr>
              <a:xfrm>
                <a:off x="5206863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444" name="Google Shape;8701;p75">
                <a:extLst>
                  <a:ext uri="{FF2B5EF4-FFF2-40B4-BE49-F238E27FC236}">
                    <a16:creationId xmlns:a16="http://schemas.microsoft.com/office/drawing/2014/main" id="{7B0ACF66-6875-5E87-8856-8949EC6580BA}"/>
                  </a:ext>
                </a:extLst>
              </p:cNvPr>
              <p:cNvSpPr/>
              <p:nvPr/>
            </p:nvSpPr>
            <p:spPr>
              <a:xfrm>
                <a:off x="5206863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445" name="Google Shape;8702;p75">
                <a:extLst>
                  <a:ext uri="{FF2B5EF4-FFF2-40B4-BE49-F238E27FC236}">
                    <a16:creationId xmlns:a16="http://schemas.microsoft.com/office/drawing/2014/main" id="{2F6FBC7E-E406-2926-1FE4-62A96C3F1A38}"/>
                  </a:ext>
                </a:extLst>
              </p:cNvPr>
              <p:cNvSpPr/>
              <p:nvPr/>
            </p:nvSpPr>
            <p:spPr>
              <a:xfrm>
                <a:off x="5206863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404" name="Google Shape;8703;p75">
              <a:extLst>
                <a:ext uri="{FF2B5EF4-FFF2-40B4-BE49-F238E27FC236}">
                  <a16:creationId xmlns:a16="http://schemas.microsoft.com/office/drawing/2014/main" id="{0B3EFC8E-3853-DFE8-CB74-85FC678D246D}"/>
                </a:ext>
              </a:extLst>
            </p:cNvPr>
            <p:cNvGrpSpPr/>
            <p:nvPr/>
          </p:nvGrpSpPr>
          <p:grpSpPr>
            <a:xfrm>
              <a:off x="1786057" y="2882501"/>
              <a:ext cx="103104" cy="1426186"/>
              <a:chOff x="6006138" y="3143629"/>
              <a:chExt cx="122758" cy="1698043"/>
            </a:xfrm>
          </p:grpSpPr>
          <p:sp>
            <p:nvSpPr>
              <p:cNvPr id="432" name="Google Shape;8704;p75">
                <a:extLst>
                  <a:ext uri="{FF2B5EF4-FFF2-40B4-BE49-F238E27FC236}">
                    <a16:creationId xmlns:a16="http://schemas.microsoft.com/office/drawing/2014/main" id="{E06F5864-A3BE-3469-718F-7AE37BABFE47}"/>
                  </a:ext>
                </a:extLst>
              </p:cNvPr>
              <p:cNvSpPr/>
              <p:nvPr/>
            </p:nvSpPr>
            <p:spPr>
              <a:xfrm>
                <a:off x="6006138" y="3143629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433" name="Google Shape;8705;p75">
                <a:extLst>
                  <a:ext uri="{FF2B5EF4-FFF2-40B4-BE49-F238E27FC236}">
                    <a16:creationId xmlns:a16="http://schemas.microsoft.com/office/drawing/2014/main" id="{BF71CF7F-330B-7A4E-01CA-976442918C57}"/>
                  </a:ext>
                </a:extLst>
              </p:cNvPr>
              <p:cNvSpPr/>
              <p:nvPr/>
            </p:nvSpPr>
            <p:spPr>
              <a:xfrm>
                <a:off x="6006138" y="3406178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434" name="Google Shape;8706;p75">
                <a:extLst>
                  <a:ext uri="{FF2B5EF4-FFF2-40B4-BE49-F238E27FC236}">
                    <a16:creationId xmlns:a16="http://schemas.microsoft.com/office/drawing/2014/main" id="{0853400D-6353-26E7-748D-B77C0CCAE1DC}"/>
                  </a:ext>
                </a:extLst>
              </p:cNvPr>
              <p:cNvSpPr/>
              <p:nvPr/>
            </p:nvSpPr>
            <p:spPr>
              <a:xfrm>
                <a:off x="6006138" y="3668717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435" name="Google Shape;8707;p75">
                <a:extLst>
                  <a:ext uri="{FF2B5EF4-FFF2-40B4-BE49-F238E27FC236}">
                    <a16:creationId xmlns:a16="http://schemas.microsoft.com/office/drawing/2014/main" id="{BEF1DF8F-340D-35E7-518A-20198404E7DE}"/>
                  </a:ext>
                </a:extLst>
              </p:cNvPr>
              <p:cNvSpPr/>
              <p:nvPr/>
            </p:nvSpPr>
            <p:spPr>
              <a:xfrm>
                <a:off x="6006138" y="3931286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436" name="Google Shape;8708;p75">
                <a:extLst>
                  <a:ext uri="{FF2B5EF4-FFF2-40B4-BE49-F238E27FC236}">
                    <a16:creationId xmlns:a16="http://schemas.microsoft.com/office/drawing/2014/main" id="{F98327BC-82F0-2BB9-380F-6A2D7EFE8D9B}"/>
                  </a:ext>
                </a:extLst>
              </p:cNvPr>
              <p:cNvSpPr/>
              <p:nvPr/>
            </p:nvSpPr>
            <p:spPr>
              <a:xfrm>
                <a:off x="6006138" y="4193825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437" name="Google Shape;8709;p75">
                <a:extLst>
                  <a:ext uri="{FF2B5EF4-FFF2-40B4-BE49-F238E27FC236}">
                    <a16:creationId xmlns:a16="http://schemas.microsoft.com/office/drawing/2014/main" id="{02AADE1A-3381-2965-8B50-15CBB78BC9E7}"/>
                  </a:ext>
                </a:extLst>
              </p:cNvPr>
              <p:cNvSpPr/>
              <p:nvPr/>
            </p:nvSpPr>
            <p:spPr>
              <a:xfrm>
                <a:off x="6006138" y="4456375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438" name="Google Shape;8710;p75">
                <a:extLst>
                  <a:ext uri="{FF2B5EF4-FFF2-40B4-BE49-F238E27FC236}">
                    <a16:creationId xmlns:a16="http://schemas.microsoft.com/office/drawing/2014/main" id="{40606075-3ED9-281C-090F-B7847897421B}"/>
                  </a:ext>
                </a:extLst>
              </p:cNvPr>
              <p:cNvSpPr/>
              <p:nvPr/>
            </p:nvSpPr>
            <p:spPr>
              <a:xfrm>
                <a:off x="6006138" y="4718934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405" name="Google Shape;8711;p75">
              <a:extLst>
                <a:ext uri="{FF2B5EF4-FFF2-40B4-BE49-F238E27FC236}">
                  <a16:creationId xmlns:a16="http://schemas.microsoft.com/office/drawing/2014/main" id="{9F476C0E-355C-9EEB-B11E-EFD9DCEF4704}"/>
                </a:ext>
              </a:extLst>
            </p:cNvPr>
            <p:cNvGrpSpPr/>
            <p:nvPr/>
          </p:nvGrpSpPr>
          <p:grpSpPr>
            <a:xfrm>
              <a:off x="2029422" y="2882501"/>
              <a:ext cx="103104" cy="1426186"/>
              <a:chOff x="6805413" y="3100904"/>
              <a:chExt cx="122758" cy="1698043"/>
            </a:xfrm>
          </p:grpSpPr>
          <p:sp>
            <p:nvSpPr>
              <p:cNvPr id="425" name="Google Shape;8712;p75">
                <a:extLst>
                  <a:ext uri="{FF2B5EF4-FFF2-40B4-BE49-F238E27FC236}">
                    <a16:creationId xmlns:a16="http://schemas.microsoft.com/office/drawing/2014/main" id="{31028BB1-3393-50F7-F89D-3B362E18D010}"/>
                  </a:ext>
                </a:extLst>
              </p:cNvPr>
              <p:cNvSpPr/>
              <p:nvPr/>
            </p:nvSpPr>
            <p:spPr>
              <a:xfrm>
                <a:off x="6805413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426" name="Google Shape;8713;p75">
                <a:extLst>
                  <a:ext uri="{FF2B5EF4-FFF2-40B4-BE49-F238E27FC236}">
                    <a16:creationId xmlns:a16="http://schemas.microsoft.com/office/drawing/2014/main" id="{9E0DB938-E600-2937-76CB-96DB817A5A8F}"/>
                  </a:ext>
                </a:extLst>
              </p:cNvPr>
              <p:cNvSpPr/>
              <p:nvPr/>
            </p:nvSpPr>
            <p:spPr>
              <a:xfrm>
                <a:off x="6805413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427" name="Google Shape;8714;p75">
                <a:extLst>
                  <a:ext uri="{FF2B5EF4-FFF2-40B4-BE49-F238E27FC236}">
                    <a16:creationId xmlns:a16="http://schemas.microsoft.com/office/drawing/2014/main" id="{DBDF283A-B0D8-1473-7CF6-CA6949C2F752}"/>
                  </a:ext>
                </a:extLst>
              </p:cNvPr>
              <p:cNvSpPr/>
              <p:nvPr/>
            </p:nvSpPr>
            <p:spPr>
              <a:xfrm>
                <a:off x="6805413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428" name="Google Shape;8715;p75">
                <a:extLst>
                  <a:ext uri="{FF2B5EF4-FFF2-40B4-BE49-F238E27FC236}">
                    <a16:creationId xmlns:a16="http://schemas.microsoft.com/office/drawing/2014/main" id="{026F65A9-35CF-03DC-EF07-A0038AE8F39B}"/>
                  </a:ext>
                </a:extLst>
              </p:cNvPr>
              <p:cNvSpPr/>
              <p:nvPr/>
            </p:nvSpPr>
            <p:spPr>
              <a:xfrm>
                <a:off x="6805413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429" name="Google Shape;8716;p75">
                <a:extLst>
                  <a:ext uri="{FF2B5EF4-FFF2-40B4-BE49-F238E27FC236}">
                    <a16:creationId xmlns:a16="http://schemas.microsoft.com/office/drawing/2014/main" id="{4E568451-E336-B205-BD02-36CCF548B11A}"/>
                  </a:ext>
                </a:extLst>
              </p:cNvPr>
              <p:cNvSpPr/>
              <p:nvPr/>
            </p:nvSpPr>
            <p:spPr>
              <a:xfrm>
                <a:off x="6805413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430" name="Google Shape;8717;p75">
                <a:extLst>
                  <a:ext uri="{FF2B5EF4-FFF2-40B4-BE49-F238E27FC236}">
                    <a16:creationId xmlns:a16="http://schemas.microsoft.com/office/drawing/2014/main" id="{6CB63FCA-BFDA-7DA4-4108-00A47435C6A0}"/>
                  </a:ext>
                </a:extLst>
              </p:cNvPr>
              <p:cNvSpPr/>
              <p:nvPr/>
            </p:nvSpPr>
            <p:spPr>
              <a:xfrm>
                <a:off x="6805413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431" name="Google Shape;8718;p75">
                <a:extLst>
                  <a:ext uri="{FF2B5EF4-FFF2-40B4-BE49-F238E27FC236}">
                    <a16:creationId xmlns:a16="http://schemas.microsoft.com/office/drawing/2014/main" id="{8466EAA7-B9BE-38D3-D1FD-EED0811F19DB}"/>
                  </a:ext>
                </a:extLst>
              </p:cNvPr>
              <p:cNvSpPr/>
              <p:nvPr/>
            </p:nvSpPr>
            <p:spPr>
              <a:xfrm>
                <a:off x="6805413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406" name="Google Shape;8719;p75">
              <a:extLst>
                <a:ext uri="{FF2B5EF4-FFF2-40B4-BE49-F238E27FC236}">
                  <a16:creationId xmlns:a16="http://schemas.microsoft.com/office/drawing/2014/main" id="{C828BA24-A99C-2E5C-B07F-76B3C4AF975E}"/>
                </a:ext>
              </a:extLst>
            </p:cNvPr>
            <p:cNvGrpSpPr/>
            <p:nvPr/>
          </p:nvGrpSpPr>
          <p:grpSpPr>
            <a:xfrm>
              <a:off x="727421" y="2828315"/>
              <a:ext cx="1695374" cy="1560837"/>
              <a:chOff x="734799" y="2782450"/>
              <a:chExt cx="1571100" cy="1577400"/>
            </a:xfrm>
          </p:grpSpPr>
          <p:cxnSp>
            <p:nvCxnSpPr>
              <p:cNvPr id="423" name="Google Shape;8720;p75">
                <a:extLst>
                  <a:ext uri="{FF2B5EF4-FFF2-40B4-BE49-F238E27FC236}">
                    <a16:creationId xmlns:a16="http://schemas.microsoft.com/office/drawing/2014/main" id="{7BB2420D-95EF-66BA-05EF-2F7E889CD3BF}"/>
                  </a:ext>
                </a:extLst>
              </p:cNvPr>
              <p:cNvCxnSpPr/>
              <p:nvPr/>
            </p:nvCxnSpPr>
            <p:spPr>
              <a:xfrm>
                <a:off x="743025" y="2782450"/>
                <a:ext cx="0" cy="157740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E3E7EA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424" name="Google Shape;8721;p75">
                <a:extLst>
                  <a:ext uri="{FF2B5EF4-FFF2-40B4-BE49-F238E27FC236}">
                    <a16:creationId xmlns:a16="http://schemas.microsoft.com/office/drawing/2014/main" id="{9E772F48-1791-78EF-A9B7-B88AAE8D5260}"/>
                  </a:ext>
                </a:extLst>
              </p:cNvPr>
              <p:cNvCxnSpPr/>
              <p:nvPr/>
            </p:nvCxnSpPr>
            <p:spPr>
              <a:xfrm rot="10800000">
                <a:off x="734799" y="4359850"/>
                <a:ext cx="1571100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E3E7EA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407" name="Google Shape;8722;p75">
              <a:extLst>
                <a:ext uri="{FF2B5EF4-FFF2-40B4-BE49-F238E27FC236}">
                  <a16:creationId xmlns:a16="http://schemas.microsoft.com/office/drawing/2014/main" id="{B69F6DC2-5FB4-1240-A4F1-64087324AEA2}"/>
                </a:ext>
              </a:extLst>
            </p:cNvPr>
            <p:cNvGrpSpPr/>
            <p:nvPr/>
          </p:nvGrpSpPr>
          <p:grpSpPr>
            <a:xfrm>
              <a:off x="2272795" y="2882501"/>
              <a:ext cx="103104" cy="1426186"/>
              <a:chOff x="5206863" y="3100904"/>
              <a:chExt cx="122758" cy="1698043"/>
            </a:xfrm>
          </p:grpSpPr>
          <p:sp>
            <p:nvSpPr>
              <p:cNvPr id="416" name="Google Shape;8723;p75">
                <a:extLst>
                  <a:ext uri="{FF2B5EF4-FFF2-40B4-BE49-F238E27FC236}">
                    <a16:creationId xmlns:a16="http://schemas.microsoft.com/office/drawing/2014/main" id="{CD2ECD7B-18F1-E5C5-212F-FD891F0AC76A}"/>
                  </a:ext>
                </a:extLst>
              </p:cNvPr>
              <p:cNvSpPr/>
              <p:nvPr/>
            </p:nvSpPr>
            <p:spPr>
              <a:xfrm>
                <a:off x="5206863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417" name="Google Shape;8724;p75">
                <a:extLst>
                  <a:ext uri="{FF2B5EF4-FFF2-40B4-BE49-F238E27FC236}">
                    <a16:creationId xmlns:a16="http://schemas.microsoft.com/office/drawing/2014/main" id="{0E86D050-3B8A-9598-DED0-90710597892A}"/>
                  </a:ext>
                </a:extLst>
              </p:cNvPr>
              <p:cNvSpPr/>
              <p:nvPr/>
            </p:nvSpPr>
            <p:spPr>
              <a:xfrm>
                <a:off x="5206863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418" name="Google Shape;8725;p75">
                <a:extLst>
                  <a:ext uri="{FF2B5EF4-FFF2-40B4-BE49-F238E27FC236}">
                    <a16:creationId xmlns:a16="http://schemas.microsoft.com/office/drawing/2014/main" id="{7277819F-B82B-5A45-348B-156EE9DA55BE}"/>
                  </a:ext>
                </a:extLst>
              </p:cNvPr>
              <p:cNvSpPr/>
              <p:nvPr/>
            </p:nvSpPr>
            <p:spPr>
              <a:xfrm>
                <a:off x="5206863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419" name="Google Shape;8726;p75">
                <a:extLst>
                  <a:ext uri="{FF2B5EF4-FFF2-40B4-BE49-F238E27FC236}">
                    <a16:creationId xmlns:a16="http://schemas.microsoft.com/office/drawing/2014/main" id="{6C6942EB-52DF-1DC6-E30C-82218DBB3C02}"/>
                  </a:ext>
                </a:extLst>
              </p:cNvPr>
              <p:cNvSpPr/>
              <p:nvPr/>
            </p:nvSpPr>
            <p:spPr>
              <a:xfrm>
                <a:off x="5206863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420" name="Google Shape;8727;p75">
                <a:extLst>
                  <a:ext uri="{FF2B5EF4-FFF2-40B4-BE49-F238E27FC236}">
                    <a16:creationId xmlns:a16="http://schemas.microsoft.com/office/drawing/2014/main" id="{F6EAF26E-F513-AA69-8808-A7319329A495}"/>
                  </a:ext>
                </a:extLst>
              </p:cNvPr>
              <p:cNvSpPr/>
              <p:nvPr/>
            </p:nvSpPr>
            <p:spPr>
              <a:xfrm>
                <a:off x="5206863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421" name="Google Shape;8728;p75">
                <a:extLst>
                  <a:ext uri="{FF2B5EF4-FFF2-40B4-BE49-F238E27FC236}">
                    <a16:creationId xmlns:a16="http://schemas.microsoft.com/office/drawing/2014/main" id="{59769DF4-BC93-DD7B-6EF6-BCFB8224C730}"/>
                  </a:ext>
                </a:extLst>
              </p:cNvPr>
              <p:cNvSpPr/>
              <p:nvPr/>
            </p:nvSpPr>
            <p:spPr>
              <a:xfrm>
                <a:off x="5206863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422" name="Google Shape;8729;p75">
                <a:extLst>
                  <a:ext uri="{FF2B5EF4-FFF2-40B4-BE49-F238E27FC236}">
                    <a16:creationId xmlns:a16="http://schemas.microsoft.com/office/drawing/2014/main" id="{ADB96474-A2B8-55B2-F470-1E2481F12FD1}"/>
                  </a:ext>
                </a:extLst>
              </p:cNvPr>
              <p:cNvSpPr/>
              <p:nvPr/>
            </p:nvSpPr>
            <p:spPr>
              <a:xfrm>
                <a:off x="5206863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408" name="Google Shape;8730;p75">
              <a:extLst>
                <a:ext uri="{FF2B5EF4-FFF2-40B4-BE49-F238E27FC236}">
                  <a16:creationId xmlns:a16="http://schemas.microsoft.com/office/drawing/2014/main" id="{9B67E580-A032-3770-6233-E01BB2911A25}"/>
                </a:ext>
              </a:extLst>
            </p:cNvPr>
            <p:cNvGrpSpPr/>
            <p:nvPr/>
          </p:nvGrpSpPr>
          <p:grpSpPr>
            <a:xfrm>
              <a:off x="1542694" y="2882501"/>
              <a:ext cx="103104" cy="1426186"/>
              <a:chOff x="6006138" y="3143629"/>
              <a:chExt cx="122758" cy="1698043"/>
            </a:xfrm>
          </p:grpSpPr>
          <p:sp>
            <p:nvSpPr>
              <p:cNvPr id="409" name="Google Shape;8731;p75">
                <a:extLst>
                  <a:ext uri="{FF2B5EF4-FFF2-40B4-BE49-F238E27FC236}">
                    <a16:creationId xmlns:a16="http://schemas.microsoft.com/office/drawing/2014/main" id="{ECC53D1C-0721-15B5-43D1-B42E59C0B45F}"/>
                  </a:ext>
                </a:extLst>
              </p:cNvPr>
              <p:cNvSpPr/>
              <p:nvPr/>
            </p:nvSpPr>
            <p:spPr>
              <a:xfrm>
                <a:off x="6006138" y="3143629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410" name="Google Shape;8732;p75">
                <a:extLst>
                  <a:ext uri="{FF2B5EF4-FFF2-40B4-BE49-F238E27FC236}">
                    <a16:creationId xmlns:a16="http://schemas.microsoft.com/office/drawing/2014/main" id="{9D799325-8EC7-8C42-D7CC-A845DF9EA9EA}"/>
                  </a:ext>
                </a:extLst>
              </p:cNvPr>
              <p:cNvSpPr/>
              <p:nvPr/>
            </p:nvSpPr>
            <p:spPr>
              <a:xfrm>
                <a:off x="6006138" y="3406178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411" name="Google Shape;8733;p75">
                <a:extLst>
                  <a:ext uri="{FF2B5EF4-FFF2-40B4-BE49-F238E27FC236}">
                    <a16:creationId xmlns:a16="http://schemas.microsoft.com/office/drawing/2014/main" id="{1106CD0E-B195-9FE4-A1C9-65FE13E0CF0B}"/>
                  </a:ext>
                </a:extLst>
              </p:cNvPr>
              <p:cNvSpPr/>
              <p:nvPr/>
            </p:nvSpPr>
            <p:spPr>
              <a:xfrm>
                <a:off x="6006138" y="3668717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412" name="Google Shape;8734;p75">
                <a:extLst>
                  <a:ext uri="{FF2B5EF4-FFF2-40B4-BE49-F238E27FC236}">
                    <a16:creationId xmlns:a16="http://schemas.microsoft.com/office/drawing/2014/main" id="{D2F29836-2CDB-6411-199C-14AB164DA3E2}"/>
                  </a:ext>
                </a:extLst>
              </p:cNvPr>
              <p:cNvSpPr/>
              <p:nvPr/>
            </p:nvSpPr>
            <p:spPr>
              <a:xfrm>
                <a:off x="6006138" y="3931286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413" name="Google Shape;8735;p75">
                <a:extLst>
                  <a:ext uri="{FF2B5EF4-FFF2-40B4-BE49-F238E27FC236}">
                    <a16:creationId xmlns:a16="http://schemas.microsoft.com/office/drawing/2014/main" id="{724E3D7D-8A71-C1EF-E1F8-B4A7DCF35AE5}"/>
                  </a:ext>
                </a:extLst>
              </p:cNvPr>
              <p:cNvSpPr/>
              <p:nvPr/>
            </p:nvSpPr>
            <p:spPr>
              <a:xfrm>
                <a:off x="6006138" y="4193825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414" name="Google Shape;8736;p75">
                <a:extLst>
                  <a:ext uri="{FF2B5EF4-FFF2-40B4-BE49-F238E27FC236}">
                    <a16:creationId xmlns:a16="http://schemas.microsoft.com/office/drawing/2014/main" id="{CDA7F685-7F35-7916-A0A7-AA88E967DFE2}"/>
                  </a:ext>
                </a:extLst>
              </p:cNvPr>
              <p:cNvSpPr/>
              <p:nvPr/>
            </p:nvSpPr>
            <p:spPr>
              <a:xfrm>
                <a:off x="6006138" y="4456375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415" name="Google Shape;8737;p75">
                <a:extLst>
                  <a:ext uri="{FF2B5EF4-FFF2-40B4-BE49-F238E27FC236}">
                    <a16:creationId xmlns:a16="http://schemas.microsoft.com/office/drawing/2014/main" id="{2F242A1D-6AD0-D397-3E19-5A898E15A7AE}"/>
                  </a:ext>
                </a:extLst>
              </p:cNvPr>
              <p:cNvSpPr/>
              <p:nvPr/>
            </p:nvSpPr>
            <p:spPr>
              <a:xfrm>
                <a:off x="6006138" y="4718934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</p:grpSp>
      </p:grpSp>
      <p:grpSp>
        <p:nvGrpSpPr>
          <p:cNvPr id="460" name="Google Shape;8738;p75">
            <a:extLst>
              <a:ext uri="{FF2B5EF4-FFF2-40B4-BE49-F238E27FC236}">
                <a16:creationId xmlns:a16="http://schemas.microsoft.com/office/drawing/2014/main" id="{80ABBB4C-73D6-C6D1-8899-5E16F0C29F5A}"/>
              </a:ext>
            </a:extLst>
          </p:cNvPr>
          <p:cNvGrpSpPr/>
          <p:nvPr/>
        </p:nvGrpSpPr>
        <p:grpSpPr>
          <a:xfrm>
            <a:off x="11701219" y="4905190"/>
            <a:ext cx="2497086" cy="2050638"/>
            <a:chOff x="5183758" y="1210600"/>
            <a:chExt cx="3605380" cy="2960783"/>
          </a:xfrm>
        </p:grpSpPr>
        <p:sp>
          <p:nvSpPr>
            <p:cNvPr id="461" name="Google Shape;8739;p75">
              <a:extLst>
                <a:ext uri="{FF2B5EF4-FFF2-40B4-BE49-F238E27FC236}">
                  <a16:creationId xmlns:a16="http://schemas.microsoft.com/office/drawing/2014/main" id="{69BF5177-932A-4CEF-8FCA-587D50471C4C}"/>
                </a:ext>
              </a:extLst>
            </p:cNvPr>
            <p:cNvSpPr/>
            <p:nvPr/>
          </p:nvSpPr>
          <p:spPr>
            <a:xfrm>
              <a:off x="5479658" y="1210600"/>
              <a:ext cx="3108190" cy="632425"/>
            </a:xfrm>
            <a:custGeom>
              <a:avLst/>
              <a:gdLst/>
              <a:ahLst/>
              <a:cxnLst/>
              <a:rect l="l" t="t" r="r" b="b"/>
              <a:pathLst>
                <a:path w="117257" h="25297" extrusionOk="0">
                  <a:moveTo>
                    <a:pt x="1" y="0"/>
                  </a:moveTo>
                  <a:lnTo>
                    <a:pt x="14647" y="25297"/>
                  </a:lnTo>
                  <a:lnTo>
                    <a:pt x="102066" y="25297"/>
                  </a:lnTo>
                  <a:lnTo>
                    <a:pt x="11725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462" name="Google Shape;8740;p75">
              <a:extLst>
                <a:ext uri="{FF2B5EF4-FFF2-40B4-BE49-F238E27FC236}">
                  <a16:creationId xmlns:a16="http://schemas.microsoft.com/office/drawing/2014/main" id="{D4B60F3C-5724-FC60-EC90-D287189787DF}"/>
                </a:ext>
              </a:extLst>
            </p:cNvPr>
            <p:cNvSpPr/>
            <p:nvPr/>
          </p:nvSpPr>
          <p:spPr>
            <a:xfrm>
              <a:off x="5769162" y="1842998"/>
              <a:ext cx="2424880" cy="631925"/>
            </a:xfrm>
            <a:custGeom>
              <a:avLst/>
              <a:gdLst/>
              <a:ahLst/>
              <a:cxnLst/>
              <a:rect l="l" t="t" r="r" b="b"/>
              <a:pathLst>
                <a:path w="91479" h="25277" extrusionOk="0">
                  <a:moveTo>
                    <a:pt x="1" y="1"/>
                  </a:moveTo>
                  <a:lnTo>
                    <a:pt x="14647" y="25276"/>
                  </a:lnTo>
                  <a:lnTo>
                    <a:pt x="76602" y="25276"/>
                  </a:lnTo>
                  <a:lnTo>
                    <a:pt x="91479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463" name="Google Shape;8741;p75">
              <a:extLst>
                <a:ext uri="{FF2B5EF4-FFF2-40B4-BE49-F238E27FC236}">
                  <a16:creationId xmlns:a16="http://schemas.microsoft.com/office/drawing/2014/main" id="{132F117A-BD63-FE71-71CD-0844E0A63827}"/>
                </a:ext>
              </a:extLst>
            </p:cNvPr>
            <p:cNvSpPr/>
            <p:nvPr/>
          </p:nvSpPr>
          <p:spPr>
            <a:xfrm>
              <a:off x="6065319" y="2474896"/>
              <a:ext cx="1739369" cy="632450"/>
            </a:xfrm>
            <a:custGeom>
              <a:avLst/>
              <a:gdLst/>
              <a:ahLst/>
              <a:cxnLst/>
              <a:rect l="l" t="t" r="r" b="b"/>
              <a:pathLst>
                <a:path w="65618" h="25298" extrusionOk="0">
                  <a:moveTo>
                    <a:pt x="1" y="0"/>
                  </a:moveTo>
                  <a:lnTo>
                    <a:pt x="14417" y="25297"/>
                  </a:lnTo>
                  <a:lnTo>
                    <a:pt x="50887" y="25297"/>
                  </a:lnTo>
                  <a:lnTo>
                    <a:pt x="6561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464" name="Google Shape;8742;p75">
              <a:extLst>
                <a:ext uri="{FF2B5EF4-FFF2-40B4-BE49-F238E27FC236}">
                  <a16:creationId xmlns:a16="http://schemas.microsoft.com/office/drawing/2014/main" id="{7625DF34-198C-5F1E-A9A5-FE262BA59BFD}"/>
                </a:ext>
              </a:extLst>
            </p:cNvPr>
            <p:cNvSpPr/>
            <p:nvPr/>
          </p:nvSpPr>
          <p:spPr>
            <a:xfrm>
              <a:off x="6354293" y="3107319"/>
              <a:ext cx="1061572" cy="632425"/>
            </a:xfrm>
            <a:custGeom>
              <a:avLst/>
              <a:gdLst/>
              <a:ahLst/>
              <a:cxnLst/>
              <a:rect l="l" t="t" r="r" b="b"/>
              <a:pathLst>
                <a:path w="40048" h="25297" extrusionOk="0">
                  <a:moveTo>
                    <a:pt x="0" y="0"/>
                  </a:moveTo>
                  <a:lnTo>
                    <a:pt x="14668" y="25297"/>
                  </a:lnTo>
                  <a:lnTo>
                    <a:pt x="25360" y="25297"/>
                  </a:lnTo>
                  <a:lnTo>
                    <a:pt x="4004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cxnSp>
          <p:nvCxnSpPr>
            <p:cNvPr id="465" name="Google Shape;8743;p75">
              <a:extLst>
                <a:ext uri="{FF2B5EF4-FFF2-40B4-BE49-F238E27FC236}">
                  <a16:creationId xmlns:a16="http://schemas.microsoft.com/office/drawing/2014/main" id="{49D4C647-F980-52C0-F6D5-CA9738030E04}"/>
                </a:ext>
              </a:extLst>
            </p:cNvPr>
            <p:cNvCxnSpPr/>
            <p:nvPr/>
          </p:nvCxnSpPr>
          <p:spPr>
            <a:xfrm>
              <a:off x="5183758" y="2382654"/>
              <a:ext cx="922800" cy="0"/>
            </a:xfrm>
            <a:prstGeom prst="straightConnector1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oval" w="med" len="med"/>
              <a:tailEnd type="none" w="med" len="med"/>
            </a:ln>
          </p:spPr>
        </p:cxnSp>
        <p:cxnSp>
          <p:nvCxnSpPr>
            <p:cNvPr id="466" name="Google Shape;8744;p75">
              <a:extLst>
                <a:ext uri="{FF2B5EF4-FFF2-40B4-BE49-F238E27FC236}">
                  <a16:creationId xmlns:a16="http://schemas.microsoft.com/office/drawing/2014/main" id="{56CA6DC5-6A1B-2129-8D7E-8F1C6227F584}"/>
                </a:ext>
              </a:extLst>
            </p:cNvPr>
            <p:cNvCxnSpPr/>
            <p:nvPr/>
          </p:nvCxnSpPr>
          <p:spPr>
            <a:xfrm rot="10800000">
              <a:off x="8225195" y="1765431"/>
              <a:ext cx="559200" cy="0"/>
            </a:xfrm>
            <a:prstGeom prst="straightConnector1">
              <a:avLst/>
            </a:prstGeom>
            <a:noFill/>
            <a:ln w="9525" cap="flat" cmpd="sng">
              <a:solidFill>
                <a:srgbClr val="BAC8D3"/>
              </a:solidFill>
              <a:prstDash val="solid"/>
              <a:round/>
              <a:headEnd type="oval" w="med" len="med"/>
              <a:tailEnd type="none" w="med" len="med"/>
            </a:ln>
          </p:spPr>
        </p:cxnSp>
        <p:cxnSp>
          <p:nvCxnSpPr>
            <p:cNvPr id="467" name="Google Shape;8745;p75">
              <a:extLst>
                <a:ext uri="{FF2B5EF4-FFF2-40B4-BE49-F238E27FC236}">
                  <a16:creationId xmlns:a16="http://schemas.microsoft.com/office/drawing/2014/main" id="{EC6A9716-6A4C-B8B0-5C47-D2FAE12E04D7}"/>
                </a:ext>
              </a:extLst>
            </p:cNvPr>
            <p:cNvCxnSpPr/>
            <p:nvPr/>
          </p:nvCxnSpPr>
          <p:spPr>
            <a:xfrm rot="10800000">
              <a:off x="7504838" y="2943528"/>
              <a:ext cx="12843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oval" w="med" len="med"/>
              <a:tailEnd type="none" w="med" len="med"/>
            </a:ln>
          </p:spPr>
        </p:cxnSp>
        <p:cxnSp>
          <p:nvCxnSpPr>
            <p:cNvPr id="468" name="Google Shape;8746;p75">
              <a:extLst>
                <a:ext uri="{FF2B5EF4-FFF2-40B4-BE49-F238E27FC236}">
                  <a16:creationId xmlns:a16="http://schemas.microsoft.com/office/drawing/2014/main" id="{FBFDC0D3-E221-8349-B36B-48815B796DC4}"/>
                </a:ext>
              </a:extLst>
            </p:cNvPr>
            <p:cNvCxnSpPr/>
            <p:nvPr/>
          </p:nvCxnSpPr>
          <p:spPr>
            <a:xfrm>
              <a:off x="5759284" y="3630350"/>
              <a:ext cx="922800" cy="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oval" w="med" len="med"/>
              <a:tailEnd type="none" w="med" len="med"/>
            </a:ln>
          </p:spPr>
        </p:cxnSp>
        <p:sp>
          <p:nvSpPr>
            <p:cNvPr id="469" name="Google Shape;8747;p75">
              <a:extLst>
                <a:ext uri="{FF2B5EF4-FFF2-40B4-BE49-F238E27FC236}">
                  <a16:creationId xmlns:a16="http://schemas.microsoft.com/office/drawing/2014/main" id="{BCC5F26B-ADA4-D939-6A83-27A307CFC05E}"/>
                </a:ext>
              </a:extLst>
            </p:cNvPr>
            <p:cNvSpPr/>
            <p:nvPr/>
          </p:nvSpPr>
          <p:spPr>
            <a:xfrm>
              <a:off x="6601902" y="3746583"/>
              <a:ext cx="566400" cy="424800"/>
            </a:xfrm>
            <a:prstGeom prst="downArrow">
              <a:avLst>
                <a:gd name="adj1" fmla="val 50000"/>
                <a:gd name="adj2" fmla="val 50000"/>
              </a:avLst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470" name="Google Shape;8748;p75">
            <a:extLst>
              <a:ext uri="{FF2B5EF4-FFF2-40B4-BE49-F238E27FC236}">
                <a16:creationId xmlns:a16="http://schemas.microsoft.com/office/drawing/2014/main" id="{1309A34D-B027-7023-1153-CFBCAEE4AB88}"/>
              </a:ext>
            </a:extLst>
          </p:cNvPr>
          <p:cNvGrpSpPr/>
          <p:nvPr/>
        </p:nvGrpSpPr>
        <p:grpSpPr>
          <a:xfrm>
            <a:off x="11415343" y="7181823"/>
            <a:ext cx="5329662" cy="1686880"/>
            <a:chOff x="5916567" y="1099697"/>
            <a:chExt cx="2556683" cy="809211"/>
          </a:xfrm>
        </p:grpSpPr>
        <p:sp>
          <p:nvSpPr>
            <p:cNvPr id="471" name="Google Shape;8749;p75">
              <a:extLst>
                <a:ext uri="{FF2B5EF4-FFF2-40B4-BE49-F238E27FC236}">
                  <a16:creationId xmlns:a16="http://schemas.microsoft.com/office/drawing/2014/main" id="{C0C22F79-A425-9B54-4ED4-71123649AD18}"/>
                </a:ext>
              </a:extLst>
            </p:cNvPr>
            <p:cNvSpPr/>
            <p:nvPr/>
          </p:nvSpPr>
          <p:spPr>
            <a:xfrm>
              <a:off x="5916567" y="1105515"/>
              <a:ext cx="2329202" cy="797642"/>
            </a:xfrm>
            <a:custGeom>
              <a:avLst/>
              <a:gdLst/>
              <a:ahLst/>
              <a:cxnLst/>
              <a:rect l="l" t="t" r="r" b="b"/>
              <a:pathLst>
                <a:path w="260246" h="89122" extrusionOk="0">
                  <a:moveTo>
                    <a:pt x="260246" y="1"/>
                  </a:moveTo>
                  <a:lnTo>
                    <a:pt x="0" y="44559"/>
                  </a:lnTo>
                  <a:lnTo>
                    <a:pt x="260241" y="89121"/>
                  </a:lnTo>
                  <a:cubicBezTo>
                    <a:pt x="250030" y="85482"/>
                    <a:pt x="242259" y="66921"/>
                    <a:pt x="242259" y="44559"/>
                  </a:cubicBezTo>
                  <a:cubicBezTo>
                    <a:pt x="242259" y="22201"/>
                    <a:pt x="250039" y="3626"/>
                    <a:pt x="26024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472" name="Google Shape;8750;p75">
              <a:extLst>
                <a:ext uri="{FF2B5EF4-FFF2-40B4-BE49-F238E27FC236}">
                  <a16:creationId xmlns:a16="http://schemas.microsoft.com/office/drawing/2014/main" id="{2154CBF3-890D-8DB4-2EF1-9EF5E0B66A82}"/>
                </a:ext>
              </a:extLst>
            </p:cNvPr>
            <p:cNvSpPr/>
            <p:nvPr/>
          </p:nvSpPr>
          <p:spPr>
            <a:xfrm>
              <a:off x="6719328" y="1353967"/>
              <a:ext cx="156983" cy="301221"/>
            </a:xfrm>
            <a:custGeom>
              <a:avLst/>
              <a:gdLst/>
              <a:ahLst/>
              <a:cxnLst/>
              <a:rect l="l" t="t" r="r" b="b"/>
              <a:pathLst>
                <a:path w="17540" h="33656" extrusionOk="0">
                  <a:moveTo>
                    <a:pt x="8770" y="1"/>
                  </a:moveTo>
                  <a:cubicBezTo>
                    <a:pt x="3929" y="1"/>
                    <a:pt x="0" y="7536"/>
                    <a:pt x="0" y="16826"/>
                  </a:cubicBezTo>
                  <a:cubicBezTo>
                    <a:pt x="0" y="26120"/>
                    <a:pt x="3929" y="33655"/>
                    <a:pt x="8770" y="33655"/>
                  </a:cubicBezTo>
                  <a:cubicBezTo>
                    <a:pt x="13616" y="33655"/>
                    <a:pt x="17540" y="26120"/>
                    <a:pt x="17540" y="16826"/>
                  </a:cubicBezTo>
                  <a:cubicBezTo>
                    <a:pt x="17540" y="7536"/>
                    <a:pt x="13616" y="1"/>
                    <a:pt x="877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473" name="Google Shape;8751;p75">
              <a:extLst>
                <a:ext uri="{FF2B5EF4-FFF2-40B4-BE49-F238E27FC236}">
                  <a16:creationId xmlns:a16="http://schemas.microsoft.com/office/drawing/2014/main" id="{16D99DE9-07AA-FB19-046E-EACFADFA5DA5}"/>
                </a:ext>
              </a:extLst>
            </p:cNvPr>
            <p:cNvSpPr/>
            <p:nvPr/>
          </p:nvSpPr>
          <p:spPr>
            <a:xfrm>
              <a:off x="7142762" y="1276612"/>
              <a:ext cx="217467" cy="455564"/>
            </a:xfrm>
            <a:custGeom>
              <a:avLst/>
              <a:gdLst/>
              <a:ahLst/>
              <a:cxnLst/>
              <a:rect l="l" t="t" r="r" b="b"/>
              <a:pathLst>
                <a:path w="24298" h="50901" extrusionOk="0">
                  <a:moveTo>
                    <a:pt x="12147" y="1"/>
                  </a:moveTo>
                  <a:cubicBezTo>
                    <a:pt x="8924" y="1"/>
                    <a:pt x="5836" y="2681"/>
                    <a:pt x="3558" y="7450"/>
                  </a:cubicBezTo>
                  <a:cubicBezTo>
                    <a:pt x="1280" y="12224"/>
                    <a:pt x="0" y="18697"/>
                    <a:pt x="0" y="25451"/>
                  </a:cubicBezTo>
                  <a:cubicBezTo>
                    <a:pt x="0" y="32200"/>
                    <a:pt x="1280" y="38673"/>
                    <a:pt x="3558" y="43447"/>
                  </a:cubicBezTo>
                  <a:cubicBezTo>
                    <a:pt x="5836" y="48216"/>
                    <a:pt x="8924" y="50901"/>
                    <a:pt x="12147" y="50901"/>
                  </a:cubicBezTo>
                  <a:cubicBezTo>
                    <a:pt x="15370" y="50901"/>
                    <a:pt x="18457" y="48216"/>
                    <a:pt x="20735" y="43447"/>
                  </a:cubicBezTo>
                  <a:cubicBezTo>
                    <a:pt x="23014" y="38673"/>
                    <a:pt x="24298" y="32200"/>
                    <a:pt x="24298" y="25451"/>
                  </a:cubicBezTo>
                  <a:cubicBezTo>
                    <a:pt x="24298" y="18697"/>
                    <a:pt x="23014" y="12224"/>
                    <a:pt x="20735" y="7450"/>
                  </a:cubicBezTo>
                  <a:cubicBezTo>
                    <a:pt x="18457" y="2681"/>
                    <a:pt x="15370" y="1"/>
                    <a:pt x="1214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474" name="Google Shape;8752;p75">
              <a:extLst>
                <a:ext uri="{FF2B5EF4-FFF2-40B4-BE49-F238E27FC236}">
                  <a16:creationId xmlns:a16="http://schemas.microsoft.com/office/drawing/2014/main" id="{A75A02BB-7790-3A38-6544-7468B670BF8A}"/>
                </a:ext>
              </a:extLst>
            </p:cNvPr>
            <p:cNvSpPr/>
            <p:nvPr/>
          </p:nvSpPr>
          <p:spPr>
            <a:xfrm>
              <a:off x="7621211" y="1188419"/>
              <a:ext cx="293739" cy="631637"/>
            </a:xfrm>
            <a:custGeom>
              <a:avLst/>
              <a:gdLst/>
              <a:ahLst/>
              <a:cxnLst/>
              <a:rect l="l" t="t" r="r" b="b"/>
              <a:pathLst>
                <a:path w="32820" h="70574" extrusionOk="0">
                  <a:moveTo>
                    <a:pt x="16410" y="0"/>
                  </a:moveTo>
                  <a:cubicBezTo>
                    <a:pt x="12057" y="0"/>
                    <a:pt x="7884" y="3716"/>
                    <a:pt x="4806" y="10334"/>
                  </a:cubicBezTo>
                  <a:cubicBezTo>
                    <a:pt x="1728" y="16952"/>
                    <a:pt x="1" y="25925"/>
                    <a:pt x="1" y="35287"/>
                  </a:cubicBezTo>
                  <a:cubicBezTo>
                    <a:pt x="1" y="44644"/>
                    <a:pt x="1728" y="53622"/>
                    <a:pt x="4806" y="60239"/>
                  </a:cubicBezTo>
                  <a:cubicBezTo>
                    <a:pt x="7884" y="66857"/>
                    <a:pt x="12057" y="70573"/>
                    <a:pt x="16410" y="70573"/>
                  </a:cubicBezTo>
                  <a:cubicBezTo>
                    <a:pt x="20759" y="70573"/>
                    <a:pt x="24936" y="66857"/>
                    <a:pt x="28014" y="60239"/>
                  </a:cubicBezTo>
                  <a:cubicBezTo>
                    <a:pt x="31088" y="53622"/>
                    <a:pt x="32819" y="44644"/>
                    <a:pt x="32819" y="35287"/>
                  </a:cubicBezTo>
                  <a:cubicBezTo>
                    <a:pt x="32819" y="25925"/>
                    <a:pt x="31088" y="16952"/>
                    <a:pt x="28014" y="10334"/>
                  </a:cubicBezTo>
                  <a:cubicBezTo>
                    <a:pt x="24936" y="3716"/>
                    <a:pt x="20759" y="0"/>
                    <a:pt x="1641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475" name="Google Shape;8753;p75">
              <a:extLst>
                <a:ext uri="{FF2B5EF4-FFF2-40B4-BE49-F238E27FC236}">
                  <a16:creationId xmlns:a16="http://schemas.microsoft.com/office/drawing/2014/main" id="{DD291B16-EE3E-67A1-D1E4-055887B634C2}"/>
                </a:ext>
              </a:extLst>
            </p:cNvPr>
            <p:cNvSpPr/>
            <p:nvPr/>
          </p:nvSpPr>
          <p:spPr>
            <a:xfrm>
              <a:off x="8279421" y="1099697"/>
              <a:ext cx="54" cy="0"/>
            </a:xfrm>
            <a:custGeom>
              <a:avLst/>
              <a:gdLst/>
              <a:ahLst/>
              <a:cxnLst/>
              <a:rect l="l" t="t" r="r" b="b"/>
              <a:pathLst>
                <a:path w="6" extrusionOk="0">
                  <a:moveTo>
                    <a:pt x="5" y="0"/>
                  </a:moveTo>
                  <a:lnTo>
                    <a:pt x="1" y="0"/>
                  </a:lnTo>
                  <a:close/>
                </a:path>
              </a:pathLst>
            </a:custGeom>
            <a:solidFill>
              <a:srgbClr val="E3E9ED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476" name="Google Shape;8754;p75">
              <a:extLst>
                <a:ext uri="{FF2B5EF4-FFF2-40B4-BE49-F238E27FC236}">
                  <a16:creationId xmlns:a16="http://schemas.microsoft.com/office/drawing/2014/main" id="{C59C2180-A81D-A443-76DF-3FB3EC6FB732}"/>
                </a:ext>
              </a:extLst>
            </p:cNvPr>
            <p:cNvSpPr/>
            <p:nvPr/>
          </p:nvSpPr>
          <p:spPr>
            <a:xfrm>
              <a:off x="8245760" y="1099697"/>
              <a:ext cx="33670" cy="5791"/>
            </a:xfrm>
            <a:custGeom>
              <a:avLst/>
              <a:gdLst/>
              <a:ahLst/>
              <a:cxnLst/>
              <a:rect l="l" t="t" r="r" b="b"/>
              <a:pathLst>
                <a:path w="3762" h="647" extrusionOk="0">
                  <a:moveTo>
                    <a:pt x="3662" y="0"/>
                  </a:moveTo>
                  <a:cubicBezTo>
                    <a:pt x="2415" y="0"/>
                    <a:pt x="1194" y="222"/>
                    <a:pt x="1" y="646"/>
                  </a:cubicBezTo>
                  <a:lnTo>
                    <a:pt x="3762" y="0"/>
                  </a:lnTo>
                  <a:close/>
                </a:path>
              </a:pathLst>
            </a:custGeom>
            <a:solidFill>
              <a:srgbClr val="CFD9E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477" name="Google Shape;8755;p75">
              <a:extLst>
                <a:ext uri="{FF2B5EF4-FFF2-40B4-BE49-F238E27FC236}">
                  <a16:creationId xmlns:a16="http://schemas.microsoft.com/office/drawing/2014/main" id="{6D154A9F-9143-0933-17B1-2DF5FF37DD1E}"/>
                </a:ext>
              </a:extLst>
            </p:cNvPr>
            <p:cNvSpPr/>
            <p:nvPr/>
          </p:nvSpPr>
          <p:spPr>
            <a:xfrm>
              <a:off x="8085689" y="1099747"/>
              <a:ext cx="387562" cy="809161"/>
            </a:xfrm>
            <a:custGeom>
              <a:avLst/>
              <a:gdLst/>
              <a:ahLst/>
              <a:cxnLst/>
              <a:rect l="l" t="t" r="r" b="b"/>
              <a:pathLst>
                <a:path w="43303" h="90409" extrusionOk="0">
                  <a:moveTo>
                    <a:pt x="21749" y="0"/>
                  </a:moveTo>
                  <a:lnTo>
                    <a:pt x="17988" y="646"/>
                  </a:lnTo>
                  <a:cubicBezTo>
                    <a:pt x="7781" y="4276"/>
                    <a:pt x="1" y="22846"/>
                    <a:pt x="1" y="45204"/>
                  </a:cubicBezTo>
                  <a:cubicBezTo>
                    <a:pt x="1" y="67562"/>
                    <a:pt x="7781" y="86132"/>
                    <a:pt x="17988" y="89766"/>
                  </a:cubicBezTo>
                  <a:lnTo>
                    <a:pt x="21753" y="90408"/>
                  </a:lnTo>
                  <a:lnTo>
                    <a:pt x="21758" y="90408"/>
                  </a:lnTo>
                  <a:cubicBezTo>
                    <a:pt x="33665" y="90291"/>
                    <a:pt x="43302" y="70094"/>
                    <a:pt x="43302" y="45204"/>
                  </a:cubicBezTo>
                  <a:cubicBezTo>
                    <a:pt x="43302" y="20315"/>
                    <a:pt x="33665" y="118"/>
                    <a:pt x="2175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478" name="Google Shape;8756;p75">
              <a:extLst>
                <a:ext uri="{FF2B5EF4-FFF2-40B4-BE49-F238E27FC236}">
                  <a16:creationId xmlns:a16="http://schemas.microsoft.com/office/drawing/2014/main" id="{13E62103-9522-01B8-1176-2BFC7E6365CC}"/>
                </a:ext>
              </a:extLst>
            </p:cNvPr>
            <p:cNvSpPr/>
            <p:nvPr/>
          </p:nvSpPr>
          <p:spPr>
            <a:xfrm>
              <a:off x="6372480" y="1417485"/>
              <a:ext cx="104679" cy="173370"/>
            </a:xfrm>
            <a:custGeom>
              <a:avLst/>
              <a:gdLst/>
              <a:ahLst/>
              <a:cxnLst/>
              <a:rect l="l" t="t" r="r" b="b"/>
              <a:pathLst>
                <a:path w="11696" h="19371" extrusionOk="0">
                  <a:moveTo>
                    <a:pt x="5850" y="1"/>
                  </a:moveTo>
                  <a:cubicBezTo>
                    <a:pt x="2618" y="1"/>
                    <a:pt x="1" y="4336"/>
                    <a:pt x="1" y="9684"/>
                  </a:cubicBezTo>
                  <a:cubicBezTo>
                    <a:pt x="1" y="15036"/>
                    <a:pt x="2618" y="19371"/>
                    <a:pt x="5850" y="19371"/>
                  </a:cubicBezTo>
                  <a:cubicBezTo>
                    <a:pt x="9078" y="19371"/>
                    <a:pt x="11695" y="15036"/>
                    <a:pt x="11695" y="9684"/>
                  </a:cubicBezTo>
                  <a:cubicBezTo>
                    <a:pt x="11695" y="4336"/>
                    <a:pt x="9078" y="1"/>
                    <a:pt x="585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479" name="Google Shape;8757;p75">
            <a:extLst>
              <a:ext uri="{FF2B5EF4-FFF2-40B4-BE49-F238E27FC236}">
                <a16:creationId xmlns:a16="http://schemas.microsoft.com/office/drawing/2014/main" id="{378F70A2-AD5A-A358-88D4-283D75DCD719}"/>
              </a:ext>
            </a:extLst>
          </p:cNvPr>
          <p:cNvGrpSpPr/>
          <p:nvPr/>
        </p:nvGrpSpPr>
        <p:grpSpPr>
          <a:xfrm>
            <a:off x="11630423" y="2479541"/>
            <a:ext cx="2599702" cy="2046676"/>
            <a:chOff x="5900602" y="1193063"/>
            <a:chExt cx="1299851" cy="1023338"/>
          </a:xfrm>
        </p:grpSpPr>
        <p:grpSp>
          <p:nvGrpSpPr>
            <p:cNvPr id="480" name="Google Shape;8758;p75">
              <a:extLst>
                <a:ext uri="{FF2B5EF4-FFF2-40B4-BE49-F238E27FC236}">
                  <a16:creationId xmlns:a16="http://schemas.microsoft.com/office/drawing/2014/main" id="{87D09D38-6812-67DF-2B90-13CAE7E8AA3F}"/>
                </a:ext>
              </a:extLst>
            </p:cNvPr>
            <p:cNvGrpSpPr/>
            <p:nvPr/>
          </p:nvGrpSpPr>
          <p:grpSpPr>
            <a:xfrm>
              <a:off x="6743564" y="1193063"/>
              <a:ext cx="456889" cy="700379"/>
              <a:chOff x="6743564" y="1193063"/>
              <a:chExt cx="456889" cy="700379"/>
            </a:xfrm>
          </p:grpSpPr>
          <p:grpSp>
            <p:nvGrpSpPr>
              <p:cNvPr id="502" name="Google Shape;8759;p75">
                <a:extLst>
                  <a:ext uri="{FF2B5EF4-FFF2-40B4-BE49-F238E27FC236}">
                    <a16:creationId xmlns:a16="http://schemas.microsoft.com/office/drawing/2014/main" id="{B809FC0A-8303-4D03-FE88-CAA0FD36DD5B}"/>
                  </a:ext>
                </a:extLst>
              </p:cNvPr>
              <p:cNvGrpSpPr/>
              <p:nvPr/>
            </p:nvGrpSpPr>
            <p:grpSpPr>
              <a:xfrm>
                <a:off x="6743564" y="1690731"/>
                <a:ext cx="214402" cy="202710"/>
                <a:chOff x="6743564" y="1690731"/>
                <a:chExt cx="214402" cy="202710"/>
              </a:xfrm>
            </p:grpSpPr>
            <p:sp>
              <p:nvSpPr>
                <p:cNvPr id="506" name="Google Shape;8760;p75">
                  <a:extLst>
                    <a:ext uri="{FF2B5EF4-FFF2-40B4-BE49-F238E27FC236}">
                      <a16:creationId xmlns:a16="http://schemas.microsoft.com/office/drawing/2014/main" id="{028453A0-CB58-93A9-2CF3-54BD9A1F516C}"/>
                    </a:ext>
                  </a:extLst>
                </p:cNvPr>
                <p:cNvSpPr/>
                <p:nvPr/>
              </p:nvSpPr>
              <p:spPr>
                <a:xfrm rot="-5400000">
                  <a:off x="6796932" y="1637364"/>
                  <a:ext cx="107666" cy="21440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379" h="24651" extrusionOk="0">
                      <a:moveTo>
                        <a:pt x="727" y="0"/>
                      </a:moveTo>
                      <a:cubicBezTo>
                        <a:pt x="483" y="0"/>
                        <a:pt x="243" y="4"/>
                        <a:pt x="1" y="7"/>
                      </a:cubicBezTo>
                      <a:lnTo>
                        <a:pt x="1" y="23223"/>
                      </a:lnTo>
                      <a:lnTo>
                        <a:pt x="727" y="24650"/>
                      </a:lnTo>
                      <a:lnTo>
                        <a:pt x="12378" y="1737"/>
                      </a:lnTo>
                      <a:cubicBezTo>
                        <a:pt x="8795" y="619"/>
                        <a:pt x="4857" y="0"/>
                        <a:pt x="727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solidFill>
                      <a:srgbClr val="00B050"/>
                    </a:solidFill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507" name="Google Shape;8761;p75">
                  <a:extLst>
                    <a:ext uri="{FF2B5EF4-FFF2-40B4-BE49-F238E27FC236}">
                      <a16:creationId xmlns:a16="http://schemas.microsoft.com/office/drawing/2014/main" id="{1ABFF9A5-6B97-5C13-07A4-EAA039C58F64}"/>
                    </a:ext>
                  </a:extLst>
                </p:cNvPr>
                <p:cNvSpPr/>
                <p:nvPr/>
              </p:nvSpPr>
              <p:spPr>
                <a:xfrm rot="-5400000">
                  <a:off x="6797058" y="1744962"/>
                  <a:ext cx="95046" cy="20191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928" h="23215" extrusionOk="0">
                      <a:moveTo>
                        <a:pt x="10928" y="0"/>
                      </a:moveTo>
                      <a:cubicBezTo>
                        <a:pt x="8679" y="38"/>
                        <a:pt x="6494" y="261"/>
                        <a:pt x="4395" y="647"/>
                      </a:cubicBezTo>
                      <a:lnTo>
                        <a:pt x="4395" y="648"/>
                      </a:lnTo>
                      <a:cubicBezTo>
                        <a:pt x="3153" y="875"/>
                        <a:pt x="1943" y="1159"/>
                        <a:pt x="769" y="1499"/>
                      </a:cubicBezTo>
                      <a:cubicBezTo>
                        <a:pt x="691" y="1522"/>
                        <a:pt x="612" y="1544"/>
                        <a:pt x="535" y="1567"/>
                      </a:cubicBezTo>
                      <a:cubicBezTo>
                        <a:pt x="501" y="1576"/>
                        <a:pt x="469" y="1588"/>
                        <a:pt x="436" y="1596"/>
                      </a:cubicBezTo>
                      <a:cubicBezTo>
                        <a:pt x="404" y="1606"/>
                        <a:pt x="370" y="1617"/>
                        <a:pt x="338" y="1625"/>
                      </a:cubicBezTo>
                      <a:cubicBezTo>
                        <a:pt x="303" y="1637"/>
                        <a:pt x="270" y="1646"/>
                        <a:pt x="238" y="1657"/>
                      </a:cubicBezTo>
                      <a:cubicBezTo>
                        <a:pt x="159" y="1681"/>
                        <a:pt x="79" y="1704"/>
                        <a:pt x="1" y="1730"/>
                      </a:cubicBezTo>
                      <a:lnTo>
                        <a:pt x="10928" y="23215"/>
                      </a:lnTo>
                      <a:lnTo>
                        <a:pt x="10928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solidFill>
                      <a:srgbClr val="00B050"/>
                    </a:solidFill>
                    <a:cs typeface="B Nazanin" panose="00000400000000000000" pitchFamily="2" charset="-78"/>
                  </a:endParaRPr>
                </a:p>
              </p:txBody>
            </p:sp>
          </p:grpSp>
          <p:grpSp>
            <p:nvGrpSpPr>
              <p:cNvPr id="503" name="Google Shape;8762;p75">
                <a:extLst>
                  <a:ext uri="{FF2B5EF4-FFF2-40B4-BE49-F238E27FC236}">
                    <a16:creationId xmlns:a16="http://schemas.microsoft.com/office/drawing/2014/main" id="{897C6076-13BC-672D-5389-D2B84B3E1C9E}"/>
                  </a:ext>
                </a:extLst>
              </p:cNvPr>
              <p:cNvGrpSpPr/>
              <p:nvPr/>
            </p:nvGrpSpPr>
            <p:grpSpPr>
              <a:xfrm>
                <a:off x="6915505" y="1193063"/>
                <a:ext cx="284947" cy="589637"/>
                <a:chOff x="6915505" y="1193063"/>
                <a:chExt cx="284947" cy="589637"/>
              </a:xfrm>
            </p:grpSpPr>
            <p:sp>
              <p:nvSpPr>
                <p:cNvPr id="504" name="Google Shape;8763;p75">
                  <a:extLst>
                    <a:ext uri="{FF2B5EF4-FFF2-40B4-BE49-F238E27FC236}">
                      <a16:creationId xmlns:a16="http://schemas.microsoft.com/office/drawing/2014/main" id="{93FB9DFC-99B8-D526-FA2F-1F16F1FFC25B}"/>
                    </a:ext>
                  </a:extLst>
                </p:cNvPr>
                <p:cNvSpPr/>
                <p:nvPr/>
              </p:nvSpPr>
              <p:spPr>
                <a:xfrm>
                  <a:off x="6915505" y="1193063"/>
                  <a:ext cx="284947" cy="636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762" h="7318" extrusionOk="0">
                      <a:moveTo>
                        <a:pt x="0" y="1"/>
                      </a:moveTo>
                      <a:lnTo>
                        <a:pt x="0" y="7318"/>
                      </a:lnTo>
                      <a:lnTo>
                        <a:pt x="32762" y="7318"/>
                      </a:lnTo>
                      <a:lnTo>
                        <a:pt x="32762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solidFill>
                      <a:srgbClr val="00B050"/>
                    </a:solidFill>
                    <a:cs typeface="B Nazanin" panose="00000400000000000000" pitchFamily="2" charset="-78"/>
                  </a:endParaRPr>
                </a:p>
              </p:txBody>
            </p:sp>
            <p:cxnSp>
              <p:nvCxnSpPr>
                <p:cNvPr id="505" name="Google Shape;8764;p75">
                  <a:extLst>
                    <a:ext uri="{FF2B5EF4-FFF2-40B4-BE49-F238E27FC236}">
                      <a16:creationId xmlns:a16="http://schemas.microsoft.com/office/drawing/2014/main" id="{91017109-54FA-C396-4C9A-C878092369E1}"/>
                    </a:ext>
                  </a:extLst>
                </p:cNvPr>
                <p:cNvCxnSpPr/>
                <p:nvPr/>
              </p:nvCxnSpPr>
              <p:spPr>
                <a:xfrm rot="10800000">
                  <a:off x="6938275" y="1279600"/>
                  <a:ext cx="0" cy="5031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481" name="Google Shape;8765;p75">
              <a:extLst>
                <a:ext uri="{FF2B5EF4-FFF2-40B4-BE49-F238E27FC236}">
                  <a16:creationId xmlns:a16="http://schemas.microsoft.com/office/drawing/2014/main" id="{9A7EAFDE-E819-194D-E77F-0EDCA559F363}"/>
                </a:ext>
              </a:extLst>
            </p:cNvPr>
            <p:cNvGrpSpPr/>
            <p:nvPr/>
          </p:nvGrpSpPr>
          <p:grpSpPr>
            <a:xfrm>
              <a:off x="6520337" y="1193063"/>
              <a:ext cx="341815" cy="801589"/>
              <a:chOff x="6520337" y="1193063"/>
              <a:chExt cx="341815" cy="801589"/>
            </a:xfrm>
          </p:grpSpPr>
          <p:grpSp>
            <p:nvGrpSpPr>
              <p:cNvPr id="496" name="Google Shape;8766;p75">
                <a:extLst>
                  <a:ext uri="{FF2B5EF4-FFF2-40B4-BE49-F238E27FC236}">
                    <a16:creationId xmlns:a16="http://schemas.microsoft.com/office/drawing/2014/main" id="{F8AFAEDA-5F6D-6379-4008-254125FB2B2C}"/>
                  </a:ext>
                </a:extLst>
              </p:cNvPr>
              <p:cNvGrpSpPr/>
              <p:nvPr/>
            </p:nvGrpSpPr>
            <p:grpSpPr>
              <a:xfrm>
                <a:off x="6520337" y="1589527"/>
                <a:ext cx="213950" cy="405125"/>
                <a:chOff x="6520337" y="1589527"/>
                <a:chExt cx="213950" cy="405125"/>
              </a:xfrm>
            </p:grpSpPr>
            <p:sp>
              <p:nvSpPr>
                <p:cNvPr id="500" name="Google Shape;8767;p75">
                  <a:extLst>
                    <a:ext uri="{FF2B5EF4-FFF2-40B4-BE49-F238E27FC236}">
                      <a16:creationId xmlns:a16="http://schemas.microsoft.com/office/drawing/2014/main" id="{3658031F-D0DE-E17A-1C93-F2B2B6862688}"/>
                    </a:ext>
                  </a:extLst>
                </p:cNvPr>
                <p:cNvSpPr/>
                <p:nvPr/>
              </p:nvSpPr>
              <p:spPr>
                <a:xfrm rot="-5400000">
                  <a:off x="6522864" y="1587001"/>
                  <a:ext cx="208853" cy="21390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013" h="24594" extrusionOk="0">
                      <a:moveTo>
                        <a:pt x="725" y="0"/>
                      </a:moveTo>
                      <a:cubicBezTo>
                        <a:pt x="482" y="0"/>
                        <a:pt x="241" y="3"/>
                        <a:pt x="0" y="5"/>
                      </a:cubicBezTo>
                      <a:lnTo>
                        <a:pt x="0" y="22597"/>
                      </a:lnTo>
                      <a:cubicBezTo>
                        <a:pt x="118" y="22596"/>
                        <a:pt x="222" y="22595"/>
                        <a:pt x="312" y="22595"/>
                      </a:cubicBezTo>
                      <a:cubicBezTo>
                        <a:pt x="582" y="22595"/>
                        <a:pt x="725" y="22600"/>
                        <a:pt x="725" y="22600"/>
                      </a:cubicBezTo>
                      <a:cubicBezTo>
                        <a:pt x="725" y="22600"/>
                        <a:pt x="872" y="22595"/>
                        <a:pt x="1149" y="22595"/>
                      </a:cubicBezTo>
                      <a:cubicBezTo>
                        <a:pt x="2638" y="22595"/>
                        <a:pt x="7882" y="22740"/>
                        <a:pt x="14103" y="24594"/>
                      </a:cubicBezTo>
                      <a:lnTo>
                        <a:pt x="24013" y="5327"/>
                      </a:lnTo>
                      <a:cubicBezTo>
                        <a:pt x="24013" y="5327"/>
                        <a:pt x="16917" y="0"/>
                        <a:pt x="725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solidFill>
                      <a:srgbClr val="00B050"/>
                    </a:solidFill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501" name="Google Shape;8768;p75">
                  <a:extLst>
                    <a:ext uri="{FF2B5EF4-FFF2-40B4-BE49-F238E27FC236}">
                      <a16:creationId xmlns:a16="http://schemas.microsoft.com/office/drawing/2014/main" id="{2233A90B-94C6-F7C5-3101-899B42229EF7}"/>
                    </a:ext>
                  </a:extLst>
                </p:cNvPr>
                <p:cNvSpPr/>
                <p:nvPr/>
              </p:nvSpPr>
              <p:spPr>
                <a:xfrm rot="-5400000">
                  <a:off x="6529204" y="1789569"/>
                  <a:ext cx="196250" cy="21391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564" h="24595" extrusionOk="0">
                      <a:moveTo>
                        <a:pt x="22564" y="1"/>
                      </a:moveTo>
                      <a:cubicBezTo>
                        <a:pt x="15114" y="73"/>
                        <a:pt x="9649" y="1280"/>
                        <a:pt x="5965" y="2527"/>
                      </a:cubicBezTo>
                      <a:lnTo>
                        <a:pt x="5965" y="2528"/>
                      </a:lnTo>
                      <a:cubicBezTo>
                        <a:pt x="2949" y="3548"/>
                        <a:pt x="1124" y="4595"/>
                        <a:pt x="385" y="5067"/>
                      </a:cubicBezTo>
                      <a:cubicBezTo>
                        <a:pt x="382" y="5067"/>
                        <a:pt x="382" y="5068"/>
                        <a:pt x="380" y="5068"/>
                      </a:cubicBezTo>
                      <a:cubicBezTo>
                        <a:pt x="373" y="5074"/>
                        <a:pt x="366" y="5078"/>
                        <a:pt x="358" y="5083"/>
                      </a:cubicBezTo>
                      <a:cubicBezTo>
                        <a:pt x="344" y="5091"/>
                        <a:pt x="329" y="5100"/>
                        <a:pt x="316" y="5110"/>
                      </a:cubicBezTo>
                      <a:cubicBezTo>
                        <a:pt x="315" y="5112"/>
                        <a:pt x="313" y="5113"/>
                        <a:pt x="312" y="5113"/>
                      </a:cubicBezTo>
                      <a:cubicBezTo>
                        <a:pt x="293" y="5125"/>
                        <a:pt x="275" y="5136"/>
                        <a:pt x="258" y="5148"/>
                      </a:cubicBezTo>
                      <a:cubicBezTo>
                        <a:pt x="255" y="5150"/>
                        <a:pt x="251" y="5152"/>
                        <a:pt x="248" y="5155"/>
                      </a:cubicBezTo>
                      <a:cubicBezTo>
                        <a:pt x="240" y="5160"/>
                        <a:pt x="232" y="5166"/>
                        <a:pt x="224" y="5171"/>
                      </a:cubicBezTo>
                      <a:lnTo>
                        <a:pt x="191" y="5193"/>
                      </a:lnTo>
                      <a:cubicBezTo>
                        <a:pt x="189" y="5193"/>
                        <a:pt x="189" y="5195"/>
                        <a:pt x="188" y="5195"/>
                      </a:cubicBezTo>
                      <a:lnTo>
                        <a:pt x="171" y="5206"/>
                      </a:lnTo>
                      <a:cubicBezTo>
                        <a:pt x="162" y="5211"/>
                        <a:pt x="153" y="5217"/>
                        <a:pt x="146" y="5222"/>
                      </a:cubicBezTo>
                      <a:cubicBezTo>
                        <a:pt x="144" y="5224"/>
                        <a:pt x="144" y="5225"/>
                        <a:pt x="141" y="5225"/>
                      </a:cubicBezTo>
                      <a:cubicBezTo>
                        <a:pt x="137" y="5230"/>
                        <a:pt x="131" y="5231"/>
                        <a:pt x="127" y="5236"/>
                      </a:cubicBezTo>
                      <a:cubicBezTo>
                        <a:pt x="118" y="5243"/>
                        <a:pt x="109" y="5247"/>
                        <a:pt x="102" y="5253"/>
                      </a:cubicBezTo>
                      <a:cubicBezTo>
                        <a:pt x="95" y="5260"/>
                        <a:pt x="88" y="5265"/>
                        <a:pt x="80" y="5269"/>
                      </a:cubicBezTo>
                      <a:cubicBezTo>
                        <a:pt x="39" y="5297"/>
                        <a:pt x="15" y="5316"/>
                        <a:pt x="6" y="5323"/>
                      </a:cubicBezTo>
                      <a:lnTo>
                        <a:pt x="3" y="5324"/>
                      </a:lnTo>
                      <a:lnTo>
                        <a:pt x="0" y="5326"/>
                      </a:lnTo>
                      <a:lnTo>
                        <a:pt x="9910" y="24594"/>
                      </a:lnTo>
                      <a:cubicBezTo>
                        <a:pt x="10017" y="24561"/>
                        <a:pt x="10124" y="24530"/>
                        <a:pt x="10231" y="24499"/>
                      </a:cubicBezTo>
                      <a:cubicBezTo>
                        <a:pt x="10284" y="24482"/>
                        <a:pt x="10339" y="24466"/>
                        <a:pt x="10392" y="24451"/>
                      </a:cubicBezTo>
                      <a:cubicBezTo>
                        <a:pt x="10473" y="24428"/>
                        <a:pt x="10553" y="24403"/>
                        <a:pt x="10633" y="24381"/>
                      </a:cubicBezTo>
                      <a:cubicBezTo>
                        <a:pt x="10664" y="24373"/>
                        <a:pt x="10691" y="24364"/>
                        <a:pt x="10721" y="24357"/>
                      </a:cubicBezTo>
                      <a:cubicBezTo>
                        <a:pt x="10786" y="24339"/>
                        <a:pt x="10855" y="24320"/>
                        <a:pt x="10920" y="24303"/>
                      </a:cubicBezTo>
                      <a:cubicBezTo>
                        <a:pt x="10930" y="24298"/>
                        <a:pt x="10943" y="24297"/>
                        <a:pt x="10955" y="24293"/>
                      </a:cubicBezTo>
                      <a:cubicBezTo>
                        <a:pt x="11032" y="24274"/>
                        <a:pt x="11111" y="24252"/>
                        <a:pt x="11188" y="24231"/>
                      </a:cubicBezTo>
                      <a:cubicBezTo>
                        <a:pt x="11192" y="24230"/>
                        <a:pt x="11200" y="24227"/>
                        <a:pt x="11206" y="24226"/>
                      </a:cubicBezTo>
                      <a:cubicBezTo>
                        <a:pt x="11307" y="24198"/>
                        <a:pt x="11409" y="24172"/>
                        <a:pt x="11511" y="24146"/>
                      </a:cubicBezTo>
                      <a:cubicBezTo>
                        <a:pt x="11613" y="24118"/>
                        <a:pt x="11715" y="24093"/>
                        <a:pt x="11816" y="24067"/>
                      </a:cubicBezTo>
                      <a:cubicBezTo>
                        <a:pt x="11877" y="24052"/>
                        <a:pt x="11938" y="24036"/>
                        <a:pt x="11998" y="24022"/>
                      </a:cubicBezTo>
                      <a:cubicBezTo>
                        <a:pt x="12071" y="24004"/>
                        <a:pt x="12143" y="23987"/>
                        <a:pt x="12216" y="23969"/>
                      </a:cubicBezTo>
                      <a:cubicBezTo>
                        <a:pt x="17046" y="22790"/>
                        <a:pt x="20998" y="22614"/>
                        <a:pt x="22564" y="22595"/>
                      </a:cubicBezTo>
                      <a:lnTo>
                        <a:pt x="22564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solidFill>
                      <a:srgbClr val="00B050"/>
                    </a:solidFill>
                    <a:cs typeface="B Nazanin" panose="00000400000000000000" pitchFamily="2" charset="-78"/>
                  </a:endParaRPr>
                </a:p>
              </p:txBody>
            </p:sp>
          </p:grpSp>
          <p:grpSp>
            <p:nvGrpSpPr>
              <p:cNvPr id="497" name="Google Shape;8769;p75">
                <a:extLst>
                  <a:ext uri="{FF2B5EF4-FFF2-40B4-BE49-F238E27FC236}">
                    <a16:creationId xmlns:a16="http://schemas.microsoft.com/office/drawing/2014/main" id="{3D196ACC-27AF-8B8D-1DF5-5FCDA717D72B}"/>
                  </a:ext>
                </a:extLst>
              </p:cNvPr>
              <p:cNvGrpSpPr/>
              <p:nvPr/>
            </p:nvGrpSpPr>
            <p:grpSpPr>
              <a:xfrm>
                <a:off x="6577204" y="1193063"/>
                <a:ext cx="284947" cy="453562"/>
                <a:chOff x="6577204" y="1193063"/>
                <a:chExt cx="284947" cy="453562"/>
              </a:xfrm>
            </p:grpSpPr>
            <p:sp>
              <p:nvSpPr>
                <p:cNvPr id="498" name="Google Shape;8770;p75">
                  <a:extLst>
                    <a:ext uri="{FF2B5EF4-FFF2-40B4-BE49-F238E27FC236}">
                      <a16:creationId xmlns:a16="http://schemas.microsoft.com/office/drawing/2014/main" id="{D10DBB50-6B6D-9C58-D4E0-D38E6A388F99}"/>
                    </a:ext>
                  </a:extLst>
                </p:cNvPr>
                <p:cNvSpPr/>
                <p:nvPr/>
              </p:nvSpPr>
              <p:spPr>
                <a:xfrm>
                  <a:off x="6577204" y="1193063"/>
                  <a:ext cx="284947" cy="636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762" h="7318" extrusionOk="0">
                      <a:moveTo>
                        <a:pt x="0" y="1"/>
                      </a:moveTo>
                      <a:lnTo>
                        <a:pt x="0" y="7318"/>
                      </a:lnTo>
                      <a:lnTo>
                        <a:pt x="32762" y="7318"/>
                      </a:lnTo>
                      <a:lnTo>
                        <a:pt x="32762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solidFill>
                      <a:srgbClr val="00B050"/>
                    </a:solidFill>
                    <a:cs typeface="B Nazanin" panose="00000400000000000000" pitchFamily="2" charset="-78"/>
                  </a:endParaRPr>
                </a:p>
              </p:txBody>
            </p:sp>
            <p:cxnSp>
              <p:nvCxnSpPr>
                <p:cNvPr id="499" name="Google Shape;8771;p75">
                  <a:extLst>
                    <a:ext uri="{FF2B5EF4-FFF2-40B4-BE49-F238E27FC236}">
                      <a16:creationId xmlns:a16="http://schemas.microsoft.com/office/drawing/2014/main" id="{72D5132B-F719-90DF-0A48-22528BACD9E9}"/>
                    </a:ext>
                  </a:extLst>
                </p:cNvPr>
                <p:cNvCxnSpPr/>
                <p:nvPr/>
              </p:nvCxnSpPr>
              <p:spPr>
                <a:xfrm rot="10800000">
                  <a:off x="6677825" y="1279425"/>
                  <a:ext cx="0" cy="3672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482" name="Google Shape;8772;p75">
              <a:extLst>
                <a:ext uri="{FF2B5EF4-FFF2-40B4-BE49-F238E27FC236}">
                  <a16:creationId xmlns:a16="http://schemas.microsoft.com/office/drawing/2014/main" id="{AFB1D4B4-9BDE-4472-613F-70FB3469C23A}"/>
                </a:ext>
              </a:extLst>
            </p:cNvPr>
            <p:cNvGrpSpPr/>
            <p:nvPr/>
          </p:nvGrpSpPr>
          <p:grpSpPr>
            <a:xfrm>
              <a:off x="6238903" y="1193063"/>
              <a:ext cx="300475" cy="901782"/>
              <a:chOff x="6238903" y="1193063"/>
              <a:chExt cx="300475" cy="901782"/>
            </a:xfrm>
          </p:grpSpPr>
          <p:grpSp>
            <p:nvGrpSpPr>
              <p:cNvPr id="490" name="Google Shape;8773;p75">
                <a:extLst>
                  <a:ext uri="{FF2B5EF4-FFF2-40B4-BE49-F238E27FC236}">
                    <a16:creationId xmlns:a16="http://schemas.microsoft.com/office/drawing/2014/main" id="{77889EE4-6DC7-59C6-1C74-50734DCC2355}"/>
                  </a:ext>
                </a:extLst>
              </p:cNvPr>
              <p:cNvGrpSpPr/>
              <p:nvPr/>
            </p:nvGrpSpPr>
            <p:grpSpPr>
              <a:xfrm>
                <a:off x="6290865" y="1489315"/>
                <a:ext cx="248514" cy="605530"/>
                <a:chOff x="6290865" y="1489315"/>
                <a:chExt cx="248514" cy="605530"/>
              </a:xfrm>
            </p:grpSpPr>
            <p:sp>
              <p:nvSpPr>
                <p:cNvPr id="494" name="Google Shape;8774;p75">
                  <a:extLst>
                    <a:ext uri="{FF2B5EF4-FFF2-40B4-BE49-F238E27FC236}">
                      <a16:creationId xmlns:a16="http://schemas.microsoft.com/office/drawing/2014/main" id="{1DBAD42A-77CC-F35B-488F-B989C528C88D}"/>
                    </a:ext>
                  </a:extLst>
                </p:cNvPr>
                <p:cNvSpPr/>
                <p:nvPr/>
              </p:nvSpPr>
              <p:spPr>
                <a:xfrm rot="-5400000">
                  <a:off x="6260589" y="1519591"/>
                  <a:ext cx="309066" cy="24851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535" h="28573" extrusionOk="0">
                      <a:moveTo>
                        <a:pt x="727" y="0"/>
                      </a:moveTo>
                      <a:cubicBezTo>
                        <a:pt x="484" y="0"/>
                        <a:pt x="241" y="2"/>
                        <a:pt x="0" y="3"/>
                      </a:cubicBezTo>
                      <a:lnTo>
                        <a:pt x="0" y="22994"/>
                      </a:lnTo>
                      <a:cubicBezTo>
                        <a:pt x="259" y="22992"/>
                        <a:pt x="501" y="22989"/>
                        <a:pt x="727" y="22989"/>
                      </a:cubicBezTo>
                      <a:cubicBezTo>
                        <a:pt x="5078" y="22989"/>
                        <a:pt x="15152" y="23439"/>
                        <a:pt x="25134" y="28572"/>
                      </a:cubicBezTo>
                      <a:lnTo>
                        <a:pt x="35534" y="9632"/>
                      </a:lnTo>
                      <a:cubicBezTo>
                        <a:pt x="35534" y="9632"/>
                        <a:pt x="21952" y="0"/>
                        <a:pt x="727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solidFill>
                      <a:srgbClr val="00B050"/>
                    </a:solidFill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495" name="Google Shape;8775;p75">
                  <a:extLst>
                    <a:ext uri="{FF2B5EF4-FFF2-40B4-BE49-F238E27FC236}">
                      <a16:creationId xmlns:a16="http://schemas.microsoft.com/office/drawing/2014/main" id="{D432330E-9BA4-73B6-730F-46F48CB65673}"/>
                    </a:ext>
                  </a:extLst>
                </p:cNvPr>
                <p:cNvSpPr/>
                <p:nvPr/>
              </p:nvSpPr>
              <p:spPr>
                <a:xfrm rot="-5400000">
                  <a:off x="6266916" y="1822383"/>
                  <a:ext cx="296437" cy="24848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4083" h="28570" extrusionOk="0">
                      <a:moveTo>
                        <a:pt x="34083" y="0"/>
                      </a:moveTo>
                      <a:cubicBezTo>
                        <a:pt x="22684" y="120"/>
                        <a:pt x="13548" y="2997"/>
                        <a:pt x="7617" y="5579"/>
                      </a:cubicBezTo>
                      <a:cubicBezTo>
                        <a:pt x="5629" y="6444"/>
                        <a:pt x="3999" y="7274"/>
                        <a:pt x="2767" y="7955"/>
                      </a:cubicBezTo>
                      <a:cubicBezTo>
                        <a:pt x="2743" y="7970"/>
                        <a:pt x="2717" y="7985"/>
                        <a:pt x="2693" y="7996"/>
                      </a:cubicBezTo>
                      <a:cubicBezTo>
                        <a:pt x="2692" y="7996"/>
                        <a:pt x="2689" y="7999"/>
                        <a:pt x="2687" y="7999"/>
                      </a:cubicBezTo>
                      <a:cubicBezTo>
                        <a:pt x="2454" y="8127"/>
                        <a:pt x="2237" y="8251"/>
                        <a:pt x="2034" y="8368"/>
                      </a:cubicBezTo>
                      <a:lnTo>
                        <a:pt x="1958" y="8411"/>
                      </a:lnTo>
                      <a:cubicBezTo>
                        <a:pt x="1952" y="8416"/>
                        <a:pt x="1949" y="8418"/>
                        <a:pt x="1943" y="8421"/>
                      </a:cubicBezTo>
                      <a:cubicBezTo>
                        <a:pt x="1913" y="8437"/>
                        <a:pt x="1884" y="8455"/>
                        <a:pt x="1854" y="8472"/>
                      </a:cubicBezTo>
                      <a:cubicBezTo>
                        <a:pt x="1844" y="8478"/>
                        <a:pt x="1834" y="8483"/>
                        <a:pt x="1825" y="8488"/>
                      </a:cubicBezTo>
                      <a:cubicBezTo>
                        <a:pt x="1718" y="8552"/>
                        <a:pt x="1616" y="8612"/>
                        <a:pt x="1517" y="8670"/>
                      </a:cubicBezTo>
                      <a:cubicBezTo>
                        <a:pt x="1476" y="8697"/>
                        <a:pt x="1435" y="8720"/>
                        <a:pt x="1396" y="8743"/>
                      </a:cubicBezTo>
                      <a:cubicBezTo>
                        <a:pt x="1349" y="8771"/>
                        <a:pt x="1305" y="8799"/>
                        <a:pt x="1262" y="8823"/>
                      </a:cubicBezTo>
                      <a:cubicBezTo>
                        <a:pt x="1246" y="8832"/>
                        <a:pt x="1230" y="8844"/>
                        <a:pt x="1214" y="8852"/>
                      </a:cubicBezTo>
                      <a:cubicBezTo>
                        <a:pt x="1166" y="8882"/>
                        <a:pt x="1119" y="8911"/>
                        <a:pt x="1072" y="8938"/>
                      </a:cubicBezTo>
                      <a:cubicBezTo>
                        <a:pt x="1042" y="8956"/>
                        <a:pt x="1013" y="8973"/>
                        <a:pt x="985" y="8991"/>
                      </a:cubicBezTo>
                      <a:cubicBezTo>
                        <a:pt x="941" y="9018"/>
                        <a:pt x="901" y="9043"/>
                        <a:pt x="860" y="9069"/>
                      </a:cubicBezTo>
                      <a:cubicBezTo>
                        <a:pt x="845" y="9078"/>
                        <a:pt x="832" y="9087"/>
                        <a:pt x="821" y="9094"/>
                      </a:cubicBezTo>
                      <a:cubicBezTo>
                        <a:pt x="794" y="9112"/>
                        <a:pt x="771" y="9126"/>
                        <a:pt x="748" y="9141"/>
                      </a:cubicBezTo>
                      <a:cubicBezTo>
                        <a:pt x="733" y="9148"/>
                        <a:pt x="720" y="9157"/>
                        <a:pt x="706" y="9166"/>
                      </a:cubicBezTo>
                      <a:cubicBezTo>
                        <a:pt x="692" y="9174"/>
                        <a:pt x="678" y="9182"/>
                        <a:pt x="665" y="9192"/>
                      </a:cubicBezTo>
                      <a:cubicBezTo>
                        <a:pt x="643" y="9206"/>
                        <a:pt x="621" y="9218"/>
                        <a:pt x="599" y="9233"/>
                      </a:cubicBezTo>
                      <a:cubicBezTo>
                        <a:pt x="582" y="9244"/>
                        <a:pt x="567" y="9254"/>
                        <a:pt x="551" y="9265"/>
                      </a:cubicBezTo>
                      <a:cubicBezTo>
                        <a:pt x="534" y="9275"/>
                        <a:pt x="518" y="9283"/>
                        <a:pt x="502" y="9295"/>
                      </a:cubicBezTo>
                      <a:cubicBezTo>
                        <a:pt x="483" y="9305"/>
                        <a:pt x="465" y="9318"/>
                        <a:pt x="446" y="9330"/>
                      </a:cubicBezTo>
                      <a:cubicBezTo>
                        <a:pt x="305" y="9422"/>
                        <a:pt x="196" y="9493"/>
                        <a:pt x="122" y="9544"/>
                      </a:cubicBezTo>
                      <a:lnTo>
                        <a:pt x="104" y="9556"/>
                      </a:lnTo>
                      <a:cubicBezTo>
                        <a:pt x="72" y="9578"/>
                        <a:pt x="46" y="9595"/>
                        <a:pt x="30" y="9607"/>
                      </a:cubicBezTo>
                      <a:cubicBezTo>
                        <a:pt x="28" y="9608"/>
                        <a:pt x="24" y="9610"/>
                        <a:pt x="23" y="9611"/>
                      </a:cubicBezTo>
                      <a:cubicBezTo>
                        <a:pt x="17" y="9615"/>
                        <a:pt x="14" y="9618"/>
                        <a:pt x="9" y="9621"/>
                      </a:cubicBezTo>
                      <a:cubicBezTo>
                        <a:pt x="8" y="9623"/>
                        <a:pt x="7" y="9624"/>
                        <a:pt x="5" y="9624"/>
                      </a:cubicBezTo>
                      <a:lnTo>
                        <a:pt x="1" y="9629"/>
                      </a:lnTo>
                      <a:lnTo>
                        <a:pt x="10402" y="28569"/>
                      </a:lnTo>
                      <a:lnTo>
                        <a:pt x="10669" y="28432"/>
                      </a:lnTo>
                      <a:cubicBezTo>
                        <a:pt x="10734" y="28399"/>
                        <a:pt x="10803" y="28365"/>
                        <a:pt x="10868" y="28333"/>
                      </a:cubicBezTo>
                      <a:cubicBezTo>
                        <a:pt x="10913" y="28309"/>
                        <a:pt x="10960" y="28287"/>
                        <a:pt x="11007" y="28263"/>
                      </a:cubicBezTo>
                      <a:cubicBezTo>
                        <a:pt x="11052" y="28242"/>
                        <a:pt x="11095" y="28220"/>
                        <a:pt x="11141" y="28198"/>
                      </a:cubicBezTo>
                      <a:cubicBezTo>
                        <a:pt x="11264" y="28138"/>
                        <a:pt x="11387" y="28079"/>
                        <a:pt x="11510" y="28020"/>
                      </a:cubicBezTo>
                      <a:cubicBezTo>
                        <a:pt x="11570" y="27991"/>
                        <a:pt x="11633" y="27962"/>
                        <a:pt x="11694" y="27933"/>
                      </a:cubicBezTo>
                      <a:cubicBezTo>
                        <a:pt x="11754" y="27904"/>
                        <a:pt x="11816" y="27875"/>
                        <a:pt x="11877" y="27846"/>
                      </a:cubicBezTo>
                      <a:cubicBezTo>
                        <a:pt x="20843" y="23637"/>
                        <a:pt x="29650" y="23043"/>
                        <a:pt x="34083" y="22991"/>
                      </a:cubicBezTo>
                      <a:lnTo>
                        <a:pt x="34083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solidFill>
                      <a:srgbClr val="00B050"/>
                    </a:solidFill>
                    <a:cs typeface="B Nazanin" panose="00000400000000000000" pitchFamily="2" charset="-78"/>
                  </a:endParaRPr>
                </a:p>
              </p:txBody>
            </p:sp>
          </p:grpSp>
          <p:grpSp>
            <p:nvGrpSpPr>
              <p:cNvPr id="491" name="Google Shape;8776;p75">
                <a:extLst>
                  <a:ext uri="{FF2B5EF4-FFF2-40B4-BE49-F238E27FC236}">
                    <a16:creationId xmlns:a16="http://schemas.microsoft.com/office/drawing/2014/main" id="{204A9E9B-47E6-5FF7-586A-93AEDA91E403}"/>
                  </a:ext>
                </a:extLst>
              </p:cNvPr>
              <p:cNvGrpSpPr/>
              <p:nvPr/>
            </p:nvGrpSpPr>
            <p:grpSpPr>
              <a:xfrm>
                <a:off x="6238903" y="1193063"/>
                <a:ext cx="284947" cy="327512"/>
                <a:chOff x="6238903" y="1193063"/>
                <a:chExt cx="284947" cy="327512"/>
              </a:xfrm>
            </p:grpSpPr>
            <p:sp>
              <p:nvSpPr>
                <p:cNvPr id="492" name="Google Shape;8777;p75">
                  <a:extLst>
                    <a:ext uri="{FF2B5EF4-FFF2-40B4-BE49-F238E27FC236}">
                      <a16:creationId xmlns:a16="http://schemas.microsoft.com/office/drawing/2014/main" id="{9BCBE52C-DD64-0F4F-76A4-291407E024CD}"/>
                    </a:ext>
                  </a:extLst>
                </p:cNvPr>
                <p:cNvSpPr/>
                <p:nvPr/>
              </p:nvSpPr>
              <p:spPr>
                <a:xfrm>
                  <a:off x="6238903" y="1193063"/>
                  <a:ext cx="284947" cy="636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762" h="7318" extrusionOk="0">
                      <a:moveTo>
                        <a:pt x="0" y="0"/>
                      </a:moveTo>
                      <a:lnTo>
                        <a:pt x="0" y="7317"/>
                      </a:lnTo>
                      <a:lnTo>
                        <a:pt x="32762" y="7317"/>
                      </a:lnTo>
                      <a:lnTo>
                        <a:pt x="32762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solidFill>
                      <a:srgbClr val="00B050"/>
                    </a:solidFill>
                    <a:cs typeface="B Nazanin" panose="00000400000000000000" pitchFamily="2" charset="-78"/>
                  </a:endParaRPr>
                </a:p>
              </p:txBody>
            </p:sp>
            <p:cxnSp>
              <p:nvCxnSpPr>
                <p:cNvPr id="493" name="Google Shape;8778;p75">
                  <a:extLst>
                    <a:ext uri="{FF2B5EF4-FFF2-40B4-BE49-F238E27FC236}">
                      <a16:creationId xmlns:a16="http://schemas.microsoft.com/office/drawing/2014/main" id="{D16A9FA4-A29E-D2DC-6011-73DCD99253B8}"/>
                    </a:ext>
                  </a:extLst>
                </p:cNvPr>
                <p:cNvCxnSpPr/>
                <p:nvPr/>
              </p:nvCxnSpPr>
              <p:spPr>
                <a:xfrm rot="10800000">
                  <a:off x="6431250" y="1279375"/>
                  <a:ext cx="0" cy="2412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483" name="Google Shape;8779;p75">
              <a:extLst>
                <a:ext uri="{FF2B5EF4-FFF2-40B4-BE49-F238E27FC236}">
                  <a16:creationId xmlns:a16="http://schemas.microsoft.com/office/drawing/2014/main" id="{DBA136E5-C8FB-5AEF-BB39-2BB7F1F0D151}"/>
                </a:ext>
              </a:extLst>
            </p:cNvPr>
            <p:cNvGrpSpPr/>
            <p:nvPr/>
          </p:nvGrpSpPr>
          <p:grpSpPr>
            <a:xfrm>
              <a:off x="5900602" y="1193063"/>
              <a:ext cx="444345" cy="1023338"/>
              <a:chOff x="5900602" y="1193063"/>
              <a:chExt cx="444345" cy="1023338"/>
            </a:xfrm>
          </p:grpSpPr>
          <p:grpSp>
            <p:nvGrpSpPr>
              <p:cNvPr id="484" name="Google Shape;8780;p75">
                <a:extLst>
                  <a:ext uri="{FF2B5EF4-FFF2-40B4-BE49-F238E27FC236}">
                    <a16:creationId xmlns:a16="http://schemas.microsoft.com/office/drawing/2014/main" id="{915A2840-75B8-81E6-4C3E-D627A5DC630B}"/>
                  </a:ext>
                </a:extLst>
              </p:cNvPr>
              <p:cNvGrpSpPr/>
              <p:nvPr/>
            </p:nvGrpSpPr>
            <p:grpSpPr>
              <a:xfrm>
                <a:off x="6046501" y="1367785"/>
                <a:ext cx="298446" cy="848616"/>
                <a:chOff x="6046501" y="1367785"/>
                <a:chExt cx="298446" cy="848616"/>
              </a:xfrm>
            </p:grpSpPr>
            <p:sp>
              <p:nvSpPr>
                <p:cNvPr id="488" name="Google Shape;8781;p75">
                  <a:extLst>
                    <a:ext uri="{FF2B5EF4-FFF2-40B4-BE49-F238E27FC236}">
                      <a16:creationId xmlns:a16="http://schemas.microsoft.com/office/drawing/2014/main" id="{9ABEDD3D-3F24-231B-EB4D-9D86AC5DB311}"/>
                    </a:ext>
                  </a:extLst>
                </p:cNvPr>
                <p:cNvSpPr/>
                <p:nvPr/>
              </p:nvSpPr>
              <p:spPr>
                <a:xfrm rot="-5400000">
                  <a:off x="5980418" y="1433868"/>
                  <a:ext cx="430613" cy="29844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9510" h="34314" extrusionOk="0">
                      <a:moveTo>
                        <a:pt x="722" y="0"/>
                      </a:moveTo>
                      <a:cubicBezTo>
                        <a:pt x="481" y="0"/>
                        <a:pt x="241" y="0"/>
                        <a:pt x="1" y="3"/>
                      </a:cubicBezTo>
                      <a:lnTo>
                        <a:pt x="1" y="24234"/>
                      </a:lnTo>
                      <a:cubicBezTo>
                        <a:pt x="243" y="24230"/>
                        <a:pt x="428" y="24229"/>
                        <a:pt x="550" y="24229"/>
                      </a:cubicBezTo>
                      <a:cubicBezTo>
                        <a:pt x="648" y="24229"/>
                        <a:pt x="706" y="24230"/>
                        <a:pt x="722" y="24230"/>
                      </a:cubicBezTo>
                      <a:lnTo>
                        <a:pt x="729" y="24230"/>
                      </a:lnTo>
                      <a:cubicBezTo>
                        <a:pt x="773" y="24230"/>
                        <a:pt x="1173" y="24214"/>
                        <a:pt x="1871" y="24214"/>
                      </a:cubicBezTo>
                      <a:cubicBezTo>
                        <a:pt x="6340" y="24214"/>
                        <a:pt x="23046" y="24853"/>
                        <a:pt x="37171" y="34314"/>
                      </a:cubicBezTo>
                      <a:lnTo>
                        <a:pt x="49510" y="11872"/>
                      </a:lnTo>
                      <a:cubicBezTo>
                        <a:pt x="49510" y="11872"/>
                        <a:pt x="31299" y="3"/>
                        <a:pt x="729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657E93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solidFill>
                      <a:srgbClr val="00B050"/>
                    </a:solidFill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489" name="Google Shape;8782;p75">
                  <a:extLst>
                    <a:ext uri="{FF2B5EF4-FFF2-40B4-BE49-F238E27FC236}">
                      <a16:creationId xmlns:a16="http://schemas.microsoft.com/office/drawing/2014/main" id="{B49CFCF3-3F29-E0FE-D12E-2CC9AC886C5E}"/>
                    </a:ext>
                  </a:extLst>
                </p:cNvPr>
                <p:cNvSpPr/>
                <p:nvPr/>
              </p:nvSpPr>
              <p:spPr>
                <a:xfrm rot="-5400000">
                  <a:off x="5986745" y="1858198"/>
                  <a:ext cx="417984" cy="29842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8058" h="34311" extrusionOk="0">
                      <a:moveTo>
                        <a:pt x="48058" y="0"/>
                      </a:moveTo>
                      <a:cubicBezTo>
                        <a:pt x="40706" y="47"/>
                        <a:pt x="34078" y="776"/>
                        <a:pt x="28261" y="1849"/>
                      </a:cubicBezTo>
                      <a:cubicBezTo>
                        <a:pt x="20919" y="3208"/>
                        <a:pt x="14865" y="5126"/>
                        <a:pt x="10271" y="6917"/>
                      </a:cubicBezTo>
                      <a:cubicBezTo>
                        <a:pt x="5004" y="8972"/>
                        <a:pt x="1653" y="10865"/>
                        <a:pt x="474" y="11571"/>
                      </a:cubicBezTo>
                      <a:cubicBezTo>
                        <a:pt x="462" y="11578"/>
                        <a:pt x="449" y="11585"/>
                        <a:pt x="439" y="11593"/>
                      </a:cubicBezTo>
                      <a:cubicBezTo>
                        <a:pt x="427" y="11600"/>
                        <a:pt x="417" y="11606"/>
                        <a:pt x="406" y="11613"/>
                      </a:cubicBezTo>
                      <a:cubicBezTo>
                        <a:pt x="384" y="11628"/>
                        <a:pt x="365" y="11638"/>
                        <a:pt x="344" y="11651"/>
                      </a:cubicBezTo>
                      <a:cubicBezTo>
                        <a:pt x="328" y="11661"/>
                        <a:pt x="311" y="11671"/>
                        <a:pt x="296" y="11680"/>
                      </a:cubicBezTo>
                      <a:cubicBezTo>
                        <a:pt x="285" y="11689"/>
                        <a:pt x="273" y="11696"/>
                        <a:pt x="260" y="11703"/>
                      </a:cubicBezTo>
                      <a:cubicBezTo>
                        <a:pt x="251" y="11709"/>
                        <a:pt x="242" y="11715"/>
                        <a:pt x="235" y="11719"/>
                      </a:cubicBezTo>
                      <a:cubicBezTo>
                        <a:pt x="126" y="11788"/>
                        <a:pt x="53" y="11833"/>
                        <a:pt x="20" y="11855"/>
                      </a:cubicBezTo>
                      <a:cubicBezTo>
                        <a:pt x="18" y="11856"/>
                        <a:pt x="14" y="11858"/>
                        <a:pt x="12" y="11861"/>
                      </a:cubicBezTo>
                      <a:cubicBezTo>
                        <a:pt x="4" y="11865"/>
                        <a:pt x="1" y="11869"/>
                        <a:pt x="1" y="11869"/>
                      </a:cubicBezTo>
                      <a:lnTo>
                        <a:pt x="12338" y="34311"/>
                      </a:lnTo>
                      <a:cubicBezTo>
                        <a:pt x="12429" y="34252"/>
                        <a:pt x="12518" y="34194"/>
                        <a:pt x="12608" y="34136"/>
                      </a:cubicBezTo>
                      <a:cubicBezTo>
                        <a:pt x="12655" y="34107"/>
                        <a:pt x="12700" y="34076"/>
                        <a:pt x="12747" y="34047"/>
                      </a:cubicBezTo>
                      <a:cubicBezTo>
                        <a:pt x="12789" y="34021"/>
                        <a:pt x="12830" y="33996"/>
                        <a:pt x="12869" y="33970"/>
                      </a:cubicBezTo>
                      <a:cubicBezTo>
                        <a:pt x="12927" y="33932"/>
                        <a:pt x="12986" y="33896"/>
                        <a:pt x="13045" y="33858"/>
                      </a:cubicBezTo>
                      <a:cubicBezTo>
                        <a:pt x="13124" y="33808"/>
                        <a:pt x="13204" y="33759"/>
                        <a:pt x="13283" y="33709"/>
                      </a:cubicBezTo>
                      <a:cubicBezTo>
                        <a:pt x="13363" y="33661"/>
                        <a:pt x="13441" y="33612"/>
                        <a:pt x="13521" y="33562"/>
                      </a:cubicBezTo>
                      <a:cubicBezTo>
                        <a:pt x="13601" y="33513"/>
                        <a:pt x="13679" y="33465"/>
                        <a:pt x="13759" y="33417"/>
                      </a:cubicBezTo>
                      <a:cubicBezTo>
                        <a:pt x="13842" y="33367"/>
                        <a:pt x="13922" y="33319"/>
                        <a:pt x="14003" y="33270"/>
                      </a:cubicBezTo>
                      <a:cubicBezTo>
                        <a:pt x="14082" y="33222"/>
                        <a:pt x="14159" y="33175"/>
                        <a:pt x="14238" y="33130"/>
                      </a:cubicBezTo>
                      <a:cubicBezTo>
                        <a:pt x="14318" y="33082"/>
                        <a:pt x="14398" y="33037"/>
                        <a:pt x="14478" y="32990"/>
                      </a:cubicBezTo>
                      <a:cubicBezTo>
                        <a:pt x="14558" y="32943"/>
                        <a:pt x="14638" y="32897"/>
                        <a:pt x="14718" y="32852"/>
                      </a:cubicBezTo>
                      <a:cubicBezTo>
                        <a:pt x="14798" y="32804"/>
                        <a:pt x="14879" y="32758"/>
                        <a:pt x="14959" y="32713"/>
                      </a:cubicBezTo>
                      <a:cubicBezTo>
                        <a:pt x="15120" y="32622"/>
                        <a:pt x="15280" y="32531"/>
                        <a:pt x="15444" y="32441"/>
                      </a:cubicBezTo>
                      <a:cubicBezTo>
                        <a:pt x="15521" y="32397"/>
                        <a:pt x="15598" y="32357"/>
                        <a:pt x="15674" y="32314"/>
                      </a:cubicBezTo>
                      <a:cubicBezTo>
                        <a:pt x="15698" y="32301"/>
                        <a:pt x="15723" y="32287"/>
                        <a:pt x="15746" y="32274"/>
                      </a:cubicBezTo>
                      <a:cubicBezTo>
                        <a:pt x="15888" y="32196"/>
                        <a:pt x="16029" y="32119"/>
                        <a:pt x="16172" y="32045"/>
                      </a:cubicBezTo>
                      <a:cubicBezTo>
                        <a:pt x="29547" y="24910"/>
                        <a:pt x="44618" y="24279"/>
                        <a:pt x="48058" y="24228"/>
                      </a:cubicBezTo>
                      <a:lnTo>
                        <a:pt x="48058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657E93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solidFill>
                      <a:srgbClr val="00B050"/>
                    </a:solidFill>
                    <a:cs typeface="B Nazanin" panose="00000400000000000000" pitchFamily="2" charset="-78"/>
                  </a:endParaRPr>
                </a:p>
              </p:txBody>
            </p:sp>
          </p:grpSp>
          <p:grpSp>
            <p:nvGrpSpPr>
              <p:cNvPr id="485" name="Google Shape;8783;p75">
                <a:extLst>
                  <a:ext uri="{FF2B5EF4-FFF2-40B4-BE49-F238E27FC236}">
                    <a16:creationId xmlns:a16="http://schemas.microsoft.com/office/drawing/2014/main" id="{50FF6F27-3C03-3E54-E861-D5EAB808AAF1}"/>
                  </a:ext>
                </a:extLst>
              </p:cNvPr>
              <p:cNvGrpSpPr/>
              <p:nvPr/>
            </p:nvGrpSpPr>
            <p:grpSpPr>
              <a:xfrm>
                <a:off x="5900602" y="1193063"/>
                <a:ext cx="284947" cy="182312"/>
                <a:chOff x="5900602" y="1193063"/>
                <a:chExt cx="284947" cy="182312"/>
              </a:xfrm>
            </p:grpSpPr>
            <p:sp>
              <p:nvSpPr>
                <p:cNvPr id="486" name="Google Shape;8784;p75">
                  <a:extLst>
                    <a:ext uri="{FF2B5EF4-FFF2-40B4-BE49-F238E27FC236}">
                      <a16:creationId xmlns:a16="http://schemas.microsoft.com/office/drawing/2014/main" id="{D2DC45F5-ED26-91C2-2833-67BE79C98ADF}"/>
                    </a:ext>
                  </a:extLst>
                </p:cNvPr>
                <p:cNvSpPr/>
                <p:nvPr/>
              </p:nvSpPr>
              <p:spPr>
                <a:xfrm>
                  <a:off x="5900602" y="1193063"/>
                  <a:ext cx="284947" cy="636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762" h="7318" extrusionOk="0">
                      <a:moveTo>
                        <a:pt x="0" y="0"/>
                      </a:moveTo>
                      <a:lnTo>
                        <a:pt x="0" y="7318"/>
                      </a:lnTo>
                      <a:lnTo>
                        <a:pt x="32762" y="7318"/>
                      </a:lnTo>
                      <a:lnTo>
                        <a:pt x="32762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657E93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solidFill>
                      <a:srgbClr val="00B050"/>
                    </a:solidFill>
                    <a:cs typeface="B Nazanin" panose="00000400000000000000" pitchFamily="2" charset="-78"/>
                  </a:endParaRPr>
                </a:p>
              </p:txBody>
            </p:sp>
            <p:cxnSp>
              <p:nvCxnSpPr>
                <p:cNvPr id="487" name="Google Shape;8785;p75">
                  <a:extLst>
                    <a:ext uri="{FF2B5EF4-FFF2-40B4-BE49-F238E27FC236}">
                      <a16:creationId xmlns:a16="http://schemas.microsoft.com/office/drawing/2014/main" id="{231AC501-A8BA-C498-3F75-580190BF56D2}"/>
                    </a:ext>
                  </a:extLst>
                </p:cNvPr>
                <p:cNvCxnSpPr/>
                <p:nvPr/>
              </p:nvCxnSpPr>
              <p:spPr>
                <a:xfrm rot="10800000">
                  <a:off x="6156950" y="1279675"/>
                  <a:ext cx="0" cy="957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57E93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</p:grpSp>
      <p:grpSp>
        <p:nvGrpSpPr>
          <p:cNvPr id="508" name="Google Shape;8786;p75">
            <a:extLst>
              <a:ext uri="{FF2B5EF4-FFF2-40B4-BE49-F238E27FC236}">
                <a16:creationId xmlns:a16="http://schemas.microsoft.com/office/drawing/2014/main" id="{3510C678-C93B-CC9B-B329-8CAC3285154B}"/>
              </a:ext>
            </a:extLst>
          </p:cNvPr>
          <p:cNvGrpSpPr/>
          <p:nvPr/>
        </p:nvGrpSpPr>
        <p:grpSpPr>
          <a:xfrm>
            <a:off x="14306187" y="2479832"/>
            <a:ext cx="2438826" cy="2102730"/>
            <a:chOff x="7287122" y="1165658"/>
            <a:chExt cx="1219413" cy="1051365"/>
          </a:xfrm>
        </p:grpSpPr>
        <p:grpSp>
          <p:nvGrpSpPr>
            <p:cNvPr id="509" name="Google Shape;8787;p75">
              <a:extLst>
                <a:ext uri="{FF2B5EF4-FFF2-40B4-BE49-F238E27FC236}">
                  <a16:creationId xmlns:a16="http://schemas.microsoft.com/office/drawing/2014/main" id="{1B7669F5-3462-F6B8-E595-18E08988C83C}"/>
                </a:ext>
              </a:extLst>
            </p:cNvPr>
            <p:cNvGrpSpPr/>
            <p:nvPr/>
          </p:nvGrpSpPr>
          <p:grpSpPr>
            <a:xfrm>
              <a:off x="7287122" y="1969723"/>
              <a:ext cx="1219413" cy="247300"/>
              <a:chOff x="7287122" y="1969723"/>
              <a:chExt cx="1219413" cy="247300"/>
            </a:xfrm>
          </p:grpSpPr>
          <p:sp>
            <p:nvSpPr>
              <p:cNvPr id="525" name="Google Shape;8788;p75">
                <a:extLst>
                  <a:ext uri="{FF2B5EF4-FFF2-40B4-BE49-F238E27FC236}">
                    <a16:creationId xmlns:a16="http://schemas.microsoft.com/office/drawing/2014/main" id="{6833196D-0167-A3D2-1CE3-F5E3BD5C6794}"/>
                  </a:ext>
                </a:extLst>
              </p:cNvPr>
              <p:cNvSpPr/>
              <p:nvPr/>
            </p:nvSpPr>
            <p:spPr>
              <a:xfrm flipH="1">
                <a:off x="8366247" y="1969723"/>
                <a:ext cx="140288" cy="247300"/>
              </a:xfrm>
              <a:custGeom>
                <a:avLst/>
                <a:gdLst/>
                <a:ahLst/>
                <a:cxnLst/>
                <a:rect l="l" t="t" r="r" b="b"/>
                <a:pathLst>
                  <a:path w="14992" h="26428" extrusionOk="0">
                    <a:moveTo>
                      <a:pt x="31" y="0"/>
                    </a:moveTo>
                    <a:cubicBezTo>
                      <a:pt x="25" y="0"/>
                      <a:pt x="19" y="0"/>
                      <a:pt x="13" y="0"/>
                    </a:cubicBezTo>
                    <a:lnTo>
                      <a:pt x="0" y="0"/>
                    </a:lnTo>
                    <a:lnTo>
                      <a:pt x="0" y="26407"/>
                    </a:lnTo>
                    <a:lnTo>
                      <a:pt x="13" y="26427"/>
                    </a:lnTo>
                    <a:lnTo>
                      <a:pt x="14992" y="1860"/>
                    </a:lnTo>
                    <a:cubicBezTo>
                      <a:pt x="10391" y="663"/>
                      <a:pt x="5335" y="0"/>
                      <a:pt x="3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grpSp>
            <p:nvGrpSpPr>
              <p:cNvPr id="526" name="Google Shape;8789;p75">
                <a:extLst>
                  <a:ext uri="{FF2B5EF4-FFF2-40B4-BE49-F238E27FC236}">
                    <a16:creationId xmlns:a16="http://schemas.microsoft.com/office/drawing/2014/main" id="{C671FC66-B408-8E3A-373C-429B6A96769E}"/>
                  </a:ext>
                </a:extLst>
              </p:cNvPr>
              <p:cNvGrpSpPr/>
              <p:nvPr/>
            </p:nvGrpSpPr>
            <p:grpSpPr>
              <a:xfrm>
                <a:off x="7287122" y="2063892"/>
                <a:ext cx="1151753" cy="73428"/>
                <a:chOff x="7287122" y="2063892"/>
                <a:chExt cx="1151753" cy="73428"/>
              </a:xfrm>
            </p:grpSpPr>
            <p:sp>
              <p:nvSpPr>
                <p:cNvPr id="527" name="Google Shape;8790;p75">
                  <a:extLst>
                    <a:ext uri="{FF2B5EF4-FFF2-40B4-BE49-F238E27FC236}">
                      <a16:creationId xmlns:a16="http://schemas.microsoft.com/office/drawing/2014/main" id="{401B81BA-7A39-9EAD-22AE-EC253AF9B428}"/>
                    </a:ext>
                  </a:extLst>
                </p:cNvPr>
                <p:cNvSpPr/>
                <p:nvPr/>
              </p:nvSpPr>
              <p:spPr>
                <a:xfrm flipH="1">
                  <a:off x="7287122" y="2063892"/>
                  <a:ext cx="507103" cy="7342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24" h="7847" extrusionOk="0">
                      <a:moveTo>
                        <a:pt x="0" y="1"/>
                      </a:moveTo>
                      <a:lnTo>
                        <a:pt x="0" y="7847"/>
                      </a:lnTo>
                      <a:lnTo>
                        <a:pt x="35123" y="7847"/>
                      </a:lnTo>
                      <a:lnTo>
                        <a:pt x="35123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solidFill>
                      <a:srgbClr val="00B050"/>
                    </a:solidFill>
                    <a:cs typeface="B Nazanin" panose="00000400000000000000" pitchFamily="2" charset="-78"/>
                  </a:endParaRPr>
                </a:p>
              </p:txBody>
            </p:sp>
            <p:cxnSp>
              <p:nvCxnSpPr>
                <p:cNvPr id="528" name="Google Shape;8791;p75">
                  <a:extLst>
                    <a:ext uri="{FF2B5EF4-FFF2-40B4-BE49-F238E27FC236}">
                      <a16:creationId xmlns:a16="http://schemas.microsoft.com/office/drawing/2014/main" id="{67B1B22D-7ADA-A828-A5A8-28356B4207CC}"/>
                    </a:ext>
                  </a:extLst>
                </p:cNvPr>
                <p:cNvCxnSpPr/>
                <p:nvPr/>
              </p:nvCxnSpPr>
              <p:spPr>
                <a:xfrm rot="10800000">
                  <a:off x="7818475" y="2100600"/>
                  <a:ext cx="6204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510" name="Google Shape;8792;p75">
              <a:extLst>
                <a:ext uri="{FF2B5EF4-FFF2-40B4-BE49-F238E27FC236}">
                  <a16:creationId xmlns:a16="http://schemas.microsoft.com/office/drawing/2014/main" id="{2AAA36FB-A560-9BE6-DFB9-FEFE4156C6CE}"/>
                </a:ext>
              </a:extLst>
            </p:cNvPr>
            <p:cNvGrpSpPr/>
            <p:nvPr/>
          </p:nvGrpSpPr>
          <p:grpSpPr>
            <a:xfrm>
              <a:off x="7287122" y="1712201"/>
              <a:ext cx="1219403" cy="246767"/>
              <a:chOff x="7287122" y="1712201"/>
              <a:chExt cx="1219403" cy="246767"/>
            </a:xfrm>
          </p:grpSpPr>
          <p:sp>
            <p:nvSpPr>
              <p:cNvPr id="521" name="Google Shape;8793;p75">
                <a:extLst>
                  <a:ext uri="{FF2B5EF4-FFF2-40B4-BE49-F238E27FC236}">
                    <a16:creationId xmlns:a16="http://schemas.microsoft.com/office/drawing/2014/main" id="{2257ABF0-85AB-C8E8-77A7-A2E3E6188264}"/>
                  </a:ext>
                </a:extLst>
              </p:cNvPr>
              <p:cNvSpPr/>
              <p:nvPr/>
            </p:nvSpPr>
            <p:spPr>
              <a:xfrm flipH="1">
                <a:off x="8226249" y="1712201"/>
                <a:ext cx="280276" cy="246767"/>
              </a:xfrm>
              <a:custGeom>
                <a:avLst/>
                <a:gdLst/>
                <a:ahLst/>
                <a:cxnLst/>
                <a:rect l="l" t="t" r="r" b="b"/>
                <a:pathLst>
                  <a:path w="29952" h="26371" extrusionOk="0">
                    <a:moveTo>
                      <a:pt x="1" y="0"/>
                    </a:moveTo>
                    <a:lnTo>
                      <a:pt x="1" y="24234"/>
                    </a:lnTo>
                    <a:lnTo>
                      <a:pt x="14" y="24234"/>
                    </a:lnTo>
                    <a:cubicBezTo>
                      <a:pt x="14" y="24234"/>
                      <a:pt x="203" y="24229"/>
                      <a:pt x="558" y="24229"/>
                    </a:cubicBezTo>
                    <a:cubicBezTo>
                      <a:pt x="2473" y="24229"/>
                      <a:pt x="9215" y="24384"/>
                      <a:pt x="17213" y="26370"/>
                    </a:cubicBezTo>
                    <a:lnTo>
                      <a:pt x="29952" y="5713"/>
                    </a:lnTo>
                    <a:cubicBezTo>
                      <a:pt x="29952" y="5713"/>
                      <a:pt x="20827" y="0"/>
                      <a:pt x="14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grpSp>
            <p:nvGrpSpPr>
              <p:cNvPr id="522" name="Google Shape;8794;p75">
                <a:extLst>
                  <a:ext uri="{FF2B5EF4-FFF2-40B4-BE49-F238E27FC236}">
                    <a16:creationId xmlns:a16="http://schemas.microsoft.com/office/drawing/2014/main" id="{C2B031D9-A1D1-A725-8B13-96B5675EEA89}"/>
                  </a:ext>
                </a:extLst>
              </p:cNvPr>
              <p:cNvGrpSpPr/>
              <p:nvPr/>
            </p:nvGrpSpPr>
            <p:grpSpPr>
              <a:xfrm>
                <a:off x="7287122" y="1842861"/>
                <a:ext cx="1005303" cy="73419"/>
                <a:chOff x="7287122" y="1842861"/>
                <a:chExt cx="1005303" cy="73419"/>
              </a:xfrm>
            </p:grpSpPr>
            <p:sp>
              <p:nvSpPr>
                <p:cNvPr id="523" name="Google Shape;8795;p75">
                  <a:extLst>
                    <a:ext uri="{FF2B5EF4-FFF2-40B4-BE49-F238E27FC236}">
                      <a16:creationId xmlns:a16="http://schemas.microsoft.com/office/drawing/2014/main" id="{0D8C221F-6E36-6573-B911-603089167263}"/>
                    </a:ext>
                  </a:extLst>
                </p:cNvPr>
                <p:cNvSpPr/>
                <p:nvPr/>
              </p:nvSpPr>
              <p:spPr>
                <a:xfrm flipH="1">
                  <a:off x="7287122" y="1842861"/>
                  <a:ext cx="507103" cy="734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24" h="7846" extrusionOk="0">
                      <a:moveTo>
                        <a:pt x="0" y="1"/>
                      </a:moveTo>
                      <a:lnTo>
                        <a:pt x="0" y="7845"/>
                      </a:lnTo>
                      <a:lnTo>
                        <a:pt x="35123" y="7845"/>
                      </a:lnTo>
                      <a:lnTo>
                        <a:pt x="35123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solidFill>
                      <a:srgbClr val="00B050"/>
                    </a:solidFill>
                    <a:cs typeface="B Nazanin" panose="00000400000000000000" pitchFamily="2" charset="-78"/>
                  </a:endParaRPr>
                </a:p>
              </p:txBody>
            </p:sp>
            <p:cxnSp>
              <p:nvCxnSpPr>
                <p:cNvPr id="524" name="Google Shape;8796;p75">
                  <a:extLst>
                    <a:ext uri="{FF2B5EF4-FFF2-40B4-BE49-F238E27FC236}">
                      <a16:creationId xmlns:a16="http://schemas.microsoft.com/office/drawing/2014/main" id="{3860F504-A7CC-598C-D054-73C08AF8BDA3}"/>
                    </a:ext>
                  </a:extLst>
                </p:cNvPr>
                <p:cNvCxnSpPr/>
                <p:nvPr/>
              </p:nvCxnSpPr>
              <p:spPr>
                <a:xfrm rot="10800000">
                  <a:off x="7818425" y="1879575"/>
                  <a:ext cx="4740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511" name="Google Shape;8797;p75">
              <a:extLst>
                <a:ext uri="{FF2B5EF4-FFF2-40B4-BE49-F238E27FC236}">
                  <a16:creationId xmlns:a16="http://schemas.microsoft.com/office/drawing/2014/main" id="{8E93A6AD-B4B1-6F7B-F224-6A5108DBAC21}"/>
                </a:ext>
              </a:extLst>
            </p:cNvPr>
            <p:cNvGrpSpPr/>
            <p:nvPr/>
          </p:nvGrpSpPr>
          <p:grpSpPr>
            <a:xfrm>
              <a:off x="7287122" y="1447520"/>
              <a:ext cx="1219403" cy="286667"/>
              <a:chOff x="7287122" y="1447520"/>
              <a:chExt cx="1219403" cy="286667"/>
            </a:xfrm>
          </p:grpSpPr>
          <p:sp>
            <p:nvSpPr>
              <p:cNvPr id="517" name="Google Shape;8798;p75">
                <a:extLst>
                  <a:ext uri="{FF2B5EF4-FFF2-40B4-BE49-F238E27FC236}">
                    <a16:creationId xmlns:a16="http://schemas.microsoft.com/office/drawing/2014/main" id="{1AA8C0E6-9130-05F8-6F96-BE51B0B2AAD7}"/>
                  </a:ext>
                </a:extLst>
              </p:cNvPr>
              <p:cNvSpPr/>
              <p:nvPr/>
            </p:nvSpPr>
            <p:spPr>
              <a:xfrm flipH="1">
                <a:off x="8087665" y="1447520"/>
                <a:ext cx="418860" cy="286667"/>
              </a:xfrm>
              <a:custGeom>
                <a:avLst/>
                <a:gdLst/>
                <a:ahLst/>
                <a:cxnLst/>
                <a:rect l="l" t="t" r="r" b="b"/>
                <a:pathLst>
                  <a:path w="44762" h="30635" extrusionOk="0">
                    <a:moveTo>
                      <a:pt x="1" y="1"/>
                    </a:moveTo>
                    <a:lnTo>
                      <a:pt x="1" y="24648"/>
                    </a:lnTo>
                    <a:lnTo>
                      <a:pt x="14" y="24648"/>
                    </a:lnTo>
                    <a:cubicBezTo>
                      <a:pt x="5607" y="24648"/>
                      <a:pt x="18560" y="25130"/>
                      <a:pt x="31390" y="30635"/>
                    </a:cubicBezTo>
                    <a:lnTo>
                      <a:pt x="44761" y="10327"/>
                    </a:lnTo>
                    <a:cubicBezTo>
                      <a:pt x="44761" y="10327"/>
                      <a:pt x="27304" y="1"/>
                      <a:pt x="14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grpSp>
            <p:nvGrpSpPr>
              <p:cNvPr id="518" name="Google Shape;8799;p75">
                <a:extLst>
                  <a:ext uri="{FF2B5EF4-FFF2-40B4-BE49-F238E27FC236}">
                    <a16:creationId xmlns:a16="http://schemas.microsoft.com/office/drawing/2014/main" id="{90A94C10-DDEC-7DE5-2398-F4206F943997}"/>
                  </a:ext>
                </a:extLst>
              </p:cNvPr>
              <p:cNvGrpSpPr/>
              <p:nvPr/>
            </p:nvGrpSpPr>
            <p:grpSpPr>
              <a:xfrm>
                <a:off x="7287122" y="1581977"/>
                <a:ext cx="852803" cy="73428"/>
                <a:chOff x="7287122" y="1581977"/>
                <a:chExt cx="852803" cy="73428"/>
              </a:xfrm>
            </p:grpSpPr>
            <p:sp>
              <p:nvSpPr>
                <p:cNvPr id="519" name="Google Shape;8800;p75">
                  <a:extLst>
                    <a:ext uri="{FF2B5EF4-FFF2-40B4-BE49-F238E27FC236}">
                      <a16:creationId xmlns:a16="http://schemas.microsoft.com/office/drawing/2014/main" id="{0ED0B6D3-80E8-E91B-2C58-D2F6800B0382}"/>
                    </a:ext>
                  </a:extLst>
                </p:cNvPr>
                <p:cNvSpPr/>
                <p:nvPr/>
              </p:nvSpPr>
              <p:spPr>
                <a:xfrm flipH="1">
                  <a:off x="7287122" y="1581977"/>
                  <a:ext cx="507103" cy="7342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24" h="7847" extrusionOk="0">
                      <a:moveTo>
                        <a:pt x="0" y="1"/>
                      </a:moveTo>
                      <a:lnTo>
                        <a:pt x="0" y="7847"/>
                      </a:lnTo>
                      <a:lnTo>
                        <a:pt x="35123" y="7847"/>
                      </a:lnTo>
                      <a:lnTo>
                        <a:pt x="35123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solidFill>
                      <a:srgbClr val="00B050"/>
                    </a:solidFill>
                    <a:cs typeface="B Nazanin" panose="00000400000000000000" pitchFamily="2" charset="-78"/>
                  </a:endParaRPr>
                </a:p>
              </p:txBody>
            </p:sp>
            <p:cxnSp>
              <p:nvCxnSpPr>
                <p:cNvPr id="520" name="Google Shape;8801;p75">
                  <a:extLst>
                    <a:ext uri="{FF2B5EF4-FFF2-40B4-BE49-F238E27FC236}">
                      <a16:creationId xmlns:a16="http://schemas.microsoft.com/office/drawing/2014/main" id="{C8B6BBB8-29D0-239B-5599-56E4B1DAB799}"/>
                    </a:ext>
                  </a:extLst>
                </p:cNvPr>
                <p:cNvCxnSpPr/>
                <p:nvPr/>
              </p:nvCxnSpPr>
              <p:spPr>
                <a:xfrm rot="10800000">
                  <a:off x="7818325" y="1618700"/>
                  <a:ext cx="3216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512" name="Google Shape;8802;p75">
              <a:extLst>
                <a:ext uri="{FF2B5EF4-FFF2-40B4-BE49-F238E27FC236}">
                  <a16:creationId xmlns:a16="http://schemas.microsoft.com/office/drawing/2014/main" id="{940296FA-64E1-872B-C618-498169E5BCE2}"/>
                </a:ext>
              </a:extLst>
            </p:cNvPr>
            <p:cNvGrpSpPr/>
            <p:nvPr/>
          </p:nvGrpSpPr>
          <p:grpSpPr>
            <a:xfrm>
              <a:off x="7287122" y="1165658"/>
              <a:ext cx="1219403" cy="344253"/>
              <a:chOff x="7287122" y="1165658"/>
              <a:chExt cx="1219403" cy="344253"/>
            </a:xfrm>
          </p:grpSpPr>
          <p:sp>
            <p:nvSpPr>
              <p:cNvPr id="513" name="Google Shape;8803;p75">
                <a:extLst>
                  <a:ext uri="{FF2B5EF4-FFF2-40B4-BE49-F238E27FC236}">
                    <a16:creationId xmlns:a16="http://schemas.microsoft.com/office/drawing/2014/main" id="{C9711B4D-A6D5-BC57-1DBB-E85A04419E6D}"/>
                  </a:ext>
                </a:extLst>
              </p:cNvPr>
              <p:cNvSpPr/>
              <p:nvPr/>
            </p:nvSpPr>
            <p:spPr>
              <a:xfrm flipH="1">
                <a:off x="7919557" y="1165658"/>
                <a:ext cx="586968" cy="344253"/>
              </a:xfrm>
              <a:custGeom>
                <a:avLst/>
                <a:gdLst/>
                <a:ahLst/>
                <a:cxnLst/>
                <a:rect l="l" t="t" r="r" b="b"/>
                <a:pathLst>
                  <a:path w="62727" h="36789" extrusionOk="0">
                    <a:moveTo>
                      <a:pt x="1" y="1"/>
                    </a:moveTo>
                    <a:lnTo>
                      <a:pt x="1" y="25976"/>
                    </a:lnTo>
                    <a:lnTo>
                      <a:pt x="17" y="25976"/>
                    </a:lnTo>
                    <a:cubicBezTo>
                      <a:pt x="74" y="25976"/>
                      <a:pt x="588" y="25960"/>
                      <a:pt x="1487" y="25960"/>
                    </a:cubicBezTo>
                    <a:cubicBezTo>
                      <a:pt x="7235" y="25960"/>
                      <a:pt x="28709" y="26646"/>
                      <a:pt x="46867" y="36789"/>
                    </a:cubicBezTo>
                    <a:lnTo>
                      <a:pt x="62726" y="12728"/>
                    </a:lnTo>
                    <a:cubicBezTo>
                      <a:pt x="62726" y="12728"/>
                      <a:pt x="39312" y="2"/>
                      <a:pt x="17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grpSp>
            <p:nvGrpSpPr>
              <p:cNvPr id="514" name="Google Shape;8804;p75">
                <a:extLst>
                  <a:ext uri="{FF2B5EF4-FFF2-40B4-BE49-F238E27FC236}">
                    <a16:creationId xmlns:a16="http://schemas.microsoft.com/office/drawing/2014/main" id="{DF639EF4-7D11-D497-FF58-BDBECC2EB738}"/>
                  </a:ext>
                </a:extLst>
              </p:cNvPr>
              <p:cNvGrpSpPr/>
              <p:nvPr/>
            </p:nvGrpSpPr>
            <p:grpSpPr>
              <a:xfrm>
                <a:off x="7287122" y="1341025"/>
                <a:ext cx="695703" cy="73419"/>
                <a:chOff x="7287122" y="1341025"/>
                <a:chExt cx="695703" cy="73419"/>
              </a:xfrm>
            </p:grpSpPr>
            <p:sp>
              <p:nvSpPr>
                <p:cNvPr id="515" name="Google Shape;8805;p75">
                  <a:extLst>
                    <a:ext uri="{FF2B5EF4-FFF2-40B4-BE49-F238E27FC236}">
                      <a16:creationId xmlns:a16="http://schemas.microsoft.com/office/drawing/2014/main" id="{D15D919F-7AFA-04BD-3449-2D6893CBE9C5}"/>
                    </a:ext>
                  </a:extLst>
                </p:cNvPr>
                <p:cNvSpPr/>
                <p:nvPr/>
              </p:nvSpPr>
              <p:spPr>
                <a:xfrm flipH="1">
                  <a:off x="7287122" y="1341025"/>
                  <a:ext cx="507103" cy="734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24" h="7846" extrusionOk="0">
                      <a:moveTo>
                        <a:pt x="0" y="1"/>
                      </a:moveTo>
                      <a:lnTo>
                        <a:pt x="0" y="7845"/>
                      </a:lnTo>
                      <a:lnTo>
                        <a:pt x="35123" y="7845"/>
                      </a:lnTo>
                      <a:lnTo>
                        <a:pt x="35123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solidFill>
                      <a:srgbClr val="00B050"/>
                    </a:solidFill>
                    <a:cs typeface="B Nazanin" panose="00000400000000000000" pitchFamily="2" charset="-78"/>
                  </a:endParaRPr>
                </a:p>
              </p:txBody>
            </p:sp>
            <p:cxnSp>
              <p:nvCxnSpPr>
                <p:cNvPr id="516" name="Google Shape;8806;p75">
                  <a:extLst>
                    <a:ext uri="{FF2B5EF4-FFF2-40B4-BE49-F238E27FC236}">
                      <a16:creationId xmlns:a16="http://schemas.microsoft.com/office/drawing/2014/main" id="{8F6D16DB-CFF8-B324-9CCE-AD294481D3C7}"/>
                    </a:ext>
                  </a:extLst>
                </p:cNvPr>
                <p:cNvCxnSpPr/>
                <p:nvPr/>
              </p:nvCxnSpPr>
              <p:spPr>
                <a:xfrm rot="10800000">
                  <a:off x="7818425" y="1377750"/>
                  <a:ext cx="1644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869FB1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</p:grpSp>
      <p:sp>
        <p:nvSpPr>
          <p:cNvPr id="529" name="Google Shape;1529;p70">
            <a:extLst>
              <a:ext uri="{FF2B5EF4-FFF2-40B4-BE49-F238E27FC236}">
                <a16:creationId xmlns:a16="http://schemas.microsoft.com/office/drawing/2014/main" id="{50D748FD-335F-2BD5-5036-E44FA4EE747F}"/>
              </a:ext>
            </a:extLst>
          </p:cNvPr>
          <p:cNvSpPr txBox="1">
            <a:spLocks/>
          </p:cNvSpPr>
          <p:nvPr/>
        </p:nvSpPr>
        <p:spPr>
          <a:xfrm>
            <a:off x="919749" y="337604"/>
            <a:ext cx="15421200" cy="964800"/>
          </a:xfrm>
          <a:prstGeom prst="rect">
            <a:avLst/>
          </a:prstGeom>
        </p:spPr>
        <p:txBody>
          <a:bodyPr spcFirstLastPara="1" wrap="square" lIns="182850" tIns="182850" rIns="182850" bIns="18285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 rtl="1"/>
            <a:r>
              <a:rPr lang="fa-IR" sz="4000" dirty="0">
                <a:solidFill>
                  <a:srgbClr val="00B050"/>
                </a:solidFill>
                <a:cs typeface="B Nazanin" panose="00000400000000000000" pitchFamily="2" charset="-78"/>
              </a:rPr>
              <a:t>انواع نمودارهای خلاقانه:</a:t>
            </a:r>
          </a:p>
        </p:txBody>
      </p:sp>
    </p:spTree>
    <p:extLst>
      <p:ext uri="{BB962C8B-B14F-4D97-AF65-F5344CB8AC3E}">
        <p14:creationId xmlns:p14="http://schemas.microsoft.com/office/powerpoint/2010/main" val="424048114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2918160" y="768240"/>
            <a:ext cx="239760" cy="226080"/>
            <a:chOff x="0" y="0"/>
            <a:chExt cx="319680" cy="301440"/>
          </a:xfrm>
        </p:grpSpPr>
        <p:sp>
          <p:nvSpPr>
            <p:cNvPr id="3" name="Freeform 3"/>
            <p:cNvSpPr/>
            <p:nvPr/>
          </p:nvSpPr>
          <p:spPr>
            <a:xfrm>
              <a:off x="0" y="762"/>
              <a:ext cx="319659" cy="301498"/>
            </a:xfrm>
            <a:custGeom>
              <a:avLst/>
              <a:gdLst/>
              <a:ahLst/>
              <a:cxnLst/>
              <a:rect l="l" t="t" r="r" b="b"/>
              <a:pathLst>
                <a:path w="319659" h="301498">
                  <a:moveTo>
                    <a:pt x="154051" y="0"/>
                  </a:moveTo>
                  <a:cubicBezTo>
                    <a:pt x="77470" y="0"/>
                    <a:pt x="0" y="71755"/>
                    <a:pt x="0" y="158115"/>
                  </a:cubicBezTo>
                  <a:cubicBezTo>
                    <a:pt x="0" y="229743"/>
                    <a:pt x="77470" y="301498"/>
                    <a:pt x="154051" y="301498"/>
                  </a:cubicBezTo>
                  <a:cubicBezTo>
                    <a:pt x="243078" y="301498"/>
                    <a:pt x="319659" y="229743"/>
                    <a:pt x="319659" y="158115"/>
                  </a:cubicBezTo>
                  <a:cubicBezTo>
                    <a:pt x="319659" y="71755"/>
                    <a:pt x="243078" y="0"/>
                    <a:pt x="154051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4" name="Group 4"/>
          <p:cNvGrpSpPr/>
          <p:nvPr/>
        </p:nvGrpSpPr>
        <p:grpSpPr>
          <a:xfrm>
            <a:off x="7632720" y="2178000"/>
            <a:ext cx="354240" cy="323280"/>
            <a:chOff x="0" y="0"/>
            <a:chExt cx="472320" cy="431040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472313" cy="431038"/>
            </a:xfrm>
            <a:custGeom>
              <a:avLst/>
              <a:gdLst/>
              <a:ahLst/>
              <a:cxnLst/>
              <a:rect l="l" t="t" r="r" b="b"/>
              <a:pathLst>
                <a:path w="472313" h="431038">
                  <a:moveTo>
                    <a:pt x="229997" y="0"/>
                  </a:moveTo>
                  <a:cubicBezTo>
                    <a:pt x="101092" y="0"/>
                    <a:pt x="0" y="97790"/>
                    <a:pt x="0" y="215519"/>
                  </a:cubicBezTo>
                  <a:cubicBezTo>
                    <a:pt x="0" y="336423"/>
                    <a:pt x="101092" y="431038"/>
                    <a:pt x="229997" y="431038"/>
                  </a:cubicBezTo>
                  <a:cubicBezTo>
                    <a:pt x="371221" y="431038"/>
                    <a:pt x="472313" y="336423"/>
                    <a:pt x="472313" y="215519"/>
                  </a:cubicBezTo>
                  <a:cubicBezTo>
                    <a:pt x="472313" y="97790"/>
                    <a:pt x="371348" y="0"/>
                    <a:pt x="229997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6" name="Group 6"/>
          <p:cNvGrpSpPr/>
          <p:nvPr/>
        </p:nvGrpSpPr>
        <p:grpSpPr>
          <a:xfrm>
            <a:off x="6245280" y="720000"/>
            <a:ext cx="354240" cy="323280"/>
            <a:chOff x="0" y="0"/>
            <a:chExt cx="472320" cy="431040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472313" cy="431038"/>
            </a:xfrm>
            <a:custGeom>
              <a:avLst/>
              <a:gdLst/>
              <a:ahLst/>
              <a:cxnLst/>
              <a:rect l="l" t="t" r="r" b="b"/>
              <a:pathLst>
                <a:path w="472313" h="431038">
                  <a:moveTo>
                    <a:pt x="229997" y="0"/>
                  </a:moveTo>
                  <a:cubicBezTo>
                    <a:pt x="101092" y="0"/>
                    <a:pt x="0" y="97790"/>
                    <a:pt x="0" y="215519"/>
                  </a:cubicBezTo>
                  <a:cubicBezTo>
                    <a:pt x="0" y="336423"/>
                    <a:pt x="101092" y="431038"/>
                    <a:pt x="229997" y="431038"/>
                  </a:cubicBezTo>
                  <a:cubicBezTo>
                    <a:pt x="371221" y="431038"/>
                    <a:pt x="472313" y="336423"/>
                    <a:pt x="472313" y="215519"/>
                  </a:cubicBezTo>
                  <a:cubicBezTo>
                    <a:pt x="472313" y="97790"/>
                    <a:pt x="371348" y="0"/>
                    <a:pt x="229997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986400" y="8946720"/>
            <a:ext cx="354240" cy="323280"/>
            <a:chOff x="0" y="0"/>
            <a:chExt cx="472320" cy="431040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472313" cy="431038"/>
            </a:xfrm>
            <a:custGeom>
              <a:avLst/>
              <a:gdLst/>
              <a:ahLst/>
              <a:cxnLst/>
              <a:rect l="l" t="t" r="r" b="b"/>
              <a:pathLst>
                <a:path w="472313" h="431038">
                  <a:moveTo>
                    <a:pt x="229997" y="0"/>
                  </a:moveTo>
                  <a:cubicBezTo>
                    <a:pt x="101092" y="0"/>
                    <a:pt x="0" y="97790"/>
                    <a:pt x="0" y="215519"/>
                  </a:cubicBezTo>
                  <a:cubicBezTo>
                    <a:pt x="0" y="336423"/>
                    <a:pt x="101092" y="431038"/>
                    <a:pt x="229997" y="431038"/>
                  </a:cubicBezTo>
                  <a:cubicBezTo>
                    <a:pt x="371221" y="431038"/>
                    <a:pt x="472313" y="336423"/>
                    <a:pt x="472313" y="215519"/>
                  </a:cubicBezTo>
                  <a:cubicBezTo>
                    <a:pt x="472313" y="97790"/>
                    <a:pt x="371348" y="0"/>
                    <a:pt x="229997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10" name="Group 10"/>
          <p:cNvGrpSpPr/>
          <p:nvPr/>
        </p:nvGrpSpPr>
        <p:grpSpPr>
          <a:xfrm>
            <a:off x="6551280" y="9473040"/>
            <a:ext cx="354240" cy="323280"/>
            <a:chOff x="0" y="0"/>
            <a:chExt cx="472320" cy="431040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472313" cy="431038"/>
            </a:xfrm>
            <a:custGeom>
              <a:avLst/>
              <a:gdLst/>
              <a:ahLst/>
              <a:cxnLst/>
              <a:rect l="l" t="t" r="r" b="b"/>
              <a:pathLst>
                <a:path w="472313" h="431038">
                  <a:moveTo>
                    <a:pt x="229997" y="0"/>
                  </a:moveTo>
                  <a:cubicBezTo>
                    <a:pt x="101092" y="0"/>
                    <a:pt x="0" y="97790"/>
                    <a:pt x="0" y="215519"/>
                  </a:cubicBezTo>
                  <a:cubicBezTo>
                    <a:pt x="0" y="336423"/>
                    <a:pt x="101092" y="431038"/>
                    <a:pt x="229997" y="431038"/>
                  </a:cubicBezTo>
                  <a:cubicBezTo>
                    <a:pt x="371221" y="431038"/>
                    <a:pt x="472313" y="336423"/>
                    <a:pt x="472313" y="215519"/>
                  </a:cubicBezTo>
                  <a:cubicBezTo>
                    <a:pt x="472313" y="97790"/>
                    <a:pt x="371348" y="0"/>
                    <a:pt x="229997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12" name="Group 12"/>
          <p:cNvGrpSpPr/>
          <p:nvPr/>
        </p:nvGrpSpPr>
        <p:grpSpPr>
          <a:xfrm>
            <a:off x="986400" y="4669200"/>
            <a:ext cx="354240" cy="323280"/>
            <a:chOff x="0" y="0"/>
            <a:chExt cx="472320" cy="431040"/>
          </a:xfrm>
        </p:grpSpPr>
        <p:sp>
          <p:nvSpPr>
            <p:cNvPr id="13" name="Freeform 13"/>
            <p:cNvSpPr/>
            <p:nvPr/>
          </p:nvSpPr>
          <p:spPr>
            <a:xfrm>
              <a:off x="0" y="0"/>
              <a:ext cx="472313" cy="431038"/>
            </a:xfrm>
            <a:custGeom>
              <a:avLst/>
              <a:gdLst/>
              <a:ahLst/>
              <a:cxnLst/>
              <a:rect l="l" t="t" r="r" b="b"/>
              <a:pathLst>
                <a:path w="472313" h="431038">
                  <a:moveTo>
                    <a:pt x="229997" y="0"/>
                  </a:moveTo>
                  <a:cubicBezTo>
                    <a:pt x="101092" y="0"/>
                    <a:pt x="0" y="97790"/>
                    <a:pt x="0" y="215519"/>
                  </a:cubicBezTo>
                  <a:cubicBezTo>
                    <a:pt x="0" y="336423"/>
                    <a:pt x="101092" y="431038"/>
                    <a:pt x="229997" y="431038"/>
                  </a:cubicBezTo>
                  <a:cubicBezTo>
                    <a:pt x="371221" y="431038"/>
                    <a:pt x="472313" y="336423"/>
                    <a:pt x="472313" y="215519"/>
                  </a:cubicBezTo>
                  <a:cubicBezTo>
                    <a:pt x="472313" y="97790"/>
                    <a:pt x="371348" y="0"/>
                    <a:pt x="229997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14" name="Group 14"/>
          <p:cNvGrpSpPr/>
          <p:nvPr/>
        </p:nvGrpSpPr>
        <p:grpSpPr>
          <a:xfrm>
            <a:off x="2161440" y="375120"/>
            <a:ext cx="345600" cy="331920"/>
            <a:chOff x="0" y="0"/>
            <a:chExt cx="460800" cy="442560"/>
          </a:xfrm>
        </p:grpSpPr>
        <p:sp>
          <p:nvSpPr>
            <p:cNvPr id="15" name="Freeform 15"/>
            <p:cNvSpPr/>
            <p:nvPr/>
          </p:nvSpPr>
          <p:spPr>
            <a:xfrm>
              <a:off x="762" y="762"/>
              <a:ext cx="460883" cy="442595"/>
            </a:xfrm>
            <a:custGeom>
              <a:avLst/>
              <a:gdLst/>
              <a:ahLst/>
              <a:cxnLst/>
              <a:rect l="l" t="t" r="r" b="b"/>
              <a:pathLst>
                <a:path w="460883" h="442595">
                  <a:moveTo>
                    <a:pt x="230886" y="0"/>
                  </a:moveTo>
                  <a:cubicBezTo>
                    <a:pt x="101473" y="0"/>
                    <a:pt x="0" y="94615"/>
                    <a:pt x="0" y="227076"/>
                  </a:cubicBezTo>
                  <a:cubicBezTo>
                    <a:pt x="0" y="347091"/>
                    <a:pt x="101346" y="442595"/>
                    <a:pt x="230759" y="442595"/>
                  </a:cubicBezTo>
                  <a:cubicBezTo>
                    <a:pt x="356870" y="442595"/>
                    <a:pt x="460756" y="347218"/>
                    <a:pt x="460756" y="227076"/>
                  </a:cubicBezTo>
                  <a:cubicBezTo>
                    <a:pt x="460883" y="94615"/>
                    <a:pt x="356997" y="0"/>
                    <a:pt x="230886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16" name="Group 16"/>
          <p:cNvGrpSpPr/>
          <p:nvPr/>
        </p:nvGrpSpPr>
        <p:grpSpPr>
          <a:xfrm>
            <a:off x="2319120" y="9318960"/>
            <a:ext cx="154800" cy="145440"/>
            <a:chOff x="0" y="0"/>
            <a:chExt cx="206400" cy="193920"/>
          </a:xfrm>
        </p:grpSpPr>
        <p:sp>
          <p:nvSpPr>
            <p:cNvPr id="17" name="Freeform 17"/>
            <p:cNvSpPr/>
            <p:nvPr/>
          </p:nvSpPr>
          <p:spPr>
            <a:xfrm>
              <a:off x="0" y="762"/>
              <a:ext cx="206375" cy="193929"/>
            </a:xfrm>
            <a:custGeom>
              <a:avLst/>
              <a:gdLst/>
              <a:ahLst/>
              <a:cxnLst/>
              <a:rect l="l" t="t" r="r" b="b"/>
              <a:pathLst>
                <a:path w="206375" h="193929">
                  <a:moveTo>
                    <a:pt x="103632" y="0"/>
                  </a:moveTo>
                  <a:cubicBezTo>
                    <a:pt x="50165" y="0"/>
                    <a:pt x="0" y="47371"/>
                    <a:pt x="0" y="97028"/>
                  </a:cubicBezTo>
                  <a:cubicBezTo>
                    <a:pt x="0" y="146685"/>
                    <a:pt x="50165" y="193929"/>
                    <a:pt x="103632" y="193929"/>
                  </a:cubicBezTo>
                  <a:cubicBezTo>
                    <a:pt x="156337" y="193929"/>
                    <a:pt x="206375" y="146685"/>
                    <a:pt x="206375" y="97028"/>
                  </a:cubicBezTo>
                  <a:cubicBezTo>
                    <a:pt x="206375" y="47371"/>
                    <a:pt x="156210" y="0"/>
                    <a:pt x="103632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18" name="Group 18"/>
          <p:cNvGrpSpPr/>
          <p:nvPr/>
        </p:nvGrpSpPr>
        <p:grpSpPr>
          <a:xfrm>
            <a:off x="5552640" y="652320"/>
            <a:ext cx="143280" cy="142560"/>
            <a:chOff x="0" y="0"/>
            <a:chExt cx="191040" cy="190080"/>
          </a:xfrm>
        </p:grpSpPr>
        <p:sp>
          <p:nvSpPr>
            <p:cNvPr id="19" name="Freeform 19"/>
            <p:cNvSpPr/>
            <p:nvPr/>
          </p:nvSpPr>
          <p:spPr>
            <a:xfrm>
              <a:off x="0" y="762"/>
              <a:ext cx="191135" cy="189992"/>
            </a:xfrm>
            <a:custGeom>
              <a:avLst/>
              <a:gdLst/>
              <a:ahLst/>
              <a:cxnLst/>
              <a:rect l="l" t="t" r="r" b="b"/>
              <a:pathLst>
                <a:path w="191135" h="189992">
                  <a:moveTo>
                    <a:pt x="101346" y="0"/>
                  </a:moveTo>
                  <a:cubicBezTo>
                    <a:pt x="49403" y="0"/>
                    <a:pt x="0" y="46355"/>
                    <a:pt x="0" y="94996"/>
                  </a:cubicBezTo>
                  <a:cubicBezTo>
                    <a:pt x="0" y="144399"/>
                    <a:pt x="49403" y="189992"/>
                    <a:pt x="101346" y="189992"/>
                  </a:cubicBezTo>
                  <a:cubicBezTo>
                    <a:pt x="154051" y="189992"/>
                    <a:pt x="191135" y="144399"/>
                    <a:pt x="191135" y="94996"/>
                  </a:cubicBezTo>
                  <a:cubicBezTo>
                    <a:pt x="191135" y="46355"/>
                    <a:pt x="154051" y="0"/>
                    <a:pt x="101346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20" name="Group 20"/>
          <p:cNvGrpSpPr/>
          <p:nvPr/>
        </p:nvGrpSpPr>
        <p:grpSpPr>
          <a:xfrm>
            <a:off x="1011600" y="3090240"/>
            <a:ext cx="239760" cy="226080"/>
            <a:chOff x="0" y="0"/>
            <a:chExt cx="319680" cy="301440"/>
          </a:xfrm>
        </p:grpSpPr>
        <p:sp>
          <p:nvSpPr>
            <p:cNvPr id="21" name="Freeform 21"/>
            <p:cNvSpPr/>
            <p:nvPr/>
          </p:nvSpPr>
          <p:spPr>
            <a:xfrm>
              <a:off x="0" y="762"/>
              <a:ext cx="319659" cy="301498"/>
            </a:xfrm>
            <a:custGeom>
              <a:avLst/>
              <a:gdLst/>
              <a:ahLst/>
              <a:cxnLst/>
              <a:rect l="l" t="t" r="r" b="b"/>
              <a:pathLst>
                <a:path w="319659" h="301498">
                  <a:moveTo>
                    <a:pt x="154051" y="0"/>
                  </a:moveTo>
                  <a:cubicBezTo>
                    <a:pt x="77470" y="0"/>
                    <a:pt x="0" y="71755"/>
                    <a:pt x="0" y="158115"/>
                  </a:cubicBezTo>
                  <a:cubicBezTo>
                    <a:pt x="0" y="229743"/>
                    <a:pt x="77470" y="301498"/>
                    <a:pt x="154051" y="301498"/>
                  </a:cubicBezTo>
                  <a:cubicBezTo>
                    <a:pt x="243078" y="301498"/>
                    <a:pt x="319659" y="229743"/>
                    <a:pt x="319659" y="158115"/>
                  </a:cubicBezTo>
                  <a:cubicBezTo>
                    <a:pt x="319659" y="71755"/>
                    <a:pt x="243078" y="0"/>
                    <a:pt x="154051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22" name="Group 22"/>
          <p:cNvGrpSpPr/>
          <p:nvPr/>
        </p:nvGrpSpPr>
        <p:grpSpPr>
          <a:xfrm>
            <a:off x="2016720" y="6176160"/>
            <a:ext cx="145440" cy="133920"/>
            <a:chOff x="0" y="0"/>
            <a:chExt cx="193920" cy="178560"/>
          </a:xfrm>
        </p:grpSpPr>
        <p:sp>
          <p:nvSpPr>
            <p:cNvPr id="23" name="Freeform 23"/>
            <p:cNvSpPr/>
            <p:nvPr/>
          </p:nvSpPr>
          <p:spPr>
            <a:xfrm>
              <a:off x="762" y="762"/>
              <a:ext cx="193929" cy="178562"/>
            </a:xfrm>
            <a:custGeom>
              <a:avLst/>
              <a:gdLst/>
              <a:ahLst/>
              <a:cxnLst/>
              <a:rect l="l" t="t" r="r" b="b"/>
              <a:pathLst>
                <a:path w="193929" h="178562">
                  <a:moveTo>
                    <a:pt x="89154" y="0"/>
                  </a:moveTo>
                  <a:cubicBezTo>
                    <a:pt x="39624" y="0"/>
                    <a:pt x="0" y="34798"/>
                    <a:pt x="0" y="83439"/>
                  </a:cubicBezTo>
                  <a:cubicBezTo>
                    <a:pt x="0" y="143764"/>
                    <a:pt x="39624" y="178562"/>
                    <a:pt x="89154" y="178562"/>
                  </a:cubicBezTo>
                  <a:cubicBezTo>
                    <a:pt x="141097" y="178562"/>
                    <a:pt x="193929" y="143764"/>
                    <a:pt x="193929" y="83439"/>
                  </a:cubicBezTo>
                  <a:cubicBezTo>
                    <a:pt x="193929" y="34798"/>
                    <a:pt x="141224" y="0"/>
                    <a:pt x="89154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24" name="Group 24"/>
          <p:cNvGrpSpPr/>
          <p:nvPr/>
        </p:nvGrpSpPr>
        <p:grpSpPr>
          <a:xfrm>
            <a:off x="3138480" y="3417840"/>
            <a:ext cx="143280" cy="144720"/>
            <a:chOff x="0" y="0"/>
            <a:chExt cx="191040" cy="192960"/>
          </a:xfrm>
        </p:grpSpPr>
        <p:sp>
          <p:nvSpPr>
            <p:cNvPr id="25" name="Freeform 25"/>
            <p:cNvSpPr/>
            <p:nvPr/>
          </p:nvSpPr>
          <p:spPr>
            <a:xfrm>
              <a:off x="889" y="762"/>
              <a:ext cx="191008" cy="193040"/>
            </a:xfrm>
            <a:custGeom>
              <a:avLst/>
              <a:gdLst/>
              <a:ahLst/>
              <a:cxnLst/>
              <a:rect l="l" t="t" r="r" b="b"/>
              <a:pathLst>
                <a:path w="191008" h="193040">
                  <a:moveTo>
                    <a:pt x="101600" y="0"/>
                  </a:moveTo>
                  <a:cubicBezTo>
                    <a:pt x="36322" y="0"/>
                    <a:pt x="0" y="48641"/>
                    <a:pt x="0" y="98044"/>
                  </a:cubicBezTo>
                  <a:cubicBezTo>
                    <a:pt x="0" y="144399"/>
                    <a:pt x="36449" y="193040"/>
                    <a:pt x="101727" y="193040"/>
                  </a:cubicBezTo>
                  <a:cubicBezTo>
                    <a:pt x="153797" y="193040"/>
                    <a:pt x="191008" y="144399"/>
                    <a:pt x="191008" y="98044"/>
                  </a:cubicBezTo>
                  <a:cubicBezTo>
                    <a:pt x="191008" y="48641"/>
                    <a:pt x="153797" y="0"/>
                    <a:pt x="101727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26" name="Group 26"/>
          <p:cNvGrpSpPr/>
          <p:nvPr/>
        </p:nvGrpSpPr>
        <p:grpSpPr>
          <a:xfrm>
            <a:off x="8874720" y="545760"/>
            <a:ext cx="154800" cy="133920"/>
            <a:chOff x="0" y="0"/>
            <a:chExt cx="206400" cy="178560"/>
          </a:xfrm>
        </p:grpSpPr>
        <p:sp>
          <p:nvSpPr>
            <p:cNvPr id="27" name="Freeform 27"/>
            <p:cNvSpPr/>
            <p:nvPr/>
          </p:nvSpPr>
          <p:spPr>
            <a:xfrm>
              <a:off x="889" y="0"/>
              <a:ext cx="206502" cy="178562"/>
            </a:xfrm>
            <a:custGeom>
              <a:avLst/>
              <a:gdLst/>
              <a:ahLst/>
              <a:cxnLst/>
              <a:rect l="l" t="t" r="r" b="b"/>
              <a:pathLst>
                <a:path w="206502" h="178562">
                  <a:moveTo>
                    <a:pt x="104775" y="0"/>
                  </a:moveTo>
                  <a:cubicBezTo>
                    <a:pt x="51943" y="0"/>
                    <a:pt x="0" y="34671"/>
                    <a:pt x="0" y="83947"/>
                  </a:cubicBezTo>
                  <a:cubicBezTo>
                    <a:pt x="0" y="144018"/>
                    <a:pt x="52070" y="178562"/>
                    <a:pt x="104902" y="178562"/>
                  </a:cubicBezTo>
                  <a:cubicBezTo>
                    <a:pt x="153670" y="178562"/>
                    <a:pt x="206502" y="143891"/>
                    <a:pt x="206502" y="83947"/>
                  </a:cubicBezTo>
                  <a:cubicBezTo>
                    <a:pt x="206502" y="34671"/>
                    <a:pt x="153670" y="0"/>
                    <a:pt x="104902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28" name="Group 28"/>
          <p:cNvGrpSpPr/>
          <p:nvPr/>
        </p:nvGrpSpPr>
        <p:grpSpPr>
          <a:xfrm>
            <a:off x="1038960" y="706320"/>
            <a:ext cx="249120" cy="232560"/>
            <a:chOff x="0" y="0"/>
            <a:chExt cx="332160" cy="310080"/>
          </a:xfrm>
        </p:grpSpPr>
        <p:sp>
          <p:nvSpPr>
            <p:cNvPr id="29" name="Freeform 29"/>
            <p:cNvSpPr/>
            <p:nvPr/>
          </p:nvSpPr>
          <p:spPr>
            <a:xfrm>
              <a:off x="762" y="0"/>
              <a:ext cx="332232" cy="310134"/>
            </a:xfrm>
            <a:custGeom>
              <a:avLst/>
              <a:gdLst/>
              <a:ahLst/>
              <a:cxnLst/>
              <a:rect l="l" t="t" r="r" b="b"/>
              <a:pathLst>
                <a:path w="332232" h="310134">
                  <a:moveTo>
                    <a:pt x="165735" y="0"/>
                  </a:moveTo>
                  <a:cubicBezTo>
                    <a:pt x="76708" y="0"/>
                    <a:pt x="0" y="72263"/>
                    <a:pt x="0" y="155448"/>
                  </a:cubicBezTo>
                  <a:cubicBezTo>
                    <a:pt x="0" y="250063"/>
                    <a:pt x="76708" y="310134"/>
                    <a:pt x="165608" y="310134"/>
                  </a:cubicBezTo>
                  <a:cubicBezTo>
                    <a:pt x="255397" y="310134"/>
                    <a:pt x="332105" y="250063"/>
                    <a:pt x="332105" y="155448"/>
                  </a:cubicBezTo>
                  <a:cubicBezTo>
                    <a:pt x="332232" y="72263"/>
                    <a:pt x="255524" y="0"/>
                    <a:pt x="165735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30" name="Group 30"/>
          <p:cNvGrpSpPr/>
          <p:nvPr/>
        </p:nvGrpSpPr>
        <p:grpSpPr>
          <a:xfrm>
            <a:off x="522000" y="6829920"/>
            <a:ext cx="145440" cy="142560"/>
            <a:chOff x="0" y="0"/>
            <a:chExt cx="193920" cy="190080"/>
          </a:xfrm>
        </p:grpSpPr>
        <p:sp>
          <p:nvSpPr>
            <p:cNvPr id="31" name="Freeform 31"/>
            <p:cNvSpPr/>
            <p:nvPr/>
          </p:nvSpPr>
          <p:spPr>
            <a:xfrm>
              <a:off x="0" y="0"/>
              <a:ext cx="193929" cy="189992"/>
            </a:xfrm>
            <a:custGeom>
              <a:avLst/>
              <a:gdLst/>
              <a:ahLst/>
              <a:cxnLst/>
              <a:rect l="l" t="t" r="r" b="b"/>
              <a:pathLst>
                <a:path w="193929" h="189992">
                  <a:moveTo>
                    <a:pt x="89535" y="0"/>
                  </a:moveTo>
                  <a:cubicBezTo>
                    <a:pt x="40259" y="0"/>
                    <a:pt x="0" y="46355"/>
                    <a:pt x="0" y="94996"/>
                  </a:cubicBezTo>
                  <a:cubicBezTo>
                    <a:pt x="0" y="144399"/>
                    <a:pt x="40259" y="189992"/>
                    <a:pt x="89535" y="189992"/>
                  </a:cubicBezTo>
                  <a:cubicBezTo>
                    <a:pt x="153670" y="189992"/>
                    <a:pt x="193929" y="144399"/>
                    <a:pt x="193929" y="94996"/>
                  </a:cubicBezTo>
                  <a:cubicBezTo>
                    <a:pt x="193929" y="46355"/>
                    <a:pt x="153670" y="0"/>
                    <a:pt x="89535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34" name="Group 34"/>
          <p:cNvGrpSpPr/>
          <p:nvPr/>
        </p:nvGrpSpPr>
        <p:grpSpPr>
          <a:xfrm>
            <a:off x="8393040" y="7272000"/>
            <a:ext cx="344880" cy="331920"/>
            <a:chOff x="0" y="0"/>
            <a:chExt cx="459840" cy="442560"/>
          </a:xfrm>
        </p:grpSpPr>
        <p:sp>
          <p:nvSpPr>
            <p:cNvPr id="35" name="Freeform 35"/>
            <p:cNvSpPr/>
            <p:nvPr/>
          </p:nvSpPr>
          <p:spPr>
            <a:xfrm>
              <a:off x="0" y="762"/>
              <a:ext cx="459867" cy="442595"/>
            </a:xfrm>
            <a:custGeom>
              <a:avLst/>
              <a:gdLst/>
              <a:ahLst/>
              <a:cxnLst/>
              <a:rect l="l" t="t" r="r" b="b"/>
              <a:pathLst>
                <a:path w="459867" h="442595">
                  <a:moveTo>
                    <a:pt x="229870" y="0"/>
                  </a:moveTo>
                  <a:cubicBezTo>
                    <a:pt x="100965" y="0"/>
                    <a:pt x="0" y="94615"/>
                    <a:pt x="0" y="227076"/>
                  </a:cubicBezTo>
                  <a:cubicBezTo>
                    <a:pt x="0" y="347091"/>
                    <a:pt x="100965" y="442595"/>
                    <a:pt x="229870" y="442595"/>
                  </a:cubicBezTo>
                  <a:cubicBezTo>
                    <a:pt x="355473" y="442595"/>
                    <a:pt x="459740" y="347218"/>
                    <a:pt x="459740" y="227076"/>
                  </a:cubicBezTo>
                  <a:cubicBezTo>
                    <a:pt x="459867" y="94615"/>
                    <a:pt x="355600" y="0"/>
                    <a:pt x="229870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36" name="Group 36"/>
          <p:cNvGrpSpPr/>
          <p:nvPr/>
        </p:nvGrpSpPr>
        <p:grpSpPr>
          <a:xfrm>
            <a:off x="7452000" y="920880"/>
            <a:ext cx="230400" cy="226080"/>
            <a:chOff x="0" y="0"/>
            <a:chExt cx="307200" cy="301440"/>
          </a:xfrm>
        </p:grpSpPr>
        <p:sp>
          <p:nvSpPr>
            <p:cNvPr id="37" name="Freeform 37"/>
            <p:cNvSpPr/>
            <p:nvPr/>
          </p:nvSpPr>
          <p:spPr>
            <a:xfrm>
              <a:off x="0" y="762"/>
              <a:ext cx="307213" cy="301498"/>
            </a:xfrm>
            <a:custGeom>
              <a:avLst/>
              <a:gdLst/>
              <a:ahLst/>
              <a:cxnLst/>
              <a:rect l="l" t="t" r="r" b="b"/>
              <a:pathLst>
                <a:path w="307213" h="301498">
                  <a:moveTo>
                    <a:pt x="153543" y="0"/>
                  </a:moveTo>
                  <a:cubicBezTo>
                    <a:pt x="64897" y="0"/>
                    <a:pt x="0" y="71755"/>
                    <a:pt x="0" y="158115"/>
                  </a:cubicBezTo>
                  <a:cubicBezTo>
                    <a:pt x="0" y="229743"/>
                    <a:pt x="64897" y="301498"/>
                    <a:pt x="153543" y="301498"/>
                  </a:cubicBezTo>
                  <a:cubicBezTo>
                    <a:pt x="242189" y="301498"/>
                    <a:pt x="307086" y="229743"/>
                    <a:pt x="307086" y="158115"/>
                  </a:cubicBezTo>
                  <a:cubicBezTo>
                    <a:pt x="307213" y="71755"/>
                    <a:pt x="242316" y="0"/>
                    <a:pt x="153543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38" name="Group 38"/>
          <p:cNvGrpSpPr/>
          <p:nvPr/>
        </p:nvGrpSpPr>
        <p:grpSpPr>
          <a:xfrm>
            <a:off x="9015840" y="1985040"/>
            <a:ext cx="257760" cy="232560"/>
            <a:chOff x="0" y="0"/>
            <a:chExt cx="343680" cy="310080"/>
          </a:xfrm>
        </p:grpSpPr>
        <p:sp>
          <p:nvSpPr>
            <p:cNvPr id="39" name="Freeform 39"/>
            <p:cNvSpPr/>
            <p:nvPr/>
          </p:nvSpPr>
          <p:spPr>
            <a:xfrm>
              <a:off x="0" y="0"/>
              <a:ext cx="343662" cy="310134"/>
            </a:xfrm>
            <a:custGeom>
              <a:avLst/>
              <a:gdLst/>
              <a:ahLst/>
              <a:cxnLst/>
              <a:rect l="l" t="t" r="r" b="b"/>
              <a:pathLst>
                <a:path w="343662" h="310134">
                  <a:moveTo>
                    <a:pt x="177546" y="0"/>
                  </a:moveTo>
                  <a:cubicBezTo>
                    <a:pt x="76454" y="0"/>
                    <a:pt x="0" y="72263"/>
                    <a:pt x="0" y="155448"/>
                  </a:cubicBezTo>
                  <a:cubicBezTo>
                    <a:pt x="0" y="250063"/>
                    <a:pt x="76454" y="310134"/>
                    <a:pt x="177546" y="310134"/>
                  </a:cubicBezTo>
                  <a:cubicBezTo>
                    <a:pt x="267208" y="310134"/>
                    <a:pt x="343662" y="250063"/>
                    <a:pt x="343662" y="155448"/>
                  </a:cubicBezTo>
                  <a:cubicBezTo>
                    <a:pt x="343662" y="72263"/>
                    <a:pt x="267208" y="0"/>
                    <a:pt x="177546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40" name="Group 40"/>
          <p:cNvGrpSpPr/>
          <p:nvPr/>
        </p:nvGrpSpPr>
        <p:grpSpPr>
          <a:xfrm>
            <a:off x="3910320" y="9648000"/>
            <a:ext cx="562320" cy="637920"/>
            <a:chOff x="0" y="0"/>
            <a:chExt cx="749760" cy="850560"/>
          </a:xfrm>
        </p:grpSpPr>
        <p:sp>
          <p:nvSpPr>
            <p:cNvPr id="41" name="Freeform 41"/>
            <p:cNvSpPr/>
            <p:nvPr/>
          </p:nvSpPr>
          <p:spPr>
            <a:xfrm>
              <a:off x="0" y="0"/>
              <a:ext cx="749808" cy="850519"/>
            </a:xfrm>
            <a:custGeom>
              <a:avLst/>
              <a:gdLst/>
              <a:ahLst/>
              <a:cxnLst/>
              <a:rect l="l" t="t" r="r" b="b"/>
              <a:pathLst>
                <a:path w="749808" h="850519">
                  <a:moveTo>
                    <a:pt x="749808" y="850519"/>
                  </a:moveTo>
                  <a:cubicBezTo>
                    <a:pt x="486410" y="850519"/>
                    <a:pt x="263525" y="850519"/>
                    <a:pt x="0" y="850519"/>
                  </a:cubicBezTo>
                  <a:cubicBezTo>
                    <a:pt x="121539" y="567055"/>
                    <a:pt x="233045" y="283464"/>
                    <a:pt x="354584" y="0"/>
                  </a:cubicBezTo>
                  <a:cubicBezTo>
                    <a:pt x="364744" y="0"/>
                    <a:pt x="374904" y="0"/>
                    <a:pt x="395097" y="0"/>
                  </a:cubicBezTo>
                  <a:cubicBezTo>
                    <a:pt x="506603" y="280162"/>
                    <a:pt x="628142" y="560324"/>
                    <a:pt x="749681" y="850519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42" name="Group 42"/>
          <p:cNvGrpSpPr/>
          <p:nvPr/>
        </p:nvGrpSpPr>
        <p:grpSpPr>
          <a:xfrm>
            <a:off x="5466240" y="9645120"/>
            <a:ext cx="558720" cy="641520"/>
            <a:chOff x="0" y="0"/>
            <a:chExt cx="744960" cy="855360"/>
          </a:xfrm>
        </p:grpSpPr>
        <p:sp>
          <p:nvSpPr>
            <p:cNvPr id="43" name="Freeform 43"/>
            <p:cNvSpPr/>
            <p:nvPr/>
          </p:nvSpPr>
          <p:spPr>
            <a:xfrm>
              <a:off x="0" y="0"/>
              <a:ext cx="744982" cy="855345"/>
            </a:xfrm>
            <a:custGeom>
              <a:avLst/>
              <a:gdLst/>
              <a:ahLst/>
              <a:cxnLst/>
              <a:rect l="l" t="t" r="r" b="b"/>
              <a:pathLst>
                <a:path w="744982" h="855345">
                  <a:moveTo>
                    <a:pt x="382524" y="0"/>
                  </a:moveTo>
                  <a:cubicBezTo>
                    <a:pt x="503301" y="283972"/>
                    <a:pt x="624078" y="567944"/>
                    <a:pt x="744982" y="855345"/>
                  </a:cubicBezTo>
                  <a:cubicBezTo>
                    <a:pt x="483235" y="855345"/>
                    <a:pt x="251714" y="855345"/>
                    <a:pt x="0" y="855345"/>
                  </a:cubicBezTo>
                  <a:cubicBezTo>
                    <a:pt x="120777" y="564642"/>
                    <a:pt x="231521" y="283972"/>
                    <a:pt x="352298" y="0"/>
                  </a:cubicBezTo>
                  <a:cubicBezTo>
                    <a:pt x="362331" y="0"/>
                    <a:pt x="372491" y="0"/>
                    <a:pt x="382524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44" name="Group 44"/>
          <p:cNvGrpSpPr/>
          <p:nvPr/>
        </p:nvGrpSpPr>
        <p:grpSpPr>
          <a:xfrm>
            <a:off x="4691520" y="9645120"/>
            <a:ext cx="552240" cy="641520"/>
            <a:chOff x="0" y="0"/>
            <a:chExt cx="736320" cy="855360"/>
          </a:xfrm>
        </p:grpSpPr>
        <p:sp>
          <p:nvSpPr>
            <p:cNvPr id="45" name="Freeform 45"/>
            <p:cNvSpPr/>
            <p:nvPr/>
          </p:nvSpPr>
          <p:spPr>
            <a:xfrm>
              <a:off x="0" y="0"/>
              <a:ext cx="736346" cy="855345"/>
            </a:xfrm>
            <a:custGeom>
              <a:avLst/>
              <a:gdLst/>
              <a:ahLst/>
              <a:cxnLst/>
              <a:rect l="l" t="t" r="r" b="b"/>
              <a:pathLst>
                <a:path w="736346" h="855345">
                  <a:moveTo>
                    <a:pt x="383286" y="0"/>
                  </a:moveTo>
                  <a:cubicBezTo>
                    <a:pt x="504317" y="283972"/>
                    <a:pt x="615315" y="564642"/>
                    <a:pt x="736346" y="855345"/>
                  </a:cubicBezTo>
                  <a:cubicBezTo>
                    <a:pt x="494284" y="855345"/>
                    <a:pt x="262255" y="855345"/>
                    <a:pt x="0" y="855345"/>
                  </a:cubicBezTo>
                  <a:cubicBezTo>
                    <a:pt x="110998" y="567944"/>
                    <a:pt x="232029" y="283972"/>
                    <a:pt x="353060" y="0"/>
                  </a:cubicBezTo>
                  <a:cubicBezTo>
                    <a:pt x="363093" y="0"/>
                    <a:pt x="373253" y="0"/>
                    <a:pt x="383286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46" name="Group 46"/>
          <p:cNvGrpSpPr/>
          <p:nvPr/>
        </p:nvGrpSpPr>
        <p:grpSpPr>
          <a:xfrm>
            <a:off x="3135600" y="9645120"/>
            <a:ext cx="555840" cy="644400"/>
            <a:chOff x="0" y="0"/>
            <a:chExt cx="741120" cy="859200"/>
          </a:xfrm>
        </p:grpSpPr>
        <p:sp>
          <p:nvSpPr>
            <p:cNvPr id="47" name="Freeform 47"/>
            <p:cNvSpPr/>
            <p:nvPr/>
          </p:nvSpPr>
          <p:spPr>
            <a:xfrm>
              <a:off x="0" y="0"/>
              <a:ext cx="741172" cy="859155"/>
            </a:xfrm>
            <a:custGeom>
              <a:avLst/>
              <a:gdLst/>
              <a:ahLst/>
              <a:cxnLst/>
              <a:rect l="l" t="t" r="r" b="b"/>
              <a:pathLst>
                <a:path w="741172" h="859155">
                  <a:moveTo>
                    <a:pt x="385826" y="0"/>
                  </a:moveTo>
                  <a:cubicBezTo>
                    <a:pt x="507619" y="284099"/>
                    <a:pt x="619379" y="568325"/>
                    <a:pt x="741172" y="859155"/>
                  </a:cubicBezTo>
                  <a:cubicBezTo>
                    <a:pt x="487426" y="859155"/>
                    <a:pt x="253873" y="859155"/>
                    <a:pt x="0" y="859155"/>
                  </a:cubicBezTo>
                  <a:cubicBezTo>
                    <a:pt x="111633" y="571627"/>
                    <a:pt x="233553" y="287528"/>
                    <a:pt x="355346" y="3429"/>
                  </a:cubicBezTo>
                  <a:cubicBezTo>
                    <a:pt x="365506" y="0"/>
                    <a:pt x="375666" y="0"/>
                    <a:pt x="385826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48" name="Group 48"/>
          <p:cNvGrpSpPr/>
          <p:nvPr/>
        </p:nvGrpSpPr>
        <p:grpSpPr>
          <a:xfrm>
            <a:off x="5199120" y="9463680"/>
            <a:ext cx="311040" cy="603360"/>
            <a:chOff x="0" y="0"/>
            <a:chExt cx="414720" cy="804480"/>
          </a:xfrm>
        </p:grpSpPr>
        <p:sp>
          <p:nvSpPr>
            <p:cNvPr id="49" name="Freeform 49"/>
            <p:cNvSpPr/>
            <p:nvPr/>
          </p:nvSpPr>
          <p:spPr>
            <a:xfrm>
              <a:off x="0" y="0"/>
              <a:ext cx="414782" cy="804418"/>
            </a:xfrm>
            <a:custGeom>
              <a:avLst/>
              <a:gdLst/>
              <a:ahLst/>
              <a:cxnLst/>
              <a:rect l="l" t="t" r="r" b="b"/>
              <a:pathLst>
                <a:path w="414782" h="804418">
                  <a:moveTo>
                    <a:pt x="202311" y="804418"/>
                  </a:moveTo>
                  <a:cubicBezTo>
                    <a:pt x="0" y="425958"/>
                    <a:pt x="0" y="364998"/>
                    <a:pt x="202311" y="0"/>
                  </a:cubicBezTo>
                  <a:cubicBezTo>
                    <a:pt x="404622" y="267081"/>
                    <a:pt x="414782" y="537464"/>
                    <a:pt x="202311" y="804418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50" name="Group 50"/>
          <p:cNvGrpSpPr/>
          <p:nvPr/>
        </p:nvGrpSpPr>
        <p:grpSpPr>
          <a:xfrm>
            <a:off x="3659040" y="9473760"/>
            <a:ext cx="295200" cy="594000"/>
            <a:chOff x="0" y="0"/>
            <a:chExt cx="393600" cy="792000"/>
          </a:xfrm>
        </p:grpSpPr>
        <p:sp>
          <p:nvSpPr>
            <p:cNvPr id="51" name="Freeform 51"/>
            <p:cNvSpPr/>
            <p:nvPr/>
          </p:nvSpPr>
          <p:spPr>
            <a:xfrm>
              <a:off x="0" y="0"/>
              <a:ext cx="393573" cy="791972"/>
            </a:xfrm>
            <a:custGeom>
              <a:avLst/>
              <a:gdLst/>
              <a:ahLst/>
              <a:cxnLst/>
              <a:rect l="l" t="t" r="r" b="b"/>
              <a:pathLst>
                <a:path w="393573" h="791972">
                  <a:moveTo>
                    <a:pt x="191770" y="791972"/>
                  </a:moveTo>
                  <a:cubicBezTo>
                    <a:pt x="0" y="599059"/>
                    <a:pt x="0" y="186182"/>
                    <a:pt x="191770" y="0"/>
                  </a:cubicBezTo>
                  <a:cubicBezTo>
                    <a:pt x="393573" y="345186"/>
                    <a:pt x="393573" y="446786"/>
                    <a:pt x="191770" y="791972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52" name="Group 52"/>
          <p:cNvGrpSpPr/>
          <p:nvPr/>
        </p:nvGrpSpPr>
        <p:grpSpPr>
          <a:xfrm>
            <a:off x="4424400" y="9479520"/>
            <a:ext cx="298800" cy="581040"/>
            <a:chOff x="0" y="0"/>
            <a:chExt cx="398400" cy="774720"/>
          </a:xfrm>
        </p:grpSpPr>
        <p:sp>
          <p:nvSpPr>
            <p:cNvPr id="53" name="Freeform 53"/>
            <p:cNvSpPr/>
            <p:nvPr/>
          </p:nvSpPr>
          <p:spPr>
            <a:xfrm>
              <a:off x="0" y="0"/>
              <a:ext cx="398399" cy="774700"/>
            </a:xfrm>
            <a:custGeom>
              <a:avLst/>
              <a:gdLst/>
              <a:ahLst/>
              <a:cxnLst/>
              <a:rect l="l" t="t" r="r" b="b"/>
              <a:pathLst>
                <a:path w="398399" h="774700">
                  <a:moveTo>
                    <a:pt x="204343" y="774700"/>
                  </a:moveTo>
                  <a:cubicBezTo>
                    <a:pt x="0" y="517652"/>
                    <a:pt x="0" y="253746"/>
                    <a:pt x="204343" y="0"/>
                  </a:cubicBezTo>
                  <a:cubicBezTo>
                    <a:pt x="398399" y="162433"/>
                    <a:pt x="398399" y="595376"/>
                    <a:pt x="204343" y="77470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54" name="Group 54"/>
          <p:cNvGrpSpPr/>
          <p:nvPr/>
        </p:nvGrpSpPr>
        <p:grpSpPr>
          <a:xfrm>
            <a:off x="2864160" y="9473760"/>
            <a:ext cx="295200" cy="594000"/>
            <a:chOff x="0" y="0"/>
            <a:chExt cx="393600" cy="792000"/>
          </a:xfrm>
        </p:grpSpPr>
        <p:sp>
          <p:nvSpPr>
            <p:cNvPr id="55" name="Freeform 55"/>
            <p:cNvSpPr/>
            <p:nvPr/>
          </p:nvSpPr>
          <p:spPr>
            <a:xfrm>
              <a:off x="0" y="0"/>
              <a:ext cx="393573" cy="791972"/>
            </a:xfrm>
            <a:custGeom>
              <a:avLst/>
              <a:gdLst/>
              <a:ahLst/>
              <a:cxnLst/>
              <a:rect l="l" t="t" r="r" b="b"/>
              <a:pathLst>
                <a:path w="393573" h="791972">
                  <a:moveTo>
                    <a:pt x="191770" y="791972"/>
                  </a:moveTo>
                  <a:cubicBezTo>
                    <a:pt x="0" y="599059"/>
                    <a:pt x="0" y="186182"/>
                    <a:pt x="191770" y="0"/>
                  </a:cubicBezTo>
                  <a:cubicBezTo>
                    <a:pt x="393573" y="345186"/>
                    <a:pt x="393573" y="446786"/>
                    <a:pt x="191770" y="791972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56" name="Group 56"/>
          <p:cNvGrpSpPr/>
          <p:nvPr/>
        </p:nvGrpSpPr>
        <p:grpSpPr>
          <a:xfrm>
            <a:off x="774720" y="9648720"/>
            <a:ext cx="562320" cy="637920"/>
            <a:chOff x="0" y="0"/>
            <a:chExt cx="749760" cy="850560"/>
          </a:xfrm>
        </p:grpSpPr>
        <p:sp>
          <p:nvSpPr>
            <p:cNvPr id="57" name="Freeform 57"/>
            <p:cNvSpPr/>
            <p:nvPr/>
          </p:nvSpPr>
          <p:spPr>
            <a:xfrm>
              <a:off x="0" y="0"/>
              <a:ext cx="749808" cy="850519"/>
            </a:xfrm>
            <a:custGeom>
              <a:avLst/>
              <a:gdLst/>
              <a:ahLst/>
              <a:cxnLst/>
              <a:rect l="l" t="t" r="r" b="b"/>
              <a:pathLst>
                <a:path w="749808" h="850519">
                  <a:moveTo>
                    <a:pt x="749808" y="850519"/>
                  </a:moveTo>
                  <a:cubicBezTo>
                    <a:pt x="486410" y="850519"/>
                    <a:pt x="263525" y="850519"/>
                    <a:pt x="0" y="850519"/>
                  </a:cubicBezTo>
                  <a:cubicBezTo>
                    <a:pt x="121539" y="567055"/>
                    <a:pt x="233045" y="283464"/>
                    <a:pt x="354584" y="0"/>
                  </a:cubicBezTo>
                  <a:cubicBezTo>
                    <a:pt x="364744" y="0"/>
                    <a:pt x="374904" y="0"/>
                    <a:pt x="395097" y="0"/>
                  </a:cubicBezTo>
                  <a:cubicBezTo>
                    <a:pt x="506603" y="280162"/>
                    <a:pt x="628142" y="560324"/>
                    <a:pt x="749681" y="850519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58" name="Group 58"/>
          <p:cNvGrpSpPr/>
          <p:nvPr/>
        </p:nvGrpSpPr>
        <p:grpSpPr>
          <a:xfrm>
            <a:off x="2330640" y="9645840"/>
            <a:ext cx="558720" cy="641520"/>
            <a:chOff x="0" y="0"/>
            <a:chExt cx="744960" cy="855360"/>
          </a:xfrm>
        </p:grpSpPr>
        <p:sp>
          <p:nvSpPr>
            <p:cNvPr id="59" name="Freeform 59"/>
            <p:cNvSpPr/>
            <p:nvPr/>
          </p:nvSpPr>
          <p:spPr>
            <a:xfrm>
              <a:off x="0" y="0"/>
              <a:ext cx="744982" cy="855345"/>
            </a:xfrm>
            <a:custGeom>
              <a:avLst/>
              <a:gdLst/>
              <a:ahLst/>
              <a:cxnLst/>
              <a:rect l="l" t="t" r="r" b="b"/>
              <a:pathLst>
                <a:path w="744982" h="855345">
                  <a:moveTo>
                    <a:pt x="382524" y="0"/>
                  </a:moveTo>
                  <a:cubicBezTo>
                    <a:pt x="503301" y="283972"/>
                    <a:pt x="624078" y="567944"/>
                    <a:pt x="744982" y="855345"/>
                  </a:cubicBezTo>
                  <a:cubicBezTo>
                    <a:pt x="483235" y="855345"/>
                    <a:pt x="251714" y="855345"/>
                    <a:pt x="0" y="855345"/>
                  </a:cubicBezTo>
                  <a:cubicBezTo>
                    <a:pt x="120777" y="564642"/>
                    <a:pt x="231521" y="283972"/>
                    <a:pt x="352298" y="0"/>
                  </a:cubicBezTo>
                  <a:cubicBezTo>
                    <a:pt x="362331" y="0"/>
                    <a:pt x="372491" y="0"/>
                    <a:pt x="382524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60" name="Group 60"/>
          <p:cNvGrpSpPr/>
          <p:nvPr/>
        </p:nvGrpSpPr>
        <p:grpSpPr>
          <a:xfrm>
            <a:off x="1555920" y="9645840"/>
            <a:ext cx="552240" cy="641520"/>
            <a:chOff x="0" y="0"/>
            <a:chExt cx="736320" cy="855360"/>
          </a:xfrm>
        </p:grpSpPr>
        <p:sp>
          <p:nvSpPr>
            <p:cNvPr id="61" name="Freeform 61"/>
            <p:cNvSpPr/>
            <p:nvPr/>
          </p:nvSpPr>
          <p:spPr>
            <a:xfrm>
              <a:off x="0" y="0"/>
              <a:ext cx="736346" cy="855345"/>
            </a:xfrm>
            <a:custGeom>
              <a:avLst/>
              <a:gdLst/>
              <a:ahLst/>
              <a:cxnLst/>
              <a:rect l="l" t="t" r="r" b="b"/>
              <a:pathLst>
                <a:path w="736346" h="855345">
                  <a:moveTo>
                    <a:pt x="383286" y="0"/>
                  </a:moveTo>
                  <a:cubicBezTo>
                    <a:pt x="504317" y="283972"/>
                    <a:pt x="615315" y="564642"/>
                    <a:pt x="736346" y="855345"/>
                  </a:cubicBezTo>
                  <a:cubicBezTo>
                    <a:pt x="494284" y="855345"/>
                    <a:pt x="262255" y="855345"/>
                    <a:pt x="0" y="855345"/>
                  </a:cubicBezTo>
                  <a:cubicBezTo>
                    <a:pt x="110998" y="567944"/>
                    <a:pt x="232029" y="283972"/>
                    <a:pt x="353060" y="0"/>
                  </a:cubicBezTo>
                  <a:cubicBezTo>
                    <a:pt x="363093" y="0"/>
                    <a:pt x="373253" y="0"/>
                    <a:pt x="383286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62" name="Group 62"/>
          <p:cNvGrpSpPr/>
          <p:nvPr/>
        </p:nvGrpSpPr>
        <p:grpSpPr>
          <a:xfrm>
            <a:off x="0" y="9645840"/>
            <a:ext cx="555840" cy="644400"/>
            <a:chOff x="0" y="0"/>
            <a:chExt cx="741120" cy="859200"/>
          </a:xfrm>
        </p:grpSpPr>
        <p:sp>
          <p:nvSpPr>
            <p:cNvPr id="63" name="Freeform 63"/>
            <p:cNvSpPr/>
            <p:nvPr/>
          </p:nvSpPr>
          <p:spPr>
            <a:xfrm>
              <a:off x="0" y="0"/>
              <a:ext cx="741172" cy="859155"/>
            </a:xfrm>
            <a:custGeom>
              <a:avLst/>
              <a:gdLst/>
              <a:ahLst/>
              <a:cxnLst/>
              <a:rect l="l" t="t" r="r" b="b"/>
              <a:pathLst>
                <a:path w="741172" h="859155">
                  <a:moveTo>
                    <a:pt x="385826" y="0"/>
                  </a:moveTo>
                  <a:cubicBezTo>
                    <a:pt x="507619" y="284099"/>
                    <a:pt x="619379" y="568325"/>
                    <a:pt x="741172" y="859155"/>
                  </a:cubicBezTo>
                  <a:cubicBezTo>
                    <a:pt x="487426" y="859155"/>
                    <a:pt x="253873" y="859155"/>
                    <a:pt x="0" y="859155"/>
                  </a:cubicBezTo>
                  <a:cubicBezTo>
                    <a:pt x="111633" y="571627"/>
                    <a:pt x="233553" y="287528"/>
                    <a:pt x="355346" y="3429"/>
                  </a:cubicBezTo>
                  <a:cubicBezTo>
                    <a:pt x="365506" y="0"/>
                    <a:pt x="375666" y="0"/>
                    <a:pt x="385826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64" name="Group 64"/>
          <p:cNvGrpSpPr/>
          <p:nvPr/>
        </p:nvGrpSpPr>
        <p:grpSpPr>
          <a:xfrm>
            <a:off x="2063520" y="9464400"/>
            <a:ext cx="311040" cy="603360"/>
            <a:chOff x="0" y="0"/>
            <a:chExt cx="414720" cy="804480"/>
          </a:xfrm>
        </p:grpSpPr>
        <p:sp>
          <p:nvSpPr>
            <p:cNvPr id="65" name="Freeform 65"/>
            <p:cNvSpPr/>
            <p:nvPr/>
          </p:nvSpPr>
          <p:spPr>
            <a:xfrm>
              <a:off x="0" y="0"/>
              <a:ext cx="414782" cy="804418"/>
            </a:xfrm>
            <a:custGeom>
              <a:avLst/>
              <a:gdLst/>
              <a:ahLst/>
              <a:cxnLst/>
              <a:rect l="l" t="t" r="r" b="b"/>
              <a:pathLst>
                <a:path w="414782" h="804418">
                  <a:moveTo>
                    <a:pt x="202311" y="804418"/>
                  </a:moveTo>
                  <a:cubicBezTo>
                    <a:pt x="0" y="425958"/>
                    <a:pt x="0" y="364998"/>
                    <a:pt x="202311" y="0"/>
                  </a:cubicBezTo>
                  <a:cubicBezTo>
                    <a:pt x="404622" y="267081"/>
                    <a:pt x="414782" y="537464"/>
                    <a:pt x="202311" y="804418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66" name="Group 66"/>
          <p:cNvGrpSpPr/>
          <p:nvPr/>
        </p:nvGrpSpPr>
        <p:grpSpPr>
          <a:xfrm>
            <a:off x="524160" y="9474480"/>
            <a:ext cx="295200" cy="594000"/>
            <a:chOff x="0" y="0"/>
            <a:chExt cx="393600" cy="792000"/>
          </a:xfrm>
        </p:grpSpPr>
        <p:sp>
          <p:nvSpPr>
            <p:cNvPr id="67" name="Freeform 67"/>
            <p:cNvSpPr/>
            <p:nvPr/>
          </p:nvSpPr>
          <p:spPr>
            <a:xfrm>
              <a:off x="0" y="0"/>
              <a:ext cx="393573" cy="791972"/>
            </a:xfrm>
            <a:custGeom>
              <a:avLst/>
              <a:gdLst/>
              <a:ahLst/>
              <a:cxnLst/>
              <a:rect l="l" t="t" r="r" b="b"/>
              <a:pathLst>
                <a:path w="393573" h="791972">
                  <a:moveTo>
                    <a:pt x="191770" y="791972"/>
                  </a:moveTo>
                  <a:cubicBezTo>
                    <a:pt x="0" y="599059"/>
                    <a:pt x="0" y="186182"/>
                    <a:pt x="191770" y="0"/>
                  </a:cubicBezTo>
                  <a:cubicBezTo>
                    <a:pt x="393573" y="345186"/>
                    <a:pt x="393573" y="446786"/>
                    <a:pt x="191770" y="791972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68" name="Group 68"/>
          <p:cNvGrpSpPr/>
          <p:nvPr/>
        </p:nvGrpSpPr>
        <p:grpSpPr>
          <a:xfrm>
            <a:off x="1288800" y="9480240"/>
            <a:ext cx="298800" cy="581040"/>
            <a:chOff x="0" y="0"/>
            <a:chExt cx="398400" cy="774720"/>
          </a:xfrm>
        </p:grpSpPr>
        <p:sp>
          <p:nvSpPr>
            <p:cNvPr id="69" name="Freeform 69"/>
            <p:cNvSpPr/>
            <p:nvPr/>
          </p:nvSpPr>
          <p:spPr>
            <a:xfrm>
              <a:off x="0" y="0"/>
              <a:ext cx="398399" cy="774700"/>
            </a:xfrm>
            <a:custGeom>
              <a:avLst/>
              <a:gdLst/>
              <a:ahLst/>
              <a:cxnLst/>
              <a:rect l="l" t="t" r="r" b="b"/>
              <a:pathLst>
                <a:path w="398399" h="774700">
                  <a:moveTo>
                    <a:pt x="204343" y="774700"/>
                  </a:moveTo>
                  <a:cubicBezTo>
                    <a:pt x="0" y="517652"/>
                    <a:pt x="0" y="253746"/>
                    <a:pt x="204343" y="0"/>
                  </a:cubicBezTo>
                  <a:cubicBezTo>
                    <a:pt x="398399" y="162433"/>
                    <a:pt x="398399" y="595376"/>
                    <a:pt x="204343" y="77470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70" name="Group 70"/>
          <p:cNvGrpSpPr/>
          <p:nvPr/>
        </p:nvGrpSpPr>
        <p:grpSpPr>
          <a:xfrm>
            <a:off x="16173360" y="9663840"/>
            <a:ext cx="562320" cy="637920"/>
            <a:chOff x="0" y="0"/>
            <a:chExt cx="749760" cy="850560"/>
          </a:xfrm>
        </p:grpSpPr>
        <p:sp>
          <p:nvSpPr>
            <p:cNvPr id="71" name="Freeform 71"/>
            <p:cNvSpPr/>
            <p:nvPr/>
          </p:nvSpPr>
          <p:spPr>
            <a:xfrm>
              <a:off x="0" y="0"/>
              <a:ext cx="749808" cy="850519"/>
            </a:xfrm>
            <a:custGeom>
              <a:avLst/>
              <a:gdLst/>
              <a:ahLst/>
              <a:cxnLst/>
              <a:rect l="l" t="t" r="r" b="b"/>
              <a:pathLst>
                <a:path w="749808" h="850519">
                  <a:moveTo>
                    <a:pt x="749808" y="850519"/>
                  </a:moveTo>
                  <a:cubicBezTo>
                    <a:pt x="486410" y="850519"/>
                    <a:pt x="263525" y="850519"/>
                    <a:pt x="0" y="850519"/>
                  </a:cubicBezTo>
                  <a:cubicBezTo>
                    <a:pt x="121539" y="567055"/>
                    <a:pt x="233045" y="283464"/>
                    <a:pt x="354584" y="0"/>
                  </a:cubicBezTo>
                  <a:cubicBezTo>
                    <a:pt x="364744" y="0"/>
                    <a:pt x="374904" y="0"/>
                    <a:pt x="395097" y="0"/>
                  </a:cubicBezTo>
                  <a:cubicBezTo>
                    <a:pt x="506603" y="280162"/>
                    <a:pt x="628142" y="560324"/>
                    <a:pt x="749681" y="850519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72" name="Group 72"/>
          <p:cNvGrpSpPr/>
          <p:nvPr/>
        </p:nvGrpSpPr>
        <p:grpSpPr>
          <a:xfrm>
            <a:off x="17729280" y="9660960"/>
            <a:ext cx="558720" cy="641520"/>
            <a:chOff x="0" y="0"/>
            <a:chExt cx="744960" cy="855360"/>
          </a:xfrm>
        </p:grpSpPr>
        <p:sp>
          <p:nvSpPr>
            <p:cNvPr id="73" name="Freeform 73"/>
            <p:cNvSpPr/>
            <p:nvPr/>
          </p:nvSpPr>
          <p:spPr>
            <a:xfrm>
              <a:off x="0" y="0"/>
              <a:ext cx="744982" cy="855345"/>
            </a:xfrm>
            <a:custGeom>
              <a:avLst/>
              <a:gdLst/>
              <a:ahLst/>
              <a:cxnLst/>
              <a:rect l="l" t="t" r="r" b="b"/>
              <a:pathLst>
                <a:path w="744982" h="855345">
                  <a:moveTo>
                    <a:pt x="382524" y="0"/>
                  </a:moveTo>
                  <a:cubicBezTo>
                    <a:pt x="503301" y="283972"/>
                    <a:pt x="624078" y="567944"/>
                    <a:pt x="744982" y="855345"/>
                  </a:cubicBezTo>
                  <a:cubicBezTo>
                    <a:pt x="483235" y="855345"/>
                    <a:pt x="251714" y="855345"/>
                    <a:pt x="0" y="855345"/>
                  </a:cubicBezTo>
                  <a:cubicBezTo>
                    <a:pt x="120777" y="564642"/>
                    <a:pt x="231521" y="283972"/>
                    <a:pt x="352298" y="0"/>
                  </a:cubicBezTo>
                  <a:cubicBezTo>
                    <a:pt x="362331" y="0"/>
                    <a:pt x="372491" y="0"/>
                    <a:pt x="382524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74" name="Group 74"/>
          <p:cNvGrpSpPr/>
          <p:nvPr/>
        </p:nvGrpSpPr>
        <p:grpSpPr>
          <a:xfrm>
            <a:off x="16954560" y="9660960"/>
            <a:ext cx="552240" cy="641520"/>
            <a:chOff x="0" y="0"/>
            <a:chExt cx="736320" cy="855360"/>
          </a:xfrm>
        </p:grpSpPr>
        <p:sp>
          <p:nvSpPr>
            <p:cNvPr id="75" name="Freeform 75"/>
            <p:cNvSpPr/>
            <p:nvPr/>
          </p:nvSpPr>
          <p:spPr>
            <a:xfrm>
              <a:off x="0" y="0"/>
              <a:ext cx="736346" cy="855345"/>
            </a:xfrm>
            <a:custGeom>
              <a:avLst/>
              <a:gdLst/>
              <a:ahLst/>
              <a:cxnLst/>
              <a:rect l="l" t="t" r="r" b="b"/>
              <a:pathLst>
                <a:path w="736346" h="855345">
                  <a:moveTo>
                    <a:pt x="383286" y="0"/>
                  </a:moveTo>
                  <a:cubicBezTo>
                    <a:pt x="504317" y="283972"/>
                    <a:pt x="615315" y="564642"/>
                    <a:pt x="736346" y="855345"/>
                  </a:cubicBezTo>
                  <a:cubicBezTo>
                    <a:pt x="494284" y="855345"/>
                    <a:pt x="262255" y="855345"/>
                    <a:pt x="0" y="855345"/>
                  </a:cubicBezTo>
                  <a:cubicBezTo>
                    <a:pt x="110998" y="567944"/>
                    <a:pt x="232029" y="283972"/>
                    <a:pt x="353060" y="0"/>
                  </a:cubicBezTo>
                  <a:cubicBezTo>
                    <a:pt x="363093" y="0"/>
                    <a:pt x="373253" y="0"/>
                    <a:pt x="383286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76" name="Group 76"/>
          <p:cNvGrpSpPr/>
          <p:nvPr/>
        </p:nvGrpSpPr>
        <p:grpSpPr>
          <a:xfrm>
            <a:off x="15398640" y="9660960"/>
            <a:ext cx="555840" cy="644400"/>
            <a:chOff x="0" y="0"/>
            <a:chExt cx="741120" cy="859200"/>
          </a:xfrm>
        </p:grpSpPr>
        <p:sp>
          <p:nvSpPr>
            <p:cNvPr id="77" name="Freeform 77"/>
            <p:cNvSpPr/>
            <p:nvPr/>
          </p:nvSpPr>
          <p:spPr>
            <a:xfrm>
              <a:off x="0" y="0"/>
              <a:ext cx="741172" cy="859155"/>
            </a:xfrm>
            <a:custGeom>
              <a:avLst/>
              <a:gdLst/>
              <a:ahLst/>
              <a:cxnLst/>
              <a:rect l="l" t="t" r="r" b="b"/>
              <a:pathLst>
                <a:path w="741172" h="859155">
                  <a:moveTo>
                    <a:pt x="385826" y="0"/>
                  </a:moveTo>
                  <a:cubicBezTo>
                    <a:pt x="507619" y="284099"/>
                    <a:pt x="619379" y="568325"/>
                    <a:pt x="741172" y="859155"/>
                  </a:cubicBezTo>
                  <a:cubicBezTo>
                    <a:pt x="487426" y="859155"/>
                    <a:pt x="253873" y="859155"/>
                    <a:pt x="0" y="859155"/>
                  </a:cubicBezTo>
                  <a:cubicBezTo>
                    <a:pt x="111633" y="571627"/>
                    <a:pt x="233553" y="287528"/>
                    <a:pt x="355346" y="3429"/>
                  </a:cubicBezTo>
                  <a:cubicBezTo>
                    <a:pt x="365506" y="0"/>
                    <a:pt x="375666" y="0"/>
                    <a:pt x="385826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78" name="Group 78"/>
          <p:cNvGrpSpPr/>
          <p:nvPr/>
        </p:nvGrpSpPr>
        <p:grpSpPr>
          <a:xfrm>
            <a:off x="17462160" y="9479520"/>
            <a:ext cx="311040" cy="603360"/>
            <a:chOff x="0" y="0"/>
            <a:chExt cx="414720" cy="804480"/>
          </a:xfrm>
        </p:grpSpPr>
        <p:sp>
          <p:nvSpPr>
            <p:cNvPr id="79" name="Freeform 79"/>
            <p:cNvSpPr/>
            <p:nvPr/>
          </p:nvSpPr>
          <p:spPr>
            <a:xfrm>
              <a:off x="0" y="0"/>
              <a:ext cx="414782" cy="804418"/>
            </a:xfrm>
            <a:custGeom>
              <a:avLst/>
              <a:gdLst/>
              <a:ahLst/>
              <a:cxnLst/>
              <a:rect l="l" t="t" r="r" b="b"/>
              <a:pathLst>
                <a:path w="414782" h="804418">
                  <a:moveTo>
                    <a:pt x="202311" y="804418"/>
                  </a:moveTo>
                  <a:cubicBezTo>
                    <a:pt x="0" y="425958"/>
                    <a:pt x="0" y="364998"/>
                    <a:pt x="202311" y="0"/>
                  </a:cubicBezTo>
                  <a:cubicBezTo>
                    <a:pt x="404622" y="267081"/>
                    <a:pt x="414782" y="537464"/>
                    <a:pt x="202311" y="804418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80" name="Group 80"/>
          <p:cNvGrpSpPr/>
          <p:nvPr/>
        </p:nvGrpSpPr>
        <p:grpSpPr>
          <a:xfrm>
            <a:off x="15922800" y="9489600"/>
            <a:ext cx="295200" cy="594000"/>
            <a:chOff x="0" y="0"/>
            <a:chExt cx="393600" cy="792000"/>
          </a:xfrm>
        </p:grpSpPr>
        <p:sp>
          <p:nvSpPr>
            <p:cNvPr id="81" name="Freeform 81"/>
            <p:cNvSpPr/>
            <p:nvPr/>
          </p:nvSpPr>
          <p:spPr>
            <a:xfrm>
              <a:off x="0" y="0"/>
              <a:ext cx="393573" cy="791972"/>
            </a:xfrm>
            <a:custGeom>
              <a:avLst/>
              <a:gdLst/>
              <a:ahLst/>
              <a:cxnLst/>
              <a:rect l="l" t="t" r="r" b="b"/>
              <a:pathLst>
                <a:path w="393573" h="791972">
                  <a:moveTo>
                    <a:pt x="191770" y="791972"/>
                  </a:moveTo>
                  <a:cubicBezTo>
                    <a:pt x="0" y="599059"/>
                    <a:pt x="0" y="186182"/>
                    <a:pt x="191770" y="0"/>
                  </a:cubicBezTo>
                  <a:cubicBezTo>
                    <a:pt x="393573" y="345186"/>
                    <a:pt x="393573" y="446786"/>
                    <a:pt x="191770" y="791972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82" name="Group 82"/>
          <p:cNvGrpSpPr/>
          <p:nvPr/>
        </p:nvGrpSpPr>
        <p:grpSpPr>
          <a:xfrm>
            <a:off x="16688160" y="9496080"/>
            <a:ext cx="298800" cy="581040"/>
            <a:chOff x="0" y="0"/>
            <a:chExt cx="398400" cy="774720"/>
          </a:xfrm>
        </p:grpSpPr>
        <p:sp>
          <p:nvSpPr>
            <p:cNvPr id="83" name="Freeform 83"/>
            <p:cNvSpPr/>
            <p:nvPr/>
          </p:nvSpPr>
          <p:spPr>
            <a:xfrm>
              <a:off x="0" y="0"/>
              <a:ext cx="398399" cy="774700"/>
            </a:xfrm>
            <a:custGeom>
              <a:avLst/>
              <a:gdLst/>
              <a:ahLst/>
              <a:cxnLst/>
              <a:rect l="l" t="t" r="r" b="b"/>
              <a:pathLst>
                <a:path w="398399" h="774700">
                  <a:moveTo>
                    <a:pt x="204343" y="774700"/>
                  </a:moveTo>
                  <a:cubicBezTo>
                    <a:pt x="0" y="517652"/>
                    <a:pt x="0" y="253746"/>
                    <a:pt x="204343" y="0"/>
                  </a:cubicBezTo>
                  <a:cubicBezTo>
                    <a:pt x="398399" y="162433"/>
                    <a:pt x="398399" y="595376"/>
                    <a:pt x="204343" y="77470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84" name="Group 84"/>
          <p:cNvGrpSpPr/>
          <p:nvPr/>
        </p:nvGrpSpPr>
        <p:grpSpPr>
          <a:xfrm>
            <a:off x="15127200" y="9489600"/>
            <a:ext cx="295200" cy="594000"/>
            <a:chOff x="0" y="0"/>
            <a:chExt cx="393600" cy="792000"/>
          </a:xfrm>
        </p:grpSpPr>
        <p:sp>
          <p:nvSpPr>
            <p:cNvPr id="85" name="Freeform 85"/>
            <p:cNvSpPr/>
            <p:nvPr/>
          </p:nvSpPr>
          <p:spPr>
            <a:xfrm>
              <a:off x="0" y="0"/>
              <a:ext cx="393573" cy="791972"/>
            </a:xfrm>
            <a:custGeom>
              <a:avLst/>
              <a:gdLst/>
              <a:ahLst/>
              <a:cxnLst/>
              <a:rect l="l" t="t" r="r" b="b"/>
              <a:pathLst>
                <a:path w="393573" h="791972">
                  <a:moveTo>
                    <a:pt x="191770" y="791972"/>
                  </a:moveTo>
                  <a:cubicBezTo>
                    <a:pt x="0" y="599059"/>
                    <a:pt x="0" y="186182"/>
                    <a:pt x="191770" y="0"/>
                  </a:cubicBezTo>
                  <a:cubicBezTo>
                    <a:pt x="393573" y="345186"/>
                    <a:pt x="393573" y="446786"/>
                    <a:pt x="191770" y="791972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86" name="Group 86"/>
          <p:cNvGrpSpPr/>
          <p:nvPr/>
        </p:nvGrpSpPr>
        <p:grpSpPr>
          <a:xfrm>
            <a:off x="13037760" y="9664560"/>
            <a:ext cx="562320" cy="637920"/>
            <a:chOff x="0" y="0"/>
            <a:chExt cx="749760" cy="850560"/>
          </a:xfrm>
        </p:grpSpPr>
        <p:sp>
          <p:nvSpPr>
            <p:cNvPr id="87" name="Freeform 87"/>
            <p:cNvSpPr/>
            <p:nvPr/>
          </p:nvSpPr>
          <p:spPr>
            <a:xfrm>
              <a:off x="0" y="0"/>
              <a:ext cx="749808" cy="850519"/>
            </a:xfrm>
            <a:custGeom>
              <a:avLst/>
              <a:gdLst/>
              <a:ahLst/>
              <a:cxnLst/>
              <a:rect l="l" t="t" r="r" b="b"/>
              <a:pathLst>
                <a:path w="749808" h="850519">
                  <a:moveTo>
                    <a:pt x="749808" y="850519"/>
                  </a:moveTo>
                  <a:cubicBezTo>
                    <a:pt x="486410" y="850519"/>
                    <a:pt x="263525" y="850519"/>
                    <a:pt x="0" y="850519"/>
                  </a:cubicBezTo>
                  <a:cubicBezTo>
                    <a:pt x="121539" y="567055"/>
                    <a:pt x="233045" y="283464"/>
                    <a:pt x="354584" y="0"/>
                  </a:cubicBezTo>
                  <a:cubicBezTo>
                    <a:pt x="364744" y="0"/>
                    <a:pt x="374904" y="0"/>
                    <a:pt x="395097" y="0"/>
                  </a:cubicBezTo>
                  <a:cubicBezTo>
                    <a:pt x="506603" y="280162"/>
                    <a:pt x="628142" y="560324"/>
                    <a:pt x="749681" y="850519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88" name="Group 88"/>
          <p:cNvGrpSpPr/>
          <p:nvPr/>
        </p:nvGrpSpPr>
        <p:grpSpPr>
          <a:xfrm>
            <a:off x="14593680" y="9661680"/>
            <a:ext cx="558720" cy="641520"/>
            <a:chOff x="0" y="0"/>
            <a:chExt cx="744960" cy="855360"/>
          </a:xfrm>
        </p:grpSpPr>
        <p:sp>
          <p:nvSpPr>
            <p:cNvPr id="89" name="Freeform 89"/>
            <p:cNvSpPr/>
            <p:nvPr/>
          </p:nvSpPr>
          <p:spPr>
            <a:xfrm>
              <a:off x="0" y="0"/>
              <a:ext cx="744982" cy="855345"/>
            </a:xfrm>
            <a:custGeom>
              <a:avLst/>
              <a:gdLst/>
              <a:ahLst/>
              <a:cxnLst/>
              <a:rect l="l" t="t" r="r" b="b"/>
              <a:pathLst>
                <a:path w="744982" h="855345">
                  <a:moveTo>
                    <a:pt x="382524" y="0"/>
                  </a:moveTo>
                  <a:cubicBezTo>
                    <a:pt x="503301" y="283972"/>
                    <a:pt x="624078" y="567944"/>
                    <a:pt x="744982" y="855345"/>
                  </a:cubicBezTo>
                  <a:cubicBezTo>
                    <a:pt x="483235" y="855345"/>
                    <a:pt x="251714" y="855345"/>
                    <a:pt x="0" y="855345"/>
                  </a:cubicBezTo>
                  <a:cubicBezTo>
                    <a:pt x="120777" y="564642"/>
                    <a:pt x="231521" y="283972"/>
                    <a:pt x="352298" y="0"/>
                  </a:cubicBezTo>
                  <a:cubicBezTo>
                    <a:pt x="362331" y="0"/>
                    <a:pt x="372491" y="0"/>
                    <a:pt x="382524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90" name="Group 90"/>
          <p:cNvGrpSpPr/>
          <p:nvPr/>
        </p:nvGrpSpPr>
        <p:grpSpPr>
          <a:xfrm>
            <a:off x="13818960" y="9661680"/>
            <a:ext cx="552240" cy="641520"/>
            <a:chOff x="0" y="0"/>
            <a:chExt cx="736320" cy="855360"/>
          </a:xfrm>
        </p:grpSpPr>
        <p:sp>
          <p:nvSpPr>
            <p:cNvPr id="91" name="Freeform 91"/>
            <p:cNvSpPr/>
            <p:nvPr/>
          </p:nvSpPr>
          <p:spPr>
            <a:xfrm>
              <a:off x="0" y="0"/>
              <a:ext cx="736346" cy="855345"/>
            </a:xfrm>
            <a:custGeom>
              <a:avLst/>
              <a:gdLst/>
              <a:ahLst/>
              <a:cxnLst/>
              <a:rect l="l" t="t" r="r" b="b"/>
              <a:pathLst>
                <a:path w="736346" h="855345">
                  <a:moveTo>
                    <a:pt x="383286" y="0"/>
                  </a:moveTo>
                  <a:cubicBezTo>
                    <a:pt x="504317" y="283972"/>
                    <a:pt x="615315" y="564642"/>
                    <a:pt x="736346" y="855345"/>
                  </a:cubicBezTo>
                  <a:cubicBezTo>
                    <a:pt x="494284" y="855345"/>
                    <a:pt x="262255" y="855345"/>
                    <a:pt x="0" y="855345"/>
                  </a:cubicBezTo>
                  <a:cubicBezTo>
                    <a:pt x="110998" y="567944"/>
                    <a:pt x="232029" y="283972"/>
                    <a:pt x="353060" y="0"/>
                  </a:cubicBezTo>
                  <a:cubicBezTo>
                    <a:pt x="363093" y="0"/>
                    <a:pt x="373253" y="0"/>
                    <a:pt x="383286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92" name="Group 92"/>
          <p:cNvGrpSpPr/>
          <p:nvPr/>
        </p:nvGrpSpPr>
        <p:grpSpPr>
          <a:xfrm>
            <a:off x="12263040" y="9661680"/>
            <a:ext cx="555840" cy="644400"/>
            <a:chOff x="0" y="0"/>
            <a:chExt cx="741120" cy="859200"/>
          </a:xfrm>
        </p:grpSpPr>
        <p:sp>
          <p:nvSpPr>
            <p:cNvPr id="93" name="Freeform 93"/>
            <p:cNvSpPr/>
            <p:nvPr/>
          </p:nvSpPr>
          <p:spPr>
            <a:xfrm>
              <a:off x="0" y="0"/>
              <a:ext cx="741172" cy="859155"/>
            </a:xfrm>
            <a:custGeom>
              <a:avLst/>
              <a:gdLst/>
              <a:ahLst/>
              <a:cxnLst/>
              <a:rect l="l" t="t" r="r" b="b"/>
              <a:pathLst>
                <a:path w="741172" h="859155">
                  <a:moveTo>
                    <a:pt x="385826" y="0"/>
                  </a:moveTo>
                  <a:cubicBezTo>
                    <a:pt x="507619" y="284099"/>
                    <a:pt x="619379" y="568325"/>
                    <a:pt x="741172" y="859155"/>
                  </a:cubicBezTo>
                  <a:cubicBezTo>
                    <a:pt x="487426" y="859155"/>
                    <a:pt x="253873" y="859155"/>
                    <a:pt x="0" y="859155"/>
                  </a:cubicBezTo>
                  <a:cubicBezTo>
                    <a:pt x="111633" y="571627"/>
                    <a:pt x="233553" y="287528"/>
                    <a:pt x="355346" y="3429"/>
                  </a:cubicBezTo>
                  <a:cubicBezTo>
                    <a:pt x="365506" y="0"/>
                    <a:pt x="375666" y="0"/>
                    <a:pt x="385826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94" name="Group 94"/>
          <p:cNvGrpSpPr/>
          <p:nvPr/>
        </p:nvGrpSpPr>
        <p:grpSpPr>
          <a:xfrm>
            <a:off x="14327280" y="9480240"/>
            <a:ext cx="311040" cy="603360"/>
            <a:chOff x="0" y="0"/>
            <a:chExt cx="414720" cy="804480"/>
          </a:xfrm>
        </p:grpSpPr>
        <p:sp>
          <p:nvSpPr>
            <p:cNvPr id="95" name="Freeform 95"/>
            <p:cNvSpPr/>
            <p:nvPr/>
          </p:nvSpPr>
          <p:spPr>
            <a:xfrm>
              <a:off x="0" y="0"/>
              <a:ext cx="414782" cy="804418"/>
            </a:xfrm>
            <a:custGeom>
              <a:avLst/>
              <a:gdLst/>
              <a:ahLst/>
              <a:cxnLst/>
              <a:rect l="l" t="t" r="r" b="b"/>
              <a:pathLst>
                <a:path w="414782" h="804418">
                  <a:moveTo>
                    <a:pt x="202311" y="804418"/>
                  </a:moveTo>
                  <a:cubicBezTo>
                    <a:pt x="0" y="425958"/>
                    <a:pt x="0" y="364998"/>
                    <a:pt x="202311" y="0"/>
                  </a:cubicBezTo>
                  <a:cubicBezTo>
                    <a:pt x="404622" y="267081"/>
                    <a:pt x="414782" y="537464"/>
                    <a:pt x="202311" y="804418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96" name="Group 96"/>
          <p:cNvGrpSpPr/>
          <p:nvPr/>
        </p:nvGrpSpPr>
        <p:grpSpPr>
          <a:xfrm>
            <a:off x="12787200" y="9490320"/>
            <a:ext cx="295200" cy="594000"/>
            <a:chOff x="0" y="0"/>
            <a:chExt cx="393600" cy="792000"/>
          </a:xfrm>
        </p:grpSpPr>
        <p:sp>
          <p:nvSpPr>
            <p:cNvPr id="97" name="Freeform 97"/>
            <p:cNvSpPr/>
            <p:nvPr/>
          </p:nvSpPr>
          <p:spPr>
            <a:xfrm>
              <a:off x="0" y="0"/>
              <a:ext cx="393573" cy="791972"/>
            </a:xfrm>
            <a:custGeom>
              <a:avLst/>
              <a:gdLst/>
              <a:ahLst/>
              <a:cxnLst/>
              <a:rect l="l" t="t" r="r" b="b"/>
              <a:pathLst>
                <a:path w="393573" h="791972">
                  <a:moveTo>
                    <a:pt x="191770" y="791972"/>
                  </a:moveTo>
                  <a:cubicBezTo>
                    <a:pt x="0" y="599059"/>
                    <a:pt x="0" y="186182"/>
                    <a:pt x="191770" y="0"/>
                  </a:cubicBezTo>
                  <a:cubicBezTo>
                    <a:pt x="393573" y="345186"/>
                    <a:pt x="393573" y="446786"/>
                    <a:pt x="191770" y="791972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98" name="Group 98"/>
          <p:cNvGrpSpPr/>
          <p:nvPr/>
        </p:nvGrpSpPr>
        <p:grpSpPr>
          <a:xfrm>
            <a:off x="13552560" y="9496080"/>
            <a:ext cx="298800" cy="581040"/>
            <a:chOff x="0" y="0"/>
            <a:chExt cx="398400" cy="774720"/>
          </a:xfrm>
        </p:grpSpPr>
        <p:sp>
          <p:nvSpPr>
            <p:cNvPr id="99" name="Freeform 99"/>
            <p:cNvSpPr/>
            <p:nvPr/>
          </p:nvSpPr>
          <p:spPr>
            <a:xfrm>
              <a:off x="0" y="0"/>
              <a:ext cx="398399" cy="774700"/>
            </a:xfrm>
            <a:custGeom>
              <a:avLst/>
              <a:gdLst/>
              <a:ahLst/>
              <a:cxnLst/>
              <a:rect l="l" t="t" r="r" b="b"/>
              <a:pathLst>
                <a:path w="398399" h="774700">
                  <a:moveTo>
                    <a:pt x="204343" y="774700"/>
                  </a:moveTo>
                  <a:cubicBezTo>
                    <a:pt x="0" y="517652"/>
                    <a:pt x="0" y="253746"/>
                    <a:pt x="204343" y="0"/>
                  </a:cubicBezTo>
                  <a:cubicBezTo>
                    <a:pt x="398399" y="162433"/>
                    <a:pt x="398399" y="595376"/>
                    <a:pt x="204343" y="77470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00" name="Group 100"/>
          <p:cNvGrpSpPr/>
          <p:nvPr/>
        </p:nvGrpSpPr>
        <p:grpSpPr>
          <a:xfrm>
            <a:off x="10011600" y="9682560"/>
            <a:ext cx="562320" cy="637920"/>
            <a:chOff x="0" y="0"/>
            <a:chExt cx="749760" cy="850560"/>
          </a:xfrm>
        </p:grpSpPr>
        <p:sp>
          <p:nvSpPr>
            <p:cNvPr id="101" name="Freeform 101"/>
            <p:cNvSpPr/>
            <p:nvPr/>
          </p:nvSpPr>
          <p:spPr>
            <a:xfrm>
              <a:off x="0" y="0"/>
              <a:ext cx="749808" cy="850519"/>
            </a:xfrm>
            <a:custGeom>
              <a:avLst/>
              <a:gdLst/>
              <a:ahLst/>
              <a:cxnLst/>
              <a:rect l="l" t="t" r="r" b="b"/>
              <a:pathLst>
                <a:path w="749808" h="850519">
                  <a:moveTo>
                    <a:pt x="749808" y="850519"/>
                  </a:moveTo>
                  <a:cubicBezTo>
                    <a:pt x="486410" y="850519"/>
                    <a:pt x="263525" y="850519"/>
                    <a:pt x="0" y="850519"/>
                  </a:cubicBezTo>
                  <a:cubicBezTo>
                    <a:pt x="121539" y="567055"/>
                    <a:pt x="233045" y="283464"/>
                    <a:pt x="354584" y="0"/>
                  </a:cubicBezTo>
                  <a:cubicBezTo>
                    <a:pt x="364744" y="0"/>
                    <a:pt x="374904" y="0"/>
                    <a:pt x="395097" y="0"/>
                  </a:cubicBezTo>
                  <a:cubicBezTo>
                    <a:pt x="506603" y="280162"/>
                    <a:pt x="628142" y="560324"/>
                    <a:pt x="749681" y="850519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02" name="Group 102"/>
          <p:cNvGrpSpPr/>
          <p:nvPr/>
        </p:nvGrpSpPr>
        <p:grpSpPr>
          <a:xfrm>
            <a:off x="11566800" y="9678960"/>
            <a:ext cx="558720" cy="641520"/>
            <a:chOff x="0" y="0"/>
            <a:chExt cx="744960" cy="855360"/>
          </a:xfrm>
        </p:grpSpPr>
        <p:sp>
          <p:nvSpPr>
            <p:cNvPr id="103" name="Freeform 103"/>
            <p:cNvSpPr/>
            <p:nvPr/>
          </p:nvSpPr>
          <p:spPr>
            <a:xfrm>
              <a:off x="0" y="0"/>
              <a:ext cx="744982" cy="855345"/>
            </a:xfrm>
            <a:custGeom>
              <a:avLst/>
              <a:gdLst/>
              <a:ahLst/>
              <a:cxnLst/>
              <a:rect l="l" t="t" r="r" b="b"/>
              <a:pathLst>
                <a:path w="744982" h="855345">
                  <a:moveTo>
                    <a:pt x="382524" y="0"/>
                  </a:moveTo>
                  <a:cubicBezTo>
                    <a:pt x="503301" y="283972"/>
                    <a:pt x="624078" y="567944"/>
                    <a:pt x="744982" y="855345"/>
                  </a:cubicBezTo>
                  <a:cubicBezTo>
                    <a:pt x="483235" y="855345"/>
                    <a:pt x="251714" y="855345"/>
                    <a:pt x="0" y="855345"/>
                  </a:cubicBezTo>
                  <a:cubicBezTo>
                    <a:pt x="120777" y="564642"/>
                    <a:pt x="231521" y="283972"/>
                    <a:pt x="352298" y="0"/>
                  </a:cubicBezTo>
                  <a:cubicBezTo>
                    <a:pt x="362331" y="0"/>
                    <a:pt x="372491" y="0"/>
                    <a:pt x="382524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04" name="Group 104"/>
          <p:cNvGrpSpPr/>
          <p:nvPr/>
        </p:nvGrpSpPr>
        <p:grpSpPr>
          <a:xfrm>
            <a:off x="10792080" y="9678960"/>
            <a:ext cx="552240" cy="641520"/>
            <a:chOff x="0" y="0"/>
            <a:chExt cx="736320" cy="855360"/>
          </a:xfrm>
        </p:grpSpPr>
        <p:sp>
          <p:nvSpPr>
            <p:cNvPr id="105" name="Freeform 105"/>
            <p:cNvSpPr/>
            <p:nvPr/>
          </p:nvSpPr>
          <p:spPr>
            <a:xfrm>
              <a:off x="0" y="0"/>
              <a:ext cx="736346" cy="855345"/>
            </a:xfrm>
            <a:custGeom>
              <a:avLst/>
              <a:gdLst/>
              <a:ahLst/>
              <a:cxnLst/>
              <a:rect l="l" t="t" r="r" b="b"/>
              <a:pathLst>
                <a:path w="736346" h="855345">
                  <a:moveTo>
                    <a:pt x="383286" y="0"/>
                  </a:moveTo>
                  <a:cubicBezTo>
                    <a:pt x="504317" y="283972"/>
                    <a:pt x="615315" y="564642"/>
                    <a:pt x="736346" y="855345"/>
                  </a:cubicBezTo>
                  <a:cubicBezTo>
                    <a:pt x="494284" y="855345"/>
                    <a:pt x="262255" y="855345"/>
                    <a:pt x="0" y="855345"/>
                  </a:cubicBezTo>
                  <a:cubicBezTo>
                    <a:pt x="110998" y="567944"/>
                    <a:pt x="232029" y="283972"/>
                    <a:pt x="353060" y="0"/>
                  </a:cubicBezTo>
                  <a:cubicBezTo>
                    <a:pt x="363093" y="0"/>
                    <a:pt x="373253" y="0"/>
                    <a:pt x="383286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06" name="Group 106"/>
          <p:cNvGrpSpPr/>
          <p:nvPr/>
        </p:nvGrpSpPr>
        <p:grpSpPr>
          <a:xfrm>
            <a:off x="9236880" y="9678960"/>
            <a:ext cx="555840" cy="644400"/>
            <a:chOff x="0" y="0"/>
            <a:chExt cx="741120" cy="859200"/>
          </a:xfrm>
        </p:grpSpPr>
        <p:sp>
          <p:nvSpPr>
            <p:cNvPr id="107" name="Freeform 107"/>
            <p:cNvSpPr/>
            <p:nvPr/>
          </p:nvSpPr>
          <p:spPr>
            <a:xfrm>
              <a:off x="0" y="0"/>
              <a:ext cx="741172" cy="859155"/>
            </a:xfrm>
            <a:custGeom>
              <a:avLst/>
              <a:gdLst/>
              <a:ahLst/>
              <a:cxnLst/>
              <a:rect l="l" t="t" r="r" b="b"/>
              <a:pathLst>
                <a:path w="741172" h="859155">
                  <a:moveTo>
                    <a:pt x="385826" y="0"/>
                  </a:moveTo>
                  <a:cubicBezTo>
                    <a:pt x="507619" y="284099"/>
                    <a:pt x="619379" y="568325"/>
                    <a:pt x="741172" y="859155"/>
                  </a:cubicBezTo>
                  <a:cubicBezTo>
                    <a:pt x="487426" y="859155"/>
                    <a:pt x="253873" y="859155"/>
                    <a:pt x="0" y="859155"/>
                  </a:cubicBezTo>
                  <a:cubicBezTo>
                    <a:pt x="111633" y="571627"/>
                    <a:pt x="233553" y="287528"/>
                    <a:pt x="355346" y="3429"/>
                  </a:cubicBezTo>
                  <a:cubicBezTo>
                    <a:pt x="365506" y="0"/>
                    <a:pt x="375666" y="0"/>
                    <a:pt x="385826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08" name="Group 108"/>
          <p:cNvGrpSpPr/>
          <p:nvPr/>
        </p:nvGrpSpPr>
        <p:grpSpPr>
          <a:xfrm>
            <a:off x="11300400" y="9498240"/>
            <a:ext cx="311040" cy="603360"/>
            <a:chOff x="0" y="0"/>
            <a:chExt cx="414720" cy="804480"/>
          </a:xfrm>
        </p:grpSpPr>
        <p:sp>
          <p:nvSpPr>
            <p:cNvPr id="109" name="Freeform 109"/>
            <p:cNvSpPr/>
            <p:nvPr/>
          </p:nvSpPr>
          <p:spPr>
            <a:xfrm>
              <a:off x="0" y="0"/>
              <a:ext cx="414782" cy="804418"/>
            </a:xfrm>
            <a:custGeom>
              <a:avLst/>
              <a:gdLst/>
              <a:ahLst/>
              <a:cxnLst/>
              <a:rect l="l" t="t" r="r" b="b"/>
              <a:pathLst>
                <a:path w="414782" h="804418">
                  <a:moveTo>
                    <a:pt x="202311" y="804418"/>
                  </a:moveTo>
                  <a:cubicBezTo>
                    <a:pt x="0" y="425958"/>
                    <a:pt x="0" y="364998"/>
                    <a:pt x="202311" y="0"/>
                  </a:cubicBezTo>
                  <a:cubicBezTo>
                    <a:pt x="404622" y="267081"/>
                    <a:pt x="414782" y="537464"/>
                    <a:pt x="202311" y="804418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10" name="Group 110"/>
          <p:cNvGrpSpPr/>
          <p:nvPr/>
        </p:nvGrpSpPr>
        <p:grpSpPr>
          <a:xfrm>
            <a:off x="9760320" y="9507600"/>
            <a:ext cx="295200" cy="594000"/>
            <a:chOff x="0" y="0"/>
            <a:chExt cx="393600" cy="792000"/>
          </a:xfrm>
        </p:grpSpPr>
        <p:sp>
          <p:nvSpPr>
            <p:cNvPr id="111" name="Freeform 111"/>
            <p:cNvSpPr/>
            <p:nvPr/>
          </p:nvSpPr>
          <p:spPr>
            <a:xfrm>
              <a:off x="0" y="0"/>
              <a:ext cx="393573" cy="791972"/>
            </a:xfrm>
            <a:custGeom>
              <a:avLst/>
              <a:gdLst/>
              <a:ahLst/>
              <a:cxnLst/>
              <a:rect l="l" t="t" r="r" b="b"/>
              <a:pathLst>
                <a:path w="393573" h="791972">
                  <a:moveTo>
                    <a:pt x="191770" y="791972"/>
                  </a:moveTo>
                  <a:cubicBezTo>
                    <a:pt x="0" y="599059"/>
                    <a:pt x="0" y="186182"/>
                    <a:pt x="191770" y="0"/>
                  </a:cubicBezTo>
                  <a:cubicBezTo>
                    <a:pt x="393573" y="345186"/>
                    <a:pt x="393573" y="446786"/>
                    <a:pt x="191770" y="791972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12" name="Group 112"/>
          <p:cNvGrpSpPr/>
          <p:nvPr/>
        </p:nvGrpSpPr>
        <p:grpSpPr>
          <a:xfrm>
            <a:off x="10525680" y="9514080"/>
            <a:ext cx="298800" cy="581040"/>
            <a:chOff x="0" y="0"/>
            <a:chExt cx="398400" cy="774720"/>
          </a:xfrm>
        </p:grpSpPr>
        <p:sp>
          <p:nvSpPr>
            <p:cNvPr id="113" name="Freeform 113"/>
            <p:cNvSpPr/>
            <p:nvPr/>
          </p:nvSpPr>
          <p:spPr>
            <a:xfrm>
              <a:off x="0" y="0"/>
              <a:ext cx="398399" cy="774700"/>
            </a:xfrm>
            <a:custGeom>
              <a:avLst/>
              <a:gdLst/>
              <a:ahLst/>
              <a:cxnLst/>
              <a:rect l="l" t="t" r="r" b="b"/>
              <a:pathLst>
                <a:path w="398399" h="774700">
                  <a:moveTo>
                    <a:pt x="204343" y="774700"/>
                  </a:moveTo>
                  <a:cubicBezTo>
                    <a:pt x="0" y="517652"/>
                    <a:pt x="0" y="253746"/>
                    <a:pt x="204343" y="0"/>
                  </a:cubicBezTo>
                  <a:cubicBezTo>
                    <a:pt x="398399" y="162433"/>
                    <a:pt x="398399" y="595376"/>
                    <a:pt x="204343" y="77470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14" name="Group 114"/>
          <p:cNvGrpSpPr/>
          <p:nvPr/>
        </p:nvGrpSpPr>
        <p:grpSpPr>
          <a:xfrm>
            <a:off x="8964720" y="9507600"/>
            <a:ext cx="295200" cy="594000"/>
            <a:chOff x="0" y="0"/>
            <a:chExt cx="393600" cy="792000"/>
          </a:xfrm>
        </p:grpSpPr>
        <p:sp>
          <p:nvSpPr>
            <p:cNvPr id="115" name="Freeform 115"/>
            <p:cNvSpPr/>
            <p:nvPr/>
          </p:nvSpPr>
          <p:spPr>
            <a:xfrm>
              <a:off x="0" y="0"/>
              <a:ext cx="393573" cy="791972"/>
            </a:xfrm>
            <a:custGeom>
              <a:avLst/>
              <a:gdLst/>
              <a:ahLst/>
              <a:cxnLst/>
              <a:rect l="l" t="t" r="r" b="b"/>
              <a:pathLst>
                <a:path w="393573" h="791972">
                  <a:moveTo>
                    <a:pt x="191770" y="791972"/>
                  </a:moveTo>
                  <a:cubicBezTo>
                    <a:pt x="0" y="599059"/>
                    <a:pt x="0" y="186182"/>
                    <a:pt x="191770" y="0"/>
                  </a:cubicBezTo>
                  <a:cubicBezTo>
                    <a:pt x="393573" y="345186"/>
                    <a:pt x="393573" y="446786"/>
                    <a:pt x="191770" y="791972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16" name="Group 116"/>
          <p:cNvGrpSpPr/>
          <p:nvPr/>
        </p:nvGrpSpPr>
        <p:grpSpPr>
          <a:xfrm>
            <a:off x="6876000" y="9683280"/>
            <a:ext cx="562320" cy="637920"/>
            <a:chOff x="0" y="0"/>
            <a:chExt cx="749760" cy="850560"/>
          </a:xfrm>
        </p:grpSpPr>
        <p:sp>
          <p:nvSpPr>
            <p:cNvPr id="117" name="Freeform 117"/>
            <p:cNvSpPr/>
            <p:nvPr/>
          </p:nvSpPr>
          <p:spPr>
            <a:xfrm>
              <a:off x="0" y="0"/>
              <a:ext cx="749808" cy="850519"/>
            </a:xfrm>
            <a:custGeom>
              <a:avLst/>
              <a:gdLst/>
              <a:ahLst/>
              <a:cxnLst/>
              <a:rect l="l" t="t" r="r" b="b"/>
              <a:pathLst>
                <a:path w="749808" h="850519">
                  <a:moveTo>
                    <a:pt x="749808" y="850519"/>
                  </a:moveTo>
                  <a:cubicBezTo>
                    <a:pt x="486410" y="850519"/>
                    <a:pt x="263525" y="850519"/>
                    <a:pt x="0" y="850519"/>
                  </a:cubicBezTo>
                  <a:cubicBezTo>
                    <a:pt x="121539" y="567055"/>
                    <a:pt x="233045" y="283464"/>
                    <a:pt x="354584" y="0"/>
                  </a:cubicBezTo>
                  <a:cubicBezTo>
                    <a:pt x="364744" y="0"/>
                    <a:pt x="374904" y="0"/>
                    <a:pt x="395097" y="0"/>
                  </a:cubicBezTo>
                  <a:cubicBezTo>
                    <a:pt x="506603" y="280162"/>
                    <a:pt x="628142" y="560324"/>
                    <a:pt x="749681" y="850519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18" name="Group 118"/>
          <p:cNvGrpSpPr/>
          <p:nvPr/>
        </p:nvGrpSpPr>
        <p:grpSpPr>
          <a:xfrm>
            <a:off x="8431200" y="9679680"/>
            <a:ext cx="558720" cy="641520"/>
            <a:chOff x="0" y="0"/>
            <a:chExt cx="744960" cy="855360"/>
          </a:xfrm>
        </p:grpSpPr>
        <p:sp>
          <p:nvSpPr>
            <p:cNvPr id="119" name="Freeform 119"/>
            <p:cNvSpPr/>
            <p:nvPr/>
          </p:nvSpPr>
          <p:spPr>
            <a:xfrm>
              <a:off x="0" y="0"/>
              <a:ext cx="744982" cy="855345"/>
            </a:xfrm>
            <a:custGeom>
              <a:avLst/>
              <a:gdLst/>
              <a:ahLst/>
              <a:cxnLst/>
              <a:rect l="l" t="t" r="r" b="b"/>
              <a:pathLst>
                <a:path w="744982" h="855345">
                  <a:moveTo>
                    <a:pt x="382524" y="0"/>
                  </a:moveTo>
                  <a:cubicBezTo>
                    <a:pt x="503301" y="283972"/>
                    <a:pt x="624078" y="567944"/>
                    <a:pt x="744982" y="855345"/>
                  </a:cubicBezTo>
                  <a:cubicBezTo>
                    <a:pt x="483235" y="855345"/>
                    <a:pt x="251714" y="855345"/>
                    <a:pt x="0" y="855345"/>
                  </a:cubicBezTo>
                  <a:cubicBezTo>
                    <a:pt x="120777" y="564642"/>
                    <a:pt x="231521" y="283972"/>
                    <a:pt x="352298" y="0"/>
                  </a:cubicBezTo>
                  <a:cubicBezTo>
                    <a:pt x="362331" y="0"/>
                    <a:pt x="372491" y="0"/>
                    <a:pt x="382524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20" name="Group 120"/>
          <p:cNvGrpSpPr/>
          <p:nvPr/>
        </p:nvGrpSpPr>
        <p:grpSpPr>
          <a:xfrm>
            <a:off x="7656480" y="9679680"/>
            <a:ext cx="552240" cy="641520"/>
            <a:chOff x="0" y="0"/>
            <a:chExt cx="736320" cy="855360"/>
          </a:xfrm>
        </p:grpSpPr>
        <p:sp>
          <p:nvSpPr>
            <p:cNvPr id="121" name="Freeform 121"/>
            <p:cNvSpPr/>
            <p:nvPr/>
          </p:nvSpPr>
          <p:spPr>
            <a:xfrm>
              <a:off x="0" y="0"/>
              <a:ext cx="736346" cy="855345"/>
            </a:xfrm>
            <a:custGeom>
              <a:avLst/>
              <a:gdLst/>
              <a:ahLst/>
              <a:cxnLst/>
              <a:rect l="l" t="t" r="r" b="b"/>
              <a:pathLst>
                <a:path w="736346" h="855345">
                  <a:moveTo>
                    <a:pt x="383286" y="0"/>
                  </a:moveTo>
                  <a:cubicBezTo>
                    <a:pt x="504317" y="283972"/>
                    <a:pt x="615315" y="564642"/>
                    <a:pt x="736346" y="855345"/>
                  </a:cubicBezTo>
                  <a:cubicBezTo>
                    <a:pt x="494284" y="855345"/>
                    <a:pt x="262255" y="855345"/>
                    <a:pt x="0" y="855345"/>
                  </a:cubicBezTo>
                  <a:cubicBezTo>
                    <a:pt x="110998" y="567944"/>
                    <a:pt x="232029" y="283972"/>
                    <a:pt x="353060" y="0"/>
                  </a:cubicBezTo>
                  <a:cubicBezTo>
                    <a:pt x="363093" y="0"/>
                    <a:pt x="373253" y="0"/>
                    <a:pt x="383286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22" name="Group 122"/>
          <p:cNvGrpSpPr/>
          <p:nvPr/>
        </p:nvGrpSpPr>
        <p:grpSpPr>
          <a:xfrm>
            <a:off x="6101280" y="9679680"/>
            <a:ext cx="555840" cy="644400"/>
            <a:chOff x="0" y="0"/>
            <a:chExt cx="741120" cy="859200"/>
          </a:xfrm>
        </p:grpSpPr>
        <p:sp>
          <p:nvSpPr>
            <p:cNvPr id="123" name="Freeform 123"/>
            <p:cNvSpPr/>
            <p:nvPr/>
          </p:nvSpPr>
          <p:spPr>
            <a:xfrm>
              <a:off x="0" y="0"/>
              <a:ext cx="741172" cy="859155"/>
            </a:xfrm>
            <a:custGeom>
              <a:avLst/>
              <a:gdLst/>
              <a:ahLst/>
              <a:cxnLst/>
              <a:rect l="l" t="t" r="r" b="b"/>
              <a:pathLst>
                <a:path w="741172" h="859155">
                  <a:moveTo>
                    <a:pt x="385826" y="0"/>
                  </a:moveTo>
                  <a:cubicBezTo>
                    <a:pt x="507619" y="284099"/>
                    <a:pt x="619379" y="568325"/>
                    <a:pt x="741172" y="859155"/>
                  </a:cubicBezTo>
                  <a:cubicBezTo>
                    <a:pt x="487426" y="859155"/>
                    <a:pt x="253873" y="859155"/>
                    <a:pt x="0" y="859155"/>
                  </a:cubicBezTo>
                  <a:cubicBezTo>
                    <a:pt x="111633" y="571627"/>
                    <a:pt x="233553" y="287528"/>
                    <a:pt x="355346" y="3429"/>
                  </a:cubicBezTo>
                  <a:cubicBezTo>
                    <a:pt x="365506" y="0"/>
                    <a:pt x="375666" y="0"/>
                    <a:pt x="385826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24" name="Group 124"/>
          <p:cNvGrpSpPr/>
          <p:nvPr/>
        </p:nvGrpSpPr>
        <p:grpSpPr>
          <a:xfrm>
            <a:off x="8164800" y="9498960"/>
            <a:ext cx="311040" cy="603360"/>
            <a:chOff x="0" y="0"/>
            <a:chExt cx="414720" cy="804480"/>
          </a:xfrm>
        </p:grpSpPr>
        <p:sp>
          <p:nvSpPr>
            <p:cNvPr id="125" name="Freeform 125"/>
            <p:cNvSpPr/>
            <p:nvPr/>
          </p:nvSpPr>
          <p:spPr>
            <a:xfrm>
              <a:off x="0" y="0"/>
              <a:ext cx="414782" cy="804418"/>
            </a:xfrm>
            <a:custGeom>
              <a:avLst/>
              <a:gdLst/>
              <a:ahLst/>
              <a:cxnLst/>
              <a:rect l="l" t="t" r="r" b="b"/>
              <a:pathLst>
                <a:path w="414782" h="804418">
                  <a:moveTo>
                    <a:pt x="202311" y="804418"/>
                  </a:moveTo>
                  <a:cubicBezTo>
                    <a:pt x="0" y="425958"/>
                    <a:pt x="0" y="364998"/>
                    <a:pt x="202311" y="0"/>
                  </a:cubicBezTo>
                  <a:cubicBezTo>
                    <a:pt x="404622" y="267081"/>
                    <a:pt x="414782" y="537464"/>
                    <a:pt x="202311" y="804418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26" name="Group 126"/>
          <p:cNvGrpSpPr/>
          <p:nvPr/>
        </p:nvGrpSpPr>
        <p:grpSpPr>
          <a:xfrm>
            <a:off x="6624720" y="9508320"/>
            <a:ext cx="295200" cy="594000"/>
            <a:chOff x="0" y="0"/>
            <a:chExt cx="393600" cy="792000"/>
          </a:xfrm>
        </p:grpSpPr>
        <p:sp>
          <p:nvSpPr>
            <p:cNvPr id="127" name="Freeform 127"/>
            <p:cNvSpPr/>
            <p:nvPr/>
          </p:nvSpPr>
          <p:spPr>
            <a:xfrm>
              <a:off x="0" y="0"/>
              <a:ext cx="393573" cy="791972"/>
            </a:xfrm>
            <a:custGeom>
              <a:avLst/>
              <a:gdLst/>
              <a:ahLst/>
              <a:cxnLst/>
              <a:rect l="l" t="t" r="r" b="b"/>
              <a:pathLst>
                <a:path w="393573" h="791972">
                  <a:moveTo>
                    <a:pt x="191770" y="791972"/>
                  </a:moveTo>
                  <a:cubicBezTo>
                    <a:pt x="0" y="599059"/>
                    <a:pt x="0" y="186182"/>
                    <a:pt x="191770" y="0"/>
                  </a:cubicBezTo>
                  <a:cubicBezTo>
                    <a:pt x="393573" y="345186"/>
                    <a:pt x="393573" y="446786"/>
                    <a:pt x="191770" y="791972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28" name="Group 128"/>
          <p:cNvGrpSpPr/>
          <p:nvPr/>
        </p:nvGrpSpPr>
        <p:grpSpPr>
          <a:xfrm>
            <a:off x="7390080" y="9514800"/>
            <a:ext cx="298800" cy="581040"/>
            <a:chOff x="0" y="0"/>
            <a:chExt cx="398400" cy="774720"/>
          </a:xfrm>
        </p:grpSpPr>
        <p:sp>
          <p:nvSpPr>
            <p:cNvPr id="129" name="Freeform 129"/>
            <p:cNvSpPr/>
            <p:nvPr/>
          </p:nvSpPr>
          <p:spPr>
            <a:xfrm>
              <a:off x="0" y="0"/>
              <a:ext cx="398399" cy="774700"/>
            </a:xfrm>
            <a:custGeom>
              <a:avLst/>
              <a:gdLst/>
              <a:ahLst/>
              <a:cxnLst/>
              <a:rect l="l" t="t" r="r" b="b"/>
              <a:pathLst>
                <a:path w="398399" h="774700">
                  <a:moveTo>
                    <a:pt x="204343" y="774700"/>
                  </a:moveTo>
                  <a:cubicBezTo>
                    <a:pt x="0" y="517652"/>
                    <a:pt x="0" y="253746"/>
                    <a:pt x="204343" y="0"/>
                  </a:cubicBezTo>
                  <a:cubicBezTo>
                    <a:pt x="398399" y="162433"/>
                    <a:pt x="398399" y="595376"/>
                    <a:pt x="204343" y="77470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38" name="Group 138"/>
          <p:cNvGrpSpPr/>
          <p:nvPr/>
        </p:nvGrpSpPr>
        <p:grpSpPr>
          <a:xfrm>
            <a:off x="16096320" y="8053200"/>
            <a:ext cx="55440" cy="55440"/>
            <a:chOff x="0" y="0"/>
            <a:chExt cx="73920" cy="73920"/>
          </a:xfrm>
        </p:grpSpPr>
        <p:sp>
          <p:nvSpPr>
            <p:cNvPr id="139" name="Freeform 139"/>
            <p:cNvSpPr/>
            <p:nvPr/>
          </p:nvSpPr>
          <p:spPr>
            <a:xfrm>
              <a:off x="0" y="127"/>
              <a:ext cx="73914" cy="73914"/>
            </a:xfrm>
            <a:custGeom>
              <a:avLst/>
              <a:gdLst/>
              <a:ahLst/>
              <a:cxnLst/>
              <a:rect l="l" t="t" r="r" b="b"/>
              <a:pathLst>
                <a:path w="73914" h="73914">
                  <a:moveTo>
                    <a:pt x="36957" y="0"/>
                  </a:moveTo>
                  <a:cubicBezTo>
                    <a:pt x="16637" y="0"/>
                    <a:pt x="0" y="16383"/>
                    <a:pt x="0" y="36830"/>
                  </a:cubicBezTo>
                  <a:cubicBezTo>
                    <a:pt x="0" y="57277"/>
                    <a:pt x="16637" y="73914"/>
                    <a:pt x="36957" y="73914"/>
                  </a:cubicBezTo>
                  <a:cubicBezTo>
                    <a:pt x="57277" y="73914"/>
                    <a:pt x="73914" y="57277"/>
                    <a:pt x="73914" y="36830"/>
                  </a:cubicBezTo>
                  <a:cubicBezTo>
                    <a:pt x="73914" y="16383"/>
                    <a:pt x="57277" y="0"/>
                    <a:pt x="36957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149" name="Group 149"/>
          <p:cNvGrpSpPr/>
          <p:nvPr/>
        </p:nvGrpSpPr>
        <p:grpSpPr>
          <a:xfrm>
            <a:off x="799200" y="642960"/>
            <a:ext cx="8499600" cy="8499600"/>
            <a:chOff x="0" y="0"/>
            <a:chExt cx="11332800" cy="11332800"/>
          </a:xfrm>
        </p:grpSpPr>
        <p:sp>
          <p:nvSpPr>
            <p:cNvPr id="150" name="Freeform 150"/>
            <p:cNvSpPr/>
            <p:nvPr/>
          </p:nvSpPr>
          <p:spPr>
            <a:xfrm>
              <a:off x="0" y="0"/>
              <a:ext cx="0" cy="0"/>
            </a:xfrm>
            <a:custGeom>
              <a:avLst/>
              <a:gdLst/>
              <a:ahLst/>
              <a:cxnLst/>
              <a:rect l="l" t="t" r="r" b="b"/>
              <a:pathLst>
                <a:path/>
              </a:pathLst>
            </a:custGeom>
            <a:blipFill>
              <a:blip r:embed="rId3"/>
              <a:stretch>
                <a:fillRect l="49999" t="49999" r="50000" b="50000"/>
              </a:stretch>
            </a:blipFill>
          </p:spPr>
        </p:sp>
        <p:sp>
          <p:nvSpPr>
            <p:cNvPr id="151" name="Freeform 151"/>
            <p:cNvSpPr/>
            <p:nvPr/>
          </p:nvSpPr>
          <p:spPr>
            <a:xfrm>
              <a:off x="0" y="0"/>
              <a:ext cx="0" cy="0"/>
            </a:xfrm>
            <a:custGeom>
              <a:avLst/>
              <a:gdLst/>
              <a:ahLst/>
              <a:cxnLst/>
              <a:rect l="l" t="t" r="r" b="b"/>
              <a:pathLst>
                <a:path/>
              </a:pathLst>
            </a:custGeom>
            <a:solidFill>
              <a:srgbClr val="984807"/>
            </a:solidFill>
          </p:spPr>
        </p:sp>
      </p:grpSp>
      <p:sp>
        <p:nvSpPr>
          <p:cNvPr id="156" name="AutoShape 73">
            <a:extLst>
              <a:ext uri="{FF2B5EF4-FFF2-40B4-BE49-F238E27FC236}">
                <a16:creationId xmlns:a16="http://schemas.microsoft.com/office/drawing/2014/main" id="{E7E0C66B-F3CC-A97F-CF0C-C7D5ECE88AF1}"/>
              </a:ext>
            </a:extLst>
          </p:cNvPr>
          <p:cNvSpPr/>
          <p:nvPr/>
        </p:nvSpPr>
        <p:spPr>
          <a:xfrm rot="21903">
            <a:off x="148497" y="1830270"/>
            <a:ext cx="18081007" cy="0"/>
          </a:xfrm>
          <a:prstGeom prst="line">
            <a:avLst/>
          </a:prstGeom>
          <a:ln w="47625" cap="rnd">
            <a:solidFill>
              <a:srgbClr val="984603"/>
            </a:solidFill>
            <a:prstDash val="solid"/>
            <a:headEnd type="none" w="sm" len="sm"/>
            <a:tailEnd type="none" w="sm" len="sm"/>
          </a:ln>
        </p:spPr>
      </p:sp>
      <p:grpSp>
        <p:nvGrpSpPr>
          <p:cNvPr id="157" name="Group 74">
            <a:extLst>
              <a:ext uri="{FF2B5EF4-FFF2-40B4-BE49-F238E27FC236}">
                <a16:creationId xmlns:a16="http://schemas.microsoft.com/office/drawing/2014/main" id="{8DBCE9C4-DDAC-D97F-95F8-8D2ABACC8F74}"/>
              </a:ext>
            </a:extLst>
          </p:cNvPr>
          <p:cNvGrpSpPr/>
          <p:nvPr/>
        </p:nvGrpSpPr>
        <p:grpSpPr>
          <a:xfrm>
            <a:off x="16695360" y="678960"/>
            <a:ext cx="1374480" cy="1009440"/>
            <a:chOff x="0" y="0"/>
            <a:chExt cx="1832640" cy="1345920"/>
          </a:xfrm>
        </p:grpSpPr>
        <p:sp>
          <p:nvSpPr>
            <p:cNvPr id="158" name="Freeform 75">
              <a:extLst>
                <a:ext uri="{FF2B5EF4-FFF2-40B4-BE49-F238E27FC236}">
                  <a16:creationId xmlns:a16="http://schemas.microsoft.com/office/drawing/2014/main" id="{0826142C-B27C-C5D9-6D8D-9CBDC201AA45}"/>
                </a:ext>
              </a:extLst>
            </p:cNvPr>
            <p:cNvSpPr/>
            <p:nvPr/>
          </p:nvSpPr>
          <p:spPr>
            <a:xfrm>
              <a:off x="0" y="0"/>
              <a:ext cx="1832737" cy="1345946"/>
            </a:xfrm>
            <a:custGeom>
              <a:avLst/>
              <a:gdLst/>
              <a:ahLst/>
              <a:cxnLst/>
              <a:rect l="l" t="t" r="r" b="b"/>
              <a:pathLst>
                <a:path w="1832737" h="1345946">
                  <a:moveTo>
                    <a:pt x="374396" y="560451"/>
                  </a:moveTo>
                  <a:cubicBezTo>
                    <a:pt x="449326" y="544703"/>
                    <a:pt x="520192" y="532765"/>
                    <a:pt x="595122" y="548640"/>
                  </a:cubicBezTo>
                  <a:cubicBezTo>
                    <a:pt x="823722" y="596011"/>
                    <a:pt x="969518" y="789432"/>
                    <a:pt x="945896" y="1026287"/>
                  </a:cubicBezTo>
                  <a:cubicBezTo>
                    <a:pt x="938022" y="1105281"/>
                    <a:pt x="961644" y="1117092"/>
                    <a:pt x="1024763" y="1109218"/>
                  </a:cubicBezTo>
                  <a:cubicBezTo>
                    <a:pt x="1095756" y="1105281"/>
                    <a:pt x="1166622" y="1113155"/>
                    <a:pt x="1237615" y="1109218"/>
                  </a:cubicBezTo>
                  <a:cubicBezTo>
                    <a:pt x="1292733" y="1105281"/>
                    <a:pt x="1316482" y="1117092"/>
                    <a:pt x="1328293" y="1176274"/>
                  </a:cubicBezTo>
                  <a:cubicBezTo>
                    <a:pt x="1347978" y="1278890"/>
                    <a:pt x="1442593" y="1345946"/>
                    <a:pt x="1545082" y="1345946"/>
                  </a:cubicBezTo>
                  <a:cubicBezTo>
                    <a:pt x="1651508" y="1345946"/>
                    <a:pt x="1738249" y="1274953"/>
                    <a:pt x="1765808" y="1172337"/>
                  </a:cubicBezTo>
                  <a:cubicBezTo>
                    <a:pt x="1769745" y="1144651"/>
                    <a:pt x="1769745" y="1121029"/>
                    <a:pt x="1801241" y="1101344"/>
                  </a:cubicBezTo>
                  <a:cubicBezTo>
                    <a:pt x="1832737" y="1085596"/>
                    <a:pt x="1824863" y="935609"/>
                    <a:pt x="1801241" y="935609"/>
                  </a:cubicBezTo>
                  <a:cubicBezTo>
                    <a:pt x="1714500" y="931672"/>
                    <a:pt x="1738122" y="872490"/>
                    <a:pt x="1742186" y="829056"/>
                  </a:cubicBezTo>
                  <a:cubicBezTo>
                    <a:pt x="1746123" y="726440"/>
                    <a:pt x="1718564" y="643509"/>
                    <a:pt x="1627886" y="588264"/>
                  </a:cubicBezTo>
                  <a:cubicBezTo>
                    <a:pt x="1549019" y="540893"/>
                    <a:pt x="1541145" y="513334"/>
                    <a:pt x="1580642" y="430403"/>
                  </a:cubicBezTo>
                  <a:cubicBezTo>
                    <a:pt x="1592453" y="402717"/>
                    <a:pt x="1604264" y="367284"/>
                    <a:pt x="1576705" y="351409"/>
                  </a:cubicBezTo>
                  <a:cubicBezTo>
                    <a:pt x="1553083" y="335661"/>
                    <a:pt x="1521587" y="355346"/>
                    <a:pt x="1501775" y="379095"/>
                  </a:cubicBezTo>
                  <a:cubicBezTo>
                    <a:pt x="1486027" y="394843"/>
                    <a:pt x="1478153" y="418592"/>
                    <a:pt x="1474216" y="442214"/>
                  </a:cubicBezTo>
                  <a:cubicBezTo>
                    <a:pt x="1454531" y="548767"/>
                    <a:pt x="1454531" y="548767"/>
                    <a:pt x="1340231" y="540893"/>
                  </a:cubicBezTo>
                  <a:cubicBezTo>
                    <a:pt x="1316609" y="536956"/>
                    <a:pt x="1292987" y="533019"/>
                    <a:pt x="1269238" y="533019"/>
                  </a:cubicBezTo>
                  <a:cubicBezTo>
                    <a:pt x="1229868" y="536956"/>
                    <a:pt x="1218057" y="517271"/>
                    <a:pt x="1214120" y="485648"/>
                  </a:cubicBezTo>
                  <a:cubicBezTo>
                    <a:pt x="1198372" y="379095"/>
                    <a:pt x="1178687" y="272542"/>
                    <a:pt x="1162939" y="165989"/>
                  </a:cubicBezTo>
                  <a:cubicBezTo>
                    <a:pt x="1159002" y="146304"/>
                    <a:pt x="1155065" y="126492"/>
                    <a:pt x="1166876" y="102870"/>
                  </a:cubicBezTo>
                  <a:cubicBezTo>
                    <a:pt x="1202055" y="19685"/>
                    <a:pt x="1190244" y="3937"/>
                    <a:pt x="1099566" y="3937"/>
                  </a:cubicBezTo>
                  <a:cubicBezTo>
                    <a:pt x="894588" y="0"/>
                    <a:pt x="685800" y="3937"/>
                    <a:pt x="476885" y="3937"/>
                  </a:cubicBezTo>
                  <a:cubicBezTo>
                    <a:pt x="433578" y="3937"/>
                    <a:pt x="390144" y="0"/>
                    <a:pt x="346837" y="3937"/>
                  </a:cubicBezTo>
                  <a:cubicBezTo>
                    <a:pt x="287782" y="7874"/>
                    <a:pt x="267970" y="51308"/>
                    <a:pt x="307467" y="94742"/>
                  </a:cubicBezTo>
                  <a:cubicBezTo>
                    <a:pt x="327152" y="118364"/>
                    <a:pt x="327152" y="138176"/>
                    <a:pt x="331089" y="165735"/>
                  </a:cubicBezTo>
                  <a:cubicBezTo>
                    <a:pt x="331089" y="244729"/>
                    <a:pt x="331089" y="323596"/>
                    <a:pt x="331089" y="402590"/>
                  </a:cubicBezTo>
                  <a:cubicBezTo>
                    <a:pt x="342900" y="402590"/>
                    <a:pt x="350774" y="398653"/>
                    <a:pt x="362585" y="398653"/>
                  </a:cubicBezTo>
                  <a:cubicBezTo>
                    <a:pt x="366522" y="394716"/>
                    <a:pt x="370459" y="394716"/>
                    <a:pt x="378333" y="390779"/>
                  </a:cubicBezTo>
                  <a:cubicBezTo>
                    <a:pt x="370459" y="394716"/>
                    <a:pt x="366522" y="394716"/>
                    <a:pt x="362585" y="398653"/>
                  </a:cubicBezTo>
                  <a:cubicBezTo>
                    <a:pt x="350774" y="398653"/>
                    <a:pt x="342900" y="402590"/>
                    <a:pt x="331089" y="402590"/>
                  </a:cubicBezTo>
                  <a:cubicBezTo>
                    <a:pt x="335026" y="446024"/>
                    <a:pt x="319278" y="469646"/>
                    <a:pt x="275971" y="485521"/>
                  </a:cubicBezTo>
                  <a:cubicBezTo>
                    <a:pt x="197104" y="513207"/>
                    <a:pt x="138049" y="560451"/>
                    <a:pt x="90678" y="627634"/>
                  </a:cubicBezTo>
                  <a:cubicBezTo>
                    <a:pt x="55245" y="655320"/>
                    <a:pt x="35560" y="690753"/>
                    <a:pt x="19685" y="726313"/>
                  </a:cubicBezTo>
                  <a:cubicBezTo>
                    <a:pt x="0" y="793369"/>
                    <a:pt x="15748" y="813054"/>
                    <a:pt x="90678" y="805180"/>
                  </a:cubicBezTo>
                  <a:cubicBezTo>
                    <a:pt x="161671" y="698627"/>
                    <a:pt x="244348" y="599948"/>
                    <a:pt x="374396" y="560451"/>
                  </a:cubicBezTo>
                  <a:close/>
                  <a:moveTo>
                    <a:pt x="1541018" y="1002538"/>
                  </a:moveTo>
                  <a:cubicBezTo>
                    <a:pt x="1604137" y="998601"/>
                    <a:pt x="1655318" y="1049909"/>
                    <a:pt x="1655318" y="1113028"/>
                  </a:cubicBezTo>
                  <a:cubicBezTo>
                    <a:pt x="1659255" y="1176147"/>
                    <a:pt x="1612011" y="1227455"/>
                    <a:pt x="1544955" y="1227455"/>
                  </a:cubicBezTo>
                  <a:cubicBezTo>
                    <a:pt x="1481836" y="1227455"/>
                    <a:pt x="1434592" y="1180084"/>
                    <a:pt x="1430655" y="1120902"/>
                  </a:cubicBezTo>
                  <a:cubicBezTo>
                    <a:pt x="1426718" y="1057783"/>
                    <a:pt x="1477899" y="1002538"/>
                    <a:pt x="1541018" y="1002538"/>
                  </a:cubicBezTo>
                  <a:close/>
                  <a:moveTo>
                    <a:pt x="610870" y="453898"/>
                  </a:moveTo>
                  <a:cubicBezTo>
                    <a:pt x="610870" y="453898"/>
                    <a:pt x="614807" y="453898"/>
                    <a:pt x="618744" y="449961"/>
                  </a:cubicBezTo>
                  <a:cubicBezTo>
                    <a:pt x="614807" y="453898"/>
                    <a:pt x="610870" y="453898"/>
                    <a:pt x="610870" y="453898"/>
                  </a:cubicBezTo>
                  <a:close/>
                  <a:moveTo>
                    <a:pt x="618744" y="449961"/>
                  </a:moveTo>
                  <a:cubicBezTo>
                    <a:pt x="622681" y="449961"/>
                    <a:pt x="622681" y="449961"/>
                    <a:pt x="622681" y="449961"/>
                  </a:cubicBezTo>
                  <a:cubicBezTo>
                    <a:pt x="622681" y="449961"/>
                    <a:pt x="622681" y="449961"/>
                    <a:pt x="618744" y="449961"/>
                  </a:cubicBezTo>
                  <a:close/>
                  <a:moveTo>
                    <a:pt x="788289" y="110490"/>
                  </a:moveTo>
                  <a:cubicBezTo>
                    <a:pt x="823722" y="114427"/>
                    <a:pt x="863219" y="110490"/>
                    <a:pt x="898652" y="110490"/>
                  </a:cubicBezTo>
                  <a:cubicBezTo>
                    <a:pt x="1064133" y="110490"/>
                    <a:pt x="1064133" y="110490"/>
                    <a:pt x="1091819" y="272288"/>
                  </a:cubicBezTo>
                  <a:cubicBezTo>
                    <a:pt x="1115441" y="410464"/>
                    <a:pt x="1135126" y="548640"/>
                    <a:pt x="1154938" y="686689"/>
                  </a:cubicBezTo>
                  <a:cubicBezTo>
                    <a:pt x="1158875" y="710311"/>
                    <a:pt x="1190371" y="757682"/>
                    <a:pt x="1147064" y="761619"/>
                  </a:cubicBezTo>
                  <a:cubicBezTo>
                    <a:pt x="1099820" y="769493"/>
                    <a:pt x="1040638" y="797179"/>
                    <a:pt x="1005205" y="733933"/>
                  </a:cubicBezTo>
                  <a:cubicBezTo>
                    <a:pt x="950087" y="627380"/>
                    <a:pt x="871220" y="544449"/>
                    <a:pt x="760857" y="493141"/>
                  </a:cubicBezTo>
                  <a:cubicBezTo>
                    <a:pt x="729361" y="481330"/>
                    <a:pt x="721487" y="461518"/>
                    <a:pt x="721487" y="426085"/>
                  </a:cubicBezTo>
                  <a:cubicBezTo>
                    <a:pt x="725424" y="343154"/>
                    <a:pt x="725424" y="260350"/>
                    <a:pt x="721487" y="173482"/>
                  </a:cubicBezTo>
                  <a:cubicBezTo>
                    <a:pt x="717550" y="122174"/>
                    <a:pt x="737235" y="102489"/>
                    <a:pt x="788543" y="110363"/>
                  </a:cubicBezTo>
                  <a:close/>
                  <a:moveTo>
                    <a:pt x="417703" y="134239"/>
                  </a:moveTo>
                  <a:cubicBezTo>
                    <a:pt x="417703" y="126365"/>
                    <a:pt x="421640" y="122428"/>
                    <a:pt x="421640" y="118491"/>
                  </a:cubicBezTo>
                  <a:cubicBezTo>
                    <a:pt x="492633" y="118491"/>
                    <a:pt x="559562" y="114554"/>
                    <a:pt x="630555" y="114554"/>
                  </a:cubicBezTo>
                  <a:cubicBezTo>
                    <a:pt x="630555" y="122428"/>
                    <a:pt x="634492" y="126365"/>
                    <a:pt x="638429" y="134239"/>
                  </a:cubicBezTo>
                  <a:cubicBezTo>
                    <a:pt x="638429" y="146050"/>
                    <a:pt x="638429" y="157861"/>
                    <a:pt x="642366" y="169799"/>
                  </a:cubicBezTo>
                  <a:cubicBezTo>
                    <a:pt x="638429" y="157988"/>
                    <a:pt x="638429" y="146177"/>
                    <a:pt x="638429" y="134239"/>
                  </a:cubicBezTo>
                  <a:cubicBezTo>
                    <a:pt x="626618" y="232918"/>
                    <a:pt x="630555" y="335534"/>
                    <a:pt x="634492" y="434213"/>
                  </a:cubicBezTo>
                  <a:cubicBezTo>
                    <a:pt x="630555" y="438150"/>
                    <a:pt x="630555" y="438150"/>
                    <a:pt x="630555" y="442087"/>
                  </a:cubicBezTo>
                  <a:cubicBezTo>
                    <a:pt x="618744" y="446024"/>
                    <a:pt x="606933" y="446024"/>
                    <a:pt x="595122" y="449961"/>
                  </a:cubicBezTo>
                  <a:cubicBezTo>
                    <a:pt x="547878" y="461772"/>
                    <a:pt x="504444" y="414401"/>
                    <a:pt x="457200" y="442087"/>
                  </a:cubicBezTo>
                  <a:cubicBezTo>
                    <a:pt x="421767" y="438150"/>
                    <a:pt x="417830" y="418465"/>
                    <a:pt x="421767" y="386842"/>
                  </a:cubicBezTo>
                  <a:cubicBezTo>
                    <a:pt x="421767" y="303911"/>
                    <a:pt x="417830" y="217170"/>
                    <a:pt x="417830" y="134239"/>
                  </a:cubicBezTo>
                  <a:cubicBezTo>
                    <a:pt x="413893" y="142113"/>
                    <a:pt x="409956" y="149987"/>
                    <a:pt x="409956" y="161925"/>
                  </a:cubicBezTo>
                  <a:cubicBezTo>
                    <a:pt x="409956" y="150114"/>
                    <a:pt x="413893" y="142240"/>
                    <a:pt x="417830" y="134239"/>
                  </a:cubicBezTo>
                  <a:close/>
                </a:path>
              </a:pathLst>
            </a:custGeom>
            <a:solidFill>
              <a:srgbClr val="00B050"/>
            </a:solidFill>
          </p:spPr>
        </p:sp>
      </p:grpSp>
      <p:grpSp>
        <p:nvGrpSpPr>
          <p:cNvPr id="159" name="Group 76">
            <a:extLst>
              <a:ext uri="{FF2B5EF4-FFF2-40B4-BE49-F238E27FC236}">
                <a16:creationId xmlns:a16="http://schemas.microsoft.com/office/drawing/2014/main" id="{9E449D6B-0AA9-2302-EA7A-6631F2EB0975}"/>
              </a:ext>
            </a:extLst>
          </p:cNvPr>
          <p:cNvGrpSpPr/>
          <p:nvPr/>
        </p:nvGrpSpPr>
        <p:grpSpPr>
          <a:xfrm>
            <a:off x="16796880" y="1113840"/>
            <a:ext cx="590400" cy="609840"/>
            <a:chOff x="0" y="0"/>
            <a:chExt cx="787200" cy="813120"/>
          </a:xfrm>
        </p:grpSpPr>
        <p:sp>
          <p:nvSpPr>
            <p:cNvPr id="160" name="Freeform 77">
              <a:extLst>
                <a:ext uri="{FF2B5EF4-FFF2-40B4-BE49-F238E27FC236}">
                  <a16:creationId xmlns:a16="http://schemas.microsoft.com/office/drawing/2014/main" id="{A603125A-74E5-0C44-8974-74C0E1162DD7}"/>
                </a:ext>
              </a:extLst>
            </p:cNvPr>
            <p:cNvSpPr/>
            <p:nvPr/>
          </p:nvSpPr>
          <p:spPr>
            <a:xfrm>
              <a:off x="0" y="0"/>
              <a:ext cx="787273" cy="813181"/>
            </a:xfrm>
            <a:custGeom>
              <a:avLst/>
              <a:gdLst/>
              <a:ahLst/>
              <a:cxnLst/>
              <a:rect l="l" t="t" r="r" b="b"/>
              <a:pathLst>
                <a:path w="787273" h="813181">
                  <a:moveTo>
                    <a:pt x="31496" y="517144"/>
                  </a:moveTo>
                  <a:cubicBezTo>
                    <a:pt x="43307" y="568452"/>
                    <a:pt x="66929" y="611886"/>
                    <a:pt x="102362" y="651383"/>
                  </a:cubicBezTo>
                  <a:cubicBezTo>
                    <a:pt x="228346" y="789559"/>
                    <a:pt x="432943" y="813181"/>
                    <a:pt x="586486" y="710565"/>
                  </a:cubicBezTo>
                  <a:cubicBezTo>
                    <a:pt x="736092" y="604012"/>
                    <a:pt x="787273" y="406654"/>
                    <a:pt x="708533" y="240792"/>
                  </a:cubicBezTo>
                  <a:cubicBezTo>
                    <a:pt x="625856" y="75057"/>
                    <a:pt x="440817" y="0"/>
                    <a:pt x="255778" y="59182"/>
                  </a:cubicBezTo>
                  <a:cubicBezTo>
                    <a:pt x="259715" y="82804"/>
                    <a:pt x="271526" y="98679"/>
                    <a:pt x="287274" y="114427"/>
                  </a:cubicBezTo>
                  <a:cubicBezTo>
                    <a:pt x="271526" y="98679"/>
                    <a:pt x="259715" y="82804"/>
                    <a:pt x="255778" y="59182"/>
                  </a:cubicBezTo>
                  <a:cubicBezTo>
                    <a:pt x="216408" y="70993"/>
                    <a:pt x="180975" y="82804"/>
                    <a:pt x="153416" y="118364"/>
                  </a:cubicBezTo>
                  <a:cubicBezTo>
                    <a:pt x="125857" y="126238"/>
                    <a:pt x="106172" y="146050"/>
                    <a:pt x="94361" y="165735"/>
                  </a:cubicBezTo>
                  <a:cubicBezTo>
                    <a:pt x="70866" y="225044"/>
                    <a:pt x="3937" y="264414"/>
                    <a:pt x="19685" y="343408"/>
                  </a:cubicBezTo>
                  <a:cubicBezTo>
                    <a:pt x="3937" y="355219"/>
                    <a:pt x="3937" y="371094"/>
                    <a:pt x="11811" y="390779"/>
                  </a:cubicBezTo>
                  <a:cubicBezTo>
                    <a:pt x="11811" y="402590"/>
                    <a:pt x="11811" y="410464"/>
                    <a:pt x="11811" y="422402"/>
                  </a:cubicBezTo>
                  <a:cubicBezTo>
                    <a:pt x="15748" y="430276"/>
                    <a:pt x="23622" y="438150"/>
                    <a:pt x="27559" y="446024"/>
                  </a:cubicBezTo>
                  <a:cubicBezTo>
                    <a:pt x="23622" y="438150"/>
                    <a:pt x="15748" y="430276"/>
                    <a:pt x="11811" y="422402"/>
                  </a:cubicBezTo>
                  <a:cubicBezTo>
                    <a:pt x="0" y="449961"/>
                    <a:pt x="7874" y="473710"/>
                    <a:pt x="27559" y="493395"/>
                  </a:cubicBezTo>
                  <a:cubicBezTo>
                    <a:pt x="23622" y="497332"/>
                    <a:pt x="27559" y="501269"/>
                    <a:pt x="31496" y="505206"/>
                  </a:cubicBezTo>
                  <a:cubicBezTo>
                    <a:pt x="31496" y="505206"/>
                    <a:pt x="27559" y="513080"/>
                    <a:pt x="27559" y="513080"/>
                  </a:cubicBezTo>
                  <a:cubicBezTo>
                    <a:pt x="27559" y="513080"/>
                    <a:pt x="31496" y="517017"/>
                    <a:pt x="31496" y="517017"/>
                  </a:cubicBezTo>
                  <a:close/>
                  <a:moveTo>
                    <a:pt x="385699" y="228981"/>
                  </a:moveTo>
                  <a:cubicBezTo>
                    <a:pt x="381762" y="209296"/>
                    <a:pt x="373888" y="201295"/>
                    <a:pt x="366014" y="189484"/>
                  </a:cubicBezTo>
                  <a:cubicBezTo>
                    <a:pt x="373888" y="201295"/>
                    <a:pt x="381762" y="209169"/>
                    <a:pt x="385699" y="228981"/>
                  </a:cubicBezTo>
                  <a:cubicBezTo>
                    <a:pt x="499872" y="264541"/>
                    <a:pt x="551053" y="319786"/>
                    <a:pt x="547116" y="410591"/>
                  </a:cubicBezTo>
                  <a:cubicBezTo>
                    <a:pt x="543179" y="489585"/>
                    <a:pt x="499872" y="536956"/>
                    <a:pt x="429006" y="568452"/>
                  </a:cubicBezTo>
                  <a:cubicBezTo>
                    <a:pt x="377825" y="592074"/>
                    <a:pt x="326644" y="556641"/>
                    <a:pt x="279400" y="560578"/>
                  </a:cubicBezTo>
                  <a:cubicBezTo>
                    <a:pt x="279400" y="560578"/>
                    <a:pt x="275463" y="560578"/>
                    <a:pt x="275463" y="560578"/>
                  </a:cubicBezTo>
                  <a:cubicBezTo>
                    <a:pt x="283337" y="540893"/>
                    <a:pt x="263652" y="532892"/>
                    <a:pt x="251841" y="521081"/>
                  </a:cubicBezTo>
                  <a:cubicBezTo>
                    <a:pt x="180975" y="446024"/>
                    <a:pt x="192786" y="355346"/>
                    <a:pt x="275463" y="268478"/>
                  </a:cubicBezTo>
                  <a:cubicBezTo>
                    <a:pt x="306959" y="248793"/>
                    <a:pt x="346329" y="232918"/>
                    <a:pt x="385699" y="228981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161" name="Group 78">
            <a:extLst>
              <a:ext uri="{FF2B5EF4-FFF2-40B4-BE49-F238E27FC236}">
                <a16:creationId xmlns:a16="http://schemas.microsoft.com/office/drawing/2014/main" id="{344D4E26-5520-C18B-B163-E24AEB4F1000}"/>
              </a:ext>
            </a:extLst>
          </p:cNvPr>
          <p:cNvGrpSpPr/>
          <p:nvPr/>
        </p:nvGrpSpPr>
        <p:grpSpPr>
          <a:xfrm>
            <a:off x="71280" y="699120"/>
            <a:ext cx="1374480" cy="1009440"/>
            <a:chOff x="0" y="0"/>
            <a:chExt cx="1832640" cy="1345920"/>
          </a:xfrm>
        </p:grpSpPr>
        <p:sp>
          <p:nvSpPr>
            <p:cNvPr id="162" name="Freeform 79">
              <a:extLst>
                <a:ext uri="{FF2B5EF4-FFF2-40B4-BE49-F238E27FC236}">
                  <a16:creationId xmlns:a16="http://schemas.microsoft.com/office/drawing/2014/main" id="{38360A7D-4451-24CC-CA55-173D3437D3CD}"/>
                </a:ext>
              </a:extLst>
            </p:cNvPr>
            <p:cNvSpPr/>
            <p:nvPr/>
          </p:nvSpPr>
          <p:spPr>
            <a:xfrm>
              <a:off x="0" y="0"/>
              <a:ext cx="1832737" cy="1345946"/>
            </a:xfrm>
            <a:custGeom>
              <a:avLst/>
              <a:gdLst/>
              <a:ahLst/>
              <a:cxnLst/>
              <a:rect l="l" t="t" r="r" b="b"/>
              <a:pathLst>
                <a:path w="1832737" h="1345946">
                  <a:moveTo>
                    <a:pt x="374396" y="560451"/>
                  </a:moveTo>
                  <a:cubicBezTo>
                    <a:pt x="449326" y="544703"/>
                    <a:pt x="520192" y="532765"/>
                    <a:pt x="595122" y="548640"/>
                  </a:cubicBezTo>
                  <a:cubicBezTo>
                    <a:pt x="823722" y="596011"/>
                    <a:pt x="969518" y="789432"/>
                    <a:pt x="945896" y="1026287"/>
                  </a:cubicBezTo>
                  <a:cubicBezTo>
                    <a:pt x="938022" y="1105281"/>
                    <a:pt x="961644" y="1117092"/>
                    <a:pt x="1024763" y="1109218"/>
                  </a:cubicBezTo>
                  <a:cubicBezTo>
                    <a:pt x="1095756" y="1105281"/>
                    <a:pt x="1166622" y="1113155"/>
                    <a:pt x="1237615" y="1109218"/>
                  </a:cubicBezTo>
                  <a:cubicBezTo>
                    <a:pt x="1292733" y="1105281"/>
                    <a:pt x="1316482" y="1117092"/>
                    <a:pt x="1328293" y="1176274"/>
                  </a:cubicBezTo>
                  <a:cubicBezTo>
                    <a:pt x="1347978" y="1278890"/>
                    <a:pt x="1442593" y="1345946"/>
                    <a:pt x="1545082" y="1345946"/>
                  </a:cubicBezTo>
                  <a:cubicBezTo>
                    <a:pt x="1651508" y="1345946"/>
                    <a:pt x="1738249" y="1274953"/>
                    <a:pt x="1765808" y="1172337"/>
                  </a:cubicBezTo>
                  <a:cubicBezTo>
                    <a:pt x="1769745" y="1144651"/>
                    <a:pt x="1769745" y="1121029"/>
                    <a:pt x="1801241" y="1101344"/>
                  </a:cubicBezTo>
                  <a:cubicBezTo>
                    <a:pt x="1832737" y="1085596"/>
                    <a:pt x="1824863" y="935609"/>
                    <a:pt x="1801241" y="935609"/>
                  </a:cubicBezTo>
                  <a:cubicBezTo>
                    <a:pt x="1714500" y="931672"/>
                    <a:pt x="1738122" y="872490"/>
                    <a:pt x="1742186" y="829056"/>
                  </a:cubicBezTo>
                  <a:cubicBezTo>
                    <a:pt x="1746123" y="726440"/>
                    <a:pt x="1718564" y="643509"/>
                    <a:pt x="1627886" y="588264"/>
                  </a:cubicBezTo>
                  <a:cubicBezTo>
                    <a:pt x="1549019" y="540893"/>
                    <a:pt x="1541145" y="513334"/>
                    <a:pt x="1580642" y="430403"/>
                  </a:cubicBezTo>
                  <a:cubicBezTo>
                    <a:pt x="1592453" y="402717"/>
                    <a:pt x="1604264" y="367284"/>
                    <a:pt x="1576705" y="351409"/>
                  </a:cubicBezTo>
                  <a:cubicBezTo>
                    <a:pt x="1553083" y="335661"/>
                    <a:pt x="1521587" y="355346"/>
                    <a:pt x="1501775" y="379095"/>
                  </a:cubicBezTo>
                  <a:cubicBezTo>
                    <a:pt x="1486027" y="394843"/>
                    <a:pt x="1478153" y="418592"/>
                    <a:pt x="1474216" y="442214"/>
                  </a:cubicBezTo>
                  <a:cubicBezTo>
                    <a:pt x="1454531" y="548767"/>
                    <a:pt x="1454531" y="548767"/>
                    <a:pt x="1340231" y="540893"/>
                  </a:cubicBezTo>
                  <a:cubicBezTo>
                    <a:pt x="1316609" y="536956"/>
                    <a:pt x="1292987" y="533019"/>
                    <a:pt x="1269238" y="533019"/>
                  </a:cubicBezTo>
                  <a:cubicBezTo>
                    <a:pt x="1229868" y="536956"/>
                    <a:pt x="1218057" y="517271"/>
                    <a:pt x="1214120" y="485648"/>
                  </a:cubicBezTo>
                  <a:cubicBezTo>
                    <a:pt x="1198372" y="379095"/>
                    <a:pt x="1178687" y="272542"/>
                    <a:pt x="1162939" y="165989"/>
                  </a:cubicBezTo>
                  <a:cubicBezTo>
                    <a:pt x="1159002" y="146304"/>
                    <a:pt x="1155065" y="126492"/>
                    <a:pt x="1166876" y="102870"/>
                  </a:cubicBezTo>
                  <a:cubicBezTo>
                    <a:pt x="1202055" y="19685"/>
                    <a:pt x="1190244" y="3937"/>
                    <a:pt x="1099566" y="3937"/>
                  </a:cubicBezTo>
                  <a:cubicBezTo>
                    <a:pt x="894588" y="0"/>
                    <a:pt x="685800" y="3937"/>
                    <a:pt x="476885" y="3937"/>
                  </a:cubicBezTo>
                  <a:cubicBezTo>
                    <a:pt x="433578" y="3937"/>
                    <a:pt x="390144" y="0"/>
                    <a:pt x="346837" y="3937"/>
                  </a:cubicBezTo>
                  <a:cubicBezTo>
                    <a:pt x="287782" y="7874"/>
                    <a:pt x="267970" y="51308"/>
                    <a:pt x="307467" y="94742"/>
                  </a:cubicBezTo>
                  <a:cubicBezTo>
                    <a:pt x="327152" y="118364"/>
                    <a:pt x="327152" y="138176"/>
                    <a:pt x="331089" y="165735"/>
                  </a:cubicBezTo>
                  <a:cubicBezTo>
                    <a:pt x="331089" y="244729"/>
                    <a:pt x="331089" y="323596"/>
                    <a:pt x="331089" y="402590"/>
                  </a:cubicBezTo>
                  <a:cubicBezTo>
                    <a:pt x="342900" y="402590"/>
                    <a:pt x="350774" y="398653"/>
                    <a:pt x="362585" y="398653"/>
                  </a:cubicBezTo>
                  <a:cubicBezTo>
                    <a:pt x="366522" y="394716"/>
                    <a:pt x="370459" y="394716"/>
                    <a:pt x="378333" y="390779"/>
                  </a:cubicBezTo>
                  <a:cubicBezTo>
                    <a:pt x="370459" y="394716"/>
                    <a:pt x="366522" y="394716"/>
                    <a:pt x="362585" y="398653"/>
                  </a:cubicBezTo>
                  <a:cubicBezTo>
                    <a:pt x="350774" y="398653"/>
                    <a:pt x="342900" y="402590"/>
                    <a:pt x="331089" y="402590"/>
                  </a:cubicBezTo>
                  <a:cubicBezTo>
                    <a:pt x="335026" y="446024"/>
                    <a:pt x="319278" y="469646"/>
                    <a:pt x="275971" y="485521"/>
                  </a:cubicBezTo>
                  <a:cubicBezTo>
                    <a:pt x="197104" y="513207"/>
                    <a:pt x="138049" y="560451"/>
                    <a:pt x="90678" y="627634"/>
                  </a:cubicBezTo>
                  <a:cubicBezTo>
                    <a:pt x="55245" y="655320"/>
                    <a:pt x="35560" y="690753"/>
                    <a:pt x="19685" y="726313"/>
                  </a:cubicBezTo>
                  <a:cubicBezTo>
                    <a:pt x="0" y="793369"/>
                    <a:pt x="15748" y="813054"/>
                    <a:pt x="90678" y="805180"/>
                  </a:cubicBezTo>
                  <a:cubicBezTo>
                    <a:pt x="161671" y="698627"/>
                    <a:pt x="244348" y="599948"/>
                    <a:pt x="374396" y="560451"/>
                  </a:cubicBezTo>
                  <a:close/>
                  <a:moveTo>
                    <a:pt x="1541018" y="1002538"/>
                  </a:moveTo>
                  <a:cubicBezTo>
                    <a:pt x="1604137" y="998601"/>
                    <a:pt x="1655318" y="1049909"/>
                    <a:pt x="1655318" y="1113028"/>
                  </a:cubicBezTo>
                  <a:cubicBezTo>
                    <a:pt x="1659255" y="1176147"/>
                    <a:pt x="1612011" y="1227455"/>
                    <a:pt x="1544955" y="1227455"/>
                  </a:cubicBezTo>
                  <a:cubicBezTo>
                    <a:pt x="1481836" y="1227455"/>
                    <a:pt x="1434592" y="1180084"/>
                    <a:pt x="1430655" y="1120902"/>
                  </a:cubicBezTo>
                  <a:cubicBezTo>
                    <a:pt x="1426718" y="1057783"/>
                    <a:pt x="1477899" y="1002538"/>
                    <a:pt x="1541018" y="1002538"/>
                  </a:cubicBezTo>
                  <a:close/>
                  <a:moveTo>
                    <a:pt x="610870" y="453898"/>
                  </a:moveTo>
                  <a:cubicBezTo>
                    <a:pt x="610870" y="453898"/>
                    <a:pt x="614807" y="453898"/>
                    <a:pt x="618744" y="449961"/>
                  </a:cubicBezTo>
                  <a:cubicBezTo>
                    <a:pt x="614807" y="453898"/>
                    <a:pt x="610870" y="453898"/>
                    <a:pt x="610870" y="453898"/>
                  </a:cubicBezTo>
                  <a:close/>
                  <a:moveTo>
                    <a:pt x="618744" y="449961"/>
                  </a:moveTo>
                  <a:cubicBezTo>
                    <a:pt x="622681" y="449961"/>
                    <a:pt x="622681" y="449961"/>
                    <a:pt x="622681" y="449961"/>
                  </a:cubicBezTo>
                  <a:cubicBezTo>
                    <a:pt x="622681" y="449961"/>
                    <a:pt x="622681" y="449961"/>
                    <a:pt x="618744" y="449961"/>
                  </a:cubicBezTo>
                  <a:close/>
                  <a:moveTo>
                    <a:pt x="788289" y="110490"/>
                  </a:moveTo>
                  <a:cubicBezTo>
                    <a:pt x="823722" y="114427"/>
                    <a:pt x="863219" y="110490"/>
                    <a:pt x="898652" y="110490"/>
                  </a:cubicBezTo>
                  <a:cubicBezTo>
                    <a:pt x="1064133" y="110490"/>
                    <a:pt x="1064133" y="110490"/>
                    <a:pt x="1091819" y="272288"/>
                  </a:cubicBezTo>
                  <a:cubicBezTo>
                    <a:pt x="1115441" y="410464"/>
                    <a:pt x="1135126" y="548640"/>
                    <a:pt x="1154938" y="686689"/>
                  </a:cubicBezTo>
                  <a:cubicBezTo>
                    <a:pt x="1158875" y="710311"/>
                    <a:pt x="1190371" y="757682"/>
                    <a:pt x="1147064" y="761619"/>
                  </a:cubicBezTo>
                  <a:cubicBezTo>
                    <a:pt x="1099820" y="769493"/>
                    <a:pt x="1040638" y="797179"/>
                    <a:pt x="1005205" y="733933"/>
                  </a:cubicBezTo>
                  <a:cubicBezTo>
                    <a:pt x="950087" y="627380"/>
                    <a:pt x="871220" y="544449"/>
                    <a:pt x="760857" y="493141"/>
                  </a:cubicBezTo>
                  <a:cubicBezTo>
                    <a:pt x="729361" y="481330"/>
                    <a:pt x="721487" y="461518"/>
                    <a:pt x="721487" y="426085"/>
                  </a:cubicBezTo>
                  <a:cubicBezTo>
                    <a:pt x="725424" y="343154"/>
                    <a:pt x="725424" y="260350"/>
                    <a:pt x="721487" y="173482"/>
                  </a:cubicBezTo>
                  <a:cubicBezTo>
                    <a:pt x="717550" y="122174"/>
                    <a:pt x="737235" y="102489"/>
                    <a:pt x="788543" y="110363"/>
                  </a:cubicBezTo>
                  <a:close/>
                  <a:moveTo>
                    <a:pt x="417703" y="134239"/>
                  </a:moveTo>
                  <a:cubicBezTo>
                    <a:pt x="417703" y="126365"/>
                    <a:pt x="421640" y="122428"/>
                    <a:pt x="421640" y="118491"/>
                  </a:cubicBezTo>
                  <a:cubicBezTo>
                    <a:pt x="492633" y="118491"/>
                    <a:pt x="559562" y="114554"/>
                    <a:pt x="630555" y="114554"/>
                  </a:cubicBezTo>
                  <a:cubicBezTo>
                    <a:pt x="630555" y="122428"/>
                    <a:pt x="634492" y="126365"/>
                    <a:pt x="638429" y="134239"/>
                  </a:cubicBezTo>
                  <a:cubicBezTo>
                    <a:pt x="638429" y="146050"/>
                    <a:pt x="638429" y="157861"/>
                    <a:pt x="642366" y="169799"/>
                  </a:cubicBezTo>
                  <a:cubicBezTo>
                    <a:pt x="638429" y="157988"/>
                    <a:pt x="638429" y="146177"/>
                    <a:pt x="638429" y="134239"/>
                  </a:cubicBezTo>
                  <a:cubicBezTo>
                    <a:pt x="626618" y="232918"/>
                    <a:pt x="630555" y="335534"/>
                    <a:pt x="634492" y="434213"/>
                  </a:cubicBezTo>
                  <a:cubicBezTo>
                    <a:pt x="630555" y="438150"/>
                    <a:pt x="630555" y="438150"/>
                    <a:pt x="630555" y="442087"/>
                  </a:cubicBezTo>
                  <a:cubicBezTo>
                    <a:pt x="618744" y="446024"/>
                    <a:pt x="606933" y="446024"/>
                    <a:pt x="595122" y="449961"/>
                  </a:cubicBezTo>
                  <a:cubicBezTo>
                    <a:pt x="547878" y="461772"/>
                    <a:pt x="504444" y="414401"/>
                    <a:pt x="457200" y="442087"/>
                  </a:cubicBezTo>
                  <a:cubicBezTo>
                    <a:pt x="421767" y="438150"/>
                    <a:pt x="417830" y="418465"/>
                    <a:pt x="421767" y="386842"/>
                  </a:cubicBezTo>
                  <a:cubicBezTo>
                    <a:pt x="421767" y="303911"/>
                    <a:pt x="417830" y="217170"/>
                    <a:pt x="417830" y="134239"/>
                  </a:cubicBezTo>
                  <a:cubicBezTo>
                    <a:pt x="413893" y="142113"/>
                    <a:pt x="409956" y="149987"/>
                    <a:pt x="409956" y="161925"/>
                  </a:cubicBezTo>
                  <a:cubicBezTo>
                    <a:pt x="409956" y="150114"/>
                    <a:pt x="413893" y="142240"/>
                    <a:pt x="417830" y="134239"/>
                  </a:cubicBezTo>
                  <a:close/>
                </a:path>
              </a:pathLst>
            </a:custGeom>
            <a:solidFill>
              <a:srgbClr val="00B050"/>
            </a:solidFill>
          </p:spPr>
        </p:sp>
      </p:grpSp>
      <p:grpSp>
        <p:nvGrpSpPr>
          <p:cNvPr id="163" name="Group 80">
            <a:extLst>
              <a:ext uri="{FF2B5EF4-FFF2-40B4-BE49-F238E27FC236}">
                <a16:creationId xmlns:a16="http://schemas.microsoft.com/office/drawing/2014/main" id="{4240BF4D-FAB6-7BED-7DA0-7D6C6D562ADA}"/>
              </a:ext>
            </a:extLst>
          </p:cNvPr>
          <p:cNvGrpSpPr/>
          <p:nvPr/>
        </p:nvGrpSpPr>
        <p:grpSpPr>
          <a:xfrm>
            <a:off x="172800" y="1134720"/>
            <a:ext cx="590400" cy="609840"/>
            <a:chOff x="0" y="0"/>
            <a:chExt cx="787200" cy="813120"/>
          </a:xfrm>
        </p:grpSpPr>
        <p:sp>
          <p:nvSpPr>
            <p:cNvPr id="164" name="Freeform 81">
              <a:extLst>
                <a:ext uri="{FF2B5EF4-FFF2-40B4-BE49-F238E27FC236}">
                  <a16:creationId xmlns:a16="http://schemas.microsoft.com/office/drawing/2014/main" id="{287F8740-8B56-180E-27D7-387C10F7B481}"/>
                </a:ext>
              </a:extLst>
            </p:cNvPr>
            <p:cNvSpPr/>
            <p:nvPr/>
          </p:nvSpPr>
          <p:spPr>
            <a:xfrm>
              <a:off x="0" y="0"/>
              <a:ext cx="787273" cy="813181"/>
            </a:xfrm>
            <a:custGeom>
              <a:avLst/>
              <a:gdLst/>
              <a:ahLst/>
              <a:cxnLst/>
              <a:rect l="l" t="t" r="r" b="b"/>
              <a:pathLst>
                <a:path w="787273" h="813181">
                  <a:moveTo>
                    <a:pt x="31496" y="517144"/>
                  </a:moveTo>
                  <a:cubicBezTo>
                    <a:pt x="43307" y="568452"/>
                    <a:pt x="66929" y="611886"/>
                    <a:pt x="102362" y="651383"/>
                  </a:cubicBezTo>
                  <a:cubicBezTo>
                    <a:pt x="228346" y="789559"/>
                    <a:pt x="432943" y="813181"/>
                    <a:pt x="586486" y="710565"/>
                  </a:cubicBezTo>
                  <a:cubicBezTo>
                    <a:pt x="736092" y="604012"/>
                    <a:pt x="787273" y="406654"/>
                    <a:pt x="708533" y="240792"/>
                  </a:cubicBezTo>
                  <a:cubicBezTo>
                    <a:pt x="625856" y="75057"/>
                    <a:pt x="440817" y="0"/>
                    <a:pt x="255778" y="59182"/>
                  </a:cubicBezTo>
                  <a:cubicBezTo>
                    <a:pt x="259715" y="82804"/>
                    <a:pt x="271526" y="98679"/>
                    <a:pt x="287274" y="114427"/>
                  </a:cubicBezTo>
                  <a:cubicBezTo>
                    <a:pt x="271526" y="98679"/>
                    <a:pt x="259715" y="82804"/>
                    <a:pt x="255778" y="59182"/>
                  </a:cubicBezTo>
                  <a:cubicBezTo>
                    <a:pt x="216408" y="70993"/>
                    <a:pt x="180975" y="82804"/>
                    <a:pt x="153416" y="118364"/>
                  </a:cubicBezTo>
                  <a:cubicBezTo>
                    <a:pt x="125857" y="126238"/>
                    <a:pt x="106172" y="146050"/>
                    <a:pt x="94361" y="165735"/>
                  </a:cubicBezTo>
                  <a:cubicBezTo>
                    <a:pt x="70866" y="225044"/>
                    <a:pt x="3937" y="264414"/>
                    <a:pt x="19685" y="343408"/>
                  </a:cubicBezTo>
                  <a:cubicBezTo>
                    <a:pt x="3937" y="355219"/>
                    <a:pt x="3937" y="371094"/>
                    <a:pt x="11811" y="390779"/>
                  </a:cubicBezTo>
                  <a:cubicBezTo>
                    <a:pt x="11811" y="402590"/>
                    <a:pt x="11811" y="410464"/>
                    <a:pt x="11811" y="422402"/>
                  </a:cubicBezTo>
                  <a:cubicBezTo>
                    <a:pt x="15748" y="430276"/>
                    <a:pt x="23622" y="438150"/>
                    <a:pt x="27559" y="446024"/>
                  </a:cubicBezTo>
                  <a:cubicBezTo>
                    <a:pt x="23622" y="438150"/>
                    <a:pt x="15748" y="430276"/>
                    <a:pt x="11811" y="422402"/>
                  </a:cubicBezTo>
                  <a:cubicBezTo>
                    <a:pt x="0" y="449961"/>
                    <a:pt x="7874" y="473710"/>
                    <a:pt x="27559" y="493395"/>
                  </a:cubicBezTo>
                  <a:cubicBezTo>
                    <a:pt x="23622" y="497332"/>
                    <a:pt x="27559" y="501269"/>
                    <a:pt x="31496" y="505206"/>
                  </a:cubicBezTo>
                  <a:cubicBezTo>
                    <a:pt x="31496" y="505206"/>
                    <a:pt x="27559" y="513080"/>
                    <a:pt x="27559" y="513080"/>
                  </a:cubicBezTo>
                  <a:cubicBezTo>
                    <a:pt x="27559" y="513080"/>
                    <a:pt x="31496" y="517017"/>
                    <a:pt x="31496" y="517017"/>
                  </a:cubicBezTo>
                  <a:close/>
                  <a:moveTo>
                    <a:pt x="385699" y="228981"/>
                  </a:moveTo>
                  <a:cubicBezTo>
                    <a:pt x="381762" y="209296"/>
                    <a:pt x="373888" y="201295"/>
                    <a:pt x="366014" y="189484"/>
                  </a:cubicBezTo>
                  <a:cubicBezTo>
                    <a:pt x="373888" y="201295"/>
                    <a:pt x="381762" y="209169"/>
                    <a:pt x="385699" y="228981"/>
                  </a:cubicBezTo>
                  <a:cubicBezTo>
                    <a:pt x="499872" y="264541"/>
                    <a:pt x="551053" y="319786"/>
                    <a:pt x="547116" y="410591"/>
                  </a:cubicBezTo>
                  <a:cubicBezTo>
                    <a:pt x="543179" y="489585"/>
                    <a:pt x="499872" y="536956"/>
                    <a:pt x="429006" y="568452"/>
                  </a:cubicBezTo>
                  <a:cubicBezTo>
                    <a:pt x="377825" y="592074"/>
                    <a:pt x="326644" y="556641"/>
                    <a:pt x="279400" y="560578"/>
                  </a:cubicBezTo>
                  <a:cubicBezTo>
                    <a:pt x="279400" y="560578"/>
                    <a:pt x="275463" y="560578"/>
                    <a:pt x="275463" y="560578"/>
                  </a:cubicBezTo>
                  <a:cubicBezTo>
                    <a:pt x="283337" y="540893"/>
                    <a:pt x="263652" y="532892"/>
                    <a:pt x="251841" y="521081"/>
                  </a:cubicBezTo>
                  <a:cubicBezTo>
                    <a:pt x="180975" y="446024"/>
                    <a:pt x="192786" y="355346"/>
                    <a:pt x="275463" y="268478"/>
                  </a:cubicBezTo>
                  <a:cubicBezTo>
                    <a:pt x="306959" y="248793"/>
                    <a:pt x="346329" y="232918"/>
                    <a:pt x="385699" y="228981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165" name="Group 82">
            <a:extLst>
              <a:ext uri="{FF2B5EF4-FFF2-40B4-BE49-F238E27FC236}">
                <a16:creationId xmlns:a16="http://schemas.microsoft.com/office/drawing/2014/main" id="{573E1696-B343-55C6-D95A-F1A116B433C7}"/>
              </a:ext>
            </a:extLst>
          </p:cNvPr>
          <p:cNvGrpSpPr/>
          <p:nvPr/>
        </p:nvGrpSpPr>
        <p:grpSpPr>
          <a:xfrm>
            <a:off x="14999040" y="1377360"/>
            <a:ext cx="311760" cy="534960"/>
            <a:chOff x="0" y="0"/>
            <a:chExt cx="415680" cy="713280"/>
          </a:xfrm>
        </p:grpSpPr>
        <p:sp>
          <p:nvSpPr>
            <p:cNvPr id="166" name="Freeform 83">
              <a:extLst>
                <a:ext uri="{FF2B5EF4-FFF2-40B4-BE49-F238E27FC236}">
                  <a16:creationId xmlns:a16="http://schemas.microsoft.com/office/drawing/2014/main" id="{D0DF6EDC-A856-79EB-04EB-44C0449B5DCA}"/>
                </a:ext>
              </a:extLst>
            </p:cNvPr>
            <p:cNvSpPr/>
            <p:nvPr/>
          </p:nvSpPr>
          <p:spPr>
            <a:xfrm>
              <a:off x="0" y="0"/>
              <a:ext cx="415671" cy="713359"/>
            </a:xfrm>
            <a:custGeom>
              <a:avLst/>
              <a:gdLst/>
              <a:ahLst/>
              <a:cxnLst/>
              <a:rect l="l" t="t" r="r" b="b"/>
              <a:pathLst>
                <a:path w="415671" h="713359">
                  <a:moveTo>
                    <a:pt x="415671" y="644271"/>
                  </a:moveTo>
                  <a:cubicBezTo>
                    <a:pt x="398399" y="641350"/>
                    <a:pt x="378206" y="638556"/>
                    <a:pt x="357886" y="635635"/>
                  </a:cubicBezTo>
                  <a:cubicBezTo>
                    <a:pt x="329057" y="632714"/>
                    <a:pt x="331851" y="615442"/>
                    <a:pt x="331851" y="595376"/>
                  </a:cubicBezTo>
                  <a:cubicBezTo>
                    <a:pt x="331851" y="511937"/>
                    <a:pt x="331851" y="428498"/>
                    <a:pt x="331851" y="342265"/>
                  </a:cubicBezTo>
                  <a:cubicBezTo>
                    <a:pt x="331851" y="304927"/>
                    <a:pt x="337566" y="273177"/>
                    <a:pt x="357886" y="241554"/>
                  </a:cubicBezTo>
                  <a:cubicBezTo>
                    <a:pt x="406908" y="166751"/>
                    <a:pt x="386715" y="68961"/>
                    <a:pt x="320421" y="14351"/>
                  </a:cubicBezTo>
                  <a:cubicBezTo>
                    <a:pt x="303149" y="0"/>
                    <a:pt x="294386" y="0"/>
                    <a:pt x="280035" y="11557"/>
                  </a:cubicBezTo>
                  <a:cubicBezTo>
                    <a:pt x="216535" y="63373"/>
                    <a:pt x="187706" y="161163"/>
                    <a:pt x="231013" y="224409"/>
                  </a:cubicBezTo>
                  <a:cubicBezTo>
                    <a:pt x="288798" y="304927"/>
                    <a:pt x="257048" y="388366"/>
                    <a:pt x="268478" y="483235"/>
                  </a:cubicBezTo>
                  <a:cubicBezTo>
                    <a:pt x="187706" y="422783"/>
                    <a:pt x="184785" y="417068"/>
                    <a:pt x="181864" y="339471"/>
                  </a:cubicBezTo>
                  <a:cubicBezTo>
                    <a:pt x="176149" y="276225"/>
                    <a:pt x="127000" y="218694"/>
                    <a:pt x="60579" y="201422"/>
                  </a:cubicBezTo>
                  <a:cubicBezTo>
                    <a:pt x="43307" y="198501"/>
                    <a:pt x="31750" y="201422"/>
                    <a:pt x="25908" y="218694"/>
                  </a:cubicBezTo>
                  <a:cubicBezTo>
                    <a:pt x="0" y="276098"/>
                    <a:pt x="14478" y="359537"/>
                    <a:pt x="66421" y="391160"/>
                  </a:cubicBezTo>
                  <a:cubicBezTo>
                    <a:pt x="141478" y="431419"/>
                    <a:pt x="178943" y="511937"/>
                    <a:pt x="254000" y="549402"/>
                  </a:cubicBezTo>
                  <a:cubicBezTo>
                    <a:pt x="280035" y="563753"/>
                    <a:pt x="265557" y="592582"/>
                    <a:pt x="265557" y="612648"/>
                  </a:cubicBezTo>
                  <a:cubicBezTo>
                    <a:pt x="268478" y="632841"/>
                    <a:pt x="256921" y="632841"/>
                    <a:pt x="242443" y="635635"/>
                  </a:cubicBezTo>
                  <a:cubicBezTo>
                    <a:pt x="239522" y="635635"/>
                    <a:pt x="239522" y="635635"/>
                    <a:pt x="239522" y="635635"/>
                  </a:cubicBezTo>
                  <a:cubicBezTo>
                    <a:pt x="239522" y="641350"/>
                    <a:pt x="236601" y="647192"/>
                    <a:pt x="230886" y="652907"/>
                  </a:cubicBezTo>
                  <a:cubicBezTo>
                    <a:pt x="256921" y="661543"/>
                    <a:pt x="265557" y="687451"/>
                    <a:pt x="262636" y="710438"/>
                  </a:cubicBezTo>
                  <a:cubicBezTo>
                    <a:pt x="297307" y="707517"/>
                    <a:pt x="331978" y="707517"/>
                    <a:pt x="366522" y="713359"/>
                  </a:cubicBezTo>
                  <a:cubicBezTo>
                    <a:pt x="366522" y="687451"/>
                    <a:pt x="383794" y="655828"/>
                    <a:pt x="415544" y="650113"/>
                  </a:cubicBezTo>
                  <a:cubicBezTo>
                    <a:pt x="415544" y="650113"/>
                    <a:pt x="415544" y="647192"/>
                    <a:pt x="415544" y="644398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67" name="Group 84">
            <a:extLst>
              <a:ext uri="{FF2B5EF4-FFF2-40B4-BE49-F238E27FC236}">
                <a16:creationId xmlns:a16="http://schemas.microsoft.com/office/drawing/2014/main" id="{82DF6043-24C5-0696-FBF7-F465DED3A780}"/>
              </a:ext>
            </a:extLst>
          </p:cNvPr>
          <p:cNvGrpSpPr/>
          <p:nvPr/>
        </p:nvGrpSpPr>
        <p:grpSpPr>
          <a:xfrm>
            <a:off x="15276240" y="1650240"/>
            <a:ext cx="142560" cy="190800"/>
            <a:chOff x="0" y="0"/>
            <a:chExt cx="190080" cy="254400"/>
          </a:xfrm>
        </p:grpSpPr>
        <p:sp>
          <p:nvSpPr>
            <p:cNvPr id="168" name="Freeform 85">
              <a:extLst>
                <a:ext uri="{FF2B5EF4-FFF2-40B4-BE49-F238E27FC236}">
                  <a16:creationId xmlns:a16="http://schemas.microsoft.com/office/drawing/2014/main" id="{1EBE6D83-904E-D90F-9EE0-5A301960642C}"/>
                </a:ext>
              </a:extLst>
            </p:cNvPr>
            <p:cNvSpPr/>
            <p:nvPr/>
          </p:nvSpPr>
          <p:spPr>
            <a:xfrm>
              <a:off x="0" y="0"/>
              <a:ext cx="190119" cy="254381"/>
            </a:xfrm>
            <a:custGeom>
              <a:avLst/>
              <a:gdLst/>
              <a:ahLst/>
              <a:cxnLst/>
              <a:rect l="l" t="t" r="r" b="b"/>
              <a:pathLst>
                <a:path w="190119" h="254381">
                  <a:moveTo>
                    <a:pt x="132461" y="2921"/>
                  </a:moveTo>
                  <a:cubicBezTo>
                    <a:pt x="54737" y="14478"/>
                    <a:pt x="0" y="78105"/>
                    <a:pt x="0" y="159004"/>
                  </a:cubicBezTo>
                  <a:cubicBezTo>
                    <a:pt x="0" y="242824"/>
                    <a:pt x="14351" y="254381"/>
                    <a:pt x="89281" y="216789"/>
                  </a:cubicBezTo>
                  <a:cubicBezTo>
                    <a:pt x="158369" y="182118"/>
                    <a:pt x="190119" y="104013"/>
                    <a:pt x="169926" y="26035"/>
                  </a:cubicBezTo>
                  <a:cubicBezTo>
                    <a:pt x="164211" y="5842"/>
                    <a:pt x="152654" y="0"/>
                    <a:pt x="132461" y="2921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69" name="Group 86">
            <a:extLst>
              <a:ext uri="{FF2B5EF4-FFF2-40B4-BE49-F238E27FC236}">
                <a16:creationId xmlns:a16="http://schemas.microsoft.com/office/drawing/2014/main" id="{349B977D-21F0-4BAD-B734-254D40CAEFED}"/>
              </a:ext>
            </a:extLst>
          </p:cNvPr>
          <p:cNvGrpSpPr/>
          <p:nvPr/>
        </p:nvGrpSpPr>
        <p:grpSpPr>
          <a:xfrm>
            <a:off x="13409280" y="1367280"/>
            <a:ext cx="311760" cy="534960"/>
            <a:chOff x="0" y="0"/>
            <a:chExt cx="415680" cy="713280"/>
          </a:xfrm>
        </p:grpSpPr>
        <p:sp>
          <p:nvSpPr>
            <p:cNvPr id="170" name="Freeform 87">
              <a:extLst>
                <a:ext uri="{FF2B5EF4-FFF2-40B4-BE49-F238E27FC236}">
                  <a16:creationId xmlns:a16="http://schemas.microsoft.com/office/drawing/2014/main" id="{FAD04CC6-C3D6-A079-9D54-6C9A6F3EFBEF}"/>
                </a:ext>
              </a:extLst>
            </p:cNvPr>
            <p:cNvSpPr/>
            <p:nvPr/>
          </p:nvSpPr>
          <p:spPr>
            <a:xfrm>
              <a:off x="0" y="0"/>
              <a:ext cx="415671" cy="713359"/>
            </a:xfrm>
            <a:custGeom>
              <a:avLst/>
              <a:gdLst/>
              <a:ahLst/>
              <a:cxnLst/>
              <a:rect l="l" t="t" r="r" b="b"/>
              <a:pathLst>
                <a:path w="415671" h="713359">
                  <a:moveTo>
                    <a:pt x="415671" y="644271"/>
                  </a:moveTo>
                  <a:cubicBezTo>
                    <a:pt x="398399" y="641350"/>
                    <a:pt x="378206" y="638556"/>
                    <a:pt x="357886" y="635635"/>
                  </a:cubicBezTo>
                  <a:cubicBezTo>
                    <a:pt x="329057" y="632714"/>
                    <a:pt x="331851" y="615442"/>
                    <a:pt x="331851" y="595376"/>
                  </a:cubicBezTo>
                  <a:cubicBezTo>
                    <a:pt x="331851" y="511937"/>
                    <a:pt x="331851" y="428498"/>
                    <a:pt x="331851" y="342265"/>
                  </a:cubicBezTo>
                  <a:cubicBezTo>
                    <a:pt x="331851" y="304927"/>
                    <a:pt x="337566" y="273177"/>
                    <a:pt x="357886" y="241554"/>
                  </a:cubicBezTo>
                  <a:cubicBezTo>
                    <a:pt x="406908" y="166751"/>
                    <a:pt x="386715" y="68961"/>
                    <a:pt x="320421" y="14351"/>
                  </a:cubicBezTo>
                  <a:cubicBezTo>
                    <a:pt x="303149" y="0"/>
                    <a:pt x="294386" y="0"/>
                    <a:pt x="280035" y="11557"/>
                  </a:cubicBezTo>
                  <a:cubicBezTo>
                    <a:pt x="216535" y="63373"/>
                    <a:pt x="187706" y="161163"/>
                    <a:pt x="231013" y="224409"/>
                  </a:cubicBezTo>
                  <a:cubicBezTo>
                    <a:pt x="288798" y="304927"/>
                    <a:pt x="257048" y="388366"/>
                    <a:pt x="268478" y="483235"/>
                  </a:cubicBezTo>
                  <a:cubicBezTo>
                    <a:pt x="187706" y="422783"/>
                    <a:pt x="184785" y="417068"/>
                    <a:pt x="181864" y="339471"/>
                  </a:cubicBezTo>
                  <a:cubicBezTo>
                    <a:pt x="176149" y="276225"/>
                    <a:pt x="127000" y="218694"/>
                    <a:pt x="60579" y="201422"/>
                  </a:cubicBezTo>
                  <a:cubicBezTo>
                    <a:pt x="43307" y="198501"/>
                    <a:pt x="31750" y="201422"/>
                    <a:pt x="25908" y="218694"/>
                  </a:cubicBezTo>
                  <a:cubicBezTo>
                    <a:pt x="0" y="276098"/>
                    <a:pt x="14478" y="359537"/>
                    <a:pt x="66421" y="391160"/>
                  </a:cubicBezTo>
                  <a:cubicBezTo>
                    <a:pt x="141478" y="431419"/>
                    <a:pt x="178943" y="511937"/>
                    <a:pt x="254000" y="549402"/>
                  </a:cubicBezTo>
                  <a:cubicBezTo>
                    <a:pt x="280035" y="563753"/>
                    <a:pt x="265557" y="592582"/>
                    <a:pt x="265557" y="612648"/>
                  </a:cubicBezTo>
                  <a:cubicBezTo>
                    <a:pt x="268478" y="632841"/>
                    <a:pt x="256921" y="632841"/>
                    <a:pt x="242443" y="635635"/>
                  </a:cubicBezTo>
                  <a:cubicBezTo>
                    <a:pt x="239522" y="635635"/>
                    <a:pt x="239522" y="635635"/>
                    <a:pt x="239522" y="635635"/>
                  </a:cubicBezTo>
                  <a:cubicBezTo>
                    <a:pt x="239522" y="641350"/>
                    <a:pt x="236601" y="647192"/>
                    <a:pt x="230886" y="652907"/>
                  </a:cubicBezTo>
                  <a:cubicBezTo>
                    <a:pt x="256921" y="661543"/>
                    <a:pt x="265557" y="687451"/>
                    <a:pt x="262636" y="710438"/>
                  </a:cubicBezTo>
                  <a:cubicBezTo>
                    <a:pt x="297307" y="707517"/>
                    <a:pt x="331978" y="707517"/>
                    <a:pt x="366522" y="713359"/>
                  </a:cubicBezTo>
                  <a:cubicBezTo>
                    <a:pt x="366522" y="687451"/>
                    <a:pt x="383794" y="655828"/>
                    <a:pt x="415544" y="650113"/>
                  </a:cubicBezTo>
                  <a:cubicBezTo>
                    <a:pt x="415544" y="650113"/>
                    <a:pt x="415544" y="647192"/>
                    <a:pt x="415544" y="644398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71" name="Group 88">
            <a:extLst>
              <a:ext uri="{FF2B5EF4-FFF2-40B4-BE49-F238E27FC236}">
                <a16:creationId xmlns:a16="http://schemas.microsoft.com/office/drawing/2014/main" id="{EACBF899-DE3C-21E3-3B6D-634BF73FCCDB}"/>
              </a:ext>
            </a:extLst>
          </p:cNvPr>
          <p:cNvGrpSpPr/>
          <p:nvPr/>
        </p:nvGrpSpPr>
        <p:grpSpPr>
          <a:xfrm>
            <a:off x="13687200" y="1640160"/>
            <a:ext cx="142560" cy="190800"/>
            <a:chOff x="0" y="0"/>
            <a:chExt cx="190080" cy="254400"/>
          </a:xfrm>
        </p:grpSpPr>
        <p:sp>
          <p:nvSpPr>
            <p:cNvPr id="172" name="Freeform 89">
              <a:extLst>
                <a:ext uri="{FF2B5EF4-FFF2-40B4-BE49-F238E27FC236}">
                  <a16:creationId xmlns:a16="http://schemas.microsoft.com/office/drawing/2014/main" id="{EA6D3D98-23CC-9B59-55AB-A42A49A15A91}"/>
                </a:ext>
              </a:extLst>
            </p:cNvPr>
            <p:cNvSpPr/>
            <p:nvPr/>
          </p:nvSpPr>
          <p:spPr>
            <a:xfrm>
              <a:off x="0" y="0"/>
              <a:ext cx="190119" cy="254381"/>
            </a:xfrm>
            <a:custGeom>
              <a:avLst/>
              <a:gdLst/>
              <a:ahLst/>
              <a:cxnLst/>
              <a:rect l="l" t="t" r="r" b="b"/>
              <a:pathLst>
                <a:path w="190119" h="254381">
                  <a:moveTo>
                    <a:pt x="132461" y="2921"/>
                  </a:moveTo>
                  <a:cubicBezTo>
                    <a:pt x="54737" y="14478"/>
                    <a:pt x="0" y="78105"/>
                    <a:pt x="0" y="159004"/>
                  </a:cubicBezTo>
                  <a:cubicBezTo>
                    <a:pt x="0" y="242824"/>
                    <a:pt x="14351" y="254381"/>
                    <a:pt x="89281" y="216789"/>
                  </a:cubicBezTo>
                  <a:cubicBezTo>
                    <a:pt x="158369" y="182118"/>
                    <a:pt x="190119" y="104013"/>
                    <a:pt x="169926" y="26035"/>
                  </a:cubicBezTo>
                  <a:cubicBezTo>
                    <a:pt x="164211" y="5842"/>
                    <a:pt x="152654" y="0"/>
                    <a:pt x="132461" y="2921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73" name="Group 90">
            <a:extLst>
              <a:ext uri="{FF2B5EF4-FFF2-40B4-BE49-F238E27FC236}">
                <a16:creationId xmlns:a16="http://schemas.microsoft.com/office/drawing/2014/main" id="{79A4E54E-102A-4917-D0A8-103913554740}"/>
              </a:ext>
            </a:extLst>
          </p:cNvPr>
          <p:cNvGrpSpPr/>
          <p:nvPr/>
        </p:nvGrpSpPr>
        <p:grpSpPr>
          <a:xfrm>
            <a:off x="11795040" y="1367280"/>
            <a:ext cx="311760" cy="534960"/>
            <a:chOff x="0" y="0"/>
            <a:chExt cx="415680" cy="713280"/>
          </a:xfrm>
        </p:grpSpPr>
        <p:sp>
          <p:nvSpPr>
            <p:cNvPr id="174" name="Freeform 91">
              <a:extLst>
                <a:ext uri="{FF2B5EF4-FFF2-40B4-BE49-F238E27FC236}">
                  <a16:creationId xmlns:a16="http://schemas.microsoft.com/office/drawing/2014/main" id="{D4E2E696-4EC1-BE99-7C78-6BD445F7A964}"/>
                </a:ext>
              </a:extLst>
            </p:cNvPr>
            <p:cNvSpPr/>
            <p:nvPr/>
          </p:nvSpPr>
          <p:spPr>
            <a:xfrm>
              <a:off x="0" y="0"/>
              <a:ext cx="415671" cy="713359"/>
            </a:xfrm>
            <a:custGeom>
              <a:avLst/>
              <a:gdLst/>
              <a:ahLst/>
              <a:cxnLst/>
              <a:rect l="l" t="t" r="r" b="b"/>
              <a:pathLst>
                <a:path w="415671" h="713359">
                  <a:moveTo>
                    <a:pt x="415671" y="644271"/>
                  </a:moveTo>
                  <a:cubicBezTo>
                    <a:pt x="398399" y="641350"/>
                    <a:pt x="378206" y="638556"/>
                    <a:pt x="357886" y="635635"/>
                  </a:cubicBezTo>
                  <a:cubicBezTo>
                    <a:pt x="329057" y="632714"/>
                    <a:pt x="331851" y="615442"/>
                    <a:pt x="331851" y="595376"/>
                  </a:cubicBezTo>
                  <a:cubicBezTo>
                    <a:pt x="331851" y="511937"/>
                    <a:pt x="331851" y="428498"/>
                    <a:pt x="331851" y="342265"/>
                  </a:cubicBezTo>
                  <a:cubicBezTo>
                    <a:pt x="331851" y="304927"/>
                    <a:pt x="337566" y="273177"/>
                    <a:pt x="357886" y="241554"/>
                  </a:cubicBezTo>
                  <a:cubicBezTo>
                    <a:pt x="406908" y="166751"/>
                    <a:pt x="386715" y="68961"/>
                    <a:pt x="320421" y="14351"/>
                  </a:cubicBezTo>
                  <a:cubicBezTo>
                    <a:pt x="303149" y="0"/>
                    <a:pt x="294386" y="0"/>
                    <a:pt x="280035" y="11557"/>
                  </a:cubicBezTo>
                  <a:cubicBezTo>
                    <a:pt x="216535" y="63373"/>
                    <a:pt x="187706" y="161163"/>
                    <a:pt x="231013" y="224409"/>
                  </a:cubicBezTo>
                  <a:cubicBezTo>
                    <a:pt x="288798" y="304927"/>
                    <a:pt x="257048" y="388366"/>
                    <a:pt x="268478" y="483235"/>
                  </a:cubicBezTo>
                  <a:cubicBezTo>
                    <a:pt x="187706" y="422783"/>
                    <a:pt x="184785" y="417068"/>
                    <a:pt x="181864" y="339471"/>
                  </a:cubicBezTo>
                  <a:cubicBezTo>
                    <a:pt x="176149" y="276225"/>
                    <a:pt x="127000" y="218694"/>
                    <a:pt x="60579" y="201422"/>
                  </a:cubicBezTo>
                  <a:cubicBezTo>
                    <a:pt x="43307" y="198501"/>
                    <a:pt x="31750" y="201422"/>
                    <a:pt x="25908" y="218694"/>
                  </a:cubicBezTo>
                  <a:cubicBezTo>
                    <a:pt x="0" y="276098"/>
                    <a:pt x="14478" y="359537"/>
                    <a:pt x="66421" y="391160"/>
                  </a:cubicBezTo>
                  <a:cubicBezTo>
                    <a:pt x="141478" y="431419"/>
                    <a:pt x="178943" y="511937"/>
                    <a:pt x="254000" y="549402"/>
                  </a:cubicBezTo>
                  <a:cubicBezTo>
                    <a:pt x="280035" y="563753"/>
                    <a:pt x="265557" y="592582"/>
                    <a:pt x="265557" y="612648"/>
                  </a:cubicBezTo>
                  <a:cubicBezTo>
                    <a:pt x="268478" y="632841"/>
                    <a:pt x="256921" y="632841"/>
                    <a:pt x="242443" y="635635"/>
                  </a:cubicBezTo>
                  <a:cubicBezTo>
                    <a:pt x="239522" y="635635"/>
                    <a:pt x="239522" y="635635"/>
                    <a:pt x="239522" y="635635"/>
                  </a:cubicBezTo>
                  <a:cubicBezTo>
                    <a:pt x="239522" y="641350"/>
                    <a:pt x="236601" y="647192"/>
                    <a:pt x="230886" y="652907"/>
                  </a:cubicBezTo>
                  <a:cubicBezTo>
                    <a:pt x="256921" y="661543"/>
                    <a:pt x="265557" y="687451"/>
                    <a:pt x="262636" y="710438"/>
                  </a:cubicBezTo>
                  <a:cubicBezTo>
                    <a:pt x="297307" y="707517"/>
                    <a:pt x="331978" y="707517"/>
                    <a:pt x="366522" y="713359"/>
                  </a:cubicBezTo>
                  <a:cubicBezTo>
                    <a:pt x="366522" y="687451"/>
                    <a:pt x="383794" y="655828"/>
                    <a:pt x="415544" y="650113"/>
                  </a:cubicBezTo>
                  <a:cubicBezTo>
                    <a:pt x="415544" y="650113"/>
                    <a:pt x="415544" y="647192"/>
                    <a:pt x="415544" y="644398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75" name="Group 92">
            <a:extLst>
              <a:ext uri="{FF2B5EF4-FFF2-40B4-BE49-F238E27FC236}">
                <a16:creationId xmlns:a16="http://schemas.microsoft.com/office/drawing/2014/main" id="{9EB1AF2A-588C-D4E9-EFB6-B913A57494CF}"/>
              </a:ext>
            </a:extLst>
          </p:cNvPr>
          <p:cNvGrpSpPr/>
          <p:nvPr/>
        </p:nvGrpSpPr>
        <p:grpSpPr>
          <a:xfrm>
            <a:off x="12072960" y="1640160"/>
            <a:ext cx="142560" cy="190800"/>
            <a:chOff x="0" y="0"/>
            <a:chExt cx="190080" cy="254400"/>
          </a:xfrm>
        </p:grpSpPr>
        <p:sp>
          <p:nvSpPr>
            <p:cNvPr id="176" name="Freeform 93">
              <a:extLst>
                <a:ext uri="{FF2B5EF4-FFF2-40B4-BE49-F238E27FC236}">
                  <a16:creationId xmlns:a16="http://schemas.microsoft.com/office/drawing/2014/main" id="{6E41DC09-BDA9-C963-7394-3300697199F8}"/>
                </a:ext>
              </a:extLst>
            </p:cNvPr>
            <p:cNvSpPr/>
            <p:nvPr/>
          </p:nvSpPr>
          <p:spPr>
            <a:xfrm>
              <a:off x="0" y="0"/>
              <a:ext cx="190119" cy="254381"/>
            </a:xfrm>
            <a:custGeom>
              <a:avLst/>
              <a:gdLst/>
              <a:ahLst/>
              <a:cxnLst/>
              <a:rect l="l" t="t" r="r" b="b"/>
              <a:pathLst>
                <a:path w="190119" h="254381">
                  <a:moveTo>
                    <a:pt x="132461" y="2921"/>
                  </a:moveTo>
                  <a:cubicBezTo>
                    <a:pt x="54737" y="14478"/>
                    <a:pt x="0" y="78105"/>
                    <a:pt x="0" y="159004"/>
                  </a:cubicBezTo>
                  <a:cubicBezTo>
                    <a:pt x="0" y="242824"/>
                    <a:pt x="14351" y="254381"/>
                    <a:pt x="89281" y="216789"/>
                  </a:cubicBezTo>
                  <a:cubicBezTo>
                    <a:pt x="158369" y="182118"/>
                    <a:pt x="190119" y="104013"/>
                    <a:pt x="169926" y="26035"/>
                  </a:cubicBezTo>
                  <a:cubicBezTo>
                    <a:pt x="164211" y="5842"/>
                    <a:pt x="152654" y="0"/>
                    <a:pt x="132461" y="2921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77" name="Group 94">
            <a:extLst>
              <a:ext uri="{FF2B5EF4-FFF2-40B4-BE49-F238E27FC236}">
                <a16:creationId xmlns:a16="http://schemas.microsoft.com/office/drawing/2014/main" id="{D6A3F00A-FD91-2749-5447-CD834D8844FF}"/>
              </a:ext>
            </a:extLst>
          </p:cNvPr>
          <p:cNvGrpSpPr/>
          <p:nvPr/>
        </p:nvGrpSpPr>
        <p:grpSpPr>
          <a:xfrm>
            <a:off x="3012480" y="1368720"/>
            <a:ext cx="311760" cy="534960"/>
            <a:chOff x="0" y="0"/>
            <a:chExt cx="415680" cy="713280"/>
          </a:xfrm>
        </p:grpSpPr>
        <p:sp>
          <p:nvSpPr>
            <p:cNvPr id="178" name="Freeform 95">
              <a:extLst>
                <a:ext uri="{FF2B5EF4-FFF2-40B4-BE49-F238E27FC236}">
                  <a16:creationId xmlns:a16="http://schemas.microsoft.com/office/drawing/2014/main" id="{25E03202-C7A7-6A6F-0C9C-40B57D150903}"/>
                </a:ext>
              </a:extLst>
            </p:cNvPr>
            <p:cNvSpPr/>
            <p:nvPr/>
          </p:nvSpPr>
          <p:spPr>
            <a:xfrm>
              <a:off x="0" y="0"/>
              <a:ext cx="415671" cy="713359"/>
            </a:xfrm>
            <a:custGeom>
              <a:avLst/>
              <a:gdLst/>
              <a:ahLst/>
              <a:cxnLst/>
              <a:rect l="l" t="t" r="r" b="b"/>
              <a:pathLst>
                <a:path w="415671" h="713359">
                  <a:moveTo>
                    <a:pt x="415671" y="644271"/>
                  </a:moveTo>
                  <a:cubicBezTo>
                    <a:pt x="398399" y="641350"/>
                    <a:pt x="378206" y="638556"/>
                    <a:pt x="357886" y="635635"/>
                  </a:cubicBezTo>
                  <a:cubicBezTo>
                    <a:pt x="329057" y="632714"/>
                    <a:pt x="331851" y="615442"/>
                    <a:pt x="331851" y="595376"/>
                  </a:cubicBezTo>
                  <a:cubicBezTo>
                    <a:pt x="331851" y="511937"/>
                    <a:pt x="331851" y="428498"/>
                    <a:pt x="331851" y="342265"/>
                  </a:cubicBezTo>
                  <a:cubicBezTo>
                    <a:pt x="331851" y="304927"/>
                    <a:pt x="337566" y="273177"/>
                    <a:pt x="357886" y="241554"/>
                  </a:cubicBezTo>
                  <a:cubicBezTo>
                    <a:pt x="406908" y="166751"/>
                    <a:pt x="386715" y="68961"/>
                    <a:pt x="320421" y="14351"/>
                  </a:cubicBezTo>
                  <a:cubicBezTo>
                    <a:pt x="303149" y="0"/>
                    <a:pt x="294386" y="0"/>
                    <a:pt x="280035" y="11557"/>
                  </a:cubicBezTo>
                  <a:cubicBezTo>
                    <a:pt x="216535" y="63373"/>
                    <a:pt x="187706" y="161163"/>
                    <a:pt x="231013" y="224409"/>
                  </a:cubicBezTo>
                  <a:cubicBezTo>
                    <a:pt x="288798" y="304927"/>
                    <a:pt x="257048" y="388366"/>
                    <a:pt x="268478" y="483235"/>
                  </a:cubicBezTo>
                  <a:cubicBezTo>
                    <a:pt x="187706" y="422783"/>
                    <a:pt x="184785" y="417068"/>
                    <a:pt x="181864" y="339471"/>
                  </a:cubicBezTo>
                  <a:cubicBezTo>
                    <a:pt x="176149" y="276225"/>
                    <a:pt x="127000" y="218694"/>
                    <a:pt x="60579" y="201422"/>
                  </a:cubicBezTo>
                  <a:cubicBezTo>
                    <a:pt x="43307" y="198501"/>
                    <a:pt x="31750" y="201422"/>
                    <a:pt x="25908" y="218694"/>
                  </a:cubicBezTo>
                  <a:cubicBezTo>
                    <a:pt x="0" y="276098"/>
                    <a:pt x="14478" y="359537"/>
                    <a:pt x="66421" y="391160"/>
                  </a:cubicBezTo>
                  <a:cubicBezTo>
                    <a:pt x="141478" y="431419"/>
                    <a:pt x="178943" y="511937"/>
                    <a:pt x="254000" y="549402"/>
                  </a:cubicBezTo>
                  <a:cubicBezTo>
                    <a:pt x="280035" y="563753"/>
                    <a:pt x="265557" y="592582"/>
                    <a:pt x="265557" y="612648"/>
                  </a:cubicBezTo>
                  <a:cubicBezTo>
                    <a:pt x="268478" y="632841"/>
                    <a:pt x="256921" y="632841"/>
                    <a:pt x="242443" y="635635"/>
                  </a:cubicBezTo>
                  <a:cubicBezTo>
                    <a:pt x="239522" y="635635"/>
                    <a:pt x="239522" y="635635"/>
                    <a:pt x="239522" y="635635"/>
                  </a:cubicBezTo>
                  <a:cubicBezTo>
                    <a:pt x="239522" y="641350"/>
                    <a:pt x="236601" y="647192"/>
                    <a:pt x="230886" y="652907"/>
                  </a:cubicBezTo>
                  <a:cubicBezTo>
                    <a:pt x="256921" y="661543"/>
                    <a:pt x="265557" y="687451"/>
                    <a:pt x="262636" y="710438"/>
                  </a:cubicBezTo>
                  <a:cubicBezTo>
                    <a:pt x="297307" y="707517"/>
                    <a:pt x="331978" y="707517"/>
                    <a:pt x="366522" y="713359"/>
                  </a:cubicBezTo>
                  <a:cubicBezTo>
                    <a:pt x="366522" y="687451"/>
                    <a:pt x="383794" y="655828"/>
                    <a:pt x="415544" y="650113"/>
                  </a:cubicBezTo>
                  <a:cubicBezTo>
                    <a:pt x="415544" y="650113"/>
                    <a:pt x="415544" y="647192"/>
                    <a:pt x="415544" y="644398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79" name="Group 96">
            <a:extLst>
              <a:ext uri="{FF2B5EF4-FFF2-40B4-BE49-F238E27FC236}">
                <a16:creationId xmlns:a16="http://schemas.microsoft.com/office/drawing/2014/main" id="{477E15CD-67C7-EB3E-C0E9-DC924FDD56DF}"/>
              </a:ext>
            </a:extLst>
          </p:cNvPr>
          <p:cNvGrpSpPr/>
          <p:nvPr/>
        </p:nvGrpSpPr>
        <p:grpSpPr>
          <a:xfrm>
            <a:off x="3290400" y="1642320"/>
            <a:ext cx="142560" cy="190800"/>
            <a:chOff x="0" y="0"/>
            <a:chExt cx="190080" cy="254400"/>
          </a:xfrm>
        </p:grpSpPr>
        <p:sp>
          <p:nvSpPr>
            <p:cNvPr id="180" name="Freeform 97">
              <a:extLst>
                <a:ext uri="{FF2B5EF4-FFF2-40B4-BE49-F238E27FC236}">
                  <a16:creationId xmlns:a16="http://schemas.microsoft.com/office/drawing/2014/main" id="{07BB6BB0-2A5D-800C-F772-2EFF97C99786}"/>
                </a:ext>
              </a:extLst>
            </p:cNvPr>
            <p:cNvSpPr/>
            <p:nvPr/>
          </p:nvSpPr>
          <p:spPr>
            <a:xfrm>
              <a:off x="0" y="0"/>
              <a:ext cx="190119" cy="254381"/>
            </a:xfrm>
            <a:custGeom>
              <a:avLst/>
              <a:gdLst/>
              <a:ahLst/>
              <a:cxnLst/>
              <a:rect l="l" t="t" r="r" b="b"/>
              <a:pathLst>
                <a:path w="190119" h="254381">
                  <a:moveTo>
                    <a:pt x="132461" y="2921"/>
                  </a:moveTo>
                  <a:cubicBezTo>
                    <a:pt x="54737" y="14478"/>
                    <a:pt x="0" y="78105"/>
                    <a:pt x="0" y="159004"/>
                  </a:cubicBezTo>
                  <a:cubicBezTo>
                    <a:pt x="0" y="242824"/>
                    <a:pt x="14351" y="254381"/>
                    <a:pt x="89281" y="216789"/>
                  </a:cubicBezTo>
                  <a:cubicBezTo>
                    <a:pt x="158369" y="182118"/>
                    <a:pt x="190119" y="104013"/>
                    <a:pt x="169926" y="26035"/>
                  </a:cubicBezTo>
                  <a:cubicBezTo>
                    <a:pt x="164211" y="5842"/>
                    <a:pt x="152654" y="0"/>
                    <a:pt x="132461" y="2921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81" name="Group 98">
            <a:extLst>
              <a:ext uri="{FF2B5EF4-FFF2-40B4-BE49-F238E27FC236}">
                <a16:creationId xmlns:a16="http://schemas.microsoft.com/office/drawing/2014/main" id="{A1CCAD8B-92C3-FCDC-01D0-EFAB4682CD08}"/>
              </a:ext>
            </a:extLst>
          </p:cNvPr>
          <p:cNvGrpSpPr/>
          <p:nvPr/>
        </p:nvGrpSpPr>
        <p:grpSpPr>
          <a:xfrm>
            <a:off x="2200320" y="1371600"/>
            <a:ext cx="311760" cy="534960"/>
            <a:chOff x="0" y="0"/>
            <a:chExt cx="415680" cy="713280"/>
          </a:xfrm>
        </p:grpSpPr>
        <p:sp>
          <p:nvSpPr>
            <p:cNvPr id="182" name="Freeform 99">
              <a:extLst>
                <a:ext uri="{FF2B5EF4-FFF2-40B4-BE49-F238E27FC236}">
                  <a16:creationId xmlns:a16="http://schemas.microsoft.com/office/drawing/2014/main" id="{3D920FE0-4781-079D-75FE-792DFE56A527}"/>
                </a:ext>
              </a:extLst>
            </p:cNvPr>
            <p:cNvSpPr/>
            <p:nvPr/>
          </p:nvSpPr>
          <p:spPr>
            <a:xfrm>
              <a:off x="0" y="0"/>
              <a:ext cx="415671" cy="713359"/>
            </a:xfrm>
            <a:custGeom>
              <a:avLst/>
              <a:gdLst/>
              <a:ahLst/>
              <a:cxnLst/>
              <a:rect l="l" t="t" r="r" b="b"/>
              <a:pathLst>
                <a:path w="415671" h="713359">
                  <a:moveTo>
                    <a:pt x="415671" y="644271"/>
                  </a:moveTo>
                  <a:cubicBezTo>
                    <a:pt x="398399" y="641350"/>
                    <a:pt x="378206" y="638556"/>
                    <a:pt x="357886" y="635635"/>
                  </a:cubicBezTo>
                  <a:cubicBezTo>
                    <a:pt x="329057" y="632714"/>
                    <a:pt x="331851" y="615442"/>
                    <a:pt x="331851" y="595376"/>
                  </a:cubicBezTo>
                  <a:cubicBezTo>
                    <a:pt x="331851" y="511937"/>
                    <a:pt x="331851" y="428498"/>
                    <a:pt x="331851" y="342265"/>
                  </a:cubicBezTo>
                  <a:cubicBezTo>
                    <a:pt x="331851" y="304927"/>
                    <a:pt x="337566" y="273177"/>
                    <a:pt x="357886" y="241554"/>
                  </a:cubicBezTo>
                  <a:cubicBezTo>
                    <a:pt x="406908" y="166751"/>
                    <a:pt x="386715" y="68961"/>
                    <a:pt x="320421" y="14351"/>
                  </a:cubicBezTo>
                  <a:cubicBezTo>
                    <a:pt x="303149" y="0"/>
                    <a:pt x="294386" y="0"/>
                    <a:pt x="280035" y="11557"/>
                  </a:cubicBezTo>
                  <a:cubicBezTo>
                    <a:pt x="216535" y="63373"/>
                    <a:pt x="187706" y="161163"/>
                    <a:pt x="231013" y="224409"/>
                  </a:cubicBezTo>
                  <a:cubicBezTo>
                    <a:pt x="288798" y="304927"/>
                    <a:pt x="257048" y="388366"/>
                    <a:pt x="268478" y="483235"/>
                  </a:cubicBezTo>
                  <a:cubicBezTo>
                    <a:pt x="187706" y="422783"/>
                    <a:pt x="184785" y="417068"/>
                    <a:pt x="181864" y="339471"/>
                  </a:cubicBezTo>
                  <a:cubicBezTo>
                    <a:pt x="176149" y="276225"/>
                    <a:pt x="127000" y="218694"/>
                    <a:pt x="60579" y="201422"/>
                  </a:cubicBezTo>
                  <a:cubicBezTo>
                    <a:pt x="43307" y="198501"/>
                    <a:pt x="31750" y="201422"/>
                    <a:pt x="25908" y="218694"/>
                  </a:cubicBezTo>
                  <a:cubicBezTo>
                    <a:pt x="0" y="276098"/>
                    <a:pt x="14478" y="359537"/>
                    <a:pt x="66421" y="391160"/>
                  </a:cubicBezTo>
                  <a:cubicBezTo>
                    <a:pt x="141478" y="431419"/>
                    <a:pt x="178943" y="511937"/>
                    <a:pt x="254000" y="549402"/>
                  </a:cubicBezTo>
                  <a:cubicBezTo>
                    <a:pt x="280035" y="563753"/>
                    <a:pt x="265557" y="592582"/>
                    <a:pt x="265557" y="612648"/>
                  </a:cubicBezTo>
                  <a:cubicBezTo>
                    <a:pt x="268478" y="632841"/>
                    <a:pt x="256921" y="632841"/>
                    <a:pt x="242443" y="635635"/>
                  </a:cubicBezTo>
                  <a:cubicBezTo>
                    <a:pt x="239522" y="635635"/>
                    <a:pt x="239522" y="635635"/>
                    <a:pt x="239522" y="635635"/>
                  </a:cubicBezTo>
                  <a:cubicBezTo>
                    <a:pt x="239522" y="641350"/>
                    <a:pt x="236601" y="647192"/>
                    <a:pt x="230886" y="652907"/>
                  </a:cubicBezTo>
                  <a:cubicBezTo>
                    <a:pt x="256921" y="661543"/>
                    <a:pt x="265557" y="687451"/>
                    <a:pt x="262636" y="710438"/>
                  </a:cubicBezTo>
                  <a:cubicBezTo>
                    <a:pt x="297307" y="707517"/>
                    <a:pt x="331978" y="707517"/>
                    <a:pt x="366522" y="713359"/>
                  </a:cubicBezTo>
                  <a:cubicBezTo>
                    <a:pt x="366522" y="687451"/>
                    <a:pt x="383794" y="655828"/>
                    <a:pt x="415544" y="650113"/>
                  </a:cubicBezTo>
                  <a:cubicBezTo>
                    <a:pt x="415544" y="650113"/>
                    <a:pt x="415544" y="647192"/>
                    <a:pt x="415544" y="644398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83" name="Group 100">
            <a:extLst>
              <a:ext uri="{FF2B5EF4-FFF2-40B4-BE49-F238E27FC236}">
                <a16:creationId xmlns:a16="http://schemas.microsoft.com/office/drawing/2014/main" id="{1D4383EA-DE63-2554-62AF-BAE04B7C72E1}"/>
              </a:ext>
            </a:extLst>
          </p:cNvPr>
          <p:cNvGrpSpPr/>
          <p:nvPr/>
        </p:nvGrpSpPr>
        <p:grpSpPr>
          <a:xfrm>
            <a:off x="2478240" y="1645200"/>
            <a:ext cx="142560" cy="190800"/>
            <a:chOff x="0" y="0"/>
            <a:chExt cx="190080" cy="254400"/>
          </a:xfrm>
        </p:grpSpPr>
        <p:sp>
          <p:nvSpPr>
            <p:cNvPr id="184" name="Freeform 101">
              <a:extLst>
                <a:ext uri="{FF2B5EF4-FFF2-40B4-BE49-F238E27FC236}">
                  <a16:creationId xmlns:a16="http://schemas.microsoft.com/office/drawing/2014/main" id="{2F38DA86-8510-F74B-3BDC-F895EA9F78DC}"/>
                </a:ext>
              </a:extLst>
            </p:cNvPr>
            <p:cNvSpPr/>
            <p:nvPr/>
          </p:nvSpPr>
          <p:spPr>
            <a:xfrm>
              <a:off x="0" y="0"/>
              <a:ext cx="190119" cy="254381"/>
            </a:xfrm>
            <a:custGeom>
              <a:avLst/>
              <a:gdLst/>
              <a:ahLst/>
              <a:cxnLst/>
              <a:rect l="l" t="t" r="r" b="b"/>
              <a:pathLst>
                <a:path w="190119" h="254381">
                  <a:moveTo>
                    <a:pt x="132461" y="2921"/>
                  </a:moveTo>
                  <a:cubicBezTo>
                    <a:pt x="54737" y="14478"/>
                    <a:pt x="0" y="78105"/>
                    <a:pt x="0" y="159004"/>
                  </a:cubicBezTo>
                  <a:cubicBezTo>
                    <a:pt x="0" y="242824"/>
                    <a:pt x="14351" y="254381"/>
                    <a:pt x="89281" y="216789"/>
                  </a:cubicBezTo>
                  <a:cubicBezTo>
                    <a:pt x="158369" y="182118"/>
                    <a:pt x="190119" y="104013"/>
                    <a:pt x="169926" y="26035"/>
                  </a:cubicBezTo>
                  <a:cubicBezTo>
                    <a:pt x="164211" y="5842"/>
                    <a:pt x="152654" y="0"/>
                    <a:pt x="132461" y="2921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32" name="กลุ่ม 5">
            <a:extLst>
              <a:ext uri="{FF2B5EF4-FFF2-40B4-BE49-F238E27FC236}">
                <a16:creationId xmlns:a16="http://schemas.microsoft.com/office/drawing/2014/main" id="{CFEE0856-B063-4D48-550E-A389F3A8C3DA}"/>
              </a:ext>
            </a:extLst>
          </p:cNvPr>
          <p:cNvGrpSpPr/>
          <p:nvPr/>
        </p:nvGrpSpPr>
        <p:grpSpPr>
          <a:xfrm>
            <a:off x="1232674" y="3805620"/>
            <a:ext cx="4629150" cy="5476982"/>
            <a:chOff x="884237" y="1516734"/>
            <a:chExt cx="6172200" cy="7302643"/>
          </a:xfrm>
        </p:grpSpPr>
        <p:grpSp>
          <p:nvGrpSpPr>
            <p:cNvPr id="33" name="กลุ่ม 4">
              <a:extLst>
                <a:ext uri="{FF2B5EF4-FFF2-40B4-BE49-F238E27FC236}">
                  <a16:creationId xmlns:a16="http://schemas.microsoft.com/office/drawing/2014/main" id="{E19E9198-7174-6158-8D57-DE52B0876C2F}"/>
                </a:ext>
              </a:extLst>
            </p:cNvPr>
            <p:cNvGrpSpPr/>
            <p:nvPr/>
          </p:nvGrpSpPr>
          <p:grpSpPr>
            <a:xfrm>
              <a:off x="884237" y="1516734"/>
              <a:ext cx="5751224" cy="2902866"/>
              <a:chOff x="808037" y="1288134"/>
              <a:chExt cx="5751224" cy="2902866"/>
            </a:xfrm>
          </p:grpSpPr>
          <p:sp>
            <p:nvSpPr>
              <p:cNvPr id="133" name="TextBox 132">
                <a:extLst>
                  <a:ext uri="{FF2B5EF4-FFF2-40B4-BE49-F238E27FC236}">
                    <a16:creationId xmlns:a16="http://schemas.microsoft.com/office/drawing/2014/main" id="{FB381E01-5542-2145-A7BC-C6A3E4C99D4D}"/>
                  </a:ext>
                </a:extLst>
              </p:cNvPr>
              <p:cNvSpPr txBox="1"/>
              <p:nvPr/>
            </p:nvSpPr>
            <p:spPr>
              <a:xfrm>
                <a:off x="808037" y="1532659"/>
                <a:ext cx="3886200" cy="1477328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pPr algn="r"/>
                <a:r>
                  <a:rPr lang="fa-IR" sz="6600" dirty="0">
                    <a:solidFill>
                      <a:srgbClr val="00B050"/>
                    </a:solidFill>
                    <a:latin typeface="Lato Black" pitchFamily="34" charset="0"/>
                    <a:ea typeface="Lato Black" pitchFamily="34" charset="0"/>
                    <a:cs typeface="B Nazanin" panose="00000400000000000000" pitchFamily="2" charset="-78"/>
                  </a:rPr>
                  <a:t>نمادها</a:t>
                </a:r>
                <a:endParaRPr lang="en-US" sz="6600" dirty="0">
                  <a:solidFill>
                    <a:srgbClr val="00B050"/>
                  </a:solidFill>
                  <a:latin typeface="Lato Black" pitchFamily="34" charset="0"/>
                  <a:ea typeface="Lato Black" pitchFamily="34" charset="0"/>
                  <a:cs typeface="B Nazanin" panose="00000400000000000000" pitchFamily="2" charset="-78"/>
                </a:endParaRPr>
              </a:p>
            </p:txBody>
          </p:sp>
          <p:grpSp>
            <p:nvGrpSpPr>
              <p:cNvPr id="134" name="กลุ่ม 17">
                <a:extLst>
                  <a:ext uri="{FF2B5EF4-FFF2-40B4-BE49-F238E27FC236}">
                    <a16:creationId xmlns:a16="http://schemas.microsoft.com/office/drawing/2014/main" id="{1F44034C-DECB-A1A3-72D9-FD350E3D24E2}"/>
                  </a:ext>
                </a:extLst>
              </p:cNvPr>
              <p:cNvGrpSpPr/>
              <p:nvPr/>
            </p:nvGrpSpPr>
            <p:grpSpPr>
              <a:xfrm>
                <a:off x="3656395" y="1288134"/>
                <a:ext cx="2902866" cy="2902866"/>
                <a:chOff x="13526171" y="7470804"/>
                <a:chExt cx="2902866" cy="2902866"/>
              </a:xfrm>
              <a:solidFill>
                <a:schemeClr val="tx1"/>
              </a:solidFill>
            </p:grpSpPr>
            <p:sp>
              <p:nvSpPr>
                <p:cNvPr id="135" name="Rectangle 35">
                  <a:extLst>
                    <a:ext uri="{FF2B5EF4-FFF2-40B4-BE49-F238E27FC236}">
                      <a16:creationId xmlns:a16="http://schemas.microsoft.com/office/drawing/2014/main" id="{5F876B20-34BD-1335-3301-A08638C92084}"/>
                    </a:ext>
                  </a:extLst>
                </p:cNvPr>
                <p:cNvSpPr/>
                <p:nvPr/>
              </p:nvSpPr>
              <p:spPr>
                <a:xfrm rot="16200000">
                  <a:off x="14507630" y="8851545"/>
                  <a:ext cx="2902866" cy="141383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lIns="68504" tIns="34254" rIns="68504" bIns="34254" anchor="ctr"/>
                <a:lstStyle/>
                <a:p>
                  <a:pPr algn="ctr" defTabSz="815584">
                    <a:defRPr/>
                  </a:pPr>
                  <a:endParaRPr lang="en-US" sz="1050" dirty="0">
                    <a:solidFill>
                      <a:srgbClr val="00B050"/>
                    </a:solidFill>
                    <a:latin typeface="Open Sans Light"/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136" name="Rectangle 35">
                  <a:extLst>
                    <a:ext uri="{FF2B5EF4-FFF2-40B4-BE49-F238E27FC236}">
                      <a16:creationId xmlns:a16="http://schemas.microsoft.com/office/drawing/2014/main" id="{81B9898B-20C5-5F85-3D5D-7005727FC190}"/>
                    </a:ext>
                  </a:extLst>
                </p:cNvPr>
                <p:cNvSpPr/>
                <p:nvPr/>
              </p:nvSpPr>
              <p:spPr>
                <a:xfrm>
                  <a:off x="13526171" y="9528204"/>
                  <a:ext cx="2902866" cy="141383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lIns="68504" tIns="34254" rIns="68504" bIns="34254" anchor="ctr"/>
                <a:lstStyle/>
                <a:p>
                  <a:pPr algn="ctr" defTabSz="815584">
                    <a:defRPr/>
                  </a:pPr>
                  <a:endParaRPr lang="en-US" sz="1050" dirty="0">
                    <a:solidFill>
                      <a:srgbClr val="00B050"/>
                    </a:solidFill>
                    <a:latin typeface="Open Sans Light"/>
                    <a:cs typeface="B Nazanin" panose="00000400000000000000" pitchFamily="2" charset="-78"/>
                  </a:endParaRPr>
                </a:p>
              </p:txBody>
            </p:sp>
          </p:grpSp>
        </p:grpSp>
        <p:grpSp>
          <p:nvGrpSpPr>
            <p:cNvPr id="130" name="กลุ่ม 3">
              <a:extLst>
                <a:ext uri="{FF2B5EF4-FFF2-40B4-BE49-F238E27FC236}">
                  <a16:creationId xmlns:a16="http://schemas.microsoft.com/office/drawing/2014/main" id="{925386E0-3DA3-57A7-8F18-F58DE805863C}"/>
                </a:ext>
              </a:extLst>
            </p:cNvPr>
            <p:cNvGrpSpPr/>
            <p:nvPr/>
          </p:nvGrpSpPr>
          <p:grpSpPr>
            <a:xfrm>
              <a:off x="1112837" y="6062993"/>
              <a:ext cx="5943600" cy="2756384"/>
              <a:chOff x="960437" y="4996193"/>
              <a:chExt cx="5943600" cy="2756384"/>
            </a:xfrm>
          </p:grpSpPr>
          <p:sp>
            <p:nvSpPr>
              <p:cNvPr id="131" name="Title 20">
                <a:extLst>
                  <a:ext uri="{FF2B5EF4-FFF2-40B4-BE49-F238E27FC236}">
                    <a16:creationId xmlns:a16="http://schemas.microsoft.com/office/drawing/2014/main" id="{B07444D5-D463-D5F9-9B4C-12294A501645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960437" y="7080672"/>
                <a:ext cx="5943600" cy="6719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182890" tIns="91444" rIns="182890" bIns="91444" anchor="ctr">
                <a:spAutoFit/>
              </a:bodyPr>
              <a:lstStyle>
                <a:lvl1pPr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1pPr>
                <a:lvl2pPr marL="742950" indent="-285750"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2pPr>
                <a:lvl3pPr marL="1143000" indent="-228600"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3pPr>
                <a:lvl4pPr marL="1600200" indent="-228600"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4pPr>
                <a:lvl5pPr marL="2057400" indent="-228600"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5pPr>
                <a:lvl6pPr marL="25146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6pPr>
                <a:lvl7pPr marL="29718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7pPr>
                <a:lvl8pPr marL="34290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8pPr>
                <a:lvl9pPr marL="38862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9pPr>
              </a:lstStyle>
              <a:p>
                <a:pPr algn="thaiDist" rtl="1">
                  <a:lnSpc>
                    <a:spcPct val="130000"/>
                  </a:lnSpc>
                </a:pPr>
                <a:endParaRPr lang="en-US" sz="1800" dirty="0">
                  <a:solidFill>
                    <a:srgbClr val="00B050"/>
                  </a:solidFill>
                  <a:latin typeface="Lato" pitchFamily="34" charset="0"/>
                  <a:ea typeface="Lato" pitchFamily="34" charset="0"/>
                  <a:cs typeface="B Nazanin" panose="00000400000000000000" pitchFamily="2" charset="-78"/>
                </a:endParaRPr>
              </a:p>
            </p:txBody>
          </p:sp>
          <p:sp>
            <p:nvSpPr>
              <p:cNvPr id="132" name="TextBox 131">
                <a:extLst>
                  <a:ext uri="{FF2B5EF4-FFF2-40B4-BE49-F238E27FC236}">
                    <a16:creationId xmlns:a16="http://schemas.microsoft.com/office/drawing/2014/main" id="{2015DDCC-A203-1C8B-518A-FB9CCBAF576E}"/>
                  </a:ext>
                </a:extLst>
              </p:cNvPr>
              <p:cNvSpPr txBox="1"/>
              <p:nvPr/>
            </p:nvSpPr>
            <p:spPr>
              <a:xfrm>
                <a:off x="1119402" y="4996193"/>
                <a:ext cx="5022024" cy="67710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 rtl="1"/>
                <a:r>
                  <a:rPr lang="fa-IR" sz="2700" b="1" dirty="0">
                    <a:solidFill>
                      <a:srgbClr val="00B050"/>
                    </a:solidFill>
                    <a:latin typeface="Lato Black" charset="0"/>
                    <a:ea typeface="Lato Black" charset="0"/>
                    <a:cs typeface="B Nazanin" panose="00000400000000000000" pitchFamily="2" charset="-78"/>
                  </a:rPr>
                  <a:t>مجموعه آیکون های اجتماعی</a:t>
                </a:r>
                <a:endParaRPr lang="en-US" sz="2700" b="1" dirty="0">
                  <a:solidFill>
                    <a:srgbClr val="00B050"/>
                  </a:solidFill>
                  <a:latin typeface="Lato Black" charset="0"/>
                  <a:ea typeface="Lato Black" charset="0"/>
                  <a:cs typeface="B Nazanin" panose="00000400000000000000" pitchFamily="2" charset="-78"/>
                </a:endParaRPr>
              </a:p>
            </p:txBody>
          </p:sp>
        </p:grpSp>
      </p:grpSp>
      <p:grpSp>
        <p:nvGrpSpPr>
          <p:cNvPr id="137" name="กลุ่ม 660">
            <a:extLst>
              <a:ext uri="{FF2B5EF4-FFF2-40B4-BE49-F238E27FC236}">
                <a16:creationId xmlns:a16="http://schemas.microsoft.com/office/drawing/2014/main" id="{DD882165-244D-9122-A5C1-5C0BCA7D4CE7}"/>
              </a:ext>
            </a:extLst>
          </p:cNvPr>
          <p:cNvGrpSpPr/>
          <p:nvPr/>
        </p:nvGrpSpPr>
        <p:grpSpPr>
          <a:xfrm>
            <a:off x="7916716" y="2406540"/>
            <a:ext cx="987028" cy="976312"/>
            <a:chOff x="9799638" y="2105025"/>
            <a:chExt cx="1316037" cy="1301750"/>
          </a:xfrm>
        </p:grpSpPr>
        <p:sp>
          <p:nvSpPr>
            <p:cNvPr id="140" name="Oval 6">
              <a:extLst>
                <a:ext uri="{FF2B5EF4-FFF2-40B4-BE49-F238E27FC236}">
                  <a16:creationId xmlns:a16="http://schemas.microsoft.com/office/drawing/2014/main" id="{E70364D6-943B-1793-2B1F-C6415214DC2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799638" y="2105025"/>
              <a:ext cx="1316037" cy="1301750"/>
            </a:xfrm>
            <a:prstGeom prst="ellipse">
              <a:avLst/>
            </a:prstGeom>
            <a:solidFill>
              <a:srgbClr val="4F7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rgbClr val="00B050"/>
                </a:solidFill>
              </a:endParaRPr>
            </a:p>
          </p:txBody>
        </p:sp>
        <p:sp>
          <p:nvSpPr>
            <p:cNvPr id="141" name="Freeform 7">
              <a:extLst>
                <a:ext uri="{FF2B5EF4-FFF2-40B4-BE49-F238E27FC236}">
                  <a16:creationId xmlns:a16="http://schemas.microsoft.com/office/drawing/2014/main" id="{A10D5563-EF7E-C187-43F5-C2990B2DF00A}"/>
                </a:ext>
              </a:extLst>
            </p:cNvPr>
            <p:cNvSpPr>
              <a:spLocks/>
            </p:cNvSpPr>
            <p:nvPr/>
          </p:nvSpPr>
          <p:spPr bwMode="auto">
            <a:xfrm>
              <a:off x="10304463" y="2473325"/>
              <a:ext cx="290512" cy="565150"/>
            </a:xfrm>
            <a:custGeom>
              <a:avLst/>
              <a:gdLst>
                <a:gd name="T0" fmla="*/ 16 w 19"/>
                <a:gd name="T1" fmla="*/ 6 h 37"/>
                <a:gd name="T2" fmla="*/ 19 w 19"/>
                <a:gd name="T3" fmla="*/ 6 h 37"/>
                <a:gd name="T4" fmla="*/ 19 w 19"/>
                <a:gd name="T5" fmla="*/ 6 h 37"/>
                <a:gd name="T6" fmla="*/ 19 w 19"/>
                <a:gd name="T7" fmla="*/ 0 h 37"/>
                <a:gd name="T8" fmla="*/ 18 w 19"/>
                <a:gd name="T9" fmla="*/ 0 h 37"/>
                <a:gd name="T10" fmla="*/ 14 w 19"/>
                <a:gd name="T11" fmla="*/ 0 h 37"/>
                <a:gd name="T12" fmla="*/ 9 w 19"/>
                <a:gd name="T13" fmla="*/ 2 h 37"/>
                <a:gd name="T14" fmla="*/ 6 w 19"/>
                <a:gd name="T15" fmla="*/ 7 h 37"/>
                <a:gd name="T16" fmla="*/ 6 w 19"/>
                <a:gd name="T17" fmla="*/ 9 h 37"/>
                <a:gd name="T18" fmla="*/ 6 w 19"/>
                <a:gd name="T19" fmla="*/ 13 h 37"/>
                <a:gd name="T20" fmla="*/ 6 w 19"/>
                <a:gd name="T21" fmla="*/ 14 h 37"/>
                <a:gd name="T22" fmla="*/ 0 w 19"/>
                <a:gd name="T23" fmla="*/ 14 h 37"/>
                <a:gd name="T24" fmla="*/ 0 w 19"/>
                <a:gd name="T25" fmla="*/ 20 h 37"/>
                <a:gd name="T26" fmla="*/ 6 w 19"/>
                <a:gd name="T27" fmla="*/ 20 h 37"/>
                <a:gd name="T28" fmla="*/ 6 w 19"/>
                <a:gd name="T29" fmla="*/ 37 h 37"/>
                <a:gd name="T30" fmla="*/ 13 w 19"/>
                <a:gd name="T31" fmla="*/ 37 h 37"/>
                <a:gd name="T32" fmla="*/ 13 w 19"/>
                <a:gd name="T33" fmla="*/ 20 h 37"/>
                <a:gd name="T34" fmla="*/ 18 w 19"/>
                <a:gd name="T35" fmla="*/ 20 h 37"/>
                <a:gd name="T36" fmla="*/ 19 w 19"/>
                <a:gd name="T37" fmla="*/ 14 h 37"/>
                <a:gd name="T38" fmla="*/ 18 w 19"/>
                <a:gd name="T39" fmla="*/ 14 h 37"/>
                <a:gd name="T40" fmla="*/ 13 w 19"/>
                <a:gd name="T41" fmla="*/ 14 h 37"/>
                <a:gd name="T42" fmla="*/ 13 w 19"/>
                <a:gd name="T43" fmla="*/ 9 h 37"/>
                <a:gd name="T44" fmla="*/ 16 w 19"/>
                <a:gd name="T45" fmla="*/ 6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9" h="37">
                  <a:moveTo>
                    <a:pt x="16" y="6"/>
                  </a:moveTo>
                  <a:cubicBezTo>
                    <a:pt x="17" y="6"/>
                    <a:pt x="18" y="6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9" y="0"/>
                    <a:pt x="18" y="0"/>
                    <a:pt x="18" y="0"/>
                  </a:cubicBezTo>
                  <a:cubicBezTo>
                    <a:pt x="16" y="0"/>
                    <a:pt x="15" y="0"/>
                    <a:pt x="14" y="0"/>
                  </a:cubicBezTo>
                  <a:cubicBezTo>
                    <a:pt x="12" y="0"/>
                    <a:pt x="10" y="1"/>
                    <a:pt x="9" y="2"/>
                  </a:cubicBezTo>
                  <a:cubicBezTo>
                    <a:pt x="7" y="3"/>
                    <a:pt x="6" y="5"/>
                    <a:pt x="6" y="7"/>
                  </a:cubicBezTo>
                  <a:cubicBezTo>
                    <a:pt x="6" y="8"/>
                    <a:pt x="6" y="8"/>
                    <a:pt x="6" y="9"/>
                  </a:cubicBezTo>
                  <a:cubicBezTo>
                    <a:pt x="6" y="11"/>
                    <a:pt x="6" y="12"/>
                    <a:pt x="6" y="13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37"/>
                    <a:pt x="6" y="37"/>
                    <a:pt x="6" y="37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9" y="18"/>
                    <a:pt x="19" y="16"/>
                    <a:pt x="19" y="14"/>
                  </a:cubicBezTo>
                  <a:cubicBezTo>
                    <a:pt x="19" y="14"/>
                    <a:pt x="18" y="14"/>
                    <a:pt x="18" y="14"/>
                  </a:cubicBezTo>
                  <a:cubicBezTo>
                    <a:pt x="16" y="14"/>
                    <a:pt x="13" y="14"/>
                    <a:pt x="13" y="14"/>
                  </a:cubicBezTo>
                  <a:cubicBezTo>
                    <a:pt x="13" y="14"/>
                    <a:pt x="13" y="10"/>
                    <a:pt x="13" y="9"/>
                  </a:cubicBezTo>
                  <a:cubicBezTo>
                    <a:pt x="13" y="7"/>
                    <a:pt x="14" y="6"/>
                    <a:pt x="16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rgbClr val="00B050"/>
                </a:solidFill>
              </a:endParaRPr>
            </a:p>
          </p:txBody>
        </p:sp>
      </p:grpSp>
      <p:grpSp>
        <p:nvGrpSpPr>
          <p:cNvPr id="142" name="กลุ่ม 661">
            <a:extLst>
              <a:ext uri="{FF2B5EF4-FFF2-40B4-BE49-F238E27FC236}">
                <a16:creationId xmlns:a16="http://schemas.microsoft.com/office/drawing/2014/main" id="{8AE41F54-BA23-A59D-E150-03BC54FFBD9E}"/>
              </a:ext>
            </a:extLst>
          </p:cNvPr>
          <p:cNvGrpSpPr/>
          <p:nvPr/>
        </p:nvGrpSpPr>
        <p:grpSpPr>
          <a:xfrm>
            <a:off x="9489531" y="2406540"/>
            <a:ext cx="988218" cy="976312"/>
            <a:chOff x="11896725" y="2105025"/>
            <a:chExt cx="1317625" cy="1301750"/>
          </a:xfrm>
        </p:grpSpPr>
        <p:sp>
          <p:nvSpPr>
            <p:cNvPr id="143" name="Oval 8">
              <a:extLst>
                <a:ext uri="{FF2B5EF4-FFF2-40B4-BE49-F238E27FC236}">
                  <a16:creationId xmlns:a16="http://schemas.microsoft.com/office/drawing/2014/main" id="{E58CB7CC-EE7D-422A-855E-B52BC33F29A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896725" y="2105025"/>
              <a:ext cx="1317625" cy="1301750"/>
            </a:xfrm>
            <a:prstGeom prst="ellipse">
              <a:avLst/>
            </a:prstGeom>
            <a:solidFill>
              <a:srgbClr val="34C4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rgbClr val="00B050"/>
                </a:solidFill>
              </a:endParaRPr>
            </a:p>
          </p:txBody>
        </p:sp>
        <p:sp>
          <p:nvSpPr>
            <p:cNvPr id="144" name="Freeform 9">
              <a:extLst>
                <a:ext uri="{FF2B5EF4-FFF2-40B4-BE49-F238E27FC236}">
                  <a16:creationId xmlns:a16="http://schemas.microsoft.com/office/drawing/2014/main" id="{BC1129D0-AB9F-1963-1F8F-173930A0508A}"/>
                </a:ext>
              </a:extLst>
            </p:cNvPr>
            <p:cNvSpPr>
              <a:spLocks/>
            </p:cNvSpPr>
            <p:nvPr/>
          </p:nvSpPr>
          <p:spPr bwMode="auto">
            <a:xfrm>
              <a:off x="12279313" y="2519363"/>
              <a:ext cx="582612" cy="474663"/>
            </a:xfrm>
            <a:custGeom>
              <a:avLst/>
              <a:gdLst>
                <a:gd name="T0" fmla="*/ 11 w 38"/>
                <a:gd name="T1" fmla="*/ 24 h 31"/>
                <a:gd name="T2" fmla="*/ 4 w 38"/>
                <a:gd name="T3" fmla="*/ 19 h 31"/>
                <a:gd name="T4" fmla="*/ 8 w 38"/>
                <a:gd name="T5" fmla="*/ 19 h 31"/>
                <a:gd name="T6" fmla="*/ 8 w 38"/>
                <a:gd name="T7" fmla="*/ 19 h 31"/>
                <a:gd name="T8" fmla="*/ 3 w 38"/>
                <a:gd name="T9" fmla="*/ 15 h 31"/>
                <a:gd name="T10" fmla="*/ 1 w 38"/>
                <a:gd name="T11" fmla="*/ 11 h 31"/>
                <a:gd name="T12" fmla="*/ 5 w 38"/>
                <a:gd name="T13" fmla="*/ 12 h 31"/>
                <a:gd name="T14" fmla="*/ 2 w 38"/>
                <a:gd name="T15" fmla="*/ 7 h 31"/>
                <a:gd name="T16" fmla="*/ 3 w 38"/>
                <a:gd name="T17" fmla="*/ 2 h 31"/>
                <a:gd name="T18" fmla="*/ 19 w 38"/>
                <a:gd name="T19" fmla="*/ 10 h 31"/>
                <a:gd name="T20" fmla="*/ 18 w 38"/>
                <a:gd name="T21" fmla="*/ 9 h 31"/>
                <a:gd name="T22" fmla="*/ 20 w 38"/>
                <a:gd name="T23" fmla="*/ 4 h 31"/>
                <a:gd name="T24" fmla="*/ 25 w 38"/>
                <a:gd name="T25" fmla="*/ 0 h 31"/>
                <a:gd name="T26" fmla="*/ 32 w 38"/>
                <a:gd name="T27" fmla="*/ 2 h 31"/>
                <a:gd name="T28" fmla="*/ 32 w 38"/>
                <a:gd name="T29" fmla="*/ 3 h 31"/>
                <a:gd name="T30" fmla="*/ 37 w 38"/>
                <a:gd name="T31" fmla="*/ 1 h 31"/>
                <a:gd name="T32" fmla="*/ 37 w 38"/>
                <a:gd name="T33" fmla="*/ 1 h 31"/>
                <a:gd name="T34" fmla="*/ 37 w 38"/>
                <a:gd name="T35" fmla="*/ 1 h 31"/>
                <a:gd name="T36" fmla="*/ 33 w 38"/>
                <a:gd name="T37" fmla="*/ 5 h 31"/>
                <a:gd name="T38" fmla="*/ 38 w 38"/>
                <a:gd name="T39" fmla="*/ 4 h 31"/>
                <a:gd name="T40" fmla="*/ 38 w 38"/>
                <a:gd name="T41" fmla="*/ 4 h 31"/>
                <a:gd name="T42" fmla="*/ 37 w 38"/>
                <a:gd name="T43" fmla="*/ 5 h 31"/>
                <a:gd name="T44" fmla="*/ 34 w 38"/>
                <a:gd name="T45" fmla="*/ 8 h 31"/>
                <a:gd name="T46" fmla="*/ 34 w 38"/>
                <a:gd name="T47" fmla="*/ 8 h 31"/>
                <a:gd name="T48" fmla="*/ 34 w 38"/>
                <a:gd name="T49" fmla="*/ 11 h 31"/>
                <a:gd name="T50" fmla="*/ 32 w 38"/>
                <a:gd name="T51" fmla="*/ 18 h 31"/>
                <a:gd name="T52" fmla="*/ 28 w 38"/>
                <a:gd name="T53" fmla="*/ 25 h 31"/>
                <a:gd name="T54" fmla="*/ 17 w 38"/>
                <a:gd name="T55" fmla="*/ 30 h 31"/>
                <a:gd name="T56" fmla="*/ 13 w 38"/>
                <a:gd name="T57" fmla="*/ 31 h 31"/>
                <a:gd name="T58" fmla="*/ 0 w 38"/>
                <a:gd name="T59" fmla="*/ 28 h 31"/>
                <a:gd name="T60" fmla="*/ 0 w 38"/>
                <a:gd name="T61" fmla="*/ 28 h 31"/>
                <a:gd name="T62" fmla="*/ 8 w 38"/>
                <a:gd name="T63" fmla="*/ 26 h 31"/>
                <a:gd name="T64" fmla="*/ 11 w 38"/>
                <a:gd name="T65" fmla="*/ 24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8" h="31">
                  <a:moveTo>
                    <a:pt x="11" y="24"/>
                  </a:moveTo>
                  <a:cubicBezTo>
                    <a:pt x="7" y="24"/>
                    <a:pt x="5" y="21"/>
                    <a:pt x="4" y="19"/>
                  </a:cubicBezTo>
                  <a:cubicBezTo>
                    <a:pt x="5" y="19"/>
                    <a:pt x="6" y="19"/>
                    <a:pt x="8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5" y="18"/>
                    <a:pt x="4" y="17"/>
                    <a:pt x="3" y="15"/>
                  </a:cubicBezTo>
                  <a:cubicBezTo>
                    <a:pt x="2" y="14"/>
                    <a:pt x="1" y="13"/>
                    <a:pt x="1" y="11"/>
                  </a:cubicBezTo>
                  <a:cubicBezTo>
                    <a:pt x="3" y="12"/>
                    <a:pt x="4" y="12"/>
                    <a:pt x="5" y="12"/>
                  </a:cubicBezTo>
                  <a:cubicBezTo>
                    <a:pt x="3" y="11"/>
                    <a:pt x="2" y="9"/>
                    <a:pt x="2" y="7"/>
                  </a:cubicBezTo>
                  <a:cubicBezTo>
                    <a:pt x="1" y="5"/>
                    <a:pt x="2" y="3"/>
                    <a:pt x="3" y="2"/>
                  </a:cubicBezTo>
                  <a:cubicBezTo>
                    <a:pt x="7" y="7"/>
                    <a:pt x="12" y="9"/>
                    <a:pt x="19" y="10"/>
                  </a:cubicBezTo>
                  <a:cubicBezTo>
                    <a:pt x="19" y="9"/>
                    <a:pt x="18" y="9"/>
                    <a:pt x="18" y="9"/>
                  </a:cubicBezTo>
                  <a:cubicBezTo>
                    <a:pt x="18" y="7"/>
                    <a:pt x="19" y="5"/>
                    <a:pt x="20" y="4"/>
                  </a:cubicBezTo>
                  <a:cubicBezTo>
                    <a:pt x="21" y="2"/>
                    <a:pt x="23" y="1"/>
                    <a:pt x="25" y="0"/>
                  </a:cubicBezTo>
                  <a:cubicBezTo>
                    <a:pt x="27" y="0"/>
                    <a:pt x="30" y="1"/>
                    <a:pt x="32" y="2"/>
                  </a:cubicBezTo>
                  <a:cubicBezTo>
                    <a:pt x="32" y="3"/>
                    <a:pt x="32" y="3"/>
                    <a:pt x="32" y="3"/>
                  </a:cubicBezTo>
                  <a:cubicBezTo>
                    <a:pt x="34" y="2"/>
                    <a:pt x="35" y="2"/>
                    <a:pt x="37" y="1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36" y="3"/>
                    <a:pt x="35" y="4"/>
                    <a:pt x="33" y="5"/>
                  </a:cubicBezTo>
                  <a:cubicBezTo>
                    <a:pt x="35" y="5"/>
                    <a:pt x="36" y="4"/>
                    <a:pt x="38" y="4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7" y="4"/>
                    <a:pt x="37" y="5"/>
                    <a:pt x="37" y="5"/>
                  </a:cubicBezTo>
                  <a:cubicBezTo>
                    <a:pt x="36" y="6"/>
                    <a:pt x="35" y="7"/>
                    <a:pt x="34" y="8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34" y="9"/>
                    <a:pt x="34" y="10"/>
                    <a:pt x="34" y="11"/>
                  </a:cubicBezTo>
                  <a:cubicBezTo>
                    <a:pt x="33" y="14"/>
                    <a:pt x="33" y="16"/>
                    <a:pt x="32" y="18"/>
                  </a:cubicBezTo>
                  <a:cubicBezTo>
                    <a:pt x="31" y="21"/>
                    <a:pt x="29" y="23"/>
                    <a:pt x="28" y="25"/>
                  </a:cubicBezTo>
                  <a:cubicBezTo>
                    <a:pt x="25" y="28"/>
                    <a:pt x="21" y="30"/>
                    <a:pt x="17" y="30"/>
                  </a:cubicBezTo>
                  <a:cubicBezTo>
                    <a:pt x="15" y="31"/>
                    <a:pt x="14" y="31"/>
                    <a:pt x="13" y="31"/>
                  </a:cubicBezTo>
                  <a:cubicBezTo>
                    <a:pt x="8" y="31"/>
                    <a:pt x="4" y="30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3" y="28"/>
                    <a:pt x="5" y="27"/>
                    <a:pt x="8" y="26"/>
                  </a:cubicBezTo>
                  <a:cubicBezTo>
                    <a:pt x="9" y="26"/>
                    <a:pt x="10" y="25"/>
                    <a:pt x="11" y="2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rgbClr val="00B050"/>
                </a:solidFill>
              </a:endParaRPr>
            </a:p>
          </p:txBody>
        </p:sp>
      </p:grpSp>
      <p:grpSp>
        <p:nvGrpSpPr>
          <p:cNvPr id="145" name="กลุ่ม 2085">
            <a:extLst>
              <a:ext uri="{FF2B5EF4-FFF2-40B4-BE49-F238E27FC236}">
                <a16:creationId xmlns:a16="http://schemas.microsoft.com/office/drawing/2014/main" id="{2F8A31F6-5473-7B23-6458-02D82EADBB2C}"/>
              </a:ext>
            </a:extLst>
          </p:cNvPr>
          <p:cNvGrpSpPr/>
          <p:nvPr/>
        </p:nvGrpSpPr>
        <p:grpSpPr>
          <a:xfrm>
            <a:off x="11063536" y="6782087"/>
            <a:ext cx="987028" cy="988218"/>
            <a:chOff x="13995400" y="7939088"/>
            <a:chExt cx="1316037" cy="1317625"/>
          </a:xfrm>
        </p:grpSpPr>
        <p:sp>
          <p:nvSpPr>
            <p:cNvPr id="146" name="Oval 10">
              <a:extLst>
                <a:ext uri="{FF2B5EF4-FFF2-40B4-BE49-F238E27FC236}">
                  <a16:creationId xmlns:a16="http://schemas.microsoft.com/office/drawing/2014/main" id="{778E0D03-864F-C8C8-C181-B500845BD08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995400" y="7939088"/>
              <a:ext cx="1316037" cy="1317625"/>
            </a:xfrm>
            <a:prstGeom prst="ellipse">
              <a:avLst/>
            </a:prstGeom>
            <a:solidFill>
              <a:srgbClr val="EF3F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rgbClr val="00B050"/>
                </a:solidFill>
              </a:endParaRPr>
            </a:p>
          </p:txBody>
        </p:sp>
        <p:sp>
          <p:nvSpPr>
            <p:cNvPr id="147" name="Freeform 11">
              <a:extLst>
                <a:ext uri="{FF2B5EF4-FFF2-40B4-BE49-F238E27FC236}">
                  <a16:creationId xmlns:a16="http://schemas.microsoft.com/office/drawing/2014/main" id="{BB52095E-1A74-4E0B-212C-D7F1CBE6942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484350" y="8307388"/>
              <a:ext cx="306387" cy="214313"/>
            </a:xfrm>
            <a:custGeom>
              <a:avLst/>
              <a:gdLst>
                <a:gd name="T0" fmla="*/ 8 w 20"/>
                <a:gd name="T1" fmla="*/ 0 h 14"/>
                <a:gd name="T2" fmla="*/ 5 w 20"/>
                <a:gd name="T3" fmla="*/ 0 h 14"/>
                <a:gd name="T4" fmla="*/ 4 w 20"/>
                <a:gd name="T5" fmla="*/ 5 h 14"/>
                <a:gd name="T6" fmla="*/ 3 w 20"/>
                <a:gd name="T7" fmla="*/ 0 h 14"/>
                <a:gd name="T8" fmla="*/ 0 w 20"/>
                <a:gd name="T9" fmla="*/ 0 h 14"/>
                <a:gd name="T10" fmla="*/ 2 w 20"/>
                <a:gd name="T11" fmla="*/ 4 h 14"/>
                <a:gd name="T12" fmla="*/ 3 w 20"/>
                <a:gd name="T13" fmla="*/ 8 h 14"/>
                <a:gd name="T14" fmla="*/ 3 w 20"/>
                <a:gd name="T15" fmla="*/ 14 h 14"/>
                <a:gd name="T16" fmla="*/ 5 w 20"/>
                <a:gd name="T17" fmla="*/ 14 h 14"/>
                <a:gd name="T18" fmla="*/ 5 w 20"/>
                <a:gd name="T19" fmla="*/ 8 h 14"/>
                <a:gd name="T20" fmla="*/ 8 w 20"/>
                <a:gd name="T21" fmla="*/ 0 h 14"/>
                <a:gd name="T22" fmla="*/ 13 w 20"/>
                <a:gd name="T23" fmla="*/ 11 h 14"/>
                <a:gd name="T24" fmla="*/ 13 w 20"/>
                <a:gd name="T25" fmla="*/ 7 h 14"/>
                <a:gd name="T26" fmla="*/ 13 w 20"/>
                <a:gd name="T27" fmla="*/ 4 h 14"/>
                <a:gd name="T28" fmla="*/ 10 w 20"/>
                <a:gd name="T29" fmla="*/ 3 h 14"/>
                <a:gd name="T30" fmla="*/ 8 w 20"/>
                <a:gd name="T31" fmla="*/ 4 h 14"/>
                <a:gd name="T32" fmla="*/ 8 w 20"/>
                <a:gd name="T33" fmla="*/ 7 h 14"/>
                <a:gd name="T34" fmla="*/ 8 w 20"/>
                <a:gd name="T35" fmla="*/ 11 h 14"/>
                <a:gd name="T36" fmla="*/ 8 w 20"/>
                <a:gd name="T37" fmla="*/ 13 h 14"/>
                <a:gd name="T38" fmla="*/ 10 w 20"/>
                <a:gd name="T39" fmla="*/ 14 h 14"/>
                <a:gd name="T40" fmla="*/ 13 w 20"/>
                <a:gd name="T41" fmla="*/ 13 h 14"/>
                <a:gd name="T42" fmla="*/ 13 w 20"/>
                <a:gd name="T43" fmla="*/ 11 h 14"/>
                <a:gd name="T44" fmla="*/ 11 w 20"/>
                <a:gd name="T45" fmla="*/ 11 h 14"/>
                <a:gd name="T46" fmla="*/ 10 w 20"/>
                <a:gd name="T47" fmla="*/ 12 h 14"/>
                <a:gd name="T48" fmla="*/ 9 w 20"/>
                <a:gd name="T49" fmla="*/ 11 h 14"/>
                <a:gd name="T50" fmla="*/ 9 w 20"/>
                <a:gd name="T51" fmla="*/ 6 h 14"/>
                <a:gd name="T52" fmla="*/ 10 w 20"/>
                <a:gd name="T53" fmla="*/ 5 h 14"/>
                <a:gd name="T54" fmla="*/ 11 w 20"/>
                <a:gd name="T55" fmla="*/ 6 h 14"/>
                <a:gd name="T56" fmla="*/ 11 w 20"/>
                <a:gd name="T57" fmla="*/ 11 h 14"/>
                <a:gd name="T58" fmla="*/ 20 w 20"/>
                <a:gd name="T59" fmla="*/ 14 h 14"/>
                <a:gd name="T60" fmla="*/ 20 w 20"/>
                <a:gd name="T61" fmla="*/ 3 h 14"/>
                <a:gd name="T62" fmla="*/ 18 w 20"/>
                <a:gd name="T63" fmla="*/ 3 h 14"/>
                <a:gd name="T64" fmla="*/ 18 w 20"/>
                <a:gd name="T65" fmla="*/ 11 h 14"/>
                <a:gd name="T66" fmla="*/ 17 w 20"/>
                <a:gd name="T67" fmla="*/ 12 h 14"/>
                <a:gd name="T68" fmla="*/ 17 w 20"/>
                <a:gd name="T69" fmla="*/ 12 h 14"/>
                <a:gd name="T70" fmla="*/ 17 w 20"/>
                <a:gd name="T71" fmla="*/ 11 h 14"/>
                <a:gd name="T72" fmla="*/ 17 w 20"/>
                <a:gd name="T73" fmla="*/ 3 h 14"/>
                <a:gd name="T74" fmla="*/ 15 w 20"/>
                <a:gd name="T75" fmla="*/ 3 h 14"/>
                <a:gd name="T76" fmla="*/ 15 w 20"/>
                <a:gd name="T77" fmla="*/ 12 h 14"/>
                <a:gd name="T78" fmla="*/ 15 w 20"/>
                <a:gd name="T79" fmla="*/ 13 h 14"/>
                <a:gd name="T80" fmla="*/ 16 w 20"/>
                <a:gd name="T81" fmla="*/ 14 h 14"/>
                <a:gd name="T82" fmla="*/ 18 w 20"/>
                <a:gd name="T83" fmla="*/ 13 h 14"/>
                <a:gd name="T84" fmla="*/ 18 w 20"/>
                <a:gd name="T85" fmla="*/ 14 h 14"/>
                <a:gd name="T86" fmla="*/ 20 w 20"/>
                <a:gd name="T8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0" h="14">
                  <a:moveTo>
                    <a:pt x="8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1" y="2"/>
                    <a:pt x="2" y="4"/>
                  </a:cubicBezTo>
                  <a:cubicBezTo>
                    <a:pt x="2" y="6"/>
                    <a:pt x="3" y="7"/>
                    <a:pt x="3" y="8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5" y="8"/>
                    <a:pt x="5" y="8"/>
                    <a:pt x="5" y="8"/>
                  </a:cubicBezTo>
                  <a:lnTo>
                    <a:pt x="8" y="0"/>
                  </a:lnTo>
                  <a:close/>
                  <a:moveTo>
                    <a:pt x="13" y="11"/>
                  </a:moveTo>
                  <a:cubicBezTo>
                    <a:pt x="13" y="7"/>
                    <a:pt x="13" y="7"/>
                    <a:pt x="13" y="7"/>
                  </a:cubicBezTo>
                  <a:cubicBezTo>
                    <a:pt x="13" y="6"/>
                    <a:pt x="13" y="5"/>
                    <a:pt x="13" y="4"/>
                  </a:cubicBezTo>
                  <a:cubicBezTo>
                    <a:pt x="12" y="4"/>
                    <a:pt x="11" y="3"/>
                    <a:pt x="10" y="3"/>
                  </a:cubicBezTo>
                  <a:cubicBezTo>
                    <a:pt x="9" y="3"/>
                    <a:pt x="9" y="4"/>
                    <a:pt x="8" y="4"/>
                  </a:cubicBezTo>
                  <a:cubicBezTo>
                    <a:pt x="8" y="5"/>
                    <a:pt x="8" y="6"/>
                    <a:pt x="8" y="7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12"/>
                    <a:pt x="8" y="12"/>
                    <a:pt x="8" y="13"/>
                  </a:cubicBezTo>
                  <a:cubicBezTo>
                    <a:pt x="9" y="14"/>
                    <a:pt x="9" y="14"/>
                    <a:pt x="10" y="14"/>
                  </a:cubicBezTo>
                  <a:cubicBezTo>
                    <a:pt x="11" y="14"/>
                    <a:pt x="12" y="14"/>
                    <a:pt x="13" y="13"/>
                  </a:cubicBezTo>
                  <a:cubicBezTo>
                    <a:pt x="13" y="12"/>
                    <a:pt x="13" y="12"/>
                    <a:pt x="13" y="11"/>
                  </a:cubicBezTo>
                  <a:close/>
                  <a:moveTo>
                    <a:pt x="11" y="11"/>
                  </a:moveTo>
                  <a:cubicBezTo>
                    <a:pt x="11" y="12"/>
                    <a:pt x="11" y="12"/>
                    <a:pt x="10" y="12"/>
                  </a:cubicBezTo>
                  <a:cubicBezTo>
                    <a:pt x="10" y="12"/>
                    <a:pt x="9" y="12"/>
                    <a:pt x="9" y="11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6"/>
                    <a:pt x="10" y="5"/>
                    <a:pt x="10" y="5"/>
                  </a:cubicBezTo>
                  <a:cubicBezTo>
                    <a:pt x="11" y="5"/>
                    <a:pt x="11" y="6"/>
                    <a:pt x="11" y="6"/>
                  </a:cubicBezTo>
                  <a:lnTo>
                    <a:pt x="11" y="11"/>
                  </a:lnTo>
                  <a:close/>
                  <a:moveTo>
                    <a:pt x="20" y="14"/>
                  </a:moveTo>
                  <a:cubicBezTo>
                    <a:pt x="20" y="3"/>
                    <a:pt x="20" y="3"/>
                    <a:pt x="20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8" y="12"/>
                    <a:pt x="17" y="12"/>
                    <a:pt x="17" y="12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7" y="12"/>
                    <a:pt x="17" y="12"/>
                    <a:pt x="17" y="11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5" y="12"/>
                    <a:pt x="15" y="13"/>
                    <a:pt x="15" y="13"/>
                  </a:cubicBezTo>
                  <a:cubicBezTo>
                    <a:pt x="15" y="14"/>
                    <a:pt x="16" y="14"/>
                    <a:pt x="16" y="14"/>
                  </a:cubicBezTo>
                  <a:cubicBezTo>
                    <a:pt x="17" y="14"/>
                    <a:pt x="18" y="14"/>
                    <a:pt x="18" y="13"/>
                  </a:cubicBezTo>
                  <a:cubicBezTo>
                    <a:pt x="18" y="14"/>
                    <a:pt x="18" y="14"/>
                    <a:pt x="18" y="14"/>
                  </a:cubicBezTo>
                  <a:lnTo>
                    <a:pt x="20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rgbClr val="00B050"/>
                </a:solidFill>
              </a:endParaRPr>
            </a:p>
          </p:txBody>
        </p:sp>
        <p:sp>
          <p:nvSpPr>
            <p:cNvPr id="148" name="Freeform 12">
              <a:extLst>
                <a:ext uri="{FF2B5EF4-FFF2-40B4-BE49-F238E27FC236}">
                  <a16:creationId xmlns:a16="http://schemas.microsoft.com/office/drawing/2014/main" id="{73B36B05-0A8A-3B4C-3174-EAECE885B38F}"/>
                </a:ext>
              </a:extLst>
            </p:cNvPr>
            <p:cNvSpPr>
              <a:spLocks/>
            </p:cNvSpPr>
            <p:nvPr/>
          </p:nvSpPr>
          <p:spPr bwMode="auto">
            <a:xfrm>
              <a:off x="14684375" y="8674100"/>
              <a:ext cx="30162" cy="122238"/>
            </a:xfrm>
            <a:custGeom>
              <a:avLst/>
              <a:gdLst>
                <a:gd name="T0" fmla="*/ 1 w 2"/>
                <a:gd name="T1" fmla="*/ 0 h 8"/>
                <a:gd name="T2" fmla="*/ 0 w 2"/>
                <a:gd name="T3" fmla="*/ 1 h 8"/>
                <a:gd name="T4" fmla="*/ 0 w 2"/>
                <a:gd name="T5" fmla="*/ 7 h 8"/>
                <a:gd name="T6" fmla="*/ 1 w 2"/>
                <a:gd name="T7" fmla="*/ 8 h 8"/>
                <a:gd name="T8" fmla="*/ 2 w 2"/>
                <a:gd name="T9" fmla="*/ 6 h 8"/>
                <a:gd name="T10" fmla="*/ 2 w 2"/>
                <a:gd name="T11" fmla="*/ 2 h 8"/>
                <a:gd name="T12" fmla="*/ 1 w 2"/>
                <a:gd name="T13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8">
                  <a:moveTo>
                    <a:pt x="1" y="0"/>
                  </a:moveTo>
                  <a:cubicBezTo>
                    <a:pt x="1" y="0"/>
                    <a:pt x="1" y="1"/>
                    <a:pt x="0" y="1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2" y="8"/>
                    <a:pt x="2" y="7"/>
                    <a:pt x="2" y="6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2" y="0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rgbClr val="00B050"/>
                </a:solidFill>
              </a:endParaRPr>
            </a:p>
          </p:txBody>
        </p:sp>
        <p:sp>
          <p:nvSpPr>
            <p:cNvPr id="152" name="Freeform 13">
              <a:extLst>
                <a:ext uri="{FF2B5EF4-FFF2-40B4-BE49-F238E27FC236}">
                  <a16:creationId xmlns:a16="http://schemas.microsoft.com/office/drawing/2014/main" id="{0515D541-F77C-8F2C-021E-E8E2BC7F4B32}"/>
                </a:ext>
              </a:extLst>
            </p:cNvPr>
            <p:cNvSpPr>
              <a:spLocks/>
            </p:cNvSpPr>
            <p:nvPr/>
          </p:nvSpPr>
          <p:spPr bwMode="auto">
            <a:xfrm>
              <a:off x="14790738" y="8674100"/>
              <a:ext cx="31750" cy="46038"/>
            </a:xfrm>
            <a:custGeom>
              <a:avLst/>
              <a:gdLst>
                <a:gd name="T0" fmla="*/ 1 w 2"/>
                <a:gd name="T1" fmla="*/ 0 h 3"/>
                <a:gd name="T2" fmla="*/ 0 w 2"/>
                <a:gd name="T3" fmla="*/ 2 h 3"/>
                <a:gd name="T4" fmla="*/ 0 w 2"/>
                <a:gd name="T5" fmla="*/ 3 h 3"/>
                <a:gd name="T6" fmla="*/ 2 w 2"/>
                <a:gd name="T7" fmla="*/ 3 h 3"/>
                <a:gd name="T8" fmla="*/ 2 w 2"/>
                <a:gd name="T9" fmla="*/ 2 h 3"/>
                <a:gd name="T10" fmla="*/ 1 w 2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2" y="0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rgbClr val="00B050"/>
                </a:solidFill>
              </a:endParaRPr>
            </a:p>
          </p:txBody>
        </p:sp>
        <p:sp>
          <p:nvSpPr>
            <p:cNvPr id="153" name="Freeform 14">
              <a:extLst>
                <a:ext uri="{FF2B5EF4-FFF2-40B4-BE49-F238E27FC236}">
                  <a16:creationId xmlns:a16="http://schemas.microsoft.com/office/drawing/2014/main" id="{1B396F0C-1141-3A8B-A78C-B560F437A1B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408150" y="8551863"/>
              <a:ext cx="474662" cy="322263"/>
            </a:xfrm>
            <a:custGeom>
              <a:avLst/>
              <a:gdLst>
                <a:gd name="T0" fmla="*/ 27 w 31"/>
                <a:gd name="T1" fmla="*/ 0 h 21"/>
                <a:gd name="T2" fmla="*/ 4 w 31"/>
                <a:gd name="T3" fmla="*/ 0 h 21"/>
                <a:gd name="T4" fmla="*/ 0 w 31"/>
                <a:gd name="T5" fmla="*/ 11 h 21"/>
                <a:gd name="T6" fmla="*/ 4 w 31"/>
                <a:gd name="T7" fmla="*/ 21 h 21"/>
                <a:gd name="T8" fmla="*/ 27 w 31"/>
                <a:gd name="T9" fmla="*/ 21 h 21"/>
                <a:gd name="T10" fmla="*/ 31 w 31"/>
                <a:gd name="T11" fmla="*/ 11 h 21"/>
                <a:gd name="T12" fmla="*/ 9 w 31"/>
                <a:gd name="T13" fmla="*/ 5 h 21"/>
                <a:gd name="T14" fmla="*/ 7 w 31"/>
                <a:gd name="T15" fmla="*/ 17 h 21"/>
                <a:gd name="T16" fmla="*/ 5 w 31"/>
                <a:gd name="T17" fmla="*/ 5 h 21"/>
                <a:gd name="T18" fmla="*/ 3 w 31"/>
                <a:gd name="T19" fmla="*/ 3 h 21"/>
                <a:gd name="T20" fmla="*/ 9 w 31"/>
                <a:gd name="T21" fmla="*/ 5 h 21"/>
                <a:gd name="T22" fmla="*/ 13 w 31"/>
                <a:gd name="T23" fmla="*/ 17 h 21"/>
                <a:gd name="T24" fmla="*/ 11 w 31"/>
                <a:gd name="T25" fmla="*/ 17 h 21"/>
                <a:gd name="T26" fmla="*/ 9 w 31"/>
                <a:gd name="T27" fmla="*/ 15 h 21"/>
                <a:gd name="T28" fmla="*/ 11 w 31"/>
                <a:gd name="T29" fmla="*/ 7 h 21"/>
                <a:gd name="T30" fmla="*/ 11 w 31"/>
                <a:gd name="T31" fmla="*/ 15 h 21"/>
                <a:gd name="T32" fmla="*/ 13 w 31"/>
                <a:gd name="T33" fmla="*/ 15 h 21"/>
                <a:gd name="T34" fmla="*/ 15 w 31"/>
                <a:gd name="T35" fmla="*/ 7 h 21"/>
                <a:gd name="T36" fmla="*/ 22 w 31"/>
                <a:gd name="T37" fmla="*/ 14 h 21"/>
                <a:gd name="T38" fmla="*/ 20 w 31"/>
                <a:gd name="T39" fmla="*/ 17 h 21"/>
                <a:gd name="T40" fmla="*/ 18 w 31"/>
                <a:gd name="T41" fmla="*/ 17 h 21"/>
                <a:gd name="T42" fmla="*/ 16 w 31"/>
                <a:gd name="T43" fmla="*/ 3 h 21"/>
                <a:gd name="T44" fmla="*/ 18 w 31"/>
                <a:gd name="T45" fmla="*/ 8 h 21"/>
                <a:gd name="T46" fmla="*/ 22 w 31"/>
                <a:gd name="T47" fmla="*/ 8 h 21"/>
                <a:gd name="T48" fmla="*/ 22 w 31"/>
                <a:gd name="T49" fmla="*/ 14 h 21"/>
                <a:gd name="T50" fmla="*/ 25 w 31"/>
                <a:gd name="T51" fmla="*/ 12 h 21"/>
                <a:gd name="T52" fmla="*/ 26 w 31"/>
                <a:gd name="T53" fmla="*/ 16 h 21"/>
                <a:gd name="T54" fmla="*/ 27 w 31"/>
                <a:gd name="T55" fmla="*/ 14 h 21"/>
                <a:gd name="T56" fmla="*/ 29 w 31"/>
                <a:gd name="T57" fmla="*/ 14 h 21"/>
                <a:gd name="T58" fmla="*/ 29 w 31"/>
                <a:gd name="T59" fmla="*/ 16 h 21"/>
                <a:gd name="T60" fmla="*/ 24 w 31"/>
                <a:gd name="T61" fmla="*/ 16 h 21"/>
                <a:gd name="T62" fmla="*/ 23 w 31"/>
                <a:gd name="T63" fmla="*/ 10 h 21"/>
                <a:gd name="T64" fmla="*/ 26 w 31"/>
                <a:gd name="T65" fmla="*/ 7 h 21"/>
                <a:gd name="T66" fmla="*/ 29 w 31"/>
                <a:gd name="T67" fmla="*/ 1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1" h="21">
                  <a:moveTo>
                    <a:pt x="31" y="3"/>
                  </a:moveTo>
                  <a:cubicBezTo>
                    <a:pt x="30" y="2"/>
                    <a:pt x="29" y="0"/>
                    <a:pt x="27" y="0"/>
                  </a:cubicBezTo>
                  <a:cubicBezTo>
                    <a:pt x="24" y="0"/>
                    <a:pt x="20" y="0"/>
                    <a:pt x="16" y="0"/>
                  </a:cubicBezTo>
                  <a:cubicBezTo>
                    <a:pt x="12" y="0"/>
                    <a:pt x="8" y="0"/>
                    <a:pt x="4" y="0"/>
                  </a:cubicBezTo>
                  <a:cubicBezTo>
                    <a:pt x="3" y="0"/>
                    <a:pt x="1" y="2"/>
                    <a:pt x="1" y="3"/>
                  </a:cubicBezTo>
                  <a:cubicBezTo>
                    <a:pt x="0" y="6"/>
                    <a:pt x="0" y="8"/>
                    <a:pt x="0" y="11"/>
                  </a:cubicBezTo>
                  <a:cubicBezTo>
                    <a:pt x="0" y="13"/>
                    <a:pt x="0" y="16"/>
                    <a:pt x="1" y="18"/>
                  </a:cubicBezTo>
                  <a:cubicBezTo>
                    <a:pt x="1" y="20"/>
                    <a:pt x="3" y="21"/>
                    <a:pt x="4" y="21"/>
                  </a:cubicBezTo>
                  <a:cubicBezTo>
                    <a:pt x="8" y="21"/>
                    <a:pt x="12" y="21"/>
                    <a:pt x="16" y="21"/>
                  </a:cubicBezTo>
                  <a:cubicBezTo>
                    <a:pt x="20" y="21"/>
                    <a:pt x="24" y="21"/>
                    <a:pt x="27" y="21"/>
                  </a:cubicBezTo>
                  <a:cubicBezTo>
                    <a:pt x="29" y="21"/>
                    <a:pt x="30" y="20"/>
                    <a:pt x="31" y="18"/>
                  </a:cubicBezTo>
                  <a:cubicBezTo>
                    <a:pt x="31" y="16"/>
                    <a:pt x="31" y="13"/>
                    <a:pt x="31" y="11"/>
                  </a:cubicBezTo>
                  <a:cubicBezTo>
                    <a:pt x="31" y="8"/>
                    <a:pt x="31" y="6"/>
                    <a:pt x="31" y="3"/>
                  </a:cubicBezTo>
                  <a:close/>
                  <a:moveTo>
                    <a:pt x="9" y="5"/>
                  </a:moveTo>
                  <a:cubicBezTo>
                    <a:pt x="7" y="5"/>
                    <a:pt x="7" y="5"/>
                    <a:pt x="7" y="5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9" y="3"/>
                    <a:pt x="9" y="3"/>
                    <a:pt x="9" y="3"/>
                  </a:cubicBezTo>
                  <a:lnTo>
                    <a:pt x="9" y="5"/>
                  </a:lnTo>
                  <a:close/>
                  <a:moveTo>
                    <a:pt x="15" y="17"/>
                  </a:moveTo>
                  <a:cubicBezTo>
                    <a:pt x="13" y="17"/>
                    <a:pt x="13" y="17"/>
                    <a:pt x="13" y="17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2" y="17"/>
                    <a:pt x="11" y="17"/>
                    <a:pt x="11" y="17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9" y="16"/>
                    <a:pt x="9" y="16"/>
                    <a:pt x="9" y="15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6"/>
                    <a:pt x="12" y="16"/>
                    <a:pt x="12" y="16"/>
                  </a:cubicBezTo>
                  <a:cubicBezTo>
                    <a:pt x="12" y="16"/>
                    <a:pt x="13" y="15"/>
                    <a:pt x="13" y="15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5" y="7"/>
                    <a:pt x="15" y="7"/>
                    <a:pt x="15" y="7"/>
                  </a:cubicBezTo>
                  <a:lnTo>
                    <a:pt x="15" y="17"/>
                  </a:lnTo>
                  <a:close/>
                  <a:moveTo>
                    <a:pt x="22" y="14"/>
                  </a:moveTo>
                  <a:cubicBezTo>
                    <a:pt x="22" y="15"/>
                    <a:pt x="22" y="16"/>
                    <a:pt x="22" y="16"/>
                  </a:cubicBezTo>
                  <a:cubicBezTo>
                    <a:pt x="22" y="17"/>
                    <a:pt x="21" y="17"/>
                    <a:pt x="20" y="17"/>
                  </a:cubicBezTo>
                  <a:cubicBezTo>
                    <a:pt x="20" y="17"/>
                    <a:pt x="19" y="17"/>
                    <a:pt x="18" y="16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9" y="7"/>
                    <a:pt x="20" y="7"/>
                    <a:pt x="20" y="7"/>
                  </a:cubicBezTo>
                  <a:cubicBezTo>
                    <a:pt x="21" y="7"/>
                    <a:pt x="22" y="7"/>
                    <a:pt x="22" y="8"/>
                  </a:cubicBezTo>
                  <a:cubicBezTo>
                    <a:pt x="22" y="8"/>
                    <a:pt x="22" y="9"/>
                    <a:pt x="22" y="10"/>
                  </a:cubicBezTo>
                  <a:lnTo>
                    <a:pt x="22" y="14"/>
                  </a:lnTo>
                  <a:close/>
                  <a:moveTo>
                    <a:pt x="29" y="12"/>
                  </a:moveTo>
                  <a:cubicBezTo>
                    <a:pt x="25" y="12"/>
                    <a:pt x="25" y="12"/>
                    <a:pt x="25" y="12"/>
                  </a:cubicBezTo>
                  <a:cubicBezTo>
                    <a:pt x="25" y="14"/>
                    <a:pt x="25" y="14"/>
                    <a:pt x="25" y="14"/>
                  </a:cubicBezTo>
                  <a:cubicBezTo>
                    <a:pt x="25" y="15"/>
                    <a:pt x="26" y="16"/>
                    <a:pt x="26" y="16"/>
                  </a:cubicBezTo>
                  <a:cubicBezTo>
                    <a:pt x="27" y="16"/>
                    <a:pt x="27" y="15"/>
                    <a:pt x="27" y="15"/>
                  </a:cubicBezTo>
                  <a:cubicBezTo>
                    <a:pt x="27" y="15"/>
                    <a:pt x="27" y="14"/>
                    <a:pt x="27" y="14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29" y="15"/>
                    <a:pt x="29" y="15"/>
                    <a:pt x="29" y="15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28" y="17"/>
                    <a:pt x="27" y="17"/>
                    <a:pt x="26" y="17"/>
                  </a:cubicBezTo>
                  <a:cubicBezTo>
                    <a:pt x="25" y="17"/>
                    <a:pt x="25" y="17"/>
                    <a:pt x="24" y="16"/>
                  </a:cubicBezTo>
                  <a:cubicBezTo>
                    <a:pt x="24" y="16"/>
                    <a:pt x="23" y="15"/>
                    <a:pt x="23" y="14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3" y="9"/>
                    <a:pt x="24" y="8"/>
                    <a:pt x="24" y="8"/>
                  </a:cubicBezTo>
                  <a:cubicBezTo>
                    <a:pt x="25" y="7"/>
                    <a:pt x="25" y="7"/>
                    <a:pt x="26" y="7"/>
                  </a:cubicBezTo>
                  <a:cubicBezTo>
                    <a:pt x="27" y="7"/>
                    <a:pt x="28" y="7"/>
                    <a:pt x="28" y="8"/>
                  </a:cubicBezTo>
                  <a:cubicBezTo>
                    <a:pt x="29" y="8"/>
                    <a:pt x="29" y="9"/>
                    <a:pt x="29" y="10"/>
                  </a:cubicBezTo>
                  <a:lnTo>
                    <a:pt x="29" y="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rgbClr val="00B050"/>
                </a:solidFill>
              </a:endParaRPr>
            </a:p>
          </p:txBody>
        </p:sp>
      </p:grpSp>
      <p:grpSp>
        <p:nvGrpSpPr>
          <p:cNvPr id="154" name="กลุ่ม 662">
            <a:extLst>
              <a:ext uri="{FF2B5EF4-FFF2-40B4-BE49-F238E27FC236}">
                <a16:creationId xmlns:a16="http://schemas.microsoft.com/office/drawing/2014/main" id="{1E73DD06-279E-4176-1F3C-C62C8D1208AF}"/>
              </a:ext>
            </a:extLst>
          </p:cNvPr>
          <p:cNvGrpSpPr/>
          <p:nvPr/>
        </p:nvGrpSpPr>
        <p:grpSpPr>
          <a:xfrm>
            <a:off x="11063536" y="2406540"/>
            <a:ext cx="987028" cy="976312"/>
            <a:chOff x="13995400" y="2105025"/>
            <a:chExt cx="1316037" cy="1301750"/>
          </a:xfrm>
        </p:grpSpPr>
        <p:sp>
          <p:nvSpPr>
            <p:cNvPr id="155" name="Oval 15">
              <a:extLst>
                <a:ext uri="{FF2B5EF4-FFF2-40B4-BE49-F238E27FC236}">
                  <a16:creationId xmlns:a16="http://schemas.microsoft.com/office/drawing/2014/main" id="{3EFD4C23-C02D-C99A-4E6B-83D27B6D71C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995400" y="2105025"/>
              <a:ext cx="1316037" cy="1301750"/>
            </a:xfrm>
            <a:prstGeom prst="ellipse">
              <a:avLst/>
            </a:prstGeom>
            <a:solidFill>
              <a:srgbClr val="F157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rgbClr val="00B050"/>
                </a:solidFill>
              </a:endParaRPr>
            </a:p>
          </p:txBody>
        </p:sp>
        <p:sp>
          <p:nvSpPr>
            <p:cNvPr id="185" name="Freeform 16">
              <a:extLst>
                <a:ext uri="{FF2B5EF4-FFF2-40B4-BE49-F238E27FC236}">
                  <a16:creationId xmlns:a16="http://schemas.microsoft.com/office/drawing/2014/main" id="{90A2C910-D971-7816-C346-02C8A2882D52}"/>
                </a:ext>
              </a:extLst>
            </p:cNvPr>
            <p:cNvSpPr>
              <a:spLocks/>
            </p:cNvSpPr>
            <p:nvPr/>
          </p:nvSpPr>
          <p:spPr bwMode="auto">
            <a:xfrm>
              <a:off x="14347825" y="2533650"/>
              <a:ext cx="442912" cy="444500"/>
            </a:xfrm>
            <a:custGeom>
              <a:avLst/>
              <a:gdLst>
                <a:gd name="T0" fmla="*/ 15 w 29"/>
                <a:gd name="T1" fmla="*/ 12 h 29"/>
                <a:gd name="T2" fmla="*/ 14 w 29"/>
                <a:gd name="T3" fmla="*/ 12 h 29"/>
                <a:gd name="T4" fmla="*/ 15 w 29"/>
                <a:gd name="T5" fmla="*/ 18 h 29"/>
                <a:gd name="T6" fmla="*/ 22 w 29"/>
                <a:gd name="T7" fmla="*/ 18 h 29"/>
                <a:gd name="T8" fmla="*/ 19 w 29"/>
                <a:gd name="T9" fmla="*/ 22 h 29"/>
                <a:gd name="T10" fmla="*/ 15 w 29"/>
                <a:gd name="T11" fmla="*/ 23 h 29"/>
                <a:gd name="T12" fmla="*/ 12 w 29"/>
                <a:gd name="T13" fmla="*/ 23 h 29"/>
                <a:gd name="T14" fmla="*/ 6 w 29"/>
                <a:gd name="T15" fmla="*/ 16 h 29"/>
                <a:gd name="T16" fmla="*/ 6 w 29"/>
                <a:gd name="T17" fmla="*/ 13 h 29"/>
                <a:gd name="T18" fmla="*/ 16 w 29"/>
                <a:gd name="T19" fmla="*/ 6 h 29"/>
                <a:gd name="T20" fmla="*/ 20 w 29"/>
                <a:gd name="T21" fmla="*/ 8 h 29"/>
                <a:gd name="T22" fmla="*/ 24 w 29"/>
                <a:gd name="T23" fmla="*/ 4 h 29"/>
                <a:gd name="T24" fmla="*/ 22 w 29"/>
                <a:gd name="T25" fmla="*/ 2 h 29"/>
                <a:gd name="T26" fmla="*/ 15 w 29"/>
                <a:gd name="T27" fmla="*/ 0 h 29"/>
                <a:gd name="T28" fmla="*/ 13 w 29"/>
                <a:gd name="T29" fmla="*/ 0 h 29"/>
                <a:gd name="T30" fmla="*/ 11 w 29"/>
                <a:gd name="T31" fmla="*/ 1 h 29"/>
                <a:gd name="T32" fmla="*/ 3 w 29"/>
                <a:gd name="T33" fmla="*/ 6 h 29"/>
                <a:gd name="T34" fmla="*/ 0 w 29"/>
                <a:gd name="T35" fmla="*/ 14 h 29"/>
                <a:gd name="T36" fmla="*/ 0 w 29"/>
                <a:gd name="T37" fmla="*/ 18 h 29"/>
                <a:gd name="T38" fmla="*/ 6 w 29"/>
                <a:gd name="T39" fmla="*/ 27 h 29"/>
                <a:gd name="T40" fmla="*/ 14 w 29"/>
                <a:gd name="T41" fmla="*/ 29 h 29"/>
                <a:gd name="T42" fmla="*/ 19 w 29"/>
                <a:gd name="T43" fmla="*/ 29 h 29"/>
                <a:gd name="T44" fmla="*/ 26 w 29"/>
                <a:gd name="T45" fmla="*/ 24 h 29"/>
                <a:gd name="T46" fmla="*/ 28 w 29"/>
                <a:gd name="T47" fmla="*/ 12 h 29"/>
                <a:gd name="T48" fmla="*/ 15 w 29"/>
                <a:gd name="T49" fmla="*/ 12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9" h="29">
                  <a:moveTo>
                    <a:pt x="15" y="12"/>
                  </a:moveTo>
                  <a:cubicBezTo>
                    <a:pt x="15" y="12"/>
                    <a:pt x="14" y="12"/>
                    <a:pt x="14" y="12"/>
                  </a:cubicBezTo>
                  <a:cubicBezTo>
                    <a:pt x="14" y="14"/>
                    <a:pt x="15" y="18"/>
                    <a:pt x="15" y="18"/>
                  </a:cubicBezTo>
                  <a:cubicBezTo>
                    <a:pt x="15" y="18"/>
                    <a:pt x="22" y="18"/>
                    <a:pt x="22" y="18"/>
                  </a:cubicBezTo>
                  <a:cubicBezTo>
                    <a:pt x="22" y="18"/>
                    <a:pt x="22" y="21"/>
                    <a:pt x="19" y="22"/>
                  </a:cubicBezTo>
                  <a:cubicBezTo>
                    <a:pt x="18" y="23"/>
                    <a:pt x="17" y="23"/>
                    <a:pt x="15" y="23"/>
                  </a:cubicBezTo>
                  <a:cubicBezTo>
                    <a:pt x="14" y="24"/>
                    <a:pt x="13" y="23"/>
                    <a:pt x="12" y="23"/>
                  </a:cubicBezTo>
                  <a:cubicBezTo>
                    <a:pt x="9" y="22"/>
                    <a:pt x="6" y="19"/>
                    <a:pt x="6" y="16"/>
                  </a:cubicBezTo>
                  <a:cubicBezTo>
                    <a:pt x="6" y="15"/>
                    <a:pt x="6" y="14"/>
                    <a:pt x="6" y="13"/>
                  </a:cubicBezTo>
                  <a:cubicBezTo>
                    <a:pt x="7" y="9"/>
                    <a:pt x="11" y="6"/>
                    <a:pt x="16" y="6"/>
                  </a:cubicBezTo>
                  <a:cubicBezTo>
                    <a:pt x="18" y="7"/>
                    <a:pt x="19" y="7"/>
                    <a:pt x="20" y="8"/>
                  </a:cubicBezTo>
                  <a:cubicBezTo>
                    <a:pt x="21" y="7"/>
                    <a:pt x="23" y="6"/>
                    <a:pt x="24" y="4"/>
                  </a:cubicBezTo>
                  <a:cubicBezTo>
                    <a:pt x="24" y="4"/>
                    <a:pt x="23" y="3"/>
                    <a:pt x="22" y="2"/>
                  </a:cubicBezTo>
                  <a:cubicBezTo>
                    <a:pt x="20" y="1"/>
                    <a:pt x="17" y="0"/>
                    <a:pt x="15" y="0"/>
                  </a:cubicBezTo>
                  <a:cubicBezTo>
                    <a:pt x="14" y="0"/>
                    <a:pt x="14" y="0"/>
                    <a:pt x="13" y="0"/>
                  </a:cubicBezTo>
                  <a:cubicBezTo>
                    <a:pt x="13" y="0"/>
                    <a:pt x="12" y="1"/>
                    <a:pt x="11" y="1"/>
                  </a:cubicBezTo>
                  <a:cubicBezTo>
                    <a:pt x="8" y="2"/>
                    <a:pt x="5" y="3"/>
                    <a:pt x="3" y="6"/>
                  </a:cubicBezTo>
                  <a:cubicBezTo>
                    <a:pt x="1" y="8"/>
                    <a:pt x="0" y="11"/>
                    <a:pt x="0" y="14"/>
                  </a:cubicBezTo>
                  <a:cubicBezTo>
                    <a:pt x="0" y="15"/>
                    <a:pt x="0" y="17"/>
                    <a:pt x="0" y="18"/>
                  </a:cubicBezTo>
                  <a:cubicBezTo>
                    <a:pt x="1" y="22"/>
                    <a:pt x="3" y="24"/>
                    <a:pt x="6" y="27"/>
                  </a:cubicBezTo>
                  <a:cubicBezTo>
                    <a:pt x="8" y="28"/>
                    <a:pt x="11" y="29"/>
                    <a:pt x="14" y="29"/>
                  </a:cubicBezTo>
                  <a:cubicBezTo>
                    <a:pt x="15" y="29"/>
                    <a:pt x="17" y="29"/>
                    <a:pt x="19" y="29"/>
                  </a:cubicBezTo>
                  <a:cubicBezTo>
                    <a:pt x="21" y="28"/>
                    <a:pt x="24" y="27"/>
                    <a:pt x="26" y="24"/>
                  </a:cubicBezTo>
                  <a:cubicBezTo>
                    <a:pt x="28" y="21"/>
                    <a:pt x="29" y="16"/>
                    <a:pt x="28" y="12"/>
                  </a:cubicBezTo>
                  <a:cubicBezTo>
                    <a:pt x="24" y="12"/>
                    <a:pt x="19" y="12"/>
                    <a:pt x="15" y="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rgbClr val="00B050"/>
                </a:solidFill>
              </a:endParaRPr>
            </a:p>
          </p:txBody>
        </p:sp>
        <p:sp>
          <p:nvSpPr>
            <p:cNvPr id="186" name="Freeform 17">
              <a:extLst>
                <a:ext uri="{FF2B5EF4-FFF2-40B4-BE49-F238E27FC236}">
                  <a16:creationId xmlns:a16="http://schemas.microsoft.com/office/drawing/2014/main" id="{BC5B7FF2-574A-972D-9E79-4205F04ABB13}"/>
                </a:ext>
              </a:extLst>
            </p:cNvPr>
            <p:cNvSpPr>
              <a:spLocks/>
            </p:cNvSpPr>
            <p:nvPr/>
          </p:nvSpPr>
          <p:spPr bwMode="auto">
            <a:xfrm>
              <a:off x="14836775" y="2641600"/>
              <a:ext cx="214312" cy="214313"/>
            </a:xfrm>
            <a:custGeom>
              <a:avLst/>
              <a:gdLst>
                <a:gd name="T0" fmla="*/ 135 w 135"/>
                <a:gd name="T1" fmla="*/ 48 h 135"/>
                <a:gd name="T2" fmla="*/ 87 w 135"/>
                <a:gd name="T3" fmla="*/ 48 h 135"/>
                <a:gd name="T4" fmla="*/ 87 w 135"/>
                <a:gd name="T5" fmla="*/ 0 h 135"/>
                <a:gd name="T6" fmla="*/ 87 w 135"/>
                <a:gd name="T7" fmla="*/ 0 h 135"/>
                <a:gd name="T8" fmla="*/ 87 w 135"/>
                <a:gd name="T9" fmla="*/ 0 h 135"/>
                <a:gd name="T10" fmla="*/ 48 w 135"/>
                <a:gd name="T11" fmla="*/ 0 h 135"/>
                <a:gd name="T12" fmla="*/ 48 w 135"/>
                <a:gd name="T13" fmla="*/ 0 h 135"/>
                <a:gd name="T14" fmla="*/ 48 w 135"/>
                <a:gd name="T15" fmla="*/ 0 h 135"/>
                <a:gd name="T16" fmla="*/ 48 w 135"/>
                <a:gd name="T17" fmla="*/ 48 h 135"/>
                <a:gd name="T18" fmla="*/ 0 w 135"/>
                <a:gd name="T19" fmla="*/ 48 h 135"/>
                <a:gd name="T20" fmla="*/ 0 w 135"/>
                <a:gd name="T21" fmla="*/ 48 h 135"/>
                <a:gd name="T22" fmla="*/ 0 w 135"/>
                <a:gd name="T23" fmla="*/ 48 h 135"/>
                <a:gd name="T24" fmla="*/ 0 w 135"/>
                <a:gd name="T25" fmla="*/ 87 h 135"/>
                <a:gd name="T26" fmla="*/ 0 w 135"/>
                <a:gd name="T27" fmla="*/ 87 h 135"/>
                <a:gd name="T28" fmla="*/ 0 w 135"/>
                <a:gd name="T29" fmla="*/ 87 h 135"/>
                <a:gd name="T30" fmla="*/ 48 w 135"/>
                <a:gd name="T31" fmla="*/ 87 h 135"/>
                <a:gd name="T32" fmla="*/ 48 w 135"/>
                <a:gd name="T33" fmla="*/ 135 h 135"/>
                <a:gd name="T34" fmla="*/ 48 w 135"/>
                <a:gd name="T35" fmla="*/ 135 h 135"/>
                <a:gd name="T36" fmla="*/ 48 w 135"/>
                <a:gd name="T37" fmla="*/ 135 h 135"/>
                <a:gd name="T38" fmla="*/ 87 w 135"/>
                <a:gd name="T39" fmla="*/ 135 h 135"/>
                <a:gd name="T40" fmla="*/ 87 w 135"/>
                <a:gd name="T41" fmla="*/ 135 h 135"/>
                <a:gd name="T42" fmla="*/ 87 w 135"/>
                <a:gd name="T43" fmla="*/ 135 h 135"/>
                <a:gd name="T44" fmla="*/ 87 w 135"/>
                <a:gd name="T45" fmla="*/ 87 h 135"/>
                <a:gd name="T46" fmla="*/ 135 w 135"/>
                <a:gd name="T47" fmla="*/ 87 h 135"/>
                <a:gd name="T48" fmla="*/ 135 w 135"/>
                <a:gd name="T49" fmla="*/ 87 h 135"/>
                <a:gd name="T50" fmla="*/ 135 w 135"/>
                <a:gd name="T51" fmla="*/ 87 h 135"/>
                <a:gd name="T52" fmla="*/ 135 w 135"/>
                <a:gd name="T53" fmla="*/ 48 h 135"/>
                <a:gd name="T54" fmla="*/ 135 w 135"/>
                <a:gd name="T55" fmla="*/ 48 h 135"/>
                <a:gd name="T56" fmla="*/ 135 w 135"/>
                <a:gd name="T57" fmla="*/ 48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35" h="135">
                  <a:moveTo>
                    <a:pt x="135" y="48"/>
                  </a:moveTo>
                  <a:lnTo>
                    <a:pt x="87" y="48"/>
                  </a:lnTo>
                  <a:lnTo>
                    <a:pt x="87" y="0"/>
                  </a:lnTo>
                  <a:lnTo>
                    <a:pt x="87" y="0"/>
                  </a:lnTo>
                  <a:lnTo>
                    <a:pt x="87" y="0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48" y="48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0" y="87"/>
                  </a:lnTo>
                  <a:lnTo>
                    <a:pt x="0" y="87"/>
                  </a:lnTo>
                  <a:lnTo>
                    <a:pt x="0" y="87"/>
                  </a:lnTo>
                  <a:lnTo>
                    <a:pt x="48" y="87"/>
                  </a:lnTo>
                  <a:lnTo>
                    <a:pt x="48" y="135"/>
                  </a:lnTo>
                  <a:lnTo>
                    <a:pt x="48" y="135"/>
                  </a:lnTo>
                  <a:lnTo>
                    <a:pt x="48" y="135"/>
                  </a:lnTo>
                  <a:lnTo>
                    <a:pt x="87" y="135"/>
                  </a:lnTo>
                  <a:lnTo>
                    <a:pt x="87" y="135"/>
                  </a:lnTo>
                  <a:lnTo>
                    <a:pt x="87" y="135"/>
                  </a:lnTo>
                  <a:lnTo>
                    <a:pt x="87" y="87"/>
                  </a:lnTo>
                  <a:lnTo>
                    <a:pt x="135" y="87"/>
                  </a:lnTo>
                  <a:lnTo>
                    <a:pt x="135" y="87"/>
                  </a:lnTo>
                  <a:lnTo>
                    <a:pt x="135" y="87"/>
                  </a:lnTo>
                  <a:lnTo>
                    <a:pt x="135" y="48"/>
                  </a:lnTo>
                  <a:lnTo>
                    <a:pt x="135" y="48"/>
                  </a:lnTo>
                  <a:lnTo>
                    <a:pt x="135" y="4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rgbClr val="00B050"/>
                </a:solidFill>
              </a:endParaRPr>
            </a:p>
          </p:txBody>
        </p:sp>
      </p:grpSp>
      <p:grpSp>
        <p:nvGrpSpPr>
          <p:cNvPr id="187" name="กลุ่ม 663">
            <a:extLst>
              <a:ext uri="{FF2B5EF4-FFF2-40B4-BE49-F238E27FC236}">
                <a16:creationId xmlns:a16="http://schemas.microsoft.com/office/drawing/2014/main" id="{10FFBB6B-B2E9-A60F-BE88-85AE5CC2B6EC}"/>
              </a:ext>
            </a:extLst>
          </p:cNvPr>
          <p:cNvGrpSpPr/>
          <p:nvPr/>
        </p:nvGrpSpPr>
        <p:grpSpPr>
          <a:xfrm>
            <a:off x="12636355" y="2406540"/>
            <a:ext cx="988218" cy="976312"/>
            <a:chOff x="16092488" y="2105025"/>
            <a:chExt cx="1317625" cy="1301750"/>
          </a:xfrm>
        </p:grpSpPr>
        <p:sp>
          <p:nvSpPr>
            <p:cNvPr id="188" name="Oval 18">
              <a:extLst>
                <a:ext uri="{FF2B5EF4-FFF2-40B4-BE49-F238E27FC236}">
                  <a16:creationId xmlns:a16="http://schemas.microsoft.com/office/drawing/2014/main" id="{ADF66FF3-ACBF-F5B1-FBDE-4B85681BD01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092488" y="2105025"/>
              <a:ext cx="1317625" cy="1301750"/>
            </a:xfrm>
            <a:prstGeom prst="ellipse">
              <a:avLst/>
            </a:prstGeom>
            <a:solidFill>
              <a:srgbClr val="1387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rgbClr val="00B050"/>
                </a:solidFill>
              </a:endParaRPr>
            </a:p>
          </p:txBody>
        </p:sp>
        <p:sp>
          <p:nvSpPr>
            <p:cNvPr id="189" name="Freeform 19">
              <a:extLst>
                <a:ext uri="{FF2B5EF4-FFF2-40B4-BE49-F238E27FC236}">
                  <a16:creationId xmlns:a16="http://schemas.microsoft.com/office/drawing/2014/main" id="{FBD7AA3F-6F74-2BFF-0912-614FC3A35F5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506825" y="2487613"/>
              <a:ext cx="122237" cy="536575"/>
            </a:xfrm>
            <a:custGeom>
              <a:avLst/>
              <a:gdLst>
                <a:gd name="T0" fmla="*/ 1 w 8"/>
                <a:gd name="T1" fmla="*/ 12 h 35"/>
                <a:gd name="T2" fmla="*/ 8 w 8"/>
                <a:gd name="T3" fmla="*/ 12 h 35"/>
                <a:gd name="T4" fmla="*/ 8 w 8"/>
                <a:gd name="T5" fmla="*/ 35 h 35"/>
                <a:gd name="T6" fmla="*/ 1 w 8"/>
                <a:gd name="T7" fmla="*/ 35 h 35"/>
                <a:gd name="T8" fmla="*/ 1 w 8"/>
                <a:gd name="T9" fmla="*/ 12 h 35"/>
                <a:gd name="T10" fmla="*/ 4 w 8"/>
                <a:gd name="T11" fmla="*/ 0 h 35"/>
                <a:gd name="T12" fmla="*/ 8 w 8"/>
                <a:gd name="T13" fmla="*/ 5 h 35"/>
                <a:gd name="T14" fmla="*/ 4 w 8"/>
                <a:gd name="T15" fmla="*/ 9 h 35"/>
                <a:gd name="T16" fmla="*/ 0 w 8"/>
                <a:gd name="T17" fmla="*/ 5 h 35"/>
                <a:gd name="T18" fmla="*/ 4 w 8"/>
                <a:gd name="T19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" h="35">
                  <a:moveTo>
                    <a:pt x="1" y="12"/>
                  </a:moveTo>
                  <a:cubicBezTo>
                    <a:pt x="8" y="12"/>
                    <a:pt x="8" y="12"/>
                    <a:pt x="8" y="12"/>
                  </a:cubicBezTo>
                  <a:cubicBezTo>
                    <a:pt x="8" y="35"/>
                    <a:pt x="8" y="35"/>
                    <a:pt x="8" y="35"/>
                  </a:cubicBezTo>
                  <a:cubicBezTo>
                    <a:pt x="1" y="35"/>
                    <a:pt x="1" y="35"/>
                    <a:pt x="1" y="35"/>
                  </a:cubicBezTo>
                  <a:lnTo>
                    <a:pt x="1" y="12"/>
                  </a:lnTo>
                  <a:close/>
                  <a:moveTo>
                    <a:pt x="4" y="0"/>
                  </a:moveTo>
                  <a:cubicBezTo>
                    <a:pt x="7" y="0"/>
                    <a:pt x="8" y="2"/>
                    <a:pt x="8" y="5"/>
                  </a:cubicBezTo>
                  <a:cubicBezTo>
                    <a:pt x="8" y="7"/>
                    <a:pt x="7" y="9"/>
                    <a:pt x="4" y="9"/>
                  </a:cubicBezTo>
                  <a:cubicBezTo>
                    <a:pt x="2" y="9"/>
                    <a:pt x="0" y="7"/>
                    <a:pt x="0" y="5"/>
                  </a:cubicBezTo>
                  <a:cubicBezTo>
                    <a:pt x="0" y="2"/>
                    <a:pt x="2" y="0"/>
                    <a:pt x="4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rgbClr val="00B050"/>
                </a:solidFill>
              </a:endParaRPr>
            </a:p>
          </p:txBody>
        </p:sp>
        <p:sp>
          <p:nvSpPr>
            <p:cNvPr id="190" name="Freeform 20">
              <a:extLst>
                <a:ext uri="{FF2B5EF4-FFF2-40B4-BE49-F238E27FC236}">
                  <a16:creationId xmlns:a16="http://schemas.microsoft.com/office/drawing/2014/main" id="{24F2E9F8-3E2A-2710-E8C9-CC6FA323D1FF}"/>
                </a:ext>
              </a:extLst>
            </p:cNvPr>
            <p:cNvSpPr>
              <a:spLocks/>
            </p:cNvSpPr>
            <p:nvPr/>
          </p:nvSpPr>
          <p:spPr bwMode="auto">
            <a:xfrm>
              <a:off x="16689388" y="2655888"/>
              <a:ext cx="336550" cy="368300"/>
            </a:xfrm>
            <a:custGeom>
              <a:avLst/>
              <a:gdLst>
                <a:gd name="T0" fmla="*/ 0 w 22"/>
                <a:gd name="T1" fmla="*/ 1 h 24"/>
                <a:gd name="T2" fmla="*/ 7 w 22"/>
                <a:gd name="T3" fmla="*/ 1 h 24"/>
                <a:gd name="T4" fmla="*/ 7 w 22"/>
                <a:gd name="T5" fmla="*/ 4 h 24"/>
                <a:gd name="T6" fmla="*/ 7 w 22"/>
                <a:gd name="T7" fmla="*/ 4 h 24"/>
                <a:gd name="T8" fmla="*/ 14 w 22"/>
                <a:gd name="T9" fmla="*/ 0 h 24"/>
                <a:gd name="T10" fmla="*/ 22 w 22"/>
                <a:gd name="T11" fmla="*/ 11 h 24"/>
                <a:gd name="T12" fmla="*/ 22 w 22"/>
                <a:gd name="T13" fmla="*/ 24 h 24"/>
                <a:gd name="T14" fmla="*/ 15 w 22"/>
                <a:gd name="T15" fmla="*/ 24 h 24"/>
                <a:gd name="T16" fmla="*/ 15 w 22"/>
                <a:gd name="T17" fmla="*/ 13 h 24"/>
                <a:gd name="T18" fmla="*/ 12 w 22"/>
                <a:gd name="T19" fmla="*/ 7 h 24"/>
                <a:gd name="T20" fmla="*/ 7 w 22"/>
                <a:gd name="T21" fmla="*/ 12 h 24"/>
                <a:gd name="T22" fmla="*/ 7 w 22"/>
                <a:gd name="T23" fmla="*/ 24 h 24"/>
                <a:gd name="T24" fmla="*/ 0 w 22"/>
                <a:gd name="T25" fmla="*/ 24 h 24"/>
                <a:gd name="T26" fmla="*/ 0 w 22"/>
                <a:gd name="T27" fmla="*/ 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2" h="24">
                  <a:moveTo>
                    <a:pt x="0" y="1"/>
                  </a:moveTo>
                  <a:cubicBezTo>
                    <a:pt x="7" y="1"/>
                    <a:pt x="7" y="1"/>
                    <a:pt x="7" y="1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8" y="2"/>
                    <a:pt x="10" y="0"/>
                    <a:pt x="14" y="0"/>
                  </a:cubicBezTo>
                  <a:cubicBezTo>
                    <a:pt x="21" y="0"/>
                    <a:pt x="22" y="5"/>
                    <a:pt x="22" y="11"/>
                  </a:cubicBezTo>
                  <a:cubicBezTo>
                    <a:pt x="22" y="24"/>
                    <a:pt x="22" y="24"/>
                    <a:pt x="22" y="24"/>
                  </a:cubicBezTo>
                  <a:cubicBezTo>
                    <a:pt x="15" y="24"/>
                    <a:pt x="15" y="24"/>
                    <a:pt x="15" y="24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15" y="10"/>
                    <a:pt x="15" y="7"/>
                    <a:pt x="12" y="7"/>
                  </a:cubicBezTo>
                  <a:cubicBezTo>
                    <a:pt x="8" y="7"/>
                    <a:pt x="7" y="9"/>
                    <a:pt x="7" y="12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0" y="24"/>
                    <a:pt x="0" y="24"/>
                    <a:pt x="0" y="24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rgbClr val="00B050"/>
                </a:solidFill>
              </a:endParaRPr>
            </a:p>
          </p:txBody>
        </p:sp>
      </p:grpSp>
      <p:grpSp>
        <p:nvGrpSpPr>
          <p:cNvPr id="191" name="กลุ่ม 2084">
            <a:extLst>
              <a:ext uri="{FF2B5EF4-FFF2-40B4-BE49-F238E27FC236}">
                <a16:creationId xmlns:a16="http://schemas.microsoft.com/office/drawing/2014/main" id="{864F7B8E-A522-69F6-BE70-9D2401E520DC}"/>
              </a:ext>
            </a:extLst>
          </p:cNvPr>
          <p:cNvGrpSpPr/>
          <p:nvPr/>
        </p:nvGrpSpPr>
        <p:grpSpPr>
          <a:xfrm>
            <a:off x="12636355" y="6782087"/>
            <a:ext cx="988218" cy="988218"/>
            <a:chOff x="16092488" y="7939088"/>
            <a:chExt cx="1317625" cy="1317625"/>
          </a:xfrm>
        </p:grpSpPr>
        <p:sp>
          <p:nvSpPr>
            <p:cNvPr id="192" name="Oval 21">
              <a:extLst>
                <a:ext uri="{FF2B5EF4-FFF2-40B4-BE49-F238E27FC236}">
                  <a16:creationId xmlns:a16="http://schemas.microsoft.com/office/drawing/2014/main" id="{35759282-55A7-929A-B7B8-D26C8611E65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092488" y="7939088"/>
              <a:ext cx="1317625" cy="1317625"/>
            </a:xfrm>
            <a:prstGeom prst="ellipse">
              <a:avLst/>
            </a:prstGeom>
            <a:solidFill>
              <a:srgbClr val="4863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rgbClr val="00B050"/>
                </a:solidFill>
              </a:endParaRPr>
            </a:p>
          </p:txBody>
        </p:sp>
        <p:sp>
          <p:nvSpPr>
            <p:cNvPr id="193" name="Freeform 22">
              <a:extLst>
                <a:ext uri="{FF2B5EF4-FFF2-40B4-BE49-F238E27FC236}">
                  <a16:creationId xmlns:a16="http://schemas.microsoft.com/office/drawing/2014/main" id="{3CFB1D3D-E281-AD7C-8ED5-141BEDD9DB4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460788" y="8399463"/>
              <a:ext cx="304800" cy="382588"/>
            </a:xfrm>
            <a:custGeom>
              <a:avLst/>
              <a:gdLst>
                <a:gd name="T0" fmla="*/ 0 w 20"/>
                <a:gd name="T1" fmla="*/ 25 h 25"/>
                <a:gd name="T2" fmla="*/ 0 w 20"/>
                <a:gd name="T3" fmla="*/ 0 h 25"/>
                <a:gd name="T4" fmla="*/ 0 w 20"/>
                <a:gd name="T5" fmla="*/ 0 h 25"/>
                <a:gd name="T6" fmla="*/ 12 w 20"/>
                <a:gd name="T7" fmla="*/ 0 h 25"/>
                <a:gd name="T8" fmla="*/ 16 w 20"/>
                <a:gd name="T9" fmla="*/ 1 h 25"/>
                <a:gd name="T10" fmla="*/ 19 w 20"/>
                <a:gd name="T11" fmla="*/ 6 h 25"/>
                <a:gd name="T12" fmla="*/ 19 w 20"/>
                <a:gd name="T13" fmla="*/ 9 h 25"/>
                <a:gd name="T14" fmla="*/ 17 w 20"/>
                <a:gd name="T15" fmla="*/ 11 h 25"/>
                <a:gd name="T16" fmla="*/ 16 w 20"/>
                <a:gd name="T17" fmla="*/ 12 h 25"/>
                <a:gd name="T18" fmla="*/ 16 w 20"/>
                <a:gd name="T19" fmla="*/ 12 h 25"/>
                <a:gd name="T20" fmla="*/ 20 w 20"/>
                <a:gd name="T21" fmla="*/ 16 h 25"/>
                <a:gd name="T22" fmla="*/ 19 w 20"/>
                <a:gd name="T23" fmla="*/ 21 h 25"/>
                <a:gd name="T24" fmla="*/ 14 w 20"/>
                <a:gd name="T25" fmla="*/ 25 h 25"/>
                <a:gd name="T26" fmla="*/ 11 w 20"/>
                <a:gd name="T27" fmla="*/ 25 h 25"/>
                <a:gd name="T28" fmla="*/ 0 w 20"/>
                <a:gd name="T29" fmla="*/ 25 h 25"/>
                <a:gd name="T30" fmla="*/ 0 w 20"/>
                <a:gd name="T31" fmla="*/ 25 h 25"/>
                <a:gd name="T32" fmla="*/ 6 w 20"/>
                <a:gd name="T33" fmla="*/ 21 h 25"/>
                <a:gd name="T34" fmla="*/ 6 w 20"/>
                <a:gd name="T35" fmla="*/ 21 h 25"/>
                <a:gd name="T36" fmla="*/ 11 w 20"/>
                <a:gd name="T37" fmla="*/ 21 h 25"/>
                <a:gd name="T38" fmla="*/ 12 w 20"/>
                <a:gd name="T39" fmla="*/ 20 h 25"/>
                <a:gd name="T40" fmla="*/ 15 w 20"/>
                <a:gd name="T41" fmla="*/ 18 h 25"/>
                <a:gd name="T42" fmla="*/ 15 w 20"/>
                <a:gd name="T43" fmla="*/ 17 h 25"/>
                <a:gd name="T44" fmla="*/ 13 w 20"/>
                <a:gd name="T45" fmla="*/ 14 h 25"/>
                <a:gd name="T46" fmla="*/ 11 w 20"/>
                <a:gd name="T47" fmla="*/ 14 h 25"/>
                <a:gd name="T48" fmla="*/ 6 w 20"/>
                <a:gd name="T49" fmla="*/ 14 h 25"/>
                <a:gd name="T50" fmla="*/ 6 w 20"/>
                <a:gd name="T51" fmla="*/ 14 h 25"/>
                <a:gd name="T52" fmla="*/ 6 w 20"/>
                <a:gd name="T53" fmla="*/ 21 h 25"/>
                <a:gd name="T54" fmla="*/ 6 w 20"/>
                <a:gd name="T55" fmla="*/ 10 h 25"/>
                <a:gd name="T56" fmla="*/ 6 w 20"/>
                <a:gd name="T57" fmla="*/ 10 h 25"/>
                <a:gd name="T58" fmla="*/ 11 w 20"/>
                <a:gd name="T59" fmla="*/ 10 h 25"/>
                <a:gd name="T60" fmla="*/ 13 w 20"/>
                <a:gd name="T61" fmla="*/ 10 h 25"/>
                <a:gd name="T62" fmla="*/ 14 w 20"/>
                <a:gd name="T63" fmla="*/ 8 h 25"/>
                <a:gd name="T64" fmla="*/ 14 w 20"/>
                <a:gd name="T65" fmla="*/ 7 h 25"/>
                <a:gd name="T66" fmla="*/ 13 w 20"/>
                <a:gd name="T67" fmla="*/ 5 h 25"/>
                <a:gd name="T68" fmla="*/ 10 w 20"/>
                <a:gd name="T69" fmla="*/ 5 h 25"/>
                <a:gd name="T70" fmla="*/ 6 w 20"/>
                <a:gd name="T71" fmla="*/ 5 h 25"/>
                <a:gd name="T72" fmla="*/ 6 w 20"/>
                <a:gd name="T73" fmla="*/ 5 h 25"/>
                <a:gd name="T74" fmla="*/ 6 w 20"/>
                <a:gd name="T75" fmla="*/ 1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0" h="25">
                  <a:moveTo>
                    <a:pt x="0" y="25"/>
                  </a:moveTo>
                  <a:cubicBezTo>
                    <a:pt x="0" y="17"/>
                    <a:pt x="0" y="9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" y="0"/>
                    <a:pt x="8" y="0"/>
                    <a:pt x="12" y="0"/>
                  </a:cubicBezTo>
                  <a:cubicBezTo>
                    <a:pt x="13" y="0"/>
                    <a:pt x="15" y="1"/>
                    <a:pt x="16" y="1"/>
                  </a:cubicBezTo>
                  <a:cubicBezTo>
                    <a:pt x="18" y="2"/>
                    <a:pt x="19" y="4"/>
                    <a:pt x="19" y="6"/>
                  </a:cubicBezTo>
                  <a:cubicBezTo>
                    <a:pt x="19" y="7"/>
                    <a:pt x="19" y="8"/>
                    <a:pt x="19" y="9"/>
                  </a:cubicBezTo>
                  <a:cubicBezTo>
                    <a:pt x="19" y="10"/>
                    <a:pt x="18" y="11"/>
                    <a:pt x="17" y="11"/>
                  </a:cubicBezTo>
                  <a:cubicBezTo>
                    <a:pt x="17" y="12"/>
                    <a:pt x="16" y="12"/>
                    <a:pt x="16" y="12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8" y="13"/>
                    <a:pt x="20" y="14"/>
                    <a:pt x="20" y="16"/>
                  </a:cubicBezTo>
                  <a:cubicBezTo>
                    <a:pt x="20" y="18"/>
                    <a:pt x="20" y="19"/>
                    <a:pt x="19" y="21"/>
                  </a:cubicBezTo>
                  <a:cubicBezTo>
                    <a:pt x="18" y="23"/>
                    <a:pt x="16" y="24"/>
                    <a:pt x="14" y="25"/>
                  </a:cubicBezTo>
                  <a:cubicBezTo>
                    <a:pt x="13" y="25"/>
                    <a:pt x="12" y="25"/>
                    <a:pt x="11" y="25"/>
                  </a:cubicBezTo>
                  <a:cubicBezTo>
                    <a:pt x="7" y="25"/>
                    <a:pt x="4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lose/>
                  <a:moveTo>
                    <a:pt x="6" y="21"/>
                  </a:moveTo>
                  <a:cubicBezTo>
                    <a:pt x="6" y="21"/>
                    <a:pt x="6" y="21"/>
                    <a:pt x="6" y="21"/>
                  </a:cubicBezTo>
                  <a:cubicBezTo>
                    <a:pt x="7" y="21"/>
                    <a:pt x="9" y="21"/>
                    <a:pt x="11" y="21"/>
                  </a:cubicBezTo>
                  <a:cubicBezTo>
                    <a:pt x="11" y="21"/>
                    <a:pt x="12" y="21"/>
                    <a:pt x="12" y="20"/>
                  </a:cubicBezTo>
                  <a:cubicBezTo>
                    <a:pt x="14" y="20"/>
                    <a:pt x="14" y="19"/>
                    <a:pt x="15" y="18"/>
                  </a:cubicBezTo>
                  <a:cubicBezTo>
                    <a:pt x="15" y="18"/>
                    <a:pt x="15" y="17"/>
                    <a:pt x="15" y="17"/>
                  </a:cubicBezTo>
                  <a:cubicBezTo>
                    <a:pt x="15" y="16"/>
                    <a:pt x="14" y="15"/>
                    <a:pt x="13" y="14"/>
                  </a:cubicBezTo>
                  <a:cubicBezTo>
                    <a:pt x="13" y="14"/>
                    <a:pt x="12" y="14"/>
                    <a:pt x="11" y="14"/>
                  </a:cubicBezTo>
                  <a:cubicBezTo>
                    <a:pt x="9" y="14"/>
                    <a:pt x="8" y="14"/>
                    <a:pt x="6" y="14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6" y="16"/>
                    <a:pt x="6" y="18"/>
                    <a:pt x="6" y="21"/>
                  </a:cubicBezTo>
                  <a:close/>
                  <a:moveTo>
                    <a:pt x="6" y="10"/>
                  </a:moveTo>
                  <a:cubicBezTo>
                    <a:pt x="6" y="10"/>
                    <a:pt x="6" y="10"/>
                    <a:pt x="6" y="10"/>
                  </a:cubicBezTo>
                  <a:cubicBezTo>
                    <a:pt x="7" y="10"/>
                    <a:pt x="9" y="10"/>
                    <a:pt x="11" y="10"/>
                  </a:cubicBezTo>
                  <a:cubicBezTo>
                    <a:pt x="12" y="10"/>
                    <a:pt x="13" y="10"/>
                    <a:pt x="13" y="10"/>
                  </a:cubicBezTo>
                  <a:cubicBezTo>
                    <a:pt x="14" y="9"/>
                    <a:pt x="14" y="9"/>
                    <a:pt x="14" y="8"/>
                  </a:cubicBezTo>
                  <a:cubicBezTo>
                    <a:pt x="14" y="8"/>
                    <a:pt x="14" y="7"/>
                    <a:pt x="14" y="7"/>
                  </a:cubicBezTo>
                  <a:cubicBezTo>
                    <a:pt x="14" y="6"/>
                    <a:pt x="14" y="5"/>
                    <a:pt x="13" y="5"/>
                  </a:cubicBezTo>
                  <a:cubicBezTo>
                    <a:pt x="12" y="5"/>
                    <a:pt x="11" y="5"/>
                    <a:pt x="10" y="5"/>
                  </a:cubicBezTo>
                  <a:cubicBezTo>
                    <a:pt x="9" y="5"/>
                    <a:pt x="7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6"/>
                    <a:pt x="6" y="8"/>
                    <a:pt x="6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rgbClr val="00B050"/>
                </a:solidFill>
              </a:endParaRPr>
            </a:p>
          </p:txBody>
        </p:sp>
        <p:sp>
          <p:nvSpPr>
            <p:cNvPr id="194" name="Freeform 23">
              <a:extLst>
                <a:ext uri="{FF2B5EF4-FFF2-40B4-BE49-F238E27FC236}">
                  <a16:creationId xmlns:a16="http://schemas.microsoft.com/office/drawing/2014/main" id="{E5F956BF-C639-925F-E7D5-B8EB7906987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797338" y="8491538"/>
              <a:ext cx="260350" cy="290513"/>
            </a:xfrm>
            <a:custGeom>
              <a:avLst/>
              <a:gdLst>
                <a:gd name="T0" fmla="*/ 17 w 17"/>
                <a:gd name="T1" fmla="*/ 11 h 19"/>
                <a:gd name="T2" fmla="*/ 5 w 17"/>
                <a:gd name="T3" fmla="*/ 11 h 19"/>
                <a:gd name="T4" fmla="*/ 5 w 17"/>
                <a:gd name="T5" fmla="*/ 11 h 19"/>
                <a:gd name="T6" fmla="*/ 5 w 17"/>
                <a:gd name="T7" fmla="*/ 13 h 19"/>
                <a:gd name="T8" fmla="*/ 8 w 17"/>
                <a:gd name="T9" fmla="*/ 15 h 19"/>
                <a:gd name="T10" fmla="*/ 10 w 17"/>
                <a:gd name="T11" fmla="*/ 15 h 19"/>
                <a:gd name="T12" fmla="*/ 12 w 17"/>
                <a:gd name="T13" fmla="*/ 13 h 19"/>
                <a:gd name="T14" fmla="*/ 13 w 17"/>
                <a:gd name="T15" fmla="*/ 13 h 19"/>
                <a:gd name="T16" fmla="*/ 17 w 17"/>
                <a:gd name="T17" fmla="*/ 13 h 19"/>
                <a:gd name="T18" fmla="*/ 17 w 17"/>
                <a:gd name="T19" fmla="*/ 13 h 19"/>
                <a:gd name="T20" fmla="*/ 17 w 17"/>
                <a:gd name="T21" fmla="*/ 14 h 19"/>
                <a:gd name="T22" fmla="*/ 16 w 17"/>
                <a:gd name="T23" fmla="*/ 16 h 19"/>
                <a:gd name="T24" fmla="*/ 11 w 17"/>
                <a:gd name="T25" fmla="*/ 19 h 19"/>
                <a:gd name="T26" fmla="*/ 6 w 17"/>
                <a:gd name="T27" fmla="*/ 18 h 19"/>
                <a:gd name="T28" fmla="*/ 2 w 17"/>
                <a:gd name="T29" fmla="*/ 16 h 19"/>
                <a:gd name="T30" fmla="*/ 0 w 17"/>
                <a:gd name="T31" fmla="*/ 13 h 19"/>
                <a:gd name="T32" fmla="*/ 0 w 17"/>
                <a:gd name="T33" fmla="*/ 6 h 19"/>
                <a:gd name="T34" fmla="*/ 7 w 17"/>
                <a:gd name="T35" fmla="*/ 0 h 19"/>
                <a:gd name="T36" fmla="*/ 13 w 17"/>
                <a:gd name="T37" fmla="*/ 1 h 19"/>
                <a:gd name="T38" fmla="*/ 16 w 17"/>
                <a:gd name="T39" fmla="*/ 4 h 19"/>
                <a:gd name="T40" fmla="*/ 17 w 17"/>
                <a:gd name="T41" fmla="*/ 8 h 19"/>
                <a:gd name="T42" fmla="*/ 17 w 17"/>
                <a:gd name="T43" fmla="*/ 11 h 19"/>
                <a:gd name="T44" fmla="*/ 17 w 17"/>
                <a:gd name="T45" fmla="*/ 11 h 19"/>
                <a:gd name="T46" fmla="*/ 13 w 17"/>
                <a:gd name="T47" fmla="*/ 8 h 19"/>
                <a:gd name="T48" fmla="*/ 13 w 17"/>
                <a:gd name="T49" fmla="*/ 8 h 19"/>
                <a:gd name="T50" fmla="*/ 13 w 17"/>
                <a:gd name="T51" fmla="*/ 7 h 19"/>
                <a:gd name="T52" fmla="*/ 10 w 17"/>
                <a:gd name="T53" fmla="*/ 4 h 19"/>
                <a:gd name="T54" fmla="*/ 8 w 17"/>
                <a:gd name="T55" fmla="*/ 4 h 19"/>
                <a:gd name="T56" fmla="*/ 5 w 17"/>
                <a:gd name="T57" fmla="*/ 6 h 19"/>
                <a:gd name="T58" fmla="*/ 5 w 17"/>
                <a:gd name="T59" fmla="*/ 7 h 19"/>
                <a:gd name="T60" fmla="*/ 5 w 17"/>
                <a:gd name="T61" fmla="*/ 8 h 19"/>
                <a:gd name="T62" fmla="*/ 13 w 17"/>
                <a:gd name="T63" fmla="*/ 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7" h="19">
                  <a:moveTo>
                    <a:pt x="17" y="11"/>
                  </a:moveTo>
                  <a:cubicBezTo>
                    <a:pt x="13" y="11"/>
                    <a:pt x="9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2"/>
                    <a:pt x="5" y="12"/>
                    <a:pt x="5" y="13"/>
                  </a:cubicBezTo>
                  <a:cubicBezTo>
                    <a:pt x="6" y="14"/>
                    <a:pt x="7" y="15"/>
                    <a:pt x="8" y="15"/>
                  </a:cubicBezTo>
                  <a:cubicBezTo>
                    <a:pt x="9" y="15"/>
                    <a:pt x="9" y="15"/>
                    <a:pt x="10" y="15"/>
                  </a:cubicBezTo>
                  <a:cubicBezTo>
                    <a:pt x="11" y="15"/>
                    <a:pt x="12" y="14"/>
                    <a:pt x="12" y="13"/>
                  </a:cubicBezTo>
                  <a:cubicBezTo>
                    <a:pt x="12" y="13"/>
                    <a:pt x="12" y="13"/>
                    <a:pt x="13" y="13"/>
                  </a:cubicBezTo>
                  <a:cubicBezTo>
                    <a:pt x="14" y="13"/>
                    <a:pt x="15" y="13"/>
                    <a:pt x="17" y="13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3"/>
                    <a:pt x="17" y="13"/>
                    <a:pt x="17" y="14"/>
                  </a:cubicBezTo>
                  <a:cubicBezTo>
                    <a:pt x="17" y="15"/>
                    <a:pt x="16" y="15"/>
                    <a:pt x="16" y="16"/>
                  </a:cubicBezTo>
                  <a:cubicBezTo>
                    <a:pt x="14" y="18"/>
                    <a:pt x="13" y="18"/>
                    <a:pt x="11" y="19"/>
                  </a:cubicBezTo>
                  <a:cubicBezTo>
                    <a:pt x="9" y="19"/>
                    <a:pt x="8" y="19"/>
                    <a:pt x="6" y="18"/>
                  </a:cubicBezTo>
                  <a:cubicBezTo>
                    <a:pt x="4" y="18"/>
                    <a:pt x="3" y="17"/>
                    <a:pt x="2" y="16"/>
                  </a:cubicBezTo>
                  <a:cubicBezTo>
                    <a:pt x="1" y="15"/>
                    <a:pt x="1" y="14"/>
                    <a:pt x="0" y="13"/>
                  </a:cubicBezTo>
                  <a:cubicBezTo>
                    <a:pt x="0" y="10"/>
                    <a:pt x="0" y="8"/>
                    <a:pt x="0" y="6"/>
                  </a:cubicBezTo>
                  <a:cubicBezTo>
                    <a:pt x="1" y="3"/>
                    <a:pt x="4" y="1"/>
                    <a:pt x="7" y="0"/>
                  </a:cubicBezTo>
                  <a:cubicBezTo>
                    <a:pt x="9" y="0"/>
                    <a:pt x="11" y="0"/>
                    <a:pt x="13" y="1"/>
                  </a:cubicBezTo>
                  <a:cubicBezTo>
                    <a:pt x="14" y="2"/>
                    <a:pt x="16" y="3"/>
                    <a:pt x="16" y="4"/>
                  </a:cubicBezTo>
                  <a:cubicBezTo>
                    <a:pt x="17" y="6"/>
                    <a:pt x="17" y="7"/>
                    <a:pt x="17" y="8"/>
                  </a:cubicBezTo>
                  <a:cubicBezTo>
                    <a:pt x="17" y="9"/>
                    <a:pt x="17" y="10"/>
                    <a:pt x="17" y="11"/>
                  </a:cubicBezTo>
                  <a:cubicBezTo>
                    <a:pt x="17" y="11"/>
                    <a:pt x="17" y="11"/>
                    <a:pt x="17" y="11"/>
                  </a:cubicBezTo>
                  <a:close/>
                  <a:moveTo>
                    <a:pt x="13" y="8"/>
                  </a:moveTo>
                  <a:cubicBezTo>
                    <a:pt x="13" y="8"/>
                    <a:pt x="13" y="8"/>
                    <a:pt x="13" y="8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2" y="6"/>
                    <a:pt x="12" y="5"/>
                    <a:pt x="10" y="4"/>
                  </a:cubicBezTo>
                  <a:cubicBezTo>
                    <a:pt x="10" y="4"/>
                    <a:pt x="9" y="4"/>
                    <a:pt x="8" y="4"/>
                  </a:cubicBezTo>
                  <a:cubicBezTo>
                    <a:pt x="7" y="4"/>
                    <a:pt x="6" y="5"/>
                    <a:pt x="5" y="6"/>
                  </a:cubicBezTo>
                  <a:cubicBezTo>
                    <a:pt x="5" y="6"/>
                    <a:pt x="5" y="7"/>
                    <a:pt x="5" y="7"/>
                  </a:cubicBezTo>
                  <a:cubicBezTo>
                    <a:pt x="5" y="7"/>
                    <a:pt x="5" y="7"/>
                    <a:pt x="5" y="8"/>
                  </a:cubicBezTo>
                  <a:cubicBezTo>
                    <a:pt x="7" y="8"/>
                    <a:pt x="10" y="8"/>
                    <a:pt x="13" y="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rgbClr val="00B050"/>
                </a:solidFill>
              </a:endParaRPr>
            </a:p>
          </p:txBody>
        </p:sp>
        <p:sp>
          <p:nvSpPr>
            <p:cNvPr id="195" name="Freeform 24">
              <a:extLst>
                <a:ext uri="{FF2B5EF4-FFF2-40B4-BE49-F238E27FC236}">
                  <a16:creationId xmlns:a16="http://schemas.microsoft.com/office/drawing/2014/main" id="{51FA3C83-AB62-E716-5588-707CCEC30860}"/>
                </a:ext>
              </a:extLst>
            </p:cNvPr>
            <p:cNvSpPr>
              <a:spLocks/>
            </p:cNvSpPr>
            <p:nvPr/>
          </p:nvSpPr>
          <p:spPr bwMode="auto">
            <a:xfrm>
              <a:off x="16857663" y="8413750"/>
              <a:ext cx="153987" cy="46038"/>
            </a:xfrm>
            <a:custGeom>
              <a:avLst/>
              <a:gdLst>
                <a:gd name="T0" fmla="*/ 0 w 10"/>
                <a:gd name="T1" fmla="*/ 3 h 3"/>
                <a:gd name="T2" fmla="*/ 0 w 10"/>
                <a:gd name="T3" fmla="*/ 0 h 3"/>
                <a:gd name="T4" fmla="*/ 10 w 10"/>
                <a:gd name="T5" fmla="*/ 0 h 3"/>
                <a:gd name="T6" fmla="*/ 10 w 10"/>
                <a:gd name="T7" fmla="*/ 3 h 3"/>
                <a:gd name="T8" fmla="*/ 0 w 10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3">
                  <a:moveTo>
                    <a:pt x="0" y="3"/>
                  </a:moveTo>
                  <a:cubicBezTo>
                    <a:pt x="0" y="2"/>
                    <a:pt x="0" y="1"/>
                    <a:pt x="0" y="0"/>
                  </a:cubicBezTo>
                  <a:cubicBezTo>
                    <a:pt x="3" y="0"/>
                    <a:pt x="6" y="0"/>
                    <a:pt x="10" y="0"/>
                  </a:cubicBezTo>
                  <a:cubicBezTo>
                    <a:pt x="10" y="1"/>
                    <a:pt x="10" y="2"/>
                    <a:pt x="10" y="3"/>
                  </a:cubicBezTo>
                  <a:cubicBezTo>
                    <a:pt x="6" y="3"/>
                    <a:pt x="3" y="3"/>
                    <a:pt x="0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rgbClr val="00B050"/>
                </a:solidFill>
              </a:endParaRPr>
            </a:p>
          </p:txBody>
        </p:sp>
      </p:grpSp>
      <p:grpSp>
        <p:nvGrpSpPr>
          <p:cNvPr id="196" name="กลุ่ม 668">
            <a:extLst>
              <a:ext uri="{FF2B5EF4-FFF2-40B4-BE49-F238E27FC236}">
                <a16:creationId xmlns:a16="http://schemas.microsoft.com/office/drawing/2014/main" id="{1ED8D0A3-B216-40BB-ED36-263E455E1A0E}"/>
              </a:ext>
            </a:extLst>
          </p:cNvPr>
          <p:cNvGrpSpPr/>
          <p:nvPr/>
        </p:nvGrpSpPr>
        <p:grpSpPr>
          <a:xfrm>
            <a:off x="12636355" y="3865057"/>
            <a:ext cx="988218" cy="988218"/>
            <a:chOff x="16092488" y="4049713"/>
            <a:chExt cx="1317625" cy="1317625"/>
          </a:xfrm>
        </p:grpSpPr>
        <p:sp>
          <p:nvSpPr>
            <p:cNvPr id="197" name="Oval 25">
              <a:extLst>
                <a:ext uri="{FF2B5EF4-FFF2-40B4-BE49-F238E27FC236}">
                  <a16:creationId xmlns:a16="http://schemas.microsoft.com/office/drawing/2014/main" id="{3D7CDF4F-6853-1E52-BB04-2B8E7876FBE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092488" y="4049713"/>
              <a:ext cx="1317625" cy="1317625"/>
            </a:xfrm>
            <a:prstGeom prst="ellipse">
              <a:avLst/>
            </a:prstGeom>
            <a:solidFill>
              <a:srgbClr val="F05C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rgbClr val="00B050"/>
                </a:solidFill>
              </a:endParaRPr>
            </a:p>
          </p:txBody>
        </p:sp>
        <p:sp>
          <p:nvSpPr>
            <p:cNvPr id="198" name="Freeform 26">
              <a:extLst>
                <a:ext uri="{FF2B5EF4-FFF2-40B4-BE49-F238E27FC236}">
                  <a16:creationId xmlns:a16="http://schemas.microsoft.com/office/drawing/2014/main" id="{18EF349A-402F-7C41-FB72-4323C2A2E0D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460788" y="4418013"/>
              <a:ext cx="565150" cy="566738"/>
            </a:xfrm>
            <a:custGeom>
              <a:avLst/>
              <a:gdLst>
                <a:gd name="T0" fmla="*/ 19 w 37"/>
                <a:gd name="T1" fmla="*/ 0 h 37"/>
                <a:gd name="T2" fmla="*/ 0 w 37"/>
                <a:gd name="T3" fmla="*/ 19 h 37"/>
                <a:gd name="T4" fmla="*/ 19 w 37"/>
                <a:gd name="T5" fmla="*/ 37 h 37"/>
                <a:gd name="T6" fmla="*/ 37 w 37"/>
                <a:gd name="T7" fmla="*/ 19 h 37"/>
                <a:gd name="T8" fmla="*/ 19 w 37"/>
                <a:gd name="T9" fmla="*/ 0 h 37"/>
                <a:gd name="T10" fmla="*/ 31 w 37"/>
                <a:gd name="T11" fmla="*/ 9 h 37"/>
                <a:gd name="T12" fmla="*/ 34 w 37"/>
                <a:gd name="T13" fmla="*/ 18 h 37"/>
                <a:gd name="T14" fmla="*/ 24 w 37"/>
                <a:gd name="T15" fmla="*/ 18 h 37"/>
                <a:gd name="T16" fmla="*/ 22 w 37"/>
                <a:gd name="T17" fmla="*/ 15 h 37"/>
                <a:gd name="T18" fmla="*/ 31 w 37"/>
                <a:gd name="T19" fmla="*/ 9 h 37"/>
                <a:gd name="T20" fmla="*/ 28 w 37"/>
                <a:gd name="T21" fmla="*/ 7 h 37"/>
                <a:gd name="T22" fmla="*/ 21 w 37"/>
                <a:gd name="T23" fmla="*/ 12 h 37"/>
                <a:gd name="T24" fmla="*/ 20 w 37"/>
                <a:gd name="T25" fmla="*/ 10 h 37"/>
                <a:gd name="T26" fmla="*/ 15 w 37"/>
                <a:gd name="T27" fmla="*/ 4 h 37"/>
                <a:gd name="T28" fmla="*/ 19 w 37"/>
                <a:gd name="T29" fmla="*/ 3 h 37"/>
                <a:gd name="T30" fmla="*/ 28 w 37"/>
                <a:gd name="T31" fmla="*/ 7 h 37"/>
                <a:gd name="T32" fmla="*/ 12 w 37"/>
                <a:gd name="T33" fmla="*/ 5 h 37"/>
                <a:gd name="T34" fmla="*/ 18 w 37"/>
                <a:gd name="T35" fmla="*/ 13 h 37"/>
                <a:gd name="T36" fmla="*/ 4 w 37"/>
                <a:gd name="T37" fmla="*/ 15 h 37"/>
                <a:gd name="T38" fmla="*/ 12 w 37"/>
                <a:gd name="T39" fmla="*/ 5 h 37"/>
                <a:gd name="T40" fmla="*/ 4 w 37"/>
                <a:gd name="T41" fmla="*/ 19 h 37"/>
                <a:gd name="T42" fmla="*/ 4 w 37"/>
                <a:gd name="T43" fmla="*/ 18 h 37"/>
                <a:gd name="T44" fmla="*/ 5 w 37"/>
                <a:gd name="T45" fmla="*/ 18 h 37"/>
                <a:gd name="T46" fmla="*/ 14 w 37"/>
                <a:gd name="T47" fmla="*/ 17 h 37"/>
                <a:gd name="T48" fmla="*/ 19 w 37"/>
                <a:gd name="T49" fmla="*/ 16 h 37"/>
                <a:gd name="T50" fmla="*/ 20 w 37"/>
                <a:gd name="T51" fmla="*/ 18 h 37"/>
                <a:gd name="T52" fmla="*/ 13 w 37"/>
                <a:gd name="T53" fmla="*/ 22 h 37"/>
                <a:gd name="T54" fmla="*/ 7 w 37"/>
                <a:gd name="T55" fmla="*/ 29 h 37"/>
                <a:gd name="T56" fmla="*/ 4 w 37"/>
                <a:gd name="T57" fmla="*/ 19 h 37"/>
                <a:gd name="T58" fmla="*/ 10 w 37"/>
                <a:gd name="T59" fmla="*/ 31 h 37"/>
                <a:gd name="T60" fmla="*/ 15 w 37"/>
                <a:gd name="T61" fmla="*/ 25 h 37"/>
                <a:gd name="T62" fmla="*/ 22 w 37"/>
                <a:gd name="T63" fmla="*/ 21 h 37"/>
                <a:gd name="T64" fmla="*/ 24 w 37"/>
                <a:gd name="T65" fmla="*/ 33 h 37"/>
                <a:gd name="T66" fmla="*/ 19 w 37"/>
                <a:gd name="T67" fmla="*/ 34 h 37"/>
                <a:gd name="T68" fmla="*/ 10 w 37"/>
                <a:gd name="T69" fmla="*/ 31 h 37"/>
                <a:gd name="T70" fmla="*/ 27 w 37"/>
                <a:gd name="T71" fmla="*/ 31 h 37"/>
                <a:gd name="T72" fmla="*/ 25 w 37"/>
                <a:gd name="T73" fmla="*/ 21 h 37"/>
                <a:gd name="T74" fmla="*/ 34 w 37"/>
                <a:gd name="T75" fmla="*/ 21 h 37"/>
                <a:gd name="T76" fmla="*/ 27 w 37"/>
                <a:gd name="T77" fmla="*/ 31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7" h="37">
                  <a:moveTo>
                    <a:pt x="19" y="0"/>
                  </a:moveTo>
                  <a:cubicBezTo>
                    <a:pt x="9" y="0"/>
                    <a:pt x="0" y="8"/>
                    <a:pt x="0" y="19"/>
                  </a:cubicBezTo>
                  <a:cubicBezTo>
                    <a:pt x="0" y="29"/>
                    <a:pt x="9" y="37"/>
                    <a:pt x="19" y="37"/>
                  </a:cubicBezTo>
                  <a:cubicBezTo>
                    <a:pt x="29" y="37"/>
                    <a:pt x="37" y="29"/>
                    <a:pt x="37" y="19"/>
                  </a:cubicBezTo>
                  <a:cubicBezTo>
                    <a:pt x="37" y="8"/>
                    <a:pt x="29" y="0"/>
                    <a:pt x="19" y="0"/>
                  </a:cubicBezTo>
                  <a:close/>
                  <a:moveTo>
                    <a:pt x="31" y="9"/>
                  </a:moveTo>
                  <a:cubicBezTo>
                    <a:pt x="33" y="12"/>
                    <a:pt x="34" y="14"/>
                    <a:pt x="34" y="18"/>
                  </a:cubicBezTo>
                  <a:cubicBezTo>
                    <a:pt x="30" y="17"/>
                    <a:pt x="27" y="17"/>
                    <a:pt x="24" y="18"/>
                  </a:cubicBezTo>
                  <a:cubicBezTo>
                    <a:pt x="23" y="17"/>
                    <a:pt x="23" y="16"/>
                    <a:pt x="22" y="15"/>
                  </a:cubicBezTo>
                  <a:cubicBezTo>
                    <a:pt x="26" y="14"/>
                    <a:pt x="29" y="12"/>
                    <a:pt x="31" y="9"/>
                  </a:cubicBezTo>
                  <a:close/>
                  <a:moveTo>
                    <a:pt x="28" y="7"/>
                  </a:moveTo>
                  <a:cubicBezTo>
                    <a:pt x="26" y="9"/>
                    <a:pt x="24" y="11"/>
                    <a:pt x="21" y="12"/>
                  </a:cubicBezTo>
                  <a:cubicBezTo>
                    <a:pt x="21" y="12"/>
                    <a:pt x="20" y="11"/>
                    <a:pt x="20" y="10"/>
                  </a:cubicBezTo>
                  <a:cubicBezTo>
                    <a:pt x="18" y="8"/>
                    <a:pt x="17" y="5"/>
                    <a:pt x="15" y="4"/>
                  </a:cubicBezTo>
                  <a:cubicBezTo>
                    <a:pt x="16" y="4"/>
                    <a:pt x="18" y="3"/>
                    <a:pt x="19" y="3"/>
                  </a:cubicBezTo>
                  <a:cubicBezTo>
                    <a:pt x="22" y="3"/>
                    <a:pt x="26" y="5"/>
                    <a:pt x="28" y="7"/>
                  </a:cubicBezTo>
                  <a:close/>
                  <a:moveTo>
                    <a:pt x="12" y="5"/>
                  </a:moveTo>
                  <a:cubicBezTo>
                    <a:pt x="13" y="6"/>
                    <a:pt x="16" y="9"/>
                    <a:pt x="18" y="13"/>
                  </a:cubicBezTo>
                  <a:cubicBezTo>
                    <a:pt x="13" y="15"/>
                    <a:pt x="7" y="15"/>
                    <a:pt x="4" y="15"/>
                  </a:cubicBezTo>
                  <a:cubicBezTo>
                    <a:pt x="5" y="11"/>
                    <a:pt x="8" y="7"/>
                    <a:pt x="12" y="5"/>
                  </a:cubicBezTo>
                  <a:close/>
                  <a:moveTo>
                    <a:pt x="4" y="19"/>
                  </a:moveTo>
                  <a:cubicBezTo>
                    <a:pt x="4" y="18"/>
                    <a:pt x="4" y="18"/>
                    <a:pt x="4" y="18"/>
                  </a:cubicBezTo>
                  <a:cubicBezTo>
                    <a:pt x="4" y="18"/>
                    <a:pt x="5" y="18"/>
                    <a:pt x="5" y="18"/>
                  </a:cubicBezTo>
                  <a:cubicBezTo>
                    <a:pt x="7" y="18"/>
                    <a:pt x="11" y="18"/>
                    <a:pt x="14" y="17"/>
                  </a:cubicBezTo>
                  <a:cubicBezTo>
                    <a:pt x="16" y="17"/>
                    <a:pt x="18" y="17"/>
                    <a:pt x="19" y="16"/>
                  </a:cubicBezTo>
                  <a:cubicBezTo>
                    <a:pt x="20" y="17"/>
                    <a:pt x="20" y="18"/>
                    <a:pt x="20" y="18"/>
                  </a:cubicBezTo>
                  <a:cubicBezTo>
                    <a:pt x="17" y="19"/>
                    <a:pt x="15" y="21"/>
                    <a:pt x="13" y="22"/>
                  </a:cubicBezTo>
                  <a:cubicBezTo>
                    <a:pt x="10" y="24"/>
                    <a:pt x="9" y="27"/>
                    <a:pt x="7" y="29"/>
                  </a:cubicBezTo>
                  <a:cubicBezTo>
                    <a:pt x="5" y="26"/>
                    <a:pt x="4" y="22"/>
                    <a:pt x="4" y="19"/>
                  </a:cubicBezTo>
                  <a:close/>
                  <a:moveTo>
                    <a:pt x="10" y="31"/>
                  </a:moveTo>
                  <a:cubicBezTo>
                    <a:pt x="11" y="29"/>
                    <a:pt x="12" y="27"/>
                    <a:pt x="15" y="25"/>
                  </a:cubicBezTo>
                  <a:cubicBezTo>
                    <a:pt x="17" y="23"/>
                    <a:pt x="19" y="22"/>
                    <a:pt x="22" y="21"/>
                  </a:cubicBezTo>
                  <a:cubicBezTo>
                    <a:pt x="23" y="25"/>
                    <a:pt x="24" y="28"/>
                    <a:pt x="24" y="33"/>
                  </a:cubicBezTo>
                  <a:cubicBezTo>
                    <a:pt x="23" y="33"/>
                    <a:pt x="21" y="34"/>
                    <a:pt x="19" y="34"/>
                  </a:cubicBezTo>
                  <a:cubicBezTo>
                    <a:pt x="16" y="34"/>
                    <a:pt x="12" y="33"/>
                    <a:pt x="10" y="31"/>
                  </a:cubicBezTo>
                  <a:close/>
                  <a:moveTo>
                    <a:pt x="27" y="31"/>
                  </a:moveTo>
                  <a:cubicBezTo>
                    <a:pt x="27" y="27"/>
                    <a:pt x="26" y="24"/>
                    <a:pt x="25" y="21"/>
                  </a:cubicBezTo>
                  <a:cubicBezTo>
                    <a:pt x="28" y="20"/>
                    <a:pt x="31" y="20"/>
                    <a:pt x="34" y="21"/>
                  </a:cubicBezTo>
                  <a:cubicBezTo>
                    <a:pt x="33" y="25"/>
                    <a:pt x="31" y="29"/>
                    <a:pt x="27" y="3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rgbClr val="00B050"/>
                </a:solidFill>
              </a:endParaRPr>
            </a:p>
          </p:txBody>
        </p:sp>
      </p:grpSp>
      <p:grpSp>
        <p:nvGrpSpPr>
          <p:cNvPr id="199" name="กลุ่ม 664">
            <a:extLst>
              <a:ext uri="{FF2B5EF4-FFF2-40B4-BE49-F238E27FC236}">
                <a16:creationId xmlns:a16="http://schemas.microsoft.com/office/drawing/2014/main" id="{C820D471-5476-9C97-9D4E-0EAF4DA1F963}"/>
              </a:ext>
            </a:extLst>
          </p:cNvPr>
          <p:cNvGrpSpPr/>
          <p:nvPr/>
        </p:nvGrpSpPr>
        <p:grpSpPr>
          <a:xfrm>
            <a:off x="14210358" y="2406540"/>
            <a:ext cx="987028" cy="976312"/>
            <a:chOff x="18191163" y="2105025"/>
            <a:chExt cx="1316037" cy="1301750"/>
          </a:xfrm>
        </p:grpSpPr>
        <p:sp>
          <p:nvSpPr>
            <p:cNvPr id="200" name="Oval 27">
              <a:extLst>
                <a:ext uri="{FF2B5EF4-FFF2-40B4-BE49-F238E27FC236}">
                  <a16:creationId xmlns:a16="http://schemas.microsoft.com/office/drawing/2014/main" id="{88D13014-FBE0-3676-5C9A-815D7925E4C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191163" y="2105025"/>
              <a:ext cx="1316037" cy="1301750"/>
            </a:xfrm>
            <a:prstGeom prst="ellipse">
              <a:avLst/>
            </a:prstGeom>
            <a:solidFill>
              <a:srgbClr val="EF3E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rgbClr val="00B050"/>
                </a:solidFill>
              </a:endParaRPr>
            </a:p>
          </p:txBody>
        </p:sp>
        <p:sp>
          <p:nvSpPr>
            <p:cNvPr id="201" name="Freeform 28">
              <a:extLst>
                <a:ext uri="{FF2B5EF4-FFF2-40B4-BE49-F238E27FC236}">
                  <a16:creationId xmlns:a16="http://schemas.microsoft.com/office/drawing/2014/main" id="{553FF6D6-BAAA-36E5-B55C-F417B25C3207}"/>
                </a:ext>
              </a:extLst>
            </p:cNvPr>
            <p:cNvSpPr>
              <a:spLocks/>
            </p:cNvSpPr>
            <p:nvPr/>
          </p:nvSpPr>
          <p:spPr bwMode="auto">
            <a:xfrm>
              <a:off x="18619788" y="2473325"/>
              <a:ext cx="442912" cy="565150"/>
            </a:xfrm>
            <a:custGeom>
              <a:avLst/>
              <a:gdLst>
                <a:gd name="T0" fmla="*/ 13 w 29"/>
                <a:gd name="T1" fmla="*/ 24 h 37"/>
                <a:gd name="T2" fmla="*/ 12 w 29"/>
                <a:gd name="T3" fmla="*/ 25 h 37"/>
                <a:gd name="T4" fmla="*/ 10 w 29"/>
                <a:gd name="T5" fmla="*/ 33 h 37"/>
                <a:gd name="T6" fmla="*/ 7 w 29"/>
                <a:gd name="T7" fmla="*/ 37 h 37"/>
                <a:gd name="T8" fmla="*/ 7 w 29"/>
                <a:gd name="T9" fmla="*/ 37 h 37"/>
                <a:gd name="T10" fmla="*/ 7 w 29"/>
                <a:gd name="T11" fmla="*/ 37 h 37"/>
                <a:gd name="T12" fmla="*/ 6 w 29"/>
                <a:gd name="T13" fmla="*/ 32 h 37"/>
                <a:gd name="T14" fmla="*/ 9 w 29"/>
                <a:gd name="T15" fmla="*/ 17 h 37"/>
                <a:gd name="T16" fmla="*/ 9 w 29"/>
                <a:gd name="T17" fmla="*/ 17 h 37"/>
                <a:gd name="T18" fmla="*/ 9 w 29"/>
                <a:gd name="T19" fmla="*/ 12 h 37"/>
                <a:gd name="T20" fmla="*/ 16 w 29"/>
                <a:gd name="T21" fmla="*/ 11 h 37"/>
                <a:gd name="T22" fmla="*/ 14 w 29"/>
                <a:gd name="T23" fmla="*/ 19 h 37"/>
                <a:gd name="T24" fmla="*/ 20 w 29"/>
                <a:gd name="T25" fmla="*/ 22 h 37"/>
                <a:gd name="T26" fmla="*/ 24 w 29"/>
                <a:gd name="T27" fmla="*/ 11 h 37"/>
                <a:gd name="T28" fmla="*/ 10 w 29"/>
                <a:gd name="T29" fmla="*/ 5 h 37"/>
                <a:gd name="T30" fmla="*/ 6 w 29"/>
                <a:gd name="T31" fmla="*/ 18 h 37"/>
                <a:gd name="T32" fmla="*/ 6 w 29"/>
                <a:gd name="T33" fmla="*/ 19 h 37"/>
                <a:gd name="T34" fmla="*/ 6 w 29"/>
                <a:gd name="T35" fmla="*/ 21 h 37"/>
                <a:gd name="T36" fmla="*/ 5 w 29"/>
                <a:gd name="T37" fmla="*/ 21 h 37"/>
                <a:gd name="T38" fmla="*/ 2 w 29"/>
                <a:gd name="T39" fmla="*/ 20 h 37"/>
                <a:gd name="T40" fmla="*/ 3 w 29"/>
                <a:gd name="T41" fmla="*/ 7 h 37"/>
                <a:gd name="T42" fmla="*/ 17 w 29"/>
                <a:gd name="T43" fmla="*/ 0 h 37"/>
                <a:gd name="T44" fmla="*/ 29 w 29"/>
                <a:gd name="T45" fmla="*/ 11 h 37"/>
                <a:gd name="T46" fmla="*/ 26 w 29"/>
                <a:gd name="T47" fmla="*/ 23 h 37"/>
                <a:gd name="T48" fmla="*/ 13 w 29"/>
                <a:gd name="T49" fmla="*/ 25 h 37"/>
                <a:gd name="T50" fmla="*/ 13 w 29"/>
                <a:gd name="T51" fmla="*/ 24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9" h="37">
                  <a:moveTo>
                    <a:pt x="13" y="24"/>
                  </a:moveTo>
                  <a:cubicBezTo>
                    <a:pt x="13" y="24"/>
                    <a:pt x="12" y="24"/>
                    <a:pt x="12" y="25"/>
                  </a:cubicBezTo>
                  <a:cubicBezTo>
                    <a:pt x="11" y="30"/>
                    <a:pt x="11" y="31"/>
                    <a:pt x="10" y="33"/>
                  </a:cubicBezTo>
                  <a:cubicBezTo>
                    <a:pt x="9" y="35"/>
                    <a:pt x="8" y="36"/>
                    <a:pt x="7" y="37"/>
                  </a:cubicBezTo>
                  <a:cubicBezTo>
                    <a:pt x="7" y="37"/>
                    <a:pt x="7" y="37"/>
                    <a:pt x="7" y="37"/>
                  </a:cubicBezTo>
                  <a:cubicBezTo>
                    <a:pt x="7" y="37"/>
                    <a:pt x="7" y="37"/>
                    <a:pt x="7" y="37"/>
                  </a:cubicBezTo>
                  <a:cubicBezTo>
                    <a:pt x="6" y="35"/>
                    <a:pt x="6" y="33"/>
                    <a:pt x="6" y="32"/>
                  </a:cubicBezTo>
                  <a:cubicBezTo>
                    <a:pt x="6" y="30"/>
                    <a:pt x="7" y="29"/>
                    <a:pt x="9" y="17"/>
                  </a:cubicBezTo>
                  <a:cubicBezTo>
                    <a:pt x="10" y="17"/>
                    <a:pt x="9" y="17"/>
                    <a:pt x="9" y="17"/>
                  </a:cubicBezTo>
                  <a:cubicBezTo>
                    <a:pt x="9" y="15"/>
                    <a:pt x="9" y="13"/>
                    <a:pt x="9" y="12"/>
                  </a:cubicBezTo>
                  <a:cubicBezTo>
                    <a:pt x="10" y="8"/>
                    <a:pt x="15" y="7"/>
                    <a:pt x="16" y="11"/>
                  </a:cubicBezTo>
                  <a:cubicBezTo>
                    <a:pt x="16" y="13"/>
                    <a:pt x="15" y="15"/>
                    <a:pt x="14" y="19"/>
                  </a:cubicBezTo>
                  <a:cubicBezTo>
                    <a:pt x="13" y="22"/>
                    <a:pt x="17" y="25"/>
                    <a:pt x="20" y="22"/>
                  </a:cubicBezTo>
                  <a:cubicBezTo>
                    <a:pt x="23" y="20"/>
                    <a:pt x="24" y="15"/>
                    <a:pt x="24" y="11"/>
                  </a:cubicBezTo>
                  <a:cubicBezTo>
                    <a:pt x="24" y="4"/>
                    <a:pt x="16" y="2"/>
                    <a:pt x="10" y="5"/>
                  </a:cubicBezTo>
                  <a:cubicBezTo>
                    <a:pt x="5" y="7"/>
                    <a:pt x="3" y="15"/>
                    <a:pt x="6" y="18"/>
                  </a:cubicBezTo>
                  <a:cubicBezTo>
                    <a:pt x="6" y="18"/>
                    <a:pt x="7" y="19"/>
                    <a:pt x="6" y="19"/>
                  </a:cubicBezTo>
                  <a:cubicBezTo>
                    <a:pt x="6" y="20"/>
                    <a:pt x="6" y="20"/>
                    <a:pt x="6" y="21"/>
                  </a:cubicBezTo>
                  <a:cubicBezTo>
                    <a:pt x="6" y="21"/>
                    <a:pt x="5" y="22"/>
                    <a:pt x="5" y="21"/>
                  </a:cubicBezTo>
                  <a:cubicBezTo>
                    <a:pt x="4" y="21"/>
                    <a:pt x="3" y="20"/>
                    <a:pt x="2" y="20"/>
                  </a:cubicBezTo>
                  <a:cubicBezTo>
                    <a:pt x="0" y="17"/>
                    <a:pt x="0" y="11"/>
                    <a:pt x="3" y="7"/>
                  </a:cubicBezTo>
                  <a:cubicBezTo>
                    <a:pt x="6" y="2"/>
                    <a:pt x="12" y="0"/>
                    <a:pt x="17" y="0"/>
                  </a:cubicBezTo>
                  <a:cubicBezTo>
                    <a:pt x="24" y="1"/>
                    <a:pt x="28" y="5"/>
                    <a:pt x="29" y="11"/>
                  </a:cubicBezTo>
                  <a:cubicBezTo>
                    <a:pt x="29" y="13"/>
                    <a:pt x="29" y="19"/>
                    <a:pt x="26" y="23"/>
                  </a:cubicBezTo>
                  <a:cubicBezTo>
                    <a:pt x="22" y="28"/>
                    <a:pt x="16" y="28"/>
                    <a:pt x="13" y="25"/>
                  </a:cubicBezTo>
                  <a:cubicBezTo>
                    <a:pt x="13" y="25"/>
                    <a:pt x="13" y="24"/>
                    <a:pt x="13" y="2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rgbClr val="00B050"/>
                </a:solidFill>
              </a:endParaRPr>
            </a:p>
          </p:txBody>
        </p:sp>
      </p:grpSp>
      <p:grpSp>
        <p:nvGrpSpPr>
          <p:cNvPr id="202" name="กลุ่ม 2083">
            <a:extLst>
              <a:ext uri="{FF2B5EF4-FFF2-40B4-BE49-F238E27FC236}">
                <a16:creationId xmlns:a16="http://schemas.microsoft.com/office/drawing/2014/main" id="{49D5D765-96DA-AC53-4C94-299839021D68}"/>
              </a:ext>
            </a:extLst>
          </p:cNvPr>
          <p:cNvGrpSpPr/>
          <p:nvPr/>
        </p:nvGrpSpPr>
        <p:grpSpPr>
          <a:xfrm>
            <a:off x="14210358" y="6782087"/>
            <a:ext cx="987028" cy="988218"/>
            <a:chOff x="18191163" y="7939088"/>
            <a:chExt cx="1316037" cy="1317625"/>
          </a:xfrm>
        </p:grpSpPr>
        <p:sp>
          <p:nvSpPr>
            <p:cNvPr id="203" name="Oval 29">
              <a:extLst>
                <a:ext uri="{FF2B5EF4-FFF2-40B4-BE49-F238E27FC236}">
                  <a16:creationId xmlns:a16="http://schemas.microsoft.com/office/drawing/2014/main" id="{B2BC94E7-690E-F107-390B-61A995DB470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191163" y="7939088"/>
              <a:ext cx="1316037" cy="1317625"/>
            </a:xfrm>
            <a:prstGeom prst="ellipse">
              <a:avLst/>
            </a:prstGeom>
            <a:solidFill>
              <a:srgbClr val="397A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rgbClr val="00B050"/>
                </a:solidFill>
              </a:endParaRPr>
            </a:p>
          </p:txBody>
        </p:sp>
        <p:sp>
          <p:nvSpPr>
            <p:cNvPr id="204" name="Freeform 30">
              <a:extLst>
                <a:ext uri="{FF2B5EF4-FFF2-40B4-BE49-F238E27FC236}">
                  <a16:creationId xmlns:a16="http://schemas.microsoft.com/office/drawing/2014/main" id="{B93F98EF-30AB-E114-1F13-4DFE1CB31246}"/>
                </a:ext>
              </a:extLst>
            </p:cNvPr>
            <p:cNvSpPr>
              <a:spLocks/>
            </p:cNvSpPr>
            <p:nvPr/>
          </p:nvSpPr>
          <p:spPr bwMode="auto">
            <a:xfrm>
              <a:off x="18557875" y="8337550"/>
              <a:ext cx="290512" cy="198438"/>
            </a:xfrm>
            <a:custGeom>
              <a:avLst/>
              <a:gdLst>
                <a:gd name="T0" fmla="*/ 106 w 183"/>
                <a:gd name="T1" fmla="*/ 0 h 125"/>
                <a:gd name="T2" fmla="*/ 0 w 183"/>
                <a:gd name="T3" fmla="*/ 68 h 125"/>
                <a:gd name="T4" fmla="*/ 77 w 183"/>
                <a:gd name="T5" fmla="*/ 125 h 125"/>
                <a:gd name="T6" fmla="*/ 183 w 183"/>
                <a:gd name="T7" fmla="*/ 68 h 125"/>
                <a:gd name="T8" fmla="*/ 106 w 183"/>
                <a:gd name="T9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3" h="125">
                  <a:moveTo>
                    <a:pt x="106" y="0"/>
                  </a:moveTo>
                  <a:lnTo>
                    <a:pt x="0" y="68"/>
                  </a:lnTo>
                  <a:lnTo>
                    <a:pt x="77" y="125"/>
                  </a:lnTo>
                  <a:lnTo>
                    <a:pt x="183" y="68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rgbClr val="00B050"/>
                </a:solidFill>
              </a:endParaRPr>
            </a:p>
          </p:txBody>
        </p:sp>
        <p:sp>
          <p:nvSpPr>
            <p:cNvPr id="205" name="Freeform 31">
              <a:extLst>
                <a:ext uri="{FF2B5EF4-FFF2-40B4-BE49-F238E27FC236}">
                  <a16:creationId xmlns:a16="http://schemas.microsoft.com/office/drawing/2014/main" id="{893E0BC6-064A-08A8-DCD1-E5AD25D6A75E}"/>
                </a:ext>
              </a:extLst>
            </p:cNvPr>
            <p:cNvSpPr>
              <a:spLocks/>
            </p:cNvSpPr>
            <p:nvPr/>
          </p:nvSpPr>
          <p:spPr bwMode="auto">
            <a:xfrm>
              <a:off x="18848388" y="8337550"/>
              <a:ext cx="276225" cy="198438"/>
            </a:xfrm>
            <a:custGeom>
              <a:avLst/>
              <a:gdLst>
                <a:gd name="T0" fmla="*/ 174 w 174"/>
                <a:gd name="T1" fmla="*/ 68 h 125"/>
                <a:gd name="T2" fmla="*/ 77 w 174"/>
                <a:gd name="T3" fmla="*/ 0 h 125"/>
                <a:gd name="T4" fmla="*/ 0 w 174"/>
                <a:gd name="T5" fmla="*/ 68 h 125"/>
                <a:gd name="T6" fmla="*/ 106 w 174"/>
                <a:gd name="T7" fmla="*/ 125 h 125"/>
                <a:gd name="T8" fmla="*/ 174 w 174"/>
                <a:gd name="T9" fmla="*/ 68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4" h="125">
                  <a:moveTo>
                    <a:pt x="174" y="68"/>
                  </a:moveTo>
                  <a:lnTo>
                    <a:pt x="77" y="0"/>
                  </a:lnTo>
                  <a:lnTo>
                    <a:pt x="0" y="68"/>
                  </a:lnTo>
                  <a:lnTo>
                    <a:pt x="106" y="125"/>
                  </a:lnTo>
                  <a:lnTo>
                    <a:pt x="174" y="6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rgbClr val="00B050"/>
                </a:solidFill>
              </a:endParaRPr>
            </a:p>
          </p:txBody>
        </p:sp>
        <p:sp>
          <p:nvSpPr>
            <p:cNvPr id="206" name="Freeform 32">
              <a:extLst>
                <a:ext uri="{FF2B5EF4-FFF2-40B4-BE49-F238E27FC236}">
                  <a16:creationId xmlns:a16="http://schemas.microsoft.com/office/drawing/2014/main" id="{6F6AB336-8561-7A72-3186-1E452D023B4C}"/>
                </a:ext>
              </a:extLst>
            </p:cNvPr>
            <p:cNvSpPr>
              <a:spLocks/>
            </p:cNvSpPr>
            <p:nvPr/>
          </p:nvSpPr>
          <p:spPr bwMode="auto">
            <a:xfrm>
              <a:off x="18848388" y="8535988"/>
              <a:ext cx="276225" cy="215900"/>
            </a:xfrm>
            <a:custGeom>
              <a:avLst/>
              <a:gdLst>
                <a:gd name="T0" fmla="*/ 0 w 174"/>
                <a:gd name="T1" fmla="*/ 68 h 136"/>
                <a:gd name="T2" fmla="*/ 77 w 174"/>
                <a:gd name="T3" fmla="*/ 136 h 136"/>
                <a:gd name="T4" fmla="*/ 174 w 174"/>
                <a:gd name="T5" fmla="*/ 68 h 136"/>
                <a:gd name="T6" fmla="*/ 106 w 174"/>
                <a:gd name="T7" fmla="*/ 0 h 136"/>
                <a:gd name="T8" fmla="*/ 0 w 174"/>
                <a:gd name="T9" fmla="*/ 68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4" h="136">
                  <a:moveTo>
                    <a:pt x="0" y="68"/>
                  </a:moveTo>
                  <a:lnTo>
                    <a:pt x="77" y="136"/>
                  </a:lnTo>
                  <a:lnTo>
                    <a:pt x="174" y="68"/>
                  </a:lnTo>
                  <a:lnTo>
                    <a:pt x="106" y="0"/>
                  </a:lnTo>
                  <a:lnTo>
                    <a:pt x="0" y="6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rgbClr val="00B050"/>
                </a:solidFill>
              </a:endParaRPr>
            </a:p>
          </p:txBody>
        </p:sp>
        <p:sp>
          <p:nvSpPr>
            <p:cNvPr id="207" name="Freeform 33">
              <a:extLst>
                <a:ext uri="{FF2B5EF4-FFF2-40B4-BE49-F238E27FC236}">
                  <a16:creationId xmlns:a16="http://schemas.microsoft.com/office/drawing/2014/main" id="{D1180FAD-C127-5375-D283-8071677E7253}"/>
                </a:ext>
              </a:extLst>
            </p:cNvPr>
            <p:cNvSpPr>
              <a:spLocks/>
            </p:cNvSpPr>
            <p:nvPr/>
          </p:nvSpPr>
          <p:spPr bwMode="auto">
            <a:xfrm>
              <a:off x="18557875" y="8535988"/>
              <a:ext cx="290512" cy="215900"/>
            </a:xfrm>
            <a:custGeom>
              <a:avLst/>
              <a:gdLst>
                <a:gd name="T0" fmla="*/ 0 w 183"/>
                <a:gd name="T1" fmla="*/ 68 h 136"/>
                <a:gd name="T2" fmla="*/ 106 w 183"/>
                <a:gd name="T3" fmla="*/ 136 h 136"/>
                <a:gd name="T4" fmla="*/ 183 w 183"/>
                <a:gd name="T5" fmla="*/ 68 h 136"/>
                <a:gd name="T6" fmla="*/ 77 w 183"/>
                <a:gd name="T7" fmla="*/ 0 h 136"/>
                <a:gd name="T8" fmla="*/ 0 w 183"/>
                <a:gd name="T9" fmla="*/ 68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3" h="136">
                  <a:moveTo>
                    <a:pt x="0" y="68"/>
                  </a:moveTo>
                  <a:lnTo>
                    <a:pt x="106" y="136"/>
                  </a:lnTo>
                  <a:lnTo>
                    <a:pt x="183" y="68"/>
                  </a:lnTo>
                  <a:lnTo>
                    <a:pt x="77" y="0"/>
                  </a:lnTo>
                  <a:lnTo>
                    <a:pt x="0" y="6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rgbClr val="00B050"/>
                </a:solidFill>
              </a:endParaRPr>
            </a:p>
          </p:txBody>
        </p:sp>
        <p:sp>
          <p:nvSpPr>
            <p:cNvPr id="208" name="Freeform 34">
              <a:extLst>
                <a:ext uri="{FF2B5EF4-FFF2-40B4-BE49-F238E27FC236}">
                  <a16:creationId xmlns:a16="http://schemas.microsoft.com/office/drawing/2014/main" id="{71721812-4D99-9411-6281-411C283D5586}"/>
                </a:ext>
              </a:extLst>
            </p:cNvPr>
            <p:cNvSpPr>
              <a:spLocks/>
            </p:cNvSpPr>
            <p:nvPr/>
          </p:nvSpPr>
          <p:spPr bwMode="auto">
            <a:xfrm>
              <a:off x="18680113" y="8674100"/>
              <a:ext cx="336550" cy="200025"/>
            </a:xfrm>
            <a:custGeom>
              <a:avLst/>
              <a:gdLst>
                <a:gd name="T0" fmla="*/ 106 w 212"/>
                <a:gd name="T1" fmla="*/ 0 h 126"/>
                <a:gd name="T2" fmla="*/ 29 w 212"/>
                <a:gd name="T3" fmla="*/ 58 h 126"/>
                <a:gd name="T4" fmla="*/ 0 w 212"/>
                <a:gd name="T5" fmla="*/ 39 h 126"/>
                <a:gd name="T6" fmla="*/ 0 w 212"/>
                <a:gd name="T7" fmla="*/ 58 h 126"/>
                <a:gd name="T8" fmla="*/ 106 w 212"/>
                <a:gd name="T9" fmla="*/ 126 h 126"/>
                <a:gd name="T10" fmla="*/ 212 w 212"/>
                <a:gd name="T11" fmla="*/ 58 h 126"/>
                <a:gd name="T12" fmla="*/ 212 w 212"/>
                <a:gd name="T13" fmla="*/ 39 h 126"/>
                <a:gd name="T14" fmla="*/ 183 w 212"/>
                <a:gd name="T15" fmla="*/ 58 h 126"/>
                <a:gd name="T16" fmla="*/ 106 w 212"/>
                <a:gd name="T17" fmla="*/ 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2" h="126">
                  <a:moveTo>
                    <a:pt x="106" y="0"/>
                  </a:moveTo>
                  <a:lnTo>
                    <a:pt x="29" y="58"/>
                  </a:lnTo>
                  <a:lnTo>
                    <a:pt x="0" y="39"/>
                  </a:lnTo>
                  <a:lnTo>
                    <a:pt x="0" y="58"/>
                  </a:lnTo>
                  <a:lnTo>
                    <a:pt x="106" y="126"/>
                  </a:lnTo>
                  <a:lnTo>
                    <a:pt x="212" y="58"/>
                  </a:lnTo>
                  <a:lnTo>
                    <a:pt x="212" y="39"/>
                  </a:lnTo>
                  <a:lnTo>
                    <a:pt x="183" y="58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rgbClr val="00B050"/>
                </a:solidFill>
              </a:endParaRPr>
            </a:p>
          </p:txBody>
        </p:sp>
      </p:grpSp>
      <p:grpSp>
        <p:nvGrpSpPr>
          <p:cNvPr id="209" name="กลุ่ม 2079">
            <a:extLst>
              <a:ext uri="{FF2B5EF4-FFF2-40B4-BE49-F238E27FC236}">
                <a16:creationId xmlns:a16="http://schemas.microsoft.com/office/drawing/2014/main" id="{13D987EC-DB70-DB23-6BB3-2A91359C54F2}"/>
              </a:ext>
            </a:extLst>
          </p:cNvPr>
          <p:cNvGrpSpPr/>
          <p:nvPr/>
        </p:nvGrpSpPr>
        <p:grpSpPr>
          <a:xfrm>
            <a:off x="9489531" y="5323571"/>
            <a:ext cx="988218" cy="988218"/>
            <a:chOff x="11896725" y="5994400"/>
            <a:chExt cx="1317625" cy="1317625"/>
          </a:xfrm>
        </p:grpSpPr>
        <p:sp>
          <p:nvSpPr>
            <p:cNvPr id="210" name="Oval 35">
              <a:extLst>
                <a:ext uri="{FF2B5EF4-FFF2-40B4-BE49-F238E27FC236}">
                  <a16:creationId xmlns:a16="http://schemas.microsoft.com/office/drawing/2014/main" id="{3B1C74CB-92B5-FFDE-EF5A-3B356B002F3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896725" y="5994400"/>
              <a:ext cx="1317625" cy="1317625"/>
            </a:xfrm>
            <a:prstGeom prst="ellipse">
              <a:avLst/>
            </a:prstGeom>
            <a:solidFill>
              <a:srgbClr val="FFC1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rgbClr val="00B050"/>
                </a:solidFill>
              </a:endParaRPr>
            </a:p>
          </p:txBody>
        </p:sp>
        <p:sp>
          <p:nvSpPr>
            <p:cNvPr id="211" name="Freeform 36">
              <a:extLst>
                <a:ext uri="{FF2B5EF4-FFF2-40B4-BE49-F238E27FC236}">
                  <a16:creationId xmlns:a16="http://schemas.microsoft.com/office/drawing/2014/main" id="{9C48F3AE-D561-4D0C-6FCC-B99F57014AB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311063" y="6392863"/>
              <a:ext cx="488950" cy="504825"/>
            </a:xfrm>
            <a:custGeom>
              <a:avLst/>
              <a:gdLst>
                <a:gd name="T0" fmla="*/ 9 w 32"/>
                <a:gd name="T1" fmla="*/ 33 h 33"/>
                <a:gd name="T2" fmla="*/ 6 w 32"/>
                <a:gd name="T3" fmla="*/ 32 h 33"/>
                <a:gd name="T4" fmla="*/ 0 w 32"/>
                <a:gd name="T5" fmla="*/ 23 h 33"/>
                <a:gd name="T6" fmla="*/ 0 w 32"/>
                <a:gd name="T7" fmla="*/ 11 h 33"/>
                <a:gd name="T8" fmla="*/ 7 w 32"/>
                <a:gd name="T9" fmla="*/ 1 h 33"/>
                <a:gd name="T10" fmla="*/ 19 w 32"/>
                <a:gd name="T11" fmla="*/ 1 h 33"/>
                <a:gd name="T12" fmla="*/ 26 w 32"/>
                <a:gd name="T13" fmla="*/ 8 h 33"/>
                <a:gd name="T14" fmla="*/ 27 w 32"/>
                <a:gd name="T15" fmla="*/ 13 h 33"/>
                <a:gd name="T16" fmla="*/ 31 w 32"/>
                <a:gd name="T17" fmla="*/ 13 h 33"/>
                <a:gd name="T18" fmla="*/ 32 w 32"/>
                <a:gd name="T19" fmla="*/ 15 h 33"/>
                <a:gd name="T20" fmla="*/ 31 w 32"/>
                <a:gd name="T21" fmla="*/ 27 h 33"/>
                <a:gd name="T22" fmla="*/ 23 w 32"/>
                <a:gd name="T23" fmla="*/ 33 h 33"/>
                <a:gd name="T24" fmla="*/ 21 w 32"/>
                <a:gd name="T25" fmla="*/ 33 h 33"/>
                <a:gd name="T26" fmla="*/ 9 w 32"/>
                <a:gd name="T27" fmla="*/ 33 h 33"/>
                <a:gd name="T28" fmla="*/ 21 w 32"/>
                <a:gd name="T29" fmla="*/ 24 h 33"/>
                <a:gd name="T30" fmla="*/ 21 w 32"/>
                <a:gd name="T31" fmla="*/ 21 h 33"/>
                <a:gd name="T32" fmla="*/ 10 w 32"/>
                <a:gd name="T33" fmla="*/ 21 h 33"/>
                <a:gd name="T34" fmla="*/ 10 w 32"/>
                <a:gd name="T35" fmla="*/ 24 h 33"/>
                <a:gd name="T36" fmla="*/ 21 w 32"/>
                <a:gd name="T37" fmla="*/ 24 h 33"/>
                <a:gd name="T38" fmla="*/ 16 w 32"/>
                <a:gd name="T39" fmla="*/ 13 h 33"/>
                <a:gd name="T40" fmla="*/ 15 w 32"/>
                <a:gd name="T41" fmla="*/ 9 h 33"/>
                <a:gd name="T42" fmla="*/ 10 w 32"/>
                <a:gd name="T43" fmla="*/ 9 h 33"/>
                <a:gd name="T44" fmla="*/ 10 w 32"/>
                <a:gd name="T45" fmla="*/ 13 h 33"/>
                <a:gd name="T46" fmla="*/ 16 w 32"/>
                <a:gd name="T47" fmla="*/ 1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2" h="33">
                  <a:moveTo>
                    <a:pt x="9" y="33"/>
                  </a:moveTo>
                  <a:cubicBezTo>
                    <a:pt x="8" y="33"/>
                    <a:pt x="7" y="32"/>
                    <a:pt x="6" y="32"/>
                  </a:cubicBezTo>
                  <a:cubicBezTo>
                    <a:pt x="2" y="30"/>
                    <a:pt x="0" y="27"/>
                    <a:pt x="0" y="23"/>
                  </a:cubicBezTo>
                  <a:cubicBezTo>
                    <a:pt x="0" y="21"/>
                    <a:pt x="0" y="12"/>
                    <a:pt x="0" y="11"/>
                  </a:cubicBezTo>
                  <a:cubicBezTo>
                    <a:pt x="0" y="6"/>
                    <a:pt x="3" y="2"/>
                    <a:pt x="7" y="1"/>
                  </a:cubicBezTo>
                  <a:cubicBezTo>
                    <a:pt x="9" y="0"/>
                    <a:pt x="17" y="0"/>
                    <a:pt x="19" y="1"/>
                  </a:cubicBezTo>
                  <a:cubicBezTo>
                    <a:pt x="22" y="2"/>
                    <a:pt x="25" y="4"/>
                    <a:pt x="26" y="8"/>
                  </a:cubicBezTo>
                  <a:cubicBezTo>
                    <a:pt x="26" y="10"/>
                    <a:pt x="26" y="12"/>
                    <a:pt x="27" y="13"/>
                  </a:cubicBezTo>
                  <a:cubicBezTo>
                    <a:pt x="29" y="13"/>
                    <a:pt x="30" y="13"/>
                    <a:pt x="31" y="13"/>
                  </a:cubicBezTo>
                  <a:cubicBezTo>
                    <a:pt x="31" y="13"/>
                    <a:pt x="32" y="14"/>
                    <a:pt x="32" y="15"/>
                  </a:cubicBezTo>
                  <a:cubicBezTo>
                    <a:pt x="32" y="24"/>
                    <a:pt x="32" y="25"/>
                    <a:pt x="31" y="27"/>
                  </a:cubicBezTo>
                  <a:cubicBezTo>
                    <a:pt x="29" y="30"/>
                    <a:pt x="26" y="33"/>
                    <a:pt x="23" y="33"/>
                  </a:cubicBezTo>
                  <a:cubicBezTo>
                    <a:pt x="22" y="33"/>
                    <a:pt x="22" y="33"/>
                    <a:pt x="21" y="33"/>
                  </a:cubicBezTo>
                  <a:cubicBezTo>
                    <a:pt x="21" y="33"/>
                    <a:pt x="11" y="33"/>
                    <a:pt x="9" y="33"/>
                  </a:cubicBezTo>
                  <a:close/>
                  <a:moveTo>
                    <a:pt x="21" y="24"/>
                  </a:moveTo>
                  <a:cubicBezTo>
                    <a:pt x="24" y="24"/>
                    <a:pt x="24" y="21"/>
                    <a:pt x="21" y="21"/>
                  </a:cubicBezTo>
                  <a:cubicBezTo>
                    <a:pt x="18" y="21"/>
                    <a:pt x="14" y="21"/>
                    <a:pt x="10" y="21"/>
                  </a:cubicBezTo>
                  <a:cubicBezTo>
                    <a:pt x="7" y="21"/>
                    <a:pt x="8" y="24"/>
                    <a:pt x="10" y="24"/>
                  </a:cubicBezTo>
                  <a:cubicBezTo>
                    <a:pt x="12" y="24"/>
                    <a:pt x="21" y="24"/>
                    <a:pt x="21" y="24"/>
                  </a:cubicBezTo>
                  <a:close/>
                  <a:moveTo>
                    <a:pt x="16" y="13"/>
                  </a:moveTo>
                  <a:cubicBezTo>
                    <a:pt x="18" y="12"/>
                    <a:pt x="18" y="9"/>
                    <a:pt x="15" y="9"/>
                  </a:cubicBezTo>
                  <a:cubicBezTo>
                    <a:pt x="15" y="9"/>
                    <a:pt x="10" y="9"/>
                    <a:pt x="10" y="9"/>
                  </a:cubicBezTo>
                  <a:cubicBezTo>
                    <a:pt x="7" y="9"/>
                    <a:pt x="8" y="13"/>
                    <a:pt x="10" y="13"/>
                  </a:cubicBezTo>
                  <a:cubicBezTo>
                    <a:pt x="10" y="13"/>
                    <a:pt x="15" y="13"/>
                    <a:pt x="16" y="1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rgbClr val="00B050"/>
                </a:solidFill>
              </a:endParaRPr>
            </a:p>
          </p:txBody>
        </p:sp>
      </p:grpSp>
      <p:grpSp>
        <p:nvGrpSpPr>
          <p:cNvPr id="212" name="กลุ่ม 666">
            <a:extLst>
              <a:ext uri="{FF2B5EF4-FFF2-40B4-BE49-F238E27FC236}">
                <a16:creationId xmlns:a16="http://schemas.microsoft.com/office/drawing/2014/main" id="{EEC4F46B-5F4D-5CF2-DE09-2C7441330982}"/>
              </a:ext>
            </a:extLst>
          </p:cNvPr>
          <p:cNvGrpSpPr/>
          <p:nvPr/>
        </p:nvGrpSpPr>
        <p:grpSpPr>
          <a:xfrm>
            <a:off x="9489531" y="3865057"/>
            <a:ext cx="988218" cy="988218"/>
            <a:chOff x="11896725" y="4049713"/>
            <a:chExt cx="1317625" cy="1317625"/>
          </a:xfrm>
        </p:grpSpPr>
        <p:sp>
          <p:nvSpPr>
            <p:cNvPr id="213" name="Oval 37">
              <a:extLst>
                <a:ext uri="{FF2B5EF4-FFF2-40B4-BE49-F238E27FC236}">
                  <a16:creationId xmlns:a16="http://schemas.microsoft.com/office/drawing/2014/main" id="{557D5E45-F265-47D9-25A9-DA54604B7B7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896725" y="4049713"/>
              <a:ext cx="1317625" cy="1317625"/>
            </a:xfrm>
            <a:prstGeom prst="ellipse">
              <a:avLst/>
            </a:prstGeom>
            <a:solidFill>
              <a:srgbClr val="1F96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rgbClr val="00B050"/>
                </a:solidFill>
              </a:endParaRPr>
            </a:p>
          </p:txBody>
        </p:sp>
        <p:sp>
          <p:nvSpPr>
            <p:cNvPr id="214" name="Freeform 38">
              <a:extLst>
                <a:ext uri="{FF2B5EF4-FFF2-40B4-BE49-F238E27FC236}">
                  <a16:creationId xmlns:a16="http://schemas.microsoft.com/office/drawing/2014/main" id="{95B672C6-4455-FBA0-3C2F-CF061693F8E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295188" y="4432300"/>
              <a:ext cx="520700" cy="536575"/>
            </a:xfrm>
            <a:custGeom>
              <a:avLst/>
              <a:gdLst>
                <a:gd name="T0" fmla="*/ 32 w 34"/>
                <a:gd name="T1" fmla="*/ 20 h 35"/>
                <a:gd name="T2" fmla="*/ 33 w 34"/>
                <a:gd name="T3" fmla="*/ 18 h 35"/>
                <a:gd name="T4" fmla="*/ 17 w 34"/>
                <a:gd name="T5" fmla="*/ 2 h 35"/>
                <a:gd name="T6" fmla="*/ 14 w 34"/>
                <a:gd name="T7" fmla="*/ 2 h 35"/>
                <a:gd name="T8" fmla="*/ 9 w 34"/>
                <a:gd name="T9" fmla="*/ 0 h 35"/>
                <a:gd name="T10" fmla="*/ 0 w 34"/>
                <a:gd name="T11" fmla="*/ 10 h 35"/>
                <a:gd name="T12" fmla="*/ 1 w 34"/>
                <a:gd name="T13" fmla="*/ 14 h 35"/>
                <a:gd name="T14" fmla="*/ 1 w 34"/>
                <a:gd name="T15" fmla="*/ 18 h 35"/>
                <a:gd name="T16" fmla="*/ 17 w 34"/>
                <a:gd name="T17" fmla="*/ 34 h 35"/>
                <a:gd name="T18" fmla="*/ 20 w 34"/>
                <a:gd name="T19" fmla="*/ 34 h 35"/>
                <a:gd name="T20" fmla="*/ 25 w 34"/>
                <a:gd name="T21" fmla="*/ 35 h 35"/>
                <a:gd name="T22" fmla="*/ 34 w 34"/>
                <a:gd name="T23" fmla="*/ 26 h 35"/>
                <a:gd name="T24" fmla="*/ 32 w 34"/>
                <a:gd name="T25" fmla="*/ 20 h 35"/>
                <a:gd name="T26" fmla="*/ 21 w 34"/>
                <a:gd name="T27" fmla="*/ 27 h 35"/>
                <a:gd name="T28" fmla="*/ 14 w 34"/>
                <a:gd name="T29" fmla="*/ 27 h 35"/>
                <a:gd name="T30" fmla="*/ 9 w 34"/>
                <a:gd name="T31" fmla="*/ 23 h 35"/>
                <a:gd name="T32" fmla="*/ 12 w 34"/>
                <a:gd name="T33" fmla="*/ 22 h 35"/>
                <a:gd name="T34" fmla="*/ 13 w 34"/>
                <a:gd name="T35" fmla="*/ 23 h 35"/>
                <a:gd name="T36" fmla="*/ 20 w 34"/>
                <a:gd name="T37" fmla="*/ 23 h 35"/>
                <a:gd name="T38" fmla="*/ 20 w 34"/>
                <a:gd name="T39" fmla="*/ 21 h 35"/>
                <a:gd name="T40" fmla="*/ 13 w 34"/>
                <a:gd name="T41" fmla="*/ 19 h 35"/>
                <a:gd name="T42" fmla="*/ 10 w 34"/>
                <a:gd name="T43" fmla="*/ 10 h 35"/>
                <a:gd name="T44" fmla="*/ 16 w 34"/>
                <a:gd name="T45" fmla="*/ 7 h 35"/>
                <a:gd name="T46" fmla="*/ 24 w 34"/>
                <a:gd name="T47" fmla="*/ 12 h 35"/>
                <a:gd name="T48" fmla="*/ 23 w 34"/>
                <a:gd name="T49" fmla="*/ 14 h 35"/>
                <a:gd name="T50" fmla="*/ 20 w 34"/>
                <a:gd name="T51" fmla="*/ 12 h 35"/>
                <a:gd name="T52" fmla="*/ 14 w 34"/>
                <a:gd name="T53" fmla="*/ 11 h 35"/>
                <a:gd name="T54" fmla="*/ 14 w 34"/>
                <a:gd name="T55" fmla="*/ 14 h 35"/>
                <a:gd name="T56" fmla="*/ 22 w 34"/>
                <a:gd name="T57" fmla="*/ 17 h 35"/>
                <a:gd name="T58" fmla="*/ 25 w 34"/>
                <a:gd name="T59" fmla="*/ 22 h 35"/>
                <a:gd name="T60" fmla="*/ 21 w 34"/>
                <a:gd name="T61" fmla="*/ 27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4" h="35">
                  <a:moveTo>
                    <a:pt x="32" y="20"/>
                  </a:moveTo>
                  <a:cubicBezTo>
                    <a:pt x="33" y="20"/>
                    <a:pt x="33" y="19"/>
                    <a:pt x="33" y="18"/>
                  </a:cubicBezTo>
                  <a:cubicBezTo>
                    <a:pt x="33" y="9"/>
                    <a:pt x="25" y="2"/>
                    <a:pt x="17" y="2"/>
                  </a:cubicBezTo>
                  <a:cubicBezTo>
                    <a:pt x="16" y="2"/>
                    <a:pt x="15" y="2"/>
                    <a:pt x="14" y="2"/>
                  </a:cubicBezTo>
                  <a:cubicBezTo>
                    <a:pt x="13" y="1"/>
                    <a:pt x="11" y="0"/>
                    <a:pt x="9" y="0"/>
                  </a:cubicBezTo>
                  <a:cubicBezTo>
                    <a:pt x="4" y="0"/>
                    <a:pt x="0" y="5"/>
                    <a:pt x="0" y="10"/>
                  </a:cubicBezTo>
                  <a:cubicBezTo>
                    <a:pt x="0" y="11"/>
                    <a:pt x="0" y="13"/>
                    <a:pt x="1" y="14"/>
                  </a:cubicBezTo>
                  <a:cubicBezTo>
                    <a:pt x="1" y="16"/>
                    <a:pt x="1" y="17"/>
                    <a:pt x="1" y="18"/>
                  </a:cubicBezTo>
                  <a:cubicBezTo>
                    <a:pt x="1" y="27"/>
                    <a:pt x="8" y="34"/>
                    <a:pt x="17" y="34"/>
                  </a:cubicBezTo>
                  <a:cubicBezTo>
                    <a:pt x="18" y="34"/>
                    <a:pt x="19" y="34"/>
                    <a:pt x="20" y="34"/>
                  </a:cubicBezTo>
                  <a:cubicBezTo>
                    <a:pt x="21" y="34"/>
                    <a:pt x="23" y="35"/>
                    <a:pt x="25" y="35"/>
                  </a:cubicBezTo>
                  <a:cubicBezTo>
                    <a:pt x="30" y="35"/>
                    <a:pt x="34" y="31"/>
                    <a:pt x="34" y="26"/>
                  </a:cubicBezTo>
                  <a:cubicBezTo>
                    <a:pt x="34" y="24"/>
                    <a:pt x="33" y="22"/>
                    <a:pt x="32" y="20"/>
                  </a:cubicBezTo>
                  <a:close/>
                  <a:moveTo>
                    <a:pt x="21" y="27"/>
                  </a:moveTo>
                  <a:cubicBezTo>
                    <a:pt x="19" y="28"/>
                    <a:pt x="16" y="28"/>
                    <a:pt x="14" y="27"/>
                  </a:cubicBezTo>
                  <a:cubicBezTo>
                    <a:pt x="10" y="27"/>
                    <a:pt x="9" y="25"/>
                    <a:pt x="9" y="23"/>
                  </a:cubicBezTo>
                  <a:cubicBezTo>
                    <a:pt x="8" y="21"/>
                    <a:pt x="11" y="20"/>
                    <a:pt x="12" y="22"/>
                  </a:cubicBezTo>
                  <a:cubicBezTo>
                    <a:pt x="13" y="22"/>
                    <a:pt x="13" y="23"/>
                    <a:pt x="13" y="23"/>
                  </a:cubicBezTo>
                  <a:cubicBezTo>
                    <a:pt x="15" y="25"/>
                    <a:pt x="19" y="25"/>
                    <a:pt x="20" y="23"/>
                  </a:cubicBezTo>
                  <a:cubicBezTo>
                    <a:pt x="21" y="22"/>
                    <a:pt x="21" y="22"/>
                    <a:pt x="20" y="21"/>
                  </a:cubicBezTo>
                  <a:cubicBezTo>
                    <a:pt x="19" y="20"/>
                    <a:pt x="19" y="20"/>
                    <a:pt x="13" y="19"/>
                  </a:cubicBezTo>
                  <a:cubicBezTo>
                    <a:pt x="8" y="17"/>
                    <a:pt x="8" y="13"/>
                    <a:pt x="10" y="10"/>
                  </a:cubicBezTo>
                  <a:cubicBezTo>
                    <a:pt x="11" y="8"/>
                    <a:pt x="13" y="8"/>
                    <a:pt x="16" y="7"/>
                  </a:cubicBezTo>
                  <a:cubicBezTo>
                    <a:pt x="20" y="7"/>
                    <a:pt x="24" y="9"/>
                    <a:pt x="24" y="12"/>
                  </a:cubicBezTo>
                  <a:cubicBezTo>
                    <a:pt x="24" y="13"/>
                    <a:pt x="24" y="13"/>
                    <a:pt x="23" y="14"/>
                  </a:cubicBezTo>
                  <a:cubicBezTo>
                    <a:pt x="21" y="14"/>
                    <a:pt x="21" y="13"/>
                    <a:pt x="20" y="12"/>
                  </a:cubicBezTo>
                  <a:cubicBezTo>
                    <a:pt x="18" y="10"/>
                    <a:pt x="15" y="11"/>
                    <a:pt x="14" y="11"/>
                  </a:cubicBezTo>
                  <a:cubicBezTo>
                    <a:pt x="13" y="12"/>
                    <a:pt x="13" y="14"/>
                    <a:pt x="14" y="14"/>
                  </a:cubicBezTo>
                  <a:cubicBezTo>
                    <a:pt x="15" y="15"/>
                    <a:pt x="20" y="16"/>
                    <a:pt x="22" y="17"/>
                  </a:cubicBezTo>
                  <a:cubicBezTo>
                    <a:pt x="24" y="18"/>
                    <a:pt x="25" y="19"/>
                    <a:pt x="25" y="22"/>
                  </a:cubicBezTo>
                  <a:cubicBezTo>
                    <a:pt x="25" y="24"/>
                    <a:pt x="24" y="26"/>
                    <a:pt x="21" y="2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rgbClr val="00B050"/>
                </a:solidFill>
              </a:endParaRPr>
            </a:p>
          </p:txBody>
        </p:sp>
      </p:grpSp>
      <p:grpSp>
        <p:nvGrpSpPr>
          <p:cNvPr id="215" name="กลุ่ม 2080">
            <a:extLst>
              <a:ext uri="{FF2B5EF4-FFF2-40B4-BE49-F238E27FC236}">
                <a16:creationId xmlns:a16="http://schemas.microsoft.com/office/drawing/2014/main" id="{FF6082F6-E0D8-7C6F-C41A-B20F18046F67}"/>
              </a:ext>
            </a:extLst>
          </p:cNvPr>
          <p:cNvGrpSpPr/>
          <p:nvPr/>
        </p:nvGrpSpPr>
        <p:grpSpPr>
          <a:xfrm>
            <a:off x="11063536" y="5323571"/>
            <a:ext cx="987028" cy="988218"/>
            <a:chOff x="13995400" y="5994400"/>
            <a:chExt cx="1316037" cy="1317625"/>
          </a:xfrm>
        </p:grpSpPr>
        <p:sp>
          <p:nvSpPr>
            <p:cNvPr id="216" name="Oval 39">
              <a:extLst>
                <a:ext uri="{FF2B5EF4-FFF2-40B4-BE49-F238E27FC236}">
                  <a16:creationId xmlns:a16="http://schemas.microsoft.com/office/drawing/2014/main" id="{002F836B-0952-60B7-4DE7-DF7523DB0B8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995400" y="5994400"/>
              <a:ext cx="1316037" cy="1317625"/>
            </a:xfrm>
            <a:prstGeom prst="ellipse">
              <a:avLst/>
            </a:prstGeom>
            <a:solidFill>
              <a:srgbClr val="7D57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rgbClr val="00B050"/>
                </a:solidFill>
              </a:endParaRPr>
            </a:p>
          </p:txBody>
        </p:sp>
        <p:sp>
          <p:nvSpPr>
            <p:cNvPr id="217" name="Freeform 40">
              <a:extLst>
                <a:ext uri="{FF2B5EF4-FFF2-40B4-BE49-F238E27FC236}">
                  <a16:creationId xmlns:a16="http://schemas.microsoft.com/office/drawing/2014/main" id="{6AE0447A-B5D0-5281-CD00-DDB93110559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392275" y="6392863"/>
              <a:ext cx="520700" cy="504825"/>
            </a:xfrm>
            <a:custGeom>
              <a:avLst/>
              <a:gdLst>
                <a:gd name="T0" fmla="*/ 28 w 34"/>
                <a:gd name="T1" fmla="*/ 0 h 33"/>
                <a:gd name="T2" fmla="*/ 5 w 34"/>
                <a:gd name="T3" fmla="*/ 0 h 33"/>
                <a:gd name="T4" fmla="*/ 0 w 34"/>
                <a:gd name="T5" fmla="*/ 5 h 33"/>
                <a:gd name="T6" fmla="*/ 0 w 34"/>
                <a:gd name="T7" fmla="*/ 28 h 33"/>
                <a:gd name="T8" fmla="*/ 5 w 34"/>
                <a:gd name="T9" fmla="*/ 33 h 33"/>
                <a:gd name="T10" fmla="*/ 28 w 34"/>
                <a:gd name="T11" fmla="*/ 33 h 33"/>
                <a:gd name="T12" fmla="*/ 34 w 34"/>
                <a:gd name="T13" fmla="*/ 28 h 33"/>
                <a:gd name="T14" fmla="*/ 34 w 34"/>
                <a:gd name="T15" fmla="*/ 5 h 33"/>
                <a:gd name="T16" fmla="*/ 28 w 34"/>
                <a:gd name="T17" fmla="*/ 0 h 33"/>
                <a:gd name="T18" fmla="*/ 24 w 34"/>
                <a:gd name="T19" fmla="*/ 4 h 33"/>
                <a:gd name="T20" fmla="*/ 25 w 34"/>
                <a:gd name="T21" fmla="*/ 3 h 33"/>
                <a:gd name="T22" fmla="*/ 29 w 34"/>
                <a:gd name="T23" fmla="*/ 3 h 33"/>
                <a:gd name="T24" fmla="*/ 30 w 34"/>
                <a:gd name="T25" fmla="*/ 4 h 33"/>
                <a:gd name="T26" fmla="*/ 30 w 34"/>
                <a:gd name="T27" fmla="*/ 8 h 33"/>
                <a:gd name="T28" fmla="*/ 29 w 34"/>
                <a:gd name="T29" fmla="*/ 9 h 33"/>
                <a:gd name="T30" fmla="*/ 25 w 34"/>
                <a:gd name="T31" fmla="*/ 9 h 33"/>
                <a:gd name="T32" fmla="*/ 24 w 34"/>
                <a:gd name="T33" fmla="*/ 8 h 33"/>
                <a:gd name="T34" fmla="*/ 24 w 34"/>
                <a:gd name="T35" fmla="*/ 4 h 33"/>
                <a:gd name="T36" fmla="*/ 11 w 34"/>
                <a:gd name="T37" fmla="*/ 14 h 33"/>
                <a:gd name="T38" fmla="*/ 17 w 34"/>
                <a:gd name="T39" fmla="*/ 10 h 33"/>
                <a:gd name="T40" fmla="*/ 23 w 34"/>
                <a:gd name="T41" fmla="*/ 14 h 33"/>
                <a:gd name="T42" fmla="*/ 24 w 34"/>
                <a:gd name="T43" fmla="*/ 17 h 33"/>
                <a:gd name="T44" fmla="*/ 17 w 34"/>
                <a:gd name="T45" fmla="*/ 23 h 33"/>
                <a:gd name="T46" fmla="*/ 10 w 34"/>
                <a:gd name="T47" fmla="*/ 17 h 33"/>
                <a:gd name="T48" fmla="*/ 11 w 34"/>
                <a:gd name="T49" fmla="*/ 14 h 33"/>
                <a:gd name="T50" fmla="*/ 30 w 34"/>
                <a:gd name="T51" fmla="*/ 28 h 33"/>
                <a:gd name="T52" fmla="*/ 28 w 34"/>
                <a:gd name="T53" fmla="*/ 30 h 33"/>
                <a:gd name="T54" fmla="*/ 5 w 34"/>
                <a:gd name="T55" fmla="*/ 30 h 33"/>
                <a:gd name="T56" fmla="*/ 4 w 34"/>
                <a:gd name="T57" fmla="*/ 28 h 33"/>
                <a:gd name="T58" fmla="*/ 4 w 34"/>
                <a:gd name="T59" fmla="*/ 14 h 33"/>
                <a:gd name="T60" fmla="*/ 7 w 34"/>
                <a:gd name="T61" fmla="*/ 14 h 33"/>
                <a:gd name="T62" fmla="*/ 7 w 34"/>
                <a:gd name="T63" fmla="*/ 17 h 33"/>
                <a:gd name="T64" fmla="*/ 17 w 34"/>
                <a:gd name="T65" fmla="*/ 27 h 33"/>
                <a:gd name="T66" fmla="*/ 27 w 34"/>
                <a:gd name="T67" fmla="*/ 17 h 33"/>
                <a:gd name="T68" fmla="*/ 27 w 34"/>
                <a:gd name="T69" fmla="*/ 14 h 33"/>
                <a:gd name="T70" fmla="*/ 30 w 34"/>
                <a:gd name="T71" fmla="*/ 14 h 33"/>
                <a:gd name="T72" fmla="*/ 30 w 34"/>
                <a:gd name="T73" fmla="*/ 28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4" h="33">
                  <a:moveTo>
                    <a:pt x="28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31"/>
                    <a:pt x="2" y="33"/>
                    <a:pt x="5" y="33"/>
                  </a:cubicBezTo>
                  <a:cubicBezTo>
                    <a:pt x="28" y="33"/>
                    <a:pt x="28" y="33"/>
                    <a:pt x="28" y="33"/>
                  </a:cubicBezTo>
                  <a:cubicBezTo>
                    <a:pt x="31" y="33"/>
                    <a:pt x="34" y="31"/>
                    <a:pt x="34" y="28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4" y="2"/>
                    <a:pt x="31" y="0"/>
                    <a:pt x="28" y="0"/>
                  </a:cubicBezTo>
                  <a:close/>
                  <a:moveTo>
                    <a:pt x="24" y="4"/>
                  </a:moveTo>
                  <a:cubicBezTo>
                    <a:pt x="24" y="4"/>
                    <a:pt x="24" y="3"/>
                    <a:pt x="25" y="3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30" y="3"/>
                    <a:pt x="30" y="4"/>
                    <a:pt x="30" y="4"/>
                  </a:cubicBezTo>
                  <a:cubicBezTo>
                    <a:pt x="30" y="8"/>
                    <a:pt x="30" y="8"/>
                    <a:pt x="30" y="8"/>
                  </a:cubicBezTo>
                  <a:cubicBezTo>
                    <a:pt x="30" y="9"/>
                    <a:pt x="30" y="9"/>
                    <a:pt x="29" y="9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24" y="9"/>
                    <a:pt x="24" y="9"/>
                    <a:pt x="24" y="8"/>
                  </a:cubicBezTo>
                  <a:lnTo>
                    <a:pt x="24" y="4"/>
                  </a:lnTo>
                  <a:close/>
                  <a:moveTo>
                    <a:pt x="11" y="14"/>
                  </a:moveTo>
                  <a:cubicBezTo>
                    <a:pt x="12" y="12"/>
                    <a:pt x="14" y="10"/>
                    <a:pt x="17" y="10"/>
                  </a:cubicBezTo>
                  <a:cubicBezTo>
                    <a:pt x="20" y="10"/>
                    <a:pt x="22" y="12"/>
                    <a:pt x="23" y="14"/>
                  </a:cubicBezTo>
                  <a:cubicBezTo>
                    <a:pt x="23" y="15"/>
                    <a:pt x="24" y="16"/>
                    <a:pt x="24" y="17"/>
                  </a:cubicBezTo>
                  <a:cubicBezTo>
                    <a:pt x="24" y="20"/>
                    <a:pt x="21" y="23"/>
                    <a:pt x="17" y="23"/>
                  </a:cubicBezTo>
                  <a:cubicBezTo>
                    <a:pt x="13" y="23"/>
                    <a:pt x="10" y="20"/>
                    <a:pt x="10" y="17"/>
                  </a:cubicBezTo>
                  <a:cubicBezTo>
                    <a:pt x="10" y="16"/>
                    <a:pt x="10" y="15"/>
                    <a:pt x="11" y="14"/>
                  </a:cubicBezTo>
                  <a:close/>
                  <a:moveTo>
                    <a:pt x="30" y="28"/>
                  </a:moveTo>
                  <a:cubicBezTo>
                    <a:pt x="30" y="29"/>
                    <a:pt x="29" y="30"/>
                    <a:pt x="28" y="30"/>
                  </a:cubicBezTo>
                  <a:cubicBezTo>
                    <a:pt x="5" y="30"/>
                    <a:pt x="5" y="30"/>
                    <a:pt x="5" y="30"/>
                  </a:cubicBezTo>
                  <a:cubicBezTo>
                    <a:pt x="4" y="30"/>
                    <a:pt x="4" y="29"/>
                    <a:pt x="4" y="28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5"/>
                    <a:pt x="7" y="16"/>
                    <a:pt x="7" y="17"/>
                  </a:cubicBezTo>
                  <a:cubicBezTo>
                    <a:pt x="7" y="22"/>
                    <a:pt x="11" y="27"/>
                    <a:pt x="17" y="27"/>
                  </a:cubicBezTo>
                  <a:cubicBezTo>
                    <a:pt x="22" y="27"/>
                    <a:pt x="27" y="22"/>
                    <a:pt x="27" y="17"/>
                  </a:cubicBezTo>
                  <a:cubicBezTo>
                    <a:pt x="27" y="16"/>
                    <a:pt x="27" y="15"/>
                    <a:pt x="27" y="14"/>
                  </a:cubicBezTo>
                  <a:cubicBezTo>
                    <a:pt x="30" y="14"/>
                    <a:pt x="30" y="14"/>
                    <a:pt x="30" y="14"/>
                  </a:cubicBezTo>
                  <a:lnTo>
                    <a:pt x="30" y="2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rgbClr val="00B050"/>
                </a:solidFill>
              </a:endParaRPr>
            </a:p>
          </p:txBody>
        </p:sp>
      </p:grpSp>
      <p:grpSp>
        <p:nvGrpSpPr>
          <p:cNvPr id="218" name="กลุ่ม 2087">
            <a:extLst>
              <a:ext uri="{FF2B5EF4-FFF2-40B4-BE49-F238E27FC236}">
                <a16:creationId xmlns:a16="http://schemas.microsoft.com/office/drawing/2014/main" id="{6D613DBF-65BB-746E-E94E-B3ED78913F73}"/>
              </a:ext>
            </a:extLst>
          </p:cNvPr>
          <p:cNvGrpSpPr/>
          <p:nvPr/>
        </p:nvGrpSpPr>
        <p:grpSpPr>
          <a:xfrm>
            <a:off x="7916716" y="6782087"/>
            <a:ext cx="987028" cy="988218"/>
            <a:chOff x="9799638" y="7939088"/>
            <a:chExt cx="1316037" cy="1317625"/>
          </a:xfrm>
        </p:grpSpPr>
        <p:sp>
          <p:nvSpPr>
            <p:cNvPr id="219" name="Oval 41">
              <a:extLst>
                <a:ext uri="{FF2B5EF4-FFF2-40B4-BE49-F238E27FC236}">
                  <a16:creationId xmlns:a16="http://schemas.microsoft.com/office/drawing/2014/main" id="{92EDB35C-6006-A6F1-8D25-9EC4DB41C29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799638" y="7939088"/>
              <a:ext cx="1316037" cy="1317625"/>
            </a:xfrm>
            <a:prstGeom prst="ellipse">
              <a:avLst/>
            </a:prstGeom>
            <a:solidFill>
              <a:srgbClr val="28B6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rgbClr val="00B050"/>
                </a:solidFill>
              </a:endParaRPr>
            </a:p>
          </p:txBody>
        </p:sp>
        <p:sp>
          <p:nvSpPr>
            <p:cNvPr id="220" name="Freeform 42">
              <a:extLst>
                <a:ext uri="{FF2B5EF4-FFF2-40B4-BE49-F238E27FC236}">
                  <a16:creationId xmlns:a16="http://schemas.microsoft.com/office/drawing/2014/main" id="{CF893DAF-6F5A-C07A-E713-F0C3783904EF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82225" y="8353425"/>
              <a:ext cx="550862" cy="474663"/>
            </a:xfrm>
            <a:custGeom>
              <a:avLst/>
              <a:gdLst>
                <a:gd name="T0" fmla="*/ 35 w 36"/>
                <a:gd name="T1" fmla="*/ 7 h 31"/>
                <a:gd name="T2" fmla="*/ 16 w 36"/>
                <a:gd name="T3" fmla="*/ 31 h 31"/>
                <a:gd name="T4" fmla="*/ 11 w 36"/>
                <a:gd name="T5" fmla="*/ 25 h 31"/>
                <a:gd name="T6" fmla="*/ 5 w 36"/>
                <a:gd name="T7" fmla="*/ 9 h 31"/>
                <a:gd name="T8" fmla="*/ 2 w 36"/>
                <a:gd name="T9" fmla="*/ 11 h 31"/>
                <a:gd name="T10" fmla="*/ 0 w 36"/>
                <a:gd name="T11" fmla="*/ 9 h 31"/>
                <a:gd name="T12" fmla="*/ 10 w 36"/>
                <a:gd name="T13" fmla="*/ 1 h 31"/>
                <a:gd name="T14" fmla="*/ 16 w 36"/>
                <a:gd name="T15" fmla="*/ 6 h 31"/>
                <a:gd name="T16" fmla="*/ 20 w 36"/>
                <a:gd name="T17" fmla="*/ 20 h 31"/>
                <a:gd name="T18" fmla="*/ 25 w 36"/>
                <a:gd name="T19" fmla="*/ 11 h 31"/>
                <a:gd name="T20" fmla="*/ 20 w 36"/>
                <a:gd name="T21" fmla="*/ 9 h 31"/>
                <a:gd name="T22" fmla="*/ 30 w 36"/>
                <a:gd name="T23" fmla="*/ 0 h 31"/>
                <a:gd name="T24" fmla="*/ 35 w 36"/>
                <a:gd name="T25" fmla="*/ 7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" h="31">
                  <a:moveTo>
                    <a:pt x="35" y="7"/>
                  </a:moveTo>
                  <a:cubicBezTo>
                    <a:pt x="35" y="14"/>
                    <a:pt x="23" y="31"/>
                    <a:pt x="16" y="31"/>
                  </a:cubicBezTo>
                  <a:cubicBezTo>
                    <a:pt x="14" y="31"/>
                    <a:pt x="12" y="29"/>
                    <a:pt x="11" y="25"/>
                  </a:cubicBezTo>
                  <a:cubicBezTo>
                    <a:pt x="8" y="15"/>
                    <a:pt x="7" y="9"/>
                    <a:pt x="5" y="9"/>
                  </a:cubicBezTo>
                  <a:cubicBezTo>
                    <a:pt x="4" y="9"/>
                    <a:pt x="3" y="10"/>
                    <a:pt x="2" y="11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5" y="5"/>
                    <a:pt x="8" y="1"/>
                    <a:pt x="10" y="1"/>
                  </a:cubicBezTo>
                  <a:cubicBezTo>
                    <a:pt x="13" y="1"/>
                    <a:pt x="15" y="2"/>
                    <a:pt x="16" y="6"/>
                  </a:cubicBezTo>
                  <a:cubicBezTo>
                    <a:pt x="16" y="12"/>
                    <a:pt x="18" y="20"/>
                    <a:pt x="20" y="20"/>
                  </a:cubicBezTo>
                  <a:cubicBezTo>
                    <a:pt x="21" y="20"/>
                    <a:pt x="25" y="13"/>
                    <a:pt x="25" y="11"/>
                  </a:cubicBezTo>
                  <a:cubicBezTo>
                    <a:pt x="26" y="8"/>
                    <a:pt x="23" y="8"/>
                    <a:pt x="20" y="9"/>
                  </a:cubicBezTo>
                  <a:cubicBezTo>
                    <a:pt x="22" y="3"/>
                    <a:pt x="25" y="0"/>
                    <a:pt x="30" y="0"/>
                  </a:cubicBezTo>
                  <a:cubicBezTo>
                    <a:pt x="34" y="1"/>
                    <a:pt x="36" y="3"/>
                    <a:pt x="35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rgbClr val="00B050"/>
                </a:solidFill>
              </a:endParaRPr>
            </a:p>
          </p:txBody>
        </p:sp>
      </p:grpSp>
      <p:grpSp>
        <p:nvGrpSpPr>
          <p:cNvPr id="221" name="กลุ่ม 667">
            <a:extLst>
              <a:ext uri="{FF2B5EF4-FFF2-40B4-BE49-F238E27FC236}">
                <a16:creationId xmlns:a16="http://schemas.microsoft.com/office/drawing/2014/main" id="{FA119244-A5A9-FB0F-972B-D799EC01ED7A}"/>
              </a:ext>
            </a:extLst>
          </p:cNvPr>
          <p:cNvGrpSpPr/>
          <p:nvPr/>
        </p:nvGrpSpPr>
        <p:grpSpPr>
          <a:xfrm>
            <a:off x="11063536" y="3865057"/>
            <a:ext cx="987028" cy="988218"/>
            <a:chOff x="13995400" y="4049713"/>
            <a:chExt cx="1316037" cy="1317625"/>
          </a:xfrm>
        </p:grpSpPr>
        <p:sp>
          <p:nvSpPr>
            <p:cNvPr id="222" name="Oval 43">
              <a:extLst>
                <a:ext uri="{FF2B5EF4-FFF2-40B4-BE49-F238E27FC236}">
                  <a16:creationId xmlns:a16="http://schemas.microsoft.com/office/drawing/2014/main" id="{8609092C-8A78-0D83-8A98-69A54CCCDA4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995400" y="4049713"/>
              <a:ext cx="1316037" cy="1317625"/>
            </a:xfrm>
            <a:prstGeom prst="ellipse">
              <a:avLst/>
            </a:prstGeom>
            <a:solidFill>
              <a:srgbClr val="209E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rgbClr val="00B050"/>
                </a:solidFill>
              </a:endParaRPr>
            </a:p>
          </p:txBody>
        </p:sp>
        <p:sp>
          <p:nvSpPr>
            <p:cNvPr id="223" name="Freeform 44">
              <a:extLst>
                <a:ext uri="{FF2B5EF4-FFF2-40B4-BE49-F238E27FC236}">
                  <a16:creationId xmlns:a16="http://schemas.microsoft.com/office/drawing/2014/main" id="{63491DFE-FD2F-C41C-6320-BFDD92F52E3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331950" y="4402138"/>
              <a:ext cx="612775" cy="566738"/>
            </a:xfrm>
            <a:custGeom>
              <a:avLst/>
              <a:gdLst>
                <a:gd name="T0" fmla="*/ 3 w 40"/>
                <a:gd name="T1" fmla="*/ 37 h 37"/>
                <a:gd name="T2" fmla="*/ 4 w 40"/>
                <a:gd name="T3" fmla="*/ 35 h 37"/>
                <a:gd name="T4" fmla="*/ 6 w 40"/>
                <a:gd name="T5" fmla="*/ 29 h 37"/>
                <a:gd name="T6" fmla="*/ 6 w 40"/>
                <a:gd name="T7" fmla="*/ 28 h 37"/>
                <a:gd name="T8" fmla="*/ 17 w 40"/>
                <a:gd name="T9" fmla="*/ 3 h 37"/>
                <a:gd name="T10" fmla="*/ 38 w 40"/>
                <a:gd name="T11" fmla="*/ 16 h 37"/>
                <a:gd name="T12" fmla="*/ 24 w 40"/>
                <a:gd name="T13" fmla="*/ 37 h 37"/>
                <a:gd name="T14" fmla="*/ 13 w 40"/>
                <a:gd name="T15" fmla="*/ 35 h 37"/>
                <a:gd name="T16" fmla="*/ 12 w 40"/>
                <a:gd name="T17" fmla="*/ 35 h 37"/>
                <a:gd name="T18" fmla="*/ 3 w 40"/>
                <a:gd name="T19" fmla="*/ 37 h 37"/>
                <a:gd name="T20" fmla="*/ 7 w 40"/>
                <a:gd name="T21" fmla="*/ 33 h 37"/>
                <a:gd name="T22" fmla="*/ 12 w 40"/>
                <a:gd name="T23" fmla="*/ 32 h 37"/>
                <a:gd name="T24" fmla="*/ 14 w 40"/>
                <a:gd name="T25" fmla="*/ 32 h 37"/>
                <a:gd name="T26" fmla="*/ 23 w 40"/>
                <a:gd name="T27" fmla="*/ 34 h 37"/>
                <a:gd name="T28" fmla="*/ 35 w 40"/>
                <a:gd name="T29" fmla="*/ 17 h 37"/>
                <a:gd name="T30" fmla="*/ 18 w 40"/>
                <a:gd name="T31" fmla="*/ 5 h 37"/>
                <a:gd name="T32" fmla="*/ 8 w 40"/>
                <a:gd name="T33" fmla="*/ 26 h 37"/>
                <a:gd name="T34" fmla="*/ 9 w 40"/>
                <a:gd name="T35" fmla="*/ 29 h 37"/>
                <a:gd name="T36" fmla="*/ 7 w 40"/>
                <a:gd name="T37" fmla="*/ 33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0" h="37">
                  <a:moveTo>
                    <a:pt x="3" y="37"/>
                  </a:moveTo>
                  <a:cubicBezTo>
                    <a:pt x="4" y="36"/>
                    <a:pt x="4" y="36"/>
                    <a:pt x="4" y="35"/>
                  </a:cubicBezTo>
                  <a:cubicBezTo>
                    <a:pt x="5" y="33"/>
                    <a:pt x="5" y="31"/>
                    <a:pt x="6" y="29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0" y="18"/>
                    <a:pt x="6" y="5"/>
                    <a:pt x="17" y="3"/>
                  </a:cubicBezTo>
                  <a:cubicBezTo>
                    <a:pt x="27" y="0"/>
                    <a:pt x="36" y="7"/>
                    <a:pt x="38" y="16"/>
                  </a:cubicBezTo>
                  <a:cubicBezTo>
                    <a:pt x="40" y="26"/>
                    <a:pt x="33" y="35"/>
                    <a:pt x="24" y="37"/>
                  </a:cubicBezTo>
                  <a:cubicBezTo>
                    <a:pt x="20" y="37"/>
                    <a:pt x="17" y="37"/>
                    <a:pt x="13" y="35"/>
                  </a:cubicBezTo>
                  <a:cubicBezTo>
                    <a:pt x="13" y="35"/>
                    <a:pt x="12" y="35"/>
                    <a:pt x="12" y="35"/>
                  </a:cubicBezTo>
                  <a:cubicBezTo>
                    <a:pt x="7" y="36"/>
                    <a:pt x="4" y="37"/>
                    <a:pt x="3" y="37"/>
                  </a:cubicBezTo>
                  <a:close/>
                  <a:moveTo>
                    <a:pt x="7" y="33"/>
                  </a:moveTo>
                  <a:cubicBezTo>
                    <a:pt x="9" y="33"/>
                    <a:pt x="11" y="32"/>
                    <a:pt x="12" y="32"/>
                  </a:cubicBezTo>
                  <a:cubicBezTo>
                    <a:pt x="13" y="32"/>
                    <a:pt x="13" y="32"/>
                    <a:pt x="14" y="32"/>
                  </a:cubicBezTo>
                  <a:cubicBezTo>
                    <a:pt x="17" y="34"/>
                    <a:pt x="20" y="34"/>
                    <a:pt x="23" y="34"/>
                  </a:cubicBezTo>
                  <a:cubicBezTo>
                    <a:pt x="31" y="33"/>
                    <a:pt x="36" y="25"/>
                    <a:pt x="35" y="17"/>
                  </a:cubicBezTo>
                  <a:cubicBezTo>
                    <a:pt x="34" y="9"/>
                    <a:pt x="26" y="4"/>
                    <a:pt x="18" y="5"/>
                  </a:cubicBezTo>
                  <a:cubicBezTo>
                    <a:pt x="9" y="7"/>
                    <a:pt x="3" y="18"/>
                    <a:pt x="8" y="26"/>
                  </a:cubicBezTo>
                  <a:cubicBezTo>
                    <a:pt x="9" y="27"/>
                    <a:pt x="9" y="28"/>
                    <a:pt x="9" y="29"/>
                  </a:cubicBezTo>
                  <a:cubicBezTo>
                    <a:pt x="8" y="30"/>
                    <a:pt x="8" y="32"/>
                    <a:pt x="7" y="3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rgbClr val="00B050"/>
                </a:solidFill>
              </a:endParaRPr>
            </a:p>
          </p:txBody>
        </p:sp>
        <p:sp>
          <p:nvSpPr>
            <p:cNvPr id="224" name="Freeform 45">
              <a:extLst>
                <a:ext uri="{FF2B5EF4-FFF2-40B4-BE49-F238E27FC236}">
                  <a16:creationId xmlns:a16="http://schemas.microsoft.com/office/drawing/2014/main" id="{01FBACB3-F308-EA55-2962-E526E856332E}"/>
                </a:ext>
              </a:extLst>
            </p:cNvPr>
            <p:cNvSpPr>
              <a:spLocks/>
            </p:cNvSpPr>
            <p:nvPr/>
          </p:nvSpPr>
          <p:spPr bwMode="auto">
            <a:xfrm>
              <a:off x="14516100" y="4570413"/>
              <a:ext cx="274637" cy="260350"/>
            </a:xfrm>
            <a:custGeom>
              <a:avLst/>
              <a:gdLst>
                <a:gd name="T0" fmla="*/ 13 w 18"/>
                <a:gd name="T1" fmla="*/ 17 h 17"/>
                <a:gd name="T2" fmla="*/ 1 w 18"/>
                <a:gd name="T3" fmla="*/ 8 h 17"/>
                <a:gd name="T4" fmla="*/ 2 w 18"/>
                <a:gd name="T5" fmla="*/ 1 h 17"/>
                <a:gd name="T6" fmla="*/ 4 w 18"/>
                <a:gd name="T7" fmla="*/ 1 h 17"/>
                <a:gd name="T8" fmla="*/ 4 w 18"/>
                <a:gd name="T9" fmla="*/ 1 h 17"/>
                <a:gd name="T10" fmla="*/ 6 w 18"/>
                <a:gd name="T11" fmla="*/ 4 h 17"/>
                <a:gd name="T12" fmla="*/ 5 w 18"/>
                <a:gd name="T13" fmla="*/ 7 h 17"/>
                <a:gd name="T14" fmla="*/ 5 w 18"/>
                <a:gd name="T15" fmla="*/ 8 h 17"/>
                <a:gd name="T16" fmla="*/ 11 w 18"/>
                <a:gd name="T17" fmla="*/ 13 h 17"/>
                <a:gd name="T18" fmla="*/ 12 w 18"/>
                <a:gd name="T19" fmla="*/ 13 h 17"/>
                <a:gd name="T20" fmla="*/ 14 w 18"/>
                <a:gd name="T21" fmla="*/ 11 h 17"/>
                <a:gd name="T22" fmla="*/ 18 w 18"/>
                <a:gd name="T23" fmla="*/ 13 h 17"/>
                <a:gd name="T24" fmla="*/ 13 w 18"/>
                <a:gd name="T25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" h="17">
                  <a:moveTo>
                    <a:pt x="13" y="17"/>
                  </a:moveTo>
                  <a:cubicBezTo>
                    <a:pt x="10" y="17"/>
                    <a:pt x="5" y="14"/>
                    <a:pt x="1" y="8"/>
                  </a:cubicBezTo>
                  <a:cubicBezTo>
                    <a:pt x="0" y="5"/>
                    <a:pt x="0" y="3"/>
                    <a:pt x="2" y="1"/>
                  </a:cubicBezTo>
                  <a:cubicBezTo>
                    <a:pt x="2" y="0"/>
                    <a:pt x="3" y="0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5" y="2"/>
                    <a:pt x="5" y="3"/>
                    <a:pt x="6" y="4"/>
                  </a:cubicBezTo>
                  <a:cubicBezTo>
                    <a:pt x="6" y="5"/>
                    <a:pt x="6" y="6"/>
                    <a:pt x="5" y="7"/>
                  </a:cubicBezTo>
                  <a:cubicBezTo>
                    <a:pt x="4" y="7"/>
                    <a:pt x="4" y="7"/>
                    <a:pt x="5" y="8"/>
                  </a:cubicBezTo>
                  <a:cubicBezTo>
                    <a:pt x="6" y="10"/>
                    <a:pt x="8" y="12"/>
                    <a:pt x="11" y="13"/>
                  </a:cubicBezTo>
                  <a:cubicBezTo>
                    <a:pt x="11" y="13"/>
                    <a:pt x="11" y="13"/>
                    <a:pt x="12" y="13"/>
                  </a:cubicBezTo>
                  <a:cubicBezTo>
                    <a:pt x="13" y="11"/>
                    <a:pt x="13" y="10"/>
                    <a:pt x="14" y="11"/>
                  </a:cubicBezTo>
                  <a:cubicBezTo>
                    <a:pt x="17" y="12"/>
                    <a:pt x="18" y="12"/>
                    <a:pt x="18" y="13"/>
                  </a:cubicBezTo>
                  <a:cubicBezTo>
                    <a:pt x="18" y="16"/>
                    <a:pt x="15" y="17"/>
                    <a:pt x="13" y="1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rgbClr val="00B050"/>
                </a:solidFill>
              </a:endParaRPr>
            </a:p>
          </p:txBody>
        </p:sp>
      </p:grpSp>
      <p:grpSp>
        <p:nvGrpSpPr>
          <p:cNvPr id="225" name="กลุ่ม 2082">
            <a:extLst>
              <a:ext uri="{FF2B5EF4-FFF2-40B4-BE49-F238E27FC236}">
                <a16:creationId xmlns:a16="http://schemas.microsoft.com/office/drawing/2014/main" id="{1281890E-DD66-81D3-F3CE-F121DF5BB7F0}"/>
              </a:ext>
            </a:extLst>
          </p:cNvPr>
          <p:cNvGrpSpPr/>
          <p:nvPr/>
        </p:nvGrpSpPr>
        <p:grpSpPr>
          <a:xfrm>
            <a:off x="14210358" y="5323571"/>
            <a:ext cx="987028" cy="988218"/>
            <a:chOff x="18191163" y="5994400"/>
            <a:chExt cx="1316037" cy="1317625"/>
          </a:xfrm>
        </p:grpSpPr>
        <p:sp>
          <p:nvSpPr>
            <p:cNvPr id="226" name="Oval 46">
              <a:extLst>
                <a:ext uri="{FF2B5EF4-FFF2-40B4-BE49-F238E27FC236}">
                  <a16:creationId xmlns:a16="http://schemas.microsoft.com/office/drawing/2014/main" id="{CEBD8C53-1B62-E5D3-48DE-386EEE194D3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191163" y="5994400"/>
              <a:ext cx="1316037" cy="1317625"/>
            </a:xfrm>
            <a:prstGeom prst="ellipse">
              <a:avLst/>
            </a:prstGeom>
            <a:solidFill>
              <a:srgbClr val="4C7B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rgbClr val="00B050"/>
                </a:solidFill>
              </a:endParaRPr>
            </a:p>
          </p:txBody>
        </p:sp>
        <p:sp>
          <p:nvSpPr>
            <p:cNvPr id="227" name="Freeform 47">
              <a:extLst>
                <a:ext uri="{FF2B5EF4-FFF2-40B4-BE49-F238E27FC236}">
                  <a16:creationId xmlns:a16="http://schemas.microsoft.com/office/drawing/2014/main" id="{8A2F7D3E-91AF-B696-F195-34CD0DD1D4F2}"/>
                </a:ext>
              </a:extLst>
            </p:cNvPr>
            <p:cNvSpPr>
              <a:spLocks/>
            </p:cNvSpPr>
            <p:nvPr/>
          </p:nvSpPr>
          <p:spPr bwMode="auto">
            <a:xfrm>
              <a:off x="18680113" y="6362700"/>
              <a:ext cx="336550" cy="566738"/>
            </a:xfrm>
            <a:custGeom>
              <a:avLst/>
              <a:gdLst>
                <a:gd name="T0" fmla="*/ 22 w 22"/>
                <a:gd name="T1" fmla="*/ 29 h 37"/>
                <a:gd name="T2" fmla="*/ 22 w 22"/>
                <a:gd name="T3" fmla="*/ 29 h 37"/>
                <a:gd name="T4" fmla="*/ 13 w 22"/>
                <a:gd name="T5" fmla="*/ 30 h 37"/>
                <a:gd name="T6" fmla="*/ 12 w 22"/>
                <a:gd name="T7" fmla="*/ 22 h 37"/>
                <a:gd name="T8" fmla="*/ 12 w 22"/>
                <a:gd name="T9" fmla="*/ 15 h 37"/>
                <a:gd name="T10" fmla="*/ 21 w 22"/>
                <a:gd name="T11" fmla="*/ 15 h 37"/>
                <a:gd name="T12" fmla="*/ 21 w 22"/>
                <a:gd name="T13" fmla="*/ 10 h 37"/>
                <a:gd name="T14" fmla="*/ 12 w 22"/>
                <a:gd name="T15" fmla="*/ 10 h 37"/>
                <a:gd name="T16" fmla="*/ 12 w 22"/>
                <a:gd name="T17" fmla="*/ 0 h 37"/>
                <a:gd name="T18" fmla="*/ 7 w 22"/>
                <a:gd name="T19" fmla="*/ 0 h 37"/>
                <a:gd name="T20" fmla="*/ 7 w 22"/>
                <a:gd name="T21" fmla="*/ 0 h 37"/>
                <a:gd name="T22" fmla="*/ 0 w 22"/>
                <a:gd name="T23" fmla="*/ 10 h 37"/>
                <a:gd name="T24" fmla="*/ 0 w 22"/>
                <a:gd name="T25" fmla="*/ 15 h 37"/>
                <a:gd name="T26" fmla="*/ 4 w 22"/>
                <a:gd name="T27" fmla="*/ 15 h 37"/>
                <a:gd name="T28" fmla="*/ 4 w 22"/>
                <a:gd name="T29" fmla="*/ 28 h 37"/>
                <a:gd name="T30" fmla="*/ 6 w 22"/>
                <a:gd name="T31" fmla="*/ 35 h 37"/>
                <a:gd name="T32" fmla="*/ 18 w 22"/>
                <a:gd name="T33" fmla="*/ 36 h 37"/>
                <a:gd name="T34" fmla="*/ 22 w 22"/>
                <a:gd name="T35" fmla="*/ 35 h 37"/>
                <a:gd name="T36" fmla="*/ 22 w 22"/>
                <a:gd name="T37" fmla="*/ 29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2" h="37">
                  <a:moveTo>
                    <a:pt x="22" y="29"/>
                  </a:moveTo>
                  <a:cubicBezTo>
                    <a:pt x="22" y="29"/>
                    <a:pt x="22" y="29"/>
                    <a:pt x="22" y="29"/>
                  </a:cubicBezTo>
                  <a:cubicBezTo>
                    <a:pt x="22" y="29"/>
                    <a:pt x="17" y="33"/>
                    <a:pt x="13" y="30"/>
                  </a:cubicBezTo>
                  <a:cubicBezTo>
                    <a:pt x="12" y="29"/>
                    <a:pt x="12" y="28"/>
                    <a:pt x="12" y="22"/>
                  </a:cubicBezTo>
                  <a:cubicBezTo>
                    <a:pt x="12" y="21"/>
                    <a:pt x="12" y="16"/>
                    <a:pt x="12" y="15"/>
                  </a:cubicBezTo>
                  <a:cubicBezTo>
                    <a:pt x="12" y="15"/>
                    <a:pt x="12" y="15"/>
                    <a:pt x="21" y="15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19" y="10"/>
                    <a:pt x="12" y="10"/>
                    <a:pt x="12" y="10"/>
                  </a:cubicBezTo>
                  <a:cubicBezTo>
                    <a:pt x="12" y="0"/>
                    <a:pt x="12" y="1"/>
                    <a:pt x="12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6" y="5"/>
                    <a:pt x="5" y="9"/>
                    <a:pt x="0" y="1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1" y="15"/>
                    <a:pt x="2" y="15"/>
                    <a:pt x="4" y="15"/>
                  </a:cubicBezTo>
                  <a:cubicBezTo>
                    <a:pt x="4" y="16"/>
                    <a:pt x="4" y="14"/>
                    <a:pt x="4" y="28"/>
                  </a:cubicBezTo>
                  <a:cubicBezTo>
                    <a:pt x="4" y="31"/>
                    <a:pt x="4" y="33"/>
                    <a:pt x="6" y="35"/>
                  </a:cubicBezTo>
                  <a:cubicBezTo>
                    <a:pt x="9" y="37"/>
                    <a:pt x="15" y="37"/>
                    <a:pt x="18" y="36"/>
                  </a:cubicBezTo>
                  <a:cubicBezTo>
                    <a:pt x="20" y="36"/>
                    <a:pt x="22" y="35"/>
                    <a:pt x="22" y="35"/>
                  </a:cubicBezTo>
                  <a:cubicBezTo>
                    <a:pt x="22" y="35"/>
                    <a:pt x="22" y="35"/>
                    <a:pt x="22" y="2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rgbClr val="00B050"/>
                </a:solidFill>
              </a:endParaRPr>
            </a:p>
          </p:txBody>
        </p:sp>
      </p:grpSp>
      <p:grpSp>
        <p:nvGrpSpPr>
          <p:cNvPr id="228" name="กลุ่ม 2081">
            <a:extLst>
              <a:ext uri="{FF2B5EF4-FFF2-40B4-BE49-F238E27FC236}">
                <a16:creationId xmlns:a16="http://schemas.microsoft.com/office/drawing/2014/main" id="{AD586AC5-28DF-FA4B-FA08-67EE25BB4085}"/>
              </a:ext>
            </a:extLst>
          </p:cNvPr>
          <p:cNvGrpSpPr/>
          <p:nvPr/>
        </p:nvGrpSpPr>
        <p:grpSpPr>
          <a:xfrm>
            <a:off x="12636355" y="5323571"/>
            <a:ext cx="988218" cy="988218"/>
            <a:chOff x="16092488" y="5994400"/>
            <a:chExt cx="1317625" cy="1317625"/>
          </a:xfrm>
        </p:grpSpPr>
        <p:sp>
          <p:nvSpPr>
            <p:cNvPr id="229" name="Oval 48">
              <a:extLst>
                <a:ext uri="{FF2B5EF4-FFF2-40B4-BE49-F238E27FC236}">
                  <a16:creationId xmlns:a16="http://schemas.microsoft.com/office/drawing/2014/main" id="{5AFB4A7D-F13C-FAB2-D885-8ED5BFCCC8D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092488" y="5994400"/>
              <a:ext cx="1317625" cy="1317625"/>
            </a:xfrm>
            <a:prstGeom prst="ellipse">
              <a:avLst/>
            </a:prstGeom>
            <a:solidFill>
              <a:srgbClr val="00B4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rgbClr val="00B050"/>
                </a:solidFill>
              </a:endParaRPr>
            </a:p>
          </p:txBody>
        </p:sp>
        <p:sp>
          <p:nvSpPr>
            <p:cNvPr id="230" name="Freeform 49">
              <a:extLst>
                <a:ext uri="{FF2B5EF4-FFF2-40B4-BE49-F238E27FC236}">
                  <a16:creationId xmlns:a16="http://schemas.microsoft.com/office/drawing/2014/main" id="{16097761-67BC-8696-CDDC-392F5226DD70}"/>
                </a:ext>
              </a:extLst>
            </p:cNvPr>
            <p:cNvSpPr>
              <a:spLocks/>
            </p:cNvSpPr>
            <p:nvPr/>
          </p:nvSpPr>
          <p:spPr bwMode="auto">
            <a:xfrm>
              <a:off x="16506825" y="6362700"/>
              <a:ext cx="488950" cy="566738"/>
            </a:xfrm>
            <a:custGeom>
              <a:avLst/>
              <a:gdLst>
                <a:gd name="T0" fmla="*/ 31 w 32"/>
                <a:gd name="T1" fmla="*/ 19 h 37"/>
                <a:gd name="T2" fmla="*/ 21 w 32"/>
                <a:gd name="T3" fmla="*/ 11 h 37"/>
                <a:gd name="T4" fmla="*/ 26 w 32"/>
                <a:gd name="T5" fmla="*/ 7 h 37"/>
                <a:gd name="T6" fmla="*/ 25 w 32"/>
                <a:gd name="T7" fmla="*/ 14 h 37"/>
                <a:gd name="T8" fmla="*/ 25 w 32"/>
                <a:gd name="T9" fmla="*/ 14 h 37"/>
                <a:gd name="T10" fmla="*/ 31 w 32"/>
                <a:gd name="T11" fmla="*/ 15 h 37"/>
                <a:gd name="T12" fmla="*/ 32 w 32"/>
                <a:gd name="T13" fmla="*/ 10 h 37"/>
                <a:gd name="T14" fmla="*/ 23 w 32"/>
                <a:gd name="T15" fmla="*/ 0 h 37"/>
                <a:gd name="T16" fmla="*/ 16 w 32"/>
                <a:gd name="T17" fmla="*/ 7 h 37"/>
                <a:gd name="T18" fmla="*/ 17 w 32"/>
                <a:gd name="T19" fmla="*/ 17 h 37"/>
                <a:gd name="T20" fmla="*/ 22 w 32"/>
                <a:gd name="T21" fmla="*/ 22 h 37"/>
                <a:gd name="T22" fmla="*/ 22 w 32"/>
                <a:gd name="T23" fmla="*/ 22 h 37"/>
                <a:gd name="T24" fmla="*/ 16 w 32"/>
                <a:gd name="T25" fmla="*/ 31 h 37"/>
                <a:gd name="T26" fmla="*/ 15 w 32"/>
                <a:gd name="T27" fmla="*/ 31 h 37"/>
                <a:gd name="T28" fmla="*/ 6 w 32"/>
                <a:gd name="T29" fmla="*/ 6 h 37"/>
                <a:gd name="T30" fmla="*/ 0 w 32"/>
                <a:gd name="T31" fmla="*/ 6 h 37"/>
                <a:gd name="T32" fmla="*/ 13 w 32"/>
                <a:gd name="T33" fmla="*/ 36 h 37"/>
                <a:gd name="T34" fmla="*/ 14 w 32"/>
                <a:gd name="T35" fmla="*/ 37 h 37"/>
                <a:gd name="T36" fmla="*/ 17 w 32"/>
                <a:gd name="T37" fmla="*/ 36 h 37"/>
                <a:gd name="T38" fmla="*/ 27 w 32"/>
                <a:gd name="T39" fmla="*/ 24 h 37"/>
                <a:gd name="T40" fmla="*/ 28 w 32"/>
                <a:gd name="T41" fmla="*/ 23 h 37"/>
                <a:gd name="T42" fmla="*/ 31 w 32"/>
                <a:gd name="T43" fmla="*/ 23 h 37"/>
                <a:gd name="T44" fmla="*/ 31 w 32"/>
                <a:gd name="T45" fmla="*/ 19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2" h="37">
                  <a:moveTo>
                    <a:pt x="31" y="19"/>
                  </a:moveTo>
                  <a:cubicBezTo>
                    <a:pt x="26" y="20"/>
                    <a:pt x="21" y="17"/>
                    <a:pt x="21" y="11"/>
                  </a:cubicBezTo>
                  <a:cubicBezTo>
                    <a:pt x="21" y="5"/>
                    <a:pt x="25" y="5"/>
                    <a:pt x="26" y="7"/>
                  </a:cubicBezTo>
                  <a:cubicBezTo>
                    <a:pt x="26" y="10"/>
                    <a:pt x="26" y="12"/>
                    <a:pt x="25" y="14"/>
                  </a:cubicBezTo>
                  <a:cubicBezTo>
                    <a:pt x="25" y="14"/>
                    <a:pt x="25" y="14"/>
                    <a:pt x="25" y="14"/>
                  </a:cubicBezTo>
                  <a:cubicBezTo>
                    <a:pt x="27" y="16"/>
                    <a:pt x="30" y="16"/>
                    <a:pt x="31" y="15"/>
                  </a:cubicBezTo>
                  <a:cubicBezTo>
                    <a:pt x="31" y="14"/>
                    <a:pt x="32" y="12"/>
                    <a:pt x="32" y="10"/>
                  </a:cubicBezTo>
                  <a:cubicBezTo>
                    <a:pt x="32" y="3"/>
                    <a:pt x="28" y="0"/>
                    <a:pt x="23" y="0"/>
                  </a:cubicBezTo>
                  <a:cubicBezTo>
                    <a:pt x="19" y="1"/>
                    <a:pt x="16" y="4"/>
                    <a:pt x="16" y="7"/>
                  </a:cubicBezTo>
                  <a:cubicBezTo>
                    <a:pt x="15" y="10"/>
                    <a:pt x="15" y="14"/>
                    <a:pt x="17" y="17"/>
                  </a:cubicBezTo>
                  <a:cubicBezTo>
                    <a:pt x="18" y="19"/>
                    <a:pt x="20" y="21"/>
                    <a:pt x="22" y="22"/>
                  </a:cubicBezTo>
                  <a:cubicBezTo>
                    <a:pt x="22" y="22"/>
                    <a:pt x="22" y="22"/>
                    <a:pt x="22" y="22"/>
                  </a:cubicBezTo>
                  <a:cubicBezTo>
                    <a:pt x="20" y="25"/>
                    <a:pt x="18" y="28"/>
                    <a:pt x="16" y="31"/>
                  </a:cubicBezTo>
                  <a:cubicBezTo>
                    <a:pt x="16" y="31"/>
                    <a:pt x="16" y="31"/>
                    <a:pt x="15" y="31"/>
                  </a:cubicBezTo>
                  <a:cubicBezTo>
                    <a:pt x="9" y="23"/>
                    <a:pt x="7" y="15"/>
                    <a:pt x="6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8"/>
                    <a:pt x="2" y="28"/>
                    <a:pt x="13" y="36"/>
                  </a:cubicBezTo>
                  <a:cubicBezTo>
                    <a:pt x="13" y="36"/>
                    <a:pt x="14" y="36"/>
                    <a:pt x="14" y="37"/>
                  </a:cubicBezTo>
                  <a:cubicBezTo>
                    <a:pt x="15" y="37"/>
                    <a:pt x="16" y="37"/>
                    <a:pt x="17" y="36"/>
                  </a:cubicBezTo>
                  <a:cubicBezTo>
                    <a:pt x="19" y="35"/>
                    <a:pt x="24" y="30"/>
                    <a:pt x="27" y="24"/>
                  </a:cubicBezTo>
                  <a:cubicBezTo>
                    <a:pt x="27" y="23"/>
                    <a:pt x="28" y="23"/>
                    <a:pt x="28" y="23"/>
                  </a:cubicBezTo>
                  <a:cubicBezTo>
                    <a:pt x="29" y="23"/>
                    <a:pt x="30" y="23"/>
                    <a:pt x="31" y="23"/>
                  </a:cubicBezTo>
                  <a:lnTo>
                    <a:pt x="31" y="1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rgbClr val="00B050"/>
                </a:solidFill>
              </a:endParaRPr>
            </a:p>
          </p:txBody>
        </p:sp>
      </p:grpSp>
      <p:grpSp>
        <p:nvGrpSpPr>
          <p:cNvPr id="231" name="กลุ่ม 2086">
            <a:extLst>
              <a:ext uri="{FF2B5EF4-FFF2-40B4-BE49-F238E27FC236}">
                <a16:creationId xmlns:a16="http://schemas.microsoft.com/office/drawing/2014/main" id="{F77704C4-9FF8-53B8-B981-22726210E1C2}"/>
              </a:ext>
            </a:extLst>
          </p:cNvPr>
          <p:cNvGrpSpPr/>
          <p:nvPr/>
        </p:nvGrpSpPr>
        <p:grpSpPr>
          <a:xfrm>
            <a:off x="9489531" y="6782087"/>
            <a:ext cx="988218" cy="988218"/>
            <a:chOff x="11896725" y="7939088"/>
            <a:chExt cx="1317625" cy="1317625"/>
          </a:xfrm>
        </p:grpSpPr>
        <p:sp>
          <p:nvSpPr>
            <p:cNvPr id="232" name="Oval 50">
              <a:extLst>
                <a:ext uri="{FF2B5EF4-FFF2-40B4-BE49-F238E27FC236}">
                  <a16:creationId xmlns:a16="http://schemas.microsoft.com/office/drawing/2014/main" id="{88FCBA22-37AA-96AB-C090-783A8ACE591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896725" y="7939088"/>
              <a:ext cx="1317625" cy="1317625"/>
            </a:xfrm>
            <a:prstGeom prst="ellipse">
              <a:avLst/>
            </a:prstGeom>
            <a:solidFill>
              <a:srgbClr val="E8E8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rgbClr val="00B050"/>
                </a:solidFill>
              </a:endParaRPr>
            </a:p>
          </p:txBody>
        </p:sp>
        <p:sp>
          <p:nvSpPr>
            <p:cNvPr id="233" name="Oval 51">
              <a:extLst>
                <a:ext uri="{FF2B5EF4-FFF2-40B4-BE49-F238E27FC236}">
                  <a16:creationId xmlns:a16="http://schemas.microsoft.com/office/drawing/2014/main" id="{C814CDAE-9CEF-2BEA-05F0-34E51AC040D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279313" y="8475663"/>
              <a:ext cx="246062" cy="230188"/>
            </a:xfrm>
            <a:prstGeom prst="ellipse">
              <a:avLst/>
            </a:prstGeom>
            <a:solidFill>
              <a:srgbClr val="3865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rgbClr val="00B050"/>
                </a:solidFill>
              </a:endParaRPr>
            </a:p>
          </p:txBody>
        </p:sp>
        <p:sp>
          <p:nvSpPr>
            <p:cNvPr id="234" name="Oval 52">
              <a:extLst>
                <a:ext uri="{FF2B5EF4-FFF2-40B4-BE49-F238E27FC236}">
                  <a16:creationId xmlns:a16="http://schemas.microsoft.com/office/drawing/2014/main" id="{B50E1D69-4325-1A1B-891D-45BB0317E5E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585700" y="8475663"/>
              <a:ext cx="246062" cy="230188"/>
            </a:xfrm>
            <a:prstGeom prst="ellipse">
              <a:avLst/>
            </a:prstGeom>
            <a:solidFill>
              <a:srgbClr val="ED21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rgbClr val="00B050"/>
                </a:solidFill>
              </a:endParaRPr>
            </a:p>
          </p:txBody>
        </p:sp>
      </p:grpSp>
      <p:grpSp>
        <p:nvGrpSpPr>
          <p:cNvPr id="235" name="กลุ่ม 665">
            <a:extLst>
              <a:ext uri="{FF2B5EF4-FFF2-40B4-BE49-F238E27FC236}">
                <a16:creationId xmlns:a16="http://schemas.microsoft.com/office/drawing/2014/main" id="{F565FCCC-80FE-2F5E-14C9-5BAF5B89E42E}"/>
              </a:ext>
            </a:extLst>
          </p:cNvPr>
          <p:cNvGrpSpPr/>
          <p:nvPr/>
        </p:nvGrpSpPr>
        <p:grpSpPr>
          <a:xfrm>
            <a:off x="7916716" y="3865057"/>
            <a:ext cx="987028" cy="988218"/>
            <a:chOff x="9799638" y="4049713"/>
            <a:chExt cx="1316037" cy="1317625"/>
          </a:xfrm>
        </p:grpSpPr>
        <p:sp>
          <p:nvSpPr>
            <p:cNvPr id="236" name="Oval 53">
              <a:extLst>
                <a:ext uri="{FF2B5EF4-FFF2-40B4-BE49-F238E27FC236}">
                  <a16:creationId xmlns:a16="http://schemas.microsoft.com/office/drawing/2014/main" id="{9A221C4D-93DE-CC22-51DE-454CEB19596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799638" y="4049713"/>
              <a:ext cx="1316037" cy="1317625"/>
            </a:xfrm>
            <a:prstGeom prst="ellipse">
              <a:avLst/>
            </a:prstGeom>
            <a:solidFill>
              <a:srgbClr val="EF3F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rgbClr val="00B050"/>
                </a:solidFill>
              </a:endParaRPr>
            </a:p>
          </p:txBody>
        </p:sp>
        <p:sp>
          <p:nvSpPr>
            <p:cNvPr id="237" name="Freeform 54">
              <a:extLst>
                <a:ext uri="{FF2B5EF4-FFF2-40B4-BE49-F238E27FC236}">
                  <a16:creationId xmlns:a16="http://schemas.microsoft.com/office/drawing/2014/main" id="{C2D9B337-6657-8531-1367-5EC78B98D3C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152063" y="4494213"/>
              <a:ext cx="596900" cy="412750"/>
            </a:xfrm>
            <a:custGeom>
              <a:avLst/>
              <a:gdLst>
                <a:gd name="T0" fmla="*/ 5 w 39"/>
                <a:gd name="T1" fmla="*/ 26 h 27"/>
                <a:gd name="T2" fmla="*/ 2 w 39"/>
                <a:gd name="T3" fmla="*/ 23 h 27"/>
                <a:gd name="T4" fmla="*/ 2 w 39"/>
                <a:gd name="T5" fmla="*/ 2 h 27"/>
                <a:gd name="T6" fmla="*/ 6 w 39"/>
                <a:gd name="T7" fmla="*/ 1 h 27"/>
                <a:gd name="T8" fmla="*/ 35 w 39"/>
                <a:gd name="T9" fmla="*/ 1 h 27"/>
                <a:gd name="T10" fmla="*/ 38 w 39"/>
                <a:gd name="T11" fmla="*/ 4 h 27"/>
                <a:gd name="T12" fmla="*/ 38 w 39"/>
                <a:gd name="T13" fmla="*/ 24 h 27"/>
                <a:gd name="T14" fmla="*/ 36 w 39"/>
                <a:gd name="T15" fmla="*/ 26 h 27"/>
                <a:gd name="T16" fmla="*/ 5 w 39"/>
                <a:gd name="T17" fmla="*/ 26 h 27"/>
                <a:gd name="T18" fmla="*/ 15 w 39"/>
                <a:gd name="T19" fmla="*/ 19 h 27"/>
                <a:gd name="T20" fmla="*/ 27 w 39"/>
                <a:gd name="T21" fmla="*/ 13 h 27"/>
                <a:gd name="T22" fmla="*/ 15 w 39"/>
                <a:gd name="T23" fmla="*/ 7 h 27"/>
                <a:gd name="T24" fmla="*/ 15 w 39"/>
                <a:gd name="T25" fmla="*/ 19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9" h="27">
                  <a:moveTo>
                    <a:pt x="5" y="26"/>
                  </a:moveTo>
                  <a:cubicBezTo>
                    <a:pt x="3" y="26"/>
                    <a:pt x="2" y="25"/>
                    <a:pt x="2" y="23"/>
                  </a:cubicBezTo>
                  <a:cubicBezTo>
                    <a:pt x="0" y="20"/>
                    <a:pt x="0" y="5"/>
                    <a:pt x="2" y="2"/>
                  </a:cubicBezTo>
                  <a:cubicBezTo>
                    <a:pt x="3" y="1"/>
                    <a:pt x="4" y="1"/>
                    <a:pt x="6" y="1"/>
                  </a:cubicBezTo>
                  <a:cubicBezTo>
                    <a:pt x="12" y="0"/>
                    <a:pt x="33" y="0"/>
                    <a:pt x="35" y="1"/>
                  </a:cubicBezTo>
                  <a:cubicBezTo>
                    <a:pt x="36" y="1"/>
                    <a:pt x="37" y="2"/>
                    <a:pt x="38" y="4"/>
                  </a:cubicBezTo>
                  <a:cubicBezTo>
                    <a:pt x="39" y="7"/>
                    <a:pt x="39" y="20"/>
                    <a:pt x="38" y="24"/>
                  </a:cubicBezTo>
                  <a:cubicBezTo>
                    <a:pt x="37" y="25"/>
                    <a:pt x="37" y="26"/>
                    <a:pt x="36" y="26"/>
                  </a:cubicBezTo>
                  <a:cubicBezTo>
                    <a:pt x="33" y="27"/>
                    <a:pt x="8" y="27"/>
                    <a:pt x="5" y="26"/>
                  </a:cubicBezTo>
                  <a:close/>
                  <a:moveTo>
                    <a:pt x="15" y="19"/>
                  </a:moveTo>
                  <a:cubicBezTo>
                    <a:pt x="19" y="17"/>
                    <a:pt x="23" y="15"/>
                    <a:pt x="27" y="13"/>
                  </a:cubicBezTo>
                  <a:cubicBezTo>
                    <a:pt x="23" y="11"/>
                    <a:pt x="19" y="9"/>
                    <a:pt x="15" y="7"/>
                  </a:cubicBezTo>
                  <a:cubicBezTo>
                    <a:pt x="15" y="11"/>
                    <a:pt x="15" y="15"/>
                    <a:pt x="15" y="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rgbClr val="00B050"/>
                </a:solidFill>
              </a:endParaRPr>
            </a:p>
          </p:txBody>
        </p:sp>
      </p:grpSp>
      <p:grpSp>
        <p:nvGrpSpPr>
          <p:cNvPr id="238" name="กลุ่ม 669">
            <a:extLst>
              <a:ext uri="{FF2B5EF4-FFF2-40B4-BE49-F238E27FC236}">
                <a16:creationId xmlns:a16="http://schemas.microsoft.com/office/drawing/2014/main" id="{4DB1C5E0-FB1E-710E-F2DD-05405DC1A03F}"/>
              </a:ext>
            </a:extLst>
          </p:cNvPr>
          <p:cNvGrpSpPr/>
          <p:nvPr/>
        </p:nvGrpSpPr>
        <p:grpSpPr>
          <a:xfrm>
            <a:off x="14210358" y="3865057"/>
            <a:ext cx="987028" cy="988218"/>
            <a:chOff x="18191163" y="4049713"/>
            <a:chExt cx="1316037" cy="1317625"/>
          </a:xfrm>
        </p:grpSpPr>
        <p:sp>
          <p:nvSpPr>
            <p:cNvPr id="239" name="Oval 55">
              <a:extLst>
                <a:ext uri="{FF2B5EF4-FFF2-40B4-BE49-F238E27FC236}">
                  <a16:creationId xmlns:a16="http://schemas.microsoft.com/office/drawing/2014/main" id="{BDC832F5-8E34-01E9-7A32-AC16A343207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191163" y="4049713"/>
              <a:ext cx="1316037" cy="1317625"/>
            </a:xfrm>
            <a:prstGeom prst="ellipse">
              <a:avLst/>
            </a:prstGeom>
            <a:solidFill>
              <a:srgbClr val="FBC4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rgbClr val="00B050"/>
                </a:solidFill>
              </a:endParaRPr>
            </a:p>
          </p:txBody>
        </p:sp>
        <p:sp>
          <p:nvSpPr>
            <p:cNvPr id="240" name="Oval 56">
              <a:extLst>
                <a:ext uri="{FF2B5EF4-FFF2-40B4-BE49-F238E27FC236}">
                  <a16:creationId xmlns:a16="http://schemas.microsoft.com/office/drawing/2014/main" id="{F35E3175-2DE4-58DC-A973-C2854ECEB55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603913" y="4800600"/>
              <a:ext cx="138112" cy="13811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rgbClr val="00B050"/>
                </a:solidFill>
              </a:endParaRPr>
            </a:p>
          </p:txBody>
        </p:sp>
        <p:sp>
          <p:nvSpPr>
            <p:cNvPr id="241" name="Freeform 57">
              <a:extLst>
                <a:ext uri="{FF2B5EF4-FFF2-40B4-BE49-F238E27FC236}">
                  <a16:creationId xmlns:a16="http://schemas.microsoft.com/office/drawing/2014/main" id="{4F43733D-268E-F777-66CB-9BEFEE87DF18}"/>
                </a:ext>
              </a:extLst>
            </p:cNvPr>
            <p:cNvSpPr>
              <a:spLocks/>
            </p:cNvSpPr>
            <p:nvPr/>
          </p:nvSpPr>
          <p:spPr bwMode="auto">
            <a:xfrm>
              <a:off x="18603913" y="4616450"/>
              <a:ext cx="320675" cy="322263"/>
            </a:xfrm>
            <a:custGeom>
              <a:avLst/>
              <a:gdLst>
                <a:gd name="T0" fmla="*/ 0 w 21"/>
                <a:gd name="T1" fmla="*/ 6 h 21"/>
                <a:gd name="T2" fmla="*/ 15 w 21"/>
                <a:gd name="T3" fmla="*/ 21 h 21"/>
                <a:gd name="T4" fmla="*/ 21 w 21"/>
                <a:gd name="T5" fmla="*/ 21 h 21"/>
                <a:gd name="T6" fmla="*/ 0 w 21"/>
                <a:gd name="T7" fmla="*/ 0 h 21"/>
                <a:gd name="T8" fmla="*/ 0 w 21"/>
                <a:gd name="T9" fmla="*/ 6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1">
                  <a:moveTo>
                    <a:pt x="0" y="6"/>
                  </a:moveTo>
                  <a:cubicBezTo>
                    <a:pt x="8" y="6"/>
                    <a:pt x="15" y="13"/>
                    <a:pt x="15" y="21"/>
                  </a:cubicBezTo>
                  <a:cubicBezTo>
                    <a:pt x="21" y="21"/>
                    <a:pt x="21" y="21"/>
                    <a:pt x="21" y="21"/>
                  </a:cubicBezTo>
                  <a:cubicBezTo>
                    <a:pt x="21" y="9"/>
                    <a:pt x="11" y="0"/>
                    <a:pt x="0" y="0"/>
                  </a:cubicBezTo>
                  <a:lnTo>
                    <a:pt x="0" y="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rgbClr val="00B050"/>
                </a:solidFill>
              </a:endParaRPr>
            </a:p>
          </p:txBody>
        </p:sp>
        <p:sp>
          <p:nvSpPr>
            <p:cNvPr id="242" name="Freeform 58">
              <a:extLst>
                <a:ext uri="{FF2B5EF4-FFF2-40B4-BE49-F238E27FC236}">
                  <a16:creationId xmlns:a16="http://schemas.microsoft.com/office/drawing/2014/main" id="{361561A9-5221-E80E-3273-24EC11A41E0C}"/>
                </a:ext>
              </a:extLst>
            </p:cNvPr>
            <p:cNvSpPr>
              <a:spLocks/>
            </p:cNvSpPr>
            <p:nvPr/>
          </p:nvSpPr>
          <p:spPr bwMode="auto">
            <a:xfrm>
              <a:off x="18603913" y="4432300"/>
              <a:ext cx="490537" cy="506413"/>
            </a:xfrm>
            <a:custGeom>
              <a:avLst/>
              <a:gdLst>
                <a:gd name="T0" fmla="*/ 0 w 32"/>
                <a:gd name="T1" fmla="*/ 7 h 33"/>
                <a:gd name="T2" fmla="*/ 26 w 32"/>
                <a:gd name="T3" fmla="*/ 33 h 33"/>
                <a:gd name="T4" fmla="*/ 32 w 32"/>
                <a:gd name="T5" fmla="*/ 33 h 33"/>
                <a:gd name="T6" fmla="*/ 0 w 32"/>
                <a:gd name="T7" fmla="*/ 0 h 33"/>
                <a:gd name="T8" fmla="*/ 0 w 32"/>
                <a:gd name="T9" fmla="*/ 7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33">
                  <a:moveTo>
                    <a:pt x="0" y="7"/>
                  </a:moveTo>
                  <a:cubicBezTo>
                    <a:pt x="14" y="7"/>
                    <a:pt x="26" y="19"/>
                    <a:pt x="26" y="33"/>
                  </a:cubicBezTo>
                  <a:cubicBezTo>
                    <a:pt x="32" y="33"/>
                    <a:pt x="32" y="33"/>
                    <a:pt x="32" y="33"/>
                  </a:cubicBezTo>
                  <a:cubicBezTo>
                    <a:pt x="32" y="15"/>
                    <a:pt x="18" y="0"/>
                    <a:pt x="0" y="0"/>
                  </a:cubicBezTo>
                  <a:lnTo>
                    <a:pt x="0" y="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rgbClr val="00B050"/>
                </a:solidFill>
              </a:endParaRPr>
            </a:p>
          </p:txBody>
        </p:sp>
      </p:grpSp>
      <p:grpSp>
        <p:nvGrpSpPr>
          <p:cNvPr id="243" name="กลุ่ม 670">
            <a:extLst>
              <a:ext uri="{FF2B5EF4-FFF2-40B4-BE49-F238E27FC236}">
                <a16:creationId xmlns:a16="http://schemas.microsoft.com/office/drawing/2014/main" id="{A110A696-9284-8CA5-55FB-9199C5D88343}"/>
              </a:ext>
            </a:extLst>
          </p:cNvPr>
          <p:cNvGrpSpPr/>
          <p:nvPr/>
        </p:nvGrpSpPr>
        <p:grpSpPr>
          <a:xfrm>
            <a:off x="7916716" y="5323571"/>
            <a:ext cx="987028" cy="988218"/>
            <a:chOff x="9799638" y="5994400"/>
            <a:chExt cx="1316037" cy="1317625"/>
          </a:xfrm>
        </p:grpSpPr>
        <p:sp>
          <p:nvSpPr>
            <p:cNvPr id="244" name="Oval 59">
              <a:extLst>
                <a:ext uri="{FF2B5EF4-FFF2-40B4-BE49-F238E27FC236}">
                  <a16:creationId xmlns:a16="http://schemas.microsoft.com/office/drawing/2014/main" id="{3EA45786-C7A3-0800-1152-15A2705C170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799638" y="5994400"/>
              <a:ext cx="1316037" cy="1317625"/>
            </a:xfrm>
            <a:prstGeom prst="ellipse">
              <a:avLst/>
            </a:prstGeom>
            <a:solidFill>
              <a:srgbClr val="49B7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rgbClr val="00B050"/>
                </a:solidFill>
              </a:endParaRPr>
            </a:p>
          </p:txBody>
        </p:sp>
        <p:sp>
          <p:nvSpPr>
            <p:cNvPr id="245" name="Freeform 60">
              <a:extLst>
                <a:ext uri="{FF2B5EF4-FFF2-40B4-BE49-F238E27FC236}">
                  <a16:creationId xmlns:a16="http://schemas.microsoft.com/office/drawing/2014/main" id="{2681E12C-AB70-01E6-2CDE-98E1377156DB}"/>
                </a:ext>
              </a:extLst>
            </p:cNvPr>
            <p:cNvSpPr>
              <a:spLocks/>
            </p:cNvSpPr>
            <p:nvPr/>
          </p:nvSpPr>
          <p:spPr bwMode="auto">
            <a:xfrm>
              <a:off x="10304463" y="6408738"/>
              <a:ext cx="306387" cy="488950"/>
            </a:xfrm>
            <a:custGeom>
              <a:avLst/>
              <a:gdLst>
                <a:gd name="T0" fmla="*/ 193 w 193"/>
                <a:gd name="T1" fmla="*/ 0 h 308"/>
                <a:gd name="T2" fmla="*/ 135 w 193"/>
                <a:gd name="T3" fmla="*/ 0 h 308"/>
                <a:gd name="T4" fmla="*/ 97 w 193"/>
                <a:gd name="T5" fmla="*/ 58 h 308"/>
                <a:gd name="T6" fmla="*/ 0 w 193"/>
                <a:gd name="T7" fmla="*/ 58 h 308"/>
                <a:gd name="T8" fmla="*/ 0 w 193"/>
                <a:gd name="T9" fmla="*/ 135 h 308"/>
                <a:gd name="T10" fmla="*/ 58 w 193"/>
                <a:gd name="T11" fmla="*/ 135 h 308"/>
                <a:gd name="T12" fmla="*/ 0 w 193"/>
                <a:gd name="T13" fmla="*/ 250 h 308"/>
                <a:gd name="T14" fmla="*/ 0 w 193"/>
                <a:gd name="T15" fmla="*/ 308 h 308"/>
                <a:gd name="T16" fmla="*/ 58 w 193"/>
                <a:gd name="T17" fmla="*/ 308 h 308"/>
                <a:gd name="T18" fmla="*/ 87 w 193"/>
                <a:gd name="T19" fmla="*/ 241 h 308"/>
                <a:gd name="T20" fmla="*/ 193 w 193"/>
                <a:gd name="T21" fmla="*/ 241 h 308"/>
                <a:gd name="T22" fmla="*/ 193 w 193"/>
                <a:gd name="T23" fmla="*/ 164 h 308"/>
                <a:gd name="T24" fmla="*/ 135 w 193"/>
                <a:gd name="T25" fmla="*/ 164 h 308"/>
                <a:gd name="T26" fmla="*/ 193 w 193"/>
                <a:gd name="T27" fmla="*/ 48 h 308"/>
                <a:gd name="T28" fmla="*/ 193 w 193"/>
                <a:gd name="T29" fmla="*/ 0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93" h="308">
                  <a:moveTo>
                    <a:pt x="193" y="0"/>
                  </a:moveTo>
                  <a:lnTo>
                    <a:pt x="135" y="0"/>
                  </a:lnTo>
                  <a:lnTo>
                    <a:pt x="97" y="58"/>
                  </a:lnTo>
                  <a:lnTo>
                    <a:pt x="0" y="58"/>
                  </a:lnTo>
                  <a:lnTo>
                    <a:pt x="0" y="135"/>
                  </a:lnTo>
                  <a:lnTo>
                    <a:pt x="58" y="135"/>
                  </a:lnTo>
                  <a:lnTo>
                    <a:pt x="0" y="250"/>
                  </a:lnTo>
                  <a:lnTo>
                    <a:pt x="0" y="308"/>
                  </a:lnTo>
                  <a:lnTo>
                    <a:pt x="58" y="308"/>
                  </a:lnTo>
                  <a:lnTo>
                    <a:pt x="87" y="241"/>
                  </a:lnTo>
                  <a:lnTo>
                    <a:pt x="193" y="241"/>
                  </a:lnTo>
                  <a:lnTo>
                    <a:pt x="193" y="164"/>
                  </a:lnTo>
                  <a:lnTo>
                    <a:pt x="135" y="164"/>
                  </a:lnTo>
                  <a:lnTo>
                    <a:pt x="193" y="48"/>
                  </a:lnTo>
                  <a:lnTo>
                    <a:pt x="193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rgbClr val="00B050"/>
                </a:solidFill>
              </a:endParaRPr>
            </a:p>
          </p:txBody>
        </p:sp>
      </p:grpSp>
      <p:grpSp>
        <p:nvGrpSpPr>
          <p:cNvPr id="246" name="กลุ่ม 2090">
            <a:extLst>
              <a:ext uri="{FF2B5EF4-FFF2-40B4-BE49-F238E27FC236}">
                <a16:creationId xmlns:a16="http://schemas.microsoft.com/office/drawing/2014/main" id="{DF0C35F8-5345-FFAE-69E5-D4FB347BDD46}"/>
              </a:ext>
            </a:extLst>
          </p:cNvPr>
          <p:cNvGrpSpPr/>
          <p:nvPr/>
        </p:nvGrpSpPr>
        <p:grpSpPr>
          <a:xfrm>
            <a:off x="11063536" y="8240603"/>
            <a:ext cx="987028" cy="988218"/>
            <a:chOff x="13995400" y="9883775"/>
            <a:chExt cx="1316037" cy="1317625"/>
          </a:xfrm>
        </p:grpSpPr>
        <p:sp>
          <p:nvSpPr>
            <p:cNvPr id="247" name="Oval 61">
              <a:extLst>
                <a:ext uri="{FF2B5EF4-FFF2-40B4-BE49-F238E27FC236}">
                  <a16:creationId xmlns:a16="http://schemas.microsoft.com/office/drawing/2014/main" id="{FDA1694B-C6C0-1DB9-C2C4-B2A78E2F50B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995400" y="9883775"/>
              <a:ext cx="1316037" cy="1317625"/>
            </a:xfrm>
            <a:prstGeom prst="ellipse">
              <a:avLst/>
            </a:prstGeom>
            <a:solidFill>
              <a:srgbClr val="F04A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rgbClr val="00B050"/>
                </a:solidFill>
              </a:endParaRPr>
            </a:p>
          </p:txBody>
        </p:sp>
        <p:sp>
          <p:nvSpPr>
            <p:cNvPr id="248" name="Freeform 62">
              <a:extLst>
                <a:ext uri="{FF2B5EF4-FFF2-40B4-BE49-F238E27FC236}">
                  <a16:creationId xmlns:a16="http://schemas.microsoft.com/office/drawing/2014/main" id="{FA0B146C-FA57-93B6-DF0D-8CB50680C1F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377988" y="10328275"/>
              <a:ext cx="550862" cy="428625"/>
            </a:xfrm>
            <a:custGeom>
              <a:avLst/>
              <a:gdLst>
                <a:gd name="T0" fmla="*/ 18 w 36"/>
                <a:gd name="T1" fmla="*/ 0 h 28"/>
                <a:gd name="T2" fmla="*/ 10 w 36"/>
                <a:gd name="T3" fmla="*/ 8 h 28"/>
                <a:gd name="T4" fmla="*/ 10 w 36"/>
                <a:gd name="T5" fmla="*/ 19 h 28"/>
                <a:gd name="T6" fmla="*/ 8 w 36"/>
                <a:gd name="T7" fmla="*/ 21 h 28"/>
                <a:gd name="T8" fmla="*/ 6 w 36"/>
                <a:gd name="T9" fmla="*/ 19 h 28"/>
                <a:gd name="T10" fmla="*/ 6 w 36"/>
                <a:gd name="T11" fmla="*/ 14 h 28"/>
                <a:gd name="T12" fmla="*/ 0 w 36"/>
                <a:gd name="T13" fmla="*/ 14 h 28"/>
                <a:gd name="T14" fmla="*/ 0 w 36"/>
                <a:gd name="T15" fmla="*/ 19 h 28"/>
                <a:gd name="T16" fmla="*/ 8 w 36"/>
                <a:gd name="T17" fmla="*/ 28 h 28"/>
                <a:gd name="T18" fmla="*/ 16 w 36"/>
                <a:gd name="T19" fmla="*/ 19 h 28"/>
                <a:gd name="T20" fmla="*/ 16 w 36"/>
                <a:gd name="T21" fmla="*/ 8 h 28"/>
                <a:gd name="T22" fmla="*/ 18 w 36"/>
                <a:gd name="T23" fmla="*/ 6 h 28"/>
                <a:gd name="T24" fmla="*/ 20 w 36"/>
                <a:gd name="T25" fmla="*/ 8 h 28"/>
                <a:gd name="T26" fmla="*/ 20 w 36"/>
                <a:gd name="T27" fmla="*/ 10 h 28"/>
                <a:gd name="T28" fmla="*/ 22 w 36"/>
                <a:gd name="T29" fmla="*/ 11 h 28"/>
                <a:gd name="T30" fmla="*/ 26 w 36"/>
                <a:gd name="T31" fmla="*/ 10 h 28"/>
                <a:gd name="T32" fmla="*/ 26 w 36"/>
                <a:gd name="T33" fmla="*/ 8 h 28"/>
                <a:gd name="T34" fmla="*/ 18 w 36"/>
                <a:gd name="T35" fmla="*/ 0 h 28"/>
                <a:gd name="T36" fmla="*/ 20 w 36"/>
                <a:gd name="T37" fmla="*/ 14 h 28"/>
                <a:gd name="T38" fmla="*/ 20 w 36"/>
                <a:gd name="T39" fmla="*/ 19 h 28"/>
                <a:gd name="T40" fmla="*/ 28 w 36"/>
                <a:gd name="T41" fmla="*/ 28 h 28"/>
                <a:gd name="T42" fmla="*/ 36 w 36"/>
                <a:gd name="T43" fmla="*/ 19 h 28"/>
                <a:gd name="T44" fmla="*/ 36 w 36"/>
                <a:gd name="T45" fmla="*/ 14 h 28"/>
                <a:gd name="T46" fmla="*/ 30 w 36"/>
                <a:gd name="T47" fmla="*/ 14 h 28"/>
                <a:gd name="T48" fmla="*/ 30 w 36"/>
                <a:gd name="T49" fmla="*/ 19 h 28"/>
                <a:gd name="T50" fmla="*/ 28 w 36"/>
                <a:gd name="T51" fmla="*/ 21 h 28"/>
                <a:gd name="T52" fmla="*/ 26 w 36"/>
                <a:gd name="T53" fmla="*/ 19 h 28"/>
                <a:gd name="T54" fmla="*/ 26 w 36"/>
                <a:gd name="T55" fmla="*/ 14 h 28"/>
                <a:gd name="T56" fmla="*/ 22 w 36"/>
                <a:gd name="T57" fmla="*/ 15 h 28"/>
                <a:gd name="T58" fmla="*/ 20 w 36"/>
                <a:gd name="T5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6" h="28">
                  <a:moveTo>
                    <a:pt x="18" y="0"/>
                  </a:moveTo>
                  <a:cubicBezTo>
                    <a:pt x="13" y="0"/>
                    <a:pt x="10" y="3"/>
                    <a:pt x="10" y="8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10" y="20"/>
                    <a:pt x="9" y="21"/>
                    <a:pt x="8" y="21"/>
                  </a:cubicBezTo>
                  <a:cubicBezTo>
                    <a:pt x="7" y="21"/>
                    <a:pt x="6" y="20"/>
                    <a:pt x="6" y="19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24"/>
                    <a:pt x="3" y="28"/>
                    <a:pt x="8" y="28"/>
                  </a:cubicBezTo>
                  <a:cubicBezTo>
                    <a:pt x="12" y="28"/>
                    <a:pt x="16" y="24"/>
                    <a:pt x="16" y="19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7"/>
                    <a:pt x="17" y="6"/>
                    <a:pt x="18" y="6"/>
                  </a:cubicBezTo>
                  <a:cubicBezTo>
                    <a:pt x="19" y="6"/>
                    <a:pt x="20" y="7"/>
                    <a:pt x="20" y="8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22" y="11"/>
                    <a:pt x="22" y="11"/>
                    <a:pt x="22" y="11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26" y="3"/>
                    <a:pt x="22" y="0"/>
                    <a:pt x="18" y="0"/>
                  </a:cubicBezTo>
                  <a:close/>
                  <a:moveTo>
                    <a:pt x="20" y="14"/>
                  </a:moveTo>
                  <a:cubicBezTo>
                    <a:pt x="20" y="19"/>
                    <a:pt x="20" y="19"/>
                    <a:pt x="20" y="19"/>
                  </a:cubicBezTo>
                  <a:cubicBezTo>
                    <a:pt x="20" y="24"/>
                    <a:pt x="23" y="28"/>
                    <a:pt x="28" y="28"/>
                  </a:cubicBezTo>
                  <a:cubicBezTo>
                    <a:pt x="32" y="28"/>
                    <a:pt x="36" y="24"/>
                    <a:pt x="36" y="19"/>
                  </a:cubicBezTo>
                  <a:cubicBezTo>
                    <a:pt x="36" y="14"/>
                    <a:pt x="36" y="14"/>
                    <a:pt x="36" y="14"/>
                  </a:cubicBezTo>
                  <a:cubicBezTo>
                    <a:pt x="30" y="14"/>
                    <a:pt x="30" y="14"/>
                    <a:pt x="30" y="14"/>
                  </a:cubicBezTo>
                  <a:cubicBezTo>
                    <a:pt x="30" y="19"/>
                    <a:pt x="30" y="19"/>
                    <a:pt x="30" y="19"/>
                  </a:cubicBezTo>
                  <a:cubicBezTo>
                    <a:pt x="30" y="21"/>
                    <a:pt x="29" y="21"/>
                    <a:pt x="28" y="21"/>
                  </a:cubicBezTo>
                  <a:cubicBezTo>
                    <a:pt x="27" y="21"/>
                    <a:pt x="26" y="21"/>
                    <a:pt x="26" y="19"/>
                  </a:cubicBezTo>
                  <a:cubicBezTo>
                    <a:pt x="26" y="14"/>
                    <a:pt x="26" y="14"/>
                    <a:pt x="26" y="14"/>
                  </a:cubicBezTo>
                  <a:cubicBezTo>
                    <a:pt x="22" y="15"/>
                    <a:pt x="22" y="15"/>
                    <a:pt x="22" y="15"/>
                  </a:cubicBezTo>
                  <a:lnTo>
                    <a:pt x="20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rgbClr val="00B050"/>
                </a:solidFill>
              </a:endParaRPr>
            </a:p>
          </p:txBody>
        </p:sp>
      </p:grpSp>
      <p:grpSp>
        <p:nvGrpSpPr>
          <p:cNvPr id="249" name="กลุ่ม 2089">
            <a:extLst>
              <a:ext uri="{FF2B5EF4-FFF2-40B4-BE49-F238E27FC236}">
                <a16:creationId xmlns:a16="http://schemas.microsoft.com/office/drawing/2014/main" id="{8C470978-8678-5703-2F2A-ED1AEED986AD}"/>
              </a:ext>
            </a:extLst>
          </p:cNvPr>
          <p:cNvGrpSpPr/>
          <p:nvPr/>
        </p:nvGrpSpPr>
        <p:grpSpPr>
          <a:xfrm>
            <a:off x="9489531" y="8240603"/>
            <a:ext cx="988218" cy="988218"/>
            <a:chOff x="11896725" y="9883775"/>
            <a:chExt cx="1317625" cy="1317625"/>
          </a:xfrm>
        </p:grpSpPr>
        <p:sp>
          <p:nvSpPr>
            <p:cNvPr id="250" name="Oval 63">
              <a:extLst>
                <a:ext uri="{FF2B5EF4-FFF2-40B4-BE49-F238E27FC236}">
                  <a16:creationId xmlns:a16="http://schemas.microsoft.com/office/drawing/2014/main" id="{CBE831CB-0B37-B0AE-663E-41BE6DD3D18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896725" y="9883775"/>
              <a:ext cx="1317625" cy="1317625"/>
            </a:xfrm>
            <a:prstGeom prst="ellipse">
              <a:avLst/>
            </a:prstGeom>
            <a:solidFill>
              <a:srgbClr val="38AB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rgbClr val="00B050"/>
                </a:solidFill>
              </a:endParaRPr>
            </a:p>
          </p:txBody>
        </p:sp>
        <p:sp>
          <p:nvSpPr>
            <p:cNvPr id="251" name="Freeform 64">
              <a:extLst>
                <a:ext uri="{FF2B5EF4-FFF2-40B4-BE49-F238E27FC236}">
                  <a16:creationId xmlns:a16="http://schemas.microsoft.com/office/drawing/2014/main" id="{A7857BDE-5F62-9FD4-1132-C0D660AF130F}"/>
                </a:ext>
              </a:extLst>
            </p:cNvPr>
            <p:cNvSpPr>
              <a:spLocks/>
            </p:cNvSpPr>
            <p:nvPr/>
          </p:nvSpPr>
          <p:spPr bwMode="auto">
            <a:xfrm>
              <a:off x="12311063" y="10344150"/>
              <a:ext cx="198437" cy="182563"/>
            </a:xfrm>
            <a:custGeom>
              <a:avLst/>
              <a:gdLst>
                <a:gd name="T0" fmla="*/ 125 w 125"/>
                <a:gd name="T1" fmla="*/ 115 h 115"/>
                <a:gd name="T2" fmla="*/ 125 w 125"/>
                <a:gd name="T3" fmla="*/ 0 h 115"/>
                <a:gd name="T4" fmla="*/ 0 w 125"/>
                <a:gd name="T5" fmla="*/ 9 h 115"/>
                <a:gd name="T6" fmla="*/ 0 w 125"/>
                <a:gd name="T7" fmla="*/ 115 h 115"/>
                <a:gd name="T8" fmla="*/ 125 w 125"/>
                <a:gd name="T9" fmla="*/ 115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115">
                  <a:moveTo>
                    <a:pt x="125" y="115"/>
                  </a:moveTo>
                  <a:lnTo>
                    <a:pt x="125" y="0"/>
                  </a:lnTo>
                  <a:lnTo>
                    <a:pt x="0" y="9"/>
                  </a:lnTo>
                  <a:lnTo>
                    <a:pt x="0" y="115"/>
                  </a:lnTo>
                  <a:lnTo>
                    <a:pt x="125" y="11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rgbClr val="00B050"/>
                </a:solidFill>
              </a:endParaRPr>
            </a:p>
          </p:txBody>
        </p:sp>
        <p:sp>
          <p:nvSpPr>
            <p:cNvPr id="252" name="Freeform 65">
              <a:extLst>
                <a:ext uri="{FF2B5EF4-FFF2-40B4-BE49-F238E27FC236}">
                  <a16:creationId xmlns:a16="http://schemas.microsoft.com/office/drawing/2014/main" id="{02153185-CDA1-D925-143A-38ADAEDD27B9}"/>
                </a:ext>
              </a:extLst>
            </p:cNvPr>
            <p:cNvSpPr>
              <a:spLocks/>
            </p:cNvSpPr>
            <p:nvPr/>
          </p:nvSpPr>
          <p:spPr bwMode="auto">
            <a:xfrm>
              <a:off x="12311063" y="10542588"/>
              <a:ext cx="198437" cy="200025"/>
            </a:xfrm>
            <a:custGeom>
              <a:avLst/>
              <a:gdLst>
                <a:gd name="T0" fmla="*/ 0 w 125"/>
                <a:gd name="T1" fmla="*/ 0 h 126"/>
                <a:gd name="T2" fmla="*/ 0 w 125"/>
                <a:gd name="T3" fmla="*/ 106 h 126"/>
                <a:gd name="T4" fmla="*/ 125 w 125"/>
                <a:gd name="T5" fmla="*/ 126 h 126"/>
                <a:gd name="T6" fmla="*/ 125 w 125"/>
                <a:gd name="T7" fmla="*/ 0 h 126"/>
                <a:gd name="T8" fmla="*/ 0 w 125"/>
                <a:gd name="T9" fmla="*/ 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126">
                  <a:moveTo>
                    <a:pt x="0" y="0"/>
                  </a:moveTo>
                  <a:lnTo>
                    <a:pt x="0" y="106"/>
                  </a:lnTo>
                  <a:lnTo>
                    <a:pt x="125" y="126"/>
                  </a:lnTo>
                  <a:lnTo>
                    <a:pt x="12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rgbClr val="00B050"/>
                </a:solidFill>
              </a:endParaRPr>
            </a:p>
          </p:txBody>
        </p:sp>
        <p:sp>
          <p:nvSpPr>
            <p:cNvPr id="253" name="Freeform 66">
              <a:extLst>
                <a:ext uri="{FF2B5EF4-FFF2-40B4-BE49-F238E27FC236}">
                  <a16:creationId xmlns:a16="http://schemas.microsoft.com/office/drawing/2014/main" id="{E0C5DAA8-AC2E-EC0E-C357-E97ABAA1A75A}"/>
                </a:ext>
              </a:extLst>
            </p:cNvPr>
            <p:cNvSpPr>
              <a:spLocks/>
            </p:cNvSpPr>
            <p:nvPr/>
          </p:nvSpPr>
          <p:spPr bwMode="auto">
            <a:xfrm>
              <a:off x="12525375" y="10542588"/>
              <a:ext cx="260350" cy="230188"/>
            </a:xfrm>
            <a:custGeom>
              <a:avLst/>
              <a:gdLst>
                <a:gd name="T0" fmla="*/ 0 w 164"/>
                <a:gd name="T1" fmla="*/ 0 h 145"/>
                <a:gd name="T2" fmla="*/ 0 w 164"/>
                <a:gd name="T3" fmla="*/ 126 h 145"/>
                <a:gd name="T4" fmla="*/ 164 w 164"/>
                <a:gd name="T5" fmla="*/ 145 h 145"/>
                <a:gd name="T6" fmla="*/ 164 w 164"/>
                <a:gd name="T7" fmla="*/ 0 h 145"/>
                <a:gd name="T8" fmla="*/ 0 w 164"/>
                <a:gd name="T9" fmla="*/ 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4" h="145">
                  <a:moveTo>
                    <a:pt x="0" y="0"/>
                  </a:moveTo>
                  <a:lnTo>
                    <a:pt x="0" y="126"/>
                  </a:lnTo>
                  <a:lnTo>
                    <a:pt x="164" y="145"/>
                  </a:lnTo>
                  <a:lnTo>
                    <a:pt x="16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rgbClr val="00B050"/>
                </a:solidFill>
              </a:endParaRPr>
            </a:p>
          </p:txBody>
        </p:sp>
        <p:sp>
          <p:nvSpPr>
            <p:cNvPr id="254" name="Freeform 67">
              <a:extLst>
                <a:ext uri="{FF2B5EF4-FFF2-40B4-BE49-F238E27FC236}">
                  <a16:creationId xmlns:a16="http://schemas.microsoft.com/office/drawing/2014/main" id="{117C8A31-6440-CD20-0A69-169423D7C92F}"/>
                </a:ext>
              </a:extLst>
            </p:cNvPr>
            <p:cNvSpPr>
              <a:spLocks/>
            </p:cNvSpPr>
            <p:nvPr/>
          </p:nvSpPr>
          <p:spPr bwMode="auto">
            <a:xfrm>
              <a:off x="12525375" y="10298113"/>
              <a:ext cx="260350" cy="228600"/>
            </a:xfrm>
            <a:custGeom>
              <a:avLst/>
              <a:gdLst>
                <a:gd name="T0" fmla="*/ 164 w 164"/>
                <a:gd name="T1" fmla="*/ 144 h 144"/>
                <a:gd name="T2" fmla="*/ 164 w 164"/>
                <a:gd name="T3" fmla="*/ 0 h 144"/>
                <a:gd name="T4" fmla="*/ 0 w 164"/>
                <a:gd name="T5" fmla="*/ 19 h 144"/>
                <a:gd name="T6" fmla="*/ 0 w 164"/>
                <a:gd name="T7" fmla="*/ 144 h 144"/>
                <a:gd name="T8" fmla="*/ 164 w 164"/>
                <a:gd name="T9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4" h="144">
                  <a:moveTo>
                    <a:pt x="164" y="144"/>
                  </a:moveTo>
                  <a:lnTo>
                    <a:pt x="164" y="0"/>
                  </a:lnTo>
                  <a:lnTo>
                    <a:pt x="0" y="19"/>
                  </a:lnTo>
                  <a:lnTo>
                    <a:pt x="0" y="144"/>
                  </a:lnTo>
                  <a:lnTo>
                    <a:pt x="164" y="14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rgbClr val="00B050"/>
                </a:solidFill>
              </a:endParaRPr>
            </a:p>
          </p:txBody>
        </p:sp>
      </p:grpSp>
      <p:grpSp>
        <p:nvGrpSpPr>
          <p:cNvPr id="255" name="กลุ่ม 2088">
            <a:extLst>
              <a:ext uri="{FF2B5EF4-FFF2-40B4-BE49-F238E27FC236}">
                <a16:creationId xmlns:a16="http://schemas.microsoft.com/office/drawing/2014/main" id="{8F0777DB-C586-6968-3D69-61918E8C5DAF}"/>
              </a:ext>
            </a:extLst>
          </p:cNvPr>
          <p:cNvGrpSpPr/>
          <p:nvPr/>
        </p:nvGrpSpPr>
        <p:grpSpPr>
          <a:xfrm>
            <a:off x="7916716" y="8240603"/>
            <a:ext cx="987028" cy="988218"/>
            <a:chOff x="9799638" y="9883775"/>
            <a:chExt cx="1316037" cy="1317625"/>
          </a:xfrm>
        </p:grpSpPr>
        <p:sp>
          <p:nvSpPr>
            <p:cNvPr id="256" name="Oval 68">
              <a:extLst>
                <a:ext uri="{FF2B5EF4-FFF2-40B4-BE49-F238E27FC236}">
                  <a16:creationId xmlns:a16="http://schemas.microsoft.com/office/drawing/2014/main" id="{93F50D1A-601D-ABBE-D5E7-B02EB2DF5AC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799638" y="9883775"/>
              <a:ext cx="1316037" cy="1317625"/>
            </a:xfrm>
            <a:prstGeom prst="ellipse">
              <a:avLst/>
            </a:prstGeom>
            <a:solidFill>
              <a:srgbClr val="6F6F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rgbClr val="00B050"/>
                </a:solidFill>
              </a:endParaRPr>
            </a:p>
          </p:txBody>
        </p:sp>
        <p:sp>
          <p:nvSpPr>
            <p:cNvPr id="257" name="Freeform 69">
              <a:extLst>
                <a:ext uri="{FF2B5EF4-FFF2-40B4-BE49-F238E27FC236}">
                  <a16:creationId xmlns:a16="http://schemas.microsoft.com/office/drawing/2014/main" id="{4A53D8A2-5C78-EA20-8231-F4B153240D86}"/>
                </a:ext>
              </a:extLst>
            </p:cNvPr>
            <p:cNvSpPr>
              <a:spLocks/>
            </p:cNvSpPr>
            <p:nvPr/>
          </p:nvSpPr>
          <p:spPr bwMode="auto">
            <a:xfrm>
              <a:off x="10212388" y="10374313"/>
              <a:ext cx="474662" cy="444500"/>
            </a:xfrm>
            <a:custGeom>
              <a:avLst/>
              <a:gdLst>
                <a:gd name="T0" fmla="*/ 31 w 31"/>
                <a:gd name="T1" fmla="*/ 19 h 29"/>
                <a:gd name="T2" fmla="*/ 22 w 31"/>
                <a:gd name="T3" fmla="*/ 28 h 29"/>
                <a:gd name="T4" fmla="*/ 15 w 31"/>
                <a:gd name="T5" fmla="*/ 27 h 29"/>
                <a:gd name="T6" fmla="*/ 11 w 31"/>
                <a:gd name="T7" fmla="*/ 28 h 29"/>
                <a:gd name="T8" fmla="*/ 5 w 31"/>
                <a:gd name="T9" fmla="*/ 24 h 29"/>
                <a:gd name="T10" fmla="*/ 2 w 31"/>
                <a:gd name="T11" fmla="*/ 20 h 29"/>
                <a:gd name="T12" fmla="*/ 1 w 31"/>
                <a:gd name="T13" fmla="*/ 8 h 29"/>
                <a:gd name="T14" fmla="*/ 7 w 31"/>
                <a:gd name="T15" fmla="*/ 2 h 29"/>
                <a:gd name="T16" fmla="*/ 15 w 31"/>
                <a:gd name="T17" fmla="*/ 3 h 29"/>
                <a:gd name="T18" fmla="*/ 19 w 31"/>
                <a:gd name="T19" fmla="*/ 2 h 29"/>
                <a:gd name="T20" fmla="*/ 30 w 31"/>
                <a:gd name="T21" fmla="*/ 5 h 29"/>
                <a:gd name="T22" fmla="*/ 30 w 31"/>
                <a:gd name="T23" fmla="*/ 5 h 29"/>
                <a:gd name="T24" fmla="*/ 31 w 31"/>
                <a:gd name="T25" fmla="*/ 19 h 29"/>
                <a:gd name="T26" fmla="*/ 31 w 31"/>
                <a:gd name="T27" fmla="*/ 1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1" h="29">
                  <a:moveTo>
                    <a:pt x="31" y="19"/>
                  </a:moveTo>
                  <a:cubicBezTo>
                    <a:pt x="29" y="23"/>
                    <a:pt x="26" y="29"/>
                    <a:pt x="22" y="28"/>
                  </a:cubicBezTo>
                  <a:cubicBezTo>
                    <a:pt x="19" y="28"/>
                    <a:pt x="18" y="26"/>
                    <a:pt x="15" y="27"/>
                  </a:cubicBezTo>
                  <a:cubicBezTo>
                    <a:pt x="13" y="27"/>
                    <a:pt x="12" y="28"/>
                    <a:pt x="11" y="28"/>
                  </a:cubicBezTo>
                  <a:cubicBezTo>
                    <a:pt x="8" y="28"/>
                    <a:pt x="6" y="26"/>
                    <a:pt x="5" y="24"/>
                  </a:cubicBezTo>
                  <a:cubicBezTo>
                    <a:pt x="4" y="23"/>
                    <a:pt x="3" y="21"/>
                    <a:pt x="2" y="20"/>
                  </a:cubicBezTo>
                  <a:cubicBezTo>
                    <a:pt x="1" y="16"/>
                    <a:pt x="0" y="12"/>
                    <a:pt x="1" y="8"/>
                  </a:cubicBezTo>
                  <a:cubicBezTo>
                    <a:pt x="2" y="5"/>
                    <a:pt x="4" y="3"/>
                    <a:pt x="7" y="2"/>
                  </a:cubicBezTo>
                  <a:cubicBezTo>
                    <a:pt x="11" y="0"/>
                    <a:pt x="14" y="2"/>
                    <a:pt x="15" y="3"/>
                  </a:cubicBezTo>
                  <a:cubicBezTo>
                    <a:pt x="17" y="3"/>
                    <a:pt x="17" y="2"/>
                    <a:pt x="19" y="2"/>
                  </a:cubicBezTo>
                  <a:cubicBezTo>
                    <a:pt x="22" y="1"/>
                    <a:pt x="27" y="1"/>
                    <a:pt x="30" y="5"/>
                  </a:cubicBezTo>
                  <a:cubicBezTo>
                    <a:pt x="30" y="5"/>
                    <a:pt x="30" y="5"/>
                    <a:pt x="30" y="5"/>
                  </a:cubicBezTo>
                  <a:cubicBezTo>
                    <a:pt x="24" y="9"/>
                    <a:pt x="25" y="15"/>
                    <a:pt x="31" y="19"/>
                  </a:cubicBezTo>
                  <a:cubicBezTo>
                    <a:pt x="31" y="19"/>
                    <a:pt x="31" y="19"/>
                    <a:pt x="31" y="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rgbClr val="00B050"/>
                </a:solidFill>
              </a:endParaRPr>
            </a:p>
          </p:txBody>
        </p:sp>
        <p:sp>
          <p:nvSpPr>
            <p:cNvPr id="258" name="Freeform 70">
              <a:extLst>
                <a:ext uri="{FF2B5EF4-FFF2-40B4-BE49-F238E27FC236}">
                  <a16:creationId xmlns:a16="http://schemas.microsoft.com/office/drawing/2014/main" id="{3DFC18AD-66C5-73B8-A00A-6D23DAC3E269}"/>
                </a:ext>
              </a:extLst>
            </p:cNvPr>
            <p:cNvSpPr>
              <a:spLocks/>
            </p:cNvSpPr>
            <p:nvPr/>
          </p:nvSpPr>
          <p:spPr bwMode="auto">
            <a:xfrm>
              <a:off x="10442575" y="10266363"/>
              <a:ext cx="122237" cy="138113"/>
            </a:xfrm>
            <a:custGeom>
              <a:avLst/>
              <a:gdLst>
                <a:gd name="T0" fmla="*/ 8 w 8"/>
                <a:gd name="T1" fmla="*/ 0 h 9"/>
                <a:gd name="T2" fmla="*/ 8 w 8"/>
                <a:gd name="T3" fmla="*/ 2 h 9"/>
                <a:gd name="T4" fmla="*/ 1 w 8"/>
                <a:gd name="T5" fmla="*/ 9 h 9"/>
                <a:gd name="T6" fmla="*/ 1 w 8"/>
                <a:gd name="T7" fmla="*/ 9 h 9"/>
                <a:gd name="T8" fmla="*/ 0 w 8"/>
                <a:gd name="T9" fmla="*/ 7 h 9"/>
                <a:gd name="T10" fmla="*/ 7 w 8"/>
                <a:gd name="T11" fmla="*/ 0 h 9"/>
                <a:gd name="T12" fmla="*/ 8 w 8"/>
                <a:gd name="T1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9">
                  <a:moveTo>
                    <a:pt x="8" y="0"/>
                  </a:moveTo>
                  <a:cubicBezTo>
                    <a:pt x="8" y="0"/>
                    <a:pt x="8" y="1"/>
                    <a:pt x="8" y="2"/>
                  </a:cubicBezTo>
                  <a:cubicBezTo>
                    <a:pt x="8" y="5"/>
                    <a:pt x="4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0" y="8"/>
                    <a:pt x="0" y="8"/>
                    <a:pt x="0" y="7"/>
                  </a:cubicBezTo>
                  <a:cubicBezTo>
                    <a:pt x="1" y="4"/>
                    <a:pt x="4" y="1"/>
                    <a:pt x="7" y="0"/>
                  </a:cubicBezTo>
                  <a:cubicBezTo>
                    <a:pt x="7" y="0"/>
                    <a:pt x="8" y="0"/>
                    <a:pt x="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rgbClr val="00B050"/>
                </a:solidFill>
              </a:endParaRPr>
            </a:p>
          </p:txBody>
        </p:sp>
      </p:grpSp>
      <p:grpSp>
        <p:nvGrpSpPr>
          <p:cNvPr id="259" name="กลุ่ม 2091">
            <a:extLst>
              <a:ext uri="{FF2B5EF4-FFF2-40B4-BE49-F238E27FC236}">
                <a16:creationId xmlns:a16="http://schemas.microsoft.com/office/drawing/2014/main" id="{38F2101E-487A-AEE7-AF37-E535C1FF8C36}"/>
              </a:ext>
            </a:extLst>
          </p:cNvPr>
          <p:cNvGrpSpPr/>
          <p:nvPr/>
        </p:nvGrpSpPr>
        <p:grpSpPr>
          <a:xfrm>
            <a:off x="12636355" y="8240603"/>
            <a:ext cx="988218" cy="988218"/>
            <a:chOff x="16092488" y="9883775"/>
            <a:chExt cx="1317625" cy="1317625"/>
          </a:xfrm>
        </p:grpSpPr>
        <p:sp>
          <p:nvSpPr>
            <p:cNvPr id="260" name="Oval 71">
              <a:extLst>
                <a:ext uri="{FF2B5EF4-FFF2-40B4-BE49-F238E27FC236}">
                  <a16:creationId xmlns:a16="http://schemas.microsoft.com/office/drawing/2014/main" id="{2CFCD33A-9E29-EBEC-5495-FA6D97E38B2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092488" y="9883775"/>
              <a:ext cx="1317625" cy="1317625"/>
            </a:xfrm>
            <a:prstGeom prst="ellipse">
              <a:avLst/>
            </a:prstGeom>
            <a:solidFill>
              <a:srgbClr val="82B5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rgbClr val="00B050"/>
                </a:solidFill>
              </a:endParaRPr>
            </a:p>
          </p:txBody>
        </p:sp>
        <p:sp>
          <p:nvSpPr>
            <p:cNvPr id="261" name="Freeform 72">
              <a:extLst>
                <a:ext uri="{FF2B5EF4-FFF2-40B4-BE49-F238E27FC236}">
                  <a16:creationId xmlns:a16="http://schemas.microsoft.com/office/drawing/2014/main" id="{AEA7EF55-9CB5-844C-30FE-6D710E9CC222}"/>
                </a:ext>
              </a:extLst>
            </p:cNvPr>
            <p:cNvSpPr>
              <a:spLocks/>
            </p:cNvSpPr>
            <p:nvPr/>
          </p:nvSpPr>
          <p:spPr bwMode="auto">
            <a:xfrm>
              <a:off x="16475075" y="10282238"/>
              <a:ext cx="582612" cy="550863"/>
            </a:xfrm>
            <a:custGeom>
              <a:avLst/>
              <a:gdLst>
                <a:gd name="T0" fmla="*/ 10 w 38"/>
                <a:gd name="T1" fmla="*/ 21 h 36"/>
                <a:gd name="T2" fmla="*/ 10 w 38"/>
                <a:gd name="T3" fmla="*/ 18 h 36"/>
                <a:gd name="T4" fmla="*/ 18 w 38"/>
                <a:gd name="T5" fmla="*/ 3 h 36"/>
                <a:gd name="T6" fmla="*/ 25 w 38"/>
                <a:gd name="T7" fmla="*/ 0 h 36"/>
                <a:gd name="T8" fmla="*/ 29 w 38"/>
                <a:gd name="T9" fmla="*/ 1 h 36"/>
                <a:gd name="T10" fmla="*/ 31 w 38"/>
                <a:gd name="T11" fmla="*/ 5 h 36"/>
                <a:gd name="T12" fmla="*/ 13 w 38"/>
                <a:gd name="T13" fmla="*/ 32 h 36"/>
                <a:gd name="T14" fmla="*/ 7 w 38"/>
                <a:gd name="T15" fmla="*/ 9 h 36"/>
                <a:gd name="T16" fmla="*/ 8 w 38"/>
                <a:gd name="T17" fmla="*/ 10 h 36"/>
                <a:gd name="T18" fmla="*/ 10 w 38"/>
                <a:gd name="T19" fmla="*/ 21 h 36"/>
                <a:gd name="T20" fmla="*/ 10 w 38"/>
                <a:gd name="T21" fmla="*/ 21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36">
                  <a:moveTo>
                    <a:pt x="10" y="21"/>
                  </a:moveTo>
                  <a:cubicBezTo>
                    <a:pt x="10" y="20"/>
                    <a:pt x="10" y="19"/>
                    <a:pt x="10" y="18"/>
                  </a:cubicBezTo>
                  <a:cubicBezTo>
                    <a:pt x="11" y="12"/>
                    <a:pt x="13" y="7"/>
                    <a:pt x="18" y="3"/>
                  </a:cubicBezTo>
                  <a:cubicBezTo>
                    <a:pt x="20" y="1"/>
                    <a:pt x="21" y="1"/>
                    <a:pt x="25" y="0"/>
                  </a:cubicBezTo>
                  <a:cubicBezTo>
                    <a:pt x="27" y="0"/>
                    <a:pt x="28" y="0"/>
                    <a:pt x="29" y="1"/>
                  </a:cubicBezTo>
                  <a:cubicBezTo>
                    <a:pt x="30" y="2"/>
                    <a:pt x="30" y="4"/>
                    <a:pt x="31" y="5"/>
                  </a:cubicBezTo>
                  <a:cubicBezTo>
                    <a:pt x="38" y="27"/>
                    <a:pt x="24" y="36"/>
                    <a:pt x="13" y="32"/>
                  </a:cubicBezTo>
                  <a:cubicBezTo>
                    <a:pt x="3" y="29"/>
                    <a:pt x="0" y="16"/>
                    <a:pt x="7" y="9"/>
                  </a:cubicBezTo>
                  <a:cubicBezTo>
                    <a:pt x="8" y="8"/>
                    <a:pt x="8" y="9"/>
                    <a:pt x="8" y="10"/>
                  </a:cubicBezTo>
                  <a:cubicBezTo>
                    <a:pt x="8" y="11"/>
                    <a:pt x="6" y="17"/>
                    <a:pt x="10" y="21"/>
                  </a:cubicBezTo>
                  <a:cubicBezTo>
                    <a:pt x="10" y="21"/>
                    <a:pt x="10" y="21"/>
                    <a:pt x="10" y="2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rgbClr val="00B050"/>
                </a:solidFill>
              </a:endParaRPr>
            </a:p>
          </p:txBody>
        </p:sp>
      </p:grpSp>
      <p:grpSp>
        <p:nvGrpSpPr>
          <p:cNvPr id="262" name="กลุ่ม 2092">
            <a:extLst>
              <a:ext uri="{FF2B5EF4-FFF2-40B4-BE49-F238E27FC236}">
                <a16:creationId xmlns:a16="http://schemas.microsoft.com/office/drawing/2014/main" id="{7BD9839A-F298-4E45-FA01-286CE1E52321}"/>
              </a:ext>
            </a:extLst>
          </p:cNvPr>
          <p:cNvGrpSpPr/>
          <p:nvPr/>
        </p:nvGrpSpPr>
        <p:grpSpPr>
          <a:xfrm>
            <a:off x="14210358" y="8240603"/>
            <a:ext cx="987028" cy="988218"/>
            <a:chOff x="18191163" y="9883775"/>
            <a:chExt cx="1316037" cy="1317625"/>
          </a:xfrm>
        </p:grpSpPr>
        <p:sp>
          <p:nvSpPr>
            <p:cNvPr id="263" name="Oval 73">
              <a:extLst>
                <a:ext uri="{FF2B5EF4-FFF2-40B4-BE49-F238E27FC236}">
                  <a16:creationId xmlns:a16="http://schemas.microsoft.com/office/drawing/2014/main" id="{4E2570C5-058B-6550-9A7E-940463B7F20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191163" y="9883775"/>
              <a:ext cx="1316037" cy="1317625"/>
            </a:xfrm>
            <a:prstGeom prst="ellipse">
              <a:avLst/>
            </a:prstGeom>
            <a:solidFill>
              <a:srgbClr val="53A8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rgbClr val="00B050"/>
                </a:solidFill>
              </a:endParaRPr>
            </a:p>
          </p:txBody>
        </p:sp>
        <p:sp>
          <p:nvSpPr>
            <p:cNvPr id="264" name="Freeform 74">
              <a:extLst>
                <a:ext uri="{FF2B5EF4-FFF2-40B4-BE49-F238E27FC236}">
                  <a16:creationId xmlns:a16="http://schemas.microsoft.com/office/drawing/2014/main" id="{B24BF659-68DF-945E-1069-B72FC710EC02}"/>
                </a:ext>
              </a:extLst>
            </p:cNvPr>
            <p:cNvSpPr>
              <a:spLocks/>
            </p:cNvSpPr>
            <p:nvPr/>
          </p:nvSpPr>
          <p:spPr bwMode="auto">
            <a:xfrm>
              <a:off x="18542000" y="10282238"/>
              <a:ext cx="292100" cy="520700"/>
            </a:xfrm>
            <a:custGeom>
              <a:avLst/>
              <a:gdLst>
                <a:gd name="T0" fmla="*/ 184 w 184"/>
                <a:gd name="T1" fmla="*/ 106 h 328"/>
                <a:gd name="T2" fmla="*/ 58 w 184"/>
                <a:gd name="T3" fmla="*/ 328 h 328"/>
                <a:gd name="T4" fmla="*/ 0 w 184"/>
                <a:gd name="T5" fmla="*/ 212 h 328"/>
                <a:gd name="T6" fmla="*/ 126 w 184"/>
                <a:gd name="T7" fmla="*/ 0 h 328"/>
                <a:gd name="T8" fmla="*/ 184 w 184"/>
                <a:gd name="T9" fmla="*/ 106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4" h="328">
                  <a:moveTo>
                    <a:pt x="184" y="106"/>
                  </a:moveTo>
                  <a:lnTo>
                    <a:pt x="58" y="328"/>
                  </a:lnTo>
                  <a:lnTo>
                    <a:pt x="0" y="212"/>
                  </a:lnTo>
                  <a:lnTo>
                    <a:pt x="126" y="0"/>
                  </a:lnTo>
                  <a:lnTo>
                    <a:pt x="184" y="10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rgbClr val="00B050"/>
                </a:solidFill>
              </a:endParaRPr>
            </a:p>
          </p:txBody>
        </p:sp>
        <p:sp>
          <p:nvSpPr>
            <p:cNvPr id="265" name="Freeform 75">
              <a:extLst>
                <a:ext uri="{FF2B5EF4-FFF2-40B4-BE49-F238E27FC236}">
                  <a16:creationId xmlns:a16="http://schemas.microsoft.com/office/drawing/2014/main" id="{3F74E6BF-472D-F6E6-36B1-F6446934DAEF}"/>
                </a:ext>
              </a:extLst>
            </p:cNvPr>
            <p:cNvSpPr>
              <a:spLocks/>
            </p:cNvSpPr>
            <p:nvPr/>
          </p:nvSpPr>
          <p:spPr bwMode="auto">
            <a:xfrm>
              <a:off x="18756313" y="10266363"/>
              <a:ext cx="398462" cy="352425"/>
            </a:xfrm>
            <a:custGeom>
              <a:avLst/>
              <a:gdLst>
                <a:gd name="T0" fmla="*/ 251 w 251"/>
                <a:gd name="T1" fmla="*/ 222 h 222"/>
                <a:gd name="T2" fmla="*/ 126 w 251"/>
                <a:gd name="T3" fmla="*/ 222 h 222"/>
                <a:gd name="T4" fmla="*/ 0 w 251"/>
                <a:gd name="T5" fmla="*/ 0 h 222"/>
                <a:gd name="T6" fmla="*/ 126 w 251"/>
                <a:gd name="T7" fmla="*/ 0 h 222"/>
                <a:gd name="T8" fmla="*/ 251 w 251"/>
                <a:gd name="T9" fmla="*/ 222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1" h="222">
                  <a:moveTo>
                    <a:pt x="251" y="222"/>
                  </a:moveTo>
                  <a:lnTo>
                    <a:pt x="126" y="222"/>
                  </a:lnTo>
                  <a:lnTo>
                    <a:pt x="0" y="0"/>
                  </a:lnTo>
                  <a:lnTo>
                    <a:pt x="126" y="0"/>
                  </a:lnTo>
                  <a:lnTo>
                    <a:pt x="251" y="22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rgbClr val="00B050"/>
                </a:solidFill>
              </a:endParaRPr>
            </a:p>
          </p:txBody>
        </p:sp>
        <p:sp>
          <p:nvSpPr>
            <p:cNvPr id="266" name="Freeform 76">
              <a:extLst>
                <a:ext uri="{FF2B5EF4-FFF2-40B4-BE49-F238E27FC236}">
                  <a16:creationId xmlns:a16="http://schemas.microsoft.com/office/drawing/2014/main" id="{BFF5D527-53F3-1434-7F1C-3B9CECBD6108}"/>
                </a:ext>
              </a:extLst>
            </p:cNvPr>
            <p:cNvSpPr>
              <a:spLocks/>
            </p:cNvSpPr>
            <p:nvPr/>
          </p:nvSpPr>
          <p:spPr bwMode="auto">
            <a:xfrm>
              <a:off x="18649950" y="10634663"/>
              <a:ext cx="504825" cy="168275"/>
            </a:xfrm>
            <a:custGeom>
              <a:avLst/>
              <a:gdLst>
                <a:gd name="T0" fmla="*/ 318 w 318"/>
                <a:gd name="T1" fmla="*/ 0 h 106"/>
                <a:gd name="T2" fmla="*/ 260 w 318"/>
                <a:gd name="T3" fmla="*/ 106 h 106"/>
                <a:gd name="T4" fmla="*/ 0 w 318"/>
                <a:gd name="T5" fmla="*/ 106 h 106"/>
                <a:gd name="T6" fmla="*/ 67 w 318"/>
                <a:gd name="T7" fmla="*/ 0 h 106"/>
                <a:gd name="T8" fmla="*/ 318 w 318"/>
                <a:gd name="T9" fmla="*/ 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8" h="106">
                  <a:moveTo>
                    <a:pt x="318" y="0"/>
                  </a:moveTo>
                  <a:lnTo>
                    <a:pt x="260" y="106"/>
                  </a:lnTo>
                  <a:lnTo>
                    <a:pt x="0" y="106"/>
                  </a:lnTo>
                  <a:lnTo>
                    <a:pt x="67" y="0"/>
                  </a:lnTo>
                  <a:lnTo>
                    <a:pt x="31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rgbClr val="00B05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25809576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2918160" y="768240"/>
            <a:ext cx="239760" cy="226080"/>
            <a:chOff x="0" y="0"/>
            <a:chExt cx="319680" cy="301440"/>
          </a:xfrm>
        </p:grpSpPr>
        <p:sp>
          <p:nvSpPr>
            <p:cNvPr id="3" name="Freeform 3"/>
            <p:cNvSpPr/>
            <p:nvPr/>
          </p:nvSpPr>
          <p:spPr>
            <a:xfrm>
              <a:off x="0" y="762"/>
              <a:ext cx="319659" cy="301498"/>
            </a:xfrm>
            <a:custGeom>
              <a:avLst/>
              <a:gdLst/>
              <a:ahLst/>
              <a:cxnLst/>
              <a:rect l="l" t="t" r="r" b="b"/>
              <a:pathLst>
                <a:path w="319659" h="301498">
                  <a:moveTo>
                    <a:pt x="154051" y="0"/>
                  </a:moveTo>
                  <a:cubicBezTo>
                    <a:pt x="77470" y="0"/>
                    <a:pt x="0" y="71755"/>
                    <a:pt x="0" y="158115"/>
                  </a:cubicBezTo>
                  <a:cubicBezTo>
                    <a:pt x="0" y="229743"/>
                    <a:pt x="77470" y="301498"/>
                    <a:pt x="154051" y="301498"/>
                  </a:cubicBezTo>
                  <a:cubicBezTo>
                    <a:pt x="243078" y="301498"/>
                    <a:pt x="319659" y="229743"/>
                    <a:pt x="319659" y="158115"/>
                  </a:cubicBezTo>
                  <a:cubicBezTo>
                    <a:pt x="319659" y="71755"/>
                    <a:pt x="243078" y="0"/>
                    <a:pt x="154051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4" name="Group 4"/>
          <p:cNvGrpSpPr/>
          <p:nvPr/>
        </p:nvGrpSpPr>
        <p:grpSpPr>
          <a:xfrm>
            <a:off x="7632720" y="2178000"/>
            <a:ext cx="354240" cy="323280"/>
            <a:chOff x="0" y="0"/>
            <a:chExt cx="472320" cy="431040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472313" cy="431038"/>
            </a:xfrm>
            <a:custGeom>
              <a:avLst/>
              <a:gdLst/>
              <a:ahLst/>
              <a:cxnLst/>
              <a:rect l="l" t="t" r="r" b="b"/>
              <a:pathLst>
                <a:path w="472313" h="431038">
                  <a:moveTo>
                    <a:pt x="229997" y="0"/>
                  </a:moveTo>
                  <a:cubicBezTo>
                    <a:pt x="101092" y="0"/>
                    <a:pt x="0" y="97790"/>
                    <a:pt x="0" y="215519"/>
                  </a:cubicBezTo>
                  <a:cubicBezTo>
                    <a:pt x="0" y="336423"/>
                    <a:pt x="101092" y="431038"/>
                    <a:pt x="229997" y="431038"/>
                  </a:cubicBezTo>
                  <a:cubicBezTo>
                    <a:pt x="371221" y="431038"/>
                    <a:pt x="472313" y="336423"/>
                    <a:pt x="472313" y="215519"/>
                  </a:cubicBezTo>
                  <a:cubicBezTo>
                    <a:pt x="472313" y="97790"/>
                    <a:pt x="371348" y="0"/>
                    <a:pt x="229997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6" name="Group 6"/>
          <p:cNvGrpSpPr/>
          <p:nvPr/>
        </p:nvGrpSpPr>
        <p:grpSpPr>
          <a:xfrm>
            <a:off x="6245280" y="720000"/>
            <a:ext cx="354240" cy="323280"/>
            <a:chOff x="0" y="0"/>
            <a:chExt cx="472320" cy="431040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472313" cy="431038"/>
            </a:xfrm>
            <a:custGeom>
              <a:avLst/>
              <a:gdLst/>
              <a:ahLst/>
              <a:cxnLst/>
              <a:rect l="l" t="t" r="r" b="b"/>
              <a:pathLst>
                <a:path w="472313" h="431038">
                  <a:moveTo>
                    <a:pt x="229997" y="0"/>
                  </a:moveTo>
                  <a:cubicBezTo>
                    <a:pt x="101092" y="0"/>
                    <a:pt x="0" y="97790"/>
                    <a:pt x="0" y="215519"/>
                  </a:cubicBezTo>
                  <a:cubicBezTo>
                    <a:pt x="0" y="336423"/>
                    <a:pt x="101092" y="431038"/>
                    <a:pt x="229997" y="431038"/>
                  </a:cubicBezTo>
                  <a:cubicBezTo>
                    <a:pt x="371221" y="431038"/>
                    <a:pt x="472313" y="336423"/>
                    <a:pt x="472313" y="215519"/>
                  </a:cubicBezTo>
                  <a:cubicBezTo>
                    <a:pt x="472313" y="97790"/>
                    <a:pt x="371348" y="0"/>
                    <a:pt x="229997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986400" y="8946720"/>
            <a:ext cx="354240" cy="323280"/>
            <a:chOff x="0" y="0"/>
            <a:chExt cx="472320" cy="431040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472313" cy="431038"/>
            </a:xfrm>
            <a:custGeom>
              <a:avLst/>
              <a:gdLst/>
              <a:ahLst/>
              <a:cxnLst/>
              <a:rect l="l" t="t" r="r" b="b"/>
              <a:pathLst>
                <a:path w="472313" h="431038">
                  <a:moveTo>
                    <a:pt x="229997" y="0"/>
                  </a:moveTo>
                  <a:cubicBezTo>
                    <a:pt x="101092" y="0"/>
                    <a:pt x="0" y="97790"/>
                    <a:pt x="0" y="215519"/>
                  </a:cubicBezTo>
                  <a:cubicBezTo>
                    <a:pt x="0" y="336423"/>
                    <a:pt x="101092" y="431038"/>
                    <a:pt x="229997" y="431038"/>
                  </a:cubicBezTo>
                  <a:cubicBezTo>
                    <a:pt x="371221" y="431038"/>
                    <a:pt x="472313" y="336423"/>
                    <a:pt x="472313" y="215519"/>
                  </a:cubicBezTo>
                  <a:cubicBezTo>
                    <a:pt x="472313" y="97790"/>
                    <a:pt x="371348" y="0"/>
                    <a:pt x="229997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10" name="Group 10"/>
          <p:cNvGrpSpPr/>
          <p:nvPr/>
        </p:nvGrpSpPr>
        <p:grpSpPr>
          <a:xfrm>
            <a:off x="6551280" y="9473040"/>
            <a:ext cx="354240" cy="323280"/>
            <a:chOff x="0" y="0"/>
            <a:chExt cx="472320" cy="431040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472313" cy="431038"/>
            </a:xfrm>
            <a:custGeom>
              <a:avLst/>
              <a:gdLst/>
              <a:ahLst/>
              <a:cxnLst/>
              <a:rect l="l" t="t" r="r" b="b"/>
              <a:pathLst>
                <a:path w="472313" h="431038">
                  <a:moveTo>
                    <a:pt x="229997" y="0"/>
                  </a:moveTo>
                  <a:cubicBezTo>
                    <a:pt x="101092" y="0"/>
                    <a:pt x="0" y="97790"/>
                    <a:pt x="0" y="215519"/>
                  </a:cubicBezTo>
                  <a:cubicBezTo>
                    <a:pt x="0" y="336423"/>
                    <a:pt x="101092" y="431038"/>
                    <a:pt x="229997" y="431038"/>
                  </a:cubicBezTo>
                  <a:cubicBezTo>
                    <a:pt x="371221" y="431038"/>
                    <a:pt x="472313" y="336423"/>
                    <a:pt x="472313" y="215519"/>
                  </a:cubicBezTo>
                  <a:cubicBezTo>
                    <a:pt x="472313" y="97790"/>
                    <a:pt x="371348" y="0"/>
                    <a:pt x="229997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12" name="Group 12"/>
          <p:cNvGrpSpPr/>
          <p:nvPr/>
        </p:nvGrpSpPr>
        <p:grpSpPr>
          <a:xfrm>
            <a:off x="1338508" y="5347276"/>
            <a:ext cx="354240" cy="323280"/>
            <a:chOff x="0" y="0"/>
            <a:chExt cx="472320" cy="431040"/>
          </a:xfrm>
          <a:solidFill>
            <a:srgbClr val="00B050"/>
          </a:solidFill>
        </p:grpSpPr>
        <p:sp>
          <p:nvSpPr>
            <p:cNvPr id="13" name="Freeform 13"/>
            <p:cNvSpPr/>
            <p:nvPr/>
          </p:nvSpPr>
          <p:spPr>
            <a:xfrm>
              <a:off x="0" y="0"/>
              <a:ext cx="472313" cy="431038"/>
            </a:xfrm>
            <a:custGeom>
              <a:avLst/>
              <a:gdLst/>
              <a:ahLst/>
              <a:cxnLst/>
              <a:rect l="l" t="t" r="r" b="b"/>
              <a:pathLst>
                <a:path w="472313" h="431038">
                  <a:moveTo>
                    <a:pt x="229997" y="0"/>
                  </a:moveTo>
                  <a:cubicBezTo>
                    <a:pt x="101092" y="0"/>
                    <a:pt x="0" y="97790"/>
                    <a:pt x="0" y="215519"/>
                  </a:cubicBezTo>
                  <a:cubicBezTo>
                    <a:pt x="0" y="336423"/>
                    <a:pt x="101092" y="431038"/>
                    <a:pt x="229997" y="431038"/>
                  </a:cubicBezTo>
                  <a:cubicBezTo>
                    <a:pt x="371221" y="431038"/>
                    <a:pt x="472313" y="336423"/>
                    <a:pt x="472313" y="215519"/>
                  </a:cubicBezTo>
                  <a:cubicBezTo>
                    <a:pt x="472313" y="97790"/>
                    <a:pt x="371348" y="0"/>
                    <a:pt x="229997" y="0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14" name="Group 14"/>
          <p:cNvGrpSpPr/>
          <p:nvPr/>
        </p:nvGrpSpPr>
        <p:grpSpPr>
          <a:xfrm>
            <a:off x="2161440" y="375120"/>
            <a:ext cx="345600" cy="331920"/>
            <a:chOff x="0" y="0"/>
            <a:chExt cx="460800" cy="442560"/>
          </a:xfrm>
        </p:grpSpPr>
        <p:sp>
          <p:nvSpPr>
            <p:cNvPr id="15" name="Freeform 15"/>
            <p:cNvSpPr/>
            <p:nvPr/>
          </p:nvSpPr>
          <p:spPr>
            <a:xfrm>
              <a:off x="762" y="762"/>
              <a:ext cx="460883" cy="442595"/>
            </a:xfrm>
            <a:custGeom>
              <a:avLst/>
              <a:gdLst/>
              <a:ahLst/>
              <a:cxnLst/>
              <a:rect l="l" t="t" r="r" b="b"/>
              <a:pathLst>
                <a:path w="460883" h="442595">
                  <a:moveTo>
                    <a:pt x="230886" y="0"/>
                  </a:moveTo>
                  <a:cubicBezTo>
                    <a:pt x="101473" y="0"/>
                    <a:pt x="0" y="94615"/>
                    <a:pt x="0" y="227076"/>
                  </a:cubicBezTo>
                  <a:cubicBezTo>
                    <a:pt x="0" y="347091"/>
                    <a:pt x="101346" y="442595"/>
                    <a:pt x="230759" y="442595"/>
                  </a:cubicBezTo>
                  <a:cubicBezTo>
                    <a:pt x="356870" y="442595"/>
                    <a:pt x="460756" y="347218"/>
                    <a:pt x="460756" y="227076"/>
                  </a:cubicBezTo>
                  <a:cubicBezTo>
                    <a:pt x="460883" y="94615"/>
                    <a:pt x="356997" y="0"/>
                    <a:pt x="230886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16" name="Group 16"/>
          <p:cNvGrpSpPr/>
          <p:nvPr/>
        </p:nvGrpSpPr>
        <p:grpSpPr>
          <a:xfrm>
            <a:off x="2319120" y="9318960"/>
            <a:ext cx="154800" cy="145440"/>
            <a:chOff x="0" y="0"/>
            <a:chExt cx="206400" cy="193920"/>
          </a:xfrm>
        </p:grpSpPr>
        <p:sp>
          <p:nvSpPr>
            <p:cNvPr id="17" name="Freeform 17"/>
            <p:cNvSpPr/>
            <p:nvPr/>
          </p:nvSpPr>
          <p:spPr>
            <a:xfrm>
              <a:off x="0" y="762"/>
              <a:ext cx="206375" cy="193929"/>
            </a:xfrm>
            <a:custGeom>
              <a:avLst/>
              <a:gdLst/>
              <a:ahLst/>
              <a:cxnLst/>
              <a:rect l="l" t="t" r="r" b="b"/>
              <a:pathLst>
                <a:path w="206375" h="193929">
                  <a:moveTo>
                    <a:pt x="103632" y="0"/>
                  </a:moveTo>
                  <a:cubicBezTo>
                    <a:pt x="50165" y="0"/>
                    <a:pt x="0" y="47371"/>
                    <a:pt x="0" y="97028"/>
                  </a:cubicBezTo>
                  <a:cubicBezTo>
                    <a:pt x="0" y="146685"/>
                    <a:pt x="50165" y="193929"/>
                    <a:pt x="103632" y="193929"/>
                  </a:cubicBezTo>
                  <a:cubicBezTo>
                    <a:pt x="156337" y="193929"/>
                    <a:pt x="206375" y="146685"/>
                    <a:pt x="206375" y="97028"/>
                  </a:cubicBezTo>
                  <a:cubicBezTo>
                    <a:pt x="206375" y="47371"/>
                    <a:pt x="156210" y="0"/>
                    <a:pt x="103632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18" name="Group 18"/>
          <p:cNvGrpSpPr/>
          <p:nvPr/>
        </p:nvGrpSpPr>
        <p:grpSpPr>
          <a:xfrm>
            <a:off x="5552640" y="652320"/>
            <a:ext cx="143280" cy="142560"/>
            <a:chOff x="0" y="0"/>
            <a:chExt cx="191040" cy="190080"/>
          </a:xfrm>
        </p:grpSpPr>
        <p:sp>
          <p:nvSpPr>
            <p:cNvPr id="19" name="Freeform 19"/>
            <p:cNvSpPr/>
            <p:nvPr/>
          </p:nvSpPr>
          <p:spPr>
            <a:xfrm>
              <a:off x="0" y="762"/>
              <a:ext cx="191135" cy="189992"/>
            </a:xfrm>
            <a:custGeom>
              <a:avLst/>
              <a:gdLst/>
              <a:ahLst/>
              <a:cxnLst/>
              <a:rect l="l" t="t" r="r" b="b"/>
              <a:pathLst>
                <a:path w="191135" h="189992">
                  <a:moveTo>
                    <a:pt x="101346" y="0"/>
                  </a:moveTo>
                  <a:cubicBezTo>
                    <a:pt x="49403" y="0"/>
                    <a:pt x="0" y="46355"/>
                    <a:pt x="0" y="94996"/>
                  </a:cubicBezTo>
                  <a:cubicBezTo>
                    <a:pt x="0" y="144399"/>
                    <a:pt x="49403" y="189992"/>
                    <a:pt x="101346" y="189992"/>
                  </a:cubicBezTo>
                  <a:cubicBezTo>
                    <a:pt x="154051" y="189992"/>
                    <a:pt x="191135" y="144399"/>
                    <a:pt x="191135" y="94996"/>
                  </a:cubicBezTo>
                  <a:cubicBezTo>
                    <a:pt x="191135" y="46355"/>
                    <a:pt x="154051" y="0"/>
                    <a:pt x="101346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20" name="Group 20"/>
          <p:cNvGrpSpPr/>
          <p:nvPr/>
        </p:nvGrpSpPr>
        <p:grpSpPr>
          <a:xfrm>
            <a:off x="1363708" y="3768316"/>
            <a:ext cx="239760" cy="226080"/>
            <a:chOff x="0" y="0"/>
            <a:chExt cx="319680" cy="301440"/>
          </a:xfrm>
          <a:solidFill>
            <a:srgbClr val="00B050"/>
          </a:solidFill>
        </p:grpSpPr>
        <p:sp>
          <p:nvSpPr>
            <p:cNvPr id="21" name="Freeform 21"/>
            <p:cNvSpPr/>
            <p:nvPr/>
          </p:nvSpPr>
          <p:spPr>
            <a:xfrm>
              <a:off x="0" y="762"/>
              <a:ext cx="319659" cy="301498"/>
            </a:xfrm>
            <a:custGeom>
              <a:avLst/>
              <a:gdLst/>
              <a:ahLst/>
              <a:cxnLst/>
              <a:rect l="l" t="t" r="r" b="b"/>
              <a:pathLst>
                <a:path w="319659" h="301498">
                  <a:moveTo>
                    <a:pt x="154051" y="0"/>
                  </a:moveTo>
                  <a:cubicBezTo>
                    <a:pt x="77470" y="0"/>
                    <a:pt x="0" y="71755"/>
                    <a:pt x="0" y="158115"/>
                  </a:cubicBezTo>
                  <a:cubicBezTo>
                    <a:pt x="0" y="229743"/>
                    <a:pt x="77470" y="301498"/>
                    <a:pt x="154051" y="301498"/>
                  </a:cubicBezTo>
                  <a:cubicBezTo>
                    <a:pt x="243078" y="301498"/>
                    <a:pt x="319659" y="229743"/>
                    <a:pt x="319659" y="158115"/>
                  </a:cubicBezTo>
                  <a:cubicBezTo>
                    <a:pt x="319659" y="71755"/>
                    <a:pt x="243078" y="0"/>
                    <a:pt x="154051" y="0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22" name="Group 22"/>
          <p:cNvGrpSpPr/>
          <p:nvPr/>
        </p:nvGrpSpPr>
        <p:grpSpPr>
          <a:xfrm>
            <a:off x="2368828" y="6854236"/>
            <a:ext cx="145440" cy="133920"/>
            <a:chOff x="0" y="0"/>
            <a:chExt cx="193920" cy="178560"/>
          </a:xfrm>
          <a:solidFill>
            <a:srgbClr val="00B050"/>
          </a:solidFill>
        </p:grpSpPr>
        <p:sp>
          <p:nvSpPr>
            <p:cNvPr id="23" name="Freeform 23"/>
            <p:cNvSpPr/>
            <p:nvPr/>
          </p:nvSpPr>
          <p:spPr>
            <a:xfrm>
              <a:off x="762" y="762"/>
              <a:ext cx="193929" cy="178562"/>
            </a:xfrm>
            <a:custGeom>
              <a:avLst/>
              <a:gdLst/>
              <a:ahLst/>
              <a:cxnLst/>
              <a:rect l="l" t="t" r="r" b="b"/>
              <a:pathLst>
                <a:path w="193929" h="178562">
                  <a:moveTo>
                    <a:pt x="89154" y="0"/>
                  </a:moveTo>
                  <a:cubicBezTo>
                    <a:pt x="39624" y="0"/>
                    <a:pt x="0" y="34798"/>
                    <a:pt x="0" y="83439"/>
                  </a:cubicBezTo>
                  <a:cubicBezTo>
                    <a:pt x="0" y="143764"/>
                    <a:pt x="39624" y="178562"/>
                    <a:pt x="89154" y="178562"/>
                  </a:cubicBezTo>
                  <a:cubicBezTo>
                    <a:pt x="141097" y="178562"/>
                    <a:pt x="193929" y="143764"/>
                    <a:pt x="193929" y="83439"/>
                  </a:cubicBezTo>
                  <a:cubicBezTo>
                    <a:pt x="193929" y="34798"/>
                    <a:pt x="141224" y="0"/>
                    <a:pt x="89154" y="0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24" name="Group 24"/>
          <p:cNvGrpSpPr/>
          <p:nvPr/>
        </p:nvGrpSpPr>
        <p:grpSpPr>
          <a:xfrm>
            <a:off x="3490588" y="4095916"/>
            <a:ext cx="143280" cy="144720"/>
            <a:chOff x="0" y="0"/>
            <a:chExt cx="191040" cy="192960"/>
          </a:xfrm>
          <a:solidFill>
            <a:srgbClr val="00B050"/>
          </a:solidFill>
        </p:grpSpPr>
        <p:sp>
          <p:nvSpPr>
            <p:cNvPr id="25" name="Freeform 25"/>
            <p:cNvSpPr/>
            <p:nvPr/>
          </p:nvSpPr>
          <p:spPr>
            <a:xfrm>
              <a:off x="889" y="762"/>
              <a:ext cx="191008" cy="193040"/>
            </a:xfrm>
            <a:custGeom>
              <a:avLst/>
              <a:gdLst/>
              <a:ahLst/>
              <a:cxnLst/>
              <a:rect l="l" t="t" r="r" b="b"/>
              <a:pathLst>
                <a:path w="191008" h="193040">
                  <a:moveTo>
                    <a:pt x="101600" y="0"/>
                  </a:moveTo>
                  <a:cubicBezTo>
                    <a:pt x="36322" y="0"/>
                    <a:pt x="0" y="48641"/>
                    <a:pt x="0" y="98044"/>
                  </a:cubicBezTo>
                  <a:cubicBezTo>
                    <a:pt x="0" y="144399"/>
                    <a:pt x="36449" y="193040"/>
                    <a:pt x="101727" y="193040"/>
                  </a:cubicBezTo>
                  <a:cubicBezTo>
                    <a:pt x="153797" y="193040"/>
                    <a:pt x="191008" y="144399"/>
                    <a:pt x="191008" y="98044"/>
                  </a:cubicBezTo>
                  <a:cubicBezTo>
                    <a:pt x="191008" y="48641"/>
                    <a:pt x="153797" y="0"/>
                    <a:pt x="101727" y="0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26" name="Group 26"/>
          <p:cNvGrpSpPr/>
          <p:nvPr/>
        </p:nvGrpSpPr>
        <p:grpSpPr>
          <a:xfrm>
            <a:off x="8874720" y="545760"/>
            <a:ext cx="154800" cy="133920"/>
            <a:chOff x="0" y="0"/>
            <a:chExt cx="206400" cy="178560"/>
          </a:xfrm>
        </p:grpSpPr>
        <p:sp>
          <p:nvSpPr>
            <p:cNvPr id="27" name="Freeform 27"/>
            <p:cNvSpPr/>
            <p:nvPr/>
          </p:nvSpPr>
          <p:spPr>
            <a:xfrm>
              <a:off x="889" y="0"/>
              <a:ext cx="206502" cy="178562"/>
            </a:xfrm>
            <a:custGeom>
              <a:avLst/>
              <a:gdLst/>
              <a:ahLst/>
              <a:cxnLst/>
              <a:rect l="l" t="t" r="r" b="b"/>
              <a:pathLst>
                <a:path w="206502" h="178562">
                  <a:moveTo>
                    <a:pt x="104775" y="0"/>
                  </a:moveTo>
                  <a:cubicBezTo>
                    <a:pt x="51943" y="0"/>
                    <a:pt x="0" y="34671"/>
                    <a:pt x="0" y="83947"/>
                  </a:cubicBezTo>
                  <a:cubicBezTo>
                    <a:pt x="0" y="144018"/>
                    <a:pt x="52070" y="178562"/>
                    <a:pt x="104902" y="178562"/>
                  </a:cubicBezTo>
                  <a:cubicBezTo>
                    <a:pt x="153670" y="178562"/>
                    <a:pt x="206502" y="143891"/>
                    <a:pt x="206502" y="83947"/>
                  </a:cubicBezTo>
                  <a:cubicBezTo>
                    <a:pt x="206502" y="34671"/>
                    <a:pt x="153670" y="0"/>
                    <a:pt x="104902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28" name="Group 28"/>
          <p:cNvGrpSpPr/>
          <p:nvPr/>
        </p:nvGrpSpPr>
        <p:grpSpPr>
          <a:xfrm>
            <a:off x="1038960" y="706320"/>
            <a:ext cx="249120" cy="232560"/>
            <a:chOff x="0" y="0"/>
            <a:chExt cx="332160" cy="310080"/>
          </a:xfrm>
        </p:grpSpPr>
        <p:sp>
          <p:nvSpPr>
            <p:cNvPr id="29" name="Freeform 29"/>
            <p:cNvSpPr/>
            <p:nvPr/>
          </p:nvSpPr>
          <p:spPr>
            <a:xfrm>
              <a:off x="762" y="0"/>
              <a:ext cx="332232" cy="310134"/>
            </a:xfrm>
            <a:custGeom>
              <a:avLst/>
              <a:gdLst/>
              <a:ahLst/>
              <a:cxnLst/>
              <a:rect l="l" t="t" r="r" b="b"/>
              <a:pathLst>
                <a:path w="332232" h="310134">
                  <a:moveTo>
                    <a:pt x="165735" y="0"/>
                  </a:moveTo>
                  <a:cubicBezTo>
                    <a:pt x="76708" y="0"/>
                    <a:pt x="0" y="72263"/>
                    <a:pt x="0" y="155448"/>
                  </a:cubicBezTo>
                  <a:cubicBezTo>
                    <a:pt x="0" y="250063"/>
                    <a:pt x="76708" y="310134"/>
                    <a:pt x="165608" y="310134"/>
                  </a:cubicBezTo>
                  <a:cubicBezTo>
                    <a:pt x="255397" y="310134"/>
                    <a:pt x="332105" y="250063"/>
                    <a:pt x="332105" y="155448"/>
                  </a:cubicBezTo>
                  <a:cubicBezTo>
                    <a:pt x="332232" y="72263"/>
                    <a:pt x="255524" y="0"/>
                    <a:pt x="165735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30" name="Group 30"/>
          <p:cNvGrpSpPr/>
          <p:nvPr/>
        </p:nvGrpSpPr>
        <p:grpSpPr>
          <a:xfrm>
            <a:off x="874108" y="7507996"/>
            <a:ext cx="145440" cy="142560"/>
            <a:chOff x="0" y="0"/>
            <a:chExt cx="193920" cy="190080"/>
          </a:xfrm>
          <a:solidFill>
            <a:srgbClr val="00B050"/>
          </a:solidFill>
        </p:grpSpPr>
        <p:sp>
          <p:nvSpPr>
            <p:cNvPr id="31" name="Freeform 31"/>
            <p:cNvSpPr/>
            <p:nvPr/>
          </p:nvSpPr>
          <p:spPr>
            <a:xfrm>
              <a:off x="0" y="0"/>
              <a:ext cx="193929" cy="189992"/>
            </a:xfrm>
            <a:custGeom>
              <a:avLst/>
              <a:gdLst/>
              <a:ahLst/>
              <a:cxnLst/>
              <a:rect l="l" t="t" r="r" b="b"/>
              <a:pathLst>
                <a:path w="193929" h="189992">
                  <a:moveTo>
                    <a:pt x="89535" y="0"/>
                  </a:moveTo>
                  <a:cubicBezTo>
                    <a:pt x="40259" y="0"/>
                    <a:pt x="0" y="46355"/>
                    <a:pt x="0" y="94996"/>
                  </a:cubicBezTo>
                  <a:cubicBezTo>
                    <a:pt x="0" y="144399"/>
                    <a:pt x="40259" y="189992"/>
                    <a:pt x="89535" y="189992"/>
                  </a:cubicBezTo>
                  <a:cubicBezTo>
                    <a:pt x="153670" y="189992"/>
                    <a:pt x="193929" y="144399"/>
                    <a:pt x="193929" y="94996"/>
                  </a:cubicBezTo>
                  <a:cubicBezTo>
                    <a:pt x="193929" y="46355"/>
                    <a:pt x="153670" y="0"/>
                    <a:pt x="89535" y="0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34" name="Group 34"/>
          <p:cNvGrpSpPr/>
          <p:nvPr/>
        </p:nvGrpSpPr>
        <p:grpSpPr>
          <a:xfrm>
            <a:off x="8745148" y="7950076"/>
            <a:ext cx="344880" cy="331920"/>
            <a:chOff x="0" y="0"/>
            <a:chExt cx="459840" cy="442560"/>
          </a:xfrm>
          <a:solidFill>
            <a:srgbClr val="00B050"/>
          </a:solidFill>
        </p:grpSpPr>
        <p:sp>
          <p:nvSpPr>
            <p:cNvPr id="35" name="Freeform 35"/>
            <p:cNvSpPr/>
            <p:nvPr/>
          </p:nvSpPr>
          <p:spPr>
            <a:xfrm>
              <a:off x="0" y="762"/>
              <a:ext cx="459867" cy="442595"/>
            </a:xfrm>
            <a:custGeom>
              <a:avLst/>
              <a:gdLst/>
              <a:ahLst/>
              <a:cxnLst/>
              <a:rect l="l" t="t" r="r" b="b"/>
              <a:pathLst>
                <a:path w="459867" h="442595">
                  <a:moveTo>
                    <a:pt x="229870" y="0"/>
                  </a:moveTo>
                  <a:cubicBezTo>
                    <a:pt x="100965" y="0"/>
                    <a:pt x="0" y="94615"/>
                    <a:pt x="0" y="227076"/>
                  </a:cubicBezTo>
                  <a:cubicBezTo>
                    <a:pt x="0" y="347091"/>
                    <a:pt x="100965" y="442595"/>
                    <a:pt x="229870" y="442595"/>
                  </a:cubicBezTo>
                  <a:cubicBezTo>
                    <a:pt x="355473" y="442595"/>
                    <a:pt x="459740" y="347218"/>
                    <a:pt x="459740" y="227076"/>
                  </a:cubicBezTo>
                  <a:cubicBezTo>
                    <a:pt x="459867" y="94615"/>
                    <a:pt x="355600" y="0"/>
                    <a:pt x="229870" y="0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36" name="Group 36"/>
          <p:cNvGrpSpPr/>
          <p:nvPr/>
        </p:nvGrpSpPr>
        <p:grpSpPr>
          <a:xfrm>
            <a:off x="7452000" y="920880"/>
            <a:ext cx="230400" cy="226080"/>
            <a:chOff x="0" y="0"/>
            <a:chExt cx="307200" cy="301440"/>
          </a:xfrm>
        </p:grpSpPr>
        <p:sp>
          <p:nvSpPr>
            <p:cNvPr id="37" name="Freeform 37"/>
            <p:cNvSpPr/>
            <p:nvPr/>
          </p:nvSpPr>
          <p:spPr>
            <a:xfrm>
              <a:off x="0" y="762"/>
              <a:ext cx="307213" cy="301498"/>
            </a:xfrm>
            <a:custGeom>
              <a:avLst/>
              <a:gdLst/>
              <a:ahLst/>
              <a:cxnLst/>
              <a:rect l="l" t="t" r="r" b="b"/>
              <a:pathLst>
                <a:path w="307213" h="301498">
                  <a:moveTo>
                    <a:pt x="153543" y="0"/>
                  </a:moveTo>
                  <a:cubicBezTo>
                    <a:pt x="64897" y="0"/>
                    <a:pt x="0" y="71755"/>
                    <a:pt x="0" y="158115"/>
                  </a:cubicBezTo>
                  <a:cubicBezTo>
                    <a:pt x="0" y="229743"/>
                    <a:pt x="64897" y="301498"/>
                    <a:pt x="153543" y="301498"/>
                  </a:cubicBezTo>
                  <a:cubicBezTo>
                    <a:pt x="242189" y="301498"/>
                    <a:pt x="307086" y="229743"/>
                    <a:pt x="307086" y="158115"/>
                  </a:cubicBezTo>
                  <a:cubicBezTo>
                    <a:pt x="307213" y="71755"/>
                    <a:pt x="242316" y="0"/>
                    <a:pt x="153543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38" name="Group 38"/>
          <p:cNvGrpSpPr/>
          <p:nvPr/>
        </p:nvGrpSpPr>
        <p:grpSpPr>
          <a:xfrm>
            <a:off x="9015840" y="1985040"/>
            <a:ext cx="257760" cy="232560"/>
            <a:chOff x="0" y="0"/>
            <a:chExt cx="343680" cy="310080"/>
          </a:xfrm>
        </p:grpSpPr>
        <p:sp>
          <p:nvSpPr>
            <p:cNvPr id="39" name="Freeform 39"/>
            <p:cNvSpPr/>
            <p:nvPr/>
          </p:nvSpPr>
          <p:spPr>
            <a:xfrm>
              <a:off x="0" y="0"/>
              <a:ext cx="343662" cy="310134"/>
            </a:xfrm>
            <a:custGeom>
              <a:avLst/>
              <a:gdLst/>
              <a:ahLst/>
              <a:cxnLst/>
              <a:rect l="l" t="t" r="r" b="b"/>
              <a:pathLst>
                <a:path w="343662" h="310134">
                  <a:moveTo>
                    <a:pt x="177546" y="0"/>
                  </a:moveTo>
                  <a:cubicBezTo>
                    <a:pt x="76454" y="0"/>
                    <a:pt x="0" y="72263"/>
                    <a:pt x="0" y="155448"/>
                  </a:cubicBezTo>
                  <a:cubicBezTo>
                    <a:pt x="0" y="250063"/>
                    <a:pt x="76454" y="310134"/>
                    <a:pt x="177546" y="310134"/>
                  </a:cubicBezTo>
                  <a:cubicBezTo>
                    <a:pt x="267208" y="310134"/>
                    <a:pt x="343662" y="250063"/>
                    <a:pt x="343662" y="155448"/>
                  </a:cubicBezTo>
                  <a:cubicBezTo>
                    <a:pt x="343662" y="72263"/>
                    <a:pt x="267208" y="0"/>
                    <a:pt x="177546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40" name="Group 40"/>
          <p:cNvGrpSpPr/>
          <p:nvPr/>
        </p:nvGrpSpPr>
        <p:grpSpPr>
          <a:xfrm>
            <a:off x="3910320" y="9648000"/>
            <a:ext cx="562320" cy="637920"/>
            <a:chOff x="0" y="0"/>
            <a:chExt cx="749760" cy="850560"/>
          </a:xfrm>
        </p:grpSpPr>
        <p:sp>
          <p:nvSpPr>
            <p:cNvPr id="41" name="Freeform 41"/>
            <p:cNvSpPr/>
            <p:nvPr/>
          </p:nvSpPr>
          <p:spPr>
            <a:xfrm>
              <a:off x="0" y="0"/>
              <a:ext cx="749808" cy="850519"/>
            </a:xfrm>
            <a:custGeom>
              <a:avLst/>
              <a:gdLst/>
              <a:ahLst/>
              <a:cxnLst/>
              <a:rect l="l" t="t" r="r" b="b"/>
              <a:pathLst>
                <a:path w="749808" h="850519">
                  <a:moveTo>
                    <a:pt x="749808" y="850519"/>
                  </a:moveTo>
                  <a:cubicBezTo>
                    <a:pt x="486410" y="850519"/>
                    <a:pt x="263525" y="850519"/>
                    <a:pt x="0" y="850519"/>
                  </a:cubicBezTo>
                  <a:cubicBezTo>
                    <a:pt x="121539" y="567055"/>
                    <a:pt x="233045" y="283464"/>
                    <a:pt x="354584" y="0"/>
                  </a:cubicBezTo>
                  <a:cubicBezTo>
                    <a:pt x="364744" y="0"/>
                    <a:pt x="374904" y="0"/>
                    <a:pt x="395097" y="0"/>
                  </a:cubicBezTo>
                  <a:cubicBezTo>
                    <a:pt x="506603" y="280162"/>
                    <a:pt x="628142" y="560324"/>
                    <a:pt x="749681" y="850519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42" name="Group 42"/>
          <p:cNvGrpSpPr/>
          <p:nvPr/>
        </p:nvGrpSpPr>
        <p:grpSpPr>
          <a:xfrm>
            <a:off x="5466240" y="9645120"/>
            <a:ext cx="558720" cy="641520"/>
            <a:chOff x="0" y="0"/>
            <a:chExt cx="744960" cy="855360"/>
          </a:xfrm>
        </p:grpSpPr>
        <p:sp>
          <p:nvSpPr>
            <p:cNvPr id="43" name="Freeform 43"/>
            <p:cNvSpPr/>
            <p:nvPr/>
          </p:nvSpPr>
          <p:spPr>
            <a:xfrm>
              <a:off x="0" y="0"/>
              <a:ext cx="744982" cy="855345"/>
            </a:xfrm>
            <a:custGeom>
              <a:avLst/>
              <a:gdLst/>
              <a:ahLst/>
              <a:cxnLst/>
              <a:rect l="l" t="t" r="r" b="b"/>
              <a:pathLst>
                <a:path w="744982" h="855345">
                  <a:moveTo>
                    <a:pt x="382524" y="0"/>
                  </a:moveTo>
                  <a:cubicBezTo>
                    <a:pt x="503301" y="283972"/>
                    <a:pt x="624078" y="567944"/>
                    <a:pt x="744982" y="855345"/>
                  </a:cubicBezTo>
                  <a:cubicBezTo>
                    <a:pt x="483235" y="855345"/>
                    <a:pt x="251714" y="855345"/>
                    <a:pt x="0" y="855345"/>
                  </a:cubicBezTo>
                  <a:cubicBezTo>
                    <a:pt x="120777" y="564642"/>
                    <a:pt x="231521" y="283972"/>
                    <a:pt x="352298" y="0"/>
                  </a:cubicBezTo>
                  <a:cubicBezTo>
                    <a:pt x="362331" y="0"/>
                    <a:pt x="372491" y="0"/>
                    <a:pt x="382524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44" name="Group 44"/>
          <p:cNvGrpSpPr/>
          <p:nvPr/>
        </p:nvGrpSpPr>
        <p:grpSpPr>
          <a:xfrm>
            <a:off x="4691520" y="9645120"/>
            <a:ext cx="552240" cy="641520"/>
            <a:chOff x="0" y="0"/>
            <a:chExt cx="736320" cy="855360"/>
          </a:xfrm>
        </p:grpSpPr>
        <p:sp>
          <p:nvSpPr>
            <p:cNvPr id="45" name="Freeform 45"/>
            <p:cNvSpPr/>
            <p:nvPr/>
          </p:nvSpPr>
          <p:spPr>
            <a:xfrm>
              <a:off x="0" y="0"/>
              <a:ext cx="736346" cy="855345"/>
            </a:xfrm>
            <a:custGeom>
              <a:avLst/>
              <a:gdLst/>
              <a:ahLst/>
              <a:cxnLst/>
              <a:rect l="l" t="t" r="r" b="b"/>
              <a:pathLst>
                <a:path w="736346" h="855345">
                  <a:moveTo>
                    <a:pt x="383286" y="0"/>
                  </a:moveTo>
                  <a:cubicBezTo>
                    <a:pt x="504317" y="283972"/>
                    <a:pt x="615315" y="564642"/>
                    <a:pt x="736346" y="855345"/>
                  </a:cubicBezTo>
                  <a:cubicBezTo>
                    <a:pt x="494284" y="855345"/>
                    <a:pt x="262255" y="855345"/>
                    <a:pt x="0" y="855345"/>
                  </a:cubicBezTo>
                  <a:cubicBezTo>
                    <a:pt x="110998" y="567944"/>
                    <a:pt x="232029" y="283972"/>
                    <a:pt x="353060" y="0"/>
                  </a:cubicBezTo>
                  <a:cubicBezTo>
                    <a:pt x="363093" y="0"/>
                    <a:pt x="373253" y="0"/>
                    <a:pt x="383286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46" name="Group 46"/>
          <p:cNvGrpSpPr/>
          <p:nvPr/>
        </p:nvGrpSpPr>
        <p:grpSpPr>
          <a:xfrm>
            <a:off x="3135600" y="9645120"/>
            <a:ext cx="555840" cy="644400"/>
            <a:chOff x="0" y="0"/>
            <a:chExt cx="741120" cy="859200"/>
          </a:xfrm>
        </p:grpSpPr>
        <p:sp>
          <p:nvSpPr>
            <p:cNvPr id="47" name="Freeform 47"/>
            <p:cNvSpPr/>
            <p:nvPr/>
          </p:nvSpPr>
          <p:spPr>
            <a:xfrm>
              <a:off x="0" y="0"/>
              <a:ext cx="741172" cy="859155"/>
            </a:xfrm>
            <a:custGeom>
              <a:avLst/>
              <a:gdLst/>
              <a:ahLst/>
              <a:cxnLst/>
              <a:rect l="l" t="t" r="r" b="b"/>
              <a:pathLst>
                <a:path w="741172" h="859155">
                  <a:moveTo>
                    <a:pt x="385826" y="0"/>
                  </a:moveTo>
                  <a:cubicBezTo>
                    <a:pt x="507619" y="284099"/>
                    <a:pt x="619379" y="568325"/>
                    <a:pt x="741172" y="859155"/>
                  </a:cubicBezTo>
                  <a:cubicBezTo>
                    <a:pt x="487426" y="859155"/>
                    <a:pt x="253873" y="859155"/>
                    <a:pt x="0" y="859155"/>
                  </a:cubicBezTo>
                  <a:cubicBezTo>
                    <a:pt x="111633" y="571627"/>
                    <a:pt x="233553" y="287528"/>
                    <a:pt x="355346" y="3429"/>
                  </a:cubicBezTo>
                  <a:cubicBezTo>
                    <a:pt x="365506" y="0"/>
                    <a:pt x="375666" y="0"/>
                    <a:pt x="385826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48" name="Group 48"/>
          <p:cNvGrpSpPr/>
          <p:nvPr/>
        </p:nvGrpSpPr>
        <p:grpSpPr>
          <a:xfrm>
            <a:off x="5199120" y="9463680"/>
            <a:ext cx="311040" cy="603360"/>
            <a:chOff x="0" y="0"/>
            <a:chExt cx="414720" cy="804480"/>
          </a:xfrm>
        </p:grpSpPr>
        <p:sp>
          <p:nvSpPr>
            <p:cNvPr id="49" name="Freeform 49"/>
            <p:cNvSpPr/>
            <p:nvPr/>
          </p:nvSpPr>
          <p:spPr>
            <a:xfrm>
              <a:off x="0" y="0"/>
              <a:ext cx="414782" cy="804418"/>
            </a:xfrm>
            <a:custGeom>
              <a:avLst/>
              <a:gdLst/>
              <a:ahLst/>
              <a:cxnLst/>
              <a:rect l="l" t="t" r="r" b="b"/>
              <a:pathLst>
                <a:path w="414782" h="804418">
                  <a:moveTo>
                    <a:pt x="202311" y="804418"/>
                  </a:moveTo>
                  <a:cubicBezTo>
                    <a:pt x="0" y="425958"/>
                    <a:pt x="0" y="364998"/>
                    <a:pt x="202311" y="0"/>
                  </a:cubicBezTo>
                  <a:cubicBezTo>
                    <a:pt x="404622" y="267081"/>
                    <a:pt x="414782" y="537464"/>
                    <a:pt x="202311" y="804418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50" name="Group 50"/>
          <p:cNvGrpSpPr/>
          <p:nvPr/>
        </p:nvGrpSpPr>
        <p:grpSpPr>
          <a:xfrm>
            <a:off x="3659040" y="9473760"/>
            <a:ext cx="295200" cy="594000"/>
            <a:chOff x="0" y="0"/>
            <a:chExt cx="393600" cy="792000"/>
          </a:xfrm>
        </p:grpSpPr>
        <p:sp>
          <p:nvSpPr>
            <p:cNvPr id="51" name="Freeform 51"/>
            <p:cNvSpPr/>
            <p:nvPr/>
          </p:nvSpPr>
          <p:spPr>
            <a:xfrm>
              <a:off x="0" y="0"/>
              <a:ext cx="393573" cy="791972"/>
            </a:xfrm>
            <a:custGeom>
              <a:avLst/>
              <a:gdLst/>
              <a:ahLst/>
              <a:cxnLst/>
              <a:rect l="l" t="t" r="r" b="b"/>
              <a:pathLst>
                <a:path w="393573" h="791972">
                  <a:moveTo>
                    <a:pt x="191770" y="791972"/>
                  </a:moveTo>
                  <a:cubicBezTo>
                    <a:pt x="0" y="599059"/>
                    <a:pt x="0" y="186182"/>
                    <a:pt x="191770" y="0"/>
                  </a:cubicBezTo>
                  <a:cubicBezTo>
                    <a:pt x="393573" y="345186"/>
                    <a:pt x="393573" y="446786"/>
                    <a:pt x="191770" y="791972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52" name="Group 52"/>
          <p:cNvGrpSpPr/>
          <p:nvPr/>
        </p:nvGrpSpPr>
        <p:grpSpPr>
          <a:xfrm>
            <a:off x="4424400" y="9479520"/>
            <a:ext cx="298800" cy="581040"/>
            <a:chOff x="0" y="0"/>
            <a:chExt cx="398400" cy="774720"/>
          </a:xfrm>
        </p:grpSpPr>
        <p:sp>
          <p:nvSpPr>
            <p:cNvPr id="53" name="Freeform 53"/>
            <p:cNvSpPr/>
            <p:nvPr/>
          </p:nvSpPr>
          <p:spPr>
            <a:xfrm>
              <a:off x="0" y="0"/>
              <a:ext cx="398399" cy="774700"/>
            </a:xfrm>
            <a:custGeom>
              <a:avLst/>
              <a:gdLst/>
              <a:ahLst/>
              <a:cxnLst/>
              <a:rect l="l" t="t" r="r" b="b"/>
              <a:pathLst>
                <a:path w="398399" h="774700">
                  <a:moveTo>
                    <a:pt x="204343" y="774700"/>
                  </a:moveTo>
                  <a:cubicBezTo>
                    <a:pt x="0" y="517652"/>
                    <a:pt x="0" y="253746"/>
                    <a:pt x="204343" y="0"/>
                  </a:cubicBezTo>
                  <a:cubicBezTo>
                    <a:pt x="398399" y="162433"/>
                    <a:pt x="398399" y="595376"/>
                    <a:pt x="204343" y="77470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54" name="Group 54"/>
          <p:cNvGrpSpPr/>
          <p:nvPr/>
        </p:nvGrpSpPr>
        <p:grpSpPr>
          <a:xfrm>
            <a:off x="2864160" y="9473760"/>
            <a:ext cx="295200" cy="594000"/>
            <a:chOff x="0" y="0"/>
            <a:chExt cx="393600" cy="792000"/>
          </a:xfrm>
        </p:grpSpPr>
        <p:sp>
          <p:nvSpPr>
            <p:cNvPr id="55" name="Freeform 55"/>
            <p:cNvSpPr/>
            <p:nvPr/>
          </p:nvSpPr>
          <p:spPr>
            <a:xfrm>
              <a:off x="0" y="0"/>
              <a:ext cx="393573" cy="791972"/>
            </a:xfrm>
            <a:custGeom>
              <a:avLst/>
              <a:gdLst/>
              <a:ahLst/>
              <a:cxnLst/>
              <a:rect l="l" t="t" r="r" b="b"/>
              <a:pathLst>
                <a:path w="393573" h="791972">
                  <a:moveTo>
                    <a:pt x="191770" y="791972"/>
                  </a:moveTo>
                  <a:cubicBezTo>
                    <a:pt x="0" y="599059"/>
                    <a:pt x="0" y="186182"/>
                    <a:pt x="191770" y="0"/>
                  </a:cubicBezTo>
                  <a:cubicBezTo>
                    <a:pt x="393573" y="345186"/>
                    <a:pt x="393573" y="446786"/>
                    <a:pt x="191770" y="791972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56" name="Group 56"/>
          <p:cNvGrpSpPr/>
          <p:nvPr/>
        </p:nvGrpSpPr>
        <p:grpSpPr>
          <a:xfrm>
            <a:off x="774720" y="9648720"/>
            <a:ext cx="562320" cy="637920"/>
            <a:chOff x="0" y="0"/>
            <a:chExt cx="749760" cy="850560"/>
          </a:xfrm>
        </p:grpSpPr>
        <p:sp>
          <p:nvSpPr>
            <p:cNvPr id="57" name="Freeform 57"/>
            <p:cNvSpPr/>
            <p:nvPr/>
          </p:nvSpPr>
          <p:spPr>
            <a:xfrm>
              <a:off x="0" y="0"/>
              <a:ext cx="749808" cy="850519"/>
            </a:xfrm>
            <a:custGeom>
              <a:avLst/>
              <a:gdLst/>
              <a:ahLst/>
              <a:cxnLst/>
              <a:rect l="l" t="t" r="r" b="b"/>
              <a:pathLst>
                <a:path w="749808" h="850519">
                  <a:moveTo>
                    <a:pt x="749808" y="850519"/>
                  </a:moveTo>
                  <a:cubicBezTo>
                    <a:pt x="486410" y="850519"/>
                    <a:pt x="263525" y="850519"/>
                    <a:pt x="0" y="850519"/>
                  </a:cubicBezTo>
                  <a:cubicBezTo>
                    <a:pt x="121539" y="567055"/>
                    <a:pt x="233045" y="283464"/>
                    <a:pt x="354584" y="0"/>
                  </a:cubicBezTo>
                  <a:cubicBezTo>
                    <a:pt x="364744" y="0"/>
                    <a:pt x="374904" y="0"/>
                    <a:pt x="395097" y="0"/>
                  </a:cubicBezTo>
                  <a:cubicBezTo>
                    <a:pt x="506603" y="280162"/>
                    <a:pt x="628142" y="560324"/>
                    <a:pt x="749681" y="850519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58" name="Group 58"/>
          <p:cNvGrpSpPr/>
          <p:nvPr/>
        </p:nvGrpSpPr>
        <p:grpSpPr>
          <a:xfrm>
            <a:off x="2330640" y="9645840"/>
            <a:ext cx="558720" cy="641520"/>
            <a:chOff x="0" y="0"/>
            <a:chExt cx="744960" cy="855360"/>
          </a:xfrm>
        </p:grpSpPr>
        <p:sp>
          <p:nvSpPr>
            <p:cNvPr id="59" name="Freeform 59"/>
            <p:cNvSpPr/>
            <p:nvPr/>
          </p:nvSpPr>
          <p:spPr>
            <a:xfrm>
              <a:off x="0" y="0"/>
              <a:ext cx="744982" cy="855345"/>
            </a:xfrm>
            <a:custGeom>
              <a:avLst/>
              <a:gdLst/>
              <a:ahLst/>
              <a:cxnLst/>
              <a:rect l="l" t="t" r="r" b="b"/>
              <a:pathLst>
                <a:path w="744982" h="855345">
                  <a:moveTo>
                    <a:pt x="382524" y="0"/>
                  </a:moveTo>
                  <a:cubicBezTo>
                    <a:pt x="503301" y="283972"/>
                    <a:pt x="624078" y="567944"/>
                    <a:pt x="744982" y="855345"/>
                  </a:cubicBezTo>
                  <a:cubicBezTo>
                    <a:pt x="483235" y="855345"/>
                    <a:pt x="251714" y="855345"/>
                    <a:pt x="0" y="855345"/>
                  </a:cubicBezTo>
                  <a:cubicBezTo>
                    <a:pt x="120777" y="564642"/>
                    <a:pt x="231521" y="283972"/>
                    <a:pt x="352298" y="0"/>
                  </a:cubicBezTo>
                  <a:cubicBezTo>
                    <a:pt x="362331" y="0"/>
                    <a:pt x="372491" y="0"/>
                    <a:pt x="382524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60" name="Group 60"/>
          <p:cNvGrpSpPr/>
          <p:nvPr/>
        </p:nvGrpSpPr>
        <p:grpSpPr>
          <a:xfrm>
            <a:off x="1555920" y="9645840"/>
            <a:ext cx="552240" cy="641520"/>
            <a:chOff x="0" y="0"/>
            <a:chExt cx="736320" cy="855360"/>
          </a:xfrm>
        </p:grpSpPr>
        <p:sp>
          <p:nvSpPr>
            <p:cNvPr id="61" name="Freeform 61"/>
            <p:cNvSpPr/>
            <p:nvPr/>
          </p:nvSpPr>
          <p:spPr>
            <a:xfrm>
              <a:off x="0" y="0"/>
              <a:ext cx="736346" cy="855345"/>
            </a:xfrm>
            <a:custGeom>
              <a:avLst/>
              <a:gdLst/>
              <a:ahLst/>
              <a:cxnLst/>
              <a:rect l="l" t="t" r="r" b="b"/>
              <a:pathLst>
                <a:path w="736346" h="855345">
                  <a:moveTo>
                    <a:pt x="383286" y="0"/>
                  </a:moveTo>
                  <a:cubicBezTo>
                    <a:pt x="504317" y="283972"/>
                    <a:pt x="615315" y="564642"/>
                    <a:pt x="736346" y="855345"/>
                  </a:cubicBezTo>
                  <a:cubicBezTo>
                    <a:pt x="494284" y="855345"/>
                    <a:pt x="262255" y="855345"/>
                    <a:pt x="0" y="855345"/>
                  </a:cubicBezTo>
                  <a:cubicBezTo>
                    <a:pt x="110998" y="567944"/>
                    <a:pt x="232029" y="283972"/>
                    <a:pt x="353060" y="0"/>
                  </a:cubicBezTo>
                  <a:cubicBezTo>
                    <a:pt x="363093" y="0"/>
                    <a:pt x="373253" y="0"/>
                    <a:pt x="383286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62" name="Group 62"/>
          <p:cNvGrpSpPr/>
          <p:nvPr/>
        </p:nvGrpSpPr>
        <p:grpSpPr>
          <a:xfrm>
            <a:off x="0" y="9645840"/>
            <a:ext cx="555840" cy="644400"/>
            <a:chOff x="0" y="0"/>
            <a:chExt cx="741120" cy="859200"/>
          </a:xfrm>
        </p:grpSpPr>
        <p:sp>
          <p:nvSpPr>
            <p:cNvPr id="63" name="Freeform 63"/>
            <p:cNvSpPr/>
            <p:nvPr/>
          </p:nvSpPr>
          <p:spPr>
            <a:xfrm>
              <a:off x="0" y="0"/>
              <a:ext cx="741172" cy="859155"/>
            </a:xfrm>
            <a:custGeom>
              <a:avLst/>
              <a:gdLst/>
              <a:ahLst/>
              <a:cxnLst/>
              <a:rect l="l" t="t" r="r" b="b"/>
              <a:pathLst>
                <a:path w="741172" h="859155">
                  <a:moveTo>
                    <a:pt x="385826" y="0"/>
                  </a:moveTo>
                  <a:cubicBezTo>
                    <a:pt x="507619" y="284099"/>
                    <a:pt x="619379" y="568325"/>
                    <a:pt x="741172" y="859155"/>
                  </a:cubicBezTo>
                  <a:cubicBezTo>
                    <a:pt x="487426" y="859155"/>
                    <a:pt x="253873" y="859155"/>
                    <a:pt x="0" y="859155"/>
                  </a:cubicBezTo>
                  <a:cubicBezTo>
                    <a:pt x="111633" y="571627"/>
                    <a:pt x="233553" y="287528"/>
                    <a:pt x="355346" y="3429"/>
                  </a:cubicBezTo>
                  <a:cubicBezTo>
                    <a:pt x="365506" y="0"/>
                    <a:pt x="375666" y="0"/>
                    <a:pt x="385826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64" name="Group 64"/>
          <p:cNvGrpSpPr/>
          <p:nvPr/>
        </p:nvGrpSpPr>
        <p:grpSpPr>
          <a:xfrm>
            <a:off x="2063520" y="9464400"/>
            <a:ext cx="311040" cy="603360"/>
            <a:chOff x="0" y="0"/>
            <a:chExt cx="414720" cy="804480"/>
          </a:xfrm>
        </p:grpSpPr>
        <p:sp>
          <p:nvSpPr>
            <p:cNvPr id="65" name="Freeform 65"/>
            <p:cNvSpPr/>
            <p:nvPr/>
          </p:nvSpPr>
          <p:spPr>
            <a:xfrm>
              <a:off x="0" y="0"/>
              <a:ext cx="414782" cy="804418"/>
            </a:xfrm>
            <a:custGeom>
              <a:avLst/>
              <a:gdLst/>
              <a:ahLst/>
              <a:cxnLst/>
              <a:rect l="l" t="t" r="r" b="b"/>
              <a:pathLst>
                <a:path w="414782" h="804418">
                  <a:moveTo>
                    <a:pt x="202311" y="804418"/>
                  </a:moveTo>
                  <a:cubicBezTo>
                    <a:pt x="0" y="425958"/>
                    <a:pt x="0" y="364998"/>
                    <a:pt x="202311" y="0"/>
                  </a:cubicBezTo>
                  <a:cubicBezTo>
                    <a:pt x="404622" y="267081"/>
                    <a:pt x="414782" y="537464"/>
                    <a:pt x="202311" y="804418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66" name="Group 66"/>
          <p:cNvGrpSpPr/>
          <p:nvPr/>
        </p:nvGrpSpPr>
        <p:grpSpPr>
          <a:xfrm>
            <a:off x="524160" y="9474480"/>
            <a:ext cx="295200" cy="594000"/>
            <a:chOff x="0" y="0"/>
            <a:chExt cx="393600" cy="792000"/>
          </a:xfrm>
        </p:grpSpPr>
        <p:sp>
          <p:nvSpPr>
            <p:cNvPr id="67" name="Freeform 67"/>
            <p:cNvSpPr/>
            <p:nvPr/>
          </p:nvSpPr>
          <p:spPr>
            <a:xfrm>
              <a:off x="0" y="0"/>
              <a:ext cx="393573" cy="791972"/>
            </a:xfrm>
            <a:custGeom>
              <a:avLst/>
              <a:gdLst/>
              <a:ahLst/>
              <a:cxnLst/>
              <a:rect l="l" t="t" r="r" b="b"/>
              <a:pathLst>
                <a:path w="393573" h="791972">
                  <a:moveTo>
                    <a:pt x="191770" y="791972"/>
                  </a:moveTo>
                  <a:cubicBezTo>
                    <a:pt x="0" y="599059"/>
                    <a:pt x="0" y="186182"/>
                    <a:pt x="191770" y="0"/>
                  </a:cubicBezTo>
                  <a:cubicBezTo>
                    <a:pt x="393573" y="345186"/>
                    <a:pt x="393573" y="446786"/>
                    <a:pt x="191770" y="791972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68" name="Group 68"/>
          <p:cNvGrpSpPr/>
          <p:nvPr/>
        </p:nvGrpSpPr>
        <p:grpSpPr>
          <a:xfrm>
            <a:off x="1288800" y="9480240"/>
            <a:ext cx="298800" cy="581040"/>
            <a:chOff x="0" y="0"/>
            <a:chExt cx="398400" cy="774720"/>
          </a:xfrm>
        </p:grpSpPr>
        <p:sp>
          <p:nvSpPr>
            <p:cNvPr id="69" name="Freeform 69"/>
            <p:cNvSpPr/>
            <p:nvPr/>
          </p:nvSpPr>
          <p:spPr>
            <a:xfrm>
              <a:off x="0" y="0"/>
              <a:ext cx="398399" cy="774700"/>
            </a:xfrm>
            <a:custGeom>
              <a:avLst/>
              <a:gdLst/>
              <a:ahLst/>
              <a:cxnLst/>
              <a:rect l="l" t="t" r="r" b="b"/>
              <a:pathLst>
                <a:path w="398399" h="774700">
                  <a:moveTo>
                    <a:pt x="204343" y="774700"/>
                  </a:moveTo>
                  <a:cubicBezTo>
                    <a:pt x="0" y="517652"/>
                    <a:pt x="0" y="253746"/>
                    <a:pt x="204343" y="0"/>
                  </a:cubicBezTo>
                  <a:cubicBezTo>
                    <a:pt x="398399" y="162433"/>
                    <a:pt x="398399" y="595376"/>
                    <a:pt x="204343" y="77470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70" name="Group 70"/>
          <p:cNvGrpSpPr/>
          <p:nvPr/>
        </p:nvGrpSpPr>
        <p:grpSpPr>
          <a:xfrm>
            <a:off x="16173360" y="9663840"/>
            <a:ext cx="562320" cy="637920"/>
            <a:chOff x="0" y="0"/>
            <a:chExt cx="749760" cy="850560"/>
          </a:xfrm>
        </p:grpSpPr>
        <p:sp>
          <p:nvSpPr>
            <p:cNvPr id="71" name="Freeform 71"/>
            <p:cNvSpPr/>
            <p:nvPr/>
          </p:nvSpPr>
          <p:spPr>
            <a:xfrm>
              <a:off x="0" y="0"/>
              <a:ext cx="749808" cy="850519"/>
            </a:xfrm>
            <a:custGeom>
              <a:avLst/>
              <a:gdLst/>
              <a:ahLst/>
              <a:cxnLst/>
              <a:rect l="l" t="t" r="r" b="b"/>
              <a:pathLst>
                <a:path w="749808" h="850519">
                  <a:moveTo>
                    <a:pt x="749808" y="850519"/>
                  </a:moveTo>
                  <a:cubicBezTo>
                    <a:pt x="486410" y="850519"/>
                    <a:pt x="263525" y="850519"/>
                    <a:pt x="0" y="850519"/>
                  </a:cubicBezTo>
                  <a:cubicBezTo>
                    <a:pt x="121539" y="567055"/>
                    <a:pt x="233045" y="283464"/>
                    <a:pt x="354584" y="0"/>
                  </a:cubicBezTo>
                  <a:cubicBezTo>
                    <a:pt x="364744" y="0"/>
                    <a:pt x="374904" y="0"/>
                    <a:pt x="395097" y="0"/>
                  </a:cubicBezTo>
                  <a:cubicBezTo>
                    <a:pt x="506603" y="280162"/>
                    <a:pt x="628142" y="560324"/>
                    <a:pt x="749681" y="850519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72" name="Group 72"/>
          <p:cNvGrpSpPr/>
          <p:nvPr/>
        </p:nvGrpSpPr>
        <p:grpSpPr>
          <a:xfrm>
            <a:off x="17729280" y="9660960"/>
            <a:ext cx="558720" cy="641520"/>
            <a:chOff x="0" y="0"/>
            <a:chExt cx="744960" cy="855360"/>
          </a:xfrm>
        </p:grpSpPr>
        <p:sp>
          <p:nvSpPr>
            <p:cNvPr id="73" name="Freeform 73"/>
            <p:cNvSpPr/>
            <p:nvPr/>
          </p:nvSpPr>
          <p:spPr>
            <a:xfrm>
              <a:off x="0" y="0"/>
              <a:ext cx="744982" cy="855345"/>
            </a:xfrm>
            <a:custGeom>
              <a:avLst/>
              <a:gdLst/>
              <a:ahLst/>
              <a:cxnLst/>
              <a:rect l="l" t="t" r="r" b="b"/>
              <a:pathLst>
                <a:path w="744982" h="855345">
                  <a:moveTo>
                    <a:pt x="382524" y="0"/>
                  </a:moveTo>
                  <a:cubicBezTo>
                    <a:pt x="503301" y="283972"/>
                    <a:pt x="624078" y="567944"/>
                    <a:pt x="744982" y="855345"/>
                  </a:cubicBezTo>
                  <a:cubicBezTo>
                    <a:pt x="483235" y="855345"/>
                    <a:pt x="251714" y="855345"/>
                    <a:pt x="0" y="855345"/>
                  </a:cubicBezTo>
                  <a:cubicBezTo>
                    <a:pt x="120777" y="564642"/>
                    <a:pt x="231521" y="283972"/>
                    <a:pt x="352298" y="0"/>
                  </a:cubicBezTo>
                  <a:cubicBezTo>
                    <a:pt x="362331" y="0"/>
                    <a:pt x="372491" y="0"/>
                    <a:pt x="382524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74" name="Group 74"/>
          <p:cNvGrpSpPr/>
          <p:nvPr/>
        </p:nvGrpSpPr>
        <p:grpSpPr>
          <a:xfrm>
            <a:off x="16954560" y="9660960"/>
            <a:ext cx="552240" cy="641520"/>
            <a:chOff x="0" y="0"/>
            <a:chExt cx="736320" cy="855360"/>
          </a:xfrm>
        </p:grpSpPr>
        <p:sp>
          <p:nvSpPr>
            <p:cNvPr id="75" name="Freeform 75"/>
            <p:cNvSpPr/>
            <p:nvPr/>
          </p:nvSpPr>
          <p:spPr>
            <a:xfrm>
              <a:off x="0" y="0"/>
              <a:ext cx="736346" cy="855345"/>
            </a:xfrm>
            <a:custGeom>
              <a:avLst/>
              <a:gdLst/>
              <a:ahLst/>
              <a:cxnLst/>
              <a:rect l="l" t="t" r="r" b="b"/>
              <a:pathLst>
                <a:path w="736346" h="855345">
                  <a:moveTo>
                    <a:pt x="383286" y="0"/>
                  </a:moveTo>
                  <a:cubicBezTo>
                    <a:pt x="504317" y="283972"/>
                    <a:pt x="615315" y="564642"/>
                    <a:pt x="736346" y="855345"/>
                  </a:cubicBezTo>
                  <a:cubicBezTo>
                    <a:pt x="494284" y="855345"/>
                    <a:pt x="262255" y="855345"/>
                    <a:pt x="0" y="855345"/>
                  </a:cubicBezTo>
                  <a:cubicBezTo>
                    <a:pt x="110998" y="567944"/>
                    <a:pt x="232029" y="283972"/>
                    <a:pt x="353060" y="0"/>
                  </a:cubicBezTo>
                  <a:cubicBezTo>
                    <a:pt x="363093" y="0"/>
                    <a:pt x="373253" y="0"/>
                    <a:pt x="383286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76" name="Group 76"/>
          <p:cNvGrpSpPr/>
          <p:nvPr/>
        </p:nvGrpSpPr>
        <p:grpSpPr>
          <a:xfrm>
            <a:off x="15398640" y="9660960"/>
            <a:ext cx="555840" cy="644400"/>
            <a:chOff x="0" y="0"/>
            <a:chExt cx="741120" cy="859200"/>
          </a:xfrm>
        </p:grpSpPr>
        <p:sp>
          <p:nvSpPr>
            <p:cNvPr id="77" name="Freeform 77"/>
            <p:cNvSpPr/>
            <p:nvPr/>
          </p:nvSpPr>
          <p:spPr>
            <a:xfrm>
              <a:off x="0" y="0"/>
              <a:ext cx="741172" cy="859155"/>
            </a:xfrm>
            <a:custGeom>
              <a:avLst/>
              <a:gdLst/>
              <a:ahLst/>
              <a:cxnLst/>
              <a:rect l="l" t="t" r="r" b="b"/>
              <a:pathLst>
                <a:path w="741172" h="859155">
                  <a:moveTo>
                    <a:pt x="385826" y="0"/>
                  </a:moveTo>
                  <a:cubicBezTo>
                    <a:pt x="507619" y="284099"/>
                    <a:pt x="619379" y="568325"/>
                    <a:pt x="741172" y="859155"/>
                  </a:cubicBezTo>
                  <a:cubicBezTo>
                    <a:pt x="487426" y="859155"/>
                    <a:pt x="253873" y="859155"/>
                    <a:pt x="0" y="859155"/>
                  </a:cubicBezTo>
                  <a:cubicBezTo>
                    <a:pt x="111633" y="571627"/>
                    <a:pt x="233553" y="287528"/>
                    <a:pt x="355346" y="3429"/>
                  </a:cubicBezTo>
                  <a:cubicBezTo>
                    <a:pt x="365506" y="0"/>
                    <a:pt x="375666" y="0"/>
                    <a:pt x="385826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78" name="Group 78"/>
          <p:cNvGrpSpPr/>
          <p:nvPr/>
        </p:nvGrpSpPr>
        <p:grpSpPr>
          <a:xfrm>
            <a:off x="17462160" y="9479520"/>
            <a:ext cx="311040" cy="603360"/>
            <a:chOff x="0" y="0"/>
            <a:chExt cx="414720" cy="804480"/>
          </a:xfrm>
        </p:grpSpPr>
        <p:sp>
          <p:nvSpPr>
            <p:cNvPr id="79" name="Freeform 79"/>
            <p:cNvSpPr/>
            <p:nvPr/>
          </p:nvSpPr>
          <p:spPr>
            <a:xfrm>
              <a:off x="0" y="0"/>
              <a:ext cx="414782" cy="804418"/>
            </a:xfrm>
            <a:custGeom>
              <a:avLst/>
              <a:gdLst/>
              <a:ahLst/>
              <a:cxnLst/>
              <a:rect l="l" t="t" r="r" b="b"/>
              <a:pathLst>
                <a:path w="414782" h="804418">
                  <a:moveTo>
                    <a:pt x="202311" y="804418"/>
                  </a:moveTo>
                  <a:cubicBezTo>
                    <a:pt x="0" y="425958"/>
                    <a:pt x="0" y="364998"/>
                    <a:pt x="202311" y="0"/>
                  </a:cubicBezTo>
                  <a:cubicBezTo>
                    <a:pt x="404622" y="267081"/>
                    <a:pt x="414782" y="537464"/>
                    <a:pt x="202311" y="804418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80" name="Group 80"/>
          <p:cNvGrpSpPr/>
          <p:nvPr/>
        </p:nvGrpSpPr>
        <p:grpSpPr>
          <a:xfrm>
            <a:off x="15922800" y="9489600"/>
            <a:ext cx="295200" cy="594000"/>
            <a:chOff x="0" y="0"/>
            <a:chExt cx="393600" cy="792000"/>
          </a:xfrm>
        </p:grpSpPr>
        <p:sp>
          <p:nvSpPr>
            <p:cNvPr id="81" name="Freeform 81"/>
            <p:cNvSpPr/>
            <p:nvPr/>
          </p:nvSpPr>
          <p:spPr>
            <a:xfrm>
              <a:off x="0" y="0"/>
              <a:ext cx="393573" cy="791972"/>
            </a:xfrm>
            <a:custGeom>
              <a:avLst/>
              <a:gdLst/>
              <a:ahLst/>
              <a:cxnLst/>
              <a:rect l="l" t="t" r="r" b="b"/>
              <a:pathLst>
                <a:path w="393573" h="791972">
                  <a:moveTo>
                    <a:pt x="191770" y="791972"/>
                  </a:moveTo>
                  <a:cubicBezTo>
                    <a:pt x="0" y="599059"/>
                    <a:pt x="0" y="186182"/>
                    <a:pt x="191770" y="0"/>
                  </a:cubicBezTo>
                  <a:cubicBezTo>
                    <a:pt x="393573" y="345186"/>
                    <a:pt x="393573" y="446786"/>
                    <a:pt x="191770" y="791972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82" name="Group 82"/>
          <p:cNvGrpSpPr/>
          <p:nvPr/>
        </p:nvGrpSpPr>
        <p:grpSpPr>
          <a:xfrm>
            <a:off x="16688160" y="9496080"/>
            <a:ext cx="298800" cy="581040"/>
            <a:chOff x="0" y="0"/>
            <a:chExt cx="398400" cy="774720"/>
          </a:xfrm>
        </p:grpSpPr>
        <p:sp>
          <p:nvSpPr>
            <p:cNvPr id="83" name="Freeform 83"/>
            <p:cNvSpPr/>
            <p:nvPr/>
          </p:nvSpPr>
          <p:spPr>
            <a:xfrm>
              <a:off x="0" y="0"/>
              <a:ext cx="398399" cy="774700"/>
            </a:xfrm>
            <a:custGeom>
              <a:avLst/>
              <a:gdLst/>
              <a:ahLst/>
              <a:cxnLst/>
              <a:rect l="l" t="t" r="r" b="b"/>
              <a:pathLst>
                <a:path w="398399" h="774700">
                  <a:moveTo>
                    <a:pt x="204343" y="774700"/>
                  </a:moveTo>
                  <a:cubicBezTo>
                    <a:pt x="0" y="517652"/>
                    <a:pt x="0" y="253746"/>
                    <a:pt x="204343" y="0"/>
                  </a:cubicBezTo>
                  <a:cubicBezTo>
                    <a:pt x="398399" y="162433"/>
                    <a:pt x="398399" y="595376"/>
                    <a:pt x="204343" y="77470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84" name="Group 84"/>
          <p:cNvGrpSpPr/>
          <p:nvPr/>
        </p:nvGrpSpPr>
        <p:grpSpPr>
          <a:xfrm>
            <a:off x="15127200" y="9489600"/>
            <a:ext cx="295200" cy="594000"/>
            <a:chOff x="0" y="0"/>
            <a:chExt cx="393600" cy="792000"/>
          </a:xfrm>
        </p:grpSpPr>
        <p:sp>
          <p:nvSpPr>
            <p:cNvPr id="85" name="Freeform 85"/>
            <p:cNvSpPr/>
            <p:nvPr/>
          </p:nvSpPr>
          <p:spPr>
            <a:xfrm>
              <a:off x="0" y="0"/>
              <a:ext cx="393573" cy="791972"/>
            </a:xfrm>
            <a:custGeom>
              <a:avLst/>
              <a:gdLst/>
              <a:ahLst/>
              <a:cxnLst/>
              <a:rect l="l" t="t" r="r" b="b"/>
              <a:pathLst>
                <a:path w="393573" h="791972">
                  <a:moveTo>
                    <a:pt x="191770" y="791972"/>
                  </a:moveTo>
                  <a:cubicBezTo>
                    <a:pt x="0" y="599059"/>
                    <a:pt x="0" y="186182"/>
                    <a:pt x="191770" y="0"/>
                  </a:cubicBezTo>
                  <a:cubicBezTo>
                    <a:pt x="393573" y="345186"/>
                    <a:pt x="393573" y="446786"/>
                    <a:pt x="191770" y="791972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86" name="Group 86"/>
          <p:cNvGrpSpPr/>
          <p:nvPr/>
        </p:nvGrpSpPr>
        <p:grpSpPr>
          <a:xfrm>
            <a:off x="13037760" y="9664560"/>
            <a:ext cx="562320" cy="637920"/>
            <a:chOff x="0" y="0"/>
            <a:chExt cx="749760" cy="850560"/>
          </a:xfrm>
        </p:grpSpPr>
        <p:sp>
          <p:nvSpPr>
            <p:cNvPr id="87" name="Freeform 87"/>
            <p:cNvSpPr/>
            <p:nvPr/>
          </p:nvSpPr>
          <p:spPr>
            <a:xfrm>
              <a:off x="0" y="0"/>
              <a:ext cx="749808" cy="850519"/>
            </a:xfrm>
            <a:custGeom>
              <a:avLst/>
              <a:gdLst/>
              <a:ahLst/>
              <a:cxnLst/>
              <a:rect l="l" t="t" r="r" b="b"/>
              <a:pathLst>
                <a:path w="749808" h="850519">
                  <a:moveTo>
                    <a:pt x="749808" y="850519"/>
                  </a:moveTo>
                  <a:cubicBezTo>
                    <a:pt x="486410" y="850519"/>
                    <a:pt x="263525" y="850519"/>
                    <a:pt x="0" y="850519"/>
                  </a:cubicBezTo>
                  <a:cubicBezTo>
                    <a:pt x="121539" y="567055"/>
                    <a:pt x="233045" y="283464"/>
                    <a:pt x="354584" y="0"/>
                  </a:cubicBezTo>
                  <a:cubicBezTo>
                    <a:pt x="364744" y="0"/>
                    <a:pt x="374904" y="0"/>
                    <a:pt x="395097" y="0"/>
                  </a:cubicBezTo>
                  <a:cubicBezTo>
                    <a:pt x="506603" y="280162"/>
                    <a:pt x="628142" y="560324"/>
                    <a:pt x="749681" y="850519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88" name="Group 88"/>
          <p:cNvGrpSpPr/>
          <p:nvPr/>
        </p:nvGrpSpPr>
        <p:grpSpPr>
          <a:xfrm>
            <a:off x="14593680" y="9661680"/>
            <a:ext cx="558720" cy="641520"/>
            <a:chOff x="0" y="0"/>
            <a:chExt cx="744960" cy="855360"/>
          </a:xfrm>
        </p:grpSpPr>
        <p:sp>
          <p:nvSpPr>
            <p:cNvPr id="89" name="Freeform 89"/>
            <p:cNvSpPr/>
            <p:nvPr/>
          </p:nvSpPr>
          <p:spPr>
            <a:xfrm>
              <a:off x="0" y="0"/>
              <a:ext cx="744982" cy="855345"/>
            </a:xfrm>
            <a:custGeom>
              <a:avLst/>
              <a:gdLst/>
              <a:ahLst/>
              <a:cxnLst/>
              <a:rect l="l" t="t" r="r" b="b"/>
              <a:pathLst>
                <a:path w="744982" h="855345">
                  <a:moveTo>
                    <a:pt x="382524" y="0"/>
                  </a:moveTo>
                  <a:cubicBezTo>
                    <a:pt x="503301" y="283972"/>
                    <a:pt x="624078" y="567944"/>
                    <a:pt x="744982" y="855345"/>
                  </a:cubicBezTo>
                  <a:cubicBezTo>
                    <a:pt x="483235" y="855345"/>
                    <a:pt x="251714" y="855345"/>
                    <a:pt x="0" y="855345"/>
                  </a:cubicBezTo>
                  <a:cubicBezTo>
                    <a:pt x="120777" y="564642"/>
                    <a:pt x="231521" y="283972"/>
                    <a:pt x="352298" y="0"/>
                  </a:cubicBezTo>
                  <a:cubicBezTo>
                    <a:pt x="362331" y="0"/>
                    <a:pt x="372491" y="0"/>
                    <a:pt x="382524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90" name="Group 90"/>
          <p:cNvGrpSpPr/>
          <p:nvPr/>
        </p:nvGrpSpPr>
        <p:grpSpPr>
          <a:xfrm>
            <a:off x="13818960" y="9661680"/>
            <a:ext cx="552240" cy="641520"/>
            <a:chOff x="0" y="0"/>
            <a:chExt cx="736320" cy="855360"/>
          </a:xfrm>
        </p:grpSpPr>
        <p:sp>
          <p:nvSpPr>
            <p:cNvPr id="91" name="Freeform 91"/>
            <p:cNvSpPr/>
            <p:nvPr/>
          </p:nvSpPr>
          <p:spPr>
            <a:xfrm>
              <a:off x="0" y="0"/>
              <a:ext cx="736346" cy="855345"/>
            </a:xfrm>
            <a:custGeom>
              <a:avLst/>
              <a:gdLst/>
              <a:ahLst/>
              <a:cxnLst/>
              <a:rect l="l" t="t" r="r" b="b"/>
              <a:pathLst>
                <a:path w="736346" h="855345">
                  <a:moveTo>
                    <a:pt x="383286" y="0"/>
                  </a:moveTo>
                  <a:cubicBezTo>
                    <a:pt x="504317" y="283972"/>
                    <a:pt x="615315" y="564642"/>
                    <a:pt x="736346" y="855345"/>
                  </a:cubicBezTo>
                  <a:cubicBezTo>
                    <a:pt x="494284" y="855345"/>
                    <a:pt x="262255" y="855345"/>
                    <a:pt x="0" y="855345"/>
                  </a:cubicBezTo>
                  <a:cubicBezTo>
                    <a:pt x="110998" y="567944"/>
                    <a:pt x="232029" y="283972"/>
                    <a:pt x="353060" y="0"/>
                  </a:cubicBezTo>
                  <a:cubicBezTo>
                    <a:pt x="363093" y="0"/>
                    <a:pt x="373253" y="0"/>
                    <a:pt x="383286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92" name="Group 92"/>
          <p:cNvGrpSpPr/>
          <p:nvPr/>
        </p:nvGrpSpPr>
        <p:grpSpPr>
          <a:xfrm>
            <a:off x="12263040" y="9661680"/>
            <a:ext cx="555840" cy="644400"/>
            <a:chOff x="0" y="0"/>
            <a:chExt cx="741120" cy="859200"/>
          </a:xfrm>
        </p:grpSpPr>
        <p:sp>
          <p:nvSpPr>
            <p:cNvPr id="93" name="Freeform 93"/>
            <p:cNvSpPr/>
            <p:nvPr/>
          </p:nvSpPr>
          <p:spPr>
            <a:xfrm>
              <a:off x="0" y="0"/>
              <a:ext cx="741172" cy="859155"/>
            </a:xfrm>
            <a:custGeom>
              <a:avLst/>
              <a:gdLst/>
              <a:ahLst/>
              <a:cxnLst/>
              <a:rect l="l" t="t" r="r" b="b"/>
              <a:pathLst>
                <a:path w="741172" h="859155">
                  <a:moveTo>
                    <a:pt x="385826" y="0"/>
                  </a:moveTo>
                  <a:cubicBezTo>
                    <a:pt x="507619" y="284099"/>
                    <a:pt x="619379" y="568325"/>
                    <a:pt x="741172" y="859155"/>
                  </a:cubicBezTo>
                  <a:cubicBezTo>
                    <a:pt x="487426" y="859155"/>
                    <a:pt x="253873" y="859155"/>
                    <a:pt x="0" y="859155"/>
                  </a:cubicBezTo>
                  <a:cubicBezTo>
                    <a:pt x="111633" y="571627"/>
                    <a:pt x="233553" y="287528"/>
                    <a:pt x="355346" y="3429"/>
                  </a:cubicBezTo>
                  <a:cubicBezTo>
                    <a:pt x="365506" y="0"/>
                    <a:pt x="375666" y="0"/>
                    <a:pt x="385826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94" name="Group 94"/>
          <p:cNvGrpSpPr/>
          <p:nvPr/>
        </p:nvGrpSpPr>
        <p:grpSpPr>
          <a:xfrm>
            <a:off x="14327280" y="9480240"/>
            <a:ext cx="311040" cy="603360"/>
            <a:chOff x="0" y="0"/>
            <a:chExt cx="414720" cy="804480"/>
          </a:xfrm>
        </p:grpSpPr>
        <p:sp>
          <p:nvSpPr>
            <p:cNvPr id="95" name="Freeform 95"/>
            <p:cNvSpPr/>
            <p:nvPr/>
          </p:nvSpPr>
          <p:spPr>
            <a:xfrm>
              <a:off x="0" y="0"/>
              <a:ext cx="414782" cy="804418"/>
            </a:xfrm>
            <a:custGeom>
              <a:avLst/>
              <a:gdLst/>
              <a:ahLst/>
              <a:cxnLst/>
              <a:rect l="l" t="t" r="r" b="b"/>
              <a:pathLst>
                <a:path w="414782" h="804418">
                  <a:moveTo>
                    <a:pt x="202311" y="804418"/>
                  </a:moveTo>
                  <a:cubicBezTo>
                    <a:pt x="0" y="425958"/>
                    <a:pt x="0" y="364998"/>
                    <a:pt x="202311" y="0"/>
                  </a:cubicBezTo>
                  <a:cubicBezTo>
                    <a:pt x="404622" y="267081"/>
                    <a:pt x="414782" y="537464"/>
                    <a:pt x="202311" y="804418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96" name="Group 96"/>
          <p:cNvGrpSpPr/>
          <p:nvPr/>
        </p:nvGrpSpPr>
        <p:grpSpPr>
          <a:xfrm>
            <a:off x="12787200" y="9490320"/>
            <a:ext cx="295200" cy="594000"/>
            <a:chOff x="0" y="0"/>
            <a:chExt cx="393600" cy="792000"/>
          </a:xfrm>
        </p:grpSpPr>
        <p:sp>
          <p:nvSpPr>
            <p:cNvPr id="97" name="Freeform 97"/>
            <p:cNvSpPr/>
            <p:nvPr/>
          </p:nvSpPr>
          <p:spPr>
            <a:xfrm>
              <a:off x="0" y="0"/>
              <a:ext cx="393573" cy="791972"/>
            </a:xfrm>
            <a:custGeom>
              <a:avLst/>
              <a:gdLst/>
              <a:ahLst/>
              <a:cxnLst/>
              <a:rect l="l" t="t" r="r" b="b"/>
              <a:pathLst>
                <a:path w="393573" h="791972">
                  <a:moveTo>
                    <a:pt x="191770" y="791972"/>
                  </a:moveTo>
                  <a:cubicBezTo>
                    <a:pt x="0" y="599059"/>
                    <a:pt x="0" y="186182"/>
                    <a:pt x="191770" y="0"/>
                  </a:cubicBezTo>
                  <a:cubicBezTo>
                    <a:pt x="393573" y="345186"/>
                    <a:pt x="393573" y="446786"/>
                    <a:pt x="191770" y="791972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98" name="Group 98"/>
          <p:cNvGrpSpPr/>
          <p:nvPr/>
        </p:nvGrpSpPr>
        <p:grpSpPr>
          <a:xfrm>
            <a:off x="13552560" y="9496080"/>
            <a:ext cx="298800" cy="581040"/>
            <a:chOff x="0" y="0"/>
            <a:chExt cx="398400" cy="774720"/>
          </a:xfrm>
        </p:grpSpPr>
        <p:sp>
          <p:nvSpPr>
            <p:cNvPr id="99" name="Freeform 99"/>
            <p:cNvSpPr/>
            <p:nvPr/>
          </p:nvSpPr>
          <p:spPr>
            <a:xfrm>
              <a:off x="0" y="0"/>
              <a:ext cx="398399" cy="774700"/>
            </a:xfrm>
            <a:custGeom>
              <a:avLst/>
              <a:gdLst/>
              <a:ahLst/>
              <a:cxnLst/>
              <a:rect l="l" t="t" r="r" b="b"/>
              <a:pathLst>
                <a:path w="398399" h="774700">
                  <a:moveTo>
                    <a:pt x="204343" y="774700"/>
                  </a:moveTo>
                  <a:cubicBezTo>
                    <a:pt x="0" y="517652"/>
                    <a:pt x="0" y="253746"/>
                    <a:pt x="204343" y="0"/>
                  </a:cubicBezTo>
                  <a:cubicBezTo>
                    <a:pt x="398399" y="162433"/>
                    <a:pt x="398399" y="595376"/>
                    <a:pt x="204343" y="77470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00" name="Group 100"/>
          <p:cNvGrpSpPr/>
          <p:nvPr/>
        </p:nvGrpSpPr>
        <p:grpSpPr>
          <a:xfrm>
            <a:off x="10011600" y="9682560"/>
            <a:ext cx="562320" cy="637920"/>
            <a:chOff x="0" y="0"/>
            <a:chExt cx="749760" cy="850560"/>
          </a:xfrm>
        </p:grpSpPr>
        <p:sp>
          <p:nvSpPr>
            <p:cNvPr id="101" name="Freeform 101"/>
            <p:cNvSpPr/>
            <p:nvPr/>
          </p:nvSpPr>
          <p:spPr>
            <a:xfrm>
              <a:off x="0" y="0"/>
              <a:ext cx="749808" cy="850519"/>
            </a:xfrm>
            <a:custGeom>
              <a:avLst/>
              <a:gdLst/>
              <a:ahLst/>
              <a:cxnLst/>
              <a:rect l="l" t="t" r="r" b="b"/>
              <a:pathLst>
                <a:path w="749808" h="850519">
                  <a:moveTo>
                    <a:pt x="749808" y="850519"/>
                  </a:moveTo>
                  <a:cubicBezTo>
                    <a:pt x="486410" y="850519"/>
                    <a:pt x="263525" y="850519"/>
                    <a:pt x="0" y="850519"/>
                  </a:cubicBezTo>
                  <a:cubicBezTo>
                    <a:pt x="121539" y="567055"/>
                    <a:pt x="233045" y="283464"/>
                    <a:pt x="354584" y="0"/>
                  </a:cubicBezTo>
                  <a:cubicBezTo>
                    <a:pt x="364744" y="0"/>
                    <a:pt x="374904" y="0"/>
                    <a:pt x="395097" y="0"/>
                  </a:cubicBezTo>
                  <a:cubicBezTo>
                    <a:pt x="506603" y="280162"/>
                    <a:pt x="628142" y="560324"/>
                    <a:pt x="749681" y="850519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02" name="Group 102"/>
          <p:cNvGrpSpPr/>
          <p:nvPr/>
        </p:nvGrpSpPr>
        <p:grpSpPr>
          <a:xfrm>
            <a:off x="11566800" y="9678960"/>
            <a:ext cx="558720" cy="641520"/>
            <a:chOff x="0" y="0"/>
            <a:chExt cx="744960" cy="855360"/>
          </a:xfrm>
        </p:grpSpPr>
        <p:sp>
          <p:nvSpPr>
            <p:cNvPr id="103" name="Freeform 103"/>
            <p:cNvSpPr/>
            <p:nvPr/>
          </p:nvSpPr>
          <p:spPr>
            <a:xfrm>
              <a:off x="0" y="0"/>
              <a:ext cx="744982" cy="855345"/>
            </a:xfrm>
            <a:custGeom>
              <a:avLst/>
              <a:gdLst/>
              <a:ahLst/>
              <a:cxnLst/>
              <a:rect l="l" t="t" r="r" b="b"/>
              <a:pathLst>
                <a:path w="744982" h="855345">
                  <a:moveTo>
                    <a:pt x="382524" y="0"/>
                  </a:moveTo>
                  <a:cubicBezTo>
                    <a:pt x="503301" y="283972"/>
                    <a:pt x="624078" y="567944"/>
                    <a:pt x="744982" y="855345"/>
                  </a:cubicBezTo>
                  <a:cubicBezTo>
                    <a:pt x="483235" y="855345"/>
                    <a:pt x="251714" y="855345"/>
                    <a:pt x="0" y="855345"/>
                  </a:cubicBezTo>
                  <a:cubicBezTo>
                    <a:pt x="120777" y="564642"/>
                    <a:pt x="231521" y="283972"/>
                    <a:pt x="352298" y="0"/>
                  </a:cubicBezTo>
                  <a:cubicBezTo>
                    <a:pt x="362331" y="0"/>
                    <a:pt x="372491" y="0"/>
                    <a:pt x="382524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04" name="Group 104"/>
          <p:cNvGrpSpPr/>
          <p:nvPr/>
        </p:nvGrpSpPr>
        <p:grpSpPr>
          <a:xfrm>
            <a:off x="10792080" y="9678960"/>
            <a:ext cx="552240" cy="641520"/>
            <a:chOff x="0" y="0"/>
            <a:chExt cx="736320" cy="855360"/>
          </a:xfrm>
        </p:grpSpPr>
        <p:sp>
          <p:nvSpPr>
            <p:cNvPr id="105" name="Freeform 105"/>
            <p:cNvSpPr/>
            <p:nvPr/>
          </p:nvSpPr>
          <p:spPr>
            <a:xfrm>
              <a:off x="0" y="0"/>
              <a:ext cx="736346" cy="855345"/>
            </a:xfrm>
            <a:custGeom>
              <a:avLst/>
              <a:gdLst/>
              <a:ahLst/>
              <a:cxnLst/>
              <a:rect l="l" t="t" r="r" b="b"/>
              <a:pathLst>
                <a:path w="736346" h="855345">
                  <a:moveTo>
                    <a:pt x="383286" y="0"/>
                  </a:moveTo>
                  <a:cubicBezTo>
                    <a:pt x="504317" y="283972"/>
                    <a:pt x="615315" y="564642"/>
                    <a:pt x="736346" y="855345"/>
                  </a:cubicBezTo>
                  <a:cubicBezTo>
                    <a:pt x="494284" y="855345"/>
                    <a:pt x="262255" y="855345"/>
                    <a:pt x="0" y="855345"/>
                  </a:cubicBezTo>
                  <a:cubicBezTo>
                    <a:pt x="110998" y="567944"/>
                    <a:pt x="232029" y="283972"/>
                    <a:pt x="353060" y="0"/>
                  </a:cubicBezTo>
                  <a:cubicBezTo>
                    <a:pt x="363093" y="0"/>
                    <a:pt x="373253" y="0"/>
                    <a:pt x="383286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06" name="Group 106"/>
          <p:cNvGrpSpPr/>
          <p:nvPr/>
        </p:nvGrpSpPr>
        <p:grpSpPr>
          <a:xfrm>
            <a:off x="9236880" y="9678960"/>
            <a:ext cx="555840" cy="644400"/>
            <a:chOff x="0" y="0"/>
            <a:chExt cx="741120" cy="859200"/>
          </a:xfrm>
        </p:grpSpPr>
        <p:sp>
          <p:nvSpPr>
            <p:cNvPr id="107" name="Freeform 107"/>
            <p:cNvSpPr/>
            <p:nvPr/>
          </p:nvSpPr>
          <p:spPr>
            <a:xfrm>
              <a:off x="0" y="0"/>
              <a:ext cx="741172" cy="859155"/>
            </a:xfrm>
            <a:custGeom>
              <a:avLst/>
              <a:gdLst/>
              <a:ahLst/>
              <a:cxnLst/>
              <a:rect l="l" t="t" r="r" b="b"/>
              <a:pathLst>
                <a:path w="741172" h="859155">
                  <a:moveTo>
                    <a:pt x="385826" y="0"/>
                  </a:moveTo>
                  <a:cubicBezTo>
                    <a:pt x="507619" y="284099"/>
                    <a:pt x="619379" y="568325"/>
                    <a:pt x="741172" y="859155"/>
                  </a:cubicBezTo>
                  <a:cubicBezTo>
                    <a:pt x="487426" y="859155"/>
                    <a:pt x="253873" y="859155"/>
                    <a:pt x="0" y="859155"/>
                  </a:cubicBezTo>
                  <a:cubicBezTo>
                    <a:pt x="111633" y="571627"/>
                    <a:pt x="233553" y="287528"/>
                    <a:pt x="355346" y="3429"/>
                  </a:cubicBezTo>
                  <a:cubicBezTo>
                    <a:pt x="365506" y="0"/>
                    <a:pt x="375666" y="0"/>
                    <a:pt x="385826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08" name="Group 108"/>
          <p:cNvGrpSpPr/>
          <p:nvPr/>
        </p:nvGrpSpPr>
        <p:grpSpPr>
          <a:xfrm>
            <a:off x="11300400" y="9498240"/>
            <a:ext cx="311040" cy="603360"/>
            <a:chOff x="0" y="0"/>
            <a:chExt cx="414720" cy="804480"/>
          </a:xfrm>
        </p:grpSpPr>
        <p:sp>
          <p:nvSpPr>
            <p:cNvPr id="109" name="Freeform 109"/>
            <p:cNvSpPr/>
            <p:nvPr/>
          </p:nvSpPr>
          <p:spPr>
            <a:xfrm>
              <a:off x="0" y="0"/>
              <a:ext cx="414782" cy="804418"/>
            </a:xfrm>
            <a:custGeom>
              <a:avLst/>
              <a:gdLst/>
              <a:ahLst/>
              <a:cxnLst/>
              <a:rect l="l" t="t" r="r" b="b"/>
              <a:pathLst>
                <a:path w="414782" h="804418">
                  <a:moveTo>
                    <a:pt x="202311" y="804418"/>
                  </a:moveTo>
                  <a:cubicBezTo>
                    <a:pt x="0" y="425958"/>
                    <a:pt x="0" y="364998"/>
                    <a:pt x="202311" y="0"/>
                  </a:cubicBezTo>
                  <a:cubicBezTo>
                    <a:pt x="404622" y="267081"/>
                    <a:pt x="414782" y="537464"/>
                    <a:pt x="202311" y="804418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10" name="Group 110"/>
          <p:cNvGrpSpPr/>
          <p:nvPr/>
        </p:nvGrpSpPr>
        <p:grpSpPr>
          <a:xfrm>
            <a:off x="9760320" y="9507600"/>
            <a:ext cx="295200" cy="594000"/>
            <a:chOff x="0" y="0"/>
            <a:chExt cx="393600" cy="792000"/>
          </a:xfrm>
        </p:grpSpPr>
        <p:sp>
          <p:nvSpPr>
            <p:cNvPr id="111" name="Freeform 111"/>
            <p:cNvSpPr/>
            <p:nvPr/>
          </p:nvSpPr>
          <p:spPr>
            <a:xfrm>
              <a:off x="0" y="0"/>
              <a:ext cx="393573" cy="791972"/>
            </a:xfrm>
            <a:custGeom>
              <a:avLst/>
              <a:gdLst/>
              <a:ahLst/>
              <a:cxnLst/>
              <a:rect l="l" t="t" r="r" b="b"/>
              <a:pathLst>
                <a:path w="393573" h="791972">
                  <a:moveTo>
                    <a:pt x="191770" y="791972"/>
                  </a:moveTo>
                  <a:cubicBezTo>
                    <a:pt x="0" y="599059"/>
                    <a:pt x="0" y="186182"/>
                    <a:pt x="191770" y="0"/>
                  </a:cubicBezTo>
                  <a:cubicBezTo>
                    <a:pt x="393573" y="345186"/>
                    <a:pt x="393573" y="446786"/>
                    <a:pt x="191770" y="791972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12" name="Group 112"/>
          <p:cNvGrpSpPr/>
          <p:nvPr/>
        </p:nvGrpSpPr>
        <p:grpSpPr>
          <a:xfrm>
            <a:off x="10525680" y="9514080"/>
            <a:ext cx="298800" cy="581040"/>
            <a:chOff x="0" y="0"/>
            <a:chExt cx="398400" cy="774720"/>
          </a:xfrm>
        </p:grpSpPr>
        <p:sp>
          <p:nvSpPr>
            <p:cNvPr id="113" name="Freeform 113"/>
            <p:cNvSpPr/>
            <p:nvPr/>
          </p:nvSpPr>
          <p:spPr>
            <a:xfrm>
              <a:off x="0" y="0"/>
              <a:ext cx="398399" cy="774700"/>
            </a:xfrm>
            <a:custGeom>
              <a:avLst/>
              <a:gdLst/>
              <a:ahLst/>
              <a:cxnLst/>
              <a:rect l="l" t="t" r="r" b="b"/>
              <a:pathLst>
                <a:path w="398399" h="774700">
                  <a:moveTo>
                    <a:pt x="204343" y="774700"/>
                  </a:moveTo>
                  <a:cubicBezTo>
                    <a:pt x="0" y="517652"/>
                    <a:pt x="0" y="253746"/>
                    <a:pt x="204343" y="0"/>
                  </a:cubicBezTo>
                  <a:cubicBezTo>
                    <a:pt x="398399" y="162433"/>
                    <a:pt x="398399" y="595376"/>
                    <a:pt x="204343" y="77470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14" name="Group 114"/>
          <p:cNvGrpSpPr/>
          <p:nvPr/>
        </p:nvGrpSpPr>
        <p:grpSpPr>
          <a:xfrm>
            <a:off x="8964720" y="9507600"/>
            <a:ext cx="295200" cy="594000"/>
            <a:chOff x="0" y="0"/>
            <a:chExt cx="393600" cy="792000"/>
          </a:xfrm>
        </p:grpSpPr>
        <p:sp>
          <p:nvSpPr>
            <p:cNvPr id="115" name="Freeform 115"/>
            <p:cNvSpPr/>
            <p:nvPr/>
          </p:nvSpPr>
          <p:spPr>
            <a:xfrm>
              <a:off x="0" y="0"/>
              <a:ext cx="393573" cy="791972"/>
            </a:xfrm>
            <a:custGeom>
              <a:avLst/>
              <a:gdLst/>
              <a:ahLst/>
              <a:cxnLst/>
              <a:rect l="l" t="t" r="r" b="b"/>
              <a:pathLst>
                <a:path w="393573" h="791972">
                  <a:moveTo>
                    <a:pt x="191770" y="791972"/>
                  </a:moveTo>
                  <a:cubicBezTo>
                    <a:pt x="0" y="599059"/>
                    <a:pt x="0" y="186182"/>
                    <a:pt x="191770" y="0"/>
                  </a:cubicBezTo>
                  <a:cubicBezTo>
                    <a:pt x="393573" y="345186"/>
                    <a:pt x="393573" y="446786"/>
                    <a:pt x="191770" y="791972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16" name="Group 116"/>
          <p:cNvGrpSpPr/>
          <p:nvPr/>
        </p:nvGrpSpPr>
        <p:grpSpPr>
          <a:xfrm>
            <a:off x="6876000" y="9683280"/>
            <a:ext cx="562320" cy="637920"/>
            <a:chOff x="0" y="0"/>
            <a:chExt cx="749760" cy="850560"/>
          </a:xfrm>
        </p:grpSpPr>
        <p:sp>
          <p:nvSpPr>
            <p:cNvPr id="117" name="Freeform 117"/>
            <p:cNvSpPr/>
            <p:nvPr/>
          </p:nvSpPr>
          <p:spPr>
            <a:xfrm>
              <a:off x="0" y="0"/>
              <a:ext cx="749808" cy="850519"/>
            </a:xfrm>
            <a:custGeom>
              <a:avLst/>
              <a:gdLst/>
              <a:ahLst/>
              <a:cxnLst/>
              <a:rect l="l" t="t" r="r" b="b"/>
              <a:pathLst>
                <a:path w="749808" h="850519">
                  <a:moveTo>
                    <a:pt x="749808" y="850519"/>
                  </a:moveTo>
                  <a:cubicBezTo>
                    <a:pt x="486410" y="850519"/>
                    <a:pt x="263525" y="850519"/>
                    <a:pt x="0" y="850519"/>
                  </a:cubicBezTo>
                  <a:cubicBezTo>
                    <a:pt x="121539" y="567055"/>
                    <a:pt x="233045" y="283464"/>
                    <a:pt x="354584" y="0"/>
                  </a:cubicBezTo>
                  <a:cubicBezTo>
                    <a:pt x="364744" y="0"/>
                    <a:pt x="374904" y="0"/>
                    <a:pt x="395097" y="0"/>
                  </a:cubicBezTo>
                  <a:cubicBezTo>
                    <a:pt x="506603" y="280162"/>
                    <a:pt x="628142" y="560324"/>
                    <a:pt x="749681" y="850519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18" name="Group 118"/>
          <p:cNvGrpSpPr/>
          <p:nvPr/>
        </p:nvGrpSpPr>
        <p:grpSpPr>
          <a:xfrm>
            <a:off x="8431200" y="9679680"/>
            <a:ext cx="558720" cy="641520"/>
            <a:chOff x="0" y="0"/>
            <a:chExt cx="744960" cy="855360"/>
          </a:xfrm>
        </p:grpSpPr>
        <p:sp>
          <p:nvSpPr>
            <p:cNvPr id="119" name="Freeform 119"/>
            <p:cNvSpPr/>
            <p:nvPr/>
          </p:nvSpPr>
          <p:spPr>
            <a:xfrm>
              <a:off x="0" y="0"/>
              <a:ext cx="744982" cy="855345"/>
            </a:xfrm>
            <a:custGeom>
              <a:avLst/>
              <a:gdLst/>
              <a:ahLst/>
              <a:cxnLst/>
              <a:rect l="l" t="t" r="r" b="b"/>
              <a:pathLst>
                <a:path w="744982" h="855345">
                  <a:moveTo>
                    <a:pt x="382524" y="0"/>
                  </a:moveTo>
                  <a:cubicBezTo>
                    <a:pt x="503301" y="283972"/>
                    <a:pt x="624078" y="567944"/>
                    <a:pt x="744982" y="855345"/>
                  </a:cubicBezTo>
                  <a:cubicBezTo>
                    <a:pt x="483235" y="855345"/>
                    <a:pt x="251714" y="855345"/>
                    <a:pt x="0" y="855345"/>
                  </a:cubicBezTo>
                  <a:cubicBezTo>
                    <a:pt x="120777" y="564642"/>
                    <a:pt x="231521" y="283972"/>
                    <a:pt x="352298" y="0"/>
                  </a:cubicBezTo>
                  <a:cubicBezTo>
                    <a:pt x="362331" y="0"/>
                    <a:pt x="372491" y="0"/>
                    <a:pt x="382524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20" name="Group 120"/>
          <p:cNvGrpSpPr/>
          <p:nvPr/>
        </p:nvGrpSpPr>
        <p:grpSpPr>
          <a:xfrm>
            <a:off x="7656480" y="9679680"/>
            <a:ext cx="552240" cy="641520"/>
            <a:chOff x="0" y="0"/>
            <a:chExt cx="736320" cy="855360"/>
          </a:xfrm>
        </p:grpSpPr>
        <p:sp>
          <p:nvSpPr>
            <p:cNvPr id="121" name="Freeform 121"/>
            <p:cNvSpPr/>
            <p:nvPr/>
          </p:nvSpPr>
          <p:spPr>
            <a:xfrm>
              <a:off x="0" y="0"/>
              <a:ext cx="736346" cy="855345"/>
            </a:xfrm>
            <a:custGeom>
              <a:avLst/>
              <a:gdLst/>
              <a:ahLst/>
              <a:cxnLst/>
              <a:rect l="l" t="t" r="r" b="b"/>
              <a:pathLst>
                <a:path w="736346" h="855345">
                  <a:moveTo>
                    <a:pt x="383286" y="0"/>
                  </a:moveTo>
                  <a:cubicBezTo>
                    <a:pt x="504317" y="283972"/>
                    <a:pt x="615315" y="564642"/>
                    <a:pt x="736346" y="855345"/>
                  </a:cubicBezTo>
                  <a:cubicBezTo>
                    <a:pt x="494284" y="855345"/>
                    <a:pt x="262255" y="855345"/>
                    <a:pt x="0" y="855345"/>
                  </a:cubicBezTo>
                  <a:cubicBezTo>
                    <a:pt x="110998" y="567944"/>
                    <a:pt x="232029" y="283972"/>
                    <a:pt x="353060" y="0"/>
                  </a:cubicBezTo>
                  <a:cubicBezTo>
                    <a:pt x="363093" y="0"/>
                    <a:pt x="373253" y="0"/>
                    <a:pt x="383286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22" name="Group 122"/>
          <p:cNvGrpSpPr/>
          <p:nvPr/>
        </p:nvGrpSpPr>
        <p:grpSpPr>
          <a:xfrm>
            <a:off x="6101280" y="9679680"/>
            <a:ext cx="555840" cy="644400"/>
            <a:chOff x="0" y="0"/>
            <a:chExt cx="741120" cy="859200"/>
          </a:xfrm>
        </p:grpSpPr>
        <p:sp>
          <p:nvSpPr>
            <p:cNvPr id="123" name="Freeform 123"/>
            <p:cNvSpPr/>
            <p:nvPr/>
          </p:nvSpPr>
          <p:spPr>
            <a:xfrm>
              <a:off x="0" y="0"/>
              <a:ext cx="741172" cy="859155"/>
            </a:xfrm>
            <a:custGeom>
              <a:avLst/>
              <a:gdLst/>
              <a:ahLst/>
              <a:cxnLst/>
              <a:rect l="l" t="t" r="r" b="b"/>
              <a:pathLst>
                <a:path w="741172" h="859155">
                  <a:moveTo>
                    <a:pt x="385826" y="0"/>
                  </a:moveTo>
                  <a:cubicBezTo>
                    <a:pt x="507619" y="284099"/>
                    <a:pt x="619379" y="568325"/>
                    <a:pt x="741172" y="859155"/>
                  </a:cubicBezTo>
                  <a:cubicBezTo>
                    <a:pt x="487426" y="859155"/>
                    <a:pt x="253873" y="859155"/>
                    <a:pt x="0" y="859155"/>
                  </a:cubicBezTo>
                  <a:cubicBezTo>
                    <a:pt x="111633" y="571627"/>
                    <a:pt x="233553" y="287528"/>
                    <a:pt x="355346" y="3429"/>
                  </a:cubicBezTo>
                  <a:cubicBezTo>
                    <a:pt x="365506" y="0"/>
                    <a:pt x="375666" y="0"/>
                    <a:pt x="385826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24" name="Group 124"/>
          <p:cNvGrpSpPr/>
          <p:nvPr/>
        </p:nvGrpSpPr>
        <p:grpSpPr>
          <a:xfrm>
            <a:off x="8164800" y="9498960"/>
            <a:ext cx="311040" cy="603360"/>
            <a:chOff x="0" y="0"/>
            <a:chExt cx="414720" cy="804480"/>
          </a:xfrm>
        </p:grpSpPr>
        <p:sp>
          <p:nvSpPr>
            <p:cNvPr id="125" name="Freeform 125"/>
            <p:cNvSpPr/>
            <p:nvPr/>
          </p:nvSpPr>
          <p:spPr>
            <a:xfrm>
              <a:off x="0" y="0"/>
              <a:ext cx="414782" cy="804418"/>
            </a:xfrm>
            <a:custGeom>
              <a:avLst/>
              <a:gdLst/>
              <a:ahLst/>
              <a:cxnLst/>
              <a:rect l="l" t="t" r="r" b="b"/>
              <a:pathLst>
                <a:path w="414782" h="804418">
                  <a:moveTo>
                    <a:pt x="202311" y="804418"/>
                  </a:moveTo>
                  <a:cubicBezTo>
                    <a:pt x="0" y="425958"/>
                    <a:pt x="0" y="364998"/>
                    <a:pt x="202311" y="0"/>
                  </a:cubicBezTo>
                  <a:cubicBezTo>
                    <a:pt x="404622" y="267081"/>
                    <a:pt x="414782" y="537464"/>
                    <a:pt x="202311" y="804418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26" name="Group 126"/>
          <p:cNvGrpSpPr/>
          <p:nvPr/>
        </p:nvGrpSpPr>
        <p:grpSpPr>
          <a:xfrm>
            <a:off x="6624720" y="9508320"/>
            <a:ext cx="295200" cy="594000"/>
            <a:chOff x="0" y="0"/>
            <a:chExt cx="393600" cy="792000"/>
          </a:xfrm>
        </p:grpSpPr>
        <p:sp>
          <p:nvSpPr>
            <p:cNvPr id="127" name="Freeform 127"/>
            <p:cNvSpPr/>
            <p:nvPr/>
          </p:nvSpPr>
          <p:spPr>
            <a:xfrm>
              <a:off x="0" y="0"/>
              <a:ext cx="393573" cy="791972"/>
            </a:xfrm>
            <a:custGeom>
              <a:avLst/>
              <a:gdLst/>
              <a:ahLst/>
              <a:cxnLst/>
              <a:rect l="l" t="t" r="r" b="b"/>
              <a:pathLst>
                <a:path w="393573" h="791972">
                  <a:moveTo>
                    <a:pt x="191770" y="791972"/>
                  </a:moveTo>
                  <a:cubicBezTo>
                    <a:pt x="0" y="599059"/>
                    <a:pt x="0" y="186182"/>
                    <a:pt x="191770" y="0"/>
                  </a:cubicBezTo>
                  <a:cubicBezTo>
                    <a:pt x="393573" y="345186"/>
                    <a:pt x="393573" y="446786"/>
                    <a:pt x="191770" y="791972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28" name="Group 128"/>
          <p:cNvGrpSpPr/>
          <p:nvPr/>
        </p:nvGrpSpPr>
        <p:grpSpPr>
          <a:xfrm>
            <a:off x="7390080" y="9514800"/>
            <a:ext cx="298800" cy="581040"/>
            <a:chOff x="0" y="0"/>
            <a:chExt cx="398400" cy="774720"/>
          </a:xfrm>
        </p:grpSpPr>
        <p:sp>
          <p:nvSpPr>
            <p:cNvPr id="129" name="Freeform 129"/>
            <p:cNvSpPr/>
            <p:nvPr/>
          </p:nvSpPr>
          <p:spPr>
            <a:xfrm>
              <a:off x="0" y="0"/>
              <a:ext cx="398399" cy="774700"/>
            </a:xfrm>
            <a:custGeom>
              <a:avLst/>
              <a:gdLst/>
              <a:ahLst/>
              <a:cxnLst/>
              <a:rect l="l" t="t" r="r" b="b"/>
              <a:pathLst>
                <a:path w="398399" h="774700">
                  <a:moveTo>
                    <a:pt x="204343" y="774700"/>
                  </a:moveTo>
                  <a:cubicBezTo>
                    <a:pt x="0" y="517652"/>
                    <a:pt x="0" y="253746"/>
                    <a:pt x="204343" y="0"/>
                  </a:cubicBezTo>
                  <a:cubicBezTo>
                    <a:pt x="398399" y="162433"/>
                    <a:pt x="398399" y="595376"/>
                    <a:pt x="204343" y="77470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38" name="Group 138"/>
          <p:cNvGrpSpPr/>
          <p:nvPr/>
        </p:nvGrpSpPr>
        <p:grpSpPr>
          <a:xfrm>
            <a:off x="16448428" y="8731276"/>
            <a:ext cx="55440" cy="55440"/>
            <a:chOff x="0" y="0"/>
            <a:chExt cx="73920" cy="73920"/>
          </a:xfrm>
          <a:solidFill>
            <a:srgbClr val="00B050"/>
          </a:solidFill>
        </p:grpSpPr>
        <p:sp>
          <p:nvSpPr>
            <p:cNvPr id="139" name="Freeform 139"/>
            <p:cNvSpPr/>
            <p:nvPr/>
          </p:nvSpPr>
          <p:spPr>
            <a:xfrm>
              <a:off x="0" y="127"/>
              <a:ext cx="73914" cy="73914"/>
            </a:xfrm>
            <a:custGeom>
              <a:avLst/>
              <a:gdLst/>
              <a:ahLst/>
              <a:cxnLst/>
              <a:rect l="l" t="t" r="r" b="b"/>
              <a:pathLst>
                <a:path w="73914" h="73914">
                  <a:moveTo>
                    <a:pt x="36957" y="0"/>
                  </a:moveTo>
                  <a:cubicBezTo>
                    <a:pt x="16637" y="0"/>
                    <a:pt x="0" y="16383"/>
                    <a:pt x="0" y="36830"/>
                  </a:cubicBezTo>
                  <a:cubicBezTo>
                    <a:pt x="0" y="57277"/>
                    <a:pt x="16637" y="73914"/>
                    <a:pt x="36957" y="73914"/>
                  </a:cubicBezTo>
                  <a:cubicBezTo>
                    <a:pt x="57277" y="73914"/>
                    <a:pt x="73914" y="57277"/>
                    <a:pt x="73914" y="36830"/>
                  </a:cubicBezTo>
                  <a:cubicBezTo>
                    <a:pt x="73914" y="16383"/>
                    <a:pt x="57277" y="0"/>
                    <a:pt x="36957" y="0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149" name="Group 149"/>
          <p:cNvGrpSpPr/>
          <p:nvPr/>
        </p:nvGrpSpPr>
        <p:grpSpPr>
          <a:xfrm>
            <a:off x="799200" y="642960"/>
            <a:ext cx="8499600" cy="8499600"/>
            <a:chOff x="0" y="0"/>
            <a:chExt cx="11332800" cy="11332800"/>
          </a:xfrm>
        </p:grpSpPr>
        <p:sp>
          <p:nvSpPr>
            <p:cNvPr id="150" name="Freeform 150"/>
            <p:cNvSpPr/>
            <p:nvPr/>
          </p:nvSpPr>
          <p:spPr>
            <a:xfrm>
              <a:off x="0" y="0"/>
              <a:ext cx="0" cy="0"/>
            </a:xfrm>
            <a:custGeom>
              <a:avLst/>
              <a:gdLst/>
              <a:ahLst/>
              <a:cxnLst/>
              <a:rect l="l" t="t" r="r" b="b"/>
              <a:pathLst>
                <a:path/>
              </a:pathLst>
            </a:custGeom>
            <a:blipFill>
              <a:blip r:embed="rId3"/>
              <a:stretch>
                <a:fillRect l="49999" t="49999" r="50000" b="50000"/>
              </a:stretch>
            </a:blipFill>
          </p:spPr>
        </p:sp>
        <p:sp>
          <p:nvSpPr>
            <p:cNvPr id="151" name="Freeform 151"/>
            <p:cNvSpPr/>
            <p:nvPr/>
          </p:nvSpPr>
          <p:spPr>
            <a:xfrm>
              <a:off x="0" y="0"/>
              <a:ext cx="0" cy="0"/>
            </a:xfrm>
            <a:custGeom>
              <a:avLst/>
              <a:gdLst/>
              <a:ahLst/>
              <a:cxnLst/>
              <a:rect l="l" t="t" r="r" b="b"/>
              <a:pathLst>
                <a:path/>
              </a:pathLst>
            </a:custGeom>
            <a:solidFill>
              <a:srgbClr val="984807"/>
            </a:solidFill>
          </p:spPr>
        </p:sp>
      </p:grpSp>
      <p:sp>
        <p:nvSpPr>
          <p:cNvPr id="156" name="AutoShape 73">
            <a:extLst>
              <a:ext uri="{FF2B5EF4-FFF2-40B4-BE49-F238E27FC236}">
                <a16:creationId xmlns:a16="http://schemas.microsoft.com/office/drawing/2014/main" id="{E7E0C66B-F3CC-A97F-CF0C-C7D5ECE88AF1}"/>
              </a:ext>
            </a:extLst>
          </p:cNvPr>
          <p:cNvSpPr/>
          <p:nvPr/>
        </p:nvSpPr>
        <p:spPr>
          <a:xfrm rot="21903">
            <a:off x="148497" y="1830270"/>
            <a:ext cx="18081007" cy="0"/>
          </a:xfrm>
          <a:prstGeom prst="line">
            <a:avLst/>
          </a:prstGeom>
          <a:ln w="47625" cap="rnd">
            <a:solidFill>
              <a:srgbClr val="984603"/>
            </a:solidFill>
            <a:prstDash val="solid"/>
            <a:headEnd type="none" w="sm" len="sm"/>
            <a:tailEnd type="none" w="sm" len="sm"/>
          </a:ln>
        </p:spPr>
      </p:sp>
      <p:grpSp>
        <p:nvGrpSpPr>
          <p:cNvPr id="157" name="Group 74">
            <a:extLst>
              <a:ext uri="{FF2B5EF4-FFF2-40B4-BE49-F238E27FC236}">
                <a16:creationId xmlns:a16="http://schemas.microsoft.com/office/drawing/2014/main" id="{8DBCE9C4-DDAC-D97F-95F8-8D2ABACC8F74}"/>
              </a:ext>
            </a:extLst>
          </p:cNvPr>
          <p:cNvGrpSpPr/>
          <p:nvPr/>
        </p:nvGrpSpPr>
        <p:grpSpPr>
          <a:xfrm>
            <a:off x="16695360" y="678960"/>
            <a:ext cx="1374480" cy="1009440"/>
            <a:chOff x="0" y="0"/>
            <a:chExt cx="1832640" cy="1345920"/>
          </a:xfrm>
        </p:grpSpPr>
        <p:sp>
          <p:nvSpPr>
            <p:cNvPr id="158" name="Freeform 75">
              <a:extLst>
                <a:ext uri="{FF2B5EF4-FFF2-40B4-BE49-F238E27FC236}">
                  <a16:creationId xmlns:a16="http://schemas.microsoft.com/office/drawing/2014/main" id="{0826142C-B27C-C5D9-6D8D-9CBDC201AA45}"/>
                </a:ext>
              </a:extLst>
            </p:cNvPr>
            <p:cNvSpPr/>
            <p:nvPr/>
          </p:nvSpPr>
          <p:spPr>
            <a:xfrm>
              <a:off x="0" y="0"/>
              <a:ext cx="1832737" cy="1345946"/>
            </a:xfrm>
            <a:custGeom>
              <a:avLst/>
              <a:gdLst/>
              <a:ahLst/>
              <a:cxnLst/>
              <a:rect l="l" t="t" r="r" b="b"/>
              <a:pathLst>
                <a:path w="1832737" h="1345946">
                  <a:moveTo>
                    <a:pt x="374396" y="560451"/>
                  </a:moveTo>
                  <a:cubicBezTo>
                    <a:pt x="449326" y="544703"/>
                    <a:pt x="520192" y="532765"/>
                    <a:pt x="595122" y="548640"/>
                  </a:cubicBezTo>
                  <a:cubicBezTo>
                    <a:pt x="823722" y="596011"/>
                    <a:pt x="969518" y="789432"/>
                    <a:pt x="945896" y="1026287"/>
                  </a:cubicBezTo>
                  <a:cubicBezTo>
                    <a:pt x="938022" y="1105281"/>
                    <a:pt x="961644" y="1117092"/>
                    <a:pt x="1024763" y="1109218"/>
                  </a:cubicBezTo>
                  <a:cubicBezTo>
                    <a:pt x="1095756" y="1105281"/>
                    <a:pt x="1166622" y="1113155"/>
                    <a:pt x="1237615" y="1109218"/>
                  </a:cubicBezTo>
                  <a:cubicBezTo>
                    <a:pt x="1292733" y="1105281"/>
                    <a:pt x="1316482" y="1117092"/>
                    <a:pt x="1328293" y="1176274"/>
                  </a:cubicBezTo>
                  <a:cubicBezTo>
                    <a:pt x="1347978" y="1278890"/>
                    <a:pt x="1442593" y="1345946"/>
                    <a:pt x="1545082" y="1345946"/>
                  </a:cubicBezTo>
                  <a:cubicBezTo>
                    <a:pt x="1651508" y="1345946"/>
                    <a:pt x="1738249" y="1274953"/>
                    <a:pt x="1765808" y="1172337"/>
                  </a:cubicBezTo>
                  <a:cubicBezTo>
                    <a:pt x="1769745" y="1144651"/>
                    <a:pt x="1769745" y="1121029"/>
                    <a:pt x="1801241" y="1101344"/>
                  </a:cubicBezTo>
                  <a:cubicBezTo>
                    <a:pt x="1832737" y="1085596"/>
                    <a:pt x="1824863" y="935609"/>
                    <a:pt x="1801241" y="935609"/>
                  </a:cubicBezTo>
                  <a:cubicBezTo>
                    <a:pt x="1714500" y="931672"/>
                    <a:pt x="1738122" y="872490"/>
                    <a:pt x="1742186" y="829056"/>
                  </a:cubicBezTo>
                  <a:cubicBezTo>
                    <a:pt x="1746123" y="726440"/>
                    <a:pt x="1718564" y="643509"/>
                    <a:pt x="1627886" y="588264"/>
                  </a:cubicBezTo>
                  <a:cubicBezTo>
                    <a:pt x="1549019" y="540893"/>
                    <a:pt x="1541145" y="513334"/>
                    <a:pt x="1580642" y="430403"/>
                  </a:cubicBezTo>
                  <a:cubicBezTo>
                    <a:pt x="1592453" y="402717"/>
                    <a:pt x="1604264" y="367284"/>
                    <a:pt x="1576705" y="351409"/>
                  </a:cubicBezTo>
                  <a:cubicBezTo>
                    <a:pt x="1553083" y="335661"/>
                    <a:pt x="1521587" y="355346"/>
                    <a:pt x="1501775" y="379095"/>
                  </a:cubicBezTo>
                  <a:cubicBezTo>
                    <a:pt x="1486027" y="394843"/>
                    <a:pt x="1478153" y="418592"/>
                    <a:pt x="1474216" y="442214"/>
                  </a:cubicBezTo>
                  <a:cubicBezTo>
                    <a:pt x="1454531" y="548767"/>
                    <a:pt x="1454531" y="548767"/>
                    <a:pt x="1340231" y="540893"/>
                  </a:cubicBezTo>
                  <a:cubicBezTo>
                    <a:pt x="1316609" y="536956"/>
                    <a:pt x="1292987" y="533019"/>
                    <a:pt x="1269238" y="533019"/>
                  </a:cubicBezTo>
                  <a:cubicBezTo>
                    <a:pt x="1229868" y="536956"/>
                    <a:pt x="1218057" y="517271"/>
                    <a:pt x="1214120" y="485648"/>
                  </a:cubicBezTo>
                  <a:cubicBezTo>
                    <a:pt x="1198372" y="379095"/>
                    <a:pt x="1178687" y="272542"/>
                    <a:pt x="1162939" y="165989"/>
                  </a:cubicBezTo>
                  <a:cubicBezTo>
                    <a:pt x="1159002" y="146304"/>
                    <a:pt x="1155065" y="126492"/>
                    <a:pt x="1166876" y="102870"/>
                  </a:cubicBezTo>
                  <a:cubicBezTo>
                    <a:pt x="1202055" y="19685"/>
                    <a:pt x="1190244" y="3937"/>
                    <a:pt x="1099566" y="3937"/>
                  </a:cubicBezTo>
                  <a:cubicBezTo>
                    <a:pt x="894588" y="0"/>
                    <a:pt x="685800" y="3937"/>
                    <a:pt x="476885" y="3937"/>
                  </a:cubicBezTo>
                  <a:cubicBezTo>
                    <a:pt x="433578" y="3937"/>
                    <a:pt x="390144" y="0"/>
                    <a:pt x="346837" y="3937"/>
                  </a:cubicBezTo>
                  <a:cubicBezTo>
                    <a:pt x="287782" y="7874"/>
                    <a:pt x="267970" y="51308"/>
                    <a:pt x="307467" y="94742"/>
                  </a:cubicBezTo>
                  <a:cubicBezTo>
                    <a:pt x="327152" y="118364"/>
                    <a:pt x="327152" y="138176"/>
                    <a:pt x="331089" y="165735"/>
                  </a:cubicBezTo>
                  <a:cubicBezTo>
                    <a:pt x="331089" y="244729"/>
                    <a:pt x="331089" y="323596"/>
                    <a:pt x="331089" y="402590"/>
                  </a:cubicBezTo>
                  <a:cubicBezTo>
                    <a:pt x="342900" y="402590"/>
                    <a:pt x="350774" y="398653"/>
                    <a:pt x="362585" y="398653"/>
                  </a:cubicBezTo>
                  <a:cubicBezTo>
                    <a:pt x="366522" y="394716"/>
                    <a:pt x="370459" y="394716"/>
                    <a:pt x="378333" y="390779"/>
                  </a:cubicBezTo>
                  <a:cubicBezTo>
                    <a:pt x="370459" y="394716"/>
                    <a:pt x="366522" y="394716"/>
                    <a:pt x="362585" y="398653"/>
                  </a:cubicBezTo>
                  <a:cubicBezTo>
                    <a:pt x="350774" y="398653"/>
                    <a:pt x="342900" y="402590"/>
                    <a:pt x="331089" y="402590"/>
                  </a:cubicBezTo>
                  <a:cubicBezTo>
                    <a:pt x="335026" y="446024"/>
                    <a:pt x="319278" y="469646"/>
                    <a:pt x="275971" y="485521"/>
                  </a:cubicBezTo>
                  <a:cubicBezTo>
                    <a:pt x="197104" y="513207"/>
                    <a:pt x="138049" y="560451"/>
                    <a:pt x="90678" y="627634"/>
                  </a:cubicBezTo>
                  <a:cubicBezTo>
                    <a:pt x="55245" y="655320"/>
                    <a:pt x="35560" y="690753"/>
                    <a:pt x="19685" y="726313"/>
                  </a:cubicBezTo>
                  <a:cubicBezTo>
                    <a:pt x="0" y="793369"/>
                    <a:pt x="15748" y="813054"/>
                    <a:pt x="90678" y="805180"/>
                  </a:cubicBezTo>
                  <a:cubicBezTo>
                    <a:pt x="161671" y="698627"/>
                    <a:pt x="244348" y="599948"/>
                    <a:pt x="374396" y="560451"/>
                  </a:cubicBezTo>
                  <a:close/>
                  <a:moveTo>
                    <a:pt x="1541018" y="1002538"/>
                  </a:moveTo>
                  <a:cubicBezTo>
                    <a:pt x="1604137" y="998601"/>
                    <a:pt x="1655318" y="1049909"/>
                    <a:pt x="1655318" y="1113028"/>
                  </a:cubicBezTo>
                  <a:cubicBezTo>
                    <a:pt x="1659255" y="1176147"/>
                    <a:pt x="1612011" y="1227455"/>
                    <a:pt x="1544955" y="1227455"/>
                  </a:cubicBezTo>
                  <a:cubicBezTo>
                    <a:pt x="1481836" y="1227455"/>
                    <a:pt x="1434592" y="1180084"/>
                    <a:pt x="1430655" y="1120902"/>
                  </a:cubicBezTo>
                  <a:cubicBezTo>
                    <a:pt x="1426718" y="1057783"/>
                    <a:pt x="1477899" y="1002538"/>
                    <a:pt x="1541018" y="1002538"/>
                  </a:cubicBezTo>
                  <a:close/>
                  <a:moveTo>
                    <a:pt x="610870" y="453898"/>
                  </a:moveTo>
                  <a:cubicBezTo>
                    <a:pt x="610870" y="453898"/>
                    <a:pt x="614807" y="453898"/>
                    <a:pt x="618744" y="449961"/>
                  </a:cubicBezTo>
                  <a:cubicBezTo>
                    <a:pt x="614807" y="453898"/>
                    <a:pt x="610870" y="453898"/>
                    <a:pt x="610870" y="453898"/>
                  </a:cubicBezTo>
                  <a:close/>
                  <a:moveTo>
                    <a:pt x="618744" y="449961"/>
                  </a:moveTo>
                  <a:cubicBezTo>
                    <a:pt x="622681" y="449961"/>
                    <a:pt x="622681" y="449961"/>
                    <a:pt x="622681" y="449961"/>
                  </a:cubicBezTo>
                  <a:cubicBezTo>
                    <a:pt x="622681" y="449961"/>
                    <a:pt x="622681" y="449961"/>
                    <a:pt x="618744" y="449961"/>
                  </a:cubicBezTo>
                  <a:close/>
                  <a:moveTo>
                    <a:pt x="788289" y="110490"/>
                  </a:moveTo>
                  <a:cubicBezTo>
                    <a:pt x="823722" y="114427"/>
                    <a:pt x="863219" y="110490"/>
                    <a:pt x="898652" y="110490"/>
                  </a:cubicBezTo>
                  <a:cubicBezTo>
                    <a:pt x="1064133" y="110490"/>
                    <a:pt x="1064133" y="110490"/>
                    <a:pt x="1091819" y="272288"/>
                  </a:cubicBezTo>
                  <a:cubicBezTo>
                    <a:pt x="1115441" y="410464"/>
                    <a:pt x="1135126" y="548640"/>
                    <a:pt x="1154938" y="686689"/>
                  </a:cubicBezTo>
                  <a:cubicBezTo>
                    <a:pt x="1158875" y="710311"/>
                    <a:pt x="1190371" y="757682"/>
                    <a:pt x="1147064" y="761619"/>
                  </a:cubicBezTo>
                  <a:cubicBezTo>
                    <a:pt x="1099820" y="769493"/>
                    <a:pt x="1040638" y="797179"/>
                    <a:pt x="1005205" y="733933"/>
                  </a:cubicBezTo>
                  <a:cubicBezTo>
                    <a:pt x="950087" y="627380"/>
                    <a:pt x="871220" y="544449"/>
                    <a:pt x="760857" y="493141"/>
                  </a:cubicBezTo>
                  <a:cubicBezTo>
                    <a:pt x="729361" y="481330"/>
                    <a:pt x="721487" y="461518"/>
                    <a:pt x="721487" y="426085"/>
                  </a:cubicBezTo>
                  <a:cubicBezTo>
                    <a:pt x="725424" y="343154"/>
                    <a:pt x="725424" y="260350"/>
                    <a:pt x="721487" y="173482"/>
                  </a:cubicBezTo>
                  <a:cubicBezTo>
                    <a:pt x="717550" y="122174"/>
                    <a:pt x="737235" y="102489"/>
                    <a:pt x="788543" y="110363"/>
                  </a:cubicBezTo>
                  <a:close/>
                  <a:moveTo>
                    <a:pt x="417703" y="134239"/>
                  </a:moveTo>
                  <a:cubicBezTo>
                    <a:pt x="417703" y="126365"/>
                    <a:pt x="421640" y="122428"/>
                    <a:pt x="421640" y="118491"/>
                  </a:cubicBezTo>
                  <a:cubicBezTo>
                    <a:pt x="492633" y="118491"/>
                    <a:pt x="559562" y="114554"/>
                    <a:pt x="630555" y="114554"/>
                  </a:cubicBezTo>
                  <a:cubicBezTo>
                    <a:pt x="630555" y="122428"/>
                    <a:pt x="634492" y="126365"/>
                    <a:pt x="638429" y="134239"/>
                  </a:cubicBezTo>
                  <a:cubicBezTo>
                    <a:pt x="638429" y="146050"/>
                    <a:pt x="638429" y="157861"/>
                    <a:pt x="642366" y="169799"/>
                  </a:cubicBezTo>
                  <a:cubicBezTo>
                    <a:pt x="638429" y="157988"/>
                    <a:pt x="638429" y="146177"/>
                    <a:pt x="638429" y="134239"/>
                  </a:cubicBezTo>
                  <a:cubicBezTo>
                    <a:pt x="626618" y="232918"/>
                    <a:pt x="630555" y="335534"/>
                    <a:pt x="634492" y="434213"/>
                  </a:cubicBezTo>
                  <a:cubicBezTo>
                    <a:pt x="630555" y="438150"/>
                    <a:pt x="630555" y="438150"/>
                    <a:pt x="630555" y="442087"/>
                  </a:cubicBezTo>
                  <a:cubicBezTo>
                    <a:pt x="618744" y="446024"/>
                    <a:pt x="606933" y="446024"/>
                    <a:pt x="595122" y="449961"/>
                  </a:cubicBezTo>
                  <a:cubicBezTo>
                    <a:pt x="547878" y="461772"/>
                    <a:pt x="504444" y="414401"/>
                    <a:pt x="457200" y="442087"/>
                  </a:cubicBezTo>
                  <a:cubicBezTo>
                    <a:pt x="421767" y="438150"/>
                    <a:pt x="417830" y="418465"/>
                    <a:pt x="421767" y="386842"/>
                  </a:cubicBezTo>
                  <a:cubicBezTo>
                    <a:pt x="421767" y="303911"/>
                    <a:pt x="417830" y="217170"/>
                    <a:pt x="417830" y="134239"/>
                  </a:cubicBezTo>
                  <a:cubicBezTo>
                    <a:pt x="413893" y="142113"/>
                    <a:pt x="409956" y="149987"/>
                    <a:pt x="409956" y="161925"/>
                  </a:cubicBezTo>
                  <a:cubicBezTo>
                    <a:pt x="409956" y="150114"/>
                    <a:pt x="413893" y="142240"/>
                    <a:pt x="417830" y="134239"/>
                  </a:cubicBezTo>
                  <a:close/>
                </a:path>
              </a:pathLst>
            </a:custGeom>
            <a:solidFill>
              <a:srgbClr val="00B050"/>
            </a:solidFill>
          </p:spPr>
        </p:sp>
      </p:grpSp>
      <p:grpSp>
        <p:nvGrpSpPr>
          <p:cNvPr id="159" name="Group 76">
            <a:extLst>
              <a:ext uri="{FF2B5EF4-FFF2-40B4-BE49-F238E27FC236}">
                <a16:creationId xmlns:a16="http://schemas.microsoft.com/office/drawing/2014/main" id="{9E449D6B-0AA9-2302-EA7A-6631F2EB0975}"/>
              </a:ext>
            </a:extLst>
          </p:cNvPr>
          <p:cNvGrpSpPr/>
          <p:nvPr/>
        </p:nvGrpSpPr>
        <p:grpSpPr>
          <a:xfrm>
            <a:off x="16796880" y="1113840"/>
            <a:ext cx="590400" cy="609840"/>
            <a:chOff x="0" y="0"/>
            <a:chExt cx="787200" cy="813120"/>
          </a:xfrm>
        </p:grpSpPr>
        <p:sp>
          <p:nvSpPr>
            <p:cNvPr id="160" name="Freeform 77">
              <a:extLst>
                <a:ext uri="{FF2B5EF4-FFF2-40B4-BE49-F238E27FC236}">
                  <a16:creationId xmlns:a16="http://schemas.microsoft.com/office/drawing/2014/main" id="{A603125A-74E5-0C44-8974-74C0E1162DD7}"/>
                </a:ext>
              </a:extLst>
            </p:cNvPr>
            <p:cNvSpPr/>
            <p:nvPr/>
          </p:nvSpPr>
          <p:spPr>
            <a:xfrm>
              <a:off x="0" y="0"/>
              <a:ext cx="787273" cy="813181"/>
            </a:xfrm>
            <a:custGeom>
              <a:avLst/>
              <a:gdLst/>
              <a:ahLst/>
              <a:cxnLst/>
              <a:rect l="l" t="t" r="r" b="b"/>
              <a:pathLst>
                <a:path w="787273" h="813181">
                  <a:moveTo>
                    <a:pt x="31496" y="517144"/>
                  </a:moveTo>
                  <a:cubicBezTo>
                    <a:pt x="43307" y="568452"/>
                    <a:pt x="66929" y="611886"/>
                    <a:pt x="102362" y="651383"/>
                  </a:cubicBezTo>
                  <a:cubicBezTo>
                    <a:pt x="228346" y="789559"/>
                    <a:pt x="432943" y="813181"/>
                    <a:pt x="586486" y="710565"/>
                  </a:cubicBezTo>
                  <a:cubicBezTo>
                    <a:pt x="736092" y="604012"/>
                    <a:pt x="787273" y="406654"/>
                    <a:pt x="708533" y="240792"/>
                  </a:cubicBezTo>
                  <a:cubicBezTo>
                    <a:pt x="625856" y="75057"/>
                    <a:pt x="440817" y="0"/>
                    <a:pt x="255778" y="59182"/>
                  </a:cubicBezTo>
                  <a:cubicBezTo>
                    <a:pt x="259715" y="82804"/>
                    <a:pt x="271526" y="98679"/>
                    <a:pt x="287274" y="114427"/>
                  </a:cubicBezTo>
                  <a:cubicBezTo>
                    <a:pt x="271526" y="98679"/>
                    <a:pt x="259715" y="82804"/>
                    <a:pt x="255778" y="59182"/>
                  </a:cubicBezTo>
                  <a:cubicBezTo>
                    <a:pt x="216408" y="70993"/>
                    <a:pt x="180975" y="82804"/>
                    <a:pt x="153416" y="118364"/>
                  </a:cubicBezTo>
                  <a:cubicBezTo>
                    <a:pt x="125857" y="126238"/>
                    <a:pt x="106172" y="146050"/>
                    <a:pt x="94361" y="165735"/>
                  </a:cubicBezTo>
                  <a:cubicBezTo>
                    <a:pt x="70866" y="225044"/>
                    <a:pt x="3937" y="264414"/>
                    <a:pt x="19685" y="343408"/>
                  </a:cubicBezTo>
                  <a:cubicBezTo>
                    <a:pt x="3937" y="355219"/>
                    <a:pt x="3937" y="371094"/>
                    <a:pt x="11811" y="390779"/>
                  </a:cubicBezTo>
                  <a:cubicBezTo>
                    <a:pt x="11811" y="402590"/>
                    <a:pt x="11811" y="410464"/>
                    <a:pt x="11811" y="422402"/>
                  </a:cubicBezTo>
                  <a:cubicBezTo>
                    <a:pt x="15748" y="430276"/>
                    <a:pt x="23622" y="438150"/>
                    <a:pt x="27559" y="446024"/>
                  </a:cubicBezTo>
                  <a:cubicBezTo>
                    <a:pt x="23622" y="438150"/>
                    <a:pt x="15748" y="430276"/>
                    <a:pt x="11811" y="422402"/>
                  </a:cubicBezTo>
                  <a:cubicBezTo>
                    <a:pt x="0" y="449961"/>
                    <a:pt x="7874" y="473710"/>
                    <a:pt x="27559" y="493395"/>
                  </a:cubicBezTo>
                  <a:cubicBezTo>
                    <a:pt x="23622" y="497332"/>
                    <a:pt x="27559" y="501269"/>
                    <a:pt x="31496" y="505206"/>
                  </a:cubicBezTo>
                  <a:cubicBezTo>
                    <a:pt x="31496" y="505206"/>
                    <a:pt x="27559" y="513080"/>
                    <a:pt x="27559" y="513080"/>
                  </a:cubicBezTo>
                  <a:cubicBezTo>
                    <a:pt x="27559" y="513080"/>
                    <a:pt x="31496" y="517017"/>
                    <a:pt x="31496" y="517017"/>
                  </a:cubicBezTo>
                  <a:close/>
                  <a:moveTo>
                    <a:pt x="385699" y="228981"/>
                  </a:moveTo>
                  <a:cubicBezTo>
                    <a:pt x="381762" y="209296"/>
                    <a:pt x="373888" y="201295"/>
                    <a:pt x="366014" y="189484"/>
                  </a:cubicBezTo>
                  <a:cubicBezTo>
                    <a:pt x="373888" y="201295"/>
                    <a:pt x="381762" y="209169"/>
                    <a:pt x="385699" y="228981"/>
                  </a:cubicBezTo>
                  <a:cubicBezTo>
                    <a:pt x="499872" y="264541"/>
                    <a:pt x="551053" y="319786"/>
                    <a:pt x="547116" y="410591"/>
                  </a:cubicBezTo>
                  <a:cubicBezTo>
                    <a:pt x="543179" y="489585"/>
                    <a:pt x="499872" y="536956"/>
                    <a:pt x="429006" y="568452"/>
                  </a:cubicBezTo>
                  <a:cubicBezTo>
                    <a:pt x="377825" y="592074"/>
                    <a:pt x="326644" y="556641"/>
                    <a:pt x="279400" y="560578"/>
                  </a:cubicBezTo>
                  <a:cubicBezTo>
                    <a:pt x="279400" y="560578"/>
                    <a:pt x="275463" y="560578"/>
                    <a:pt x="275463" y="560578"/>
                  </a:cubicBezTo>
                  <a:cubicBezTo>
                    <a:pt x="283337" y="540893"/>
                    <a:pt x="263652" y="532892"/>
                    <a:pt x="251841" y="521081"/>
                  </a:cubicBezTo>
                  <a:cubicBezTo>
                    <a:pt x="180975" y="446024"/>
                    <a:pt x="192786" y="355346"/>
                    <a:pt x="275463" y="268478"/>
                  </a:cubicBezTo>
                  <a:cubicBezTo>
                    <a:pt x="306959" y="248793"/>
                    <a:pt x="346329" y="232918"/>
                    <a:pt x="385699" y="228981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161" name="Group 78">
            <a:extLst>
              <a:ext uri="{FF2B5EF4-FFF2-40B4-BE49-F238E27FC236}">
                <a16:creationId xmlns:a16="http://schemas.microsoft.com/office/drawing/2014/main" id="{344D4E26-5520-C18B-B163-E24AEB4F1000}"/>
              </a:ext>
            </a:extLst>
          </p:cNvPr>
          <p:cNvGrpSpPr/>
          <p:nvPr/>
        </p:nvGrpSpPr>
        <p:grpSpPr>
          <a:xfrm>
            <a:off x="71280" y="699120"/>
            <a:ext cx="1374480" cy="1009440"/>
            <a:chOff x="0" y="0"/>
            <a:chExt cx="1832640" cy="1345920"/>
          </a:xfrm>
        </p:grpSpPr>
        <p:sp>
          <p:nvSpPr>
            <p:cNvPr id="162" name="Freeform 79">
              <a:extLst>
                <a:ext uri="{FF2B5EF4-FFF2-40B4-BE49-F238E27FC236}">
                  <a16:creationId xmlns:a16="http://schemas.microsoft.com/office/drawing/2014/main" id="{38360A7D-4451-24CC-CA55-173D3437D3CD}"/>
                </a:ext>
              </a:extLst>
            </p:cNvPr>
            <p:cNvSpPr/>
            <p:nvPr/>
          </p:nvSpPr>
          <p:spPr>
            <a:xfrm>
              <a:off x="0" y="0"/>
              <a:ext cx="1832737" cy="1345946"/>
            </a:xfrm>
            <a:custGeom>
              <a:avLst/>
              <a:gdLst/>
              <a:ahLst/>
              <a:cxnLst/>
              <a:rect l="l" t="t" r="r" b="b"/>
              <a:pathLst>
                <a:path w="1832737" h="1345946">
                  <a:moveTo>
                    <a:pt x="374396" y="560451"/>
                  </a:moveTo>
                  <a:cubicBezTo>
                    <a:pt x="449326" y="544703"/>
                    <a:pt x="520192" y="532765"/>
                    <a:pt x="595122" y="548640"/>
                  </a:cubicBezTo>
                  <a:cubicBezTo>
                    <a:pt x="823722" y="596011"/>
                    <a:pt x="969518" y="789432"/>
                    <a:pt x="945896" y="1026287"/>
                  </a:cubicBezTo>
                  <a:cubicBezTo>
                    <a:pt x="938022" y="1105281"/>
                    <a:pt x="961644" y="1117092"/>
                    <a:pt x="1024763" y="1109218"/>
                  </a:cubicBezTo>
                  <a:cubicBezTo>
                    <a:pt x="1095756" y="1105281"/>
                    <a:pt x="1166622" y="1113155"/>
                    <a:pt x="1237615" y="1109218"/>
                  </a:cubicBezTo>
                  <a:cubicBezTo>
                    <a:pt x="1292733" y="1105281"/>
                    <a:pt x="1316482" y="1117092"/>
                    <a:pt x="1328293" y="1176274"/>
                  </a:cubicBezTo>
                  <a:cubicBezTo>
                    <a:pt x="1347978" y="1278890"/>
                    <a:pt x="1442593" y="1345946"/>
                    <a:pt x="1545082" y="1345946"/>
                  </a:cubicBezTo>
                  <a:cubicBezTo>
                    <a:pt x="1651508" y="1345946"/>
                    <a:pt x="1738249" y="1274953"/>
                    <a:pt x="1765808" y="1172337"/>
                  </a:cubicBezTo>
                  <a:cubicBezTo>
                    <a:pt x="1769745" y="1144651"/>
                    <a:pt x="1769745" y="1121029"/>
                    <a:pt x="1801241" y="1101344"/>
                  </a:cubicBezTo>
                  <a:cubicBezTo>
                    <a:pt x="1832737" y="1085596"/>
                    <a:pt x="1824863" y="935609"/>
                    <a:pt x="1801241" y="935609"/>
                  </a:cubicBezTo>
                  <a:cubicBezTo>
                    <a:pt x="1714500" y="931672"/>
                    <a:pt x="1738122" y="872490"/>
                    <a:pt x="1742186" y="829056"/>
                  </a:cubicBezTo>
                  <a:cubicBezTo>
                    <a:pt x="1746123" y="726440"/>
                    <a:pt x="1718564" y="643509"/>
                    <a:pt x="1627886" y="588264"/>
                  </a:cubicBezTo>
                  <a:cubicBezTo>
                    <a:pt x="1549019" y="540893"/>
                    <a:pt x="1541145" y="513334"/>
                    <a:pt x="1580642" y="430403"/>
                  </a:cubicBezTo>
                  <a:cubicBezTo>
                    <a:pt x="1592453" y="402717"/>
                    <a:pt x="1604264" y="367284"/>
                    <a:pt x="1576705" y="351409"/>
                  </a:cubicBezTo>
                  <a:cubicBezTo>
                    <a:pt x="1553083" y="335661"/>
                    <a:pt x="1521587" y="355346"/>
                    <a:pt x="1501775" y="379095"/>
                  </a:cubicBezTo>
                  <a:cubicBezTo>
                    <a:pt x="1486027" y="394843"/>
                    <a:pt x="1478153" y="418592"/>
                    <a:pt x="1474216" y="442214"/>
                  </a:cubicBezTo>
                  <a:cubicBezTo>
                    <a:pt x="1454531" y="548767"/>
                    <a:pt x="1454531" y="548767"/>
                    <a:pt x="1340231" y="540893"/>
                  </a:cubicBezTo>
                  <a:cubicBezTo>
                    <a:pt x="1316609" y="536956"/>
                    <a:pt x="1292987" y="533019"/>
                    <a:pt x="1269238" y="533019"/>
                  </a:cubicBezTo>
                  <a:cubicBezTo>
                    <a:pt x="1229868" y="536956"/>
                    <a:pt x="1218057" y="517271"/>
                    <a:pt x="1214120" y="485648"/>
                  </a:cubicBezTo>
                  <a:cubicBezTo>
                    <a:pt x="1198372" y="379095"/>
                    <a:pt x="1178687" y="272542"/>
                    <a:pt x="1162939" y="165989"/>
                  </a:cubicBezTo>
                  <a:cubicBezTo>
                    <a:pt x="1159002" y="146304"/>
                    <a:pt x="1155065" y="126492"/>
                    <a:pt x="1166876" y="102870"/>
                  </a:cubicBezTo>
                  <a:cubicBezTo>
                    <a:pt x="1202055" y="19685"/>
                    <a:pt x="1190244" y="3937"/>
                    <a:pt x="1099566" y="3937"/>
                  </a:cubicBezTo>
                  <a:cubicBezTo>
                    <a:pt x="894588" y="0"/>
                    <a:pt x="685800" y="3937"/>
                    <a:pt x="476885" y="3937"/>
                  </a:cubicBezTo>
                  <a:cubicBezTo>
                    <a:pt x="433578" y="3937"/>
                    <a:pt x="390144" y="0"/>
                    <a:pt x="346837" y="3937"/>
                  </a:cubicBezTo>
                  <a:cubicBezTo>
                    <a:pt x="287782" y="7874"/>
                    <a:pt x="267970" y="51308"/>
                    <a:pt x="307467" y="94742"/>
                  </a:cubicBezTo>
                  <a:cubicBezTo>
                    <a:pt x="327152" y="118364"/>
                    <a:pt x="327152" y="138176"/>
                    <a:pt x="331089" y="165735"/>
                  </a:cubicBezTo>
                  <a:cubicBezTo>
                    <a:pt x="331089" y="244729"/>
                    <a:pt x="331089" y="323596"/>
                    <a:pt x="331089" y="402590"/>
                  </a:cubicBezTo>
                  <a:cubicBezTo>
                    <a:pt x="342900" y="402590"/>
                    <a:pt x="350774" y="398653"/>
                    <a:pt x="362585" y="398653"/>
                  </a:cubicBezTo>
                  <a:cubicBezTo>
                    <a:pt x="366522" y="394716"/>
                    <a:pt x="370459" y="394716"/>
                    <a:pt x="378333" y="390779"/>
                  </a:cubicBezTo>
                  <a:cubicBezTo>
                    <a:pt x="370459" y="394716"/>
                    <a:pt x="366522" y="394716"/>
                    <a:pt x="362585" y="398653"/>
                  </a:cubicBezTo>
                  <a:cubicBezTo>
                    <a:pt x="350774" y="398653"/>
                    <a:pt x="342900" y="402590"/>
                    <a:pt x="331089" y="402590"/>
                  </a:cubicBezTo>
                  <a:cubicBezTo>
                    <a:pt x="335026" y="446024"/>
                    <a:pt x="319278" y="469646"/>
                    <a:pt x="275971" y="485521"/>
                  </a:cubicBezTo>
                  <a:cubicBezTo>
                    <a:pt x="197104" y="513207"/>
                    <a:pt x="138049" y="560451"/>
                    <a:pt x="90678" y="627634"/>
                  </a:cubicBezTo>
                  <a:cubicBezTo>
                    <a:pt x="55245" y="655320"/>
                    <a:pt x="35560" y="690753"/>
                    <a:pt x="19685" y="726313"/>
                  </a:cubicBezTo>
                  <a:cubicBezTo>
                    <a:pt x="0" y="793369"/>
                    <a:pt x="15748" y="813054"/>
                    <a:pt x="90678" y="805180"/>
                  </a:cubicBezTo>
                  <a:cubicBezTo>
                    <a:pt x="161671" y="698627"/>
                    <a:pt x="244348" y="599948"/>
                    <a:pt x="374396" y="560451"/>
                  </a:cubicBezTo>
                  <a:close/>
                  <a:moveTo>
                    <a:pt x="1541018" y="1002538"/>
                  </a:moveTo>
                  <a:cubicBezTo>
                    <a:pt x="1604137" y="998601"/>
                    <a:pt x="1655318" y="1049909"/>
                    <a:pt x="1655318" y="1113028"/>
                  </a:cubicBezTo>
                  <a:cubicBezTo>
                    <a:pt x="1659255" y="1176147"/>
                    <a:pt x="1612011" y="1227455"/>
                    <a:pt x="1544955" y="1227455"/>
                  </a:cubicBezTo>
                  <a:cubicBezTo>
                    <a:pt x="1481836" y="1227455"/>
                    <a:pt x="1434592" y="1180084"/>
                    <a:pt x="1430655" y="1120902"/>
                  </a:cubicBezTo>
                  <a:cubicBezTo>
                    <a:pt x="1426718" y="1057783"/>
                    <a:pt x="1477899" y="1002538"/>
                    <a:pt x="1541018" y="1002538"/>
                  </a:cubicBezTo>
                  <a:close/>
                  <a:moveTo>
                    <a:pt x="610870" y="453898"/>
                  </a:moveTo>
                  <a:cubicBezTo>
                    <a:pt x="610870" y="453898"/>
                    <a:pt x="614807" y="453898"/>
                    <a:pt x="618744" y="449961"/>
                  </a:cubicBezTo>
                  <a:cubicBezTo>
                    <a:pt x="614807" y="453898"/>
                    <a:pt x="610870" y="453898"/>
                    <a:pt x="610870" y="453898"/>
                  </a:cubicBezTo>
                  <a:close/>
                  <a:moveTo>
                    <a:pt x="618744" y="449961"/>
                  </a:moveTo>
                  <a:cubicBezTo>
                    <a:pt x="622681" y="449961"/>
                    <a:pt x="622681" y="449961"/>
                    <a:pt x="622681" y="449961"/>
                  </a:cubicBezTo>
                  <a:cubicBezTo>
                    <a:pt x="622681" y="449961"/>
                    <a:pt x="622681" y="449961"/>
                    <a:pt x="618744" y="449961"/>
                  </a:cubicBezTo>
                  <a:close/>
                  <a:moveTo>
                    <a:pt x="788289" y="110490"/>
                  </a:moveTo>
                  <a:cubicBezTo>
                    <a:pt x="823722" y="114427"/>
                    <a:pt x="863219" y="110490"/>
                    <a:pt x="898652" y="110490"/>
                  </a:cubicBezTo>
                  <a:cubicBezTo>
                    <a:pt x="1064133" y="110490"/>
                    <a:pt x="1064133" y="110490"/>
                    <a:pt x="1091819" y="272288"/>
                  </a:cubicBezTo>
                  <a:cubicBezTo>
                    <a:pt x="1115441" y="410464"/>
                    <a:pt x="1135126" y="548640"/>
                    <a:pt x="1154938" y="686689"/>
                  </a:cubicBezTo>
                  <a:cubicBezTo>
                    <a:pt x="1158875" y="710311"/>
                    <a:pt x="1190371" y="757682"/>
                    <a:pt x="1147064" y="761619"/>
                  </a:cubicBezTo>
                  <a:cubicBezTo>
                    <a:pt x="1099820" y="769493"/>
                    <a:pt x="1040638" y="797179"/>
                    <a:pt x="1005205" y="733933"/>
                  </a:cubicBezTo>
                  <a:cubicBezTo>
                    <a:pt x="950087" y="627380"/>
                    <a:pt x="871220" y="544449"/>
                    <a:pt x="760857" y="493141"/>
                  </a:cubicBezTo>
                  <a:cubicBezTo>
                    <a:pt x="729361" y="481330"/>
                    <a:pt x="721487" y="461518"/>
                    <a:pt x="721487" y="426085"/>
                  </a:cubicBezTo>
                  <a:cubicBezTo>
                    <a:pt x="725424" y="343154"/>
                    <a:pt x="725424" y="260350"/>
                    <a:pt x="721487" y="173482"/>
                  </a:cubicBezTo>
                  <a:cubicBezTo>
                    <a:pt x="717550" y="122174"/>
                    <a:pt x="737235" y="102489"/>
                    <a:pt x="788543" y="110363"/>
                  </a:cubicBezTo>
                  <a:close/>
                  <a:moveTo>
                    <a:pt x="417703" y="134239"/>
                  </a:moveTo>
                  <a:cubicBezTo>
                    <a:pt x="417703" y="126365"/>
                    <a:pt x="421640" y="122428"/>
                    <a:pt x="421640" y="118491"/>
                  </a:cubicBezTo>
                  <a:cubicBezTo>
                    <a:pt x="492633" y="118491"/>
                    <a:pt x="559562" y="114554"/>
                    <a:pt x="630555" y="114554"/>
                  </a:cubicBezTo>
                  <a:cubicBezTo>
                    <a:pt x="630555" y="122428"/>
                    <a:pt x="634492" y="126365"/>
                    <a:pt x="638429" y="134239"/>
                  </a:cubicBezTo>
                  <a:cubicBezTo>
                    <a:pt x="638429" y="146050"/>
                    <a:pt x="638429" y="157861"/>
                    <a:pt x="642366" y="169799"/>
                  </a:cubicBezTo>
                  <a:cubicBezTo>
                    <a:pt x="638429" y="157988"/>
                    <a:pt x="638429" y="146177"/>
                    <a:pt x="638429" y="134239"/>
                  </a:cubicBezTo>
                  <a:cubicBezTo>
                    <a:pt x="626618" y="232918"/>
                    <a:pt x="630555" y="335534"/>
                    <a:pt x="634492" y="434213"/>
                  </a:cubicBezTo>
                  <a:cubicBezTo>
                    <a:pt x="630555" y="438150"/>
                    <a:pt x="630555" y="438150"/>
                    <a:pt x="630555" y="442087"/>
                  </a:cubicBezTo>
                  <a:cubicBezTo>
                    <a:pt x="618744" y="446024"/>
                    <a:pt x="606933" y="446024"/>
                    <a:pt x="595122" y="449961"/>
                  </a:cubicBezTo>
                  <a:cubicBezTo>
                    <a:pt x="547878" y="461772"/>
                    <a:pt x="504444" y="414401"/>
                    <a:pt x="457200" y="442087"/>
                  </a:cubicBezTo>
                  <a:cubicBezTo>
                    <a:pt x="421767" y="438150"/>
                    <a:pt x="417830" y="418465"/>
                    <a:pt x="421767" y="386842"/>
                  </a:cubicBezTo>
                  <a:cubicBezTo>
                    <a:pt x="421767" y="303911"/>
                    <a:pt x="417830" y="217170"/>
                    <a:pt x="417830" y="134239"/>
                  </a:cubicBezTo>
                  <a:cubicBezTo>
                    <a:pt x="413893" y="142113"/>
                    <a:pt x="409956" y="149987"/>
                    <a:pt x="409956" y="161925"/>
                  </a:cubicBezTo>
                  <a:cubicBezTo>
                    <a:pt x="409956" y="150114"/>
                    <a:pt x="413893" y="142240"/>
                    <a:pt x="417830" y="134239"/>
                  </a:cubicBezTo>
                  <a:close/>
                </a:path>
              </a:pathLst>
            </a:custGeom>
            <a:solidFill>
              <a:srgbClr val="00B050"/>
            </a:solidFill>
          </p:spPr>
        </p:sp>
      </p:grpSp>
      <p:grpSp>
        <p:nvGrpSpPr>
          <p:cNvPr id="163" name="Group 80">
            <a:extLst>
              <a:ext uri="{FF2B5EF4-FFF2-40B4-BE49-F238E27FC236}">
                <a16:creationId xmlns:a16="http://schemas.microsoft.com/office/drawing/2014/main" id="{4240BF4D-FAB6-7BED-7DA0-7D6C6D562ADA}"/>
              </a:ext>
            </a:extLst>
          </p:cNvPr>
          <p:cNvGrpSpPr/>
          <p:nvPr/>
        </p:nvGrpSpPr>
        <p:grpSpPr>
          <a:xfrm>
            <a:off x="172800" y="1134720"/>
            <a:ext cx="590400" cy="609840"/>
            <a:chOff x="0" y="0"/>
            <a:chExt cx="787200" cy="813120"/>
          </a:xfrm>
        </p:grpSpPr>
        <p:sp>
          <p:nvSpPr>
            <p:cNvPr id="164" name="Freeform 81">
              <a:extLst>
                <a:ext uri="{FF2B5EF4-FFF2-40B4-BE49-F238E27FC236}">
                  <a16:creationId xmlns:a16="http://schemas.microsoft.com/office/drawing/2014/main" id="{287F8740-8B56-180E-27D7-387C10F7B481}"/>
                </a:ext>
              </a:extLst>
            </p:cNvPr>
            <p:cNvSpPr/>
            <p:nvPr/>
          </p:nvSpPr>
          <p:spPr>
            <a:xfrm>
              <a:off x="0" y="0"/>
              <a:ext cx="787273" cy="813181"/>
            </a:xfrm>
            <a:custGeom>
              <a:avLst/>
              <a:gdLst/>
              <a:ahLst/>
              <a:cxnLst/>
              <a:rect l="l" t="t" r="r" b="b"/>
              <a:pathLst>
                <a:path w="787273" h="813181">
                  <a:moveTo>
                    <a:pt x="31496" y="517144"/>
                  </a:moveTo>
                  <a:cubicBezTo>
                    <a:pt x="43307" y="568452"/>
                    <a:pt x="66929" y="611886"/>
                    <a:pt x="102362" y="651383"/>
                  </a:cubicBezTo>
                  <a:cubicBezTo>
                    <a:pt x="228346" y="789559"/>
                    <a:pt x="432943" y="813181"/>
                    <a:pt x="586486" y="710565"/>
                  </a:cubicBezTo>
                  <a:cubicBezTo>
                    <a:pt x="736092" y="604012"/>
                    <a:pt x="787273" y="406654"/>
                    <a:pt x="708533" y="240792"/>
                  </a:cubicBezTo>
                  <a:cubicBezTo>
                    <a:pt x="625856" y="75057"/>
                    <a:pt x="440817" y="0"/>
                    <a:pt x="255778" y="59182"/>
                  </a:cubicBezTo>
                  <a:cubicBezTo>
                    <a:pt x="259715" y="82804"/>
                    <a:pt x="271526" y="98679"/>
                    <a:pt x="287274" y="114427"/>
                  </a:cubicBezTo>
                  <a:cubicBezTo>
                    <a:pt x="271526" y="98679"/>
                    <a:pt x="259715" y="82804"/>
                    <a:pt x="255778" y="59182"/>
                  </a:cubicBezTo>
                  <a:cubicBezTo>
                    <a:pt x="216408" y="70993"/>
                    <a:pt x="180975" y="82804"/>
                    <a:pt x="153416" y="118364"/>
                  </a:cubicBezTo>
                  <a:cubicBezTo>
                    <a:pt x="125857" y="126238"/>
                    <a:pt x="106172" y="146050"/>
                    <a:pt x="94361" y="165735"/>
                  </a:cubicBezTo>
                  <a:cubicBezTo>
                    <a:pt x="70866" y="225044"/>
                    <a:pt x="3937" y="264414"/>
                    <a:pt x="19685" y="343408"/>
                  </a:cubicBezTo>
                  <a:cubicBezTo>
                    <a:pt x="3937" y="355219"/>
                    <a:pt x="3937" y="371094"/>
                    <a:pt x="11811" y="390779"/>
                  </a:cubicBezTo>
                  <a:cubicBezTo>
                    <a:pt x="11811" y="402590"/>
                    <a:pt x="11811" y="410464"/>
                    <a:pt x="11811" y="422402"/>
                  </a:cubicBezTo>
                  <a:cubicBezTo>
                    <a:pt x="15748" y="430276"/>
                    <a:pt x="23622" y="438150"/>
                    <a:pt x="27559" y="446024"/>
                  </a:cubicBezTo>
                  <a:cubicBezTo>
                    <a:pt x="23622" y="438150"/>
                    <a:pt x="15748" y="430276"/>
                    <a:pt x="11811" y="422402"/>
                  </a:cubicBezTo>
                  <a:cubicBezTo>
                    <a:pt x="0" y="449961"/>
                    <a:pt x="7874" y="473710"/>
                    <a:pt x="27559" y="493395"/>
                  </a:cubicBezTo>
                  <a:cubicBezTo>
                    <a:pt x="23622" y="497332"/>
                    <a:pt x="27559" y="501269"/>
                    <a:pt x="31496" y="505206"/>
                  </a:cubicBezTo>
                  <a:cubicBezTo>
                    <a:pt x="31496" y="505206"/>
                    <a:pt x="27559" y="513080"/>
                    <a:pt x="27559" y="513080"/>
                  </a:cubicBezTo>
                  <a:cubicBezTo>
                    <a:pt x="27559" y="513080"/>
                    <a:pt x="31496" y="517017"/>
                    <a:pt x="31496" y="517017"/>
                  </a:cubicBezTo>
                  <a:close/>
                  <a:moveTo>
                    <a:pt x="385699" y="228981"/>
                  </a:moveTo>
                  <a:cubicBezTo>
                    <a:pt x="381762" y="209296"/>
                    <a:pt x="373888" y="201295"/>
                    <a:pt x="366014" y="189484"/>
                  </a:cubicBezTo>
                  <a:cubicBezTo>
                    <a:pt x="373888" y="201295"/>
                    <a:pt x="381762" y="209169"/>
                    <a:pt x="385699" y="228981"/>
                  </a:cubicBezTo>
                  <a:cubicBezTo>
                    <a:pt x="499872" y="264541"/>
                    <a:pt x="551053" y="319786"/>
                    <a:pt x="547116" y="410591"/>
                  </a:cubicBezTo>
                  <a:cubicBezTo>
                    <a:pt x="543179" y="489585"/>
                    <a:pt x="499872" y="536956"/>
                    <a:pt x="429006" y="568452"/>
                  </a:cubicBezTo>
                  <a:cubicBezTo>
                    <a:pt x="377825" y="592074"/>
                    <a:pt x="326644" y="556641"/>
                    <a:pt x="279400" y="560578"/>
                  </a:cubicBezTo>
                  <a:cubicBezTo>
                    <a:pt x="279400" y="560578"/>
                    <a:pt x="275463" y="560578"/>
                    <a:pt x="275463" y="560578"/>
                  </a:cubicBezTo>
                  <a:cubicBezTo>
                    <a:pt x="283337" y="540893"/>
                    <a:pt x="263652" y="532892"/>
                    <a:pt x="251841" y="521081"/>
                  </a:cubicBezTo>
                  <a:cubicBezTo>
                    <a:pt x="180975" y="446024"/>
                    <a:pt x="192786" y="355346"/>
                    <a:pt x="275463" y="268478"/>
                  </a:cubicBezTo>
                  <a:cubicBezTo>
                    <a:pt x="306959" y="248793"/>
                    <a:pt x="346329" y="232918"/>
                    <a:pt x="385699" y="228981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165" name="Group 82">
            <a:extLst>
              <a:ext uri="{FF2B5EF4-FFF2-40B4-BE49-F238E27FC236}">
                <a16:creationId xmlns:a16="http://schemas.microsoft.com/office/drawing/2014/main" id="{573E1696-B343-55C6-D95A-F1A116B433C7}"/>
              </a:ext>
            </a:extLst>
          </p:cNvPr>
          <p:cNvGrpSpPr/>
          <p:nvPr/>
        </p:nvGrpSpPr>
        <p:grpSpPr>
          <a:xfrm>
            <a:off x="14999040" y="1377360"/>
            <a:ext cx="311760" cy="534960"/>
            <a:chOff x="0" y="0"/>
            <a:chExt cx="415680" cy="713280"/>
          </a:xfrm>
        </p:grpSpPr>
        <p:sp>
          <p:nvSpPr>
            <p:cNvPr id="166" name="Freeform 83">
              <a:extLst>
                <a:ext uri="{FF2B5EF4-FFF2-40B4-BE49-F238E27FC236}">
                  <a16:creationId xmlns:a16="http://schemas.microsoft.com/office/drawing/2014/main" id="{D0DF6EDC-A856-79EB-04EB-44C0449B5DCA}"/>
                </a:ext>
              </a:extLst>
            </p:cNvPr>
            <p:cNvSpPr/>
            <p:nvPr/>
          </p:nvSpPr>
          <p:spPr>
            <a:xfrm>
              <a:off x="0" y="0"/>
              <a:ext cx="415671" cy="713359"/>
            </a:xfrm>
            <a:custGeom>
              <a:avLst/>
              <a:gdLst/>
              <a:ahLst/>
              <a:cxnLst/>
              <a:rect l="l" t="t" r="r" b="b"/>
              <a:pathLst>
                <a:path w="415671" h="713359">
                  <a:moveTo>
                    <a:pt x="415671" y="644271"/>
                  </a:moveTo>
                  <a:cubicBezTo>
                    <a:pt x="398399" y="641350"/>
                    <a:pt x="378206" y="638556"/>
                    <a:pt x="357886" y="635635"/>
                  </a:cubicBezTo>
                  <a:cubicBezTo>
                    <a:pt x="329057" y="632714"/>
                    <a:pt x="331851" y="615442"/>
                    <a:pt x="331851" y="595376"/>
                  </a:cubicBezTo>
                  <a:cubicBezTo>
                    <a:pt x="331851" y="511937"/>
                    <a:pt x="331851" y="428498"/>
                    <a:pt x="331851" y="342265"/>
                  </a:cubicBezTo>
                  <a:cubicBezTo>
                    <a:pt x="331851" y="304927"/>
                    <a:pt x="337566" y="273177"/>
                    <a:pt x="357886" y="241554"/>
                  </a:cubicBezTo>
                  <a:cubicBezTo>
                    <a:pt x="406908" y="166751"/>
                    <a:pt x="386715" y="68961"/>
                    <a:pt x="320421" y="14351"/>
                  </a:cubicBezTo>
                  <a:cubicBezTo>
                    <a:pt x="303149" y="0"/>
                    <a:pt x="294386" y="0"/>
                    <a:pt x="280035" y="11557"/>
                  </a:cubicBezTo>
                  <a:cubicBezTo>
                    <a:pt x="216535" y="63373"/>
                    <a:pt x="187706" y="161163"/>
                    <a:pt x="231013" y="224409"/>
                  </a:cubicBezTo>
                  <a:cubicBezTo>
                    <a:pt x="288798" y="304927"/>
                    <a:pt x="257048" y="388366"/>
                    <a:pt x="268478" y="483235"/>
                  </a:cubicBezTo>
                  <a:cubicBezTo>
                    <a:pt x="187706" y="422783"/>
                    <a:pt x="184785" y="417068"/>
                    <a:pt x="181864" y="339471"/>
                  </a:cubicBezTo>
                  <a:cubicBezTo>
                    <a:pt x="176149" y="276225"/>
                    <a:pt x="127000" y="218694"/>
                    <a:pt x="60579" y="201422"/>
                  </a:cubicBezTo>
                  <a:cubicBezTo>
                    <a:pt x="43307" y="198501"/>
                    <a:pt x="31750" y="201422"/>
                    <a:pt x="25908" y="218694"/>
                  </a:cubicBezTo>
                  <a:cubicBezTo>
                    <a:pt x="0" y="276098"/>
                    <a:pt x="14478" y="359537"/>
                    <a:pt x="66421" y="391160"/>
                  </a:cubicBezTo>
                  <a:cubicBezTo>
                    <a:pt x="141478" y="431419"/>
                    <a:pt x="178943" y="511937"/>
                    <a:pt x="254000" y="549402"/>
                  </a:cubicBezTo>
                  <a:cubicBezTo>
                    <a:pt x="280035" y="563753"/>
                    <a:pt x="265557" y="592582"/>
                    <a:pt x="265557" y="612648"/>
                  </a:cubicBezTo>
                  <a:cubicBezTo>
                    <a:pt x="268478" y="632841"/>
                    <a:pt x="256921" y="632841"/>
                    <a:pt x="242443" y="635635"/>
                  </a:cubicBezTo>
                  <a:cubicBezTo>
                    <a:pt x="239522" y="635635"/>
                    <a:pt x="239522" y="635635"/>
                    <a:pt x="239522" y="635635"/>
                  </a:cubicBezTo>
                  <a:cubicBezTo>
                    <a:pt x="239522" y="641350"/>
                    <a:pt x="236601" y="647192"/>
                    <a:pt x="230886" y="652907"/>
                  </a:cubicBezTo>
                  <a:cubicBezTo>
                    <a:pt x="256921" y="661543"/>
                    <a:pt x="265557" y="687451"/>
                    <a:pt x="262636" y="710438"/>
                  </a:cubicBezTo>
                  <a:cubicBezTo>
                    <a:pt x="297307" y="707517"/>
                    <a:pt x="331978" y="707517"/>
                    <a:pt x="366522" y="713359"/>
                  </a:cubicBezTo>
                  <a:cubicBezTo>
                    <a:pt x="366522" y="687451"/>
                    <a:pt x="383794" y="655828"/>
                    <a:pt x="415544" y="650113"/>
                  </a:cubicBezTo>
                  <a:cubicBezTo>
                    <a:pt x="415544" y="650113"/>
                    <a:pt x="415544" y="647192"/>
                    <a:pt x="415544" y="644398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67" name="Group 84">
            <a:extLst>
              <a:ext uri="{FF2B5EF4-FFF2-40B4-BE49-F238E27FC236}">
                <a16:creationId xmlns:a16="http://schemas.microsoft.com/office/drawing/2014/main" id="{82DF6043-24C5-0696-FBF7-F465DED3A780}"/>
              </a:ext>
            </a:extLst>
          </p:cNvPr>
          <p:cNvGrpSpPr/>
          <p:nvPr/>
        </p:nvGrpSpPr>
        <p:grpSpPr>
          <a:xfrm>
            <a:off x="15276240" y="1650240"/>
            <a:ext cx="142560" cy="190800"/>
            <a:chOff x="0" y="0"/>
            <a:chExt cx="190080" cy="254400"/>
          </a:xfrm>
        </p:grpSpPr>
        <p:sp>
          <p:nvSpPr>
            <p:cNvPr id="168" name="Freeform 85">
              <a:extLst>
                <a:ext uri="{FF2B5EF4-FFF2-40B4-BE49-F238E27FC236}">
                  <a16:creationId xmlns:a16="http://schemas.microsoft.com/office/drawing/2014/main" id="{1EBE6D83-904E-D90F-9EE0-5A301960642C}"/>
                </a:ext>
              </a:extLst>
            </p:cNvPr>
            <p:cNvSpPr/>
            <p:nvPr/>
          </p:nvSpPr>
          <p:spPr>
            <a:xfrm>
              <a:off x="0" y="0"/>
              <a:ext cx="190119" cy="254381"/>
            </a:xfrm>
            <a:custGeom>
              <a:avLst/>
              <a:gdLst/>
              <a:ahLst/>
              <a:cxnLst/>
              <a:rect l="l" t="t" r="r" b="b"/>
              <a:pathLst>
                <a:path w="190119" h="254381">
                  <a:moveTo>
                    <a:pt x="132461" y="2921"/>
                  </a:moveTo>
                  <a:cubicBezTo>
                    <a:pt x="54737" y="14478"/>
                    <a:pt x="0" y="78105"/>
                    <a:pt x="0" y="159004"/>
                  </a:cubicBezTo>
                  <a:cubicBezTo>
                    <a:pt x="0" y="242824"/>
                    <a:pt x="14351" y="254381"/>
                    <a:pt x="89281" y="216789"/>
                  </a:cubicBezTo>
                  <a:cubicBezTo>
                    <a:pt x="158369" y="182118"/>
                    <a:pt x="190119" y="104013"/>
                    <a:pt x="169926" y="26035"/>
                  </a:cubicBezTo>
                  <a:cubicBezTo>
                    <a:pt x="164211" y="5842"/>
                    <a:pt x="152654" y="0"/>
                    <a:pt x="132461" y="2921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69" name="Group 86">
            <a:extLst>
              <a:ext uri="{FF2B5EF4-FFF2-40B4-BE49-F238E27FC236}">
                <a16:creationId xmlns:a16="http://schemas.microsoft.com/office/drawing/2014/main" id="{349B977D-21F0-4BAD-B734-254D40CAEFED}"/>
              </a:ext>
            </a:extLst>
          </p:cNvPr>
          <p:cNvGrpSpPr/>
          <p:nvPr/>
        </p:nvGrpSpPr>
        <p:grpSpPr>
          <a:xfrm>
            <a:off x="13409280" y="1367280"/>
            <a:ext cx="311760" cy="534960"/>
            <a:chOff x="0" y="0"/>
            <a:chExt cx="415680" cy="713280"/>
          </a:xfrm>
        </p:grpSpPr>
        <p:sp>
          <p:nvSpPr>
            <p:cNvPr id="170" name="Freeform 87">
              <a:extLst>
                <a:ext uri="{FF2B5EF4-FFF2-40B4-BE49-F238E27FC236}">
                  <a16:creationId xmlns:a16="http://schemas.microsoft.com/office/drawing/2014/main" id="{FAD04CC6-C3D6-A079-9D54-6C9A6F3EFBEF}"/>
                </a:ext>
              </a:extLst>
            </p:cNvPr>
            <p:cNvSpPr/>
            <p:nvPr/>
          </p:nvSpPr>
          <p:spPr>
            <a:xfrm>
              <a:off x="0" y="0"/>
              <a:ext cx="415671" cy="713359"/>
            </a:xfrm>
            <a:custGeom>
              <a:avLst/>
              <a:gdLst/>
              <a:ahLst/>
              <a:cxnLst/>
              <a:rect l="l" t="t" r="r" b="b"/>
              <a:pathLst>
                <a:path w="415671" h="713359">
                  <a:moveTo>
                    <a:pt x="415671" y="644271"/>
                  </a:moveTo>
                  <a:cubicBezTo>
                    <a:pt x="398399" y="641350"/>
                    <a:pt x="378206" y="638556"/>
                    <a:pt x="357886" y="635635"/>
                  </a:cubicBezTo>
                  <a:cubicBezTo>
                    <a:pt x="329057" y="632714"/>
                    <a:pt x="331851" y="615442"/>
                    <a:pt x="331851" y="595376"/>
                  </a:cubicBezTo>
                  <a:cubicBezTo>
                    <a:pt x="331851" y="511937"/>
                    <a:pt x="331851" y="428498"/>
                    <a:pt x="331851" y="342265"/>
                  </a:cubicBezTo>
                  <a:cubicBezTo>
                    <a:pt x="331851" y="304927"/>
                    <a:pt x="337566" y="273177"/>
                    <a:pt x="357886" y="241554"/>
                  </a:cubicBezTo>
                  <a:cubicBezTo>
                    <a:pt x="406908" y="166751"/>
                    <a:pt x="386715" y="68961"/>
                    <a:pt x="320421" y="14351"/>
                  </a:cubicBezTo>
                  <a:cubicBezTo>
                    <a:pt x="303149" y="0"/>
                    <a:pt x="294386" y="0"/>
                    <a:pt x="280035" y="11557"/>
                  </a:cubicBezTo>
                  <a:cubicBezTo>
                    <a:pt x="216535" y="63373"/>
                    <a:pt x="187706" y="161163"/>
                    <a:pt x="231013" y="224409"/>
                  </a:cubicBezTo>
                  <a:cubicBezTo>
                    <a:pt x="288798" y="304927"/>
                    <a:pt x="257048" y="388366"/>
                    <a:pt x="268478" y="483235"/>
                  </a:cubicBezTo>
                  <a:cubicBezTo>
                    <a:pt x="187706" y="422783"/>
                    <a:pt x="184785" y="417068"/>
                    <a:pt x="181864" y="339471"/>
                  </a:cubicBezTo>
                  <a:cubicBezTo>
                    <a:pt x="176149" y="276225"/>
                    <a:pt x="127000" y="218694"/>
                    <a:pt x="60579" y="201422"/>
                  </a:cubicBezTo>
                  <a:cubicBezTo>
                    <a:pt x="43307" y="198501"/>
                    <a:pt x="31750" y="201422"/>
                    <a:pt x="25908" y="218694"/>
                  </a:cubicBezTo>
                  <a:cubicBezTo>
                    <a:pt x="0" y="276098"/>
                    <a:pt x="14478" y="359537"/>
                    <a:pt x="66421" y="391160"/>
                  </a:cubicBezTo>
                  <a:cubicBezTo>
                    <a:pt x="141478" y="431419"/>
                    <a:pt x="178943" y="511937"/>
                    <a:pt x="254000" y="549402"/>
                  </a:cubicBezTo>
                  <a:cubicBezTo>
                    <a:pt x="280035" y="563753"/>
                    <a:pt x="265557" y="592582"/>
                    <a:pt x="265557" y="612648"/>
                  </a:cubicBezTo>
                  <a:cubicBezTo>
                    <a:pt x="268478" y="632841"/>
                    <a:pt x="256921" y="632841"/>
                    <a:pt x="242443" y="635635"/>
                  </a:cubicBezTo>
                  <a:cubicBezTo>
                    <a:pt x="239522" y="635635"/>
                    <a:pt x="239522" y="635635"/>
                    <a:pt x="239522" y="635635"/>
                  </a:cubicBezTo>
                  <a:cubicBezTo>
                    <a:pt x="239522" y="641350"/>
                    <a:pt x="236601" y="647192"/>
                    <a:pt x="230886" y="652907"/>
                  </a:cubicBezTo>
                  <a:cubicBezTo>
                    <a:pt x="256921" y="661543"/>
                    <a:pt x="265557" y="687451"/>
                    <a:pt x="262636" y="710438"/>
                  </a:cubicBezTo>
                  <a:cubicBezTo>
                    <a:pt x="297307" y="707517"/>
                    <a:pt x="331978" y="707517"/>
                    <a:pt x="366522" y="713359"/>
                  </a:cubicBezTo>
                  <a:cubicBezTo>
                    <a:pt x="366522" y="687451"/>
                    <a:pt x="383794" y="655828"/>
                    <a:pt x="415544" y="650113"/>
                  </a:cubicBezTo>
                  <a:cubicBezTo>
                    <a:pt x="415544" y="650113"/>
                    <a:pt x="415544" y="647192"/>
                    <a:pt x="415544" y="644398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71" name="Group 88">
            <a:extLst>
              <a:ext uri="{FF2B5EF4-FFF2-40B4-BE49-F238E27FC236}">
                <a16:creationId xmlns:a16="http://schemas.microsoft.com/office/drawing/2014/main" id="{EACBF899-DE3C-21E3-3B6D-634BF73FCCDB}"/>
              </a:ext>
            </a:extLst>
          </p:cNvPr>
          <p:cNvGrpSpPr/>
          <p:nvPr/>
        </p:nvGrpSpPr>
        <p:grpSpPr>
          <a:xfrm>
            <a:off x="13687200" y="1640160"/>
            <a:ext cx="142560" cy="190800"/>
            <a:chOff x="0" y="0"/>
            <a:chExt cx="190080" cy="254400"/>
          </a:xfrm>
        </p:grpSpPr>
        <p:sp>
          <p:nvSpPr>
            <p:cNvPr id="172" name="Freeform 89">
              <a:extLst>
                <a:ext uri="{FF2B5EF4-FFF2-40B4-BE49-F238E27FC236}">
                  <a16:creationId xmlns:a16="http://schemas.microsoft.com/office/drawing/2014/main" id="{EA6D3D98-23CC-9B59-55AB-A42A49A15A91}"/>
                </a:ext>
              </a:extLst>
            </p:cNvPr>
            <p:cNvSpPr/>
            <p:nvPr/>
          </p:nvSpPr>
          <p:spPr>
            <a:xfrm>
              <a:off x="0" y="0"/>
              <a:ext cx="190119" cy="254381"/>
            </a:xfrm>
            <a:custGeom>
              <a:avLst/>
              <a:gdLst/>
              <a:ahLst/>
              <a:cxnLst/>
              <a:rect l="l" t="t" r="r" b="b"/>
              <a:pathLst>
                <a:path w="190119" h="254381">
                  <a:moveTo>
                    <a:pt x="132461" y="2921"/>
                  </a:moveTo>
                  <a:cubicBezTo>
                    <a:pt x="54737" y="14478"/>
                    <a:pt x="0" y="78105"/>
                    <a:pt x="0" y="159004"/>
                  </a:cubicBezTo>
                  <a:cubicBezTo>
                    <a:pt x="0" y="242824"/>
                    <a:pt x="14351" y="254381"/>
                    <a:pt x="89281" y="216789"/>
                  </a:cubicBezTo>
                  <a:cubicBezTo>
                    <a:pt x="158369" y="182118"/>
                    <a:pt x="190119" y="104013"/>
                    <a:pt x="169926" y="26035"/>
                  </a:cubicBezTo>
                  <a:cubicBezTo>
                    <a:pt x="164211" y="5842"/>
                    <a:pt x="152654" y="0"/>
                    <a:pt x="132461" y="2921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73" name="Group 90">
            <a:extLst>
              <a:ext uri="{FF2B5EF4-FFF2-40B4-BE49-F238E27FC236}">
                <a16:creationId xmlns:a16="http://schemas.microsoft.com/office/drawing/2014/main" id="{79A4E54E-102A-4917-D0A8-103913554740}"/>
              </a:ext>
            </a:extLst>
          </p:cNvPr>
          <p:cNvGrpSpPr/>
          <p:nvPr/>
        </p:nvGrpSpPr>
        <p:grpSpPr>
          <a:xfrm>
            <a:off x="11795040" y="1367280"/>
            <a:ext cx="311760" cy="534960"/>
            <a:chOff x="0" y="0"/>
            <a:chExt cx="415680" cy="713280"/>
          </a:xfrm>
        </p:grpSpPr>
        <p:sp>
          <p:nvSpPr>
            <p:cNvPr id="174" name="Freeform 91">
              <a:extLst>
                <a:ext uri="{FF2B5EF4-FFF2-40B4-BE49-F238E27FC236}">
                  <a16:creationId xmlns:a16="http://schemas.microsoft.com/office/drawing/2014/main" id="{D4E2E696-4EC1-BE99-7C78-6BD445F7A964}"/>
                </a:ext>
              </a:extLst>
            </p:cNvPr>
            <p:cNvSpPr/>
            <p:nvPr/>
          </p:nvSpPr>
          <p:spPr>
            <a:xfrm>
              <a:off x="0" y="0"/>
              <a:ext cx="415671" cy="713359"/>
            </a:xfrm>
            <a:custGeom>
              <a:avLst/>
              <a:gdLst/>
              <a:ahLst/>
              <a:cxnLst/>
              <a:rect l="l" t="t" r="r" b="b"/>
              <a:pathLst>
                <a:path w="415671" h="713359">
                  <a:moveTo>
                    <a:pt x="415671" y="644271"/>
                  </a:moveTo>
                  <a:cubicBezTo>
                    <a:pt x="398399" y="641350"/>
                    <a:pt x="378206" y="638556"/>
                    <a:pt x="357886" y="635635"/>
                  </a:cubicBezTo>
                  <a:cubicBezTo>
                    <a:pt x="329057" y="632714"/>
                    <a:pt x="331851" y="615442"/>
                    <a:pt x="331851" y="595376"/>
                  </a:cubicBezTo>
                  <a:cubicBezTo>
                    <a:pt x="331851" y="511937"/>
                    <a:pt x="331851" y="428498"/>
                    <a:pt x="331851" y="342265"/>
                  </a:cubicBezTo>
                  <a:cubicBezTo>
                    <a:pt x="331851" y="304927"/>
                    <a:pt x="337566" y="273177"/>
                    <a:pt x="357886" y="241554"/>
                  </a:cubicBezTo>
                  <a:cubicBezTo>
                    <a:pt x="406908" y="166751"/>
                    <a:pt x="386715" y="68961"/>
                    <a:pt x="320421" y="14351"/>
                  </a:cubicBezTo>
                  <a:cubicBezTo>
                    <a:pt x="303149" y="0"/>
                    <a:pt x="294386" y="0"/>
                    <a:pt x="280035" y="11557"/>
                  </a:cubicBezTo>
                  <a:cubicBezTo>
                    <a:pt x="216535" y="63373"/>
                    <a:pt x="187706" y="161163"/>
                    <a:pt x="231013" y="224409"/>
                  </a:cubicBezTo>
                  <a:cubicBezTo>
                    <a:pt x="288798" y="304927"/>
                    <a:pt x="257048" y="388366"/>
                    <a:pt x="268478" y="483235"/>
                  </a:cubicBezTo>
                  <a:cubicBezTo>
                    <a:pt x="187706" y="422783"/>
                    <a:pt x="184785" y="417068"/>
                    <a:pt x="181864" y="339471"/>
                  </a:cubicBezTo>
                  <a:cubicBezTo>
                    <a:pt x="176149" y="276225"/>
                    <a:pt x="127000" y="218694"/>
                    <a:pt x="60579" y="201422"/>
                  </a:cubicBezTo>
                  <a:cubicBezTo>
                    <a:pt x="43307" y="198501"/>
                    <a:pt x="31750" y="201422"/>
                    <a:pt x="25908" y="218694"/>
                  </a:cubicBezTo>
                  <a:cubicBezTo>
                    <a:pt x="0" y="276098"/>
                    <a:pt x="14478" y="359537"/>
                    <a:pt x="66421" y="391160"/>
                  </a:cubicBezTo>
                  <a:cubicBezTo>
                    <a:pt x="141478" y="431419"/>
                    <a:pt x="178943" y="511937"/>
                    <a:pt x="254000" y="549402"/>
                  </a:cubicBezTo>
                  <a:cubicBezTo>
                    <a:pt x="280035" y="563753"/>
                    <a:pt x="265557" y="592582"/>
                    <a:pt x="265557" y="612648"/>
                  </a:cubicBezTo>
                  <a:cubicBezTo>
                    <a:pt x="268478" y="632841"/>
                    <a:pt x="256921" y="632841"/>
                    <a:pt x="242443" y="635635"/>
                  </a:cubicBezTo>
                  <a:cubicBezTo>
                    <a:pt x="239522" y="635635"/>
                    <a:pt x="239522" y="635635"/>
                    <a:pt x="239522" y="635635"/>
                  </a:cubicBezTo>
                  <a:cubicBezTo>
                    <a:pt x="239522" y="641350"/>
                    <a:pt x="236601" y="647192"/>
                    <a:pt x="230886" y="652907"/>
                  </a:cubicBezTo>
                  <a:cubicBezTo>
                    <a:pt x="256921" y="661543"/>
                    <a:pt x="265557" y="687451"/>
                    <a:pt x="262636" y="710438"/>
                  </a:cubicBezTo>
                  <a:cubicBezTo>
                    <a:pt x="297307" y="707517"/>
                    <a:pt x="331978" y="707517"/>
                    <a:pt x="366522" y="713359"/>
                  </a:cubicBezTo>
                  <a:cubicBezTo>
                    <a:pt x="366522" y="687451"/>
                    <a:pt x="383794" y="655828"/>
                    <a:pt x="415544" y="650113"/>
                  </a:cubicBezTo>
                  <a:cubicBezTo>
                    <a:pt x="415544" y="650113"/>
                    <a:pt x="415544" y="647192"/>
                    <a:pt x="415544" y="644398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75" name="Group 92">
            <a:extLst>
              <a:ext uri="{FF2B5EF4-FFF2-40B4-BE49-F238E27FC236}">
                <a16:creationId xmlns:a16="http://schemas.microsoft.com/office/drawing/2014/main" id="{9EB1AF2A-588C-D4E9-EFB6-B913A57494CF}"/>
              </a:ext>
            </a:extLst>
          </p:cNvPr>
          <p:cNvGrpSpPr/>
          <p:nvPr/>
        </p:nvGrpSpPr>
        <p:grpSpPr>
          <a:xfrm>
            <a:off x="12072960" y="1640160"/>
            <a:ext cx="142560" cy="190800"/>
            <a:chOff x="0" y="0"/>
            <a:chExt cx="190080" cy="254400"/>
          </a:xfrm>
        </p:grpSpPr>
        <p:sp>
          <p:nvSpPr>
            <p:cNvPr id="176" name="Freeform 93">
              <a:extLst>
                <a:ext uri="{FF2B5EF4-FFF2-40B4-BE49-F238E27FC236}">
                  <a16:creationId xmlns:a16="http://schemas.microsoft.com/office/drawing/2014/main" id="{6E41DC09-BDA9-C963-7394-3300697199F8}"/>
                </a:ext>
              </a:extLst>
            </p:cNvPr>
            <p:cNvSpPr/>
            <p:nvPr/>
          </p:nvSpPr>
          <p:spPr>
            <a:xfrm>
              <a:off x="0" y="0"/>
              <a:ext cx="190119" cy="254381"/>
            </a:xfrm>
            <a:custGeom>
              <a:avLst/>
              <a:gdLst/>
              <a:ahLst/>
              <a:cxnLst/>
              <a:rect l="l" t="t" r="r" b="b"/>
              <a:pathLst>
                <a:path w="190119" h="254381">
                  <a:moveTo>
                    <a:pt x="132461" y="2921"/>
                  </a:moveTo>
                  <a:cubicBezTo>
                    <a:pt x="54737" y="14478"/>
                    <a:pt x="0" y="78105"/>
                    <a:pt x="0" y="159004"/>
                  </a:cubicBezTo>
                  <a:cubicBezTo>
                    <a:pt x="0" y="242824"/>
                    <a:pt x="14351" y="254381"/>
                    <a:pt x="89281" y="216789"/>
                  </a:cubicBezTo>
                  <a:cubicBezTo>
                    <a:pt x="158369" y="182118"/>
                    <a:pt x="190119" y="104013"/>
                    <a:pt x="169926" y="26035"/>
                  </a:cubicBezTo>
                  <a:cubicBezTo>
                    <a:pt x="164211" y="5842"/>
                    <a:pt x="152654" y="0"/>
                    <a:pt x="132461" y="2921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77" name="Group 94">
            <a:extLst>
              <a:ext uri="{FF2B5EF4-FFF2-40B4-BE49-F238E27FC236}">
                <a16:creationId xmlns:a16="http://schemas.microsoft.com/office/drawing/2014/main" id="{D6A3F00A-FD91-2749-5447-CD834D8844FF}"/>
              </a:ext>
            </a:extLst>
          </p:cNvPr>
          <p:cNvGrpSpPr/>
          <p:nvPr/>
        </p:nvGrpSpPr>
        <p:grpSpPr>
          <a:xfrm>
            <a:off x="3012480" y="1368720"/>
            <a:ext cx="311760" cy="534960"/>
            <a:chOff x="0" y="0"/>
            <a:chExt cx="415680" cy="713280"/>
          </a:xfrm>
        </p:grpSpPr>
        <p:sp>
          <p:nvSpPr>
            <p:cNvPr id="178" name="Freeform 95">
              <a:extLst>
                <a:ext uri="{FF2B5EF4-FFF2-40B4-BE49-F238E27FC236}">
                  <a16:creationId xmlns:a16="http://schemas.microsoft.com/office/drawing/2014/main" id="{25E03202-C7A7-6A6F-0C9C-40B57D150903}"/>
                </a:ext>
              </a:extLst>
            </p:cNvPr>
            <p:cNvSpPr/>
            <p:nvPr/>
          </p:nvSpPr>
          <p:spPr>
            <a:xfrm>
              <a:off x="0" y="0"/>
              <a:ext cx="415671" cy="713359"/>
            </a:xfrm>
            <a:custGeom>
              <a:avLst/>
              <a:gdLst/>
              <a:ahLst/>
              <a:cxnLst/>
              <a:rect l="l" t="t" r="r" b="b"/>
              <a:pathLst>
                <a:path w="415671" h="713359">
                  <a:moveTo>
                    <a:pt x="415671" y="644271"/>
                  </a:moveTo>
                  <a:cubicBezTo>
                    <a:pt x="398399" y="641350"/>
                    <a:pt x="378206" y="638556"/>
                    <a:pt x="357886" y="635635"/>
                  </a:cubicBezTo>
                  <a:cubicBezTo>
                    <a:pt x="329057" y="632714"/>
                    <a:pt x="331851" y="615442"/>
                    <a:pt x="331851" y="595376"/>
                  </a:cubicBezTo>
                  <a:cubicBezTo>
                    <a:pt x="331851" y="511937"/>
                    <a:pt x="331851" y="428498"/>
                    <a:pt x="331851" y="342265"/>
                  </a:cubicBezTo>
                  <a:cubicBezTo>
                    <a:pt x="331851" y="304927"/>
                    <a:pt x="337566" y="273177"/>
                    <a:pt x="357886" y="241554"/>
                  </a:cubicBezTo>
                  <a:cubicBezTo>
                    <a:pt x="406908" y="166751"/>
                    <a:pt x="386715" y="68961"/>
                    <a:pt x="320421" y="14351"/>
                  </a:cubicBezTo>
                  <a:cubicBezTo>
                    <a:pt x="303149" y="0"/>
                    <a:pt x="294386" y="0"/>
                    <a:pt x="280035" y="11557"/>
                  </a:cubicBezTo>
                  <a:cubicBezTo>
                    <a:pt x="216535" y="63373"/>
                    <a:pt x="187706" y="161163"/>
                    <a:pt x="231013" y="224409"/>
                  </a:cubicBezTo>
                  <a:cubicBezTo>
                    <a:pt x="288798" y="304927"/>
                    <a:pt x="257048" y="388366"/>
                    <a:pt x="268478" y="483235"/>
                  </a:cubicBezTo>
                  <a:cubicBezTo>
                    <a:pt x="187706" y="422783"/>
                    <a:pt x="184785" y="417068"/>
                    <a:pt x="181864" y="339471"/>
                  </a:cubicBezTo>
                  <a:cubicBezTo>
                    <a:pt x="176149" y="276225"/>
                    <a:pt x="127000" y="218694"/>
                    <a:pt x="60579" y="201422"/>
                  </a:cubicBezTo>
                  <a:cubicBezTo>
                    <a:pt x="43307" y="198501"/>
                    <a:pt x="31750" y="201422"/>
                    <a:pt x="25908" y="218694"/>
                  </a:cubicBezTo>
                  <a:cubicBezTo>
                    <a:pt x="0" y="276098"/>
                    <a:pt x="14478" y="359537"/>
                    <a:pt x="66421" y="391160"/>
                  </a:cubicBezTo>
                  <a:cubicBezTo>
                    <a:pt x="141478" y="431419"/>
                    <a:pt x="178943" y="511937"/>
                    <a:pt x="254000" y="549402"/>
                  </a:cubicBezTo>
                  <a:cubicBezTo>
                    <a:pt x="280035" y="563753"/>
                    <a:pt x="265557" y="592582"/>
                    <a:pt x="265557" y="612648"/>
                  </a:cubicBezTo>
                  <a:cubicBezTo>
                    <a:pt x="268478" y="632841"/>
                    <a:pt x="256921" y="632841"/>
                    <a:pt x="242443" y="635635"/>
                  </a:cubicBezTo>
                  <a:cubicBezTo>
                    <a:pt x="239522" y="635635"/>
                    <a:pt x="239522" y="635635"/>
                    <a:pt x="239522" y="635635"/>
                  </a:cubicBezTo>
                  <a:cubicBezTo>
                    <a:pt x="239522" y="641350"/>
                    <a:pt x="236601" y="647192"/>
                    <a:pt x="230886" y="652907"/>
                  </a:cubicBezTo>
                  <a:cubicBezTo>
                    <a:pt x="256921" y="661543"/>
                    <a:pt x="265557" y="687451"/>
                    <a:pt x="262636" y="710438"/>
                  </a:cubicBezTo>
                  <a:cubicBezTo>
                    <a:pt x="297307" y="707517"/>
                    <a:pt x="331978" y="707517"/>
                    <a:pt x="366522" y="713359"/>
                  </a:cubicBezTo>
                  <a:cubicBezTo>
                    <a:pt x="366522" y="687451"/>
                    <a:pt x="383794" y="655828"/>
                    <a:pt x="415544" y="650113"/>
                  </a:cubicBezTo>
                  <a:cubicBezTo>
                    <a:pt x="415544" y="650113"/>
                    <a:pt x="415544" y="647192"/>
                    <a:pt x="415544" y="644398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79" name="Group 96">
            <a:extLst>
              <a:ext uri="{FF2B5EF4-FFF2-40B4-BE49-F238E27FC236}">
                <a16:creationId xmlns:a16="http://schemas.microsoft.com/office/drawing/2014/main" id="{477E15CD-67C7-EB3E-C0E9-DC924FDD56DF}"/>
              </a:ext>
            </a:extLst>
          </p:cNvPr>
          <p:cNvGrpSpPr/>
          <p:nvPr/>
        </p:nvGrpSpPr>
        <p:grpSpPr>
          <a:xfrm>
            <a:off x="3290400" y="1642320"/>
            <a:ext cx="142560" cy="190800"/>
            <a:chOff x="0" y="0"/>
            <a:chExt cx="190080" cy="254400"/>
          </a:xfrm>
        </p:grpSpPr>
        <p:sp>
          <p:nvSpPr>
            <p:cNvPr id="180" name="Freeform 97">
              <a:extLst>
                <a:ext uri="{FF2B5EF4-FFF2-40B4-BE49-F238E27FC236}">
                  <a16:creationId xmlns:a16="http://schemas.microsoft.com/office/drawing/2014/main" id="{07BB6BB0-2A5D-800C-F772-2EFF97C99786}"/>
                </a:ext>
              </a:extLst>
            </p:cNvPr>
            <p:cNvSpPr/>
            <p:nvPr/>
          </p:nvSpPr>
          <p:spPr>
            <a:xfrm>
              <a:off x="0" y="0"/>
              <a:ext cx="190119" cy="254381"/>
            </a:xfrm>
            <a:custGeom>
              <a:avLst/>
              <a:gdLst/>
              <a:ahLst/>
              <a:cxnLst/>
              <a:rect l="l" t="t" r="r" b="b"/>
              <a:pathLst>
                <a:path w="190119" h="254381">
                  <a:moveTo>
                    <a:pt x="132461" y="2921"/>
                  </a:moveTo>
                  <a:cubicBezTo>
                    <a:pt x="54737" y="14478"/>
                    <a:pt x="0" y="78105"/>
                    <a:pt x="0" y="159004"/>
                  </a:cubicBezTo>
                  <a:cubicBezTo>
                    <a:pt x="0" y="242824"/>
                    <a:pt x="14351" y="254381"/>
                    <a:pt x="89281" y="216789"/>
                  </a:cubicBezTo>
                  <a:cubicBezTo>
                    <a:pt x="158369" y="182118"/>
                    <a:pt x="190119" y="104013"/>
                    <a:pt x="169926" y="26035"/>
                  </a:cubicBezTo>
                  <a:cubicBezTo>
                    <a:pt x="164211" y="5842"/>
                    <a:pt x="152654" y="0"/>
                    <a:pt x="132461" y="2921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81" name="Group 98">
            <a:extLst>
              <a:ext uri="{FF2B5EF4-FFF2-40B4-BE49-F238E27FC236}">
                <a16:creationId xmlns:a16="http://schemas.microsoft.com/office/drawing/2014/main" id="{A1CCAD8B-92C3-FCDC-01D0-EFAB4682CD08}"/>
              </a:ext>
            </a:extLst>
          </p:cNvPr>
          <p:cNvGrpSpPr/>
          <p:nvPr/>
        </p:nvGrpSpPr>
        <p:grpSpPr>
          <a:xfrm>
            <a:off x="2200320" y="1371600"/>
            <a:ext cx="311760" cy="534960"/>
            <a:chOff x="0" y="0"/>
            <a:chExt cx="415680" cy="713280"/>
          </a:xfrm>
        </p:grpSpPr>
        <p:sp>
          <p:nvSpPr>
            <p:cNvPr id="182" name="Freeform 99">
              <a:extLst>
                <a:ext uri="{FF2B5EF4-FFF2-40B4-BE49-F238E27FC236}">
                  <a16:creationId xmlns:a16="http://schemas.microsoft.com/office/drawing/2014/main" id="{3D920FE0-4781-079D-75FE-792DFE56A527}"/>
                </a:ext>
              </a:extLst>
            </p:cNvPr>
            <p:cNvSpPr/>
            <p:nvPr/>
          </p:nvSpPr>
          <p:spPr>
            <a:xfrm>
              <a:off x="0" y="0"/>
              <a:ext cx="415671" cy="713359"/>
            </a:xfrm>
            <a:custGeom>
              <a:avLst/>
              <a:gdLst/>
              <a:ahLst/>
              <a:cxnLst/>
              <a:rect l="l" t="t" r="r" b="b"/>
              <a:pathLst>
                <a:path w="415671" h="713359">
                  <a:moveTo>
                    <a:pt x="415671" y="644271"/>
                  </a:moveTo>
                  <a:cubicBezTo>
                    <a:pt x="398399" y="641350"/>
                    <a:pt x="378206" y="638556"/>
                    <a:pt x="357886" y="635635"/>
                  </a:cubicBezTo>
                  <a:cubicBezTo>
                    <a:pt x="329057" y="632714"/>
                    <a:pt x="331851" y="615442"/>
                    <a:pt x="331851" y="595376"/>
                  </a:cubicBezTo>
                  <a:cubicBezTo>
                    <a:pt x="331851" y="511937"/>
                    <a:pt x="331851" y="428498"/>
                    <a:pt x="331851" y="342265"/>
                  </a:cubicBezTo>
                  <a:cubicBezTo>
                    <a:pt x="331851" y="304927"/>
                    <a:pt x="337566" y="273177"/>
                    <a:pt x="357886" y="241554"/>
                  </a:cubicBezTo>
                  <a:cubicBezTo>
                    <a:pt x="406908" y="166751"/>
                    <a:pt x="386715" y="68961"/>
                    <a:pt x="320421" y="14351"/>
                  </a:cubicBezTo>
                  <a:cubicBezTo>
                    <a:pt x="303149" y="0"/>
                    <a:pt x="294386" y="0"/>
                    <a:pt x="280035" y="11557"/>
                  </a:cubicBezTo>
                  <a:cubicBezTo>
                    <a:pt x="216535" y="63373"/>
                    <a:pt x="187706" y="161163"/>
                    <a:pt x="231013" y="224409"/>
                  </a:cubicBezTo>
                  <a:cubicBezTo>
                    <a:pt x="288798" y="304927"/>
                    <a:pt x="257048" y="388366"/>
                    <a:pt x="268478" y="483235"/>
                  </a:cubicBezTo>
                  <a:cubicBezTo>
                    <a:pt x="187706" y="422783"/>
                    <a:pt x="184785" y="417068"/>
                    <a:pt x="181864" y="339471"/>
                  </a:cubicBezTo>
                  <a:cubicBezTo>
                    <a:pt x="176149" y="276225"/>
                    <a:pt x="127000" y="218694"/>
                    <a:pt x="60579" y="201422"/>
                  </a:cubicBezTo>
                  <a:cubicBezTo>
                    <a:pt x="43307" y="198501"/>
                    <a:pt x="31750" y="201422"/>
                    <a:pt x="25908" y="218694"/>
                  </a:cubicBezTo>
                  <a:cubicBezTo>
                    <a:pt x="0" y="276098"/>
                    <a:pt x="14478" y="359537"/>
                    <a:pt x="66421" y="391160"/>
                  </a:cubicBezTo>
                  <a:cubicBezTo>
                    <a:pt x="141478" y="431419"/>
                    <a:pt x="178943" y="511937"/>
                    <a:pt x="254000" y="549402"/>
                  </a:cubicBezTo>
                  <a:cubicBezTo>
                    <a:pt x="280035" y="563753"/>
                    <a:pt x="265557" y="592582"/>
                    <a:pt x="265557" y="612648"/>
                  </a:cubicBezTo>
                  <a:cubicBezTo>
                    <a:pt x="268478" y="632841"/>
                    <a:pt x="256921" y="632841"/>
                    <a:pt x="242443" y="635635"/>
                  </a:cubicBezTo>
                  <a:cubicBezTo>
                    <a:pt x="239522" y="635635"/>
                    <a:pt x="239522" y="635635"/>
                    <a:pt x="239522" y="635635"/>
                  </a:cubicBezTo>
                  <a:cubicBezTo>
                    <a:pt x="239522" y="641350"/>
                    <a:pt x="236601" y="647192"/>
                    <a:pt x="230886" y="652907"/>
                  </a:cubicBezTo>
                  <a:cubicBezTo>
                    <a:pt x="256921" y="661543"/>
                    <a:pt x="265557" y="687451"/>
                    <a:pt x="262636" y="710438"/>
                  </a:cubicBezTo>
                  <a:cubicBezTo>
                    <a:pt x="297307" y="707517"/>
                    <a:pt x="331978" y="707517"/>
                    <a:pt x="366522" y="713359"/>
                  </a:cubicBezTo>
                  <a:cubicBezTo>
                    <a:pt x="366522" y="687451"/>
                    <a:pt x="383794" y="655828"/>
                    <a:pt x="415544" y="650113"/>
                  </a:cubicBezTo>
                  <a:cubicBezTo>
                    <a:pt x="415544" y="650113"/>
                    <a:pt x="415544" y="647192"/>
                    <a:pt x="415544" y="644398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83" name="Group 100">
            <a:extLst>
              <a:ext uri="{FF2B5EF4-FFF2-40B4-BE49-F238E27FC236}">
                <a16:creationId xmlns:a16="http://schemas.microsoft.com/office/drawing/2014/main" id="{1D4383EA-DE63-2554-62AF-BAE04B7C72E1}"/>
              </a:ext>
            </a:extLst>
          </p:cNvPr>
          <p:cNvGrpSpPr/>
          <p:nvPr/>
        </p:nvGrpSpPr>
        <p:grpSpPr>
          <a:xfrm>
            <a:off x="2478240" y="1645200"/>
            <a:ext cx="142560" cy="190800"/>
            <a:chOff x="0" y="0"/>
            <a:chExt cx="190080" cy="254400"/>
          </a:xfrm>
        </p:grpSpPr>
        <p:sp>
          <p:nvSpPr>
            <p:cNvPr id="184" name="Freeform 101">
              <a:extLst>
                <a:ext uri="{FF2B5EF4-FFF2-40B4-BE49-F238E27FC236}">
                  <a16:creationId xmlns:a16="http://schemas.microsoft.com/office/drawing/2014/main" id="{2F38DA86-8510-F74B-3BDC-F895EA9F78DC}"/>
                </a:ext>
              </a:extLst>
            </p:cNvPr>
            <p:cNvSpPr/>
            <p:nvPr/>
          </p:nvSpPr>
          <p:spPr>
            <a:xfrm>
              <a:off x="0" y="0"/>
              <a:ext cx="190119" cy="254381"/>
            </a:xfrm>
            <a:custGeom>
              <a:avLst/>
              <a:gdLst/>
              <a:ahLst/>
              <a:cxnLst/>
              <a:rect l="l" t="t" r="r" b="b"/>
              <a:pathLst>
                <a:path w="190119" h="254381">
                  <a:moveTo>
                    <a:pt x="132461" y="2921"/>
                  </a:moveTo>
                  <a:cubicBezTo>
                    <a:pt x="54737" y="14478"/>
                    <a:pt x="0" y="78105"/>
                    <a:pt x="0" y="159004"/>
                  </a:cubicBezTo>
                  <a:cubicBezTo>
                    <a:pt x="0" y="242824"/>
                    <a:pt x="14351" y="254381"/>
                    <a:pt x="89281" y="216789"/>
                  </a:cubicBezTo>
                  <a:cubicBezTo>
                    <a:pt x="158369" y="182118"/>
                    <a:pt x="190119" y="104013"/>
                    <a:pt x="169926" y="26035"/>
                  </a:cubicBezTo>
                  <a:cubicBezTo>
                    <a:pt x="164211" y="5842"/>
                    <a:pt x="152654" y="0"/>
                    <a:pt x="132461" y="2921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32" name="Google Shape;11851;p81">
            <a:extLst>
              <a:ext uri="{FF2B5EF4-FFF2-40B4-BE49-F238E27FC236}">
                <a16:creationId xmlns:a16="http://schemas.microsoft.com/office/drawing/2014/main" id="{CDE5798E-E882-9E48-6E8C-2004AB8E0EB2}"/>
              </a:ext>
            </a:extLst>
          </p:cNvPr>
          <p:cNvGrpSpPr/>
          <p:nvPr/>
        </p:nvGrpSpPr>
        <p:grpSpPr>
          <a:xfrm>
            <a:off x="1995724" y="3831792"/>
            <a:ext cx="695744" cy="694976"/>
            <a:chOff x="849677" y="1500658"/>
            <a:chExt cx="347872" cy="347488"/>
          </a:xfrm>
          <a:solidFill>
            <a:srgbClr val="00B050"/>
          </a:solidFill>
        </p:grpSpPr>
        <p:sp>
          <p:nvSpPr>
            <p:cNvPr id="33" name="Google Shape;11852;p81">
              <a:extLst>
                <a:ext uri="{FF2B5EF4-FFF2-40B4-BE49-F238E27FC236}">
                  <a16:creationId xmlns:a16="http://schemas.microsoft.com/office/drawing/2014/main" id="{8E248346-EB5C-40A6-4DDC-020D047FCBB5}"/>
                </a:ext>
              </a:extLst>
            </p:cNvPr>
            <p:cNvSpPr/>
            <p:nvPr/>
          </p:nvSpPr>
          <p:spPr>
            <a:xfrm>
              <a:off x="849677" y="1500658"/>
              <a:ext cx="347872" cy="347488"/>
            </a:xfrm>
            <a:custGeom>
              <a:avLst/>
              <a:gdLst/>
              <a:ahLst/>
              <a:cxnLst/>
              <a:rect l="l" t="t" r="r" b="b"/>
              <a:pathLst>
                <a:path w="10871" h="10859" extrusionOk="0">
                  <a:moveTo>
                    <a:pt x="2024" y="989"/>
                  </a:moveTo>
                  <a:cubicBezTo>
                    <a:pt x="2441" y="989"/>
                    <a:pt x="2810" y="1251"/>
                    <a:pt x="2977" y="1620"/>
                  </a:cubicBezTo>
                  <a:cubicBezTo>
                    <a:pt x="2560" y="1834"/>
                    <a:pt x="2179" y="2120"/>
                    <a:pt x="1834" y="2453"/>
                  </a:cubicBezTo>
                  <a:cubicBezTo>
                    <a:pt x="1703" y="2584"/>
                    <a:pt x="1560" y="2715"/>
                    <a:pt x="1441" y="2870"/>
                  </a:cubicBezTo>
                  <a:cubicBezTo>
                    <a:pt x="1167" y="2679"/>
                    <a:pt x="1001" y="2358"/>
                    <a:pt x="1001" y="2024"/>
                  </a:cubicBezTo>
                  <a:cubicBezTo>
                    <a:pt x="1001" y="1453"/>
                    <a:pt x="1465" y="989"/>
                    <a:pt x="2024" y="989"/>
                  </a:cubicBezTo>
                  <a:close/>
                  <a:moveTo>
                    <a:pt x="2024" y="310"/>
                  </a:moveTo>
                  <a:cubicBezTo>
                    <a:pt x="2715" y="310"/>
                    <a:pt x="3322" y="715"/>
                    <a:pt x="3608" y="1334"/>
                  </a:cubicBezTo>
                  <a:cubicBezTo>
                    <a:pt x="3489" y="1382"/>
                    <a:pt x="3382" y="1429"/>
                    <a:pt x="3275" y="1465"/>
                  </a:cubicBezTo>
                  <a:cubicBezTo>
                    <a:pt x="3072" y="977"/>
                    <a:pt x="2572" y="667"/>
                    <a:pt x="2036" y="667"/>
                  </a:cubicBezTo>
                  <a:cubicBezTo>
                    <a:pt x="1298" y="667"/>
                    <a:pt x="691" y="1274"/>
                    <a:pt x="691" y="2013"/>
                  </a:cubicBezTo>
                  <a:cubicBezTo>
                    <a:pt x="691" y="2465"/>
                    <a:pt x="893" y="2870"/>
                    <a:pt x="1251" y="3120"/>
                  </a:cubicBezTo>
                  <a:cubicBezTo>
                    <a:pt x="1179" y="3227"/>
                    <a:pt x="1120" y="3310"/>
                    <a:pt x="1048" y="3418"/>
                  </a:cubicBezTo>
                  <a:cubicBezTo>
                    <a:pt x="596" y="3108"/>
                    <a:pt x="310" y="2584"/>
                    <a:pt x="310" y="2024"/>
                  </a:cubicBezTo>
                  <a:cubicBezTo>
                    <a:pt x="310" y="1084"/>
                    <a:pt x="1084" y="310"/>
                    <a:pt x="2024" y="310"/>
                  </a:cubicBezTo>
                  <a:close/>
                  <a:moveTo>
                    <a:pt x="8847" y="310"/>
                  </a:moveTo>
                  <a:cubicBezTo>
                    <a:pt x="9775" y="310"/>
                    <a:pt x="10549" y="1084"/>
                    <a:pt x="10549" y="2024"/>
                  </a:cubicBezTo>
                  <a:cubicBezTo>
                    <a:pt x="10549" y="2584"/>
                    <a:pt x="10275" y="3108"/>
                    <a:pt x="9823" y="3418"/>
                  </a:cubicBezTo>
                  <a:cubicBezTo>
                    <a:pt x="9764" y="3310"/>
                    <a:pt x="9692" y="3215"/>
                    <a:pt x="9621" y="3120"/>
                  </a:cubicBezTo>
                  <a:cubicBezTo>
                    <a:pt x="9978" y="2870"/>
                    <a:pt x="10180" y="2465"/>
                    <a:pt x="10180" y="2024"/>
                  </a:cubicBezTo>
                  <a:cubicBezTo>
                    <a:pt x="10180" y="1846"/>
                    <a:pt x="10156" y="1667"/>
                    <a:pt x="10073" y="1501"/>
                  </a:cubicBezTo>
                  <a:cubicBezTo>
                    <a:pt x="10053" y="1442"/>
                    <a:pt x="9977" y="1399"/>
                    <a:pt x="9911" y="1399"/>
                  </a:cubicBezTo>
                  <a:cubicBezTo>
                    <a:pt x="9897" y="1399"/>
                    <a:pt x="9883" y="1401"/>
                    <a:pt x="9871" y="1405"/>
                  </a:cubicBezTo>
                  <a:cubicBezTo>
                    <a:pt x="9799" y="1441"/>
                    <a:pt x="9752" y="1536"/>
                    <a:pt x="9775" y="1620"/>
                  </a:cubicBezTo>
                  <a:cubicBezTo>
                    <a:pt x="9835" y="1751"/>
                    <a:pt x="9859" y="1882"/>
                    <a:pt x="9859" y="2013"/>
                  </a:cubicBezTo>
                  <a:cubicBezTo>
                    <a:pt x="9859" y="2358"/>
                    <a:pt x="9692" y="2667"/>
                    <a:pt x="9406" y="2870"/>
                  </a:cubicBezTo>
                  <a:cubicBezTo>
                    <a:pt x="9287" y="2715"/>
                    <a:pt x="9156" y="2584"/>
                    <a:pt x="9025" y="2453"/>
                  </a:cubicBezTo>
                  <a:cubicBezTo>
                    <a:pt x="8680" y="2120"/>
                    <a:pt x="8287" y="1834"/>
                    <a:pt x="7870" y="1620"/>
                  </a:cubicBezTo>
                  <a:cubicBezTo>
                    <a:pt x="8037" y="1239"/>
                    <a:pt x="8406" y="989"/>
                    <a:pt x="8823" y="989"/>
                  </a:cubicBezTo>
                  <a:cubicBezTo>
                    <a:pt x="9002" y="989"/>
                    <a:pt x="9204" y="1036"/>
                    <a:pt x="9347" y="1143"/>
                  </a:cubicBezTo>
                  <a:cubicBezTo>
                    <a:pt x="9369" y="1154"/>
                    <a:pt x="9394" y="1160"/>
                    <a:pt x="9421" y="1160"/>
                  </a:cubicBezTo>
                  <a:cubicBezTo>
                    <a:pt x="9479" y="1160"/>
                    <a:pt x="9540" y="1133"/>
                    <a:pt x="9573" y="1084"/>
                  </a:cubicBezTo>
                  <a:cubicBezTo>
                    <a:pt x="9621" y="1001"/>
                    <a:pt x="9585" y="905"/>
                    <a:pt x="9513" y="858"/>
                  </a:cubicBezTo>
                  <a:cubicBezTo>
                    <a:pt x="9299" y="739"/>
                    <a:pt x="9061" y="667"/>
                    <a:pt x="8823" y="667"/>
                  </a:cubicBezTo>
                  <a:cubicBezTo>
                    <a:pt x="8287" y="667"/>
                    <a:pt x="7799" y="977"/>
                    <a:pt x="7597" y="1465"/>
                  </a:cubicBezTo>
                  <a:cubicBezTo>
                    <a:pt x="7489" y="1417"/>
                    <a:pt x="7370" y="1382"/>
                    <a:pt x="7263" y="1334"/>
                  </a:cubicBezTo>
                  <a:cubicBezTo>
                    <a:pt x="7537" y="727"/>
                    <a:pt x="8156" y="310"/>
                    <a:pt x="8847" y="310"/>
                  </a:cubicBezTo>
                  <a:close/>
                  <a:moveTo>
                    <a:pt x="5430" y="1322"/>
                  </a:moveTo>
                  <a:cubicBezTo>
                    <a:pt x="6716" y="1322"/>
                    <a:pt x="7906" y="1798"/>
                    <a:pt x="8811" y="2679"/>
                  </a:cubicBezTo>
                  <a:cubicBezTo>
                    <a:pt x="9704" y="3548"/>
                    <a:pt x="10216" y="4715"/>
                    <a:pt x="10216" y="5930"/>
                  </a:cubicBezTo>
                  <a:cubicBezTo>
                    <a:pt x="10216" y="7168"/>
                    <a:pt x="9716" y="8311"/>
                    <a:pt x="8811" y="9192"/>
                  </a:cubicBezTo>
                  <a:cubicBezTo>
                    <a:pt x="7906" y="10073"/>
                    <a:pt x="6716" y="10549"/>
                    <a:pt x="5430" y="10549"/>
                  </a:cubicBezTo>
                  <a:cubicBezTo>
                    <a:pt x="4156" y="10549"/>
                    <a:pt x="2965" y="10073"/>
                    <a:pt x="2060" y="9192"/>
                  </a:cubicBezTo>
                  <a:cubicBezTo>
                    <a:pt x="1167" y="8323"/>
                    <a:pt x="655" y="7168"/>
                    <a:pt x="655" y="5930"/>
                  </a:cubicBezTo>
                  <a:cubicBezTo>
                    <a:pt x="655" y="4703"/>
                    <a:pt x="1143" y="3548"/>
                    <a:pt x="2060" y="2679"/>
                  </a:cubicBezTo>
                  <a:cubicBezTo>
                    <a:pt x="2965" y="1798"/>
                    <a:pt x="4156" y="1322"/>
                    <a:pt x="5430" y="1322"/>
                  </a:cubicBezTo>
                  <a:close/>
                  <a:moveTo>
                    <a:pt x="2024" y="0"/>
                  </a:moveTo>
                  <a:cubicBezTo>
                    <a:pt x="905" y="0"/>
                    <a:pt x="0" y="905"/>
                    <a:pt x="0" y="2024"/>
                  </a:cubicBezTo>
                  <a:cubicBezTo>
                    <a:pt x="0" y="2691"/>
                    <a:pt x="346" y="3334"/>
                    <a:pt x="893" y="3703"/>
                  </a:cubicBezTo>
                  <a:cubicBezTo>
                    <a:pt x="536" y="4382"/>
                    <a:pt x="346" y="5144"/>
                    <a:pt x="346" y="5930"/>
                  </a:cubicBezTo>
                  <a:cubicBezTo>
                    <a:pt x="346" y="7239"/>
                    <a:pt x="881" y="8490"/>
                    <a:pt x="1834" y="9418"/>
                  </a:cubicBezTo>
                  <a:cubicBezTo>
                    <a:pt x="2798" y="10335"/>
                    <a:pt x="4060" y="10859"/>
                    <a:pt x="5430" y="10859"/>
                  </a:cubicBezTo>
                  <a:cubicBezTo>
                    <a:pt x="6799" y="10859"/>
                    <a:pt x="8061" y="10359"/>
                    <a:pt x="9037" y="9418"/>
                  </a:cubicBezTo>
                  <a:cubicBezTo>
                    <a:pt x="10002" y="8490"/>
                    <a:pt x="10526" y="7239"/>
                    <a:pt x="10526" y="5930"/>
                  </a:cubicBezTo>
                  <a:cubicBezTo>
                    <a:pt x="10526" y="5144"/>
                    <a:pt x="10323" y="4382"/>
                    <a:pt x="9978" y="3703"/>
                  </a:cubicBezTo>
                  <a:cubicBezTo>
                    <a:pt x="10526" y="3322"/>
                    <a:pt x="10871" y="2703"/>
                    <a:pt x="10871" y="2024"/>
                  </a:cubicBezTo>
                  <a:cubicBezTo>
                    <a:pt x="10871" y="905"/>
                    <a:pt x="9954" y="0"/>
                    <a:pt x="8847" y="0"/>
                  </a:cubicBezTo>
                  <a:cubicBezTo>
                    <a:pt x="8025" y="0"/>
                    <a:pt x="7275" y="489"/>
                    <a:pt x="6966" y="1251"/>
                  </a:cubicBezTo>
                  <a:cubicBezTo>
                    <a:pt x="6477" y="1096"/>
                    <a:pt x="5965" y="1024"/>
                    <a:pt x="5430" y="1024"/>
                  </a:cubicBezTo>
                  <a:cubicBezTo>
                    <a:pt x="4894" y="1024"/>
                    <a:pt x="4394" y="1096"/>
                    <a:pt x="3894" y="1251"/>
                  </a:cubicBezTo>
                  <a:cubicBezTo>
                    <a:pt x="3584" y="500"/>
                    <a:pt x="2846" y="0"/>
                    <a:pt x="202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30" name="Google Shape;11853;p81">
              <a:extLst>
                <a:ext uri="{FF2B5EF4-FFF2-40B4-BE49-F238E27FC236}">
                  <a16:creationId xmlns:a16="http://schemas.microsoft.com/office/drawing/2014/main" id="{697CD5D8-5310-D641-1794-0796A7B954C6}"/>
                </a:ext>
              </a:extLst>
            </p:cNvPr>
            <p:cNvSpPr/>
            <p:nvPr/>
          </p:nvSpPr>
          <p:spPr>
            <a:xfrm>
              <a:off x="936557" y="1663346"/>
              <a:ext cx="43072" cy="48032"/>
            </a:xfrm>
            <a:custGeom>
              <a:avLst/>
              <a:gdLst/>
              <a:ahLst/>
              <a:cxnLst/>
              <a:rect l="l" t="t" r="r" b="b"/>
              <a:pathLst>
                <a:path w="1346" h="1501" extrusionOk="0">
                  <a:moveTo>
                    <a:pt x="667" y="0"/>
                  </a:moveTo>
                  <a:cubicBezTo>
                    <a:pt x="298" y="0"/>
                    <a:pt x="0" y="298"/>
                    <a:pt x="0" y="667"/>
                  </a:cubicBezTo>
                  <a:lnTo>
                    <a:pt x="0" y="834"/>
                  </a:lnTo>
                  <a:cubicBezTo>
                    <a:pt x="0" y="1203"/>
                    <a:pt x="298" y="1501"/>
                    <a:pt x="667" y="1501"/>
                  </a:cubicBezTo>
                  <a:cubicBezTo>
                    <a:pt x="1036" y="1501"/>
                    <a:pt x="1334" y="1203"/>
                    <a:pt x="1334" y="834"/>
                  </a:cubicBezTo>
                  <a:lnTo>
                    <a:pt x="1334" y="667"/>
                  </a:lnTo>
                  <a:cubicBezTo>
                    <a:pt x="1345" y="596"/>
                    <a:pt x="1274" y="524"/>
                    <a:pt x="1191" y="524"/>
                  </a:cubicBezTo>
                  <a:cubicBezTo>
                    <a:pt x="1095" y="524"/>
                    <a:pt x="1024" y="596"/>
                    <a:pt x="1024" y="691"/>
                  </a:cubicBezTo>
                  <a:lnTo>
                    <a:pt x="1024" y="846"/>
                  </a:lnTo>
                  <a:cubicBezTo>
                    <a:pt x="1024" y="1048"/>
                    <a:pt x="857" y="1203"/>
                    <a:pt x="667" y="1203"/>
                  </a:cubicBezTo>
                  <a:cubicBezTo>
                    <a:pt x="476" y="1203"/>
                    <a:pt x="310" y="1048"/>
                    <a:pt x="310" y="846"/>
                  </a:cubicBezTo>
                  <a:lnTo>
                    <a:pt x="310" y="691"/>
                  </a:lnTo>
                  <a:cubicBezTo>
                    <a:pt x="310" y="489"/>
                    <a:pt x="476" y="334"/>
                    <a:pt x="667" y="334"/>
                  </a:cubicBezTo>
                  <a:cubicBezTo>
                    <a:pt x="750" y="334"/>
                    <a:pt x="833" y="250"/>
                    <a:pt x="833" y="167"/>
                  </a:cubicBezTo>
                  <a:cubicBezTo>
                    <a:pt x="833" y="72"/>
                    <a:pt x="750" y="0"/>
                    <a:pt x="6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31" name="Google Shape;11854;p81">
              <a:extLst>
                <a:ext uri="{FF2B5EF4-FFF2-40B4-BE49-F238E27FC236}">
                  <a16:creationId xmlns:a16="http://schemas.microsoft.com/office/drawing/2014/main" id="{7AF294F2-FC5A-BD26-76B2-52F8A68626B5}"/>
                </a:ext>
              </a:extLst>
            </p:cNvPr>
            <p:cNvSpPr/>
            <p:nvPr/>
          </p:nvSpPr>
          <p:spPr>
            <a:xfrm>
              <a:off x="1066829" y="1663346"/>
              <a:ext cx="43488" cy="48032"/>
            </a:xfrm>
            <a:custGeom>
              <a:avLst/>
              <a:gdLst/>
              <a:ahLst/>
              <a:cxnLst/>
              <a:rect l="l" t="t" r="r" b="b"/>
              <a:pathLst>
                <a:path w="1359" h="1501" extrusionOk="0">
                  <a:moveTo>
                    <a:pt x="668" y="0"/>
                  </a:moveTo>
                  <a:cubicBezTo>
                    <a:pt x="299" y="0"/>
                    <a:pt x="1" y="298"/>
                    <a:pt x="1" y="667"/>
                  </a:cubicBezTo>
                  <a:lnTo>
                    <a:pt x="1" y="834"/>
                  </a:lnTo>
                  <a:cubicBezTo>
                    <a:pt x="1" y="1203"/>
                    <a:pt x="299" y="1501"/>
                    <a:pt x="668" y="1501"/>
                  </a:cubicBezTo>
                  <a:cubicBezTo>
                    <a:pt x="1049" y="1501"/>
                    <a:pt x="1346" y="1203"/>
                    <a:pt x="1346" y="834"/>
                  </a:cubicBezTo>
                  <a:lnTo>
                    <a:pt x="1346" y="667"/>
                  </a:lnTo>
                  <a:cubicBezTo>
                    <a:pt x="1358" y="596"/>
                    <a:pt x="1287" y="524"/>
                    <a:pt x="1192" y="524"/>
                  </a:cubicBezTo>
                  <a:cubicBezTo>
                    <a:pt x="1108" y="524"/>
                    <a:pt x="1025" y="596"/>
                    <a:pt x="1025" y="691"/>
                  </a:cubicBezTo>
                  <a:lnTo>
                    <a:pt x="1025" y="846"/>
                  </a:lnTo>
                  <a:cubicBezTo>
                    <a:pt x="1025" y="1048"/>
                    <a:pt x="870" y="1203"/>
                    <a:pt x="668" y="1203"/>
                  </a:cubicBezTo>
                  <a:cubicBezTo>
                    <a:pt x="477" y="1203"/>
                    <a:pt x="311" y="1048"/>
                    <a:pt x="311" y="846"/>
                  </a:cubicBezTo>
                  <a:lnTo>
                    <a:pt x="311" y="691"/>
                  </a:lnTo>
                  <a:cubicBezTo>
                    <a:pt x="311" y="489"/>
                    <a:pt x="477" y="334"/>
                    <a:pt x="668" y="334"/>
                  </a:cubicBezTo>
                  <a:cubicBezTo>
                    <a:pt x="763" y="334"/>
                    <a:pt x="834" y="250"/>
                    <a:pt x="834" y="167"/>
                  </a:cubicBezTo>
                  <a:cubicBezTo>
                    <a:pt x="834" y="72"/>
                    <a:pt x="763" y="0"/>
                    <a:pt x="66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32" name="Google Shape;11855;p81">
              <a:extLst>
                <a:ext uri="{FF2B5EF4-FFF2-40B4-BE49-F238E27FC236}">
                  <a16:creationId xmlns:a16="http://schemas.microsoft.com/office/drawing/2014/main" id="{9FBFBAAC-3D52-6452-4435-B6A0C58971C2}"/>
                </a:ext>
              </a:extLst>
            </p:cNvPr>
            <p:cNvSpPr/>
            <p:nvPr/>
          </p:nvSpPr>
          <p:spPr>
            <a:xfrm>
              <a:off x="893101" y="1636178"/>
              <a:ext cx="110144" cy="116352"/>
            </a:xfrm>
            <a:custGeom>
              <a:avLst/>
              <a:gdLst/>
              <a:ahLst/>
              <a:cxnLst/>
              <a:rect l="l" t="t" r="r" b="b"/>
              <a:pathLst>
                <a:path w="3442" h="3636" extrusionOk="0">
                  <a:moveTo>
                    <a:pt x="1926" y="1"/>
                  </a:moveTo>
                  <a:cubicBezTo>
                    <a:pt x="1743" y="1"/>
                    <a:pt x="1556" y="34"/>
                    <a:pt x="1370" y="99"/>
                  </a:cubicBezTo>
                  <a:cubicBezTo>
                    <a:pt x="941" y="254"/>
                    <a:pt x="560" y="576"/>
                    <a:pt x="310" y="992"/>
                  </a:cubicBezTo>
                  <a:cubicBezTo>
                    <a:pt x="84" y="1373"/>
                    <a:pt x="1" y="1802"/>
                    <a:pt x="48" y="2219"/>
                  </a:cubicBezTo>
                  <a:cubicBezTo>
                    <a:pt x="60" y="2302"/>
                    <a:pt x="132" y="2361"/>
                    <a:pt x="227" y="2361"/>
                  </a:cubicBezTo>
                  <a:cubicBezTo>
                    <a:pt x="310" y="2350"/>
                    <a:pt x="370" y="2278"/>
                    <a:pt x="370" y="2183"/>
                  </a:cubicBezTo>
                  <a:cubicBezTo>
                    <a:pt x="346" y="1850"/>
                    <a:pt x="417" y="1469"/>
                    <a:pt x="608" y="1159"/>
                  </a:cubicBezTo>
                  <a:cubicBezTo>
                    <a:pt x="822" y="802"/>
                    <a:pt x="1132" y="540"/>
                    <a:pt x="1489" y="397"/>
                  </a:cubicBezTo>
                  <a:cubicBezTo>
                    <a:pt x="1635" y="348"/>
                    <a:pt x="1782" y="323"/>
                    <a:pt x="1922" y="323"/>
                  </a:cubicBezTo>
                  <a:cubicBezTo>
                    <a:pt x="2125" y="323"/>
                    <a:pt x="2316" y="375"/>
                    <a:pt x="2477" y="480"/>
                  </a:cubicBezTo>
                  <a:cubicBezTo>
                    <a:pt x="2775" y="635"/>
                    <a:pt x="2977" y="933"/>
                    <a:pt x="3049" y="1314"/>
                  </a:cubicBezTo>
                  <a:cubicBezTo>
                    <a:pt x="3120" y="1683"/>
                    <a:pt x="3037" y="2100"/>
                    <a:pt x="2822" y="2457"/>
                  </a:cubicBezTo>
                  <a:cubicBezTo>
                    <a:pt x="2511" y="2985"/>
                    <a:pt x="1984" y="3293"/>
                    <a:pt x="1482" y="3293"/>
                  </a:cubicBezTo>
                  <a:cubicBezTo>
                    <a:pt x="1294" y="3293"/>
                    <a:pt x="1110" y="3250"/>
                    <a:pt x="941" y="3159"/>
                  </a:cubicBezTo>
                  <a:cubicBezTo>
                    <a:pt x="787" y="3064"/>
                    <a:pt x="667" y="2957"/>
                    <a:pt x="584" y="2814"/>
                  </a:cubicBezTo>
                  <a:cubicBezTo>
                    <a:pt x="553" y="2768"/>
                    <a:pt x="498" y="2742"/>
                    <a:pt x="443" y="2742"/>
                  </a:cubicBezTo>
                  <a:cubicBezTo>
                    <a:pt x="413" y="2742"/>
                    <a:pt x="383" y="2749"/>
                    <a:pt x="358" y="2766"/>
                  </a:cubicBezTo>
                  <a:cubicBezTo>
                    <a:pt x="286" y="2814"/>
                    <a:pt x="263" y="2921"/>
                    <a:pt x="310" y="2993"/>
                  </a:cubicBezTo>
                  <a:cubicBezTo>
                    <a:pt x="429" y="3171"/>
                    <a:pt x="596" y="3314"/>
                    <a:pt x="787" y="3433"/>
                  </a:cubicBezTo>
                  <a:cubicBezTo>
                    <a:pt x="1013" y="3576"/>
                    <a:pt x="1251" y="3635"/>
                    <a:pt x="1501" y="3635"/>
                  </a:cubicBezTo>
                  <a:cubicBezTo>
                    <a:pt x="2108" y="3635"/>
                    <a:pt x="2739" y="3254"/>
                    <a:pt x="3108" y="2635"/>
                  </a:cubicBezTo>
                  <a:cubicBezTo>
                    <a:pt x="3346" y="2195"/>
                    <a:pt x="3442" y="1695"/>
                    <a:pt x="3346" y="1254"/>
                  </a:cubicBezTo>
                  <a:cubicBezTo>
                    <a:pt x="3263" y="790"/>
                    <a:pt x="3001" y="421"/>
                    <a:pt x="2632" y="195"/>
                  </a:cubicBezTo>
                  <a:cubicBezTo>
                    <a:pt x="2418" y="64"/>
                    <a:pt x="2177" y="1"/>
                    <a:pt x="192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33" name="Google Shape;11856;p81">
              <a:extLst>
                <a:ext uri="{FF2B5EF4-FFF2-40B4-BE49-F238E27FC236}">
                  <a16:creationId xmlns:a16="http://schemas.microsoft.com/office/drawing/2014/main" id="{B4817BC5-0C80-9912-3AB9-5422166D5481}"/>
                </a:ext>
              </a:extLst>
            </p:cNvPr>
            <p:cNvSpPr/>
            <p:nvPr/>
          </p:nvSpPr>
          <p:spPr>
            <a:xfrm>
              <a:off x="1043597" y="1636882"/>
              <a:ext cx="116608" cy="115264"/>
            </a:xfrm>
            <a:custGeom>
              <a:avLst/>
              <a:gdLst/>
              <a:ahLst/>
              <a:cxnLst/>
              <a:rect l="l" t="t" r="r" b="b"/>
              <a:pathLst>
                <a:path w="3644" h="3602" extrusionOk="0">
                  <a:moveTo>
                    <a:pt x="1513" y="292"/>
                  </a:moveTo>
                  <a:cubicBezTo>
                    <a:pt x="1668" y="292"/>
                    <a:pt x="1810" y="327"/>
                    <a:pt x="1965" y="363"/>
                  </a:cubicBezTo>
                  <a:cubicBezTo>
                    <a:pt x="2322" y="506"/>
                    <a:pt x="2632" y="768"/>
                    <a:pt x="2846" y="1125"/>
                  </a:cubicBezTo>
                  <a:cubicBezTo>
                    <a:pt x="3275" y="1887"/>
                    <a:pt x="3120" y="2780"/>
                    <a:pt x="2513" y="3125"/>
                  </a:cubicBezTo>
                  <a:cubicBezTo>
                    <a:pt x="2344" y="3225"/>
                    <a:pt x="2157" y="3271"/>
                    <a:pt x="1965" y="3271"/>
                  </a:cubicBezTo>
                  <a:cubicBezTo>
                    <a:pt x="1467" y="3271"/>
                    <a:pt x="938" y="2956"/>
                    <a:pt x="620" y="2423"/>
                  </a:cubicBezTo>
                  <a:cubicBezTo>
                    <a:pt x="417" y="2066"/>
                    <a:pt x="346" y="1649"/>
                    <a:pt x="405" y="1280"/>
                  </a:cubicBezTo>
                  <a:cubicBezTo>
                    <a:pt x="477" y="899"/>
                    <a:pt x="667" y="601"/>
                    <a:pt x="965" y="446"/>
                  </a:cubicBezTo>
                  <a:cubicBezTo>
                    <a:pt x="1132" y="339"/>
                    <a:pt x="1322" y="292"/>
                    <a:pt x="1513" y="292"/>
                  </a:cubicBezTo>
                  <a:close/>
                  <a:moveTo>
                    <a:pt x="1522" y="0"/>
                  </a:moveTo>
                  <a:cubicBezTo>
                    <a:pt x="1267" y="0"/>
                    <a:pt x="1022" y="66"/>
                    <a:pt x="798" y="184"/>
                  </a:cubicBezTo>
                  <a:cubicBezTo>
                    <a:pt x="429" y="411"/>
                    <a:pt x="179" y="780"/>
                    <a:pt x="84" y="1244"/>
                  </a:cubicBezTo>
                  <a:cubicBezTo>
                    <a:pt x="1" y="1697"/>
                    <a:pt x="108" y="2185"/>
                    <a:pt x="346" y="2601"/>
                  </a:cubicBezTo>
                  <a:cubicBezTo>
                    <a:pt x="703" y="3221"/>
                    <a:pt x="1334" y="3602"/>
                    <a:pt x="1953" y="3602"/>
                  </a:cubicBezTo>
                  <a:cubicBezTo>
                    <a:pt x="2203" y="3602"/>
                    <a:pt x="2441" y="3542"/>
                    <a:pt x="2668" y="3399"/>
                  </a:cubicBezTo>
                  <a:cubicBezTo>
                    <a:pt x="3442" y="2959"/>
                    <a:pt x="3644" y="1875"/>
                    <a:pt x="3120" y="994"/>
                  </a:cubicBezTo>
                  <a:cubicBezTo>
                    <a:pt x="2870" y="565"/>
                    <a:pt x="2501" y="244"/>
                    <a:pt x="2072" y="101"/>
                  </a:cubicBezTo>
                  <a:cubicBezTo>
                    <a:pt x="1886" y="32"/>
                    <a:pt x="1701" y="0"/>
                    <a:pt x="152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34" name="Google Shape;11857;p81">
              <a:extLst>
                <a:ext uri="{FF2B5EF4-FFF2-40B4-BE49-F238E27FC236}">
                  <a16:creationId xmlns:a16="http://schemas.microsoft.com/office/drawing/2014/main" id="{1EDEA01C-30C0-D47D-CA5F-2A7727D44048}"/>
                </a:ext>
              </a:extLst>
            </p:cNvPr>
            <p:cNvSpPr/>
            <p:nvPr/>
          </p:nvSpPr>
          <p:spPr>
            <a:xfrm>
              <a:off x="968173" y="1730002"/>
              <a:ext cx="110144" cy="96064"/>
            </a:xfrm>
            <a:custGeom>
              <a:avLst/>
              <a:gdLst/>
              <a:ahLst/>
              <a:cxnLst/>
              <a:rect l="l" t="t" r="r" b="b"/>
              <a:pathLst>
                <a:path w="3442" h="3002" extrusionOk="0">
                  <a:moveTo>
                    <a:pt x="1715" y="287"/>
                  </a:moveTo>
                  <a:cubicBezTo>
                    <a:pt x="2024" y="287"/>
                    <a:pt x="2405" y="430"/>
                    <a:pt x="2405" y="644"/>
                  </a:cubicBezTo>
                  <a:cubicBezTo>
                    <a:pt x="2405" y="823"/>
                    <a:pt x="2108" y="1168"/>
                    <a:pt x="1715" y="1168"/>
                  </a:cubicBezTo>
                  <a:cubicBezTo>
                    <a:pt x="1334" y="1168"/>
                    <a:pt x="1036" y="823"/>
                    <a:pt x="1036" y="644"/>
                  </a:cubicBezTo>
                  <a:cubicBezTo>
                    <a:pt x="1036" y="430"/>
                    <a:pt x="1405" y="287"/>
                    <a:pt x="1715" y="287"/>
                  </a:cubicBezTo>
                  <a:close/>
                  <a:moveTo>
                    <a:pt x="1727" y="2025"/>
                  </a:moveTo>
                  <a:cubicBezTo>
                    <a:pt x="1834" y="2025"/>
                    <a:pt x="1929" y="2025"/>
                    <a:pt x="2024" y="2037"/>
                  </a:cubicBezTo>
                  <a:cubicBezTo>
                    <a:pt x="2185" y="2061"/>
                    <a:pt x="2328" y="2073"/>
                    <a:pt x="2456" y="2073"/>
                  </a:cubicBezTo>
                  <a:cubicBezTo>
                    <a:pt x="2584" y="2073"/>
                    <a:pt x="2697" y="2061"/>
                    <a:pt x="2798" y="2037"/>
                  </a:cubicBezTo>
                  <a:lnTo>
                    <a:pt x="2798" y="2037"/>
                  </a:lnTo>
                  <a:cubicBezTo>
                    <a:pt x="2679" y="2406"/>
                    <a:pt x="2251" y="2692"/>
                    <a:pt x="1727" y="2692"/>
                  </a:cubicBezTo>
                  <a:cubicBezTo>
                    <a:pt x="1215" y="2692"/>
                    <a:pt x="774" y="2418"/>
                    <a:pt x="655" y="2037"/>
                  </a:cubicBezTo>
                  <a:lnTo>
                    <a:pt x="655" y="2037"/>
                  </a:lnTo>
                  <a:cubicBezTo>
                    <a:pt x="762" y="2061"/>
                    <a:pt x="878" y="2073"/>
                    <a:pt x="1006" y="2073"/>
                  </a:cubicBezTo>
                  <a:cubicBezTo>
                    <a:pt x="1134" y="2073"/>
                    <a:pt x="1274" y="2061"/>
                    <a:pt x="1429" y="2037"/>
                  </a:cubicBezTo>
                  <a:cubicBezTo>
                    <a:pt x="1536" y="2025"/>
                    <a:pt x="1631" y="2025"/>
                    <a:pt x="1727" y="2025"/>
                  </a:cubicBezTo>
                  <a:close/>
                  <a:moveTo>
                    <a:pt x="1715" y="1"/>
                  </a:moveTo>
                  <a:cubicBezTo>
                    <a:pt x="1143" y="1"/>
                    <a:pt x="703" y="299"/>
                    <a:pt x="703" y="668"/>
                  </a:cubicBezTo>
                  <a:cubicBezTo>
                    <a:pt x="703" y="858"/>
                    <a:pt x="822" y="1073"/>
                    <a:pt x="1000" y="1239"/>
                  </a:cubicBezTo>
                  <a:cubicBezTo>
                    <a:pt x="1167" y="1370"/>
                    <a:pt x="1346" y="1454"/>
                    <a:pt x="1548" y="1501"/>
                  </a:cubicBezTo>
                  <a:lnTo>
                    <a:pt x="1548" y="1739"/>
                  </a:lnTo>
                  <a:cubicBezTo>
                    <a:pt x="1489" y="1739"/>
                    <a:pt x="1429" y="1763"/>
                    <a:pt x="1369" y="1763"/>
                  </a:cubicBezTo>
                  <a:cubicBezTo>
                    <a:pt x="1243" y="1776"/>
                    <a:pt x="1126" y="1783"/>
                    <a:pt x="1019" y="1783"/>
                  </a:cubicBezTo>
                  <a:cubicBezTo>
                    <a:pt x="724" y="1783"/>
                    <a:pt x="510" y="1731"/>
                    <a:pt x="405" y="1608"/>
                  </a:cubicBezTo>
                  <a:cubicBezTo>
                    <a:pt x="298" y="1501"/>
                    <a:pt x="334" y="1382"/>
                    <a:pt x="334" y="1370"/>
                  </a:cubicBezTo>
                  <a:cubicBezTo>
                    <a:pt x="346" y="1275"/>
                    <a:pt x="286" y="1204"/>
                    <a:pt x="215" y="1180"/>
                  </a:cubicBezTo>
                  <a:cubicBezTo>
                    <a:pt x="200" y="1176"/>
                    <a:pt x="186" y="1174"/>
                    <a:pt x="173" y="1174"/>
                  </a:cubicBezTo>
                  <a:cubicBezTo>
                    <a:pt x="99" y="1174"/>
                    <a:pt x="42" y="1228"/>
                    <a:pt x="12" y="1299"/>
                  </a:cubicBezTo>
                  <a:cubicBezTo>
                    <a:pt x="0" y="1394"/>
                    <a:pt x="0" y="1620"/>
                    <a:pt x="167" y="1799"/>
                  </a:cubicBezTo>
                  <a:cubicBezTo>
                    <a:pt x="191" y="1835"/>
                    <a:pt x="238" y="1858"/>
                    <a:pt x="274" y="1894"/>
                  </a:cubicBezTo>
                  <a:cubicBezTo>
                    <a:pt x="310" y="2513"/>
                    <a:pt x="941" y="3001"/>
                    <a:pt x="1703" y="3001"/>
                  </a:cubicBezTo>
                  <a:cubicBezTo>
                    <a:pt x="2453" y="3001"/>
                    <a:pt x="3084" y="2513"/>
                    <a:pt x="3132" y="1894"/>
                  </a:cubicBezTo>
                  <a:cubicBezTo>
                    <a:pt x="3167" y="1858"/>
                    <a:pt x="3203" y="1835"/>
                    <a:pt x="3227" y="1799"/>
                  </a:cubicBezTo>
                  <a:cubicBezTo>
                    <a:pt x="3429" y="1620"/>
                    <a:pt x="3441" y="1406"/>
                    <a:pt x="3417" y="1299"/>
                  </a:cubicBezTo>
                  <a:cubicBezTo>
                    <a:pt x="3398" y="1223"/>
                    <a:pt x="3341" y="1169"/>
                    <a:pt x="3270" y="1169"/>
                  </a:cubicBezTo>
                  <a:cubicBezTo>
                    <a:pt x="3253" y="1169"/>
                    <a:pt x="3234" y="1173"/>
                    <a:pt x="3215" y="1180"/>
                  </a:cubicBezTo>
                  <a:cubicBezTo>
                    <a:pt x="3132" y="1192"/>
                    <a:pt x="3072" y="1275"/>
                    <a:pt x="3096" y="1370"/>
                  </a:cubicBezTo>
                  <a:cubicBezTo>
                    <a:pt x="3096" y="1370"/>
                    <a:pt x="3108" y="1501"/>
                    <a:pt x="3024" y="1608"/>
                  </a:cubicBezTo>
                  <a:cubicBezTo>
                    <a:pt x="2908" y="1725"/>
                    <a:pt x="2690" y="1781"/>
                    <a:pt x="2385" y="1781"/>
                  </a:cubicBezTo>
                  <a:cubicBezTo>
                    <a:pt x="2286" y="1781"/>
                    <a:pt x="2177" y="1775"/>
                    <a:pt x="2060" y="1763"/>
                  </a:cubicBezTo>
                  <a:cubicBezTo>
                    <a:pt x="2000" y="1739"/>
                    <a:pt x="1941" y="1739"/>
                    <a:pt x="1881" y="1739"/>
                  </a:cubicBezTo>
                  <a:lnTo>
                    <a:pt x="1881" y="1501"/>
                  </a:lnTo>
                  <a:cubicBezTo>
                    <a:pt x="2072" y="1477"/>
                    <a:pt x="2262" y="1382"/>
                    <a:pt x="2429" y="1239"/>
                  </a:cubicBezTo>
                  <a:cubicBezTo>
                    <a:pt x="2620" y="1073"/>
                    <a:pt x="2727" y="858"/>
                    <a:pt x="2727" y="668"/>
                  </a:cubicBezTo>
                  <a:cubicBezTo>
                    <a:pt x="2727" y="299"/>
                    <a:pt x="2274" y="1"/>
                    <a:pt x="171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35" name="Google Shape;11858;p81">
            <a:extLst>
              <a:ext uri="{FF2B5EF4-FFF2-40B4-BE49-F238E27FC236}">
                <a16:creationId xmlns:a16="http://schemas.microsoft.com/office/drawing/2014/main" id="{1C552BB1-33BE-B3E5-8581-B145E388A7AB}"/>
              </a:ext>
            </a:extLst>
          </p:cNvPr>
          <p:cNvGrpSpPr/>
          <p:nvPr/>
        </p:nvGrpSpPr>
        <p:grpSpPr>
          <a:xfrm>
            <a:off x="3128076" y="3831792"/>
            <a:ext cx="631744" cy="694976"/>
            <a:chOff x="1415853" y="1500658"/>
            <a:chExt cx="315872" cy="347488"/>
          </a:xfrm>
          <a:solidFill>
            <a:srgbClr val="00B050"/>
          </a:solidFill>
        </p:grpSpPr>
        <p:sp>
          <p:nvSpPr>
            <p:cNvPr id="136" name="Google Shape;11859;p81">
              <a:extLst>
                <a:ext uri="{FF2B5EF4-FFF2-40B4-BE49-F238E27FC236}">
                  <a16:creationId xmlns:a16="http://schemas.microsoft.com/office/drawing/2014/main" id="{4D602922-690E-CB87-90F5-AC9A688CFEFB}"/>
                </a:ext>
              </a:extLst>
            </p:cNvPr>
            <p:cNvSpPr/>
            <p:nvPr/>
          </p:nvSpPr>
          <p:spPr>
            <a:xfrm>
              <a:off x="1415853" y="1500658"/>
              <a:ext cx="315872" cy="347488"/>
            </a:xfrm>
            <a:custGeom>
              <a:avLst/>
              <a:gdLst/>
              <a:ahLst/>
              <a:cxnLst/>
              <a:rect l="l" t="t" r="r" b="b"/>
              <a:pathLst>
                <a:path w="9871" h="10859" extrusionOk="0">
                  <a:moveTo>
                    <a:pt x="4894" y="322"/>
                  </a:moveTo>
                  <a:cubicBezTo>
                    <a:pt x="5739" y="322"/>
                    <a:pt x="6465" y="786"/>
                    <a:pt x="6834" y="1465"/>
                  </a:cubicBezTo>
                  <a:cubicBezTo>
                    <a:pt x="6775" y="1429"/>
                    <a:pt x="6727" y="1393"/>
                    <a:pt x="6668" y="1370"/>
                  </a:cubicBezTo>
                  <a:cubicBezTo>
                    <a:pt x="6643" y="1353"/>
                    <a:pt x="6614" y="1345"/>
                    <a:pt x="6586" y="1345"/>
                  </a:cubicBezTo>
                  <a:cubicBezTo>
                    <a:pt x="6532" y="1345"/>
                    <a:pt x="6481" y="1374"/>
                    <a:pt x="6465" y="1429"/>
                  </a:cubicBezTo>
                  <a:cubicBezTo>
                    <a:pt x="6418" y="1501"/>
                    <a:pt x="6441" y="1608"/>
                    <a:pt x="6525" y="1632"/>
                  </a:cubicBezTo>
                  <a:cubicBezTo>
                    <a:pt x="6882" y="1822"/>
                    <a:pt x="7096" y="2179"/>
                    <a:pt x="7120" y="2584"/>
                  </a:cubicBezTo>
                  <a:cubicBezTo>
                    <a:pt x="7084" y="3787"/>
                    <a:pt x="6108" y="4763"/>
                    <a:pt x="4894" y="4763"/>
                  </a:cubicBezTo>
                  <a:cubicBezTo>
                    <a:pt x="3727" y="4763"/>
                    <a:pt x="2739" y="3822"/>
                    <a:pt x="2703" y="2632"/>
                  </a:cubicBezTo>
                  <a:cubicBezTo>
                    <a:pt x="2727" y="2048"/>
                    <a:pt x="3215" y="1584"/>
                    <a:pt x="3810" y="1584"/>
                  </a:cubicBezTo>
                  <a:cubicBezTo>
                    <a:pt x="4132" y="1584"/>
                    <a:pt x="4441" y="1715"/>
                    <a:pt x="4644" y="1965"/>
                  </a:cubicBezTo>
                  <a:cubicBezTo>
                    <a:pt x="4703" y="2036"/>
                    <a:pt x="4798" y="2060"/>
                    <a:pt x="4882" y="2060"/>
                  </a:cubicBezTo>
                  <a:cubicBezTo>
                    <a:pt x="4989" y="2060"/>
                    <a:pt x="5084" y="2013"/>
                    <a:pt x="5144" y="1929"/>
                  </a:cubicBezTo>
                  <a:cubicBezTo>
                    <a:pt x="5334" y="1679"/>
                    <a:pt x="5632" y="1524"/>
                    <a:pt x="5941" y="1501"/>
                  </a:cubicBezTo>
                  <a:cubicBezTo>
                    <a:pt x="6037" y="1501"/>
                    <a:pt x="6096" y="1429"/>
                    <a:pt x="6096" y="1334"/>
                  </a:cubicBezTo>
                  <a:cubicBezTo>
                    <a:pt x="6096" y="1251"/>
                    <a:pt x="6013" y="1191"/>
                    <a:pt x="5929" y="1191"/>
                  </a:cubicBezTo>
                  <a:cubicBezTo>
                    <a:pt x="5525" y="1215"/>
                    <a:pt x="5132" y="1405"/>
                    <a:pt x="4882" y="1739"/>
                  </a:cubicBezTo>
                  <a:cubicBezTo>
                    <a:pt x="4882" y="1739"/>
                    <a:pt x="4870" y="1739"/>
                    <a:pt x="4870" y="1751"/>
                  </a:cubicBezTo>
                  <a:cubicBezTo>
                    <a:pt x="4596" y="1453"/>
                    <a:pt x="4215" y="1274"/>
                    <a:pt x="3798" y="1274"/>
                  </a:cubicBezTo>
                  <a:cubicBezTo>
                    <a:pt x="3453" y="1274"/>
                    <a:pt x="3143" y="1393"/>
                    <a:pt x="2893" y="1608"/>
                  </a:cubicBezTo>
                  <a:cubicBezTo>
                    <a:pt x="3250" y="846"/>
                    <a:pt x="4024" y="322"/>
                    <a:pt x="4894" y="322"/>
                  </a:cubicBezTo>
                  <a:close/>
                  <a:moveTo>
                    <a:pt x="2310" y="4430"/>
                  </a:moveTo>
                  <a:lnTo>
                    <a:pt x="2310" y="4430"/>
                  </a:lnTo>
                  <a:cubicBezTo>
                    <a:pt x="1726" y="5334"/>
                    <a:pt x="1369" y="6489"/>
                    <a:pt x="1357" y="7537"/>
                  </a:cubicBezTo>
                  <a:cubicBezTo>
                    <a:pt x="1146" y="7654"/>
                    <a:pt x="878" y="7684"/>
                    <a:pt x="652" y="7684"/>
                  </a:cubicBezTo>
                  <a:cubicBezTo>
                    <a:pt x="534" y="7684"/>
                    <a:pt x="427" y="7676"/>
                    <a:pt x="345" y="7668"/>
                  </a:cubicBezTo>
                  <a:cubicBezTo>
                    <a:pt x="703" y="6227"/>
                    <a:pt x="1357" y="5334"/>
                    <a:pt x="1857" y="4834"/>
                  </a:cubicBezTo>
                  <a:cubicBezTo>
                    <a:pt x="2024" y="4668"/>
                    <a:pt x="2179" y="4537"/>
                    <a:pt x="2310" y="4430"/>
                  </a:cubicBezTo>
                  <a:close/>
                  <a:moveTo>
                    <a:pt x="7501" y="4430"/>
                  </a:moveTo>
                  <a:cubicBezTo>
                    <a:pt x="7644" y="4537"/>
                    <a:pt x="7799" y="4668"/>
                    <a:pt x="7953" y="4834"/>
                  </a:cubicBezTo>
                  <a:cubicBezTo>
                    <a:pt x="8454" y="5334"/>
                    <a:pt x="9132" y="6251"/>
                    <a:pt x="9466" y="7680"/>
                  </a:cubicBezTo>
                  <a:cubicBezTo>
                    <a:pt x="9400" y="7687"/>
                    <a:pt x="9313" y="7693"/>
                    <a:pt x="9214" y="7693"/>
                  </a:cubicBezTo>
                  <a:cubicBezTo>
                    <a:pt x="8988" y="7693"/>
                    <a:pt x="8701" y="7661"/>
                    <a:pt x="8477" y="7537"/>
                  </a:cubicBezTo>
                  <a:cubicBezTo>
                    <a:pt x="8454" y="6466"/>
                    <a:pt x="8084" y="5323"/>
                    <a:pt x="7501" y="4430"/>
                  </a:cubicBezTo>
                  <a:close/>
                  <a:moveTo>
                    <a:pt x="3727" y="10192"/>
                  </a:moveTo>
                  <a:cubicBezTo>
                    <a:pt x="3965" y="10192"/>
                    <a:pt x="4155" y="10335"/>
                    <a:pt x="4215" y="10549"/>
                  </a:cubicBezTo>
                  <a:lnTo>
                    <a:pt x="2548" y="10549"/>
                  </a:lnTo>
                  <a:cubicBezTo>
                    <a:pt x="2619" y="10335"/>
                    <a:pt x="2822" y="10192"/>
                    <a:pt x="3036" y="10192"/>
                  </a:cubicBezTo>
                  <a:close/>
                  <a:moveTo>
                    <a:pt x="6930" y="4132"/>
                  </a:moveTo>
                  <a:cubicBezTo>
                    <a:pt x="7692" y="5049"/>
                    <a:pt x="8192" y="6406"/>
                    <a:pt x="8192" y="7644"/>
                  </a:cubicBezTo>
                  <a:cubicBezTo>
                    <a:pt x="8156" y="8513"/>
                    <a:pt x="7799" y="9359"/>
                    <a:pt x="7180" y="9966"/>
                  </a:cubicBezTo>
                  <a:cubicBezTo>
                    <a:pt x="7060" y="9906"/>
                    <a:pt x="6930" y="9859"/>
                    <a:pt x="6787" y="9859"/>
                  </a:cubicBezTo>
                  <a:lnTo>
                    <a:pt x="6108" y="9859"/>
                  </a:lnTo>
                  <a:cubicBezTo>
                    <a:pt x="5703" y="9859"/>
                    <a:pt x="5358" y="10156"/>
                    <a:pt x="5286" y="10549"/>
                  </a:cubicBezTo>
                  <a:lnTo>
                    <a:pt x="4560" y="10549"/>
                  </a:lnTo>
                  <a:cubicBezTo>
                    <a:pt x="4489" y="10156"/>
                    <a:pt x="4143" y="9859"/>
                    <a:pt x="3739" y="9859"/>
                  </a:cubicBezTo>
                  <a:lnTo>
                    <a:pt x="3048" y="9859"/>
                  </a:lnTo>
                  <a:cubicBezTo>
                    <a:pt x="2905" y="9859"/>
                    <a:pt x="2774" y="9894"/>
                    <a:pt x="2667" y="9966"/>
                  </a:cubicBezTo>
                  <a:cubicBezTo>
                    <a:pt x="2036" y="9359"/>
                    <a:pt x="1679" y="8525"/>
                    <a:pt x="1679" y="7644"/>
                  </a:cubicBezTo>
                  <a:cubicBezTo>
                    <a:pt x="1679" y="6406"/>
                    <a:pt x="2179" y="5061"/>
                    <a:pt x="2953" y="4132"/>
                  </a:cubicBezTo>
                  <a:cubicBezTo>
                    <a:pt x="2989" y="4180"/>
                    <a:pt x="3036" y="4239"/>
                    <a:pt x="3084" y="4275"/>
                  </a:cubicBezTo>
                  <a:cubicBezTo>
                    <a:pt x="2655" y="5049"/>
                    <a:pt x="2393" y="6049"/>
                    <a:pt x="2393" y="6954"/>
                  </a:cubicBezTo>
                  <a:cubicBezTo>
                    <a:pt x="2393" y="8442"/>
                    <a:pt x="3548" y="9668"/>
                    <a:pt x="4941" y="9668"/>
                  </a:cubicBezTo>
                  <a:cubicBezTo>
                    <a:pt x="6346" y="9668"/>
                    <a:pt x="7489" y="8442"/>
                    <a:pt x="7489" y="6954"/>
                  </a:cubicBezTo>
                  <a:cubicBezTo>
                    <a:pt x="7489" y="6525"/>
                    <a:pt x="7430" y="6096"/>
                    <a:pt x="7322" y="5644"/>
                  </a:cubicBezTo>
                  <a:cubicBezTo>
                    <a:pt x="7312" y="5569"/>
                    <a:pt x="7234" y="5523"/>
                    <a:pt x="7158" y="5523"/>
                  </a:cubicBezTo>
                  <a:cubicBezTo>
                    <a:pt x="7149" y="5523"/>
                    <a:pt x="7140" y="5524"/>
                    <a:pt x="7132" y="5525"/>
                  </a:cubicBezTo>
                  <a:cubicBezTo>
                    <a:pt x="7037" y="5549"/>
                    <a:pt x="7001" y="5632"/>
                    <a:pt x="7013" y="5727"/>
                  </a:cubicBezTo>
                  <a:cubicBezTo>
                    <a:pt x="7120" y="6144"/>
                    <a:pt x="7156" y="6561"/>
                    <a:pt x="7156" y="6954"/>
                  </a:cubicBezTo>
                  <a:cubicBezTo>
                    <a:pt x="7156" y="8287"/>
                    <a:pt x="6168" y="9359"/>
                    <a:pt x="4941" y="9359"/>
                  </a:cubicBezTo>
                  <a:cubicBezTo>
                    <a:pt x="3727" y="9359"/>
                    <a:pt x="2727" y="8287"/>
                    <a:pt x="2727" y="6954"/>
                  </a:cubicBezTo>
                  <a:cubicBezTo>
                    <a:pt x="2727" y="6120"/>
                    <a:pt x="2953" y="5215"/>
                    <a:pt x="3334" y="4501"/>
                  </a:cubicBezTo>
                  <a:cubicBezTo>
                    <a:pt x="3762" y="4858"/>
                    <a:pt x="4334" y="5084"/>
                    <a:pt x="4941" y="5084"/>
                  </a:cubicBezTo>
                  <a:cubicBezTo>
                    <a:pt x="5548" y="5084"/>
                    <a:pt x="6120" y="4858"/>
                    <a:pt x="6549" y="4501"/>
                  </a:cubicBezTo>
                  <a:cubicBezTo>
                    <a:pt x="6644" y="4668"/>
                    <a:pt x="6727" y="4846"/>
                    <a:pt x="6787" y="5037"/>
                  </a:cubicBezTo>
                  <a:cubicBezTo>
                    <a:pt x="6822" y="5096"/>
                    <a:pt x="6882" y="5144"/>
                    <a:pt x="6941" y="5144"/>
                  </a:cubicBezTo>
                  <a:cubicBezTo>
                    <a:pt x="6953" y="5144"/>
                    <a:pt x="6989" y="5144"/>
                    <a:pt x="7001" y="5132"/>
                  </a:cubicBezTo>
                  <a:cubicBezTo>
                    <a:pt x="7084" y="5096"/>
                    <a:pt x="7120" y="5013"/>
                    <a:pt x="7084" y="4918"/>
                  </a:cubicBezTo>
                  <a:cubicBezTo>
                    <a:pt x="7001" y="4691"/>
                    <a:pt x="6894" y="4477"/>
                    <a:pt x="6787" y="4275"/>
                  </a:cubicBezTo>
                  <a:cubicBezTo>
                    <a:pt x="6834" y="4239"/>
                    <a:pt x="6882" y="4180"/>
                    <a:pt x="6930" y="4132"/>
                  </a:cubicBezTo>
                  <a:close/>
                  <a:moveTo>
                    <a:pt x="6787" y="10192"/>
                  </a:moveTo>
                  <a:cubicBezTo>
                    <a:pt x="7025" y="10192"/>
                    <a:pt x="7227" y="10335"/>
                    <a:pt x="7287" y="10549"/>
                  </a:cubicBezTo>
                  <a:lnTo>
                    <a:pt x="5620" y="10549"/>
                  </a:lnTo>
                  <a:cubicBezTo>
                    <a:pt x="5691" y="10335"/>
                    <a:pt x="5882" y="10192"/>
                    <a:pt x="6108" y="10192"/>
                  </a:cubicBezTo>
                  <a:close/>
                  <a:moveTo>
                    <a:pt x="4929" y="0"/>
                  </a:moveTo>
                  <a:cubicBezTo>
                    <a:pt x="3524" y="0"/>
                    <a:pt x="2381" y="1143"/>
                    <a:pt x="2381" y="2536"/>
                  </a:cubicBezTo>
                  <a:cubicBezTo>
                    <a:pt x="2381" y="3001"/>
                    <a:pt x="2500" y="3429"/>
                    <a:pt x="2727" y="3810"/>
                  </a:cubicBezTo>
                  <a:cubicBezTo>
                    <a:pt x="2548" y="3894"/>
                    <a:pt x="2131" y="4132"/>
                    <a:pt x="1667" y="4596"/>
                  </a:cubicBezTo>
                  <a:cubicBezTo>
                    <a:pt x="1107" y="5156"/>
                    <a:pt x="369" y="6156"/>
                    <a:pt x="12" y="7775"/>
                  </a:cubicBezTo>
                  <a:cubicBezTo>
                    <a:pt x="0" y="7823"/>
                    <a:pt x="12" y="7870"/>
                    <a:pt x="36" y="7894"/>
                  </a:cubicBezTo>
                  <a:cubicBezTo>
                    <a:pt x="60" y="7930"/>
                    <a:pt x="95" y="7954"/>
                    <a:pt x="131" y="7978"/>
                  </a:cubicBezTo>
                  <a:cubicBezTo>
                    <a:pt x="155" y="7978"/>
                    <a:pt x="369" y="8013"/>
                    <a:pt x="655" y="8013"/>
                  </a:cubicBezTo>
                  <a:cubicBezTo>
                    <a:pt x="881" y="8013"/>
                    <a:pt x="1143" y="7990"/>
                    <a:pt x="1381" y="7894"/>
                  </a:cubicBezTo>
                  <a:cubicBezTo>
                    <a:pt x="1441" y="8752"/>
                    <a:pt x="1822" y="9561"/>
                    <a:pt x="2429" y="10156"/>
                  </a:cubicBezTo>
                  <a:cubicBezTo>
                    <a:pt x="2310" y="10311"/>
                    <a:pt x="2238" y="10490"/>
                    <a:pt x="2238" y="10692"/>
                  </a:cubicBezTo>
                  <a:cubicBezTo>
                    <a:pt x="2238" y="10787"/>
                    <a:pt x="2310" y="10859"/>
                    <a:pt x="2393" y="10859"/>
                  </a:cubicBezTo>
                  <a:lnTo>
                    <a:pt x="7501" y="10859"/>
                  </a:lnTo>
                  <a:cubicBezTo>
                    <a:pt x="7596" y="10859"/>
                    <a:pt x="7668" y="10787"/>
                    <a:pt x="7668" y="10692"/>
                  </a:cubicBezTo>
                  <a:cubicBezTo>
                    <a:pt x="7668" y="10490"/>
                    <a:pt x="7596" y="10311"/>
                    <a:pt x="7477" y="10156"/>
                  </a:cubicBezTo>
                  <a:cubicBezTo>
                    <a:pt x="8084" y="9549"/>
                    <a:pt x="8454" y="8752"/>
                    <a:pt x="8513" y="7894"/>
                  </a:cubicBezTo>
                  <a:cubicBezTo>
                    <a:pt x="8751" y="7990"/>
                    <a:pt x="9025" y="8013"/>
                    <a:pt x="9239" y="8013"/>
                  </a:cubicBezTo>
                  <a:cubicBezTo>
                    <a:pt x="9525" y="8013"/>
                    <a:pt x="9751" y="7978"/>
                    <a:pt x="9763" y="7978"/>
                  </a:cubicBezTo>
                  <a:cubicBezTo>
                    <a:pt x="9811" y="7954"/>
                    <a:pt x="9835" y="7942"/>
                    <a:pt x="9870" y="7894"/>
                  </a:cubicBezTo>
                  <a:cubicBezTo>
                    <a:pt x="9847" y="7859"/>
                    <a:pt x="9847" y="7811"/>
                    <a:pt x="9847" y="7775"/>
                  </a:cubicBezTo>
                  <a:cubicBezTo>
                    <a:pt x="9489" y="6156"/>
                    <a:pt x="8739" y="5156"/>
                    <a:pt x="8192" y="4596"/>
                  </a:cubicBezTo>
                  <a:cubicBezTo>
                    <a:pt x="7727" y="4132"/>
                    <a:pt x="7311" y="3894"/>
                    <a:pt x="7132" y="3810"/>
                  </a:cubicBezTo>
                  <a:cubicBezTo>
                    <a:pt x="7334" y="3429"/>
                    <a:pt x="7477" y="3001"/>
                    <a:pt x="7477" y="2536"/>
                  </a:cubicBezTo>
                  <a:cubicBezTo>
                    <a:pt x="7477" y="1143"/>
                    <a:pt x="6334" y="0"/>
                    <a:pt x="492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37" name="Google Shape;11860;p81">
              <a:extLst>
                <a:ext uri="{FF2B5EF4-FFF2-40B4-BE49-F238E27FC236}">
                  <a16:creationId xmlns:a16="http://schemas.microsoft.com/office/drawing/2014/main" id="{FD576BBA-DC51-F6E5-8450-751820D2983F}"/>
                </a:ext>
              </a:extLst>
            </p:cNvPr>
            <p:cNvSpPr/>
            <p:nvPr/>
          </p:nvSpPr>
          <p:spPr>
            <a:xfrm>
              <a:off x="1524045" y="1565810"/>
              <a:ext cx="32416" cy="37376"/>
            </a:xfrm>
            <a:custGeom>
              <a:avLst/>
              <a:gdLst/>
              <a:ahLst/>
              <a:cxnLst/>
              <a:rect l="l" t="t" r="r" b="b"/>
              <a:pathLst>
                <a:path w="1013" h="1168" extrusionOk="0">
                  <a:moveTo>
                    <a:pt x="524" y="322"/>
                  </a:moveTo>
                  <a:cubicBezTo>
                    <a:pt x="631" y="322"/>
                    <a:pt x="703" y="393"/>
                    <a:pt x="703" y="500"/>
                  </a:cubicBezTo>
                  <a:lnTo>
                    <a:pt x="703" y="667"/>
                  </a:lnTo>
                  <a:cubicBezTo>
                    <a:pt x="703" y="774"/>
                    <a:pt x="631" y="846"/>
                    <a:pt x="524" y="846"/>
                  </a:cubicBezTo>
                  <a:cubicBezTo>
                    <a:pt x="417" y="846"/>
                    <a:pt x="346" y="774"/>
                    <a:pt x="346" y="667"/>
                  </a:cubicBezTo>
                  <a:lnTo>
                    <a:pt x="346" y="500"/>
                  </a:lnTo>
                  <a:cubicBezTo>
                    <a:pt x="346" y="393"/>
                    <a:pt x="417" y="322"/>
                    <a:pt x="524" y="322"/>
                  </a:cubicBezTo>
                  <a:close/>
                  <a:moveTo>
                    <a:pt x="512" y="0"/>
                  </a:moveTo>
                  <a:cubicBezTo>
                    <a:pt x="227" y="0"/>
                    <a:pt x="0" y="227"/>
                    <a:pt x="0" y="500"/>
                  </a:cubicBezTo>
                  <a:lnTo>
                    <a:pt x="0" y="667"/>
                  </a:lnTo>
                  <a:cubicBezTo>
                    <a:pt x="0" y="953"/>
                    <a:pt x="227" y="1167"/>
                    <a:pt x="512" y="1167"/>
                  </a:cubicBezTo>
                  <a:cubicBezTo>
                    <a:pt x="786" y="1167"/>
                    <a:pt x="1012" y="953"/>
                    <a:pt x="1012" y="667"/>
                  </a:cubicBezTo>
                  <a:lnTo>
                    <a:pt x="1012" y="500"/>
                  </a:lnTo>
                  <a:cubicBezTo>
                    <a:pt x="1012" y="227"/>
                    <a:pt x="786" y="0"/>
                    <a:pt x="51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40" name="Google Shape;11861;p81">
              <a:extLst>
                <a:ext uri="{FF2B5EF4-FFF2-40B4-BE49-F238E27FC236}">
                  <a16:creationId xmlns:a16="http://schemas.microsoft.com/office/drawing/2014/main" id="{00A55558-0DBC-0774-AAA2-1E8C5C853C9C}"/>
                </a:ext>
              </a:extLst>
            </p:cNvPr>
            <p:cNvSpPr/>
            <p:nvPr/>
          </p:nvSpPr>
          <p:spPr>
            <a:xfrm>
              <a:off x="1589965" y="1565810"/>
              <a:ext cx="32416" cy="37376"/>
            </a:xfrm>
            <a:custGeom>
              <a:avLst/>
              <a:gdLst/>
              <a:ahLst/>
              <a:cxnLst/>
              <a:rect l="l" t="t" r="r" b="b"/>
              <a:pathLst>
                <a:path w="1013" h="1168" extrusionOk="0">
                  <a:moveTo>
                    <a:pt x="500" y="322"/>
                  </a:moveTo>
                  <a:cubicBezTo>
                    <a:pt x="607" y="322"/>
                    <a:pt x="679" y="393"/>
                    <a:pt x="679" y="500"/>
                  </a:cubicBezTo>
                  <a:lnTo>
                    <a:pt x="679" y="667"/>
                  </a:lnTo>
                  <a:cubicBezTo>
                    <a:pt x="679" y="774"/>
                    <a:pt x="607" y="846"/>
                    <a:pt x="500" y="846"/>
                  </a:cubicBezTo>
                  <a:cubicBezTo>
                    <a:pt x="393" y="846"/>
                    <a:pt x="322" y="774"/>
                    <a:pt x="322" y="667"/>
                  </a:cubicBezTo>
                  <a:lnTo>
                    <a:pt x="322" y="500"/>
                  </a:lnTo>
                  <a:cubicBezTo>
                    <a:pt x="322" y="393"/>
                    <a:pt x="393" y="322"/>
                    <a:pt x="500" y="322"/>
                  </a:cubicBezTo>
                  <a:close/>
                  <a:moveTo>
                    <a:pt x="500" y="0"/>
                  </a:moveTo>
                  <a:cubicBezTo>
                    <a:pt x="215" y="0"/>
                    <a:pt x="0" y="227"/>
                    <a:pt x="0" y="500"/>
                  </a:cubicBezTo>
                  <a:lnTo>
                    <a:pt x="0" y="667"/>
                  </a:lnTo>
                  <a:cubicBezTo>
                    <a:pt x="0" y="953"/>
                    <a:pt x="215" y="1167"/>
                    <a:pt x="500" y="1167"/>
                  </a:cubicBezTo>
                  <a:cubicBezTo>
                    <a:pt x="786" y="1167"/>
                    <a:pt x="1012" y="953"/>
                    <a:pt x="1012" y="667"/>
                  </a:cubicBezTo>
                  <a:lnTo>
                    <a:pt x="1012" y="500"/>
                  </a:lnTo>
                  <a:cubicBezTo>
                    <a:pt x="988" y="227"/>
                    <a:pt x="774" y="0"/>
                    <a:pt x="50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41" name="Google Shape;11862;p81">
              <a:extLst>
                <a:ext uri="{FF2B5EF4-FFF2-40B4-BE49-F238E27FC236}">
                  <a16:creationId xmlns:a16="http://schemas.microsoft.com/office/drawing/2014/main" id="{1D43DACC-734C-BC3A-3A70-5FFF529ABF1C}"/>
                </a:ext>
              </a:extLst>
            </p:cNvPr>
            <p:cNvSpPr/>
            <p:nvPr/>
          </p:nvSpPr>
          <p:spPr>
            <a:xfrm>
              <a:off x="1551085" y="1598386"/>
              <a:ext cx="43488" cy="42496"/>
            </a:xfrm>
            <a:custGeom>
              <a:avLst/>
              <a:gdLst/>
              <a:ahLst/>
              <a:cxnLst/>
              <a:rect l="l" t="t" r="r" b="b"/>
              <a:pathLst>
                <a:path w="1359" h="1328" extrusionOk="0">
                  <a:moveTo>
                    <a:pt x="691" y="352"/>
                  </a:moveTo>
                  <a:lnTo>
                    <a:pt x="977" y="542"/>
                  </a:lnTo>
                  <a:lnTo>
                    <a:pt x="691" y="911"/>
                  </a:lnTo>
                  <a:lnTo>
                    <a:pt x="406" y="542"/>
                  </a:lnTo>
                  <a:lnTo>
                    <a:pt x="691" y="352"/>
                  </a:lnTo>
                  <a:close/>
                  <a:moveTo>
                    <a:pt x="685" y="0"/>
                  </a:moveTo>
                  <a:cubicBezTo>
                    <a:pt x="656" y="0"/>
                    <a:pt x="626" y="6"/>
                    <a:pt x="596" y="18"/>
                  </a:cubicBezTo>
                  <a:lnTo>
                    <a:pt x="96" y="364"/>
                  </a:lnTo>
                  <a:cubicBezTo>
                    <a:pt x="60" y="399"/>
                    <a:pt x="37" y="423"/>
                    <a:pt x="25" y="471"/>
                  </a:cubicBezTo>
                  <a:cubicBezTo>
                    <a:pt x="1" y="518"/>
                    <a:pt x="25" y="554"/>
                    <a:pt x="48" y="590"/>
                  </a:cubicBezTo>
                  <a:lnTo>
                    <a:pt x="560" y="1268"/>
                  </a:lnTo>
                  <a:cubicBezTo>
                    <a:pt x="584" y="1316"/>
                    <a:pt x="632" y="1328"/>
                    <a:pt x="691" y="1328"/>
                  </a:cubicBezTo>
                  <a:cubicBezTo>
                    <a:pt x="739" y="1328"/>
                    <a:pt x="799" y="1304"/>
                    <a:pt x="822" y="1268"/>
                  </a:cubicBezTo>
                  <a:lnTo>
                    <a:pt x="1322" y="590"/>
                  </a:lnTo>
                  <a:cubicBezTo>
                    <a:pt x="1358" y="554"/>
                    <a:pt x="1358" y="518"/>
                    <a:pt x="1358" y="471"/>
                  </a:cubicBezTo>
                  <a:cubicBezTo>
                    <a:pt x="1358" y="423"/>
                    <a:pt x="1334" y="399"/>
                    <a:pt x="1287" y="364"/>
                  </a:cubicBezTo>
                  <a:lnTo>
                    <a:pt x="775" y="18"/>
                  </a:lnTo>
                  <a:cubicBezTo>
                    <a:pt x="745" y="6"/>
                    <a:pt x="715" y="0"/>
                    <a:pt x="68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42" name="Google Shape;11863;p81">
            <a:extLst>
              <a:ext uri="{FF2B5EF4-FFF2-40B4-BE49-F238E27FC236}">
                <a16:creationId xmlns:a16="http://schemas.microsoft.com/office/drawing/2014/main" id="{F720FDF0-4A40-2718-498B-AF5A733E97A7}"/>
              </a:ext>
            </a:extLst>
          </p:cNvPr>
          <p:cNvGrpSpPr/>
          <p:nvPr/>
        </p:nvGrpSpPr>
        <p:grpSpPr>
          <a:xfrm>
            <a:off x="9691148" y="3831792"/>
            <a:ext cx="695040" cy="694208"/>
            <a:chOff x="4697389" y="1500658"/>
            <a:chExt cx="347520" cy="347104"/>
          </a:xfrm>
          <a:solidFill>
            <a:srgbClr val="00B050"/>
          </a:solidFill>
        </p:grpSpPr>
        <p:sp>
          <p:nvSpPr>
            <p:cNvPr id="143" name="Google Shape;11864;p81">
              <a:extLst>
                <a:ext uri="{FF2B5EF4-FFF2-40B4-BE49-F238E27FC236}">
                  <a16:creationId xmlns:a16="http://schemas.microsoft.com/office/drawing/2014/main" id="{FE8F002F-6C82-66FA-5CEA-733734CD1380}"/>
                </a:ext>
              </a:extLst>
            </p:cNvPr>
            <p:cNvSpPr/>
            <p:nvPr/>
          </p:nvSpPr>
          <p:spPr>
            <a:xfrm>
              <a:off x="4697389" y="1500658"/>
              <a:ext cx="347520" cy="347104"/>
            </a:xfrm>
            <a:custGeom>
              <a:avLst/>
              <a:gdLst/>
              <a:ahLst/>
              <a:cxnLst/>
              <a:rect l="l" t="t" r="r" b="b"/>
              <a:pathLst>
                <a:path w="10860" h="10847" extrusionOk="0">
                  <a:moveTo>
                    <a:pt x="2082" y="1011"/>
                  </a:moveTo>
                  <a:cubicBezTo>
                    <a:pt x="2474" y="1011"/>
                    <a:pt x="2807" y="1244"/>
                    <a:pt x="2977" y="1608"/>
                  </a:cubicBezTo>
                  <a:cubicBezTo>
                    <a:pt x="2560" y="1810"/>
                    <a:pt x="2191" y="2084"/>
                    <a:pt x="1846" y="2405"/>
                  </a:cubicBezTo>
                  <a:cubicBezTo>
                    <a:pt x="1691" y="2560"/>
                    <a:pt x="1548" y="2703"/>
                    <a:pt x="1417" y="2858"/>
                  </a:cubicBezTo>
                  <a:cubicBezTo>
                    <a:pt x="1156" y="2656"/>
                    <a:pt x="1001" y="2358"/>
                    <a:pt x="1001" y="2036"/>
                  </a:cubicBezTo>
                  <a:cubicBezTo>
                    <a:pt x="1001" y="1465"/>
                    <a:pt x="1453" y="1012"/>
                    <a:pt x="2025" y="1012"/>
                  </a:cubicBezTo>
                  <a:cubicBezTo>
                    <a:pt x="2044" y="1011"/>
                    <a:pt x="2063" y="1011"/>
                    <a:pt x="2082" y="1011"/>
                  </a:cubicBezTo>
                  <a:close/>
                  <a:moveTo>
                    <a:pt x="2025" y="310"/>
                  </a:moveTo>
                  <a:cubicBezTo>
                    <a:pt x="2703" y="310"/>
                    <a:pt x="3322" y="715"/>
                    <a:pt x="3584" y="1322"/>
                  </a:cubicBezTo>
                  <a:cubicBezTo>
                    <a:pt x="3465" y="1370"/>
                    <a:pt x="3358" y="1405"/>
                    <a:pt x="3239" y="1453"/>
                  </a:cubicBezTo>
                  <a:cubicBezTo>
                    <a:pt x="3025" y="977"/>
                    <a:pt x="2549" y="667"/>
                    <a:pt x="2013" y="667"/>
                  </a:cubicBezTo>
                  <a:cubicBezTo>
                    <a:pt x="1263" y="667"/>
                    <a:pt x="655" y="1274"/>
                    <a:pt x="655" y="2024"/>
                  </a:cubicBezTo>
                  <a:cubicBezTo>
                    <a:pt x="655" y="2453"/>
                    <a:pt x="858" y="2834"/>
                    <a:pt x="1191" y="3096"/>
                  </a:cubicBezTo>
                  <a:cubicBezTo>
                    <a:pt x="1120" y="3191"/>
                    <a:pt x="1060" y="3287"/>
                    <a:pt x="977" y="3394"/>
                  </a:cubicBezTo>
                  <a:cubicBezTo>
                    <a:pt x="584" y="3072"/>
                    <a:pt x="310" y="2572"/>
                    <a:pt x="310" y="2024"/>
                  </a:cubicBezTo>
                  <a:cubicBezTo>
                    <a:pt x="310" y="1084"/>
                    <a:pt x="1084" y="310"/>
                    <a:pt x="2025" y="310"/>
                  </a:cubicBezTo>
                  <a:close/>
                  <a:moveTo>
                    <a:pt x="8823" y="310"/>
                  </a:moveTo>
                  <a:cubicBezTo>
                    <a:pt x="9764" y="310"/>
                    <a:pt x="10538" y="1084"/>
                    <a:pt x="10538" y="2024"/>
                  </a:cubicBezTo>
                  <a:cubicBezTo>
                    <a:pt x="10538" y="2572"/>
                    <a:pt x="10264" y="3072"/>
                    <a:pt x="9835" y="3406"/>
                  </a:cubicBezTo>
                  <a:cubicBezTo>
                    <a:pt x="9776" y="3298"/>
                    <a:pt x="9704" y="3191"/>
                    <a:pt x="9633" y="3108"/>
                  </a:cubicBezTo>
                  <a:cubicBezTo>
                    <a:pt x="9954" y="2858"/>
                    <a:pt x="10157" y="2453"/>
                    <a:pt x="10157" y="2036"/>
                  </a:cubicBezTo>
                  <a:cubicBezTo>
                    <a:pt x="10157" y="1858"/>
                    <a:pt x="10133" y="1679"/>
                    <a:pt x="10061" y="1513"/>
                  </a:cubicBezTo>
                  <a:cubicBezTo>
                    <a:pt x="10034" y="1458"/>
                    <a:pt x="9965" y="1417"/>
                    <a:pt x="9902" y="1417"/>
                  </a:cubicBezTo>
                  <a:cubicBezTo>
                    <a:pt x="9882" y="1417"/>
                    <a:pt x="9864" y="1421"/>
                    <a:pt x="9847" y="1429"/>
                  </a:cubicBezTo>
                  <a:cubicBezTo>
                    <a:pt x="9776" y="1453"/>
                    <a:pt x="9728" y="1560"/>
                    <a:pt x="9764" y="1632"/>
                  </a:cubicBezTo>
                  <a:cubicBezTo>
                    <a:pt x="9823" y="1763"/>
                    <a:pt x="9835" y="1905"/>
                    <a:pt x="9835" y="2036"/>
                  </a:cubicBezTo>
                  <a:cubicBezTo>
                    <a:pt x="9835" y="2358"/>
                    <a:pt x="9680" y="2656"/>
                    <a:pt x="9418" y="2858"/>
                  </a:cubicBezTo>
                  <a:cubicBezTo>
                    <a:pt x="9287" y="2703"/>
                    <a:pt x="9145" y="2536"/>
                    <a:pt x="8990" y="2405"/>
                  </a:cubicBezTo>
                  <a:cubicBezTo>
                    <a:pt x="8645" y="2096"/>
                    <a:pt x="8252" y="1822"/>
                    <a:pt x="7859" y="1608"/>
                  </a:cubicBezTo>
                  <a:cubicBezTo>
                    <a:pt x="8014" y="1227"/>
                    <a:pt x="8395" y="989"/>
                    <a:pt x="8787" y="989"/>
                  </a:cubicBezTo>
                  <a:cubicBezTo>
                    <a:pt x="8966" y="989"/>
                    <a:pt x="9168" y="1036"/>
                    <a:pt x="9311" y="1143"/>
                  </a:cubicBezTo>
                  <a:cubicBezTo>
                    <a:pt x="9334" y="1158"/>
                    <a:pt x="9360" y="1165"/>
                    <a:pt x="9386" y="1165"/>
                  </a:cubicBezTo>
                  <a:cubicBezTo>
                    <a:pt x="9444" y="1165"/>
                    <a:pt x="9505" y="1133"/>
                    <a:pt x="9538" y="1084"/>
                  </a:cubicBezTo>
                  <a:cubicBezTo>
                    <a:pt x="9585" y="1012"/>
                    <a:pt x="9549" y="905"/>
                    <a:pt x="9478" y="858"/>
                  </a:cubicBezTo>
                  <a:cubicBezTo>
                    <a:pt x="9264" y="739"/>
                    <a:pt x="9026" y="667"/>
                    <a:pt x="8787" y="667"/>
                  </a:cubicBezTo>
                  <a:cubicBezTo>
                    <a:pt x="8252" y="667"/>
                    <a:pt x="7775" y="977"/>
                    <a:pt x="7561" y="1453"/>
                  </a:cubicBezTo>
                  <a:cubicBezTo>
                    <a:pt x="7454" y="1405"/>
                    <a:pt x="7335" y="1370"/>
                    <a:pt x="7216" y="1322"/>
                  </a:cubicBezTo>
                  <a:cubicBezTo>
                    <a:pt x="7525" y="727"/>
                    <a:pt x="8156" y="310"/>
                    <a:pt x="8823" y="310"/>
                  </a:cubicBezTo>
                  <a:close/>
                  <a:moveTo>
                    <a:pt x="5430" y="6775"/>
                  </a:moveTo>
                  <a:cubicBezTo>
                    <a:pt x="5692" y="6775"/>
                    <a:pt x="5954" y="6882"/>
                    <a:pt x="6144" y="7073"/>
                  </a:cubicBezTo>
                  <a:cubicBezTo>
                    <a:pt x="6323" y="7275"/>
                    <a:pt x="6430" y="7525"/>
                    <a:pt x="6418" y="7787"/>
                  </a:cubicBezTo>
                  <a:lnTo>
                    <a:pt x="6359" y="9204"/>
                  </a:lnTo>
                  <a:cubicBezTo>
                    <a:pt x="6097" y="9299"/>
                    <a:pt x="5775" y="9335"/>
                    <a:pt x="5430" y="9335"/>
                  </a:cubicBezTo>
                  <a:cubicBezTo>
                    <a:pt x="5085" y="9335"/>
                    <a:pt x="4763" y="9299"/>
                    <a:pt x="4513" y="9204"/>
                  </a:cubicBezTo>
                  <a:lnTo>
                    <a:pt x="4454" y="7787"/>
                  </a:lnTo>
                  <a:cubicBezTo>
                    <a:pt x="4430" y="7525"/>
                    <a:pt x="4537" y="7275"/>
                    <a:pt x="4715" y="7073"/>
                  </a:cubicBezTo>
                  <a:cubicBezTo>
                    <a:pt x="4906" y="6882"/>
                    <a:pt x="5168" y="6775"/>
                    <a:pt x="5430" y="6775"/>
                  </a:cubicBezTo>
                  <a:close/>
                  <a:moveTo>
                    <a:pt x="5430" y="1334"/>
                  </a:moveTo>
                  <a:cubicBezTo>
                    <a:pt x="8061" y="1334"/>
                    <a:pt x="10204" y="3322"/>
                    <a:pt x="10204" y="5775"/>
                  </a:cubicBezTo>
                  <a:cubicBezTo>
                    <a:pt x="10204" y="6823"/>
                    <a:pt x="9811" y="7835"/>
                    <a:pt x="9073" y="8644"/>
                  </a:cubicBezTo>
                  <a:cubicBezTo>
                    <a:pt x="8418" y="9359"/>
                    <a:pt x="7549" y="9859"/>
                    <a:pt x="6573" y="10085"/>
                  </a:cubicBezTo>
                  <a:cubicBezTo>
                    <a:pt x="6620" y="9966"/>
                    <a:pt x="6656" y="9835"/>
                    <a:pt x="6656" y="9704"/>
                  </a:cubicBezTo>
                  <a:lnTo>
                    <a:pt x="6668" y="9442"/>
                  </a:lnTo>
                  <a:cubicBezTo>
                    <a:pt x="6740" y="9406"/>
                    <a:pt x="6811" y="9371"/>
                    <a:pt x="6894" y="9311"/>
                  </a:cubicBezTo>
                  <a:cubicBezTo>
                    <a:pt x="6966" y="9263"/>
                    <a:pt x="6978" y="9168"/>
                    <a:pt x="6918" y="9085"/>
                  </a:cubicBezTo>
                  <a:cubicBezTo>
                    <a:pt x="6884" y="9044"/>
                    <a:pt x="6843" y="9023"/>
                    <a:pt x="6798" y="9023"/>
                  </a:cubicBezTo>
                  <a:cubicBezTo>
                    <a:pt x="6764" y="9023"/>
                    <a:pt x="6728" y="9035"/>
                    <a:pt x="6692" y="9061"/>
                  </a:cubicBezTo>
                  <a:lnTo>
                    <a:pt x="6680" y="9073"/>
                  </a:lnTo>
                  <a:lnTo>
                    <a:pt x="6728" y="7835"/>
                  </a:lnTo>
                  <a:cubicBezTo>
                    <a:pt x="6740" y="7478"/>
                    <a:pt x="6609" y="7144"/>
                    <a:pt x="6370" y="6882"/>
                  </a:cubicBezTo>
                  <a:cubicBezTo>
                    <a:pt x="6120" y="6632"/>
                    <a:pt x="5787" y="6489"/>
                    <a:pt x="5430" y="6489"/>
                  </a:cubicBezTo>
                  <a:cubicBezTo>
                    <a:pt x="5073" y="6489"/>
                    <a:pt x="4751" y="6632"/>
                    <a:pt x="4489" y="6882"/>
                  </a:cubicBezTo>
                  <a:cubicBezTo>
                    <a:pt x="4239" y="7144"/>
                    <a:pt x="4120" y="7478"/>
                    <a:pt x="4132" y="7835"/>
                  </a:cubicBezTo>
                  <a:lnTo>
                    <a:pt x="4180" y="9073"/>
                  </a:lnTo>
                  <a:lnTo>
                    <a:pt x="4168" y="9061"/>
                  </a:lnTo>
                  <a:cubicBezTo>
                    <a:pt x="4138" y="9041"/>
                    <a:pt x="4104" y="9032"/>
                    <a:pt x="4070" y="9032"/>
                  </a:cubicBezTo>
                  <a:cubicBezTo>
                    <a:pt x="4023" y="9032"/>
                    <a:pt x="3976" y="9050"/>
                    <a:pt x="3942" y="9085"/>
                  </a:cubicBezTo>
                  <a:cubicBezTo>
                    <a:pt x="3894" y="9168"/>
                    <a:pt x="3918" y="9252"/>
                    <a:pt x="3977" y="9311"/>
                  </a:cubicBezTo>
                  <a:cubicBezTo>
                    <a:pt x="4037" y="9359"/>
                    <a:pt x="4108" y="9406"/>
                    <a:pt x="4192" y="9442"/>
                  </a:cubicBezTo>
                  <a:lnTo>
                    <a:pt x="4215" y="9704"/>
                  </a:lnTo>
                  <a:cubicBezTo>
                    <a:pt x="4215" y="9835"/>
                    <a:pt x="4239" y="9966"/>
                    <a:pt x="4287" y="10085"/>
                  </a:cubicBezTo>
                  <a:cubicBezTo>
                    <a:pt x="3322" y="9859"/>
                    <a:pt x="2441" y="9359"/>
                    <a:pt x="1787" y="8644"/>
                  </a:cubicBezTo>
                  <a:cubicBezTo>
                    <a:pt x="1060" y="7835"/>
                    <a:pt x="655" y="6823"/>
                    <a:pt x="655" y="5775"/>
                  </a:cubicBezTo>
                  <a:cubicBezTo>
                    <a:pt x="655" y="3334"/>
                    <a:pt x="2799" y="1334"/>
                    <a:pt x="5430" y="1334"/>
                  </a:cubicBezTo>
                  <a:close/>
                  <a:moveTo>
                    <a:pt x="6335" y="9549"/>
                  </a:moveTo>
                  <a:lnTo>
                    <a:pt x="6335" y="9668"/>
                  </a:lnTo>
                  <a:cubicBezTo>
                    <a:pt x="6323" y="10156"/>
                    <a:pt x="5918" y="10537"/>
                    <a:pt x="5430" y="10537"/>
                  </a:cubicBezTo>
                  <a:cubicBezTo>
                    <a:pt x="4942" y="10537"/>
                    <a:pt x="4549" y="10145"/>
                    <a:pt x="4525" y="9668"/>
                  </a:cubicBezTo>
                  <a:lnTo>
                    <a:pt x="4525" y="9549"/>
                  </a:lnTo>
                  <a:cubicBezTo>
                    <a:pt x="4787" y="9621"/>
                    <a:pt x="5108" y="9668"/>
                    <a:pt x="5430" y="9668"/>
                  </a:cubicBezTo>
                  <a:cubicBezTo>
                    <a:pt x="5763" y="9668"/>
                    <a:pt x="6073" y="9621"/>
                    <a:pt x="6335" y="9549"/>
                  </a:cubicBezTo>
                  <a:close/>
                  <a:moveTo>
                    <a:pt x="2025" y="0"/>
                  </a:moveTo>
                  <a:cubicBezTo>
                    <a:pt x="905" y="0"/>
                    <a:pt x="1" y="905"/>
                    <a:pt x="1" y="2024"/>
                  </a:cubicBezTo>
                  <a:cubicBezTo>
                    <a:pt x="1" y="2679"/>
                    <a:pt x="322" y="3298"/>
                    <a:pt x="846" y="3668"/>
                  </a:cubicBezTo>
                  <a:cubicBezTo>
                    <a:pt x="501" y="4310"/>
                    <a:pt x="322" y="5025"/>
                    <a:pt x="322" y="5751"/>
                  </a:cubicBezTo>
                  <a:cubicBezTo>
                    <a:pt x="322" y="6882"/>
                    <a:pt x="763" y="7978"/>
                    <a:pt x="1548" y="8835"/>
                  </a:cubicBezTo>
                  <a:cubicBezTo>
                    <a:pt x="2310" y="9668"/>
                    <a:pt x="3358" y="10240"/>
                    <a:pt x="4513" y="10430"/>
                  </a:cubicBezTo>
                  <a:cubicBezTo>
                    <a:pt x="4727" y="10680"/>
                    <a:pt x="5061" y="10847"/>
                    <a:pt x="5430" y="10847"/>
                  </a:cubicBezTo>
                  <a:cubicBezTo>
                    <a:pt x="5799" y="10847"/>
                    <a:pt x="6132" y="10680"/>
                    <a:pt x="6359" y="10430"/>
                  </a:cubicBezTo>
                  <a:cubicBezTo>
                    <a:pt x="7502" y="10240"/>
                    <a:pt x="8537" y="9668"/>
                    <a:pt x="9299" y="8835"/>
                  </a:cubicBezTo>
                  <a:cubicBezTo>
                    <a:pt x="10085" y="7978"/>
                    <a:pt x="10526" y="6882"/>
                    <a:pt x="10526" y="5751"/>
                  </a:cubicBezTo>
                  <a:cubicBezTo>
                    <a:pt x="10526" y="5025"/>
                    <a:pt x="10347" y="4310"/>
                    <a:pt x="10002" y="3668"/>
                  </a:cubicBezTo>
                  <a:cubicBezTo>
                    <a:pt x="10538" y="3298"/>
                    <a:pt x="10859" y="2691"/>
                    <a:pt x="10859" y="2024"/>
                  </a:cubicBezTo>
                  <a:cubicBezTo>
                    <a:pt x="10859" y="905"/>
                    <a:pt x="9954" y="0"/>
                    <a:pt x="8835" y="0"/>
                  </a:cubicBezTo>
                  <a:cubicBezTo>
                    <a:pt x="8025" y="0"/>
                    <a:pt x="7287" y="489"/>
                    <a:pt x="6966" y="1227"/>
                  </a:cubicBezTo>
                  <a:cubicBezTo>
                    <a:pt x="6478" y="1084"/>
                    <a:pt x="5954" y="1012"/>
                    <a:pt x="5430" y="1012"/>
                  </a:cubicBezTo>
                  <a:cubicBezTo>
                    <a:pt x="4906" y="1012"/>
                    <a:pt x="4394" y="1084"/>
                    <a:pt x="3894" y="1227"/>
                  </a:cubicBezTo>
                  <a:cubicBezTo>
                    <a:pt x="3584" y="489"/>
                    <a:pt x="2846" y="0"/>
                    <a:pt x="202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44" name="Google Shape;11865;p81">
              <a:extLst>
                <a:ext uri="{FF2B5EF4-FFF2-40B4-BE49-F238E27FC236}">
                  <a16:creationId xmlns:a16="http://schemas.microsoft.com/office/drawing/2014/main" id="{07204106-2977-7DDA-521A-B7ACF599BD24}"/>
                </a:ext>
              </a:extLst>
            </p:cNvPr>
            <p:cNvSpPr/>
            <p:nvPr/>
          </p:nvSpPr>
          <p:spPr>
            <a:xfrm>
              <a:off x="4773581" y="1658002"/>
              <a:ext cx="48416" cy="59840"/>
            </a:xfrm>
            <a:custGeom>
              <a:avLst/>
              <a:gdLst/>
              <a:ahLst/>
              <a:cxnLst/>
              <a:rect l="l" t="t" r="r" b="b"/>
              <a:pathLst>
                <a:path w="1513" h="1870" extrusionOk="0">
                  <a:moveTo>
                    <a:pt x="763" y="1"/>
                  </a:moveTo>
                  <a:cubicBezTo>
                    <a:pt x="346" y="1"/>
                    <a:pt x="1" y="346"/>
                    <a:pt x="1" y="763"/>
                  </a:cubicBezTo>
                  <a:lnTo>
                    <a:pt x="1" y="1108"/>
                  </a:lnTo>
                  <a:cubicBezTo>
                    <a:pt x="1" y="1525"/>
                    <a:pt x="346" y="1870"/>
                    <a:pt x="763" y="1870"/>
                  </a:cubicBezTo>
                  <a:cubicBezTo>
                    <a:pt x="1180" y="1870"/>
                    <a:pt x="1513" y="1525"/>
                    <a:pt x="1513" y="1108"/>
                  </a:cubicBezTo>
                  <a:lnTo>
                    <a:pt x="1513" y="763"/>
                  </a:lnTo>
                  <a:cubicBezTo>
                    <a:pt x="1501" y="656"/>
                    <a:pt x="1489" y="536"/>
                    <a:pt x="1430" y="441"/>
                  </a:cubicBezTo>
                  <a:cubicBezTo>
                    <a:pt x="1394" y="380"/>
                    <a:pt x="1340" y="344"/>
                    <a:pt x="1280" y="344"/>
                  </a:cubicBezTo>
                  <a:cubicBezTo>
                    <a:pt x="1259" y="344"/>
                    <a:pt x="1237" y="349"/>
                    <a:pt x="1215" y="358"/>
                  </a:cubicBezTo>
                  <a:cubicBezTo>
                    <a:pt x="1144" y="406"/>
                    <a:pt x="1096" y="489"/>
                    <a:pt x="1144" y="572"/>
                  </a:cubicBezTo>
                  <a:cubicBezTo>
                    <a:pt x="1180" y="632"/>
                    <a:pt x="1191" y="691"/>
                    <a:pt x="1191" y="763"/>
                  </a:cubicBezTo>
                  <a:lnTo>
                    <a:pt x="1191" y="1108"/>
                  </a:lnTo>
                  <a:cubicBezTo>
                    <a:pt x="1191" y="1346"/>
                    <a:pt x="1001" y="1537"/>
                    <a:pt x="763" y="1537"/>
                  </a:cubicBezTo>
                  <a:cubicBezTo>
                    <a:pt x="525" y="1537"/>
                    <a:pt x="322" y="1346"/>
                    <a:pt x="322" y="1108"/>
                  </a:cubicBezTo>
                  <a:lnTo>
                    <a:pt x="322" y="763"/>
                  </a:lnTo>
                  <a:cubicBezTo>
                    <a:pt x="322" y="525"/>
                    <a:pt x="525" y="334"/>
                    <a:pt x="763" y="334"/>
                  </a:cubicBezTo>
                  <a:cubicBezTo>
                    <a:pt x="846" y="334"/>
                    <a:pt x="918" y="263"/>
                    <a:pt x="918" y="167"/>
                  </a:cubicBezTo>
                  <a:cubicBezTo>
                    <a:pt x="918" y="72"/>
                    <a:pt x="846" y="1"/>
                    <a:pt x="76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45" name="Google Shape;11866;p81">
              <a:extLst>
                <a:ext uri="{FF2B5EF4-FFF2-40B4-BE49-F238E27FC236}">
                  <a16:creationId xmlns:a16="http://schemas.microsoft.com/office/drawing/2014/main" id="{DC87A743-0A53-F55F-1E97-A31C52512BE3}"/>
                </a:ext>
              </a:extLst>
            </p:cNvPr>
            <p:cNvSpPr/>
            <p:nvPr/>
          </p:nvSpPr>
          <p:spPr>
            <a:xfrm>
              <a:off x="4920653" y="1658002"/>
              <a:ext cx="48416" cy="59840"/>
            </a:xfrm>
            <a:custGeom>
              <a:avLst/>
              <a:gdLst/>
              <a:ahLst/>
              <a:cxnLst/>
              <a:rect l="l" t="t" r="r" b="b"/>
              <a:pathLst>
                <a:path w="1513" h="1870" extrusionOk="0">
                  <a:moveTo>
                    <a:pt x="763" y="1"/>
                  </a:moveTo>
                  <a:cubicBezTo>
                    <a:pt x="346" y="1"/>
                    <a:pt x="1" y="346"/>
                    <a:pt x="1" y="763"/>
                  </a:cubicBezTo>
                  <a:lnTo>
                    <a:pt x="1" y="1108"/>
                  </a:lnTo>
                  <a:cubicBezTo>
                    <a:pt x="1" y="1525"/>
                    <a:pt x="346" y="1870"/>
                    <a:pt x="763" y="1870"/>
                  </a:cubicBezTo>
                  <a:cubicBezTo>
                    <a:pt x="1179" y="1870"/>
                    <a:pt x="1513" y="1525"/>
                    <a:pt x="1513" y="1108"/>
                  </a:cubicBezTo>
                  <a:lnTo>
                    <a:pt x="1513" y="763"/>
                  </a:lnTo>
                  <a:cubicBezTo>
                    <a:pt x="1501" y="656"/>
                    <a:pt x="1477" y="536"/>
                    <a:pt x="1429" y="441"/>
                  </a:cubicBezTo>
                  <a:cubicBezTo>
                    <a:pt x="1394" y="380"/>
                    <a:pt x="1340" y="344"/>
                    <a:pt x="1280" y="344"/>
                  </a:cubicBezTo>
                  <a:cubicBezTo>
                    <a:pt x="1259" y="344"/>
                    <a:pt x="1237" y="349"/>
                    <a:pt x="1215" y="358"/>
                  </a:cubicBezTo>
                  <a:cubicBezTo>
                    <a:pt x="1144" y="406"/>
                    <a:pt x="1096" y="489"/>
                    <a:pt x="1144" y="572"/>
                  </a:cubicBezTo>
                  <a:cubicBezTo>
                    <a:pt x="1179" y="632"/>
                    <a:pt x="1191" y="691"/>
                    <a:pt x="1191" y="763"/>
                  </a:cubicBezTo>
                  <a:lnTo>
                    <a:pt x="1191" y="1108"/>
                  </a:lnTo>
                  <a:cubicBezTo>
                    <a:pt x="1191" y="1346"/>
                    <a:pt x="1001" y="1537"/>
                    <a:pt x="763" y="1537"/>
                  </a:cubicBezTo>
                  <a:cubicBezTo>
                    <a:pt x="525" y="1537"/>
                    <a:pt x="322" y="1346"/>
                    <a:pt x="322" y="1108"/>
                  </a:cubicBezTo>
                  <a:lnTo>
                    <a:pt x="322" y="763"/>
                  </a:lnTo>
                  <a:cubicBezTo>
                    <a:pt x="322" y="525"/>
                    <a:pt x="525" y="334"/>
                    <a:pt x="763" y="334"/>
                  </a:cubicBezTo>
                  <a:cubicBezTo>
                    <a:pt x="846" y="334"/>
                    <a:pt x="917" y="263"/>
                    <a:pt x="917" y="167"/>
                  </a:cubicBezTo>
                  <a:cubicBezTo>
                    <a:pt x="917" y="72"/>
                    <a:pt x="846" y="1"/>
                    <a:pt x="76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46" name="Google Shape;11867;p81">
            <a:extLst>
              <a:ext uri="{FF2B5EF4-FFF2-40B4-BE49-F238E27FC236}">
                <a16:creationId xmlns:a16="http://schemas.microsoft.com/office/drawing/2014/main" id="{F71D7C02-6BCC-32AA-1D0F-B94C4B1F4F28}"/>
              </a:ext>
            </a:extLst>
          </p:cNvPr>
          <p:cNvGrpSpPr/>
          <p:nvPr/>
        </p:nvGrpSpPr>
        <p:grpSpPr>
          <a:xfrm>
            <a:off x="7503436" y="4760368"/>
            <a:ext cx="695040" cy="707520"/>
            <a:chOff x="3603533" y="1964946"/>
            <a:chExt cx="347520" cy="353760"/>
          </a:xfrm>
          <a:solidFill>
            <a:srgbClr val="00B050"/>
          </a:solidFill>
        </p:grpSpPr>
        <p:sp>
          <p:nvSpPr>
            <p:cNvPr id="147" name="Google Shape;11868;p81">
              <a:extLst>
                <a:ext uri="{FF2B5EF4-FFF2-40B4-BE49-F238E27FC236}">
                  <a16:creationId xmlns:a16="http://schemas.microsoft.com/office/drawing/2014/main" id="{D61FC6E2-BD45-7AB9-A94A-04AF88C7A97B}"/>
                </a:ext>
              </a:extLst>
            </p:cNvPr>
            <p:cNvSpPr/>
            <p:nvPr/>
          </p:nvSpPr>
          <p:spPr>
            <a:xfrm>
              <a:off x="3603533" y="1964946"/>
              <a:ext cx="347520" cy="353760"/>
            </a:xfrm>
            <a:custGeom>
              <a:avLst/>
              <a:gdLst/>
              <a:ahLst/>
              <a:cxnLst/>
              <a:rect l="l" t="t" r="r" b="b"/>
              <a:pathLst>
                <a:path w="10860" h="11055" extrusionOk="0">
                  <a:moveTo>
                    <a:pt x="596" y="5672"/>
                  </a:moveTo>
                  <a:cubicBezTo>
                    <a:pt x="608" y="5672"/>
                    <a:pt x="632" y="5672"/>
                    <a:pt x="656" y="5684"/>
                  </a:cubicBezTo>
                  <a:cubicBezTo>
                    <a:pt x="537" y="5863"/>
                    <a:pt x="513" y="6065"/>
                    <a:pt x="548" y="6184"/>
                  </a:cubicBezTo>
                  <a:cubicBezTo>
                    <a:pt x="560" y="6292"/>
                    <a:pt x="668" y="6339"/>
                    <a:pt x="715" y="6351"/>
                  </a:cubicBezTo>
                  <a:cubicBezTo>
                    <a:pt x="679" y="6363"/>
                    <a:pt x="632" y="6387"/>
                    <a:pt x="596" y="6387"/>
                  </a:cubicBezTo>
                  <a:cubicBezTo>
                    <a:pt x="441" y="6387"/>
                    <a:pt x="322" y="6268"/>
                    <a:pt x="322" y="6113"/>
                  </a:cubicBezTo>
                  <a:lnTo>
                    <a:pt x="322" y="5934"/>
                  </a:lnTo>
                  <a:cubicBezTo>
                    <a:pt x="322" y="5792"/>
                    <a:pt x="441" y="5672"/>
                    <a:pt x="596" y="5672"/>
                  </a:cubicBezTo>
                  <a:close/>
                  <a:moveTo>
                    <a:pt x="4918" y="6857"/>
                  </a:moveTo>
                  <a:cubicBezTo>
                    <a:pt x="5037" y="6857"/>
                    <a:pt x="5130" y="6890"/>
                    <a:pt x="5180" y="6946"/>
                  </a:cubicBezTo>
                  <a:cubicBezTo>
                    <a:pt x="5228" y="7018"/>
                    <a:pt x="5204" y="7161"/>
                    <a:pt x="5085" y="7339"/>
                  </a:cubicBezTo>
                  <a:cubicBezTo>
                    <a:pt x="4918" y="7577"/>
                    <a:pt x="4799" y="7828"/>
                    <a:pt x="4739" y="8066"/>
                  </a:cubicBezTo>
                  <a:cubicBezTo>
                    <a:pt x="4478" y="7673"/>
                    <a:pt x="4287" y="7280"/>
                    <a:pt x="4192" y="7066"/>
                  </a:cubicBezTo>
                  <a:cubicBezTo>
                    <a:pt x="4358" y="7018"/>
                    <a:pt x="4466" y="6982"/>
                    <a:pt x="4537" y="6946"/>
                  </a:cubicBezTo>
                  <a:cubicBezTo>
                    <a:pt x="4678" y="6884"/>
                    <a:pt x="4809" y="6857"/>
                    <a:pt x="4918" y="6857"/>
                  </a:cubicBezTo>
                  <a:close/>
                  <a:moveTo>
                    <a:pt x="8464" y="324"/>
                  </a:moveTo>
                  <a:cubicBezTo>
                    <a:pt x="8714" y="324"/>
                    <a:pt x="8950" y="378"/>
                    <a:pt x="9169" y="481"/>
                  </a:cubicBezTo>
                  <a:cubicBezTo>
                    <a:pt x="9645" y="743"/>
                    <a:pt x="9942" y="1220"/>
                    <a:pt x="10097" y="1541"/>
                  </a:cubicBezTo>
                  <a:cubicBezTo>
                    <a:pt x="9938" y="1498"/>
                    <a:pt x="9780" y="1477"/>
                    <a:pt x="9628" y="1477"/>
                  </a:cubicBezTo>
                  <a:cubicBezTo>
                    <a:pt x="9361" y="1477"/>
                    <a:pt x="9112" y="1543"/>
                    <a:pt x="8907" y="1672"/>
                  </a:cubicBezTo>
                  <a:cubicBezTo>
                    <a:pt x="8585" y="1922"/>
                    <a:pt x="8418" y="2315"/>
                    <a:pt x="8466" y="2827"/>
                  </a:cubicBezTo>
                  <a:cubicBezTo>
                    <a:pt x="8526" y="3458"/>
                    <a:pt x="8942" y="4089"/>
                    <a:pt x="9371" y="4756"/>
                  </a:cubicBezTo>
                  <a:cubicBezTo>
                    <a:pt x="9942" y="5625"/>
                    <a:pt x="10538" y="6494"/>
                    <a:pt x="10538" y="7589"/>
                  </a:cubicBezTo>
                  <a:cubicBezTo>
                    <a:pt x="10514" y="8470"/>
                    <a:pt x="10240" y="9268"/>
                    <a:pt x="9728" y="9816"/>
                  </a:cubicBezTo>
                  <a:cubicBezTo>
                    <a:pt x="9192" y="10399"/>
                    <a:pt x="8454" y="10697"/>
                    <a:pt x="7585" y="10697"/>
                  </a:cubicBezTo>
                  <a:lnTo>
                    <a:pt x="4668" y="10697"/>
                  </a:lnTo>
                  <a:cubicBezTo>
                    <a:pt x="4739" y="10494"/>
                    <a:pt x="4930" y="10328"/>
                    <a:pt x="5180" y="10328"/>
                  </a:cubicBezTo>
                  <a:lnTo>
                    <a:pt x="6383" y="10328"/>
                  </a:lnTo>
                  <a:cubicBezTo>
                    <a:pt x="6466" y="10328"/>
                    <a:pt x="6549" y="10256"/>
                    <a:pt x="6549" y="10161"/>
                  </a:cubicBezTo>
                  <a:cubicBezTo>
                    <a:pt x="6549" y="10066"/>
                    <a:pt x="6466" y="9994"/>
                    <a:pt x="6383" y="9994"/>
                  </a:cubicBezTo>
                  <a:lnTo>
                    <a:pt x="5978" y="9994"/>
                  </a:lnTo>
                  <a:cubicBezTo>
                    <a:pt x="5621" y="9768"/>
                    <a:pt x="5180" y="9328"/>
                    <a:pt x="5049" y="8756"/>
                  </a:cubicBezTo>
                  <a:cubicBezTo>
                    <a:pt x="4966" y="8339"/>
                    <a:pt x="5073" y="7911"/>
                    <a:pt x="5370" y="7494"/>
                  </a:cubicBezTo>
                  <a:cubicBezTo>
                    <a:pt x="5668" y="7077"/>
                    <a:pt x="5513" y="6815"/>
                    <a:pt x="5430" y="6720"/>
                  </a:cubicBezTo>
                  <a:cubicBezTo>
                    <a:pt x="5318" y="6588"/>
                    <a:pt x="5135" y="6522"/>
                    <a:pt x="4926" y="6522"/>
                  </a:cubicBezTo>
                  <a:cubicBezTo>
                    <a:pt x="4759" y="6522"/>
                    <a:pt x="4574" y="6564"/>
                    <a:pt x="4394" y="6649"/>
                  </a:cubicBezTo>
                  <a:cubicBezTo>
                    <a:pt x="4281" y="6705"/>
                    <a:pt x="4082" y="6798"/>
                    <a:pt x="3745" y="6798"/>
                  </a:cubicBezTo>
                  <a:cubicBezTo>
                    <a:pt x="3445" y="6798"/>
                    <a:pt x="3034" y="6724"/>
                    <a:pt x="2477" y="6482"/>
                  </a:cubicBezTo>
                  <a:cubicBezTo>
                    <a:pt x="1882" y="6232"/>
                    <a:pt x="1310" y="6125"/>
                    <a:pt x="989" y="6065"/>
                  </a:cubicBezTo>
                  <a:cubicBezTo>
                    <a:pt x="953" y="6053"/>
                    <a:pt x="882" y="6053"/>
                    <a:pt x="846" y="6042"/>
                  </a:cubicBezTo>
                  <a:cubicBezTo>
                    <a:pt x="846" y="5946"/>
                    <a:pt x="870" y="5803"/>
                    <a:pt x="1060" y="5708"/>
                  </a:cubicBezTo>
                  <a:cubicBezTo>
                    <a:pt x="1092" y="5699"/>
                    <a:pt x="1141" y="5695"/>
                    <a:pt x="1201" y="5695"/>
                  </a:cubicBezTo>
                  <a:cubicBezTo>
                    <a:pt x="1298" y="5695"/>
                    <a:pt x="1423" y="5705"/>
                    <a:pt x="1549" y="5720"/>
                  </a:cubicBezTo>
                  <a:cubicBezTo>
                    <a:pt x="1739" y="5737"/>
                    <a:pt x="1967" y="5757"/>
                    <a:pt x="2218" y="5757"/>
                  </a:cubicBezTo>
                  <a:cubicBezTo>
                    <a:pt x="2877" y="5757"/>
                    <a:pt x="3697" y="5613"/>
                    <a:pt x="4430" y="4863"/>
                  </a:cubicBezTo>
                  <a:cubicBezTo>
                    <a:pt x="4489" y="4803"/>
                    <a:pt x="4489" y="4696"/>
                    <a:pt x="4430" y="4637"/>
                  </a:cubicBezTo>
                  <a:cubicBezTo>
                    <a:pt x="4400" y="4607"/>
                    <a:pt x="4358" y="4592"/>
                    <a:pt x="4317" y="4592"/>
                  </a:cubicBezTo>
                  <a:cubicBezTo>
                    <a:pt x="4275" y="4592"/>
                    <a:pt x="4233" y="4607"/>
                    <a:pt x="4204" y="4637"/>
                  </a:cubicBezTo>
                  <a:cubicBezTo>
                    <a:pt x="3608" y="5232"/>
                    <a:pt x="2977" y="5411"/>
                    <a:pt x="2406" y="5446"/>
                  </a:cubicBezTo>
                  <a:cubicBezTo>
                    <a:pt x="2227" y="5387"/>
                    <a:pt x="2072" y="5280"/>
                    <a:pt x="1977" y="5172"/>
                  </a:cubicBezTo>
                  <a:cubicBezTo>
                    <a:pt x="2120" y="5172"/>
                    <a:pt x="2287" y="5161"/>
                    <a:pt x="2465" y="5113"/>
                  </a:cubicBezTo>
                  <a:cubicBezTo>
                    <a:pt x="2549" y="5101"/>
                    <a:pt x="2596" y="5006"/>
                    <a:pt x="2584" y="4922"/>
                  </a:cubicBezTo>
                  <a:cubicBezTo>
                    <a:pt x="2574" y="4839"/>
                    <a:pt x="2499" y="4801"/>
                    <a:pt x="2425" y="4801"/>
                  </a:cubicBezTo>
                  <a:cubicBezTo>
                    <a:pt x="2415" y="4801"/>
                    <a:pt x="2404" y="4802"/>
                    <a:pt x="2394" y="4803"/>
                  </a:cubicBezTo>
                  <a:cubicBezTo>
                    <a:pt x="2241" y="4843"/>
                    <a:pt x="2103" y="4859"/>
                    <a:pt x="1981" y="4859"/>
                  </a:cubicBezTo>
                  <a:cubicBezTo>
                    <a:pt x="1552" y="4859"/>
                    <a:pt x="1310" y="4660"/>
                    <a:pt x="1227" y="4577"/>
                  </a:cubicBezTo>
                  <a:cubicBezTo>
                    <a:pt x="1275" y="4268"/>
                    <a:pt x="1584" y="3148"/>
                    <a:pt x="2703" y="2767"/>
                  </a:cubicBezTo>
                  <a:lnTo>
                    <a:pt x="2703" y="2827"/>
                  </a:lnTo>
                  <a:cubicBezTo>
                    <a:pt x="2703" y="2910"/>
                    <a:pt x="2775" y="2982"/>
                    <a:pt x="2870" y="2982"/>
                  </a:cubicBezTo>
                  <a:cubicBezTo>
                    <a:pt x="2954" y="2982"/>
                    <a:pt x="3037" y="2910"/>
                    <a:pt x="3037" y="2827"/>
                  </a:cubicBezTo>
                  <a:cubicBezTo>
                    <a:pt x="3049" y="2291"/>
                    <a:pt x="3346" y="2065"/>
                    <a:pt x="3489" y="1993"/>
                  </a:cubicBezTo>
                  <a:cubicBezTo>
                    <a:pt x="3823" y="2386"/>
                    <a:pt x="3727" y="2863"/>
                    <a:pt x="3727" y="2898"/>
                  </a:cubicBezTo>
                  <a:cubicBezTo>
                    <a:pt x="3716" y="2982"/>
                    <a:pt x="3775" y="3077"/>
                    <a:pt x="3846" y="3089"/>
                  </a:cubicBezTo>
                  <a:lnTo>
                    <a:pt x="3882" y="3089"/>
                  </a:lnTo>
                  <a:cubicBezTo>
                    <a:pt x="3930" y="3089"/>
                    <a:pt x="3966" y="3077"/>
                    <a:pt x="4001" y="3029"/>
                  </a:cubicBezTo>
                  <a:cubicBezTo>
                    <a:pt x="4132" y="3160"/>
                    <a:pt x="4311" y="3398"/>
                    <a:pt x="4370" y="3696"/>
                  </a:cubicBezTo>
                  <a:cubicBezTo>
                    <a:pt x="4382" y="3779"/>
                    <a:pt x="4442" y="3815"/>
                    <a:pt x="4525" y="3815"/>
                  </a:cubicBezTo>
                  <a:cubicBezTo>
                    <a:pt x="6037" y="3863"/>
                    <a:pt x="7418" y="4684"/>
                    <a:pt x="8192" y="5982"/>
                  </a:cubicBezTo>
                  <a:cubicBezTo>
                    <a:pt x="8538" y="6554"/>
                    <a:pt x="8752" y="7208"/>
                    <a:pt x="8788" y="7863"/>
                  </a:cubicBezTo>
                  <a:cubicBezTo>
                    <a:pt x="8835" y="8566"/>
                    <a:pt x="8704" y="9256"/>
                    <a:pt x="8371" y="9911"/>
                  </a:cubicBezTo>
                  <a:cubicBezTo>
                    <a:pt x="8335" y="9983"/>
                    <a:pt x="8371" y="10090"/>
                    <a:pt x="8454" y="10125"/>
                  </a:cubicBezTo>
                  <a:cubicBezTo>
                    <a:pt x="8478" y="10149"/>
                    <a:pt x="8490" y="10149"/>
                    <a:pt x="8526" y="10149"/>
                  </a:cubicBezTo>
                  <a:cubicBezTo>
                    <a:pt x="8585" y="10149"/>
                    <a:pt x="8645" y="10113"/>
                    <a:pt x="8669" y="10054"/>
                  </a:cubicBezTo>
                  <a:cubicBezTo>
                    <a:pt x="9014" y="9351"/>
                    <a:pt x="9169" y="8613"/>
                    <a:pt x="9121" y="7851"/>
                  </a:cubicBezTo>
                  <a:cubicBezTo>
                    <a:pt x="9073" y="7137"/>
                    <a:pt x="8847" y="6434"/>
                    <a:pt x="8478" y="5815"/>
                  </a:cubicBezTo>
                  <a:cubicBezTo>
                    <a:pt x="8121" y="5208"/>
                    <a:pt x="7633" y="4696"/>
                    <a:pt x="7061" y="4327"/>
                  </a:cubicBezTo>
                  <a:cubicBezTo>
                    <a:pt x="6787" y="3553"/>
                    <a:pt x="6394" y="2172"/>
                    <a:pt x="6847" y="1243"/>
                  </a:cubicBezTo>
                  <a:cubicBezTo>
                    <a:pt x="7025" y="862"/>
                    <a:pt x="7347" y="589"/>
                    <a:pt x="7799" y="446"/>
                  </a:cubicBezTo>
                  <a:cubicBezTo>
                    <a:pt x="8029" y="364"/>
                    <a:pt x="8252" y="324"/>
                    <a:pt x="8464" y="324"/>
                  </a:cubicBezTo>
                  <a:close/>
                  <a:moveTo>
                    <a:pt x="8449" y="0"/>
                  </a:moveTo>
                  <a:cubicBezTo>
                    <a:pt x="8203" y="0"/>
                    <a:pt x="7947" y="46"/>
                    <a:pt x="7680" y="136"/>
                  </a:cubicBezTo>
                  <a:cubicBezTo>
                    <a:pt x="7145" y="315"/>
                    <a:pt x="6752" y="636"/>
                    <a:pt x="6525" y="1112"/>
                  </a:cubicBezTo>
                  <a:cubicBezTo>
                    <a:pt x="6311" y="1577"/>
                    <a:pt x="6252" y="2172"/>
                    <a:pt x="6335" y="2875"/>
                  </a:cubicBezTo>
                  <a:cubicBezTo>
                    <a:pt x="6383" y="3244"/>
                    <a:pt x="6490" y="3660"/>
                    <a:pt x="6621" y="4077"/>
                  </a:cubicBezTo>
                  <a:cubicBezTo>
                    <a:pt x="6025" y="3744"/>
                    <a:pt x="5335" y="3565"/>
                    <a:pt x="4644" y="3529"/>
                  </a:cubicBezTo>
                  <a:cubicBezTo>
                    <a:pt x="4489" y="3065"/>
                    <a:pt x="4180" y="2767"/>
                    <a:pt x="4025" y="2660"/>
                  </a:cubicBezTo>
                  <a:cubicBezTo>
                    <a:pt x="4013" y="2422"/>
                    <a:pt x="3942" y="2065"/>
                    <a:pt x="3668" y="1767"/>
                  </a:cubicBezTo>
                  <a:lnTo>
                    <a:pt x="3704" y="1589"/>
                  </a:lnTo>
                  <a:cubicBezTo>
                    <a:pt x="3716" y="1505"/>
                    <a:pt x="3656" y="1422"/>
                    <a:pt x="3573" y="1410"/>
                  </a:cubicBezTo>
                  <a:cubicBezTo>
                    <a:pt x="3564" y="1409"/>
                    <a:pt x="3556" y="1409"/>
                    <a:pt x="3549" y="1409"/>
                  </a:cubicBezTo>
                  <a:cubicBezTo>
                    <a:pt x="3466" y="1409"/>
                    <a:pt x="3405" y="1465"/>
                    <a:pt x="3394" y="1541"/>
                  </a:cubicBezTo>
                  <a:lnTo>
                    <a:pt x="3358" y="1720"/>
                  </a:lnTo>
                  <a:cubicBezTo>
                    <a:pt x="3192" y="1803"/>
                    <a:pt x="2882" y="1993"/>
                    <a:pt x="2751" y="2434"/>
                  </a:cubicBezTo>
                  <a:cubicBezTo>
                    <a:pt x="1227" y="2839"/>
                    <a:pt x="894" y="4399"/>
                    <a:pt x="894" y="4672"/>
                  </a:cubicBezTo>
                  <a:cubicBezTo>
                    <a:pt x="894" y="4696"/>
                    <a:pt x="906" y="4744"/>
                    <a:pt x="918" y="4756"/>
                  </a:cubicBezTo>
                  <a:cubicBezTo>
                    <a:pt x="929" y="4780"/>
                    <a:pt x="1108" y="5018"/>
                    <a:pt x="1501" y="5149"/>
                  </a:cubicBezTo>
                  <a:cubicBezTo>
                    <a:pt x="1549" y="5208"/>
                    <a:pt x="1620" y="5339"/>
                    <a:pt x="1763" y="5458"/>
                  </a:cubicBezTo>
                  <a:cubicBezTo>
                    <a:pt x="1703" y="5458"/>
                    <a:pt x="1644" y="5446"/>
                    <a:pt x="1584" y="5446"/>
                  </a:cubicBezTo>
                  <a:cubicBezTo>
                    <a:pt x="1447" y="5428"/>
                    <a:pt x="1325" y="5416"/>
                    <a:pt x="1220" y="5416"/>
                  </a:cubicBezTo>
                  <a:cubicBezTo>
                    <a:pt x="1114" y="5416"/>
                    <a:pt x="1025" y="5428"/>
                    <a:pt x="953" y="5458"/>
                  </a:cubicBezTo>
                  <a:cubicBezTo>
                    <a:pt x="929" y="5458"/>
                    <a:pt x="929" y="5470"/>
                    <a:pt x="918" y="5470"/>
                  </a:cubicBezTo>
                  <a:cubicBezTo>
                    <a:pt x="870" y="5446"/>
                    <a:pt x="810" y="5411"/>
                    <a:pt x="751" y="5399"/>
                  </a:cubicBezTo>
                  <a:lnTo>
                    <a:pt x="751" y="5339"/>
                  </a:lnTo>
                  <a:cubicBezTo>
                    <a:pt x="751" y="5256"/>
                    <a:pt x="679" y="5172"/>
                    <a:pt x="596" y="5172"/>
                  </a:cubicBezTo>
                  <a:cubicBezTo>
                    <a:pt x="501" y="5172"/>
                    <a:pt x="429" y="5256"/>
                    <a:pt x="429" y="5339"/>
                  </a:cubicBezTo>
                  <a:lnTo>
                    <a:pt x="429" y="5399"/>
                  </a:lnTo>
                  <a:cubicBezTo>
                    <a:pt x="167" y="5470"/>
                    <a:pt x="1" y="5696"/>
                    <a:pt x="1" y="5970"/>
                  </a:cubicBezTo>
                  <a:lnTo>
                    <a:pt x="1" y="6149"/>
                  </a:lnTo>
                  <a:cubicBezTo>
                    <a:pt x="1" y="6470"/>
                    <a:pt x="263" y="6744"/>
                    <a:pt x="596" y="6744"/>
                  </a:cubicBezTo>
                  <a:cubicBezTo>
                    <a:pt x="798" y="6744"/>
                    <a:pt x="989" y="6637"/>
                    <a:pt x="1096" y="6458"/>
                  </a:cubicBezTo>
                  <a:cubicBezTo>
                    <a:pt x="1430" y="6518"/>
                    <a:pt x="1870" y="6625"/>
                    <a:pt x="2358" y="6827"/>
                  </a:cubicBezTo>
                  <a:cubicBezTo>
                    <a:pt x="2958" y="7080"/>
                    <a:pt x="3399" y="7165"/>
                    <a:pt x="3740" y="7165"/>
                  </a:cubicBezTo>
                  <a:cubicBezTo>
                    <a:pt x="3785" y="7165"/>
                    <a:pt x="3829" y="7164"/>
                    <a:pt x="3870" y="7161"/>
                  </a:cubicBezTo>
                  <a:cubicBezTo>
                    <a:pt x="3954" y="7375"/>
                    <a:pt x="4239" y="8018"/>
                    <a:pt x="4704" y="8542"/>
                  </a:cubicBezTo>
                  <a:cubicBezTo>
                    <a:pt x="4704" y="8661"/>
                    <a:pt x="4716" y="8768"/>
                    <a:pt x="4739" y="8887"/>
                  </a:cubicBezTo>
                  <a:cubicBezTo>
                    <a:pt x="4847" y="9363"/>
                    <a:pt x="5132" y="9756"/>
                    <a:pt x="5454" y="10042"/>
                  </a:cubicBezTo>
                  <a:lnTo>
                    <a:pt x="5180" y="10042"/>
                  </a:lnTo>
                  <a:cubicBezTo>
                    <a:pt x="4692" y="10042"/>
                    <a:pt x="4323" y="10435"/>
                    <a:pt x="4323" y="10887"/>
                  </a:cubicBezTo>
                  <a:cubicBezTo>
                    <a:pt x="4323" y="10983"/>
                    <a:pt x="4394" y="11054"/>
                    <a:pt x="4489" y="11054"/>
                  </a:cubicBezTo>
                  <a:lnTo>
                    <a:pt x="7597" y="11054"/>
                  </a:lnTo>
                  <a:cubicBezTo>
                    <a:pt x="8561" y="11054"/>
                    <a:pt x="9383" y="10709"/>
                    <a:pt x="9978" y="10078"/>
                  </a:cubicBezTo>
                  <a:cubicBezTo>
                    <a:pt x="10550" y="9459"/>
                    <a:pt x="10859" y="8590"/>
                    <a:pt x="10859" y="7613"/>
                  </a:cubicBezTo>
                  <a:cubicBezTo>
                    <a:pt x="10847" y="6399"/>
                    <a:pt x="10204" y="5434"/>
                    <a:pt x="9645" y="4577"/>
                  </a:cubicBezTo>
                  <a:cubicBezTo>
                    <a:pt x="9228" y="3958"/>
                    <a:pt x="8835" y="3363"/>
                    <a:pt x="8776" y="2791"/>
                  </a:cubicBezTo>
                  <a:cubicBezTo>
                    <a:pt x="8752" y="2410"/>
                    <a:pt x="8847" y="2113"/>
                    <a:pt x="9073" y="1946"/>
                  </a:cubicBezTo>
                  <a:cubicBezTo>
                    <a:pt x="9208" y="1850"/>
                    <a:pt x="9386" y="1802"/>
                    <a:pt x="9584" y="1802"/>
                  </a:cubicBezTo>
                  <a:cubicBezTo>
                    <a:pt x="9806" y="1802"/>
                    <a:pt x="10055" y="1862"/>
                    <a:pt x="10300" y="1982"/>
                  </a:cubicBezTo>
                  <a:cubicBezTo>
                    <a:pt x="10320" y="1989"/>
                    <a:pt x="10339" y="1993"/>
                    <a:pt x="10359" y="1993"/>
                  </a:cubicBezTo>
                  <a:cubicBezTo>
                    <a:pt x="10399" y="1993"/>
                    <a:pt x="10439" y="1978"/>
                    <a:pt x="10478" y="1946"/>
                  </a:cubicBezTo>
                  <a:cubicBezTo>
                    <a:pt x="10514" y="1898"/>
                    <a:pt x="10550" y="1839"/>
                    <a:pt x="10514" y="1779"/>
                  </a:cubicBezTo>
                  <a:cubicBezTo>
                    <a:pt x="10502" y="1743"/>
                    <a:pt x="10181" y="672"/>
                    <a:pt x="9300" y="208"/>
                  </a:cubicBezTo>
                  <a:cubicBezTo>
                    <a:pt x="9036" y="69"/>
                    <a:pt x="8751" y="0"/>
                    <a:pt x="844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48" name="Google Shape;11869;p81">
              <a:extLst>
                <a:ext uri="{FF2B5EF4-FFF2-40B4-BE49-F238E27FC236}">
                  <a16:creationId xmlns:a16="http://schemas.microsoft.com/office/drawing/2014/main" id="{4ABBC575-286D-DA51-5DEA-6070BA20884B}"/>
                </a:ext>
              </a:extLst>
            </p:cNvPr>
            <p:cNvSpPr/>
            <p:nvPr/>
          </p:nvSpPr>
          <p:spPr>
            <a:xfrm>
              <a:off x="3823757" y="2285522"/>
              <a:ext cx="16416" cy="10304"/>
            </a:xfrm>
            <a:custGeom>
              <a:avLst/>
              <a:gdLst/>
              <a:ahLst/>
              <a:cxnLst/>
              <a:rect l="l" t="t" r="r" b="b"/>
              <a:pathLst>
                <a:path w="513" h="322" extrusionOk="0">
                  <a:moveTo>
                    <a:pt x="167" y="0"/>
                  </a:moveTo>
                  <a:cubicBezTo>
                    <a:pt x="84" y="0"/>
                    <a:pt x="1" y="72"/>
                    <a:pt x="1" y="155"/>
                  </a:cubicBezTo>
                  <a:cubicBezTo>
                    <a:pt x="1" y="250"/>
                    <a:pt x="84" y="322"/>
                    <a:pt x="167" y="322"/>
                  </a:cubicBezTo>
                  <a:lnTo>
                    <a:pt x="346" y="322"/>
                  </a:lnTo>
                  <a:cubicBezTo>
                    <a:pt x="441" y="322"/>
                    <a:pt x="513" y="250"/>
                    <a:pt x="513" y="155"/>
                  </a:cubicBezTo>
                  <a:cubicBezTo>
                    <a:pt x="513" y="72"/>
                    <a:pt x="441" y="0"/>
                    <a:pt x="34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52" name="Google Shape;11870;p81">
              <a:extLst>
                <a:ext uri="{FF2B5EF4-FFF2-40B4-BE49-F238E27FC236}">
                  <a16:creationId xmlns:a16="http://schemas.microsoft.com/office/drawing/2014/main" id="{F8CE7A0B-B040-AF29-53C2-92BFD9915EBE}"/>
                </a:ext>
              </a:extLst>
            </p:cNvPr>
            <p:cNvSpPr/>
            <p:nvPr/>
          </p:nvSpPr>
          <p:spPr>
            <a:xfrm>
              <a:off x="3664493" y="2075218"/>
              <a:ext cx="26720" cy="26688"/>
            </a:xfrm>
            <a:custGeom>
              <a:avLst/>
              <a:gdLst/>
              <a:ahLst/>
              <a:cxnLst/>
              <a:rect l="l" t="t" r="r" b="b"/>
              <a:pathLst>
                <a:path w="835" h="834" extrusionOk="0">
                  <a:moveTo>
                    <a:pt x="417" y="321"/>
                  </a:moveTo>
                  <a:cubicBezTo>
                    <a:pt x="477" y="321"/>
                    <a:pt x="513" y="357"/>
                    <a:pt x="513" y="417"/>
                  </a:cubicBezTo>
                  <a:cubicBezTo>
                    <a:pt x="513" y="476"/>
                    <a:pt x="453" y="524"/>
                    <a:pt x="417" y="524"/>
                  </a:cubicBezTo>
                  <a:cubicBezTo>
                    <a:pt x="358" y="524"/>
                    <a:pt x="310" y="476"/>
                    <a:pt x="310" y="417"/>
                  </a:cubicBezTo>
                  <a:cubicBezTo>
                    <a:pt x="310" y="357"/>
                    <a:pt x="346" y="321"/>
                    <a:pt x="417" y="321"/>
                  </a:cubicBezTo>
                  <a:close/>
                  <a:moveTo>
                    <a:pt x="417" y="0"/>
                  </a:moveTo>
                  <a:cubicBezTo>
                    <a:pt x="179" y="0"/>
                    <a:pt x="1" y="202"/>
                    <a:pt x="1" y="417"/>
                  </a:cubicBezTo>
                  <a:cubicBezTo>
                    <a:pt x="1" y="655"/>
                    <a:pt x="191" y="833"/>
                    <a:pt x="417" y="833"/>
                  </a:cubicBezTo>
                  <a:cubicBezTo>
                    <a:pt x="656" y="833"/>
                    <a:pt x="834" y="643"/>
                    <a:pt x="834" y="417"/>
                  </a:cubicBezTo>
                  <a:cubicBezTo>
                    <a:pt x="834" y="202"/>
                    <a:pt x="632" y="0"/>
                    <a:pt x="41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53" name="Google Shape;11871;p81">
            <a:extLst>
              <a:ext uri="{FF2B5EF4-FFF2-40B4-BE49-F238E27FC236}">
                <a16:creationId xmlns:a16="http://schemas.microsoft.com/office/drawing/2014/main" id="{9178BB8B-F604-C838-95B5-69090FFAB1BC}"/>
              </a:ext>
            </a:extLst>
          </p:cNvPr>
          <p:cNvGrpSpPr/>
          <p:nvPr/>
        </p:nvGrpSpPr>
        <p:grpSpPr>
          <a:xfrm>
            <a:off x="4197900" y="4759152"/>
            <a:ext cx="715584" cy="704896"/>
            <a:chOff x="1950765" y="1964338"/>
            <a:chExt cx="357792" cy="352448"/>
          </a:xfrm>
          <a:solidFill>
            <a:srgbClr val="00B050"/>
          </a:solidFill>
        </p:grpSpPr>
        <p:sp>
          <p:nvSpPr>
            <p:cNvPr id="154" name="Google Shape;11872;p81">
              <a:extLst>
                <a:ext uri="{FF2B5EF4-FFF2-40B4-BE49-F238E27FC236}">
                  <a16:creationId xmlns:a16="http://schemas.microsoft.com/office/drawing/2014/main" id="{789AE626-676B-39D0-5270-BB0B9B3F1F1C}"/>
                </a:ext>
              </a:extLst>
            </p:cNvPr>
            <p:cNvSpPr/>
            <p:nvPr/>
          </p:nvSpPr>
          <p:spPr>
            <a:xfrm>
              <a:off x="2048301" y="2152530"/>
              <a:ext cx="48800" cy="59488"/>
            </a:xfrm>
            <a:custGeom>
              <a:avLst/>
              <a:gdLst/>
              <a:ahLst/>
              <a:cxnLst/>
              <a:rect l="l" t="t" r="r" b="b"/>
              <a:pathLst>
                <a:path w="1525" h="1859" extrusionOk="0">
                  <a:moveTo>
                    <a:pt x="762" y="1"/>
                  </a:moveTo>
                  <a:cubicBezTo>
                    <a:pt x="346" y="1"/>
                    <a:pt x="0" y="334"/>
                    <a:pt x="0" y="751"/>
                  </a:cubicBezTo>
                  <a:lnTo>
                    <a:pt x="0" y="1096"/>
                  </a:lnTo>
                  <a:cubicBezTo>
                    <a:pt x="0" y="1513"/>
                    <a:pt x="346" y="1858"/>
                    <a:pt x="762" y="1858"/>
                  </a:cubicBezTo>
                  <a:cubicBezTo>
                    <a:pt x="1179" y="1858"/>
                    <a:pt x="1524" y="1513"/>
                    <a:pt x="1524" y="1096"/>
                  </a:cubicBezTo>
                  <a:lnTo>
                    <a:pt x="1524" y="751"/>
                  </a:lnTo>
                  <a:cubicBezTo>
                    <a:pt x="1524" y="656"/>
                    <a:pt x="1489" y="549"/>
                    <a:pt x="1453" y="442"/>
                  </a:cubicBezTo>
                  <a:cubicBezTo>
                    <a:pt x="1419" y="390"/>
                    <a:pt x="1360" y="351"/>
                    <a:pt x="1303" y="351"/>
                  </a:cubicBezTo>
                  <a:cubicBezTo>
                    <a:pt x="1280" y="351"/>
                    <a:pt x="1259" y="357"/>
                    <a:pt x="1239" y="370"/>
                  </a:cubicBezTo>
                  <a:cubicBezTo>
                    <a:pt x="1167" y="418"/>
                    <a:pt x="1120" y="501"/>
                    <a:pt x="1167" y="572"/>
                  </a:cubicBezTo>
                  <a:cubicBezTo>
                    <a:pt x="1191" y="632"/>
                    <a:pt x="1215" y="703"/>
                    <a:pt x="1215" y="775"/>
                  </a:cubicBezTo>
                  <a:lnTo>
                    <a:pt x="1215" y="1120"/>
                  </a:lnTo>
                  <a:cubicBezTo>
                    <a:pt x="1215" y="1358"/>
                    <a:pt x="1012" y="1561"/>
                    <a:pt x="762" y="1561"/>
                  </a:cubicBezTo>
                  <a:cubicBezTo>
                    <a:pt x="524" y="1561"/>
                    <a:pt x="322" y="1370"/>
                    <a:pt x="322" y="1120"/>
                  </a:cubicBezTo>
                  <a:lnTo>
                    <a:pt x="322" y="775"/>
                  </a:lnTo>
                  <a:cubicBezTo>
                    <a:pt x="322" y="537"/>
                    <a:pt x="512" y="322"/>
                    <a:pt x="762" y="322"/>
                  </a:cubicBezTo>
                  <a:cubicBezTo>
                    <a:pt x="858" y="322"/>
                    <a:pt x="929" y="251"/>
                    <a:pt x="929" y="156"/>
                  </a:cubicBezTo>
                  <a:cubicBezTo>
                    <a:pt x="929" y="72"/>
                    <a:pt x="858" y="1"/>
                    <a:pt x="76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55" name="Google Shape;11873;p81">
              <a:extLst>
                <a:ext uri="{FF2B5EF4-FFF2-40B4-BE49-F238E27FC236}">
                  <a16:creationId xmlns:a16="http://schemas.microsoft.com/office/drawing/2014/main" id="{E2CF2EDB-8554-FF56-FA43-824168AC789C}"/>
                </a:ext>
              </a:extLst>
            </p:cNvPr>
            <p:cNvSpPr/>
            <p:nvPr/>
          </p:nvSpPr>
          <p:spPr>
            <a:xfrm>
              <a:off x="2164109" y="2152530"/>
              <a:ext cx="48800" cy="59488"/>
            </a:xfrm>
            <a:custGeom>
              <a:avLst/>
              <a:gdLst/>
              <a:ahLst/>
              <a:cxnLst/>
              <a:rect l="l" t="t" r="r" b="b"/>
              <a:pathLst>
                <a:path w="1525" h="1859" extrusionOk="0">
                  <a:moveTo>
                    <a:pt x="763" y="1"/>
                  </a:moveTo>
                  <a:cubicBezTo>
                    <a:pt x="346" y="1"/>
                    <a:pt x="1" y="334"/>
                    <a:pt x="1" y="751"/>
                  </a:cubicBezTo>
                  <a:lnTo>
                    <a:pt x="1" y="1096"/>
                  </a:lnTo>
                  <a:cubicBezTo>
                    <a:pt x="1" y="1513"/>
                    <a:pt x="346" y="1858"/>
                    <a:pt x="763" y="1858"/>
                  </a:cubicBezTo>
                  <a:cubicBezTo>
                    <a:pt x="1180" y="1858"/>
                    <a:pt x="1525" y="1513"/>
                    <a:pt x="1525" y="1096"/>
                  </a:cubicBezTo>
                  <a:lnTo>
                    <a:pt x="1525" y="751"/>
                  </a:lnTo>
                  <a:cubicBezTo>
                    <a:pt x="1525" y="656"/>
                    <a:pt x="1489" y="549"/>
                    <a:pt x="1442" y="442"/>
                  </a:cubicBezTo>
                  <a:cubicBezTo>
                    <a:pt x="1416" y="390"/>
                    <a:pt x="1359" y="351"/>
                    <a:pt x="1303" y="351"/>
                  </a:cubicBezTo>
                  <a:cubicBezTo>
                    <a:pt x="1281" y="351"/>
                    <a:pt x="1259" y="357"/>
                    <a:pt x="1239" y="370"/>
                  </a:cubicBezTo>
                  <a:cubicBezTo>
                    <a:pt x="1168" y="418"/>
                    <a:pt x="1120" y="501"/>
                    <a:pt x="1168" y="572"/>
                  </a:cubicBezTo>
                  <a:cubicBezTo>
                    <a:pt x="1192" y="632"/>
                    <a:pt x="1203" y="703"/>
                    <a:pt x="1203" y="775"/>
                  </a:cubicBezTo>
                  <a:lnTo>
                    <a:pt x="1203" y="1120"/>
                  </a:lnTo>
                  <a:cubicBezTo>
                    <a:pt x="1203" y="1358"/>
                    <a:pt x="1013" y="1561"/>
                    <a:pt x="763" y="1561"/>
                  </a:cubicBezTo>
                  <a:cubicBezTo>
                    <a:pt x="525" y="1561"/>
                    <a:pt x="311" y="1370"/>
                    <a:pt x="311" y="1120"/>
                  </a:cubicBezTo>
                  <a:lnTo>
                    <a:pt x="311" y="775"/>
                  </a:lnTo>
                  <a:cubicBezTo>
                    <a:pt x="311" y="537"/>
                    <a:pt x="513" y="322"/>
                    <a:pt x="763" y="322"/>
                  </a:cubicBezTo>
                  <a:cubicBezTo>
                    <a:pt x="846" y="322"/>
                    <a:pt x="930" y="251"/>
                    <a:pt x="930" y="156"/>
                  </a:cubicBezTo>
                  <a:cubicBezTo>
                    <a:pt x="930" y="72"/>
                    <a:pt x="846" y="1"/>
                    <a:pt x="76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85" name="Google Shape;11874;p81">
              <a:extLst>
                <a:ext uri="{FF2B5EF4-FFF2-40B4-BE49-F238E27FC236}">
                  <a16:creationId xmlns:a16="http://schemas.microsoft.com/office/drawing/2014/main" id="{33DB1DBD-E3B6-6026-7FC7-8891017A6EC4}"/>
                </a:ext>
              </a:extLst>
            </p:cNvPr>
            <p:cNvSpPr/>
            <p:nvPr/>
          </p:nvSpPr>
          <p:spPr>
            <a:xfrm>
              <a:off x="2097453" y="2224562"/>
              <a:ext cx="65952" cy="56416"/>
            </a:xfrm>
            <a:custGeom>
              <a:avLst/>
              <a:gdLst/>
              <a:ahLst/>
              <a:cxnLst/>
              <a:rect l="l" t="t" r="r" b="b"/>
              <a:pathLst>
                <a:path w="2061" h="1763" extrusionOk="0">
                  <a:moveTo>
                    <a:pt x="1012" y="322"/>
                  </a:moveTo>
                  <a:cubicBezTo>
                    <a:pt x="1405" y="322"/>
                    <a:pt x="1715" y="560"/>
                    <a:pt x="1715" y="858"/>
                  </a:cubicBezTo>
                  <a:cubicBezTo>
                    <a:pt x="1727" y="1096"/>
                    <a:pt x="1489" y="1250"/>
                    <a:pt x="1191" y="1405"/>
                  </a:cubicBezTo>
                  <a:cubicBezTo>
                    <a:pt x="1131" y="1435"/>
                    <a:pt x="1075" y="1450"/>
                    <a:pt x="1021" y="1450"/>
                  </a:cubicBezTo>
                  <a:cubicBezTo>
                    <a:pt x="968" y="1450"/>
                    <a:pt x="917" y="1435"/>
                    <a:pt x="870" y="1405"/>
                  </a:cubicBezTo>
                  <a:lnTo>
                    <a:pt x="846" y="1405"/>
                  </a:lnTo>
                  <a:cubicBezTo>
                    <a:pt x="548" y="1250"/>
                    <a:pt x="310" y="1096"/>
                    <a:pt x="310" y="858"/>
                  </a:cubicBezTo>
                  <a:cubicBezTo>
                    <a:pt x="310" y="560"/>
                    <a:pt x="631" y="322"/>
                    <a:pt x="1012" y="322"/>
                  </a:cubicBezTo>
                  <a:close/>
                  <a:moveTo>
                    <a:pt x="1024" y="0"/>
                  </a:moveTo>
                  <a:cubicBezTo>
                    <a:pt x="465" y="0"/>
                    <a:pt x="0" y="381"/>
                    <a:pt x="0" y="846"/>
                  </a:cubicBezTo>
                  <a:cubicBezTo>
                    <a:pt x="0" y="1310"/>
                    <a:pt x="417" y="1524"/>
                    <a:pt x="703" y="1679"/>
                  </a:cubicBezTo>
                  <a:lnTo>
                    <a:pt x="715" y="1679"/>
                  </a:lnTo>
                  <a:cubicBezTo>
                    <a:pt x="822" y="1739"/>
                    <a:pt x="929" y="1762"/>
                    <a:pt x="1024" y="1762"/>
                  </a:cubicBezTo>
                  <a:cubicBezTo>
                    <a:pt x="1131" y="1762"/>
                    <a:pt x="1239" y="1739"/>
                    <a:pt x="1346" y="1679"/>
                  </a:cubicBezTo>
                  <a:lnTo>
                    <a:pt x="1358" y="1679"/>
                  </a:lnTo>
                  <a:cubicBezTo>
                    <a:pt x="1643" y="1524"/>
                    <a:pt x="2060" y="1286"/>
                    <a:pt x="2060" y="846"/>
                  </a:cubicBezTo>
                  <a:cubicBezTo>
                    <a:pt x="2060" y="381"/>
                    <a:pt x="1596" y="0"/>
                    <a:pt x="102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86" name="Google Shape;11875;p81">
              <a:extLst>
                <a:ext uri="{FF2B5EF4-FFF2-40B4-BE49-F238E27FC236}">
                  <a16:creationId xmlns:a16="http://schemas.microsoft.com/office/drawing/2014/main" id="{CD229BD8-EF4B-A8C6-4C64-C714BB3B64DA}"/>
                </a:ext>
              </a:extLst>
            </p:cNvPr>
            <p:cNvSpPr/>
            <p:nvPr/>
          </p:nvSpPr>
          <p:spPr>
            <a:xfrm>
              <a:off x="1950765" y="1964338"/>
              <a:ext cx="357792" cy="352448"/>
            </a:xfrm>
            <a:custGeom>
              <a:avLst/>
              <a:gdLst/>
              <a:ahLst/>
              <a:cxnLst/>
              <a:rect l="l" t="t" r="r" b="b"/>
              <a:pathLst>
                <a:path w="11181" h="11014" extrusionOk="0">
                  <a:moveTo>
                    <a:pt x="2155" y="346"/>
                  </a:moveTo>
                  <a:cubicBezTo>
                    <a:pt x="2429" y="357"/>
                    <a:pt x="2715" y="453"/>
                    <a:pt x="2977" y="608"/>
                  </a:cubicBezTo>
                  <a:cubicBezTo>
                    <a:pt x="3453" y="893"/>
                    <a:pt x="3822" y="1358"/>
                    <a:pt x="4025" y="1917"/>
                  </a:cubicBezTo>
                  <a:cubicBezTo>
                    <a:pt x="4049" y="2001"/>
                    <a:pt x="4060" y="2072"/>
                    <a:pt x="4072" y="2132"/>
                  </a:cubicBezTo>
                  <a:cubicBezTo>
                    <a:pt x="3930" y="2203"/>
                    <a:pt x="3763" y="2298"/>
                    <a:pt x="3620" y="2393"/>
                  </a:cubicBezTo>
                  <a:cubicBezTo>
                    <a:pt x="3584" y="2239"/>
                    <a:pt x="3537" y="2072"/>
                    <a:pt x="3477" y="1905"/>
                  </a:cubicBezTo>
                  <a:cubicBezTo>
                    <a:pt x="3275" y="1322"/>
                    <a:pt x="2929" y="846"/>
                    <a:pt x="2501" y="536"/>
                  </a:cubicBezTo>
                  <a:cubicBezTo>
                    <a:pt x="2382" y="453"/>
                    <a:pt x="2263" y="393"/>
                    <a:pt x="2155" y="346"/>
                  </a:cubicBezTo>
                  <a:close/>
                  <a:moveTo>
                    <a:pt x="1582" y="529"/>
                  </a:moveTo>
                  <a:cubicBezTo>
                    <a:pt x="2211" y="529"/>
                    <a:pt x="2889" y="1119"/>
                    <a:pt x="3203" y="2012"/>
                  </a:cubicBezTo>
                  <a:cubicBezTo>
                    <a:pt x="3275" y="2203"/>
                    <a:pt x="3322" y="2417"/>
                    <a:pt x="3346" y="2608"/>
                  </a:cubicBezTo>
                  <a:cubicBezTo>
                    <a:pt x="3048" y="2846"/>
                    <a:pt x="2775" y="3132"/>
                    <a:pt x="2501" y="3453"/>
                  </a:cubicBezTo>
                  <a:cubicBezTo>
                    <a:pt x="2239" y="3786"/>
                    <a:pt x="2001" y="4156"/>
                    <a:pt x="1798" y="4537"/>
                  </a:cubicBezTo>
                  <a:cubicBezTo>
                    <a:pt x="1251" y="4287"/>
                    <a:pt x="810" y="3786"/>
                    <a:pt x="584" y="3144"/>
                  </a:cubicBezTo>
                  <a:cubicBezTo>
                    <a:pt x="370" y="2572"/>
                    <a:pt x="370" y="1977"/>
                    <a:pt x="572" y="1465"/>
                  </a:cubicBezTo>
                  <a:cubicBezTo>
                    <a:pt x="703" y="1108"/>
                    <a:pt x="929" y="810"/>
                    <a:pt x="1203" y="608"/>
                  </a:cubicBezTo>
                  <a:cubicBezTo>
                    <a:pt x="1227" y="596"/>
                    <a:pt x="1251" y="596"/>
                    <a:pt x="1263" y="584"/>
                  </a:cubicBezTo>
                  <a:cubicBezTo>
                    <a:pt x="1366" y="547"/>
                    <a:pt x="1474" y="529"/>
                    <a:pt x="1582" y="529"/>
                  </a:cubicBezTo>
                  <a:close/>
                  <a:moveTo>
                    <a:pt x="9061" y="357"/>
                  </a:moveTo>
                  <a:lnTo>
                    <a:pt x="9061" y="357"/>
                  </a:lnTo>
                  <a:cubicBezTo>
                    <a:pt x="8930" y="417"/>
                    <a:pt x="8811" y="488"/>
                    <a:pt x="8680" y="584"/>
                  </a:cubicBezTo>
                  <a:cubicBezTo>
                    <a:pt x="8609" y="643"/>
                    <a:pt x="8585" y="727"/>
                    <a:pt x="8644" y="810"/>
                  </a:cubicBezTo>
                  <a:cubicBezTo>
                    <a:pt x="8680" y="846"/>
                    <a:pt x="8728" y="869"/>
                    <a:pt x="8787" y="869"/>
                  </a:cubicBezTo>
                  <a:cubicBezTo>
                    <a:pt x="8811" y="869"/>
                    <a:pt x="8859" y="846"/>
                    <a:pt x="8871" y="834"/>
                  </a:cubicBezTo>
                  <a:cubicBezTo>
                    <a:pt x="9134" y="647"/>
                    <a:pt x="9409" y="545"/>
                    <a:pt x="9662" y="545"/>
                  </a:cubicBezTo>
                  <a:cubicBezTo>
                    <a:pt x="9764" y="545"/>
                    <a:pt x="9862" y="561"/>
                    <a:pt x="9954" y="596"/>
                  </a:cubicBezTo>
                  <a:cubicBezTo>
                    <a:pt x="9978" y="596"/>
                    <a:pt x="10002" y="608"/>
                    <a:pt x="10037" y="631"/>
                  </a:cubicBezTo>
                  <a:cubicBezTo>
                    <a:pt x="10311" y="822"/>
                    <a:pt x="10526" y="1119"/>
                    <a:pt x="10657" y="1477"/>
                  </a:cubicBezTo>
                  <a:cubicBezTo>
                    <a:pt x="10847" y="1989"/>
                    <a:pt x="10835" y="2584"/>
                    <a:pt x="10645" y="3155"/>
                  </a:cubicBezTo>
                  <a:cubicBezTo>
                    <a:pt x="10418" y="3775"/>
                    <a:pt x="9978" y="4298"/>
                    <a:pt x="9418" y="4548"/>
                  </a:cubicBezTo>
                  <a:cubicBezTo>
                    <a:pt x="9228" y="4167"/>
                    <a:pt x="8990" y="3810"/>
                    <a:pt x="8728" y="3465"/>
                  </a:cubicBezTo>
                  <a:cubicBezTo>
                    <a:pt x="8454" y="3144"/>
                    <a:pt x="8168" y="2858"/>
                    <a:pt x="7870" y="2620"/>
                  </a:cubicBezTo>
                  <a:cubicBezTo>
                    <a:pt x="7906" y="2429"/>
                    <a:pt x="7954" y="2215"/>
                    <a:pt x="8025" y="2024"/>
                  </a:cubicBezTo>
                  <a:cubicBezTo>
                    <a:pt x="8109" y="1774"/>
                    <a:pt x="8251" y="1536"/>
                    <a:pt x="8394" y="1310"/>
                  </a:cubicBezTo>
                  <a:cubicBezTo>
                    <a:pt x="8454" y="1239"/>
                    <a:pt x="8430" y="1131"/>
                    <a:pt x="8371" y="1084"/>
                  </a:cubicBezTo>
                  <a:cubicBezTo>
                    <a:pt x="8340" y="1062"/>
                    <a:pt x="8309" y="1053"/>
                    <a:pt x="8278" y="1053"/>
                  </a:cubicBezTo>
                  <a:cubicBezTo>
                    <a:pt x="8225" y="1053"/>
                    <a:pt x="8175" y="1081"/>
                    <a:pt x="8144" y="1119"/>
                  </a:cubicBezTo>
                  <a:cubicBezTo>
                    <a:pt x="7966" y="1358"/>
                    <a:pt x="7835" y="1620"/>
                    <a:pt x="7728" y="1905"/>
                  </a:cubicBezTo>
                  <a:cubicBezTo>
                    <a:pt x="7668" y="2072"/>
                    <a:pt x="7620" y="2227"/>
                    <a:pt x="7597" y="2393"/>
                  </a:cubicBezTo>
                  <a:cubicBezTo>
                    <a:pt x="7442" y="2286"/>
                    <a:pt x="7299" y="2203"/>
                    <a:pt x="7132" y="2132"/>
                  </a:cubicBezTo>
                  <a:cubicBezTo>
                    <a:pt x="7156" y="2060"/>
                    <a:pt x="7180" y="1977"/>
                    <a:pt x="7204" y="1917"/>
                  </a:cubicBezTo>
                  <a:cubicBezTo>
                    <a:pt x="7418" y="1358"/>
                    <a:pt x="7787" y="893"/>
                    <a:pt x="8251" y="608"/>
                  </a:cubicBezTo>
                  <a:cubicBezTo>
                    <a:pt x="8513" y="465"/>
                    <a:pt x="8787" y="369"/>
                    <a:pt x="9061" y="357"/>
                  </a:cubicBezTo>
                  <a:close/>
                  <a:moveTo>
                    <a:pt x="5620" y="2072"/>
                  </a:moveTo>
                  <a:cubicBezTo>
                    <a:pt x="6632" y="2072"/>
                    <a:pt x="7680" y="2655"/>
                    <a:pt x="8502" y="3667"/>
                  </a:cubicBezTo>
                  <a:cubicBezTo>
                    <a:pt x="9311" y="4679"/>
                    <a:pt x="9775" y="5965"/>
                    <a:pt x="9775" y="7204"/>
                  </a:cubicBezTo>
                  <a:cubicBezTo>
                    <a:pt x="9764" y="7656"/>
                    <a:pt x="9645" y="8085"/>
                    <a:pt x="9418" y="8466"/>
                  </a:cubicBezTo>
                  <a:cubicBezTo>
                    <a:pt x="9121" y="8454"/>
                    <a:pt x="8834" y="8450"/>
                    <a:pt x="8581" y="8450"/>
                  </a:cubicBezTo>
                  <a:cubicBezTo>
                    <a:pt x="8076" y="8450"/>
                    <a:pt x="7708" y="8466"/>
                    <a:pt x="7668" y="8466"/>
                  </a:cubicBezTo>
                  <a:cubicBezTo>
                    <a:pt x="7573" y="8466"/>
                    <a:pt x="7501" y="8549"/>
                    <a:pt x="7513" y="8632"/>
                  </a:cubicBezTo>
                  <a:cubicBezTo>
                    <a:pt x="7513" y="8721"/>
                    <a:pt x="7585" y="8788"/>
                    <a:pt x="7662" y="8788"/>
                  </a:cubicBezTo>
                  <a:cubicBezTo>
                    <a:pt x="7668" y="8788"/>
                    <a:pt x="7674" y="8788"/>
                    <a:pt x="7680" y="8787"/>
                  </a:cubicBezTo>
                  <a:cubicBezTo>
                    <a:pt x="7688" y="8787"/>
                    <a:pt x="8003" y="8771"/>
                    <a:pt x="8455" y="8771"/>
                  </a:cubicBezTo>
                  <a:cubicBezTo>
                    <a:pt x="8681" y="8771"/>
                    <a:pt x="8942" y="8775"/>
                    <a:pt x="9216" y="8787"/>
                  </a:cubicBezTo>
                  <a:cubicBezTo>
                    <a:pt x="9144" y="8882"/>
                    <a:pt x="9061" y="8978"/>
                    <a:pt x="8978" y="9085"/>
                  </a:cubicBezTo>
                  <a:lnTo>
                    <a:pt x="8740" y="9323"/>
                  </a:lnTo>
                  <a:cubicBezTo>
                    <a:pt x="7990" y="9109"/>
                    <a:pt x="7394" y="9001"/>
                    <a:pt x="7370" y="8990"/>
                  </a:cubicBezTo>
                  <a:cubicBezTo>
                    <a:pt x="7362" y="8988"/>
                    <a:pt x="7354" y="8988"/>
                    <a:pt x="7346" y="8988"/>
                  </a:cubicBezTo>
                  <a:cubicBezTo>
                    <a:pt x="7261" y="8988"/>
                    <a:pt x="7191" y="9044"/>
                    <a:pt x="7180" y="9120"/>
                  </a:cubicBezTo>
                  <a:cubicBezTo>
                    <a:pt x="7156" y="9216"/>
                    <a:pt x="7216" y="9299"/>
                    <a:pt x="7311" y="9323"/>
                  </a:cubicBezTo>
                  <a:cubicBezTo>
                    <a:pt x="7323" y="9323"/>
                    <a:pt x="7799" y="9406"/>
                    <a:pt x="8418" y="9573"/>
                  </a:cubicBezTo>
                  <a:cubicBezTo>
                    <a:pt x="7990" y="9871"/>
                    <a:pt x="7478" y="10109"/>
                    <a:pt x="6894" y="10240"/>
                  </a:cubicBezTo>
                  <a:cubicBezTo>
                    <a:pt x="6918" y="10192"/>
                    <a:pt x="6966" y="10168"/>
                    <a:pt x="6989" y="10121"/>
                  </a:cubicBezTo>
                  <a:cubicBezTo>
                    <a:pt x="7037" y="10049"/>
                    <a:pt x="7025" y="9942"/>
                    <a:pt x="6954" y="9894"/>
                  </a:cubicBezTo>
                  <a:cubicBezTo>
                    <a:pt x="6924" y="9882"/>
                    <a:pt x="6892" y="9875"/>
                    <a:pt x="6862" y="9875"/>
                  </a:cubicBezTo>
                  <a:cubicBezTo>
                    <a:pt x="6808" y="9875"/>
                    <a:pt x="6758" y="9896"/>
                    <a:pt x="6727" y="9942"/>
                  </a:cubicBezTo>
                  <a:cubicBezTo>
                    <a:pt x="6608" y="10109"/>
                    <a:pt x="6430" y="10216"/>
                    <a:pt x="6216" y="10216"/>
                  </a:cubicBezTo>
                  <a:cubicBezTo>
                    <a:pt x="6096" y="10216"/>
                    <a:pt x="6001" y="10180"/>
                    <a:pt x="5894" y="10109"/>
                  </a:cubicBezTo>
                  <a:cubicBezTo>
                    <a:pt x="5811" y="10055"/>
                    <a:pt x="5712" y="10028"/>
                    <a:pt x="5616" y="10028"/>
                  </a:cubicBezTo>
                  <a:cubicBezTo>
                    <a:pt x="5519" y="10028"/>
                    <a:pt x="5424" y="10055"/>
                    <a:pt x="5346" y="10109"/>
                  </a:cubicBezTo>
                  <a:cubicBezTo>
                    <a:pt x="5239" y="10168"/>
                    <a:pt x="5132" y="10216"/>
                    <a:pt x="5013" y="10216"/>
                  </a:cubicBezTo>
                  <a:cubicBezTo>
                    <a:pt x="4811" y="10216"/>
                    <a:pt x="4632" y="10109"/>
                    <a:pt x="4513" y="9942"/>
                  </a:cubicBezTo>
                  <a:cubicBezTo>
                    <a:pt x="4482" y="9896"/>
                    <a:pt x="4427" y="9875"/>
                    <a:pt x="4373" y="9875"/>
                  </a:cubicBezTo>
                  <a:cubicBezTo>
                    <a:pt x="4343" y="9875"/>
                    <a:pt x="4312" y="9882"/>
                    <a:pt x="4287" y="9894"/>
                  </a:cubicBezTo>
                  <a:cubicBezTo>
                    <a:pt x="4215" y="9942"/>
                    <a:pt x="4203" y="10049"/>
                    <a:pt x="4239" y="10121"/>
                  </a:cubicBezTo>
                  <a:cubicBezTo>
                    <a:pt x="4275" y="10168"/>
                    <a:pt x="4299" y="10216"/>
                    <a:pt x="4346" y="10240"/>
                  </a:cubicBezTo>
                  <a:cubicBezTo>
                    <a:pt x="3763" y="10109"/>
                    <a:pt x="3263" y="9882"/>
                    <a:pt x="2810" y="9573"/>
                  </a:cubicBezTo>
                  <a:cubicBezTo>
                    <a:pt x="3441" y="9406"/>
                    <a:pt x="3918" y="9323"/>
                    <a:pt x="3930" y="9323"/>
                  </a:cubicBezTo>
                  <a:cubicBezTo>
                    <a:pt x="4025" y="9299"/>
                    <a:pt x="4072" y="9216"/>
                    <a:pt x="4060" y="9120"/>
                  </a:cubicBezTo>
                  <a:cubicBezTo>
                    <a:pt x="4050" y="9044"/>
                    <a:pt x="3969" y="8988"/>
                    <a:pt x="3892" y="8988"/>
                  </a:cubicBezTo>
                  <a:cubicBezTo>
                    <a:pt x="3884" y="8988"/>
                    <a:pt x="3877" y="8988"/>
                    <a:pt x="3870" y="8990"/>
                  </a:cubicBezTo>
                  <a:cubicBezTo>
                    <a:pt x="3822" y="8990"/>
                    <a:pt x="3227" y="9109"/>
                    <a:pt x="2501" y="9323"/>
                  </a:cubicBezTo>
                  <a:cubicBezTo>
                    <a:pt x="2406" y="9240"/>
                    <a:pt x="2334" y="9168"/>
                    <a:pt x="2263" y="9085"/>
                  </a:cubicBezTo>
                  <a:cubicBezTo>
                    <a:pt x="2167" y="8990"/>
                    <a:pt x="2096" y="8882"/>
                    <a:pt x="2025" y="8787"/>
                  </a:cubicBezTo>
                  <a:cubicBezTo>
                    <a:pt x="2298" y="8775"/>
                    <a:pt x="2558" y="8771"/>
                    <a:pt x="2783" y="8771"/>
                  </a:cubicBezTo>
                  <a:cubicBezTo>
                    <a:pt x="3232" y="8771"/>
                    <a:pt x="3545" y="8787"/>
                    <a:pt x="3560" y="8787"/>
                  </a:cubicBezTo>
                  <a:cubicBezTo>
                    <a:pt x="3644" y="8787"/>
                    <a:pt x="3715" y="8728"/>
                    <a:pt x="3715" y="8632"/>
                  </a:cubicBezTo>
                  <a:cubicBezTo>
                    <a:pt x="3715" y="8549"/>
                    <a:pt x="3656" y="8466"/>
                    <a:pt x="3572" y="8466"/>
                  </a:cubicBezTo>
                  <a:cubicBezTo>
                    <a:pt x="3533" y="8466"/>
                    <a:pt x="3160" y="8450"/>
                    <a:pt x="2651" y="8450"/>
                  </a:cubicBezTo>
                  <a:cubicBezTo>
                    <a:pt x="2396" y="8450"/>
                    <a:pt x="2108" y="8454"/>
                    <a:pt x="1810" y="8466"/>
                  </a:cubicBezTo>
                  <a:cubicBezTo>
                    <a:pt x="1596" y="8073"/>
                    <a:pt x="1477" y="7632"/>
                    <a:pt x="1477" y="7204"/>
                  </a:cubicBezTo>
                  <a:cubicBezTo>
                    <a:pt x="1477" y="5965"/>
                    <a:pt x="1929" y="4679"/>
                    <a:pt x="2751" y="3667"/>
                  </a:cubicBezTo>
                  <a:cubicBezTo>
                    <a:pt x="3572" y="2655"/>
                    <a:pt x="4608" y="2072"/>
                    <a:pt x="5620" y="2072"/>
                  </a:cubicBezTo>
                  <a:close/>
                  <a:moveTo>
                    <a:pt x="5605" y="10335"/>
                  </a:moveTo>
                  <a:cubicBezTo>
                    <a:pt x="5641" y="10335"/>
                    <a:pt x="5680" y="10347"/>
                    <a:pt x="5715" y="10371"/>
                  </a:cubicBezTo>
                  <a:cubicBezTo>
                    <a:pt x="5858" y="10478"/>
                    <a:pt x="6037" y="10525"/>
                    <a:pt x="6216" y="10525"/>
                  </a:cubicBezTo>
                  <a:cubicBezTo>
                    <a:pt x="6311" y="10525"/>
                    <a:pt x="6394" y="10502"/>
                    <a:pt x="6477" y="10478"/>
                  </a:cubicBezTo>
                  <a:lnTo>
                    <a:pt x="6477" y="10478"/>
                  </a:lnTo>
                  <a:cubicBezTo>
                    <a:pt x="6204" y="10644"/>
                    <a:pt x="5906" y="10716"/>
                    <a:pt x="5608" y="10716"/>
                  </a:cubicBezTo>
                  <a:cubicBezTo>
                    <a:pt x="5311" y="10716"/>
                    <a:pt x="5013" y="10644"/>
                    <a:pt x="4751" y="10478"/>
                  </a:cubicBezTo>
                  <a:lnTo>
                    <a:pt x="4751" y="10478"/>
                  </a:lnTo>
                  <a:cubicBezTo>
                    <a:pt x="4834" y="10502"/>
                    <a:pt x="4918" y="10525"/>
                    <a:pt x="5001" y="10525"/>
                  </a:cubicBezTo>
                  <a:cubicBezTo>
                    <a:pt x="5180" y="10525"/>
                    <a:pt x="5358" y="10478"/>
                    <a:pt x="5513" y="10371"/>
                  </a:cubicBezTo>
                  <a:cubicBezTo>
                    <a:pt x="5537" y="10347"/>
                    <a:pt x="5570" y="10335"/>
                    <a:pt x="5605" y="10335"/>
                  </a:cubicBezTo>
                  <a:close/>
                  <a:moveTo>
                    <a:pt x="2035" y="1"/>
                  </a:moveTo>
                  <a:cubicBezTo>
                    <a:pt x="1822" y="1"/>
                    <a:pt x="1610" y="39"/>
                    <a:pt x="1405" y="119"/>
                  </a:cubicBezTo>
                  <a:cubicBezTo>
                    <a:pt x="846" y="310"/>
                    <a:pt x="429" y="738"/>
                    <a:pt x="215" y="1358"/>
                  </a:cubicBezTo>
                  <a:cubicBezTo>
                    <a:pt x="0" y="1929"/>
                    <a:pt x="0" y="2620"/>
                    <a:pt x="227" y="3239"/>
                  </a:cubicBezTo>
                  <a:cubicBezTo>
                    <a:pt x="477" y="3953"/>
                    <a:pt x="989" y="4537"/>
                    <a:pt x="1608" y="4822"/>
                  </a:cubicBezTo>
                  <a:cubicBezTo>
                    <a:pt x="1263" y="5584"/>
                    <a:pt x="1084" y="6406"/>
                    <a:pt x="1084" y="7204"/>
                  </a:cubicBezTo>
                  <a:cubicBezTo>
                    <a:pt x="1084" y="7632"/>
                    <a:pt x="1191" y="8085"/>
                    <a:pt x="1382" y="8489"/>
                  </a:cubicBezTo>
                  <a:cubicBezTo>
                    <a:pt x="953" y="8513"/>
                    <a:pt x="524" y="8561"/>
                    <a:pt x="167" y="8644"/>
                  </a:cubicBezTo>
                  <a:cubicBezTo>
                    <a:pt x="72" y="8668"/>
                    <a:pt x="36" y="8751"/>
                    <a:pt x="48" y="8847"/>
                  </a:cubicBezTo>
                  <a:cubicBezTo>
                    <a:pt x="60" y="8918"/>
                    <a:pt x="131" y="8966"/>
                    <a:pt x="215" y="8966"/>
                  </a:cubicBezTo>
                  <a:lnTo>
                    <a:pt x="239" y="8966"/>
                  </a:lnTo>
                  <a:cubicBezTo>
                    <a:pt x="608" y="8870"/>
                    <a:pt x="1084" y="8823"/>
                    <a:pt x="1560" y="8799"/>
                  </a:cubicBezTo>
                  <a:cubicBezTo>
                    <a:pt x="1667" y="8978"/>
                    <a:pt x="1798" y="9144"/>
                    <a:pt x="1953" y="9287"/>
                  </a:cubicBezTo>
                  <a:lnTo>
                    <a:pt x="2072" y="9406"/>
                  </a:lnTo>
                  <a:cubicBezTo>
                    <a:pt x="1667" y="9525"/>
                    <a:pt x="1239" y="9680"/>
                    <a:pt x="834" y="9859"/>
                  </a:cubicBezTo>
                  <a:cubicBezTo>
                    <a:pt x="762" y="9882"/>
                    <a:pt x="715" y="9990"/>
                    <a:pt x="762" y="10061"/>
                  </a:cubicBezTo>
                  <a:cubicBezTo>
                    <a:pt x="786" y="10121"/>
                    <a:pt x="846" y="10156"/>
                    <a:pt x="905" y="10156"/>
                  </a:cubicBezTo>
                  <a:cubicBezTo>
                    <a:pt x="929" y="10156"/>
                    <a:pt x="953" y="10156"/>
                    <a:pt x="965" y="10132"/>
                  </a:cubicBezTo>
                  <a:cubicBezTo>
                    <a:pt x="1417" y="9942"/>
                    <a:pt x="1905" y="9775"/>
                    <a:pt x="2358" y="9644"/>
                  </a:cubicBezTo>
                  <a:cubicBezTo>
                    <a:pt x="2870" y="10061"/>
                    <a:pt x="3501" y="10359"/>
                    <a:pt x="4227" y="10525"/>
                  </a:cubicBezTo>
                  <a:cubicBezTo>
                    <a:pt x="4596" y="10835"/>
                    <a:pt x="5073" y="11014"/>
                    <a:pt x="5573" y="11014"/>
                  </a:cubicBezTo>
                  <a:cubicBezTo>
                    <a:pt x="6061" y="11014"/>
                    <a:pt x="6537" y="10835"/>
                    <a:pt x="6906" y="10525"/>
                  </a:cubicBezTo>
                  <a:cubicBezTo>
                    <a:pt x="7620" y="10359"/>
                    <a:pt x="8263" y="10061"/>
                    <a:pt x="8787" y="9644"/>
                  </a:cubicBezTo>
                  <a:cubicBezTo>
                    <a:pt x="9240" y="9775"/>
                    <a:pt x="9740" y="9942"/>
                    <a:pt x="10168" y="10132"/>
                  </a:cubicBezTo>
                  <a:cubicBezTo>
                    <a:pt x="10180" y="10156"/>
                    <a:pt x="10216" y="10156"/>
                    <a:pt x="10228" y="10156"/>
                  </a:cubicBezTo>
                  <a:cubicBezTo>
                    <a:pt x="10287" y="10156"/>
                    <a:pt x="10347" y="10121"/>
                    <a:pt x="10371" y="10061"/>
                  </a:cubicBezTo>
                  <a:cubicBezTo>
                    <a:pt x="10407" y="9990"/>
                    <a:pt x="10371" y="9882"/>
                    <a:pt x="10299" y="9859"/>
                  </a:cubicBezTo>
                  <a:cubicBezTo>
                    <a:pt x="9918" y="9680"/>
                    <a:pt x="9478" y="9525"/>
                    <a:pt x="9061" y="9406"/>
                  </a:cubicBezTo>
                  <a:lnTo>
                    <a:pt x="9180" y="9287"/>
                  </a:lnTo>
                  <a:cubicBezTo>
                    <a:pt x="9335" y="9144"/>
                    <a:pt x="9466" y="8966"/>
                    <a:pt x="9573" y="8799"/>
                  </a:cubicBezTo>
                  <a:cubicBezTo>
                    <a:pt x="10049" y="8823"/>
                    <a:pt x="10526" y="8870"/>
                    <a:pt x="10895" y="8966"/>
                  </a:cubicBezTo>
                  <a:lnTo>
                    <a:pt x="10930" y="8966"/>
                  </a:lnTo>
                  <a:cubicBezTo>
                    <a:pt x="11002" y="8966"/>
                    <a:pt x="11061" y="8918"/>
                    <a:pt x="11085" y="8847"/>
                  </a:cubicBezTo>
                  <a:cubicBezTo>
                    <a:pt x="11133" y="8751"/>
                    <a:pt x="11085" y="8680"/>
                    <a:pt x="11002" y="8644"/>
                  </a:cubicBezTo>
                  <a:cubicBezTo>
                    <a:pt x="10645" y="8573"/>
                    <a:pt x="10216" y="8513"/>
                    <a:pt x="9775" y="8489"/>
                  </a:cubicBezTo>
                  <a:cubicBezTo>
                    <a:pt x="9978" y="8085"/>
                    <a:pt x="10073" y="7644"/>
                    <a:pt x="10073" y="7204"/>
                  </a:cubicBezTo>
                  <a:cubicBezTo>
                    <a:pt x="10073" y="6406"/>
                    <a:pt x="9895" y="5584"/>
                    <a:pt x="9561" y="4822"/>
                  </a:cubicBezTo>
                  <a:cubicBezTo>
                    <a:pt x="10168" y="4525"/>
                    <a:pt x="10692" y="3941"/>
                    <a:pt x="10942" y="3239"/>
                  </a:cubicBezTo>
                  <a:cubicBezTo>
                    <a:pt x="11169" y="2608"/>
                    <a:pt x="11180" y="1929"/>
                    <a:pt x="10954" y="1358"/>
                  </a:cubicBezTo>
                  <a:cubicBezTo>
                    <a:pt x="10728" y="762"/>
                    <a:pt x="10311" y="334"/>
                    <a:pt x="9764" y="119"/>
                  </a:cubicBezTo>
                  <a:cubicBezTo>
                    <a:pt x="9561" y="49"/>
                    <a:pt x="9352" y="14"/>
                    <a:pt x="9141" y="14"/>
                  </a:cubicBezTo>
                  <a:cubicBezTo>
                    <a:pt x="8782" y="14"/>
                    <a:pt x="8418" y="115"/>
                    <a:pt x="8073" y="310"/>
                  </a:cubicBezTo>
                  <a:cubicBezTo>
                    <a:pt x="7537" y="631"/>
                    <a:pt x="7120" y="1155"/>
                    <a:pt x="6882" y="1786"/>
                  </a:cubicBezTo>
                  <a:cubicBezTo>
                    <a:pt x="6858" y="1846"/>
                    <a:pt x="6835" y="1905"/>
                    <a:pt x="6823" y="1977"/>
                  </a:cubicBezTo>
                  <a:cubicBezTo>
                    <a:pt x="6418" y="1810"/>
                    <a:pt x="6001" y="1727"/>
                    <a:pt x="5584" y="1727"/>
                  </a:cubicBezTo>
                  <a:cubicBezTo>
                    <a:pt x="5168" y="1727"/>
                    <a:pt x="4763" y="1822"/>
                    <a:pt x="4346" y="1977"/>
                  </a:cubicBezTo>
                  <a:cubicBezTo>
                    <a:pt x="4334" y="1917"/>
                    <a:pt x="4299" y="1858"/>
                    <a:pt x="4287" y="1786"/>
                  </a:cubicBezTo>
                  <a:cubicBezTo>
                    <a:pt x="4060" y="1143"/>
                    <a:pt x="3632" y="619"/>
                    <a:pt x="3096" y="310"/>
                  </a:cubicBezTo>
                  <a:cubicBezTo>
                    <a:pt x="2753" y="109"/>
                    <a:pt x="2392" y="1"/>
                    <a:pt x="203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87" name="Google Shape;11876;p81">
            <a:extLst>
              <a:ext uri="{FF2B5EF4-FFF2-40B4-BE49-F238E27FC236}">
                <a16:creationId xmlns:a16="http://schemas.microsoft.com/office/drawing/2014/main" id="{BAC20FBD-67C1-C1F1-DFEE-184C2DDF51C9}"/>
              </a:ext>
            </a:extLst>
          </p:cNvPr>
          <p:cNvGrpSpPr/>
          <p:nvPr/>
        </p:nvGrpSpPr>
        <p:grpSpPr>
          <a:xfrm>
            <a:off x="15167628" y="4759856"/>
            <a:ext cx="735424" cy="706496"/>
            <a:chOff x="7435629" y="1964690"/>
            <a:chExt cx="367712" cy="353248"/>
          </a:xfrm>
          <a:solidFill>
            <a:srgbClr val="00B050"/>
          </a:solidFill>
        </p:grpSpPr>
        <p:sp>
          <p:nvSpPr>
            <p:cNvPr id="188" name="Google Shape;11877;p81">
              <a:extLst>
                <a:ext uri="{FF2B5EF4-FFF2-40B4-BE49-F238E27FC236}">
                  <a16:creationId xmlns:a16="http://schemas.microsoft.com/office/drawing/2014/main" id="{25F2EB13-BCF6-EA6B-A023-7A2F60CB1150}"/>
                </a:ext>
              </a:extLst>
            </p:cNvPr>
            <p:cNvSpPr/>
            <p:nvPr/>
          </p:nvSpPr>
          <p:spPr>
            <a:xfrm>
              <a:off x="7586125" y="2054258"/>
              <a:ext cx="65952" cy="62880"/>
            </a:xfrm>
            <a:custGeom>
              <a:avLst/>
              <a:gdLst/>
              <a:ahLst/>
              <a:cxnLst/>
              <a:rect l="l" t="t" r="r" b="b"/>
              <a:pathLst>
                <a:path w="2061" h="1965" extrusionOk="0">
                  <a:moveTo>
                    <a:pt x="1037" y="334"/>
                  </a:moveTo>
                  <a:cubicBezTo>
                    <a:pt x="1120" y="334"/>
                    <a:pt x="1299" y="405"/>
                    <a:pt x="1465" y="560"/>
                  </a:cubicBezTo>
                  <a:cubicBezTo>
                    <a:pt x="1596" y="679"/>
                    <a:pt x="1691" y="798"/>
                    <a:pt x="1715" y="917"/>
                  </a:cubicBezTo>
                  <a:cubicBezTo>
                    <a:pt x="1489" y="774"/>
                    <a:pt x="1215" y="691"/>
                    <a:pt x="1037" y="691"/>
                  </a:cubicBezTo>
                  <a:cubicBezTo>
                    <a:pt x="858" y="691"/>
                    <a:pt x="572" y="774"/>
                    <a:pt x="346" y="917"/>
                  </a:cubicBezTo>
                  <a:cubicBezTo>
                    <a:pt x="382" y="810"/>
                    <a:pt x="465" y="667"/>
                    <a:pt x="596" y="560"/>
                  </a:cubicBezTo>
                  <a:cubicBezTo>
                    <a:pt x="763" y="405"/>
                    <a:pt x="941" y="334"/>
                    <a:pt x="1037" y="334"/>
                  </a:cubicBezTo>
                  <a:close/>
                  <a:moveTo>
                    <a:pt x="1025" y="1012"/>
                  </a:moveTo>
                  <a:cubicBezTo>
                    <a:pt x="1191" y="1012"/>
                    <a:pt x="1477" y="1119"/>
                    <a:pt x="1620" y="1238"/>
                  </a:cubicBezTo>
                  <a:cubicBezTo>
                    <a:pt x="1596" y="1298"/>
                    <a:pt x="1537" y="1369"/>
                    <a:pt x="1465" y="1429"/>
                  </a:cubicBezTo>
                  <a:cubicBezTo>
                    <a:pt x="1299" y="1584"/>
                    <a:pt x="1120" y="1655"/>
                    <a:pt x="1037" y="1655"/>
                  </a:cubicBezTo>
                  <a:cubicBezTo>
                    <a:pt x="941" y="1655"/>
                    <a:pt x="763" y="1584"/>
                    <a:pt x="596" y="1429"/>
                  </a:cubicBezTo>
                  <a:cubicBezTo>
                    <a:pt x="525" y="1369"/>
                    <a:pt x="465" y="1310"/>
                    <a:pt x="418" y="1238"/>
                  </a:cubicBezTo>
                  <a:cubicBezTo>
                    <a:pt x="584" y="1119"/>
                    <a:pt x="870" y="1012"/>
                    <a:pt x="1025" y="1012"/>
                  </a:cubicBezTo>
                  <a:close/>
                  <a:moveTo>
                    <a:pt x="1037" y="0"/>
                  </a:moveTo>
                  <a:cubicBezTo>
                    <a:pt x="668" y="0"/>
                    <a:pt x="1" y="512"/>
                    <a:pt x="1" y="988"/>
                  </a:cubicBezTo>
                  <a:cubicBezTo>
                    <a:pt x="1" y="1465"/>
                    <a:pt x="668" y="1965"/>
                    <a:pt x="1037" y="1965"/>
                  </a:cubicBezTo>
                  <a:cubicBezTo>
                    <a:pt x="1394" y="1965"/>
                    <a:pt x="2061" y="1465"/>
                    <a:pt x="2061" y="988"/>
                  </a:cubicBezTo>
                  <a:cubicBezTo>
                    <a:pt x="2061" y="512"/>
                    <a:pt x="1394" y="0"/>
                    <a:pt x="103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89" name="Google Shape;11878;p81">
              <a:extLst>
                <a:ext uri="{FF2B5EF4-FFF2-40B4-BE49-F238E27FC236}">
                  <a16:creationId xmlns:a16="http://schemas.microsoft.com/office/drawing/2014/main" id="{4550F094-0F9F-F08A-A007-126D077169E4}"/>
                </a:ext>
              </a:extLst>
            </p:cNvPr>
            <p:cNvSpPr/>
            <p:nvPr/>
          </p:nvSpPr>
          <p:spPr>
            <a:xfrm>
              <a:off x="7553357" y="2030994"/>
              <a:ext cx="32416" cy="38144"/>
            </a:xfrm>
            <a:custGeom>
              <a:avLst/>
              <a:gdLst/>
              <a:ahLst/>
              <a:cxnLst/>
              <a:rect l="l" t="t" r="r" b="b"/>
              <a:pathLst>
                <a:path w="1013" h="1192" extrusionOk="0">
                  <a:moveTo>
                    <a:pt x="513" y="334"/>
                  </a:moveTo>
                  <a:cubicBezTo>
                    <a:pt x="608" y="334"/>
                    <a:pt x="691" y="418"/>
                    <a:pt x="691" y="513"/>
                  </a:cubicBezTo>
                  <a:lnTo>
                    <a:pt x="691" y="691"/>
                  </a:lnTo>
                  <a:cubicBezTo>
                    <a:pt x="691" y="787"/>
                    <a:pt x="596" y="870"/>
                    <a:pt x="513" y="870"/>
                  </a:cubicBezTo>
                  <a:cubicBezTo>
                    <a:pt x="406" y="870"/>
                    <a:pt x="334" y="775"/>
                    <a:pt x="334" y="691"/>
                  </a:cubicBezTo>
                  <a:lnTo>
                    <a:pt x="334" y="513"/>
                  </a:lnTo>
                  <a:cubicBezTo>
                    <a:pt x="334" y="406"/>
                    <a:pt x="418" y="334"/>
                    <a:pt x="513" y="334"/>
                  </a:cubicBezTo>
                  <a:close/>
                  <a:moveTo>
                    <a:pt x="513" y="1"/>
                  </a:moveTo>
                  <a:cubicBezTo>
                    <a:pt x="227" y="1"/>
                    <a:pt x="1" y="227"/>
                    <a:pt x="1" y="501"/>
                  </a:cubicBezTo>
                  <a:lnTo>
                    <a:pt x="1" y="680"/>
                  </a:lnTo>
                  <a:cubicBezTo>
                    <a:pt x="1" y="965"/>
                    <a:pt x="227" y="1192"/>
                    <a:pt x="513" y="1192"/>
                  </a:cubicBezTo>
                  <a:cubicBezTo>
                    <a:pt x="787" y="1192"/>
                    <a:pt x="1013" y="965"/>
                    <a:pt x="1013" y="680"/>
                  </a:cubicBezTo>
                  <a:lnTo>
                    <a:pt x="1013" y="501"/>
                  </a:lnTo>
                  <a:cubicBezTo>
                    <a:pt x="1013" y="239"/>
                    <a:pt x="775" y="1"/>
                    <a:pt x="51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90" name="Google Shape;11879;p81">
              <a:extLst>
                <a:ext uri="{FF2B5EF4-FFF2-40B4-BE49-F238E27FC236}">
                  <a16:creationId xmlns:a16="http://schemas.microsoft.com/office/drawing/2014/main" id="{76417313-0B54-A149-57A6-9A2111A1D4EF}"/>
                </a:ext>
              </a:extLst>
            </p:cNvPr>
            <p:cNvSpPr/>
            <p:nvPr/>
          </p:nvSpPr>
          <p:spPr>
            <a:xfrm>
              <a:off x="7652429" y="2030994"/>
              <a:ext cx="32416" cy="38144"/>
            </a:xfrm>
            <a:custGeom>
              <a:avLst/>
              <a:gdLst/>
              <a:ahLst/>
              <a:cxnLst/>
              <a:rect l="l" t="t" r="r" b="b"/>
              <a:pathLst>
                <a:path w="1013" h="1192" extrusionOk="0">
                  <a:moveTo>
                    <a:pt x="524" y="334"/>
                  </a:moveTo>
                  <a:cubicBezTo>
                    <a:pt x="632" y="334"/>
                    <a:pt x="703" y="418"/>
                    <a:pt x="703" y="513"/>
                  </a:cubicBezTo>
                  <a:lnTo>
                    <a:pt x="703" y="691"/>
                  </a:lnTo>
                  <a:cubicBezTo>
                    <a:pt x="703" y="787"/>
                    <a:pt x="608" y="870"/>
                    <a:pt x="524" y="870"/>
                  </a:cubicBezTo>
                  <a:cubicBezTo>
                    <a:pt x="417" y="870"/>
                    <a:pt x="346" y="775"/>
                    <a:pt x="346" y="691"/>
                  </a:cubicBezTo>
                  <a:lnTo>
                    <a:pt x="346" y="513"/>
                  </a:lnTo>
                  <a:cubicBezTo>
                    <a:pt x="346" y="406"/>
                    <a:pt x="429" y="334"/>
                    <a:pt x="524" y="334"/>
                  </a:cubicBezTo>
                  <a:close/>
                  <a:moveTo>
                    <a:pt x="512" y="1"/>
                  </a:moveTo>
                  <a:cubicBezTo>
                    <a:pt x="227" y="1"/>
                    <a:pt x="0" y="227"/>
                    <a:pt x="0" y="501"/>
                  </a:cubicBezTo>
                  <a:lnTo>
                    <a:pt x="0" y="680"/>
                  </a:lnTo>
                  <a:cubicBezTo>
                    <a:pt x="0" y="965"/>
                    <a:pt x="227" y="1192"/>
                    <a:pt x="512" y="1192"/>
                  </a:cubicBezTo>
                  <a:cubicBezTo>
                    <a:pt x="786" y="1192"/>
                    <a:pt x="1013" y="965"/>
                    <a:pt x="1013" y="680"/>
                  </a:cubicBezTo>
                  <a:lnTo>
                    <a:pt x="1013" y="501"/>
                  </a:lnTo>
                  <a:cubicBezTo>
                    <a:pt x="1013" y="239"/>
                    <a:pt x="786" y="1"/>
                    <a:pt x="51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91" name="Google Shape;11880;p81">
              <a:extLst>
                <a:ext uri="{FF2B5EF4-FFF2-40B4-BE49-F238E27FC236}">
                  <a16:creationId xmlns:a16="http://schemas.microsoft.com/office/drawing/2014/main" id="{7D681027-96E2-9A0C-6747-2EE91EEC02C6}"/>
                </a:ext>
              </a:extLst>
            </p:cNvPr>
            <p:cNvSpPr/>
            <p:nvPr/>
          </p:nvSpPr>
          <p:spPr>
            <a:xfrm>
              <a:off x="7435629" y="1964690"/>
              <a:ext cx="367712" cy="353248"/>
            </a:xfrm>
            <a:custGeom>
              <a:avLst/>
              <a:gdLst/>
              <a:ahLst/>
              <a:cxnLst/>
              <a:rect l="l" t="t" r="r" b="b"/>
              <a:pathLst>
                <a:path w="11491" h="11039" extrusionOk="0">
                  <a:moveTo>
                    <a:pt x="572" y="2549"/>
                  </a:moveTo>
                  <a:lnTo>
                    <a:pt x="572" y="2549"/>
                  </a:lnTo>
                  <a:cubicBezTo>
                    <a:pt x="1418" y="3275"/>
                    <a:pt x="2323" y="3692"/>
                    <a:pt x="2715" y="3847"/>
                  </a:cubicBezTo>
                  <a:cubicBezTo>
                    <a:pt x="2668" y="3990"/>
                    <a:pt x="2596" y="4121"/>
                    <a:pt x="2501" y="4240"/>
                  </a:cubicBezTo>
                  <a:cubicBezTo>
                    <a:pt x="2394" y="4395"/>
                    <a:pt x="2311" y="4537"/>
                    <a:pt x="2215" y="4704"/>
                  </a:cubicBezTo>
                  <a:cubicBezTo>
                    <a:pt x="2181" y="4706"/>
                    <a:pt x="2147" y="4706"/>
                    <a:pt x="2113" y="4706"/>
                  </a:cubicBezTo>
                  <a:cubicBezTo>
                    <a:pt x="1579" y="4706"/>
                    <a:pt x="1163" y="4529"/>
                    <a:pt x="894" y="4204"/>
                  </a:cubicBezTo>
                  <a:cubicBezTo>
                    <a:pt x="501" y="3692"/>
                    <a:pt x="525" y="2954"/>
                    <a:pt x="572" y="2549"/>
                  </a:cubicBezTo>
                  <a:close/>
                  <a:moveTo>
                    <a:pt x="5730" y="346"/>
                  </a:moveTo>
                  <a:cubicBezTo>
                    <a:pt x="5745" y="346"/>
                    <a:pt x="5760" y="346"/>
                    <a:pt x="5775" y="346"/>
                  </a:cubicBezTo>
                  <a:cubicBezTo>
                    <a:pt x="7037" y="382"/>
                    <a:pt x="8133" y="1347"/>
                    <a:pt x="8288" y="2597"/>
                  </a:cubicBezTo>
                  <a:cubicBezTo>
                    <a:pt x="8323" y="2787"/>
                    <a:pt x="8323" y="2978"/>
                    <a:pt x="8311" y="3180"/>
                  </a:cubicBezTo>
                  <a:cubicBezTo>
                    <a:pt x="8276" y="3514"/>
                    <a:pt x="8347" y="3859"/>
                    <a:pt x="8502" y="4192"/>
                  </a:cubicBezTo>
                  <a:cubicBezTo>
                    <a:pt x="8536" y="4244"/>
                    <a:pt x="8589" y="4283"/>
                    <a:pt x="8652" y="4283"/>
                  </a:cubicBezTo>
                  <a:cubicBezTo>
                    <a:pt x="8676" y="4283"/>
                    <a:pt x="8702" y="4277"/>
                    <a:pt x="8728" y="4264"/>
                  </a:cubicBezTo>
                  <a:cubicBezTo>
                    <a:pt x="8800" y="4216"/>
                    <a:pt x="8847" y="4133"/>
                    <a:pt x="8800" y="4037"/>
                  </a:cubicBezTo>
                  <a:cubicBezTo>
                    <a:pt x="8764" y="3978"/>
                    <a:pt x="8752" y="3930"/>
                    <a:pt x="8728" y="3871"/>
                  </a:cubicBezTo>
                  <a:cubicBezTo>
                    <a:pt x="9109" y="3716"/>
                    <a:pt x="10014" y="3299"/>
                    <a:pt x="10871" y="2585"/>
                  </a:cubicBezTo>
                  <a:lnTo>
                    <a:pt x="10871" y="2585"/>
                  </a:lnTo>
                  <a:cubicBezTo>
                    <a:pt x="10943" y="2954"/>
                    <a:pt x="10978" y="3692"/>
                    <a:pt x="10574" y="4204"/>
                  </a:cubicBezTo>
                  <a:cubicBezTo>
                    <a:pt x="10288" y="4549"/>
                    <a:pt x="9835" y="4728"/>
                    <a:pt x="9240" y="4728"/>
                  </a:cubicBezTo>
                  <a:cubicBezTo>
                    <a:pt x="9216" y="4680"/>
                    <a:pt x="9181" y="4621"/>
                    <a:pt x="9169" y="4573"/>
                  </a:cubicBezTo>
                  <a:cubicBezTo>
                    <a:pt x="9144" y="4524"/>
                    <a:pt x="9086" y="4492"/>
                    <a:pt x="9025" y="4492"/>
                  </a:cubicBezTo>
                  <a:cubicBezTo>
                    <a:pt x="8997" y="4492"/>
                    <a:pt x="8969" y="4499"/>
                    <a:pt x="8942" y="4514"/>
                  </a:cubicBezTo>
                  <a:cubicBezTo>
                    <a:pt x="8871" y="4561"/>
                    <a:pt x="8847" y="4668"/>
                    <a:pt x="8883" y="4740"/>
                  </a:cubicBezTo>
                  <a:cubicBezTo>
                    <a:pt x="9169" y="5228"/>
                    <a:pt x="9335" y="5800"/>
                    <a:pt x="9359" y="6371"/>
                  </a:cubicBezTo>
                  <a:lnTo>
                    <a:pt x="8680" y="6716"/>
                  </a:lnTo>
                  <a:lnTo>
                    <a:pt x="7728" y="6073"/>
                  </a:lnTo>
                  <a:cubicBezTo>
                    <a:pt x="7704" y="6059"/>
                    <a:pt x="7675" y="6053"/>
                    <a:pt x="7645" y="6053"/>
                  </a:cubicBezTo>
                  <a:cubicBezTo>
                    <a:pt x="7599" y="6053"/>
                    <a:pt x="7550" y="6068"/>
                    <a:pt x="7514" y="6097"/>
                  </a:cubicBezTo>
                  <a:lnTo>
                    <a:pt x="7335" y="6276"/>
                  </a:lnTo>
                  <a:cubicBezTo>
                    <a:pt x="7276" y="6335"/>
                    <a:pt x="7276" y="6431"/>
                    <a:pt x="7335" y="6490"/>
                  </a:cubicBezTo>
                  <a:cubicBezTo>
                    <a:pt x="7365" y="6520"/>
                    <a:pt x="7407" y="6535"/>
                    <a:pt x="7448" y="6535"/>
                  </a:cubicBezTo>
                  <a:cubicBezTo>
                    <a:pt x="7490" y="6535"/>
                    <a:pt x="7532" y="6520"/>
                    <a:pt x="7561" y="6490"/>
                  </a:cubicBezTo>
                  <a:lnTo>
                    <a:pt x="7633" y="6419"/>
                  </a:lnTo>
                  <a:lnTo>
                    <a:pt x="8561" y="7026"/>
                  </a:lnTo>
                  <a:cubicBezTo>
                    <a:pt x="8585" y="7050"/>
                    <a:pt x="8621" y="7062"/>
                    <a:pt x="8645" y="7062"/>
                  </a:cubicBezTo>
                  <a:cubicBezTo>
                    <a:pt x="8680" y="7062"/>
                    <a:pt x="8692" y="7062"/>
                    <a:pt x="8728" y="7050"/>
                  </a:cubicBezTo>
                  <a:lnTo>
                    <a:pt x="9871" y="6478"/>
                  </a:lnTo>
                  <a:lnTo>
                    <a:pt x="9871" y="6573"/>
                  </a:lnTo>
                  <a:cubicBezTo>
                    <a:pt x="9871" y="8859"/>
                    <a:pt x="8014" y="10717"/>
                    <a:pt x="5716" y="10717"/>
                  </a:cubicBezTo>
                  <a:cubicBezTo>
                    <a:pt x="3430" y="10717"/>
                    <a:pt x="1561" y="8859"/>
                    <a:pt x="1561" y="6573"/>
                  </a:cubicBezTo>
                  <a:cubicBezTo>
                    <a:pt x="1561" y="6454"/>
                    <a:pt x="1561" y="6335"/>
                    <a:pt x="1584" y="6216"/>
                  </a:cubicBezTo>
                  <a:lnTo>
                    <a:pt x="2180" y="6704"/>
                  </a:lnTo>
                  <a:cubicBezTo>
                    <a:pt x="2209" y="6728"/>
                    <a:pt x="2242" y="6740"/>
                    <a:pt x="2275" y="6740"/>
                  </a:cubicBezTo>
                  <a:cubicBezTo>
                    <a:pt x="2308" y="6740"/>
                    <a:pt x="2340" y="6728"/>
                    <a:pt x="2370" y="6704"/>
                  </a:cubicBezTo>
                  <a:lnTo>
                    <a:pt x="2954" y="6276"/>
                  </a:lnTo>
                  <a:lnTo>
                    <a:pt x="4263" y="7585"/>
                  </a:lnTo>
                  <a:cubicBezTo>
                    <a:pt x="4287" y="7609"/>
                    <a:pt x="4335" y="7621"/>
                    <a:pt x="4382" y="7621"/>
                  </a:cubicBezTo>
                  <a:cubicBezTo>
                    <a:pt x="4418" y="7621"/>
                    <a:pt x="4466" y="7609"/>
                    <a:pt x="4501" y="7585"/>
                  </a:cubicBezTo>
                  <a:lnTo>
                    <a:pt x="5394" y="6645"/>
                  </a:lnTo>
                  <a:lnTo>
                    <a:pt x="6311" y="7562"/>
                  </a:lnTo>
                  <a:cubicBezTo>
                    <a:pt x="6341" y="7591"/>
                    <a:pt x="6383" y="7606"/>
                    <a:pt x="6424" y="7606"/>
                  </a:cubicBezTo>
                  <a:cubicBezTo>
                    <a:pt x="6466" y="7606"/>
                    <a:pt x="6508" y="7591"/>
                    <a:pt x="6537" y="7562"/>
                  </a:cubicBezTo>
                  <a:lnTo>
                    <a:pt x="7061" y="7050"/>
                  </a:lnTo>
                  <a:cubicBezTo>
                    <a:pt x="7121" y="6990"/>
                    <a:pt x="7121" y="6883"/>
                    <a:pt x="7061" y="6823"/>
                  </a:cubicBezTo>
                  <a:cubicBezTo>
                    <a:pt x="7031" y="6794"/>
                    <a:pt x="6990" y="6779"/>
                    <a:pt x="6948" y="6779"/>
                  </a:cubicBezTo>
                  <a:cubicBezTo>
                    <a:pt x="6906" y="6779"/>
                    <a:pt x="6865" y="6794"/>
                    <a:pt x="6835" y="6823"/>
                  </a:cubicBezTo>
                  <a:lnTo>
                    <a:pt x="6430" y="7228"/>
                  </a:lnTo>
                  <a:lnTo>
                    <a:pt x="5513" y="6300"/>
                  </a:lnTo>
                  <a:cubicBezTo>
                    <a:pt x="5478" y="6276"/>
                    <a:pt x="5430" y="6252"/>
                    <a:pt x="5394" y="6252"/>
                  </a:cubicBezTo>
                  <a:cubicBezTo>
                    <a:pt x="5347" y="6252"/>
                    <a:pt x="5299" y="6276"/>
                    <a:pt x="5275" y="6300"/>
                  </a:cubicBezTo>
                  <a:lnTo>
                    <a:pt x="4382" y="7240"/>
                  </a:lnTo>
                  <a:lnTo>
                    <a:pt x="3085" y="5942"/>
                  </a:lnTo>
                  <a:cubicBezTo>
                    <a:pt x="3053" y="5911"/>
                    <a:pt x="3012" y="5896"/>
                    <a:pt x="2971" y="5896"/>
                  </a:cubicBezTo>
                  <a:cubicBezTo>
                    <a:pt x="2934" y="5896"/>
                    <a:pt x="2898" y="5908"/>
                    <a:pt x="2870" y="5931"/>
                  </a:cubicBezTo>
                  <a:lnTo>
                    <a:pt x="2275" y="6371"/>
                  </a:lnTo>
                  <a:lnTo>
                    <a:pt x="2096" y="6228"/>
                  </a:lnTo>
                  <a:cubicBezTo>
                    <a:pt x="2156" y="5585"/>
                    <a:pt x="2382" y="4990"/>
                    <a:pt x="2751" y="4466"/>
                  </a:cubicBezTo>
                  <a:cubicBezTo>
                    <a:pt x="3025" y="4085"/>
                    <a:pt x="3156" y="3621"/>
                    <a:pt x="3132" y="3133"/>
                  </a:cubicBezTo>
                  <a:lnTo>
                    <a:pt x="3132" y="2954"/>
                  </a:lnTo>
                  <a:cubicBezTo>
                    <a:pt x="3132" y="2251"/>
                    <a:pt x="3406" y="1585"/>
                    <a:pt x="3906" y="1097"/>
                  </a:cubicBezTo>
                  <a:cubicBezTo>
                    <a:pt x="4395" y="607"/>
                    <a:pt x="5044" y="346"/>
                    <a:pt x="5730" y="346"/>
                  </a:cubicBezTo>
                  <a:close/>
                  <a:moveTo>
                    <a:pt x="5778" y="1"/>
                  </a:moveTo>
                  <a:cubicBezTo>
                    <a:pt x="5008" y="1"/>
                    <a:pt x="4264" y="298"/>
                    <a:pt x="3716" y="835"/>
                  </a:cubicBezTo>
                  <a:cubicBezTo>
                    <a:pt x="3144" y="1394"/>
                    <a:pt x="2835" y="2132"/>
                    <a:pt x="2835" y="2918"/>
                  </a:cubicBezTo>
                  <a:lnTo>
                    <a:pt x="2835" y="3121"/>
                  </a:lnTo>
                  <a:cubicBezTo>
                    <a:pt x="2846" y="3252"/>
                    <a:pt x="2835" y="3394"/>
                    <a:pt x="2823" y="3537"/>
                  </a:cubicBezTo>
                  <a:cubicBezTo>
                    <a:pt x="2382" y="3359"/>
                    <a:pt x="1430" y="2906"/>
                    <a:pt x="584" y="2121"/>
                  </a:cubicBezTo>
                  <a:cubicBezTo>
                    <a:pt x="552" y="2089"/>
                    <a:pt x="515" y="2073"/>
                    <a:pt x="484" y="2073"/>
                  </a:cubicBezTo>
                  <a:cubicBezTo>
                    <a:pt x="468" y="2073"/>
                    <a:pt x="453" y="2077"/>
                    <a:pt x="441" y="2085"/>
                  </a:cubicBezTo>
                  <a:cubicBezTo>
                    <a:pt x="382" y="2109"/>
                    <a:pt x="334" y="2144"/>
                    <a:pt x="334" y="2204"/>
                  </a:cubicBezTo>
                  <a:cubicBezTo>
                    <a:pt x="322" y="2263"/>
                    <a:pt x="1" y="3573"/>
                    <a:pt x="679" y="4407"/>
                  </a:cubicBezTo>
                  <a:cubicBezTo>
                    <a:pt x="989" y="4811"/>
                    <a:pt x="1477" y="5026"/>
                    <a:pt x="2096" y="5049"/>
                  </a:cubicBezTo>
                  <a:cubicBezTo>
                    <a:pt x="1989" y="5347"/>
                    <a:pt x="1894" y="5657"/>
                    <a:pt x="1846" y="5978"/>
                  </a:cubicBezTo>
                  <a:lnTo>
                    <a:pt x="1584" y="5752"/>
                  </a:lnTo>
                  <a:cubicBezTo>
                    <a:pt x="1553" y="5720"/>
                    <a:pt x="1516" y="5710"/>
                    <a:pt x="1477" y="5710"/>
                  </a:cubicBezTo>
                  <a:cubicBezTo>
                    <a:pt x="1457" y="5710"/>
                    <a:pt x="1438" y="5712"/>
                    <a:pt x="1418" y="5716"/>
                  </a:cubicBezTo>
                  <a:cubicBezTo>
                    <a:pt x="1358" y="5752"/>
                    <a:pt x="1334" y="5800"/>
                    <a:pt x="1311" y="5859"/>
                  </a:cubicBezTo>
                  <a:cubicBezTo>
                    <a:pt x="1299" y="6097"/>
                    <a:pt x="1287" y="6335"/>
                    <a:pt x="1287" y="6550"/>
                  </a:cubicBezTo>
                  <a:cubicBezTo>
                    <a:pt x="1287" y="9026"/>
                    <a:pt x="3287" y="11038"/>
                    <a:pt x="5763" y="11038"/>
                  </a:cubicBezTo>
                  <a:cubicBezTo>
                    <a:pt x="8228" y="11038"/>
                    <a:pt x="10240" y="9026"/>
                    <a:pt x="10240" y="6550"/>
                  </a:cubicBezTo>
                  <a:lnTo>
                    <a:pt x="10240" y="6192"/>
                  </a:lnTo>
                  <a:cubicBezTo>
                    <a:pt x="10240" y="6115"/>
                    <a:pt x="10179" y="6048"/>
                    <a:pt x="10094" y="6048"/>
                  </a:cubicBezTo>
                  <a:cubicBezTo>
                    <a:pt x="10087" y="6048"/>
                    <a:pt x="10081" y="6049"/>
                    <a:pt x="10074" y="6050"/>
                  </a:cubicBezTo>
                  <a:cubicBezTo>
                    <a:pt x="10050" y="6050"/>
                    <a:pt x="10014" y="6061"/>
                    <a:pt x="9990" y="6073"/>
                  </a:cubicBezTo>
                  <a:lnTo>
                    <a:pt x="9728" y="6216"/>
                  </a:lnTo>
                  <a:cubicBezTo>
                    <a:pt x="9693" y="5811"/>
                    <a:pt x="9585" y="5407"/>
                    <a:pt x="9442" y="5038"/>
                  </a:cubicBezTo>
                  <a:cubicBezTo>
                    <a:pt x="10074" y="5002"/>
                    <a:pt x="10550" y="4799"/>
                    <a:pt x="10871" y="4395"/>
                  </a:cubicBezTo>
                  <a:cubicBezTo>
                    <a:pt x="11490" y="3573"/>
                    <a:pt x="11181" y="2251"/>
                    <a:pt x="11169" y="2204"/>
                  </a:cubicBezTo>
                  <a:cubicBezTo>
                    <a:pt x="11157" y="2144"/>
                    <a:pt x="11109" y="2109"/>
                    <a:pt x="11062" y="2085"/>
                  </a:cubicBezTo>
                  <a:cubicBezTo>
                    <a:pt x="11047" y="2082"/>
                    <a:pt x="11032" y="2080"/>
                    <a:pt x="11018" y="2080"/>
                  </a:cubicBezTo>
                  <a:cubicBezTo>
                    <a:pt x="10975" y="2080"/>
                    <a:pt x="10937" y="2094"/>
                    <a:pt x="10919" y="2121"/>
                  </a:cubicBezTo>
                  <a:cubicBezTo>
                    <a:pt x="10062" y="2906"/>
                    <a:pt x="9097" y="3359"/>
                    <a:pt x="8680" y="3537"/>
                  </a:cubicBezTo>
                  <a:cubicBezTo>
                    <a:pt x="8669" y="3418"/>
                    <a:pt x="8645" y="3299"/>
                    <a:pt x="8669" y="3180"/>
                  </a:cubicBezTo>
                  <a:cubicBezTo>
                    <a:pt x="8680" y="2966"/>
                    <a:pt x="8680" y="2740"/>
                    <a:pt x="8657" y="2537"/>
                  </a:cubicBezTo>
                  <a:cubicBezTo>
                    <a:pt x="8454" y="1120"/>
                    <a:pt x="7240" y="37"/>
                    <a:pt x="5823" y="1"/>
                  </a:cubicBezTo>
                  <a:cubicBezTo>
                    <a:pt x="5808" y="1"/>
                    <a:pt x="5793" y="1"/>
                    <a:pt x="577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92" name="Google Shape;11881;p81">
            <a:extLst>
              <a:ext uri="{FF2B5EF4-FFF2-40B4-BE49-F238E27FC236}">
                <a16:creationId xmlns:a16="http://schemas.microsoft.com/office/drawing/2014/main" id="{3752FCCA-104B-1848-0304-41DA6E9126D4}"/>
              </a:ext>
            </a:extLst>
          </p:cNvPr>
          <p:cNvGrpSpPr/>
          <p:nvPr/>
        </p:nvGrpSpPr>
        <p:grpSpPr>
          <a:xfrm>
            <a:off x="5321868" y="4760560"/>
            <a:ext cx="666048" cy="705792"/>
            <a:chOff x="2512749" y="1965042"/>
            <a:chExt cx="333024" cy="352896"/>
          </a:xfrm>
          <a:solidFill>
            <a:srgbClr val="00B050"/>
          </a:solidFill>
        </p:grpSpPr>
        <p:sp>
          <p:nvSpPr>
            <p:cNvPr id="193" name="Google Shape;11882;p81">
              <a:extLst>
                <a:ext uri="{FF2B5EF4-FFF2-40B4-BE49-F238E27FC236}">
                  <a16:creationId xmlns:a16="http://schemas.microsoft.com/office/drawing/2014/main" id="{692EDC66-8285-0488-F9AB-4E1809D0233D}"/>
                </a:ext>
              </a:extLst>
            </p:cNvPr>
            <p:cNvSpPr/>
            <p:nvPr/>
          </p:nvSpPr>
          <p:spPr>
            <a:xfrm>
              <a:off x="2590829" y="2129682"/>
              <a:ext cx="49568" cy="60224"/>
            </a:xfrm>
            <a:custGeom>
              <a:avLst/>
              <a:gdLst/>
              <a:ahLst/>
              <a:cxnLst/>
              <a:rect l="l" t="t" r="r" b="b"/>
              <a:pathLst>
                <a:path w="1549" h="1882" extrusionOk="0">
                  <a:moveTo>
                    <a:pt x="775" y="1"/>
                  </a:moveTo>
                  <a:cubicBezTo>
                    <a:pt x="358" y="1"/>
                    <a:pt x="1" y="346"/>
                    <a:pt x="1" y="775"/>
                  </a:cubicBezTo>
                  <a:lnTo>
                    <a:pt x="1" y="1120"/>
                  </a:lnTo>
                  <a:cubicBezTo>
                    <a:pt x="1" y="1537"/>
                    <a:pt x="346" y="1882"/>
                    <a:pt x="775" y="1882"/>
                  </a:cubicBezTo>
                  <a:cubicBezTo>
                    <a:pt x="1203" y="1882"/>
                    <a:pt x="1549" y="1548"/>
                    <a:pt x="1549" y="1120"/>
                  </a:cubicBezTo>
                  <a:lnTo>
                    <a:pt x="1549" y="775"/>
                  </a:lnTo>
                  <a:cubicBezTo>
                    <a:pt x="1537" y="667"/>
                    <a:pt x="1525" y="548"/>
                    <a:pt x="1465" y="441"/>
                  </a:cubicBezTo>
                  <a:cubicBezTo>
                    <a:pt x="1431" y="390"/>
                    <a:pt x="1372" y="351"/>
                    <a:pt x="1315" y="351"/>
                  </a:cubicBezTo>
                  <a:cubicBezTo>
                    <a:pt x="1293" y="351"/>
                    <a:pt x="1271" y="356"/>
                    <a:pt x="1251" y="370"/>
                  </a:cubicBezTo>
                  <a:cubicBezTo>
                    <a:pt x="1180" y="417"/>
                    <a:pt x="1132" y="501"/>
                    <a:pt x="1180" y="584"/>
                  </a:cubicBezTo>
                  <a:cubicBezTo>
                    <a:pt x="1203" y="644"/>
                    <a:pt x="1227" y="703"/>
                    <a:pt x="1227" y="775"/>
                  </a:cubicBezTo>
                  <a:lnTo>
                    <a:pt x="1227" y="1120"/>
                  </a:lnTo>
                  <a:cubicBezTo>
                    <a:pt x="1227" y="1358"/>
                    <a:pt x="1025" y="1560"/>
                    <a:pt x="775" y="1560"/>
                  </a:cubicBezTo>
                  <a:cubicBezTo>
                    <a:pt x="525" y="1560"/>
                    <a:pt x="334" y="1370"/>
                    <a:pt x="334" y="1120"/>
                  </a:cubicBezTo>
                  <a:lnTo>
                    <a:pt x="334" y="775"/>
                  </a:lnTo>
                  <a:cubicBezTo>
                    <a:pt x="334" y="536"/>
                    <a:pt x="525" y="322"/>
                    <a:pt x="775" y="322"/>
                  </a:cubicBezTo>
                  <a:cubicBezTo>
                    <a:pt x="870" y="322"/>
                    <a:pt x="942" y="251"/>
                    <a:pt x="942" y="167"/>
                  </a:cubicBezTo>
                  <a:cubicBezTo>
                    <a:pt x="942" y="72"/>
                    <a:pt x="870" y="1"/>
                    <a:pt x="77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94" name="Google Shape;11883;p81">
              <a:extLst>
                <a:ext uri="{FF2B5EF4-FFF2-40B4-BE49-F238E27FC236}">
                  <a16:creationId xmlns:a16="http://schemas.microsoft.com/office/drawing/2014/main" id="{2802E9BF-605F-9A04-D70B-DF09CBD8DFB2}"/>
                </a:ext>
              </a:extLst>
            </p:cNvPr>
            <p:cNvSpPr/>
            <p:nvPr/>
          </p:nvSpPr>
          <p:spPr>
            <a:xfrm>
              <a:off x="2718477" y="2129682"/>
              <a:ext cx="49568" cy="60224"/>
            </a:xfrm>
            <a:custGeom>
              <a:avLst/>
              <a:gdLst/>
              <a:ahLst/>
              <a:cxnLst/>
              <a:rect l="l" t="t" r="r" b="b"/>
              <a:pathLst>
                <a:path w="1549" h="1882" extrusionOk="0">
                  <a:moveTo>
                    <a:pt x="774" y="1"/>
                  </a:moveTo>
                  <a:cubicBezTo>
                    <a:pt x="358" y="1"/>
                    <a:pt x="1" y="346"/>
                    <a:pt x="1" y="775"/>
                  </a:cubicBezTo>
                  <a:lnTo>
                    <a:pt x="1" y="1120"/>
                  </a:lnTo>
                  <a:cubicBezTo>
                    <a:pt x="1" y="1537"/>
                    <a:pt x="346" y="1882"/>
                    <a:pt x="774" y="1882"/>
                  </a:cubicBezTo>
                  <a:cubicBezTo>
                    <a:pt x="1191" y="1882"/>
                    <a:pt x="1548" y="1548"/>
                    <a:pt x="1548" y="1120"/>
                  </a:cubicBezTo>
                  <a:lnTo>
                    <a:pt x="1548" y="775"/>
                  </a:lnTo>
                  <a:cubicBezTo>
                    <a:pt x="1536" y="667"/>
                    <a:pt x="1501" y="548"/>
                    <a:pt x="1465" y="441"/>
                  </a:cubicBezTo>
                  <a:cubicBezTo>
                    <a:pt x="1431" y="390"/>
                    <a:pt x="1372" y="351"/>
                    <a:pt x="1315" y="351"/>
                  </a:cubicBezTo>
                  <a:cubicBezTo>
                    <a:pt x="1292" y="351"/>
                    <a:pt x="1271" y="356"/>
                    <a:pt x="1251" y="370"/>
                  </a:cubicBezTo>
                  <a:cubicBezTo>
                    <a:pt x="1179" y="417"/>
                    <a:pt x="1132" y="501"/>
                    <a:pt x="1179" y="584"/>
                  </a:cubicBezTo>
                  <a:cubicBezTo>
                    <a:pt x="1203" y="644"/>
                    <a:pt x="1215" y="703"/>
                    <a:pt x="1215" y="775"/>
                  </a:cubicBezTo>
                  <a:lnTo>
                    <a:pt x="1215" y="1120"/>
                  </a:lnTo>
                  <a:cubicBezTo>
                    <a:pt x="1215" y="1358"/>
                    <a:pt x="1024" y="1560"/>
                    <a:pt x="774" y="1560"/>
                  </a:cubicBezTo>
                  <a:cubicBezTo>
                    <a:pt x="536" y="1560"/>
                    <a:pt x="322" y="1370"/>
                    <a:pt x="322" y="1120"/>
                  </a:cubicBezTo>
                  <a:lnTo>
                    <a:pt x="322" y="775"/>
                  </a:lnTo>
                  <a:cubicBezTo>
                    <a:pt x="322" y="536"/>
                    <a:pt x="524" y="322"/>
                    <a:pt x="774" y="322"/>
                  </a:cubicBezTo>
                  <a:cubicBezTo>
                    <a:pt x="870" y="322"/>
                    <a:pt x="941" y="251"/>
                    <a:pt x="941" y="167"/>
                  </a:cubicBezTo>
                  <a:cubicBezTo>
                    <a:pt x="941" y="72"/>
                    <a:pt x="870" y="1"/>
                    <a:pt x="7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95" name="Google Shape;11884;p81">
              <a:extLst>
                <a:ext uri="{FF2B5EF4-FFF2-40B4-BE49-F238E27FC236}">
                  <a16:creationId xmlns:a16="http://schemas.microsoft.com/office/drawing/2014/main" id="{2982D9CD-D532-9A89-6C78-8B0BFCC513C7}"/>
                </a:ext>
              </a:extLst>
            </p:cNvPr>
            <p:cNvSpPr/>
            <p:nvPr/>
          </p:nvSpPr>
          <p:spPr>
            <a:xfrm>
              <a:off x="2624365" y="2242994"/>
              <a:ext cx="110528" cy="52064"/>
            </a:xfrm>
            <a:custGeom>
              <a:avLst/>
              <a:gdLst/>
              <a:ahLst/>
              <a:cxnLst/>
              <a:rect l="l" t="t" r="r" b="b"/>
              <a:pathLst>
                <a:path w="3454" h="1627" extrusionOk="0">
                  <a:moveTo>
                    <a:pt x="1870" y="365"/>
                  </a:moveTo>
                  <a:cubicBezTo>
                    <a:pt x="1882" y="365"/>
                    <a:pt x="1882" y="389"/>
                    <a:pt x="1906" y="389"/>
                  </a:cubicBezTo>
                  <a:cubicBezTo>
                    <a:pt x="2001" y="460"/>
                    <a:pt x="2120" y="508"/>
                    <a:pt x="2239" y="555"/>
                  </a:cubicBezTo>
                  <a:lnTo>
                    <a:pt x="2239" y="793"/>
                  </a:lnTo>
                  <a:cubicBezTo>
                    <a:pt x="2239" y="1091"/>
                    <a:pt x="2001" y="1329"/>
                    <a:pt x="1703" y="1329"/>
                  </a:cubicBezTo>
                  <a:cubicBezTo>
                    <a:pt x="1406" y="1329"/>
                    <a:pt x="1168" y="1091"/>
                    <a:pt x="1168" y="793"/>
                  </a:cubicBezTo>
                  <a:lnTo>
                    <a:pt x="1168" y="555"/>
                  </a:lnTo>
                  <a:cubicBezTo>
                    <a:pt x="1287" y="520"/>
                    <a:pt x="1406" y="460"/>
                    <a:pt x="1513" y="389"/>
                  </a:cubicBezTo>
                  <a:cubicBezTo>
                    <a:pt x="1525" y="389"/>
                    <a:pt x="1525" y="365"/>
                    <a:pt x="1537" y="365"/>
                  </a:cubicBezTo>
                  <a:lnTo>
                    <a:pt x="1537" y="603"/>
                  </a:lnTo>
                  <a:cubicBezTo>
                    <a:pt x="1537" y="698"/>
                    <a:pt x="1620" y="770"/>
                    <a:pt x="1703" y="770"/>
                  </a:cubicBezTo>
                  <a:cubicBezTo>
                    <a:pt x="1799" y="770"/>
                    <a:pt x="1870" y="698"/>
                    <a:pt x="1870" y="603"/>
                  </a:cubicBezTo>
                  <a:lnTo>
                    <a:pt x="1870" y="365"/>
                  </a:lnTo>
                  <a:close/>
                  <a:moveTo>
                    <a:pt x="173" y="0"/>
                  </a:moveTo>
                  <a:cubicBezTo>
                    <a:pt x="132" y="0"/>
                    <a:pt x="91" y="18"/>
                    <a:pt x="60" y="55"/>
                  </a:cubicBezTo>
                  <a:cubicBezTo>
                    <a:pt x="1" y="115"/>
                    <a:pt x="1" y="222"/>
                    <a:pt x="72" y="282"/>
                  </a:cubicBezTo>
                  <a:cubicBezTo>
                    <a:pt x="298" y="472"/>
                    <a:pt x="572" y="591"/>
                    <a:pt x="870" y="591"/>
                  </a:cubicBezTo>
                  <a:lnTo>
                    <a:pt x="894" y="591"/>
                  </a:lnTo>
                  <a:lnTo>
                    <a:pt x="894" y="770"/>
                  </a:lnTo>
                  <a:cubicBezTo>
                    <a:pt x="894" y="1246"/>
                    <a:pt x="1275" y="1627"/>
                    <a:pt x="1739" y="1627"/>
                  </a:cubicBezTo>
                  <a:cubicBezTo>
                    <a:pt x="2203" y="1627"/>
                    <a:pt x="2584" y="1234"/>
                    <a:pt x="2584" y="770"/>
                  </a:cubicBezTo>
                  <a:lnTo>
                    <a:pt x="2584" y="591"/>
                  </a:lnTo>
                  <a:lnTo>
                    <a:pt x="2596" y="591"/>
                  </a:lnTo>
                  <a:cubicBezTo>
                    <a:pt x="2894" y="591"/>
                    <a:pt x="3180" y="496"/>
                    <a:pt x="3406" y="282"/>
                  </a:cubicBezTo>
                  <a:cubicBezTo>
                    <a:pt x="3454" y="234"/>
                    <a:pt x="3454" y="139"/>
                    <a:pt x="3394" y="55"/>
                  </a:cubicBezTo>
                  <a:cubicBezTo>
                    <a:pt x="3361" y="23"/>
                    <a:pt x="3314" y="4"/>
                    <a:pt x="3268" y="4"/>
                  </a:cubicBezTo>
                  <a:cubicBezTo>
                    <a:pt x="3231" y="4"/>
                    <a:pt x="3195" y="17"/>
                    <a:pt x="3168" y="43"/>
                  </a:cubicBezTo>
                  <a:cubicBezTo>
                    <a:pt x="3001" y="198"/>
                    <a:pt x="2799" y="270"/>
                    <a:pt x="2584" y="270"/>
                  </a:cubicBezTo>
                  <a:cubicBezTo>
                    <a:pt x="2406" y="270"/>
                    <a:pt x="2239" y="210"/>
                    <a:pt x="2096" y="115"/>
                  </a:cubicBezTo>
                  <a:cubicBezTo>
                    <a:pt x="1983" y="43"/>
                    <a:pt x="1852" y="8"/>
                    <a:pt x="1721" y="8"/>
                  </a:cubicBezTo>
                  <a:cubicBezTo>
                    <a:pt x="1590" y="8"/>
                    <a:pt x="1459" y="43"/>
                    <a:pt x="1346" y="115"/>
                  </a:cubicBezTo>
                  <a:cubicBezTo>
                    <a:pt x="1203" y="222"/>
                    <a:pt x="1037" y="270"/>
                    <a:pt x="858" y="270"/>
                  </a:cubicBezTo>
                  <a:cubicBezTo>
                    <a:pt x="656" y="270"/>
                    <a:pt x="441" y="198"/>
                    <a:pt x="275" y="43"/>
                  </a:cubicBezTo>
                  <a:cubicBezTo>
                    <a:pt x="246" y="15"/>
                    <a:pt x="210" y="0"/>
                    <a:pt x="17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96" name="Google Shape;11885;p81">
              <a:extLst>
                <a:ext uri="{FF2B5EF4-FFF2-40B4-BE49-F238E27FC236}">
                  <a16:creationId xmlns:a16="http://schemas.microsoft.com/office/drawing/2014/main" id="{E40D1FC1-10F5-BF25-A00A-FC8B494C37E4}"/>
                </a:ext>
              </a:extLst>
            </p:cNvPr>
            <p:cNvSpPr/>
            <p:nvPr/>
          </p:nvSpPr>
          <p:spPr>
            <a:xfrm>
              <a:off x="2654477" y="2194834"/>
              <a:ext cx="49184" cy="38144"/>
            </a:xfrm>
            <a:custGeom>
              <a:avLst/>
              <a:gdLst/>
              <a:ahLst/>
              <a:cxnLst/>
              <a:rect l="l" t="t" r="r" b="b"/>
              <a:pathLst>
                <a:path w="1537" h="1192" extrusionOk="0">
                  <a:moveTo>
                    <a:pt x="1131" y="346"/>
                  </a:moveTo>
                  <a:cubicBezTo>
                    <a:pt x="1155" y="346"/>
                    <a:pt x="1167" y="346"/>
                    <a:pt x="1167" y="358"/>
                  </a:cubicBezTo>
                  <a:cubicBezTo>
                    <a:pt x="1203" y="358"/>
                    <a:pt x="1203" y="370"/>
                    <a:pt x="1179" y="393"/>
                  </a:cubicBezTo>
                  <a:lnTo>
                    <a:pt x="798" y="870"/>
                  </a:lnTo>
                  <a:cubicBezTo>
                    <a:pt x="786" y="882"/>
                    <a:pt x="786" y="882"/>
                    <a:pt x="762" y="882"/>
                  </a:cubicBezTo>
                  <a:cubicBezTo>
                    <a:pt x="750" y="882"/>
                    <a:pt x="750" y="882"/>
                    <a:pt x="738" y="870"/>
                  </a:cubicBezTo>
                  <a:lnTo>
                    <a:pt x="346" y="393"/>
                  </a:lnTo>
                  <a:cubicBezTo>
                    <a:pt x="334" y="370"/>
                    <a:pt x="334" y="358"/>
                    <a:pt x="346" y="358"/>
                  </a:cubicBezTo>
                  <a:cubicBezTo>
                    <a:pt x="357" y="358"/>
                    <a:pt x="357" y="346"/>
                    <a:pt x="381" y="346"/>
                  </a:cubicBezTo>
                  <a:close/>
                  <a:moveTo>
                    <a:pt x="393" y="1"/>
                  </a:moveTo>
                  <a:cubicBezTo>
                    <a:pt x="262" y="1"/>
                    <a:pt x="131" y="72"/>
                    <a:pt x="60" y="215"/>
                  </a:cubicBezTo>
                  <a:cubicBezTo>
                    <a:pt x="0" y="334"/>
                    <a:pt x="24" y="477"/>
                    <a:pt x="107" y="584"/>
                  </a:cubicBezTo>
                  <a:lnTo>
                    <a:pt x="500" y="1060"/>
                  </a:lnTo>
                  <a:cubicBezTo>
                    <a:pt x="572" y="1144"/>
                    <a:pt x="655" y="1191"/>
                    <a:pt x="774" y="1191"/>
                  </a:cubicBezTo>
                  <a:cubicBezTo>
                    <a:pt x="881" y="1191"/>
                    <a:pt x="989" y="1144"/>
                    <a:pt x="1060" y="1060"/>
                  </a:cubicBezTo>
                  <a:lnTo>
                    <a:pt x="1453" y="584"/>
                  </a:lnTo>
                  <a:cubicBezTo>
                    <a:pt x="1524" y="477"/>
                    <a:pt x="1536" y="334"/>
                    <a:pt x="1477" y="215"/>
                  </a:cubicBezTo>
                  <a:cubicBezTo>
                    <a:pt x="1417" y="96"/>
                    <a:pt x="1298" y="1"/>
                    <a:pt x="115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97" name="Google Shape;11886;p81">
              <a:extLst>
                <a:ext uri="{FF2B5EF4-FFF2-40B4-BE49-F238E27FC236}">
                  <a16:creationId xmlns:a16="http://schemas.microsoft.com/office/drawing/2014/main" id="{BF20860E-987E-7EE5-0F6E-E55C1E532192}"/>
                </a:ext>
              </a:extLst>
            </p:cNvPr>
            <p:cNvSpPr/>
            <p:nvPr/>
          </p:nvSpPr>
          <p:spPr>
            <a:xfrm>
              <a:off x="2512749" y="1965042"/>
              <a:ext cx="333024" cy="352896"/>
            </a:xfrm>
            <a:custGeom>
              <a:avLst/>
              <a:gdLst/>
              <a:ahLst/>
              <a:cxnLst/>
              <a:rect l="l" t="t" r="r" b="b"/>
              <a:pathLst>
                <a:path w="10407" h="11028" extrusionOk="0">
                  <a:moveTo>
                    <a:pt x="1038" y="321"/>
                  </a:moveTo>
                  <a:cubicBezTo>
                    <a:pt x="1078" y="321"/>
                    <a:pt x="1119" y="335"/>
                    <a:pt x="1155" y="371"/>
                  </a:cubicBezTo>
                  <a:lnTo>
                    <a:pt x="3108" y="1955"/>
                  </a:lnTo>
                  <a:cubicBezTo>
                    <a:pt x="2881" y="2062"/>
                    <a:pt x="2667" y="2181"/>
                    <a:pt x="2441" y="2300"/>
                  </a:cubicBezTo>
                  <a:lnTo>
                    <a:pt x="846" y="502"/>
                  </a:lnTo>
                  <a:cubicBezTo>
                    <a:pt x="869" y="431"/>
                    <a:pt x="905" y="371"/>
                    <a:pt x="965" y="335"/>
                  </a:cubicBezTo>
                  <a:cubicBezTo>
                    <a:pt x="988" y="326"/>
                    <a:pt x="1012" y="321"/>
                    <a:pt x="1038" y="321"/>
                  </a:cubicBezTo>
                  <a:close/>
                  <a:moveTo>
                    <a:pt x="869" y="990"/>
                  </a:moveTo>
                  <a:lnTo>
                    <a:pt x="2191" y="2479"/>
                  </a:lnTo>
                  <a:cubicBezTo>
                    <a:pt x="2012" y="2610"/>
                    <a:pt x="1834" y="2752"/>
                    <a:pt x="1667" y="2907"/>
                  </a:cubicBezTo>
                  <a:cubicBezTo>
                    <a:pt x="1357" y="3205"/>
                    <a:pt x="1084" y="3538"/>
                    <a:pt x="869" y="3895"/>
                  </a:cubicBezTo>
                  <a:lnTo>
                    <a:pt x="869" y="990"/>
                  </a:lnTo>
                  <a:close/>
                  <a:moveTo>
                    <a:pt x="9373" y="324"/>
                  </a:moveTo>
                  <a:cubicBezTo>
                    <a:pt x="9394" y="324"/>
                    <a:pt x="9414" y="328"/>
                    <a:pt x="9430" y="335"/>
                  </a:cubicBezTo>
                  <a:cubicBezTo>
                    <a:pt x="9489" y="371"/>
                    <a:pt x="9537" y="431"/>
                    <a:pt x="9537" y="502"/>
                  </a:cubicBezTo>
                  <a:lnTo>
                    <a:pt x="9228" y="859"/>
                  </a:lnTo>
                  <a:cubicBezTo>
                    <a:pt x="9168" y="919"/>
                    <a:pt x="9168" y="1026"/>
                    <a:pt x="9239" y="1086"/>
                  </a:cubicBezTo>
                  <a:cubicBezTo>
                    <a:pt x="9275" y="1109"/>
                    <a:pt x="9323" y="1121"/>
                    <a:pt x="9347" y="1121"/>
                  </a:cubicBezTo>
                  <a:cubicBezTo>
                    <a:pt x="9394" y="1121"/>
                    <a:pt x="9442" y="1109"/>
                    <a:pt x="9466" y="1062"/>
                  </a:cubicBezTo>
                  <a:lnTo>
                    <a:pt x="9537" y="990"/>
                  </a:lnTo>
                  <a:lnTo>
                    <a:pt x="9537" y="3895"/>
                  </a:lnTo>
                  <a:cubicBezTo>
                    <a:pt x="9323" y="3538"/>
                    <a:pt x="9049" y="3205"/>
                    <a:pt x="8739" y="2907"/>
                  </a:cubicBezTo>
                  <a:cubicBezTo>
                    <a:pt x="8573" y="2764"/>
                    <a:pt x="8394" y="2610"/>
                    <a:pt x="8215" y="2479"/>
                  </a:cubicBezTo>
                  <a:lnTo>
                    <a:pt x="9001" y="1586"/>
                  </a:lnTo>
                  <a:cubicBezTo>
                    <a:pt x="9061" y="1526"/>
                    <a:pt x="9061" y="1419"/>
                    <a:pt x="8989" y="1359"/>
                  </a:cubicBezTo>
                  <a:cubicBezTo>
                    <a:pt x="8962" y="1332"/>
                    <a:pt x="8925" y="1317"/>
                    <a:pt x="8887" y="1317"/>
                  </a:cubicBezTo>
                  <a:cubicBezTo>
                    <a:pt x="8842" y="1317"/>
                    <a:pt x="8795" y="1338"/>
                    <a:pt x="8763" y="1383"/>
                  </a:cubicBezTo>
                  <a:lnTo>
                    <a:pt x="7942" y="2300"/>
                  </a:lnTo>
                  <a:cubicBezTo>
                    <a:pt x="7739" y="2169"/>
                    <a:pt x="7513" y="2050"/>
                    <a:pt x="7275" y="1955"/>
                  </a:cubicBezTo>
                  <a:lnTo>
                    <a:pt x="9239" y="371"/>
                  </a:lnTo>
                  <a:cubicBezTo>
                    <a:pt x="9279" y="339"/>
                    <a:pt x="9329" y="324"/>
                    <a:pt x="9373" y="324"/>
                  </a:cubicBezTo>
                  <a:close/>
                  <a:moveTo>
                    <a:pt x="5191" y="1859"/>
                  </a:moveTo>
                  <a:cubicBezTo>
                    <a:pt x="7787" y="1859"/>
                    <a:pt x="9882" y="3836"/>
                    <a:pt x="9882" y="6277"/>
                  </a:cubicBezTo>
                  <a:cubicBezTo>
                    <a:pt x="9882" y="6753"/>
                    <a:pt x="9811" y="7217"/>
                    <a:pt x="9656" y="7646"/>
                  </a:cubicBezTo>
                  <a:cubicBezTo>
                    <a:pt x="8940" y="7550"/>
                    <a:pt x="8096" y="7537"/>
                    <a:pt x="7673" y="7537"/>
                  </a:cubicBezTo>
                  <a:cubicBezTo>
                    <a:pt x="7520" y="7537"/>
                    <a:pt x="7422" y="7539"/>
                    <a:pt x="7406" y="7539"/>
                  </a:cubicBezTo>
                  <a:cubicBezTo>
                    <a:pt x="7323" y="7539"/>
                    <a:pt x="7251" y="7610"/>
                    <a:pt x="7251" y="7705"/>
                  </a:cubicBezTo>
                  <a:cubicBezTo>
                    <a:pt x="7251" y="7789"/>
                    <a:pt x="7323" y="7872"/>
                    <a:pt x="7406" y="7872"/>
                  </a:cubicBezTo>
                  <a:cubicBezTo>
                    <a:pt x="7415" y="7872"/>
                    <a:pt x="7581" y="7867"/>
                    <a:pt x="7836" y="7867"/>
                  </a:cubicBezTo>
                  <a:cubicBezTo>
                    <a:pt x="8260" y="7867"/>
                    <a:pt x="8930" y="7881"/>
                    <a:pt x="9525" y="7955"/>
                  </a:cubicBezTo>
                  <a:cubicBezTo>
                    <a:pt x="9418" y="8194"/>
                    <a:pt x="9287" y="8432"/>
                    <a:pt x="9156" y="8646"/>
                  </a:cubicBezTo>
                  <a:cubicBezTo>
                    <a:pt x="8204" y="8289"/>
                    <a:pt x="7203" y="8086"/>
                    <a:pt x="7156" y="8075"/>
                  </a:cubicBezTo>
                  <a:cubicBezTo>
                    <a:pt x="7149" y="8074"/>
                    <a:pt x="7141" y="8073"/>
                    <a:pt x="7134" y="8073"/>
                  </a:cubicBezTo>
                  <a:cubicBezTo>
                    <a:pt x="7057" y="8073"/>
                    <a:pt x="6976" y="8129"/>
                    <a:pt x="6965" y="8206"/>
                  </a:cubicBezTo>
                  <a:cubicBezTo>
                    <a:pt x="6953" y="8301"/>
                    <a:pt x="7013" y="8384"/>
                    <a:pt x="7096" y="8408"/>
                  </a:cubicBezTo>
                  <a:cubicBezTo>
                    <a:pt x="7120" y="8408"/>
                    <a:pt x="8049" y="8598"/>
                    <a:pt x="8966" y="8920"/>
                  </a:cubicBezTo>
                  <a:cubicBezTo>
                    <a:pt x="8108" y="10015"/>
                    <a:pt x="6739" y="10706"/>
                    <a:pt x="5191" y="10706"/>
                  </a:cubicBezTo>
                  <a:cubicBezTo>
                    <a:pt x="3667" y="10706"/>
                    <a:pt x="2298" y="10015"/>
                    <a:pt x="1429" y="8920"/>
                  </a:cubicBezTo>
                  <a:cubicBezTo>
                    <a:pt x="2334" y="8598"/>
                    <a:pt x="3274" y="8420"/>
                    <a:pt x="3286" y="8408"/>
                  </a:cubicBezTo>
                  <a:cubicBezTo>
                    <a:pt x="3382" y="8384"/>
                    <a:pt x="3441" y="8301"/>
                    <a:pt x="3429" y="8206"/>
                  </a:cubicBezTo>
                  <a:cubicBezTo>
                    <a:pt x="3407" y="8129"/>
                    <a:pt x="3336" y="8073"/>
                    <a:pt x="3251" y="8073"/>
                  </a:cubicBezTo>
                  <a:cubicBezTo>
                    <a:pt x="3243" y="8073"/>
                    <a:pt x="3235" y="8074"/>
                    <a:pt x="3227" y="8075"/>
                  </a:cubicBezTo>
                  <a:cubicBezTo>
                    <a:pt x="3167" y="8086"/>
                    <a:pt x="2191" y="8289"/>
                    <a:pt x="1238" y="8646"/>
                  </a:cubicBezTo>
                  <a:cubicBezTo>
                    <a:pt x="1084" y="8420"/>
                    <a:pt x="965" y="8194"/>
                    <a:pt x="869" y="7955"/>
                  </a:cubicBezTo>
                  <a:cubicBezTo>
                    <a:pt x="1465" y="7881"/>
                    <a:pt x="2134" y="7867"/>
                    <a:pt x="2556" y="7867"/>
                  </a:cubicBezTo>
                  <a:cubicBezTo>
                    <a:pt x="2809" y="7867"/>
                    <a:pt x="2972" y="7872"/>
                    <a:pt x="2977" y="7872"/>
                  </a:cubicBezTo>
                  <a:cubicBezTo>
                    <a:pt x="3072" y="7872"/>
                    <a:pt x="3143" y="7789"/>
                    <a:pt x="3143" y="7705"/>
                  </a:cubicBezTo>
                  <a:cubicBezTo>
                    <a:pt x="3143" y="7610"/>
                    <a:pt x="3072" y="7539"/>
                    <a:pt x="2977" y="7539"/>
                  </a:cubicBezTo>
                  <a:cubicBezTo>
                    <a:pt x="2961" y="7539"/>
                    <a:pt x="2865" y="7537"/>
                    <a:pt x="2713" y="7537"/>
                  </a:cubicBezTo>
                  <a:cubicBezTo>
                    <a:pt x="2296" y="7537"/>
                    <a:pt x="1460" y="7550"/>
                    <a:pt x="726" y="7646"/>
                  </a:cubicBezTo>
                  <a:cubicBezTo>
                    <a:pt x="584" y="7217"/>
                    <a:pt x="512" y="6753"/>
                    <a:pt x="512" y="6277"/>
                  </a:cubicBezTo>
                  <a:cubicBezTo>
                    <a:pt x="512" y="3836"/>
                    <a:pt x="2608" y="1859"/>
                    <a:pt x="5191" y="1859"/>
                  </a:cubicBezTo>
                  <a:close/>
                  <a:moveTo>
                    <a:pt x="1042" y="0"/>
                  </a:moveTo>
                  <a:cubicBezTo>
                    <a:pt x="968" y="0"/>
                    <a:pt x="893" y="17"/>
                    <a:pt x="822" y="50"/>
                  </a:cubicBezTo>
                  <a:cubicBezTo>
                    <a:pt x="643" y="145"/>
                    <a:pt x="536" y="324"/>
                    <a:pt x="536" y="514"/>
                  </a:cubicBezTo>
                  <a:lnTo>
                    <a:pt x="536" y="4538"/>
                  </a:lnTo>
                  <a:cubicBezTo>
                    <a:pt x="310" y="5086"/>
                    <a:pt x="191" y="5669"/>
                    <a:pt x="191" y="6277"/>
                  </a:cubicBezTo>
                  <a:cubicBezTo>
                    <a:pt x="191" y="6765"/>
                    <a:pt x="262" y="7241"/>
                    <a:pt x="417" y="7705"/>
                  </a:cubicBezTo>
                  <a:cubicBezTo>
                    <a:pt x="310" y="7717"/>
                    <a:pt x="226" y="7753"/>
                    <a:pt x="131" y="7765"/>
                  </a:cubicBezTo>
                  <a:cubicBezTo>
                    <a:pt x="48" y="7789"/>
                    <a:pt x="0" y="7884"/>
                    <a:pt x="12" y="7955"/>
                  </a:cubicBezTo>
                  <a:cubicBezTo>
                    <a:pt x="36" y="8027"/>
                    <a:pt x="107" y="8075"/>
                    <a:pt x="167" y="8075"/>
                  </a:cubicBezTo>
                  <a:lnTo>
                    <a:pt x="203" y="8075"/>
                  </a:lnTo>
                  <a:cubicBezTo>
                    <a:pt x="310" y="8051"/>
                    <a:pt x="417" y="8027"/>
                    <a:pt x="524" y="8003"/>
                  </a:cubicBezTo>
                  <a:cubicBezTo>
                    <a:pt x="631" y="8265"/>
                    <a:pt x="762" y="8527"/>
                    <a:pt x="929" y="8765"/>
                  </a:cubicBezTo>
                  <a:cubicBezTo>
                    <a:pt x="762" y="8837"/>
                    <a:pt x="595" y="8908"/>
                    <a:pt x="453" y="8979"/>
                  </a:cubicBezTo>
                  <a:cubicBezTo>
                    <a:pt x="369" y="9027"/>
                    <a:pt x="345" y="9122"/>
                    <a:pt x="369" y="9206"/>
                  </a:cubicBezTo>
                  <a:cubicBezTo>
                    <a:pt x="405" y="9265"/>
                    <a:pt x="465" y="9301"/>
                    <a:pt x="524" y="9301"/>
                  </a:cubicBezTo>
                  <a:cubicBezTo>
                    <a:pt x="548" y="9301"/>
                    <a:pt x="560" y="9301"/>
                    <a:pt x="595" y="9277"/>
                  </a:cubicBezTo>
                  <a:cubicBezTo>
                    <a:pt x="762" y="9194"/>
                    <a:pt x="941" y="9122"/>
                    <a:pt x="1119" y="9039"/>
                  </a:cubicBezTo>
                  <a:cubicBezTo>
                    <a:pt x="1286" y="9253"/>
                    <a:pt x="1453" y="9456"/>
                    <a:pt x="1655" y="9634"/>
                  </a:cubicBezTo>
                  <a:cubicBezTo>
                    <a:pt x="2608" y="10527"/>
                    <a:pt x="3858" y="11027"/>
                    <a:pt x="5191" y="11027"/>
                  </a:cubicBezTo>
                  <a:cubicBezTo>
                    <a:pt x="6537" y="11027"/>
                    <a:pt x="7787" y="10527"/>
                    <a:pt x="8739" y="9634"/>
                  </a:cubicBezTo>
                  <a:cubicBezTo>
                    <a:pt x="8930" y="9444"/>
                    <a:pt x="9108" y="9253"/>
                    <a:pt x="9275" y="9039"/>
                  </a:cubicBezTo>
                  <a:cubicBezTo>
                    <a:pt x="9454" y="9122"/>
                    <a:pt x="9632" y="9194"/>
                    <a:pt x="9787" y="9277"/>
                  </a:cubicBezTo>
                  <a:cubicBezTo>
                    <a:pt x="9823" y="9301"/>
                    <a:pt x="9835" y="9301"/>
                    <a:pt x="9870" y="9301"/>
                  </a:cubicBezTo>
                  <a:cubicBezTo>
                    <a:pt x="9930" y="9301"/>
                    <a:pt x="9990" y="9265"/>
                    <a:pt x="10013" y="9206"/>
                  </a:cubicBezTo>
                  <a:cubicBezTo>
                    <a:pt x="10061" y="9134"/>
                    <a:pt x="10025" y="9027"/>
                    <a:pt x="9942" y="8979"/>
                  </a:cubicBezTo>
                  <a:cubicBezTo>
                    <a:pt x="9787" y="8908"/>
                    <a:pt x="9632" y="8837"/>
                    <a:pt x="9466" y="8765"/>
                  </a:cubicBezTo>
                  <a:cubicBezTo>
                    <a:pt x="9632" y="8527"/>
                    <a:pt x="9763" y="8265"/>
                    <a:pt x="9870" y="8003"/>
                  </a:cubicBezTo>
                  <a:cubicBezTo>
                    <a:pt x="9978" y="8015"/>
                    <a:pt x="10073" y="8051"/>
                    <a:pt x="10180" y="8075"/>
                  </a:cubicBezTo>
                  <a:lnTo>
                    <a:pt x="10228" y="8075"/>
                  </a:lnTo>
                  <a:cubicBezTo>
                    <a:pt x="10299" y="8075"/>
                    <a:pt x="10359" y="8027"/>
                    <a:pt x="10371" y="7955"/>
                  </a:cubicBezTo>
                  <a:cubicBezTo>
                    <a:pt x="10406" y="7872"/>
                    <a:pt x="10347" y="7777"/>
                    <a:pt x="10275" y="7765"/>
                  </a:cubicBezTo>
                  <a:cubicBezTo>
                    <a:pt x="10180" y="7729"/>
                    <a:pt x="10085" y="7717"/>
                    <a:pt x="9990" y="7705"/>
                  </a:cubicBezTo>
                  <a:cubicBezTo>
                    <a:pt x="10132" y="7241"/>
                    <a:pt x="10216" y="6765"/>
                    <a:pt x="10216" y="6277"/>
                  </a:cubicBezTo>
                  <a:cubicBezTo>
                    <a:pt x="10216" y="5669"/>
                    <a:pt x="10097" y="5086"/>
                    <a:pt x="9870" y="4538"/>
                  </a:cubicBezTo>
                  <a:lnTo>
                    <a:pt x="9870" y="514"/>
                  </a:lnTo>
                  <a:cubicBezTo>
                    <a:pt x="9870" y="324"/>
                    <a:pt x="9763" y="145"/>
                    <a:pt x="9585" y="50"/>
                  </a:cubicBezTo>
                  <a:cubicBezTo>
                    <a:pt x="9514" y="17"/>
                    <a:pt x="9439" y="0"/>
                    <a:pt x="9365" y="0"/>
                  </a:cubicBezTo>
                  <a:cubicBezTo>
                    <a:pt x="9253" y="0"/>
                    <a:pt x="9142" y="38"/>
                    <a:pt x="9049" y="109"/>
                  </a:cubicBezTo>
                  <a:lnTo>
                    <a:pt x="6942" y="1812"/>
                  </a:lnTo>
                  <a:cubicBezTo>
                    <a:pt x="6382" y="1621"/>
                    <a:pt x="5810" y="1514"/>
                    <a:pt x="5191" y="1514"/>
                  </a:cubicBezTo>
                  <a:cubicBezTo>
                    <a:pt x="4584" y="1514"/>
                    <a:pt x="4001" y="1621"/>
                    <a:pt x="3453" y="1812"/>
                  </a:cubicBezTo>
                  <a:lnTo>
                    <a:pt x="1357" y="109"/>
                  </a:lnTo>
                  <a:cubicBezTo>
                    <a:pt x="1264" y="38"/>
                    <a:pt x="1154" y="0"/>
                    <a:pt x="104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98" name="Google Shape;11887;p81">
            <a:extLst>
              <a:ext uri="{FF2B5EF4-FFF2-40B4-BE49-F238E27FC236}">
                <a16:creationId xmlns:a16="http://schemas.microsoft.com/office/drawing/2014/main" id="{E67D699F-F292-7238-7162-3492AAA3B55A}"/>
              </a:ext>
            </a:extLst>
          </p:cNvPr>
          <p:cNvGrpSpPr/>
          <p:nvPr/>
        </p:nvGrpSpPr>
        <p:grpSpPr>
          <a:xfrm>
            <a:off x="3093004" y="4794032"/>
            <a:ext cx="731584" cy="670784"/>
            <a:chOff x="1398317" y="1981778"/>
            <a:chExt cx="365792" cy="335392"/>
          </a:xfrm>
          <a:solidFill>
            <a:srgbClr val="00B050"/>
          </a:solidFill>
        </p:grpSpPr>
        <p:sp>
          <p:nvSpPr>
            <p:cNvPr id="199" name="Google Shape;11888;p81">
              <a:extLst>
                <a:ext uri="{FF2B5EF4-FFF2-40B4-BE49-F238E27FC236}">
                  <a16:creationId xmlns:a16="http://schemas.microsoft.com/office/drawing/2014/main" id="{92D52822-DC79-A70F-4B50-9B98B6769EF0}"/>
                </a:ext>
              </a:extLst>
            </p:cNvPr>
            <p:cNvSpPr/>
            <p:nvPr/>
          </p:nvSpPr>
          <p:spPr>
            <a:xfrm>
              <a:off x="1398317" y="1981778"/>
              <a:ext cx="365792" cy="335392"/>
            </a:xfrm>
            <a:custGeom>
              <a:avLst/>
              <a:gdLst/>
              <a:ahLst/>
              <a:cxnLst/>
              <a:rect l="l" t="t" r="r" b="b"/>
              <a:pathLst>
                <a:path w="11431" h="10481" extrusionOk="0">
                  <a:moveTo>
                    <a:pt x="1882" y="717"/>
                  </a:moveTo>
                  <a:cubicBezTo>
                    <a:pt x="1905" y="801"/>
                    <a:pt x="1929" y="848"/>
                    <a:pt x="1965" y="932"/>
                  </a:cubicBezTo>
                  <a:cubicBezTo>
                    <a:pt x="2132" y="1277"/>
                    <a:pt x="2441" y="1706"/>
                    <a:pt x="3084" y="1944"/>
                  </a:cubicBezTo>
                  <a:cubicBezTo>
                    <a:pt x="2917" y="2146"/>
                    <a:pt x="2775" y="2372"/>
                    <a:pt x="2655" y="2610"/>
                  </a:cubicBezTo>
                  <a:cubicBezTo>
                    <a:pt x="1739" y="2003"/>
                    <a:pt x="1739" y="1217"/>
                    <a:pt x="1882" y="717"/>
                  </a:cubicBezTo>
                  <a:close/>
                  <a:moveTo>
                    <a:pt x="9573" y="717"/>
                  </a:moveTo>
                  <a:cubicBezTo>
                    <a:pt x="9597" y="836"/>
                    <a:pt x="9633" y="955"/>
                    <a:pt x="9633" y="1110"/>
                  </a:cubicBezTo>
                  <a:cubicBezTo>
                    <a:pt x="9656" y="1717"/>
                    <a:pt x="9383" y="2229"/>
                    <a:pt x="8799" y="2610"/>
                  </a:cubicBezTo>
                  <a:cubicBezTo>
                    <a:pt x="8680" y="2372"/>
                    <a:pt x="8549" y="2146"/>
                    <a:pt x="8370" y="1944"/>
                  </a:cubicBezTo>
                  <a:cubicBezTo>
                    <a:pt x="9002" y="1694"/>
                    <a:pt x="9323" y="1277"/>
                    <a:pt x="9478" y="932"/>
                  </a:cubicBezTo>
                  <a:cubicBezTo>
                    <a:pt x="9513" y="860"/>
                    <a:pt x="9537" y="777"/>
                    <a:pt x="9573" y="717"/>
                  </a:cubicBezTo>
                  <a:close/>
                  <a:moveTo>
                    <a:pt x="548" y="2658"/>
                  </a:moveTo>
                  <a:lnTo>
                    <a:pt x="2358" y="3563"/>
                  </a:lnTo>
                  <a:cubicBezTo>
                    <a:pt x="2310" y="3837"/>
                    <a:pt x="2298" y="4134"/>
                    <a:pt x="2322" y="4432"/>
                  </a:cubicBezTo>
                  <a:cubicBezTo>
                    <a:pt x="2163" y="4457"/>
                    <a:pt x="2014" y="4470"/>
                    <a:pt x="1875" y="4470"/>
                  </a:cubicBezTo>
                  <a:cubicBezTo>
                    <a:pt x="1483" y="4470"/>
                    <a:pt x="1173" y="4369"/>
                    <a:pt x="953" y="4158"/>
                  </a:cubicBezTo>
                  <a:cubicBezTo>
                    <a:pt x="524" y="3742"/>
                    <a:pt x="524" y="3015"/>
                    <a:pt x="548" y="2658"/>
                  </a:cubicBezTo>
                  <a:close/>
                  <a:moveTo>
                    <a:pt x="10895" y="2646"/>
                  </a:moveTo>
                  <a:lnTo>
                    <a:pt x="10895" y="2646"/>
                  </a:lnTo>
                  <a:cubicBezTo>
                    <a:pt x="10930" y="3015"/>
                    <a:pt x="10930" y="3742"/>
                    <a:pt x="10490" y="4158"/>
                  </a:cubicBezTo>
                  <a:cubicBezTo>
                    <a:pt x="10270" y="4369"/>
                    <a:pt x="9960" y="4470"/>
                    <a:pt x="9568" y="4470"/>
                  </a:cubicBezTo>
                  <a:cubicBezTo>
                    <a:pt x="9429" y="4470"/>
                    <a:pt x="9280" y="4457"/>
                    <a:pt x="9121" y="4432"/>
                  </a:cubicBezTo>
                  <a:cubicBezTo>
                    <a:pt x="9156" y="4134"/>
                    <a:pt x="9144" y="3849"/>
                    <a:pt x="9097" y="3551"/>
                  </a:cubicBezTo>
                  <a:lnTo>
                    <a:pt x="10895" y="2646"/>
                  </a:lnTo>
                  <a:close/>
                  <a:moveTo>
                    <a:pt x="5727" y="1003"/>
                  </a:moveTo>
                  <a:cubicBezTo>
                    <a:pt x="6644" y="1003"/>
                    <a:pt x="7489" y="1396"/>
                    <a:pt x="8085" y="2087"/>
                  </a:cubicBezTo>
                  <a:cubicBezTo>
                    <a:pt x="8668" y="2777"/>
                    <a:pt x="8918" y="3682"/>
                    <a:pt x="8787" y="4575"/>
                  </a:cubicBezTo>
                  <a:lnTo>
                    <a:pt x="8347" y="7409"/>
                  </a:lnTo>
                  <a:cubicBezTo>
                    <a:pt x="8251" y="8064"/>
                    <a:pt x="7906" y="8635"/>
                    <a:pt x="7394" y="9052"/>
                  </a:cubicBezTo>
                  <a:cubicBezTo>
                    <a:pt x="7275" y="8504"/>
                    <a:pt x="6799" y="8099"/>
                    <a:pt x="6227" y="8099"/>
                  </a:cubicBezTo>
                  <a:lnTo>
                    <a:pt x="5215" y="8099"/>
                  </a:lnTo>
                  <a:cubicBezTo>
                    <a:pt x="4644" y="8099"/>
                    <a:pt x="4156" y="8504"/>
                    <a:pt x="4037" y="9052"/>
                  </a:cubicBezTo>
                  <a:cubicBezTo>
                    <a:pt x="3525" y="8635"/>
                    <a:pt x="3191" y="8064"/>
                    <a:pt x="3084" y="7409"/>
                  </a:cubicBezTo>
                  <a:lnTo>
                    <a:pt x="2655" y="4575"/>
                  </a:lnTo>
                  <a:cubicBezTo>
                    <a:pt x="2548" y="3932"/>
                    <a:pt x="2655" y="3301"/>
                    <a:pt x="2929" y="2730"/>
                  </a:cubicBezTo>
                  <a:cubicBezTo>
                    <a:pt x="2964" y="2730"/>
                    <a:pt x="3169" y="2755"/>
                    <a:pt x="3475" y="2755"/>
                  </a:cubicBezTo>
                  <a:cubicBezTo>
                    <a:pt x="3589" y="2755"/>
                    <a:pt x="3718" y="2751"/>
                    <a:pt x="3858" y="2741"/>
                  </a:cubicBezTo>
                  <a:cubicBezTo>
                    <a:pt x="4418" y="2718"/>
                    <a:pt x="4894" y="2646"/>
                    <a:pt x="5299" y="2491"/>
                  </a:cubicBezTo>
                  <a:lnTo>
                    <a:pt x="5299" y="2491"/>
                  </a:lnTo>
                  <a:lnTo>
                    <a:pt x="5215" y="2860"/>
                  </a:lnTo>
                  <a:cubicBezTo>
                    <a:pt x="5192" y="2920"/>
                    <a:pt x="5215" y="2968"/>
                    <a:pt x="5239" y="3015"/>
                  </a:cubicBezTo>
                  <a:cubicBezTo>
                    <a:pt x="5275" y="3039"/>
                    <a:pt x="5311" y="3075"/>
                    <a:pt x="5358" y="3075"/>
                  </a:cubicBezTo>
                  <a:lnTo>
                    <a:pt x="5394" y="3075"/>
                  </a:lnTo>
                  <a:cubicBezTo>
                    <a:pt x="5430" y="3075"/>
                    <a:pt x="6644" y="2896"/>
                    <a:pt x="7370" y="2360"/>
                  </a:cubicBezTo>
                  <a:cubicBezTo>
                    <a:pt x="7442" y="2301"/>
                    <a:pt x="7454" y="2206"/>
                    <a:pt x="7394" y="2134"/>
                  </a:cubicBezTo>
                  <a:cubicBezTo>
                    <a:pt x="7360" y="2094"/>
                    <a:pt x="7319" y="2072"/>
                    <a:pt x="7276" y="2072"/>
                  </a:cubicBezTo>
                  <a:cubicBezTo>
                    <a:pt x="7244" y="2072"/>
                    <a:pt x="7211" y="2085"/>
                    <a:pt x="7180" y="2110"/>
                  </a:cubicBezTo>
                  <a:cubicBezTo>
                    <a:pt x="6716" y="2468"/>
                    <a:pt x="5965" y="2646"/>
                    <a:pt x="5596" y="2718"/>
                  </a:cubicBezTo>
                  <a:lnTo>
                    <a:pt x="5715" y="2265"/>
                  </a:lnTo>
                  <a:cubicBezTo>
                    <a:pt x="5727" y="2206"/>
                    <a:pt x="5715" y="2146"/>
                    <a:pt x="5656" y="2110"/>
                  </a:cubicBezTo>
                  <a:cubicBezTo>
                    <a:pt x="5628" y="2082"/>
                    <a:pt x="5592" y="2071"/>
                    <a:pt x="5555" y="2071"/>
                  </a:cubicBezTo>
                  <a:cubicBezTo>
                    <a:pt x="5529" y="2071"/>
                    <a:pt x="5502" y="2077"/>
                    <a:pt x="5477" y="2087"/>
                  </a:cubicBezTo>
                  <a:cubicBezTo>
                    <a:pt x="4891" y="2384"/>
                    <a:pt x="4113" y="2450"/>
                    <a:pt x="3585" y="2450"/>
                  </a:cubicBezTo>
                  <a:cubicBezTo>
                    <a:pt x="3394" y="2450"/>
                    <a:pt x="3236" y="2441"/>
                    <a:pt x="3132" y="2432"/>
                  </a:cubicBezTo>
                  <a:cubicBezTo>
                    <a:pt x="3203" y="2313"/>
                    <a:pt x="3287" y="2206"/>
                    <a:pt x="3382" y="2087"/>
                  </a:cubicBezTo>
                  <a:cubicBezTo>
                    <a:pt x="3977" y="1408"/>
                    <a:pt x="4822" y="1003"/>
                    <a:pt x="5727" y="1003"/>
                  </a:cubicBezTo>
                  <a:close/>
                  <a:moveTo>
                    <a:pt x="6215" y="8421"/>
                  </a:moveTo>
                  <a:cubicBezTo>
                    <a:pt x="6656" y="8421"/>
                    <a:pt x="7013" y="8730"/>
                    <a:pt x="7085" y="9147"/>
                  </a:cubicBezTo>
                  <a:lnTo>
                    <a:pt x="7108" y="9349"/>
                  </a:lnTo>
                  <a:cubicBezTo>
                    <a:pt x="7156" y="9564"/>
                    <a:pt x="7097" y="9766"/>
                    <a:pt x="6966" y="9921"/>
                  </a:cubicBezTo>
                  <a:cubicBezTo>
                    <a:pt x="6835" y="10088"/>
                    <a:pt x="6644" y="10171"/>
                    <a:pt x="6430" y="10171"/>
                  </a:cubicBezTo>
                  <a:lnTo>
                    <a:pt x="5013" y="10171"/>
                  </a:lnTo>
                  <a:cubicBezTo>
                    <a:pt x="4811" y="10171"/>
                    <a:pt x="4608" y="10076"/>
                    <a:pt x="4477" y="9921"/>
                  </a:cubicBezTo>
                  <a:cubicBezTo>
                    <a:pt x="4346" y="9754"/>
                    <a:pt x="4287" y="9552"/>
                    <a:pt x="4310" y="9349"/>
                  </a:cubicBezTo>
                  <a:lnTo>
                    <a:pt x="4346" y="9147"/>
                  </a:lnTo>
                  <a:cubicBezTo>
                    <a:pt x="4418" y="8730"/>
                    <a:pt x="4775" y="8421"/>
                    <a:pt x="5203" y="8421"/>
                  </a:cubicBezTo>
                  <a:close/>
                  <a:moveTo>
                    <a:pt x="1937" y="1"/>
                  </a:moveTo>
                  <a:cubicBezTo>
                    <a:pt x="1876" y="1"/>
                    <a:pt x="1817" y="34"/>
                    <a:pt x="1786" y="86"/>
                  </a:cubicBezTo>
                  <a:cubicBezTo>
                    <a:pt x="1774" y="98"/>
                    <a:pt x="1524" y="527"/>
                    <a:pt x="1489" y="1098"/>
                  </a:cubicBezTo>
                  <a:cubicBezTo>
                    <a:pt x="1465" y="1610"/>
                    <a:pt x="1620" y="2337"/>
                    <a:pt x="2513" y="2908"/>
                  </a:cubicBezTo>
                  <a:cubicBezTo>
                    <a:pt x="2477" y="3015"/>
                    <a:pt x="2441" y="3111"/>
                    <a:pt x="2417" y="3218"/>
                  </a:cubicBezTo>
                  <a:lnTo>
                    <a:pt x="477" y="2253"/>
                  </a:lnTo>
                  <a:cubicBezTo>
                    <a:pt x="453" y="2241"/>
                    <a:pt x="426" y="2235"/>
                    <a:pt x="401" y="2235"/>
                  </a:cubicBezTo>
                  <a:cubicBezTo>
                    <a:pt x="375" y="2235"/>
                    <a:pt x="352" y="2241"/>
                    <a:pt x="334" y="2253"/>
                  </a:cubicBezTo>
                  <a:cubicBezTo>
                    <a:pt x="286" y="2289"/>
                    <a:pt x="250" y="2313"/>
                    <a:pt x="239" y="2372"/>
                  </a:cubicBezTo>
                  <a:cubicBezTo>
                    <a:pt x="227" y="2432"/>
                    <a:pt x="0" y="3694"/>
                    <a:pt x="715" y="4384"/>
                  </a:cubicBezTo>
                  <a:cubicBezTo>
                    <a:pt x="1001" y="4646"/>
                    <a:pt x="1370" y="4789"/>
                    <a:pt x="1846" y="4789"/>
                  </a:cubicBezTo>
                  <a:cubicBezTo>
                    <a:pt x="2013" y="4789"/>
                    <a:pt x="2179" y="4765"/>
                    <a:pt x="2370" y="4742"/>
                  </a:cubicBezTo>
                  <a:lnTo>
                    <a:pt x="2786" y="7444"/>
                  </a:lnTo>
                  <a:cubicBezTo>
                    <a:pt x="2906" y="8242"/>
                    <a:pt x="3346" y="8956"/>
                    <a:pt x="3989" y="9409"/>
                  </a:cubicBezTo>
                  <a:cubicBezTo>
                    <a:pt x="3977" y="9659"/>
                    <a:pt x="4060" y="9921"/>
                    <a:pt x="4227" y="10123"/>
                  </a:cubicBezTo>
                  <a:cubicBezTo>
                    <a:pt x="4418" y="10349"/>
                    <a:pt x="4703" y="10480"/>
                    <a:pt x="5013" y="10480"/>
                  </a:cubicBezTo>
                  <a:lnTo>
                    <a:pt x="6430" y="10480"/>
                  </a:lnTo>
                  <a:cubicBezTo>
                    <a:pt x="6727" y="10480"/>
                    <a:pt x="7013" y="10349"/>
                    <a:pt x="7216" y="10123"/>
                  </a:cubicBezTo>
                  <a:cubicBezTo>
                    <a:pt x="7382" y="9933"/>
                    <a:pt x="7478" y="9683"/>
                    <a:pt x="7454" y="9409"/>
                  </a:cubicBezTo>
                  <a:cubicBezTo>
                    <a:pt x="8109" y="8945"/>
                    <a:pt x="8549" y="8242"/>
                    <a:pt x="8668" y="7444"/>
                  </a:cubicBezTo>
                  <a:lnTo>
                    <a:pt x="9085" y="4742"/>
                  </a:lnTo>
                  <a:cubicBezTo>
                    <a:pt x="9263" y="4765"/>
                    <a:pt x="9442" y="4789"/>
                    <a:pt x="9597" y="4789"/>
                  </a:cubicBezTo>
                  <a:cubicBezTo>
                    <a:pt x="10073" y="4789"/>
                    <a:pt x="10454" y="4646"/>
                    <a:pt x="10728" y="4384"/>
                  </a:cubicBezTo>
                  <a:cubicBezTo>
                    <a:pt x="11430" y="3694"/>
                    <a:pt x="11204" y="2420"/>
                    <a:pt x="11192" y="2372"/>
                  </a:cubicBezTo>
                  <a:cubicBezTo>
                    <a:pt x="11180" y="2325"/>
                    <a:pt x="11145" y="2289"/>
                    <a:pt x="11109" y="2253"/>
                  </a:cubicBezTo>
                  <a:cubicBezTo>
                    <a:pt x="11085" y="2241"/>
                    <a:pt x="11058" y="2235"/>
                    <a:pt x="11032" y="2235"/>
                  </a:cubicBezTo>
                  <a:cubicBezTo>
                    <a:pt x="11005" y="2235"/>
                    <a:pt x="10978" y="2241"/>
                    <a:pt x="10954" y="2253"/>
                  </a:cubicBezTo>
                  <a:lnTo>
                    <a:pt x="9025" y="3218"/>
                  </a:lnTo>
                  <a:cubicBezTo>
                    <a:pt x="8990" y="3122"/>
                    <a:pt x="8966" y="3015"/>
                    <a:pt x="8918" y="2908"/>
                  </a:cubicBezTo>
                  <a:cubicBezTo>
                    <a:pt x="9811" y="2337"/>
                    <a:pt x="9978" y="1610"/>
                    <a:pt x="9942" y="1098"/>
                  </a:cubicBezTo>
                  <a:cubicBezTo>
                    <a:pt x="9918" y="527"/>
                    <a:pt x="9656" y="98"/>
                    <a:pt x="9644" y="86"/>
                  </a:cubicBezTo>
                  <a:cubicBezTo>
                    <a:pt x="9624" y="34"/>
                    <a:pt x="9558" y="1"/>
                    <a:pt x="9494" y="1"/>
                  </a:cubicBezTo>
                  <a:cubicBezTo>
                    <a:pt x="9484" y="1"/>
                    <a:pt x="9475" y="1"/>
                    <a:pt x="9466" y="3"/>
                  </a:cubicBezTo>
                  <a:cubicBezTo>
                    <a:pt x="9394" y="27"/>
                    <a:pt x="9347" y="86"/>
                    <a:pt x="9347" y="158"/>
                  </a:cubicBezTo>
                  <a:cubicBezTo>
                    <a:pt x="9347" y="158"/>
                    <a:pt x="9347" y="467"/>
                    <a:pt x="9168" y="813"/>
                  </a:cubicBezTo>
                  <a:cubicBezTo>
                    <a:pt x="8966" y="1241"/>
                    <a:pt x="8609" y="1527"/>
                    <a:pt x="8132" y="1682"/>
                  </a:cubicBezTo>
                  <a:cubicBezTo>
                    <a:pt x="7489" y="1051"/>
                    <a:pt x="6620" y="694"/>
                    <a:pt x="5715" y="694"/>
                  </a:cubicBezTo>
                  <a:cubicBezTo>
                    <a:pt x="4811" y="694"/>
                    <a:pt x="3941" y="1051"/>
                    <a:pt x="3310" y="1682"/>
                  </a:cubicBezTo>
                  <a:cubicBezTo>
                    <a:pt x="2810" y="1527"/>
                    <a:pt x="2453" y="1241"/>
                    <a:pt x="2263" y="813"/>
                  </a:cubicBezTo>
                  <a:cubicBezTo>
                    <a:pt x="2096" y="467"/>
                    <a:pt x="2084" y="170"/>
                    <a:pt x="2084" y="158"/>
                  </a:cubicBezTo>
                  <a:cubicBezTo>
                    <a:pt x="2084" y="86"/>
                    <a:pt x="2036" y="27"/>
                    <a:pt x="1965" y="3"/>
                  </a:cubicBezTo>
                  <a:cubicBezTo>
                    <a:pt x="1956" y="1"/>
                    <a:pt x="1946" y="1"/>
                    <a:pt x="193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00" name="Google Shape;11889;p81">
              <a:extLst>
                <a:ext uri="{FF2B5EF4-FFF2-40B4-BE49-F238E27FC236}">
                  <a16:creationId xmlns:a16="http://schemas.microsoft.com/office/drawing/2014/main" id="{6CFD6A1A-7F89-AAE3-FDA8-0039641672A6}"/>
                </a:ext>
              </a:extLst>
            </p:cNvPr>
            <p:cNvSpPr/>
            <p:nvPr/>
          </p:nvSpPr>
          <p:spPr>
            <a:xfrm>
              <a:off x="1498893" y="2108338"/>
              <a:ext cx="43840" cy="49568"/>
            </a:xfrm>
            <a:custGeom>
              <a:avLst/>
              <a:gdLst/>
              <a:ahLst/>
              <a:cxnLst/>
              <a:rect l="l" t="t" r="r" b="b"/>
              <a:pathLst>
                <a:path w="1370" h="1549" extrusionOk="0">
                  <a:moveTo>
                    <a:pt x="679" y="1"/>
                  </a:moveTo>
                  <a:cubicBezTo>
                    <a:pt x="310" y="1"/>
                    <a:pt x="1" y="299"/>
                    <a:pt x="1" y="680"/>
                  </a:cubicBezTo>
                  <a:lnTo>
                    <a:pt x="1" y="858"/>
                  </a:lnTo>
                  <a:cubicBezTo>
                    <a:pt x="1" y="1227"/>
                    <a:pt x="298" y="1549"/>
                    <a:pt x="679" y="1549"/>
                  </a:cubicBezTo>
                  <a:cubicBezTo>
                    <a:pt x="1072" y="1549"/>
                    <a:pt x="1370" y="1251"/>
                    <a:pt x="1370" y="858"/>
                  </a:cubicBezTo>
                  <a:lnTo>
                    <a:pt x="1370" y="680"/>
                  </a:lnTo>
                  <a:cubicBezTo>
                    <a:pt x="1370" y="596"/>
                    <a:pt x="1298" y="513"/>
                    <a:pt x="1203" y="513"/>
                  </a:cubicBezTo>
                  <a:cubicBezTo>
                    <a:pt x="1120" y="513"/>
                    <a:pt x="1036" y="596"/>
                    <a:pt x="1036" y="680"/>
                  </a:cubicBezTo>
                  <a:lnTo>
                    <a:pt x="1036" y="858"/>
                  </a:lnTo>
                  <a:cubicBezTo>
                    <a:pt x="1036" y="1049"/>
                    <a:pt x="870" y="1215"/>
                    <a:pt x="679" y="1215"/>
                  </a:cubicBezTo>
                  <a:cubicBezTo>
                    <a:pt x="489" y="1215"/>
                    <a:pt x="322" y="1049"/>
                    <a:pt x="322" y="858"/>
                  </a:cubicBezTo>
                  <a:lnTo>
                    <a:pt x="322" y="680"/>
                  </a:lnTo>
                  <a:cubicBezTo>
                    <a:pt x="322" y="489"/>
                    <a:pt x="489" y="322"/>
                    <a:pt x="679" y="322"/>
                  </a:cubicBezTo>
                  <a:cubicBezTo>
                    <a:pt x="775" y="322"/>
                    <a:pt x="846" y="251"/>
                    <a:pt x="846" y="156"/>
                  </a:cubicBezTo>
                  <a:cubicBezTo>
                    <a:pt x="846" y="72"/>
                    <a:pt x="775" y="1"/>
                    <a:pt x="67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01" name="Google Shape;11890;p81">
              <a:extLst>
                <a:ext uri="{FF2B5EF4-FFF2-40B4-BE49-F238E27FC236}">
                  <a16:creationId xmlns:a16="http://schemas.microsoft.com/office/drawing/2014/main" id="{4141E14E-1AED-8A88-CFDA-56E82BE0624A}"/>
                </a:ext>
              </a:extLst>
            </p:cNvPr>
            <p:cNvSpPr/>
            <p:nvPr/>
          </p:nvSpPr>
          <p:spPr>
            <a:xfrm>
              <a:off x="1620429" y="2108338"/>
              <a:ext cx="43840" cy="49568"/>
            </a:xfrm>
            <a:custGeom>
              <a:avLst/>
              <a:gdLst/>
              <a:ahLst/>
              <a:cxnLst/>
              <a:rect l="l" t="t" r="r" b="b"/>
              <a:pathLst>
                <a:path w="1370" h="1549" extrusionOk="0">
                  <a:moveTo>
                    <a:pt x="679" y="1"/>
                  </a:moveTo>
                  <a:cubicBezTo>
                    <a:pt x="310" y="1"/>
                    <a:pt x="1" y="299"/>
                    <a:pt x="1" y="680"/>
                  </a:cubicBezTo>
                  <a:lnTo>
                    <a:pt x="1" y="858"/>
                  </a:lnTo>
                  <a:cubicBezTo>
                    <a:pt x="1" y="1227"/>
                    <a:pt x="298" y="1549"/>
                    <a:pt x="679" y="1549"/>
                  </a:cubicBezTo>
                  <a:cubicBezTo>
                    <a:pt x="1048" y="1549"/>
                    <a:pt x="1370" y="1251"/>
                    <a:pt x="1370" y="858"/>
                  </a:cubicBezTo>
                  <a:lnTo>
                    <a:pt x="1370" y="680"/>
                  </a:lnTo>
                  <a:cubicBezTo>
                    <a:pt x="1370" y="596"/>
                    <a:pt x="1287" y="513"/>
                    <a:pt x="1203" y="513"/>
                  </a:cubicBezTo>
                  <a:cubicBezTo>
                    <a:pt x="1108" y="513"/>
                    <a:pt x="1037" y="596"/>
                    <a:pt x="1037" y="680"/>
                  </a:cubicBezTo>
                  <a:lnTo>
                    <a:pt x="1037" y="858"/>
                  </a:lnTo>
                  <a:cubicBezTo>
                    <a:pt x="1037" y="1049"/>
                    <a:pt x="870" y="1215"/>
                    <a:pt x="679" y="1215"/>
                  </a:cubicBezTo>
                  <a:cubicBezTo>
                    <a:pt x="489" y="1215"/>
                    <a:pt x="322" y="1049"/>
                    <a:pt x="322" y="858"/>
                  </a:cubicBezTo>
                  <a:lnTo>
                    <a:pt x="322" y="680"/>
                  </a:lnTo>
                  <a:cubicBezTo>
                    <a:pt x="322" y="489"/>
                    <a:pt x="489" y="322"/>
                    <a:pt x="679" y="322"/>
                  </a:cubicBezTo>
                  <a:cubicBezTo>
                    <a:pt x="775" y="322"/>
                    <a:pt x="846" y="251"/>
                    <a:pt x="846" y="156"/>
                  </a:cubicBezTo>
                  <a:cubicBezTo>
                    <a:pt x="846" y="72"/>
                    <a:pt x="775" y="1"/>
                    <a:pt x="67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02" name="Google Shape;11891;p81">
              <a:extLst>
                <a:ext uri="{FF2B5EF4-FFF2-40B4-BE49-F238E27FC236}">
                  <a16:creationId xmlns:a16="http://schemas.microsoft.com/office/drawing/2014/main" id="{992F23D0-5684-66A6-D9D3-CCC6422E77B4}"/>
                </a:ext>
              </a:extLst>
            </p:cNvPr>
            <p:cNvSpPr/>
            <p:nvPr/>
          </p:nvSpPr>
          <p:spPr>
            <a:xfrm>
              <a:off x="1548813" y="2263314"/>
              <a:ext cx="15264" cy="21088"/>
            </a:xfrm>
            <a:custGeom>
              <a:avLst/>
              <a:gdLst/>
              <a:ahLst/>
              <a:cxnLst/>
              <a:rect l="l" t="t" r="r" b="b"/>
              <a:pathLst>
                <a:path w="477" h="659" extrusionOk="0">
                  <a:moveTo>
                    <a:pt x="283" y="0"/>
                  </a:moveTo>
                  <a:cubicBezTo>
                    <a:pt x="240" y="0"/>
                    <a:pt x="200" y="19"/>
                    <a:pt x="167" y="51"/>
                  </a:cubicBezTo>
                  <a:cubicBezTo>
                    <a:pt x="48" y="182"/>
                    <a:pt x="0" y="337"/>
                    <a:pt x="0" y="492"/>
                  </a:cubicBezTo>
                  <a:cubicBezTo>
                    <a:pt x="0" y="587"/>
                    <a:pt x="72" y="659"/>
                    <a:pt x="167" y="659"/>
                  </a:cubicBezTo>
                  <a:cubicBezTo>
                    <a:pt x="250" y="659"/>
                    <a:pt x="334" y="587"/>
                    <a:pt x="334" y="492"/>
                  </a:cubicBezTo>
                  <a:cubicBezTo>
                    <a:pt x="334" y="408"/>
                    <a:pt x="358" y="337"/>
                    <a:pt x="417" y="254"/>
                  </a:cubicBezTo>
                  <a:cubicBezTo>
                    <a:pt x="477" y="194"/>
                    <a:pt x="465" y="99"/>
                    <a:pt x="393" y="39"/>
                  </a:cubicBezTo>
                  <a:cubicBezTo>
                    <a:pt x="356" y="13"/>
                    <a:pt x="318" y="0"/>
                    <a:pt x="28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03" name="Google Shape;11892;p81">
              <a:extLst>
                <a:ext uri="{FF2B5EF4-FFF2-40B4-BE49-F238E27FC236}">
                  <a16:creationId xmlns:a16="http://schemas.microsoft.com/office/drawing/2014/main" id="{E77CC68C-99DB-7CEB-F83B-3E8D6CC24F35}"/>
                </a:ext>
              </a:extLst>
            </p:cNvPr>
            <p:cNvSpPr/>
            <p:nvPr/>
          </p:nvSpPr>
          <p:spPr>
            <a:xfrm>
              <a:off x="1599469" y="2263186"/>
              <a:ext cx="15296" cy="21216"/>
            </a:xfrm>
            <a:custGeom>
              <a:avLst/>
              <a:gdLst/>
              <a:ahLst/>
              <a:cxnLst/>
              <a:rect l="l" t="t" r="r" b="b"/>
              <a:pathLst>
                <a:path w="478" h="663" extrusionOk="0">
                  <a:moveTo>
                    <a:pt x="180" y="0"/>
                  </a:moveTo>
                  <a:cubicBezTo>
                    <a:pt x="140" y="0"/>
                    <a:pt x="101" y="15"/>
                    <a:pt x="72" y="43"/>
                  </a:cubicBezTo>
                  <a:cubicBezTo>
                    <a:pt x="1" y="91"/>
                    <a:pt x="1" y="198"/>
                    <a:pt x="60" y="258"/>
                  </a:cubicBezTo>
                  <a:cubicBezTo>
                    <a:pt x="120" y="341"/>
                    <a:pt x="144" y="412"/>
                    <a:pt x="144" y="496"/>
                  </a:cubicBezTo>
                  <a:cubicBezTo>
                    <a:pt x="144" y="591"/>
                    <a:pt x="215" y="663"/>
                    <a:pt x="310" y="663"/>
                  </a:cubicBezTo>
                  <a:cubicBezTo>
                    <a:pt x="394" y="663"/>
                    <a:pt x="477" y="591"/>
                    <a:pt x="477" y="496"/>
                  </a:cubicBezTo>
                  <a:cubicBezTo>
                    <a:pt x="453" y="353"/>
                    <a:pt x="394" y="186"/>
                    <a:pt x="299" y="55"/>
                  </a:cubicBezTo>
                  <a:cubicBezTo>
                    <a:pt x="267" y="18"/>
                    <a:pt x="223" y="0"/>
                    <a:pt x="18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04" name="Google Shape;11893;p81">
              <a:extLst>
                <a:ext uri="{FF2B5EF4-FFF2-40B4-BE49-F238E27FC236}">
                  <a16:creationId xmlns:a16="http://schemas.microsoft.com/office/drawing/2014/main" id="{4E4D8D02-2555-D0DA-976F-451B7D0A8715}"/>
                </a:ext>
              </a:extLst>
            </p:cNvPr>
            <p:cNvSpPr/>
            <p:nvPr/>
          </p:nvSpPr>
          <p:spPr>
            <a:xfrm>
              <a:off x="1631117" y="2062130"/>
              <a:ext cx="22496" cy="23392"/>
            </a:xfrm>
            <a:custGeom>
              <a:avLst/>
              <a:gdLst/>
              <a:ahLst/>
              <a:cxnLst/>
              <a:rect l="l" t="t" r="r" b="b"/>
              <a:pathLst>
                <a:path w="703" h="731" extrusionOk="0">
                  <a:moveTo>
                    <a:pt x="521" y="0"/>
                  </a:moveTo>
                  <a:cubicBezTo>
                    <a:pt x="470" y="0"/>
                    <a:pt x="422" y="24"/>
                    <a:pt x="393" y="76"/>
                  </a:cubicBezTo>
                  <a:cubicBezTo>
                    <a:pt x="286" y="207"/>
                    <a:pt x="179" y="338"/>
                    <a:pt x="60" y="457"/>
                  </a:cubicBezTo>
                  <a:cubicBezTo>
                    <a:pt x="0" y="516"/>
                    <a:pt x="0" y="623"/>
                    <a:pt x="60" y="683"/>
                  </a:cubicBezTo>
                  <a:cubicBezTo>
                    <a:pt x="95" y="707"/>
                    <a:pt x="143" y="730"/>
                    <a:pt x="179" y="730"/>
                  </a:cubicBezTo>
                  <a:cubicBezTo>
                    <a:pt x="226" y="730"/>
                    <a:pt x="274" y="707"/>
                    <a:pt x="298" y="683"/>
                  </a:cubicBezTo>
                  <a:cubicBezTo>
                    <a:pt x="441" y="552"/>
                    <a:pt x="560" y="397"/>
                    <a:pt x="655" y="254"/>
                  </a:cubicBezTo>
                  <a:cubicBezTo>
                    <a:pt x="703" y="195"/>
                    <a:pt x="691" y="88"/>
                    <a:pt x="619" y="28"/>
                  </a:cubicBezTo>
                  <a:cubicBezTo>
                    <a:pt x="587" y="10"/>
                    <a:pt x="553" y="0"/>
                    <a:pt x="52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05" name="Google Shape;11894;p81">
            <a:extLst>
              <a:ext uri="{FF2B5EF4-FFF2-40B4-BE49-F238E27FC236}">
                <a16:creationId xmlns:a16="http://schemas.microsoft.com/office/drawing/2014/main" id="{D19C35B3-8299-2876-97E5-AED62DFB2CA3}"/>
              </a:ext>
            </a:extLst>
          </p:cNvPr>
          <p:cNvGrpSpPr/>
          <p:nvPr/>
        </p:nvGrpSpPr>
        <p:grpSpPr>
          <a:xfrm>
            <a:off x="6400844" y="4837616"/>
            <a:ext cx="707200" cy="629504"/>
            <a:chOff x="3052237" y="2003570"/>
            <a:chExt cx="353600" cy="314752"/>
          </a:xfrm>
          <a:solidFill>
            <a:srgbClr val="00B050"/>
          </a:solidFill>
        </p:grpSpPr>
        <p:sp>
          <p:nvSpPr>
            <p:cNvPr id="206" name="Google Shape;11895;p81">
              <a:extLst>
                <a:ext uri="{FF2B5EF4-FFF2-40B4-BE49-F238E27FC236}">
                  <a16:creationId xmlns:a16="http://schemas.microsoft.com/office/drawing/2014/main" id="{EBF719DD-7DEA-212E-7EB1-AF2621A6624F}"/>
                </a:ext>
              </a:extLst>
            </p:cNvPr>
            <p:cNvSpPr/>
            <p:nvPr/>
          </p:nvSpPr>
          <p:spPr>
            <a:xfrm>
              <a:off x="3261773" y="2108338"/>
              <a:ext cx="48800" cy="59488"/>
            </a:xfrm>
            <a:custGeom>
              <a:avLst/>
              <a:gdLst/>
              <a:ahLst/>
              <a:cxnLst/>
              <a:rect l="l" t="t" r="r" b="b"/>
              <a:pathLst>
                <a:path w="1525" h="1859" extrusionOk="0">
                  <a:moveTo>
                    <a:pt x="763" y="1"/>
                  </a:moveTo>
                  <a:cubicBezTo>
                    <a:pt x="346" y="1"/>
                    <a:pt x="1" y="334"/>
                    <a:pt x="1" y="751"/>
                  </a:cubicBezTo>
                  <a:lnTo>
                    <a:pt x="1" y="1096"/>
                  </a:lnTo>
                  <a:cubicBezTo>
                    <a:pt x="1" y="1513"/>
                    <a:pt x="346" y="1858"/>
                    <a:pt x="763" y="1858"/>
                  </a:cubicBezTo>
                  <a:cubicBezTo>
                    <a:pt x="1180" y="1858"/>
                    <a:pt x="1525" y="1513"/>
                    <a:pt x="1525" y="1096"/>
                  </a:cubicBezTo>
                  <a:lnTo>
                    <a:pt x="1525" y="751"/>
                  </a:lnTo>
                  <a:cubicBezTo>
                    <a:pt x="1525" y="668"/>
                    <a:pt x="1489" y="549"/>
                    <a:pt x="1453" y="441"/>
                  </a:cubicBezTo>
                  <a:cubicBezTo>
                    <a:pt x="1419" y="390"/>
                    <a:pt x="1360" y="351"/>
                    <a:pt x="1303" y="351"/>
                  </a:cubicBezTo>
                  <a:cubicBezTo>
                    <a:pt x="1281" y="351"/>
                    <a:pt x="1259" y="357"/>
                    <a:pt x="1239" y="370"/>
                  </a:cubicBezTo>
                  <a:cubicBezTo>
                    <a:pt x="1168" y="418"/>
                    <a:pt x="1120" y="501"/>
                    <a:pt x="1168" y="572"/>
                  </a:cubicBezTo>
                  <a:cubicBezTo>
                    <a:pt x="1191" y="632"/>
                    <a:pt x="1215" y="691"/>
                    <a:pt x="1215" y="775"/>
                  </a:cubicBezTo>
                  <a:lnTo>
                    <a:pt x="1215" y="1108"/>
                  </a:lnTo>
                  <a:cubicBezTo>
                    <a:pt x="1215" y="1346"/>
                    <a:pt x="1013" y="1561"/>
                    <a:pt x="763" y="1561"/>
                  </a:cubicBezTo>
                  <a:cubicBezTo>
                    <a:pt x="525" y="1561"/>
                    <a:pt x="322" y="1370"/>
                    <a:pt x="322" y="1108"/>
                  </a:cubicBezTo>
                  <a:lnTo>
                    <a:pt x="322" y="775"/>
                  </a:lnTo>
                  <a:cubicBezTo>
                    <a:pt x="322" y="537"/>
                    <a:pt x="513" y="322"/>
                    <a:pt x="763" y="322"/>
                  </a:cubicBezTo>
                  <a:cubicBezTo>
                    <a:pt x="858" y="322"/>
                    <a:pt x="930" y="251"/>
                    <a:pt x="930" y="156"/>
                  </a:cubicBezTo>
                  <a:cubicBezTo>
                    <a:pt x="930" y="72"/>
                    <a:pt x="858" y="1"/>
                    <a:pt x="76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07" name="Google Shape;11896;p81">
              <a:extLst>
                <a:ext uri="{FF2B5EF4-FFF2-40B4-BE49-F238E27FC236}">
                  <a16:creationId xmlns:a16="http://schemas.microsoft.com/office/drawing/2014/main" id="{D302C3B5-21B3-6DD9-B5DB-28068732B285}"/>
                </a:ext>
              </a:extLst>
            </p:cNvPr>
            <p:cNvSpPr/>
            <p:nvPr/>
          </p:nvSpPr>
          <p:spPr>
            <a:xfrm>
              <a:off x="3146349" y="2108338"/>
              <a:ext cx="48416" cy="59488"/>
            </a:xfrm>
            <a:custGeom>
              <a:avLst/>
              <a:gdLst/>
              <a:ahLst/>
              <a:cxnLst/>
              <a:rect l="l" t="t" r="r" b="b"/>
              <a:pathLst>
                <a:path w="1513" h="1859" extrusionOk="0">
                  <a:moveTo>
                    <a:pt x="750" y="1"/>
                  </a:moveTo>
                  <a:cubicBezTo>
                    <a:pt x="334" y="1"/>
                    <a:pt x="0" y="334"/>
                    <a:pt x="0" y="751"/>
                  </a:cubicBezTo>
                  <a:lnTo>
                    <a:pt x="0" y="1096"/>
                  </a:lnTo>
                  <a:cubicBezTo>
                    <a:pt x="0" y="1513"/>
                    <a:pt x="334" y="1858"/>
                    <a:pt x="750" y="1858"/>
                  </a:cubicBezTo>
                  <a:cubicBezTo>
                    <a:pt x="1167" y="1858"/>
                    <a:pt x="1512" y="1513"/>
                    <a:pt x="1512" y="1096"/>
                  </a:cubicBezTo>
                  <a:lnTo>
                    <a:pt x="1512" y="751"/>
                  </a:lnTo>
                  <a:cubicBezTo>
                    <a:pt x="1512" y="668"/>
                    <a:pt x="1489" y="549"/>
                    <a:pt x="1441" y="441"/>
                  </a:cubicBezTo>
                  <a:cubicBezTo>
                    <a:pt x="1407" y="390"/>
                    <a:pt x="1354" y="351"/>
                    <a:pt x="1296" y="351"/>
                  </a:cubicBezTo>
                  <a:cubicBezTo>
                    <a:pt x="1273" y="351"/>
                    <a:pt x="1250" y="357"/>
                    <a:pt x="1227" y="370"/>
                  </a:cubicBezTo>
                  <a:cubicBezTo>
                    <a:pt x="1155" y="418"/>
                    <a:pt x="1108" y="501"/>
                    <a:pt x="1155" y="572"/>
                  </a:cubicBezTo>
                  <a:cubicBezTo>
                    <a:pt x="1191" y="632"/>
                    <a:pt x="1203" y="691"/>
                    <a:pt x="1203" y="775"/>
                  </a:cubicBezTo>
                  <a:lnTo>
                    <a:pt x="1203" y="1108"/>
                  </a:lnTo>
                  <a:cubicBezTo>
                    <a:pt x="1203" y="1346"/>
                    <a:pt x="1012" y="1561"/>
                    <a:pt x="750" y="1561"/>
                  </a:cubicBezTo>
                  <a:cubicBezTo>
                    <a:pt x="512" y="1561"/>
                    <a:pt x="310" y="1370"/>
                    <a:pt x="310" y="1108"/>
                  </a:cubicBezTo>
                  <a:lnTo>
                    <a:pt x="310" y="775"/>
                  </a:lnTo>
                  <a:cubicBezTo>
                    <a:pt x="310" y="537"/>
                    <a:pt x="500" y="322"/>
                    <a:pt x="750" y="322"/>
                  </a:cubicBezTo>
                  <a:cubicBezTo>
                    <a:pt x="846" y="322"/>
                    <a:pt x="917" y="251"/>
                    <a:pt x="917" y="156"/>
                  </a:cubicBezTo>
                  <a:cubicBezTo>
                    <a:pt x="917" y="72"/>
                    <a:pt x="846" y="1"/>
                    <a:pt x="75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08" name="Google Shape;11897;p81">
              <a:extLst>
                <a:ext uri="{FF2B5EF4-FFF2-40B4-BE49-F238E27FC236}">
                  <a16:creationId xmlns:a16="http://schemas.microsoft.com/office/drawing/2014/main" id="{EAE3B9A2-C348-8A37-9CA5-338C988FA42B}"/>
                </a:ext>
              </a:extLst>
            </p:cNvPr>
            <p:cNvSpPr/>
            <p:nvPr/>
          </p:nvSpPr>
          <p:spPr>
            <a:xfrm>
              <a:off x="3052237" y="2003570"/>
              <a:ext cx="353600" cy="314752"/>
            </a:xfrm>
            <a:custGeom>
              <a:avLst/>
              <a:gdLst/>
              <a:ahLst/>
              <a:cxnLst/>
              <a:rect l="l" t="t" r="r" b="b"/>
              <a:pathLst>
                <a:path w="11050" h="9836" extrusionOk="0">
                  <a:moveTo>
                    <a:pt x="2227" y="334"/>
                  </a:moveTo>
                  <a:cubicBezTo>
                    <a:pt x="2477" y="334"/>
                    <a:pt x="2786" y="429"/>
                    <a:pt x="3013" y="513"/>
                  </a:cubicBezTo>
                  <a:cubicBezTo>
                    <a:pt x="2144" y="989"/>
                    <a:pt x="2013" y="2049"/>
                    <a:pt x="1882" y="3061"/>
                  </a:cubicBezTo>
                  <a:cubicBezTo>
                    <a:pt x="1786" y="3894"/>
                    <a:pt x="1667" y="4763"/>
                    <a:pt x="1179" y="5275"/>
                  </a:cubicBezTo>
                  <a:cubicBezTo>
                    <a:pt x="1138" y="5316"/>
                    <a:pt x="1091" y="5329"/>
                    <a:pt x="1054" y="5329"/>
                  </a:cubicBezTo>
                  <a:cubicBezTo>
                    <a:pt x="1038" y="5329"/>
                    <a:pt x="1023" y="5326"/>
                    <a:pt x="1012" y="5323"/>
                  </a:cubicBezTo>
                  <a:cubicBezTo>
                    <a:pt x="953" y="5311"/>
                    <a:pt x="893" y="5263"/>
                    <a:pt x="881" y="5204"/>
                  </a:cubicBezTo>
                  <a:cubicBezTo>
                    <a:pt x="798" y="4906"/>
                    <a:pt x="691" y="4418"/>
                    <a:pt x="703" y="3668"/>
                  </a:cubicBezTo>
                  <a:cubicBezTo>
                    <a:pt x="715" y="2918"/>
                    <a:pt x="512" y="2620"/>
                    <a:pt x="346" y="2513"/>
                  </a:cubicBezTo>
                  <a:cubicBezTo>
                    <a:pt x="465" y="2037"/>
                    <a:pt x="1012" y="334"/>
                    <a:pt x="2227" y="334"/>
                  </a:cubicBezTo>
                  <a:close/>
                  <a:moveTo>
                    <a:pt x="5513" y="5847"/>
                  </a:moveTo>
                  <a:cubicBezTo>
                    <a:pt x="5977" y="5847"/>
                    <a:pt x="6370" y="6085"/>
                    <a:pt x="6370" y="6382"/>
                  </a:cubicBezTo>
                  <a:cubicBezTo>
                    <a:pt x="6370" y="6632"/>
                    <a:pt x="6001" y="6811"/>
                    <a:pt x="5739" y="6930"/>
                  </a:cubicBezTo>
                  <a:lnTo>
                    <a:pt x="5715" y="6930"/>
                  </a:lnTo>
                  <a:cubicBezTo>
                    <a:pt x="5650" y="6960"/>
                    <a:pt x="5576" y="6975"/>
                    <a:pt x="5501" y="6975"/>
                  </a:cubicBezTo>
                  <a:cubicBezTo>
                    <a:pt x="5427" y="6975"/>
                    <a:pt x="5352" y="6960"/>
                    <a:pt x="5287" y="6930"/>
                  </a:cubicBezTo>
                  <a:lnTo>
                    <a:pt x="5275" y="6930"/>
                  </a:lnTo>
                  <a:cubicBezTo>
                    <a:pt x="5001" y="6811"/>
                    <a:pt x="4632" y="6632"/>
                    <a:pt x="4632" y="6382"/>
                  </a:cubicBezTo>
                  <a:cubicBezTo>
                    <a:pt x="4632" y="6097"/>
                    <a:pt x="5037" y="5847"/>
                    <a:pt x="5513" y="5847"/>
                  </a:cubicBezTo>
                  <a:close/>
                  <a:moveTo>
                    <a:pt x="8847" y="298"/>
                  </a:moveTo>
                  <a:cubicBezTo>
                    <a:pt x="10061" y="298"/>
                    <a:pt x="10597" y="1989"/>
                    <a:pt x="10716" y="2465"/>
                  </a:cubicBezTo>
                  <a:cubicBezTo>
                    <a:pt x="10502" y="2620"/>
                    <a:pt x="10276" y="2918"/>
                    <a:pt x="10287" y="3656"/>
                  </a:cubicBezTo>
                  <a:cubicBezTo>
                    <a:pt x="10299" y="4406"/>
                    <a:pt x="10204" y="4894"/>
                    <a:pt x="10109" y="5192"/>
                  </a:cubicBezTo>
                  <a:cubicBezTo>
                    <a:pt x="10097" y="5251"/>
                    <a:pt x="10037" y="5299"/>
                    <a:pt x="9978" y="5311"/>
                  </a:cubicBezTo>
                  <a:cubicBezTo>
                    <a:pt x="9968" y="5311"/>
                    <a:pt x="9955" y="5312"/>
                    <a:pt x="9940" y="5312"/>
                  </a:cubicBezTo>
                  <a:cubicBezTo>
                    <a:pt x="9902" y="5312"/>
                    <a:pt x="9854" y="5306"/>
                    <a:pt x="9811" y="5263"/>
                  </a:cubicBezTo>
                  <a:cubicBezTo>
                    <a:pt x="9311" y="4739"/>
                    <a:pt x="9204" y="3882"/>
                    <a:pt x="9097" y="3049"/>
                  </a:cubicBezTo>
                  <a:cubicBezTo>
                    <a:pt x="9025" y="2501"/>
                    <a:pt x="8966" y="1918"/>
                    <a:pt x="8763" y="1441"/>
                  </a:cubicBezTo>
                  <a:cubicBezTo>
                    <a:pt x="8745" y="1369"/>
                    <a:pt x="8678" y="1337"/>
                    <a:pt x="8616" y="1337"/>
                  </a:cubicBezTo>
                  <a:cubicBezTo>
                    <a:pt x="8597" y="1337"/>
                    <a:pt x="8578" y="1340"/>
                    <a:pt x="8561" y="1346"/>
                  </a:cubicBezTo>
                  <a:cubicBezTo>
                    <a:pt x="8466" y="1382"/>
                    <a:pt x="8442" y="1489"/>
                    <a:pt x="8466" y="1560"/>
                  </a:cubicBezTo>
                  <a:cubicBezTo>
                    <a:pt x="8656" y="1989"/>
                    <a:pt x="8716" y="2525"/>
                    <a:pt x="8787" y="3072"/>
                  </a:cubicBezTo>
                  <a:cubicBezTo>
                    <a:pt x="8871" y="3787"/>
                    <a:pt x="8966" y="4513"/>
                    <a:pt x="9311" y="5097"/>
                  </a:cubicBezTo>
                  <a:cubicBezTo>
                    <a:pt x="9228" y="5739"/>
                    <a:pt x="8966" y="6251"/>
                    <a:pt x="8752" y="6561"/>
                  </a:cubicBezTo>
                  <a:cubicBezTo>
                    <a:pt x="8561" y="6847"/>
                    <a:pt x="8323" y="7085"/>
                    <a:pt x="8085" y="7263"/>
                  </a:cubicBezTo>
                  <a:cubicBezTo>
                    <a:pt x="8073" y="6978"/>
                    <a:pt x="7906" y="6704"/>
                    <a:pt x="7632" y="6513"/>
                  </a:cubicBezTo>
                  <a:cubicBezTo>
                    <a:pt x="7382" y="6323"/>
                    <a:pt x="7037" y="6216"/>
                    <a:pt x="6680" y="6204"/>
                  </a:cubicBezTo>
                  <a:cubicBezTo>
                    <a:pt x="6585" y="5799"/>
                    <a:pt x="6108" y="5513"/>
                    <a:pt x="5513" y="5513"/>
                  </a:cubicBezTo>
                  <a:cubicBezTo>
                    <a:pt x="4918" y="5513"/>
                    <a:pt x="4441" y="5811"/>
                    <a:pt x="4334" y="6204"/>
                  </a:cubicBezTo>
                  <a:cubicBezTo>
                    <a:pt x="4263" y="6204"/>
                    <a:pt x="4191" y="6216"/>
                    <a:pt x="4108" y="6216"/>
                  </a:cubicBezTo>
                  <a:cubicBezTo>
                    <a:pt x="4025" y="6228"/>
                    <a:pt x="3965" y="6311"/>
                    <a:pt x="3977" y="6394"/>
                  </a:cubicBezTo>
                  <a:cubicBezTo>
                    <a:pt x="3989" y="6466"/>
                    <a:pt x="4049" y="6525"/>
                    <a:pt x="4144" y="6525"/>
                  </a:cubicBezTo>
                  <a:lnTo>
                    <a:pt x="4168" y="6525"/>
                  </a:lnTo>
                  <a:cubicBezTo>
                    <a:pt x="4227" y="6513"/>
                    <a:pt x="4287" y="6513"/>
                    <a:pt x="4346" y="6513"/>
                  </a:cubicBezTo>
                  <a:cubicBezTo>
                    <a:pt x="4453" y="6871"/>
                    <a:pt x="4870" y="7061"/>
                    <a:pt x="5156" y="7192"/>
                  </a:cubicBezTo>
                  <a:lnTo>
                    <a:pt x="5168" y="7192"/>
                  </a:lnTo>
                  <a:cubicBezTo>
                    <a:pt x="5287" y="7240"/>
                    <a:pt x="5406" y="7275"/>
                    <a:pt x="5525" y="7275"/>
                  </a:cubicBezTo>
                  <a:cubicBezTo>
                    <a:pt x="5644" y="7275"/>
                    <a:pt x="5763" y="7240"/>
                    <a:pt x="5882" y="7192"/>
                  </a:cubicBezTo>
                  <a:lnTo>
                    <a:pt x="5894" y="7192"/>
                  </a:lnTo>
                  <a:cubicBezTo>
                    <a:pt x="6192" y="7061"/>
                    <a:pt x="6608" y="6871"/>
                    <a:pt x="6704" y="6513"/>
                  </a:cubicBezTo>
                  <a:cubicBezTo>
                    <a:pt x="7299" y="6525"/>
                    <a:pt x="7787" y="6882"/>
                    <a:pt x="7787" y="7299"/>
                  </a:cubicBezTo>
                  <a:cubicBezTo>
                    <a:pt x="7787" y="7728"/>
                    <a:pt x="7287" y="8085"/>
                    <a:pt x="6656" y="8085"/>
                  </a:cubicBezTo>
                  <a:cubicBezTo>
                    <a:pt x="6346" y="8085"/>
                    <a:pt x="6049" y="8002"/>
                    <a:pt x="5834" y="7835"/>
                  </a:cubicBezTo>
                  <a:cubicBezTo>
                    <a:pt x="5745" y="7769"/>
                    <a:pt x="5641" y="7737"/>
                    <a:pt x="5537" y="7737"/>
                  </a:cubicBezTo>
                  <a:cubicBezTo>
                    <a:pt x="5433" y="7737"/>
                    <a:pt x="5328" y="7769"/>
                    <a:pt x="5239" y="7835"/>
                  </a:cubicBezTo>
                  <a:cubicBezTo>
                    <a:pt x="5025" y="8002"/>
                    <a:pt x="4739" y="8085"/>
                    <a:pt x="4430" y="8085"/>
                  </a:cubicBezTo>
                  <a:cubicBezTo>
                    <a:pt x="3799" y="8085"/>
                    <a:pt x="3298" y="7740"/>
                    <a:pt x="3298" y="7299"/>
                  </a:cubicBezTo>
                  <a:cubicBezTo>
                    <a:pt x="3298" y="7109"/>
                    <a:pt x="3394" y="6930"/>
                    <a:pt x="3572" y="6775"/>
                  </a:cubicBezTo>
                  <a:cubicBezTo>
                    <a:pt x="3656" y="6716"/>
                    <a:pt x="3656" y="6621"/>
                    <a:pt x="3608" y="6561"/>
                  </a:cubicBezTo>
                  <a:cubicBezTo>
                    <a:pt x="3578" y="6523"/>
                    <a:pt x="3519" y="6500"/>
                    <a:pt x="3465" y="6500"/>
                  </a:cubicBezTo>
                  <a:cubicBezTo>
                    <a:pt x="3434" y="6500"/>
                    <a:pt x="3404" y="6508"/>
                    <a:pt x="3382" y="6525"/>
                  </a:cubicBezTo>
                  <a:cubicBezTo>
                    <a:pt x="3132" y="6716"/>
                    <a:pt x="2989" y="6978"/>
                    <a:pt x="2977" y="7240"/>
                  </a:cubicBezTo>
                  <a:cubicBezTo>
                    <a:pt x="2739" y="7061"/>
                    <a:pt x="2501" y="6823"/>
                    <a:pt x="2310" y="6549"/>
                  </a:cubicBezTo>
                  <a:cubicBezTo>
                    <a:pt x="2096" y="6228"/>
                    <a:pt x="1834" y="5739"/>
                    <a:pt x="1763" y="5085"/>
                  </a:cubicBezTo>
                  <a:cubicBezTo>
                    <a:pt x="2096" y="4513"/>
                    <a:pt x="2191" y="3775"/>
                    <a:pt x="2275" y="3061"/>
                  </a:cubicBezTo>
                  <a:cubicBezTo>
                    <a:pt x="2358" y="2489"/>
                    <a:pt x="2417" y="1953"/>
                    <a:pt x="2596" y="1513"/>
                  </a:cubicBezTo>
                  <a:cubicBezTo>
                    <a:pt x="2786" y="1048"/>
                    <a:pt x="3072" y="786"/>
                    <a:pt x="3489" y="632"/>
                  </a:cubicBezTo>
                  <a:cubicBezTo>
                    <a:pt x="3627" y="681"/>
                    <a:pt x="3748" y="700"/>
                    <a:pt x="3863" y="700"/>
                  </a:cubicBezTo>
                  <a:cubicBezTo>
                    <a:pt x="4027" y="700"/>
                    <a:pt x="4178" y="662"/>
                    <a:pt x="4346" y="620"/>
                  </a:cubicBezTo>
                  <a:cubicBezTo>
                    <a:pt x="4620" y="548"/>
                    <a:pt x="4953" y="453"/>
                    <a:pt x="5573" y="453"/>
                  </a:cubicBezTo>
                  <a:cubicBezTo>
                    <a:pt x="6180" y="453"/>
                    <a:pt x="6501" y="548"/>
                    <a:pt x="6787" y="620"/>
                  </a:cubicBezTo>
                  <a:cubicBezTo>
                    <a:pt x="6954" y="667"/>
                    <a:pt x="7120" y="715"/>
                    <a:pt x="7275" y="715"/>
                  </a:cubicBezTo>
                  <a:cubicBezTo>
                    <a:pt x="7394" y="715"/>
                    <a:pt x="7525" y="691"/>
                    <a:pt x="7656" y="632"/>
                  </a:cubicBezTo>
                  <a:cubicBezTo>
                    <a:pt x="7870" y="715"/>
                    <a:pt x="8073" y="834"/>
                    <a:pt x="8216" y="989"/>
                  </a:cubicBezTo>
                  <a:cubicBezTo>
                    <a:pt x="8245" y="1019"/>
                    <a:pt x="8287" y="1034"/>
                    <a:pt x="8329" y="1034"/>
                  </a:cubicBezTo>
                  <a:cubicBezTo>
                    <a:pt x="8371" y="1034"/>
                    <a:pt x="8412" y="1019"/>
                    <a:pt x="8442" y="989"/>
                  </a:cubicBezTo>
                  <a:cubicBezTo>
                    <a:pt x="8501" y="929"/>
                    <a:pt x="8501" y="822"/>
                    <a:pt x="8442" y="763"/>
                  </a:cubicBezTo>
                  <a:cubicBezTo>
                    <a:pt x="8323" y="644"/>
                    <a:pt x="8192" y="548"/>
                    <a:pt x="8049" y="465"/>
                  </a:cubicBezTo>
                  <a:cubicBezTo>
                    <a:pt x="8287" y="382"/>
                    <a:pt x="8585" y="298"/>
                    <a:pt x="8847" y="298"/>
                  </a:cubicBezTo>
                  <a:close/>
                  <a:moveTo>
                    <a:pt x="3929" y="8395"/>
                  </a:moveTo>
                  <a:lnTo>
                    <a:pt x="3929" y="8395"/>
                  </a:lnTo>
                  <a:cubicBezTo>
                    <a:pt x="4072" y="8418"/>
                    <a:pt x="4215" y="8430"/>
                    <a:pt x="4382" y="8430"/>
                  </a:cubicBezTo>
                  <a:lnTo>
                    <a:pt x="4489" y="8430"/>
                  </a:lnTo>
                  <a:lnTo>
                    <a:pt x="4489" y="8787"/>
                  </a:lnTo>
                  <a:lnTo>
                    <a:pt x="4489" y="8906"/>
                  </a:lnTo>
                  <a:cubicBezTo>
                    <a:pt x="4227" y="8764"/>
                    <a:pt x="4049" y="8585"/>
                    <a:pt x="3929" y="8395"/>
                  </a:cubicBezTo>
                  <a:close/>
                  <a:moveTo>
                    <a:pt x="7061" y="8395"/>
                  </a:moveTo>
                  <a:lnTo>
                    <a:pt x="7061" y="8395"/>
                  </a:lnTo>
                  <a:cubicBezTo>
                    <a:pt x="6942" y="8585"/>
                    <a:pt x="6763" y="8764"/>
                    <a:pt x="6513" y="8906"/>
                  </a:cubicBezTo>
                  <a:lnTo>
                    <a:pt x="6513" y="8787"/>
                  </a:lnTo>
                  <a:lnTo>
                    <a:pt x="6513" y="8430"/>
                  </a:lnTo>
                  <a:lnTo>
                    <a:pt x="6608" y="8430"/>
                  </a:lnTo>
                  <a:cubicBezTo>
                    <a:pt x="6763" y="8430"/>
                    <a:pt x="6906" y="8418"/>
                    <a:pt x="7061" y="8395"/>
                  </a:cubicBezTo>
                  <a:close/>
                  <a:moveTo>
                    <a:pt x="5656" y="8168"/>
                  </a:moveTo>
                  <a:cubicBezTo>
                    <a:pt x="5823" y="8275"/>
                    <a:pt x="6001" y="8347"/>
                    <a:pt x="6192" y="8395"/>
                  </a:cubicBezTo>
                  <a:lnTo>
                    <a:pt x="6192" y="8787"/>
                  </a:lnTo>
                  <a:cubicBezTo>
                    <a:pt x="6192" y="9180"/>
                    <a:pt x="5882" y="9490"/>
                    <a:pt x="5489" y="9490"/>
                  </a:cubicBezTo>
                  <a:cubicBezTo>
                    <a:pt x="5108" y="9490"/>
                    <a:pt x="4799" y="9180"/>
                    <a:pt x="4799" y="8787"/>
                  </a:cubicBezTo>
                  <a:lnTo>
                    <a:pt x="4799" y="8395"/>
                  </a:lnTo>
                  <a:cubicBezTo>
                    <a:pt x="4989" y="8347"/>
                    <a:pt x="5180" y="8275"/>
                    <a:pt x="5334" y="8168"/>
                  </a:cubicBezTo>
                  <a:lnTo>
                    <a:pt x="5334" y="8633"/>
                  </a:lnTo>
                  <a:cubicBezTo>
                    <a:pt x="5334" y="8716"/>
                    <a:pt x="5406" y="8787"/>
                    <a:pt x="5489" y="8787"/>
                  </a:cubicBezTo>
                  <a:cubicBezTo>
                    <a:pt x="5584" y="8787"/>
                    <a:pt x="5656" y="8716"/>
                    <a:pt x="5656" y="8633"/>
                  </a:cubicBezTo>
                  <a:lnTo>
                    <a:pt x="5656" y="8168"/>
                  </a:lnTo>
                  <a:close/>
                  <a:moveTo>
                    <a:pt x="2239" y="1"/>
                  </a:moveTo>
                  <a:cubicBezTo>
                    <a:pt x="1536" y="1"/>
                    <a:pt x="929" y="441"/>
                    <a:pt x="477" y="1287"/>
                  </a:cubicBezTo>
                  <a:cubicBezTo>
                    <a:pt x="155" y="1906"/>
                    <a:pt x="24" y="2513"/>
                    <a:pt x="24" y="2537"/>
                  </a:cubicBezTo>
                  <a:cubicBezTo>
                    <a:pt x="0" y="2584"/>
                    <a:pt x="0" y="2632"/>
                    <a:pt x="36" y="2680"/>
                  </a:cubicBezTo>
                  <a:cubicBezTo>
                    <a:pt x="60" y="2703"/>
                    <a:pt x="96" y="2727"/>
                    <a:pt x="143" y="2727"/>
                  </a:cubicBezTo>
                  <a:cubicBezTo>
                    <a:pt x="167" y="2751"/>
                    <a:pt x="405" y="2882"/>
                    <a:pt x="393" y="3656"/>
                  </a:cubicBezTo>
                  <a:cubicBezTo>
                    <a:pt x="381" y="4430"/>
                    <a:pt x="477" y="4977"/>
                    <a:pt x="584" y="5287"/>
                  </a:cubicBezTo>
                  <a:cubicBezTo>
                    <a:pt x="643" y="5466"/>
                    <a:pt x="774" y="5585"/>
                    <a:pt x="953" y="5632"/>
                  </a:cubicBezTo>
                  <a:cubicBezTo>
                    <a:pt x="1001" y="5656"/>
                    <a:pt x="1036" y="5656"/>
                    <a:pt x="1072" y="5656"/>
                  </a:cubicBezTo>
                  <a:cubicBezTo>
                    <a:pt x="1215" y="5656"/>
                    <a:pt x="1334" y="5597"/>
                    <a:pt x="1429" y="5501"/>
                  </a:cubicBezTo>
                  <a:lnTo>
                    <a:pt x="1453" y="5489"/>
                  </a:lnTo>
                  <a:cubicBezTo>
                    <a:pt x="1667" y="6549"/>
                    <a:pt x="2370" y="7371"/>
                    <a:pt x="3037" y="7716"/>
                  </a:cubicBezTo>
                  <a:cubicBezTo>
                    <a:pt x="3120" y="7871"/>
                    <a:pt x="3239" y="8014"/>
                    <a:pt x="3394" y="8133"/>
                  </a:cubicBezTo>
                  <a:lnTo>
                    <a:pt x="3537" y="8228"/>
                  </a:lnTo>
                  <a:cubicBezTo>
                    <a:pt x="3668" y="8633"/>
                    <a:pt x="4037" y="9121"/>
                    <a:pt x="4668" y="9347"/>
                  </a:cubicBezTo>
                  <a:cubicBezTo>
                    <a:pt x="4846" y="9645"/>
                    <a:pt x="5168" y="9835"/>
                    <a:pt x="5537" y="9835"/>
                  </a:cubicBezTo>
                  <a:cubicBezTo>
                    <a:pt x="5918" y="9835"/>
                    <a:pt x="6239" y="9645"/>
                    <a:pt x="6418" y="9347"/>
                  </a:cubicBezTo>
                  <a:cubicBezTo>
                    <a:pt x="7049" y="9121"/>
                    <a:pt x="7406" y="8633"/>
                    <a:pt x="7549" y="8228"/>
                  </a:cubicBezTo>
                  <a:lnTo>
                    <a:pt x="7680" y="8133"/>
                  </a:lnTo>
                  <a:cubicBezTo>
                    <a:pt x="7847" y="8014"/>
                    <a:pt x="7966" y="7883"/>
                    <a:pt x="8037" y="7716"/>
                  </a:cubicBezTo>
                  <a:cubicBezTo>
                    <a:pt x="8692" y="7371"/>
                    <a:pt x="9406" y="6549"/>
                    <a:pt x="9633" y="5489"/>
                  </a:cubicBezTo>
                  <a:lnTo>
                    <a:pt x="9644" y="5501"/>
                  </a:lnTo>
                  <a:cubicBezTo>
                    <a:pt x="9740" y="5608"/>
                    <a:pt x="9871" y="5656"/>
                    <a:pt x="10002" y="5656"/>
                  </a:cubicBezTo>
                  <a:cubicBezTo>
                    <a:pt x="10049" y="5656"/>
                    <a:pt x="10085" y="5656"/>
                    <a:pt x="10121" y="5632"/>
                  </a:cubicBezTo>
                  <a:cubicBezTo>
                    <a:pt x="10299" y="5585"/>
                    <a:pt x="10442" y="5454"/>
                    <a:pt x="10502" y="5287"/>
                  </a:cubicBezTo>
                  <a:cubicBezTo>
                    <a:pt x="10585" y="4977"/>
                    <a:pt x="10704" y="4442"/>
                    <a:pt x="10692" y="3656"/>
                  </a:cubicBezTo>
                  <a:cubicBezTo>
                    <a:pt x="10680" y="2882"/>
                    <a:pt x="10918" y="2751"/>
                    <a:pt x="10942" y="2727"/>
                  </a:cubicBezTo>
                  <a:cubicBezTo>
                    <a:pt x="10990" y="2727"/>
                    <a:pt x="11014" y="2703"/>
                    <a:pt x="11049" y="2680"/>
                  </a:cubicBezTo>
                  <a:cubicBezTo>
                    <a:pt x="11002" y="2644"/>
                    <a:pt x="11014" y="2596"/>
                    <a:pt x="11002" y="2537"/>
                  </a:cubicBezTo>
                  <a:cubicBezTo>
                    <a:pt x="11002" y="2513"/>
                    <a:pt x="10871" y="1906"/>
                    <a:pt x="10537" y="1287"/>
                  </a:cubicBezTo>
                  <a:cubicBezTo>
                    <a:pt x="10097" y="441"/>
                    <a:pt x="9490" y="1"/>
                    <a:pt x="8787" y="1"/>
                  </a:cubicBezTo>
                  <a:cubicBezTo>
                    <a:pt x="8263" y="1"/>
                    <a:pt x="7597" y="310"/>
                    <a:pt x="7525" y="358"/>
                  </a:cubicBezTo>
                  <a:cubicBezTo>
                    <a:pt x="7410" y="398"/>
                    <a:pt x="7314" y="415"/>
                    <a:pt x="7221" y="415"/>
                  </a:cubicBezTo>
                  <a:cubicBezTo>
                    <a:pt x="7093" y="415"/>
                    <a:pt x="6970" y="382"/>
                    <a:pt x="6811" y="334"/>
                  </a:cubicBezTo>
                  <a:cubicBezTo>
                    <a:pt x="6537" y="263"/>
                    <a:pt x="6156" y="155"/>
                    <a:pt x="5513" y="155"/>
                  </a:cubicBezTo>
                  <a:cubicBezTo>
                    <a:pt x="4870" y="155"/>
                    <a:pt x="4489" y="263"/>
                    <a:pt x="4215" y="334"/>
                  </a:cubicBezTo>
                  <a:cubicBezTo>
                    <a:pt x="4049" y="382"/>
                    <a:pt x="3932" y="415"/>
                    <a:pt x="3806" y="415"/>
                  </a:cubicBezTo>
                  <a:cubicBezTo>
                    <a:pt x="3716" y="415"/>
                    <a:pt x="3621" y="398"/>
                    <a:pt x="3501" y="358"/>
                  </a:cubicBezTo>
                  <a:cubicBezTo>
                    <a:pt x="3429" y="310"/>
                    <a:pt x="2763" y="1"/>
                    <a:pt x="223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09" name="Google Shape;11898;p81">
            <a:extLst>
              <a:ext uri="{FF2B5EF4-FFF2-40B4-BE49-F238E27FC236}">
                <a16:creationId xmlns:a16="http://schemas.microsoft.com/office/drawing/2014/main" id="{F23C8C27-6851-157A-A1D2-D6DB4787AD5A}"/>
              </a:ext>
            </a:extLst>
          </p:cNvPr>
          <p:cNvGrpSpPr/>
          <p:nvPr/>
        </p:nvGrpSpPr>
        <p:grpSpPr>
          <a:xfrm>
            <a:off x="3104396" y="6746608"/>
            <a:ext cx="736192" cy="447936"/>
            <a:chOff x="1404013" y="2958066"/>
            <a:chExt cx="368096" cy="223968"/>
          </a:xfrm>
          <a:solidFill>
            <a:srgbClr val="00B050"/>
          </a:solidFill>
        </p:grpSpPr>
        <p:sp>
          <p:nvSpPr>
            <p:cNvPr id="210" name="Google Shape;11899;p81">
              <a:extLst>
                <a:ext uri="{FF2B5EF4-FFF2-40B4-BE49-F238E27FC236}">
                  <a16:creationId xmlns:a16="http://schemas.microsoft.com/office/drawing/2014/main" id="{B3CA2470-78D6-B915-970E-5F1BF74B1378}"/>
                </a:ext>
              </a:extLst>
            </p:cNvPr>
            <p:cNvSpPr/>
            <p:nvPr/>
          </p:nvSpPr>
          <p:spPr>
            <a:xfrm>
              <a:off x="1426893" y="3073426"/>
              <a:ext cx="40032" cy="45760"/>
            </a:xfrm>
            <a:custGeom>
              <a:avLst/>
              <a:gdLst/>
              <a:ahLst/>
              <a:cxnLst/>
              <a:rect l="l" t="t" r="r" b="b"/>
              <a:pathLst>
                <a:path w="1251" h="1430" extrusionOk="0">
                  <a:moveTo>
                    <a:pt x="631" y="0"/>
                  </a:moveTo>
                  <a:cubicBezTo>
                    <a:pt x="286" y="0"/>
                    <a:pt x="0" y="286"/>
                    <a:pt x="0" y="631"/>
                  </a:cubicBezTo>
                  <a:lnTo>
                    <a:pt x="0" y="810"/>
                  </a:lnTo>
                  <a:cubicBezTo>
                    <a:pt x="0" y="1155"/>
                    <a:pt x="286" y="1429"/>
                    <a:pt x="631" y="1429"/>
                  </a:cubicBezTo>
                  <a:cubicBezTo>
                    <a:pt x="965" y="1429"/>
                    <a:pt x="1251" y="1155"/>
                    <a:pt x="1251" y="810"/>
                  </a:cubicBezTo>
                  <a:lnTo>
                    <a:pt x="1251" y="703"/>
                  </a:lnTo>
                  <a:cubicBezTo>
                    <a:pt x="1239" y="619"/>
                    <a:pt x="1167" y="536"/>
                    <a:pt x="1072" y="536"/>
                  </a:cubicBezTo>
                  <a:cubicBezTo>
                    <a:pt x="989" y="536"/>
                    <a:pt x="905" y="619"/>
                    <a:pt x="905" y="703"/>
                  </a:cubicBezTo>
                  <a:lnTo>
                    <a:pt x="905" y="798"/>
                  </a:lnTo>
                  <a:cubicBezTo>
                    <a:pt x="905" y="941"/>
                    <a:pt x="786" y="1072"/>
                    <a:pt x="631" y="1072"/>
                  </a:cubicBezTo>
                  <a:cubicBezTo>
                    <a:pt x="477" y="1072"/>
                    <a:pt x="346" y="953"/>
                    <a:pt x="346" y="798"/>
                  </a:cubicBezTo>
                  <a:lnTo>
                    <a:pt x="346" y="619"/>
                  </a:lnTo>
                  <a:cubicBezTo>
                    <a:pt x="346" y="465"/>
                    <a:pt x="465" y="334"/>
                    <a:pt x="631" y="334"/>
                  </a:cubicBezTo>
                  <a:cubicBezTo>
                    <a:pt x="715" y="334"/>
                    <a:pt x="786" y="262"/>
                    <a:pt x="786" y="167"/>
                  </a:cubicBezTo>
                  <a:cubicBezTo>
                    <a:pt x="786" y="72"/>
                    <a:pt x="715" y="0"/>
                    <a:pt x="63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11" name="Google Shape;11900;p81">
              <a:extLst>
                <a:ext uri="{FF2B5EF4-FFF2-40B4-BE49-F238E27FC236}">
                  <a16:creationId xmlns:a16="http://schemas.microsoft.com/office/drawing/2014/main" id="{5975A048-2BED-9865-5F62-AC15FB448F0E}"/>
                </a:ext>
              </a:extLst>
            </p:cNvPr>
            <p:cNvSpPr/>
            <p:nvPr/>
          </p:nvSpPr>
          <p:spPr>
            <a:xfrm>
              <a:off x="1404013" y="2958066"/>
              <a:ext cx="368096" cy="223968"/>
            </a:xfrm>
            <a:custGeom>
              <a:avLst/>
              <a:gdLst/>
              <a:ahLst/>
              <a:cxnLst/>
              <a:rect l="l" t="t" r="r" b="b"/>
              <a:pathLst>
                <a:path w="11503" h="6999" extrusionOk="0">
                  <a:moveTo>
                    <a:pt x="7800" y="2593"/>
                  </a:moveTo>
                  <a:lnTo>
                    <a:pt x="7895" y="2855"/>
                  </a:lnTo>
                  <a:cubicBezTo>
                    <a:pt x="7811" y="2831"/>
                    <a:pt x="7740" y="2820"/>
                    <a:pt x="7669" y="2796"/>
                  </a:cubicBezTo>
                  <a:cubicBezTo>
                    <a:pt x="7716" y="2712"/>
                    <a:pt x="7752" y="2653"/>
                    <a:pt x="7800" y="2593"/>
                  </a:cubicBezTo>
                  <a:close/>
                  <a:moveTo>
                    <a:pt x="4656" y="2820"/>
                  </a:moveTo>
                  <a:lnTo>
                    <a:pt x="4656" y="2820"/>
                  </a:lnTo>
                  <a:cubicBezTo>
                    <a:pt x="4347" y="3212"/>
                    <a:pt x="3263" y="3582"/>
                    <a:pt x="2430" y="3772"/>
                  </a:cubicBezTo>
                  <a:cubicBezTo>
                    <a:pt x="2370" y="3570"/>
                    <a:pt x="2263" y="3379"/>
                    <a:pt x="2132" y="3248"/>
                  </a:cubicBezTo>
                  <a:cubicBezTo>
                    <a:pt x="2096" y="3224"/>
                    <a:pt x="2049" y="3177"/>
                    <a:pt x="2013" y="3141"/>
                  </a:cubicBezTo>
                  <a:cubicBezTo>
                    <a:pt x="2537" y="3010"/>
                    <a:pt x="3466" y="2831"/>
                    <a:pt x="4656" y="2820"/>
                  </a:cubicBezTo>
                  <a:close/>
                  <a:moveTo>
                    <a:pt x="5049" y="2820"/>
                  </a:moveTo>
                  <a:cubicBezTo>
                    <a:pt x="5371" y="2820"/>
                    <a:pt x="5704" y="2855"/>
                    <a:pt x="6061" y="2879"/>
                  </a:cubicBezTo>
                  <a:lnTo>
                    <a:pt x="4883" y="4224"/>
                  </a:lnTo>
                  <a:cubicBezTo>
                    <a:pt x="4097" y="4129"/>
                    <a:pt x="3490" y="4022"/>
                    <a:pt x="3073" y="3951"/>
                  </a:cubicBezTo>
                  <a:cubicBezTo>
                    <a:pt x="3251" y="3903"/>
                    <a:pt x="3454" y="3832"/>
                    <a:pt x="3644" y="3760"/>
                  </a:cubicBezTo>
                  <a:cubicBezTo>
                    <a:pt x="4454" y="3462"/>
                    <a:pt x="4918" y="3165"/>
                    <a:pt x="5049" y="2820"/>
                  </a:cubicBezTo>
                  <a:close/>
                  <a:moveTo>
                    <a:pt x="8431" y="3355"/>
                  </a:moveTo>
                  <a:lnTo>
                    <a:pt x="8431" y="3355"/>
                  </a:lnTo>
                  <a:cubicBezTo>
                    <a:pt x="9240" y="3605"/>
                    <a:pt x="10014" y="3951"/>
                    <a:pt x="10764" y="4367"/>
                  </a:cubicBezTo>
                  <a:cubicBezTo>
                    <a:pt x="10109" y="4379"/>
                    <a:pt x="9455" y="4415"/>
                    <a:pt x="8812" y="4415"/>
                  </a:cubicBezTo>
                  <a:lnTo>
                    <a:pt x="8431" y="3355"/>
                  </a:lnTo>
                  <a:close/>
                  <a:moveTo>
                    <a:pt x="9586" y="4725"/>
                  </a:moveTo>
                  <a:lnTo>
                    <a:pt x="9990" y="5070"/>
                  </a:lnTo>
                  <a:cubicBezTo>
                    <a:pt x="9752" y="5201"/>
                    <a:pt x="9466" y="5320"/>
                    <a:pt x="9181" y="5427"/>
                  </a:cubicBezTo>
                  <a:lnTo>
                    <a:pt x="8931" y="4736"/>
                  </a:lnTo>
                  <a:cubicBezTo>
                    <a:pt x="9157" y="4736"/>
                    <a:pt x="9359" y="4736"/>
                    <a:pt x="9586" y="4725"/>
                  </a:cubicBezTo>
                  <a:close/>
                  <a:moveTo>
                    <a:pt x="2489" y="4177"/>
                  </a:moveTo>
                  <a:cubicBezTo>
                    <a:pt x="2668" y="4224"/>
                    <a:pt x="2954" y="4284"/>
                    <a:pt x="3347" y="4355"/>
                  </a:cubicBezTo>
                  <a:cubicBezTo>
                    <a:pt x="3239" y="4594"/>
                    <a:pt x="2978" y="5153"/>
                    <a:pt x="2489" y="5689"/>
                  </a:cubicBezTo>
                  <a:cubicBezTo>
                    <a:pt x="2335" y="5665"/>
                    <a:pt x="2216" y="5653"/>
                    <a:pt x="2132" y="5629"/>
                  </a:cubicBezTo>
                  <a:cubicBezTo>
                    <a:pt x="2358" y="5248"/>
                    <a:pt x="2489" y="4772"/>
                    <a:pt x="2489" y="4320"/>
                  </a:cubicBezTo>
                  <a:lnTo>
                    <a:pt x="2489" y="4177"/>
                  </a:lnTo>
                  <a:close/>
                  <a:moveTo>
                    <a:pt x="3704" y="4403"/>
                  </a:moveTo>
                  <a:cubicBezTo>
                    <a:pt x="3978" y="4439"/>
                    <a:pt x="4275" y="4486"/>
                    <a:pt x="4621" y="4522"/>
                  </a:cubicBezTo>
                  <a:cubicBezTo>
                    <a:pt x="4597" y="4522"/>
                    <a:pt x="3454" y="5832"/>
                    <a:pt x="3454" y="5832"/>
                  </a:cubicBezTo>
                  <a:cubicBezTo>
                    <a:pt x="3251" y="5796"/>
                    <a:pt x="3049" y="5784"/>
                    <a:pt x="2894" y="5748"/>
                  </a:cubicBezTo>
                  <a:cubicBezTo>
                    <a:pt x="3370" y="5177"/>
                    <a:pt x="3632" y="4594"/>
                    <a:pt x="3704" y="4403"/>
                  </a:cubicBezTo>
                  <a:close/>
                  <a:moveTo>
                    <a:pt x="1251" y="3224"/>
                  </a:moveTo>
                  <a:cubicBezTo>
                    <a:pt x="1835" y="3224"/>
                    <a:pt x="2156" y="3605"/>
                    <a:pt x="2156" y="4308"/>
                  </a:cubicBezTo>
                  <a:cubicBezTo>
                    <a:pt x="2156" y="4713"/>
                    <a:pt x="2037" y="5129"/>
                    <a:pt x="1846" y="5451"/>
                  </a:cubicBezTo>
                  <a:cubicBezTo>
                    <a:pt x="1668" y="5748"/>
                    <a:pt x="1442" y="5927"/>
                    <a:pt x="1251" y="5927"/>
                  </a:cubicBezTo>
                  <a:cubicBezTo>
                    <a:pt x="1061" y="5927"/>
                    <a:pt x="834" y="5748"/>
                    <a:pt x="656" y="5451"/>
                  </a:cubicBezTo>
                  <a:cubicBezTo>
                    <a:pt x="465" y="5129"/>
                    <a:pt x="346" y="4713"/>
                    <a:pt x="346" y="4308"/>
                  </a:cubicBezTo>
                  <a:cubicBezTo>
                    <a:pt x="346" y="3605"/>
                    <a:pt x="668" y="3224"/>
                    <a:pt x="1251" y="3224"/>
                  </a:cubicBezTo>
                  <a:close/>
                  <a:moveTo>
                    <a:pt x="7454" y="3081"/>
                  </a:moveTo>
                  <a:cubicBezTo>
                    <a:pt x="7657" y="3129"/>
                    <a:pt x="7835" y="3177"/>
                    <a:pt x="8026" y="3224"/>
                  </a:cubicBezTo>
                  <a:lnTo>
                    <a:pt x="8454" y="4391"/>
                  </a:lnTo>
                  <a:lnTo>
                    <a:pt x="8264" y="4391"/>
                  </a:lnTo>
                  <a:cubicBezTo>
                    <a:pt x="8169" y="4391"/>
                    <a:pt x="8097" y="4474"/>
                    <a:pt x="8097" y="4558"/>
                  </a:cubicBezTo>
                  <a:cubicBezTo>
                    <a:pt x="8097" y="4653"/>
                    <a:pt x="8169" y="4725"/>
                    <a:pt x="8264" y="4725"/>
                  </a:cubicBezTo>
                  <a:lnTo>
                    <a:pt x="8573" y="4725"/>
                  </a:lnTo>
                  <a:lnTo>
                    <a:pt x="8859" y="5510"/>
                  </a:lnTo>
                  <a:cubicBezTo>
                    <a:pt x="8526" y="5629"/>
                    <a:pt x="8157" y="5725"/>
                    <a:pt x="7776" y="5796"/>
                  </a:cubicBezTo>
                  <a:cubicBezTo>
                    <a:pt x="7085" y="5915"/>
                    <a:pt x="6347" y="5975"/>
                    <a:pt x="5537" y="5975"/>
                  </a:cubicBezTo>
                  <a:cubicBezTo>
                    <a:pt x="5752" y="5677"/>
                    <a:pt x="6073" y="5201"/>
                    <a:pt x="6418" y="4701"/>
                  </a:cubicBezTo>
                  <a:cubicBezTo>
                    <a:pt x="6788" y="4713"/>
                    <a:pt x="7157" y="4736"/>
                    <a:pt x="7538" y="4736"/>
                  </a:cubicBezTo>
                  <a:cubicBezTo>
                    <a:pt x="7621" y="4736"/>
                    <a:pt x="7692" y="4665"/>
                    <a:pt x="7692" y="4570"/>
                  </a:cubicBezTo>
                  <a:cubicBezTo>
                    <a:pt x="7692" y="4486"/>
                    <a:pt x="7621" y="4415"/>
                    <a:pt x="7538" y="4391"/>
                  </a:cubicBezTo>
                  <a:cubicBezTo>
                    <a:pt x="7216" y="4379"/>
                    <a:pt x="6919" y="4379"/>
                    <a:pt x="6621" y="4355"/>
                  </a:cubicBezTo>
                  <a:cubicBezTo>
                    <a:pt x="6919" y="3903"/>
                    <a:pt x="7216" y="3462"/>
                    <a:pt x="7454" y="3081"/>
                  </a:cubicBezTo>
                  <a:close/>
                  <a:moveTo>
                    <a:pt x="7406" y="1933"/>
                  </a:moveTo>
                  <a:cubicBezTo>
                    <a:pt x="7423" y="1933"/>
                    <a:pt x="7435" y="1935"/>
                    <a:pt x="7442" y="1938"/>
                  </a:cubicBezTo>
                  <a:cubicBezTo>
                    <a:pt x="7466" y="1938"/>
                    <a:pt x="7550" y="1974"/>
                    <a:pt x="7597" y="2058"/>
                  </a:cubicBezTo>
                  <a:lnTo>
                    <a:pt x="7645" y="2212"/>
                  </a:lnTo>
                  <a:cubicBezTo>
                    <a:pt x="6978" y="3224"/>
                    <a:pt x="5323" y="5737"/>
                    <a:pt x="5073" y="5987"/>
                  </a:cubicBezTo>
                  <a:cubicBezTo>
                    <a:pt x="4940" y="6127"/>
                    <a:pt x="4780" y="6199"/>
                    <a:pt x="4592" y="6199"/>
                  </a:cubicBezTo>
                  <a:cubicBezTo>
                    <a:pt x="4477" y="6199"/>
                    <a:pt x="4351" y="6172"/>
                    <a:pt x="4216" y="6118"/>
                  </a:cubicBezTo>
                  <a:cubicBezTo>
                    <a:pt x="4049" y="6058"/>
                    <a:pt x="3918" y="5975"/>
                    <a:pt x="3823" y="5915"/>
                  </a:cubicBezTo>
                  <a:lnTo>
                    <a:pt x="7264" y="1998"/>
                  </a:lnTo>
                  <a:cubicBezTo>
                    <a:pt x="7306" y="1947"/>
                    <a:pt x="7366" y="1933"/>
                    <a:pt x="7406" y="1933"/>
                  </a:cubicBezTo>
                  <a:close/>
                  <a:moveTo>
                    <a:pt x="525" y="1"/>
                  </a:moveTo>
                  <a:cubicBezTo>
                    <a:pt x="480" y="1"/>
                    <a:pt x="436" y="16"/>
                    <a:pt x="406" y="45"/>
                  </a:cubicBezTo>
                  <a:cubicBezTo>
                    <a:pt x="394" y="69"/>
                    <a:pt x="1" y="462"/>
                    <a:pt x="1" y="1438"/>
                  </a:cubicBezTo>
                  <a:cubicBezTo>
                    <a:pt x="1" y="2248"/>
                    <a:pt x="394" y="2784"/>
                    <a:pt x="632" y="3046"/>
                  </a:cubicBezTo>
                  <a:cubicBezTo>
                    <a:pt x="537" y="3105"/>
                    <a:pt x="453" y="3165"/>
                    <a:pt x="370" y="3236"/>
                  </a:cubicBezTo>
                  <a:cubicBezTo>
                    <a:pt x="132" y="3486"/>
                    <a:pt x="13" y="3843"/>
                    <a:pt x="13" y="4320"/>
                  </a:cubicBezTo>
                  <a:cubicBezTo>
                    <a:pt x="13" y="4784"/>
                    <a:pt x="156" y="5260"/>
                    <a:pt x="370" y="5641"/>
                  </a:cubicBezTo>
                  <a:cubicBezTo>
                    <a:pt x="632" y="6058"/>
                    <a:pt x="942" y="6284"/>
                    <a:pt x="1263" y="6284"/>
                  </a:cubicBezTo>
                  <a:cubicBezTo>
                    <a:pt x="1501" y="6284"/>
                    <a:pt x="1739" y="6153"/>
                    <a:pt x="1942" y="5927"/>
                  </a:cubicBezTo>
                  <a:cubicBezTo>
                    <a:pt x="1966" y="5939"/>
                    <a:pt x="2037" y="5939"/>
                    <a:pt x="2132" y="5975"/>
                  </a:cubicBezTo>
                  <a:lnTo>
                    <a:pt x="1715" y="6677"/>
                  </a:lnTo>
                  <a:lnTo>
                    <a:pt x="715" y="6677"/>
                  </a:lnTo>
                  <a:cubicBezTo>
                    <a:pt x="632" y="6677"/>
                    <a:pt x="549" y="6749"/>
                    <a:pt x="549" y="6832"/>
                  </a:cubicBezTo>
                  <a:cubicBezTo>
                    <a:pt x="549" y="6927"/>
                    <a:pt x="632" y="6999"/>
                    <a:pt x="715" y="6999"/>
                  </a:cubicBezTo>
                  <a:lnTo>
                    <a:pt x="1704" y="6999"/>
                  </a:lnTo>
                  <a:cubicBezTo>
                    <a:pt x="1823" y="6999"/>
                    <a:pt x="1942" y="6939"/>
                    <a:pt x="2001" y="6832"/>
                  </a:cubicBezTo>
                  <a:lnTo>
                    <a:pt x="2477" y="6034"/>
                  </a:lnTo>
                  <a:cubicBezTo>
                    <a:pt x="2597" y="6046"/>
                    <a:pt x="2728" y="6082"/>
                    <a:pt x="2894" y="6094"/>
                  </a:cubicBezTo>
                  <a:lnTo>
                    <a:pt x="2894" y="6653"/>
                  </a:lnTo>
                  <a:cubicBezTo>
                    <a:pt x="2894" y="6653"/>
                    <a:pt x="2894" y="6677"/>
                    <a:pt x="2870" y="6677"/>
                  </a:cubicBezTo>
                  <a:lnTo>
                    <a:pt x="2513" y="6677"/>
                  </a:lnTo>
                  <a:cubicBezTo>
                    <a:pt x="2430" y="6677"/>
                    <a:pt x="2358" y="6749"/>
                    <a:pt x="2358" y="6832"/>
                  </a:cubicBezTo>
                  <a:cubicBezTo>
                    <a:pt x="2358" y="6927"/>
                    <a:pt x="2430" y="6999"/>
                    <a:pt x="2513" y="6999"/>
                  </a:cubicBezTo>
                  <a:lnTo>
                    <a:pt x="2870" y="6999"/>
                  </a:lnTo>
                  <a:cubicBezTo>
                    <a:pt x="3073" y="6999"/>
                    <a:pt x="3216" y="6856"/>
                    <a:pt x="3216" y="6653"/>
                  </a:cubicBezTo>
                  <a:lnTo>
                    <a:pt x="3216" y="6153"/>
                  </a:lnTo>
                  <a:cubicBezTo>
                    <a:pt x="3347" y="6165"/>
                    <a:pt x="3501" y="6177"/>
                    <a:pt x="3644" y="6201"/>
                  </a:cubicBezTo>
                  <a:cubicBezTo>
                    <a:pt x="3751" y="6272"/>
                    <a:pt x="3918" y="6356"/>
                    <a:pt x="4097" y="6439"/>
                  </a:cubicBezTo>
                  <a:cubicBezTo>
                    <a:pt x="4275" y="6510"/>
                    <a:pt x="4454" y="6534"/>
                    <a:pt x="4621" y="6534"/>
                  </a:cubicBezTo>
                  <a:cubicBezTo>
                    <a:pt x="4859" y="6534"/>
                    <a:pt x="5073" y="6451"/>
                    <a:pt x="5275" y="6296"/>
                  </a:cubicBezTo>
                  <a:lnTo>
                    <a:pt x="5609" y="6296"/>
                  </a:lnTo>
                  <a:cubicBezTo>
                    <a:pt x="6895" y="6296"/>
                    <a:pt x="8026" y="6153"/>
                    <a:pt x="8990" y="5856"/>
                  </a:cubicBezTo>
                  <a:lnTo>
                    <a:pt x="9288" y="6653"/>
                  </a:lnTo>
                  <a:cubicBezTo>
                    <a:pt x="9359" y="6868"/>
                    <a:pt x="9562" y="6999"/>
                    <a:pt x="9776" y="6999"/>
                  </a:cubicBezTo>
                  <a:lnTo>
                    <a:pt x="10788" y="6999"/>
                  </a:lnTo>
                  <a:cubicBezTo>
                    <a:pt x="10883" y="6999"/>
                    <a:pt x="10955" y="6927"/>
                    <a:pt x="10955" y="6832"/>
                  </a:cubicBezTo>
                  <a:cubicBezTo>
                    <a:pt x="10955" y="6749"/>
                    <a:pt x="10883" y="6677"/>
                    <a:pt x="10788" y="6677"/>
                  </a:cubicBezTo>
                  <a:lnTo>
                    <a:pt x="9776" y="6677"/>
                  </a:lnTo>
                  <a:cubicBezTo>
                    <a:pt x="9705" y="6677"/>
                    <a:pt x="9633" y="6630"/>
                    <a:pt x="9597" y="6558"/>
                  </a:cubicBezTo>
                  <a:lnTo>
                    <a:pt x="9300" y="5760"/>
                  </a:lnTo>
                  <a:cubicBezTo>
                    <a:pt x="9693" y="5629"/>
                    <a:pt x="10050" y="5463"/>
                    <a:pt x="10371" y="5272"/>
                  </a:cubicBezTo>
                  <a:cubicBezTo>
                    <a:pt x="10419" y="5248"/>
                    <a:pt x="10455" y="5201"/>
                    <a:pt x="10467" y="5141"/>
                  </a:cubicBezTo>
                  <a:cubicBezTo>
                    <a:pt x="10478" y="5082"/>
                    <a:pt x="10455" y="5034"/>
                    <a:pt x="10407" y="4986"/>
                  </a:cubicBezTo>
                  <a:lnTo>
                    <a:pt x="10109" y="4736"/>
                  </a:lnTo>
                  <a:cubicBezTo>
                    <a:pt x="10514" y="4725"/>
                    <a:pt x="10931" y="4713"/>
                    <a:pt x="11348" y="4677"/>
                  </a:cubicBezTo>
                  <a:cubicBezTo>
                    <a:pt x="11419" y="4677"/>
                    <a:pt x="11479" y="4617"/>
                    <a:pt x="11491" y="4558"/>
                  </a:cubicBezTo>
                  <a:cubicBezTo>
                    <a:pt x="11502" y="4463"/>
                    <a:pt x="11479" y="4379"/>
                    <a:pt x="11419" y="4355"/>
                  </a:cubicBezTo>
                  <a:cubicBezTo>
                    <a:pt x="10431" y="3736"/>
                    <a:pt x="9395" y="3272"/>
                    <a:pt x="8288" y="2950"/>
                  </a:cubicBezTo>
                  <a:lnTo>
                    <a:pt x="7919" y="1938"/>
                  </a:lnTo>
                  <a:cubicBezTo>
                    <a:pt x="7859" y="1760"/>
                    <a:pt x="7716" y="1641"/>
                    <a:pt x="7514" y="1617"/>
                  </a:cubicBezTo>
                  <a:cubicBezTo>
                    <a:pt x="7480" y="1610"/>
                    <a:pt x="7446" y="1607"/>
                    <a:pt x="7411" y="1607"/>
                  </a:cubicBezTo>
                  <a:cubicBezTo>
                    <a:pt x="7265" y="1607"/>
                    <a:pt x="7122" y="1668"/>
                    <a:pt x="7026" y="1784"/>
                  </a:cubicBezTo>
                  <a:lnTo>
                    <a:pt x="6323" y="2569"/>
                  </a:lnTo>
                  <a:cubicBezTo>
                    <a:pt x="5785" y="2506"/>
                    <a:pt x="5273" y="2481"/>
                    <a:pt x="4799" y="2481"/>
                  </a:cubicBezTo>
                  <a:cubicBezTo>
                    <a:pt x="3040" y="2481"/>
                    <a:pt x="1788" y="2833"/>
                    <a:pt x="1525" y="2927"/>
                  </a:cubicBezTo>
                  <a:cubicBezTo>
                    <a:pt x="1430" y="2903"/>
                    <a:pt x="1346" y="2891"/>
                    <a:pt x="1239" y="2891"/>
                  </a:cubicBezTo>
                  <a:lnTo>
                    <a:pt x="1168" y="2891"/>
                  </a:lnTo>
                  <a:cubicBezTo>
                    <a:pt x="989" y="2462"/>
                    <a:pt x="823" y="1879"/>
                    <a:pt x="942" y="1343"/>
                  </a:cubicBezTo>
                  <a:cubicBezTo>
                    <a:pt x="1013" y="998"/>
                    <a:pt x="1168" y="843"/>
                    <a:pt x="1180" y="843"/>
                  </a:cubicBezTo>
                  <a:cubicBezTo>
                    <a:pt x="1239" y="784"/>
                    <a:pt x="1239" y="664"/>
                    <a:pt x="1180" y="605"/>
                  </a:cubicBezTo>
                  <a:cubicBezTo>
                    <a:pt x="1150" y="575"/>
                    <a:pt x="1105" y="560"/>
                    <a:pt x="1061" y="560"/>
                  </a:cubicBezTo>
                  <a:cubicBezTo>
                    <a:pt x="1016" y="560"/>
                    <a:pt x="971" y="575"/>
                    <a:pt x="942" y="605"/>
                  </a:cubicBezTo>
                  <a:cubicBezTo>
                    <a:pt x="906" y="629"/>
                    <a:pt x="287" y="1272"/>
                    <a:pt x="727" y="2653"/>
                  </a:cubicBezTo>
                  <a:cubicBezTo>
                    <a:pt x="549" y="2415"/>
                    <a:pt x="334" y="2010"/>
                    <a:pt x="334" y="1438"/>
                  </a:cubicBezTo>
                  <a:cubicBezTo>
                    <a:pt x="334" y="629"/>
                    <a:pt x="644" y="307"/>
                    <a:pt x="644" y="283"/>
                  </a:cubicBezTo>
                  <a:cubicBezTo>
                    <a:pt x="703" y="224"/>
                    <a:pt x="703" y="105"/>
                    <a:pt x="644" y="45"/>
                  </a:cubicBezTo>
                  <a:cubicBezTo>
                    <a:pt x="614" y="16"/>
                    <a:pt x="569" y="1"/>
                    <a:pt x="52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212" name="Google Shape;11901;p81">
            <a:extLst>
              <a:ext uri="{FF2B5EF4-FFF2-40B4-BE49-F238E27FC236}">
                <a16:creationId xmlns:a16="http://schemas.microsoft.com/office/drawing/2014/main" id="{9FFD377C-AC54-B1D6-7985-93D77331E59E}"/>
              </a:ext>
            </a:extLst>
          </p:cNvPr>
          <p:cNvSpPr/>
          <p:nvPr/>
        </p:nvSpPr>
        <p:spPr>
          <a:xfrm>
            <a:off x="8591564" y="6603184"/>
            <a:ext cx="735424" cy="735360"/>
          </a:xfrm>
          <a:custGeom>
            <a:avLst/>
            <a:gdLst/>
            <a:ahLst/>
            <a:cxnLst/>
            <a:rect l="l" t="t" r="r" b="b"/>
            <a:pathLst>
              <a:path w="11491" h="11490" extrusionOk="0">
                <a:moveTo>
                  <a:pt x="5585" y="1643"/>
                </a:moveTo>
                <a:lnTo>
                  <a:pt x="5585" y="3013"/>
                </a:lnTo>
                <a:cubicBezTo>
                  <a:pt x="5322" y="3482"/>
                  <a:pt x="4845" y="3751"/>
                  <a:pt x="4340" y="3751"/>
                </a:cubicBezTo>
                <a:cubicBezTo>
                  <a:pt x="4204" y="3751"/>
                  <a:pt x="4066" y="3732"/>
                  <a:pt x="3930" y="3691"/>
                </a:cubicBezTo>
                <a:lnTo>
                  <a:pt x="2966" y="2727"/>
                </a:lnTo>
                <a:lnTo>
                  <a:pt x="2966" y="2727"/>
                </a:lnTo>
                <a:cubicBezTo>
                  <a:pt x="3070" y="2737"/>
                  <a:pt x="3176" y="2742"/>
                  <a:pt x="3281" y="2742"/>
                </a:cubicBezTo>
                <a:cubicBezTo>
                  <a:pt x="3666" y="2742"/>
                  <a:pt x="4051" y="2672"/>
                  <a:pt x="4406" y="2513"/>
                </a:cubicBezTo>
                <a:cubicBezTo>
                  <a:pt x="4871" y="2322"/>
                  <a:pt x="5275" y="2024"/>
                  <a:pt x="5585" y="1643"/>
                </a:cubicBezTo>
                <a:close/>
                <a:moveTo>
                  <a:pt x="5573" y="3560"/>
                </a:moveTo>
                <a:lnTo>
                  <a:pt x="5573" y="5322"/>
                </a:lnTo>
                <a:lnTo>
                  <a:pt x="4323" y="4084"/>
                </a:lnTo>
                <a:cubicBezTo>
                  <a:pt x="4799" y="4084"/>
                  <a:pt x="5240" y="3882"/>
                  <a:pt x="5573" y="3560"/>
                </a:cubicBezTo>
                <a:close/>
                <a:moveTo>
                  <a:pt x="5918" y="3560"/>
                </a:moveTo>
                <a:cubicBezTo>
                  <a:pt x="6240" y="3882"/>
                  <a:pt x="6692" y="4084"/>
                  <a:pt x="7168" y="4084"/>
                </a:cubicBezTo>
                <a:lnTo>
                  <a:pt x="5918" y="5322"/>
                </a:lnTo>
                <a:lnTo>
                  <a:pt x="5918" y="3560"/>
                </a:lnTo>
                <a:close/>
                <a:moveTo>
                  <a:pt x="2727" y="2965"/>
                </a:moveTo>
                <a:lnTo>
                  <a:pt x="3692" y="3929"/>
                </a:lnTo>
                <a:cubicBezTo>
                  <a:pt x="3894" y="4572"/>
                  <a:pt x="3608" y="5251"/>
                  <a:pt x="3013" y="5584"/>
                </a:cubicBezTo>
                <a:lnTo>
                  <a:pt x="1644" y="5584"/>
                </a:lnTo>
                <a:cubicBezTo>
                  <a:pt x="2025" y="5275"/>
                  <a:pt x="2323" y="4870"/>
                  <a:pt x="2525" y="4406"/>
                </a:cubicBezTo>
                <a:cubicBezTo>
                  <a:pt x="2716" y="3941"/>
                  <a:pt x="2775" y="3453"/>
                  <a:pt x="2727" y="2965"/>
                </a:cubicBezTo>
                <a:close/>
                <a:moveTo>
                  <a:pt x="4085" y="4334"/>
                </a:moveTo>
                <a:lnTo>
                  <a:pt x="5335" y="5584"/>
                </a:lnTo>
                <a:lnTo>
                  <a:pt x="3561" y="5584"/>
                </a:lnTo>
                <a:cubicBezTo>
                  <a:pt x="3894" y="5251"/>
                  <a:pt x="4085" y="4799"/>
                  <a:pt x="4085" y="4334"/>
                </a:cubicBezTo>
                <a:close/>
                <a:moveTo>
                  <a:pt x="7407" y="4334"/>
                </a:moveTo>
                <a:cubicBezTo>
                  <a:pt x="7407" y="4810"/>
                  <a:pt x="7585" y="5251"/>
                  <a:pt x="7919" y="5584"/>
                </a:cubicBezTo>
                <a:lnTo>
                  <a:pt x="6156" y="5584"/>
                </a:lnTo>
                <a:lnTo>
                  <a:pt x="7407" y="4334"/>
                </a:lnTo>
                <a:close/>
                <a:moveTo>
                  <a:pt x="5918" y="1643"/>
                </a:moveTo>
                <a:cubicBezTo>
                  <a:pt x="6228" y="2024"/>
                  <a:pt x="6633" y="2322"/>
                  <a:pt x="7085" y="2513"/>
                </a:cubicBezTo>
                <a:cubicBezTo>
                  <a:pt x="7457" y="2665"/>
                  <a:pt x="7843" y="2741"/>
                  <a:pt x="8239" y="2741"/>
                </a:cubicBezTo>
                <a:cubicBezTo>
                  <a:pt x="8338" y="2741"/>
                  <a:pt x="8438" y="2736"/>
                  <a:pt x="8538" y="2727"/>
                </a:cubicBezTo>
                <a:lnTo>
                  <a:pt x="8538" y="2727"/>
                </a:lnTo>
                <a:lnTo>
                  <a:pt x="8502" y="2751"/>
                </a:lnTo>
                <a:cubicBezTo>
                  <a:pt x="8442" y="2810"/>
                  <a:pt x="8442" y="2929"/>
                  <a:pt x="8502" y="2989"/>
                </a:cubicBezTo>
                <a:cubicBezTo>
                  <a:pt x="8538" y="3025"/>
                  <a:pt x="8573" y="3036"/>
                  <a:pt x="8621" y="3036"/>
                </a:cubicBezTo>
                <a:cubicBezTo>
                  <a:pt x="8669" y="3036"/>
                  <a:pt x="8716" y="3025"/>
                  <a:pt x="8740" y="2989"/>
                </a:cubicBezTo>
                <a:lnTo>
                  <a:pt x="8764" y="2965"/>
                </a:lnTo>
                <a:lnTo>
                  <a:pt x="8764" y="2965"/>
                </a:lnTo>
                <a:cubicBezTo>
                  <a:pt x="8716" y="3453"/>
                  <a:pt x="8788" y="3941"/>
                  <a:pt x="8978" y="4406"/>
                </a:cubicBezTo>
                <a:cubicBezTo>
                  <a:pt x="9169" y="4870"/>
                  <a:pt x="9466" y="5275"/>
                  <a:pt x="9859" y="5584"/>
                </a:cubicBezTo>
                <a:lnTo>
                  <a:pt x="8490" y="5584"/>
                </a:lnTo>
                <a:cubicBezTo>
                  <a:pt x="7895" y="5251"/>
                  <a:pt x="7609" y="4572"/>
                  <a:pt x="7799" y="3929"/>
                </a:cubicBezTo>
                <a:lnTo>
                  <a:pt x="8204" y="3525"/>
                </a:lnTo>
                <a:cubicBezTo>
                  <a:pt x="8264" y="3465"/>
                  <a:pt x="8264" y="3346"/>
                  <a:pt x="8204" y="3286"/>
                </a:cubicBezTo>
                <a:cubicBezTo>
                  <a:pt x="8175" y="3257"/>
                  <a:pt x="8130" y="3242"/>
                  <a:pt x="8085" y="3242"/>
                </a:cubicBezTo>
                <a:cubicBezTo>
                  <a:pt x="8041" y="3242"/>
                  <a:pt x="7996" y="3257"/>
                  <a:pt x="7966" y="3286"/>
                </a:cubicBezTo>
                <a:lnTo>
                  <a:pt x="7561" y="3691"/>
                </a:lnTo>
                <a:cubicBezTo>
                  <a:pt x="7428" y="3731"/>
                  <a:pt x="7293" y="3750"/>
                  <a:pt x="7160" y="3750"/>
                </a:cubicBezTo>
                <a:cubicBezTo>
                  <a:pt x="6652" y="3750"/>
                  <a:pt x="6171" y="3472"/>
                  <a:pt x="5906" y="3001"/>
                </a:cubicBezTo>
                <a:lnTo>
                  <a:pt x="5906" y="1643"/>
                </a:lnTo>
                <a:close/>
                <a:moveTo>
                  <a:pt x="5347" y="5906"/>
                </a:moveTo>
                <a:lnTo>
                  <a:pt x="4097" y="7156"/>
                </a:lnTo>
                <a:cubicBezTo>
                  <a:pt x="4097" y="6680"/>
                  <a:pt x="3918" y="6239"/>
                  <a:pt x="3573" y="5906"/>
                </a:cubicBezTo>
                <a:close/>
                <a:moveTo>
                  <a:pt x="7942" y="5906"/>
                </a:moveTo>
                <a:cubicBezTo>
                  <a:pt x="7609" y="6239"/>
                  <a:pt x="7418" y="6704"/>
                  <a:pt x="7418" y="7156"/>
                </a:cubicBezTo>
                <a:lnTo>
                  <a:pt x="6168" y="5906"/>
                </a:lnTo>
                <a:close/>
                <a:moveTo>
                  <a:pt x="5585" y="6144"/>
                </a:moveTo>
                <a:lnTo>
                  <a:pt x="5585" y="7918"/>
                </a:lnTo>
                <a:cubicBezTo>
                  <a:pt x="5263" y="7585"/>
                  <a:pt x="4811" y="7394"/>
                  <a:pt x="4335" y="7394"/>
                </a:cubicBezTo>
                <a:lnTo>
                  <a:pt x="5585" y="6144"/>
                </a:lnTo>
                <a:close/>
                <a:moveTo>
                  <a:pt x="5918" y="6144"/>
                </a:moveTo>
                <a:lnTo>
                  <a:pt x="7168" y="7394"/>
                </a:lnTo>
                <a:cubicBezTo>
                  <a:pt x="6680" y="7394"/>
                  <a:pt x="6240" y="7573"/>
                  <a:pt x="5918" y="7918"/>
                </a:cubicBezTo>
                <a:lnTo>
                  <a:pt x="5918" y="6144"/>
                </a:lnTo>
                <a:close/>
                <a:moveTo>
                  <a:pt x="9859" y="5906"/>
                </a:moveTo>
                <a:cubicBezTo>
                  <a:pt x="9466" y="6215"/>
                  <a:pt x="9169" y="6620"/>
                  <a:pt x="8978" y="7085"/>
                </a:cubicBezTo>
                <a:cubicBezTo>
                  <a:pt x="8788" y="7549"/>
                  <a:pt x="8728" y="8037"/>
                  <a:pt x="8776" y="8525"/>
                </a:cubicBezTo>
                <a:lnTo>
                  <a:pt x="7799" y="7561"/>
                </a:lnTo>
                <a:cubicBezTo>
                  <a:pt x="7609" y="6918"/>
                  <a:pt x="7895" y="6239"/>
                  <a:pt x="8490" y="5906"/>
                </a:cubicBezTo>
                <a:close/>
                <a:moveTo>
                  <a:pt x="3001" y="5906"/>
                </a:moveTo>
                <a:cubicBezTo>
                  <a:pt x="3597" y="6239"/>
                  <a:pt x="3870" y="6918"/>
                  <a:pt x="3680" y="7561"/>
                </a:cubicBezTo>
                <a:lnTo>
                  <a:pt x="3275" y="7966"/>
                </a:lnTo>
                <a:cubicBezTo>
                  <a:pt x="3216" y="8025"/>
                  <a:pt x="3216" y="8144"/>
                  <a:pt x="3275" y="8204"/>
                </a:cubicBezTo>
                <a:cubicBezTo>
                  <a:pt x="3311" y="8228"/>
                  <a:pt x="3358" y="8251"/>
                  <a:pt x="3394" y="8251"/>
                </a:cubicBezTo>
                <a:cubicBezTo>
                  <a:pt x="3442" y="8251"/>
                  <a:pt x="3489" y="8228"/>
                  <a:pt x="3513" y="8204"/>
                </a:cubicBezTo>
                <a:lnTo>
                  <a:pt x="3918" y="7799"/>
                </a:lnTo>
                <a:cubicBezTo>
                  <a:pt x="4051" y="7759"/>
                  <a:pt x="4186" y="7740"/>
                  <a:pt x="4320" y="7740"/>
                </a:cubicBezTo>
                <a:cubicBezTo>
                  <a:pt x="4828" y="7740"/>
                  <a:pt x="5309" y="8018"/>
                  <a:pt x="5573" y="8490"/>
                </a:cubicBezTo>
                <a:lnTo>
                  <a:pt x="5573" y="9844"/>
                </a:lnTo>
                <a:lnTo>
                  <a:pt x="5573" y="9844"/>
                </a:lnTo>
                <a:cubicBezTo>
                  <a:pt x="5265" y="9458"/>
                  <a:pt x="4865" y="9166"/>
                  <a:pt x="4406" y="8978"/>
                </a:cubicBezTo>
                <a:cubicBezTo>
                  <a:pt x="4049" y="8823"/>
                  <a:pt x="3668" y="8751"/>
                  <a:pt x="3275" y="8751"/>
                </a:cubicBezTo>
                <a:cubicBezTo>
                  <a:pt x="3180" y="8751"/>
                  <a:pt x="3061" y="8751"/>
                  <a:pt x="2954" y="8763"/>
                </a:cubicBezTo>
                <a:lnTo>
                  <a:pt x="2977" y="8740"/>
                </a:lnTo>
                <a:cubicBezTo>
                  <a:pt x="3037" y="8680"/>
                  <a:pt x="3037" y="8561"/>
                  <a:pt x="2977" y="8501"/>
                </a:cubicBezTo>
                <a:cubicBezTo>
                  <a:pt x="2948" y="8472"/>
                  <a:pt x="2903" y="8457"/>
                  <a:pt x="2858" y="8457"/>
                </a:cubicBezTo>
                <a:cubicBezTo>
                  <a:pt x="2814" y="8457"/>
                  <a:pt x="2769" y="8472"/>
                  <a:pt x="2739" y="8501"/>
                </a:cubicBezTo>
                <a:lnTo>
                  <a:pt x="2716" y="8525"/>
                </a:lnTo>
                <a:cubicBezTo>
                  <a:pt x="2775" y="8037"/>
                  <a:pt x="2704" y="7549"/>
                  <a:pt x="2501" y="7085"/>
                </a:cubicBezTo>
                <a:cubicBezTo>
                  <a:pt x="2311" y="6620"/>
                  <a:pt x="2013" y="6227"/>
                  <a:pt x="1632" y="5906"/>
                </a:cubicBezTo>
                <a:close/>
                <a:moveTo>
                  <a:pt x="7165" y="7740"/>
                </a:moveTo>
                <a:cubicBezTo>
                  <a:pt x="7297" y="7740"/>
                  <a:pt x="7430" y="7759"/>
                  <a:pt x="7561" y="7799"/>
                </a:cubicBezTo>
                <a:lnTo>
                  <a:pt x="8538" y="8763"/>
                </a:lnTo>
                <a:cubicBezTo>
                  <a:pt x="8447" y="8757"/>
                  <a:pt x="8357" y="8754"/>
                  <a:pt x="8267" y="8754"/>
                </a:cubicBezTo>
                <a:cubicBezTo>
                  <a:pt x="7861" y="8754"/>
                  <a:pt x="7465" y="8822"/>
                  <a:pt x="7085" y="8978"/>
                </a:cubicBezTo>
                <a:cubicBezTo>
                  <a:pt x="6633" y="9168"/>
                  <a:pt x="6228" y="9466"/>
                  <a:pt x="5918" y="9847"/>
                </a:cubicBezTo>
                <a:lnTo>
                  <a:pt x="5918" y="8490"/>
                </a:lnTo>
                <a:cubicBezTo>
                  <a:pt x="6173" y="8018"/>
                  <a:pt x="6660" y="7740"/>
                  <a:pt x="7165" y="7740"/>
                </a:cubicBezTo>
                <a:close/>
                <a:moveTo>
                  <a:pt x="5752" y="0"/>
                </a:moveTo>
                <a:cubicBezTo>
                  <a:pt x="5656" y="0"/>
                  <a:pt x="5585" y="72"/>
                  <a:pt x="5585" y="167"/>
                </a:cubicBezTo>
                <a:lnTo>
                  <a:pt x="5585" y="1024"/>
                </a:lnTo>
                <a:cubicBezTo>
                  <a:pt x="5299" y="1560"/>
                  <a:pt x="4847" y="1977"/>
                  <a:pt x="4287" y="2203"/>
                </a:cubicBezTo>
                <a:cubicBezTo>
                  <a:pt x="3970" y="2334"/>
                  <a:pt x="3626" y="2397"/>
                  <a:pt x="3281" y="2397"/>
                </a:cubicBezTo>
                <a:cubicBezTo>
                  <a:pt x="3029" y="2397"/>
                  <a:pt x="2778" y="2364"/>
                  <a:pt x="2537" y="2298"/>
                </a:cubicBezTo>
                <a:lnTo>
                  <a:pt x="1918" y="1679"/>
                </a:lnTo>
                <a:cubicBezTo>
                  <a:pt x="1894" y="1649"/>
                  <a:pt x="1849" y="1634"/>
                  <a:pt x="1803" y="1634"/>
                </a:cubicBezTo>
                <a:cubicBezTo>
                  <a:pt x="1757" y="1634"/>
                  <a:pt x="1709" y="1649"/>
                  <a:pt x="1680" y="1679"/>
                </a:cubicBezTo>
                <a:cubicBezTo>
                  <a:pt x="1620" y="1739"/>
                  <a:pt x="1620" y="1858"/>
                  <a:pt x="1680" y="1917"/>
                </a:cubicBezTo>
                <a:lnTo>
                  <a:pt x="2299" y="2536"/>
                </a:lnTo>
                <a:cubicBezTo>
                  <a:pt x="2477" y="3108"/>
                  <a:pt x="2442" y="3727"/>
                  <a:pt x="2204" y="4287"/>
                </a:cubicBezTo>
                <a:cubicBezTo>
                  <a:pt x="1977" y="4834"/>
                  <a:pt x="1549" y="5299"/>
                  <a:pt x="1025" y="5584"/>
                </a:cubicBezTo>
                <a:lnTo>
                  <a:pt x="168" y="5584"/>
                </a:lnTo>
                <a:cubicBezTo>
                  <a:pt x="84" y="5584"/>
                  <a:pt x="1" y="5656"/>
                  <a:pt x="1" y="5751"/>
                </a:cubicBezTo>
                <a:cubicBezTo>
                  <a:pt x="1" y="5834"/>
                  <a:pt x="84" y="5906"/>
                  <a:pt x="168" y="5906"/>
                </a:cubicBezTo>
                <a:lnTo>
                  <a:pt x="1025" y="5906"/>
                </a:lnTo>
                <a:cubicBezTo>
                  <a:pt x="1573" y="6192"/>
                  <a:pt x="1977" y="6656"/>
                  <a:pt x="2204" y="7204"/>
                </a:cubicBezTo>
                <a:cubicBezTo>
                  <a:pt x="2430" y="7751"/>
                  <a:pt x="2465" y="8382"/>
                  <a:pt x="2299" y="8966"/>
                </a:cubicBezTo>
                <a:lnTo>
                  <a:pt x="1680" y="9573"/>
                </a:lnTo>
                <a:cubicBezTo>
                  <a:pt x="1620" y="9632"/>
                  <a:pt x="1620" y="9752"/>
                  <a:pt x="1680" y="9811"/>
                </a:cubicBezTo>
                <a:cubicBezTo>
                  <a:pt x="1715" y="9835"/>
                  <a:pt x="1763" y="9859"/>
                  <a:pt x="1799" y="9859"/>
                </a:cubicBezTo>
                <a:cubicBezTo>
                  <a:pt x="1846" y="9859"/>
                  <a:pt x="1894" y="9835"/>
                  <a:pt x="1918" y="9811"/>
                </a:cubicBezTo>
                <a:lnTo>
                  <a:pt x="2537" y="9204"/>
                </a:lnTo>
                <a:cubicBezTo>
                  <a:pt x="2786" y="9126"/>
                  <a:pt x="3044" y="9087"/>
                  <a:pt x="3302" y="9087"/>
                </a:cubicBezTo>
                <a:cubicBezTo>
                  <a:pt x="3636" y="9087"/>
                  <a:pt x="3971" y="9153"/>
                  <a:pt x="4287" y="9287"/>
                </a:cubicBezTo>
                <a:cubicBezTo>
                  <a:pt x="4835" y="9513"/>
                  <a:pt x="5299" y="9942"/>
                  <a:pt x="5585" y="10466"/>
                </a:cubicBezTo>
                <a:lnTo>
                  <a:pt x="5585" y="11323"/>
                </a:lnTo>
                <a:cubicBezTo>
                  <a:pt x="5585" y="11418"/>
                  <a:pt x="5656" y="11490"/>
                  <a:pt x="5752" y="11490"/>
                </a:cubicBezTo>
                <a:cubicBezTo>
                  <a:pt x="5835" y="11490"/>
                  <a:pt x="5906" y="11418"/>
                  <a:pt x="5906" y="11323"/>
                </a:cubicBezTo>
                <a:lnTo>
                  <a:pt x="5906" y="10466"/>
                </a:lnTo>
                <a:cubicBezTo>
                  <a:pt x="6192" y="9930"/>
                  <a:pt x="6656" y="9513"/>
                  <a:pt x="7204" y="9287"/>
                </a:cubicBezTo>
                <a:cubicBezTo>
                  <a:pt x="7522" y="9159"/>
                  <a:pt x="7859" y="9095"/>
                  <a:pt x="8198" y="9095"/>
                </a:cubicBezTo>
                <a:cubicBezTo>
                  <a:pt x="8456" y="9095"/>
                  <a:pt x="8714" y="9132"/>
                  <a:pt x="8966" y="9204"/>
                </a:cubicBezTo>
                <a:lnTo>
                  <a:pt x="9574" y="9811"/>
                </a:lnTo>
                <a:cubicBezTo>
                  <a:pt x="9609" y="9835"/>
                  <a:pt x="9645" y="9859"/>
                  <a:pt x="9693" y="9859"/>
                </a:cubicBezTo>
                <a:cubicBezTo>
                  <a:pt x="9740" y="9859"/>
                  <a:pt x="9776" y="9835"/>
                  <a:pt x="9812" y="9811"/>
                </a:cubicBezTo>
                <a:cubicBezTo>
                  <a:pt x="9871" y="9752"/>
                  <a:pt x="9871" y="9632"/>
                  <a:pt x="9812" y="9573"/>
                </a:cubicBezTo>
                <a:lnTo>
                  <a:pt x="9204" y="8966"/>
                </a:lnTo>
                <a:cubicBezTo>
                  <a:pt x="9026" y="8382"/>
                  <a:pt x="9050" y="7775"/>
                  <a:pt x="9288" y="7204"/>
                </a:cubicBezTo>
                <a:cubicBezTo>
                  <a:pt x="9514" y="6656"/>
                  <a:pt x="9943" y="6192"/>
                  <a:pt x="10466" y="5906"/>
                </a:cubicBezTo>
                <a:lnTo>
                  <a:pt x="11324" y="5906"/>
                </a:lnTo>
                <a:cubicBezTo>
                  <a:pt x="11419" y="5906"/>
                  <a:pt x="11490" y="5834"/>
                  <a:pt x="11490" y="5751"/>
                </a:cubicBezTo>
                <a:cubicBezTo>
                  <a:pt x="11490" y="5656"/>
                  <a:pt x="11419" y="5584"/>
                  <a:pt x="11336" y="5584"/>
                </a:cubicBezTo>
                <a:lnTo>
                  <a:pt x="10466" y="5584"/>
                </a:lnTo>
                <a:cubicBezTo>
                  <a:pt x="9931" y="5299"/>
                  <a:pt x="9514" y="4834"/>
                  <a:pt x="9288" y="4287"/>
                </a:cubicBezTo>
                <a:cubicBezTo>
                  <a:pt x="9073" y="3739"/>
                  <a:pt x="9038" y="3108"/>
                  <a:pt x="9204" y="2536"/>
                </a:cubicBezTo>
                <a:lnTo>
                  <a:pt x="9812" y="1917"/>
                </a:lnTo>
                <a:cubicBezTo>
                  <a:pt x="9871" y="1858"/>
                  <a:pt x="9871" y="1739"/>
                  <a:pt x="9812" y="1679"/>
                </a:cubicBezTo>
                <a:cubicBezTo>
                  <a:pt x="9782" y="1649"/>
                  <a:pt x="9737" y="1634"/>
                  <a:pt x="9693" y="1634"/>
                </a:cubicBezTo>
                <a:cubicBezTo>
                  <a:pt x="9648" y="1634"/>
                  <a:pt x="9603" y="1649"/>
                  <a:pt x="9574" y="1679"/>
                </a:cubicBezTo>
                <a:lnTo>
                  <a:pt x="8966" y="2298"/>
                </a:lnTo>
                <a:cubicBezTo>
                  <a:pt x="8720" y="2374"/>
                  <a:pt x="8470" y="2411"/>
                  <a:pt x="8220" y="2411"/>
                </a:cubicBezTo>
                <a:cubicBezTo>
                  <a:pt x="7877" y="2411"/>
                  <a:pt x="7535" y="2341"/>
                  <a:pt x="7204" y="2203"/>
                </a:cubicBezTo>
                <a:cubicBezTo>
                  <a:pt x="6656" y="1977"/>
                  <a:pt x="6192" y="1548"/>
                  <a:pt x="5918" y="1024"/>
                </a:cubicBezTo>
                <a:lnTo>
                  <a:pt x="5918" y="167"/>
                </a:lnTo>
                <a:cubicBezTo>
                  <a:pt x="5918" y="72"/>
                  <a:pt x="5835" y="0"/>
                  <a:pt x="5752" y="0"/>
                </a:cubicBezTo>
                <a:close/>
              </a:path>
            </a:pathLst>
          </a:custGeom>
          <a:solidFill>
            <a:srgbClr val="00B050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solidFill>
                <a:srgbClr val="00B050"/>
              </a:solidFill>
              <a:cs typeface="B Nazanin" panose="00000400000000000000" pitchFamily="2" charset="-78"/>
            </a:endParaRPr>
          </a:p>
        </p:txBody>
      </p:sp>
      <p:sp>
        <p:nvSpPr>
          <p:cNvPr id="213" name="Google Shape;11902;p81">
            <a:extLst>
              <a:ext uri="{FF2B5EF4-FFF2-40B4-BE49-F238E27FC236}">
                <a16:creationId xmlns:a16="http://schemas.microsoft.com/office/drawing/2014/main" id="{DE9F26BC-1766-5DAD-88B5-05356551A584}"/>
              </a:ext>
            </a:extLst>
          </p:cNvPr>
          <p:cNvSpPr/>
          <p:nvPr/>
        </p:nvSpPr>
        <p:spPr>
          <a:xfrm>
            <a:off x="2056652" y="6603056"/>
            <a:ext cx="647040" cy="734720"/>
          </a:xfrm>
          <a:custGeom>
            <a:avLst/>
            <a:gdLst/>
            <a:ahLst/>
            <a:cxnLst/>
            <a:rect l="l" t="t" r="r" b="b"/>
            <a:pathLst>
              <a:path w="10110" h="11480" extrusionOk="0">
                <a:moveTo>
                  <a:pt x="4240" y="2681"/>
                </a:moveTo>
                <a:cubicBezTo>
                  <a:pt x="4347" y="2681"/>
                  <a:pt x="4442" y="2777"/>
                  <a:pt x="4442" y="2872"/>
                </a:cubicBezTo>
                <a:cubicBezTo>
                  <a:pt x="4442" y="2979"/>
                  <a:pt x="4347" y="3062"/>
                  <a:pt x="4240" y="3062"/>
                </a:cubicBezTo>
                <a:cubicBezTo>
                  <a:pt x="4144" y="3050"/>
                  <a:pt x="4049" y="2979"/>
                  <a:pt x="4049" y="2872"/>
                </a:cubicBezTo>
                <a:cubicBezTo>
                  <a:pt x="4049" y="2765"/>
                  <a:pt x="4144" y="2681"/>
                  <a:pt x="4240" y="2681"/>
                </a:cubicBezTo>
                <a:close/>
                <a:moveTo>
                  <a:pt x="5692" y="2681"/>
                </a:moveTo>
                <a:cubicBezTo>
                  <a:pt x="5787" y="2681"/>
                  <a:pt x="5883" y="2777"/>
                  <a:pt x="5883" y="2872"/>
                </a:cubicBezTo>
                <a:cubicBezTo>
                  <a:pt x="5883" y="2979"/>
                  <a:pt x="5787" y="3062"/>
                  <a:pt x="5692" y="3062"/>
                </a:cubicBezTo>
                <a:cubicBezTo>
                  <a:pt x="5585" y="3062"/>
                  <a:pt x="5490" y="2979"/>
                  <a:pt x="5490" y="2872"/>
                </a:cubicBezTo>
                <a:cubicBezTo>
                  <a:pt x="5490" y="2777"/>
                  <a:pt x="5585" y="2681"/>
                  <a:pt x="5692" y="2681"/>
                </a:cubicBezTo>
                <a:close/>
                <a:moveTo>
                  <a:pt x="4978" y="1788"/>
                </a:moveTo>
                <a:cubicBezTo>
                  <a:pt x="5299" y="1788"/>
                  <a:pt x="5585" y="2038"/>
                  <a:pt x="5752" y="2348"/>
                </a:cubicBezTo>
                <a:lnTo>
                  <a:pt x="5692" y="2348"/>
                </a:lnTo>
                <a:cubicBezTo>
                  <a:pt x="5394" y="2348"/>
                  <a:pt x="5168" y="2598"/>
                  <a:pt x="5168" y="2872"/>
                </a:cubicBezTo>
                <a:cubicBezTo>
                  <a:pt x="5168" y="3158"/>
                  <a:pt x="5371" y="3384"/>
                  <a:pt x="5656" y="3396"/>
                </a:cubicBezTo>
                <a:cubicBezTo>
                  <a:pt x="5478" y="3539"/>
                  <a:pt x="5228" y="3598"/>
                  <a:pt x="4990" y="3598"/>
                </a:cubicBezTo>
                <a:cubicBezTo>
                  <a:pt x="4751" y="3598"/>
                  <a:pt x="4466" y="3539"/>
                  <a:pt x="4287" y="3396"/>
                </a:cubicBezTo>
                <a:cubicBezTo>
                  <a:pt x="4561" y="3384"/>
                  <a:pt x="4775" y="3146"/>
                  <a:pt x="4775" y="2872"/>
                </a:cubicBezTo>
                <a:cubicBezTo>
                  <a:pt x="4775" y="2574"/>
                  <a:pt x="4537" y="2348"/>
                  <a:pt x="4263" y="2348"/>
                </a:cubicBezTo>
                <a:lnTo>
                  <a:pt x="4204" y="2348"/>
                </a:lnTo>
                <a:cubicBezTo>
                  <a:pt x="4359" y="2038"/>
                  <a:pt x="4644" y="1788"/>
                  <a:pt x="4978" y="1788"/>
                </a:cubicBezTo>
                <a:close/>
                <a:moveTo>
                  <a:pt x="4978" y="3943"/>
                </a:moveTo>
                <a:cubicBezTo>
                  <a:pt x="5275" y="3943"/>
                  <a:pt x="5525" y="4455"/>
                  <a:pt x="5525" y="5039"/>
                </a:cubicBezTo>
                <a:cubicBezTo>
                  <a:pt x="5525" y="5610"/>
                  <a:pt x="5252" y="6122"/>
                  <a:pt x="4978" y="6122"/>
                </a:cubicBezTo>
                <a:cubicBezTo>
                  <a:pt x="4680" y="6122"/>
                  <a:pt x="4418" y="5610"/>
                  <a:pt x="4418" y="5039"/>
                </a:cubicBezTo>
                <a:cubicBezTo>
                  <a:pt x="4418" y="4455"/>
                  <a:pt x="4680" y="3943"/>
                  <a:pt x="4978" y="3943"/>
                </a:cubicBezTo>
                <a:close/>
                <a:moveTo>
                  <a:pt x="5064" y="6488"/>
                </a:moveTo>
                <a:cubicBezTo>
                  <a:pt x="5446" y="6488"/>
                  <a:pt x="5749" y="6618"/>
                  <a:pt x="6002" y="6848"/>
                </a:cubicBezTo>
                <a:cubicBezTo>
                  <a:pt x="6204" y="7063"/>
                  <a:pt x="6347" y="7360"/>
                  <a:pt x="6406" y="7706"/>
                </a:cubicBezTo>
                <a:cubicBezTo>
                  <a:pt x="6311" y="7789"/>
                  <a:pt x="6192" y="7860"/>
                  <a:pt x="6049" y="7920"/>
                </a:cubicBezTo>
                <a:cubicBezTo>
                  <a:pt x="5954" y="7956"/>
                  <a:pt x="5906" y="8051"/>
                  <a:pt x="5954" y="8146"/>
                </a:cubicBezTo>
                <a:cubicBezTo>
                  <a:pt x="5990" y="8206"/>
                  <a:pt x="6049" y="8253"/>
                  <a:pt x="6109" y="8253"/>
                </a:cubicBezTo>
                <a:cubicBezTo>
                  <a:pt x="6121" y="8253"/>
                  <a:pt x="6145" y="8253"/>
                  <a:pt x="6168" y="8230"/>
                </a:cubicBezTo>
                <a:cubicBezTo>
                  <a:pt x="6252" y="8194"/>
                  <a:pt x="6347" y="8158"/>
                  <a:pt x="6418" y="8111"/>
                </a:cubicBezTo>
                <a:lnTo>
                  <a:pt x="6418" y="8111"/>
                </a:lnTo>
                <a:cubicBezTo>
                  <a:pt x="6418" y="8408"/>
                  <a:pt x="6347" y="8753"/>
                  <a:pt x="6216" y="9063"/>
                </a:cubicBezTo>
                <a:cubicBezTo>
                  <a:pt x="6073" y="9158"/>
                  <a:pt x="5894" y="9230"/>
                  <a:pt x="5692" y="9289"/>
                </a:cubicBezTo>
                <a:cubicBezTo>
                  <a:pt x="5597" y="9325"/>
                  <a:pt x="5537" y="9408"/>
                  <a:pt x="5561" y="9492"/>
                </a:cubicBezTo>
                <a:cubicBezTo>
                  <a:pt x="5585" y="9575"/>
                  <a:pt x="5656" y="9611"/>
                  <a:pt x="5728" y="9611"/>
                </a:cubicBezTo>
                <a:lnTo>
                  <a:pt x="5775" y="9611"/>
                </a:lnTo>
                <a:cubicBezTo>
                  <a:pt x="5847" y="9599"/>
                  <a:pt x="5918" y="9575"/>
                  <a:pt x="6002" y="9539"/>
                </a:cubicBezTo>
                <a:lnTo>
                  <a:pt x="6002" y="9539"/>
                </a:lnTo>
                <a:cubicBezTo>
                  <a:pt x="5966" y="9599"/>
                  <a:pt x="5942" y="9646"/>
                  <a:pt x="5906" y="9706"/>
                </a:cubicBezTo>
                <a:cubicBezTo>
                  <a:pt x="5609" y="10170"/>
                  <a:pt x="5252" y="10444"/>
                  <a:pt x="4966" y="10444"/>
                </a:cubicBezTo>
                <a:cubicBezTo>
                  <a:pt x="4692" y="10444"/>
                  <a:pt x="4335" y="10170"/>
                  <a:pt x="4037" y="9706"/>
                </a:cubicBezTo>
                <a:cubicBezTo>
                  <a:pt x="4001" y="9646"/>
                  <a:pt x="3978" y="9599"/>
                  <a:pt x="3942" y="9539"/>
                </a:cubicBezTo>
                <a:lnTo>
                  <a:pt x="3942" y="9539"/>
                </a:lnTo>
                <a:cubicBezTo>
                  <a:pt x="4251" y="9646"/>
                  <a:pt x="4609" y="9706"/>
                  <a:pt x="4966" y="9706"/>
                </a:cubicBezTo>
                <a:cubicBezTo>
                  <a:pt x="5061" y="9706"/>
                  <a:pt x="5132" y="9634"/>
                  <a:pt x="5132" y="9539"/>
                </a:cubicBezTo>
                <a:cubicBezTo>
                  <a:pt x="5132" y="9456"/>
                  <a:pt x="5061" y="9373"/>
                  <a:pt x="4966" y="9373"/>
                </a:cubicBezTo>
                <a:cubicBezTo>
                  <a:pt x="4478" y="9373"/>
                  <a:pt x="4037" y="9277"/>
                  <a:pt x="3716" y="9063"/>
                </a:cubicBezTo>
                <a:cubicBezTo>
                  <a:pt x="3597" y="8753"/>
                  <a:pt x="3525" y="8408"/>
                  <a:pt x="3525" y="8111"/>
                </a:cubicBezTo>
                <a:lnTo>
                  <a:pt x="3525" y="8111"/>
                </a:lnTo>
                <a:cubicBezTo>
                  <a:pt x="3882" y="8325"/>
                  <a:pt x="4418" y="8456"/>
                  <a:pt x="4966" y="8456"/>
                </a:cubicBezTo>
                <a:cubicBezTo>
                  <a:pt x="5085" y="8456"/>
                  <a:pt x="5228" y="8456"/>
                  <a:pt x="5347" y="8444"/>
                </a:cubicBezTo>
                <a:cubicBezTo>
                  <a:pt x="5430" y="8420"/>
                  <a:pt x="5502" y="8349"/>
                  <a:pt x="5490" y="8265"/>
                </a:cubicBezTo>
                <a:cubicBezTo>
                  <a:pt x="5479" y="8177"/>
                  <a:pt x="5416" y="8109"/>
                  <a:pt x="5332" y="8109"/>
                </a:cubicBezTo>
                <a:cubicBezTo>
                  <a:pt x="5325" y="8109"/>
                  <a:pt x="5318" y="8110"/>
                  <a:pt x="5311" y="8111"/>
                </a:cubicBezTo>
                <a:cubicBezTo>
                  <a:pt x="5192" y="8122"/>
                  <a:pt x="5085" y="8122"/>
                  <a:pt x="4966" y="8122"/>
                </a:cubicBezTo>
                <a:cubicBezTo>
                  <a:pt x="4394" y="8122"/>
                  <a:pt x="3835" y="7980"/>
                  <a:pt x="3537" y="7741"/>
                </a:cubicBezTo>
                <a:cubicBezTo>
                  <a:pt x="3597" y="7384"/>
                  <a:pt x="3739" y="7087"/>
                  <a:pt x="3942" y="6872"/>
                </a:cubicBezTo>
                <a:cubicBezTo>
                  <a:pt x="4192" y="6622"/>
                  <a:pt x="4549" y="6491"/>
                  <a:pt x="4966" y="6491"/>
                </a:cubicBezTo>
                <a:cubicBezTo>
                  <a:pt x="4999" y="6489"/>
                  <a:pt x="5032" y="6488"/>
                  <a:pt x="5064" y="6488"/>
                </a:cubicBezTo>
                <a:close/>
                <a:moveTo>
                  <a:pt x="2134" y="1"/>
                </a:moveTo>
                <a:cubicBezTo>
                  <a:pt x="2057" y="1"/>
                  <a:pt x="1976" y="57"/>
                  <a:pt x="1965" y="133"/>
                </a:cubicBezTo>
                <a:cubicBezTo>
                  <a:pt x="1954" y="229"/>
                  <a:pt x="2013" y="312"/>
                  <a:pt x="2096" y="324"/>
                </a:cubicBezTo>
                <a:cubicBezTo>
                  <a:pt x="2644" y="431"/>
                  <a:pt x="3216" y="1145"/>
                  <a:pt x="3561" y="1776"/>
                </a:cubicBezTo>
                <a:cubicBezTo>
                  <a:pt x="3620" y="1884"/>
                  <a:pt x="3739" y="1955"/>
                  <a:pt x="3859" y="1955"/>
                </a:cubicBezTo>
                <a:lnTo>
                  <a:pt x="4085" y="1955"/>
                </a:lnTo>
                <a:cubicBezTo>
                  <a:pt x="3870" y="2217"/>
                  <a:pt x="3763" y="2550"/>
                  <a:pt x="3763" y="2860"/>
                </a:cubicBezTo>
                <a:cubicBezTo>
                  <a:pt x="3763" y="3205"/>
                  <a:pt x="3906" y="3467"/>
                  <a:pt x="4156" y="3669"/>
                </a:cubicBezTo>
                <a:cubicBezTo>
                  <a:pt x="4263" y="3741"/>
                  <a:pt x="4382" y="3800"/>
                  <a:pt x="4513" y="3848"/>
                </a:cubicBezTo>
                <a:cubicBezTo>
                  <a:pt x="4406" y="3967"/>
                  <a:pt x="4323" y="4110"/>
                  <a:pt x="4263" y="4289"/>
                </a:cubicBezTo>
                <a:lnTo>
                  <a:pt x="2513" y="3812"/>
                </a:lnTo>
                <a:cubicBezTo>
                  <a:pt x="2454" y="3800"/>
                  <a:pt x="2394" y="3765"/>
                  <a:pt x="2358" y="3729"/>
                </a:cubicBezTo>
                <a:lnTo>
                  <a:pt x="834" y="2205"/>
                </a:lnTo>
                <a:cubicBezTo>
                  <a:pt x="805" y="2175"/>
                  <a:pt x="760" y="2160"/>
                  <a:pt x="715" y="2160"/>
                </a:cubicBezTo>
                <a:cubicBezTo>
                  <a:pt x="671" y="2160"/>
                  <a:pt x="626" y="2175"/>
                  <a:pt x="596" y="2205"/>
                </a:cubicBezTo>
                <a:cubicBezTo>
                  <a:pt x="537" y="2265"/>
                  <a:pt x="537" y="2384"/>
                  <a:pt x="596" y="2443"/>
                </a:cubicBezTo>
                <a:lnTo>
                  <a:pt x="2120" y="3967"/>
                </a:lnTo>
                <a:cubicBezTo>
                  <a:pt x="2204" y="4050"/>
                  <a:pt x="2311" y="4110"/>
                  <a:pt x="2430" y="4146"/>
                </a:cubicBezTo>
                <a:lnTo>
                  <a:pt x="4180" y="4622"/>
                </a:lnTo>
                <a:cubicBezTo>
                  <a:pt x="4156" y="4753"/>
                  <a:pt x="4156" y="4884"/>
                  <a:pt x="4156" y="5015"/>
                </a:cubicBezTo>
                <a:cubicBezTo>
                  <a:pt x="4156" y="5074"/>
                  <a:pt x="4156" y="5158"/>
                  <a:pt x="4168" y="5217"/>
                </a:cubicBezTo>
                <a:lnTo>
                  <a:pt x="2501" y="5217"/>
                </a:lnTo>
                <a:cubicBezTo>
                  <a:pt x="2382" y="5217"/>
                  <a:pt x="2251" y="5241"/>
                  <a:pt x="2144" y="5301"/>
                </a:cubicBezTo>
                <a:lnTo>
                  <a:pt x="108" y="6491"/>
                </a:lnTo>
                <a:cubicBezTo>
                  <a:pt x="37" y="6539"/>
                  <a:pt x="1" y="6646"/>
                  <a:pt x="49" y="6717"/>
                </a:cubicBezTo>
                <a:cubicBezTo>
                  <a:pt x="72" y="6777"/>
                  <a:pt x="132" y="6801"/>
                  <a:pt x="191" y="6801"/>
                </a:cubicBezTo>
                <a:cubicBezTo>
                  <a:pt x="227" y="6801"/>
                  <a:pt x="251" y="6801"/>
                  <a:pt x="287" y="6777"/>
                </a:cubicBezTo>
                <a:lnTo>
                  <a:pt x="2323" y="5586"/>
                </a:lnTo>
                <a:cubicBezTo>
                  <a:pt x="2382" y="5551"/>
                  <a:pt x="2442" y="5539"/>
                  <a:pt x="2513" y="5539"/>
                </a:cubicBezTo>
                <a:lnTo>
                  <a:pt x="4240" y="5539"/>
                </a:lnTo>
                <a:cubicBezTo>
                  <a:pt x="4299" y="5789"/>
                  <a:pt x="4406" y="6015"/>
                  <a:pt x="4537" y="6170"/>
                </a:cubicBezTo>
                <a:cubicBezTo>
                  <a:pt x="4263" y="6241"/>
                  <a:pt x="4001" y="6384"/>
                  <a:pt x="3799" y="6587"/>
                </a:cubicBezTo>
                <a:cubicBezTo>
                  <a:pt x="3668" y="6717"/>
                  <a:pt x="3549" y="6884"/>
                  <a:pt x="3466" y="7075"/>
                </a:cubicBezTo>
                <a:lnTo>
                  <a:pt x="2418" y="7837"/>
                </a:lnTo>
                <a:cubicBezTo>
                  <a:pt x="2299" y="7920"/>
                  <a:pt x="2204" y="8039"/>
                  <a:pt x="2156" y="8194"/>
                </a:cubicBezTo>
                <a:lnTo>
                  <a:pt x="1132" y="11254"/>
                </a:lnTo>
                <a:cubicBezTo>
                  <a:pt x="1108" y="11349"/>
                  <a:pt x="1144" y="11432"/>
                  <a:pt x="1239" y="11468"/>
                </a:cubicBezTo>
                <a:cubicBezTo>
                  <a:pt x="1251" y="11468"/>
                  <a:pt x="1263" y="11480"/>
                  <a:pt x="1299" y="11480"/>
                </a:cubicBezTo>
                <a:cubicBezTo>
                  <a:pt x="1370" y="11480"/>
                  <a:pt x="1430" y="11432"/>
                  <a:pt x="1465" y="11361"/>
                </a:cubicBezTo>
                <a:lnTo>
                  <a:pt x="2489" y="8289"/>
                </a:lnTo>
                <a:cubicBezTo>
                  <a:pt x="2513" y="8218"/>
                  <a:pt x="2561" y="8158"/>
                  <a:pt x="2620" y="8111"/>
                </a:cubicBezTo>
                <a:lnTo>
                  <a:pt x="3323" y="7610"/>
                </a:lnTo>
                <a:lnTo>
                  <a:pt x="3323" y="7610"/>
                </a:lnTo>
                <a:cubicBezTo>
                  <a:pt x="3287" y="7741"/>
                  <a:pt x="3287" y="7896"/>
                  <a:pt x="3287" y="8039"/>
                </a:cubicBezTo>
                <a:cubicBezTo>
                  <a:pt x="3287" y="9301"/>
                  <a:pt x="4240" y="10766"/>
                  <a:pt x="5073" y="10766"/>
                </a:cubicBezTo>
                <a:cubicBezTo>
                  <a:pt x="5906" y="10766"/>
                  <a:pt x="6859" y="9325"/>
                  <a:pt x="6859" y="8039"/>
                </a:cubicBezTo>
                <a:cubicBezTo>
                  <a:pt x="6859" y="7896"/>
                  <a:pt x="6847" y="7741"/>
                  <a:pt x="6835" y="7610"/>
                </a:cubicBezTo>
                <a:lnTo>
                  <a:pt x="6835" y="7610"/>
                </a:lnTo>
                <a:lnTo>
                  <a:pt x="7538" y="8111"/>
                </a:lnTo>
                <a:cubicBezTo>
                  <a:pt x="7597" y="8158"/>
                  <a:pt x="7633" y="8218"/>
                  <a:pt x="7669" y="8289"/>
                </a:cubicBezTo>
                <a:lnTo>
                  <a:pt x="8692" y="11361"/>
                </a:lnTo>
                <a:cubicBezTo>
                  <a:pt x="8728" y="11432"/>
                  <a:pt x="8788" y="11480"/>
                  <a:pt x="8859" y="11480"/>
                </a:cubicBezTo>
                <a:cubicBezTo>
                  <a:pt x="8871" y="11480"/>
                  <a:pt x="8883" y="11480"/>
                  <a:pt x="8919" y="11468"/>
                </a:cubicBezTo>
                <a:cubicBezTo>
                  <a:pt x="9002" y="11432"/>
                  <a:pt x="9050" y="11349"/>
                  <a:pt x="9026" y="11254"/>
                </a:cubicBezTo>
                <a:lnTo>
                  <a:pt x="7990" y="8194"/>
                </a:lnTo>
                <a:cubicBezTo>
                  <a:pt x="7954" y="8039"/>
                  <a:pt x="7859" y="7920"/>
                  <a:pt x="7740" y="7837"/>
                </a:cubicBezTo>
                <a:lnTo>
                  <a:pt x="6680" y="7075"/>
                </a:lnTo>
                <a:cubicBezTo>
                  <a:pt x="6597" y="6884"/>
                  <a:pt x="6490" y="6717"/>
                  <a:pt x="6359" y="6587"/>
                </a:cubicBezTo>
                <a:cubicBezTo>
                  <a:pt x="6145" y="6372"/>
                  <a:pt x="5906" y="6241"/>
                  <a:pt x="5609" y="6170"/>
                </a:cubicBezTo>
                <a:cubicBezTo>
                  <a:pt x="5752" y="6003"/>
                  <a:pt x="5847" y="5789"/>
                  <a:pt x="5906" y="5539"/>
                </a:cubicBezTo>
                <a:lnTo>
                  <a:pt x="7633" y="5539"/>
                </a:lnTo>
                <a:cubicBezTo>
                  <a:pt x="7692" y="5539"/>
                  <a:pt x="7776" y="5551"/>
                  <a:pt x="7835" y="5586"/>
                </a:cubicBezTo>
                <a:lnTo>
                  <a:pt x="9871" y="6777"/>
                </a:lnTo>
                <a:cubicBezTo>
                  <a:pt x="9895" y="6789"/>
                  <a:pt x="9931" y="6801"/>
                  <a:pt x="9955" y="6801"/>
                </a:cubicBezTo>
                <a:cubicBezTo>
                  <a:pt x="10014" y="6801"/>
                  <a:pt x="10074" y="6777"/>
                  <a:pt x="10109" y="6717"/>
                </a:cubicBezTo>
                <a:cubicBezTo>
                  <a:pt x="10014" y="6658"/>
                  <a:pt x="9990" y="6551"/>
                  <a:pt x="9919" y="6503"/>
                </a:cubicBezTo>
                <a:lnTo>
                  <a:pt x="7871" y="5313"/>
                </a:lnTo>
                <a:cubicBezTo>
                  <a:pt x="7776" y="5253"/>
                  <a:pt x="7633" y="5229"/>
                  <a:pt x="7514" y="5229"/>
                </a:cubicBezTo>
                <a:lnTo>
                  <a:pt x="5847" y="5229"/>
                </a:lnTo>
                <a:cubicBezTo>
                  <a:pt x="5847" y="5170"/>
                  <a:pt x="5871" y="5110"/>
                  <a:pt x="5871" y="5039"/>
                </a:cubicBezTo>
                <a:cubicBezTo>
                  <a:pt x="5871" y="4896"/>
                  <a:pt x="5847" y="4765"/>
                  <a:pt x="5835" y="4634"/>
                </a:cubicBezTo>
                <a:lnTo>
                  <a:pt x="7597" y="4158"/>
                </a:lnTo>
                <a:cubicBezTo>
                  <a:pt x="7716" y="4122"/>
                  <a:pt x="7811" y="4062"/>
                  <a:pt x="7907" y="3979"/>
                </a:cubicBezTo>
                <a:lnTo>
                  <a:pt x="9419" y="2455"/>
                </a:lnTo>
                <a:cubicBezTo>
                  <a:pt x="9478" y="2396"/>
                  <a:pt x="9478" y="2276"/>
                  <a:pt x="9419" y="2217"/>
                </a:cubicBezTo>
                <a:cubicBezTo>
                  <a:pt x="9389" y="2187"/>
                  <a:pt x="9344" y="2172"/>
                  <a:pt x="9300" y="2172"/>
                </a:cubicBezTo>
                <a:cubicBezTo>
                  <a:pt x="9255" y="2172"/>
                  <a:pt x="9210" y="2187"/>
                  <a:pt x="9181" y="2217"/>
                </a:cubicBezTo>
                <a:lnTo>
                  <a:pt x="7657" y="3729"/>
                </a:lnTo>
                <a:cubicBezTo>
                  <a:pt x="7609" y="3765"/>
                  <a:pt x="7549" y="3800"/>
                  <a:pt x="7490" y="3812"/>
                </a:cubicBezTo>
                <a:lnTo>
                  <a:pt x="5752" y="4289"/>
                </a:lnTo>
                <a:cubicBezTo>
                  <a:pt x="5692" y="4110"/>
                  <a:pt x="5597" y="3967"/>
                  <a:pt x="5490" y="3848"/>
                </a:cubicBezTo>
                <a:cubicBezTo>
                  <a:pt x="5633" y="3800"/>
                  <a:pt x="5752" y="3741"/>
                  <a:pt x="5847" y="3669"/>
                </a:cubicBezTo>
                <a:cubicBezTo>
                  <a:pt x="6109" y="3467"/>
                  <a:pt x="6240" y="3193"/>
                  <a:pt x="6240" y="2860"/>
                </a:cubicBezTo>
                <a:cubicBezTo>
                  <a:pt x="6240" y="2550"/>
                  <a:pt x="6121" y="2217"/>
                  <a:pt x="5930" y="1955"/>
                </a:cubicBezTo>
                <a:lnTo>
                  <a:pt x="6145" y="1955"/>
                </a:lnTo>
                <a:cubicBezTo>
                  <a:pt x="6287" y="1955"/>
                  <a:pt x="6383" y="1884"/>
                  <a:pt x="6442" y="1776"/>
                </a:cubicBezTo>
                <a:cubicBezTo>
                  <a:pt x="6787" y="1145"/>
                  <a:pt x="7359" y="431"/>
                  <a:pt x="7907" y="324"/>
                </a:cubicBezTo>
                <a:cubicBezTo>
                  <a:pt x="7990" y="312"/>
                  <a:pt x="8050" y="229"/>
                  <a:pt x="8038" y="133"/>
                </a:cubicBezTo>
                <a:cubicBezTo>
                  <a:pt x="8027" y="57"/>
                  <a:pt x="7946" y="1"/>
                  <a:pt x="7869" y="1"/>
                </a:cubicBezTo>
                <a:cubicBezTo>
                  <a:pt x="7861" y="1"/>
                  <a:pt x="7854" y="1"/>
                  <a:pt x="7847" y="2"/>
                </a:cubicBezTo>
                <a:cubicBezTo>
                  <a:pt x="7490" y="74"/>
                  <a:pt x="7121" y="336"/>
                  <a:pt x="6740" y="764"/>
                </a:cubicBezTo>
                <a:cubicBezTo>
                  <a:pt x="6466" y="1086"/>
                  <a:pt x="6252" y="1431"/>
                  <a:pt x="6168" y="1610"/>
                </a:cubicBezTo>
                <a:lnTo>
                  <a:pt x="5585" y="1610"/>
                </a:lnTo>
                <a:cubicBezTo>
                  <a:pt x="5406" y="1491"/>
                  <a:pt x="5216" y="1431"/>
                  <a:pt x="5002" y="1431"/>
                </a:cubicBezTo>
                <a:cubicBezTo>
                  <a:pt x="4799" y="1431"/>
                  <a:pt x="4597" y="1491"/>
                  <a:pt x="4418" y="1610"/>
                </a:cubicBezTo>
                <a:lnTo>
                  <a:pt x="3847" y="1610"/>
                </a:lnTo>
                <a:cubicBezTo>
                  <a:pt x="3739" y="1431"/>
                  <a:pt x="3549" y="1086"/>
                  <a:pt x="3263" y="764"/>
                </a:cubicBezTo>
                <a:cubicBezTo>
                  <a:pt x="2894" y="336"/>
                  <a:pt x="2537" y="74"/>
                  <a:pt x="2156" y="2"/>
                </a:cubicBezTo>
                <a:cubicBezTo>
                  <a:pt x="2149" y="1"/>
                  <a:pt x="2142" y="1"/>
                  <a:pt x="2134" y="1"/>
                </a:cubicBezTo>
                <a:close/>
              </a:path>
            </a:pathLst>
          </a:custGeom>
          <a:solidFill>
            <a:srgbClr val="00B050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solidFill>
                <a:srgbClr val="00B050"/>
              </a:solidFill>
              <a:cs typeface="B Nazanin" panose="00000400000000000000" pitchFamily="2" charset="-78"/>
            </a:endParaRPr>
          </a:p>
        </p:txBody>
      </p:sp>
      <p:grpSp>
        <p:nvGrpSpPr>
          <p:cNvPr id="214" name="Google Shape;11903;p81">
            <a:extLst>
              <a:ext uri="{FF2B5EF4-FFF2-40B4-BE49-F238E27FC236}">
                <a16:creationId xmlns:a16="http://schemas.microsoft.com/office/drawing/2014/main" id="{EF7C615C-0AF8-F50A-28D3-036512E14771}"/>
              </a:ext>
            </a:extLst>
          </p:cNvPr>
          <p:cNvGrpSpPr/>
          <p:nvPr/>
        </p:nvGrpSpPr>
        <p:grpSpPr>
          <a:xfrm>
            <a:off x="4198668" y="6600880"/>
            <a:ext cx="740736" cy="734656"/>
            <a:chOff x="1951149" y="2885202"/>
            <a:chExt cx="370368" cy="367328"/>
          </a:xfrm>
          <a:solidFill>
            <a:srgbClr val="00B050"/>
          </a:solidFill>
        </p:grpSpPr>
        <p:sp>
          <p:nvSpPr>
            <p:cNvPr id="215" name="Google Shape;11904;p81">
              <a:extLst>
                <a:ext uri="{FF2B5EF4-FFF2-40B4-BE49-F238E27FC236}">
                  <a16:creationId xmlns:a16="http://schemas.microsoft.com/office/drawing/2014/main" id="{D903CFFB-04EC-F1D3-6E0A-D5C0833E892B}"/>
                </a:ext>
              </a:extLst>
            </p:cNvPr>
            <p:cNvSpPr/>
            <p:nvPr/>
          </p:nvSpPr>
          <p:spPr>
            <a:xfrm>
              <a:off x="1951149" y="2885202"/>
              <a:ext cx="370368" cy="367328"/>
            </a:xfrm>
            <a:custGeom>
              <a:avLst/>
              <a:gdLst/>
              <a:ahLst/>
              <a:cxnLst/>
              <a:rect l="l" t="t" r="r" b="b"/>
              <a:pathLst>
                <a:path w="11574" h="11479" extrusionOk="0">
                  <a:moveTo>
                    <a:pt x="4632" y="1287"/>
                  </a:moveTo>
                  <a:cubicBezTo>
                    <a:pt x="4691" y="1358"/>
                    <a:pt x="4727" y="1465"/>
                    <a:pt x="4727" y="1548"/>
                  </a:cubicBezTo>
                  <a:cubicBezTo>
                    <a:pt x="4727" y="1810"/>
                    <a:pt x="4513" y="2013"/>
                    <a:pt x="4263" y="2013"/>
                  </a:cubicBezTo>
                  <a:cubicBezTo>
                    <a:pt x="4072" y="2013"/>
                    <a:pt x="3906" y="1894"/>
                    <a:pt x="3834" y="1715"/>
                  </a:cubicBezTo>
                  <a:cubicBezTo>
                    <a:pt x="4048" y="1537"/>
                    <a:pt x="4334" y="1394"/>
                    <a:pt x="4632" y="1287"/>
                  </a:cubicBezTo>
                  <a:close/>
                  <a:moveTo>
                    <a:pt x="6954" y="1287"/>
                  </a:moveTo>
                  <a:cubicBezTo>
                    <a:pt x="7263" y="1394"/>
                    <a:pt x="7537" y="1537"/>
                    <a:pt x="7763" y="1739"/>
                  </a:cubicBezTo>
                  <a:cubicBezTo>
                    <a:pt x="7680" y="1918"/>
                    <a:pt x="7513" y="2037"/>
                    <a:pt x="7323" y="2037"/>
                  </a:cubicBezTo>
                  <a:cubicBezTo>
                    <a:pt x="7073" y="2037"/>
                    <a:pt x="6870" y="1822"/>
                    <a:pt x="6870" y="1572"/>
                  </a:cubicBezTo>
                  <a:cubicBezTo>
                    <a:pt x="6870" y="1453"/>
                    <a:pt x="6894" y="1358"/>
                    <a:pt x="6954" y="1287"/>
                  </a:cubicBezTo>
                  <a:close/>
                  <a:moveTo>
                    <a:pt x="2477" y="5049"/>
                  </a:moveTo>
                  <a:cubicBezTo>
                    <a:pt x="2620" y="5049"/>
                    <a:pt x="2751" y="5168"/>
                    <a:pt x="2751" y="5335"/>
                  </a:cubicBezTo>
                  <a:cubicBezTo>
                    <a:pt x="2751" y="5501"/>
                    <a:pt x="2632" y="5620"/>
                    <a:pt x="2477" y="5620"/>
                  </a:cubicBezTo>
                  <a:cubicBezTo>
                    <a:pt x="2310" y="5620"/>
                    <a:pt x="2191" y="5489"/>
                    <a:pt x="2191" y="5335"/>
                  </a:cubicBezTo>
                  <a:cubicBezTo>
                    <a:pt x="2191" y="5192"/>
                    <a:pt x="2310" y="5049"/>
                    <a:pt x="2477" y="5049"/>
                  </a:cubicBezTo>
                  <a:close/>
                  <a:moveTo>
                    <a:pt x="9132" y="5049"/>
                  </a:moveTo>
                  <a:cubicBezTo>
                    <a:pt x="9275" y="5049"/>
                    <a:pt x="9406" y="5168"/>
                    <a:pt x="9406" y="5335"/>
                  </a:cubicBezTo>
                  <a:cubicBezTo>
                    <a:pt x="9406" y="5489"/>
                    <a:pt x="9287" y="5620"/>
                    <a:pt x="9132" y="5620"/>
                  </a:cubicBezTo>
                  <a:cubicBezTo>
                    <a:pt x="8978" y="5620"/>
                    <a:pt x="8847" y="5501"/>
                    <a:pt x="8847" y="5335"/>
                  </a:cubicBezTo>
                  <a:cubicBezTo>
                    <a:pt x="8847" y="5192"/>
                    <a:pt x="8966" y="5049"/>
                    <a:pt x="9132" y="5049"/>
                  </a:cubicBezTo>
                  <a:close/>
                  <a:moveTo>
                    <a:pt x="3453" y="9549"/>
                  </a:moveTo>
                  <a:cubicBezTo>
                    <a:pt x="3667" y="9549"/>
                    <a:pt x="3834" y="9716"/>
                    <a:pt x="3834" y="9919"/>
                  </a:cubicBezTo>
                  <a:cubicBezTo>
                    <a:pt x="3834" y="10073"/>
                    <a:pt x="3739" y="10204"/>
                    <a:pt x="3596" y="10264"/>
                  </a:cubicBezTo>
                  <a:cubicBezTo>
                    <a:pt x="3429" y="10109"/>
                    <a:pt x="3263" y="9930"/>
                    <a:pt x="3132" y="9740"/>
                  </a:cubicBezTo>
                  <a:cubicBezTo>
                    <a:pt x="3191" y="9621"/>
                    <a:pt x="3322" y="9549"/>
                    <a:pt x="3453" y="9549"/>
                  </a:cubicBezTo>
                  <a:close/>
                  <a:moveTo>
                    <a:pt x="8132" y="9549"/>
                  </a:moveTo>
                  <a:cubicBezTo>
                    <a:pt x="8263" y="9549"/>
                    <a:pt x="8394" y="9621"/>
                    <a:pt x="8454" y="9740"/>
                  </a:cubicBezTo>
                  <a:cubicBezTo>
                    <a:pt x="8323" y="9930"/>
                    <a:pt x="8156" y="10109"/>
                    <a:pt x="8001" y="10264"/>
                  </a:cubicBezTo>
                  <a:cubicBezTo>
                    <a:pt x="7858" y="10204"/>
                    <a:pt x="7763" y="10073"/>
                    <a:pt x="7763" y="9919"/>
                  </a:cubicBezTo>
                  <a:cubicBezTo>
                    <a:pt x="7763" y="9716"/>
                    <a:pt x="7918" y="9549"/>
                    <a:pt x="8132" y="9549"/>
                  </a:cubicBezTo>
                  <a:close/>
                  <a:moveTo>
                    <a:pt x="5775" y="1072"/>
                  </a:moveTo>
                  <a:cubicBezTo>
                    <a:pt x="6061" y="1072"/>
                    <a:pt x="6346" y="1108"/>
                    <a:pt x="6596" y="1167"/>
                  </a:cubicBezTo>
                  <a:cubicBezTo>
                    <a:pt x="6537" y="1287"/>
                    <a:pt x="6501" y="1406"/>
                    <a:pt x="6501" y="1537"/>
                  </a:cubicBezTo>
                  <a:cubicBezTo>
                    <a:pt x="6501" y="1989"/>
                    <a:pt x="6858" y="2346"/>
                    <a:pt x="7311" y="2346"/>
                  </a:cubicBezTo>
                  <a:cubicBezTo>
                    <a:pt x="7597" y="2346"/>
                    <a:pt x="7847" y="2191"/>
                    <a:pt x="7989" y="1965"/>
                  </a:cubicBezTo>
                  <a:cubicBezTo>
                    <a:pt x="8204" y="2227"/>
                    <a:pt x="8323" y="2501"/>
                    <a:pt x="8323" y="2799"/>
                  </a:cubicBezTo>
                  <a:cubicBezTo>
                    <a:pt x="8323" y="3001"/>
                    <a:pt x="8228" y="3144"/>
                    <a:pt x="8037" y="3275"/>
                  </a:cubicBezTo>
                  <a:cubicBezTo>
                    <a:pt x="7966" y="3322"/>
                    <a:pt x="7930" y="3430"/>
                    <a:pt x="7989" y="3513"/>
                  </a:cubicBezTo>
                  <a:cubicBezTo>
                    <a:pt x="8019" y="3565"/>
                    <a:pt x="8072" y="3594"/>
                    <a:pt x="8127" y="3594"/>
                  </a:cubicBezTo>
                  <a:cubicBezTo>
                    <a:pt x="8161" y="3594"/>
                    <a:pt x="8196" y="3583"/>
                    <a:pt x="8228" y="3561"/>
                  </a:cubicBezTo>
                  <a:cubicBezTo>
                    <a:pt x="8370" y="3477"/>
                    <a:pt x="8466" y="3370"/>
                    <a:pt x="8549" y="3251"/>
                  </a:cubicBezTo>
                  <a:cubicBezTo>
                    <a:pt x="8740" y="3263"/>
                    <a:pt x="8906" y="3382"/>
                    <a:pt x="8990" y="3549"/>
                  </a:cubicBezTo>
                  <a:cubicBezTo>
                    <a:pt x="9180" y="3930"/>
                    <a:pt x="9335" y="4346"/>
                    <a:pt x="9442" y="4787"/>
                  </a:cubicBezTo>
                  <a:cubicBezTo>
                    <a:pt x="9347" y="4739"/>
                    <a:pt x="9240" y="4704"/>
                    <a:pt x="9144" y="4704"/>
                  </a:cubicBezTo>
                  <a:cubicBezTo>
                    <a:pt x="8799" y="4704"/>
                    <a:pt x="8513" y="4989"/>
                    <a:pt x="8513" y="5335"/>
                  </a:cubicBezTo>
                  <a:cubicBezTo>
                    <a:pt x="8513" y="5680"/>
                    <a:pt x="8799" y="5954"/>
                    <a:pt x="9144" y="5954"/>
                  </a:cubicBezTo>
                  <a:cubicBezTo>
                    <a:pt x="9323" y="5954"/>
                    <a:pt x="9466" y="5882"/>
                    <a:pt x="9585" y="5763"/>
                  </a:cubicBezTo>
                  <a:cubicBezTo>
                    <a:pt x="9597" y="5918"/>
                    <a:pt x="9597" y="6073"/>
                    <a:pt x="9597" y="6240"/>
                  </a:cubicBezTo>
                  <a:cubicBezTo>
                    <a:pt x="9585" y="7466"/>
                    <a:pt x="9228" y="8597"/>
                    <a:pt x="8668" y="9454"/>
                  </a:cubicBezTo>
                  <a:cubicBezTo>
                    <a:pt x="8537" y="9311"/>
                    <a:pt x="8335" y="9204"/>
                    <a:pt x="8132" y="9204"/>
                  </a:cubicBezTo>
                  <a:cubicBezTo>
                    <a:pt x="7739" y="9204"/>
                    <a:pt x="7418" y="9514"/>
                    <a:pt x="7418" y="9919"/>
                  </a:cubicBezTo>
                  <a:cubicBezTo>
                    <a:pt x="7418" y="10157"/>
                    <a:pt x="7537" y="10359"/>
                    <a:pt x="7716" y="10502"/>
                  </a:cubicBezTo>
                  <a:cubicBezTo>
                    <a:pt x="7144" y="10942"/>
                    <a:pt x="6489" y="11192"/>
                    <a:pt x="5775" y="11192"/>
                  </a:cubicBezTo>
                  <a:cubicBezTo>
                    <a:pt x="5084" y="11192"/>
                    <a:pt x="4406" y="10942"/>
                    <a:pt x="3846" y="10502"/>
                  </a:cubicBezTo>
                  <a:cubicBezTo>
                    <a:pt x="4025" y="10359"/>
                    <a:pt x="4144" y="10157"/>
                    <a:pt x="4144" y="9919"/>
                  </a:cubicBezTo>
                  <a:cubicBezTo>
                    <a:pt x="4144" y="9526"/>
                    <a:pt x="3822" y="9204"/>
                    <a:pt x="3429" y="9204"/>
                  </a:cubicBezTo>
                  <a:cubicBezTo>
                    <a:pt x="3215" y="9204"/>
                    <a:pt x="3025" y="9288"/>
                    <a:pt x="2894" y="9454"/>
                  </a:cubicBezTo>
                  <a:cubicBezTo>
                    <a:pt x="2322" y="8597"/>
                    <a:pt x="1977" y="7466"/>
                    <a:pt x="1977" y="6228"/>
                  </a:cubicBezTo>
                  <a:cubicBezTo>
                    <a:pt x="1977" y="6061"/>
                    <a:pt x="1977" y="5918"/>
                    <a:pt x="2001" y="5751"/>
                  </a:cubicBezTo>
                  <a:cubicBezTo>
                    <a:pt x="2120" y="5870"/>
                    <a:pt x="2263" y="5942"/>
                    <a:pt x="2441" y="5942"/>
                  </a:cubicBezTo>
                  <a:cubicBezTo>
                    <a:pt x="2786" y="5942"/>
                    <a:pt x="3072" y="5656"/>
                    <a:pt x="3072" y="5323"/>
                  </a:cubicBezTo>
                  <a:cubicBezTo>
                    <a:pt x="3072" y="4977"/>
                    <a:pt x="2786" y="4692"/>
                    <a:pt x="2441" y="4692"/>
                  </a:cubicBezTo>
                  <a:cubicBezTo>
                    <a:pt x="2334" y="4692"/>
                    <a:pt x="2239" y="4727"/>
                    <a:pt x="2143" y="4763"/>
                  </a:cubicBezTo>
                  <a:cubicBezTo>
                    <a:pt x="2251" y="4335"/>
                    <a:pt x="2394" y="3918"/>
                    <a:pt x="2596" y="3537"/>
                  </a:cubicBezTo>
                  <a:cubicBezTo>
                    <a:pt x="2679" y="3370"/>
                    <a:pt x="2846" y="3251"/>
                    <a:pt x="3025" y="3239"/>
                  </a:cubicBezTo>
                  <a:cubicBezTo>
                    <a:pt x="3156" y="3453"/>
                    <a:pt x="3429" y="3632"/>
                    <a:pt x="3810" y="3751"/>
                  </a:cubicBezTo>
                  <a:cubicBezTo>
                    <a:pt x="4227" y="3870"/>
                    <a:pt x="4810" y="3954"/>
                    <a:pt x="5596" y="3954"/>
                  </a:cubicBezTo>
                  <a:lnTo>
                    <a:pt x="5596" y="10621"/>
                  </a:lnTo>
                  <a:cubicBezTo>
                    <a:pt x="5596" y="10704"/>
                    <a:pt x="5668" y="10776"/>
                    <a:pt x="5763" y="10776"/>
                  </a:cubicBezTo>
                  <a:cubicBezTo>
                    <a:pt x="5846" y="10776"/>
                    <a:pt x="5930" y="10704"/>
                    <a:pt x="5930" y="10621"/>
                  </a:cubicBezTo>
                  <a:lnTo>
                    <a:pt x="5930" y="3954"/>
                  </a:lnTo>
                  <a:cubicBezTo>
                    <a:pt x="6537" y="3954"/>
                    <a:pt x="7025" y="3906"/>
                    <a:pt x="7418" y="3834"/>
                  </a:cubicBezTo>
                  <a:cubicBezTo>
                    <a:pt x="7501" y="3811"/>
                    <a:pt x="7561" y="3727"/>
                    <a:pt x="7549" y="3632"/>
                  </a:cubicBezTo>
                  <a:cubicBezTo>
                    <a:pt x="7538" y="3556"/>
                    <a:pt x="7457" y="3500"/>
                    <a:pt x="7380" y="3500"/>
                  </a:cubicBezTo>
                  <a:cubicBezTo>
                    <a:pt x="7373" y="3500"/>
                    <a:pt x="7366" y="3500"/>
                    <a:pt x="7358" y="3501"/>
                  </a:cubicBezTo>
                  <a:cubicBezTo>
                    <a:pt x="6966" y="3573"/>
                    <a:pt x="6442" y="3620"/>
                    <a:pt x="5763" y="3620"/>
                  </a:cubicBezTo>
                  <a:cubicBezTo>
                    <a:pt x="4037" y="3620"/>
                    <a:pt x="3227" y="3358"/>
                    <a:pt x="3227" y="2799"/>
                  </a:cubicBezTo>
                  <a:cubicBezTo>
                    <a:pt x="3227" y="2501"/>
                    <a:pt x="3346" y="2203"/>
                    <a:pt x="3560" y="1965"/>
                  </a:cubicBezTo>
                  <a:cubicBezTo>
                    <a:pt x="3703" y="2191"/>
                    <a:pt x="3965" y="2346"/>
                    <a:pt x="4239" y="2346"/>
                  </a:cubicBezTo>
                  <a:cubicBezTo>
                    <a:pt x="4691" y="2346"/>
                    <a:pt x="5049" y="1989"/>
                    <a:pt x="5049" y="1537"/>
                  </a:cubicBezTo>
                  <a:cubicBezTo>
                    <a:pt x="5049" y="1406"/>
                    <a:pt x="5013" y="1287"/>
                    <a:pt x="4953" y="1167"/>
                  </a:cubicBezTo>
                  <a:cubicBezTo>
                    <a:pt x="5215" y="1108"/>
                    <a:pt x="5489" y="1072"/>
                    <a:pt x="5775" y="1072"/>
                  </a:cubicBezTo>
                  <a:close/>
                  <a:moveTo>
                    <a:pt x="3632" y="1"/>
                  </a:moveTo>
                  <a:cubicBezTo>
                    <a:pt x="3548" y="1"/>
                    <a:pt x="3465" y="84"/>
                    <a:pt x="3465" y="167"/>
                  </a:cubicBezTo>
                  <a:cubicBezTo>
                    <a:pt x="3465" y="263"/>
                    <a:pt x="3548" y="334"/>
                    <a:pt x="3632" y="334"/>
                  </a:cubicBezTo>
                  <a:cubicBezTo>
                    <a:pt x="3834" y="334"/>
                    <a:pt x="3906" y="334"/>
                    <a:pt x="3977" y="370"/>
                  </a:cubicBezTo>
                  <a:cubicBezTo>
                    <a:pt x="4048" y="394"/>
                    <a:pt x="4132" y="465"/>
                    <a:pt x="4287" y="608"/>
                  </a:cubicBezTo>
                  <a:cubicBezTo>
                    <a:pt x="4382" y="679"/>
                    <a:pt x="4501" y="786"/>
                    <a:pt x="4632" y="906"/>
                  </a:cubicBezTo>
                  <a:cubicBezTo>
                    <a:pt x="4322" y="1001"/>
                    <a:pt x="4037" y="1144"/>
                    <a:pt x="3787" y="1322"/>
                  </a:cubicBezTo>
                  <a:cubicBezTo>
                    <a:pt x="3441" y="1560"/>
                    <a:pt x="3191" y="1858"/>
                    <a:pt x="3060" y="2168"/>
                  </a:cubicBezTo>
                  <a:lnTo>
                    <a:pt x="2382" y="2168"/>
                  </a:lnTo>
                  <a:cubicBezTo>
                    <a:pt x="2322" y="2168"/>
                    <a:pt x="2263" y="2132"/>
                    <a:pt x="2239" y="2096"/>
                  </a:cubicBezTo>
                  <a:lnTo>
                    <a:pt x="1453" y="989"/>
                  </a:lnTo>
                  <a:cubicBezTo>
                    <a:pt x="1415" y="943"/>
                    <a:pt x="1357" y="922"/>
                    <a:pt x="1302" y="922"/>
                  </a:cubicBezTo>
                  <a:cubicBezTo>
                    <a:pt x="1271" y="922"/>
                    <a:pt x="1240" y="928"/>
                    <a:pt x="1215" y="941"/>
                  </a:cubicBezTo>
                  <a:cubicBezTo>
                    <a:pt x="1131" y="1001"/>
                    <a:pt x="1120" y="1108"/>
                    <a:pt x="1167" y="1179"/>
                  </a:cubicBezTo>
                  <a:lnTo>
                    <a:pt x="1953" y="2287"/>
                  </a:lnTo>
                  <a:cubicBezTo>
                    <a:pt x="2060" y="2418"/>
                    <a:pt x="2203" y="2513"/>
                    <a:pt x="2382" y="2513"/>
                  </a:cubicBezTo>
                  <a:lnTo>
                    <a:pt x="2953" y="2513"/>
                  </a:lnTo>
                  <a:cubicBezTo>
                    <a:pt x="2941" y="2596"/>
                    <a:pt x="2917" y="2703"/>
                    <a:pt x="2917" y="2787"/>
                  </a:cubicBezTo>
                  <a:lnTo>
                    <a:pt x="2917" y="2906"/>
                  </a:lnTo>
                  <a:cubicBezTo>
                    <a:pt x="2655" y="2953"/>
                    <a:pt x="2417" y="3132"/>
                    <a:pt x="2298" y="3382"/>
                  </a:cubicBezTo>
                  <a:cubicBezTo>
                    <a:pt x="2072" y="3846"/>
                    <a:pt x="1893" y="4358"/>
                    <a:pt x="1786" y="4870"/>
                  </a:cubicBezTo>
                  <a:lnTo>
                    <a:pt x="1572" y="4870"/>
                  </a:lnTo>
                  <a:cubicBezTo>
                    <a:pt x="1310" y="4870"/>
                    <a:pt x="1108" y="5037"/>
                    <a:pt x="1048" y="5287"/>
                  </a:cubicBezTo>
                  <a:lnTo>
                    <a:pt x="798" y="6466"/>
                  </a:lnTo>
                  <a:cubicBezTo>
                    <a:pt x="774" y="6525"/>
                    <a:pt x="750" y="6573"/>
                    <a:pt x="691" y="6597"/>
                  </a:cubicBezTo>
                  <a:lnTo>
                    <a:pt x="119" y="6882"/>
                  </a:lnTo>
                  <a:cubicBezTo>
                    <a:pt x="36" y="6930"/>
                    <a:pt x="0" y="7037"/>
                    <a:pt x="48" y="7109"/>
                  </a:cubicBezTo>
                  <a:cubicBezTo>
                    <a:pt x="84" y="7168"/>
                    <a:pt x="143" y="7192"/>
                    <a:pt x="203" y="7192"/>
                  </a:cubicBezTo>
                  <a:cubicBezTo>
                    <a:pt x="227" y="7192"/>
                    <a:pt x="238" y="7192"/>
                    <a:pt x="274" y="7180"/>
                  </a:cubicBezTo>
                  <a:lnTo>
                    <a:pt x="834" y="6894"/>
                  </a:lnTo>
                  <a:cubicBezTo>
                    <a:pt x="989" y="6823"/>
                    <a:pt x="1072" y="6692"/>
                    <a:pt x="1120" y="6537"/>
                  </a:cubicBezTo>
                  <a:lnTo>
                    <a:pt x="1370" y="5370"/>
                  </a:lnTo>
                  <a:cubicBezTo>
                    <a:pt x="1393" y="5275"/>
                    <a:pt x="1465" y="5216"/>
                    <a:pt x="1572" y="5216"/>
                  </a:cubicBezTo>
                  <a:lnTo>
                    <a:pt x="1727" y="5216"/>
                  </a:lnTo>
                  <a:cubicBezTo>
                    <a:pt x="1691" y="5549"/>
                    <a:pt x="1655" y="5882"/>
                    <a:pt x="1655" y="6216"/>
                  </a:cubicBezTo>
                  <a:cubicBezTo>
                    <a:pt x="1655" y="6799"/>
                    <a:pt x="1727" y="7359"/>
                    <a:pt x="1870" y="7894"/>
                  </a:cubicBezTo>
                  <a:lnTo>
                    <a:pt x="1489" y="8204"/>
                  </a:lnTo>
                  <a:cubicBezTo>
                    <a:pt x="1358" y="8311"/>
                    <a:pt x="1298" y="8490"/>
                    <a:pt x="1310" y="8656"/>
                  </a:cubicBezTo>
                  <a:lnTo>
                    <a:pt x="1477" y="10442"/>
                  </a:lnTo>
                  <a:cubicBezTo>
                    <a:pt x="1489" y="10526"/>
                    <a:pt x="1548" y="10585"/>
                    <a:pt x="1643" y="10585"/>
                  </a:cubicBezTo>
                  <a:lnTo>
                    <a:pt x="1655" y="10585"/>
                  </a:lnTo>
                  <a:cubicBezTo>
                    <a:pt x="1751" y="10573"/>
                    <a:pt x="1822" y="10502"/>
                    <a:pt x="1810" y="10407"/>
                  </a:cubicBezTo>
                  <a:lnTo>
                    <a:pt x="1643" y="8621"/>
                  </a:lnTo>
                  <a:cubicBezTo>
                    <a:pt x="1643" y="8561"/>
                    <a:pt x="1655" y="8502"/>
                    <a:pt x="1715" y="8466"/>
                  </a:cubicBezTo>
                  <a:lnTo>
                    <a:pt x="1965" y="8240"/>
                  </a:lnTo>
                  <a:cubicBezTo>
                    <a:pt x="2179" y="8859"/>
                    <a:pt x="2465" y="9430"/>
                    <a:pt x="2846" y="9919"/>
                  </a:cubicBezTo>
                  <a:cubicBezTo>
                    <a:pt x="3620" y="10931"/>
                    <a:pt x="4668" y="11478"/>
                    <a:pt x="5775" y="11478"/>
                  </a:cubicBezTo>
                  <a:cubicBezTo>
                    <a:pt x="6894" y="11478"/>
                    <a:pt x="7942" y="10931"/>
                    <a:pt x="8716" y="9919"/>
                  </a:cubicBezTo>
                  <a:cubicBezTo>
                    <a:pt x="9097" y="9430"/>
                    <a:pt x="9382" y="8847"/>
                    <a:pt x="9585" y="8240"/>
                  </a:cubicBezTo>
                  <a:lnTo>
                    <a:pt x="9847" y="8466"/>
                  </a:lnTo>
                  <a:cubicBezTo>
                    <a:pt x="9883" y="8502"/>
                    <a:pt x="9918" y="8561"/>
                    <a:pt x="9918" y="8621"/>
                  </a:cubicBezTo>
                  <a:lnTo>
                    <a:pt x="9752" y="10407"/>
                  </a:lnTo>
                  <a:cubicBezTo>
                    <a:pt x="9740" y="10502"/>
                    <a:pt x="9811" y="10585"/>
                    <a:pt x="9906" y="10585"/>
                  </a:cubicBezTo>
                  <a:lnTo>
                    <a:pt x="9918" y="10585"/>
                  </a:lnTo>
                  <a:cubicBezTo>
                    <a:pt x="10002" y="10585"/>
                    <a:pt x="10085" y="10526"/>
                    <a:pt x="10085" y="10442"/>
                  </a:cubicBezTo>
                  <a:lnTo>
                    <a:pt x="10240" y="8656"/>
                  </a:lnTo>
                  <a:cubicBezTo>
                    <a:pt x="10264" y="8478"/>
                    <a:pt x="10180" y="8311"/>
                    <a:pt x="10061" y="8204"/>
                  </a:cubicBezTo>
                  <a:lnTo>
                    <a:pt x="9692" y="7894"/>
                  </a:lnTo>
                  <a:cubicBezTo>
                    <a:pt x="9823" y="7359"/>
                    <a:pt x="9906" y="6799"/>
                    <a:pt x="9906" y="6216"/>
                  </a:cubicBezTo>
                  <a:cubicBezTo>
                    <a:pt x="9906" y="5870"/>
                    <a:pt x="9871" y="5549"/>
                    <a:pt x="9823" y="5216"/>
                  </a:cubicBezTo>
                  <a:lnTo>
                    <a:pt x="9990" y="5216"/>
                  </a:lnTo>
                  <a:cubicBezTo>
                    <a:pt x="10085" y="5216"/>
                    <a:pt x="10156" y="5275"/>
                    <a:pt x="10180" y="5370"/>
                  </a:cubicBezTo>
                  <a:lnTo>
                    <a:pt x="10442" y="6537"/>
                  </a:lnTo>
                  <a:cubicBezTo>
                    <a:pt x="10466" y="6692"/>
                    <a:pt x="10573" y="6823"/>
                    <a:pt x="10716" y="6894"/>
                  </a:cubicBezTo>
                  <a:lnTo>
                    <a:pt x="11287" y="7180"/>
                  </a:lnTo>
                  <a:cubicBezTo>
                    <a:pt x="11311" y="7192"/>
                    <a:pt x="11335" y="7192"/>
                    <a:pt x="11359" y="7192"/>
                  </a:cubicBezTo>
                  <a:cubicBezTo>
                    <a:pt x="11418" y="7192"/>
                    <a:pt x="11478" y="7168"/>
                    <a:pt x="11514" y="7109"/>
                  </a:cubicBezTo>
                  <a:cubicBezTo>
                    <a:pt x="11573" y="7037"/>
                    <a:pt x="11526" y="6930"/>
                    <a:pt x="11454" y="6882"/>
                  </a:cubicBezTo>
                  <a:lnTo>
                    <a:pt x="10883" y="6597"/>
                  </a:lnTo>
                  <a:cubicBezTo>
                    <a:pt x="10835" y="6573"/>
                    <a:pt x="10787" y="6525"/>
                    <a:pt x="10776" y="6466"/>
                  </a:cubicBezTo>
                  <a:lnTo>
                    <a:pt x="10525" y="5287"/>
                  </a:lnTo>
                  <a:cubicBezTo>
                    <a:pt x="10466" y="5049"/>
                    <a:pt x="10264" y="4870"/>
                    <a:pt x="10002" y="4870"/>
                  </a:cubicBezTo>
                  <a:lnTo>
                    <a:pt x="9787" y="4870"/>
                  </a:lnTo>
                  <a:cubicBezTo>
                    <a:pt x="9680" y="4358"/>
                    <a:pt x="9502" y="3846"/>
                    <a:pt x="9275" y="3382"/>
                  </a:cubicBezTo>
                  <a:cubicBezTo>
                    <a:pt x="9156" y="3132"/>
                    <a:pt x="8918" y="2965"/>
                    <a:pt x="8656" y="2906"/>
                  </a:cubicBezTo>
                  <a:lnTo>
                    <a:pt x="8656" y="2787"/>
                  </a:lnTo>
                  <a:cubicBezTo>
                    <a:pt x="8656" y="2703"/>
                    <a:pt x="8632" y="2596"/>
                    <a:pt x="8620" y="2513"/>
                  </a:cubicBezTo>
                  <a:lnTo>
                    <a:pt x="9192" y="2513"/>
                  </a:lnTo>
                  <a:cubicBezTo>
                    <a:pt x="9347" y="2513"/>
                    <a:pt x="9513" y="2418"/>
                    <a:pt x="9621" y="2287"/>
                  </a:cubicBezTo>
                  <a:lnTo>
                    <a:pt x="10406" y="1179"/>
                  </a:lnTo>
                  <a:cubicBezTo>
                    <a:pt x="10466" y="1108"/>
                    <a:pt x="10442" y="1001"/>
                    <a:pt x="10359" y="941"/>
                  </a:cubicBezTo>
                  <a:cubicBezTo>
                    <a:pt x="10334" y="920"/>
                    <a:pt x="10304" y="911"/>
                    <a:pt x="10274" y="911"/>
                  </a:cubicBezTo>
                  <a:cubicBezTo>
                    <a:pt x="10218" y="911"/>
                    <a:pt x="10159" y="942"/>
                    <a:pt x="10121" y="989"/>
                  </a:cubicBezTo>
                  <a:lnTo>
                    <a:pt x="9335" y="2096"/>
                  </a:lnTo>
                  <a:cubicBezTo>
                    <a:pt x="9311" y="2132"/>
                    <a:pt x="9252" y="2168"/>
                    <a:pt x="9192" y="2168"/>
                  </a:cubicBezTo>
                  <a:lnTo>
                    <a:pt x="8513" y="2168"/>
                  </a:lnTo>
                  <a:cubicBezTo>
                    <a:pt x="8382" y="1834"/>
                    <a:pt x="8132" y="1560"/>
                    <a:pt x="7787" y="1322"/>
                  </a:cubicBezTo>
                  <a:cubicBezTo>
                    <a:pt x="7537" y="1144"/>
                    <a:pt x="7251" y="1001"/>
                    <a:pt x="6942" y="906"/>
                  </a:cubicBezTo>
                  <a:cubicBezTo>
                    <a:pt x="7085" y="786"/>
                    <a:pt x="7204" y="679"/>
                    <a:pt x="7287" y="608"/>
                  </a:cubicBezTo>
                  <a:cubicBezTo>
                    <a:pt x="7442" y="465"/>
                    <a:pt x="7525" y="394"/>
                    <a:pt x="7597" y="370"/>
                  </a:cubicBezTo>
                  <a:cubicBezTo>
                    <a:pt x="7656" y="334"/>
                    <a:pt x="7739" y="334"/>
                    <a:pt x="7942" y="334"/>
                  </a:cubicBezTo>
                  <a:cubicBezTo>
                    <a:pt x="8025" y="334"/>
                    <a:pt x="8097" y="263"/>
                    <a:pt x="8097" y="167"/>
                  </a:cubicBezTo>
                  <a:cubicBezTo>
                    <a:pt x="8097" y="84"/>
                    <a:pt x="8025" y="1"/>
                    <a:pt x="7942" y="1"/>
                  </a:cubicBezTo>
                  <a:cubicBezTo>
                    <a:pt x="7489" y="1"/>
                    <a:pt x="7442" y="24"/>
                    <a:pt x="7073" y="346"/>
                  </a:cubicBezTo>
                  <a:cubicBezTo>
                    <a:pt x="6966" y="441"/>
                    <a:pt x="6751" y="632"/>
                    <a:pt x="6537" y="798"/>
                  </a:cubicBezTo>
                  <a:cubicBezTo>
                    <a:pt x="6299" y="751"/>
                    <a:pt x="6049" y="715"/>
                    <a:pt x="5775" y="715"/>
                  </a:cubicBezTo>
                  <a:cubicBezTo>
                    <a:pt x="5525" y="715"/>
                    <a:pt x="5275" y="751"/>
                    <a:pt x="5037" y="798"/>
                  </a:cubicBezTo>
                  <a:cubicBezTo>
                    <a:pt x="4822" y="632"/>
                    <a:pt x="4608" y="441"/>
                    <a:pt x="4501" y="346"/>
                  </a:cubicBezTo>
                  <a:cubicBezTo>
                    <a:pt x="4108" y="24"/>
                    <a:pt x="4084" y="1"/>
                    <a:pt x="363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16" name="Google Shape;11905;p81">
              <a:extLst>
                <a:ext uri="{FF2B5EF4-FFF2-40B4-BE49-F238E27FC236}">
                  <a16:creationId xmlns:a16="http://schemas.microsoft.com/office/drawing/2014/main" id="{3EDB8728-BDAB-F884-468D-B13C11A2E7D4}"/>
                </a:ext>
              </a:extLst>
            </p:cNvPr>
            <p:cNvSpPr/>
            <p:nvPr/>
          </p:nvSpPr>
          <p:spPr>
            <a:xfrm>
              <a:off x="2061645" y="3093618"/>
              <a:ext cx="51456" cy="51456"/>
            </a:xfrm>
            <a:custGeom>
              <a:avLst/>
              <a:gdLst/>
              <a:ahLst/>
              <a:cxnLst/>
              <a:rect l="l" t="t" r="r" b="b"/>
              <a:pathLst>
                <a:path w="1608" h="1608" extrusionOk="0">
                  <a:moveTo>
                    <a:pt x="810" y="0"/>
                  </a:moveTo>
                  <a:cubicBezTo>
                    <a:pt x="357" y="0"/>
                    <a:pt x="0" y="358"/>
                    <a:pt x="0" y="798"/>
                  </a:cubicBezTo>
                  <a:cubicBezTo>
                    <a:pt x="0" y="1251"/>
                    <a:pt x="357" y="1608"/>
                    <a:pt x="810" y="1608"/>
                  </a:cubicBezTo>
                  <a:cubicBezTo>
                    <a:pt x="1250" y="1608"/>
                    <a:pt x="1608" y="1251"/>
                    <a:pt x="1608" y="798"/>
                  </a:cubicBezTo>
                  <a:cubicBezTo>
                    <a:pt x="1608" y="727"/>
                    <a:pt x="1596" y="655"/>
                    <a:pt x="1584" y="584"/>
                  </a:cubicBezTo>
                  <a:cubicBezTo>
                    <a:pt x="1555" y="508"/>
                    <a:pt x="1496" y="454"/>
                    <a:pt x="1425" y="454"/>
                  </a:cubicBezTo>
                  <a:cubicBezTo>
                    <a:pt x="1407" y="454"/>
                    <a:pt x="1388" y="458"/>
                    <a:pt x="1369" y="465"/>
                  </a:cubicBezTo>
                  <a:cubicBezTo>
                    <a:pt x="1286" y="489"/>
                    <a:pt x="1227" y="584"/>
                    <a:pt x="1250" y="667"/>
                  </a:cubicBezTo>
                  <a:cubicBezTo>
                    <a:pt x="1274" y="715"/>
                    <a:pt x="1274" y="739"/>
                    <a:pt x="1274" y="786"/>
                  </a:cubicBezTo>
                  <a:cubicBezTo>
                    <a:pt x="1274" y="1036"/>
                    <a:pt x="1060" y="1251"/>
                    <a:pt x="810" y="1251"/>
                  </a:cubicBezTo>
                  <a:cubicBezTo>
                    <a:pt x="560" y="1251"/>
                    <a:pt x="345" y="1036"/>
                    <a:pt x="345" y="786"/>
                  </a:cubicBezTo>
                  <a:cubicBezTo>
                    <a:pt x="345" y="536"/>
                    <a:pt x="560" y="322"/>
                    <a:pt x="810" y="322"/>
                  </a:cubicBezTo>
                  <a:cubicBezTo>
                    <a:pt x="893" y="322"/>
                    <a:pt x="976" y="250"/>
                    <a:pt x="976" y="155"/>
                  </a:cubicBezTo>
                  <a:cubicBezTo>
                    <a:pt x="976" y="72"/>
                    <a:pt x="893" y="0"/>
                    <a:pt x="81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17" name="Google Shape;11906;p81">
              <a:extLst>
                <a:ext uri="{FF2B5EF4-FFF2-40B4-BE49-F238E27FC236}">
                  <a16:creationId xmlns:a16="http://schemas.microsoft.com/office/drawing/2014/main" id="{F62A93F3-C058-754C-CE38-A1118B7EAEA9}"/>
                </a:ext>
              </a:extLst>
            </p:cNvPr>
            <p:cNvSpPr/>
            <p:nvPr/>
          </p:nvSpPr>
          <p:spPr>
            <a:xfrm>
              <a:off x="2159565" y="3093618"/>
              <a:ext cx="51456" cy="51456"/>
            </a:xfrm>
            <a:custGeom>
              <a:avLst/>
              <a:gdLst/>
              <a:ahLst/>
              <a:cxnLst/>
              <a:rect l="l" t="t" r="r" b="b"/>
              <a:pathLst>
                <a:path w="1608" h="1608" extrusionOk="0">
                  <a:moveTo>
                    <a:pt x="798" y="0"/>
                  </a:moveTo>
                  <a:cubicBezTo>
                    <a:pt x="357" y="0"/>
                    <a:pt x="0" y="358"/>
                    <a:pt x="0" y="798"/>
                  </a:cubicBezTo>
                  <a:cubicBezTo>
                    <a:pt x="0" y="1251"/>
                    <a:pt x="357" y="1608"/>
                    <a:pt x="798" y="1608"/>
                  </a:cubicBezTo>
                  <a:cubicBezTo>
                    <a:pt x="1250" y="1608"/>
                    <a:pt x="1607" y="1251"/>
                    <a:pt x="1607" y="798"/>
                  </a:cubicBezTo>
                  <a:cubicBezTo>
                    <a:pt x="1607" y="727"/>
                    <a:pt x="1607" y="655"/>
                    <a:pt x="1572" y="584"/>
                  </a:cubicBezTo>
                  <a:cubicBezTo>
                    <a:pt x="1553" y="508"/>
                    <a:pt x="1488" y="454"/>
                    <a:pt x="1420" y="454"/>
                  </a:cubicBezTo>
                  <a:cubicBezTo>
                    <a:pt x="1403" y="454"/>
                    <a:pt x="1386" y="458"/>
                    <a:pt x="1369" y="465"/>
                  </a:cubicBezTo>
                  <a:cubicBezTo>
                    <a:pt x="1274" y="489"/>
                    <a:pt x="1215" y="584"/>
                    <a:pt x="1250" y="667"/>
                  </a:cubicBezTo>
                  <a:cubicBezTo>
                    <a:pt x="1262" y="715"/>
                    <a:pt x="1262" y="739"/>
                    <a:pt x="1262" y="786"/>
                  </a:cubicBezTo>
                  <a:cubicBezTo>
                    <a:pt x="1262" y="1036"/>
                    <a:pt x="1048" y="1251"/>
                    <a:pt x="798" y="1251"/>
                  </a:cubicBezTo>
                  <a:cubicBezTo>
                    <a:pt x="548" y="1251"/>
                    <a:pt x="333" y="1036"/>
                    <a:pt x="333" y="786"/>
                  </a:cubicBezTo>
                  <a:cubicBezTo>
                    <a:pt x="333" y="536"/>
                    <a:pt x="548" y="322"/>
                    <a:pt x="798" y="322"/>
                  </a:cubicBezTo>
                  <a:cubicBezTo>
                    <a:pt x="893" y="322"/>
                    <a:pt x="964" y="250"/>
                    <a:pt x="964" y="155"/>
                  </a:cubicBezTo>
                  <a:cubicBezTo>
                    <a:pt x="964" y="72"/>
                    <a:pt x="893" y="0"/>
                    <a:pt x="79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18" name="Google Shape;11907;p81">
            <a:extLst>
              <a:ext uri="{FF2B5EF4-FFF2-40B4-BE49-F238E27FC236}">
                <a16:creationId xmlns:a16="http://schemas.microsoft.com/office/drawing/2014/main" id="{0D57CEBD-DDF9-5995-CF52-35AA406D7751}"/>
              </a:ext>
            </a:extLst>
          </p:cNvPr>
          <p:cNvGrpSpPr/>
          <p:nvPr/>
        </p:nvGrpSpPr>
        <p:grpSpPr>
          <a:xfrm>
            <a:off x="5299724" y="6642800"/>
            <a:ext cx="734656" cy="654592"/>
            <a:chOff x="2501677" y="2906162"/>
            <a:chExt cx="367328" cy="327296"/>
          </a:xfrm>
          <a:solidFill>
            <a:srgbClr val="00B050"/>
          </a:solidFill>
        </p:grpSpPr>
        <p:sp>
          <p:nvSpPr>
            <p:cNvPr id="219" name="Google Shape;11908;p81">
              <a:extLst>
                <a:ext uri="{FF2B5EF4-FFF2-40B4-BE49-F238E27FC236}">
                  <a16:creationId xmlns:a16="http://schemas.microsoft.com/office/drawing/2014/main" id="{1C1FEEE4-F6BA-1C72-93E7-624BAF8A1D0B}"/>
                </a:ext>
              </a:extLst>
            </p:cNvPr>
            <p:cNvSpPr/>
            <p:nvPr/>
          </p:nvSpPr>
          <p:spPr>
            <a:xfrm>
              <a:off x="2670093" y="3049810"/>
              <a:ext cx="131488" cy="107456"/>
            </a:xfrm>
            <a:custGeom>
              <a:avLst/>
              <a:gdLst/>
              <a:ahLst/>
              <a:cxnLst/>
              <a:rect l="l" t="t" r="r" b="b"/>
              <a:pathLst>
                <a:path w="4109" h="3358" extrusionOk="0">
                  <a:moveTo>
                    <a:pt x="2263" y="0"/>
                  </a:moveTo>
                  <a:cubicBezTo>
                    <a:pt x="1012" y="0"/>
                    <a:pt x="0" y="1012"/>
                    <a:pt x="0" y="2262"/>
                  </a:cubicBezTo>
                  <a:cubicBezTo>
                    <a:pt x="0" y="2346"/>
                    <a:pt x="72" y="2429"/>
                    <a:pt x="155" y="2429"/>
                  </a:cubicBezTo>
                  <a:cubicBezTo>
                    <a:pt x="250" y="2429"/>
                    <a:pt x="322" y="2346"/>
                    <a:pt x="322" y="2262"/>
                  </a:cubicBezTo>
                  <a:cubicBezTo>
                    <a:pt x="322" y="1203"/>
                    <a:pt x="1191" y="345"/>
                    <a:pt x="2239" y="345"/>
                  </a:cubicBezTo>
                  <a:cubicBezTo>
                    <a:pt x="3072" y="345"/>
                    <a:pt x="3751" y="1012"/>
                    <a:pt x="3751" y="1846"/>
                  </a:cubicBezTo>
                  <a:cubicBezTo>
                    <a:pt x="3751" y="2489"/>
                    <a:pt x="3227" y="3024"/>
                    <a:pt x="2572" y="3024"/>
                  </a:cubicBezTo>
                  <a:cubicBezTo>
                    <a:pt x="2084" y="3024"/>
                    <a:pt x="1667" y="2620"/>
                    <a:pt x="1667" y="2108"/>
                  </a:cubicBezTo>
                  <a:cubicBezTo>
                    <a:pt x="1667" y="1727"/>
                    <a:pt x="1977" y="1429"/>
                    <a:pt x="2346" y="1429"/>
                  </a:cubicBezTo>
                  <a:cubicBezTo>
                    <a:pt x="2441" y="1429"/>
                    <a:pt x="2513" y="1357"/>
                    <a:pt x="2513" y="1262"/>
                  </a:cubicBezTo>
                  <a:cubicBezTo>
                    <a:pt x="2513" y="1167"/>
                    <a:pt x="2441" y="1096"/>
                    <a:pt x="2346" y="1096"/>
                  </a:cubicBezTo>
                  <a:cubicBezTo>
                    <a:pt x="1786" y="1096"/>
                    <a:pt x="1322" y="1560"/>
                    <a:pt x="1322" y="2119"/>
                  </a:cubicBezTo>
                  <a:cubicBezTo>
                    <a:pt x="1322" y="2810"/>
                    <a:pt x="1870" y="3358"/>
                    <a:pt x="2560" y="3358"/>
                  </a:cubicBezTo>
                  <a:cubicBezTo>
                    <a:pt x="3394" y="3358"/>
                    <a:pt x="4060" y="2691"/>
                    <a:pt x="4060" y="1858"/>
                  </a:cubicBezTo>
                  <a:cubicBezTo>
                    <a:pt x="4108" y="810"/>
                    <a:pt x="3287" y="0"/>
                    <a:pt x="226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20" name="Google Shape;11909;p81">
              <a:extLst>
                <a:ext uri="{FF2B5EF4-FFF2-40B4-BE49-F238E27FC236}">
                  <a16:creationId xmlns:a16="http://schemas.microsoft.com/office/drawing/2014/main" id="{9175EFC3-08F9-5385-245E-DF76A40A4938}"/>
                </a:ext>
              </a:extLst>
            </p:cNvPr>
            <p:cNvSpPr/>
            <p:nvPr/>
          </p:nvSpPr>
          <p:spPr>
            <a:xfrm>
              <a:off x="2760397" y="3097522"/>
              <a:ext cx="13344" cy="19360"/>
            </a:xfrm>
            <a:custGeom>
              <a:avLst/>
              <a:gdLst/>
              <a:ahLst/>
              <a:cxnLst/>
              <a:rect l="l" t="t" r="r" b="b"/>
              <a:pathLst>
                <a:path w="417" h="605" extrusionOk="0">
                  <a:moveTo>
                    <a:pt x="186" y="1"/>
                  </a:moveTo>
                  <a:cubicBezTo>
                    <a:pt x="164" y="1"/>
                    <a:pt x="142" y="4"/>
                    <a:pt x="119" y="9"/>
                  </a:cubicBezTo>
                  <a:cubicBezTo>
                    <a:pt x="36" y="45"/>
                    <a:pt x="0" y="140"/>
                    <a:pt x="36" y="236"/>
                  </a:cubicBezTo>
                  <a:cubicBezTo>
                    <a:pt x="60" y="295"/>
                    <a:pt x="72" y="367"/>
                    <a:pt x="72" y="438"/>
                  </a:cubicBezTo>
                  <a:cubicBezTo>
                    <a:pt x="72" y="533"/>
                    <a:pt x="155" y="605"/>
                    <a:pt x="238" y="605"/>
                  </a:cubicBezTo>
                  <a:cubicBezTo>
                    <a:pt x="334" y="605"/>
                    <a:pt x="405" y="533"/>
                    <a:pt x="405" y="438"/>
                  </a:cubicBezTo>
                  <a:cubicBezTo>
                    <a:pt x="417" y="319"/>
                    <a:pt x="393" y="200"/>
                    <a:pt x="346" y="105"/>
                  </a:cubicBezTo>
                  <a:cubicBezTo>
                    <a:pt x="318" y="32"/>
                    <a:pt x="256" y="1"/>
                    <a:pt x="18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21" name="Google Shape;11910;p81">
              <a:extLst>
                <a:ext uri="{FF2B5EF4-FFF2-40B4-BE49-F238E27FC236}">
                  <a16:creationId xmlns:a16="http://schemas.microsoft.com/office/drawing/2014/main" id="{0D28387A-292F-2394-2570-7E2433380717}"/>
                </a:ext>
              </a:extLst>
            </p:cNvPr>
            <p:cNvSpPr/>
            <p:nvPr/>
          </p:nvSpPr>
          <p:spPr>
            <a:xfrm>
              <a:off x="2501677" y="2906162"/>
              <a:ext cx="367328" cy="327296"/>
            </a:xfrm>
            <a:custGeom>
              <a:avLst/>
              <a:gdLst/>
              <a:ahLst/>
              <a:cxnLst/>
              <a:rect l="l" t="t" r="r" b="b"/>
              <a:pathLst>
                <a:path w="11479" h="10228" extrusionOk="0">
                  <a:moveTo>
                    <a:pt x="703" y="346"/>
                  </a:moveTo>
                  <a:cubicBezTo>
                    <a:pt x="811" y="346"/>
                    <a:pt x="894" y="441"/>
                    <a:pt x="894" y="548"/>
                  </a:cubicBezTo>
                  <a:cubicBezTo>
                    <a:pt x="894" y="643"/>
                    <a:pt x="811" y="739"/>
                    <a:pt x="703" y="739"/>
                  </a:cubicBezTo>
                  <a:cubicBezTo>
                    <a:pt x="596" y="739"/>
                    <a:pt x="513" y="643"/>
                    <a:pt x="513" y="548"/>
                  </a:cubicBezTo>
                  <a:cubicBezTo>
                    <a:pt x="513" y="441"/>
                    <a:pt x="596" y="346"/>
                    <a:pt x="703" y="346"/>
                  </a:cubicBezTo>
                  <a:close/>
                  <a:moveTo>
                    <a:pt x="2144" y="346"/>
                  </a:moveTo>
                  <a:cubicBezTo>
                    <a:pt x="2251" y="346"/>
                    <a:pt x="2335" y="441"/>
                    <a:pt x="2335" y="536"/>
                  </a:cubicBezTo>
                  <a:cubicBezTo>
                    <a:pt x="2335" y="643"/>
                    <a:pt x="2251" y="739"/>
                    <a:pt x="2144" y="739"/>
                  </a:cubicBezTo>
                  <a:cubicBezTo>
                    <a:pt x="2049" y="739"/>
                    <a:pt x="1954" y="643"/>
                    <a:pt x="1954" y="536"/>
                  </a:cubicBezTo>
                  <a:cubicBezTo>
                    <a:pt x="1954" y="441"/>
                    <a:pt x="2037" y="346"/>
                    <a:pt x="2144" y="346"/>
                  </a:cubicBezTo>
                  <a:close/>
                  <a:moveTo>
                    <a:pt x="7240" y="2167"/>
                  </a:moveTo>
                  <a:cubicBezTo>
                    <a:pt x="9395" y="2167"/>
                    <a:pt x="11145" y="3918"/>
                    <a:pt x="11145" y="6085"/>
                  </a:cubicBezTo>
                  <a:cubicBezTo>
                    <a:pt x="11145" y="7787"/>
                    <a:pt x="9764" y="9168"/>
                    <a:pt x="8050" y="9168"/>
                  </a:cubicBezTo>
                  <a:cubicBezTo>
                    <a:pt x="7514" y="9168"/>
                    <a:pt x="7014" y="9013"/>
                    <a:pt x="6597" y="8680"/>
                  </a:cubicBezTo>
                  <a:cubicBezTo>
                    <a:pt x="6180" y="8371"/>
                    <a:pt x="5883" y="7942"/>
                    <a:pt x="5716" y="7454"/>
                  </a:cubicBezTo>
                  <a:cubicBezTo>
                    <a:pt x="5692" y="7370"/>
                    <a:pt x="5633" y="7335"/>
                    <a:pt x="5561" y="7335"/>
                  </a:cubicBezTo>
                  <a:cubicBezTo>
                    <a:pt x="5537" y="7335"/>
                    <a:pt x="5525" y="7335"/>
                    <a:pt x="5513" y="7347"/>
                  </a:cubicBezTo>
                  <a:cubicBezTo>
                    <a:pt x="5418" y="7370"/>
                    <a:pt x="5383" y="7466"/>
                    <a:pt x="5406" y="7549"/>
                  </a:cubicBezTo>
                  <a:cubicBezTo>
                    <a:pt x="5454" y="7692"/>
                    <a:pt x="5502" y="7823"/>
                    <a:pt x="5561" y="7942"/>
                  </a:cubicBezTo>
                  <a:cubicBezTo>
                    <a:pt x="5190" y="8141"/>
                    <a:pt x="4851" y="8237"/>
                    <a:pt x="4541" y="8237"/>
                  </a:cubicBezTo>
                  <a:cubicBezTo>
                    <a:pt x="4314" y="8237"/>
                    <a:pt x="4103" y="8186"/>
                    <a:pt x="3906" y="8085"/>
                  </a:cubicBezTo>
                  <a:cubicBezTo>
                    <a:pt x="3347" y="7787"/>
                    <a:pt x="3097" y="7168"/>
                    <a:pt x="3073" y="6823"/>
                  </a:cubicBezTo>
                  <a:cubicBezTo>
                    <a:pt x="2930" y="5573"/>
                    <a:pt x="3323" y="4358"/>
                    <a:pt x="4120" y="3477"/>
                  </a:cubicBezTo>
                  <a:cubicBezTo>
                    <a:pt x="4906" y="2620"/>
                    <a:pt x="6002" y="2167"/>
                    <a:pt x="7240" y="2167"/>
                  </a:cubicBezTo>
                  <a:close/>
                  <a:moveTo>
                    <a:pt x="1430" y="2703"/>
                  </a:moveTo>
                  <a:cubicBezTo>
                    <a:pt x="1834" y="2703"/>
                    <a:pt x="2156" y="3025"/>
                    <a:pt x="2156" y="3429"/>
                  </a:cubicBezTo>
                  <a:lnTo>
                    <a:pt x="2156" y="5763"/>
                  </a:lnTo>
                  <a:cubicBezTo>
                    <a:pt x="2156" y="6180"/>
                    <a:pt x="2370" y="6573"/>
                    <a:pt x="2716" y="6811"/>
                  </a:cubicBezTo>
                  <a:lnTo>
                    <a:pt x="2716" y="6882"/>
                  </a:lnTo>
                  <a:cubicBezTo>
                    <a:pt x="2751" y="7299"/>
                    <a:pt x="3049" y="8061"/>
                    <a:pt x="3728" y="8418"/>
                  </a:cubicBezTo>
                  <a:cubicBezTo>
                    <a:pt x="3978" y="8549"/>
                    <a:pt x="4240" y="8609"/>
                    <a:pt x="4501" y="8609"/>
                  </a:cubicBezTo>
                  <a:cubicBezTo>
                    <a:pt x="4942" y="8609"/>
                    <a:pt x="5359" y="8442"/>
                    <a:pt x="5704" y="8263"/>
                  </a:cubicBezTo>
                  <a:cubicBezTo>
                    <a:pt x="5883" y="8549"/>
                    <a:pt x="6109" y="8787"/>
                    <a:pt x="6371" y="8990"/>
                  </a:cubicBezTo>
                  <a:cubicBezTo>
                    <a:pt x="6859" y="9347"/>
                    <a:pt x="7430" y="9549"/>
                    <a:pt x="8038" y="9549"/>
                  </a:cubicBezTo>
                  <a:cubicBezTo>
                    <a:pt x="8704" y="9549"/>
                    <a:pt x="9323" y="9359"/>
                    <a:pt x="9859" y="9025"/>
                  </a:cubicBezTo>
                  <a:lnTo>
                    <a:pt x="10705" y="9585"/>
                  </a:lnTo>
                  <a:cubicBezTo>
                    <a:pt x="10752" y="9621"/>
                    <a:pt x="10776" y="9680"/>
                    <a:pt x="10776" y="9740"/>
                  </a:cubicBezTo>
                  <a:cubicBezTo>
                    <a:pt x="10800" y="9811"/>
                    <a:pt x="10705" y="9906"/>
                    <a:pt x="10597" y="9906"/>
                  </a:cubicBezTo>
                  <a:lnTo>
                    <a:pt x="4478" y="9906"/>
                  </a:lnTo>
                  <a:cubicBezTo>
                    <a:pt x="2596" y="9906"/>
                    <a:pt x="1061" y="8371"/>
                    <a:pt x="1061" y="6477"/>
                  </a:cubicBezTo>
                  <a:lnTo>
                    <a:pt x="1061" y="4477"/>
                  </a:lnTo>
                  <a:cubicBezTo>
                    <a:pt x="1120" y="4489"/>
                    <a:pt x="1180" y="4489"/>
                    <a:pt x="1251" y="4489"/>
                  </a:cubicBezTo>
                  <a:cubicBezTo>
                    <a:pt x="1346" y="4489"/>
                    <a:pt x="1418" y="4418"/>
                    <a:pt x="1418" y="4322"/>
                  </a:cubicBezTo>
                  <a:cubicBezTo>
                    <a:pt x="1418" y="4239"/>
                    <a:pt x="1346" y="4156"/>
                    <a:pt x="1251" y="4156"/>
                  </a:cubicBezTo>
                  <a:cubicBezTo>
                    <a:pt x="751" y="4156"/>
                    <a:pt x="346" y="3763"/>
                    <a:pt x="346" y="3251"/>
                  </a:cubicBezTo>
                  <a:lnTo>
                    <a:pt x="346" y="3072"/>
                  </a:lnTo>
                  <a:cubicBezTo>
                    <a:pt x="346" y="2870"/>
                    <a:pt x="513" y="2703"/>
                    <a:pt x="715" y="2703"/>
                  </a:cubicBezTo>
                  <a:close/>
                  <a:moveTo>
                    <a:pt x="715" y="0"/>
                  </a:moveTo>
                  <a:cubicBezTo>
                    <a:pt x="418" y="0"/>
                    <a:pt x="203" y="239"/>
                    <a:pt x="203" y="524"/>
                  </a:cubicBezTo>
                  <a:cubicBezTo>
                    <a:pt x="203" y="810"/>
                    <a:pt x="418" y="1036"/>
                    <a:pt x="691" y="1048"/>
                  </a:cubicBezTo>
                  <a:lnTo>
                    <a:pt x="953" y="2322"/>
                  </a:lnTo>
                  <a:lnTo>
                    <a:pt x="715" y="2322"/>
                  </a:lnTo>
                  <a:cubicBezTo>
                    <a:pt x="334" y="2322"/>
                    <a:pt x="1" y="2644"/>
                    <a:pt x="1" y="3037"/>
                  </a:cubicBezTo>
                  <a:lnTo>
                    <a:pt x="1" y="3215"/>
                  </a:lnTo>
                  <a:cubicBezTo>
                    <a:pt x="1" y="3727"/>
                    <a:pt x="299" y="4156"/>
                    <a:pt x="715" y="4358"/>
                  </a:cubicBezTo>
                  <a:lnTo>
                    <a:pt x="715" y="6466"/>
                  </a:lnTo>
                  <a:cubicBezTo>
                    <a:pt x="715" y="8549"/>
                    <a:pt x="2418" y="10228"/>
                    <a:pt x="4478" y="10228"/>
                  </a:cubicBezTo>
                  <a:lnTo>
                    <a:pt x="10597" y="10228"/>
                  </a:lnTo>
                  <a:cubicBezTo>
                    <a:pt x="10883" y="10228"/>
                    <a:pt x="11121" y="9990"/>
                    <a:pt x="11121" y="9716"/>
                  </a:cubicBezTo>
                  <a:cubicBezTo>
                    <a:pt x="11121" y="9549"/>
                    <a:pt x="11038" y="9383"/>
                    <a:pt x="10895" y="9299"/>
                  </a:cubicBezTo>
                  <a:lnTo>
                    <a:pt x="10157" y="8799"/>
                  </a:lnTo>
                  <a:cubicBezTo>
                    <a:pt x="10955" y="8180"/>
                    <a:pt x="11479" y="7192"/>
                    <a:pt x="11479" y="6096"/>
                  </a:cubicBezTo>
                  <a:cubicBezTo>
                    <a:pt x="11479" y="3739"/>
                    <a:pt x="9574" y="1834"/>
                    <a:pt x="7216" y="1834"/>
                  </a:cubicBezTo>
                  <a:cubicBezTo>
                    <a:pt x="5894" y="1834"/>
                    <a:pt x="4704" y="2346"/>
                    <a:pt x="3859" y="3251"/>
                  </a:cubicBezTo>
                  <a:cubicBezTo>
                    <a:pt x="3108" y="4072"/>
                    <a:pt x="2692" y="5168"/>
                    <a:pt x="2680" y="6335"/>
                  </a:cubicBezTo>
                  <a:cubicBezTo>
                    <a:pt x="2549" y="6168"/>
                    <a:pt x="2477" y="5977"/>
                    <a:pt x="2477" y="5751"/>
                  </a:cubicBezTo>
                  <a:lnTo>
                    <a:pt x="2477" y="3418"/>
                  </a:lnTo>
                  <a:cubicBezTo>
                    <a:pt x="2477" y="3001"/>
                    <a:pt x="2215" y="2632"/>
                    <a:pt x="1882" y="2453"/>
                  </a:cubicBezTo>
                  <a:lnTo>
                    <a:pt x="2156" y="1060"/>
                  </a:lnTo>
                  <a:cubicBezTo>
                    <a:pt x="2442" y="1048"/>
                    <a:pt x="2656" y="810"/>
                    <a:pt x="2656" y="548"/>
                  </a:cubicBezTo>
                  <a:cubicBezTo>
                    <a:pt x="2656" y="251"/>
                    <a:pt x="2418" y="24"/>
                    <a:pt x="2132" y="24"/>
                  </a:cubicBezTo>
                  <a:cubicBezTo>
                    <a:pt x="1834" y="24"/>
                    <a:pt x="1608" y="262"/>
                    <a:pt x="1608" y="548"/>
                  </a:cubicBezTo>
                  <a:cubicBezTo>
                    <a:pt x="1608" y="727"/>
                    <a:pt x="1703" y="882"/>
                    <a:pt x="1846" y="977"/>
                  </a:cubicBezTo>
                  <a:lnTo>
                    <a:pt x="1561" y="2358"/>
                  </a:lnTo>
                  <a:cubicBezTo>
                    <a:pt x="1525" y="2358"/>
                    <a:pt x="1477" y="2346"/>
                    <a:pt x="1418" y="2346"/>
                  </a:cubicBezTo>
                  <a:lnTo>
                    <a:pt x="1287" y="2346"/>
                  </a:lnTo>
                  <a:lnTo>
                    <a:pt x="1001" y="977"/>
                  </a:lnTo>
                  <a:cubicBezTo>
                    <a:pt x="1144" y="882"/>
                    <a:pt x="1239" y="715"/>
                    <a:pt x="1239" y="524"/>
                  </a:cubicBezTo>
                  <a:cubicBezTo>
                    <a:pt x="1239" y="227"/>
                    <a:pt x="1001" y="0"/>
                    <a:pt x="71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222" name="Google Shape;11911;p81">
            <a:extLst>
              <a:ext uri="{FF2B5EF4-FFF2-40B4-BE49-F238E27FC236}">
                <a16:creationId xmlns:a16="http://schemas.microsoft.com/office/drawing/2014/main" id="{62D4F7A2-197E-D463-A384-BB6CAFBE5113}"/>
              </a:ext>
            </a:extLst>
          </p:cNvPr>
          <p:cNvSpPr/>
          <p:nvPr/>
        </p:nvSpPr>
        <p:spPr>
          <a:xfrm>
            <a:off x="7492044" y="6689264"/>
            <a:ext cx="737664" cy="563200"/>
          </a:xfrm>
          <a:custGeom>
            <a:avLst/>
            <a:gdLst/>
            <a:ahLst/>
            <a:cxnLst/>
            <a:rect l="l" t="t" r="r" b="b"/>
            <a:pathLst>
              <a:path w="11526" h="8800" extrusionOk="0">
                <a:moveTo>
                  <a:pt x="5787" y="3215"/>
                </a:moveTo>
                <a:cubicBezTo>
                  <a:pt x="5894" y="3215"/>
                  <a:pt x="5977" y="3299"/>
                  <a:pt x="5977" y="3406"/>
                </a:cubicBezTo>
                <a:cubicBezTo>
                  <a:pt x="5977" y="3501"/>
                  <a:pt x="5894" y="3596"/>
                  <a:pt x="5787" y="3596"/>
                </a:cubicBezTo>
                <a:cubicBezTo>
                  <a:pt x="5679" y="3596"/>
                  <a:pt x="5596" y="3501"/>
                  <a:pt x="5596" y="3406"/>
                </a:cubicBezTo>
                <a:cubicBezTo>
                  <a:pt x="5596" y="3299"/>
                  <a:pt x="5679" y="3215"/>
                  <a:pt x="5787" y="3215"/>
                </a:cubicBezTo>
                <a:close/>
                <a:moveTo>
                  <a:pt x="10632" y="346"/>
                </a:moveTo>
                <a:cubicBezTo>
                  <a:pt x="10894" y="346"/>
                  <a:pt x="11049" y="394"/>
                  <a:pt x="11133" y="489"/>
                </a:cubicBezTo>
                <a:cubicBezTo>
                  <a:pt x="11192" y="537"/>
                  <a:pt x="11192" y="620"/>
                  <a:pt x="11192" y="703"/>
                </a:cubicBezTo>
                <a:cubicBezTo>
                  <a:pt x="11192" y="858"/>
                  <a:pt x="11049" y="1084"/>
                  <a:pt x="10918" y="1334"/>
                </a:cubicBezTo>
                <a:lnTo>
                  <a:pt x="10787" y="1560"/>
                </a:lnTo>
                <a:cubicBezTo>
                  <a:pt x="10656" y="1346"/>
                  <a:pt x="10394" y="1096"/>
                  <a:pt x="9942" y="953"/>
                </a:cubicBezTo>
                <a:cubicBezTo>
                  <a:pt x="9922" y="945"/>
                  <a:pt x="9902" y="941"/>
                  <a:pt x="9882" y="941"/>
                </a:cubicBezTo>
                <a:cubicBezTo>
                  <a:pt x="9817" y="941"/>
                  <a:pt x="9755" y="982"/>
                  <a:pt x="9728" y="1037"/>
                </a:cubicBezTo>
                <a:cubicBezTo>
                  <a:pt x="9680" y="1132"/>
                  <a:pt x="9728" y="1227"/>
                  <a:pt x="9835" y="1275"/>
                </a:cubicBezTo>
                <a:cubicBezTo>
                  <a:pt x="10442" y="1489"/>
                  <a:pt x="10597" y="1882"/>
                  <a:pt x="10609" y="1941"/>
                </a:cubicBezTo>
                <a:cubicBezTo>
                  <a:pt x="10418" y="2394"/>
                  <a:pt x="10299" y="2894"/>
                  <a:pt x="10490" y="3477"/>
                </a:cubicBezTo>
                <a:cubicBezTo>
                  <a:pt x="10501" y="3537"/>
                  <a:pt x="10501" y="3585"/>
                  <a:pt x="10454" y="3632"/>
                </a:cubicBezTo>
                <a:cubicBezTo>
                  <a:pt x="10192" y="3977"/>
                  <a:pt x="8823" y="4108"/>
                  <a:pt x="8239" y="4132"/>
                </a:cubicBezTo>
                <a:cubicBezTo>
                  <a:pt x="7799" y="4156"/>
                  <a:pt x="7376" y="4165"/>
                  <a:pt x="7041" y="4165"/>
                </a:cubicBezTo>
                <a:cubicBezTo>
                  <a:pt x="6706" y="4165"/>
                  <a:pt x="6459" y="4156"/>
                  <a:pt x="6370" y="4144"/>
                </a:cubicBezTo>
                <a:cubicBezTo>
                  <a:pt x="6346" y="4108"/>
                  <a:pt x="6334" y="4073"/>
                  <a:pt x="6322" y="4037"/>
                </a:cubicBezTo>
                <a:cubicBezTo>
                  <a:pt x="6310" y="4025"/>
                  <a:pt x="6322" y="3966"/>
                  <a:pt x="6322" y="3966"/>
                </a:cubicBezTo>
                <a:cubicBezTo>
                  <a:pt x="6346" y="3835"/>
                  <a:pt x="6763" y="2906"/>
                  <a:pt x="7525" y="2037"/>
                </a:cubicBezTo>
                <a:cubicBezTo>
                  <a:pt x="7763" y="1751"/>
                  <a:pt x="8061" y="1465"/>
                  <a:pt x="8406" y="1203"/>
                </a:cubicBezTo>
                <a:cubicBezTo>
                  <a:pt x="8692" y="1156"/>
                  <a:pt x="8954" y="1156"/>
                  <a:pt x="9192" y="1156"/>
                </a:cubicBezTo>
                <a:cubicBezTo>
                  <a:pt x="9287" y="1156"/>
                  <a:pt x="9370" y="1096"/>
                  <a:pt x="9370" y="1001"/>
                </a:cubicBezTo>
                <a:cubicBezTo>
                  <a:pt x="9382" y="918"/>
                  <a:pt x="9311" y="822"/>
                  <a:pt x="9204" y="822"/>
                </a:cubicBezTo>
                <a:lnTo>
                  <a:pt x="8954" y="822"/>
                </a:lnTo>
                <a:cubicBezTo>
                  <a:pt x="9442" y="548"/>
                  <a:pt x="10013" y="346"/>
                  <a:pt x="10632" y="346"/>
                </a:cubicBezTo>
                <a:close/>
                <a:moveTo>
                  <a:pt x="917" y="334"/>
                </a:moveTo>
                <a:cubicBezTo>
                  <a:pt x="1548" y="334"/>
                  <a:pt x="2108" y="537"/>
                  <a:pt x="2596" y="810"/>
                </a:cubicBezTo>
                <a:lnTo>
                  <a:pt x="2358" y="810"/>
                </a:lnTo>
                <a:cubicBezTo>
                  <a:pt x="2274" y="810"/>
                  <a:pt x="2191" y="894"/>
                  <a:pt x="2191" y="989"/>
                </a:cubicBezTo>
                <a:cubicBezTo>
                  <a:pt x="2191" y="1084"/>
                  <a:pt x="2286" y="1156"/>
                  <a:pt x="2381" y="1156"/>
                </a:cubicBezTo>
                <a:cubicBezTo>
                  <a:pt x="2438" y="1153"/>
                  <a:pt x="2495" y="1151"/>
                  <a:pt x="2554" y="1151"/>
                </a:cubicBezTo>
                <a:cubicBezTo>
                  <a:pt x="2745" y="1151"/>
                  <a:pt x="2949" y="1167"/>
                  <a:pt x="3167" y="1203"/>
                </a:cubicBezTo>
                <a:cubicBezTo>
                  <a:pt x="3501" y="1465"/>
                  <a:pt x="3798" y="1763"/>
                  <a:pt x="4036" y="2037"/>
                </a:cubicBezTo>
                <a:cubicBezTo>
                  <a:pt x="4798" y="2918"/>
                  <a:pt x="5227" y="3823"/>
                  <a:pt x="5251" y="3966"/>
                </a:cubicBezTo>
                <a:lnTo>
                  <a:pt x="5251" y="4061"/>
                </a:lnTo>
                <a:cubicBezTo>
                  <a:pt x="5227" y="4085"/>
                  <a:pt x="5215" y="4120"/>
                  <a:pt x="5203" y="4168"/>
                </a:cubicBezTo>
                <a:cubicBezTo>
                  <a:pt x="5120" y="4168"/>
                  <a:pt x="4867" y="4174"/>
                  <a:pt x="4525" y="4174"/>
                </a:cubicBezTo>
                <a:cubicBezTo>
                  <a:pt x="4182" y="4174"/>
                  <a:pt x="3751" y="4168"/>
                  <a:pt x="3310" y="4144"/>
                </a:cubicBezTo>
                <a:cubicBezTo>
                  <a:pt x="2751" y="4085"/>
                  <a:pt x="1369" y="3966"/>
                  <a:pt x="1096" y="3608"/>
                </a:cubicBezTo>
                <a:cubicBezTo>
                  <a:pt x="1072" y="3573"/>
                  <a:pt x="1048" y="3525"/>
                  <a:pt x="1072" y="3465"/>
                </a:cubicBezTo>
                <a:cubicBezTo>
                  <a:pt x="1262" y="2894"/>
                  <a:pt x="1143" y="2382"/>
                  <a:pt x="953" y="1930"/>
                </a:cubicBezTo>
                <a:cubicBezTo>
                  <a:pt x="965" y="1870"/>
                  <a:pt x="1096" y="1465"/>
                  <a:pt x="1727" y="1263"/>
                </a:cubicBezTo>
                <a:cubicBezTo>
                  <a:pt x="1798" y="1227"/>
                  <a:pt x="1858" y="1156"/>
                  <a:pt x="1846" y="1072"/>
                </a:cubicBezTo>
                <a:cubicBezTo>
                  <a:pt x="1825" y="981"/>
                  <a:pt x="1753" y="924"/>
                  <a:pt x="1666" y="924"/>
                </a:cubicBezTo>
                <a:cubicBezTo>
                  <a:pt x="1651" y="924"/>
                  <a:pt x="1635" y="926"/>
                  <a:pt x="1619" y="929"/>
                </a:cubicBezTo>
                <a:cubicBezTo>
                  <a:pt x="1155" y="1084"/>
                  <a:pt x="905" y="1346"/>
                  <a:pt x="774" y="1549"/>
                </a:cubicBezTo>
                <a:lnTo>
                  <a:pt x="631" y="1322"/>
                </a:lnTo>
                <a:cubicBezTo>
                  <a:pt x="500" y="1072"/>
                  <a:pt x="369" y="846"/>
                  <a:pt x="369" y="691"/>
                </a:cubicBezTo>
                <a:cubicBezTo>
                  <a:pt x="369" y="620"/>
                  <a:pt x="369" y="537"/>
                  <a:pt x="429" y="477"/>
                </a:cubicBezTo>
                <a:cubicBezTo>
                  <a:pt x="500" y="382"/>
                  <a:pt x="667" y="334"/>
                  <a:pt x="917" y="334"/>
                </a:cubicBezTo>
                <a:close/>
                <a:moveTo>
                  <a:pt x="6680" y="4478"/>
                </a:moveTo>
                <a:lnTo>
                  <a:pt x="8751" y="5716"/>
                </a:lnTo>
                <a:lnTo>
                  <a:pt x="8751" y="5716"/>
                </a:lnTo>
                <a:lnTo>
                  <a:pt x="7108" y="5609"/>
                </a:lnTo>
                <a:lnTo>
                  <a:pt x="6501" y="4870"/>
                </a:lnTo>
                <a:lnTo>
                  <a:pt x="6453" y="4478"/>
                </a:lnTo>
                <a:close/>
                <a:moveTo>
                  <a:pt x="5120" y="4478"/>
                </a:moveTo>
                <a:cubicBezTo>
                  <a:pt x="5096" y="4597"/>
                  <a:pt x="5084" y="4728"/>
                  <a:pt x="5072" y="4882"/>
                </a:cubicBezTo>
                <a:lnTo>
                  <a:pt x="4441" y="5609"/>
                </a:lnTo>
                <a:lnTo>
                  <a:pt x="2810" y="5716"/>
                </a:lnTo>
                <a:lnTo>
                  <a:pt x="4882" y="4478"/>
                </a:lnTo>
                <a:close/>
                <a:moveTo>
                  <a:pt x="2322" y="4358"/>
                </a:moveTo>
                <a:cubicBezTo>
                  <a:pt x="2596" y="4394"/>
                  <a:pt x="2929" y="4430"/>
                  <a:pt x="3298" y="4442"/>
                </a:cubicBezTo>
                <a:cubicBezTo>
                  <a:pt x="3632" y="4466"/>
                  <a:pt x="3941" y="4478"/>
                  <a:pt x="4227" y="4478"/>
                </a:cubicBezTo>
                <a:lnTo>
                  <a:pt x="2060" y="5751"/>
                </a:lnTo>
                <a:lnTo>
                  <a:pt x="1381" y="5799"/>
                </a:lnTo>
                <a:cubicBezTo>
                  <a:pt x="1453" y="5275"/>
                  <a:pt x="1786" y="4775"/>
                  <a:pt x="2322" y="4358"/>
                </a:cubicBezTo>
                <a:close/>
                <a:moveTo>
                  <a:pt x="9239" y="4370"/>
                </a:moveTo>
                <a:cubicBezTo>
                  <a:pt x="9787" y="4775"/>
                  <a:pt x="10097" y="5275"/>
                  <a:pt x="10180" y="5811"/>
                </a:cubicBezTo>
                <a:lnTo>
                  <a:pt x="9489" y="5775"/>
                </a:lnTo>
                <a:lnTo>
                  <a:pt x="7334" y="4489"/>
                </a:lnTo>
                <a:cubicBezTo>
                  <a:pt x="7620" y="4489"/>
                  <a:pt x="7930" y="4478"/>
                  <a:pt x="8251" y="4466"/>
                </a:cubicBezTo>
                <a:cubicBezTo>
                  <a:pt x="8632" y="4442"/>
                  <a:pt x="8954" y="4418"/>
                  <a:pt x="9239" y="4370"/>
                </a:cubicBezTo>
                <a:close/>
                <a:moveTo>
                  <a:pt x="5787" y="3942"/>
                </a:moveTo>
                <a:cubicBezTo>
                  <a:pt x="5846" y="3942"/>
                  <a:pt x="5953" y="4025"/>
                  <a:pt x="6013" y="4180"/>
                </a:cubicBezTo>
                <a:cubicBezTo>
                  <a:pt x="6096" y="4370"/>
                  <a:pt x="6156" y="4656"/>
                  <a:pt x="6156" y="4930"/>
                </a:cubicBezTo>
                <a:cubicBezTo>
                  <a:pt x="6156" y="5216"/>
                  <a:pt x="6108" y="5501"/>
                  <a:pt x="6013" y="5692"/>
                </a:cubicBezTo>
                <a:cubicBezTo>
                  <a:pt x="5953" y="5847"/>
                  <a:pt x="5858" y="5930"/>
                  <a:pt x="5787" y="5930"/>
                </a:cubicBezTo>
                <a:cubicBezTo>
                  <a:pt x="5715" y="5930"/>
                  <a:pt x="5620" y="5847"/>
                  <a:pt x="5560" y="5692"/>
                </a:cubicBezTo>
                <a:cubicBezTo>
                  <a:pt x="5477" y="5501"/>
                  <a:pt x="5418" y="5216"/>
                  <a:pt x="5418" y="4930"/>
                </a:cubicBezTo>
                <a:cubicBezTo>
                  <a:pt x="5418" y="4656"/>
                  <a:pt x="5453" y="4370"/>
                  <a:pt x="5560" y="4180"/>
                </a:cubicBezTo>
                <a:cubicBezTo>
                  <a:pt x="5632" y="4025"/>
                  <a:pt x="5727" y="3942"/>
                  <a:pt x="5787" y="3942"/>
                </a:cubicBezTo>
                <a:close/>
                <a:moveTo>
                  <a:pt x="5096" y="5370"/>
                </a:moveTo>
                <a:cubicBezTo>
                  <a:pt x="5179" y="5787"/>
                  <a:pt x="5334" y="6097"/>
                  <a:pt x="5548" y="6216"/>
                </a:cubicBezTo>
                <a:cubicBezTo>
                  <a:pt x="5477" y="6442"/>
                  <a:pt x="5298" y="6859"/>
                  <a:pt x="5084" y="7275"/>
                </a:cubicBezTo>
                <a:cubicBezTo>
                  <a:pt x="4906" y="7633"/>
                  <a:pt x="4739" y="7895"/>
                  <a:pt x="4584" y="8109"/>
                </a:cubicBezTo>
                <a:cubicBezTo>
                  <a:pt x="4358" y="8407"/>
                  <a:pt x="4203" y="8442"/>
                  <a:pt x="4144" y="8466"/>
                </a:cubicBezTo>
                <a:cubicBezTo>
                  <a:pt x="4068" y="8471"/>
                  <a:pt x="3994" y="8474"/>
                  <a:pt x="3920" y="8474"/>
                </a:cubicBezTo>
                <a:cubicBezTo>
                  <a:pt x="3493" y="8474"/>
                  <a:pt x="3094" y="8384"/>
                  <a:pt x="2739" y="8180"/>
                </a:cubicBezTo>
                <a:lnTo>
                  <a:pt x="2977" y="7895"/>
                </a:lnTo>
                <a:cubicBezTo>
                  <a:pt x="3036" y="7823"/>
                  <a:pt x="3012" y="7716"/>
                  <a:pt x="2953" y="7656"/>
                </a:cubicBezTo>
                <a:cubicBezTo>
                  <a:pt x="2924" y="7632"/>
                  <a:pt x="2889" y="7622"/>
                  <a:pt x="2854" y="7622"/>
                </a:cubicBezTo>
                <a:cubicBezTo>
                  <a:pt x="2803" y="7622"/>
                  <a:pt x="2750" y="7645"/>
                  <a:pt x="2715" y="7680"/>
                </a:cubicBezTo>
                <a:lnTo>
                  <a:pt x="2453" y="7990"/>
                </a:lnTo>
                <a:cubicBezTo>
                  <a:pt x="2215" y="7811"/>
                  <a:pt x="1989" y="7573"/>
                  <a:pt x="1786" y="7275"/>
                </a:cubicBezTo>
                <a:cubicBezTo>
                  <a:pt x="1524" y="6918"/>
                  <a:pt x="1393" y="6525"/>
                  <a:pt x="1369" y="6156"/>
                </a:cubicBezTo>
                <a:lnTo>
                  <a:pt x="4144" y="5978"/>
                </a:lnTo>
                <a:lnTo>
                  <a:pt x="3179" y="7121"/>
                </a:lnTo>
                <a:cubicBezTo>
                  <a:pt x="3120" y="7204"/>
                  <a:pt x="3132" y="7299"/>
                  <a:pt x="3191" y="7359"/>
                </a:cubicBezTo>
                <a:cubicBezTo>
                  <a:pt x="3227" y="7395"/>
                  <a:pt x="3274" y="7406"/>
                  <a:pt x="3298" y="7406"/>
                </a:cubicBezTo>
                <a:cubicBezTo>
                  <a:pt x="3346" y="7406"/>
                  <a:pt x="3393" y="7395"/>
                  <a:pt x="3429" y="7347"/>
                </a:cubicBezTo>
                <a:lnTo>
                  <a:pt x="5096" y="5370"/>
                </a:lnTo>
                <a:close/>
                <a:moveTo>
                  <a:pt x="6465" y="5370"/>
                </a:moveTo>
                <a:lnTo>
                  <a:pt x="8132" y="7335"/>
                </a:lnTo>
                <a:cubicBezTo>
                  <a:pt x="8168" y="7371"/>
                  <a:pt x="8215" y="7395"/>
                  <a:pt x="8275" y="7395"/>
                </a:cubicBezTo>
                <a:cubicBezTo>
                  <a:pt x="8311" y="7395"/>
                  <a:pt x="8346" y="7371"/>
                  <a:pt x="8370" y="7347"/>
                </a:cubicBezTo>
                <a:cubicBezTo>
                  <a:pt x="8454" y="7287"/>
                  <a:pt x="8454" y="7180"/>
                  <a:pt x="8394" y="7109"/>
                </a:cubicBezTo>
                <a:lnTo>
                  <a:pt x="7418" y="5966"/>
                </a:lnTo>
                <a:lnTo>
                  <a:pt x="10204" y="6144"/>
                </a:lnTo>
                <a:cubicBezTo>
                  <a:pt x="10180" y="6513"/>
                  <a:pt x="10037" y="6906"/>
                  <a:pt x="9787" y="7275"/>
                </a:cubicBezTo>
                <a:cubicBezTo>
                  <a:pt x="9585" y="7573"/>
                  <a:pt x="9358" y="7811"/>
                  <a:pt x="9120" y="7990"/>
                </a:cubicBezTo>
                <a:lnTo>
                  <a:pt x="8847" y="7668"/>
                </a:lnTo>
                <a:cubicBezTo>
                  <a:pt x="8815" y="7631"/>
                  <a:pt x="8774" y="7613"/>
                  <a:pt x="8731" y="7613"/>
                </a:cubicBezTo>
                <a:cubicBezTo>
                  <a:pt x="8691" y="7613"/>
                  <a:pt x="8648" y="7628"/>
                  <a:pt x="8608" y="7656"/>
                </a:cubicBezTo>
                <a:cubicBezTo>
                  <a:pt x="8537" y="7716"/>
                  <a:pt x="8537" y="7823"/>
                  <a:pt x="8596" y="7895"/>
                </a:cubicBezTo>
                <a:lnTo>
                  <a:pt x="8835" y="8180"/>
                </a:lnTo>
                <a:cubicBezTo>
                  <a:pt x="8479" y="8384"/>
                  <a:pt x="8080" y="8474"/>
                  <a:pt x="7645" y="8474"/>
                </a:cubicBezTo>
                <a:cubicBezTo>
                  <a:pt x="7571" y="8474"/>
                  <a:pt x="7495" y="8471"/>
                  <a:pt x="7418" y="8466"/>
                </a:cubicBezTo>
                <a:cubicBezTo>
                  <a:pt x="7358" y="8466"/>
                  <a:pt x="7215" y="8407"/>
                  <a:pt x="6989" y="8109"/>
                </a:cubicBezTo>
                <a:cubicBezTo>
                  <a:pt x="6822" y="7895"/>
                  <a:pt x="6668" y="7609"/>
                  <a:pt x="6489" y="7275"/>
                </a:cubicBezTo>
                <a:cubicBezTo>
                  <a:pt x="6275" y="6859"/>
                  <a:pt x="6096" y="6442"/>
                  <a:pt x="6013" y="6216"/>
                </a:cubicBezTo>
                <a:cubicBezTo>
                  <a:pt x="6227" y="6097"/>
                  <a:pt x="6394" y="5763"/>
                  <a:pt x="6465" y="5370"/>
                </a:cubicBezTo>
                <a:close/>
                <a:moveTo>
                  <a:pt x="869" y="1"/>
                </a:moveTo>
                <a:cubicBezTo>
                  <a:pt x="500" y="1"/>
                  <a:pt x="262" y="84"/>
                  <a:pt x="119" y="263"/>
                </a:cubicBezTo>
                <a:cubicBezTo>
                  <a:pt x="0" y="429"/>
                  <a:pt x="0" y="608"/>
                  <a:pt x="0" y="703"/>
                </a:cubicBezTo>
                <a:cubicBezTo>
                  <a:pt x="0" y="953"/>
                  <a:pt x="143" y="1203"/>
                  <a:pt x="310" y="1501"/>
                </a:cubicBezTo>
                <a:cubicBezTo>
                  <a:pt x="595" y="2001"/>
                  <a:pt x="965" y="2644"/>
                  <a:pt x="715" y="3358"/>
                </a:cubicBezTo>
                <a:cubicBezTo>
                  <a:pt x="655" y="3525"/>
                  <a:pt x="679" y="3680"/>
                  <a:pt x="786" y="3823"/>
                </a:cubicBezTo>
                <a:cubicBezTo>
                  <a:pt x="929" y="4025"/>
                  <a:pt x="1286" y="4192"/>
                  <a:pt x="1822" y="4299"/>
                </a:cubicBezTo>
                <a:cubicBezTo>
                  <a:pt x="857" y="5156"/>
                  <a:pt x="715" y="6394"/>
                  <a:pt x="1453" y="7466"/>
                </a:cubicBezTo>
                <a:cubicBezTo>
                  <a:pt x="1858" y="8026"/>
                  <a:pt x="2322" y="8418"/>
                  <a:pt x="2834" y="8621"/>
                </a:cubicBezTo>
                <a:cubicBezTo>
                  <a:pt x="3155" y="8740"/>
                  <a:pt x="3477" y="8799"/>
                  <a:pt x="3834" y="8799"/>
                </a:cubicBezTo>
                <a:cubicBezTo>
                  <a:pt x="3929" y="8799"/>
                  <a:pt x="4024" y="8799"/>
                  <a:pt x="4120" y="8788"/>
                </a:cubicBezTo>
                <a:cubicBezTo>
                  <a:pt x="4322" y="8776"/>
                  <a:pt x="4548" y="8609"/>
                  <a:pt x="4786" y="8311"/>
                </a:cubicBezTo>
                <a:cubicBezTo>
                  <a:pt x="4953" y="8085"/>
                  <a:pt x="5144" y="7787"/>
                  <a:pt x="5322" y="7418"/>
                </a:cubicBezTo>
                <a:cubicBezTo>
                  <a:pt x="5418" y="7252"/>
                  <a:pt x="5489" y="7097"/>
                  <a:pt x="5548" y="6942"/>
                </a:cubicBezTo>
                <a:lnTo>
                  <a:pt x="5548" y="7537"/>
                </a:lnTo>
                <a:cubicBezTo>
                  <a:pt x="5548" y="7633"/>
                  <a:pt x="5620" y="7704"/>
                  <a:pt x="5715" y="7704"/>
                </a:cubicBezTo>
                <a:cubicBezTo>
                  <a:pt x="5799" y="7704"/>
                  <a:pt x="5870" y="7633"/>
                  <a:pt x="5870" y="7537"/>
                </a:cubicBezTo>
                <a:lnTo>
                  <a:pt x="5870" y="6954"/>
                </a:lnTo>
                <a:cubicBezTo>
                  <a:pt x="5929" y="7109"/>
                  <a:pt x="6013" y="7252"/>
                  <a:pt x="6096" y="7418"/>
                </a:cubicBezTo>
                <a:cubicBezTo>
                  <a:pt x="6287" y="7787"/>
                  <a:pt x="6465" y="8085"/>
                  <a:pt x="6632" y="8311"/>
                </a:cubicBezTo>
                <a:cubicBezTo>
                  <a:pt x="6870" y="8621"/>
                  <a:pt x="7096" y="8776"/>
                  <a:pt x="7299" y="8788"/>
                </a:cubicBezTo>
                <a:cubicBezTo>
                  <a:pt x="7406" y="8799"/>
                  <a:pt x="7501" y="8799"/>
                  <a:pt x="7584" y="8799"/>
                </a:cubicBezTo>
                <a:cubicBezTo>
                  <a:pt x="7942" y="8799"/>
                  <a:pt x="8275" y="8740"/>
                  <a:pt x="8585" y="8621"/>
                </a:cubicBezTo>
                <a:cubicBezTo>
                  <a:pt x="9108" y="8418"/>
                  <a:pt x="9585" y="8026"/>
                  <a:pt x="9966" y="7466"/>
                </a:cubicBezTo>
                <a:cubicBezTo>
                  <a:pt x="10728" y="6394"/>
                  <a:pt x="10561" y="5156"/>
                  <a:pt x="9597" y="4299"/>
                </a:cubicBezTo>
                <a:cubicBezTo>
                  <a:pt x="10144" y="4192"/>
                  <a:pt x="10490" y="4025"/>
                  <a:pt x="10632" y="3823"/>
                </a:cubicBezTo>
                <a:cubicBezTo>
                  <a:pt x="10740" y="3680"/>
                  <a:pt x="10775" y="3525"/>
                  <a:pt x="10716" y="3358"/>
                </a:cubicBezTo>
                <a:cubicBezTo>
                  <a:pt x="10478" y="2644"/>
                  <a:pt x="10835" y="2001"/>
                  <a:pt x="11109" y="1501"/>
                </a:cubicBezTo>
                <a:cubicBezTo>
                  <a:pt x="11275" y="1203"/>
                  <a:pt x="11430" y="941"/>
                  <a:pt x="11430" y="703"/>
                </a:cubicBezTo>
                <a:cubicBezTo>
                  <a:pt x="11525" y="608"/>
                  <a:pt x="11525" y="406"/>
                  <a:pt x="11394" y="263"/>
                </a:cubicBezTo>
                <a:cubicBezTo>
                  <a:pt x="11252" y="84"/>
                  <a:pt x="11013" y="1"/>
                  <a:pt x="10632" y="1"/>
                </a:cubicBezTo>
                <a:cubicBezTo>
                  <a:pt x="9120" y="1"/>
                  <a:pt x="7942" y="989"/>
                  <a:pt x="7215" y="1846"/>
                </a:cubicBezTo>
                <a:cubicBezTo>
                  <a:pt x="6787" y="2346"/>
                  <a:pt x="6465" y="2834"/>
                  <a:pt x="6287" y="3144"/>
                </a:cubicBezTo>
                <a:cubicBezTo>
                  <a:pt x="6275" y="3168"/>
                  <a:pt x="6275" y="3180"/>
                  <a:pt x="6263" y="3204"/>
                </a:cubicBezTo>
                <a:cubicBezTo>
                  <a:pt x="6227" y="3132"/>
                  <a:pt x="6180" y="3061"/>
                  <a:pt x="6120" y="3013"/>
                </a:cubicBezTo>
                <a:cubicBezTo>
                  <a:pt x="6168" y="2846"/>
                  <a:pt x="6287" y="2442"/>
                  <a:pt x="6441" y="2013"/>
                </a:cubicBezTo>
                <a:cubicBezTo>
                  <a:pt x="6775" y="1084"/>
                  <a:pt x="6977" y="1049"/>
                  <a:pt x="6977" y="1049"/>
                </a:cubicBezTo>
                <a:cubicBezTo>
                  <a:pt x="6977" y="1049"/>
                  <a:pt x="7001" y="1060"/>
                  <a:pt x="7049" y="1144"/>
                </a:cubicBezTo>
                <a:cubicBezTo>
                  <a:pt x="7081" y="1193"/>
                  <a:pt x="7136" y="1225"/>
                  <a:pt x="7195" y="1225"/>
                </a:cubicBezTo>
                <a:cubicBezTo>
                  <a:pt x="7221" y="1225"/>
                  <a:pt x="7249" y="1218"/>
                  <a:pt x="7275" y="1203"/>
                </a:cubicBezTo>
                <a:cubicBezTo>
                  <a:pt x="7346" y="1156"/>
                  <a:pt x="7382" y="1049"/>
                  <a:pt x="7334" y="977"/>
                </a:cubicBezTo>
                <a:cubicBezTo>
                  <a:pt x="7205" y="779"/>
                  <a:pt x="7068" y="721"/>
                  <a:pt x="6971" y="721"/>
                </a:cubicBezTo>
                <a:cubicBezTo>
                  <a:pt x="6951" y="721"/>
                  <a:pt x="6934" y="723"/>
                  <a:pt x="6918" y="727"/>
                </a:cubicBezTo>
                <a:cubicBezTo>
                  <a:pt x="6561" y="763"/>
                  <a:pt x="6287" y="1394"/>
                  <a:pt x="6096" y="1930"/>
                </a:cubicBezTo>
                <a:cubicBezTo>
                  <a:pt x="5965" y="2311"/>
                  <a:pt x="5858" y="2692"/>
                  <a:pt x="5799" y="2870"/>
                </a:cubicBezTo>
                <a:lnTo>
                  <a:pt x="5715" y="2870"/>
                </a:lnTo>
                <a:cubicBezTo>
                  <a:pt x="5668" y="2668"/>
                  <a:pt x="5548" y="2299"/>
                  <a:pt x="5418" y="1930"/>
                </a:cubicBezTo>
                <a:cubicBezTo>
                  <a:pt x="5215" y="1394"/>
                  <a:pt x="4953" y="763"/>
                  <a:pt x="4596" y="727"/>
                </a:cubicBezTo>
                <a:cubicBezTo>
                  <a:pt x="4576" y="723"/>
                  <a:pt x="4555" y="721"/>
                  <a:pt x="4533" y="721"/>
                </a:cubicBezTo>
                <a:cubicBezTo>
                  <a:pt x="4422" y="721"/>
                  <a:pt x="4288" y="779"/>
                  <a:pt x="4179" y="977"/>
                </a:cubicBezTo>
                <a:cubicBezTo>
                  <a:pt x="4132" y="1049"/>
                  <a:pt x="4167" y="1156"/>
                  <a:pt x="4239" y="1203"/>
                </a:cubicBezTo>
                <a:cubicBezTo>
                  <a:pt x="4261" y="1214"/>
                  <a:pt x="4286" y="1220"/>
                  <a:pt x="4313" y="1220"/>
                </a:cubicBezTo>
                <a:cubicBezTo>
                  <a:pt x="4371" y="1220"/>
                  <a:pt x="4432" y="1193"/>
                  <a:pt x="4465" y="1144"/>
                </a:cubicBezTo>
                <a:cubicBezTo>
                  <a:pt x="4501" y="1049"/>
                  <a:pt x="4536" y="1049"/>
                  <a:pt x="4536" y="1049"/>
                </a:cubicBezTo>
                <a:cubicBezTo>
                  <a:pt x="4536" y="1049"/>
                  <a:pt x="4727" y="1084"/>
                  <a:pt x="5072" y="2013"/>
                </a:cubicBezTo>
                <a:cubicBezTo>
                  <a:pt x="5215" y="2430"/>
                  <a:pt x="5334" y="2846"/>
                  <a:pt x="5382" y="3013"/>
                </a:cubicBezTo>
                <a:cubicBezTo>
                  <a:pt x="5322" y="3073"/>
                  <a:pt x="5275" y="3132"/>
                  <a:pt x="5251" y="3204"/>
                </a:cubicBezTo>
                <a:cubicBezTo>
                  <a:pt x="5239" y="3180"/>
                  <a:pt x="5215" y="3168"/>
                  <a:pt x="5215" y="3144"/>
                </a:cubicBezTo>
                <a:cubicBezTo>
                  <a:pt x="5037" y="2834"/>
                  <a:pt x="4727" y="2346"/>
                  <a:pt x="4298" y="1846"/>
                </a:cubicBezTo>
                <a:cubicBezTo>
                  <a:pt x="3584" y="989"/>
                  <a:pt x="2393" y="1"/>
                  <a:pt x="869" y="1"/>
                </a:cubicBezTo>
                <a:close/>
              </a:path>
            </a:pathLst>
          </a:custGeom>
          <a:solidFill>
            <a:srgbClr val="00B050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solidFill>
                <a:srgbClr val="00B050"/>
              </a:solidFill>
              <a:cs typeface="B Nazanin" panose="00000400000000000000" pitchFamily="2" charset="-78"/>
            </a:endParaRPr>
          </a:p>
        </p:txBody>
      </p:sp>
      <p:grpSp>
        <p:nvGrpSpPr>
          <p:cNvPr id="223" name="Google Shape;11912;p81">
            <a:extLst>
              <a:ext uri="{FF2B5EF4-FFF2-40B4-BE49-F238E27FC236}">
                <a16:creationId xmlns:a16="http://schemas.microsoft.com/office/drawing/2014/main" id="{FBCFC156-0C20-4DF1-9429-C4C28E3E8529}"/>
              </a:ext>
            </a:extLst>
          </p:cNvPr>
          <p:cNvGrpSpPr/>
          <p:nvPr/>
        </p:nvGrpSpPr>
        <p:grpSpPr>
          <a:xfrm>
            <a:off x="6397004" y="6617904"/>
            <a:ext cx="735424" cy="708480"/>
            <a:chOff x="3050317" y="2893714"/>
            <a:chExt cx="367712" cy="354240"/>
          </a:xfrm>
          <a:solidFill>
            <a:srgbClr val="00B050"/>
          </a:solidFill>
        </p:grpSpPr>
        <p:sp>
          <p:nvSpPr>
            <p:cNvPr id="224" name="Google Shape;11913;p81">
              <a:extLst>
                <a:ext uri="{FF2B5EF4-FFF2-40B4-BE49-F238E27FC236}">
                  <a16:creationId xmlns:a16="http://schemas.microsoft.com/office/drawing/2014/main" id="{5B6D60F6-E5EA-D1E3-2482-08CEE061B7D1}"/>
                </a:ext>
              </a:extLst>
            </p:cNvPr>
            <p:cNvSpPr/>
            <p:nvPr/>
          </p:nvSpPr>
          <p:spPr>
            <a:xfrm>
              <a:off x="3079661" y="2945010"/>
              <a:ext cx="33184" cy="33184"/>
            </a:xfrm>
            <a:custGeom>
              <a:avLst/>
              <a:gdLst/>
              <a:ahLst/>
              <a:cxnLst/>
              <a:rect l="l" t="t" r="r" b="b"/>
              <a:pathLst>
                <a:path w="1037" h="1037" extrusionOk="0">
                  <a:moveTo>
                    <a:pt x="513" y="346"/>
                  </a:moveTo>
                  <a:cubicBezTo>
                    <a:pt x="620" y="346"/>
                    <a:pt x="703" y="430"/>
                    <a:pt x="703" y="537"/>
                  </a:cubicBezTo>
                  <a:cubicBezTo>
                    <a:pt x="691" y="644"/>
                    <a:pt x="620" y="727"/>
                    <a:pt x="513" y="727"/>
                  </a:cubicBezTo>
                  <a:cubicBezTo>
                    <a:pt x="405" y="727"/>
                    <a:pt x="322" y="644"/>
                    <a:pt x="322" y="537"/>
                  </a:cubicBezTo>
                  <a:cubicBezTo>
                    <a:pt x="322" y="430"/>
                    <a:pt x="417" y="346"/>
                    <a:pt x="513" y="346"/>
                  </a:cubicBezTo>
                  <a:close/>
                  <a:moveTo>
                    <a:pt x="513" y="1"/>
                  </a:moveTo>
                  <a:cubicBezTo>
                    <a:pt x="215" y="1"/>
                    <a:pt x="1" y="239"/>
                    <a:pt x="1" y="513"/>
                  </a:cubicBezTo>
                  <a:cubicBezTo>
                    <a:pt x="1" y="811"/>
                    <a:pt x="239" y="1037"/>
                    <a:pt x="513" y="1037"/>
                  </a:cubicBezTo>
                  <a:cubicBezTo>
                    <a:pt x="810" y="1037"/>
                    <a:pt x="1037" y="799"/>
                    <a:pt x="1037" y="513"/>
                  </a:cubicBezTo>
                  <a:cubicBezTo>
                    <a:pt x="1037" y="239"/>
                    <a:pt x="798" y="1"/>
                    <a:pt x="51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25" name="Google Shape;11914;p81">
              <a:extLst>
                <a:ext uri="{FF2B5EF4-FFF2-40B4-BE49-F238E27FC236}">
                  <a16:creationId xmlns:a16="http://schemas.microsoft.com/office/drawing/2014/main" id="{B8F4923C-83F5-C8E9-A2D2-72940408444B}"/>
                </a:ext>
              </a:extLst>
            </p:cNvPr>
            <p:cNvSpPr/>
            <p:nvPr/>
          </p:nvSpPr>
          <p:spPr>
            <a:xfrm>
              <a:off x="3050317" y="2893714"/>
              <a:ext cx="367712" cy="354240"/>
            </a:xfrm>
            <a:custGeom>
              <a:avLst/>
              <a:gdLst/>
              <a:ahLst/>
              <a:cxnLst/>
              <a:rect l="l" t="t" r="r" b="b"/>
              <a:pathLst>
                <a:path w="11491" h="11070" extrusionOk="0">
                  <a:moveTo>
                    <a:pt x="4156" y="5604"/>
                  </a:moveTo>
                  <a:lnTo>
                    <a:pt x="4156" y="5676"/>
                  </a:lnTo>
                  <a:cubicBezTo>
                    <a:pt x="4156" y="5795"/>
                    <a:pt x="4168" y="5902"/>
                    <a:pt x="4192" y="6021"/>
                  </a:cubicBezTo>
                  <a:lnTo>
                    <a:pt x="3847" y="5914"/>
                  </a:lnTo>
                  <a:cubicBezTo>
                    <a:pt x="3799" y="5902"/>
                    <a:pt x="3787" y="5854"/>
                    <a:pt x="3787" y="5843"/>
                  </a:cubicBezTo>
                  <a:cubicBezTo>
                    <a:pt x="3787" y="5831"/>
                    <a:pt x="3787" y="5783"/>
                    <a:pt x="3835" y="5771"/>
                  </a:cubicBezTo>
                  <a:lnTo>
                    <a:pt x="4156" y="5604"/>
                  </a:lnTo>
                  <a:close/>
                  <a:moveTo>
                    <a:pt x="4430" y="8748"/>
                  </a:moveTo>
                  <a:cubicBezTo>
                    <a:pt x="4501" y="8867"/>
                    <a:pt x="4585" y="8986"/>
                    <a:pt x="4692" y="9069"/>
                  </a:cubicBezTo>
                  <a:lnTo>
                    <a:pt x="4335" y="9188"/>
                  </a:lnTo>
                  <a:cubicBezTo>
                    <a:pt x="4323" y="9194"/>
                    <a:pt x="4313" y="9196"/>
                    <a:pt x="4304" y="9196"/>
                  </a:cubicBezTo>
                  <a:cubicBezTo>
                    <a:pt x="4276" y="9196"/>
                    <a:pt x="4260" y="9173"/>
                    <a:pt x="4251" y="9164"/>
                  </a:cubicBezTo>
                  <a:cubicBezTo>
                    <a:pt x="4228" y="9141"/>
                    <a:pt x="4216" y="9117"/>
                    <a:pt x="4251" y="9069"/>
                  </a:cubicBezTo>
                  <a:lnTo>
                    <a:pt x="4430" y="8748"/>
                  </a:lnTo>
                  <a:close/>
                  <a:moveTo>
                    <a:pt x="10657" y="9295"/>
                  </a:moveTo>
                  <a:lnTo>
                    <a:pt x="10681" y="9545"/>
                  </a:lnTo>
                  <a:cubicBezTo>
                    <a:pt x="10693" y="9593"/>
                    <a:pt x="10645" y="9605"/>
                    <a:pt x="10633" y="9629"/>
                  </a:cubicBezTo>
                  <a:cubicBezTo>
                    <a:pt x="10628" y="9629"/>
                    <a:pt x="10618" y="9631"/>
                    <a:pt x="10605" y="9631"/>
                  </a:cubicBezTo>
                  <a:cubicBezTo>
                    <a:pt x="10585" y="9631"/>
                    <a:pt x="10559" y="9626"/>
                    <a:pt x="10538" y="9605"/>
                  </a:cubicBezTo>
                  <a:lnTo>
                    <a:pt x="10347" y="9426"/>
                  </a:lnTo>
                  <a:cubicBezTo>
                    <a:pt x="10455" y="9402"/>
                    <a:pt x="10562" y="9355"/>
                    <a:pt x="10657" y="9295"/>
                  </a:cubicBezTo>
                  <a:close/>
                  <a:moveTo>
                    <a:pt x="3847" y="1128"/>
                  </a:moveTo>
                  <a:cubicBezTo>
                    <a:pt x="4454" y="1128"/>
                    <a:pt x="4978" y="1556"/>
                    <a:pt x="5097" y="2152"/>
                  </a:cubicBezTo>
                  <a:cubicBezTo>
                    <a:pt x="5097" y="2175"/>
                    <a:pt x="5097" y="2235"/>
                    <a:pt x="5073" y="2330"/>
                  </a:cubicBezTo>
                  <a:cubicBezTo>
                    <a:pt x="5061" y="2414"/>
                    <a:pt x="5121" y="2509"/>
                    <a:pt x="5216" y="2521"/>
                  </a:cubicBezTo>
                  <a:lnTo>
                    <a:pt x="5240" y="2521"/>
                  </a:lnTo>
                  <a:cubicBezTo>
                    <a:pt x="5311" y="2521"/>
                    <a:pt x="5394" y="2461"/>
                    <a:pt x="5406" y="2390"/>
                  </a:cubicBezTo>
                  <a:cubicBezTo>
                    <a:pt x="5418" y="2330"/>
                    <a:pt x="5418" y="2283"/>
                    <a:pt x="5418" y="2259"/>
                  </a:cubicBezTo>
                  <a:cubicBezTo>
                    <a:pt x="5549" y="2211"/>
                    <a:pt x="5692" y="2199"/>
                    <a:pt x="5823" y="2199"/>
                  </a:cubicBezTo>
                  <a:cubicBezTo>
                    <a:pt x="6526" y="2199"/>
                    <a:pt x="7085" y="2759"/>
                    <a:pt x="7085" y="3461"/>
                  </a:cubicBezTo>
                  <a:cubicBezTo>
                    <a:pt x="7085" y="3854"/>
                    <a:pt x="6907" y="4223"/>
                    <a:pt x="6597" y="4461"/>
                  </a:cubicBezTo>
                  <a:cubicBezTo>
                    <a:pt x="6537" y="4473"/>
                    <a:pt x="6490" y="4497"/>
                    <a:pt x="6430" y="4521"/>
                  </a:cubicBezTo>
                  <a:cubicBezTo>
                    <a:pt x="6347" y="4545"/>
                    <a:pt x="6299" y="4640"/>
                    <a:pt x="6311" y="4723"/>
                  </a:cubicBezTo>
                  <a:cubicBezTo>
                    <a:pt x="6335" y="4795"/>
                    <a:pt x="6406" y="4842"/>
                    <a:pt x="6478" y="4842"/>
                  </a:cubicBezTo>
                  <a:lnTo>
                    <a:pt x="6526" y="4842"/>
                  </a:lnTo>
                  <a:cubicBezTo>
                    <a:pt x="6573" y="4831"/>
                    <a:pt x="6597" y="4819"/>
                    <a:pt x="6645" y="4795"/>
                  </a:cubicBezTo>
                  <a:cubicBezTo>
                    <a:pt x="6895" y="5045"/>
                    <a:pt x="7049" y="5366"/>
                    <a:pt x="7049" y="5723"/>
                  </a:cubicBezTo>
                  <a:cubicBezTo>
                    <a:pt x="7049" y="6081"/>
                    <a:pt x="6895" y="6426"/>
                    <a:pt x="6609" y="6676"/>
                  </a:cubicBezTo>
                  <a:lnTo>
                    <a:pt x="6478" y="6724"/>
                  </a:lnTo>
                  <a:cubicBezTo>
                    <a:pt x="6395" y="6747"/>
                    <a:pt x="6347" y="6843"/>
                    <a:pt x="6371" y="6926"/>
                  </a:cubicBezTo>
                  <a:cubicBezTo>
                    <a:pt x="6406" y="6997"/>
                    <a:pt x="6466" y="7045"/>
                    <a:pt x="6537" y="7045"/>
                  </a:cubicBezTo>
                  <a:cubicBezTo>
                    <a:pt x="6549" y="7045"/>
                    <a:pt x="6573" y="7045"/>
                    <a:pt x="6597" y="7033"/>
                  </a:cubicBezTo>
                  <a:cubicBezTo>
                    <a:pt x="6633" y="7021"/>
                    <a:pt x="6656" y="7021"/>
                    <a:pt x="6692" y="6997"/>
                  </a:cubicBezTo>
                  <a:cubicBezTo>
                    <a:pt x="6847" y="7164"/>
                    <a:pt x="6966" y="7355"/>
                    <a:pt x="7026" y="7581"/>
                  </a:cubicBezTo>
                  <a:lnTo>
                    <a:pt x="7026" y="7759"/>
                  </a:lnTo>
                  <a:cubicBezTo>
                    <a:pt x="7026" y="7855"/>
                    <a:pt x="7109" y="7938"/>
                    <a:pt x="7192" y="7938"/>
                  </a:cubicBezTo>
                  <a:lnTo>
                    <a:pt x="7204" y="7938"/>
                  </a:lnTo>
                  <a:cubicBezTo>
                    <a:pt x="7299" y="7938"/>
                    <a:pt x="7371" y="7867"/>
                    <a:pt x="7371" y="7771"/>
                  </a:cubicBezTo>
                  <a:lnTo>
                    <a:pt x="7371" y="7652"/>
                  </a:lnTo>
                  <a:cubicBezTo>
                    <a:pt x="7538" y="7581"/>
                    <a:pt x="7704" y="7557"/>
                    <a:pt x="7883" y="7557"/>
                  </a:cubicBezTo>
                  <a:cubicBezTo>
                    <a:pt x="8073" y="7557"/>
                    <a:pt x="8264" y="7593"/>
                    <a:pt x="8442" y="7688"/>
                  </a:cubicBezTo>
                  <a:cubicBezTo>
                    <a:pt x="8442" y="7688"/>
                    <a:pt x="8550" y="7736"/>
                    <a:pt x="8681" y="7855"/>
                  </a:cubicBezTo>
                  <a:cubicBezTo>
                    <a:pt x="8716" y="7879"/>
                    <a:pt x="8752" y="7890"/>
                    <a:pt x="8800" y="7890"/>
                  </a:cubicBezTo>
                  <a:cubicBezTo>
                    <a:pt x="8847" y="7890"/>
                    <a:pt x="8895" y="7879"/>
                    <a:pt x="8919" y="7831"/>
                  </a:cubicBezTo>
                  <a:cubicBezTo>
                    <a:pt x="8978" y="7759"/>
                    <a:pt x="8978" y="7652"/>
                    <a:pt x="8907" y="7593"/>
                  </a:cubicBezTo>
                  <a:cubicBezTo>
                    <a:pt x="8823" y="7533"/>
                    <a:pt x="8776" y="7474"/>
                    <a:pt x="8716" y="7450"/>
                  </a:cubicBezTo>
                  <a:cubicBezTo>
                    <a:pt x="8907" y="6974"/>
                    <a:pt x="9371" y="6640"/>
                    <a:pt x="9883" y="6640"/>
                  </a:cubicBezTo>
                  <a:cubicBezTo>
                    <a:pt x="10586" y="6640"/>
                    <a:pt x="11157" y="7212"/>
                    <a:pt x="11157" y="7914"/>
                  </a:cubicBezTo>
                  <a:cubicBezTo>
                    <a:pt x="11157" y="8605"/>
                    <a:pt x="10586" y="9164"/>
                    <a:pt x="9883" y="9164"/>
                  </a:cubicBezTo>
                  <a:cubicBezTo>
                    <a:pt x="9728" y="9164"/>
                    <a:pt x="9574" y="9129"/>
                    <a:pt x="9431" y="9069"/>
                  </a:cubicBezTo>
                  <a:cubicBezTo>
                    <a:pt x="9454" y="8807"/>
                    <a:pt x="9431" y="8533"/>
                    <a:pt x="9371" y="8319"/>
                  </a:cubicBezTo>
                  <a:cubicBezTo>
                    <a:pt x="9342" y="8240"/>
                    <a:pt x="9279" y="8194"/>
                    <a:pt x="9205" y="8194"/>
                  </a:cubicBezTo>
                  <a:cubicBezTo>
                    <a:pt x="9189" y="8194"/>
                    <a:pt x="9173" y="8196"/>
                    <a:pt x="9157" y="8200"/>
                  </a:cubicBezTo>
                  <a:cubicBezTo>
                    <a:pt x="9073" y="8224"/>
                    <a:pt x="9026" y="8319"/>
                    <a:pt x="9038" y="8402"/>
                  </a:cubicBezTo>
                  <a:cubicBezTo>
                    <a:pt x="9097" y="8629"/>
                    <a:pt x="9109" y="8867"/>
                    <a:pt x="9085" y="9129"/>
                  </a:cubicBezTo>
                  <a:cubicBezTo>
                    <a:pt x="8931" y="9664"/>
                    <a:pt x="8431" y="10057"/>
                    <a:pt x="7859" y="10057"/>
                  </a:cubicBezTo>
                  <a:cubicBezTo>
                    <a:pt x="7323" y="10057"/>
                    <a:pt x="6847" y="9712"/>
                    <a:pt x="6668" y="9212"/>
                  </a:cubicBezTo>
                  <a:cubicBezTo>
                    <a:pt x="6811" y="9093"/>
                    <a:pt x="7026" y="8867"/>
                    <a:pt x="7180" y="8510"/>
                  </a:cubicBezTo>
                  <a:cubicBezTo>
                    <a:pt x="7204" y="8414"/>
                    <a:pt x="7180" y="8331"/>
                    <a:pt x="7085" y="8283"/>
                  </a:cubicBezTo>
                  <a:cubicBezTo>
                    <a:pt x="7063" y="8274"/>
                    <a:pt x="7041" y="8270"/>
                    <a:pt x="7019" y="8270"/>
                  </a:cubicBezTo>
                  <a:cubicBezTo>
                    <a:pt x="6956" y="8270"/>
                    <a:pt x="6897" y="8305"/>
                    <a:pt x="6871" y="8367"/>
                  </a:cubicBezTo>
                  <a:cubicBezTo>
                    <a:pt x="6704" y="8760"/>
                    <a:pt x="6430" y="8962"/>
                    <a:pt x="6395" y="9010"/>
                  </a:cubicBezTo>
                  <a:cubicBezTo>
                    <a:pt x="6204" y="9105"/>
                    <a:pt x="6002" y="9164"/>
                    <a:pt x="5799" y="9164"/>
                  </a:cubicBezTo>
                  <a:cubicBezTo>
                    <a:pt x="5097" y="9164"/>
                    <a:pt x="4525" y="8593"/>
                    <a:pt x="4525" y="7890"/>
                  </a:cubicBezTo>
                  <a:cubicBezTo>
                    <a:pt x="4525" y="7557"/>
                    <a:pt x="4656" y="7236"/>
                    <a:pt x="4906" y="6997"/>
                  </a:cubicBezTo>
                  <a:cubicBezTo>
                    <a:pt x="5049" y="7057"/>
                    <a:pt x="5347" y="7152"/>
                    <a:pt x="5740" y="7152"/>
                  </a:cubicBezTo>
                  <a:lnTo>
                    <a:pt x="5847" y="7152"/>
                  </a:lnTo>
                  <a:cubicBezTo>
                    <a:pt x="5942" y="7152"/>
                    <a:pt x="6014" y="7057"/>
                    <a:pt x="6014" y="6974"/>
                  </a:cubicBezTo>
                  <a:cubicBezTo>
                    <a:pt x="6014" y="6878"/>
                    <a:pt x="5930" y="6807"/>
                    <a:pt x="5835" y="6807"/>
                  </a:cubicBezTo>
                  <a:cubicBezTo>
                    <a:pt x="5814" y="6807"/>
                    <a:pt x="5794" y="6808"/>
                    <a:pt x="5774" y="6808"/>
                  </a:cubicBezTo>
                  <a:cubicBezTo>
                    <a:pt x="5331" y="6808"/>
                    <a:pt x="5034" y="6687"/>
                    <a:pt x="4954" y="6664"/>
                  </a:cubicBezTo>
                  <a:cubicBezTo>
                    <a:pt x="4680" y="6426"/>
                    <a:pt x="4513" y="6069"/>
                    <a:pt x="4513" y="5688"/>
                  </a:cubicBezTo>
                  <a:cubicBezTo>
                    <a:pt x="4513" y="5319"/>
                    <a:pt x="4680" y="4973"/>
                    <a:pt x="4942" y="4735"/>
                  </a:cubicBezTo>
                  <a:cubicBezTo>
                    <a:pt x="5097" y="4795"/>
                    <a:pt x="5371" y="4878"/>
                    <a:pt x="5752" y="4902"/>
                  </a:cubicBezTo>
                  <a:lnTo>
                    <a:pt x="5764" y="4902"/>
                  </a:lnTo>
                  <a:cubicBezTo>
                    <a:pt x="5847" y="4902"/>
                    <a:pt x="5930" y="4831"/>
                    <a:pt x="5930" y="4735"/>
                  </a:cubicBezTo>
                  <a:cubicBezTo>
                    <a:pt x="5930" y="4652"/>
                    <a:pt x="5847" y="4557"/>
                    <a:pt x="5764" y="4557"/>
                  </a:cubicBezTo>
                  <a:cubicBezTo>
                    <a:pt x="5371" y="4545"/>
                    <a:pt x="5073" y="4426"/>
                    <a:pt x="5002" y="4402"/>
                  </a:cubicBezTo>
                  <a:cubicBezTo>
                    <a:pt x="4799" y="4223"/>
                    <a:pt x="4656" y="3997"/>
                    <a:pt x="4585" y="3747"/>
                  </a:cubicBezTo>
                  <a:cubicBezTo>
                    <a:pt x="4811" y="3545"/>
                    <a:pt x="4990" y="3330"/>
                    <a:pt x="5121" y="3092"/>
                  </a:cubicBezTo>
                  <a:cubicBezTo>
                    <a:pt x="5168" y="3009"/>
                    <a:pt x="5144" y="2914"/>
                    <a:pt x="5061" y="2866"/>
                  </a:cubicBezTo>
                  <a:cubicBezTo>
                    <a:pt x="5039" y="2851"/>
                    <a:pt x="5013" y="2844"/>
                    <a:pt x="4987" y="2844"/>
                  </a:cubicBezTo>
                  <a:cubicBezTo>
                    <a:pt x="4929" y="2844"/>
                    <a:pt x="4871" y="2876"/>
                    <a:pt x="4847" y="2926"/>
                  </a:cubicBezTo>
                  <a:cubicBezTo>
                    <a:pt x="4704" y="3152"/>
                    <a:pt x="4549" y="3354"/>
                    <a:pt x="4323" y="3545"/>
                  </a:cubicBezTo>
                  <a:cubicBezTo>
                    <a:pt x="4168" y="3604"/>
                    <a:pt x="4013" y="3640"/>
                    <a:pt x="3847" y="3640"/>
                  </a:cubicBezTo>
                  <a:cubicBezTo>
                    <a:pt x="3513" y="3640"/>
                    <a:pt x="3204" y="3521"/>
                    <a:pt x="2966" y="3295"/>
                  </a:cubicBezTo>
                  <a:cubicBezTo>
                    <a:pt x="3013" y="3033"/>
                    <a:pt x="3025" y="2771"/>
                    <a:pt x="3025" y="2556"/>
                  </a:cubicBezTo>
                  <a:cubicBezTo>
                    <a:pt x="3025" y="2461"/>
                    <a:pt x="2954" y="2390"/>
                    <a:pt x="2858" y="2390"/>
                  </a:cubicBezTo>
                  <a:cubicBezTo>
                    <a:pt x="2775" y="2390"/>
                    <a:pt x="2692" y="2461"/>
                    <a:pt x="2692" y="2556"/>
                  </a:cubicBezTo>
                  <a:cubicBezTo>
                    <a:pt x="2692" y="2771"/>
                    <a:pt x="2668" y="3033"/>
                    <a:pt x="2632" y="3295"/>
                  </a:cubicBezTo>
                  <a:cubicBezTo>
                    <a:pt x="2394" y="3604"/>
                    <a:pt x="2025" y="3807"/>
                    <a:pt x="1620" y="3807"/>
                  </a:cubicBezTo>
                  <a:cubicBezTo>
                    <a:pt x="930" y="3807"/>
                    <a:pt x="358" y="3235"/>
                    <a:pt x="358" y="2533"/>
                  </a:cubicBezTo>
                  <a:cubicBezTo>
                    <a:pt x="358" y="1842"/>
                    <a:pt x="930" y="1271"/>
                    <a:pt x="1620" y="1271"/>
                  </a:cubicBezTo>
                  <a:cubicBezTo>
                    <a:pt x="1965" y="1271"/>
                    <a:pt x="2299" y="1402"/>
                    <a:pt x="2549" y="1663"/>
                  </a:cubicBezTo>
                  <a:cubicBezTo>
                    <a:pt x="2561" y="1675"/>
                    <a:pt x="2596" y="1747"/>
                    <a:pt x="2620" y="1854"/>
                  </a:cubicBezTo>
                  <a:cubicBezTo>
                    <a:pt x="2644" y="1925"/>
                    <a:pt x="2716" y="1973"/>
                    <a:pt x="2787" y="1973"/>
                  </a:cubicBezTo>
                  <a:lnTo>
                    <a:pt x="2835" y="1973"/>
                  </a:lnTo>
                  <a:cubicBezTo>
                    <a:pt x="2918" y="1937"/>
                    <a:pt x="2977" y="1854"/>
                    <a:pt x="2954" y="1759"/>
                  </a:cubicBezTo>
                  <a:cubicBezTo>
                    <a:pt x="2918" y="1675"/>
                    <a:pt x="2906" y="1616"/>
                    <a:pt x="2870" y="1568"/>
                  </a:cubicBezTo>
                  <a:cubicBezTo>
                    <a:pt x="3108" y="1282"/>
                    <a:pt x="3466" y="1128"/>
                    <a:pt x="3847" y="1128"/>
                  </a:cubicBezTo>
                  <a:close/>
                  <a:moveTo>
                    <a:pt x="7490" y="10367"/>
                  </a:moveTo>
                  <a:lnTo>
                    <a:pt x="7490" y="10367"/>
                  </a:lnTo>
                  <a:cubicBezTo>
                    <a:pt x="7609" y="10403"/>
                    <a:pt x="7728" y="10415"/>
                    <a:pt x="7859" y="10415"/>
                  </a:cubicBezTo>
                  <a:lnTo>
                    <a:pt x="7716" y="10665"/>
                  </a:lnTo>
                  <a:cubicBezTo>
                    <a:pt x="7680" y="10712"/>
                    <a:pt x="7657" y="10712"/>
                    <a:pt x="7645" y="10712"/>
                  </a:cubicBezTo>
                  <a:cubicBezTo>
                    <a:pt x="7621" y="10712"/>
                    <a:pt x="7585" y="10700"/>
                    <a:pt x="7561" y="10653"/>
                  </a:cubicBezTo>
                  <a:lnTo>
                    <a:pt x="7490" y="10367"/>
                  </a:lnTo>
                  <a:close/>
                  <a:moveTo>
                    <a:pt x="1449" y="1"/>
                  </a:moveTo>
                  <a:cubicBezTo>
                    <a:pt x="1407" y="1"/>
                    <a:pt x="1362" y="16"/>
                    <a:pt x="1322" y="44"/>
                  </a:cubicBezTo>
                  <a:cubicBezTo>
                    <a:pt x="1251" y="104"/>
                    <a:pt x="1251" y="199"/>
                    <a:pt x="1311" y="282"/>
                  </a:cubicBezTo>
                  <a:cubicBezTo>
                    <a:pt x="1489" y="485"/>
                    <a:pt x="1561" y="735"/>
                    <a:pt x="1608" y="901"/>
                  </a:cubicBezTo>
                  <a:cubicBezTo>
                    <a:pt x="1549" y="901"/>
                    <a:pt x="1477" y="901"/>
                    <a:pt x="1418" y="913"/>
                  </a:cubicBezTo>
                  <a:cubicBezTo>
                    <a:pt x="1156" y="532"/>
                    <a:pt x="787" y="378"/>
                    <a:pt x="775" y="378"/>
                  </a:cubicBezTo>
                  <a:cubicBezTo>
                    <a:pt x="760" y="373"/>
                    <a:pt x="745" y="371"/>
                    <a:pt x="730" y="371"/>
                  </a:cubicBezTo>
                  <a:cubicBezTo>
                    <a:pt x="660" y="371"/>
                    <a:pt x="590" y="414"/>
                    <a:pt x="560" y="473"/>
                  </a:cubicBezTo>
                  <a:cubicBezTo>
                    <a:pt x="525" y="556"/>
                    <a:pt x="572" y="651"/>
                    <a:pt x="644" y="699"/>
                  </a:cubicBezTo>
                  <a:cubicBezTo>
                    <a:pt x="644" y="699"/>
                    <a:pt x="858" y="782"/>
                    <a:pt x="1049" y="1009"/>
                  </a:cubicBezTo>
                  <a:cubicBezTo>
                    <a:pt x="441" y="1235"/>
                    <a:pt x="1" y="1830"/>
                    <a:pt x="1" y="2509"/>
                  </a:cubicBezTo>
                  <a:cubicBezTo>
                    <a:pt x="1" y="3402"/>
                    <a:pt x="715" y="4116"/>
                    <a:pt x="1608" y="4116"/>
                  </a:cubicBezTo>
                  <a:cubicBezTo>
                    <a:pt x="2061" y="4116"/>
                    <a:pt x="2489" y="3926"/>
                    <a:pt x="2799" y="3592"/>
                  </a:cubicBezTo>
                  <a:cubicBezTo>
                    <a:pt x="3085" y="3830"/>
                    <a:pt x="3454" y="3985"/>
                    <a:pt x="3847" y="3985"/>
                  </a:cubicBezTo>
                  <a:cubicBezTo>
                    <a:pt x="3989" y="3985"/>
                    <a:pt x="4144" y="3973"/>
                    <a:pt x="4287" y="3926"/>
                  </a:cubicBezTo>
                  <a:cubicBezTo>
                    <a:pt x="4370" y="4164"/>
                    <a:pt x="4501" y="4390"/>
                    <a:pt x="4668" y="4569"/>
                  </a:cubicBezTo>
                  <a:cubicBezTo>
                    <a:pt x="4466" y="4747"/>
                    <a:pt x="4335" y="4985"/>
                    <a:pt x="4251" y="5223"/>
                  </a:cubicBezTo>
                  <a:lnTo>
                    <a:pt x="3692" y="5485"/>
                  </a:lnTo>
                  <a:cubicBezTo>
                    <a:pt x="3549" y="5557"/>
                    <a:pt x="3442" y="5723"/>
                    <a:pt x="3454" y="5890"/>
                  </a:cubicBezTo>
                  <a:cubicBezTo>
                    <a:pt x="3478" y="6069"/>
                    <a:pt x="3573" y="6200"/>
                    <a:pt x="3751" y="6259"/>
                  </a:cubicBezTo>
                  <a:lnTo>
                    <a:pt x="4347" y="6450"/>
                  </a:lnTo>
                  <a:cubicBezTo>
                    <a:pt x="4430" y="6593"/>
                    <a:pt x="4513" y="6724"/>
                    <a:pt x="4621" y="6843"/>
                  </a:cubicBezTo>
                  <a:cubicBezTo>
                    <a:pt x="4347" y="7140"/>
                    <a:pt x="4192" y="7521"/>
                    <a:pt x="4192" y="7926"/>
                  </a:cubicBezTo>
                  <a:cubicBezTo>
                    <a:pt x="4192" y="8093"/>
                    <a:pt x="4216" y="8260"/>
                    <a:pt x="4263" y="8402"/>
                  </a:cubicBezTo>
                  <a:lnTo>
                    <a:pt x="3966" y="8938"/>
                  </a:lnTo>
                  <a:cubicBezTo>
                    <a:pt x="3870" y="9093"/>
                    <a:pt x="3894" y="9272"/>
                    <a:pt x="4013" y="9402"/>
                  </a:cubicBezTo>
                  <a:cubicBezTo>
                    <a:pt x="4085" y="9510"/>
                    <a:pt x="4204" y="9545"/>
                    <a:pt x="4335" y="9545"/>
                  </a:cubicBezTo>
                  <a:cubicBezTo>
                    <a:pt x="4382" y="9545"/>
                    <a:pt x="4430" y="9545"/>
                    <a:pt x="4454" y="9533"/>
                  </a:cubicBezTo>
                  <a:lnTo>
                    <a:pt x="5061" y="9343"/>
                  </a:lnTo>
                  <a:cubicBezTo>
                    <a:pt x="5287" y="9462"/>
                    <a:pt x="5537" y="9522"/>
                    <a:pt x="5811" y="9522"/>
                  </a:cubicBezTo>
                  <a:cubicBezTo>
                    <a:pt x="6002" y="9522"/>
                    <a:pt x="6216" y="9486"/>
                    <a:pt x="6395" y="9414"/>
                  </a:cubicBezTo>
                  <a:cubicBezTo>
                    <a:pt x="6537" y="9772"/>
                    <a:pt x="6787" y="10057"/>
                    <a:pt x="7121" y="10236"/>
                  </a:cubicBezTo>
                  <a:lnTo>
                    <a:pt x="7252" y="10760"/>
                  </a:lnTo>
                  <a:cubicBezTo>
                    <a:pt x="7299" y="10915"/>
                    <a:pt x="7430" y="11034"/>
                    <a:pt x="7609" y="11069"/>
                  </a:cubicBezTo>
                  <a:lnTo>
                    <a:pt x="7657" y="11069"/>
                  </a:lnTo>
                  <a:cubicBezTo>
                    <a:pt x="7799" y="11069"/>
                    <a:pt x="7954" y="10974"/>
                    <a:pt x="8026" y="10843"/>
                  </a:cubicBezTo>
                  <a:lnTo>
                    <a:pt x="8276" y="10367"/>
                  </a:lnTo>
                  <a:cubicBezTo>
                    <a:pt x="8752" y="10236"/>
                    <a:pt x="9157" y="9891"/>
                    <a:pt x="9347" y="9426"/>
                  </a:cubicBezTo>
                  <a:cubicBezTo>
                    <a:pt x="9526" y="9486"/>
                    <a:pt x="9704" y="9522"/>
                    <a:pt x="9883" y="9522"/>
                  </a:cubicBezTo>
                  <a:lnTo>
                    <a:pt x="9931" y="9522"/>
                  </a:lnTo>
                  <a:lnTo>
                    <a:pt x="10312" y="9879"/>
                  </a:lnTo>
                  <a:cubicBezTo>
                    <a:pt x="10395" y="9950"/>
                    <a:pt x="10502" y="9986"/>
                    <a:pt x="10597" y="9986"/>
                  </a:cubicBezTo>
                  <a:cubicBezTo>
                    <a:pt x="10657" y="9986"/>
                    <a:pt x="10717" y="9962"/>
                    <a:pt x="10776" y="9938"/>
                  </a:cubicBezTo>
                  <a:cubicBezTo>
                    <a:pt x="10931" y="9867"/>
                    <a:pt x="11038" y="9700"/>
                    <a:pt x="11014" y="9533"/>
                  </a:cubicBezTo>
                  <a:lnTo>
                    <a:pt x="10990" y="9069"/>
                  </a:lnTo>
                  <a:cubicBezTo>
                    <a:pt x="11300" y="8760"/>
                    <a:pt x="11490" y="8343"/>
                    <a:pt x="11490" y="7902"/>
                  </a:cubicBezTo>
                  <a:cubicBezTo>
                    <a:pt x="11490" y="7009"/>
                    <a:pt x="10776" y="6295"/>
                    <a:pt x="9883" y="6295"/>
                  </a:cubicBezTo>
                  <a:cubicBezTo>
                    <a:pt x="9228" y="6295"/>
                    <a:pt x="8657" y="6688"/>
                    <a:pt x="8395" y="7283"/>
                  </a:cubicBezTo>
                  <a:cubicBezTo>
                    <a:pt x="8216" y="7224"/>
                    <a:pt x="8038" y="7200"/>
                    <a:pt x="7859" y="7200"/>
                  </a:cubicBezTo>
                  <a:cubicBezTo>
                    <a:pt x="7669" y="7200"/>
                    <a:pt x="7466" y="7224"/>
                    <a:pt x="7288" y="7307"/>
                  </a:cubicBezTo>
                  <a:cubicBezTo>
                    <a:pt x="7204" y="7105"/>
                    <a:pt x="7085" y="6926"/>
                    <a:pt x="6954" y="6783"/>
                  </a:cubicBezTo>
                  <a:cubicBezTo>
                    <a:pt x="7228" y="6485"/>
                    <a:pt x="7383" y="6093"/>
                    <a:pt x="7383" y="5700"/>
                  </a:cubicBezTo>
                  <a:cubicBezTo>
                    <a:pt x="7383" y="5283"/>
                    <a:pt x="7228" y="4878"/>
                    <a:pt x="6942" y="4580"/>
                  </a:cubicBezTo>
                  <a:cubicBezTo>
                    <a:pt x="7252" y="4283"/>
                    <a:pt x="7430" y="3866"/>
                    <a:pt x="7430" y="3437"/>
                  </a:cubicBezTo>
                  <a:cubicBezTo>
                    <a:pt x="7430" y="2545"/>
                    <a:pt x="6716" y="1830"/>
                    <a:pt x="5823" y="1830"/>
                  </a:cubicBezTo>
                  <a:cubicBezTo>
                    <a:pt x="5680" y="1830"/>
                    <a:pt x="5525" y="1842"/>
                    <a:pt x="5383" y="1890"/>
                  </a:cubicBezTo>
                  <a:cubicBezTo>
                    <a:pt x="5168" y="1211"/>
                    <a:pt x="4561" y="759"/>
                    <a:pt x="3847" y="759"/>
                  </a:cubicBezTo>
                  <a:cubicBezTo>
                    <a:pt x="3394" y="759"/>
                    <a:pt x="2966" y="949"/>
                    <a:pt x="2656" y="1271"/>
                  </a:cubicBezTo>
                  <a:cubicBezTo>
                    <a:pt x="2442" y="1116"/>
                    <a:pt x="2204" y="997"/>
                    <a:pt x="1954" y="937"/>
                  </a:cubicBezTo>
                  <a:cubicBezTo>
                    <a:pt x="1918" y="735"/>
                    <a:pt x="1834" y="366"/>
                    <a:pt x="1561" y="56"/>
                  </a:cubicBezTo>
                  <a:cubicBezTo>
                    <a:pt x="1536" y="19"/>
                    <a:pt x="1495" y="1"/>
                    <a:pt x="144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226" name="Google Shape;11915;p81">
            <a:extLst>
              <a:ext uri="{FF2B5EF4-FFF2-40B4-BE49-F238E27FC236}">
                <a16:creationId xmlns:a16="http://schemas.microsoft.com/office/drawing/2014/main" id="{6855CCBF-7977-9FA1-DF1C-2E91A301CF5B}"/>
              </a:ext>
            </a:extLst>
          </p:cNvPr>
          <p:cNvSpPr/>
          <p:nvPr/>
        </p:nvSpPr>
        <p:spPr>
          <a:xfrm>
            <a:off x="9685836" y="6599344"/>
            <a:ext cx="740736" cy="736192"/>
          </a:xfrm>
          <a:custGeom>
            <a:avLst/>
            <a:gdLst/>
            <a:ahLst/>
            <a:cxnLst/>
            <a:rect l="l" t="t" r="r" b="b"/>
            <a:pathLst>
              <a:path w="11574" h="11503" extrusionOk="0">
                <a:moveTo>
                  <a:pt x="5799" y="4168"/>
                </a:moveTo>
                <a:cubicBezTo>
                  <a:pt x="6001" y="4168"/>
                  <a:pt x="6168" y="4335"/>
                  <a:pt x="6168" y="4537"/>
                </a:cubicBezTo>
                <a:cubicBezTo>
                  <a:pt x="6168" y="4632"/>
                  <a:pt x="6144" y="4704"/>
                  <a:pt x="6096" y="4775"/>
                </a:cubicBezTo>
                <a:cubicBezTo>
                  <a:pt x="6001" y="4751"/>
                  <a:pt x="5906" y="4740"/>
                  <a:pt x="5811" y="4740"/>
                </a:cubicBezTo>
                <a:cubicBezTo>
                  <a:pt x="5703" y="4740"/>
                  <a:pt x="5620" y="4751"/>
                  <a:pt x="5525" y="4775"/>
                </a:cubicBezTo>
                <a:cubicBezTo>
                  <a:pt x="5465" y="4716"/>
                  <a:pt x="5453" y="4632"/>
                  <a:pt x="5453" y="4537"/>
                </a:cubicBezTo>
                <a:cubicBezTo>
                  <a:pt x="5430" y="4347"/>
                  <a:pt x="5608" y="4168"/>
                  <a:pt x="5799" y="4168"/>
                </a:cubicBezTo>
                <a:close/>
                <a:moveTo>
                  <a:pt x="5822" y="5085"/>
                </a:moveTo>
                <a:cubicBezTo>
                  <a:pt x="6227" y="5085"/>
                  <a:pt x="6549" y="5418"/>
                  <a:pt x="6549" y="5823"/>
                </a:cubicBezTo>
                <a:cubicBezTo>
                  <a:pt x="6549" y="5942"/>
                  <a:pt x="6525" y="6037"/>
                  <a:pt x="6477" y="6144"/>
                </a:cubicBezTo>
                <a:cubicBezTo>
                  <a:pt x="6430" y="6168"/>
                  <a:pt x="6406" y="6192"/>
                  <a:pt x="6394" y="6240"/>
                </a:cubicBezTo>
                <a:cubicBezTo>
                  <a:pt x="6358" y="6323"/>
                  <a:pt x="6406" y="6418"/>
                  <a:pt x="6489" y="6466"/>
                </a:cubicBezTo>
                <a:cubicBezTo>
                  <a:pt x="6977" y="6645"/>
                  <a:pt x="7251" y="7026"/>
                  <a:pt x="7251" y="7549"/>
                </a:cubicBezTo>
                <a:cubicBezTo>
                  <a:pt x="7251" y="8323"/>
                  <a:pt x="6620" y="9228"/>
                  <a:pt x="5811" y="9228"/>
                </a:cubicBezTo>
                <a:cubicBezTo>
                  <a:pt x="5001" y="9228"/>
                  <a:pt x="4370" y="8323"/>
                  <a:pt x="4370" y="7549"/>
                </a:cubicBezTo>
                <a:cubicBezTo>
                  <a:pt x="4370" y="7168"/>
                  <a:pt x="4513" y="6859"/>
                  <a:pt x="4787" y="6656"/>
                </a:cubicBezTo>
                <a:cubicBezTo>
                  <a:pt x="5037" y="6442"/>
                  <a:pt x="5406" y="6323"/>
                  <a:pt x="5822" y="6323"/>
                </a:cubicBezTo>
                <a:cubicBezTo>
                  <a:pt x="5918" y="6323"/>
                  <a:pt x="5989" y="6252"/>
                  <a:pt x="5989" y="6156"/>
                </a:cubicBezTo>
                <a:cubicBezTo>
                  <a:pt x="5989" y="6073"/>
                  <a:pt x="5918" y="6002"/>
                  <a:pt x="5822" y="6002"/>
                </a:cubicBezTo>
                <a:cubicBezTo>
                  <a:pt x="5584" y="6002"/>
                  <a:pt x="5358" y="6025"/>
                  <a:pt x="5156" y="6097"/>
                </a:cubicBezTo>
                <a:cubicBezTo>
                  <a:pt x="5108" y="6013"/>
                  <a:pt x="5096" y="5906"/>
                  <a:pt x="5096" y="5823"/>
                </a:cubicBezTo>
                <a:cubicBezTo>
                  <a:pt x="5096" y="5418"/>
                  <a:pt x="5418" y="5085"/>
                  <a:pt x="5822" y="5085"/>
                </a:cubicBezTo>
                <a:close/>
                <a:moveTo>
                  <a:pt x="3798" y="1"/>
                </a:moveTo>
                <a:cubicBezTo>
                  <a:pt x="3715" y="1"/>
                  <a:pt x="3620" y="72"/>
                  <a:pt x="3620" y="168"/>
                </a:cubicBezTo>
                <a:lnTo>
                  <a:pt x="3620" y="2930"/>
                </a:lnTo>
                <a:cubicBezTo>
                  <a:pt x="3620" y="3037"/>
                  <a:pt x="3655" y="3120"/>
                  <a:pt x="3715" y="3216"/>
                </a:cubicBezTo>
                <a:lnTo>
                  <a:pt x="4918" y="5109"/>
                </a:lnTo>
                <a:cubicBezTo>
                  <a:pt x="4906" y="5121"/>
                  <a:pt x="4894" y="5132"/>
                  <a:pt x="4870" y="5168"/>
                </a:cubicBezTo>
                <a:lnTo>
                  <a:pt x="2536" y="3335"/>
                </a:lnTo>
                <a:cubicBezTo>
                  <a:pt x="2512" y="3323"/>
                  <a:pt x="2489" y="3287"/>
                  <a:pt x="2477" y="3263"/>
                </a:cubicBezTo>
                <a:lnTo>
                  <a:pt x="1620" y="1013"/>
                </a:lnTo>
                <a:cubicBezTo>
                  <a:pt x="1593" y="942"/>
                  <a:pt x="1527" y="904"/>
                  <a:pt x="1460" y="904"/>
                </a:cubicBezTo>
                <a:cubicBezTo>
                  <a:pt x="1437" y="904"/>
                  <a:pt x="1415" y="908"/>
                  <a:pt x="1393" y="918"/>
                </a:cubicBezTo>
                <a:cubicBezTo>
                  <a:pt x="1298" y="965"/>
                  <a:pt x="1262" y="1060"/>
                  <a:pt x="1298" y="1144"/>
                </a:cubicBezTo>
                <a:lnTo>
                  <a:pt x="2167" y="3394"/>
                </a:lnTo>
                <a:cubicBezTo>
                  <a:pt x="2191" y="3489"/>
                  <a:pt x="2251" y="3561"/>
                  <a:pt x="2334" y="3620"/>
                </a:cubicBezTo>
                <a:lnTo>
                  <a:pt x="4739" y="5513"/>
                </a:lnTo>
                <a:cubicBezTo>
                  <a:pt x="4739" y="5525"/>
                  <a:pt x="4727" y="5537"/>
                  <a:pt x="4727" y="5549"/>
                </a:cubicBezTo>
                <a:lnTo>
                  <a:pt x="3429" y="5275"/>
                </a:lnTo>
                <a:cubicBezTo>
                  <a:pt x="3384" y="5263"/>
                  <a:pt x="3339" y="5256"/>
                  <a:pt x="3294" y="5256"/>
                </a:cubicBezTo>
                <a:cubicBezTo>
                  <a:pt x="3209" y="5256"/>
                  <a:pt x="3126" y="5280"/>
                  <a:pt x="3048" y="5335"/>
                </a:cubicBezTo>
                <a:lnTo>
                  <a:pt x="1108" y="6466"/>
                </a:lnTo>
                <a:cubicBezTo>
                  <a:pt x="1000" y="6525"/>
                  <a:pt x="929" y="6609"/>
                  <a:pt x="881" y="6716"/>
                </a:cubicBezTo>
                <a:lnTo>
                  <a:pt x="36" y="8764"/>
                </a:lnTo>
                <a:cubicBezTo>
                  <a:pt x="0" y="8859"/>
                  <a:pt x="36" y="8942"/>
                  <a:pt x="131" y="8990"/>
                </a:cubicBezTo>
                <a:cubicBezTo>
                  <a:pt x="143" y="9002"/>
                  <a:pt x="167" y="9002"/>
                  <a:pt x="191" y="9002"/>
                </a:cubicBezTo>
                <a:cubicBezTo>
                  <a:pt x="250" y="9002"/>
                  <a:pt x="322" y="8966"/>
                  <a:pt x="334" y="8907"/>
                </a:cubicBezTo>
                <a:lnTo>
                  <a:pt x="1179" y="6847"/>
                </a:lnTo>
                <a:cubicBezTo>
                  <a:pt x="1203" y="6799"/>
                  <a:pt x="1227" y="6775"/>
                  <a:pt x="1262" y="6764"/>
                </a:cubicBezTo>
                <a:lnTo>
                  <a:pt x="3191" y="5632"/>
                </a:lnTo>
                <a:cubicBezTo>
                  <a:pt x="3221" y="5610"/>
                  <a:pt x="3252" y="5602"/>
                  <a:pt x="3279" y="5602"/>
                </a:cubicBezTo>
                <a:cubicBezTo>
                  <a:pt x="3294" y="5602"/>
                  <a:pt x="3309" y="5604"/>
                  <a:pt x="3322" y="5609"/>
                </a:cubicBezTo>
                <a:lnTo>
                  <a:pt x="4679" y="5906"/>
                </a:lnTo>
                <a:cubicBezTo>
                  <a:pt x="4679" y="5942"/>
                  <a:pt x="4691" y="5966"/>
                  <a:pt x="4691" y="6002"/>
                </a:cubicBezTo>
                <a:lnTo>
                  <a:pt x="3882" y="6264"/>
                </a:lnTo>
                <a:cubicBezTo>
                  <a:pt x="3727" y="6311"/>
                  <a:pt x="3596" y="6430"/>
                  <a:pt x="3548" y="6597"/>
                </a:cubicBezTo>
                <a:lnTo>
                  <a:pt x="2727" y="8871"/>
                </a:lnTo>
                <a:cubicBezTo>
                  <a:pt x="2703" y="8942"/>
                  <a:pt x="2703" y="9014"/>
                  <a:pt x="2703" y="9097"/>
                </a:cubicBezTo>
                <a:lnTo>
                  <a:pt x="2882" y="11359"/>
                </a:lnTo>
                <a:cubicBezTo>
                  <a:pt x="2882" y="11443"/>
                  <a:pt x="2953" y="11502"/>
                  <a:pt x="3048" y="11502"/>
                </a:cubicBezTo>
                <a:lnTo>
                  <a:pt x="3060" y="11502"/>
                </a:lnTo>
                <a:cubicBezTo>
                  <a:pt x="3144" y="11502"/>
                  <a:pt x="3227" y="11419"/>
                  <a:pt x="3203" y="11324"/>
                </a:cubicBezTo>
                <a:lnTo>
                  <a:pt x="3024" y="9061"/>
                </a:lnTo>
                <a:cubicBezTo>
                  <a:pt x="3024" y="9038"/>
                  <a:pt x="3024" y="9002"/>
                  <a:pt x="3048" y="8990"/>
                </a:cubicBezTo>
                <a:lnTo>
                  <a:pt x="3858" y="6716"/>
                </a:lnTo>
                <a:cubicBezTo>
                  <a:pt x="3882" y="6656"/>
                  <a:pt x="3917" y="6609"/>
                  <a:pt x="3977" y="6597"/>
                </a:cubicBezTo>
                <a:lnTo>
                  <a:pt x="4370" y="6466"/>
                </a:lnTo>
                <a:lnTo>
                  <a:pt x="4370" y="6466"/>
                </a:lnTo>
                <a:cubicBezTo>
                  <a:pt x="4096" y="6728"/>
                  <a:pt x="3953" y="7097"/>
                  <a:pt x="3953" y="7514"/>
                </a:cubicBezTo>
                <a:cubicBezTo>
                  <a:pt x="3953" y="7990"/>
                  <a:pt x="4144" y="8502"/>
                  <a:pt x="4453" y="8883"/>
                </a:cubicBezTo>
                <a:cubicBezTo>
                  <a:pt x="4810" y="9300"/>
                  <a:pt x="5263" y="9538"/>
                  <a:pt x="5739" y="9538"/>
                </a:cubicBezTo>
                <a:cubicBezTo>
                  <a:pt x="6215" y="9538"/>
                  <a:pt x="6656" y="9300"/>
                  <a:pt x="7013" y="8883"/>
                </a:cubicBezTo>
                <a:cubicBezTo>
                  <a:pt x="7346" y="8502"/>
                  <a:pt x="7525" y="7990"/>
                  <a:pt x="7525" y="7514"/>
                </a:cubicBezTo>
                <a:cubicBezTo>
                  <a:pt x="7525" y="7097"/>
                  <a:pt x="7370" y="6728"/>
                  <a:pt x="7108" y="6466"/>
                </a:cubicBezTo>
                <a:lnTo>
                  <a:pt x="7108" y="6466"/>
                </a:lnTo>
                <a:lnTo>
                  <a:pt x="7489" y="6597"/>
                </a:lnTo>
                <a:cubicBezTo>
                  <a:pt x="7549" y="6609"/>
                  <a:pt x="7596" y="6656"/>
                  <a:pt x="7608" y="6716"/>
                </a:cubicBezTo>
                <a:lnTo>
                  <a:pt x="8430" y="8990"/>
                </a:lnTo>
                <a:cubicBezTo>
                  <a:pt x="8442" y="9014"/>
                  <a:pt x="8442" y="9038"/>
                  <a:pt x="8442" y="9061"/>
                </a:cubicBezTo>
                <a:lnTo>
                  <a:pt x="8263" y="11324"/>
                </a:lnTo>
                <a:cubicBezTo>
                  <a:pt x="8263" y="11419"/>
                  <a:pt x="8323" y="11502"/>
                  <a:pt x="8418" y="11502"/>
                </a:cubicBezTo>
                <a:lnTo>
                  <a:pt x="8430" y="11502"/>
                </a:lnTo>
                <a:cubicBezTo>
                  <a:pt x="8513" y="11502"/>
                  <a:pt x="8597" y="11431"/>
                  <a:pt x="8597" y="11359"/>
                </a:cubicBezTo>
                <a:lnTo>
                  <a:pt x="8775" y="9097"/>
                </a:lnTo>
                <a:cubicBezTo>
                  <a:pt x="8775" y="9014"/>
                  <a:pt x="8775" y="8942"/>
                  <a:pt x="8739" y="8871"/>
                </a:cubicBezTo>
                <a:lnTo>
                  <a:pt x="7918" y="6597"/>
                </a:lnTo>
                <a:cubicBezTo>
                  <a:pt x="7858" y="6442"/>
                  <a:pt x="7739" y="6323"/>
                  <a:pt x="7596" y="6264"/>
                </a:cubicBezTo>
                <a:lnTo>
                  <a:pt x="6775" y="6002"/>
                </a:lnTo>
                <a:cubicBezTo>
                  <a:pt x="6775" y="5966"/>
                  <a:pt x="6787" y="5942"/>
                  <a:pt x="6787" y="5906"/>
                </a:cubicBezTo>
                <a:lnTo>
                  <a:pt x="8144" y="5609"/>
                </a:lnTo>
                <a:cubicBezTo>
                  <a:pt x="8157" y="5605"/>
                  <a:pt x="8170" y="5604"/>
                  <a:pt x="8182" y="5604"/>
                </a:cubicBezTo>
                <a:cubicBezTo>
                  <a:pt x="8216" y="5604"/>
                  <a:pt x="8249" y="5615"/>
                  <a:pt x="8275" y="5632"/>
                </a:cubicBezTo>
                <a:lnTo>
                  <a:pt x="10216" y="6764"/>
                </a:lnTo>
                <a:cubicBezTo>
                  <a:pt x="10240" y="6775"/>
                  <a:pt x="10275" y="6823"/>
                  <a:pt x="10287" y="6847"/>
                </a:cubicBezTo>
                <a:lnTo>
                  <a:pt x="11133" y="8907"/>
                </a:lnTo>
                <a:cubicBezTo>
                  <a:pt x="11168" y="8954"/>
                  <a:pt x="11228" y="9002"/>
                  <a:pt x="11287" y="9002"/>
                </a:cubicBezTo>
                <a:cubicBezTo>
                  <a:pt x="11299" y="9002"/>
                  <a:pt x="11335" y="9002"/>
                  <a:pt x="11347" y="8990"/>
                </a:cubicBezTo>
                <a:cubicBezTo>
                  <a:pt x="11526" y="8978"/>
                  <a:pt x="11573" y="8883"/>
                  <a:pt x="11526" y="8800"/>
                </a:cubicBezTo>
                <a:lnTo>
                  <a:pt x="10680" y="6740"/>
                </a:lnTo>
                <a:cubicBezTo>
                  <a:pt x="10633" y="6645"/>
                  <a:pt x="10561" y="6549"/>
                  <a:pt x="10454" y="6490"/>
                </a:cubicBezTo>
                <a:lnTo>
                  <a:pt x="8525" y="5359"/>
                </a:lnTo>
                <a:cubicBezTo>
                  <a:pt x="8442" y="5309"/>
                  <a:pt x="8348" y="5288"/>
                  <a:pt x="8253" y="5288"/>
                </a:cubicBezTo>
                <a:cubicBezTo>
                  <a:pt x="8213" y="5288"/>
                  <a:pt x="8172" y="5292"/>
                  <a:pt x="8132" y="5299"/>
                </a:cubicBezTo>
                <a:lnTo>
                  <a:pt x="6834" y="5585"/>
                </a:lnTo>
                <a:cubicBezTo>
                  <a:pt x="6834" y="5573"/>
                  <a:pt x="6834" y="5549"/>
                  <a:pt x="6823" y="5537"/>
                </a:cubicBezTo>
                <a:lnTo>
                  <a:pt x="9240" y="3644"/>
                </a:lnTo>
                <a:cubicBezTo>
                  <a:pt x="9311" y="3585"/>
                  <a:pt x="9370" y="3513"/>
                  <a:pt x="9394" y="3430"/>
                </a:cubicBezTo>
                <a:lnTo>
                  <a:pt x="10263" y="1180"/>
                </a:lnTo>
                <a:cubicBezTo>
                  <a:pt x="10287" y="1084"/>
                  <a:pt x="10252" y="1001"/>
                  <a:pt x="10168" y="953"/>
                </a:cubicBezTo>
                <a:cubicBezTo>
                  <a:pt x="10149" y="945"/>
                  <a:pt x="10129" y="941"/>
                  <a:pt x="10110" y="941"/>
                </a:cubicBezTo>
                <a:cubicBezTo>
                  <a:pt x="10044" y="941"/>
                  <a:pt x="9981" y="984"/>
                  <a:pt x="9954" y="1049"/>
                </a:cubicBezTo>
                <a:lnTo>
                  <a:pt x="9085" y="3287"/>
                </a:lnTo>
                <a:cubicBezTo>
                  <a:pt x="9073" y="3323"/>
                  <a:pt x="9061" y="3346"/>
                  <a:pt x="9025" y="3370"/>
                </a:cubicBezTo>
                <a:lnTo>
                  <a:pt x="6692" y="5192"/>
                </a:lnTo>
                <a:cubicBezTo>
                  <a:pt x="6680" y="5180"/>
                  <a:pt x="6656" y="5156"/>
                  <a:pt x="6644" y="5132"/>
                </a:cubicBezTo>
                <a:lnTo>
                  <a:pt x="7846" y="3251"/>
                </a:lnTo>
                <a:cubicBezTo>
                  <a:pt x="7906" y="3156"/>
                  <a:pt x="7942" y="3061"/>
                  <a:pt x="7942" y="2965"/>
                </a:cubicBezTo>
                <a:lnTo>
                  <a:pt x="7942" y="191"/>
                </a:lnTo>
                <a:cubicBezTo>
                  <a:pt x="7942" y="108"/>
                  <a:pt x="7858" y="13"/>
                  <a:pt x="7775" y="13"/>
                </a:cubicBezTo>
                <a:cubicBezTo>
                  <a:pt x="7692" y="13"/>
                  <a:pt x="7596" y="84"/>
                  <a:pt x="7596" y="179"/>
                </a:cubicBezTo>
                <a:lnTo>
                  <a:pt x="7596" y="2954"/>
                </a:lnTo>
                <a:cubicBezTo>
                  <a:pt x="7596" y="2977"/>
                  <a:pt x="7585" y="3025"/>
                  <a:pt x="7561" y="3049"/>
                </a:cubicBezTo>
                <a:lnTo>
                  <a:pt x="6406" y="4882"/>
                </a:lnTo>
                <a:lnTo>
                  <a:pt x="6394" y="4870"/>
                </a:lnTo>
                <a:cubicBezTo>
                  <a:pt x="6465" y="4751"/>
                  <a:pt x="6501" y="4632"/>
                  <a:pt x="6501" y="4489"/>
                </a:cubicBezTo>
                <a:lnTo>
                  <a:pt x="6501" y="3597"/>
                </a:lnTo>
                <a:cubicBezTo>
                  <a:pt x="6501" y="3466"/>
                  <a:pt x="6453" y="3346"/>
                  <a:pt x="6406" y="3275"/>
                </a:cubicBezTo>
                <a:cubicBezTo>
                  <a:pt x="6377" y="3223"/>
                  <a:pt x="6322" y="3196"/>
                  <a:pt x="6267" y="3196"/>
                </a:cubicBezTo>
                <a:cubicBezTo>
                  <a:pt x="6209" y="3196"/>
                  <a:pt x="6151" y="3226"/>
                  <a:pt x="6120" y="3287"/>
                </a:cubicBezTo>
                <a:cubicBezTo>
                  <a:pt x="6096" y="3335"/>
                  <a:pt x="6096" y="3406"/>
                  <a:pt x="6120" y="3454"/>
                </a:cubicBezTo>
                <a:cubicBezTo>
                  <a:pt x="6144" y="3489"/>
                  <a:pt x="6156" y="3525"/>
                  <a:pt x="6156" y="3597"/>
                </a:cubicBezTo>
                <a:lnTo>
                  <a:pt x="6156" y="3894"/>
                </a:lnTo>
                <a:cubicBezTo>
                  <a:pt x="6049" y="3847"/>
                  <a:pt x="5918" y="3799"/>
                  <a:pt x="5787" y="3799"/>
                </a:cubicBezTo>
                <a:cubicBezTo>
                  <a:pt x="5644" y="3799"/>
                  <a:pt x="5513" y="3835"/>
                  <a:pt x="5406" y="3894"/>
                </a:cubicBezTo>
                <a:lnTo>
                  <a:pt x="5406" y="3597"/>
                </a:lnTo>
                <a:cubicBezTo>
                  <a:pt x="5406" y="3525"/>
                  <a:pt x="5430" y="3489"/>
                  <a:pt x="5441" y="3454"/>
                </a:cubicBezTo>
                <a:cubicBezTo>
                  <a:pt x="5465" y="3406"/>
                  <a:pt x="5465" y="3346"/>
                  <a:pt x="5441" y="3287"/>
                </a:cubicBezTo>
                <a:cubicBezTo>
                  <a:pt x="5411" y="3226"/>
                  <a:pt x="5352" y="3196"/>
                  <a:pt x="5294" y="3196"/>
                </a:cubicBezTo>
                <a:cubicBezTo>
                  <a:pt x="5239" y="3196"/>
                  <a:pt x="5185" y="3223"/>
                  <a:pt x="5156" y="3275"/>
                </a:cubicBezTo>
                <a:cubicBezTo>
                  <a:pt x="5108" y="3358"/>
                  <a:pt x="5072" y="3466"/>
                  <a:pt x="5072" y="3597"/>
                </a:cubicBezTo>
                <a:lnTo>
                  <a:pt x="5072" y="4489"/>
                </a:lnTo>
                <a:cubicBezTo>
                  <a:pt x="5072" y="4632"/>
                  <a:pt x="5108" y="4763"/>
                  <a:pt x="5168" y="4870"/>
                </a:cubicBezTo>
                <a:lnTo>
                  <a:pt x="5156" y="4882"/>
                </a:lnTo>
                <a:lnTo>
                  <a:pt x="4001" y="3049"/>
                </a:lnTo>
                <a:cubicBezTo>
                  <a:pt x="3977" y="3025"/>
                  <a:pt x="3965" y="2989"/>
                  <a:pt x="3965" y="2954"/>
                </a:cubicBezTo>
                <a:lnTo>
                  <a:pt x="3965" y="179"/>
                </a:lnTo>
                <a:cubicBezTo>
                  <a:pt x="3965" y="84"/>
                  <a:pt x="3894" y="1"/>
                  <a:pt x="3798" y="1"/>
                </a:cubicBezTo>
                <a:close/>
              </a:path>
            </a:pathLst>
          </a:custGeom>
          <a:solidFill>
            <a:srgbClr val="00B050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solidFill>
                <a:srgbClr val="00B050"/>
              </a:solidFill>
              <a:cs typeface="B Nazanin" panose="00000400000000000000" pitchFamily="2" charset="-78"/>
            </a:endParaRPr>
          </a:p>
        </p:txBody>
      </p:sp>
      <p:sp>
        <p:nvSpPr>
          <p:cNvPr id="227" name="Google Shape;11916;p81">
            <a:extLst>
              <a:ext uri="{FF2B5EF4-FFF2-40B4-BE49-F238E27FC236}">
                <a16:creationId xmlns:a16="http://schemas.microsoft.com/office/drawing/2014/main" id="{59646CC5-5B03-314F-DF88-109C0D86096C}"/>
              </a:ext>
            </a:extLst>
          </p:cNvPr>
          <p:cNvSpPr/>
          <p:nvPr/>
        </p:nvSpPr>
        <p:spPr>
          <a:xfrm>
            <a:off x="16389132" y="6603056"/>
            <a:ext cx="506816" cy="732480"/>
          </a:xfrm>
          <a:custGeom>
            <a:avLst/>
            <a:gdLst/>
            <a:ahLst/>
            <a:cxnLst/>
            <a:rect l="l" t="t" r="r" b="b"/>
            <a:pathLst>
              <a:path w="7919" h="11445" extrusionOk="0">
                <a:moveTo>
                  <a:pt x="3644" y="443"/>
                </a:moveTo>
                <a:lnTo>
                  <a:pt x="3644" y="443"/>
                </a:lnTo>
                <a:cubicBezTo>
                  <a:pt x="4001" y="586"/>
                  <a:pt x="4513" y="860"/>
                  <a:pt x="4787" y="1443"/>
                </a:cubicBezTo>
                <a:cubicBezTo>
                  <a:pt x="4823" y="1514"/>
                  <a:pt x="4846" y="1598"/>
                  <a:pt x="4870" y="1669"/>
                </a:cubicBezTo>
                <a:cubicBezTo>
                  <a:pt x="4727" y="1788"/>
                  <a:pt x="4608" y="1919"/>
                  <a:pt x="4513" y="2074"/>
                </a:cubicBezTo>
                <a:cubicBezTo>
                  <a:pt x="4346" y="2324"/>
                  <a:pt x="4227" y="2634"/>
                  <a:pt x="4168" y="2943"/>
                </a:cubicBezTo>
                <a:cubicBezTo>
                  <a:pt x="3180" y="1824"/>
                  <a:pt x="2025" y="1122"/>
                  <a:pt x="1417" y="812"/>
                </a:cubicBezTo>
                <a:cubicBezTo>
                  <a:pt x="1594" y="775"/>
                  <a:pt x="1818" y="743"/>
                  <a:pt x="2064" y="743"/>
                </a:cubicBezTo>
                <a:cubicBezTo>
                  <a:pt x="2446" y="743"/>
                  <a:pt x="2879" y="820"/>
                  <a:pt x="3263" y="1074"/>
                </a:cubicBezTo>
                <a:cubicBezTo>
                  <a:pt x="3525" y="1253"/>
                  <a:pt x="3799" y="1514"/>
                  <a:pt x="3953" y="1788"/>
                </a:cubicBezTo>
                <a:cubicBezTo>
                  <a:pt x="3986" y="1837"/>
                  <a:pt x="4047" y="1870"/>
                  <a:pt x="4109" y="1870"/>
                </a:cubicBezTo>
                <a:cubicBezTo>
                  <a:pt x="4137" y="1870"/>
                  <a:pt x="4165" y="1863"/>
                  <a:pt x="4192" y="1848"/>
                </a:cubicBezTo>
                <a:cubicBezTo>
                  <a:pt x="4275" y="1800"/>
                  <a:pt x="4299" y="1693"/>
                  <a:pt x="4251" y="1610"/>
                </a:cubicBezTo>
                <a:cubicBezTo>
                  <a:pt x="4192" y="1514"/>
                  <a:pt x="4120" y="1419"/>
                  <a:pt x="4049" y="1324"/>
                </a:cubicBezTo>
                <a:cubicBezTo>
                  <a:pt x="3918" y="955"/>
                  <a:pt x="3763" y="657"/>
                  <a:pt x="3644" y="443"/>
                </a:cubicBezTo>
                <a:close/>
                <a:moveTo>
                  <a:pt x="6120" y="1562"/>
                </a:moveTo>
                <a:cubicBezTo>
                  <a:pt x="6597" y="1562"/>
                  <a:pt x="7013" y="1741"/>
                  <a:pt x="7287" y="1895"/>
                </a:cubicBezTo>
                <a:cubicBezTo>
                  <a:pt x="6716" y="2015"/>
                  <a:pt x="5620" y="2336"/>
                  <a:pt x="4489" y="3038"/>
                </a:cubicBezTo>
                <a:cubicBezTo>
                  <a:pt x="4608" y="2241"/>
                  <a:pt x="5144" y="1753"/>
                  <a:pt x="5656" y="1622"/>
                </a:cubicBezTo>
                <a:cubicBezTo>
                  <a:pt x="5799" y="1586"/>
                  <a:pt x="5966" y="1562"/>
                  <a:pt x="6120" y="1562"/>
                </a:cubicBezTo>
                <a:close/>
                <a:moveTo>
                  <a:pt x="2565" y="2490"/>
                </a:moveTo>
                <a:cubicBezTo>
                  <a:pt x="2926" y="2490"/>
                  <a:pt x="3255" y="2578"/>
                  <a:pt x="3513" y="2753"/>
                </a:cubicBezTo>
                <a:cubicBezTo>
                  <a:pt x="3513" y="2753"/>
                  <a:pt x="3525" y="2753"/>
                  <a:pt x="3525" y="2777"/>
                </a:cubicBezTo>
                <a:cubicBezTo>
                  <a:pt x="3656" y="2907"/>
                  <a:pt x="3799" y="3050"/>
                  <a:pt x="3930" y="3205"/>
                </a:cubicBezTo>
                <a:cubicBezTo>
                  <a:pt x="3683" y="3183"/>
                  <a:pt x="3444" y="3173"/>
                  <a:pt x="3214" y="3173"/>
                </a:cubicBezTo>
                <a:cubicBezTo>
                  <a:pt x="2468" y="3173"/>
                  <a:pt x="1822" y="3277"/>
                  <a:pt x="1358" y="3396"/>
                </a:cubicBezTo>
                <a:cubicBezTo>
                  <a:pt x="1036" y="3467"/>
                  <a:pt x="774" y="3539"/>
                  <a:pt x="560" y="3622"/>
                </a:cubicBezTo>
                <a:cubicBezTo>
                  <a:pt x="834" y="3229"/>
                  <a:pt x="1334" y="2681"/>
                  <a:pt x="2084" y="2538"/>
                </a:cubicBezTo>
                <a:cubicBezTo>
                  <a:pt x="2248" y="2506"/>
                  <a:pt x="2410" y="2490"/>
                  <a:pt x="2565" y="2490"/>
                </a:cubicBezTo>
                <a:close/>
                <a:moveTo>
                  <a:pt x="3418" y="3515"/>
                </a:moveTo>
                <a:cubicBezTo>
                  <a:pt x="3691" y="3515"/>
                  <a:pt x="3989" y="3539"/>
                  <a:pt x="4275" y="3574"/>
                </a:cubicBezTo>
                <a:cubicBezTo>
                  <a:pt x="4477" y="3646"/>
                  <a:pt x="4668" y="3741"/>
                  <a:pt x="4846" y="3836"/>
                </a:cubicBezTo>
                <a:cubicBezTo>
                  <a:pt x="4704" y="4027"/>
                  <a:pt x="4465" y="4134"/>
                  <a:pt x="4227" y="4134"/>
                </a:cubicBezTo>
                <a:cubicBezTo>
                  <a:pt x="3834" y="4134"/>
                  <a:pt x="3513" y="3872"/>
                  <a:pt x="3418" y="3515"/>
                </a:cubicBezTo>
                <a:close/>
                <a:moveTo>
                  <a:pt x="5379" y="3205"/>
                </a:moveTo>
                <a:cubicBezTo>
                  <a:pt x="5749" y="3205"/>
                  <a:pt x="6090" y="3348"/>
                  <a:pt x="6394" y="3634"/>
                </a:cubicBezTo>
                <a:cubicBezTo>
                  <a:pt x="6859" y="4062"/>
                  <a:pt x="6966" y="4729"/>
                  <a:pt x="6978" y="5193"/>
                </a:cubicBezTo>
                <a:cubicBezTo>
                  <a:pt x="6597" y="4705"/>
                  <a:pt x="5835" y="3896"/>
                  <a:pt x="4692" y="3384"/>
                </a:cubicBezTo>
                <a:cubicBezTo>
                  <a:pt x="4787" y="3336"/>
                  <a:pt x="4906" y="3277"/>
                  <a:pt x="5049" y="3241"/>
                </a:cubicBezTo>
                <a:cubicBezTo>
                  <a:pt x="5161" y="3217"/>
                  <a:pt x="5271" y="3205"/>
                  <a:pt x="5379" y="3205"/>
                </a:cubicBezTo>
                <a:close/>
                <a:moveTo>
                  <a:pt x="3751" y="4360"/>
                </a:moveTo>
                <a:cubicBezTo>
                  <a:pt x="3834" y="4408"/>
                  <a:pt x="3942" y="4431"/>
                  <a:pt x="4049" y="4455"/>
                </a:cubicBezTo>
                <a:cubicBezTo>
                  <a:pt x="3691" y="5586"/>
                  <a:pt x="3537" y="7063"/>
                  <a:pt x="3584" y="8849"/>
                </a:cubicBezTo>
                <a:cubicBezTo>
                  <a:pt x="3620" y="9896"/>
                  <a:pt x="3703" y="10777"/>
                  <a:pt x="3763" y="11147"/>
                </a:cubicBezTo>
                <a:lnTo>
                  <a:pt x="3037" y="11147"/>
                </a:lnTo>
                <a:cubicBezTo>
                  <a:pt x="2989" y="10349"/>
                  <a:pt x="2858" y="6658"/>
                  <a:pt x="3751" y="4360"/>
                </a:cubicBezTo>
                <a:close/>
                <a:moveTo>
                  <a:pt x="3294" y="0"/>
                </a:moveTo>
                <a:cubicBezTo>
                  <a:pt x="3233" y="0"/>
                  <a:pt x="3176" y="32"/>
                  <a:pt x="3156" y="74"/>
                </a:cubicBezTo>
                <a:cubicBezTo>
                  <a:pt x="3120" y="133"/>
                  <a:pt x="3120" y="205"/>
                  <a:pt x="3156" y="252"/>
                </a:cubicBezTo>
                <a:cubicBezTo>
                  <a:pt x="3156" y="252"/>
                  <a:pt x="3287" y="443"/>
                  <a:pt x="3453" y="764"/>
                </a:cubicBezTo>
                <a:cubicBezTo>
                  <a:pt x="3001" y="466"/>
                  <a:pt x="2506" y="376"/>
                  <a:pt x="2072" y="376"/>
                </a:cubicBezTo>
                <a:cubicBezTo>
                  <a:pt x="1433" y="376"/>
                  <a:pt x="929" y="572"/>
                  <a:pt x="894" y="586"/>
                </a:cubicBezTo>
                <a:cubicBezTo>
                  <a:pt x="834" y="610"/>
                  <a:pt x="786" y="669"/>
                  <a:pt x="786" y="729"/>
                </a:cubicBezTo>
                <a:cubicBezTo>
                  <a:pt x="786" y="800"/>
                  <a:pt x="834" y="860"/>
                  <a:pt x="894" y="895"/>
                </a:cubicBezTo>
                <a:cubicBezTo>
                  <a:pt x="905" y="895"/>
                  <a:pt x="1858" y="1312"/>
                  <a:pt x="2882" y="2145"/>
                </a:cubicBezTo>
                <a:cubicBezTo>
                  <a:pt x="2768" y="2130"/>
                  <a:pt x="2646" y="2121"/>
                  <a:pt x="2521" y="2121"/>
                </a:cubicBezTo>
                <a:cubicBezTo>
                  <a:pt x="2360" y="2121"/>
                  <a:pt x="2192" y="2136"/>
                  <a:pt x="2025" y="2169"/>
                </a:cubicBezTo>
                <a:cubicBezTo>
                  <a:pt x="679" y="2443"/>
                  <a:pt x="60" y="3800"/>
                  <a:pt x="24" y="3860"/>
                </a:cubicBezTo>
                <a:cubicBezTo>
                  <a:pt x="1" y="3920"/>
                  <a:pt x="12" y="3991"/>
                  <a:pt x="60" y="4050"/>
                </a:cubicBezTo>
                <a:cubicBezTo>
                  <a:pt x="84" y="4074"/>
                  <a:pt x="132" y="4098"/>
                  <a:pt x="179" y="4098"/>
                </a:cubicBezTo>
                <a:cubicBezTo>
                  <a:pt x="203" y="4098"/>
                  <a:pt x="227" y="4098"/>
                  <a:pt x="251" y="4074"/>
                </a:cubicBezTo>
                <a:cubicBezTo>
                  <a:pt x="262" y="4074"/>
                  <a:pt x="1453" y="3527"/>
                  <a:pt x="3084" y="3479"/>
                </a:cubicBezTo>
                <a:cubicBezTo>
                  <a:pt x="3120" y="3753"/>
                  <a:pt x="3263" y="3991"/>
                  <a:pt x="3453" y="4158"/>
                </a:cubicBezTo>
                <a:cubicBezTo>
                  <a:pt x="3001" y="5253"/>
                  <a:pt x="2751" y="6777"/>
                  <a:pt x="2679" y="8682"/>
                </a:cubicBezTo>
                <a:cubicBezTo>
                  <a:pt x="2632" y="9789"/>
                  <a:pt x="2679" y="10742"/>
                  <a:pt x="2691" y="11123"/>
                </a:cubicBezTo>
                <a:lnTo>
                  <a:pt x="2513" y="11123"/>
                </a:lnTo>
                <a:cubicBezTo>
                  <a:pt x="2429" y="11123"/>
                  <a:pt x="2346" y="11194"/>
                  <a:pt x="2346" y="11278"/>
                </a:cubicBezTo>
                <a:cubicBezTo>
                  <a:pt x="2346" y="11373"/>
                  <a:pt x="2429" y="11444"/>
                  <a:pt x="2513" y="11444"/>
                </a:cubicBezTo>
                <a:lnTo>
                  <a:pt x="4311" y="11444"/>
                </a:lnTo>
                <a:cubicBezTo>
                  <a:pt x="4406" y="11444"/>
                  <a:pt x="4477" y="11373"/>
                  <a:pt x="4477" y="11278"/>
                </a:cubicBezTo>
                <a:cubicBezTo>
                  <a:pt x="4477" y="11194"/>
                  <a:pt x="4406" y="11123"/>
                  <a:pt x="4311" y="11123"/>
                </a:cubicBezTo>
                <a:lnTo>
                  <a:pt x="4108" y="11123"/>
                </a:lnTo>
                <a:cubicBezTo>
                  <a:pt x="4013" y="10361"/>
                  <a:pt x="3608" y="6801"/>
                  <a:pt x="4406" y="4420"/>
                </a:cubicBezTo>
                <a:cubicBezTo>
                  <a:pt x="4704" y="4372"/>
                  <a:pt x="4977" y="4217"/>
                  <a:pt x="5156" y="3979"/>
                </a:cubicBezTo>
                <a:cubicBezTo>
                  <a:pt x="6347" y="4717"/>
                  <a:pt x="6978" y="5717"/>
                  <a:pt x="6990" y="5729"/>
                </a:cubicBezTo>
                <a:cubicBezTo>
                  <a:pt x="7025" y="5777"/>
                  <a:pt x="7085" y="5801"/>
                  <a:pt x="7144" y="5801"/>
                </a:cubicBezTo>
                <a:lnTo>
                  <a:pt x="7168" y="5801"/>
                </a:lnTo>
                <a:cubicBezTo>
                  <a:pt x="7240" y="5789"/>
                  <a:pt x="7287" y="5729"/>
                  <a:pt x="7299" y="5670"/>
                </a:cubicBezTo>
                <a:cubicBezTo>
                  <a:pt x="7299" y="5658"/>
                  <a:pt x="7359" y="5289"/>
                  <a:pt x="7299" y="4824"/>
                </a:cubicBezTo>
                <a:cubicBezTo>
                  <a:pt x="7228" y="4193"/>
                  <a:pt x="7001" y="3693"/>
                  <a:pt x="6632" y="3348"/>
                </a:cubicBezTo>
                <a:cubicBezTo>
                  <a:pt x="6251" y="2991"/>
                  <a:pt x="5847" y="2860"/>
                  <a:pt x="5501" y="2848"/>
                </a:cubicBezTo>
                <a:cubicBezTo>
                  <a:pt x="6739" y="2253"/>
                  <a:pt x="7752" y="2098"/>
                  <a:pt x="7763" y="2098"/>
                </a:cubicBezTo>
                <a:cubicBezTo>
                  <a:pt x="7823" y="2086"/>
                  <a:pt x="7882" y="2038"/>
                  <a:pt x="7906" y="1979"/>
                </a:cubicBezTo>
                <a:cubicBezTo>
                  <a:pt x="7918" y="1955"/>
                  <a:pt x="7882" y="1884"/>
                  <a:pt x="7847" y="1836"/>
                </a:cubicBezTo>
                <a:cubicBezTo>
                  <a:pt x="7807" y="1806"/>
                  <a:pt x="7083" y="1226"/>
                  <a:pt x="6150" y="1226"/>
                </a:cubicBezTo>
                <a:cubicBezTo>
                  <a:pt x="5968" y="1226"/>
                  <a:pt x="5779" y="1248"/>
                  <a:pt x="5585" y="1300"/>
                </a:cubicBezTo>
                <a:cubicBezTo>
                  <a:pt x="5430" y="1336"/>
                  <a:pt x="5299" y="1383"/>
                  <a:pt x="5168" y="1455"/>
                </a:cubicBezTo>
                <a:cubicBezTo>
                  <a:pt x="5144" y="1407"/>
                  <a:pt x="5132" y="1360"/>
                  <a:pt x="5108" y="1300"/>
                </a:cubicBezTo>
                <a:cubicBezTo>
                  <a:pt x="4584" y="181"/>
                  <a:pt x="3382" y="2"/>
                  <a:pt x="3322" y="2"/>
                </a:cubicBezTo>
                <a:cubicBezTo>
                  <a:pt x="3313" y="1"/>
                  <a:pt x="3304" y="0"/>
                  <a:pt x="3294" y="0"/>
                </a:cubicBezTo>
                <a:close/>
              </a:path>
            </a:pathLst>
          </a:custGeom>
          <a:solidFill>
            <a:srgbClr val="00B050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solidFill>
                <a:srgbClr val="00B050"/>
              </a:solidFill>
              <a:cs typeface="B Nazanin" panose="00000400000000000000" pitchFamily="2" charset="-78"/>
            </a:endParaRPr>
          </a:p>
        </p:txBody>
      </p:sp>
      <p:grpSp>
        <p:nvGrpSpPr>
          <p:cNvPr id="228" name="Google Shape;11917;p81">
            <a:extLst>
              <a:ext uri="{FF2B5EF4-FFF2-40B4-BE49-F238E27FC236}">
                <a16:creationId xmlns:a16="http://schemas.microsoft.com/office/drawing/2014/main" id="{201DD45B-CD77-E3E1-1FC1-07A214010D5F}"/>
              </a:ext>
            </a:extLst>
          </p:cNvPr>
          <p:cNvGrpSpPr/>
          <p:nvPr/>
        </p:nvGrpSpPr>
        <p:grpSpPr>
          <a:xfrm>
            <a:off x="15358924" y="6603184"/>
            <a:ext cx="370368" cy="734592"/>
            <a:chOff x="7531277" y="2886354"/>
            <a:chExt cx="185184" cy="367296"/>
          </a:xfrm>
          <a:solidFill>
            <a:srgbClr val="00B050"/>
          </a:solidFill>
        </p:grpSpPr>
        <p:sp>
          <p:nvSpPr>
            <p:cNvPr id="229" name="Google Shape;11918;p81">
              <a:extLst>
                <a:ext uri="{FF2B5EF4-FFF2-40B4-BE49-F238E27FC236}">
                  <a16:creationId xmlns:a16="http://schemas.microsoft.com/office/drawing/2014/main" id="{03F43B32-02F0-4006-B17C-40417C0DB0BF}"/>
                </a:ext>
              </a:extLst>
            </p:cNvPr>
            <p:cNvSpPr/>
            <p:nvPr/>
          </p:nvSpPr>
          <p:spPr>
            <a:xfrm>
              <a:off x="7531277" y="2886354"/>
              <a:ext cx="185184" cy="367296"/>
            </a:xfrm>
            <a:custGeom>
              <a:avLst/>
              <a:gdLst/>
              <a:ahLst/>
              <a:cxnLst/>
              <a:rect l="l" t="t" r="r" b="b"/>
              <a:pathLst>
                <a:path w="5787" h="11478" extrusionOk="0">
                  <a:moveTo>
                    <a:pt x="2894" y="667"/>
                  </a:moveTo>
                  <a:lnTo>
                    <a:pt x="4810" y="5775"/>
                  </a:lnTo>
                  <a:lnTo>
                    <a:pt x="3977" y="5775"/>
                  </a:lnTo>
                  <a:cubicBezTo>
                    <a:pt x="3894" y="5775"/>
                    <a:pt x="3822" y="5846"/>
                    <a:pt x="3822" y="5942"/>
                  </a:cubicBezTo>
                  <a:cubicBezTo>
                    <a:pt x="3822" y="6025"/>
                    <a:pt x="3894" y="6096"/>
                    <a:pt x="3977" y="6096"/>
                  </a:cubicBezTo>
                  <a:lnTo>
                    <a:pt x="4179" y="6096"/>
                  </a:lnTo>
                  <a:lnTo>
                    <a:pt x="5156" y="8287"/>
                  </a:lnTo>
                  <a:lnTo>
                    <a:pt x="4513" y="8287"/>
                  </a:lnTo>
                  <a:cubicBezTo>
                    <a:pt x="4429" y="8287"/>
                    <a:pt x="4358" y="8359"/>
                    <a:pt x="4358" y="8454"/>
                  </a:cubicBezTo>
                  <a:cubicBezTo>
                    <a:pt x="4358" y="8549"/>
                    <a:pt x="4429" y="8620"/>
                    <a:pt x="4513" y="8620"/>
                  </a:cubicBezTo>
                  <a:lnTo>
                    <a:pt x="4632" y="8620"/>
                  </a:lnTo>
                  <a:lnTo>
                    <a:pt x="5310" y="9716"/>
                  </a:lnTo>
                  <a:lnTo>
                    <a:pt x="500" y="9716"/>
                  </a:lnTo>
                  <a:lnTo>
                    <a:pt x="1167" y="8620"/>
                  </a:lnTo>
                  <a:lnTo>
                    <a:pt x="2894" y="8620"/>
                  </a:lnTo>
                  <a:cubicBezTo>
                    <a:pt x="2977" y="8620"/>
                    <a:pt x="3060" y="8549"/>
                    <a:pt x="3060" y="8454"/>
                  </a:cubicBezTo>
                  <a:cubicBezTo>
                    <a:pt x="3060" y="8359"/>
                    <a:pt x="2977" y="8287"/>
                    <a:pt x="2894" y="8287"/>
                  </a:cubicBezTo>
                  <a:lnTo>
                    <a:pt x="631" y="8287"/>
                  </a:lnTo>
                  <a:lnTo>
                    <a:pt x="1608" y="6096"/>
                  </a:lnTo>
                  <a:lnTo>
                    <a:pt x="2346" y="6096"/>
                  </a:lnTo>
                  <a:cubicBezTo>
                    <a:pt x="2429" y="6096"/>
                    <a:pt x="2501" y="6025"/>
                    <a:pt x="2501" y="5942"/>
                  </a:cubicBezTo>
                  <a:cubicBezTo>
                    <a:pt x="2501" y="5846"/>
                    <a:pt x="2429" y="5775"/>
                    <a:pt x="2346" y="5775"/>
                  </a:cubicBezTo>
                  <a:lnTo>
                    <a:pt x="977" y="5775"/>
                  </a:lnTo>
                  <a:lnTo>
                    <a:pt x="2894" y="667"/>
                  </a:lnTo>
                  <a:close/>
                  <a:moveTo>
                    <a:pt x="3263" y="10049"/>
                  </a:moveTo>
                  <a:lnTo>
                    <a:pt x="3263" y="11145"/>
                  </a:lnTo>
                  <a:lnTo>
                    <a:pt x="2524" y="11145"/>
                  </a:lnTo>
                  <a:lnTo>
                    <a:pt x="2524" y="10049"/>
                  </a:lnTo>
                  <a:close/>
                  <a:moveTo>
                    <a:pt x="2882" y="0"/>
                  </a:moveTo>
                  <a:cubicBezTo>
                    <a:pt x="2810" y="0"/>
                    <a:pt x="2751" y="48"/>
                    <a:pt x="2715" y="108"/>
                  </a:cubicBezTo>
                  <a:lnTo>
                    <a:pt x="560" y="5870"/>
                  </a:lnTo>
                  <a:cubicBezTo>
                    <a:pt x="548" y="5906"/>
                    <a:pt x="548" y="5965"/>
                    <a:pt x="572" y="6013"/>
                  </a:cubicBezTo>
                  <a:cubicBezTo>
                    <a:pt x="596" y="6061"/>
                    <a:pt x="667" y="6084"/>
                    <a:pt x="703" y="6084"/>
                  </a:cubicBezTo>
                  <a:lnTo>
                    <a:pt x="1227" y="6084"/>
                  </a:lnTo>
                  <a:lnTo>
                    <a:pt x="203" y="8359"/>
                  </a:lnTo>
                  <a:cubicBezTo>
                    <a:pt x="167" y="8406"/>
                    <a:pt x="191" y="8478"/>
                    <a:pt x="215" y="8525"/>
                  </a:cubicBezTo>
                  <a:cubicBezTo>
                    <a:pt x="250" y="8573"/>
                    <a:pt x="298" y="8597"/>
                    <a:pt x="369" y="8597"/>
                  </a:cubicBezTo>
                  <a:lnTo>
                    <a:pt x="750" y="8597"/>
                  </a:lnTo>
                  <a:lnTo>
                    <a:pt x="36" y="9787"/>
                  </a:lnTo>
                  <a:cubicBezTo>
                    <a:pt x="0" y="9835"/>
                    <a:pt x="0" y="9906"/>
                    <a:pt x="36" y="9954"/>
                  </a:cubicBezTo>
                  <a:cubicBezTo>
                    <a:pt x="72" y="10013"/>
                    <a:pt x="119" y="10049"/>
                    <a:pt x="191" y="10049"/>
                  </a:cubicBezTo>
                  <a:lnTo>
                    <a:pt x="2179" y="10049"/>
                  </a:lnTo>
                  <a:lnTo>
                    <a:pt x="2179" y="11145"/>
                  </a:lnTo>
                  <a:lnTo>
                    <a:pt x="1989" y="11145"/>
                  </a:lnTo>
                  <a:cubicBezTo>
                    <a:pt x="1893" y="11145"/>
                    <a:pt x="1822" y="11228"/>
                    <a:pt x="1822" y="11311"/>
                  </a:cubicBezTo>
                  <a:cubicBezTo>
                    <a:pt x="1822" y="11407"/>
                    <a:pt x="1893" y="11478"/>
                    <a:pt x="1989" y="11478"/>
                  </a:cubicBezTo>
                  <a:lnTo>
                    <a:pt x="3786" y="11478"/>
                  </a:lnTo>
                  <a:cubicBezTo>
                    <a:pt x="3870" y="11478"/>
                    <a:pt x="3953" y="11407"/>
                    <a:pt x="3953" y="11311"/>
                  </a:cubicBezTo>
                  <a:cubicBezTo>
                    <a:pt x="3953" y="11228"/>
                    <a:pt x="3870" y="11145"/>
                    <a:pt x="3786" y="11145"/>
                  </a:cubicBezTo>
                  <a:lnTo>
                    <a:pt x="3596" y="11145"/>
                  </a:lnTo>
                  <a:lnTo>
                    <a:pt x="3596" y="10049"/>
                  </a:lnTo>
                  <a:lnTo>
                    <a:pt x="5584" y="10049"/>
                  </a:lnTo>
                  <a:cubicBezTo>
                    <a:pt x="5644" y="10049"/>
                    <a:pt x="5703" y="10013"/>
                    <a:pt x="5739" y="9954"/>
                  </a:cubicBezTo>
                  <a:cubicBezTo>
                    <a:pt x="5787" y="9918"/>
                    <a:pt x="5787" y="9859"/>
                    <a:pt x="5739" y="9787"/>
                  </a:cubicBezTo>
                  <a:lnTo>
                    <a:pt x="5025" y="8597"/>
                  </a:lnTo>
                  <a:lnTo>
                    <a:pt x="5406" y="8597"/>
                  </a:lnTo>
                  <a:cubicBezTo>
                    <a:pt x="5465" y="8597"/>
                    <a:pt x="5513" y="8573"/>
                    <a:pt x="5549" y="8525"/>
                  </a:cubicBezTo>
                  <a:cubicBezTo>
                    <a:pt x="5572" y="8490"/>
                    <a:pt x="5572" y="8418"/>
                    <a:pt x="5561" y="8359"/>
                  </a:cubicBezTo>
                  <a:lnTo>
                    <a:pt x="4537" y="6084"/>
                  </a:lnTo>
                  <a:lnTo>
                    <a:pt x="5049" y="6084"/>
                  </a:lnTo>
                  <a:cubicBezTo>
                    <a:pt x="5108" y="6084"/>
                    <a:pt x="5156" y="6061"/>
                    <a:pt x="5191" y="6013"/>
                  </a:cubicBezTo>
                  <a:cubicBezTo>
                    <a:pt x="5215" y="5965"/>
                    <a:pt x="5227" y="5906"/>
                    <a:pt x="5203" y="5870"/>
                  </a:cubicBezTo>
                  <a:lnTo>
                    <a:pt x="3048" y="108"/>
                  </a:lnTo>
                  <a:cubicBezTo>
                    <a:pt x="3013" y="48"/>
                    <a:pt x="2953" y="0"/>
                    <a:pt x="288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30" name="Google Shape;11919;p81">
              <a:extLst>
                <a:ext uri="{FF2B5EF4-FFF2-40B4-BE49-F238E27FC236}">
                  <a16:creationId xmlns:a16="http://schemas.microsoft.com/office/drawing/2014/main" id="{63877A95-3445-E0D7-98B8-E4040E4C8485}"/>
                </a:ext>
              </a:extLst>
            </p:cNvPr>
            <p:cNvSpPr/>
            <p:nvPr/>
          </p:nvSpPr>
          <p:spPr>
            <a:xfrm>
              <a:off x="7642157" y="3151154"/>
              <a:ext cx="16032" cy="10688"/>
            </a:xfrm>
            <a:custGeom>
              <a:avLst/>
              <a:gdLst/>
              <a:ahLst/>
              <a:cxnLst/>
              <a:rect l="l" t="t" r="r" b="b"/>
              <a:pathLst>
                <a:path w="501" h="334" extrusionOk="0">
                  <a:moveTo>
                    <a:pt x="155" y="0"/>
                  </a:moveTo>
                  <a:cubicBezTo>
                    <a:pt x="71" y="0"/>
                    <a:pt x="0" y="72"/>
                    <a:pt x="0" y="167"/>
                  </a:cubicBezTo>
                  <a:cubicBezTo>
                    <a:pt x="0" y="250"/>
                    <a:pt x="71" y="334"/>
                    <a:pt x="155" y="334"/>
                  </a:cubicBezTo>
                  <a:lnTo>
                    <a:pt x="333" y="334"/>
                  </a:lnTo>
                  <a:cubicBezTo>
                    <a:pt x="429" y="334"/>
                    <a:pt x="500" y="250"/>
                    <a:pt x="500" y="167"/>
                  </a:cubicBezTo>
                  <a:cubicBezTo>
                    <a:pt x="500" y="72"/>
                    <a:pt x="429" y="0"/>
                    <a:pt x="33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31" name="Google Shape;11920;p81">
              <a:extLst>
                <a:ext uri="{FF2B5EF4-FFF2-40B4-BE49-F238E27FC236}">
                  <a16:creationId xmlns:a16="http://schemas.microsoft.com/office/drawing/2014/main" id="{5ED24672-C396-64C5-27E5-6AE14F8AFED2}"/>
                </a:ext>
              </a:extLst>
            </p:cNvPr>
            <p:cNvSpPr/>
            <p:nvPr/>
          </p:nvSpPr>
          <p:spPr>
            <a:xfrm>
              <a:off x="7625005" y="3070738"/>
              <a:ext cx="16032" cy="10336"/>
            </a:xfrm>
            <a:custGeom>
              <a:avLst/>
              <a:gdLst/>
              <a:ahLst/>
              <a:cxnLst/>
              <a:rect l="l" t="t" r="r" b="b"/>
              <a:pathLst>
                <a:path w="501" h="323" extrusionOk="0">
                  <a:moveTo>
                    <a:pt x="155" y="1"/>
                  </a:moveTo>
                  <a:cubicBezTo>
                    <a:pt x="72" y="1"/>
                    <a:pt x="0" y="72"/>
                    <a:pt x="0" y="168"/>
                  </a:cubicBezTo>
                  <a:cubicBezTo>
                    <a:pt x="0" y="251"/>
                    <a:pt x="72" y="322"/>
                    <a:pt x="155" y="322"/>
                  </a:cubicBezTo>
                  <a:lnTo>
                    <a:pt x="334" y="322"/>
                  </a:lnTo>
                  <a:cubicBezTo>
                    <a:pt x="429" y="322"/>
                    <a:pt x="500" y="251"/>
                    <a:pt x="500" y="168"/>
                  </a:cubicBezTo>
                  <a:cubicBezTo>
                    <a:pt x="500" y="72"/>
                    <a:pt x="429" y="1"/>
                    <a:pt x="33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32" name="Google Shape;11921;p81">
            <a:extLst>
              <a:ext uri="{FF2B5EF4-FFF2-40B4-BE49-F238E27FC236}">
                <a16:creationId xmlns:a16="http://schemas.microsoft.com/office/drawing/2014/main" id="{DE634BCA-F843-4198-616E-A4EBE9A6A693}"/>
              </a:ext>
            </a:extLst>
          </p:cNvPr>
          <p:cNvGrpSpPr/>
          <p:nvPr/>
        </p:nvGrpSpPr>
        <p:grpSpPr>
          <a:xfrm>
            <a:off x="14149644" y="6603952"/>
            <a:ext cx="594368" cy="734592"/>
            <a:chOff x="6926637" y="2886738"/>
            <a:chExt cx="297184" cy="367296"/>
          </a:xfrm>
          <a:solidFill>
            <a:srgbClr val="00B050"/>
          </a:solidFill>
        </p:grpSpPr>
        <p:sp>
          <p:nvSpPr>
            <p:cNvPr id="233" name="Google Shape;11922;p81">
              <a:extLst>
                <a:ext uri="{FF2B5EF4-FFF2-40B4-BE49-F238E27FC236}">
                  <a16:creationId xmlns:a16="http://schemas.microsoft.com/office/drawing/2014/main" id="{D3A14D95-8E96-1E90-B8C6-695C2B02D2D8}"/>
                </a:ext>
              </a:extLst>
            </p:cNvPr>
            <p:cNvSpPr/>
            <p:nvPr/>
          </p:nvSpPr>
          <p:spPr>
            <a:xfrm>
              <a:off x="7006637" y="2961202"/>
              <a:ext cx="106720" cy="100064"/>
            </a:xfrm>
            <a:custGeom>
              <a:avLst/>
              <a:gdLst/>
              <a:ahLst/>
              <a:cxnLst/>
              <a:rect l="l" t="t" r="r" b="b"/>
              <a:pathLst>
                <a:path w="3335" h="3127" extrusionOk="0">
                  <a:moveTo>
                    <a:pt x="2155" y="1"/>
                  </a:moveTo>
                  <a:cubicBezTo>
                    <a:pt x="1646" y="1"/>
                    <a:pt x="1141" y="200"/>
                    <a:pt x="762" y="578"/>
                  </a:cubicBezTo>
                  <a:cubicBezTo>
                    <a:pt x="108" y="1233"/>
                    <a:pt x="0" y="2281"/>
                    <a:pt x="512" y="3055"/>
                  </a:cubicBezTo>
                  <a:cubicBezTo>
                    <a:pt x="536" y="3091"/>
                    <a:pt x="596" y="3126"/>
                    <a:pt x="643" y="3126"/>
                  </a:cubicBezTo>
                  <a:cubicBezTo>
                    <a:pt x="667" y="3126"/>
                    <a:pt x="703" y="3114"/>
                    <a:pt x="727" y="3091"/>
                  </a:cubicBezTo>
                  <a:cubicBezTo>
                    <a:pt x="810" y="3055"/>
                    <a:pt x="834" y="2948"/>
                    <a:pt x="774" y="2852"/>
                  </a:cubicBezTo>
                  <a:cubicBezTo>
                    <a:pt x="346" y="2221"/>
                    <a:pt x="429" y="1352"/>
                    <a:pt x="989" y="805"/>
                  </a:cubicBezTo>
                  <a:cubicBezTo>
                    <a:pt x="1306" y="488"/>
                    <a:pt x="1726" y="322"/>
                    <a:pt x="2149" y="322"/>
                  </a:cubicBezTo>
                  <a:cubicBezTo>
                    <a:pt x="2457" y="322"/>
                    <a:pt x="2766" y="410"/>
                    <a:pt x="3036" y="590"/>
                  </a:cubicBezTo>
                  <a:cubicBezTo>
                    <a:pt x="3065" y="609"/>
                    <a:pt x="3099" y="619"/>
                    <a:pt x="3134" y="619"/>
                  </a:cubicBezTo>
                  <a:cubicBezTo>
                    <a:pt x="3186" y="619"/>
                    <a:pt x="3239" y="597"/>
                    <a:pt x="3275" y="555"/>
                  </a:cubicBezTo>
                  <a:cubicBezTo>
                    <a:pt x="3334" y="471"/>
                    <a:pt x="3310" y="376"/>
                    <a:pt x="3227" y="328"/>
                  </a:cubicBezTo>
                  <a:cubicBezTo>
                    <a:pt x="2900" y="107"/>
                    <a:pt x="2527" y="1"/>
                    <a:pt x="215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34" name="Google Shape;11923;p81">
              <a:extLst>
                <a:ext uri="{FF2B5EF4-FFF2-40B4-BE49-F238E27FC236}">
                  <a16:creationId xmlns:a16="http://schemas.microsoft.com/office/drawing/2014/main" id="{24B48C23-C280-1508-0C45-418351515FE6}"/>
                </a:ext>
              </a:extLst>
            </p:cNvPr>
            <p:cNvSpPr/>
            <p:nvPr/>
          </p:nvSpPr>
          <p:spPr>
            <a:xfrm>
              <a:off x="7037485" y="2986738"/>
              <a:ext cx="106720" cy="100800"/>
            </a:xfrm>
            <a:custGeom>
              <a:avLst/>
              <a:gdLst/>
              <a:ahLst/>
              <a:cxnLst/>
              <a:rect l="l" t="t" r="r" b="b"/>
              <a:pathLst>
                <a:path w="3335" h="3150" extrusionOk="0">
                  <a:moveTo>
                    <a:pt x="2689" y="0"/>
                  </a:moveTo>
                  <a:cubicBezTo>
                    <a:pt x="2658" y="0"/>
                    <a:pt x="2626" y="10"/>
                    <a:pt x="2596" y="30"/>
                  </a:cubicBezTo>
                  <a:cubicBezTo>
                    <a:pt x="2525" y="78"/>
                    <a:pt x="2489" y="185"/>
                    <a:pt x="2549" y="269"/>
                  </a:cubicBezTo>
                  <a:cubicBezTo>
                    <a:pt x="2977" y="911"/>
                    <a:pt x="2894" y="1781"/>
                    <a:pt x="2346" y="2328"/>
                  </a:cubicBezTo>
                  <a:cubicBezTo>
                    <a:pt x="2025" y="2643"/>
                    <a:pt x="1605" y="2808"/>
                    <a:pt x="1183" y="2808"/>
                  </a:cubicBezTo>
                  <a:cubicBezTo>
                    <a:pt x="872" y="2808"/>
                    <a:pt x="560" y="2718"/>
                    <a:pt x="287" y="2531"/>
                  </a:cubicBezTo>
                  <a:cubicBezTo>
                    <a:pt x="261" y="2518"/>
                    <a:pt x="231" y="2511"/>
                    <a:pt x="200" y="2511"/>
                  </a:cubicBezTo>
                  <a:cubicBezTo>
                    <a:pt x="144" y="2511"/>
                    <a:pt x="87" y="2533"/>
                    <a:pt x="48" y="2578"/>
                  </a:cubicBezTo>
                  <a:cubicBezTo>
                    <a:pt x="1" y="2650"/>
                    <a:pt x="25" y="2757"/>
                    <a:pt x="96" y="2816"/>
                  </a:cubicBezTo>
                  <a:cubicBezTo>
                    <a:pt x="418" y="3043"/>
                    <a:pt x="799" y="3150"/>
                    <a:pt x="1180" y="3150"/>
                  </a:cubicBezTo>
                  <a:cubicBezTo>
                    <a:pt x="1691" y="3150"/>
                    <a:pt x="2192" y="2947"/>
                    <a:pt x="2584" y="2566"/>
                  </a:cubicBezTo>
                  <a:cubicBezTo>
                    <a:pt x="3239" y="1888"/>
                    <a:pt x="3335" y="852"/>
                    <a:pt x="2834" y="78"/>
                  </a:cubicBezTo>
                  <a:cubicBezTo>
                    <a:pt x="2804" y="32"/>
                    <a:pt x="2748" y="0"/>
                    <a:pt x="268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35" name="Google Shape;11924;p81">
              <a:extLst>
                <a:ext uri="{FF2B5EF4-FFF2-40B4-BE49-F238E27FC236}">
                  <a16:creationId xmlns:a16="http://schemas.microsoft.com/office/drawing/2014/main" id="{AB7742FD-5645-4577-4E26-00D1E18E1B53}"/>
                </a:ext>
              </a:extLst>
            </p:cNvPr>
            <p:cNvSpPr/>
            <p:nvPr/>
          </p:nvSpPr>
          <p:spPr>
            <a:xfrm>
              <a:off x="6926637" y="2886738"/>
              <a:ext cx="297184" cy="367296"/>
            </a:xfrm>
            <a:custGeom>
              <a:avLst/>
              <a:gdLst/>
              <a:ahLst/>
              <a:cxnLst/>
              <a:rect l="l" t="t" r="r" b="b"/>
              <a:pathLst>
                <a:path w="9287" h="11478" extrusionOk="0">
                  <a:moveTo>
                    <a:pt x="4644" y="441"/>
                  </a:moveTo>
                  <a:cubicBezTo>
                    <a:pt x="4822" y="691"/>
                    <a:pt x="5108" y="1191"/>
                    <a:pt x="4989" y="1631"/>
                  </a:cubicBezTo>
                  <a:cubicBezTo>
                    <a:pt x="4882" y="1608"/>
                    <a:pt x="4763" y="1608"/>
                    <a:pt x="4644" y="1608"/>
                  </a:cubicBezTo>
                  <a:cubicBezTo>
                    <a:pt x="4524" y="1608"/>
                    <a:pt x="4417" y="1608"/>
                    <a:pt x="4298" y="1631"/>
                  </a:cubicBezTo>
                  <a:cubicBezTo>
                    <a:pt x="4179" y="1191"/>
                    <a:pt x="4465" y="691"/>
                    <a:pt x="4644" y="441"/>
                  </a:cubicBezTo>
                  <a:close/>
                  <a:moveTo>
                    <a:pt x="3167" y="738"/>
                  </a:moveTo>
                  <a:lnTo>
                    <a:pt x="3167" y="738"/>
                  </a:lnTo>
                  <a:cubicBezTo>
                    <a:pt x="3441" y="893"/>
                    <a:pt x="3905" y="1250"/>
                    <a:pt x="3941" y="1703"/>
                  </a:cubicBezTo>
                  <a:cubicBezTo>
                    <a:pt x="3727" y="1762"/>
                    <a:pt x="3512" y="1846"/>
                    <a:pt x="3322" y="1965"/>
                  </a:cubicBezTo>
                  <a:cubicBezTo>
                    <a:pt x="3036" y="1608"/>
                    <a:pt x="3108" y="1036"/>
                    <a:pt x="3167" y="738"/>
                  </a:cubicBezTo>
                  <a:close/>
                  <a:moveTo>
                    <a:pt x="6120" y="738"/>
                  </a:moveTo>
                  <a:lnTo>
                    <a:pt x="6120" y="738"/>
                  </a:lnTo>
                  <a:cubicBezTo>
                    <a:pt x="6179" y="1048"/>
                    <a:pt x="6251" y="1608"/>
                    <a:pt x="5965" y="1965"/>
                  </a:cubicBezTo>
                  <a:cubicBezTo>
                    <a:pt x="5775" y="1846"/>
                    <a:pt x="5572" y="1774"/>
                    <a:pt x="5346" y="1703"/>
                  </a:cubicBezTo>
                  <a:cubicBezTo>
                    <a:pt x="5406" y="1250"/>
                    <a:pt x="5870" y="893"/>
                    <a:pt x="6120" y="738"/>
                  </a:cubicBezTo>
                  <a:close/>
                  <a:moveTo>
                    <a:pt x="1917" y="1572"/>
                  </a:moveTo>
                  <a:lnTo>
                    <a:pt x="1917" y="1572"/>
                  </a:lnTo>
                  <a:cubicBezTo>
                    <a:pt x="2024" y="1584"/>
                    <a:pt x="2155" y="1608"/>
                    <a:pt x="2310" y="1667"/>
                  </a:cubicBezTo>
                  <a:cubicBezTo>
                    <a:pt x="2548" y="1762"/>
                    <a:pt x="2858" y="1905"/>
                    <a:pt x="3012" y="2179"/>
                  </a:cubicBezTo>
                  <a:cubicBezTo>
                    <a:pt x="2834" y="2310"/>
                    <a:pt x="2667" y="2477"/>
                    <a:pt x="2536" y="2655"/>
                  </a:cubicBezTo>
                  <a:cubicBezTo>
                    <a:pt x="2143" y="2441"/>
                    <a:pt x="1977" y="1881"/>
                    <a:pt x="1917" y="1572"/>
                  </a:cubicBezTo>
                  <a:close/>
                  <a:moveTo>
                    <a:pt x="7382" y="1572"/>
                  </a:moveTo>
                  <a:cubicBezTo>
                    <a:pt x="7370" y="1667"/>
                    <a:pt x="7334" y="1810"/>
                    <a:pt x="7275" y="1953"/>
                  </a:cubicBezTo>
                  <a:cubicBezTo>
                    <a:pt x="7191" y="2191"/>
                    <a:pt x="7037" y="2501"/>
                    <a:pt x="6775" y="2655"/>
                  </a:cubicBezTo>
                  <a:cubicBezTo>
                    <a:pt x="6632" y="2477"/>
                    <a:pt x="6477" y="2310"/>
                    <a:pt x="6298" y="2179"/>
                  </a:cubicBezTo>
                  <a:cubicBezTo>
                    <a:pt x="6501" y="1774"/>
                    <a:pt x="7072" y="1631"/>
                    <a:pt x="7382" y="1572"/>
                  </a:cubicBezTo>
                  <a:close/>
                  <a:moveTo>
                    <a:pt x="1642" y="2755"/>
                  </a:moveTo>
                  <a:cubicBezTo>
                    <a:pt x="1872" y="2755"/>
                    <a:pt x="2131" y="2801"/>
                    <a:pt x="2322" y="2953"/>
                  </a:cubicBezTo>
                  <a:cubicBezTo>
                    <a:pt x="2203" y="3144"/>
                    <a:pt x="2131" y="3358"/>
                    <a:pt x="2060" y="3572"/>
                  </a:cubicBezTo>
                  <a:cubicBezTo>
                    <a:pt x="1607" y="3548"/>
                    <a:pt x="1250" y="3084"/>
                    <a:pt x="1084" y="2822"/>
                  </a:cubicBezTo>
                  <a:cubicBezTo>
                    <a:pt x="1191" y="2786"/>
                    <a:pt x="1322" y="2774"/>
                    <a:pt x="1476" y="2763"/>
                  </a:cubicBezTo>
                  <a:cubicBezTo>
                    <a:pt x="1529" y="2758"/>
                    <a:pt x="1585" y="2755"/>
                    <a:pt x="1642" y="2755"/>
                  </a:cubicBezTo>
                  <a:close/>
                  <a:moveTo>
                    <a:pt x="7670" y="2763"/>
                  </a:moveTo>
                  <a:cubicBezTo>
                    <a:pt x="7877" y="2763"/>
                    <a:pt x="8075" y="2795"/>
                    <a:pt x="8215" y="2822"/>
                  </a:cubicBezTo>
                  <a:cubicBezTo>
                    <a:pt x="8156" y="2905"/>
                    <a:pt x="8084" y="3013"/>
                    <a:pt x="7977" y="3132"/>
                  </a:cubicBezTo>
                  <a:cubicBezTo>
                    <a:pt x="7799" y="3322"/>
                    <a:pt x="7549" y="3560"/>
                    <a:pt x="7239" y="3596"/>
                  </a:cubicBezTo>
                  <a:cubicBezTo>
                    <a:pt x="7180" y="3370"/>
                    <a:pt x="7084" y="3155"/>
                    <a:pt x="6965" y="2965"/>
                  </a:cubicBezTo>
                  <a:cubicBezTo>
                    <a:pt x="7160" y="2809"/>
                    <a:pt x="7422" y="2763"/>
                    <a:pt x="7670" y="2763"/>
                  </a:cubicBezTo>
                  <a:close/>
                  <a:moveTo>
                    <a:pt x="7544" y="3920"/>
                  </a:moveTo>
                  <a:cubicBezTo>
                    <a:pt x="7912" y="3920"/>
                    <a:pt x="8297" y="4139"/>
                    <a:pt x="8513" y="4287"/>
                  </a:cubicBezTo>
                  <a:cubicBezTo>
                    <a:pt x="8430" y="4346"/>
                    <a:pt x="8311" y="4417"/>
                    <a:pt x="8168" y="4477"/>
                  </a:cubicBezTo>
                  <a:cubicBezTo>
                    <a:pt x="7983" y="4569"/>
                    <a:pt x="7748" y="4655"/>
                    <a:pt x="7512" y="4655"/>
                  </a:cubicBezTo>
                  <a:cubicBezTo>
                    <a:pt x="7445" y="4655"/>
                    <a:pt x="7377" y="4648"/>
                    <a:pt x="7311" y="4632"/>
                  </a:cubicBezTo>
                  <a:cubicBezTo>
                    <a:pt x="7322" y="4525"/>
                    <a:pt x="7322" y="4406"/>
                    <a:pt x="7322" y="4287"/>
                  </a:cubicBezTo>
                  <a:cubicBezTo>
                    <a:pt x="7322" y="4167"/>
                    <a:pt x="7322" y="4072"/>
                    <a:pt x="7311" y="3953"/>
                  </a:cubicBezTo>
                  <a:cubicBezTo>
                    <a:pt x="7386" y="3930"/>
                    <a:pt x="7465" y="3920"/>
                    <a:pt x="7544" y="3920"/>
                  </a:cubicBezTo>
                  <a:close/>
                  <a:moveTo>
                    <a:pt x="1744" y="3920"/>
                  </a:moveTo>
                  <a:cubicBezTo>
                    <a:pt x="1823" y="3920"/>
                    <a:pt x="1901" y="3930"/>
                    <a:pt x="1977" y="3953"/>
                  </a:cubicBezTo>
                  <a:cubicBezTo>
                    <a:pt x="1965" y="4048"/>
                    <a:pt x="1965" y="4167"/>
                    <a:pt x="1965" y="4287"/>
                  </a:cubicBezTo>
                  <a:cubicBezTo>
                    <a:pt x="1965" y="4406"/>
                    <a:pt x="1965" y="4513"/>
                    <a:pt x="1977" y="4632"/>
                  </a:cubicBezTo>
                  <a:cubicBezTo>
                    <a:pt x="1903" y="4654"/>
                    <a:pt x="1827" y="4664"/>
                    <a:pt x="1751" y="4664"/>
                  </a:cubicBezTo>
                  <a:cubicBezTo>
                    <a:pt x="1383" y="4664"/>
                    <a:pt x="1003" y="4434"/>
                    <a:pt x="786" y="4287"/>
                  </a:cubicBezTo>
                  <a:cubicBezTo>
                    <a:pt x="1002" y="4139"/>
                    <a:pt x="1379" y="3920"/>
                    <a:pt x="1744" y="3920"/>
                  </a:cubicBezTo>
                  <a:close/>
                  <a:moveTo>
                    <a:pt x="7251" y="5001"/>
                  </a:moveTo>
                  <a:cubicBezTo>
                    <a:pt x="7680" y="5049"/>
                    <a:pt x="8037" y="5513"/>
                    <a:pt x="8215" y="5763"/>
                  </a:cubicBezTo>
                  <a:cubicBezTo>
                    <a:pt x="8108" y="5799"/>
                    <a:pt x="7977" y="5811"/>
                    <a:pt x="7834" y="5822"/>
                  </a:cubicBezTo>
                  <a:cubicBezTo>
                    <a:pt x="7790" y="5824"/>
                    <a:pt x="7743" y="5826"/>
                    <a:pt x="7695" y="5826"/>
                  </a:cubicBezTo>
                  <a:cubicBezTo>
                    <a:pt x="7451" y="5826"/>
                    <a:pt x="7176" y="5791"/>
                    <a:pt x="6977" y="5632"/>
                  </a:cubicBezTo>
                  <a:cubicBezTo>
                    <a:pt x="7096" y="5441"/>
                    <a:pt x="7180" y="5227"/>
                    <a:pt x="7251" y="5001"/>
                  </a:cubicBezTo>
                  <a:close/>
                  <a:moveTo>
                    <a:pt x="2072" y="4989"/>
                  </a:moveTo>
                  <a:cubicBezTo>
                    <a:pt x="2131" y="5215"/>
                    <a:pt x="2215" y="5418"/>
                    <a:pt x="2334" y="5608"/>
                  </a:cubicBezTo>
                  <a:cubicBezTo>
                    <a:pt x="2127" y="5775"/>
                    <a:pt x="1853" y="5826"/>
                    <a:pt x="1600" y="5826"/>
                  </a:cubicBezTo>
                  <a:cubicBezTo>
                    <a:pt x="1401" y="5826"/>
                    <a:pt x="1214" y="5794"/>
                    <a:pt x="1084" y="5763"/>
                  </a:cubicBezTo>
                  <a:cubicBezTo>
                    <a:pt x="1143" y="5668"/>
                    <a:pt x="1226" y="5572"/>
                    <a:pt x="1322" y="5453"/>
                  </a:cubicBezTo>
                  <a:cubicBezTo>
                    <a:pt x="1500" y="5263"/>
                    <a:pt x="1762" y="5013"/>
                    <a:pt x="2072" y="4989"/>
                  </a:cubicBezTo>
                  <a:close/>
                  <a:moveTo>
                    <a:pt x="4644" y="1941"/>
                  </a:moveTo>
                  <a:cubicBezTo>
                    <a:pt x="5941" y="1941"/>
                    <a:pt x="6989" y="3001"/>
                    <a:pt x="6989" y="4287"/>
                  </a:cubicBezTo>
                  <a:cubicBezTo>
                    <a:pt x="6989" y="5584"/>
                    <a:pt x="5941" y="6644"/>
                    <a:pt x="4644" y="6644"/>
                  </a:cubicBezTo>
                  <a:cubicBezTo>
                    <a:pt x="3346" y="6644"/>
                    <a:pt x="2298" y="5584"/>
                    <a:pt x="2298" y="4287"/>
                  </a:cubicBezTo>
                  <a:cubicBezTo>
                    <a:pt x="2298" y="2989"/>
                    <a:pt x="3346" y="1941"/>
                    <a:pt x="4644" y="1941"/>
                  </a:cubicBezTo>
                  <a:close/>
                  <a:moveTo>
                    <a:pt x="2512" y="5941"/>
                  </a:moveTo>
                  <a:cubicBezTo>
                    <a:pt x="2655" y="6120"/>
                    <a:pt x="2810" y="6287"/>
                    <a:pt x="2989" y="6418"/>
                  </a:cubicBezTo>
                  <a:cubicBezTo>
                    <a:pt x="2798" y="6799"/>
                    <a:pt x="2238" y="6965"/>
                    <a:pt x="1917" y="7025"/>
                  </a:cubicBezTo>
                  <a:cubicBezTo>
                    <a:pt x="1929" y="6918"/>
                    <a:pt x="1965" y="6787"/>
                    <a:pt x="2012" y="6656"/>
                  </a:cubicBezTo>
                  <a:cubicBezTo>
                    <a:pt x="2096" y="6406"/>
                    <a:pt x="2250" y="6096"/>
                    <a:pt x="2512" y="5941"/>
                  </a:cubicBezTo>
                  <a:close/>
                  <a:moveTo>
                    <a:pt x="6763" y="5941"/>
                  </a:moveTo>
                  <a:cubicBezTo>
                    <a:pt x="7144" y="6156"/>
                    <a:pt x="7311" y="6715"/>
                    <a:pt x="7370" y="7025"/>
                  </a:cubicBezTo>
                  <a:cubicBezTo>
                    <a:pt x="7275" y="7001"/>
                    <a:pt x="7144" y="6965"/>
                    <a:pt x="7001" y="6930"/>
                  </a:cubicBezTo>
                  <a:cubicBezTo>
                    <a:pt x="6739" y="6834"/>
                    <a:pt x="6429" y="6692"/>
                    <a:pt x="6287" y="6418"/>
                  </a:cubicBezTo>
                  <a:cubicBezTo>
                    <a:pt x="6465" y="6287"/>
                    <a:pt x="6620" y="6120"/>
                    <a:pt x="6763" y="5941"/>
                  </a:cubicBezTo>
                  <a:close/>
                  <a:moveTo>
                    <a:pt x="3322" y="6632"/>
                  </a:moveTo>
                  <a:cubicBezTo>
                    <a:pt x="3512" y="6751"/>
                    <a:pt x="3727" y="6823"/>
                    <a:pt x="3941" y="6894"/>
                  </a:cubicBezTo>
                  <a:cubicBezTo>
                    <a:pt x="3905" y="7323"/>
                    <a:pt x="3441" y="7680"/>
                    <a:pt x="3167" y="7858"/>
                  </a:cubicBezTo>
                  <a:cubicBezTo>
                    <a:pt x="3108" y="7549"/>
                    <a:pt x="3036" y="6989"/>
                    <a:pt x="3322" y="6632"/>
                  </a:cubicBezTo>
                  <a:close/>
                  <a:moveTo>
                    <a:pt x="5965" y="6608"/>
                  </a:moveTo>
                  <a:cubicBezTo>
                    <a:pt x="6263" y="6965"/>
                    <a:pt x="6191" y="7549"/>
                    <a:pt x="6120" y="7858"/>
                  </a:cubicBezTo>
                  <a:cubicBezTo>
                    <a:pt x="6025" y="7799"/>
                    <a:pt x="5929" y="7727"/>
                    <a:pt x="5810" y="7620"/>
                  </a:cubicBezTo>
                  <a:cubicBezTo>
                    <a:pt x="5608" y="7442"/>
                    <a:pt x="5370" y="7192"/>
                    <a:pt x="5346" y="6882"/>
                  </a:cubicBezTo>
                  <a:cubicBezTo>
                    <a:pt x="5572" y="6823"/>
                    <a:pt x="5775" y="6727"/>
                    <a:pt x="5965" y="6608"/>
                  </a:cubicBezTo>
                  <a:close/>
                  <a:moveTo>
                    <a:pt x="4989" y="6954"/>
                  </a:moveTo>
                  <a:cubicBezTo>
                    <a:pt x="5120" y="7382"/>
                    <a:pt x="4822" y="7894"/>
                    <a:pt x="4644" y="8156"/>
                  </a:cubicBezTo>
                  <a:cubicBezTo>
                    <a:pt x="4584" y="8073"/>
                    <a:pt x="4513" y="7954"/>
                    <a:pt x="4453" y="7823"/>
                  </a:cubicBezTo>
                  <a:cubicBezTo>
                    <a:pt x="4334" y="7585"/>
                    <a:pt x="4227" y="7251"/>
                    <a:pt x="4298" y="6954"/>
                  </a:cubicBezTo>
                  <a:lnTo>
                    <a:pt x="4298" y="6954"/>
                  </a:lnTo>
                  <a:cubicBezTo>
                    <a:pt x="4405" y="6965"/>
                    <a:pt x="4524" y="6965"/>
                    <a:pt x="4644" y="6965"/>
                  </a:cubicBezTo>
                  <a:cubicBezTo>
                    <a:pt x="4763" y="6965"/>
                    <a:pt x="4870" y="6965"/>
                    <a:pt x="4989" y="6954"/>
                  </a:cubicBezTo>
                  <a:close/>
                  <a:moveTo>
                    <a:pt x="488" y="7787"/>
                  </a:moveTo>
                  <a:lnTo>
                    <a:pt x="488" y="7787"/>
                  </a:lnTo>
                  <a:cubicBezTo>
                    <a:pt x="1774" y="8132"/>
                    <a:pt x="2608" y="8728"/>
                    <a:pt x="3084" y="9204"/>
                  </a:cubicBezTo>
                  <a:cubicBezTo>
                    <a:pt x="3370" y="9490"/>
                    <a:pt x="3572" y="9751"/>
                    <a:pt x="3691" y="9930"/>
                  </a:cubicBezTo>
                  <a:cubicBezTo>
                    <a:pt x="2322" y="9668"/>
                    <a:pt x="1500" y="9049"/>
                    <a:pt x="1060" y="8573"/>
                  </a:cubicBezTo>
                  <a:cubicBezTo>
                    <a:pt x="774" y="8275"/>
                    <a:pt x="595" y="8001"/>
                    <a:pt x="488" y="7787"/>
                  </a:cubicBezTo>
                  <a:close/>
                  <a:moveTo>
                    <a:pt x="8811" y="7787"/>
                  </a:moveTo>
                  <a:lnTo>
                    <a:pt x="8811" y="7787"/>
                  </a:lnTo>
                  <a:cubicBezTo>
                    <a:pt x="8704" y="7989"/>
                    <a:pt x="8525" y="8275"/>
                    <a:pt x="8251" y="8573"/>
                  </a:cubicBezTo>
                  <a:cubicBezTo>
                    <a:pt x="7787" y="9049"/>
                    <a:pt x="6977" y="9668"/>
                    <a:pt x="5632" y="9930"/>
                  </a:cubicBezTo>
                  <a:cubicBezTo>
                    <a:pt x="5965" y="9394"/>
                    <a:pt x="6894" y="8299"/>
                    <a:pt x="8811" y="7787"/>
                  </a:cubicBezTo>
                  <a:close/>
                  <a:moveTo>
                    <a:pt x="4644" y="0"/>
                  </a:moveTo>
                  <a:cubicBezTo>
                    <a:pt x="4584" y="0"/>
                    <a:pt x="4548" y="24"/>
                    <a:pt x="4513" y="60"/>
                  </a:cubicBezTo>
                  <a:cubicBezTo>
                    <a:pt x="4477" y="96"/>
                    <a:pt x="4120" y="512"/>
                    <a:pt x="3989" y="1036"/>
                  </a:cubicBezTo>
                  <a:cubicBezTo>
                    <a:pt x="3655" y="596"/>
                    <a:pt x="3167" y="346"/>
                    <a:pt x="3143" y="334"/>
                  </a:cubicBezTo>
                  <a:cubicBezTo>
                    <a:pt x="3114" y="326"/>
                    <a:pt x="3085" y="315"/>
                    <a:pt x="3057" y="315"/>
                  </a:cubicBezTo>
                  <a:cubicBezTo>
                    <a:pt x="3038" y="315"/>
                    <a:pt x="3019" y="320"/>
                    <a:pt x="3000" y="334"/>
                  </a:cubicBezTo>
                  <a:cubicBezTo>
                    <a:pt x="2965" y="346"/>
                    <a:pt x="2929" y="393"/>
                    <a:pt x="2917" y="441"/>
                  </a:cubicBezTo>
                  <a:cubicBezTo>
                    <a:pt x="2905" y="465"/>
                    <a:pt x="2739" y="1000"/>
                    <a:pt x="2798" y="1536"/>
                  </a:cubicBezTo>
                  <a:cubicBezTo>
                    <a:pt x="2334" y="1274"/>
                    <a:pt x="1774" y="1227"/>
                    <a:pt x="1738" y="1227"/>
                  </a:cubicBezTo>
                  <a:cubicBezTo>
                    <a:pt x="1691" y="1227"/>
                    <a:pt x="1655" y="1239"/>
                    <a:pt x="1607" y="1274"/>
                  </a:cubicBezTo>
                  <a:cubicBezTo>
                    <a:pt x="1572" y="1298"/>
                    <a:pt x="1548" y="1358"/>
                    <a:pt x="1560" y="1405"/>
                  </a:cubicBezTo>
                  <a:cubicBezTo>
                    <a:pt x="1560" y="1429"/>
                    <a:pt x="1607" y="2001"/>
                    <a:pt x="1869" y="2465"/>
                  </a:cubicBezTo>
                  <a:cubicBezTo>
                    <a:pt x="1769" y="2449"/>
                    <a:pt x="1670" y="2443"/>
                    <a:pt x="1574" y="2443"/>
                  </a:cubicBezTo>
                  <a:cubicBezTo>
                    <a:pt x="1158" y="2443"/>
                    <a:pt x="813" y="2565"/>
                    <a:pt x="774" y="2584"/>
                  </a:cubicBezTo>
                  <a:cubicBezTo>
                    <a:pt x="726" y="2596"/>
                    <a:pt x="679" y="2620"/>
                    <a:pt x="667" y="2667"/>
                  </a:cubicBezTo>
                  <a:cubicBezTo>
                    <a:pt x="655" y="2715"/>
                    <a:pt x="655" y="2763"/>
                    <a:pt x="667" y="2798"/>
                  </a:cubicBezTo>
                  <a:cubicBezTo>
                    <a:pt x="679" y="2834"/>
                    <a:pt x="941" y="3322"/>
                    <a:pt x="1369" y="3655"/>
                  </a:cubicBezTo>
                  <a:cubicBezTo>
                    <a:pt x="845" y="3786"/>
                    <a:pt x="429" y="4156"/>
                    <a:pt x="405" y="4167"/>
                  </a:cubicBezTo>
                  <a:cubicBezTo>
                    <a:pt x="369" y="4203"/>
                    <a:pt x="345" y="4251"/>
                    <a:pt x="345" y="4310"/>
                  </a:cubicBezTo>
                  <a:cubicBezTo>
                    <a:pt x="345" y="4346"/>
                    <a:pt x="357" y="4394"/>
                    <a:pt x="405" y="4441"/>
                  </a:cubicBezTo>
                  <a:cubicBezTo>
                    <a:pt x="429" y="4465"/>
                    <a:pt x="845" y="4822"/>
                    <a:pt x="1369" y="4965"/>
                  </a:cubicBezTo>
                  <a:cubicBezTo>
                    <a:pt x="941" y="5287"/>
                    <a:pt x="679" y="5775"/>
                    <a:pt x="667" y="5811"/>
                  </a:cubicBezTo>
                  <a:cubicBezTo>
                    <a:pt x="655" y="5858"/>
                    <a:pt x="643" y="5894"/>
                    <a:pt x="667" y="5941"/>
                  </a:cubicBezTo>
                  <a:cubicBezTo>
                    <a:pt x="679" y="5989"/>
                    <a:pt x="726" y="6013"/>
                    <a:pt x="774" y="6037"/>
                  </a:cubicBezTo>
                  <a:cubicBezTo>
                    <a:pt x="798" y="6049"/>
                    <a:pt x="1179" y="6168"/>
                    <a:pt x="1607" y="6168"/>
                  </a:cubicBezTo>
                  <a:cubicBezTo>
                    <a:pt x="1691" y="6168"/>
                    <a:pt x="1786" y="6168"/>
                    <a:pt x="1869" y="6156"/>
                  </a:cubicBezTo>
                  <a:lnTo>
                    <a:pt x="1869" y="6156"/>
                  </a:lnTo>
                  <a:cubicBezTo>
                    <a:pt x="1607" y="6608"/>
                    <a:pt x="1560" y="7180"/>
                    <a:pt x="1560" y="7204"/>
                  </a:cubicBezTo>
                  <a:cubicBezTo>
                    <a:pt x="1560" y="7251"/>
                    <a:pt x="1572" y="7299"/>
                    <a:pt x="1607" y="7346"/>
                  </a:cubicBezTo>
                  <a:cubicBezTo>
                    <a:pt x="1631" y="7370"/>
                    <a:pt x="1679" y="7382"/>
                    <a:pt x="1726" y="7382"/>
                  </a:cubicBezTo>
                  <a:lnTo>
                    <a:pt x="1738" y="7382"/>
                  </a:lnTo>
                  <a:cubicBezTo>
                    <a:pt x="1774" y="7382"/>
                    <a:pt x="2334" y="7346"/>
                    <a:pt x="2798" y="7073"/>
                  </a:cubicBezTo>
                  <a:lnTo>
                    <a:pt x="2798" y="7073"/>
                  </a:lnTo>
                  <a:cubicBezTo>
                    <a:pt x="2727" y="7608"/>
                    <a:pt x="2905" y="8132"/>
                    <a:pt x="2917" y="8180"/>
                  </a:cubicBezTo>
                  <a:cubicBezTo>
                    <a:pt x="2929" y="8216"/>
                    <a:pt x="2965" y="8263"/>
                    <a:pt x="3000" y="8275"/>
                  </a:cubicBezTo>
                  <a:cubicBezTo>
                    <a:pt x="3024" y="8299"/>
                    <a:pt x="3048" y="8299"/>
                    <a:pt x="3060" y="8299"/>
                  </a:cubicBezTo>
                  <a:cubicBezTo>
                    <a:pt x="3096" y="8299"/>
                    <a:pt x="3108" y="8299"/>
                    <a:pt x="3143" y="8275"/>
                  </a:cubicBezTo>
                  <a:cubicBezTo>
                    <a:pt x="3167" y="8263"/>
                    <a:pt x="3655" y="8013"/>
                    <a:pt x="3989" y="7585"/>
                  </a:cubicBezTo>
                  <a:cubicBezTo>
                    <a:pt x="4108" y="8013"/>
                    <a:pt x="4370" y="8370"/>
                    <a:pt x="4477" y="8501"/>
                  </a:cubicBezTo>
                  <a:lnTo>
                    <a:pt x="4477" y="10466"/>
                  </a:lnTo>
                  <a:cubicBezTo>
                    <a:pt x="4334" y="10287"/>
                    <a:pt x="4179" y="10121"/>
                    <a:pt x="4132" y="10085"/>
                  </a:cubicBezTo>
                  <a:cubicBezTo>
                    <a:pt x="4072" y="9966"/>
                    <a:pt x="3834" y="9501"/>
                    <a:pt x="3322" y="8978"/>
                  </a:cubicBezTo>
                  <a:cubicBezTo>
                    <a:pt x="2762" y="8442"/>
                    <a:pt x="1786" y="7727"/>
                    <a:pt x="226" y="7382"/>
                  </a:cubicBezTo>
                  <a:cubicBezTo>
                    <a:pt x="212" y="7379"/>
                    <a:pt x="198" y="7378"/>
                    <a:pt x="184" y="7378"/>
                  </a:cubicBezTo>
                  <a:cubicBezTo>
                    <a:pt x="139" y="7378"/>
                    <a:pt x="96" y="7393"/>
                    <a:pt x="60" y="7430"/>
                  </a:cubicBezTo>
                  <a:cubicBezTo>
                    <a:pt x="12" y="7477"/>
                    <a:pt x="0" y="7537"/>
                    <a:pt x="24" y="7596"/>
                  </a:cubicBezTo>
                  <a:cubicBezTo>
                    <a:pt x="24" y="7620"/>
                    <a:pt x="202" y="8180"/>
                    <a:pt x="786" y="8799"/>
                  </a:cubicBezTo>
                  <a:cubicBezTo>
                    <a:pt x="1310" y="9347"/>
                    <a:pt x="2274" y="10061"/>
                    <a:pt x="3893" y="10323"/>
                  </a:cubicBezTo>
                  <a:cubicBezTo>
                    <a:pt x="4001" y="10442"/>
                    <a:pt x="4334" y="10799"/>
                    <a:pt x="4465" y="11014"/>
                  </a:cubicBezTo>
                  <a:lnTo>
                    <a:pt x="4465" y="11311"/>
                  </a:lnTo>
                  <a:cubicBezTo>
                    <a:pt x="4465" y="11406"/>
                    <a:pt x="4536" y="11478"/>
                    <a:pt x="4632" y="11478"/>
                  </a:cubicBezTo>
                  <a:cubicBezTo>
                    <a:pt x="4715" y="11478"/>
                    <a:pt x="4786" y="11406"/>
                    <a:pt x="4786" y="11311"/>
                  </a:cubicBezTo>
                  <a:lnTo>
                    <a:pt x="4786" y="11014"/>
                  </a:lnTo>
                  <a:cubicBezTo>
                    <a:pt x="4941" y="10799"/>
                    <a:pt x="5251" y="10442"/>
                    <a:pt x="5358" y="10323"/>
                  </a:cubicBezTo>
                  <a:cubicBezTo>
                    <a:pt x="6989" y="10061"/>
                    <a:pt x="7942" y="9347"/>
                    <a:pt x="8465" y="8799"/>
                  </a:cubicBezTo>
                  <a:cubicBezTo>
                    <a:pt x="9049" y="8192"/>
                    <a:pt x="9227" y="7620"/>
                    <a:pt x="9227" y="7596"/>
                  </a:cubicBezTo>
                  <a:cubicBezTo>
                    <a:pt x="9287" y="7537"/>
                    <a:pt x="9275" y="7477"/>
                    <a:pt x="9227" y="7430"/>
                  </a:cubicBezTo>
                  <a:cubicBezTo>
                    <a:pt x="9191" y="7393"/>
                    <a:pt x="9148" y="7378"/>
                    <a:pt x="9103" y="7378"/>
                  </a:cubicBezTo>
                  <a:cubicBezTo>
                    <a:pt x="9089" y="7378"/>
                    <a:pt x="9075" y="7379"/>
                    <a:pt x="9061" y="7382"/>
                  </a:cubicBezTo>
                  <a:cubicBezTo>
                    <a:pt x="7501" y="7716"/>
                    <a:pt x="6525" y="8430"/>
                    <a:pt x="5965" y="8978"/>
                  </a:cubicBezTo>
                  <a:cubicBezTo>
                    <a:pt x="5453" y="9501"/>
                    <a:pt x="5215" y="9966"/>
                    <a:pt x="5155" y="10085"/>
                  </a:cubicBezTo>
                  <a:cubicBezTo>
                    <a:pt x="5108" y="10144"/>
                    <a:pt x="4953" y="10287"/>
                    <a:pt x="4810" y="10466"/>
                  </a:cubicBezTo>
                  <a:lnTo>
                    <a:pt x="4810" y="8501"/>
                  </a:lnTo>
                  <a:cubicBezTo>
                    <a:pt x="4917" y="8370"/>
                    <a:pt x="5179" y="8013"/>
                    <a:pt x="5298" y="7585"/>
                  </a:cubicBezTo>
                  <a:cubicBezTo>
                    <a:pt x="5632" y="8013"/>
                    <a:pt x="6120" y="8263"/>
                    <a:pt x="6144" y="8275"/>
                  </a:cubicBezTo>
                  <a:cubicBezTo>
                    <a:pt x="6179" y="8299"/>
                    <a:pt x="6191" y="8299"/>
                    <a:pt x="6227" y="8299"/>
                  </a:cubicBezTo>
                  <a:cubicBezTo>
                    <a:pt x="6239" y="8299"/>
                    <a:pt x="6263" y="8299"/>
                    <a:pt x="6287" y="8275"/>
                  </a:cubicBezTo>
                  <a:cubicBezTo>
                    <a:pt x="6322" y="8263"/>
                    <a:pt x="6358" y="8216"/>
                    <a:pt x="6370" y="8180"/>
                  </a:cubicBezTo>
                  <a:cubicBezTo>
                    <a:pt x="6382" y="8144"/>
                    <a:pt x="6549" y="7608"/>
                    <a:pt x="6489" y="7073"/>
                  </a:cubicBezTo>
                  <a:lnTo>
                    <a:pt x="6489" y="7073"/>
                  </a:lnTo>
                  <a:cubicBezTo>
                    <a:pt x="6953" y="7346"/>
                    <a:pt x="7513" y="7382"/>
                    <a:pt x="7549" y="7382"/>
                  </a:cubicBezTo>
                  <a:lnTo>
                    <a:pt x="7561" y="7382"/>
                  </a:lnTo>
                  <a:cubicBezTo>
                    <a:pt x="7608" y="7382"/>
                    <a:pt x="7656" y="7370"/>
                    <a:pt x="7680" y="7346"/>
                  </a:cubicBezTo>
                  <a:cubicBezTo>
                    <a:pt x="7715" y="7311"/>
                    <a:pt x="7739" y="7251"/>
                    <a:pt x="7727" y="7204"/>
                  </a:cubicBezTo>
                  <a:cubicBezTo>
                    <a:pt x="7727" y="7180"/>
                    <a:pt x="7680" y="6608"/>
                    <a:pt x="7418" y="6156"/>
                  </a:cubicBezTo>
                  <a:lnTo>
                    <a:pt x="7418" y="6156"/>
                  </a:lnTo>
                  <a:cubicBezTo>
                    <a:pt x="7501" y="6168"/>
                    <a:pt x="7596" y="6168"/>
                    <a:pt x="7680" y="6168"/>
                  </a:cubicBezTo>
                  <a:cubicBezTo>
                    <a:pt x="8108" y="6168"/>
                    <a:pt x="8489" y="6049"/>
                    <a:pt x="8513" y="6037"/>
                  </a:cubicBezTo>
                  <a:cubicBezTo>
                    <a:pt x="8561" y="6013"/>
                    <a:pt x="8596" y="5989"/>
                    <a:pt x="8620" y="5941"/>
                  </a:cubicBezTo>
                  <a:cubicBezTo>
                    <a:pt x="8632" y="5894"/>
                    <a:pt x="8632" y="5858"/>
                    <a:pt x="8620" y="5811"/>
                  </a:cubicBezTo>
                  <a:cubicBezTo>
                    <a:pt x="8608" y="5775"/>
                    <a:pt x="8346" y="5287"/>
                    <a:pt x="7918" y="4965"/>
                  </a:cubicBezTo>
                  <a:cubicBezTo>
                    <a:pt x="8442" y="4822"/>
                    <a:pt x="8858" y="4453"/>
                    <a:pt x="8882" y="4441"/>
                  </a:cubicBezTo>
                  <a:cubicBezTo>
                    <a:pt x="8918" y="4406"/>
                    <a:pt x="8942" y="4370"/>
                    <a:pt x="8942" y="4310"/>
                  </a:cubicBezTo>
                  <a:cubicBezTo>
                    <a:pt x="8942" y="4263"/>
                    <a:pt x="8930" y="4215"/>
                    <a:pt x="8882" y="4167"/>
                  </a:cubicBezTo>
                  <a:cubicBezTo>
                    <a:pt x="8858" y="4144"/>
                    <a:pt x="8442" y="3786"/>
                    <a:pt x="7918" y="3655"/>
                  </a:cubicBezTo>
                  <a:cubicBezTo>
                    <a:pt x="8346" y="3322"/>
                    <a:pt x="8596" y="2834"/>
                    <a:pt x="8620" y="2798"/>
                  </a:cubicBezTo>
                  <a:cubicBezTo>
                    <a:pt x="8632" y="2763"/>
                    <a:pt x="8644" y="2715"/>
                    <a:pt x="8620" y="2667"/>
                  </a:cubicBezTo>
                  <a:cubicBezTo>
                    <a:pt x="8608" y="2620"/>
                    <a:pt x="8561" y="2596"/>
                    <a:pt x="8513" y="2584"/>
                  </a:cubicBezTo>
                  <a:cubicBezTo>
                    <a:pt x="8483" y="2564"/>
                    <a:pt x="8108" y="2451"/>
                    <a:pt x="7664" y="2451"/>
                  </a:cubicBezTo>
                  <a:cubicBezTo>
                    <a:pt x="7580" y="2451"/>
                    <a:pt x="7493" y="2455"/>
                    <a:pt x="7406" y="2465"/>
                  </a:cubicBezTo>
                  <a:cubicBezTo>
                    <a:pt x="7680" y="2001"/>
                    <a:pt x="7727" y="1429"/>
                    <a:pt x="7727" y="1405"/>
                  </a:cubicBezTo>
                  <a:cubicBezTo>
                    <a:pt x="7727" y="1358"/>
                    <a:pt x="7703" y="1310"/>
                    <a:pt x="7680" y="1274"/>
                  </a:cubicBezTo>
                  <a:cubicBezTo>
                    <a:pt x="7650" y="1245"/>
                    <a:pt x="7605" y="1224"/>
                    <a:pt x="7570" y="1224"/>
                  </a:cubicBezTo>
                  <a:cubicBezTo>
                    <a:pt x="7562" y="1224"/>
                    <a:pt x="7555" y="1225"/>
                    <a:pt x="7549" y="1227"/>
                  </a:cubicBezTo>
                  <a:cubicBezTo>
                    <a:pt x="7513" y="1227"/>
                    <a:pt x="6953" y="1274"/>
                    <a:pt x="6489" y="1536"/>
                  </a:cubicBezTo>
                  <a:cubicBezTo>
                    <a:pt x="6560" y="1000"/>
                    <a:pt x="6382" y="477"/>
                    <a:pt x="6370" y="441"/>
                  </a:cubicBezTo>
                  <a:cubicBezTo>
                    <a:pt x="6358" y="393"/>
                    <a:pt x="6322" y="346"/>
                    <a:pt x="6287" y="334"/>
                  </a:cubicBezTo>
                  <a:cubicBezTo>
                    <a:pt x="6263" y="328"/>
                    <a:pt x="6239" y="325"/>
                    <a:pt x="6215" y="325"/>
                  </a:cubicBezTo>
                  <a:cubicBezTo>
                    <a:pt x="6191" y="325"/>
                    <a:pt x="6168" y="328"/>
                    <a:pt x="6144" y="334"/>
                  </a:cubicBezTo>
                  <a:cubicBezTo>
                    <a:pt x="6120" y="346"/>
                    <a:pt x="5620" y="596"/>
                    <a:pt x="5298" y="1036"/>
                  </a:cubicBezTo>
                  <a:cubicBezTo>
                    <a:pt x="5167" y="512"/>
                    <a:pt x="4786" y="96"/>
                    <a:pt x="4774" y="60"/>
                  </a:cubicBezTo>
                  <a:cubicBezTo>
                    <a:pt x="4751" y="36"/>
                    <a:pt x="4703" y="0"/>
                    <a:pt x="464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236" name="Google Shape;11925;p81">
            <a:extLst>
              <a:ext uri="{FF2B5EF4-FFF2-40B4-BE49-F238E27FC236}">
                <a16:creationId xmlns:a16="http://schemas.microsoft.com/office/drawing/2014/main" id="{CC02810D-AA38-A8F7-E7FD-9CAE101638DF}"/>
              </a:ext>
            </a:extLst>
          </p:cNvPr>
          <p:cNvSpPr/>
          <p:nvPr/>
        </p:nvSpPr>
        <p:spPr>
          <a:xfrm>
            <a:off x="10807500" y="6602416"/>
            <a:ext cx="692736" cy="736128"/>
          </a:xfrm>
          <a:custGeom>
            <a:avLst/>
            <a:gdLst/>
            <a:ahLst/>
            <a:cxnLst/>
            <a:rect l="l" t="t" r="r" b="b"/>
            <a:pathLst>
              <a:path w="10824" h="11502" extrusionOk="0">
                <a:moveTo>
                  <a:pt x="5430" y="441"/>
                </a:moveTo>
                <a:cubicBezTo>
                  <a:pt x="5584" y="620"/>
                  <a:pt x="5846" y="977"/>
                  <a:pt x="6192" y="1453"/>
                </a:cubicBezTo>
                <a:cubicBezTo>
                  <a:pt x="5906" y="1727"/>
                  <a:pt x="5656" y="2013"/>
                  <a:pt x="5430" y="2275"/>
                </a:cubicBezTo>
                <a:cubicBezTo>
                  <a:pt x="5203" y="2013"/>
                  <a:pt x="4953" y="1727"/>
                  <a:pt x="4668" y="1453"/>
                </a:cubicBezTo>
                <a:cubicBezTo>
                  <a:pt x="5001" y="977"/>
                  <a:pt x="5287" y="643"/>
                  <a:pt x="5430" y="441"/>
                </a:cubicBezTo>
                <a:close/>
                <a:moveTo>
                  <a:pt x="6906" y="1274"/>
                </a:moveTo>
                <a:cubicBezTo>
                  <a:pt x="7204" y="1846"/>
                  <a:pt x="8061" y="3596"/>
                  <a:pt x="8061" y="4775"/>
                </a:cubicBezTo>
                <a:cubicBezTo>
                  <a:pt x="8061" y="5811"/>
                  <a:pt x="7454" y="6704"/>
                  <a:pt x="6596" y="7120"/>
                </a:cubicBezTo>
                <a:cubicBezTo>
                  <a:pt x="6632" y="7061"/>
                  <a:pt x="6680" y="7001"/>
                  <a:pt x="6715" y="6930"/>
                </a:cubicBezTo>
                <a:cubicBezTo>
                  <a:pt x="6954" y="6513"/>
                  <a:pt x="7037" y="5989"/>
                  <a:pt x="6977" y="5394"/>
                </a:cubicBezTo>
                <a:cubicBezTo>
                  <a:pt x="6906" y="4739"/>
                  <a:pt x="6656" y="4049"/>
                  <a:pt x="6215" y="3334"/>
                </a:cubicBezTo>
                <a:cubicBezTo>
                  <a:pt x="6192" y="3279"/>
                  <a:pt x="6138" y="3250"/>
                  <a:pt x="6076" y="3250"/>
                </a:cubicBezTo>
                <a:cubicBezTo>
                  <a:pt x="6044" y="3250"/>
                  <a:pt x="6010" y="3258"/>
                  <a:pt x="5977" y="3275"/>
                </a:cubicBezTo>
                <a:cubicBezTo>
                  <a:pt x="5906" y="3310"/>
                  <a:pt x="5882" y="3418"/>
                  <a:pt x="5918" y="3513"/>
                </a:cubicBezTo>
                <a:cubicBezTo>
                  <a:pt x="6680" y="4763"/>
                  <a:pt x="6858" y="5965"/>
                  <a:pt x="6418" y="6775"/>
                </a:cubicBezTo>
                <a:cubicBezTo>
                  <a:pt x="6180" y="7156"/>
                  <a:pt x="5822" y="7394"/>
                  <a:pt x="5430" y="7394"/>
                </a:cubicBezTo>
                <a:cubicBezTo>
                  <a:pt x="3989" y="7394"/>
                  <a:pt x="2810" y="6216"/>
                  <a:pt x="2810" y="4775"/>
                </a:cubicBezTo>
                <a:cubicBezTo>
                  <a:pt x="2810" y="3596"/>
                  <a:pt x="3679" y="1846"/>
                  <a:pt x="3977" y="1274"/>
                </a:cubicBezTo>
                <a:cubicBezTo>
                  <a:pt x="4584" y="1834"/>
                  <a:pt x="5096" y="2394"/>
                  <a:pt x="5525" y="2941"/>
                </a:cubicBezTo>
                <a:cubicBezTo>
                  <a:pt x="5549" y="2989"/>
                  <a:pt x="5608" y="3025"/>
                  <a:pt x="5656" y="3025"/>
                </a:cubicBezTo>
                <a:cubicBezTo>
                  <a:pt x="5680" y="3025"/>
                  <a:pt x="5727" y="3001"/>
                  <a:pt x="5763" y="2989"/>
                </a:cubicBezTo>
                <a:cubicBezTo>
                  <a:pt x="5834" y="2929"/>
                  <a:pt x="5846" y="2822"/>
                  <a:pt x="5787" y="2751"/>
                </a:cubicBezTo>
                <a:lnTo>
                  <a:pt x="5656" y="2572"/>
                </a:lnTo>
                <a:cubicBezTo>
                  <a:pt x="6013" y="2144"/>
                  <a:pt x="6430" y="1715"/>
                  <a:pt x="6906" y="1274"/>
                </a:cubicBezTo>
                <a:close/>
                <a:moveTo>
                  <a:pt x="5608" y="7716"/>
                </a:moveTo>
                <a:lnTo>
                  <a:pt x="5608" y="10061"/>
                </a:lnTo>
                <a:cubicBezTo>
                  <a:pt x="5501" y="9883"/>
                  <a:pt x="5382" y="9668"/>
                  <a:pt x="5227" y="9454"/>
                </a:cubicBezTo>
                <a:lnTo>
                  <a:pt x="5227" y="7716"/>
                </a:lnTo>
                <a:close/>
                <a:moveTo>
                  <a:pt x="10347" y="5906"/>
                </a:moveTo>
                <a:cubicBezTo>
                  <a:pt x="10228" y="6204"/>
                  <a:pt x="9990" y="6680"/>
                  <a:pt x="9597" y="7228"/>
                </a:cubicBezTo>
                <a:cubicBezTo>
                  <a:pt x="8989" y="8085"/>
                  <a:pt x="7870" y="9275"/>
                  <a:pt x="5953" y="10228"/>
                </a:cubicBezTo>
                <a:lnTo>
                  <a:pt x="5953" y="9549"/>
                </a:lnTo>
                <a:cubicBezTo>
                  <a:pt x="6680" y="8513"/>
                  <a:pt x="8037" y="7049"/>
                  <a:pt x="10347" y="5906"/>
                </a:cubicBezTo>
                <a:close/>
                <a:moveTo>
                  <a:pt x="488" y="5906"/>
                </a:moveTo>
                <a:lnTo>
                  <a:pt x="488" y="5906"/>
                </a:lnTo>
                <a:cubicBezTo>
                  <a:pt x="2512" y="6906"/>
                  <a:pt x="3775" y="8156"/>
                  <a:pt x="4489" y="9049"/>
                </a:cubicBezTo>
                <a:cubicBezTo>
                  <a:pt x="4941" y="9609"/>
                  <a:pt x="5251" y="10133"/>
                  <a:pt x="5441" y="10490"/>
                </a:cubicBezTo>
                <a:cubicBezTo>
                  <a:pt x="4548" y="10085"/>
                  <a:pt x="3751" y="9609"/>
                  <a:pt x="3036" y="9073"/>
                </a:cubicBezTo>
                <a:cubicBezTo>
                  <a:pt x="2393" y="8585"/>
                  <a:pt x="1834" y="8013"/>
                  <a:pt x="1369" y="7406"/>
                </a:cubicBezTo>
                <a:cubicBezTo>
                  <a:pt x="905" y="6799"/>
                  <a:pt x="631" y="6251"/>
                  <a:pt x="488" y="5906"/>
                </a:cubicBezTo>
                <a:close/>
                <a:moveTo>
                  <a:pt x="5418" y="0"/>
                </a:moveTo>
                <a:cubicBezTo>
                  <a:pt x="5358" y="0"/>
                  <a:pt x="5322" y="12"/>
                  <a:pt x="5275" y="60"/>
                </a:cubicBezTo>
                <a:cubicBezTo>
                  <a:pt x="5263" y="72"/>
                  <a:pt x="4918" y="477"/>
                  <a:pt x="4406" y="1215"/>
                </a:cubicBezTo>
                <a:cubicBezTo>
                  <a:pt x="4263" y="1096"/>
                  <a:pt x="4144" y="977"/>
                  <a:pt x="4001" y="858"/>
                </a:cubicBezTo>
                <a:cubicBezTo>
                  <a:pt x="3989" y="846"/>
                  <a:pt x="3989" y="846"/>
                  <a:pt x="3965" y="846"/>
                </a:cubicBezTo>
                <a:cubicBezTo>
                  <a:pt x="3943" y="831"/>
                  <a:pt x="3917" y="824"/>
                  <a:pt x="3891" y="824"/>
                </a:cubicBezTo>
                <a:cubicBezTo>
                  <a:pt x="3833" y="824"/>
                  <a:pt x="3775" y="856"/>
                  <a:pt x="3751" y="905"/>
                </a:cubicBezTo>
                <a:cubicBezTo>
                  <a:pt x="3727" y="941"/>
                  <a:pt x="3417" y="1501"/>
                  <a:pt x="3108" y="2263"/>
                </a:cubicBezTo>
                <a:cubicBezTo>
                  <a:pt x="2679" y="3287"/>
                  <a:pt x="2453" y="4132"/>
                  <a:pt x="2453" y="4763"/>
                </a:cubicBezTo>
                <a:cubicBezTo>
                  <a:pt x="2453" y="6204"/>
                  <a:pt x="3489" y="7418"/>
                  <a:pt x="4882" y="7668"/>
                </a:cubicBezTo>
                <a:lnTo>
                  <a:pt x="4882" y="8966"/>
                </a:lnTo>
                <a:cubicBezTo>
                  <a:pt x="4846" y="8930"/>
                  <a:pt x="4798" y="8883"/>
                  <a:pt x="4763" y="8823"/>
                </a:cubicBezTo>
                <a:cubicBezTo>
                  <a:pt x="3989" y="7859"/>
                  <a:pt x="2572" y="6477"/>
                  <a:pt x="250" y="5394"/>
                </a:cubicBezTo>
                <a:cubicBezTo>
                  <a:pt x="230" y="5386"/>
                  <a:pt x="209" y="5382"/>
                  <a:pt x="188" y="5382"/>
                </a:cubicBezTo>
                <a:cubicBezTo>
                  <a:pt x="146" y="5382"/>
                  <a:pt x="103" y="5398"/>
                  <a:pt x="72" y="5430"/>
                </a:cubicBezTo>
                <a:cubicBezTo>
                  <a:pt x="24" y="5477"/>
                  <a:pt x="0" y="5537"/>
                  <a:pt x="12" y="5608"/>
                </a:cubicBezTo>
                <a:cubicBezTo>
                  <a:pt x="24" y="5644"/>
                  <a:pt x="250" y="6489"/>
                  <a:pt x="1072" y="7573"/>
                </a:cubicBezTo>
                <a:cubicBezTo>
                  <a:pt x="1548" y="8216"/>
                  <a:pt x="2120" y="8799"/>
                  <a:pt x="2798" y="9311"/>
                </a:cubicBezTo>
                <a:cubicBezTo>
                  <a:pt x="3405" y="9787"/>
                  <a:pt x="4108" y="10228"/>
                  <a:pt x="4858" y="10585"/>
                </a:cubicBezTo>
                <a:lnTo>
                  <a:pt x="4858" y="11323"/>
                </a:lnTo>
                <a:cubicBezTo>
                  <a:pt x="4858" y="11419"/>
                  <a:pt x="4941" y="11490"/>
                  <a:pt x="5025" y="11490"/>
                </a:cubicBezTo>
                <a:cubicBezTo>
                  <a:pt x="5120" y="11490"/>
                  <a:pt x="5191" y="11419"/>
                  <a:pt x="5191" y="11323"/>
                </a:cubicBezTo>
                <a:lnTo>
                  <a:pt x="5191" y="10740"/>
                </a:lnTo>
                <a:cubicBezTo>
                  <a:pt x="5310" y="10799"/>
                  <a:pt x="5441" y="10847"/>
                  <a:pt x="5572" y="10907"/>
                </a:cubicBezTo>
                <a:lnTo>
                  <a:pt x="5572" y="11335"/>
                </a:lnTo>
                <a:cubicBezTo>
                  <a:pt x="5572" y="11430"/>
                  <a:pt x="5656" y="11502"/>
                  <a:pt x="5739" y="11502"/>
                </a:cubicBezTo>
                <a:cubicBezTo>
                  <a:pt x="5834" y="11502"/>
                  <a:pt x="5906" y="11430"/>
                  <a:pt x="5906" y="11335"/>
                </a:cubicBezTo>
                <a:lnTo>
                  <a:pt x="5906" y="10597"/>
                </a:lnTo>
                <a:cubicBezTo>
                  <a:pt x="7989" y="9597"/>
                  <a:pt x="9192" y="8323"/>
                  <a:pt x="9835" y="7406"/>
                </a:cubicBezTo>
                <a:cubicBezTo>
                  <a:pt x="10549" y="6418"/>
                  <a:pt x="10740" y="5656"/>
                  <a:pt x="10752" y="5620"/>
                </a:cubicBezTo>
                <a:cubicBezTo>
                  <a:pt x="10823" y="5549"/>
                  <a:pt x="10799" y="5489"/>
                  <a:pt x="10740" y="5442"/>
                </a:cubicBezTo>
                <a:cubicBezTo>
                  <a:pt x="10717" y="5419"/>
                  <a:pt x="10675" y="5411"/>
                  <a:pt x="10633" y="5411"/>
                </a:cubicBezTo>
                <a:cubicBezTo>
                  <a:pt x="10608" y="5411"/>
                  <a:pt x="10583" y="5413"/>
                  <a:pt x="10561" y="5418"/>
                </a:cubicBezTo>
                <a:cubicBezTo>
                  <a:pt x="8227" y="6489"/>
                  <a:pt x="6799" y="7882"/>
                  <a:pt x="5953" y="8966"/>
                </a:cubicBezTo>
                <a:lnTo>
                  <a:pt x="5953" y="7668"/>
                </a:lnTo>
                <a:cubicBezTo>
                  <a:pt x="7335" y="7406"/>
                  <a:pt x="8370" y="6204"/>
                  <a:pt x="8370" y="4763"/>
                </a:cubicBezTo>
                <a:cubicBezTo>
                  <a:pt x="8370" y="4120"/>
                  <a:pt x="8156" y="3287"/>
                  <a:pt x="7716" y="2263"/>
                </a:cubicBezTo>
                <a:cubicBezTo>
                  <a:pt x="7406" y="1501"/>
                  <a:pt x="7084" y="941"/>
                  <a:pt x="7084" y="905"/>
                </a:cubicBezTo>
                <a:cubicBezTo>
                  <a:pt x="7052" y="856"/>
                  <a:pt x="6991" y="824"/>
                  <a:pt x="6933" y="824"/>
                </a:cubicBezTo>
                <a:cubicBezTo>
                  <a:pt x="6907" y="824"/>
                  <a:pt x="6881" y="831"/>
                  <a:pt x="6858" y="846"/>
                </a:cubicBezTo>
                <a:cubicBezTo>
                  <a:pt x="6846" y="846"/>
                  <a:pt x="6846" y="858"/>
                  <a:pt x="6823" y="858"/>
                </a:cubicBezTo>
                <a:lnTo>
                  <a:pt x="6430" y="1215"/>
                </a:lnTo>
                <a:cubicBezTo>
                  <a:pt x="5906" y="477"/>
                  <a:pt x="5560" y="72"/>
                  <a:pt x="5549" y="60"/>
                </a:cubicBezTo>
                <a:cubicBezTo>
                  <a:pt x="5513" y="12"/>
                  <a:pt x="5477" y="0"/>
                  <a:pt x="5418" y="0"/>
                </a:cubicBezTo>
                <a:close/>
              </a:path>
            </a:pathLst>
          </a:custGeom>
          <a:solidFill>
            <a:srgbClr val="00B050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solidFill>
                <a:srgbClr val="00B050"/>
              </a:solidFill>
              <a:cs typeface="B Nazanin" panose="00000400000000000000" pitchFamily="2" charset="-78"/>
            </a:endParaRPr>
          </a:p>
        </p:txBody>
      </p:sp>
      <p:sp>
        <p:nvSpPr>
          <p:cNvPr id="237" name="Google Shape;11926;p81">
            <a:extLst>
              <a:ext uri="{FF2B5EF4-FFF2-40B4-BE49-F238E27FC236}">
                <a16:creationId xmlns:a16="http://schemas.microsoft.com/office/drawing/2014/main" id="{50693EF6-7B2E-E15D-96CA-5D8B0C57C465}"/>
              </a:ext>
            </a:extLst>
          </p:cNvPr>
          <p:cNvSpPr/>
          <p:nvPr/>
        </p:nvSpPr>
        <p:spPr>
          <a:xfrm>
            <a:off x="11964940" y="6603824"/>
            <a:ext cx="578432" cy="737024"/>
          </a:xfrm>
          <a:custGeom>
            <a:avLst/>
            <a:gdLst/>
            <a:ahLst/>
            <a:cxnLst/>
            <a:rect l="l" t="t" r="r" b="b"/>
            <a:pathLst>
              <a:path w="9038" h="11516" extrusionOk="0">
                <a:moveTo>
                  <a:pt x="6103" y="573"/>
                </a:moveTo>
                <a:cubicBezTo>
                  <a:pt x="6692" y="573"/>
                  <a:pt x="7223" y="753"/>
                  <a:pt x="7645" y="1110"/>
                </a:cubicBezTo>
                <a:cubicBezTo>
                  <a:pt x="8252" y="1633"/>
                  <a:pt x="8585" y="2479"/>
                  <a:pt x="8597" y="3515"/>
                </a:cubicBezTo>
                <a:cubicBezTo>
                  <a:pt x="8192" y="2788"/>
                  <a:pt x="7585" y="2122"/>
                  <a:pt x="6847" y="1633"/>
                </a:cubicBezTo>
                <a:cubicBezTo>
                  <a:pt x="6144" y="1169"/>
                  <a:pt x="5382" y="919"/>
                  <a:pt x="4728" y="895"/>
                </a:cubicBezTo>
                <a:cubicBezTo>
                  <a:pt x="4894" y="812"/>
                  <a:pt x="5061" y="752"/>
                  <a:pt x="5240" y="693"/>
                </a:cubicBezTo>
                <a:cubicBezTo>
                  <a:pt x="5537" y="613"/>
                  <a:pt x="5826" y="573"/>
                  <a:pt x="6103" y="573"/>
                </a:cubicBezTo>
                <a:close/>
                <a:moveTo>
                  <a:pt x="1394" y="1205"/>
                </a:moveTo>
                <a:cubicBezTo>
                  <a:pt x="1465" y="2598"/>
                  <a:pt x="1680" y="5098"/>
                  <a:pt x="2263" y="7063"/>
                </a:cubicBezTo>
                <a:cubicBezTo>
                  <a:pt x="2144" y="7360"/>
                  <a:pt x="2084" y="7670"/>
                  <a:pt x="2037" y="7944"/>
                </a:cubicBezTo>
                <a:cubicBezTo>
                  <a:pt x="1739" y="7051"/>
                  <a:pt x="1465" y="6194"/>
                  <a:pt x="1263" y="5455"/>
                </a:cubicBezTo>
                <a:cubicBezTo>
                  <a:pt x="1049" y="3705"/>
                  <a:pt x="1168" y="2384"/>
                  <a:pt x="1322" y="1586"/>
                </a:cubicBezTo>
                <a:cubicBezTo>
                  <a:pt x="1346" y="1443"/>
                  <a:pt x="1370" y="1324"/>
                  <a:pt x="1394" y="1205"/>
                </a:cubicBezTo>
                <a:close/>
                <a:moveTo>
                  <a:pt x="1503" y="0"/>
                </a:moveTo>
                <a:cubicBezTo>
                  <a:pt x="1439" y="0"/>
                  <a:pt x="1377" y="45"/>
                  <a:pt x="1334" y="109"/>
                </a:cubicBezTo>
                <a:cubicBezTo>
                  <a:pt x="1322" y="121"/>
                  <a:pt x="1108" y="598"/>
                  <a:pt x="965" y="1526"/>
                </a:cubicBezTo>
                <a:cubicBezTo>
                  <a:pt x="870" y="2074"/>
                  <a:pt x="787" y="2848"/>
                  <a:pt x="799" y="3836"/>
                </a:cubicBezTo>
                <a:cubicBezTo>
                  <a:pt x="537" y="2788"/>
                  <a:pt x="418" y="2145"/>
                  <a:pt x="394" y="2133"/>
                </a:cubicBezTo>
                <a:cubicBezTo>
                  <a:pt x="382" y="2050"/>
                  <a:pt x="310" y="2003"/>
                  <a:pt x="215" y="2003"/>
                </a:cubicBezTo>
                <a:cubicBezTo>
                  <a:pt x="132" y="2003"/>
                  <a:pt x="72" y="2074"/>
                  <a:pt x="60" y="2169"/>
                </a:cubicBezTo>
                <a:cubicBezTo>
                  <a:pt x="60" y="2181"/>
                  <a:pt x="1" y="3324"/>
                  <a:pt x="144" y="5039"/>
                </a:cubicBezTo>
                <a:cubicBezTo>
                  <a:pt x="299" y="6610"/>
                  <a:pt x="668" y="8991"/>
                  <a:pt x="1608" y="11408"/>
                </a:cubicBezTo>
                <a:cubicBezTo>
                  <a:pt x="1632" y="11468"/>
                  <a:pt x="1692" y="11516"/>
                  <a:pt x="1763" y="11516"/>
                </a:cubicBezTo>
                <a:cubicBezTo>
                  <a:pt x="1787" y="11516"/>
                  <a:pt x="1811" y="11516"/>
                  <a:pt x="1823" y="11492"/>
                </a:cubicBezTo>
                <a:cubicBezTo>
                  <a:pt x="1918" y="11468"/>
                  <a:pt x="1965" y="11361"/>
                  <a:pt x="1918" y="11277"/>
                </a:cubicBezTo>
                <a:cubicBezTo>
                  <a:pt x="989" y="8908"/>
                  <a:pt x="620" y="6551"/>
                  <a:pt x="477" y="5003"/>
                </a:cubicBezTo>
                <a:cubicBezTo>
                  <a:pt x="429" y="4503"/>
                  <a:pt x="394" y="4050"/>
                  <a:pt x="382" y="3669"/>
                </a:cubicBezTo>
                <a:lnTo>
                  <a:pt x="382" y="3669"/>
                </a:lnTo>
                <a:cubicBezTo>
                  <a:pt x="691" y="4931"/>
                  <a:pt x="1227" y="6896"/>
                  <a:pt x="2037" y="9099"/>
                </a:cubicBezTo>
                <a:cubicBezTo>
                  <a:pt x="2056" y="9175"/>
                  <a:pt x="2128" y="9213"/>
                  <a:pt x="2193" y="9213"/>
                </a:cubicBezTo>
                <a:cubicBezTo>
                  <a:pt x="2209" y="9213"/>
                  <a:pt x="2225" y="9211"/>
                  <a:pt x="2239" y="9206"/>
                </a:cubicBezTo>
                <a:cubicBezTo>
                  <a:pt x="2334" y="9170"/>
                  <a:pt x="2382" y="9075"/>
                  <a:pt x="2346" y="8991"/>
                </a:cubicBezTo>
                <a:lnTo>
                  <a:pt x="2263" y="8730"/>
                </a:lnTo>
                <a:cubicBezTo>
                  <a:pt x="2263" y="8670"/>
                  <a:pt x="2287" y="8075"/>
                  <a:pt x="2454" y="7467"/>
                </a:cubicBezTo>
                <a:cubicBezTo>
                  <a:pt x="2596" y="6896"/>
                  <a:pt x="2894" y="6194"/>
                  <a:pt x="3466" y="6098"/>
                </a:cubicBezTo>
                <a:cubicBezTo>
                  <a:pt x="3510" y="6089"/>
                  <a:pt x="3557" y="6084"/>
                  <a:pt x="3607" y="6084"/>
                </a:cubicBezTo>
                <a:cubicBezTo>
                  <a:pt x="4169" y="6084"/>
                  <a:pt x="5061" y="6699"/>
                  <a:pt x="6144" y="7837"/>
                </a:cubicBezTo>
                <a:cubicBezTo>
                  <a:pt x="6430" y="8134"/>
                  <a:pt x="6680" y="8432"/>
                  <a:pt x="6918" y="8694"/>
                </a:cubicBezTo>
                <a:cubicBezTo>
                  <a:pt x="6692" y="8539"/>
                  <a:pt x="6454" y="8337"/>
                  <a:pt x="6216" y="8158"/>
                </a:cubicBezTo>
                <a:cubicBezTo>
                  <a:pt x="5656" y="7741"/>
                  <a:pt x="5180" y="7420"/>
                  <a:pt x="4787" y="7194"/>
                </a:cubicBezTo>
                <a:cubicBezTo>
                  <a:pt x="4227" y="6854"/>
                  <a:pt x="3961" y="6782"/>
                  <a:pt x="3806" y="6782"/>
                </a:cubicBezTo>
                <a:cubicBezTo>
                  <a:pt x="3776" y="6782"/>
                  <a:pt x="3750" y="6785"/>
                  <a:pt x="3728" y="6789"/>
                </a:cubicBezTo>
                <a:cubicBezTo>
                  <a:pt x="3489" y="6836"/>
                  <a:pt x="3239" y="7122"/>
                  <a:pt x="2954" y="8872"/>
                </a:cubicBezTo>
                <a:cubicBezTo>
                  <a:pt x="2882" y="9325"/>
                  <a:pt x="2823" y="9765"/>
                  <a:pt x="2775" y="10111"/>
                </a:cubicBezTo>
                <a:cubicBezTo>
                  <a:pt x="2715" y="9968"/>
                  <a:pt x="2680" y="9825"/>
                  <a:pt x="2620" y="9682"/>
                </a:cubicBezTo>
                <a:cubicBezTo>
                  <a:pt x="2592" y="9606"/>
                  <a:pt x="2517" y="9568"/>
                  <a:pt x="2446" y="9568"/>
                </a:cubicBezTo>
                <a:cubicBezTo>
                  <a:pt x="2428" y="9568"/>
                  <a:pt x="2411" y="9570"/>
                  <a:pt x="2394" y="9575"/>
                </a:cubicBezTo>
                <a:cubicBezTo>
                  <a:pt x="2299" y="9611"/>
                  <a:pt x="2263" y="9706"/>
                  <a:pt x="2287" y="9801"/>
                </a:cubicBezTo>
                <a:cubicBezTo>
                  <a:pt x="2501" y="10349"/>
                  <a:pt x="2715" y="10885"/>
                  <a:pt x="2930" y="11408"/>
                </a:cubicBezTo>
                <a:cubicBezTo>
                  <a:pt x="2954" y="11468"/>
                  <a:pt x="3013" y="11516"/>
                  <a:pt x="3073" y="11516"/>
                </a:cubicBezTo>
                <a:cubicBezTo>
                  <a:pt x="3096" y="11516"/>
                  <a:pt x="3120" y="11516"/>
                  <a:pt x="3132" y="11492"/>
                </a:cubicBezTo>
                <a:cubicBezTo>
                  <a:pt x="3227" y="11468"/>
                  <a:pt x="3251" y="11361"/>
                  <a:pt x="3227" y="11277"/>
                </a:cubicBezTo>
                <a:cubicBezTo>
                  <a:pt x="3156" y="11111"/>
                  <a:pt x="3096" y="10932"/>
                  <a:pt x="3013" y="10765"/>
                </a:cubicBezTo>
                <a:cubicBezTo>
                  <a:pt x="3037" y="10646"/>
                  <a:pt x="3108" y="9825"/>
                  <a:pt x="3239" y="8980"/>
                </a:cubicBezTo>
                <a:cubicBezTo>
                  <a:pt x="3513" y="7325"/>
                  <a:pt x="3728" y="7122"/>
                  <a:pt x="3763" y="7086"/>
                </a:cubicBezTo>
                <a:cubicBezTo>
                  <a:pt x="3811" y="7086"/>
                  <a:pt x="3989" y="7110"/>
                  <a:pt x="4585" y="7444"/>
                </a:cubicBezTo>
                <a:cubicBezTo>
                  <a:pt x="4954" y="7670"/>
                  <a:pt x="5430" y="8003"/>
                  <a:pt x="5978" y="8396"/>
                </a:cubicBezTo>
                <a:cubicBezTo>
                  <a:pt x="6930" y="9099"/>
                  <a:pt x="7811" y="9825"/>
                  <a:pt x="7823" y="9825"/>
                </a:cubicBezTo>
                <a:cubicBezTo>
                  <a:pt x="7851" y="9853"/>
                  <a:pt x="7890" y="9865"/>
                  <a:pt x="7929" y="9865"/>
                </a:cubicBezTo>
                <a:cubicBezTo>
                  <a:pt x="7973" y="9865"/>
                  <a:pt x="8018" y="9850"/>
                  <a:pt x="8049" y="9825"/>
                </a:cubicBezTo>
                <a:cubicBezTo>
                  <a:pt x="8109" y="9765"/>
                  <a:pt x="8121" y="9682"/>
                  <a:pt x="8061" y="9611"/>
                </a:cubicBezTo>
                <a:cubicBezTo>
                  <a:pt x="8049" y="9587"/>
                  <a:pt x="7287" y="8551"/>
                  <a:pt x="6371" y="7563"/>
                </a:cubicBezTo>
                <a:cubicBezTo>
                  <a:pt x="5203" y="6341"/>
                  <a:pt x="4276" y="5718"/>
                  <a:pt x="3591" y="5718"/>
                </a:cubicBezTo>
                <a:cubicBezTo>
                  <a:pt x="3514" y="5718"/>
                  <a:pt x="3441" y="5726"/>
                  <a:pt x="3370" y="5741"/>
                </a:cubicBezTo>
                <a:cubicBezTo>
                  <a:pt x="3013" y="5813"/>
                  <a:pt x="2751" y="6051"/>
                  <a:pt x="2537" y="6348"/>
                </a:cubicBezTo>
                <a:cubicBezTo>
                  <a:pt x="2537" y="6253"/>
                  <a:pt x="2537" y="6170"/>
                  <a:pt x="2561" y="6063"/>
                </a:cubicBezTo>
                <a:cubicBezTo>
                  <a:pt x="2680" y="5693"/>
                  <a:pt x="3108" y="4527"/>
                  <a:pt x="3835" y="3753"/>
                </a:cubicBezTo>
                <a:cubicBezTo>
                  <a:pt x="4035" y="3686"/>
                  <a:pt x="4236" y="3648"/>
                  <a:pt x="4428" y="3648"/>
                </a:cubicBezTo>
                <a:cubicBezTo>
                  <a:pt x="4510" y="3648"/>
                  <a:pt x="4590" y="3655"/>
                  <a:pt x="4668" y="3669"/>
                </a:cubicBezTo>
                <a:cubicBezTo>
                  <a:pt x="4676" y="3670"/>
                  <a:pt x="4684" y="3671"/>
                  <a:pt x="4692" y="3671"/>
                </a:cubicBezTo>
                <a:cubicBezTo>
                  <a:pt x="4777" y="3671"/>
                  <a:pt x="4848" y="3613"/>
                  <a:pt x="4859" y="3515"/>
                </a:cubicBezTo>
                <a:cubicBezTo>
                  <a:pt x="4871" y="3431"/>
                  <a:pt x="4823" y="3336"/>
                  <a:pt x="4716" y="3324"/>
                </a:cubicBezTo>
                <a:cubicBezTo>
                  <a:pt x="4632" y="3316"/>
                  <a:pt x="4547" y="3307"/>
                  <a:pt x="4463" y="3307"/>
                </a:cubicBezTo>
                <a:cubicBezTo>
                  <a:pt x="4428" y="3307"/>
                  <a:pt x="4393" y="3309"/>
                  <a:pt x="4359" y="3312"/>
                </a:cubicBezTo>
                <a:cubicBezTo>
                  <a:pt x="4597" y="3157"/>
                  <a:pt x="4847" y="3074"/>
                  <a:pt x="5109" y="3038"/>
                </a:cubicBezTo>
                <a:cubicBezTo>
                  <a:pt x="5184" y="3031"/>
                  <a:pt x="5258" y="3027"/>
                  <a:pt x="5330" y="3027"/>
                </a:cubicBezTo>
                <a:cubicBezTo>
                  <a:pt x="5831" y="3027"/>
                  <a:pt x="6264" y="3205"/>
                  <a:pt x="6597" y="3538"/>
                </a:cubicBezTo>
                <a:cubicBezTo>
                  <a:pt x="7335" y="4265"/>
                  <a:pt x="7538" y="5622"/>
                  <a:pt x="7585" y="6551"/>
                </a:cubicBezTo>
                <a:cubicBezTo>
                  <a:pt x="7514" y="6348"/>
                  <a:pt x="7407" y="6122"/>
                  <a:pt x="7299" y="5896"/>
                </a:cubicBezTo>
                <a:cubicBezTo>
                  <a:pt x="6752" y="4741"/>
                  <a:pt x="6121" y="3967"/>
                  <a:pt x="5430" y="3574"/>
                </a:cubicBezTo>
                <a:cubicBezTo>
                  <a:pt x="5404" y="3563"/>
                  <a:pt x="5377" y="3558"/>
                  <a:pt x="5351" y="3558"/>
                </a:cubicBezTo>
                <a:cubicBezTo>
                  <a:pt x="5292" y="3558"/>
                  <a:pt x="5237" y="3584"/>
                  <a:pt x="5204" y="3634"/>
                </a:cubicBezTo>
                <a:cubicBezTo>
                  <a:pt x="5156" y="3717"/>
                  <a:pt x="5192" y="3812"/>
                  <a:pt x="5263" y="3860"/>
                </a:cubicBezTo>
                <a:cubicBezTo>
                  <a:pt x="6776" y="4693"/>
                  <a:pt x="7585" y="7563"/>
                  <a:pt x="7597" y="7598"/>
                </a:cubicBezTo>
                <a:cubicBezTo>
                  <a:pt x="7609" y="7670"/>
                  <a:pt x="7692" y="7718"/>
                  <a:pt x="7764" y="7718"/>
                </a:cubicBezTo>
                <a:lnTo>
                  <a:pt x="7776" y="7718"/>
                </a:lnTo>
                <a:cubicBezTo>
                  <a:pt x="7847" y="7694"/>
                  <a:pt x="7930" y="7646"/>
                  <a:pt x="7930" y="7563"/>
                </a:cubicBezTo>
                <a:cubicBezTo>
                  <a:pt x="7930" y="7539"/>
                  <a:pt x="7990" y="6825"/>
                  <a:pt x="7883" y="5932"/>
                </a:cubicBezTo>
                <a:cubicBezTo>
                  <a:pt x="7752" y="4717"/>
                  <a:pt x="7395" y="3824"/>
                  <a:pt x="6835" y="3288"/>
                </a:cubicBezTo>
                <a:cubicBezTo>
                  <a:pt x="6432" y="2896"/>
                  <a:pt x="5926" y="2683"/>
                  <a:pt x="5315" y="2683"/>
                </a:cubicBezTo>
                <a:cubicBezTo>
                  <a:pt x="5240" y="2683"/>
                  <a:pt x="5163" y="2687"/>
                  <a:pt x="5085" y="2693"/>
                </a:cubicBezTo>
                <a:cubicBezTo>
                  <a:pt x="4620" y="2741"/>
                  <a:pt x="4192" y="2955"/>
                  <a:pt x="3787" y="3324"/>
                </a:cubicBezTo>
                <a:cubicBezTo>
                  <a:pt x="3477" y="3610"/>
                  <a:pt x="3180" y="3991"/>
                  <a:pt x="2894" y="4467"/>
                </a:cubicBezTo>
                <a:cubicBezTo>
                  <a:pt x="2811" y="4622"/>
                  <a:pt x="2727" y="4765"/>
                  <a:pt x="2656" y="4920"/>
                </a:cubicBezTo>
                <a:cubicBezTo>
                  <a:pt x="2692" y="4670"/>
                  <a:pt x="2727" y="4408"/>
                  <a:pt x="2787" y="4146"/>
                </a:cubicBezTo>
                <a:cubicBezTo>
                  <a:pt x="2977" y="3276"/>
                  <a:pt x="3239" y="2562"/>
                  <a:pt x="3585" y="2014"/>
                </a:cubicBezTo>
                <a:cubicBezTo>
                  <a:pt x="3739" y="1752"/>
                  <a:pt x="3918" y="1526"/>
                  <a:pt x="4132" y="1336"/>
                </a:cubicBezTo>
                <a:cubicBezTo>
                  <a:pt x="4291" y="1291"/>
                  <a:pt x="4463" y="1270"/>
                  <a:pt x="4645" y="1270"/>
                </a:cubicBezTo>
                <a:cubicBezTo>
                  <a:pt x="5245" y="1270"/>
                  <a:pt x="5949" y="1505"/>
                  <a:pt x="6597" y="1943"/>
                </a:cubicBezTo>
                <a:cubicBezTo>
                  <a:pt x="7526" y="2550"/>
                  <a:pt x="8204" y="3431"/>
                  <a:pt x="8490" y="4372"/>
                </a:cubicBezTo>
                <a:cubicBezTo>
                  <a:pt x="8520" y="4432"/>
                  <a:pt x="8568" y="4484"/>
                  <a:pt x="8632" y="4484"/>
                </a:cubicBezTo>
                <a:cubicBezTo>
                  <a:pt x="8644" y="4484"/>
                  <a:pt x="8656" y="4483"/>
                  <a:pt x="8669" y="4479"/>
                </a:cubicBezTo>
                <a:cubicBezTo>
                  <a:pt x="8740" y="4479"/>
                  <a:pt x="8823" y="4408"/>
                  <a:pt x="8823" y="4336"/>
                </a:cubicBezTo>
                <a:cubicBezTo>
                  <a:pt x="9038" y="2824"/>
                  <a:pt x="8669" y="1586"/>
                  <a:pt x="7835" y="871"/>
                </a:cubicBezTo>
                <a:cubicBezTo>
                  <a:pt x="7351" y="452"/>
                  <a:pt x="6757" y="240"/>
                  <a:pt x="6102" y="240"/>
                </a:cubicBezTo>
                <a:cubicBezTo>
                  <a:pt x="5791" y="240"/>
                  <a:pt x="5466" y="287"/>
                  <a:pt x="5132" y="383"/>
                </a:cubicBezTo>
                <a:cubicBezTo>
                  <a:pt x="4394" y="574"/>
                  <a:pt x="3799" y="1062"/>
                  <a:pt x="3347" y="1824"/>
                </a:cubicBezTo>
                <a:cubicBezTo>
                  <a:pt x="2989" y="2419"/>
                  <a:pt x="2704" y="3157"/>
                  <a:pt x="2513" y="4074"/>
                </a:cubicBezTo>
                <a:cubicBezTo>
                  <a:pt x="2382" y="4693"/>
                  <a:pt x="2323" y="5301"/>
                  <a:pt x="2275" y="5801"/>
                </a:cubicBezTo>
                <a:cubicBezTo>
                  <a:pt x="1727" y="3181"/>
                  <a:pt x="1668" y="205"/>
                  <a:pt x="1668" y="169"/>
                </a:cubicBezTo>
                <a:cubicBezTo>
                  <a:pt x="1668" y="98"/>
                  <a:pt x="1608" y="26"/>
                  <a:pt x="1525" y="2"/>
                </a:cubicBezTo>
                <a:cubicBezTo>
                  <a:pt x="1517" y="1"/>
                  <a:pt x="1510" y="0"/>
                  <a:pt x="1503" y="0"/>
                </a:cubicBezTo>
                <a:close/>
              </a:path>
            </a:pathLst>
          </a:custGeom>
          <a:solidFill>
            <a:srgbClr val="00B050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solidFill>
                <a:srgbClr val="00B050"/>
              </a:solidFill>
              <a:cs typeface="B Nazanin" panose="00000400000000000000" pitchFamily="2" charset="-78"/>
            </a:endParaRPr>
          </a:p>
        </p:txBody>
      </p:sp>
      <p:grpSp>
        <p:nvGrpSpPr>
          <p:cNvPr id="238" name="Google Shape;11927;p81">
            <a:extLst>
              <a:ext uri="{FF2B5EF4-FFF2-40B4-BE49-F238E27FC236}">
                <a16:creationId xmlns:a16="http://schemas.microsoft.com/office/drawing/2014/main" id="{09052D94-F0E8-C0D1-8E90-DA31F1B7526B}"/>
              </a:ext>
            </a:extLst>
          </p:cNvPr>
          <p:cNvGrpSpPr/>
          <p:nvPr/>
        </p:nvGrpSpPr>
        <p:grpSpPr>
          <a:xfrm>
            <a:off x="12977676" y="6603184"/>
            <a:ext cx="740736" cy="736128"/>
            <a:chOff x="6340653" y="2886354"/>
            <a:chExt cx="370368" cy="368064"/>
          </a:xfrm>
          <a:solidFill>
            <a:srgbClr val="00B050"/>
          </a:solidFill>
        </p:grpSpPr>
        <p:sp>
          <p:nvSpPr>
            <p:cNvPr id="239" name="Google Shape;11928;p81">
              <a:extLst>
                <a:ext uri="{FF2B5EF4-FFF2-40B4-BE49-F238E27FC236}">
                  <a16:creationId xmlns:a16="http://schemas.microsoft.com/office/drawing/2014/main" id="{2F30411C-EC42-D79D-F032-74FABB6665E4}"/>
                </a:ext>
              </a:extLst>
            </p:cNvPr>
            <p:cNvSpPr/>
            <p:nvPr/>
          </p:nvSpPr>
          <p:spPr>
            <a:xfrm>
              <a:off x="6521229" y="2938162"/>
              <a:ext cx="10720" cy="16416"/>
            </a:xfrm>
            <a:custGeom>
              <a:avLst/>
              <a:gdLst/>
              <a:ahLst/>
              <a:cxnLst/>
              <a:rect l="l" t="t" r="r" b="b"/>
              <a:pathLst>
                <a:path w="335" h="513" extrusionOk="0">
                  <a:moveTo>
                    <a:pt x="168" y="1"/>
                  </a:moveTo>
                  <a:cubicBezTo>
                    <a:pt x="84" y="1"/>
                    <a:pt x="1" y="84"/>
                    <a:pt x="1" y="167"/>
                  </a:cubicBezTo>
                  <a:lnTo>
                    <a:pt x="1" y="346"/>
                  </a:lnTo>
                  <a:cubicBezTo>
                    <a:pt x="1" y="441"/>
                    <a:pt x="84" y="513"/>
                    <a:pt x="168" y="513"/>
                  </a:cubicBezTo>
                  <a:cubicBezTo>
                    <a:pt x="263" y="513"/>
                    <a:pt x="334" y="441"/>
                    <a:pt x="334" y="346"/>
                  </a:cubicBezTo>
                  <a:lnTo>
                    <a:pt x="334" y="167"/>
                  </a:lnTo>
                  <a:cubicBezTo>
                    <a:pt x="334" y="84"/>
                    <a:pt x="263" y="1"/>
                    <a:pt x="16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40" name="Google Shape;11929;p81">
              <a:extLst>
                <a:ext uri="{FF2B5EF4-FFF2-40B4-BE49-F238E27FC236}">
                  <a16:creationId xmlns:a16="http://schemas.microsoft.com/office/drawing/2014/main" id="{5AAC2A9C-E2E3-D107-DDC1-9B95F222AF65}"/>
                </a:ext>
              </a:extLst>
            </p:cNvPr>
            <p:cNvSpPr/>
            <p:nvPr/>
          </p:nvSpPr>
          <p:spPr>
            <a:xfrm>
              <a:off x="6647725" y="3010258"/>
              <a:ext cx="17568" cy="16704"/>
            </a:xfrm>
            <a:custGeom>
              <a:avLst/>
              <a:gdLst/>
              <a:ahLst/>
              <a:cxnLst/>
              <a:rect l="l" t="t" r="r" b="b"/>
              <a:pathLst>
                <a:path w="549" h="522" extrusionOk="0">
                  <a:moveTo>
                    <a:pt x="349" y="1"/>
                  </a:moveTo>
                  <a:cubicBezTo>
                    <a:pt x="307" y="1"/>
                    <a:pt x="269" y="16"/>
                    <a:pt x="239" y="46"/>
                  </a:cubicBezTo>
                  <a:lnTo>
                    <a:pt x="60" y="236"/>
                  </a:lnTo>
                  <a:cubicBezTo>
                    <a:pt x="1" y="307"/>
                    <a:pt x="1" y="415"/>
                    <a:pt x="60" y="474"/>
                  </a:cubicBezTo>
                  <a:cubicBezTo>
                    <a:pt x="84" y="510"/>
                    <a:pt x="132" y="522"/>
                    <a:pt x="179" y="522"/>
                  </a:cubicBezTo>
                  <a:cubicBezTo>
                    <a:pt x="215" y="522"/>
                    <a:pt x="263" y="498"/>
                    <a:pt x="298" y="462"/>
                  </a:cubicBezTo>
                  <a:lnTo>
                    <a:pt x="477" y="260"/>
                  </a:lnTo>
                  <a:cubicBezTo>
                    <a:pt x="548" y="224"/>
                    <a:pt x="536" y="105"/>
                    <a:pt x="477" y="46"/>
                  </a:cubicBezTo>
                  <a:cubicBezTo>
                    <a:pt x="435" y="16"/>
                    <a:pt x="391" y="1"/>
                    <a:pt x="34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41" name="Google Shape;11930;p81">
              <a:extLst>
                <a:ext uri="{FF2B5EF4-FFF2-40B4-BE49-F238E27FC236}">
                  <a16:creationId xmlns:a16="http://schemas.microsoft.com/office/drawing/2014/main" id="{E59FF283-9D27-0262-BF8C-13D70CB8D067}"/>
                </a:ext>
              </a:extLst>
            </p:cNvPr>
            <p:cNvSpPr/>
            <p:nvPr/>
          </p:nvSpPr>
          <p:spPr>
            <a:xfrm>
              <a:off x="6635533" y="3166354"/>
              <a:ext cx="17952" cy="11872"/>
            </a:xfrm>
            <a:custGeom>
              <a:avLst/>
              <a:gdLst/>
              <a:ahLst/>
              <a:cxnLst/>
              <a:rect l="l" t="t" r="r" b="b"/>
              <a:pathLst>
                <a:path w="561" h="371" extrusionOk="0">
                  <a:moveTo>
                    <a:pt x="194" y="0"/>
                  </a:moveTo>
                  <a:cubicBezTo>
                    <a:pt x="108" y="0"/>
                    <a:pt x="36" y="67"/>
                    <a:pt x="25" y="144"/>
                  </a:cubicBezTo>
                  <a:cubicBezTo>
                    <a:pt x="1" y="240"/>
                    <a:pt x="84" y="335"/>
                    <a:pt x="167" y="347"/>
                  </a:cubicBezTo>
                  <a:lnTo>
                    <a:pt x="358" y="371"/>
                  </a:lnTo>
                  <a:lnTo>
                    <a:pt x="394" y="371"/>
                  </a:lnTo>
                  <a:cubicBezTo>
                    <a:pt x="477" y="371"/>
                    <a:pt x="536" y="311"/>
                    <a:pt x="560" y="228"/>
                  </a:cubicBezTo>
                  <a:cubicBezTo>
                    <a:pt x="560" y="121"/>
                    <a:pt x="501" y="37"/>
                    <a:pt x="406" y="37"/>
                  </a:cubicBezTo>
                  <a:lnTo>
                    <a:pt x="215" y="1"/>
                  </a:lnTo>
                  <a:cubicBezTo>
                    <a:pt x="208" y="1"/>
                    <a:pt x="201" y="0"/>
                    <a:pt x="19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42" name="Google Shape;11931;p81">
              <a:extLst>
                <a:ext uri="{FF2B5EF4-FFF2-40B4-BE49-F238E27FC236}">
                  <a16:creationId xmlns:a16="http://schemas.microsoft.com/office/drawing/2014/main" id="{29856442-2E19-6846-DAB9-B6A78B9FE0BD}"/>
                </a:ext>
              </a:extLst>
            </p:cNvPr>
            <p:cNvSpPr/>
            <p:nvPr/>
          </p:nvSpPr>
          <p:spPr>
            <a:xfrm>
              <a:off x="6387885" y="3009970"/>
              <a:ext cx="18336" cy="17376"/>
            </a:xfrm>
            <a:custGeom>
              <a:avLst/>
              <a:gdLst/>
              <a:ahLst/>
              <a:cxnLst/>
              <a:rect l="l" t="t" r="r" b="b"/>
              <a:pathLst>
                <a:path w="573" h="543" extrusionOk="0">
                  <a:moveTo>
                    <a:pt x="208" y="1"/>
                  </a:moveTo>
                  <a:cubicBezTo>
                    <a:pt x="164" y="1"/>
                    <a:pt x="120" y="19"/>
                    <a:pt x="84" y="55"/>
                  </a:cubicBezTo>
                  <a:cubicBezTo>
                    <a:pt x="1" y="114"/>
                    <a:pt x="1" y="221"/>
                    <a:pt x="84" y="293"/>
                  </a:cubicBezTo>
                  <a:lnTo>
                    <a:pt x="263" y="483"/>
                  </a:lnTo>
                  <a:cubicBezTo>
                    <a:pt x="286" y="519"/>
                    <a:pt x="334" y="543"/>
                    <a:pt x="382" y="543"/>
                  </a:cubicBezTo>
                  <a:cubicBezTo>
                    <a:pt x="417" y="543"/>
                    <a:pt x="465" y="531"/>
                    <a:pt x="501" y="495"/>
                  </a:cubicBezTo>
                  <a:cubicBezTo>
                    <a:pt x="560" y="424"/>
                    <a:pt x="572" y="316"/>
                    <a:pt x="501" y="245"/>
                  </a:cubicBezTo>
                  <a:lnTo>
                    <a:pt x="322" y="55"/>
                  </a:lnTo>
                  <a:cubicBezTo>
                    <a:pt x="292" y="19"/>
                    <a:pt x="251" y="1"/>
                    <a:pt x="20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43" name="Google Shape;11932;p81">
              <a:extLst>
                <a:ext uri="{FF2B5EF4-FFF2-40B4-BE49-F238E27FC236}">
                  <a16:creationId xmlns:a16="http://schemas.microsoft.com/office/drawing/2014/main" id="{C155A09B-0F7B-D093-F4F8-582F26D378E7}"/>
                </a:ext>
              </a:extLst>
            </p:cNvPr>
            <p:cNvSpPr/>
            <p:nvPr/>
          </p:nvSpPr>
          <p:spPr>
            <a:xfrm>
              <a:off x="6398925" y="3166354"/>
              <a:ext cx="18336" cy="11872"/>
            </a:xfrm>
            <a:custGeom>
              <a:avLst/>
              <a:gdLst/>
              <a:ahLst/>
              <a:cxnLst/>
              <a:rect l="l" t="t" r="r" b="b"/>
              <a:pathLst>
                <a:path w="573" h="371" extrusionOk="0">
                  <a:moveTo>
                    <a:pt x="379" y="0"/>
                  </a:moveTo>
                  <a:cubicBezTo>
                    <a:pt x="372" y="0"/>
                    <a:pt x="365" y="1"/>
                    <a:pt x="358" y="1"/>
                  </a:cubicBezTo>
                  <a:lnTo>
                    <a:pt x="168" y="37"/>
                  </a:lnTo>
                  <a:cubicBezTo>
                    <a:pt x="72" y="49"/>
                    <a:pt x="1" y="132"/>
                    <a:pt x="13" y="228"/>
                  </a:cubicBezTo>
                  <a:cubicBezTo>
                    <a:pt x="37" y="311"/>
                    <a:pt x="108" y="371"/>
                    <a:pt x="180" y="371"/>
                  </a:cubicBezTo>
                  <a:lnTo>
                    <a:pt x="215" y="371"/>
                  </a:lnTo>
                  <a:lnTo>
                    <a:pt x="406" y="347"/>
                  </a:lnTo>
                  <a:cubicBezTo>
                    <a:pt x="513" y="311"/>
                    <a:pt x="572" y="240"/>
                    <a:pt x="549" y="144"/>
                  </a:cubicBezTo>
                  <a:cubicBezTo>
                    <a:pt x="538" y="67"/>
                    <a:pt x="465" y="0"/>
                    <a:pt x="37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44" name="Google Shape;11933;p81">
              <a:extLst>
                <a:ext uri="{FF2B5EF4-FFF2-40B4-BE49-F238E27FC236}">
                  <a16:creationId xmlns:a16="http://schemas.microsoft.com/office/drawing/2014/main" id="{D908E316-2B44-8090-AC2A-042E647951A1}"/>
                </a:ext>
              </a:extLst>
            </p:cNvPr>
            <p:cNvSpPr/>
            <p:nvPr/>
          </p:nvSpPr>
          <p:spPr>
            <a:xfrm>
              <a:off x="6340653" y="2886354"/>
              <a:ext cx="370368" cy="368064"/>
            </a:xfrm>
            <a:custGeom>
              <a:avLst/>
              <a:gdLst/>
              <a:ahLst/>
              <a:cxnLst/>
              <a:rect l="l" t="t" r="r" b="b"/>
              <a:pathLst>
                <a:path w="11574" h="11502" extrusionOk="0">
                  <a:moveTo>
                    <a:pt x="5811" y="489"/>
                  </a:moveTo>
                  <a:lnTo>
                    <a:pt x="6751" y="2060"/>
                  </a:lnTo>
                  <a:cubicBezTo>
                    <a:pt x="6775" y="2096"/>
                    <a:pt x="6823" y="2132"/>
                    <a:pt x="6870" y="2132"/>
                  </a:cubicBezTo>
                  <a:lnTo>
                    <a:pt x="7644" y="2263"/>
                  </a:lnTo>
                  <a:lnTo>
                    <a:pt x="5989" y="4048"/>
                  </a:lnTo>
                  <a:lnTo>
                    <a:pt x="5989" y="2679"/>
                  </a:lnTo>
                  <a:cubicBezTo>
                    <a:pt x="5977" y="2596"/>
                    <a:pt x="5906" y="2513"/>
                    <a:pt x="5811" y="2513"/>
                  </a:cubicBezTo>
                  <a:cubicBezTo>
                    <a:pt x="5727" y="2513"/>
                    <a:pt x="5644" y="2596"/>
                    <a:pt x="5644" y="2679"/>
                  </a:cubicBezTo>
                  <a:lnTo>
                    <a:pt x="5644" y="4025"/>
                  </a:lnTo>
                  <a:lnTo>
                    <a:pt x="4144" y="2251"/>
                  </a:lnTo>
                  <a:lnTo>
                    <a:pt x="4775" y="2132"/>
                  </a:lnTo>
                  <a:cubicBezTo>
                    <a:pt x="4810" y="2120"/>
                    <a:pt x="4858" y="2084"/>
                    <a:pt x="4870" y="2060"/>
                  </a:cubicBezTo>
                  <a:lnTo>
                    <a:pt x="5811" y="489"/>
                  </a:lnTo>
                  <a:close/>
                  <a:moveTo>
                    <a:pt x="4096" y="2727"/>
                  </a:moveTo>
                  <a:lnTo>
                    <a:pt x="5644" y="4549"/>
                  </a:lnTo>
                  <a:lnTo>
                    <a:pt x="5644" y="6192"/>
                  </a:lnTo>
                  <a:lnTo>
                    <a:pt x="4429" y="4763"/>
                  </a:lnTo>
                  <a:lnTo>
                    <a:pt x="4096" y="2727"/>
                  </a:lnTo>
                  <a:close/>
                  <a:moveTo>
                    <a:pt x="7668" y="2727"/>
                  </a:moveTo>
                  <a:lnTo>
                    <a:pt x="7215" y="4751"/>
                  </a:lnTo>
                  <a:lnTo>
                    <a:pt x="5989" y="6192"/>
                  </a:lnTo>
                  <a:lnTo>
                    <a:pt x="5989" y="4560"/>
                  </a:lnTo>
                  <a:lnTo>
                    <a:pt x="7668" y="2727"/>
                  </a:lnTo>
                  <a:close/>
                  <a:moveTo>
                    <a:pt x="11025" y="2858"/>
                  </a:moveTo>
                  <a:lnTo>
                    <a:pt x="10335" y="4596"/>
                  </a:lnTo>
                  <a:cubicBezTo>
                    <a:pt x="10311" y="4656"/>
                    <a:pt x="10323" y="4727"/>
                    <a:pt x="10371" y="4775"/>
                  </a:cubicBezTo>
                  <a:lnTo>
                    <a:pt x="10906" y="5311"/>
                  </a:lnTo>
                  <a:lnTo>
                    <a:pt x="10228" y="5584"/>
                  </a:lnTo>
                  <a:cubicBezTo>
                    <a:pt x="10144" y="5608"/>
                    <a:pt x="10109" y="5703"/>
                    <a:pt x="10121" y="5787"/>
                  </a:cubicBezTo>
                  <a:lnTo>
                    <a:pt x="10263" y="6192"/>
                  </a:lnTo>
                  <a:lnTo>
                    <a:pt x="8537" y="7096"/>
                  </a:lnTo>
                  <a:cubicBezTo>
                    <a:pt x="8489" y="7132"/>
                    <a:pt x="8442" y="7180"/>
                    <a:pt x="8442" y="7239"/>
                  </a:cubicBezTo>
                  <a:cubicBezTo>
                    <a:pt x="8442" y="7299"/>
                    <a:pt x="8466" y="7335"/>
                    <a:pt x="8501" y="7382"/>
                  </a:cubicBezTo>
                  <a:lnTo>
                    <a:pt x="10502" y="9097"/>
                  </a:lnTo>
                  <a:lnTo>
                    <a:pt x="7811" y="10049"/>
                  </a:lnTo>
                  <a:lnTo>
                    <a:pt x="6299" y="8680"/>
                  </a:lnTo>
                  <a:lnTo>
                    <a:pt x="8644" y="8990"/>
                  </a:lnTo>
                  <a:lnTo>
                    <a:pt x="8668" y="8990"/>
                  </a:lnTo>
                  <a:cubicBezTo>
                    <a:pt x="8763" y="8990"/>
                    <a:pt x="8823" y="8930"/>
                    <a:pt x="8835" y="8847"/>
                  </a:cubicBezTo>
                  <a:cubicBezTo>
                    <a:pt x="8847" y="8751"/>
                    <a:pt x="8775" y="8656"/>
                    <a:pt x="8680" y="8644"/>
                  </a:cubicBezTo>
                  <a:lnTo>
                    <a:pt x="6120" y="8311"/>
                  </a:lnTo>
                  <a:lnTo>
                    <a:pt x="9323" y="4918"/>
                  </a:lnTo>
                  <a:cubicBezTo>
                    <a:pt x="9382" y="4834"/>
                    <a:pt x="9382" y="4739"/>
                    <a:pt x="9311" y="4680"/>
                  </a:cubicBezTo>
                  <a:cubicBezTo>
                    <a:pt x="9275" y="4650"/>
                    <a:pt x="9231" y="4635"/>
                    <a:pt x="9187" y="4635"/>
                  </a:cubicBezTo>
                  <a:cubicBezTo>
                    <a:pt x="9144" y="4635"/>
                    <a:pt x="9103" y="4650"/>
                    <a:pt x="9073" y="4680"/>
                  </a:cubicBezTo>
                  <a:lnTo>
                    <a:pt x="5941" y="8013"/>
                  </a:lnTo>
                  <a:lnTo>
                    <a:pt x="5941" y="6704"/>
                  </a:lnTo>
                  <a:lnTo>
                    <a:pt x="8823" y="3322"/>
                  </a:lnTo>
                  <a:lnTo>
                    <a:pt x="9061" y="3679"/>
                  </a:lnTo>
                  <a:cubicBezTo>
                    <a:pt x="9086" y="3729"/>
                    <a:pt x="9140" y="3750"/>
                    <a:pt x="9194" y="3750"/>
                  </a:cubicBezTo>
                  <a:cubicBezTo>
                    <a:pt x="9218" y="3750"/>
                    <a:pt x="9242" y="3746"/>
                    <a:pt x="9263" y="3739"/>
                  </a:cubicBezTo>
                  <a:lnTo>
                    <a:pt x="11025" y="2858"/>
                  </a:lnTo>
                  <a:close/>
                  <a:moveTo>
                    <a:pt x="524" y="2870"/>
                  </a:moveTo>
                  <a:lnTo>
                    <a:pt x="2286" y="3751"/>
                  </a:lnTo>
                  <a:cubicBezTo>
                    <a:pt x="2309" y="3766"/>
                    <a:pt x="2333" y="3773"/>
                    <a:pt x="2358" y="3773"/>
                  </a:cubicBezTo>
                  <a:cubicBezTo>
                    <a:pt x="2412" y="3773"/>
                    <a:pt x="2464" y="3740"/>
                    <a:pt x="2489" y="3691"/>
                  </a:cubicBezTo>
                  <a:lnTo>
                    <a:pt x="2727" y="3334"/>
                  </a:lnTo>
                  <a:lnTo>
                    <a:pt x="5608" y="6715"/>
                  </a:lnTo>
                  <a:lnTo>
                    <a:pt x="5608" y="7987"/>
                  </a:lnTo>
                  <a:lnTo>
                    <a:pt x="2524" y="4691"/>
                  </a:lnTo>
                  <a:cubicBezTo>
                    <a:pt x="2495" y="4656"/>
                    <a:pt x="2453" y="4638"/>
                    <a:pt x="2410" y="4638"/>
                  </a:cubicBezTo>
                  <a:cubicBezTo>
                    <a:pt x="2367" y="4638"/>
                    <a:pt x="2322" y="4656"/>
                    <a:pt x="2286" y="4691"/>
                  </a:cubicBezTo>
                  <a:cubicBezTo>
                    <a:pt x="2215" y="4751"/>
                    <a:pt x="2215" y="4858"/>
                    <a:pt x="2274" y="4930"/>
                  </a:cubicBezTo>
                  <a:lnTo>
                    <a:pt x="5465" y="8323"/>
                  </a:lnTo>
                  <a:lnTo>
                    <a:pt x="2905" y="8656"/>
                  </a:lnTo>
                  <a:cubicBezTo>
                    <a:pt x="2822" y="8680"/>
                    <a:pt x="2751" y="8763"/>
                    <a:pt x="2763" y="8859"/>
                  </a:cubicBezTo>
                  <a:cubicBezTo>
                    <a:pt x="2774" y="8942"/>
                    <a:pt x="2846" y="9001"/>
                    <a:pt x="2929" y="9001"/>
                  </a:cubicBezTo>
                  <a:lnTo>
                    <a:pt x="2953" y="9001"/>
                  </a:lnTo>
                  <a:lnTo>
                    <a:pt x="5287" y="8692"/>
                  </a:lnTo>
                  <a:lnTo>
                    <a:pt x="3786" y="10061"/>
                  </a:lnTo>
                  <a:lnTo>
                    <a:pt x="1096" y="9109"/>
                  </a:lnTo>
                  <a:lnTo>
                    <a:pt x="3084" y="7394"/>
                  </a:lnTo>
                  <a:cubicBezTo>
                    <a:pt x="3132" y="7370"/>
                    <a:pt x="3144" y="7311"/>
                    <a:pt x="3144" y="7251"/>
                  </a:cubicBezTo>
                  <a:cubicBezTo>
                    <a:pt x="3144" y="7192"/>
                    <a:pt x="3108" y="7144"/>
                    <a:pt x="3060" y="7108"/>
                  </a:cubicBezTo>
                  <a:lnTo>
                    <a:pt x="1334" y="6204"/>
                  </a:lnTo>
                  <a:lnTo>
                    <a:pt x="1465" y="5799"/>
                  </a:lnTo>
                  <a:cubicBezTo>
                    <a:pt x="1500" y="5715"/>
                    <a:pt x="1453" y="5620"/>
                    <a:pt x="1358" y="5596"/>
                  </a:cubicBezTo>
                  <a:lnTo>
                    <a:pt x="691" y="5322"/>
                  </a:lnTo>
                  <a:lnTo>
                    <a:pt x="1227" y="4787"/>
                  </a:lnTo>
                  <a:cubicBezTo>
                    <a:pt x="1274" y="4751"/>
                    <a:pt x="1286" y="4680"/>
                    <a:pt x="1262" y="4608"/>
                  </a:cubicBezTo>
                  <a:lnTo>
                    <a:pt x="524" y="2870"/>
                  </a:lnTo>
                  <a:close/>
                  <a:moveTo>
                    <a:pt x="5775" y="0"/>
                  </a:moveTo>
                  <a:cubicBezTo>
                    <a:pt x="5715" y="0"/>
                    <a:pt x="5656" y="24"/>
                    <a:pt x="5632" y="72"/>
                  </a:cubicBezTo>
                  <a:lnTo>
                    <a:pt x="4584" y="1810"/>
                  </a:lnTo>
                  <a:lnTo>
                    <a:pt x="3763" y="1977"/>
                  </a:lnTo>
                  <a:cubicBezTo>
                    <a:pt x="3667" y="2001"/>
                    <a:pt x="3608" y="2084"/>
                    <a:pt x="3620" y="2167"/>
                  </a:cubicBezTo>
                  <a:lnTo>
                    <a:pt x="3965" y="4251"/>
                  </a:lnTo>
                  <a:lnTo>
                    <a:pt x="2846" y="2929"/>
                  </a:lnTo>
                  <a:cubicBezTo>
                    <a:pt x="2822" y="2894"/>
                    <a:pt x="2763" y="2870"/>
                    <a:pt x="2715" y="2870"/>
                  </a:cubicBezTo>
                  <a:cubicBezTo>
                    <a:pt x="2655" y="2870"/>
                    <a:pt x="2608" y="2905"/>
                    <a:pt x="2584" y="2941"/>
                  </a:cubicBezTo>
                  <a:lnTo>
                    <a:pt x="2298" y="3358"/>
                  </a:lnTo>
                  <a:lnTo>
                    <a:pt x="274" y="2346"/>
                  </a:lnTo>
                  <a:cubicBezTo>
                    <a:pt x="254" y="2338"/>
                    <a:pt x="233" y="2334"/>
                    <a:pt x="211" y="2334"/>
                  </a:cubicBezTo>
                  <a:cubicBezTo>
                    <a:pt x="168" y="2334"/>
                    <a:pt x="123" y="2350"/>
                    <a:pt x="84" y="2382"/>
                  </a:cubicBezTo>
                  <a:cubicBezTo>
                    <a:pt x="36" y="2429"/>
                    <a:pt x="0" y="2501"/>
                    <a:pt x="36" y="2572"/>
                  </a:cubicBezTo>
                  <a:lnTo>
                    <a:pt x="893" y="4632"/>
                  </a:lnTo>
                  <a:lnTo>
                    <a:pt x="262" y="5263"/>
                  </a:lnTo>
                  <a:cubicBezTo>
                    <a:pt x="215" y="5311"/>
                    <a:pt x="203" y="5370"/>
                    <a:pt x="215" y="5418"/>
                  </a:cubicBezTo>
                  <a:cubicBezTo>
                    <a:pt x="226" y="5477"/>
                    <a:pt x="262" y="5525"/>
                    <a:pt x="322" y="5537"/>
                  </a:cubicBezTo>
                  <a:lnTo>
                    <a:pt x="1072" y="5834"/>
                  </a:lnTo>
                  <a:lnTo>
                    <a:pt x="941" y="6215"/>
                  </a:lnTo>
                  <a:cubicBezTo>
                    <a:pt x="917" y="6299"/>
                    <a:pt x="953" y="6382"/>
                    <a:pt x="1012" y="6430"/>
                  </a:cubicBezTo>
                  <a:lnTo>
                    <a:pt x="2655" y="7287"/>
                  </a:lnTo>
                  <a:lnTo>
                    <a:pt x="631" y="9037"/>
                  </a:lnTo>
                  <a:cubicBezTo>
                    <a:pt x="584" y="9073"/>
                    <a:pt x="572" y="9132"/>
                    <a:pt x="572" y="9192"/>
                  </a:cubicBezTo>
                  <a:cubicBezTo>
                    <a:pt x="584" y="9252"/>
                    <a:pt x="631" y="9299"/>
                    <a:pt x="679" y="9335"/>
                  </a:cubicBezTo>
                  <a:lnTo>
                    <a:pt x="3727" y="10418"/>
                  </a:lnTo>
                  <a:cubicBezTo>
                    <a:pt x="3747" y="10422"/>
                    <a:pt x="3767" y="10425"/>
                    <a:pt x="3786" y="10425"/>
                  </a:cubicBezTo>
                  <a:cubicBezTo>
                    <a:pt x="3825" y="10425"/>
                    <a:pt x="3862" y="10414"/>
                    <a:pt x="3894" y="10383"/>
                  </a:cubicBezTo>
                  <a:lnTo>
                    <a:pt x="5584" y="8835"/>
                  </a:lnTo>
                  <a:lnTo>
                    <a:pt x="5584" y="11335"/>
                  </a:lnTo>
                  <a:cubicBezTo>
                    <a:pt x="5584" y="11430"/>
                    <a:pt x="5656" y="11502"/>
                    <a:pt x="5751" y="11502"/>
                  </a:cubicBezTo>
                  <a:cubicBezTo>
                    <a:pt x="5834" y="11502"/>
                    <a:pt x="5918" y="11430"/>
                    <a:pt x="5918" y="11335"/>
                  </a:cubicBezTo>
                  <a:lnTo>
                    <a:pt x="5918" y="8835"/>
                  </a:lnTo>
                  <a:lnTo>
                    <a:pt x="7608" y="10383"/>
                  </a:lnTo>
                  <a:cubicBezTo>
                    <a:pt x="7644" y="10418"/>
                    <a:pt x="7680" y="10430"/>
                    <a:pt x="7727" y="10430"/>
                  </a:cubicBezTo>
                  <a:cubicBezTo>
                    <a:pt x="7739" y="10430"/>
                    <a:pt x="7775" y="10430"/>
                    <a:pt x="7787" y="10418"/>
                  </a:cubicBezTo>
                  <a:lnTo>
                    <a:pt x="10835" y="9335"/>
                  </a:lnTo>
                  <a:cubicBezTo>
                    <a:pt x="10894" y="9311"/>
                    <a:pt x="10942" y="9252"/>
                    <a:pt x="10942" y="9192"/>
                  </a:cubicBezTo>
                  <a:cubicBezTo>
                    <a:pt x="10954" y="9132"/>
                    <a:pt x="10930" y="9073"/>
                    <a:pt x="10883" y="9037"/>
                  </a:cubicBezTo>
                  <a:lnTo>
                    <a:pt x="8859" y="7287"/>
                  </a:lnTo>
                  <a:lnTo>
                    <a:pt x="10502" y="6430"/>
                  </a:lnTo>
                  <a:cubicBezTo>
                    <a:pt x="10573" y="6382"/>
                    <a:pt x="10597" y="6311"/>
                    <a:pt x="10573" y="6215"/>
                  </a:cubicBezTo>
                  <a:lnTo>
                    <a:pt x="10442" y="5834"/>
                  </a:lnTo>
                  <a:lnTo>
                    <a:pt x="11192" y="5537"/>
                  </a:lnTo>
                  <a:cubicBezTo>
                    <a:pt x="11252" y="5525"/>
                    <a:pt x="11287" y="5465"/>
                    <a:pt x="11299" y="5418"/>
                  </a:cubicBezTo>
                  <a:cubicBezTo>
                    <a:pt x="11311" y="5358"/>
                    <a:pt x="11299" y="5299"/>
                    <a:pt x="11252" y="5263"/>
                  </a:cubicBezTo>
                  <a:lnTo>
                    <a:pt x="10621" y="4632"/>
                  </a:lnTo>
                  <a:lnTo>
                    <a:pt x="11478" y="2572"/>
                  </a:lnTo>
                  <a:cubicBezTo>
                    <a:pt x="11573" y="2501"/>
                    <a:pt x="11561" y="2429"/>
                    <a:pt x="11502" y="2382"/>
                  </a:cubicBezTo>
                  <a:cubicBezTo>
                    <a:pt x="11470" y="2350"/>
                    <a:pt x="11417" y="2334"/>
                    <a:pt x="11368" y="2334"/>
                  </a:cubicBezTo>
                  <a:cubicBezTo>
                    <a:pt x="11343" y="2334"/>
                    <a:pt x="11319" y="2338"/>
                    <a:pt x="11299" y="2346"/>
                  </a:cubicBezTo>
                  <a:lnTo>
                    <a:pt x="9275" y="3358"/>
                  </a:lnTo>
                  <a:lnTo>
                    <a:pt x="9001" y="2941"/>
                  </a:lnTo>
                  <a:cubicBezTo>
                    <a:pt x="8966" y="2905"/>
                    <a:pt x="8918" y="2870"/>
                    <a:pt x="8859" y="2870"/>
                  </a:cubicBezTo>
                  <a:cubicBezTo>
                    <a:pt x="8799" y="2870"/>
                    <a:pt x="8763" y="2894"/>
                    <a:pt x="8728" y="2929"/>
                  </a:cubicBezTo>
                  <a:lnTo>
                    <a:pt x="7656" y="4179"/>
                  </a:lnTo>
                  <a:lnTo>
                    <a:pt x="7656" y="4179"/>
                  </a:lnTo>
                  <a:lnTo>
                    <a:pt x="8120" y="2167"/>
                  </a:lnTo>
                  <a:cubicBezTo>
                    <a:pt x="8132" y="2132"/>
                    <a:pt x="8120" y="2084"/>
                    <a:pt x="8085" y="2036"/>
                  </a:cubicBezTo>
                  <a:cubicBezTo>
                    <a:pt x="8061" y="2001"/>
                    <a:pt x="8025" y="1977"/>
                    <a:pt x="7966" y="1965"/>
                  </a:cubicBezTo>
                  <a:lnTo>
                    <a:pt x="6965" y="1798"/>
                  </a:lnTo>
                  <a:lnTo>
                    <a:pt x="5930" y="72"/>
                  </a:lnTo>
                  <a:cubicBezTo>
                    <a:pt x="5894" y="24"/>
                    <a:pt x="5846" y="0"/>
                    <a:pt x="577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45" name="Google Shape;11934;p81">
            <a:extLst>
              <a:ext uri="{FF2B5EF4-FFF2-40B4-BE49-F238E27FC236}">
                <a16:creationId xmlns:a16="http://schemas.microsoft.com/office/drawing/2014/main" id="{47F43D43-D58C-821D-3B8D-13E77F3F4A43}"/>
              </a:ext>
            </a:extLst>
          </p:cNvPr>
          <p:cNvGrpSpPr/>
          <p:nvPr/>
        </p:nvGrpSpPr>
        <p:grpSpPr>
          <a:xfrm>
            <a:off x="10789964" y="4793328"/>
            <a:ext cx="709504" cy="673024"/>
            <a:chOff x="5246797" y="1981426"/>
            <a:chExt cx="354752" cy="336512"/>
          </a:xfrm>
          <a:solidFill>
            <a:srgbClr val="00B050"/>
          </a:solidFill>
        </p:grpSpPr>
        <p:sp>
          <p:nvSpPr>
            <p:cNvPr id="246" name="Google Shape;11935;p81">
              <a:extLst>
                <a:ext uri="{FF2B5EF4-FFF2-40B4-BE49-F238E27FC236}">
                  <a16:creationId xmlns:a16="http://schemas.microsoft.com/office/drawing/2014/main" id="{B02B0D3D-1265-BE82-A3B1-652D1A51E46E}"/>
                </a:ext>
              </a:extLst>
            </p:cNvPr>
            <p:cNvSpPr/>
            <p:nvPr/>
          </p:nvSpPr>
          <p:spPr>
            <a:xfrm>
              <a:off x="5246797" y="1981426"/>
              <a:ext cx="354752" cy="336512"/>
            </a:xfrm>
            <a:custGeom>
              <a:avLst/>
              <a:gdLst/>
              <a:ahLst/>
              <a:cxnLst/>
              <a:rect l="l" t="t" r="r" b="b"/>
              <a:pathLst>
                <a:path w="11086" h="10516" extrusionOk="0">
                  <a:moveTo>
                    <a:pt x="3239" y="312"/>
                  </a:moveTo>
                  <a:cubicBezTo>
                    <a:pt x="3352" y="312"/>
                    <a:pt x="3467" y="328"/>
                    <a:pt x="3584" y="359"/>
                  </a:cubicBezTo>
                  <a:cubicBezTo>
                    <a:pt x="4120" y="490"/>
                    <a:pt x="4322" y="955"/>
                    <a:pt x="4275" y="1324"/>
                  </a:cubicBezTo>
                  <a:cubicBezTo>
                    <a:pt x="4215" y="1776"/>
                    <a:pt x="3906" y="1979"/>
                    <a:pt x="3584" y="2038"/>
                  </a:cubicBezTo>
                  <a:lnTo>
                    <a:pt x="3679" y="1955"/>
                  </a:lnTo>
                  <a:cubicBezTo>
                    <a:pt x="3799" y="1824"/>
                    <a:pt x="3846" y="1633"/>
                    <a:pt x="3810" y="1443"/>
                  </a:cubicBezTo>
                  <a:cubicBezTo>
                    <a:pt x="3787" y="1193"/>
                    <a:pt x="3572" y="1014"/>
                    <a:pt x="3310" y="990"/>
                  </a:cubicBezTo>
                  <a:lnTo>
                    <a:pt x="3263" y="990"/>
                  </a:lnTo>
                  <a:cubicBezTo>
                    <a:pt x="3013" y="990"/>
                    <a:pt x="2798" y="1133"/>
                    <a:pt x="2679" y="1383"/>
                  </a:cubicBezTo>
                  <a:cubicBezTo>
                    <a:pt x="2620" y="1383"/>
                    <a:pt x="2560" y="1383"/>
                    <a:pt x="2477" y="1371"/>
                  </a:cubicBezTo>
                  <a:cubicBezTo>
                    <a:pt x="2275" y="1324"/>
                    <a:pt x="2120" y="1252"/>
                    <a:pt x="1977" y="1097"/>
                  </a:cubicBezTo>
                  <a:cubicBezTo>
                    <a:pt x="2060" y="1002"/>
                    <a:pt x="2179" y="836"/>
                    <a:pt x="2358" y="669"/>
                  </a:cubicBezTo>
                  <a:cubicBezTo>
                    <a:pt x="2629" y="433"/>
                    <a:pt x="2926" y="312"/>
                    <a:pt x="3239" y="312"/>
                  </a:cubicBezTo>
                  <a:close/>
                  <a:moveTo>
                    <a:pt x="4549" y="9837"/>
                  </a:moveTo>
                  <a:lnTo>
                    <a:pt x="4870" y="9944"/>
                  </a:lnTo>
                  <a:lnTo>
                    <a:pt x="4858" y="10182"/>
                  </a:lnTo>
                  <a:lnTo>
                    <a:pt x="4394" y="10182"/>
                  </a:lnTo>
                  <a:lnTo>
                    <a:pt x="4549" y="9837"/>
                  </a:lnTo>
                  <a:close/>
                  <a:moveTo>
                    <a:pt x="10025" y="9837"/>
                  </a:moveTo>
                  <a:lnTo>
                    <a:pt x="10383" y="9956"/>
                  </a:lnTo>
                  <a:lnTo>
                    <a:pt x="10347" y="10182"/>
                  </a:lnTo>
                  <a:lnTo>
                    <a:pt x="9871" y="10182"/>
                  </a:lnTo>
                  <a:lnTo>
                    <a:pt x="10025" y="9837"/>
                  </a:lnTo>
                  <a:close/>
                  <a:moveTo>
                    <a:pt x="3258" y="0"/>
                  </a:moveTo>
                  <a:cubicBezTo>
                    <a:pt x="2856" y="0"/>
                    <a:pt x="2470" y="146"/>
                    <a:pt x="2132" y="431"/>
                  </a:cubicBezTo>
                  <a:cubicBezTo>
                    <a:pt x="1846" y="669"/>
                    <a:pt x="1691" y="943"/>
                    <a:pt x="1643" y="1026"/>
                  </a:cubicBezTo>
                  <a:cubicBezTo>
                    <a:pt x="691" y="1836"/>
                    <a:pt x="60" y="2848"/>
                    <a:pt x="36" y="2895"/>
                  </a:cubicBezTo>
                  <a:cubicBezTo>
                    <a:pt x="0" y="2931"/>
                    <a:pt x="0" y="2979"/>
                    <a:pt x="24" y="3026"/>
                  </a:cubicBezTo>
                  <a:lnTo>
                    <a:pt x="119" y="3324"/>
                  </a:lnTo>
                  <a:cubicBezTo>
                    <a:pt x="203" y="3526"/>
                    <a:pt x="393" y="3669"/>
                    <a:pt x="596" y="3669"/>
                  </a:cubicBezTo>
                  <a:cubicBezTo>
                    <a:pt x="631" y="3669"/>
                    <a:pt x="679" y="3669"/>
                    <a:pt x="703" y="3645"/>
                  </a:cubicBezTo>
                  <a:cubicBezTo>
                    <a:pt x="953" y="3598"/>
                    <a:pt x="1191" y="3586"/>
                    <a:pt x="1417" y="3574"/>
                  </a:cubicBezTo>
                  <a:cubicBezTo>
                    <a:pt x="1703" y="3562"/>
                    <a:pt x="1989" y="3538"/>
                    <a:pt x="2239" y="3443"/>
                  </a:cubicBezTo>
                  <a:cubicBezTo>
                    <a:pt x="2322" y="3622"/>
                    <a:pt x="2405" y="3884"/>
                    <a:pt x="2489" y="4217"/>
                  </a:cubicBezTo>
                  <a:cubicBezTo>
                    <a:pt x="2727" y="5062"/>
                    <a:pt x="3037" y="6217"/>
                    <a:pt x="4072" y="6741"/>
                  </a:cubicBezTo>
                  <a:lnTo>
                    <a:pt x="4370" y="7979"/>
                  </a:lnTo>
                  <a:lnTo>
                    <a:pt x="4370" y="9456"/>
                  </a:lnTo>
                  <a:lnTo>
                    <a:pt x="4013" y="10289"/>
                  </a:lnTo>
                  <a:cubicBezTo>
                    <a:pt x="3989" y="10337"/>
                    <a:pt x="3989" y="10384"/>
                    <a:pt x="4025" y="10432"/>
                  </a:cubicBezTo>
                  <a:cubicBezTo>
                    <a:pt x="4049" y="10480"/>
                    <a:pt x="4096" y="10515"/>
                    <a:pt x="4156" y="10515"/>
                  </a:cubicBezTo>
                  <a:lnTo>
                    <a:pt x="5025" y="10515"/>
                  </a:lnTo>
                  <a:cubicBezTo>
                    <a:pt x="5108" y="10515"/>
                    <a:pt x="5168" y="10456"/>
                    <a:pt x="5180" y="10360"/>
                  </a:cubicBezTo>
                  <a:lnTo>
                    <a:pt x="5382" y="7134"/>
                  </a:lnTo>
                  <a:cubicBezTo>
                    <a:pt x="5465" y="7134"/>
                    <a:pt x="5561" y="7146"/>
                    <a:pt x="5644" y="7146"/>
                  </a:cubicBezTo>
                  <a:cubicBezTo>
                    <a:pt x="5739" y="7146"/>
                    <a:pt x="5811" y="7074"/>
                    <a:pt x="5811" y="7003"/>
                  </a:cubicBezTo>
                  <a:cubicBezTo>
                    <a:pt x="5811" y="6908"/>
                    <a:pt x="5751" y="6836"/>
                    <a:pt x="5656" y="6836"/>
                  </a:cubicBezTo>
                  <a:cubicBezTo>
                    <a:pt x="5573" y="6836"/>
                    <a:pt x="5477" y="6812"/>
                    <a:pt x="5406" y="6812"/>
                  </a:cubicBezTo>
                  <a:lnTo>
                    <a:pt x="5418" y="6551"/>
                  </a:lnTo>
                  <a:cubicBezTo>
                    <a:pt x="5418" y="6455"/>
                    <a:pt x="5358" y="6384"/>
                    <a:pt x="5275" y="6384"/>
                  </a:cubicBezTo>
                  <a:cubicBezTo>
                    <a:pt x="5180" y="6384"/>
                    <a:pt x="5108" y="6443"/>
                    <a:pt x="5108" y="6539"/>
                  </a:cubicBezTo>
                  <a:lnTo>
                    <a:pt x="4918" y="9646"/>
                  </a:lnTo>
                  <a:lnTo>
                    <a:pt x="4691" y="9575"/>
                  </a:lnTo>
                  <a:cubicBezTo>
                    <a:pt x="4703" y="9551"/>
                    <a:pt x="4703" y="9527"/>
                    <a:pt x="4703" y="9515"/>
                  </a:cubicBezTo>
                  <a:lnTo>
                    <a:pt x="4703" y="7991"/>
                  </a:lnTo>
                  <a:lnTo>
                    <a:pt x="4703" y="7944"/>
                  </a:lnTo>
                  <a:lnTo>
                    <a:pt x="4394" y="6622"/>
                  </a:lnTo>
                  <a:cubicBezTo>
                    <a:pt x="4382" y="6574"/>
                    <a:pt x="4346" y="6539"/>
                    <a:pt x="4310" y="6515"/>
                  </a:cubicBezTo>
                  <a:cubicBezTo>
                    <a:pt x="3370" y="6086"/>
                    <a:pt x="3072" y="5027"/>
                    <a:pt x="2846" y="4169"/>
                  </a:cubicBezTo>
                  <a:cubicBezTo>
                    <a:pt x="2763" y="3836"/>
                    <a:pt x="2667" y="3538"/>
                    <a:pt x="2560" y="3336"/>
                  </a:cubicBezTo>
                  <a:cubicBezTo>
                    <a:pt x="2667" y="3264"/>
                    <a:pt x="2775" y="3157"/>
                    <a:pt x="2858" y="3026"/>
                  </a:cubicBezTo>
                  <a:cubicBezTo>
                    <a:pt x="2906" y="2943"/>
                    <a:pt x="2894" y="2848"/>
                    <a:pt x="2822" y="2800"/>
                  </a:cubicBezTo>
                  <a:cubicBezTo>
                    <a:pt x="2790" y="2782"/>
                    <a:pt x="2756" y="2772"/>
                    <a:pt x="2724" y="2772"/>
                  </a:cubicBezTo>
                  <a:cubicBezTo>
                    <a:pt x="2673" y="2772"/>
                    <a:pt x="2625" y="2796"/>
                    <a:pt x="2596" y="2848"/>
                  </a:cubicBezTo>
                  <a:cubicBezTo>
                    <a:pt x="2322" y="3241"/>
                    <a:pt x="1953" y="3264"/>
                    <a:pt x="1429" y="3300"/>
                  </a:cubicBezTo>
                  <a:cubicBezTo>
                    <a:pt x="1215" y="3324"/>
                    <a:pt x="953" y="3336"/>
                    <a:pt x="679" y="3395"/>
                  </a:cubicBezTo>
                  <a:cubicBezTo>
                    <a:pt x="667" y="3397"/>
                    <a:pt x="656" y="3398"/>
                    <a:pt x="645" y="3398"/>
                  </a:cubicBezTo>
                  <a:cubicBezTo>
                    <a:pt x="564" y="3398"/>
                    <a:pt x="496" y="3360"/>
                    <a:pt x="465" y="3276"/>
                  </a:cubicBezTo>
                  <a:lnTo>
                    <a:pt x="393" y="3050"/>
                  </a:lnTo>
                  <a:cubicBezTo>
                    <a:pt x="536" y="2824"/>
                    <a:pt x="1060" y="2050"/>
                    <a:pt x="1810" y="1419"/>
                  </a:cubicBezTo>
                  <a:cubicBezTo>
                    <a:pt x="2138" y="1715"/>
                    <a:pt x="2493" y="1774"/>
                    <a:pt x="2701" y="1774"/>
                  </a:cubicBezTo>
                  <a:cubicBezTo>
                    <a:pt x="2803" y="1774"/>
                    <a:pt x="2870" y="1760"/>
                    <a:pt x="2882" y="1752"/>
                  </a:cubicBezTo>
                  <a:cubicBezTo>
                    <a:pt x="2941" y="1740"/>
                    <a:pt x="2977" y="1705"/>
                    <a:pt x="3001" y="1657"/>
                  </a:cubicBezTo>
                  <a:cubicBezTo>
                    <a:pt x="3084" y="1371"/>
                    <a:pt x="3275" y="1371"/>
                    <a:pt x="3322" y="1371"/>
                  </a:cubicBezTo>
                  <a:cubicBezTo>
                    <a:pt x="3418" y="1383"/>
                    <a:pt x="3513" y="1431"/>
                    <a:pt x="3537" y="1550"/>
                  </a:cubicBezTo>
                  <a:cubicBezTo>
                    <a:pt x="3548" y="1657"/>
                    <a:pt x="3537" y="1728"/>
                    <a:pt x="3477" y="1800"/>
                  </a:cubicBezTo>
                  <a:cubicBezTo>
                    <a:pt x="3334" y="1955"/>
                    <a:pt x="3037" y="2002"/>
                    <a:pt x="2941" y="2002"/>
                  </a:cubicBezTo>
                  <a:cubicBezTo>
                    <a:pt x="2858" y="2002"/>
                    <a:pt x="2798" y="2038"/>
                    <a:pt x="2786" y="2098"/>
                  </a:cubicBezTo>
                  <a:cubicBezTo>
                    <a:pt x="2775" y="2157"/>
                    <a:pt x="2786" y="2229"/>
                    <a:pt x="2846" y="2276"/>
                  </a:cubicBezTo>
                  <a:cubicBezTo>
                    <a:pt x="2858" y="2300"/>
                    <a:pt x="3060" y="2443"/>
                    <a:pt x="3358" y="2443"/>
                  </a:cubicBezTo>
                  <a:lnTo>
                    <a:pt x="3394" y="2443"/>
                  </a:lnTo>
                  <a:cubicBezTo>
                    <a:pt x="3489" y="2443"/>
                    <a:pt x="3560" y="2443"/>
                    <a:pt x="3632" y="2431"/>
                  </a:cubicBezTo>
                  <a:cubicBezTo>
                    <a:pt x="3727" y="2705"/>
                    <a:pt x="3810" y="2979"/>
                    <a:pt x="4025" y="3098"/>
                  </a:cubicBezTo>
                  <a:cubicBezTo>
                    <a:pt x="4522" y="3413"/>
                    <a:pt x="5457" y="3460"/>
                    <a:pt x="6454" y="3460"/>
                  </a:cubicBezTo>
                  <a:cubicBezTo>
                    <a:pt x="6698" y="3460"/>
                    <a:pt x="6946" y="3457"/>
                    <a:pt x="7192" y="3455"/>
                  </a:cubicBezTo>
                  <a:cubicBezTo>
                    <a:pt x="7402" y="3452"/>
                    <a:pt x="7611" y="3450"/>
                    <a:pt x="7813" y="3450"/>
                  </a:cubicBezTo>
                  <a:cubicBezTo>
                    <a:pt x="8512" y="3450"/>
                    <a:pt x="9135" y="3475"/>
                    <a:pt x="9514" y="3586"/>
                  </a:cubicBezTo>
                  <a:cubicBezTo>
                    <a:pt x="10406" y="3884"/>
                    <a:pt x="10585" y="4491"/>
                    <a:pt x="10585" y="4955"/>
                  </a:cubicBezTo>
                  <a:cubicBezTo>
                    <a:pt x="10585" y="5265"/>
                    <a:pt x="10514" y="5538"/>
                    <a:pt x="10442" y="5800"/>
                  </a:cubicBezTo>
                  <a:cubicBezTo>
                    <a:pt x="10347" y="6146"/>
                    <a:pt x="10240" y="6503"/>
                    <a:pt x="10323" y="6920"/>
                  </a:cubicBezTo>
                  <a:cubicBezTo>
                    <a:pt x="10395" y="7324"/>
                    <a:pt x="10657" y="7670"/>
                    <a:pt x="10764" y="7801"/>
                  </a:cubicBezTo>
                  <a:lnTo>
                    <a:pt x="10478" y="9670"/>
                  </a:lnTo>
                  <a:lnTo>
                    <a:pt x="10204" y="9587"/>
                  </a:lnTo>
                  <a:cubicBezTo>
                    <a:pt x="10204" y="9575"/>
                    <a:pt x="10216" y="9551"/>
                    <a:pt x="10216" y="9539"/>
                  </a:cubicBezTo>
                  <a:lnTo>
                    <a:pt x="10430" y="7872"/>
                  </a:lnTo>
                  <a:cubicBezTo>
                    <a:pt x="10454" y="7813"/>
                    <a:pt x="10418" y="7753"/>
                    <a:pt x="10359" y="7705"/>
                  </a:cubicBezTo>
                  <a:cubicBezTo>
                    <a:pt x="9216" y="6967"/>
                    <a:pt x="8811" y="6253"/>
                    <a:pt x="8692" y="5979"/>
                  </a:cubicBezTo>
                  <a:cubicBezTo>
                    <a:pt x="8674" y="5924"/>
                    <a:pt x="8607" y="5884"/>
                    <a:pt x="8544" y="5884"/>
                  </a:cubicBezTo>
                  <a:cubicBezTo>
                    <a:pt x="8525" y="5884"/>
                    <a:pt x="8506" y="5887"/>
                    <a:pt x="8490" y="5896"/>
                  </a:cubicBezTo>
                  <a:cubicBezTo>
                    <a:pt x="8406" y="5919"/>
                    <a:pt x="8371" y="6027"/>
                    <a:pt x="8394" y="6098"/>
                  </a:cubicBezTo>
                  <a:lnTo>
                    <a:pt x="8501" y="6312"/>
                  </a:lnTo>
                  <a:cubicBezTo>
                    <a:pt x="8168" y="6431"/>
                    <a:pt x="7239" y="6753"/>
                    <a:pt x="6346" y="6812"/>
                  </a:cubicBezTo>
                  <a:cubicBezTo>
                    <a:pt x="6251" y="6812"/>
                    <a:pt x="6180" y="6896"/>
                    <a:pt x="6192" y="6979"/>
                  </a:cubicBezTo>
                  <a:cubicBezTo>
                    <a:pt x="6192" y="7074"/>
                    <a:pt x="6263" y="7134"/>
                    <a:pt x="6358" y="7134"/>
                  </a:cubicBezTo>
                  <a:lnTo>
                    <a:pt x="6370" y="7134"/>
                  </a:lnTo>
                  <a:cubicBezTo>
                    <a:pt x="7382" y="7074"/>
                    <a:pt x="8430" y="6681"/>
                    <a:pt x="8692" y="6574"/>
                  </a:cubicBezTo>
                  <a:cubicBezTo>
                    <a:pt x="8942" y="6932"/>
                    <a:pt x="9383" y="7408"/>
                    <a:pt x="10109" y="7908"/>
                  </a:cubicBezTo>
                  <a:lnTo>
                    <a:pt x="9895" y="9432"/>
                  </a:lnTo>
                  <a:lnTo>
                    <a:pt x="9525" y="10289"/>
                  </a:lnTo>
                  <a:cubicBezTo>
                    <a:pt x="9514" y="10325"/>
                    <a:pt x="9514" y="10384"/>
                    <a:pt x="9537" y="10432"/>
                  </a:cubicBezTo>
                  <a:cubicBezTo>
                    <a:pt x="9573" y="10480"/>
                    <a:pt x="9621" y="10503"/>
                    <a:pt x="9680" y="10503"/>
                  </a:cubicBezTo>
                  <a:lnTo>
                    <a:pt x="10537" y="10503"/>
                  </a:lnTo>
                  <a:cubicBezTo>
                    <a:pt x="10609" y="10503"/>
                    <a:pt x="10692" y="10444"/>
                    <a:pt x="10704" y="10372"/>
                  </a:cubicBezTo>
                  <a:lnTo>
                    <a:pt x="11085" y="7741"/>
                  </a:lnTo>
                  <a:cubicBezTo>
                    <a:pt x="11049" y="7682"/>
                    <a:pt x="11026" y="7634"/>
                    <a:pt x="10990" y="7610"/>
                  </a:cubicBezTo>
                  <a:cubicBezTo>
                    <a:pt x="10990" y="7610"/>
                    <a:pt x="10645" y="7241"/>
                    <a:pt x="10573" y="6824"/>
                  </a:cubicBezTo>
                  <a:cubicBezTo>
                    <a:pt x="10514" y="6479"/>
                    <a:pt x="10585" y="6181"/>
                    <a:pt x="10680" y="5848"/>
                  </a:cubicBezTo>
                  <a:cubicBezTo>
                    <a:pt x="10752" y="5574"/>
                    <a:pt x="10835" y="5277"/>
                    <a:pt x="10835" y="4919"/>
                  </a:cubicBezTo>
                  <a:cubicBezTo>
                    <a:pt x="10835" y="4110"/>
                    <a:pt x="10383" y="3514"/>
                    <a:pt x="9537" y="3252"/>
                  </a:cubicBezTo>
                  <a:cubicBezTo>
                    <a:pt x="9075" y="3095"/>
                    <a:pt x="8298" y="3086"/>
                    <a:pt x="7459" y="3086"/>
                  </a:cubicBezTo>
                  <a:cubicBezTo>
                    <a:pt x="7347" y="3086"/>
                    <a:pt x="7234" y="3086"/>
                    <a:pt x="7120" y="3086"/>
                  </a:cubicBezTo>
                  <a:cubicBezTo>
                    <a:pt x="6906" y="3088"/>
                    <a:pt x="6687" y="3090"/>
                    <a:pt x="6469" y="3090"/>
                  </a:cubicBezTo>
                  <a:cubicBezTo>
                    <a:pt x="5513" y="3090"/>
                    <a:pt x="4578" y="3048"/>
                    <a:pt x="4132" y="2776"/>
                  </a:cubicBezTo>
                  <a:cubicBezTo>
                    <a:pt x="4025" y="2717"/>
                    <a:pt x="3953" y="2490"/>
                    <a:pt x="3894" y="2276"/>
                  </a:cubicBezTo>
                  <a:cubicBezTo>
                    <a:pt x="4310" y="2098"/>
                    <a:pt x="4549" y="1740"/>
                    <a:pt x="4584" y="1371"/>
                  </a:cubicBezTo>
                  <a:cubicBezTo>
                    <a:pt x="4620" y="1086"/>
                    <a:pt x="4561" y="800"/>
                    <a:pt x="4406" y="562"/>
                  </a:cubicBezTo>
                  <a:cubicBezTo>
                    <a:pt x="4251" y="312"/>
                    <a:pt x="3989" y="133"/>
                    <a:pt x="3668" y="50"/>
                  </a:cubicBezTo>
                  <a:cubicBezTo>
                    <a:pt x="3530" y="17"/>
                    <a:pt x="3393" y="0"/>
                    <a:pt x="325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47" name="Google Shape;11936;p81">
              <a:extLst>
                <a:ext uri="{FF2B5EF4-FFF2-40B4-BE49-F238E27FC236}">
                  <a16:creationId xmlns:a16="http://schemas.microsoft.com/office/drawing/2014/main" id="{6456D7BB-5690-6A55-75A6-46BD99BF660B}"/>
                </a:ext>
              </a:extLst>
            </p:cNvPr>
            <p:cNvSpPr/>
            <p:nvPr/>
          </p:nvSpPr>
          <p:spPr>
            <a:xfrm>
              <a:off x="5295565" y="2044338"/>
              <a:ext cx="10304" cy="10688"/>
            </a:xfrm>
            <a:custGeom>
              <a:avLst/>
              <a:gdLst/>
              <a:ahLst/>
              <a:cxnLst/>
              <a:rect l="l" t="t" r="r" b="b"/>
              <a:pathLst>
                <a:path w="322" h="334" extrusionOk="0"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cubicBezTo>
                    <a:pt x="0" y="251"/>
                    <a:pt x="72" y="334"/>
                    <a:pt x="167" y="334"/>
                  </a:cubicBezTo>
                  <a:cubicBezTo>
                    <a:pt x="250" y="334"/>
                    <a:pt x="322" y="251"/>
                    <a:pt x="322" y="167"/>
                  </a:cubicBezTo>
                  <a:cubicBezTo>
                    <a:pt x="322" y="72"/>
                    <a:pt x="250" y="1"/>
                    <a:pt x="16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48" name="Google Shape;11937;p81">
            <a:extLst>
              <a:ext uri="{FF2B5EF4-FFF2-40B4-BE49-F238E27FC236}">
                <a16:creationId xmlns:a16="http://schemas.microsoft.com/office/drawing/2014/main" id="{320FF047-0107-6CF5-1CBA-682D8AB9C37B}"/>
              </a:ext>
            </a:extLst>
          </p:cNvPr>
          <p:cNvGrpSpPr/>
          <p:nvPr/>
        </p:nvGrpSpPr>
        <p:grpSpPr>
          <a:xfrm>
            <a:off x="8593868" y="5034608"/>
            <a:ext cx="710272" cy="432512"/>
            <a:chOff x="4148749" y="2102066"/>
            <a:chExt cx="355136" cy="216256"/>
          </a:xfrm>
          <a:solidFill>
            <a:srgbClr val="00B050"/>
          </a:solidFill>
        </p:grpSpPr>
        <p:sp>
          <p:nvSpPr>
            <p:cNvPr id="249" name="Google Shape;11938;p81">
              <a:extLst>
                <a:ext uri="{FF2B5EF4-FFF2-40B4-BE49-F238E27FC236}">
                  <a16:creationId xmlns:a16="http://schemas.microsoft.com/office/drawing/2014/main" id="{E045ED3B-6295-D7DB-548D-45C6F650F3C3}"/>
                </a:ext>
              </a:extLst>
            </p:cNvPr>
            <p:cNvSpPr/>
            <p:nvPr/>
          </p:nvSpPr>
          <p:spPr>
            <a:xfrm>
              <a:off x="4148749" y="2102066"/>
              <a:ext cx="355136" cy="216256"/>
            </a:xfrm>
            <a:custGeom>
              <a:avLst/>
              <a:gdLst/>
              <a:ahLst/>
              <a:cxnLst/>
              <a:rect l="l" t="t" r="r" b="b"/>
              <a:pathLst>
                <a:path w="11098" h="6758" extrusionOk="0">
                  <a:moveTo>
                    <a:pt x="10395" y="340"/>
                  </a:moveTo>
                  <a:cubicBezTo>
                    <a:pt x="10442" y="340"/>
                    <a:pt x="10490" y="352"/>
                    <a:pt x="10514" y="387"/>
                  </a:cubicBezTo>
                  <a:cubicBezTo>
                    <a:pt x="10561" y="435"/>
                    <a:pt x="10561" y="495"/>
                    <a:pt x="10550" y="530"/>
                  </a:cubicBezTo>
                  <a:cubicBezTo>
                    <a:pt x="10538" y="578"/>
                    <a:pt x="10478" y="637"/>
                    <a:pt x="10383" y="709"/>
                  </a:cubicBezTo>
                  <a:cubicBezTo>
                    <a:pt x="10383" y="709"/>
                    <a:pt x="10383" y="697"/>
                    <a:pt x="10371" y="697"/>
                  </a:cubicBezTo>
                  <a:cubicBezTo>
                    <a:pt x="10300" y="602"/>
                    <a:pt x="10252" y="471"/>
                    <a:pt x="10264" y="399"/>
                  </a:cubicBezTo>
                  <a:cubicBezTo>
                    <a:pt x="10264" y="387"/>
                    <a:pt x="10276" y="352"/>
                    <a:pt x="10359" y="340"/>
                  </a:cubicBezTo>
                  <a:close/>
                  <a:moveTo>
                    <a:pt x="10435" y="0"/>
                  </a:moveTo>
                  <a:cubicBezTo>
                    <a:pt x="10390" y="0"/>
                    <a:pt x="10345" y="6"/>
                    <a:pt x="10300" y="18"/>
                  </a:cubicBezTo>
                  <a:cubicBezTo>
                    <a:pt x="10133" y="42"/>
                    <a:pt x="10026" y="149"/>
                    <a:pt x="9966" y="280"/>
                  </a:cubicBezTo>
                  <a:cubicBezTo>
                    <a:pt x="9895" y="495"/>
                    <a:pt x="10002" y="745"/>
                    <a:pt x="10121" y="887"/>
                  </a:cubicBezTo>
                  <a:cubicBezTo>
                    <a:pt x="10026" y="947"/>
                    <a:pt x="9930" y="1006"/>
                    <a:pt x="9823" y="1054"/>
                  </a:cubicBezTo>
                  <a:cubicBezTo>
                    <a:pt x="9478" y="804"/>
                    <a:pt x="9061" y="625"/>
                    <a:pt x="8573" y="506"/>
                  </a:cubicBezTo>
                  <a:cubicBezTo>
                    <a:pt x="8134" y="404"/>
                    <a:pt x="7632" y="355"/>
                    <a:pt x="7072" y="355"/>
                  </a:cubicBezTo>
                  <a:cubicBezTo>
                    <a:pt x="6721" y="355"/>
                    <a:pt x="6348" y="374"/>
                    <a:pt x="5954" y="411"/>
                  </a:cubicBezTo>
                  <a:cubicBezTo>
                    <a:pt x="4489" y="566"/>
                    <a:pt x="3144" y="971"/>
                    <a:pt x="2751" y="1090"/>
                  </a:cubicBezTo>
                  <a:cubicBezTo>
                    <a:pt x="2644" y="935"/>
                    <a:pt x="2549" y="816"/>
                    <a:pt x="2429" y="733"/>
                  </a:cubicBezTo>
                  <a:cubicBezTo>
                    <a:pt x="2263" y="590"/>
                    <a:pt x="2144" y="554"/>
                    <a:pt x="2132" y="554"/>
                  </a:cubicBezTo>
                  <a:cubicBezTo>
                    <a:pt x="2112" y="546"/>
                    <a:pt x="2092" y="542"/>
                    <a:pt x="2073" y="542"/>
                  </a:cubicBezTo>
                  <a:cubicBezTo>
                    <a:pt x="2011" y="542"/>
                    <a:pt x="1957" y="580"/>
                    <a:pt x="1929" y="625"/>
                  </a:cubicBezTo>
                  <a:cubicBezTo>
                    <a:pt x="1787" y="911"/>
                    <a:pt x="1727" y="1173"/>
                    <a:pt x="1715" y="1387"/>
                  </a:cubicBezTo>
                  <a:lnTo>
                    <a:pt x="1429" y="1483"/>
                  </a:lnTo>
                  <a:cubicBezTo>
                    <a:pt x="1382" y="1507"/>
                    <a:pt x="1334" y="1542"/>
                    <a:pt x="1322" y="1602"/>
                  </a:cubicBezTo>
                  <a:cubicBezTo>
                    <a:pt x="1203" y="2114"/>
                    <a:pt x="394" y="2519"/>
                    <a:pt x="120" y="2638"/>
                  </a:cubicBezTo>
                  <a:cubicBezTo>
                    <a:pt x="48" y="2661"/>
                    <a:pt x="1" y="2733"/>
                    <a:pt x="13" y="2828"/>
                  </a:cubicBezTo>
                  <a:lnTo>
                    <a:pt x="155" y="3412"/>
                  </a:lnTo>
                  <a:cubicBezTo>
                    <a:pt x="191" y="3543"/>
                    <a:pt x="310" y="3626"/>
                    <a:pt x="441" y="3662"/>
                  </a:cubicBezTo>
                  <a:cubicBezTo>
                    <a:pt x="477" y="3662"/>
                    <a:pt x="501" y="3662"/>
                    <a:pt x="536" y="3673"/>
                  </a:cubicBezTo>
                  <a:cubicBezTo>
                    <a:pt x="727" y="4102"/>
                    <a:pt x="1632" y="4281"/>
                    <a:pt x="2751" y="4507"/>
                  </a:cubicBezTo>
                  <a:cubicBezTo>
                    <a:pt x="2822" y="4519"/>
                    <a:pt x="2882" y="4543"/>
                    <a:pt x="2953" y="4555"/>
                  </a:cubicBezTo>
                  <a:lnTo>
                    <a:pt x="3346" y="5852"/>
                  </a:lnTo>
                  <a:lnTo>
                    <a:pt x="3132" y="6567"/>
                  </a:lnTo>
                  <a:cubicBezTo>
                    <a:pt x="3120" y="6602"/>
                    <a:pt x="3132" y="6662"/>
                    <a:pt x="3168" y="6698"/>
                  </a:cubicBezTo>
                  <a:cubicBezTo>
                    <a:pt x="3203" y="6745"/>
                    <a:pt x="3239" y="6757"/>
                    <a:pt x="3299" y="6757"/>
                  </a:cubicBezTo>
                  <a:lnTo>
                    <a:pt x="3989" y="6757"/>
                  </a:lnTo>
                  <a:cubicBezTo>
                    <a:pt x="4073" y="6757"/>
                    <a:pt x="4132" y="6698"/>
                    <a:pt x="4156" y="6602"/>
                  </a:cubicBezTo>
                  <a:lnTo>
                    <a:pt x="4299" y="5197"/>
                  </a:lnTo>
                  <a:cubicBezTo>
                    <a:pt x="4311" y="5078"/>
                    <a:pt x="4311" y="4959"/>
                    <a:pt x="4311" y="4816"/>
                  </a:cubicBezTo>
                  <a:cubicBezTo>
                    <a:pt x="5049" y="4983"/>
                    <a:pt x="5858" y="5078"/>
                    <a:pt x="6692" y="5078"/>
                  </a:cubicBezTo>
                  <a:cubicBezTo>
                    <a:pt x="7073" y="5078"/>
                    <a:pt x="7442" y="5055"/>
                    <a:pt x="7811" y="5019"/>
                  </a:cubicBezTo>
                  <a:cubicBezTo>
                    <a:pt x="7906" y="4995"/>
                    <a:pt x="7966" y="4924"/>
                    <a:pt x="7966" y="4840"/>
                  </a:cubicBezTo>
                  <a:cubicBezTo>
                    <a:pt x="7942" y="4745"/>
                    <a:pt x="7871" y="4686"/>
                    <a:pt x="7787" y="4686"/>
                  </a:cubicBezTo>
                  <a:cubicBezTo>
                    <a:pt x="7401" y="4725"/>
                    <a:pt x="7033" y="4741"/>
                    <a:pt x="6688" y="4741"/>
                  </a:cubicBezTo>
                  <a:cubicBezTo>
                    <a:pt x="5578" y="4741"/>
                    <a:pt x="4717" y="4574"/>
                    <a:pt x="4299" y="4483"/>
                  </a:cubicBezTo>
                  <a:cubicBezTo>
                    <a:pt x="4287" y="4340"/>
                    <a:pt x="4251" y="4209"/>
                    <a:pt x="4215" y="4090"/>
                  </a:cubicBezTo>
                  <a:lnTo>
                    <a:pt x="4120" y="3828"/>
                  </a:lnTo>
                  <a:cubicBezTo>
                    <a:pt x="4092" y="3754"/>
                    <a:pt x="4036" y="3709"/>
                    <a:pt x="3974" y="3709"/>
                  </a:cubicBezTo>
                  <a:cubicBezTo>
                    <a:pt x="3955" y="3709"/>
                    <a:pt x="3937" y="3713"/>
                    <a:pt x="3918" y="3721"/>
                  </a:cubicBezTo>
                  <a:cubicBezTo>
                    <a:pt x="3823" y="3745"/>
                    <a:pt x="3775" y="3840"/>
                    <a:pt x="3811" y="3924"/>
                  </a:cubicBezTo>
                  <a:lnTo>
                    <a:pt x="3894" y="4197"/>
                  </a:lnTo>
                  <a:cubicBezTo>
                    <a:pt x="3989" y="4507"/>
                    <a:pt x="4025" y="4840"/>
                    <a:pt x="3989" y="5162"/>
                  </a:cubicBezTo>
                  <a:lnTo>
                    <a:pt x="3858" y="6424"/>
                  </a:lnTo>
                  <a:lnTo>
                    <a:pt x="3525" y="6424"/>
                  </a:lnTo>
                  <a:lnTo>
                    <a:pt x="3692" y="5876"/>
                  </a:lnTo>
                  <a:cubicBezTo>
                    <a:pt x="3703" y="5852"/>
                    <a:pt x="3703" y="5817"/>
                    <a:pt x="3692" y="5793"/>
                  </a:cubicBezTo>
                  <a:lnTo>
                    <a:pt x="3275" y="4364"/>
                  </a:lnTo>
                  <a:cubicBezTo>
                    <a:pt x="3263" y="4305"/>
                    <a:pt x="3215" y="4257"/>
                    <a:pt x="3156" y="4245"/>
                  </a:cubicBezTo>
                  <a:cubicBezTo>
                    <a:pt x="3049" y="4221"/>
                    <a:pt x="2941" y="4197"/>
                    <a:pt x="2858" y="4185"/>
                  </a:cubicBezTo>
                  <a:cubicBezTo>
                    <a:pt x="2322" y="4078"/>
                    <a:pt x="1798" y="3971"/>
                    <a:pt x="1429" y="3852"/>
                  </a:cubicBezTo>
                  <a:cubicBezTo>
                    <a:pt x="1239" y="3793"/>
                    <a:pt x="1096" y="3733"/>
                    <a:pt x="1013" y="3673"/>
                  </a:cubicBezTo>
                  <a:cubicBezTo>
                    <a:pt x="1239" y="3662"/>
                    <a:pt x="1453" y="3590"/>
                    <a:pt x="1608" y="3423"/>
                  </a:cubicBezTo>
                  <a:cubicBezTo>
                    <a:pt x="1667" y="3364"/>
                    <a:pt x="1667" y="3257"/>
                    <a:pt x="1608" y="3197"/>
                  </a:cubicBezTo>
                  <a:cubicBezTo>
                    <a:pt x="1578" y="3167"/>
                    <a:pt x="1537" y="3153"/>
                    <a:pt x="1495" y="3153"/>
                  </a:cubicBezTo>
                  <a:cubicBezTo>
                    <a:pt x="1453" y="3153"/>
                    <a:pt x="1411" y="3167"/>
                    <a:pt x="1382" y="3197"/>
                  </a:cubicBezTo>
                  <a:cubicBezTo>
                    <a:pt x="1285" y="3294"/>
                    <a:pt x="1092" y="3351"/>
                    <a:pt x="835" y="3351"/>
                  </a:cubicBezTo>
                  <a:cubicBezTo>
                    <a:pt x="743" y="3351"/>
                    <a:pt x="643" y="3344"/>
                    <a:pt x="536" y="3328"/>
                  </a:cubicBezTo>
                  <a:lnTo>
                    <a:pt x="524" y="3316"/>
                  </a:lnTo>
                  <a:lnTo>
                    <a:pt x="405" y="2876"/>
                  </a:lnTo>
                  <a:cubicBezTo>
                    <a:pt x="524" y="2816"/>
                    <a:pt x="703" y="2721"/>
                    <a:pt x="894" y="2602"/>
                  </a:cubicBezTo>
                  <a:cubicBezTo>
                    <a:pt x="1298" y="2340"/>
                    <a:pt x="1548" y="2066"/>
                    <a:pt x="1656" y="1768"/>
                  </a:cubicBezTo>
                  <a:lnTo>
                    <a:pt x="1775" y="1721"/>
                  </a:lnTo>
                  <a:cubicBezTo>
                    <a:pt x="1798" y="1888"/>
                    <a:pt x="1846" y="1983"/>
                    <a:pt x="1858" y="1995"/>
                  </a:cubicBezTo>
                  <a:cubicBezTo>
                    <a:pt x="1894" y="2054"/>
                    <a:pt x="1953" y="2078"/>
                    <a:pt x="2013" y="2078"/>
                  </a:cubicBezTo>
                  <a:cubicBezTo>
                    <a:pt x="2037" y="2078"/>
                    <a:pt x="2072" y="2078"/>
                    <a:pt x="2084" y="2066"/>
                  </a:cubicBezTo>
                  <a:cubicBezTo>
                    <a:pt x="2156" y="2019"/>
                    <a:pt x="2191" y="1935"/>
                    <a:pt x="2144" y="1840"/>
                  </a:cubicBezTo>
                  <a:cubicBezTo>
                    <a:pt x="2132" y="1828"/>
                    <a:pt x="1965" y="1483"/>
                    <a:pt x="2179" y="935"/>
                  </a:cubicBezTo>
                  <a:cubicBezTo>
                    <a:pt x="2322" y="1030"/>
                    <a:pt x="2525" y="1221"/>
                    <a:pt x="2727" y="1602"/>
                  </a:cubicBezTo>
                  <a:cubicBezTo>
                    <a:pt x="2754" y="1663"/>
                    <a:pt x="2812" y="1699"/>
                    <a:pt x="2875" y="1699"/>
                  </a:cubicBezTo>
                  <a:cubicBezTo>
                    <a:pt x="2897" y="1699"/>
                    <a:pt x="2920" y="1694"/>
                    <a:pt x="2941" y="1685"/>
                  </a:cubicBezTo>
                  <a:cubicBezTo>
                    <a:pt x="3025" y="1638"/>
                    <a:pt x="3061" y="1542"/>
                    <a:pt x="3025" y="1459"/>
                  </a:cubicBezTo>
                  <a:cubicBezTo>
                    <a:pt x="3001" y="1423"/>
                    <a:pt x="2989" y="1411"/>
                    <a:pt x="2977" y="1387"/>
                  </a:cubicBezTo>
                  <a:cubicBezTo>
                    <a:pt x="3442" y="1245"/>
                    <a:pt x="4692" y="887"/>
                    <a:pt x="6025" y="756"/>
                  </a:cubicBezTo>
                  <a:cubicBezTo>
                    <a:pt x="6402" y="716"/>
                    <a:pt x="6758" y="696"/>
                    <a:pt x="7091" y="696"/>
                  </a:cubicBezTo>
                  <a:cubicBezTo>
                    <a:pt x="7633" y="696"/>
                    <a:pt x="8117" y="749"/>
                    <a:pt x="8537" y="852"/>
                  </a:cubicBezTo>
                  <a:cubicBezTo>
                    <a:pt x="9359" y="1042"/>
                    <a:pt x="9942" y="1423"/>
                    <a:pt x="10264" y="2007"/>
                  </a:cubicBezTo>
                  <a:cubicBezTo>
                    <a:pt x="10847" y="3054"/>
                    <a:pt x="10192" y="4007"/>
                    <a:pt x="9895" y="4281"/>
                  </a:cubicBezTo>
                  <a:cubicBezTo>
                    <a:pt x="9835" y="4340"/>
                    <a:pt x="9823" y="4447"/>
                    <a:pt x="9883" y="4507"/>
                  </a:cubicBezTo>
                  <a:cubicBezTo>
                    <a:pt x="9907" y="4543"/>
                    <a:pt x="9954" y="4555"/>
                    <a:pt x="10002" y="4555"/>
                  </a:cubicBezTo>
                  <a:cubicBezTo>
                    <a:pt x="10038" y="4555"/>
                    <a:pt x="10073" y="4543"/>
                    <a:pt x="10109" y="4507"/>
                  </a:cubicBezTo>
                  <a:lnTo>
                    <a:pt x="10121" y="4495"/>
                  </a:lnTo>
                  <a:lnTo>
                    <a:pt x="10180" y="4614"/>
                  </a:lnTo>
                  <a:cubicBezTo>
                    <a:pt x="10204" y="4686"/>
                    <a:pt x="10216" y="4781"/>
                    <a:pt x="10192" y="4864"/>
                  </a:cubicBezTo>
                  <a:lnTo>
                    <a:pt x="9752" y="6412"/>
                  </a:lnTo>
                  <a:lnTo>
                    <a:pt x="9454" y="6412"/>
                  </a:lnTo>
                  <a:lnTo>
                    <a:pt x="9728" y="5995"/>
                  </a:lnTo>
                  <a:cubicBezTo>
                    <a:pt x="9764" y="5971"/>
                    <a:pt x="9764" y="5924"/>
                    <a:pt x="9764" y="5876"/>
                  </a:cubicBezTo>
                  <a:lnTo>
                    <a:pt x="9633" y="4995"/>
                  </a:lnTo>
                  <a:cubicBezTo>
                    <a:pt x="9633" y="4971"/>
                    <a:pt x="9597" y="4924"/>
                    <a:pt x="9585" y="4912"/>
                  </a:cubicBezTo>
                  <a:lnTo>
                    <a:pt x="8883" y="4245"/>
                  </a:lnTo>
                  <a:cubicBezTo>
                    <a:pt x="8853" y="4215"/>
                    <a:pt x="8811" y="4200"/>
                    <a:pt x="8770" y="4200"/>
                  </a:cubicBezTo>
                  <a:cubicBezTo>
                    <a:pt x="8728" y="4200"/>
                    <a:pt x="8686" y="4215"/>
                    <a:pt x="8656" y="4245"/>
                  </a:cubicBezTo>
                  <a:cubicBezTo>
                    <a:pt x="8597" y="4305"/>
                    <a:pt x="8597" y="4400"/>
                    <a:pt x="8656" y="4459"/>
                  </a:cubicBezTo>
                  <a:lnTo>
                    <a:pt x="8716" y="4519"/>
                  </a:lnTo>
                  <a:cubicBezTo>
                    <a:pt x="8645" y="4543"/>
                    <a:pt x="8561" y="4555"/>
                    <a:pt x="8478" y="4566"/>
                  </a:cubicBezTo>
                  <a:cubicBezTo>
                    <a:pt x="8395" y="4578"/>
                    <a:pt x="8335" y="4674"/>
                    <a:pt x="8347" y="4757"/>
                  </a:cubicBezTo>
                  <a:cubicBezTo>
                    <a:pt x="8359" y="4840"/>
                    <a:pt x="8442" y="4900"/>
                    <a:pt x="8514" y="4900"/>
                  </a:cubicBezTo>
                  <a:lnTo>
                    <a:pt x="8537" y="4900"/>
                  </a:lnTo>
                  <a:cubicBezTo>
                    <a:pt x="8692" y="4864"/>
                    <a:pt x="8859" y="4840"/>
                    <a:pt x="9002" y="4793"/>
                  </a:cubicBezTo>
                  <a:lnTo>
                    <a:pt x="9335" y="5102"/>
                  </a:lnTo>
                  <a:lnTo>
                    <a:pt x="9454" y="5864"/>
                  </a:lnTo>
                  <a:lnTo>
                    <a:pt x="9037" y="6471"/>
                  </a:lnTo>
                  <a:cubicBezTo>
                    <a:pt x="9002" y="6519"/>
                    <a:pt x="8990" y="6590"/>
                    <a:pt x="9014" y="6638"/>
                  </a:cubicBezTo>
                  <a:cubicBezTo>
                    <a:pt x="9049" y="6698"/>
                    <a:pt x="9109" y="6721"/>
                    <a:pt x="9168" y="6721"/>
                  </a:cubicBezTo>
                  <a:lnTo>
                    <a:pt x="9895" y="6721"/>
                  </a:lnTo>
                  <a:cubicBezTo>
                    <a:pt x="9966" y="6721"/>
                    <a:pt x="10026" y="6686"/>
                    <a:pt x="10049" y="6602"/>
                  </a:cubicBezTo>
                  <a:lnTo>
                    <a:pt x="10538" y="4936"/>
                  </a:lnTo>
                  <a:cubicBezTo>
                    <a:pt x="10585" y="4781"/>
                    <a:pt x="10561" y="4614"/>
                    <a:pt x="10502" y="4459"/>
                  </a:cubicBezTo>
                  <a:lnTo>
                    <a:pt x="10383" y="4209"/>
                  </a:lnTo>
                  <a:cubicBezTo>
                    <a:pt x="10526" y="4019"/>
                    <a:pt x="10669" y="3769"/>
                    <a:pt x="10764" y="3483"/>
                  </a:cubicBezTo>
                  <a:cubicBezTo>
                    <a:pt x="10942" y="2911"/>
                    <a:pt x="10859" y="2340"/>
                    <a:pt x="10585" y="1816"/>
                  </a:cubicBezTo>
                  <a:cubicBezTo>
                    <a:pt x="10466" y="1626"/>
                    <a:pt x="10323" y="1423"/>
                    <a:pt x="10169" y="1280"/>
                  </a:cubicBezTo>
                  <a:cubicBezTo>
                    <a:pt x="10252" y="1233"/>
                    <a:pt x="10347" y="1173"/>
                    <a:pt x="10430" y="1114"/>
                  </a:cubicBezTo>
                  <a:cubicBezTo>
                    <a:pt x="10645" y="1304"/>
                    <a:pt x="10835" y="1459"/>
                    <a:pt x="10883" y="1483"/>
                  </a:cubicBezTo>
                  <a:cubicBezTo>
                    <a:pt x="10907" y="1507"/>
                    <a:pt x="10919" y="1507"/>
                    <a:pt x="10954" y="1507"/>
                  </a:cubicBezTo>
                  <a:cubicBezTo>
                    <a:pt x="11014" y="1507"/>
                    <a:pt x="11073" y="1471"/>
                    <a:pt x="11097" y="1411"/>
                  </a:cubicBezTo>
                  <a:cubicBezTo>
                    <a:pt x="11073" y="1364"/>
                    <a:pt x="11038" y="1268"/>
                    <a:pt x="10966" y="1221"/>
                  </a:cubicBezTo>
                  <a:cubicBezTo>
                    <a:pt x="10942" y="1209"/>
                    <a:pt x="10788" y="1090"/>
                    <a:pt x="10621" y="935"/>
                  </a:cubicBezTo>
                  <a:cubicBezTo>
                    <a:pt x="10764" y="828"/>
                    <a:pt x="10835" y="733"/>
                    <a:pt x="10859" y="625"/>
                  </a:cubicBezTo>
                  <a:cubicBezTo>
                    <a:pt x="10919" y="447"/>
                    <a:pt x="10895" y="280"/>
                    <a:pt x="10776" y="149"/>
                  </a:cubicBezTo>
                  <a:cubicBezTo>
                    <a:pt x="10687" y="52"/>
                    <a:pt x="10565" y="0"/>
                    <a:pt x="1043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50" name="Google Shape;11939;p81">
              <a:extLst>
                <a:ext uri="{FF2B5EF4-FFF2-40B4-BE49-F238E27FC236}">
                  <a16:creationId xmlns:a16="http://schemas.microsoft.com/office/drawing/2014/main" id="{7791951A-B249-BDDA-40EE-CD5193C5CA9B}"/>
                </a:ext>
              </a:extLst>
            </p:cNvPr>
            <p:cNvSpPr/>
            <p:nvPr/>
          </p:nvSpPr>
          <p:spPr>
            <a:xfrm>
              <a:off x="4195981" y="2177682"/>
              <a:ext cx="10336" cy="10720"/>
            </a:xfrm>
            <a:custGeom>
              <a:avLst/>
              <a:gdLst/>
              <a:ahLst/>
              <a:cxnLst/>
              <a:rect l="l" t="t" r="r" b="b"/>
              <a:pathLst>
                <a:path w="323" h="335" extrusionOk="0">
                  <a:moveTo>
                    <a:pt x="156" y="1"/>
                  </a:moveTo>
                  <a:cubicBezTo>
                    <a:pt x="72" y="1"/>
                    <a:pt x="1" y="72"/>
                    <a:pt x="1" y="167"/>
                  </a:cubicBezTo>
                  <a:cubicBezTo>
                    <a:pt x="1" y="251"/>
                    <a:pt x="72" y="334"/>
                    <a:pt x="156" y="334"/>
                  </a:cubicBezTo>
                  <a:cubicBezTo>
                    <a:pt x="251" y="334"/>
                    <a:pt x="322" y="251"/>
                    <a:pt x="322" y="167"/>
                  </a:cubicBezTo>
                  <a:cubicBezTo>
                    <a:pt x="322" y="72"/>
                    <a:pt x="251" y="1"/>
                    <a:pt x="15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51" name="Google Shape;11940;p81">
            <a:extLst>
              <a:ext uri="{FF2B5EF4-FFF2-40B4-BE49-F238E27FC236}">
                <a16:creationId xmlns:a16="http://schemas.microsoft.com/office/drawing/2014/main" id="{FE798074-A377-1B46-C29E-4F8E9FA579B0}"/>
              </a:ext>
            </a:extLst>
          </p:cNvPr>
          <p:cNvGrpSpPr/>
          <p:nvPr/>
        </p:nvGrpSpPr>
        <p:grpSpPr>
          <a:xfrm>
            <a:off x="11885708" y="4833328"/>
            <a:ext cx="709504" cy="630720"/>
            <a:chOff x="5794669" y="2001426"/>
            <a:chExt cx="354752" cy="315360"/>
          </a:xfrm>
          <a:solidFill>
            <a:srgbClr val="00B050"/>
          </a:solidFill>
        </p:grpSpPr>
        <p:sp>
          <p:nvSpPr>
            <p:cNvPr id="252" name="Google Shape;11941;p81">
              <a:extLst>
                <a:ext uri="{FF2B5EF4-FFF2-40B4-BE49-F238E27FC236}">
                  <a16:creationId xmlns:a16="http://schemas.microsoft.com/office/drawing/2014/main" id="{93672B3A-780A-848C-0253-63ECBC81ED03}"/>
                </a:ext>
              </a:extLst>
            </p:cNvPr>
            <p:cNvSpPr/>
            <p:nvPr/>
          </p:nvSpPr>
          <p:spPr>
            <a:xfrm>
              <a:off x="5841165" y="2051186"/>
              <a:ext cx="10688" cy="10336"/>
            </a:xfrm>
            <a:custGeom>
              <a:avLst/>
              <a:gdLst/>
              <a:ahLst/>
              <a:cxnLst/>
              <a:rect l="l" t="t" r="r" b="b"/>
              <a:pathLst>
                <a:path w="334" h="323" extrusionOk="0">
                  <a:moveTo>
                    <a:pt x="167" y="1"/>
                  </a:moveTo>
                  <a:cubicBezTo>
                    <a:pt x="84" y="1"/>
                    <a:pt x="0" y="72"/>
                    <a:pt x="0" y="156"/>
                  </a:cubicBezTo>
                  <a:cubicBezTo>
                    <a:pt x="0" y="251"/>
                    <a:pt x="84" y="322"/>
                    <a:pt x="167" y="322"/>
                  </a:cubicBezTo>
                  <a:cubicBezTo>
                    <a:pt x="262" y="322"/>
                    <a:pt x="334" y="251"/>
                    <a:pt x="334" y="156"/>
                  </a:cubicBezTo>
                  <a:cubicBezTo>
                    <a:pt x="334" y="60"/>
                    <a:pt x="262" y="1"/>
                    <a:pt x="16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53" name="Google Shape;11942;p81">
              <a:extLst>
                <a:ext uri="{FF2B5EF4-FFF2-40B4-BE49-F238E27FC236}">
                  <a16:creationId xmlns:a16="http://schemas.microsoft.com/office/drawing/2014/main" id="{F361220B-05B6-E5A8-E2D7-79B9B09ED6DA}"/>
                </a:ext>
              </a:extLst>
            </p:cNvPr>
            <p:cNvSpPr/>
            <p:nvPr/>
          </p:nvSpPr>
          <p:spPr>
            <a:xfrm>
              <a:off x="5794669" y="2001426"/>
              <a:ext cx="354752" cy="315360"/>
            </a:xfrm>
            <a:custGeom>
              <a:avLst/>
              <a:gdLst/>
              <a:ahLst/>
              <a:cxnLst/>
              <a:rect l="l" t="t" r="r" b="b"/>
              <a:pathLst>
                <a:path w="11086" h="9855" extrusionOk="0">
                  <a:moveTo>
                    <a:pt x="1179" y="568"/>
                  </a:moveTo>
                  <a:lnTo>
                    <a:pt x="1298" y="877"/>
                  </a:lnTo>
                  <a:lnTo>
                    <a:pt x="1215" y="925"/>
                  </a:lnTo>
                  <a:lnTo>
                    <a:pt x="1203" y="937"/>
                  </a:lnTo>
                  <a:lnTo>
                    <a:pt x="894" y="782"/>
                  </a:lnTo>
                  <a:cubicBezTo>
                    <a:pt x="965" y="722"/>
                    <a:pt x="1048" y="639"/>
                    <a:pt x="1179" y="568"/>
                  </a:cubicBezTo>
                  <a:close/>
                  <a:moveTo>
                    <a:pt x="10028" y="3376"/>
                  </a:moveTo>
                  <a:cubicBezTo>
                    <a:pt x="10073" y="3406"/>
                    <a:pt x="10123" y="3430"/>
                    <a:pt x="10145" y="3473"/>
                  </a:cubicBezTo>
                  <a:cubicBezTo>
                    <a:pt x="10502" y="3794"/>
                    <a:pt x="10621" y="4592"/>
                    <a:pt x="10490" y="5699"/>
                  </a:cubicBezTo>
                  <a:cubicBezTo>
                    <a:pt x="10430" y="6199"/>
                    <a:pt x="10490" y="6521"/>
                    <a:pt x="10561" y="6735"/>
                  </a:cubicBezTo>
                  <a:cubicBezTo>
                    <a:pt x="10502" y="6688"/>
                    <a:pt x="10430" y="6628"/>
                    <a:pt x="10371" y="6568"/>
                  </a:cubicBezTo>
                  <a:cubicBezTo>
                    <a:pt x="10240" y="6402"/>
                    <a:pt x="10192" y="6176"/>
                    <a:pt x="10228" y="5902"/>
                  </a:cubicBezTo>
                  <a:cubicBezTo>
                    <a:pt x="10359" y="5080"/>
                    <a:pt x="10478" y="3937"/>
                    <a:pt x="10049" y="3401"/>
                  </a:cubicBezTo>
                  <a:cubicBezTo>
                    <a:pt x="10038" y="3390"/>
                    <a:pt x="10032" y="3382"/>
                    <a:pt x="10028" y="3376"/>
                  </a:cubicBezTo>
                  <a:close/>
                  <a:moveTo>
                    <a:pt x="3942" y="9212"/>
                  </a:moveTo>
                  <a:lnTo>
                    <a:pt x="3918" y="9557"/>
                  </a:lnTo>
                  <a:lnTo>
                    <a:pt x="3692" y="9557"/>
                  </a:lnTo>
                  <a:lnTo>
                    <a:pt x="3942" y="9212"/>
                  </a:lnTo>
                  <a:close/>
                  <a:moveTo>
                    <a:pt x="2035" y="334"/>
                  </a:moveTo>
                  <a:cubicBezTo>
                    <a:pt x="2129" y="334"/>
                    <a:pt x="2230" y="339"/>
                    <a:pt x="2334" y="353"/>
                  </a:cubicBezTo>
                  <a:cubicBezTo>
                    <a:pt x="2918" y="461"/>
                    <a:pt x="3453" y="889"/>
                    <a:pt x="3894" y="1365"/>
                  </a:cubicBezTo>
                  <a:cubicBezTo>
                    <a:pt x="3644" y="1187"/>
                    <a:pt x="3370" y="1056"/>
                    <a:pt x="3120" y="937"/>
                  </a:cubicBezTo>
                  <a:cubicBezTo>
                    <a:pt x="3100" y="931"/>
                    <a:pt x="3080" y="928"/>
                    <a:pt x="3060" y="928"/>
                  </a:cubicBezTo>
                  <a:cubicBezTo>
                    <a:pt x="2996" y="928"/>
                    <a:pt x="2936" y="959"/>
                    <a:pt x="2918" y="1032"/>
                  </a:cubicBezTo>
                  <a:cubicBezTo>
                    <a:pt x="2882" y="1115"/>
                    <a:pt x="2918" y="1211"/>
                    <a:pt x="3001" y="1234"/>
                  </a:cubicBezTo>
                  <a:cubicBezTo>
                    <a:pt x="3763" y="1568"/>
                    <a:pt x="4406" y="2127"/>
                    <a:pt x="4823" y="2544"/>
                  </a:cubicBezTo>
                  <a:cubicBezTo>
                    <a:pt x="4882" y="2604"/>
                    <a:pt x="4918" y="2663"/>
                    <a:pt x="4966" y="2711"/>
                  </a:cubicBezTo>
                  <a:cubicBezTo>
                    <a:pt x="5164" y="2947"/>
                    <a:pt x="5332" y="3115"/>
                    <a:pt x="5777" y="3115"/>
                  </a:cubicBezTo>
                  <a:cubicBezTo>
                    <a:pt x="6028" y="3115"/>
                    <a:pt x="6366" y="3061"/>
                    <a:pt x="6847" y="2937"/>
                  </a:cubicBezTo>
                  <a:cubicBezTo>
                    <a:pt x="7304" y="2816"/>
                    <a:pt x="7698" y="2755"/>
                    <a:pt x="8035" y="2755"/>
                  </a:cubicBezTo>
                  <a:cubicBezTo>
                    <a:pt x="8497" y="2755"/>
                    <a:pt x="8852" y="2870"/>
                    <a:pt x="9121" y="3104"/>
                  </a:cubicBezTo>
                  <a:cubicBezTo>
                    <a:pt x="9454" y="3437"/>
                    <a:pt x="9514" y="4175"/>
                    <a:pt x="9216" y="4806"/>
                  </a:cubicBezTo>
                  <a:cubicBezTo>
                    <a:pt x="9037" y="5187"/>
                    <a:pt x="8954" y="5640"/>
                    <a:pt x="8990" y="6045"/>
                  </a:cubicBezTo>
                  <a:cubicBezTo>
                    <a:pt x="9037" y="6509"/>
                    <a:pt x="9228" y="6854"/>
                    <a:pt x="9538" y="7045"/>
                  </a:cubicBezTo>
                  <a:lnTo>
                    <a:pt x="9538" y="9557"/>
                  </a:lnTo>
                  <a:lnTo>
                    <a:pt x="9287" y="9557"/>
                  </a:lnTo>
                  <a:lnTo>
                    <a:pt x="9514" y="9164"/>
                  </a:lnTo>
                  <a:cubicBezTo>
                    <a:pt x="9526" y="9140"/>
                    <a:pt x="9538" y="9093"/>
                    <a:pt x="9526" y="9069"/>
                  </a:cubicBezTo>
                  <a:lnTo>
                    <a:pt x="9240" y="7366"/>
                  </a:lnTo>
                  <a:cubicBezTo>
                    <a:pt x="9240" y="7342"/>
                    <a:pt x="9204" y="7295"/>
                    <a:pt x="9180" y="7283"/>
                  </a:cubicBezTo>
                  <a:cubicBezTo>
                    <a:pt x="7918" y="6176"/>
                    <a:pt x="7418" y="4532"/>
                    <a:pt x="7406" y="4509"/>
                  </a:cubicBezTo>
                  <a:cubicBezTo>
                    <a:pt x="7387" y="4440"/>
                    <a:pt x="7318" y="4395"/>
                    <a:pt x="7255" y="4395"/>
                  </a:cubicBezTo>
                  <a:cubicBezTo>
                    <a:pt x="7241" y="4395"/>
                    <a:pt x="7228" y="4397"/>
                    <a:pt x="7216" y="4402"/>
                  </a:cubicBezTo>
                  <a:cubicBezTo>
                    <a:pt x="7121" y="4437"/>
                    <a:pt x="7085" y="4532"/>
                    <a:pt x="7109" y="4604"/>
                  </a:cubicBezTo>
                  <a:cubicBezTo>
                    <a:pt x="7109" y="4616"/>
                    <a:pt x="7156" y="4771"/>
                    <a:pt x="7240" y="4985"/>
                  </a:cubicBezTo>
                  <a:cubicBezTo>
                    <a:pt x="7144" y="5080"/>
                    <a:pt x="6859" y="5283"/>
                    <a:pt x="6466" y="5461"/>
                  </a:cubicBezTo>
                  <a:cubicBezTo>
                    <a:pt x="6070" y="5641"/>
                    <a:pt x="5688" y="5729"/>
                    <a:pt x="5316" y="5729"/>
                  </a:cubicBezTo>
                  <a:cubicBezTo>
                    <a:pt x="5072" y="5729"/>
                    <a:pt x="4832" y="5691"/>
                    <a:pt x="4596" y="5616"/>
                  </a:cubicBezTo>
                  <a:lnTo>
                    <a:pt x="4668" y="5128"/>
                  </a:lnTo>
                  <a:cubicBezTo>
                    <a:pt x="4680" y="5033"/>
                    <a:pt x="4620" y="4961"/>
                    <a:pt x="4537" y="4949"/>
                  </a:cubicBezTo>
                  <a:cubicBezTo>
                    <a:pt x="4523" y="4946"/>
                    <a:pt x="4509" y="4944"/>
                    <a:pt x="4496" y="4944"/>
                  </a:cubicBezTo>
                  <a:cubicBezTo>
                    <a:pt x="4422" y="4944"/>
                    <a:pt x="4368" y="4999"/>
                    <a:pt x="4358" y="5080"/>
                  </a:cubicBezTo>
                  <a:lnTo>
                    <a:pt x="4192" y="6187"/>
                  </a:lnTo>
                  <a:cubicBezTo>
                    <a:pt x="4120" y="6735"/>
                    <a:pt x="4061" y="7283"/>
                    <a:pt x="4025" y="7819"/>
                  </a:cubicBezTo>
                  <a:lnTo>
                    <a:pt x="3953" y="8962"/>
                  </a:lnTo>
                  <a:lnTo>
                    <a:pt x="3632" y="5056"/>
                  </a:lnTo>
                  <a:cubicBezTo>
                    <a:pt x="3632" y="5044"/>
                    <a:pt x="3632" y="5021"/>
                    <a:pt x="3620" y="4997"/>
                  </a:cubicBezTo>
                  <a:lnTo>
                    <a:pt x="2334" y="2401"/>
                  </a:lnTo>
                  <a:cubicBezTo>
                    <a:pt x="2370" y="2354"/>
                    <a:pt x="2382" y="2306"/>
                    <a:pt x="2394" y="2270"/>
                  </a:cubicBezTo>
                  <a:lnTo>
                    <a:pt x="2513" y="1889"/>
                  </a:lnTo>
                  <a:cubicBezTo>
                    <a:pt x="2549" y="1806"/>
                    <a:pt x="2501" y="1711"/>
                    <a:pt x="2406" y="1687"/>
                  </a:cubicBezTo>
                  <a:cubicBezTo>
                    <a:pt x="2387" y="1679"/>
                    <a:pt x="2368" y="1675"/>
                    <a:pt x="2349" y="1675"/>
                  </a:cubicBezTo>
                  <a:cubicBezTo>
                    <a:pt x="2283" y="1675"/>
                    <a:pt x="2222" y="1720"/>
                    <a:pt x="2203" y="1794"/>
                  </a:cubicBezTo>
                  <a:lnTo>
                    <a:pt x="2084" y="2163"/>
                  </a:lnTo>
                  <a:cubicBezTo>
                    <a:pt x="2072" y="2211"/>
                    <a:pt x="2025" y="2246"/>
                    <a:pt x="1977" y="2270"/>
                  </a:cubicBezTo>
                  <a:lnTo>
                    <a:pt x="739" y="2866"/>
                  </a:lnTo>
                  <a:cubicBezTo>
                    <a:pt x="716" y="2873"/>
                    <a:pt x="694" y="2877"/>
                    <a:pt x="671" y="2877"/>
                  </a:cubicBezTo>
                  <a:cubicBezTo>
                    <a:pt x="623" y="2877"/>
                    <a:pt x="577" y="2859"/>
                    <a:pt x="536" y="2818"/>
                  </a:cubicBezTo>
                  <a:lnTo>
                    <a:pt x="524" y="2794"/>
                  </a:lnTo>
                  <a:lnTo>
                    <a:pt x="370" y="2675"/>
                  </a:lnTo>
                  <a:lnTo>
                    <a:pt x="370" y="2663"/>
                  </a:lnTo>
                  <a:lnTo>
                    <a:pt x="1048" y="1830"/>
                  </a:lnTo>
                  <a:cubicBezTo>
                    <a:pt x="1096" y="1770"/>
                    <a:pt x="1144" y="1699"/>
                    <a:pt x="1167" y="1627"/>
                  </a:cubicBezTo>
                  <a:lnTo>
                    <a:pt x="1263" y="1389"/>
                  </a:lnTo>
                  <a:cubicBezTo>
                    <a:pt x="1286" y="1306"/>
                    <a:pt x="1334" y="1246"/>
                    <a:pt x="1406" y="1211"/>
                  </a:cubicBezTo>
                  <a:lnTo>
                    <a:pt x="1429" y="1187"/>
                  </a:lnTo>
                  <a:cubicBezTo>
                    <a:pt x="1453" y="1246"/>
                    <a:pt x="1513" y="1294"/>
                    <a:pt x="1572" y="1294"/>
                  </a:cubicBezTo>
                  <a:cubicBezTo>
                    <a:pt x="1584" y="1294"/>
                    <a:pt x="1608" y="1294"/>
                    <a:pt x="1632" y="1282"/>
                  </a:cubicBezTo>
                  <a:cubicBezTo>
                    <a:pt x="1727" y="1246"/>
                    <a:pt x="1763" y="1163"/>
                    <a:pt x="1727" y="1068"/>
                  </a:cubicBezTo>
                  <a:lnTo>
                    <a:pt x="1548" y="568"/>
                  </a:lnTo>
                  <a:lnTo>
                    <a:pt x="1548" y="568"/>
                  </a:lnTo>
                  <a:cubicBezTo>
                    <a:pt x="1918" y="699"/>
                    <a:pt x="2144" y="949"/>
                    <a:pt x="2144" y="973"/>
                  </a:cubicBezTo>
                  <a:cubicBezTo>
                    <a:pt x="2168" y="996"/>
                    <a:pt x="2215" y="1032"/>
                    <a:pt x="2263" y="1032"/>
                  </a:cubicBezTo>
                  <a:cubicBezTo>
                    <a:pt x="2263" y="1032"/>
                    <a:pt x="2299" y="1032"/>
                    <a:pt x="2382" y="1044"/>
                  </a:cubicBezTo>
                  <a:cubicBezTo>
                    <a:pt x="2389" y="1045"/>
                    <a:pt x="2396" y="1045"/>
                    <a:pt x="2404" y="1045"/>
                  </a:cubicBezTo>
                  <a:cubicBezTo>
                    <a:pt x="2481" y="1045"/>
                    <a:pt x="2561" y="989"/>
                    <a:pt x="2572" y="913"/>
                  </a:cubicBezTo>
                  <a:cubicBezTo>
                    <a:pt x="2584" y="818"/>
                    <a:pt x="2525" y="734"/>
                    <a:pt x="2441" y="711"/>
                  </a:cubicBezTo>
                  <a:cubicBezTo>
                    <a:pt x="2406" y="711"/>
                    <a:pt x="2382" y="699"/>
                    <a:pt x="2346" y="699"/>
                  </a:cubicBezTo>
                  <a:cubicBezTo>
                    <a:pt x="2275" y="627"/>
                    <a:pt x="2096" y="461"/>
                    <a:pt x="1846" y="341"/>
                  </a:cubicBezTo>
                  <a:cubicBezTo>
                    <a:pt x="1905" y="337"/>
                    <a:pt x="1969" y="334"/>
                    <a:pt x="2035" y="334"/>
                  </a:cubicBezTo>
                  <a:close/>
                  <a:moveTo>
                    <a:pt x="1997" y="1"/>
                  </a:moveTo>
                  <a:cubicBezTo>
                    <a:pt x="1066" y="1"/>
                    <a:pt x="522" y="680"/>
                    <a:pt x="501" y="722"/>
                  </a:cubicBezTo>
                  <a:cubicBezTo>
                    <a:pt x="477" y="758"/>
                    <a:pt x="453" y="806"/>
                    <a:pt x="477" y="853"/>
                  </a:cubicBezTo>
                  <a:cubicBezTo>
                    <a:pt x="489" y="901"/>
                    <a:pt x="513" y="937"/>
                    <a:pt x="548" y="961"/>
                  </a:cubicBezTo>
                  <a:lnTo>
                    <a:pt x="965" y="1199"/>
                  </a:lnTo>
                  <a:cubicBezTo>
                    <a:pt x="953" y="1223"/>
                    <a:pt x="929" y="1258"/>
                    <a:pt x="929" y="1282"/>
                  </a:cubicBezTo>
                  <a:lnTo>
                    <a:pt x="846" y="1520"/>
                  </a:lnTo>
                  <a:cubicBezTo>
                    <a:pt x="834" y="1568"/>
                    <a:pt x="810" y="1592"/>
                    <a:pt x="786" y="1627"/>
                  </a:cubicBezTo>
                  <a:lnTo>
                    <a:pt x="96" y="2461"/>
                  </a:lnTo>
                  <a:cubicBezTo>
                    <a:pt x="1" y="2592"/>
                    <a:pt x="1" y="2782"/>
                    <a:pt x="132" y="2901"/>
                  </a:cubicBezTo>
                  <a:lnTo>
                    <a:pt x="143" y="2925"/>
                  </a:lnTo>
                  <a:lnTo>
                    <a:pt x="298" y="3044"/>
                  </a:lnTo>
                  <a:cubicBezTo>
                    <a:pt x="382" y="3128"/>
                    <a:pt x="513" y="3175"/>
                    <a:pt x="655" y="3175"/>
                  </a:cubicBezTo>
                  <a:cubicBezTo>
                    <a:pt x="727" y="3175"/>
                    <a:pt x="786" y="3163"/>
                    <a:pt x="858" y="3128"/>
                  </a:cubicBezTo>
                  <a:lnTo>
                    <a:pt x="2048" y="2568"/>
                  </a:lnTo>
                  <a:lnTo>
                    <a:pt x="3287" y="5080"/>
                  </a:lnTo>
                  <a:lnTo>
                    <a:pt x="3632" y="9057"/>
                  </a:lnTo>
                  <a:lnTo>
                    <a:pt x="3227" y="9605"/>
                  </a:lnTo>
                  <a:cubicBezTo>
                    <a:pt x="3191" y="9652"/>
                    <a:pt x="3180" y="9724"/>
                    <a:pt x="3215" y="9771"/>
                  </a:cubicBezTo>
                  <a:cubicBezTo>
                    <a:pt x="3239" y="9831"/>
                    <a:pt x="3299" y="9855"/>
                    <a:pt x="3358" y="9855"/>
                  </a:cubicBezTo>
                  <a:lnTo>
                    <a:pt x="4049" y="9855"/>
                  </a:lnTo>
                  <a:cubicBezTo>
                    <a:pt x="4132" y="9855"/>
                    <a:pt x="4192" y="9795"/>
                    <a:pt x="4204" y="9712"/>
                  </a:cubicBezTo>
                  <a:lnTo>
                    <a:pt x="4323" y="7807"/>
                  </a:lnTo>
                  <a:cubicBezTo>
                    <a:pt x="4358" y="7271"/>
                    <a:pt x="4418" y="6735"/>
                    <a:pt x="4489" y="6199"/>
                  </a:cubicBezTo>
                  <a:lnTo>
                    <a:pt x="4537" y="5902"/>
                  </a:lnTo>
                  <a:cubicBezTo>
                    <a:pt x="4787" y="5973"/>
                    <a:pt x="5037" y="6021"/>
                    <a:pt x="5311" y="6021"/>
                  </a:cubicBezTo>
                  <a:cubicBezTo>
                    <a:pt x="5739" y="6021"/>
                    <a:pt x="6168" y="5914"/>
                    <a:pt x="6609" y="5723"/>
                  </a:cubicBezTo>
                  <a:cubicBezTo>
                    <a:pt x="6966" y="5556"/>
                    <a:pt x="7228" y="5378"/>
                    <a:pt x="7382" y="5259"/>
                  </a:cubicBezTo>
                  <a:cubicBezTo>
                    <a:pt x="7644" y="5866"/>
                    <a:pt x="8133" y="6747"/>
                    <a:pt x="8930" y="7450"/>
                  </a:cubicBezTo>
                  <a:lnTo>
                    <a:pt x="9192" y="9033"/>
                  </a:lnTo>
                  <a:lnTo>
                    <a:pt x="8847" y="9616"/>
                  </a:lnTo>
                  <a:cubicBezTo>
                    <a:pt x="8823" y="9664"/>
                    <a:pt x="8823" y="9724"/>
                    <a:pt x="8847" y="9783"/>
                  </a:cubicBezTo>
                  <a:cubicBezTo>
                    <a:pt x="8883" y="9831"/>
                    <a:pt x="8942" y="9855"/>
                    <a:pt x="8990" y="9855"/>
                  </a:cubicBezTo>
                  <a:lnTo>
                    <a:pt x="9668" y="9855"/>
                  </a:lnTo>
                  <a:cubicBezTo>
                    <a:pt x="9764" y="9855"/>
                    <a:pt x="9835" y="9783"/>
                    <a:pt x="9835" y="9688"/>
                  </a:cubicBezTo>
                  <a:lnTo>
                    <a:pt x="9835" y="6926"/>
                  </a:lnTo>
                  <a:cubicBezTo>
                    <a:pt x="9835" y="6866"/>
                    <a:pt x="9799" y="6807"/>
                    <a:pt x="9740" y="6771"/>
                  </a:cubicBezTo>
                  <a:cubicBezTo>
                    <a:pt x="9418" y="6616"/>
                    <a:pt x="9311" y="6259"/>
                    <a:pt x="9287" y="5973"/>
                  </a:cubicBezTo>
                  <a:cubicBezTo>
                    <a:pt x="9252" y="5628"/>
                    <a:pt x="9323" y="5211"/>
                    <a:pt x="9478" y="4913"/>
                  </a:cubicBezTo>
                  <a:cubicBezTo>
                    <a:pt x="9645" y="4556"/>
                    <a:pt x="9728" y="4151"/>
                    <a:pt x="9704" y="3782"/>
                  </a:cubicBezTo>
                  <a:cubicBezTo>
                    <a:pt x="9680" y="3663"/>
                    <a:pt x="9668" y="3544"/>
                    <a:pt x="9645" y="3437"/>
                  </a:cubicBezTo>
                  <a:lnTo>
                    <a:pt x="9645" y="3437"/>
                  </a:lnTo>
                  <a:cubicBezTo>
                    <a:pt x="9704" y="3473"/>
                    <a:pt x="9740" y="3497"/>
                    <a:pt x="9776" y="3556"/>
                  </a:cubicBezTo>
                  <a:cubicBezTo>
                    <a:pt x="10026" y="3890"/>
                    <a:pt x="10073" y="4652"/>
                    <a:pt x="9895" y="5806"/>
                  </a:cubicBezTo>
                  <a:cubicBezTo>
                    <a:pt x="9823" y="6271"/>
                    <a:pt x="9966" y="6568"/>
                    <a:pt x="10097" y="6735"/>
                  </a:cubicBezTo>
                  <a:cubicBezTo>
                    <a:pt x="10276" y="6949"/>
                    <a:pt x="10573" y="7069"/>
                    <a:pt x="10871" y="7069"/>
                  </a:cubicBezTo>
                  <a:cubicBezTo>
                    <a:pt x="10954" y="7069"/>
                    <a:pt x="11014" y="7033"/>
                    <a:pt x="11026" y="6973"/>
                  </a:cubicBezTo>
                  <a:cubicBezTo>
                    <a:pt x="11085" y="6938"/>
                    <a:pt x="11062" y="6878"/>
                    <a:pt x="11014" y="6830"/>
                  </a:cubicBezTo>
                  <a:cubicBezTo>
                    <a:pt x="11014" y="6830"/>
                    <a:pt x="10728" y="6568"/>
                    <a:pt x="10835" y="5735"/>
                  </a:cubicBezTo>
                  <a:cubicBezTo>
                    <a:pt x="10978" y="4473"/>
                    <a:pt x="10835" y="3616"/>
                    <a:pt x="10383" y="3223"/>
                  </a:cubicBezTo>
                  <a:cubicBezTo>
                    <a:pt x="10193" y="3051"/>
                    <a:pt x="9955" y="2955"/>
                    <a:pt x="9680" y="2955"/>
                  </a:cubicBezTo>
                  <a:cubicBezTo>
                    <a:pt x="9593" y="2955"/>
                    <a:pt x="9501" y="2965"/>
                    <a:pt x="9407" y="2985"/>
                  </a:cubicBezTo>
                  <a:cubicBezTo>
                    <a:pt x="9371" y="2937"/>
                    <a:pt x="9335" y="2889"/>
                    <a:pt x="9287" y="2866"/>
                  </a:cubicBezTo>
                  <a:cubicBezTo>
                    <a:pt x="8959" y="2580"/>
                    <a:pt x="8531" y="2435"/>
                    <a:pt x="7984" y="2435"/>
                  </a:cubicBezTo>
                  <a:cubicBezTo>
                    <a:pt x="7620" y="2435"/>
                    <a:pt x="7203" y="2499"/>
                    <a:pt x="6728" y="2627"/>
                  </a:cubicBezTo>
                  <a:cubicBezTo>
                    <a:pt x="6277" y="2738"/>
                    <a:pt x="5955" y="2798"/>
                    <a:pt x="5727" y="2798"/>
                  </a:cubicBezTo>
                  <a:cubicBezTo>
                    <a:pt x="5659" y="2798"/>
                    <a:pt x="5600" y="2793"/>
                    <a:pt x="5549" y="2782"/>
                  </a:cubicBezTo>
                  <a:cubicBezTo>
                    <a:pt x="5477" y="2770"/>
                    <a:pt x="5418" y="2747"/>
                    <a:pt x="5370" y="2711"/>
                  </a:cubicBezTo>
                  <a:cubicBezTo>
                    <a:pt x="5299" y="2651"/>
                    <a:pt x="5156" y="2461"/>
                    <a:pt x="5001" y="2246"/>
                  </a:cubicBezTo>
                  <a:cubicBezTo>
                    <a:pt x="4442" y="1508"/>
                    <a:pt x="3513" y="258"/>
                    <a:pt x="2346" y="32"/>
                  </a:cubicBezTo>
                  <a:cubicBezTo>
                    <a:pt x="2224" y="10"/>
                    <a:pt x="2108" y="1"/>
                    <a:pt x="199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54" name="Google Shape;11943;p81">
            <a:extLst>
              <a:ext uri="{FF2B5EF4-FFF2-40B4-BE49-F238E27FC236}">
                <a16:creationId xmlns:a16="http://schemas.microsoft.com/office/drawing/2014/main" id="{59EB7153-7C0B-21D5-48F0-D1744BEEC6B2}"/>
              </a:ext>
            </a:extLst>
          </p:cNvPr>
          <p:cNvGrpSpPr/>
          <p:nvPr/>
        </p:nvGrpSpPr>
        <p:grpSpPr>
          <a:xfrm>
            <a:off x="12986828" y="4890160"/>
            <a:ext cx="705664" cy="578432"/>
            <a:chOff x="6345229" y="2029842"/>
            <a:chExt cx="352832" cy="289216"/>
          </a:xfrm>
          <a:solidFill>
            <a:srgbClr val="00B050"/>
          </a:solidFill>
        </p:grpSpPr>
        <p:sp>
          <p:nvSpPr>
            <p:cNvPr id="255" name="Google Shape;11944;p81">
              <a:extLst>
                <a:ext uri="{FF2B5EF4-FFF2-40B4-BE49-F238E27FC236}">
                  <a16:creationId xmlns:a16="http://schemas.microsoft.com/office/drawing/2014/main" id="{4A6D4CAE-8007-E351-1B46-55798D556B16}"/>
                </a:ext>
              </a:extLst>
            </p:cNvPr>
            <p:cNvSpPr/>
            <p:nvPr/>
          </p:nvSpPr>
          <p:spPr>
            <a:xfrm>
              <a:off x="6392845" y="2048146"/>
              <a:ext cx="12992" cy="10720"/>
            </a:xfrm>
            <a:custGeom>
              <a:avLst/>
              <a:gdLst/>
              <a:ahLst/>
              <a:cxnLst/>
              <a:rect l="l" t="t" r="r" b="b"/>
              <a:pathLst>
                <a:path w="406" h="335" extrusionOk="0"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cubicBezTo>
                    <a:pt x="0" y="251"/>
                    <a:pt x="72" y="334"/>
                    <a:pt x="167" y="334"/>
                  </a:cubicBezTo>
                  <a:lnTo>
                    <a:pt x="239" y="334"/>
                  </a:lnTo>
                  <a:cubicBezTo>
                    <a:pt x="322" y="334"/>
                    <a:pt x="405" y="251"/>
                    <a:pt x="405" y="167"/>
                  </a:cubicBezTo>
                  <a:cubicBezTo>
                    <a:pt x="405" y="72"/>
                    <a:pt x="322" y="1"/>
                    <a:pt x="23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56" name="Google Shape;11945;p81">
              <a:extLst>
                <a:ext uri="{FF2B5EF4-FFF2-40B4-BE49-F238E27FC236}">
                  <a16:creationId xmlns:a16="http://schemas.microsoft.com/office/drawing/2014/main" id="{94E19F83-AFFA-59E3-44E5-B49D6FC26E3C}"/>
                </a:ext>
              </a:extLst>
            </p:cNvPr>
            <p:cNvSpPr/>
            <p:nvPr/>
          </p:nvSpPr>
          <p:spPr>
            <a:xfrm>
              <a:off x="6345229" y="2029842"/>
              <a:ext cx="352832" cy="289216"/>
            </a:xfrm>
            <a:custGeom>
              <a:avLst/>
              <a:gdLst/>
              <a:ahLst/>
              <a:cxnLst/>
              <a:rect l="l" t="t" r="r" b="b"/>
              <a:pathLst>
                <a:path w="11026" h="9038" extrusionOk="0">
                  <a:moveTo>
                    <a:pt x="5620" y="5168"/>
                  </a:moveTo>
                  <a:lnTo>
                    <a:pt x="6037" y="6752"/>
                  </a:lnTo>
                  <a:lnTo>
                    <a:pt x="6203" y="8669"/>
                  </a:lnTo>
                  <a:lnTo>
                    <a:pt x="5560" y="8669"/>
                  </a:lnTo>
                  <a:lnTo>
                    <a:pt x="5596" y="8597"/>
                  </a:lnTo>
                  <a:cubicBezTo>
                    <a:pt x="5620" y="8526"/>
                    <a:pt x="5679" y="8478"/>
                    <a:pt x="5775" y="8478"/>
                  </a:cubicBezTo>
                  <a:lnTo>
                    <a:pt x="5858" y="8478"/>
                  </a:lnTo>
                  <a:cubicBezTo>
                    <a:pt x="5906" y="8478"/>
                    <a:pt x="5953" y="8455"/>
                    <a:pt x="5977" y="8419"/>
                  </a:cubicBezTo>
                  <a:cubicBezTo>
                    <a:pt x="6013" y="8383"/>
                    <a:pt x="6025" y="8347"/>
                    <a:pt x="6025" y="8288"/>
                  </a:cubicBezTo>
                  <a:cubicBezTo>
                    <a:pt x="6013" y="8228"/>
                    <a:pt x="5810" y="6716"/>
                    <a:pt x="5239" y="5323"/>
                  </a:cubicBezTo>
                  <a:lnTo>
                    <a:pt x="5239" y="5192"/>
                  </a:lnTo>
                  <a:cubicBezTo>
                    <a:pt x="5370" y="5192"/>
                    <a:pt x="5489" y="5192"/>
                    <a:pt x="5620" y="5168"/>
                  </a:cubicBezTo>
                  <a:close/>
                  <a:moveTo>
                    <a:pt x="8513" y="4335"/>
                  </a:moveTo>
                  <a:lnTo>
                    <a:pt x="8573" y="4573"/>
                  </a:lnTo>
                  <a:cubicBezTo>
                    <a:pt x="8632" y="4811"/>
                    <a:pt x="8704" y="5038"/>
                    <a:pt x="8823" y="5240"/>
                  </a:cubicBezTo>
                  <a:lnTo>
                    <a:pt x="9120" y="5776"/>
                  </a:lnTo>
                  <a:lnTo>
                    <a:pt x="9168" y="6728"/>
                  </a:lnTo>
                  <a:lnTo>
                    <a:pt x="8335" y="8669"/>
                  </a:lnTo>
                  <a:lnTo>
                    <a:pt x="7799" y="8669"/>
                  </a:lnTo>
                  <a:lnTo>
                    <a:pt x="7823" y="8597"/>
                  </a:lnTo>
                  <a:cubicBezTo>
                    <a:pt x="7858" y="8526"/>
                    <a:pt x="7918" y="8478"/>
                    <a:pt x="8001" y="8478"/>
                  </a:cubicBezTo>
                  <a:lnTo>
                    <a:pt x="8096" y="8478"/>
                  </a:lnTo>
                  <a:cubicBezTo>
                    <a:pt x="8156" y="8478"/>
                    <a:pt x="8215" y="8431"/>
                    <a:pt x="8239" y="8383"/>
                  </a:cubicBezTo>
                  <a:cubicBezTo>
                    <a:pt x="8263" y="8336"/>
                    <a:pt x="8716" y="7312"/>
                    <a:pt x="8775" y="6431"/>
                  </a:cubicBezTo>
                  <a:cubicBezTo>
                    <a:pt x="8787" y="6157"/>
                    <a:pt x="8704" y="5716"/>
                    <a:pt x="8513" y="5157"/>
                  </a:cubicBezTo>
                  <a:cubicBezTo>
                    <a:pt x="8406" y="4859"/>
                    <a:pt x="8299" y="4621"/>
                    <a:pt x="8263" y="4490"/>
                  </a:cubicBezTo>
                  <a:cubicBezTo>
                    <a:pt x="8358" y="4430"/>
                    <a:pt x="8442" y="4383"/>
                    <a:pt x="8513" y="4335"/>
                  </a:cubicBezTo>
                  <a:close/>
                  <a:moveTo>
                    <a:pt x="2509" y="0"/>
                  </a:moveTo>
                  <a:cubicBezTo>
                    <a:pt x="2469" y="0"/>
                    <a:pt x="2426" y="4"/>
                    <a:pt x="2381" y="13"/>
                  </a:cubicBezTo>
                  <a:lnTo>
                    <a:pt x="1750" y="13"/>
                  </a:lnTo>
                  <a:cubicBezTo>
                    <a:pt x="1572" y="13"/>
                    <a:pt x="1393" y="85"/>
                    <a:pt x="1274" y="204"/>
                  </a:cubicBezTo>
                  <a:lnTo>
                    <a:pt x="1119" y="370"/>
                  </a:lnTo>
                  <a:lnTo>
                    <a:pt x="560" y="454"/>
                  </a:lnTo>
                  <a:cubicBezTo>
                    <a:pt x="238" y="513"/>
                    <a:pt x="0" y="799"/>
                    <a:pt x="0" y="1120"/>
                  </a:cubicBezTo>
                  <a:lnTo>
                    <a:pt x="0" y="1204"/>
                  </a:lnTo>
                  <a:cubicBezTo>
                    <a:pt x="0" y="1382"/>
                    <a:pt x="143" y="1525"/>
                    <a:pt x="322" y="1525"/>
                  </a:cubicBezTo>
                  <a:lnTo>
                    <a:pt x="1536" y="1525"/>
                  </a:lnTo>
                  <a:lnTo>
                    <a:pt x="1536" y="2871"/>
                  </a:lnTo>
                  <a:cubicBezTo>
                    <a:pt x="1536" y="3383"/>
                    <a:pt x="1798" y="3906"/>
                    <a:pt x="2262" y="4276"/>
                  </a:cubicBezTo>
                  <a:cubicBezTo>
                    <a:pt x="2739" y="4668"/>
                    <a:pt x="3405" y="4895"/>
                    <a:pt x="4120" y="4895"/>
                  </a:cubicBezTo>
                  <a:cubicBezTo>
                    <a:pt x="4132" y="4895"/>
                    <a:pt x="4132" y="4895"/>
                    <a:pt x="4132" y="4907"/>
                  </a:cubicBezTo>
                  <a:lnTo>
                    <a:pt x="4132" y="8169"/>
                  </a:lnTo>
                  <a:cubicBezTo>
                    <a:pt x="3941" y="8193"/>
                    <a:pt x="3774" y="8312"/>
                    <a:pt x="3715" y="8502"/>
                  </a:cubicBezTo>
                  <a:lnTo>
                    <a:pt x="3632" y="8788"/>
                  </a:lnTo>
                  <a:cubicBezTo>
                    <a:pt x="3620" y="8836"/>
                    <a:pt x="3620" y="8895"/>
                    <a:pt x="3643" y="8943"/>
                  </a:cubicBezTo>
                  <a:cubicBezTo>
                    <a:pt x="3679" y="8978"/>
                    <a:pt x="3715" y="9014"/>
                    <a:pt x="3774" y="9014"/>
                  </a:cubicBezTo>
                  <a:lnTo>
                    <a:pt x="4822" y="9014"/>
                  </a:lnTo>
                  <a:cubicBezTo>
                    <a:pt x="4906" y="9014"/>
                    <a:pt x="4965" y="8955"/>
                    <a:pt x="4989" y="8859"/>
                  </a:cubicBezTo>
                  <a:lnTo>
                    <a:pt x="5179" y="6145"/>
                  </a:lnTo>
                  <a:cubicBezTo>
                    <a:pt x="5465" y="7014"/>
                    <a:pt x="5608" y="7835"/>
                    <a:pt x="5668" y="8181"/>
                  </a:cubicBezTo>
                  <a:cubicBezTo>
                    <a:pt x="5489" y="8205"/>
                    <a:pt x="5346" y="8347"/>
                    <a:pt x="5287" y="8526"/>
                  </a:cubicBezTo>
                  <a:lnTo>
                    <a:pt x="5191" y="8800"/>
                  </a:lnTo>
                  <a:cubicBezTo>
                    <a:pt x="5179" y="8847"/>
                    <a:pt x="5179" y="8907"/>
                    <a:pt x="5203" y="8955"/>
                  </a:cubicBezTo>
                  <a:cubicBezTo>
                    <a:pt x="5239" y="9002"/>
                    <a:pt x="5287" y="9026"/>
                    <a:pt x="5346" y="9026"/>
                  </a:cubicBezTo>
                  <a:lnTo>
                    <a:pt x="6382" y="9026"/>
                  </a:lnTo>
                  <a:cubicBezTo>
                    <a:pt x="6430" y="9026"/>
                    <a:pt x="6477" y="9014"/>
                    <a:pt x="6501" y="8978"/>
                  </a:cubicBezTo>
                  <a:cubicBezTo>
                    <a:pt x="6537" y="8955"/>
                    <a:pt x="6549" y="8907"/>
                    <a:pt x="6549" y="8859"/>
                  </a:cubicBezTo>
                  <a:lnTo>
                    <a:pt x="6370" y="6764"/>
                  </a:lnTo>
                  <a:lnTo>
                    <a:pt x="6370" y="6728"/>
                  </a:lnTo>
                  <a:lnTo>
                    <a:pt x="5965" y="5204"/>
                  </a:lnTo>
                  <a:cubicBezTo>
                    <a:pt x="6394" y="5157"/>
                    <a:pt x="6799" y="5085"/>
                    <a:pt x="7192" y="4978"/>
                  </a:cubicBezTo>
                  <a:cubicBezTo>
                    <a:pt x="7275" y="4942"/>
                    <a:pt x="7322" y="4859"/>
                    <a:pt x="7287" y="4787"/>
                  </a:cubicBezTo>
                  <a:cubicBezTo>
                    <a:pt x="7268" y="4714"/>
                    <a:pt x="7207" y="4668"/>
                    <a:pt x="7147" y="4668"/>
                  </a:cubicBezTo>
                  <a:cubicBezTo>
                    <a:pt x="7130" y="4668"/>
                    <a:pt x="7112" y="4672"/>
                    <a:pt x="7096" y="4680"/>
                  </a:cubicBezTo>
                  <a:cubicBezTo>
                    <a:pt x="6549" y="4847"/>
                    <a:pt x="5918" y="4918"/>
                    <a:pt x="5287" y="4930"/>
                  </a:cubicBezTo>
                  <a:lnTo>
                    <a:pt x="5310" y="4490"/>
                  </a:lnTo>
                  <a:cubicBezTo>
                    <a:pt x="5310" y="4395"/>
                    <a:pt x="5251" y="4323"/>
                    <a:pt x="5167" y="4311"/>
                  </a:cubicBezTo>
                  <a:cubicBezTo>
                    <a:pt x="5072" y="4311"/>
                    <a:pt x="5001" y="4371"/>
                    <a:pt x="4989" y="4454"/>
                  </a:cubicBezTo>
                  <a:lnTo>
                    <a:pt x="4667" y="8728"/>
                  </a:lnTo>
                  <a:lnTo>
                    <a:pt x="4013" y="8728"/>
                  </a:lnTo>
                  <a:lnTo>
                    <a:pt x="4048" y="8657"/>
                  </a:lnTo>
                  <a:cubicBezTo>
                    <a:pt x="4072" y="8574"/>
                    <a:pt x="4132" y="8538"/>
                    <a:pt x="4227" y="8538"/>
                  </a:cubicBezTo>
                  <a:lnTo>
                    <a:pt x="4310" y="8538"/>
                  </a:lnTo>
                  <a:cubicBezTo>
                    <a:pt x="4405" y="8538"/>
                    <a:pt x="4477" y="8455"/>
                    <a:pt x="4477" y="8371"/>
                  </a:cubicBezTo>
                  <a:lnTo>
                    <a:pt x="4477" y="4990"/>
                  </a:lnTo>
                  <a:cubicBezTo>
                    <a:pt x="4477" y="4811"/>
                    <a:pt x="4334" y="4668"/>
                    <a:pt x="4132" y="4668"/>
                  </a:cubicBezTo>
                  <a:cubicBezTo>
                    <a:pt x="2727" y="4668"/>
                    <a:pt x="1869" y="3799"/>
                    <a:pt x="1869" y="2966"/>
                  </a:cubicBezTo>
                  <a:lnTo>
                    <a:pt x="1869" y="1478"/>
                  </a:lnTo>
                  <a:cubicBezTo>
                    <a:pt x="1869" y="1394"/>
                    <a:pt x="1798" y="1311"/>
                    <a:pt x="1715" y="1311"/>
                  </a:cubicBezTo>
                  <a:lnTo>
                    <a:pt x="345" y="1311"/>
                  </a:lnTo>
                  <a:cubicBezTo>
                    <a:pt x="345" y="1311"/>
                    <a:pt x="322" y="1311"/>
                    <a:pt x="322" y="1299"/>
                  </a:cubicBezTo>
                  <a:lnTo>
                    <a:pt x="322" y="1228"/>
                  </a:lnTo>
                  <a:cubicBezTo>
                    <a:pt x="322" y="1049"/>
                    <a:pt x="441" y="894"/>
                    <a:pt x="619" y="870"/>
                  </a:cubicBezTo>
                  <a:lnTo>
                    <a:pt x="1238" y="763"/>
                  </a:lnTo>
                  <a:cubicBezTo>
                    <a:pt x="1262" y="763"/>
                    <a:pt x="1298" y="751"/>
                    <a:pt x="1322" y="716"/>
                  </a:cubicBezTo>
                  <a:lnTo>
                    <a:pt x="1512" y="525"/>
                  </a:lnTo>
                  <a:cubicBezTo>
                    <a:pt x="1596" y="454"/>
                    <a:pt x="1679" y="418"/>
                    <a:pt x="1774" y="418"/>
                  </a:cubicBezTo>
                  <a:lnTo>
                    <a:pt x="1977" y="418"/>
                  </a:lnTo>
                  <a:cubicBezTo>
                    <a:pt x="1977" y="442"/>
                    <a:pt x="1988" y="454"/>
                    <a:pt x="1988" y="454"/>
                  </a:cubicBezTo>
                  <a:cubicBezTo>
                    <a:pt x="2021" y="503"/>
                    <a:pt x="2082" y="535"/>
                    <a:pt x="2140" y="535"/>
                  </a:cubicBezTo>
                  <a:cubicBezTo>
                    <a:pt x="2166" y="535"/>
                    <a:pt x="2192" y="528"/>
                    <a:pt x="2215" y="513"/>
                  </a:cubicBezTo>
                  <a:cubicBezTo>
                    <a:pt x="2346" y="441"/>
                    <a:pt x="2452" y="416"/>
                    <a:pt x="2535" y="416"/>
                  </a:cubicBezTo>
                  <a:cubicBezTo>
                    <a:pt x="2602" y="416"/>
                    <a:pt x="2654" y="432"/>
                    <a:pt x="2691" y="454"/>
                  </a:cubicBezTo>
                  <a:lnTo>
                    <a:pt x="2346" y="739"/>
                  </a:lnTo>
                  <a:cubicBezTo>
                    <a:pt x="2274" y="799"/>
                    <a:pt x="2274" y="894"/>
                    <a:pt x="2334" y="954"/>
                  </a:cubicBezTo>
                  <a:cubicBezTo>
                    <a:pt x="2369" y="989"/>
                    <a:pt x="2393" y="1001"/>
                    <a:pt x="2441" y="1013"/>
                  </a:cubicBezTo>
                  <a:lnTo>
                    <a:pt x="2441" y="2668"/>
                  </a:lnTo>
                  <a:cubicBezTo>
                    <a:pt x="2441" y="3144"/>
                    <a:pt x="2822" y="3514"/>
                    <a:pt x="3286" y="3514"/>
                  </a:cubicBezTo>
                  <a:lnTo>
                    <a:pt x="3382" y="3514"/>
                  </a:lnTo>
                  <a:cubicBezTo>
                    <a:pt x="3858" y="3514"/>
                    <a:pt x="4191" y="3144"/>
                    <a:pt x="4310" y="2978"/>
                  </a:cubicBezTo>
                  <a:cubicBezTo>
                    <a:pt x="4548" y="2668"/>
                    <a:pt x="4727" y="2204"/>
                    <a:pt x="4906" y="1763"/>
                  </a:cubicBezTo>
                  <a:cubicBezTo>
                    <a:pt x="5084" y="1287"/>
                    <a:pt x="5298" y="739"/>
                    <a:pt x="5525" y="680"/>
                  </a:cubicBezTo>
                  <a:cubicBezTo>
                    <a:pt x="5567" y="667"/>
                    <a:pt x="5603" y="660"/>
                    <a:pt x="5635" y="660"/>
                  </a:cubicBezTo>
                  <a:cubicBezTo>
                    <a:pt x="5745" y="660"/>
                    <a:pt x="5804" y="742"/>
                    <a:pt x="5906" y="918"/>
                  </a:cubicBezTo>
                  <a:cubicBezTo>
                    <a:pt x="6025" y="1108"/>
                    <a:pt x="6179" y="1370"/>
                    <a:pt x="6549" y="1370"/>
                  </a:cubicBezTo>
                  <a:cubicBezTo>
                    <a:pt x="6989" y="1370"/>
                    <a:pt x="7132" y="1120"/>
                    <a:pt x="7251" y="942"/>
                  </a:cubicBezTo>
                  <a:cubicBezTo>
                    <a:pt x="7334" y="775"/>
                    <a:pt x="7382" y="716"/>
                    <a:pt x="7549" y="716"/>
                  </a:cubicBezTo>
                  <a:cubicBezTo>
                    <a:pt x="7799" y="716"/>
                    <a:pt x="7930" y="870"/>
                    <a:pt x="8204" y="1168"/>
                  </a:cubicBezTo>
                  <a:cubicBezTo>
                    <a:pt x="8382" y="1370"/>
                    <a:pt x="8596" y="1609"/>
                    <a:pt x="8930" y="1870"/>
                  </a:cubicBezTo>
                  <a:cubicBezTo>
                    <a:pt x="9466" y="2251"/>
                    <a:pt x="10049" y="2763"/>
                    <a:pt x="10049" y="3692"/>
                  </a:cubicBezTo>
                  <a:lnTo>
                    <a:pt x="10049" y="5561"/>
                  </a:lnTo>
                  <a:cubicBezTo>
                    <a:pt x="10049" y="5716"/>
                    <a:pt x="10085" y="5883"/>
                    <a:pt x="10192" y="6038"/>
                  </a:cubicBezTo>
                  <a:lnTo>
                    <a:pt x="10382" y="6335"/>
                  </a:lnTo>
                  <a:lnTo>
                    <a:pt x="10228" y="8717"/>
                  </a:lnTo>
                  <a:lnTo>
                    <a:pt x="9573" y="8717"/>
                  </a:lnTo>
                  <a:lnTo>
                    <a:pt x="9597" y="8633"/>
                  </a:lnTo>
                  <a:cubicBezTo>
                    <a:pt x="9632" y="8562"/>
                    <a:pt x="9692" y="8514"/>
                    <a:pt x="9775" y="8514"/>
                  </a:cubicBezTo>
                  <a:lnTo>
                    <a:pt x="9870" y="8514"/>
                  </a:lnTo>
                  <a:cubicBezTo>
                    <a:pt x="9954" y="8514"/>
                    <a:pt x="10025" y="8443"/>
                    <a:pt x="10025" y="8359"/>
                  </a:cubicBezTo>
                  <a:lnTo>
                    <a:pt x="10025" y="6812"/>
                  </a:lnTo>
                  <a:cubicBezTo>
                    <a:pt x="10025" y="6776"/>
                    <a:pt x="10025" y="6752"/>
                    <a:pt x="10013" y="6728"/>
                  </a:cubicBezTo>
                  <a:lnTo>
                    <a:pt x="9132" y="5145"/>
                  </a:lnTo>
                  <a:cubicBezTo>
                    <a:pt x="9037" y="4966"/>
                    <a:pt x="8954" y="4752"/>
                    <a:pt x="8918" y="4549"/>
                  </a:cubicBezTo>
                  <a:lnTo>
                    <a:pt x="8704" y="3609"/>
                  </a:lnTo>
                  <a:cubicBezTo>
                    <a:pt x="8694" y="3533"/>
                    <a:pt x="8631" y="3479"/>
                    <a:pt x="8564" y="3479"/>
                  </a:cubicBezTo>
                  <a:cubicBezTo>
                    <a:pt x="8547" y="3479"/>
                    <a:pt x="8530" y="3483"/>
                    <a:pt x="8513" y="3490"/>
                  </a:cubicBezTo>
                  <a:cubicBezTo>
                    <a:pt x="8418" y="3502"/>
                    <a:pt x="8358" y="3597"/>
                    <a:pt x="8394" y="3680"/>
                  </a:cubicBezTo>
                  <a:lnTo>
                    <a:pt x="8465" y="4037"/>
                  </a:lnTo>
                  <a:cubicBezTo>
                    <a:pt x="8358" y="4109"/>
                    <a:pt x="8144" y="4276"/>
                    <a:pt x="7787" y="4430"/>
                  </a:cubicBezTo>
                  <a:cubicBezTo>
                    <a:pt x="7703" y="4454"/>
                    <a:pt x="7668" y="4561"/>
                    <a:pt x="7703" y="4633"/>
                  </a:cubicBezTo>
                  <a:cubicBezTo>
                    <a:pt x="7739" y="4692"/>
                    <a:pt x="7799" y="4728"/>
                    <a:pt x="7858" y="4728"/>
                  </a:cubicBezTo>
                  <a:cubicBezTo>
                    <a:pt x="7870" y="4728"/>
                    <a:pt x="7906" y="4728"/>
                    <a:pt x="7918" y="4704"/>
                  </a:cubicBezTo>
                  <a:lnTo>
                    <a:pt x="8001" y="4668"/>
                  </a:lnTo>
                  <a:cubicBezTo>
                    <a:pt x="8180" y="5097"/>
                    <a:pt x="8525" y="6002"/>
                    <a:pt x="8501" y="6454"/>
                  </a:cubicBezTo>
                  <a:cubicBezTo>
                    <a:pt x="8454" y="7121"/>
                    <a:pt x="8144" y="7919"/>
                    <a:pt x="8037" y="8193"/>
                  </a:cubicBezTo>
                  <a:cubicBezTo>
                    <a:pt x="7823" y="8193"/>
                    <a:pt x="7632" y="8336"/>
                    <a:pt x="7561" y="8538"/>
                  </a:cubicBezTo>
                  <a:lnTo>
                    <a:pt x="7465" y="8812"/>
                  </a:lnTo>
                  <a:cubicBezTo>
                    <a:pt x="7453" y="8859"/>
                    <a:pt x="7453" y="8919"/>
                    <a:pt x="7489" y="8967"/>
                  </a:cubicBezTo>
                  <a:cubicBezTo>
                    <a:pt x="7513" y="9014"/>
                    <a:pt x="7561" y="9038"/>
                    <a:pt x="7620" y="9038"/>
                  </a:cubicBezTo>
                  <a:lnTo>
                    <a:pt x="8477" y="9038"/>
                  </a:lnTo>
                  <a:cubicBezTo>
                    <a:pt x="8537" y="9038"/>
                    <a:pt x="8596" y="8990"/>
                    <a:pt x="8632" y="8931"/>
                  </a:cubicBezTo>
                  <a:lnTo>
                    <a:pt x="9489" y="6871"/>
                  </a:lnTo>
                  <a:cubicBezTo>
                    <a:pt x="9513" y="6847"/>
                    <a:pt x="9513" y="6823"/>
                    <a:pt x="9513" y="6788"/>
                  </a:cubicBezTo>
                  <a:lnTo>
                    <a:pt x="9489" y="6454"/>
                  </a:lnTo>
                  <a:lnTo>
                    <a:pt x="9704" y="6835"/>
                  </a:lnTo>
                  <a:lnTo>
                    <a:pt x="9704" y="8193"/>
                  </a:lnTo>
                  <a:cubicBezTo>
                    <a:pt x="9513" y="8216"/>
                    <a:pt x="9347" y="8336"/>
                    <a:pt x="9287" y="8538"/>
                  </a:cubicBezTo>
                  <a:lnTo>
                    <a:pt x="9192" y="8812"/>
                  </a:lnTo>
                  <a:cubicBezTo>
                    <a:pt x="9180" y="8859"/>
                    <a:pt x="9180" y="8919"/>
                    <a:pt x="9216" y="8967"/>
                  </a:cubicBezTo>
                  <a:cubicBezTo>
                    <a:pt x="9239" y="9014"/>
                    <a:pt x="9287" y="9038"/>
                    <a:pt x="9347" y="9038"/>
                  </a:cubicBezTo>
                  <a:lnTo>
                    <a:pt x="10382" y="9038"/>
                  </a:lnTo>
                  <a:cubicBezTo>
                    <a:pt x="10478" y="9038"/>
                    <a:pt x="10537" y="8978"/>
                    <a:pt x="10549" y="8895"/>
                  </a:cubicBezTo>
                  <a:lnTo>
                    <a:pt x="10728" y="6300"/>
                  </a:lnTo>
                  <a:cubicBezTo>
                    <a:pt x="10728" y="6276"/>
                    <a:pt x="10728" y="6228"/>
                    <a:pt x="10704" y="6192"/>
                  </a:cubicBezTo>
                  <a:lnTo>
                    <a:pt x="10478" y="5859"/>
                  </a:lnTo>
                  <a:cubicBezTo>
                    <a:pt x="10418" y="5764"/>
                    <a:pt x="10382" y="5657"/>
                    <a:pt x="10382" y="5561"/>
                  </a:cubicBezTo>
                  <a:lnTo>
                    <a:pt x="10382" y="3835"/>
                  </a:lnTo>
                  <a:cubicBezTo>
                    <a:pt x="10501" y="3930"/>
                    <a:pt x="10585" y="4085"/>
                    <a:pt x="10585" y="4252"/>
                  </a:cubicBezTo>
                  <a:lnTo>
                    <a:pt x="10585" y="5049"/>
                  </a:lnTo>
                  <a:cubicBezTo>
                    <a:pt x="10585" y="5228"/>
                    <a:pt x="10656" y="5407"/>
                    <a:pt x="10775" y="5526"/>
                  </a:cubicBezTo>
                  <a:lnTo>
                    <a:pt x="10787" y="5538"/>
                  </a:lnTo>
                  <a:cubicBezTo>
                    <a:pt x="10823" y="5573"/>
                    <a:pt x="10859" y="5585"/>
                    <a:pt x="10906" y="5585"/>
                  </a:cubicBezTo>
                  <a:cubicBezTo>
                    <a:pt x="10954" y="5585"/>
                    <a:pt x="11002" y="5573"/>
                    <a:pt x="11025" y="5538"/>
                  </a:cubicBezTo>
                  <a:cubicBezTo>
                    <a:pt x="11025" y="5430"/>
                    <a:pt x="11025" y="5335"/>
                    <a:pt x="10966" y="5264"/>
                  </a:cubicBezTo>
                  <a:lnTo>
                    <a:pt x="10954" y="5252"/>
                  </a:lnTo>
                  <a:cubicBezTo>
                    <a:pt x="10882" y="5168"/>
                    <a:pt x="10847" y="5085"/>
                    <a:pt x="10847" y="4990"/>
                  </a:cubicBezTo>
                  <a:lnTo>
                    <a:pt x="10847" y="4192"/>
                  </a:lnTo>
                  <a:cubicBezTo>
                    <a:pt x="10847" y="3906"/>
                    <a:pt x="10704" y="3644"/>
                    <a:pt x="10478" y="3478"/>
                  </a:cubicBezTo>
                  <a:lnTo>
                    <a:pt x="10323" y="3371"/>
                  </a:lnTo>
                  <a:cubicBezTo>
                    <a:pt x="10240" y="2490"/>
                    <a:pt x="9692" y="1978"/>
                    <a:pt x="9097" y="1537"/>
                  </a:cubicBezTo>
                  <a:cubicBezTo>
                    <a:pt x="8799" y="1323"/>
                    <a:pt x="8585" y="1097"/>
                    <a:pt x="8406" y="882"/>
                  </a:cubicBezTo>
                  <a:cubicBezTo>
                    <a:pt x="8144" y="585"/>
                    <a:pt x="7918" y="335"/>
                    <a:pt x="7513" y="335"/>
                  </a:cubicBezTo>
                  <a:cubicBezTo>
                    <a:pt x="7156" y="335"/>
                    <a:pt x="7037" y="561"/>
                    <a:pt x="6930" y="727"/>
                  </a:cubicBezTo>
                  <a:cubicBezTo>
                    <a:pt x="6846" y="882"/>
                    <a:pt x="6787" y="989"/>
                    <a:pt x="6537" y="989"/>
                  </a:cubicBezTo>
                  <a:cubicBezTo>
                    <a:pt x="6358" y="989"/>
                    <a:pt x="6275" y="870"/>
                    <a:pt x="6156" y="680"/>
                  </a:cubicBezTo>
                  <a:cubicBezTo>
                    <a:pt x="6047" y="492"/>
                    <a:pt x="5905" y="255"/>
                    <a:pt x="5608" y="255"/>
                  </a:cubicBezTo>
                  <a:cubicBezTo>
                    <a:pt x="5547" y="255"/>
                    <a:pt x="5480" y="265"/>
                    <a:pt x="5406" y="287"/>
                  </a:cubicBezTo>
                  <a:cubicBezTo>
                    <a:pt x="5025" y="394"/>
                    <a:pt x="4822" y="942"/>
                    <a:pt x="4584" y="1573"/>
                  </a:cubicBezTo>
                  <a:cubicBezTo>
                    <a:pt x="4417" y="1990"/>
                    <a:pt x="4251" y="2430"/>
                    <a:pt x="4048" y="2704"/>
                  </a:cubicBezTo>
                  <a:cubicBezTo>
                    <a:pt x="3977" y="2787"/>
                    <a:pt x="3703" y="3121"/>
                    <a:pt x="3358" y="3121"/>
                  </a:cubicBezTo>
                  <a:lnTo>
                    <a:pt x="3274" y="3121"/>
                  </a:lnTo>
                  <a:cubicBezTo>
                    <a:pt x="2977" y="3121"/>
                    <a:pt x="2739" y="2882"/>
                    <a:pt x="2739" y="2585"/>
                  </a:cubicBezTo>
                  <a:lnTo>
                    <a:pt x="2739" y="739"/>
                  </a:lnTo>
                  <a:lnTo>
                    <a:pt x="3024" y="501"/>
                  </a:lnTo>
                  <a:cubicBezTo>
                    <a:pt x="3084" y="454"/>
                    <a:pt x="3096" y="346"/>
                    <a:pt x="3048" y="287"/>
                  </a:cubicBezTo>
                  <a:cubicBezTo>
                    <a:pt x="3048" y="287"/>
                    <a:pt x="2857" y="0"/>
                    <a:pt x="250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57" name="Google Shape;11946;p81">
            <a:extLst>
              <a:ext uri="{FF2B5EF4-FFF2-40B4-BE49-F238E27FC236}">
                <a16:creationId xmlns:a16="http://schemas.microsoft.com/office/drawing/2014/main" id="{1A3B8782-9CA5-F66A-DF56-E59AB3890AD8}"/>
              </a:ext>
            </a:extLst>
          </p:cNvPr>
          <p:cNvGrpSpPr/>
          <p:nvPr/>
        </p:nvGrpSpPr>
        <p:grpSpPr>
          <a:xfrm>
            <a:off x="9691148" y="4903152"/>
            <a:ext cx="709504" cy="563968"/>
            <a:chOff x="4697389" y="2036338"/>
            <a:chExt cx="354752" cy="281984"/>
          </a:xfrm>
          <a:solidFill>
            <a:srgbClr val="00B050"/>
          </a:solidFill>
        </p:grpSpPr>
        <p:sp>
          <p:nvSpPr>
            <p:cNvPr id="258" name="Google Shape;11947;p81">
              <a:extLst>
                <a:ext uri="{FF2B5EF4-FFF2-40B4-BE49-F238E27FC236}">
                  <a16:creationId xmlns:a16="http://schemas.microsoft.com/office/drawing/2014/main" id="{4E65145E-04A4-05F9-E36F-3E05A58DF2A8}"/>
                </a:ext>
              </a:extLst>
            </p:cNvPr>
            <p:cNvSpPr/>
            <p:nvPr/>
          </p:nvSpPr>
          <p:spPr>
            <a:xfrm>
              <a:off x="4697389" y="2036338"/>
              <a:ext cx="354752" cy="281984"/>
            </a:xfrm>
            <a:custGeom>
              <a:avLst/>
              <a:gdLst/>
              <a:ahLst/>
              <a:cxnLst/>
              <a:rect l="l" t="t" r="r" b="b"/>
              <a:pathLst>
                <a:path w="11086" h="8812" extrusionOk="0">
                  <a:moveTo>
                    <a:pt x="1322" y="822"/>
                  </a:moveTo>
                  <a:cubicBezTo>
                    <a:pt x="1596" y="1203"/>
                    <a:pt x="2025" y="1417"/>
                    <a:pt x="2394" y="1489"/>
                  </a:cubicBezTo>
                  <a:cubicBezTo>
                    <a:pt x="2334" y="1656"/>
                    <a:pt x="2215" y="1751"/>
                    <a:pt x="2156" y="1810"/>
                  </a:cubicBezTo>
                  <a:cubicBezTo>
                    <a:pt x="1834" y="1715"/>
                    <a:pt x="1596" y="1536"/>
                    <a:pt x="1453" y="1275"/>
                  </a:cubicBezTo>
                  <a:cubicBezTo>
                    <a:pt x="1370" y="1132"/>
                    <a:pt x="1322" y="965"/>
                    <a:pt x="1322" y="822"/>
                  </a:cubicBezTo>
                  <a:close/>
                  <a:moveTo>
                    <a:pt x="2703" y="1513"/>
                  </a:moveTo>
                  <a:cubicBezTo>
                    <a:pt x="3191" y="1513"/>
                    <a:pt x="3465" y="1584"/>
                    <a:pt x="3584" y="1644"/>
                  </a:cubicBezTo>
                  <a:cubicBezTo>
                    <a:pt x="3358" y="2001"/>
                    <a:pt x="2894" y="2025"/>
                    <a:pt x="2870" y="2025"/>
                  </a:cubicBezTo>
                  <a:cubicBezTo>
                    <a:pt x="2775" y="2025"/>
                    <a:pt x="2703" y="2096"/>
                    <a:pt x="2703" y="2179"/>
                  </a:cubicBezTo>
                  <a:cubicBezTo>
                    <a:pt x="2703" y="2275"/>
                    <a:pt x="2775" y="2346"/>
                    <a:pt x="2870" y="2346"/>
                  </a:cubicBezTo>
                  <a:cubicBezTo>
                    <a:pt x="2930" y="2346"/>
                    <a:pt x="3465" y="2334"/>
                    <a:pt x="3787" y="1929"/>
                  </a:cubicBezTo>
                  <a:cubicBezTo>
                    <a:pt x="4407" y="2054"/>
                    <a:pt x="4966" y="2098"/>
                    <a:pt x="5472" y="2098"/>
                  </a:cubicBezTo>
                  <a:cubicBezTo>
                    <a:pt x="6171" y="2098"/>
                    <a:pt x="6769" y="2015"/>
                    <a:pt x="7287" y="1953"/>
                  </a:cubicBezTo>
                  <a:cubicBezTo>
                    <a:pt x="7708" y="1896"/>
                    <a:pt x="8072" y="1843"/>
                    <a:pt x="8405" y="1843"/>
                  </a:cubicBezTo>
                  <a:cubicBezTo>
                    <a:pt x="8628" y="1843"/>
                    <a:pt x="8837" y="1867"/>
                    <a:pt x="9037" y="1929"/>
                  </a:cubicBezTo>
                  <a:cubicBezTo>
                    <a:pt x="9788" y="2179"/>
                    <a:pt x="10014" y="3108"/>
                    <a:pt x="10014" y="3334"/>
                  </a:cubicBezTo>
                  <a:cubicBezTo>
                    <a:pt x="10061" y="3739"/>
                    <a:pt x="9966" y="3953"/>
                    <a:pt x="9871" y="4192"/>
                  </a:cubicBezTo>
                  <a:cubicBezTo>
                    <a:pt x="9776" y="4406"/>
                    <a:pt x="9692" y="4608"/>
                    <a:pt x="9692" y="4930"/>
                  </a:cubicBezTo>
                  <a:cubicBezTo>
                    <a:pt x="9692" y="5561"/>
                    <a:pt x="9966" y="6251"/>
                    <a:pt x="10026" y="6418"/>
                  </a:cubicBezTo>
                  <a:lnTo>
                    <a:pt x="10026" y="7644"/>
                  </a:lnTo>
                  <a:cubicBezTo>
                    <a:pt x="10026" y="7740"/>
                    <a:pt x="10014" y="7847"/>
                    <a:pt x="9966" y="7930"/>
                  </a:cubicBezTo>
                  <a:lnTo>
                    <a:pt x="9728" y="8466"/>
                  </a:lnTo>
                  <a:lnTo>
                    <a:pt x="9037" y="8466"/>
                  </a:lnTo>
                  <a:lnTo>
                    <a:pt x="9073" y="8323"/>
                  </a:lnTo>
                  <a:cubicBezTo>
                    <a:pt x="9085" y="8263"/>
                    <a:pt x="9133" y="8216"/>
                    <a:pt x="9192" y="8204"/>
                  </a:cubicBezTo>
                  <a:lnTo>
                    <a:pt x="9609" y="8049"/>
                  </a:lnTo>
                  <a:cubicBezTo>
                    <a:pt x="9668" y="8025"/>
                    <a:pt x="9716" y="7954"/>
                    <a:pt x="9716" y="7906"/>
                  </a:cubicBezTo>
                  <a:lnTo>
                    <a:pt x="9716" y="6906"/>
                  </a:lnTo>
                  <a:cubicBezTo>
                    <a:pt x="9716" y="6870"/>
                    <a:pt x="9716" y="6859"/>
                    <a:pt x="9704" y="6835"/>
                  </a:cubicBezTo>
                  <a:lnTo>
                    <a:pt x="8585" y="4715"/>
                  </a:lnTo>
                  <a:cubicBezTo>
                    <a:pt x="8550" y="4663"/>
                    <a:pt x="8496" y="4630"/>
                    <a:pt x="8432" y="4630"/>
                  </a:cubicBezTo>
                  <a:cubicBezTo>
                    <a:pt x="8409" y="4630"/>
                    <a:pt x="8384" y="4634"/>
                    <a:pt x="8359" y="4644"/>
                  </a:cubicBezTo>
                  <a:cubicBezTo>
                    <a:pt x="8287" y="4692"/>
                    <a:pt x="8252" y="4775"/>
                    <a:pt x="8287" y="4870"/>
                  </a:cubicBezTo>
                  <a:lnTo>
                    <a:pt x="8621" y="5489"/>
                  </a:lnTo>
                  <a:cubicBezTo>
                    <a:pt x="7990" y="5787"/>
                    <a:pt x="7323" y="5978"/>
                    <a:pt x="6680" y="6037"/>
                  </a:cubicBezTo>
                  <a:cubicBezTo>
                    <a:pt x="6482" y="6061"/>
                    <a:pt x="6287" y="6073"/>
                    <a:pt x="6097" y="6073"/>
                  </a:cubicBezTo>
                  <a:cubicBezTo>
                    <a:pt x="5635" y="6073"/>
                    <a:pt x="5202" y="6002"/>
                    <a:pt x="4823" y="5858"/>
                  </a:cubicBezTo>
                  <a:lnTo>
                    <a:pt x="4894" y="5442"/>
                  </a:lnTo>
                  <a:cubicBezTo>
                    <a:pt x="4906" y="5358"/>
                    <a:pt x="4846" y="5263"/>
                    <a:pt x="4763" y="5251"/>
                  </a:cubicBezTo>
                  <a:cubicBezTo>
                    <a:pt x="4755" y="5250"/>
                    <a:pt x="4747" y="5250"/>
                    <a:pt x="4739" y="5250"/>
                  </a:cubicBezTo>
                  <a:cubicBezTo>
                    <a:pt x="4654" y="5250"/>
                    <a:pt x="4583" y="5306"/>
                    <a:pt x="4573" y="5382"/>
                  </a:cubicBezTo>
                  <a:lnTo>
                    <a:pt x="4120" y="7954"/>
                  </a:lnTo>
                  <a:cubicBezTo>
                    <a:pt x="4108" y="8002"/>
                    <a:pt x="4096" y="8061"/>
                    <a:pt x="4061" y="8109"/>
                  </a:cubicBezTo>
                  <a:lnTo>
                    <a:pt x="3823" y="8454"/>
                  </a:lnTo>
                  <a:lnTo>
                    <a:pt x="3096" y="8454"/>
                  </a:lnTo>
                  <a:lnTo>
                    <a:pt x="3144" y="8335"/>
                  </a:lnTo>
                  <a:cubicBezTo>
                    <a:pt x="3156" y="8275"/>
                    <a:pt x="3215" y="8228"/>
                    <a:pt x="3275" y="8216"/>
                  </a:cubicBezTo>
                  <a:lnTo>
                    <a:pt x="3775" y="8073"/>
                  </a:lnTo>
                  <a:cubicBezTo>
                    <a:pt x="3858" y="8061"/>
                    <a:pt x="3894" y="7990"/>
                    <a:pt x="3894" y="7918"/>
                  </a:cubicBezTo>
                  <a:lnTo>
                    <a:pt x="3882" y="5656"/>
                  </a:lnTo>
                  <a:cubicBezTo>
                    <a:pt x="3882" y="5597"/>
                    <a:pt x="3846" y="5549"/>
                    <a:pt x="3811" y="5525"/>
                  </a:cubicBezTo>
                  <a:cubicBezTo>
                    <a:pt x="3787" y="5525"/>
                    <a:pt x="2810" y="4930"/>
                    <a:pt x="2096" y="3953"/>
                  </a:cubicBezTo>
                  <a:cubicBezTo>
                    <a:pt x="2382" y="3870"/>
                    <a:pt x="2584" y="3739"/>
                    <a:pt x="2727" y="3584"/>
                  </a:cubicBezTo>
                  <a:cubicBezTo>
                    <a:pt x="2882" y="3382"/>
                    <a:pt x="2858" y="3191"/>
                    <a:pt x="2846" y="3180"/>
                  </a:cubicBezTo>
                  <a:cubicBezTo>
                    <a:pt x="2826" y="3109"/>
                    <a:pt x="2763" y="3055"/>
                    <a:pt x="2686" y="3055"/>
                  </a:cubicBezTo>
                  <a:cubicBezTo>
                    <a:pt x="2672" y="3055"/>
                    <a:pt x="2658" y="3057"/>
                    <a:pt x="2644" y="3060"/>
                  </a:cubicBezTo>
                  <a:cubicBezTo>
                    <a:pt x="2560" y="3084"/>
                    <a:pt x="2501" y="3168"/>
                    <a:pt x="2525" y="3263"/>
                  </a:cubicBezTo>
                  <a:cubicBezTo>
                    <a:pt x="2525" y="3263"/>
                    <a:pt x="2525" y="3311"/>
                    <a:pt x="2465" y="3394"/>
                  </a:cubicBezTo>
                  <a:cubicBezTo>
                    <a:pt x="2334" y="3561"/>
                    <a:pt x="1929" y="3822"/>
                    <a:pt x="608" y="3858"/>
                  </a:cubicBezTo>
                  <a:cubicBezTo>
                    <a:pt x="524" y="3858"/>
                    <a:pt x="441" y="3799"/>
                    <a:pt x="429" y="3715"/>
                  </a:cubicBezTo>
                  <a:lnTo>
                    <a:pt x="358" y="3418"/>
                  </a:lnTo>
                  <a:cubicBezTo>
                    <a:pt x="346" y="3358"/>
                    <a:pt x="358" y="3299"/>
                    <a:pt x="405" y="3239"/>
                  </a:cubicBezTo>
                  <a:lnTo>
                    <a:pt x="1632" y="1929"/>
                  </a:lnTo>
                  <a:cubicBezTo>
                    <a:pt x="1787" y="2025"/>
                    <a:pt x="1953" y="2096"/>
                    <a:pt x="2120" y="2144"/>
                  </a:cubicBezTo>
                  <a:cubicBezTo>
                    <a:pt x="2133" y="2147"/>
                    <a:pt x="2145" y="2148"/>
                    <a:pt x="2158" y="2148"/>
                  </a:cubicBezTo>
                  <a:cubicBezTo>
                    <a:pt x="2191" y="2148"/>
                    <a:pt x="2222" y="2137"/>
                    <a:pt x="2239" y="2120"/>
                  </a:cubicBezTo>
                  <a:cubicBezTo>
                    <a:pt x="2263" y="2108"/>
                    <a:pt x="2584" y="1929"/>
                    <a:pt x="2703" y="1513"/>
                  </a:cubicBezTo>
                  <a:close/>
                  <a:moveTo>
                    <a:pt x="1239" y="1"/>
                  </a:moveTo>
                  <a:cubicBezTo>
                    <a:pt x="1156" y="1"/>
                    <a:pt x="1084" y="48"/>
                    <a:pt x="1072" y="108"/>
                  </a:cubicBezTo>
                  <a:cubicBezTo>
                    <a:pt x="1060" y="132"/>
                    <a:pt x="834" y="822"/>
                    <a:pt x="1156" y="1417"/>
                  </a:cubicBezTo>
                  <a:cubicBezTo>
                    <a:pt x="1215" y="1536"/>
                    <a:pt x="1298" y="1620"/>
                    <a:pt x="1382" y="1715"/>
                  </a:cubicBezTo>
                  <a:lnTo>
                    <a:pt x="167" y="3001"/>
                  </a:lnTo>
                  <a:cubicBezTo>
                    <a:pt x="48" y="3144"/>
                    <a:pt x="1" y="3322"/>
                    <a:pt x="48" y="3477"/>
                  </a:cubicBezTo>
                  <a:lnTo>
                    <a:pt x="120" y="3775"/>
                  </a:lnTo>
                  <a:cubicBezTo>
                    <a:pt x="179" y="4001"/>
                    <a:pt x="370" y="4156"/>
                    <a:pt x="608" y="4156"/>
                  </a:cubicBezTo>
                  <a:lnTo>
                    <a:pt x="620" y="4156"/>
                  </a:lnTo>
                  <a:cubicBezTo>
                    <a:pt x="1072" y="4132"/>
                    <a:pt x="1453" y="4108"/>
                    <a:pt x="1787" y="4049"/>
                  </a:cubicBezTo>
                  <a:cubicBezTo>
                    <a:pt x="2441" y="4989"/>
                    <a:pt x="3322" y="5585"/>
                    <a:pt x="3584" y="5739"/>
                  </a:cubicBezTo>
                  <a:lnTo>
                    <a:pt x="3596" y="7799"/>
                  </a:lnTo>
                  <a:lnTo>
                    <a:pt x="3215" y="7882"/>
                  </a:lnTo>
                  <a:cubicBezTo>
                    <a:pt x="3049" y="7930"/>
                    <a:pt x="2918" y="8049"/>
                    <a:pt x="2858" y="8216"/>
                  </a:cubicBezTo>
                  <a:lnTo>
                    <a:pt x="2739" y="8561"/>
                  </a:lnTo>
                  <a:cubicBezTo>
                    <a:pt x="2727" y="8597"/>
                    <a:pt x="2727" y="8656"/>
                    <a:pt x="2751" y="8704"/>
                  </a:cubicBezTo>
                  <a:cubicBezTo>
                    <a:pt x="2787" y="8752"/>
                    <a:pt x="2822" y="8775"/>
                    <a:pt x="2882" y="8775"/>
                  </a:cubicBezTo>
                  <a:lnTo>
                    <a:pt x="3930" y="8775"/>
                  </a:lnTo>
                  <a:cubicBezTo>
                    <a:pt x="3989" y="8775"/>
                    <a:pt x="4037" y="8752"/>
                    <a:pt x="4061" y="8704"/>
                  </a:cubicBezTo>
                  <a:lnTo>
                    <a:pt x="4346" y="8287"/>
                  </a:lnTo>
                  <a:cubicBezTo>
                    <a:pt x="4406" y="8204"/>
                    <a:pt x="4430" y="8109"/>
                    <a:pt x="4454" y="8025"/>
                  </a:cubicBezTo>
                  <a:lnTo>
                    <a:pt x="4763" y="6180"/>
                  </a:lnTo>
                  <a:cubicBezTo>
                    <a:pt x="5192" y="6323"/>
                    <a:pt x="5656" y="6394"/>
                    <a:pt x="6144" y="6394"/>
                  </a:cubicBezTo>
                  <a:cubicBezTo>
                    <a:pt x="6990" y="6394"/>
                    <a:pt x="7906" y="6192"/>
                    <a:pt x="8764" y="5775"/>
                  </a:cubicBezTo>
                  <a:lnTo>
                    <a:pt x="9395" y="6954"/>
                  </a:lnTo>
                  <a:lnTo>
                    <a:pt x="9395" y="7799"/>
                  </a:lnTo>
                  <a:lnTo>
                    <a:pt x="9073" y="7918"/>
                  </a:lnTo>
                  <a:cubicBezTo>
                    <a:pt x="8930" y="7966"/>
                    <a:pt x="8811" y="8085"/>
                    <a:pt x="8764" y="8228"/>
                  </a:cubicBezTo>
                  <a:lnTo>
                    <a:pt x="8645" y="8585"/>
                  </a:lnTo>
                  <a:cubicBezTo>
                    <a:pt x="8633" y="8633"/>
                    <a:pt x="8633" y="8692"/>
                    <a:pt x="8656" y="8740"/>
                  </a:cubicBezTo>
                  <a:cubicBezTo>
                    <a:pt x="8692" y="8775"/>
                    <a:pt x="8740" y="8811"/>
                    <a:pt x="8799" y="8811"/>
                  </a:cubicBezTo>
                  <a:lnTo>
                    <a:pt x="9835" y="8811"/>
                  </a:lnTo>
                  <a:cubicBezTo>
                    <a:pt x="9895" y="8811"/>
                    <a:pt x="9954" y="8764"/>
                    <a:pt x="9990" y="8704"/>
                  </a:cubicBezTo>
                  <a:lnTo>
                    <a:pt x="10252" y="8061"/>
                  </a:lnTo>
                  <a:cubicBezTo>
                    <a:pt x="10311" y="7930"/>
                    <a:pt x="10347" y="7799"/>
                    <a:pt x="10347" y="7668"/>
                  </a:cubicBezTo>
                  <a:lnTo>
                    <a:pt x="10347" y="6394"/>
                  </a:lnTo>
                  <a:cubicBezTo>
                    <a:pt x="10347" y="6370"/>
                    <a:pt x="10347" y="6359"/>
                    <a:pt x="10323" y="6335"/>
                  </a:cubicBezTo>
                  <a:cubicBezTo>
                    <a:pt x="10323" y="6335"/>
                    <a:pt x="10002" y="5597"/>
                    <a:pt x="10002" y="4954"/>
                  </a:cubicBezTo>
                  <a:cubicBezTo>
                    <a:pt x="10002" y="4704"/>
                    <a:pt x="10073" y="4537"/>
                    <a:pt x="10145" y="4346"/>
                  </a:cubicBezTo>
                  <a:cubicBezTo>
                    <a:pt x="10252" y="4096"/>
                    <a:pt x="10371" y="3811"/>
                    <a:pt x="10347" y="3322"/>
                  </a:cubicBezTo>
                  <a:cubicBezTo>
                    <a:pt x="10323" y="3096"/>
                    <a:pt x="10240" y="2739"/>
                    <a:pt x="10026" y="2394"/>
                  </a:cubicBezTo>
                  <a:lnTo>
                    <a:pt x="10026" y="2394"/>
                  </a:lnTo>
                  <a:cubicBezTo>
                    <a:pt x="10109" y="2441"/>
                    <a:pt x="10192" y="2501"/>
                    <a:pt x="10264" y="2584"/>
                  </a:cubicBezTo>
                  <a:cubicBezTo>
                    <a:pt x="10645" y="2989"/>
                    <a:pt x="10716" y="3656"/>
                    <a:pt x="10466" y="4394"/>
                  </a:cubicBezTo>
                  <a:cubicBezTo>
                    <a:pt x="10133" y="5346"/>
                    <a:pt x="10716" y="6132"/>
                    <a:pt x="10740" y="6156"/>
                  </a:cubicBezTo>
                  <a:cubicBezTo>
                    <a:pt x="10776" y="6204"/>
                    <a:pt x="10823" y="6216"/>
                    <a:pt x="10883" y="6216"/>
                  </a:cubicBezTo>
                  <a:cubicBezTo>
                    <a:pt x="10907" y="6216"/>
                    <a:pt x="10954" y="6204"/>
                    <a:pt x="10978" y="6192"/>
                  </a:cubicBezTo>
                  <a:cubicBezTo>
                    <a:pt x="11062" y="6120"/>
                    <a:pt x="11073" y="6013"/>
                    <a:pt x="11026" y="5942"/>
                  </a:cubicBezTo>
                  <a:cubicBezTo>
                    <a:pt x="11026" y="5942"/>
                    <a:pt x="10526" y="5263"/>
                    <a:pt x="10788" y="4465"/>
                  </a:cubicBezTo>
                  <a:cubicBezTo>
                    <a:pt x="11085" y="3620"/>
                    <a:pt x="10978" y="2846"/>
                    <a:pt x="10538" y="2334"/>
                  </a:cubicBezTo>
                  <a:cubicBezTo>
                    <a:pt x="10322" y="2108"/>
                    <a:pt x="10058" y="1960"/>
                    <a:pt x="9825" y="1960"/>
                  </a:cubicBezTo>
                  <a:cubicBezTo>
                    <a:pt x="9800" y="1960"/>
                    <a:pt x="9776" y="1962"/>
                    <a:pt x="9752" y="1965"/>
                  </a:cubicBezTo>
                  <a:cubicBezTo>
                    <a:pt x="9585" y="1810"/>
                    <a:pt x="9395" y="1679"/>
                    <a:pt x="9157" y="1608"/>
                  </a:cubicBezTo>
                  <a:cubicBezTo>
                    <a:pt x="8917" y="1531"/>
                    <a:pt x="8666" y="1503"/>
                    <a:pt x="8402" y="1503"/>
                  </a:cubicBezTo>
                  <a:cubicBezTo>
                    <a:pt x="8051" y="1503"/>
                    <a:pt x="7677" y="1553"/>
                    <a:pt x="7275" y="1608"/>
                  </a:cubicBezTo>
                  <a:cubicBezTo>
                    <a:pt x="6773" y="1678"/>
                    <a:pt x="6202" y="1756"/>
                    <a:pt x="5537" y="1756"/>
                  </a:cubicBezTo>
                  <a:cubicBezTo>
                    <a:pt x="5067" y="1756"/>
                    <a:pt x="4550" y="1716"/>
                    <a:pt x="3977" y="1608"/>
                  </a:cubicBezTo>
                  <a:cubicBezTo>
                    <a:pt x="3989" y="1548"/>
                    <a:pt x="3977" y="1489"/>
                    <a:pt x="3930" y="1453"/>
                  </a:cubicBezTo>
                  <a:cubicBezTo>
                    <a:pt x="3882" y="1417"/>
                    <a:pt x="3620" y="1191"/>
                    <a:pt x="2703" y="1191"/>
                  </a:cubicBezTo>
                  <a:cubicBezTo>
                    <a:pt x="2251" y="1191"/>
                    <a:pt x="1501" y="905"/>
                    <a:pt x="1382" y="132"/>
                  </a:cubicBezTo>
                  <a:cubicBezTo>
                    <a:pt x="1370" y="60"/>
                    <a:pt x="1310" y="1"/>
                    <a:pt x="123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59" name="Google Shape;11948;p81">
              <a:extLst>
                <a:ext uri="{FF2B5EF4-FFF2-40B4-BE49-F238E27FC236}">
                  <a16:creationId xmlns:a16="http://schemas.microsoft.com/office/drawing/2014/main" id="{F3D13C0F-CBB8-7008-83E0-2EAD1411B381}"/>
                </a:ext>
              </a:extLst>
            </p:cNvPr>
            <p:cNvSpPr/>
            <p:nvPr/>
          </p:nvSpPr>
          <p:spPr>
            <a:xfrm>
              <a:off x="4747693" y="2113682"/>
              <a:ext cx="10688" cy="10688"/>
            </a:xfrm>
            <a:custGeom>
              <a:avLst/>
              <a:gdLst/>
              <a:ahLst/>
              <a:cxnLst/>
              <a:rect l="l" t="t" r="r" b="b"/>
              <a:pathLst>
                <a:path w="334" h="334" extrusionOk="0">
                  <a:moveTo>
                    <a:pt x="167" y="1"/>
                  </a:moveTo>
                  <a:cubicBezTo>
                    <a:pt x="72" y="1"/>
                    <a:pt x="0" y="84"/>
                    <a:pt x="0" y="167"/>
                  </a:cubicBezTo>
                  <a:cubicBezTo>
                    <a:pt x="0" y="262"/>
                    <a:pt x="72" y="334"/>
                    <a:pt x="167" y="334"/>
                  </a:cubicBezTo>
                  <a:cubicBezTo>
                    <a:pt x="262" y="334"/>
                    <a:pt x="334" y="262"/>
                    <a:pt x="334" y="167"/>
                  </a:cubicBezTo>
                  <a:cubicBezTo>
                    <a:pt x="334" y="84"/>
                    <a:pt x="262" y="1"/>
                    <a:pt x="16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60" name="Google Shape;11949;p81">
            <a:extLst>
              <a:ext uri="{FF2B5EF4-FFF2-40B4-BE49-F238E27FC236}">
                <a16:creationId xmlns:a16="http://schemas.microsoft.com/office/drawing/2014/main" id="{7F9F9518-A473-C449-1B25-3C0A5185D520}"/>
              </a:ext>
            </a:extLst>
          </p:cNvPr>
          <p:cNvGrpSpPr/>
          <p:nvPr/>
        </p:nvGrpSpPr>
        <p:grpSpPr>
          <a:xfrm>
            <a:off x="3104396" y="5679984"/>
            <a:ext cx="707200" cy="709888"/>
            <a:chOff x="1404013" y="2424754"/>
            <a:chExt cx="353600" cy="354944"/>
          </a:xfrm>
          <a:solidFill>
            <a:srgbClr val="00B050"/>
          </a:solidFill>
        </p:grpSpPr>
        <p:sp>
          <p:nvSpPr>
            <p:cNvPr id="261" name="Google Shape;11950;p81">
              <a:extLst>
                <a:ext uri="{FF2B5EF4-FFF2-40B4-BE49-F238E27FC236}">
                  <a16:creationId xmlns:a16="http://schemas.microsoft.com/office/drawing/2014/main" id="{4E992D17-9054-BE2A-6DFA-71F0F0D43E46}"/>
                </a:ext>
              </a:extLst>
            </p:cNvPr>
            <p:cNvSpPr/>
            <p:nvPr/>
          </p:nvSpPr>
          <p:spPr>
            <a:xfrm>
              <a:off x="1404013" y="2424754"/>
              <a:ext cx="353600" cy="354944"/>
            </a:xfrm>
            <a:custGeom>
              <a:avLst/>
              <a:gdLst/>
              <a:ahLst/>
              <a:cxnLst/>
              <a:rect l="l" t="t" r="r" b="b"/>
              <a:pathLst>
                <a:path w="11050" h="11092" extrusionOk="0">
                  <a:moveTo>
                    <a:pt x="5514" y="316"/>
                  </a:moveTo>
                  <a:cubicBezTo>
                    <a:pt x="6061" y="316"/>
                    <a:pt x="6597" y="412"/>
                    <a:pt x="7121" y="567"/>
                  </a:cubicBezTo>
                  <a:cubicBezTo>
                    <a:pt x="7038" y="602"/>
                    <a:pt x="6978" y="614"/>
                    <a:pt x="6907" y="650"/>
                  </a:cubicBezTo>
                  <a:cubicBezTo>
                    <a:pt x="6299" y="900"/>
                    <a:pt x="5835" y="1329"/>
                    <a:pt x="5514" y="1936"/>
                  </a:cubicBezTo>
                  <a:cubicBezTo>
                    <a:pt x="5180" y="1317"/>
                    <a:pt x="4716" y="900"/>
                    <a:pt x="4109" y="650"/>
                  </a:cubicBezTo>
                  <a:cubicBezTo>
                    <a:pt x="4037" y="614"/>
                    <a:pt x="3978" y="590"/>
                    <a:pt x="3906" y="567"/>
                  </a:cubicBezTo>
                  <a:cubicBezTo>
                    <a:pt x="4418" y="412"/>
                    <a:pt x="4954" y="316"/>
                    <a:pt x="5514" y="316"/>
                  </a:cubicBezTo>
                  <a:close/>
                  <a:moveTo>
                    <a:pt x="3263" y="2043"/>
                  </a:moveTo>
                  <a:cubicBezTo>
                    <a:pt x="4121" y="2043"/>
                    <a:pt x="4835" y="2745"/>
                    <a:pt x="4835" y="3626"/>
                  </a:cubicBezTo>
                  <a:cubicBezTo>
                    <a:pt x="4835" y="4484"/>
                    <a:pt x="4144" y="5198"/>
                    <a:pt x="3263" y="5198"/>
                  </a:cubicBezTo>
                  <a:cubicBezTo>
                    <a:pt x="2382" y="5198"/>
                    <a:pt x="1680" y="4496"/>
                    <a:pt x="1680" y="3626"/>
                  </a:cubicBezTo>
                  <a:cubicBezTo>
                    <a:pt x="1680" y="2757"/>
                    <a:pt x="2394" y="2043"/>
                    <a:pt x="3263" y="2043"/>
                  </a:cubicBezTo>
                  <a:close/>
                  <a:moveTo>
                    <a:pt x="692" y="424"/>
                  </a:moveTo>
                  <a:lnTo>
                    <a:pt x="692" y="424"/>
                  </a:lnTo>
                  <a:cubicBezTo>
                    <a:pt x="1120" y="567"/>
                    <a:pt x="1620" y="602"/>
                    <a:pt x="2144" y="626"/>
                  </a:cubicBezTo>
                  <a:cubicBezTo>
                    <a:pt x="3394" y="721"/>
                    <a:pt x="4704" y="793"/>
                    <a:pt x="5359" y="2388"/>
                  </a:cubicBezTo>
                  <a:cubicBezTo>
                    <a:pt x="5395" y="2448"/>
                    <a:pt x="5454" y="2495"/>
                    <a:pt x="5514" y="2495"/>
                  </a:cubicBezTo>
                  <a:cubicBezTo>
                    <a:pt x="5525" y="2495"/>
                    <a:pt x="5549" y="2495"/>
                    <a:pt x="5573" y="2472"/>
                  </a:cubicBezTo>
                  <a:cubicBezTo>
                    <a:pt x="5609" y="2460"/>
                    <a:pt x="5645" y="2436"/>
                    <a:pt x="5656" y="2388"/>
                  </a:cubicBezTo>
                  <a:cubicBezTo>
                    <a:pt x="6311" y="793"/>
                    <a:pt x="7609" y="697"/>
                    <a:pt x="8871" y="626"/>
                  </a:cubicBezTo>
                  <a:cubicBezTo>
                    <a:pt x="9395" y="602"/>
                    <a:pt x="9895" y="555"/>
                    <a:pt x="10336" y="424"/>
                  </a:cubicBezTo>
                  <a:lnTo>
                    <a:pt x="10336" y="424"/>
                  </a:lnTo>
                  <a:cubicBezTo>
                    <a:pt x="10288" y="567"/>
                    <a:pt x="10217" y="745"/>
                    <a:pt x="10050" y="948"/>
                  </a:cubicBezTo>
                  <a:cubicBezTo>
                    <a:pt x="9621" y="1459"/>
                    <a:pt x="8824" y="1733"/>
                    <a:pt x="7752" y="1733"/>
                  </a:cubicBezTo>
                  <a:cubicBezTo>
                    <a:pt x="6716" y="1733"/>
                    <a:pt x="5871" y="2579"/>
                    <a:pt x="5871" y="3626"/>
                  </a:cubicBezTo>
                  <a:cubicBezTo>
                    <a:pt x="5871" y="4662"/>
                    <a:pt x="6716" y="5508"/>
                    <a:pt x="7752" y="5508"/>
                  </a:cubicBezTo>
                  <a:cubicBezTo>
                    <a:pt x="8800" y="5508"/>
                    <a:pt x="9645" y="4662"/>
                    <a:pt x="9645" y="3626"/>
                  </a:cubicBezTo>
                  <a:cubicBezTo>
                    <a:pt x="9645" y="3341"/>
                    <a:pt x="9586" y="3055"/>
                    <a:pt x="9455" y="2781"/>
                  </a:cubicBezTo>
                  <a:cubicBezTo>
                    <a:pt x="9420" y="2730"/>
                    <a:pt x="9367" y="2690"/>
                    <a:pt x="9305" y="2690"/>
                  </a:cubicBezTo>
                  <a:cubicBezTo>
                    <a:pt x="9281" y="2690"/>
                    <a:pt x="9255" y="2696"/>
                    <a:pt x="9228" y="2710"/>
                  </a:cubicBezTo>
                  <a:cubicBezTo>
                    <a:pt x="9157" y="2757"/>
                    <a:pt x="9109" y="2841"/>
                    <a:pt x="9157" y="2936"/>
                  </a:cubicBezTo>
                  <a:cubicBezTo>
                    <a:pt x="9264" y="3138"/>
                    <a:pt x="9324" y="3376"/>
                    <a:pt x="9324" y="3626"/>
                  </a:cubicBezTo>
                  <a:cubicBezTo>
                    <a:pt x="9324" y="4484"/>
                    <a:pt x="8621" y="5198"/>
                    <a:pt x="7740" y="5198"/>
                  </a:cubicBezTo>
                  <a:cubicBezTo>
                    <a:pt x="6883" y="5198"/>
                    <a:pt x="6168" y="4496"/>
                    <a:pt x="6168" y="3626"/>
                  </a:cubicBezTo>
                  <a:cubicBezTo>
                    <a:pt x="6168" y="2757"/>
                    <a:pt x="6859" y="2043"/>
                    <a:pt x="7740" y="2043"/>
                  </a:cubicBezTo>
                  <a:cubicBezTo>
                    <a:pt x="8085" y="2043"/>
                    <a:pt x="8407" y="2150"/>
                    <a:pt x="8681" y="2352"/>
                  </a:cubicBezTo>
                  <a:cubicBezTo>
                    <a:pt x="8712" y="2378"/>
                    <a:pt x="8749" y="2391"/>
                    <a:pt x="8786" y="2391"/>
                  </a:cubicBezTo>
                  <a:cubicBezTo>
                    <a:pt x="8834" y="2391"/>
                    <a:pt x="8880" y="2369"/>
                    <a:pt x="8907" y="2329"/>
                  </a:cubicBezTo>
                  <a:cubicBezTo>
                    <a:pt x="8966" y="2257"/>
                    <a:pt x="8943" y="2150"/>
                    <a:pt x="8871" y="2102"/>
                  </a:cubicBezTo>
                  <a:cubicBezTo>
                    <a:pt x="8812" y="2055"/>
                    <a:pt x="8740" y="2019"/>
                    <a:pt x="8681" y="1971"/>
                  </a:cubicBezTo>
                  <a:cubicBezTo>
                    <a:pt x="8919" y="1924"/>
                    <a:pt x="9145" y="1864"/>
                    <a:pt x="9347" y="1793"/>
                  </a:cubicBezTo>
                  <a:cubicBezTo>
                    <a:pt x="9871" y="2257"/>
                    <a:pt x="10181" y="2924"/>
                    <a:pt x="10181" y="3626"/>
                  </a:cubicBezTo>
                  <a:cubicBezTo>
                    <a:pt x="10181" y="4960"/>
                    <a:pt x="9097" y="6067"/>
                    <a:pt x="7740" y="6067"/>
                  </a:cubicBezTo>
                  <a:cubicBezTo>
                    <a:pt x="7133" y="6067"/>
                    <a:pt x="6549" y="5841"/>
                    <a:pt x="6085" y="5424"/>
                  </a:cubicBezTo>
                  <a:lnTo>
                    <a:pt x="6145" y="5246"/>
                  </a:lnTo>
                  <a:cubicBezTo>
                    <a:pt x="6168" y="5186"/>
                    <a:pt x="6168" y="5115"/>
                    <a:pt x="6121" y="5067"/>
                  </a:cubicBezTo>
                  <a:lnTo>
                    <a:pt x="5847" y="4793"/>
                  </a:lnTo>
                  <a:cubicBezTo>
                    <a:pt x="5752" y="4698"/>
                    <a:pt x="5624" y="4650"/>
                    <a:pt x="5494" y="4650"/>
                  </a:cubicBezTo>
                  <a:cubicBezTo>
                    <a:pt x="5365" y="4650"/>
                    <a:pt x="5234" y="4698"/>
                    <a:pt x="5133" y="4793"/>
                  </a:cubicBezTo>
                  <a:lnTo>
                    <a:pt x="4871" y="5067"/>
                  </a:lnTo>
                  <a:cubicBezTo>
                    <a:pt x="4823" y="5115"/>
                    <a:pt x="4811" y="5186"/>
                    <a:pt x="4835" y="5246"/>
                  </a:cubicBezTo>
                  <a:lnTo>
                    <a:pt x="4894" y="5424"/>
                  </a:lnTo>
                  <a:cubicBezTo>
                    <a:pt x="4454" y="5841"/>
                    <a:pt x="3871" y="6067"/>
                    <a:pt x="3251" y="6067"/>
                  </a:cubicBezTo>
                  <a:cubicBezTo>
                    <a:pt x="1906" y="6067"/>
                    <a:pt x="811" y="4972"/>
                    <a:pt x="811" y="3626"/>
                  </a:cubicBezTo>
                  <a:cubicBezTo>
                    <a:pt x="823" y="2912"/>
                    <a:pt x="1120" y="2257"/>
                    <a:pt x="1656" y="1793"/>
                  </a:cubicBezTo>
                  <a:cubicBezTo>
                    <a:pt x="1858" y="1864"/>
                    <a:pt x="2085" y="1924"/>
                    <a:pt x="2323" y="1971"/>
                  </a:cubicBezTo>
                  <a:cubicBezTo>
                    <a:pt x="1751" y="2293"/>
                    <a:pt x="1370" y="2912"/>
                    <a:pt x="1370" y="3626"/>
                  </a:cubicBezTo>
                  <a:cubicBezTo>
                    <a:pt x="1370" y="4662"/>
                    <a:pt x="2216" y="5508"/>
                    <a:pt x="3263" y="5508"/>
                  </a:cubicBezTo>
                  <a:cubicBezTo>
                    <a:pt x="4299" y="5508"/>
                    <a:pt x="5156" y="4662"/>
                    <a:pt x="5156" y="3626"/>
                  </a:cubicBezTo>
                  <a:cubicBezTo>
                    <a:pt x="5156" y="2579"/>
                    <a:pt x="4299" y="1733"/>
                    <a:pt x="3263" y="1733"/>
                  </a:cubicBezTo>
                  <a:cubicBezTo>
                    <a:pt x="2192" y="1733"/>
                    <a:pt x="1406" y="1459"/>
                    <a:pt x="965" y="948"/>
                  </a:cubicBezTo>
                  <a:cubicBezTo>
                    <a:pt x="823" y="745"/>
                    <a:pt x="727" y="567"/>
                    <a:pt x="692" y="424"/>
                  </a:cubicBezTo>
                  <a:close/>
                  <a:moveTo>
                    <a:pt x="5537" y="4954"/>
                  </a:moveTo>
                  <a:cubicBezTo>
                    <a:pt x="5585" y="4954"/>
                    <a:pt x="5633" y="4972"/>
                    <a:pt x="5668" y="5008"/>
                  </a:cubicBezTo>
                  <a:lnTo>
                    <a:pt x="5847" y="5210"/>
                  </a:lnTo>
                  <a:lnTo>
                    <a:pt x="5525" y="6091"/>
                  </a:lnTo>
                  <a:lnTo>
                    <a:pt x="5192" y="5210"/>
                  </a:lnTo>
                  <a:lnTo>
                    <a:pt x="5406" y="5008"/>
                  </a:lnTo>
                  <a:cubicBezTo>
                    <a:pt x="5442" y="4972"/>
                    <a:pt x="5490" y="4954"/>
                    <a:pt x="5537" y="4954"/>
                  </a:cubicBezTo>
                  <a:close/>
                  <a:moveTo>
                    <a:pt x="10431" y="4317"/>
                  </a:moveTo>
                  <a:cubicBezTo>
                    <a:pt x="10550" y="4781"/>
                    <a:pt x="10669" y="5329"/>
                    <a:pt x="10717" y="5710"/>
                  </a:cubicBezTo>
                  <a:lnTo>
                    <a:pt x="10359" y="5710"/>
                  </a:lnTo>
                  <a:cubicBezTo>
                    <a:pt x="10276" y="5710"/>
                    <a:pt x="10193" y="5781"/>
                    <a:pt x="10193" y="5865"/>
                  </a:cubicBezTo>
                  <a:lnTo>
                    <a:pt x="10193" y="6258"/>
                  </a:lnTo>
                  <a:cubicBezTo>
                    <a:pt x="10024" y="6288"/>
                    <a:pt x="9681" y="6339"/>
                    <a:pt x="9255" y="6339"/>
                  </a:cubicBezTo>
                  <a:cubicBezTo>
                    <a:pt x="9020" y="6339"/>
                    <a:pt x="8760" y="6324"/>
                    <a:pt x="8490" y="6282"/>
                  </a:cubicBezTo>
                  <a:cubicBezTo>
                    <a:pt x="9431" y="6031"/>
                    <a:pt x="10181" y="5269"/>
                    <a:pt x="10431" y="4317"/>
                  </a:cubicBezTo>
                  <a:close/>
                  <a:moveTo>
                    <a:pt x="584" y="4317"/>
                  </a:moveTo>
                  <a:cubicBezTo>
                    <a:pt x="834" y="5269"/>
                    <a:pt x="1585" y="6031"/>
                    <a:pt x="2537" y="6282"/>
                  </a:cubicBezTo>
                  <a:cubicBezTo>
                    <a:pt x="2245" y="6326"/>
                    <a:pt x="1970" y="6342"/>
                    <a:pt x="1726" y="6342"/>
                  </a:cubicBezTo>
                  <a:cubicBezTo>
                    <a:pt x="1312" y="6342"/>
                    <a:pt x="987" y="6295"/>
                    <a:pt x="823" y="6258"/>
                  </a:cubicBezTo>
                  <a:lnTo>
                    <a:pt x="823" y="5865"/>
                  </a:lnTo>
                  <a:cubicBezTo>
                    <a:pt x="823" y="5781"/>
                    <a:pt x="751" y="5710"/>
                    <a:pt x="656" y="5710"/>
                  </a:cubicBezTo>
                  <a:lnTo>
                    <a:pt x="299" y="5710"/>
                  </a:lnTo>
                  <a:cubicBezTo>
                    <a:pt x="334" y="5329"/>
                    <a:pt x="465" y="4781"/>
                    <a:pt x="584" y="4317"/>
                  </a:cubicBezTo>
                  <a:close/>
                  <a:moveTo>
                    <a:pt x="8454" y="6615"/>
                  </a:moveTo>
                  <a:cubicBezTo>
                    <a:pt x="8752" y="6663"/>
                    <a:pt x="9026" y="6674"/>
                    <a:pt x="9276" y="6674"/>
                  </a:cubicBezTo>
                  <a:lnTo>
                    <a:pt x="9502" y="6674"/>
                  </a:lnTo>
                  <a:cubicBezTo>
                    <a:pt x="9383" y="7627"/>
                    <a:pt x="8931" y="8508"/>
                    <a:pt x="8228" y="9163"/>
                  </a:cubicBezTo>
                  <a:cubicBezTo>
                    <a:pt x="7907" y="9460"/>
                    <a:pt x="7550" y="9699"/>
                    <a:pt x="7157" y="9877"/>
                  </a:cubicBezTo>
                  <a:cubicBezTo>
                    <a:pt x="7323" y="9722"/>
                    <a:pt x="7478" y="9556"/>
                    <a:pt x="7609" y="9365"/>
                  </a:cubicBezTo>
                  <a:cubicBezTo>
                    <a:pt x="8145" y="8627"/>
                    <a:pt x="8443" y="7651"/>
                    <a:pt x="8454" y="6615"/>
                  </a:cubicBezTo>
                  <a:close/>
                  <a:moveTo>
                    <a:pt x="6002" y="5734"/>
                  </a:moveTo>
                  <a:cubicBezTo>
                    <a:pt x="6430" y="6103"/>
                    <a:pt x="6966" y="6317"/>
                    <a:pt x="7550" y="6377"/>
                  </a:cubicBezTo>
                  <a:cubicBezTo>
                    <a:pt x="7740" y="6448"/>
                    <a:pt x="7931" y="6508"/>
                    <a:pt x="8121" y="6555"/>
                  </a:cubicBezTo>
                  <a:lnTo>
                    <a:pt x="8121" y="6567"/>
                  </a:lnTo>
                  <a:cubicBezTo>
                    <a:pt x="8133" y="8579"/>
                    <a:pt x="6954" y="10211"/>
                    <a:pt x="5514" y="10211"/>
                  </a:cubicBezTo>
                  <a:cubicBezTo>
                    <a:pt x="4942" y="10211"/>
                    <a:pt x="4394" y="9961"/>
                    <a:pt x="3942" y="9484"/>
                  </a:cubicBezTo>
                  <a:cubicBezTo>
                    <a:pt x="3501" y="9008"/>
                    <a:pt x="3156" y="8329"/>
                    <a:pt x="3013" y="7579"/>
                  </a:cubicBezTo>
                  <a:cubicBezTo>
                    <a:pt x="2993" y="7509"/>
                    <a:pt x="2930" y="7455"/>
                    <a:pt x="2853" y="7455"/>
                  </a:cubicBezTo>
                  <a:cubicBezTo>
                    <a:pt x="2839" y="7455"/>
                    <a:pt x="2825" y="7457"/>
                    <a:pt x="2811" y="7460"/>
                  </a:cubicBezTo>
                  <a:cubicBezTo>
                    <a:pt x="2728" y="7472"/>
                    <a:pt x="2668" y="7567"/>
                    <a:pt x="2692" y="7651"/>
                  </a:cubicBezTo>
                  <a:cubicBezTo>
                    <a:pt x="2858" y="8472"/>
                    <a:pt x="3228" y="9199"/>
                    <a:pt x="3716" y="9722"/>
                  </a:cubicBezTo>
                  <a:lnTo>
                    <a:pt x="3882" y="9889"/>
                  </a:lnTo>
                  <a:cubicBezTo>
                    <a:pt x="3501" y="9710"/>
                    <a:pt x="3120" y="9472"/>
                    <a:pt x="2811" y="9175"/>
                  </a:cubicBezTo>
                  <a:cubicBezTo>
                    <a:pt x="2096" y="8520"/>
                    <a:pt x="1668" y="7639"/>
                    <a:pt x="1549" y="6686"/>
                  </a:cubicBezTo>
                  <a:lnTo>
                    <a:pt x="1775" y="6686"/>
                  </a:lnTo>
                  <a:cubicBezTo>
                    <a:pt x="2025" y="6686"/>
                    <a:pt x="2299" y="6674"/>
                    <a:pt x="2597" y="6627"/>
                  </a:cubicBezTo>
                  <a:cubicBezTo>
                    <a:pt x="2597" y="6734"/>
                    <a:pt x="2597" y="6841"/>
                    <a:pt x="2608" y="6936"/>
                  </a:cubicBezTo>
                  <a:cubicBezTo>
                    <a:pt x="2608" y="7032"/>
                    <a:pt x="2680" y="7091"/>
                    <a:pt x="2775" y="7091"/>
                  </a:cubicBezTo>
                  <a:lnTo>
                    <a:pt x="2787" y="7091"/>
                  </a:lnTo>
                  <a:cubicBezTo>
                    <a:pt x="2870" y="7091"/>
                    <a:pt x="2954" y="6996"/>
                    <a:pt x="2930" y="6913"/>
                  </a:cubicBezTo>
                  <a:cubicBezTo>
                    <a:pt x="2930" y="6805"/>
                    <a:pt x="2918" y="6686"/>
                    <a:pt x="2918" y="6567"/>
                  </a:cubicBezTo>
                  <a:lnTo>
                    <a:pt x="2918" y="6555"/>
                  </a:lnTo>
                  <a:cubicBezTo>
                    <a:pt x="3109" y="6508"/>
                    <a:pt x="3311" y="6448"/>
                    <a:pt x="3501" y="6377"/>
                  </a:cubicBezTo>
                  <a:cubicBezTo>
                    <a:pt x="4061" y="6329"/>
                    <a:pt x="4597" y="6103"/>
                    <a:pt x="5049" y="5734"/>
                  </a:cubicBezTo>
                  <a:lnTo>
                    <a:pt x="5371" y="6615"/>
                  </a:lnTo>
                  <a:cubicBezTo>
                    <a:pt x="5406" y="6674"/>
                    <a:pt x="5466" y="6722"/>
                    <a:pt x="5525" y="6722"/>
                  </a:cubicBezTo>
                  <a:cubicBezTo>
                    <a:pt x="5597" y="6722"/>
                    <a:pt x="5656" y="6674"/>
                    <a:pt x="5668" y="6615"/>
                  </a:cubicBezTo>
                  <a:lnTo>
                    <a:pt x="6002" y="5734"/>
                  </a:lnTo>
                  <a:close/>
                  <a:moveTo>
                    <a:pt x="505" y="1"/>
                  </a:moveTo>
                  <a:cubicBezTo>
                    <a:pt x="477" y="1"/>
                    <a:pt x="447" y="7"/>
                    <a:pt x="418" y="19"/>
                  </a:cubicBezTo>
                  <a:cubicBezTo>
                    <a:pt x="370" y="55"/>
                    <a:pt x="346" y="90"/>
                    <a:pt x="346" y="150"/>
                  </a:cubicBezTo>
                  <a:cubicBezTo>
                    <a:pt x="346" y="174"/>
                    <a:pt x="346" y="650"/>
                    <a:pt x="727" y="1126"/>
                  </a:cubicBezTo>
                  <a:cubicBezTo>
                    <a:pt x="894" y="1329"/>
                    <a:pt x="1108" y="1507"/>
                    <a:pt x="1358" y="1638"/>
                  </a:cubicBezTo>
                  <a:cubicBezTo>
                    <a:pt x="882" y="2102"/>
                    <a:pt x="584" y="2733"/>
                    <a:pt x="525" y="3400"/>
                  </a:cubicBezTo>
                  <a:cubicBezTo>
                    <a:pt x="501" y="3472"/>
                    <a:pt x="1" y="5162"/>
                    <a:pt x="1" y="5865"/>
                  </a:cubicBezTo>
                  <a:cubicBezTo>
                    <a:pt x="1" y="5960"/>
                    <a:pt x="72" y="6031"/>
                    <a:pt x="168" y="6031"/>
                  </a:cubicBezTo>
                  <a:lnTo>
                    <a:pt x="525" y="6031"/>
                  </a:lnTo>
                  <a:lnTo>
                    <a:pt x="525" y="6389"/>
                  </a:lnTo>
                  <a:cubicBezTo>
                    <a:pt x="525" y="6460"/>
                    <a:pt x="561" y="6520"/>
                    <a:pt x="644" y="6555"/>
                  </a:cubicBezTo>
                  <a:cubicBezTo>
                    <a:pt x="668" y="6555"/>
                    <a:pt x="882" y="6615"/>
                    <a:pt x="1239" y="6639"/>
                  </a:cubicBezTo>
                  <a:cubicBezTo>
                    <a:pt x="1334" y="7698"/>
                    <a:pt x="1811" y="8663"/>
                    <a:pt x="2608" y="9401"/>
                  </a:cubicBezTo>
                  <a:cubicBezTo>
                    <a:pt x="2918" y="9675"/>
                    <a:pt x="3263" y="9913"/>
                    <a:pt x="3632" y="10115"/>
                  </a:cubicBezTo>
                  <a:lnTo>
                    <a:pt x="2454" y="10211"/>
                  </a:lnTo>
                  <a:cubicBezTo>
                    <a:pt x="2251" y="10234"/>
                    <a:pt x="2085" y="10365"/>
                    <a:pt x="2013" y="10556"/>
                  </a:cubicBezTo>
                  <a:lnTo>
                    <a:pt x="1906" y="10853"/>
                  </a:lnTo>
                  <a:cubicBezTo>
                    <a:pt x="1882" y="10949"/>
                    <a:pt x="1918" y="11032"/>
                    <a:pt x="2013" y="11068"/>
                  </a:cubicBezTo>
                  <a:cubicBezTo>
                    <a:pt x="2025" y="11068"/>
                    <a:pt x="2037" y="11080"/>
                    <a:pt x="2049" y="11080"/>
                  </a:cubicBezTo>
                  <a:cubicBezTo>
                    <a:pt x="2132" y="11080"/>
                    <a:pt x="2192" y="11032"/>
                    <a:pt x="2204" y="10973"/>
                  </a:cubicBezTo>
                  <a:lnTo>
                    <a:pt x="2311" y="10675"/>
                  </a:lnTo>
                  <a:cubicBezTo>
                    <a:pt x="2335" y="10603"/>
                    <a:pt x="2394" y="10556"/>
                    <a:pt x="2477" y="10556"/>
                  </a:cubicBezTo>
                  <a:lnTo>
                    <a:pt x="2597" y="10544"/>
                  </a:lnTo>
                  <a:lnTo>
                    <a:pt x="2597" y="10925"/>
                  </a:lnTo>
                  <a:cubicBezTo>
                    <a:pt x="2597" y="11020"/>
                    <a:pt x="2668" y="11092"/>
                    <a:pt x="2751" y="11092"/>
                  </a:cubicBezTo>
                  <a:cubicBezTo>
                    <a:pt x="2847" y="11092"/>
                    <a:pt x="2918" y="11020"/>
                    <a:pt x="2918" y="10925"/>
                  </a:cubicBezTo>
                  <a:lnTo>
                    <a:pt x="2918" y="10508"/>
                  </a:lnTo>
                  <a:lnTo>
                    <a:pt x="3144" y="10496"/>
                  </a:lnTo>
                  <a:lnTo>
                    <a:pt x="3311" y="10973"/>
                  </a:lnTo>
                  <a:cubicBezTo>
                    <a:pt x="3335" y="11044"/>
                    <a:pt x="3394" y="11080"/>
                    <a:pt x="3454" y="11080"/>
                  </a:cubicBezTo>
                  <a:cubicBezTo>
                    <a:pt x="3466" y="11080"/>
                    <a:pt x="3490" y="11080"/>
                    <a:pt x="3501" y="11056"/>
                  </a:cubicBezTo>
                  <a:cubicBezTo>
                    <a:pt x="3585" y="11032"/>
                    <a:pt x="3632" y="10937"/>
                    <a:pt x="3609" y="10853"/>
                  </a:cubicBezTo>
                  <a:lnTo>
                    <a:pt x="3466" y="10449"/>
                  </a:lnTo>
                  <a:lnTo>
                    <a:pt x="4323" y="10377"/>
                  </a:lnTo>
                  <a:cubicBezTo>
                    <a:pt x="4704" y="10496"/>
                    <a:pt x="5121" y="10556"/>
                    <a:pt x="5525" y="10556"/>
                  </a:cubicBezTo>
                  <a:cubicBezTo>
                    <a:pt x="5942" y="10556"/>
                    <a:pt x="6347" y="10496"/>
                    <a:pt x="6728" y="10377"/>
                  </a:cubicBezTo>
                  <a:lnTo>
                    <a:pt x="7573" y="10449"/>
                  </a:lnTo>
                  <a:lnTo>
                    <a:pt x="7442" y="10853"/>
                  </a:lnTo>
                  <a:cubicBezTo>
                    <a:pt x="7419" y="10937"/>
                    <a:pt x="7454" y="11032"/>
                    <a:pt x="7550" y="11056"/>
                  </a:cubicBezTo>
                  <a:cubicBezTo>
                    <a:pt x="7561" y="11056"/>
                    <a:pt x="7573" y="11080"/>
                    <a:pt x="7597" y="11080"/>
                  </a:cubicBezTo>
                  <a:cubicBezTo>
                    <a:pt x="7669" y="11080"/>
                    <a:pt x="7728" y="11032"/>
                    <a:pt x="7740" y="10973"/>
                  </a:cubicBezTo>
                  <a:lnTo>
                    <a:pt x="7907" y="10496"/>
                  </a:lnTo>
                  <a:lnTo>
                    <a:pt x="8133" y="10508"/>
                  </a:lnTo>
                  <a:lnTo>
                    <a:pt x="8133" y="10925"/>
                  </a:lnTo>
                  <a:cubicBezTo>
                    <a:pt x="8133" y="11020"/>
                    <a:pt x="8204" y="11092"/>
                    <a:pt x="8288" y="11092"/>
                  </a:cubicBezTo>
                  <a:cubicBezTo>
                    <a:pt x="8383" y="11092"/>
                    <a:pt x="8454" y="11020"/>
                    <a:pt x="8454" y="10925"/>
                  </a:cubicBezTo>
                  <a:lnTo>
                    <a:pt x="8454" y="10544"/>
                  </a:lnTo>
                  <a:lnTo>
                    <a:pt x="8573" y="10556"/>
                  </a:lnTo>
                  <a:cubicBezTo>
                    <a:pt x="8645" y="10556"/>
                    <a:pt x="8704" y="10615"/>
                    <a:pt x="8740" y="10675"/>
                  </a:cubicBezTo>
                  <a:lnTo>
                    <a:pt x="8847" y="10973"/>
                  </a:lnTo>
                  <a:cubicBezTo>
                    <a:pt x="8871" y="11044"/>
                    <a:pt x="8931" y="11080"/>
                    <a:pt x="8990" y="11080"/>
                  </a:cubicBezTo>
                  <a:cubicBezTo>
                    <a:pt x="9002" y="11080"/>
                    <a:pt x="9026" y="11080"/>
                    <a:pt x="9038" y="11056"/>
                  </a:cubicBezTo>
                  <a:cubicBezTo>
                    <a:pt x="9121" y="11032"/>
                    <a:pt x="9169" y="10937"/>
                    <a:pt x="9145" y="10853"/>
                  </a:cubicBezTo>
                  <a:lnTo>
                    <a:pt x="9038" y="10556"/>
                  </a:lnTo>
                  <a:cubicBezTo>
                    <a:pt x="8978" y="10365"/>
                    <a:pt x="8800" y="10222"/>
                    <a:pt x="8585" y="10211"/>
                  </a:cubicBezTo>
                  <a:lnTo>
                    <a:pt x="7419" y="10103"/>
                  </a:lnTo>
                  <a:cubicBezTo>
                    <a:pt x="7788" y="9925"/>
                    <a:pt x="8133" y="9687"/>
                    <a:pt x="8443" y="9389"/>
                  </a:cubicBezTo>
                  <a:cubicBezTo>
                    <a:pt x="9216" y="8663"/>
                    <a:pt x="9705" y="7698"/>
                    <a:pt x="9812" y="6639"/>
                  </a:cubicBezTo>
                  <a:cubicBezTo>
                    <a:pt x="10157" y="6615"/>
                    <a:pt x="10371" y="6555"/>
                    <a:pt x="10407" y="6555"/>
                  </a:cubicBezTo>
                  <a:cubicBezTo>
                    <a:pt x="10478" y="6532"/>
                    <a:pt x="10526" y="6460"/>
                    <a:pt x="10526" y="6389"/>
                  </a:cubicBezTo>
                  <a:lnTo>
                    <a:pt x="10526" y="6031"/>
                  </a:lnTo>
                  <a:lnTo>
                    <a:pt x="10883" y="6031"/>
                  </a:lnTo>
                  <a:cubicBezTo>
                    <a:pt x="10967" y="6031"/>
                    <a:pt x="11050" y="5960"/>
                    <a:pt x="11050" y="5865"/>
                  </a:cubicBezTo>
                  <a:cubicBezTo>
                    <a:pt x="11050" y="5174"/>
                    <a:pt x="10538" y="3472"/>
                    <a:pt x="10526" y="3400"/>
                  </a:cubicBezTo>
                  <a:cubicBezTo>
                    <a:pt x="10467" y="2733"/>
                    <a:pt x="10181" y="2102"/>
                    <a:pt x="9693" y="1638"/>
                  </a:cubicBezTo>
                  <a:cubicBezTo>
                    <a:pt x="9943" y="1507"/>
                    <a:pt x="10157" y="1329"/>
                    <a:pt x="10312" y="1126"/>
                  </a:cubicBezTo>
                  <a:cubicBezTo>
                    <a:pt x="10693" y="650"/>
                    <a:pt x="10705" y="174"/>
                    <a:pt x="10705" y="150"/>
                  </a:cubicBezTo>
                  <a:cubicBezTo>
                    <a:pt x="10705" y="90"/>
                    <a:pt x="10669" y="55"/>
                    <a:pt x="10633" y="19"/>
                  </a:cubicBezTo>
                  <a:cubicBezTo>
                    <a:pt x="10609" y="7"/>
                    <a:pt x="10583" y="1"/>
                    <a:pt x="10554" y="1"/>
                  </a:cubicBezTo>
                  <a:cubicBezTo>
                    <a:pt x="10526" y="1"/>
                    <a:pt x="10496" y="7"/>
                    <a:pt x="10467" y="19"/>
                  </a:cubicBezTo>
                  <a:cubicBezTo>
                    <a:pt x="10038" y="233"/>
                    <a:pt x="9455" y="269"/>
                    <a:pt x="8859" y="316"/>
                  </a:cubicBezTo>
                  <a:cubicBezTo>
                    <a:pt x="8466" y="352"/>
                    <a:pt x="8062" y="376"/>
                    <a:pt x="7681" y="436"/>
                  </a:cubicBezTo>
                  <a:cubicBezTo>
                    <a:pt x="7002" y="150"/>
                    <a:pt x="6264" y="7"/>
                    <a:pt x="5525" y="7"/>
                  </a:cubicBezTo>
                  <a:cubicBezTo>
                    <a:pt x="4775" y="7"/>
                    <a:pt x="4049" y="150"/>
                    <a:pt x="3370" y="436"/>
                  </a:cubicBezTo>
                  <a:cubicBezTo>
                    <a:pt x="2978" y="364"/>
                    <a:pt x="2573" y="328"/>
                    <a:pt x="2192" y="316"/>
                  </a:cubicBezTo>
                  <a:cubicBezTo>
                    <a:pt x="1585" y="269"/>
                    <a:pt x="1001" y="245"/>
                    <a:pt x="584" y="19"/>
                  </a:cubicBezTo>
                  <a:cubicBezTo>
                    <a:pt x="561" y="7"/>
                    <a:pt x="534" y="1"/>
                    <a:pt x="50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62" name="Google Shape;11951;p81">
              <a:extLst>
                <a:ext uri="{FF2B5EF4-FFF2-40B4-BE49-F238E27FC236}">
                  <a16:creationId xmlns:a16="http://schemas.microsoft.com/office/drawing/2014/main" id="{BBF1C2F1-11DF-2541-ED07-88419F68C478}"/>
                </a:ext>
              </a:extLst>
            </p:cNvPr>
            <p:cNvSpPr/>
            <p:nvPr/>
          </p:nvSpPr>
          <p:spPr>
            <a:xfrm>
              <a:off x="1481357" y="2507634"/>
              <a:ext cx="54144" cy="65568"/>
            </a:xfrm>
            <a:custGeom>
              <a:avLst/>
              <a:gdLst/>
              <a:ahLst/>
              <a:cxnLst/>
              <a:rect l="l" t="t" r="r" b="b"/>
              <a:pathLst>
                <a:path w="1692" h="2049" extrusionOk="0">
                  <a:moveTo>
                    <a:pt x="846" y="322"/>
                  </a:moveTo>
                  <a:cubicBezTo>
                    <a:pt x="1144" y="322"/>
                    <a:pt x="1382" y="560"/>
                    <a:pt x="1382" y="858"/>
                  </a:cubicBezTo>
                  <a:lnTo>
                    <a:pt x="1382" y="1191"/>
                  </a:lnTo>
                  <a:cubicBezTo>
                    <a:pt x="1382" y="1489"/>
                    <a:pt x="1144" y="1727"/>
                    <a:pt x="846" y="1727"/>
                  </a:cubicBezTo>
                  <a:cubicBezTo>
                    <a:pt x="549" y="1727"/>
                    <a:pt x="311" y="1489"/>
                    <a:pt x="311" y="1191"/>
                  </a:cubicBezTo>
                  <a:lnTo>
                    <a:pt x="311" y="858"/>
                  </a:lnTo>
                  <a:cubicBezTo>
                    <a:pt x="311" y="560"/>
                    <a:pt x="549" y="322"/>
                    <a:pt x="846" y="322"/>
                  </a:cubicBezTo>
                  <a:close/>
                  <a:moveTo>
                    <a:pt x="846" y="1"/>
                  </a:moveTo>
                  <a:cubicBezTo>
                    <a:pt x="370" y="1"/>
                    <a:pt x="1" y="393"/>
                    <a:pt x="1" y="858"/>
                  </a:cubicBezTo>
                  <a:lnTo>
                    <a:pt x="1" y="1191"/>
                  </a:lnTo>
                  <a:cubicBezTo>
                    <a:pt x="1" y="1667"/>
                    <a:pt x="382" y="2048"/>
                    <a:pt x="846" y="2048"/>
                  </a:cubicBezTo>
                  <a:cubicBezTo>
                    <a:pt x="1323" y="2048"/>
                    <a:pt x="1692" y="1656"/>
                    <a:pt x="1692" y="1191"/>
                  </a:cubicBezTo>
                  <a:lnTo>
                    <a:pt x="1692" y="858"/>
                  </a:lnTo>
                  <a:cubicBezTo>
                    <a:pt x="1692" y="382"/>
                    <a:pt x="1323" y="1"/>
                    <a:pt x="84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63" name="Google Shape;11952;p81">
              <a:extLst>
                <a:ext uri="{FF2B5EF4-FFF2-40B4-BE49-F238E27FC236}">
                  <a16:creationId xmlns:a16="http://schemas.microsoft.com/office/drawing/2014/main" id="{FC29A32C-C7F0-1CDE-15E6-7941755D75CD}"/>
                </a:ext>
              </a:extLst>
            </p:cNvPr>
            <p:cNvSpPr/>
            <p:nvPr/>
          </p:nvSpPr>
          <p:spPr>
            <a:xfrm>
              <a:off x="1625389" y="2507634"/>
              <a:ext cx="54528" cy="65568"/>
            </a:xfrm>
            <a:custGeom>
              <a:avLst/>
              <a:gdLst/>
              <a:ahLst/>
              <a:cxnLst/>
              <a:rect l="l" t="t" r="r" b="b"/>
              <a:pathLst>
                <a:path w="1704" h="2049" extrusionOk="0">
                  <a:moveTo>
                    <a:pt x="834" y="322"/>
                  </a:moveTo>
                  <a:cubicBezTo>
                    <a:pt x="1132" y="322"/>
                    <a:pt x="1370" y="560"/>
                    <a:pt x="1370" y="858"/>
                  </a:cubicBezTo>
                  <a:lnTo>
                    <a:pt x="1370" y="1191"/>
                  </a:lnTo>
                  <a:cubicBezTo>
                    <a:pt x="1370" y="1489"/>
                    <a:pt x="1132" y="1727"/>
                    <a:pt x="834" y="1727"/>
                  </a:cubicBezTo>
                  <a:cubicBezTo>
                    <a:pt x="536" y="1727"/>
                    <a:pt x="298" y="1489"/>
                    <a:pt x="298" y="1191"/>
                  </a:cubicBezTo>
                  <a:lnTo>
                    <a:pt x="298" y="858"/>
                  </a:lnTo>
                  <a:cubicBezTo>
                    <a:pt x="298" y="560"/>
                    <a:pt x="536" y="322"/>
                    <a:pt x="834" y="322"/>
                  </a:cubicBezTo>
                  <a:close/>
                  <a:moveTo>
                    <a:pt x="858" y="1"/>
                  </a:moveTo>
                  <a:cubicBezTo>
                    <a:pt x="382" y="1"/>
                    <a:pt x="1" y="393"/>
                    <a:pt x="1" y="858"/>
                  </a:cubicBezTo>
                  <a:lnTo>
                    <a:pt x="1" y="1191"/>
                  </a:lnTo>
                  <a:cubicBezTo>
                    <a:pt x="1" y="1667"/>
                    <a:pt x="393" y="2048"/>
                    <a:pt x="858" y="2048"/>
                  </a:cubicBezTo>
                  <a:cubicBezTo>
                    <a:pt x="1334" y="2048"/>
                    <a:pt x="1703" y="1656"/>
                    <a:pt x="1703" y="1191"/>
                  </a:cubicBezTo>
                  <a:lnTo>
                    <a:pt x="1703" y="858"/>
                  </a:lnTo>
                  <a:cubicBezTo>
                    <a:pt x="1703" y="382"/>
                    <a:pt x="1310" y="1"/>
                    <a:pt x="85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64" name="Google Shape;11953;p81">
              <a:extLst>
                <a:ext uri="{FF2B5EF4-FFF2-40B4-BE49-F238E27FC236}">
                  <a16:creationId xmlns:a16="http://schemas.microsoft.com/office/drawing/2014/main" id="{AFB4224F-ED08-3D33-C64B-1D99714939C7}"/>
                </a:ext>
              </a:extLst>
            </p:cNvPr>
            <p:cNvSpPr/>
            <p:nvPr/>
          </p:nvSpPr>
          <p:spPr>
            <a:xfrm>
              <a:off x="1503085" y="2529746"/>
              <a:ext cx="10688" cy="21344"/>
            </a:xfrm>
            <a:custGeom>
              <a:avLst/>
              <a:gdLst/>
              <a:ahLst/>
              <a:cxnLst/>
              <a:rect l="l" t="t" r="r" b="b"/>
              <a:pathLst>
                <a:path w="334" h="667" extrusionOk="0">
                  <a:moveTo>
                    <a:pt x="167" y="0"/>
                  </a:moveTo>
                  <a:cubicBezTo>
                    <a:pt x="72" y="0"/>
                    <a:pt x="1" y="72"/>
                    <a:pt x="1" y="167"/>
                  </a:cubicBezTo>
                  <a:lnTo>
                    <a:pt x="1" y="500"/>
                  </a:lnTo>
                  <a:cubicBezTo>
                    <a:pt x="1" y="595"/>
                    <a:pt x="72" y="667"/>
                    <a:pt x="167" y="667"/>
                  </a:cubicBezTo>
                  <a:cubicBezTo>
                    <a:pt x="251" y="667"/>
                    <a:pt x="334" y="595"/>
                    <a:pt x="334" y="500"/>
                  </a:cubicBezTo>
                  <a:lnTo>
                    <a:pt x="334" y="167"/>
                  </a:lnTo>
                  <a:cubicBezTo>
                    <a:pt x="334" y="72"/>
                    <a:pt x="251" y="0"/>
                    <a:pt x="1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65" name="Google Shape;11954;p81">
              <a:extLst>
                <a:ext uri="{FF2B5EF4-FFF2-40B4-BE49-F238E27FC236}">
                  <a16:creationId xmlns:a16="http://schemas.microsoft.com/office/drawing/2014/main" id="{CE46151D-9587-4EC8-BEF0-922C65219EC2}"/>
                </a:ext>
              </a:extLst>
            </p:cNvPr>
            <p:cNvSpPr/>
            <p:nvPr/>
          </p:nvSpPr>
          <p:spPr>
            <a:xfrm>
              <a:off x="1647501" y="2529746"/>
              <a:ext cx="10304" cy="21344"/>
            </a:xfrm>
            <a:custGeom>
              <a:avLst/>
              <a:gdLst/>
              <a:ahLst/>
              <a:cxnLst/>
              <a:rect l="l" t="t" r="r" b="b"/>
              <a:pathLst>
                <a:path w="322" h="667" extrusionOk="0">
                  <a:moveTo>
                    <a:pt x="167" y="0"/>
                  </a:moveTo>
                  <a:cubicBezTo>
                    <a:pt x="72" y="0"/>
                    <a:pt x="0" y="72"/>
                    <a:pt x="0" y="167"/>
                  </a:cubicBezTo>
                  <a:lnTo>
                    <a:pt x="0" y="500"/>
                  </a:lnTo>
                  <a:cubicBezTo>
                    <a:pt x="0" y="595"/>
                    <a:pt x="72" y="667"/>
                    <a:pt x="167" y="667"/>
                  </a:cubicBezTo>
                  <a:cubicBezTo>
                    <a:pt x="250" y="667"/>
                    <a:pt x="322" y="595"/>
                    <a:pt x="322" y="500"/>
                  </a:cubicBezTo>
                  <a:lnTo>
                    <a:pt x="322" y="167"/>
                  </a:lnTo>
                  <a:cubicBezTo>
                    <a:pt x="322" y="72"/>
                    <a:pt x="250" y="0"/>
                    <a:pt x="1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66" name="Google Shape;11955;p81">
            <a:extLst>
              <a:ext uri="{FF2B5EF4-FFF2-40B4-BE49-F238E27FC236}">
                <a16:creationId xmlns:a16="http://schemas.microsoft.com/office/drawing/2014/main" id="{6F8CABE8-A3FC-E853-637C-147B1C4AC323}"/>
              </a:ext>
            </a:extLst>
          </p:cNvPr>
          <p:cNvGrpSpPr/>
          <p:nvPr/>
        </p:nvGrpSpPr>
        <p:grpSpPr>
          <a:xfrm>
            <a:off x="2004876" y="5687024"/>
            <a:ext cx="710208" cy="702080"/>
            <a:chOff x="854253" y="2428274"/>
            <a:chExt cx="355104" cy="351040"/>
          </a:xfrm>
          <a:solidFill>
            <a:srgbClr val="00B050"/>
          </a:solidFill>
        </p:grpSpPr>
        <p:sp>
          <p:nvSpPr>
            <p:cNvPr id="267" name="Google Shape;11956;p81">
              <a:extLst>
                <a:ext uri="{FF2B5EF4-FFF2-40B4-BE49-F238E27FC236}">
                  <a16:creationId xmlns:a16="http://schemas.microsoft.com/office/drawing/2014/main" id="{244ED8E9-E353-B118-226E-26491D4BBE95}"/>
                </a:ext>
              </a:extLst>
            </p:cNvPr>
            <p:cNvSpPr/>
            <p:nvPr/>
          </p:nvSpPr>
          <p:spPr>
            <a:xfrm>
              <a:off x="854253" y="2428274"/>
              <a:ext cx="355104" cy="351040"/>
            </a:xfrm>
            <a:custGeom>
              <a:avLst/>
              <a:gdLst/>
              <a:ahLst/>
              <a:cxnLst/>
              <a:rect l="l" t="t" r="r" b="b"/>
              <a:pathLst>
                <a:path w="11097" h="10970" extrusionOk="0">
                  <a:moveTo>
                    <a:pt x="2584" y="7660"/>
                  </a:moveTo>
                  <a:cubicBezTo>
                    <a:pt x="2870" y="7660"/>
                    <a:pt x="3132" y="7803"/>
                    <a:pt x="3286" y="8017"/>
                  </a:cubicBezTo>
                  <a:cubicBezTo>
                    <a:pt x="3179" y="8934"/>
                    <a:pt x="2417" y="9124"/>
                    <a:pt x="2370" y="9124"/>
                  </a:cubicBezTo>
                  <a:cubicBezTo>
                    <a:pt x="2286" y="9136"/>
                    <a:pt x="2239" y="9219"/>
                    <a:pt x="2251" y="9315"/>
                  </a:cubicBezTo>
                  <a:cubicBezTo>
                    <a:pt x="2262" y="9386"/>
                    <a:pt x="2346" y="9434"/>
                    <a:pt x="2417" y="9434"/>
                  </a:cubicBezTo>
                  <a:lnTo>
                    <a:pt x="2465" y="9434"/>
                  </a:lnTo>
                  <a:cubicBezTo>
                    <a:pt x="2477" y="9434"/>
                    <a:pt x="2727" y="9374"/>
                    <a:pt x="3001" y="9172"/>
                  </a:cubicBezTo>
                  <a:cubicBezTo>
                    <a:pt x="3144" y="9053"/>
                    <a:pt x="3346" y="8874"/>
                    <a:pt x="3453" y="8600"/>
                  </a:cubicBezTo>
                  <a:lnTo>
                    <a:pt x="3453" y="8600"/>
                  </a:lnTo>
                  <a:cubicBezTo>
                    <a:pt x="3394" y="9350"/>
                    <a:pt x="2774" y="9946"/>
                    <a:pt x="2001" y="9946"/>
                  </a:cubicBezTo>
                  <a:cubicBezTo>
                    <a:pt x="1548" y="9946"/>
                    <a:pt x="1179" y="9565"/>
                    <a:pt x="1179" y="9124"/>
                  </a:cubicBezTo>
                  <a:cubicBezTo>
                    <a:pt x="1179" y="8898"/>
                    <a:pt x="1274" y="8708"/>
                    <a:pt x="1417" y="8541"/>
                  </a:cubicBezTo>
                  <a:lnTo>
                    <a:pt x="2298" y="7660"/>
                  </a:lnTo>
                  <a:close/>
                  <a:moveTo>
                    <a:pt x="6251" y="0"/>
                  </a:moveTo>
                  <a:cubicBezTo>
                    <a:pt x="6168" y="0"/>
                    <a:pt x="6086" y="24"/>
                    <a:pt x="6013" y="76"/>
                  </a:cubicBezTo>
                  <a:cubicBezTo>
                    <a:pt x="5203" y="516"/>
                    <a:pt x="4644" y="1230"/>
                    <a:pt x="4453" y="1504"/>
                  </a:cubicBezTo>
                  <a:lnTo>
                    <a:pt x="4370" y="1457"/>
                  </a:lnTo>
                  <a:cubicBezTo>
                    <a:pt x="4300" y="1423"/>
                    <a:pt x="4225" y="1407"/>
                    <a:pt x="4152" y="1407"/>
                  </a:cubicBezTo>
                  <a:cubicBezTo>
                    <a:pt x="3988" y="1407"/>
                    <a:pt x="3829" y="1487"/>
                    <a:pt x="3739" y="1635"/>
                  </a:cubicBezTo>
                  <a:cubicBezTo>
                    <a:pt x="3132" y="2552"/>
                    <a:pt x="3084" y="3981"/>
                    <a:pt x="3084" y="4207"/>
                  </a:cubicBezTo>
                  <a:cubicBezTo>
                    <a:pt x="3013" y="4397"/>
                    <a:pt x="2941" y="4600"/>
                    <a:pt x="2893" y="4802"/>
                  </a:cubicBezTo>
                  <a:cubicBezTo>
                    <a:pt x="2465" y="4862"/>
                    <a:pt x="1929" y="4993"/>
                    <a:pt x="1417" y="5267"/>
                  </a:cubicBezTo>
                  <a:cubicBezTo>
                    <a:pt x="1000" y="5493"/>
                    <a:pt x="679" y="5755"/>
                    <a:pt x="441" y="6088"/>
                  </a:cubicBezTo>
                  <a:cubicBezTo>
                    <a:pt x="155" y="6481"/>
                    <a:pt x="0" y="6957"/>
                    <a:pt x="0" y="7493"/>
                  </a:cubicBezTo>
                  <a:cubicBezTo>
                    <a:pt x="0" y="7588"/>
                    <a:pt x="84" y="7660"/>
                    <a:pt x="167" y="7660"/>
                  </a:cubicBezTo>
                  <a:lnTo>
                    <a:pt x="1846" y="7660"/>
                  </a:lnTo>
                  <a:lnTo>
                    <a:pt x="1191" y="8315"/>
                  </a:lnTo>
                  <a:cubicBezTo>
                    <a:pt x="977" y="8541"/>
                    <a:pt x="869" y="8827"/>
                    <a:pt x="869" y="9124"/>
                  </a:cubicBezTo>
                  <a:cubicBezTo>
                    <a:pt x="869" y="9743"/>
                    <a:pt x="1369" y="10267"/>
                    <a:pt x="2012" y="10267"/>
                  </a:cubicBezTo>
                  <a:cubicBezTo>
                    <a:pt x="2608" y="10267"/>
                    <a:pt x="3144" y="9970"/>
                    <a:pt x="3477" y="9505"/>
                  </a:cubicBezTo>
                  <a:lnTo>
                    <a:pt x="3477" y="10803"/>
                  </a:lnTo>
                  <a:cubicBezTo>
                    <a:pt x="3477" y="10886"/>
                    <a:pt x="3548" y="10970"/>
                    <a:pt x="3632" y="10970"/>
                  </a:cubicBezTo>
                  <a:cubicBezTo>
                    <a:pt x="3727" y="10970"/>
                    <a:pt x="3798" y="10886"/>
                    <a:pt x="3798" y="10803"/>
                  </a:cubicBezTo>
                  <a:lnTo>
                    <a:pt x="3798" y="8553"/>
                  </a:lnTo>
                  <a:lnTo>
                    <a:pt x="3798" y="8469"/>
                  </a:lnTo>
                  <a:cubicBezTo>
                    <a:pt x="3751" y="7838"/>
                    <a:pt x="3239" y="7362"/>
                    <a:pt x="2608" y="7362"/>
                  </a:cubicBezTo>
                  <a:lnTo>
                    <a:pt x="774" y="7362"/>
                  </a:lnTo>
                  <a:cubicBezTo>
                    <a:pt x="1239" y="7184"/>
                    <a:pt x="2084" y="6993"/>
                    <a:pt x="3655" y="6993"/>
                  </a:cubicBezTo>
                  <a:cubicBezTo>
                    <a:pt x="3739" y="6993"/>
                    <a:pt x="3810" y="6922"/>
                    <a:pt x="3810" y="6826"/>
                  </a:cubicBezTo>
                  <a:cubicBezTo>
                    <a:pt x="3810" y="6743"/>
                    <a:pt x="3739" y="6660"/>
                    <a:pt x="3655" y="6660"/>
                  </a:cubicBezTo>
                  <a:cubicBezTo>
                    <a:pt x="1703" y="6660"/>
                    <a:pt x="774" y="6957"/>
                    <a:pt x="357" y="7184"/>
                  </a:cubicBezTo>
                  <a:cubicBezTo>
                    <a:pt x="453" y="6481"/>
                    <a:pt x="869" y="5933"/>
                    <a:pt x="1572" y="5564"/>
                  </a:cubicBezTo>
                  <a:cubicBezTo>
                    <a:pt x="2239" y="5207"/>
                    <a:pt x="3013" y="5112"/>
                    <a:pt x="3417" y="5088"/>
                  </a:cubicBezTo>
                  <a:cubicBezTo>
                    <a:pt x="3489" y="5088"/>
                    <a:pt x="3560" y="5112"/>
                    <a:pt x="3596" y="5195"/>
                  </a:cubicBezTo>
                  <a:cubicBezTo>
                    <a:pt x="3691" y="5410"/>
                    <a:pt x="3894" y="5826"/>
                    <a:pt x="4013" y="6172"/>
                  </a:cubicBezTo>
                  <a:cubicBezTo>
                    <a:pt x="4032" y="6248"/>
                    <a:pt x="4096" y="6286"/>
                    <a:pt x="4164" y="6286"/>
                  </a:cubicBezTo>
                  <a:cubicBezTo>
                    <a:pt x="4181" y="6286"/>
                    <a:pt x="4198" y="6283"/>
                    <a:pt x="4215" y="6279"/>
                  </a:cubicBezTo>
                  <a:cubicBezTo>
                    <a:pt x="4310" y="6243"/>
                    <a:pt x="4346" y="6160"/>
                    <a:pt x="4322" y="6064"/>
                  </a:cubicBezTo>
                  <a:cubicBezTo>
                    <a:pt x="4203" y="5731"/>
                    <a:pt x="4025" y="5326"/>
                    <a:pt x="3894" y="5040"/>
                  </a:cubicBezTo>
                  <a:cubicBezTo>
                    <a:pt x="3803" y="4860"/>
                    <a:pt x="3627" y="4754"/>
                    <a:pt x="3426" y="4754"/>
                  </a:cubicBezTo>
                  <a:cubicBezTo>
                    <a:pt x="3415" y="4754"/>
                    <a:pt x="3404" y="4754"/>
                    <a:pt x="3394" y="4755"/>
                  </a:cubicBezTo>
                  <a:cubicBezTo>
                    <a:pt x="3358" y="4755"/>
                    <a:pt x="3310" y="4755"/>
                    <a:pt x="3251" y="4778"/>
                  </a:cubicBezTo>
                  <a:cubicBezTo>
                    <a:pt x="3453" y="4005"/>
                    <a:pt x="3906" y="3314"/>
                    <a:pt x="4525" y="2814"/>
                  </a:cubicBezTo>
                  <a:cubicBezTo>
                    <a:pt x="5215" y="2254"/>
                    <a:pt x="6061" y="1957"/>
                    <a:pt x="6942" y="1957"/>
                  </a:cubicBezTo>
                  <a:cubicBezTo>
                    <a:pt x="7585" y="1957"/>
                    <a:pt x="8204" y="2123"/>
                    <a:pt x="8775" y="2421"/>
                  </a:cubicBezTo>
                  <a:cubicBezTo>
                    <a:pt x="8800" y="2437"/>
                    <a:pt x="8828" y="2445"/>
                    <a:pt x="8857" y="2445"/>
                  </a:cubicBezTo>
                  <a:cubicBezTo>
                    <a:pt x="8912" y="2445"/>
                    <a:pt x="8966" y="2416"/>
                    <a:pt x="8989" y="2362"/>
                  </a:cubicBezTo>
                  <a:cubicBezTo>
                    <a:pt x="9037" y="2290"/>
                    <a:pt x="9013" y="2183"/>
                    <a:pt x="8930" y="2147"/>
                  </a:cubicBezTo>
                  <a:cubicBezTo>
                    <a:pt x="8323" y="1814"/>
                    <a:pt x="7644" y="1635"/>
                    <a:pt x="6954" y="1635"/>
                  </a:cubicBezTo>
                  <a:cubicBezTo>
                    <a:pt x="6001" y="1635"/>
                    <a:pt x="5084" y="1969"/>
                    <a:pt x="4334" y="2564"/>
                  </a:cubicBezTo>
                  <a:cubicBezTo>
                    <a:pt x="4013" y="2826"/>
                    <a:pt x="3727" y="3135"/>
                    <a:pt x="3501" y="3481"/>
                  </a:cubicBezTo>
                  <a:cubicBezTo>
                    <a:pt x="3572" y="2981"/>
                    <a:pt x="3727" y="2302"/>
                    <a:pt x="4036" y="1814"/>
                  </a:cubicBezTo>
                  <a:cubicBezTo>
                    <a:pt x="4070" y="1764"/>
                    <a:pt x="4132" y="1743"/>
                    <a:pt x="4191" y="1743"/>
                  </a:cubicBezTo>
                  <a:cubicBezTo>
                    <a:pt x="4216" y="1743"/>
                    <a:pt x="4241" y="1747"/>
                    <a:pt x="4263" y="1754"/>
                  </a:cubicBezTo>
                  <a:lnTo>
                    <a:pt x="4465" y="1850"/>
                  </a:lnTo>
                  <a:cubicBezTo>
                    <a:pt x="4487" y="1856"/>
                    <a:pt x="4508" y="1859"/>
                    <a:pt x="4529" y="1859"/>
                  </a:cubicBezTo>
                  <a:cubicBezTo>
                    <a:pt x="4589" y="1859"/>
                    <a:pt x="4644" y="1834"/>
                    <a:pt x="4679" y="1790"/>
                  </a:cubicBezTo>
                  <a:cubicBezTo>
                    <a:pt x="4679" y="1766"/>
                    <a:pt x="5275" y="861"/>
                    <a:pt x="6215" y="337"/>
                  </a:cubicBezTo>
                  <a:cubicBezTo>
                    <a:pt x="6236" y="324"/>
                    <a:pt x="6261" y="318"/>
                    <a:pt x="6288" y="318"/>
                  </a:cubicBezTo>
                  <a:cubicBezTo>
                    <a:pt x="6307" y="318"/>
                    <a:pt x="6327" y="321"/>
                    <a:pt x="6346" y="326"/>
                  </a:cubicBezTo>
                  <a:cubicBezTo>
                    <a:pt x="6394" y="337"/>
                    <a:pt x="6430" y="373"/>
                    <a:pt x="6465" y="421"/>
                  </a:cubicBezTo>
                  <a:lnTo>
                    <a:pt x="6656" y="802"/>
                  </a:lnTo>
                  <a:cubicBezTo>
                    <a:pt x="6668" y="849"/>
                    <a:pt x="6715" y="873"/>
                    <a:pt x="6751" y="897"/>
                  </a:cubicBezTo>
                  <a:cubicBezTo>
                    <a:pt x="6769" y="901"/>
                    <a:pt x="6784" y="904"/>
                    <a:pt x="6799" y="904"/>
                  </a:cubicBezTo>
                  <a:cubicBezTo>
                    <a:pt x="6825" y="904"/>
                    <a:pt x="6848" y="896"/>
                    <a:pt x="6870" y="873"/>
                  </a:cubicBezTo>
                  <a:cubicBezTo>
                    <a:pt x="6870" y="873"/>
                    <a:pt x="7585" y="504"/>
                    <a:pt x="8513" y="397"/>
                  </a:cubicBezTo>
                  <a:cubicBezTo>
                    <a:pt x="8585" y="397"/>
                    <a:pt x="8644" y="421"/>
                    <a:pt x="8668" y="457"/>
                  </a:cubicBezTo>
                  <a:cubicBezTo>
                    <a:pt x="8716" y="504"/>
                    <a:pt x="8728" y="564"/>
                    <a:pt x="8716" y="623"/>
                  </a:cubicBezTo>
                  <a:lnTo>
                    <a:pt x="8620" y="1052"/>
                  </a:lnTo>
                  <a:cubicBezTo>
                    <a:pt x="8608" y="1099"/>
                    <a:pt x="8620" y="1147"/>
                    <a:pt x="8656" y="1171"/>
                  </a:cubicBezTo>
                  <a:cubicBezTo>
                    <a:pt x="8680" y="1207"/>
                    <a:pt x="8716" y="1230"/>
                    <a:pt x="8751" y="1254"/>
                  </a:cubicBezTo>
                  <a:cubicBezTo>
                    <a:pt x="8775" y="1254"/>
                    <a:pt x="9740" y="1397"/>
                    <a:pt x="10466" y="1933"/>
                  </a:cubicBezTo>
                  <a:cubicBezTo>
                    <a:pt x="10513" y="1969"/>
                    <a:pt x="10537" y="2028"/>
                    <a:pt x="10537" y="2088"/>
                  </a:cubicBezTo>
                  <a:cubicBezTo>
                    <a:pt x="10537" y="2147"/>
                    <a:pt x="10513" y="2207"/>
                    <a:pt x="10466" y="2231"/>
                  </a:cubicBezTo>
                  <a:lnTo>
                    <a:pt x="9751" y="2719"/>
                  </a:lnTo>
                  <a:cubicBezTo>
                    <a:pt x="9680" y="2647"/>
                    <a:pt x="9585" y="2588"/>
                    <a:pt x="9513" y="2516"/>
                  </a:cubicBezTo>
                  <a:cubicBezTo>
                    <a:pt x="9482" y="2491"/>
                    <a:pt x="9445" y="2478"/>
                    <a:pt x="9408" y="2478"/>
                  </a:cubicBezTo>
                  <a:cubicBezTo>
                    <a:pt x="9360" y="2478"/>
                    <a:pt x="9314" y="2500"/>
                    <a:pt x="9287" y="2540"/>
                  </a:cubicBezTo>
                  <a:cubicBezTo>
                    <a:pt x="9228" y="2623"/>
                    <a:pt x="9251" y="2719"/>
                    <a:pt x="9323" y="2766"/>
                  </a:cubicBezTo>
                  <a:cubicBezTo>
                    <a:pt x="10240" y="3493"/>
                    <a:pt x="10764" y="4588"/>
                    <a:pt x="10764" y="5755"/>
                  </a:cubicBezTo>
                  <a:lnTo>
                    <a:pt x="10764" y="10791"/>
                  </a:lnTo>
                  <a:cubicBezTo>
                    <a:pt x="10764" y="10874"/>
                    <a:pt x="10835" y="10958"/>
                    <a:pt x="10930" y="10958"/>
                  </a:cubicBezTo>
                  <a:cubicBezTo>
                    <a:pt x="11014" y="10958"/>
                    <a:pt x="11097" y="10874"/>
                    <a:pt x="11097" y="10791"/>
                  </a:cubicBezTo>
                  <a:lnTo>
                    <a:pt x="11097" y="5755"/>
                  </a:lnTo>
                  <a:cubicBezTo>
                    <a:pt x="11061" y="4707"/>
                    <a:pt x="10668" y="3719"/>
                    <a:pt x="9966" y="2957"/>
                  </a:cubicBezTo>
                  <a:lnTo>
                    <a:pt x="10621" y="2504"/>
                  </a:lnTo>
                  <a:cubicBezTo>
                    <a:pt x="10752" y="2409"/>
                    <a:pt x="10847" y="2242"/>
                    <a:pt x="10847" y="2076"/>
                  </a:cubicBezTo>
                  <a:cubicBezTo>
                    <a:pt x="10847" y="1921"/>
                    <a:pt x="10764" y="1766"/>
                    <a:pt x="10633" y="1659"/>
                  </a:cubicBezTo>
                  <a:cubicBezTo>
                    <a:pt x="10013" y="1219"/>
                    <a:pt x="9275" y="1028"/>
                    <a:pt x="8954" y="945"/>
                  </a:cubicBezTo>
                  <a:lnTo>
                    <a:pt x="9013" y="683"/>
                  </a:lnTo>
                  <a:cubicBezTo>
                    <a:pt x="9037" y="516"/>
                    <a:pt x="9001" y="349"/>
                    <a:pt x="8894" y="230"/>
                  </a:cubicBezTo>
                  <a:cubicBezTo>
                    <a:pt x="8803" y="129"/>
                    <a:pt x="8668" y="70"/>
                    <a:pt x="8526" y="70"/>
                  </a:cubicBezTo>
                  <a:cubicBezTo>
                    <a:pt x="8502" y="70"/>
                    <a:pt x="8478" y="72"/>
                    <a:pt x="8454" y="76"/>
                  </a:cubicBezTo>
                  <a:cubicBezTo>
                    <a:pt x="7704" y="147"/>
                    <a:pt x="7108" y="385"/>
                    <a:pt x="6834" y="516"/>
                  </a:cubicBezTo>
                  <a:lnTo>
                    <a:pt x="6715" y="278"/>
                  </a:lnTo>
                  <a:cubicBezTo>
                    <a:pt x="6656" y="159"/>
                    <a:pt x="6537" y="52"/>
                    <a:pt x="6406" y="28"/>
                  </a:cubicBezTo>
                  <a:cubicBezTo>
                    <a:pt x="6355" y="10"/>
                    <a:pt x="6303" y="0"/>
                    <a:pt x="625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68" name="Google Shape;11957;p81">
              <a:extLst>
                <a:ext uri="{FF2B5EF4-FFF2-40B4-BE49-F238E27FC236}">
                  <a16:creationId xmlns:a16="http://schemas.microsoft.com/office/drawing/2014/main" id="{ACD85CDF-13DD-5226-591F-AE94D1A0E70E}"/>
                </a:ext>
              </a:extLst>
            </p:cNvPr>
            <p:cNvSpPr/>
            <p:nvPr/>
          </p:nvSpPr>
          <p:spPr>
            <a:xfrm>
              <a:off x="1003597" y="2557554"/>
              <a:ext cx="49568" cy="60608"/>
            </a:xfrm>
            <a:custGeom>
              <a:avLst/>
              <a:gdLst/>
              <a:ahLst/>
              <a:cxnLst/>
              <a:rect l="l" t="t" r="r" b="b"/>
              <a:pathLst>
                <a:path w="1549" h="1894" extrusionOk="0">
                  <a:moveTo>
                    <a:pt x="774" y="0"/>
                  </a:moveTo>
                  <a:cubicBezTo>
                    <a:pt x="358" y="0"/>
                    <a:pt x="1" y="346"/>
                    <a:pt x="1" y="774"/>
                  </a:cubicBezTo>
                  <a:lnTo>
                    <a:pt x="1" y="1119"/>
                  </a:lnTo>
                  <a:cubicBezTo>
                    <a:pt x="1" y="1536"/>
                    <a:pt x="346" y="1893"/>
                    <a:pt x="774" y="1893"/>
                  </a:cubicBezTo>
                  <a:cubicBezTo>
                    <a:pt x="1203" y="1893"/>
                    <a:pt x="1548" y="1548"/>
                    <a:pt x="1548" y="1119"/>
                  </a:cubicBezTo>
                  <a:lnTo>
                    <a:pt x="1548" y="774"/>
                  </a:lnTo>
                  <a:cubicBezTo>
                    <a:pt x="1548" y="643"/>
                    <a:pt x="1513" y="548"/>
                    <a:pt x="1477" y="441"/>
                  </a:cubicBezTo>
                  <a:cubicBezTo>
                    <a:pt x="1443" y="389"/>
                    <a:pt x="1383" y="350"/>
                    <a:pt x="1322" y="350"/>
                  </a:cubicBezTo>
                  <a:cubicBezTo>
                    <a:pt x="1298" y="350"/>
                    <a:pt x="1274" y="356"/>
                    <a:pt x="1251" y="369"/>
                  </a:cubicBezTo>
                  <a:cubicBezTo>
                    <a:pt x="1179" y="405"/>
                    <a:pt x="1132" y="500"/>
                    <a:pt x="1179" y="584"/>
                  </a:cubicBezTo>
                  <a:cubicBezTo>
                    <a:pt x="1203" y="643"/>
                    <a:pt x="1215" y="703"/>
                    <a:pt x="1215" y="786"/>
                  </a:cubicBezTo>
                  <a:lnTo>
                    <a:pt x="1215" y="1119"/>
                  </a:lnTo>
                  <a:cubicBezTo>
                    <a:pt x="1215" y="1358"/>
                    <a:pt x="1024" y="1572"/>
                    <a:pt x="774" y="1572"/>
                  </a:cubicBezTo>
                  <a:cubicBezTo>
                    <a:pt x="536" y="1572"/>
                    <a:pt x="322" y="1381"/>
                    <a:pt x="322" y="1119"/>
                  </a:cubicBezTo>
                  <a:lnTo>
                    <a:pt x="322" y="786"/>
                  </a:lnTo>
                  <a:cubicBezTo>
                    <a:pt x="322" y="548"/>
                    <a:pt x="524" y="334"/>
                    <a:pt x="774" y="334"/>
                  </a:cubicBezTo>
                  <a:cubicBezTo>
                    <a:pt x="858" y="334"/>
                    <a:pt x="941" y="262"/>
                    <a:pt x="941" y="167"/>
                  </a:cubicBezTo>
                  <a:cubicBezTo>
                    <a:pt x="941" y="84"/>
                    <a:pt x="858" y="0"/>
                    <a:pt x="7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69" name="Google Shape;11958;p81">
            <a:extLst>
              <a:ext uri="{FF2B5EF4-FFF2-40B4-BE49-F238E27FC236}">
                <a16:creationId xmlns:a16="http://schemas.microsoft.com/office/drawing/2014/main" id="{4A6FBD83-DABA-CE43-A8CC-06BED6FBE6D7}"/>
              </a:ext>
            </a:extLst>
          </p:cNvPr>
          <p:cNvGrpSpPr/>
          <p:nvPr/>
        </p:nvGrpSpPr>
        <p:grpSpPr>
          <a:xfrm>
            <a:off x="14090188" y="5712368"/>
            <a:ext cx="709504" cy="551808"/>
            <a:chOff x="6896909" y="2440946"/>
            <a:chExt cx="354752" cy="275904"/>
          </a:xfrm>
          <a:solidFill>
            <a:srgbClr val="00B050"/>
          </a:solidFill>
        </p:grpSpPr>
        <p:sp>
          <p:nvSpPr>
            <p:cNvPr id="270" name="Google Shape;11959;p81">
              <a:extLst>
                <a:ext uri="{FF2B5EF4-FFF2-40B4-BE49-F238E27FC236}">
                  <a16:creationId xmlns:a16="http://schemas.microsoft.com/office/drawing/2014/main" id="{1FC36855-B861-3213-000F-0B1EE2AF1954}"/>
                </a:ext>
              </a:extLst>
            </p:cNvPr>
            <p:cNvSpPr/>
            <p:nvPr/>
          </p:nvSpPr>
          <p:spPr>
            <a:xfrm>
              <a:off x="7052365" y="2573938"/>
              <a:ext cx="32416" cy="32416"/>
            </a:xfrm>
            <a:custGeom>
              <a:avLst/>
              <a:gdLst/>
              <a:ahLst/>
              <a:cxnLst/>
              <a:rect l="l" t="t" r="r" b="b"/>
              <a:pathLst>
                <a:path w="1013" h="1013" extrusionOk="0">
                  <a:moveTo>
                    <a:pt x="512" y="346"/>
                  </a:moveTo>
                  <a:cubicBezTo>
                    <a:pt x="607" y="346"/>
                    <a:pt x="691" y="429"/>
                    <a:pt x="691" y="524"/>
                  </a:cubicBezTo>
                  <a:cubicBezTo>
                    <a:pt x="691" y="607"/>
                    <a:pt x="607" y="703"/>
                    <a:pt x="512" y="703"/>
                  </a:cubicBezTo>
                  <a:cubicBezTo>
                    <a:pt x="405" y="703"/>
                    <a:pt x="334" y="607"/>
                    <a:pt x="334" y="524"/>
                  </a:cubicBezTo>
                  <a:cubicBezTo>
                    <a:pt x="334" y="429"/>
                    <a:pt x="417" y="346"/>
                    <a:pt x="512" y="346"/>
                  </a:cubicBezTo>
                  <a:close/>
                  <a:moveTo>
                    <a:pt x="512" y="0"/>
                  </a:moveTo>
                  <a:cubicBezTo>
                    <a:pt x="226" y="0"/>
                    <a:pt x="0" y="226"/>
                    <a:pt x="0" y="500"/>
                  </a:cubicBezTo>
                  <a:cubicBezTo>
                    <a:pt x="0" y="786"/>
                    <a:pt x="226" y="1012"/>
                    <a:pt x="512" y="1012"/>
                  </a:cubicBezTo>
                  <a:cubicBezTo>
                    <a:pt x="786" y="1012"/>
                    <a:pt x="1012" y="786"/>
                    <a:pt x="1012" y="500"/>
                  </a:cubicBezTo>
                  <a:cubicBezTo>
                    <a:pt x="1012" y="226"/>
                    <a:pt x="786" y="0"/>
                    <a:pt x="51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71" name="Google Shape;11960;p81">
              <a:extLst>
                <a:ext uri="{FF2B5EF4-FFF2-40B4-BE49-F238E27FC236}">
                  <a16:creationId xmlns:a16="http://schemas.microsoft.com/office/drawing/2014/main" id="{88B18C69-31DB-1B15-2CAD-FB7A4873905B}"/>
                </a:ext>
              </a:extLst>
            </p:cNvPr>
            <p:cNvSpPr/>
            <p:nvPr/>
          </p:nvSpPr>
          <p:spPr>
            <a:xfrm>
              <a:off x="6896909" y="2440946"/>
              <a:ext cx="354752" cy="275904"/>
            </a:xfrm>
            <a:custGeom>
              <a:avLst/>
              <a:gdLst/>
              <a:ahLst/>
              <a:cxnLst/>
              <a:rect l="l" t="t" r="r" b="b"/>
              <a:pathLst>
                <a:path w="11086" h="8622" extrusionOk="0">
                  <a:moveTo>
                    <a:pt x="3882" y="4847"/>
                  </a:moveTo>
                  <a:cubicBezTo>
                    <a:pt x="3894" y="5049"/>
                    <a:pt x="3953" y="5454"/>
                    <a:pt x="4132" y="5883"/>
                  </a:cubicBezTo>
                  <a:cubicBezTo>
                    <a:pt x="4370" y="6466"/>
                    <a:pt x="4870" y="7192"/>
                    <a:pt x="5930" y="7502"/>
                  </a:cubicBezTo>
                  <a:cubicBezTo>
                    <a:pt x="5942" y="7538"/>
                    <a:pt x="5965" y="7550"/>
                    <a:pt x="5977" y="7585"/>
                  </a:cubicBezTo>
                  <a:cubicBezTo>
                    <a:pt x="4668" y="7585"/>
                    <a:pt x="3441" y="6823"/>
                    <a:pt x="2846" y="5645"/>
                  </a:cubicBezTo>
                  <a:cubicBezTo>
                    <a:pt x="2820" y="5592"/>
                    <a:pt x="2762" y="5559"/>
                    <a:pt x="2700" y="5559"/>
                  </a:cubicBezTo>
                  <a:cubicBezTo>
                    <a:pt x="2677" y="5559"/>
                    <a:pt x="2654" y="5564"/>
                    <a:pt x="2632" y="5573"/>
                  </a:cubicBezTo>
                  <a:cubicBezTo>
                    <a:pt x="2489" y="5597"/>
                    <a:pt x="2465" y="5704"/>
                    <a:pt x="2513" y="5776"/>
                  </a:cubicBezTo>
                  <a:cubicBezTo>
                    <a:pt x="2834" y="6418"/>
                    <a:pt x="3322" y="6942"/>
                    <a:pt x="3941" y="7323"/>
                  </a:cubicBezTo>
                  <a:cubicBezTo>
                    <a:pt x="4275" y="7538"/>
                    <a:pt x="4644" y="7681"/>
                    <a:pt x="5037" y="7788"/>
                  </a:cubicBezTo>
                  <a:cubicBezTo>
                    <a:pt x="4967" y="7792"/>
                    <a:pt x="4898" y="7794"/>
                    <a:pt x="4829" y="7794"/>
                  </a:cubicBezTo>
                  <a:cubicBezTo>
                    <a:pt x="4067" y="7794"/>
                    <a:pt x="3326" y="7554"/>
                    <a:pt x="2715" y="7073"/>
                  </a:cubicBezTo>
                  <a:cubicBezTo>
                    <a:pt x="1989" y="6526"/>
                    <a:pt x="1512" y="5740"/>
                    <a:pt x="1358" y="4847"/>
                  </a:cubicBezTo>
                  <a:lnTo>
                    <a:pt x="2191" y="4847"/>
                  </a:lnTo>
                  <a:cubicBezTo>
                    <a:pt x="2215" y="4918"/>
                    <a:pt x="2227" y="4990"/>
                    <a:pt x="2251" y="5061"/>
                  </a:cubicBezTo>
                  <a:cubicBezTo>
                    <a:pt x="2274" y="5144"/>
                    <a:pt x="2346" y="5180"/>
                    <a:pt x="2417" y="5180"/>
                  </a:cubicBezTo>
                  <a:lnTo>
                    <a:pt x="2465" y="5180"/>
                  </a:lnTo>
                  <a:cubicBezTo>
                    <a:pt x="2548" y="5156"/>
                    <a:pt x="2596" y="5061"/>
                    <a:pt x="2584" y="4990"/>
                  </a:cubicBezTo>
                  <a:cubicBezTo>
                    <a:pt x="2572" y="4942"/>
                    <a:pt x="2548" y="4906"/>
                    <a:pt x="2548" y="4847"/>
                  </a:cubicBezTo>
                  <a:close/>
                  <a:moveTo>
                    <a:pt x="1001" y="4823"/>
                  </a:moveTo>
                  <a:cubicBezTo>
                    <a:pt x="1155" y="5823"/>
                    <a:pt x="1679" y="6704"/>
                    <a:pt x="2489" y="7323"/>
                  </a:cubicBezTo>
                  <a:cubicBezTo>
                    <a:pt x="2953" y="7681"/>
                    <a:pt x="3477" y="7919"/>
                    <a:pt x="4025" y="8026"/>
                  </a:cubicBezTo>
                  <a:cubicBezTo>
                    <a:pt x="3959" y="8030"/>
                    <a:pt x="3893" y="8032"/>
                    <a:pt x="3827" y="8032"/>
                  </a:cubicBezTo>
                  <a:cubicBezTo>
                    <a:pt x="3076" y="8032"/>
                    <a:pt x="2350" y="7782"/>
                    <a:pt x="1715" y="7311"/>
                  </a:cubicBezTo>
                  <a:cubicBezTo>
                    <a:pt x="929" y="6704"/>
                    <a:pt x="441" y="5811"/>
                    <a:pt x="334" y="4823"/>
                  </a:cubicBezTo>
                  <a:close/>
                  <a:moveTo>
                    <a:pt x="6858" y="370"/>
                  </a:moveTo>
                  <a:lnTo>
                    <a:pt x="6858" y="370"/>
                  </a:lnTo>
                  <a:cubicBezTo>
                    <a:pt x="7585" y="572"/>
                    <a:pt x="7823" y="1227"/>
                    <a:pt x="7835" y="1251"/>
                  </a:cubicBezTo>
                  <a:cubicBezTo>
                    <a:pt x="7847" y="1311"/>
                    <a:pt x="7930" y="1358"/>
                    <a:pt x="7989" y="1358"/>
                  </a:cubicBezTo>
                  <a:lnTo>
                    <a:pt x="8168" y="1358"/>
                  </a:lnTo>
                  <a:cubicBezTo>
                    <a:pt x="9609" y="1358"/>
                    <a:pt x="10764" y="2537"/>
                    <a:pt x="10764" y="3966"/>
                  </a:cubicBezTo>
                  <a:cubicBezTo>
                    <a:pt x="10752" y="5335"/>
                    <a:pt x="9835" y="6526"/>
                    <a:pt x="8537" y="6883"/>
                  </a:cubicBezTo>
                  <a:lnTo>
                    <a:pt x="7525" y="7169"/>
                  </a:lnTo>
                  <a:lnTo>
                    <a:pt x="7454" y="6716"/>
                  </a:lnTo>
                  <a:cubicBezTo>
                    <a:pt x="7432" y="6630"/>
                    <a:pt x="7363" y="6583"/>
                    <a:pt x="7280" y="6583"/>
                  </a:cubicBezTo>
                  <a:cubicBezTo>
                    <a:pt x="7270" y="6583"/>
                    <a:pt x="7261" y="6584"/>
                    <a:pt x="7251" y="6585"/>
                  </a:cubicBezTo>
                  <a:cubicBezTo>
                    <a:pt x="7168" y="6597"/>
                    <a:pt x="7108" y="6692"/>
                    <a:pt x="7120" y="6776"/>
                  </a:cubicBezTo>
                  <a:lnTo>
                    <a:pt x="7358" y="8073"/>
                  </a:lnTo>
                  <a:cubicBezTo>
                    <a:pt x="7370" y="8145"/>
                    <a:pt x="7347" y="8204"/>
                    <a:pt x="7287" y="8252"/>
                  </a:cubicBezTo>
                  <a:cubicBezTo>
                    <a:pt x="7255" y="8278"/>
                    <a:pt x="7216" y="8289"/>
                    <a:pt x="7180" y="8289"/>
                  </a:cubicBezTo>
                  <a:cubicBezTo>
                    <a:pt x="7148" y="8289"/>
                    <a:pt x="7119" y="8280"/>
                    <a:pt x="7097" y="8264"/>
                  </a:cubicBezTo>
                  <a:cubicBezTo>
                    <a:pt x="6287" y="7823"/>
                    <a:pt x="6049" y="7061"/>
                    <a:pt x="6049" y="7049"/>
                  </a:cubicBezTo>
                  <a:cubicBezTo>
                    <a:pt x="6030" y="6976"/>
                    <a:pt x="5969" y="6930"/>
                    <a:pt x="5909" y="6930"/>
                  </a:cubicBezTo>
                  <a:cubicBezTo>
                    <a:pt x="5892" y="6930"/>
                    <a:pt x="5874" y="6934"/>
                    <a:pt x="5858" y="6942"/>
                  </a:cubicBezTo>
                  <a:cubicBezTo>
                    <a:pt x="5787" y="6954"/>
                    <a:pt x="5739" y="7026"/>
                    <a:pt x="5739" y="7109"/>
                  </a:cubicBezTo>
                  <a:cubicBezTo>
                    <a:pt x="5108" y="6847"/>
                    <a:pt x="4668" y="6407"/>
                    <a:pt x="4394" y="5764"/>
                  </a:cubicBezTo>
                  <a:cubicBezTo>
                    <a:pt x="4239" y="5395"/>
                    <a:pt x="4191" y="5037"/>
                    <a:pt x="4156" y="4847"/>
                  </a:cubicBezTo>
                  <a:lnTo>
                    <a:pt x="4334" y="4847"/>
                  </a:lnTo>
                  <a:cubicBezTo>
                    <a:pt x="4430" y="4847"/>
                    <a:pt x="4501" y="4763"/>
                    <a:pt x="4501" y="4680"/>
                  </a:cubicBezTo>
                  <a:cubicBezTo>
                    <a:pt x="4501" y="4585"/>
                    <a:pt x="4430" y="4513"/>
                    <a:pt x="4334" y="4513"/>
                  </a:cubicBezTo>
                  <a:lnTo>
                    <a:pt x="334" y="4513"/>
                  </a:lnTo>
                  <a:lnTo>
                    <a:pt x="334" y="4502"/>
                  </a:lnTo>
                  <a:cubicBezTo>
                    <a:pt x="334" y="4204"/>
                    <a:pt x="572" y="3966"/>
                    <a:pt x="870" y="3966"/>
                  </a:cubicBezTo>
                  <a:lnTo>
                    <a:pt x="8418" y="3966"/>
                  </a:lnTo>
                  <a:cubicBezTo>
                    <a:pt x="9025" y="3966"/>
                    <a:pt x="9537" y="3454"/>
                    <a:pt x="9537" y="2847"/>
                  </a:cubicBezTo>
                  <a:cubicBezTo>
                    <a:pt x="9537" y="2239"/>
                    <a:pt x="9025" y="1727"/>
                    <a:pt x="8418" y="1727"/>
                  </a:cubicBezTo>
                  <a:lnTo>
                    <a:pt x="7989" y="1727"/>
                  </a:lnTo>
                  <a:cubicBezTo>
                    <a:pt x="7906" y="1727"/>
                    <a:pt x="7847" y="1775"/>
                    <a:pt x="7835" y="1835"/>
                  </a:cubicBezTo>
                  <a:cubicBezTo>
                    <a:pt x="7835" y="1846"/>
                    <a:pt x="7597" y="2525"/>
                    <a:pt x="6858" y="2716"/>
                  </a:cubicBezTo>
                  <a:cubicBezTo>
                    <a:pt x="6894" y="2573"/>
                    <a:pt x="6930" y="2394"/>
                    <a:pt x="6930" y="2156"/>
                  </a:cubicBezTo>
                  <a:cubicBezTo>
                    <a:pt x="6930" y="1823"/>
                    <a:pt x="7168" y="1704"/>
                    <a:pt x="7180" y="1704"/>
                  </a:cubicBezTo>
                  <a:cubicBezTo>
                    <a:pt x="7239" y="1668"/>
                    <a:pt x="7287" y="1608"/>
                    <a:pt x="7287" y="1549"/>
                  </a:cubicBezTo>
                  <a:cubicBezTo>
                    <a:pt x="7287" y="1489"/>
                    <a:pt x="7251" y="1430"/>
                    <a:pt x="7192" y="1406"/>
                  </a:cubicBezTo>
                  <a:cubicBezTo>
                    <a:pt x="7180" y="1406"/>
                    <a:pt x="6942" y="1287"/>
                    <a:pt x="6942" y="930"/>
                  </a:cubicBezTo>
                  <a:cubicBezTo>
                    <a:pt x="6942" y="692"/>
                    <a:pt x="6918" y="513"/>
                    <a:pt x="6858" y="370"/>
                  </a:cubicBezTo>
                  <a:close/>
                  <a:moveTo>
                    <a:pt x="6406" y="1"/>
                  </a:moveTo>
                  <a:cubicBezTo>
                    <a:pt x="6323" y="1"/>
                    <a:pt x="6239" y="72"/>
                    <a:pt x="6239" y="168"/>
                  </a:cubicBezTo>
                  <a:cubicBezTo>
                    <a:pt x="6239" y="263"/>
                    <a:pt x="6323" y="334"/>
                    <a:pt x="6394" y="334"/>
                  </a:cubicBezTo>
                  <a:cubicBezTo>
                    <a:pt x="6454" y="346"/>
                    <a:pt x="6585" y="465"/>
                    <a:pt x="6585" y="942"/>
                  </a:cubicBezTo>
                  <a:cubicBezTo>
                    <a:pt x="6585" y="1239"/>
                    <a:pt x="6704" y="1430"/>
                    <a:pt x="6823" y="1549"/>
                  </a:cubicBezTo>
                  <a:cubicBezTo>
                    <a:pt x="6704" y="1668"/>
                    <a:pt x="6585" y="1870"/>
                    <a:pt x="6585" y="2168"/>
                  </a:cubicBezTo>
                  <a:cubicBezTo>
                    <a:pt x="6585" y="2644"/>
                    <a:pt x="6454" y="2763"/>
                    <a:pt x="6394" y="2775"/>
                  </a:cubicBezTo>
                  <a:cubicBezTo>
                    <a:pt x="6299" y="2775"/>
                    <a:pt x="6239" y="2847"/>
                    <a:pt x="6239" y="2942"/>
                  </a:cubicBezTo>
                  <a:cubicBezTo>
                    <a:pt x="6239" y="3025"/>
                    <a:pt x="6323" y="3097"/>
                    <a:pt x="6406" y="3097"/>
                  </a:cubicBezTo>
                  <a:cubicBezTo>
                    <a:pt x="7097" y="3097"/>
                    <a:pt x="7525" y="2787"/>
                    <a:pt x="7763" y="2537"/>
                  </a:cubicBezTo>
                  <a:cubicBezTo>
                    <a:pt x="7918" y="2358"/>
                    <a:pt x="8025" y="2180"/>
                    <a:pt x="8073" y="2073"/>
                  </a:cubicBezTo>
                  <a:lnTo>
                    <a:pt x="8406" y="2073"/>
                  </a:lnTo>
                  <a:cubicBezTo>
                    <a:pt x="8835" y="2073"/>
                    <a:pt x="9192" y="2430"/>
                    <a:pt x="9192" y="2858"/>
                  </a:cubicBezTo>
                  <a:cubicBezTo>
                    <a:pt x="9192" y="3299"/>
                    <a:pt x="8835" y="3656"/>
                    <a:pt x="8406" y="3656"/>
                  </a:cubicBezTo>
                  <a:lnTo>
                    <a:pt x="858" y="3656"/>
                  </a:lnTo>
                  <a:cubicBezTo>
                    <a:pt x="381" y="3656"/>
                    <a:pt x="0" y="4037"/>
                    <a:pt x="0" y="4502"/>
                  </a:cubicBezTo>
                  <a:cubicBezTo>
                    <a:pt x="0" y="5716"/>
                    <a:pt x="560" y="6835"/>
                    <a:pt x="1524" y="7561"/>
                  </a:cubicBezTo>
                  <a:cubicBezTo>
                    <a:pt x="2203" y="8085"/>
                    <a:pt x="3025" y="8359"/>
                    <a:pt x="3858" y="8359"/>
                  </a:cubicBezTo>
                  <a:cubicBezTo>
                    <a:pt x="4203" y="8359"/>
                    <a:pt x="4549" y="8312"/>
                    <a:pt x="4894" y="8216"/>
                  </a:cubicBezTo>
                  <a:lnTo>
                    <a:pt x="6120" y="7883"/>
                  </a:lnTo>
                  <a:cubicBezTo>
                    <a:pt x="6299" y="8121"/>
                    <a:pt x="6573" y="8359"/>
                    <a:pt x="6918" y="8562"/>
                  </a:cubicBezTo>
                  <a:cubicBezTo>
                    <a:pt x="6989" y="8609"/>
                    <a:pt x="7073" y="8621"/>
                    <a:pt x="7144" y="8621"/>
                  </a:cubicBezTo>
                  <a:cubicBezTo>
                    <a:pt x="7251" y="8621"/>
                    <a:pt x="7358" y="8597"/>
                    <a:pt x="7442" y="8538"/>
                  </a:cubicBezTo>
                  <a:cubicBezTo>
                    <a:pt x="7608" y="8419"/>
                    <a:pt x="7680" y="8216"/>
                    <a:pt x="7656" y="8026"/>
                  </a:cubicBezTo>
                  <a:lnTo>
                    <a:pt x="7549" y="7490"/>
                  </a:lnTo>
                  <a:lnTo>
                    <a:pt x="8597" y="7204"/>
                  </a:lnTo>
                  <a:cubicBezTo>
                    <a:pt x="10037" y="6811"/>
                    <a:pt x="11049" y="5478"/>
                    <a:pt x="11049" y="3978"/>
                  </a:cubicBezTo>
                  <a:cubicBezTo>
                    <a:pt x="11085" y="2358"/>
                    <a:pt x="9752" y="1037"/>
                    <a:pt x="8132" y="1037"/>
                  </a:cubicBezTo>
                  <a:lnTo>
                    <a:pt x="8073" y="1037"/>
                  </a:lnTo>
                  <a:cubicBezTo>
                    <a:pt x="8025" y="930"/>
                    <a:pt x="7918" y="751"/>
                    <a:pt x="7763" y="572"/>
                  </a:cubicBezTo>
                  <a:cubicBezTo>
                    <a:pt x="7525" y="299"/>
                    <a:pt x="7097" y="1"/>
                    <a:pt x="640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272" name="Google Shape;11961;p81">
            <a:extLst>
              <a:ext uri="{FF2B5EF4-FFF2-40B4-BE49-F238E27FC236}">
                <a16:creationId xmlns:a16="http://schemas.microsoft.com/office/drawing/2014/main" id="{3544C6DE-3216-192A-4872-292D76979F9D}"/>
              </a:ext>
            </a:extLst>
          </p:cNvPr>
          <p:cNvSpPr/>
          <p:nvPr/>
        </p:nvSpPr>
        <p:spPr>
          <a:xfrm>
            <a:off x="12991372" y="5727984"/>
            <a:ext cx="709504" cy="660352"/>
          </a:xfrm>
          <a:custGeom>
            <a:avLst/>
            <a:gdLst/>
            <a:ahLst/>
            <a:cxnLst/>
            <a:rect l="l" t="t" r="r" b="b"/>
            <a:pathLst>
              <a:path w="11086" h="10318" extrusionOk="0">
                <a:moveTo>
                  <a:pt x="3811" y="745"/>
                </a:moveTo>
                <a:cubicBezTo>
                  <a:pt x="3906" y="745"/>
                  <a:pt x="3989" y="829"/>
                  <a:pt x="3989" y="924"/>
                </a:cubicBezTo>
                <a:cubicBezTo>
                  <a:pt x="3989" y="1031"/>
                  <a:pt x="3906" y="1102"/>
                  <a:pt x="3811" y="1102"/>
                </a:cubicBezTo>
                <a:cubicBezTo>
                  <a:pt x="3727" y="1102"/>
                  <a:pt x="3632" y="1031"/>
                  <a:pt x="3632" y="924"/>
                </a:cubicBezTo>
                <a:cubicBezTo>
                  <a:pt x="3632" y="817"/>
                  <a:pt x="3727" y="745"/>
                  <a:pt x="3811" y="745"/>
                </a:cubicBezTo>
                <a:close/>
                <a:moveTo>
                  <a:pt x="8742" y="532"/>
                </a:moveTo>
                <a:cubicBezTo>
                  <a:pt x="9296" y="532"/>
                  <a:pt x="9880" y="576"/>
                  <a:pt x="10347" y="709"/>
                </a:cubicBezTo>
                <a:cubicBezTo>
                  <a:pt x="10073" y="924"/>
                  <a:pt x="9657" y="1269"/>
                  <a:pt x="9335" y="1686"/>
                </a:cubicBezTo>
                <a:cubicBezTo>
                  <a:pt x="8847" y="1245"/>
                  <a:pt x="8252" y="876"/>
                  <a:pt x="7561" y="590"/>
                </a:cubicBezTo>
                <a:cubicBezTo>
                  <a:pt x="7890" y="559"/>
                  <a:pt x="8307" y="532"/>
                  <a:pt x="8742" y="532"/>
                </a:cubicBezTo>
                <a:close/>
                <a:moveTo>
                  <a:pt x="4519" y="339"/>
                </a:moveTo>
                <a:cubicBezTo>
                  <a:pt x="5432" y="339"/>
                  <a:pt x="6383" y="508"/>
                  <a:pt x="7240" y="829"/>
                </a:cubicBezTo>
                <a:cubicBezTo>
                  <a:pt x="8252" y="1221"/>
                  <a:pt x="9085" y="1781"/>
                  <a:pt x="9692" y="2507"/>
                </a:cubicBezTo>
                <a:cubicBezTo>
                  <a:pt x="9323" y="2305"/>
                  <a:pt x="8859" y="2114"/>
                  <a:pt x="8335" y="1995"/>
                </a:cubicBezTo>
                <a:cubicBezTo>
                  <a:pt x="8013" y="1722"/>
                  <a:pt x="7668" y="1495"/>
                  <a:pt x="7323" y="1317"/>
                </a:cubicBezTo>
                <a:cubicBezTo>
                  <a:pt x="6740" y="1043"/>
                  <a:pt x="6073" y="817"/>
                  <a:pt x="5311" y="686"/>
                </a:cubicBezTo>
                <a:cubicBezTo>
                  <a:pt x="5298" y="682"/>
                  <a:pt x="5286" y="680"/>
                  <a:pt x="5273" y="680"/>
                </a:cubicBezTo>
                <a:cubicBezTo>
                  <a:pt x="5201" y="680"/>
                  <a:pt x="5130" y="736"/>
                  <a:pt x="5120" y="817"/>
                </a:cubicBezTo>
                <a:cubicBezTo>
                  <a:pt x="5108" y="900"/>
                  <a:pt x="5168" y="995"/>
                  <a:pt x="5251" y="1007"/>
                </a:cubicBezTo>
                <a:cubicBezTo>
                  <a:pt x="5537" y="1055"/>
                  <a:pt x="5787" y="1114"/>
                  <a:pt x="6049" y="1186"/>
                </a:cubicBezTo>
                <a:cubicBezTo>
                  <a:pt x="5966" y="1531"/>
                  <a:pt x="5656" y="1757"/>
                  <a:pt x="5656" y="1757"/>
                </a:cubicBezTo>
                <a:cubicBezTo>
                  <a:pt x="5585" y="1793"/>
                  <a:pt x="5573" y="1900"/>
                  <a:pt x="5608" y="1972"/>
                </a:cubicBezTo>
                <a:cubicBezTo>
                  <a:pt x="5644" y="2019"/>
                  <a:pt x="5704" y="2055"/>
                  <a:pt x="5751" y="2055"/>
                </a:cubicBezTo>
                <a:cubicBezTo>
                  <a:pt x="5775" y="2055"/>
                  <a:pt x="5811" y="2031"/>
                  <a:pt x="5835" y="2019"/>
                </a:cubicBezTo>
                <a:cubicBezTo>
                  <a:pt x="5847" y="2007"/>
                  <a:pt x="6239" y="1733"/>
                  <a:pt x="6359" y="1281"/>
                </a:cubicBezTo>
                <a:cubicBezTo>
                  <a:pt x="6466" y="1305"/>
                  <a:pt x="6561" y="1352"/>
                  <a:pt x="6656" y="1376"/>
                </a:cubicBezTo>
                <a:cubicBezTo>
                  <a:pt x="6644" y="1662"/>
                  <a:pt x="6406" y="1876"/>
                  <a:pt x="6406" y="1888"/>
                </a:cubicBezTo>
                <a:cubicBezTo>
                  <a:pt x="6347" y="1948"/>
                  <a:pt x="6323" y="2055"/>
                  <a:pt x="6382" y="2114"/>
                </a:cubicBezTo>
                <a:cubicBezTo>
                  <a:pt x="6418" y="2138"/>
                  <a:pt x="6466" y="2174"/>
                  <a:pt x="6501" y="2174"/>
                </a:cubicBezTo>
                <a:cubicBezTo>
                  <a:pt x="6549" y="2174"/>
                  <a:pt x="6585" y="2150"/>
                  <a:pt x="6609" y="2126"/>
                </a:cubicBezTo>
                <a:cubicBezTo>
                  <a:pt x="6620" y="2114"/>
                  <a:pt x="6894" y="1876"/>
                  <a:pt x="6954" y="1519"/>
                </a:cubicBezTo>
                <a:cubicBezTo>
                  <a:pt x="7025" y="1543"/>
                  <a:pt x="7085" y="1579"/>
                  <a:pt x="7156" y="1602"/>
                </a:cubicBezTo>
                <a:cubicBezTo>
                  <a:pt x="7192" y="1614"/>
                  <a:pt x="7216" y="1638"/>
                  <a:pt x="7263" y="1650"/>
                </a:cubicBezTo>
                <a:cubicBezTo>
                  <a:pt x="7240" y="1829"/>
                  <a:pt x="7085" y="1972"/>
                  <a:pt x="7085" y="1972"/>
                </a:cubicBezTo>
                <a:cubicBezTo>
                  <a:pt x="7025" y="2031"/>
                  <a:pt x="7013" y="2138"/>
                  <a:pt x="7073" y="2198"/>
                </a:cubicBezTo>
                <a:cubicBezTo>
                  <a:pt x="7097" y="2233"/>
                  <a:pt x="7144" y="2257"/>
                  <a:pt x="7192" y="2257"/>
                </a:cubicBezTo>
                <a:cubicBezTo>
                  <a:pt x="7240" y="2257"/>
                  <a:pt x="7263" y="2245"/>
                  <a:pt x="7299" y="2210"/>
                </a:cubicBezTo>
                <a:cubicBezTo>
                  <a:pt x="7311" y="2198"/>
                  <a:pt x="7478" y="2055"/>
                  <a:pt x="7549" y="1817"/>
                </a:cubicBezTo>
                <a:cubicBezTo>
                  <a:pt x="7740" y="1936"/>
                  <a:pt x="7930" y="2079"/>
                  <a:pt x="8133" y="2245"/>
                </a:cubicBezTo>
                <a:cubicBezTo>
                  <a:pt x="8144" y="2257"/>
                  <a:pt x="8168" y="2269"/>
                  <a:pt x="8204" y="2269"/>
                </a:cubicBezTo>
                <a:cubicBezTo>
                  <a:pt x="9395" y="2543"/>
                  <a:pt x="10216" y="3198"/>
                  <a:pt x="10573" y="3555"/>
                </a:cubicBezTo>
                <a:lnTo>
                  <a:pt x="9621" y="3615"/>
                </a:lnTo>
                <a:cubicBezTo>
                  <a:pt x="9561" y="3615"/>
                  <a:pt x="9514" y="3638"/>
                  <a:pt x="9478" y="3698"/>
                </a:cubicBezTo>
                <a:cubicBezTo>
                  <a:pt x="9454" y="3746"/>
                  <a:pt x="9454" y="3805"/>
                  <a:pt x="9478" y="3865"/>
                </a:cubicBezTo>
                <a:cubicBezTo>
                  <a:pt x="9537" y="3960"/>
                  <a:pt x="9585" y="4055"/>
                  <a:pt x="9645" y="4150"/>
                </a:cubicBezTo>
                <a:cubicBezTo>
                  <a:pt x="9680" y="4210"/>
                  <a:pt x="9740" y="4234"/>
                  <a:pt x="9799" y="4234"/>
                </a:cubicBezTo>
                <a:cubicBezTo>
                  <a:pt x="9823" y="4234"/>
                  <a:pt x="9835" y="4234"/>
                  <a:pt x="9871" y="4222"/>
                </a:cubicBezTo>
                <a:cubicBezTo>
                  <a:pt x="9942" y="4174"/>
                  <a:pt x="9978" y="4091"/>
                  <a:pt x="9942" y="3996"/>
                </a:cubicBezTo>
                <a:cubicBezTo>
                  <a:pt x="9930" y="3972"/>
                  <a:pt x="9918" y="3960"/>
                  <a:pt x="9895" y="3924"/>
                </a:cubicBezTo>
                <a:lnTo>
                  <a:pt x="10466" y="3900"/>
                </a:lnTo>
                <a:cubicBezTo>
                  <a:pt x="10657" y="4436"/>
                  <a:pt x="10752" y="4996"/>
                  <a:pt x="10752" y="5603"/>
                </a:cubicBezTo>
                <a:cubicBezTo>
                  <a:pt x="10752" y="6329"/>
                  <a:pt x="10597" y="6960"/>
                  <a:pt x="10299" y="7484"/>
                </a:cubicBezTo>
                <a:cubicBezTo>
                  <a:pt x="10359" y="7317"/>
                  <a:pt x="10419" y="7163"/>
                  <a:pt x="10454" y="6996"/>
                </a:cubicBezTo>
                <a:cubicBezTo>
                  <a:pt x="10597" y="6282"/>
                  <a:pt x="10526" y="5472"/>
                  <a:pt x="10228" y="4674"/>
                </a:cubicBezTo>
                <a:cubicBezTo>
                  <a:pt x="10201" y="4603"/>
                  <a:pt x="10148" y="4565"/>
                  <a:pt x="10084" y="4565"/>
                </a:cubicBezTo>
                <a:cubicBezTo>
                  <a:pt x="10062" y="4565"/>
                  <a:pt x="10038" y="4570"/>
                  <a:pt x="10014" y="4579"/>
                </a:cubicBezTo>
                <a:cubicBezTo>
                  <a:pt x="9930" y="4615"/>
                  <a:pt x="9883" y="4698"/>
                  <a:pt x="9930" y="4793"/>
                </a:cubicBezTo>
                <a:cubicBezTo>
                  <a:pt x="10216" y="5532"/>
                  <a:pt x="10276" y="6282"/>
                  <a:pt x="10133" y="6936"/>
                </a:cubicBezTo>
                <a:cubicBezTo>
                  <a:pt x="9978" y="7663"/>
                  <a:pt x="9573" y="8270"/>
                  <a:pt x="8906" y="8746"/>
                </a:cubicBezTo>
                <a:cubicBezTo>
                  <a:pt x="8454" y="8972"/>
                  <a:pt x="7966" y="9103"/>
                  <a:pt x="7502" y="9199"/>
                </a:cubicBezTo>
                <a:cubicBezTo>
                  <a:pt x="7621" y="9139"/>
                  <a:pt x="7740" y="9056"/>
                  <a:pt x="7859" y="8996"/>
                </a:cubicBezTo>
                <a:cubicBezTo>
                  <a:pt x="8990" y="8318"/>
                  <a:pt x="9478" y="7353"/>
                  <a:pt x="9287" y="6234"/>
                </a:cubicBezTo>
                <a:cubicBezTo>
                  <a:pt x="9276" y="6055"/>
                  <a:pt x="9228" y="5877"/>
                  <a:pt x="9156" y="5698"/>
                </a:cubicBezTo>
                <a:cubicBezTo>
                  <a:pt x="8930" y="5091"/>
                  <a:pt x="8454" y="4555"/>
                  <a:pt x="7799" y="4138"/>
                </a:cubicBezTo>
                <a:cubicBezTo>
                  <a:pt x="7097" y="3686"/>
                  <a:pt x="6192" y="3400"/>
                  <a:pt x="5192" y="3305"/>
                </a:cubicBezTo>
                <a:cubicBezTo>
                  <a:pt x="3977" y="3186"/>
                  <a:pt x="2572" y="2984"/>
                  <a:pt x="2179" y="2543"/>
                </a:cubicBezTo>
                <a:cubicBezTo>
                  <a:pt x="2509" y="2503"/>
                  <a:pt x="2897" y="2463"/>
                  <a:pt x="3382" y="2463"/>
                </a:cubicBezTo>
                <a:cubicBezTo>
                  <a:pt x="3616" y="2463"/>
                  <a:pt x="3873" y="2472"/>
                  <a:pt x="4156" y="2495"/>
                </a:cubicBezTo>
                <a:cubicBezTo>
                  <a:pt x="4162" y="2496"/>
                  <a:pt x="4168" y="2497"/>
                  <a:pt x="4174" y="2497"/>
                </a:cubicBezTo>
                <a:cubicBezTo>
                  <a:pt x="4251" y="2497"/>
                  <a:pt x="4323" y="2430"/>
                  <a:pt x="4334" y="2353"/>
                </a:cubicBezTo>
                <a:cubicBezTo>
                  <a:pt x="4346" y="2257"/>
                  <a:pt x="4275" y="2186"/>
                  <a:pt x="4180" y="2174"/>
                </a:cubicBezTo>
                <a:cubicBezTo>
                  <a:pt x="3861" y="2140"/>
                  <a:pt x="3573" y="2128"/>
                  <a:pt x="3313" y="2128"/>
                </a:cubicBezTo>
                <a:cubicBezTo>
                  <a:pt x="2834" y="2128"/>
                  <a:pt x="2448" y="2171"/>
                  <a:pt x="2132" y="2210"/>
                </a:cubicBezTo>
                <a:cubicBezTo>
                  <a:pt x="1890" y="2235"/>
                  <a:pt x="1689" y="2261"/>
                  <a:pt x="1516" y="2261"/>
                </a:cubicBezTo>
                <a:cubicBezTo>
                  <a:pt x="1365" y="2261"/>
                  <a:pt x="1236" y="2241"/>
                  <a:pt x="1120" y="2186"/>
                </a:cubicBezTo>
                <a:cubicBezTo>
                  <a:pt x="632" y="1960"/>
                  <a:pt x="346" y="1650"/>
                  <a:pt x="346" y="1471"/>
                </a:cubicBezTo>
                <a:cubicBezTo>
                  <a:pt x="346" y="1436"/>
                  <a:pt x="370" y="1400"/>
                  <a:pt x="417" y="1341"/>
                </a:cubicBezTo>
                <a:cubicBezTo>
                  <a:pt x="644" y="1138"/>
                  <a:pt x="1763" y="829"/>
                  <a:pt x="3334" y="829"/>
                </a:cubicBezTo>
                <a:cubicBezTo>
                  <a:pt x="3322" y="864"/>
                  <a:pt x="3322" y="900"/>
                  <a:pt x="3322" y="936"/>
                </a:cubicBezTo>
                <a:cubicBezTo>
                  <a:pt x="3322" y="1221"/>
                  <a:pt x="3549" y="1436"/>
                  <a:pt x="3822" y="1436"/>
                </a:cubicBezTo>
                <a:cubicBezTo>
                  <a:pt x="4108" y="1436"/>
                  <a:pt x="4334" y="1221"/>
                  <a:pt x="4334" y="936"/>
                </a:cubicBezTo>
                <a:lnTo>
                  <a:pt x="4334" y="876"/>
                </a:lnTo>
                <a:cubicBezTo>
                  <a:pt x="4418" y="876"/>
                  <a:pt x="4501" y="888"/>
                  <a:pt x="4584" y="900"/>
                </a:cubicBezTo>
                <a:lnTo>
                  <a:pt x="4596" y="900"/>
                </a:lnTo>
                <a:cubicBezTo>
                  <a:pt x="4680" y="900"/>
                  <a:pt x="4751" y="840"/>
                  <a:pt x="4763" y="757"/>
                </a:cubicBezTo>
                <a:cubicBezTo>
                  <a:pt x="4775" y="662"/>
                  <a:pt x="4704" y="590"/>
                  <a:pt x="4620" y="579"/>
                </a:cubicBezTo>
                <a:cubicBezTo>
                  <a:pt x="4454" y="567"/>
                  <a:pt x="4299" y="543"/>
                  <a:pt x="4144" y="531"/>
                </a:cubicBezTo>
                <a:cubicBezTo>
                  <a:pt x="4049" y="471"/>
                  <a:pt x="3942" y="424"/>
                  <a:pt x="3822" y="424"/>
                </a:cubicBezTo>
                <a:cubicBezTo>
                  <a:pt x="3727" y="424"/>
                  <a:pt x="3632" y="459"/>
                  <a:pt x="3561" y="507"/>
                </a:cubicBezTo>
                <a:cubicBezTo>
                  <a:pt x="3322" y="507"/>
                  <a:pt x="3084" y="507"/>
                  <a:pt x="2858" y="519"/>
                </a:cubicBezTo>
                <a:cubicBezTo>
                  <a:pt x="3072" y="471"/>
                  <a:pt x="3287" y="448"/>
                  <a:pt x="3513" y="412"/>
                </a:cubicBezTo>
                <a:cubicBezTo>
                  <a:pt x="3838" y="363"/>
                  <a:pt x="4176" y="339"/>
                  <a:pt x="4519" y="339"/>
                </a:cubicBezTo>
                <a:close/>
                <a:moveTo>
                  <a:pt x="8228" y="8306"/>
                </a:moveTo>
                <a:lnTo>
                  <a:pt x="8228" y="8306"/>
                </a:lnTo>
                <a:cubicBezTo>
                  <a:pt x="8085" y="8437"/>
                  <a:pt x="7906" y="8568"/>
                  <a:pt x="7692" y="8687"/>
                </a:cubicBezTo>
                <a:cubicBezTo>
                  <a:pt x="6906" y="9187"/>
                  <a:pt x="6049" y="9365"/>
                  <a:pt x="6025" y="9365"/>
                </a:cubicBezTo>
                <a:cubicBezTo>
                  <a:pt x="6013" y="9365"/>
                  <a:pt x="6001" y="9365"/>
                  <a:pt x="5989" y="9377"/>
                </a:cubicBezTo>
                <a:cubicBezTo>
                  <a:pt x="4977" y="9865"/>
                  <a:pt x="3727" y="9973"/>
                  <a:pt x="2953" y="9984"/>
                </a:cubicBezTo>
                <a:lnTo>
                  <a:pt x="4215" y="9401"/>
                </a:lnTo>
                <a:cubicBezTo>
                  <a:pt x="4275" y="9377"/>
                  <a:pt x="4299" y="9318"/>
                  <a:pt x="4299" y="9258"/>
                </a:cubicBezTo>
                <a:cubicBezTo>
                  <a:pt x="4299" y="9199"/>
                  <a:pt x="4251" y="9139"/>
                  <a:pt x="4215" y="9103"/>
                </a:cubicBezTo>
                <a:lnTo>
                  <a:pt x="2930" y="8532"/>
                </a:lnTo>
                <a:lnTo>
                  <a:pt x="2953" y="8532"/>
                </a:lnTo>
                <a:cubicBezTo>
                  <a:pt x="3692" y="8532"/>
                  <a:pt x="4894" y="8603"/>
                  <a:pt x="5966" y="9020"/>
                </a:cubicBezTo>
                <a:cubicBezTo>
                  <a:pt x="6001" y="9032"/>
                  <a:pt x="6025" y="9032"/>
                  <a:pt x="6061" y="9032"/>
                </a:cubicBezTo>
                <a:cubicBezTo>
                  <a:pt x="7144" y="8853"/>
                  <a:pt x="7811" y="8568"/>
                  <a:pt x="8228" y="8306"/>
                </a:cubicBezTo>
                <a:close/>
                <a:moveTo>
                  <a:pt x="4495" y="1"/>
                </a:moveTo>
                <a:cubicBezTo>
                  <a:pt x="4135" y="1"/>
                  <a:pt x="3780" y="26"/>
                  <a:pt x="3441" y="78"/>
                </a:cubicBezTo>
                <a:cubicBezTo>
                  <a:pt x="2549" y="209"/>
                  <a:pt x="1739" y="388"/>
                  <a:pt x="1167" y="579"/>
                </a:cubicBezTo>
                <a:cubicBezTo>
                  <a:pt x="370" y="852"/>
                  <a:pt x="1" y="1114"/>
                  <a:pt x="1" y="1448"/>
                </a:cubicBezTo>
                <a:cubicBezTo>
                  <a:pt x="1" y="1781"/>
                  <a:pt x="393" y="2186"/>
                  <a:pt x="965" y="2460"/>
                </a:cubicBezTo>
                <a:cubicBezTo>
                  <a:pt x="1151" y="2527"/>
                  <a:pt x="1330" y="2559"/>
                  <a:pt x="1533" y="2559"/>
                </a:cubicBezTo>
                <a:cubicBezTo>
                  <a:pt x="1617" y="2559"/>
                  <a:pt x="1705" y="2553"/>
                  <a:pt x="1798" y="2543"/>
                </a:cubicBezTo>
                <a:cubicBezTo>
                  <a:pt x="1953" y="2829"/>
                  <a:pt x="2275" y="3031"/>
                  <a:pt x="2846" y="3210"/>
                </a:cubicBezTo>
                <a:cubicBezTo>
                  <a:pt x="3382" y="3376"/>
                  <a:pt x="4108" y="3496"/>
                  <a:pt x="5168" y="3603"/>
                </a:cubicBezTo>
                <a:cubicBezTo>
                  <a:pt x="6120" y="3686"/>
                  <a:pt x="6966" y="3972"/>
                  <a:pt x="7632" y="4389"/>
                </a:cubicBezTo>
                <a:cubicBezTo>
                  <a:pt x="8252" y="4781"/>
                  <a:pt x="8668" y="5258"/>
                  <a:pt x="8871" y="5793"/>
                </a:cubicBezTo>
                <a:cubicBezTo>
                  <a:pt x="9121" y="6484"/>
                  <a:pt x="8978" y="7186"/>
                  <a:pt x="8430" y="7770"/>
                </a:cubicBezTo>
                <a:cubicBezTo>
                  <a:pt x="7894" y="8329"/>
                  <a:pt x="6728" y="8603"/>
                  <a:pt x="6061" y="8722"/>
                </a:cubicBezTo>
                <a:cubicBezTo>
                  <a:pt x="4959" y="8297"/>
                  <a:pt x="3741" y="8216"/>
                  <a:pt x="2985" y="8216"/>
                </a:cubicBezTo>
                <a:cubicBezTo>
                  <a:pt x="2557" y="8216"/>
                  <a:pt x="2277" y="8242"/>
                  <a:pt x="2251" y="8246"/>
                </a:cubicBezTo>
                <a:cubicBezTo>
                  <a:pt x="2179" y="8246"/>
                  <a:pt x="2120" y="8306"/>
                  <a:pt x="2096" y="8377"/>
                </a:cubicBezTo>
                <a:cubicBezTo>
                  <a:pt x="2084" y="8449"/>
                  <a:pt x="2132" y="8532"/>
                  <a:pt x="2191" y="8556"/>
                </a:cubicBezTo>
                <a:lnTo>
                  <a:pt x="3763" y="9270"/>
                </a:lnTo>
                <a:lnTo>
                  <a:pt x="2191" y="9984"/>
                </a:lnTo>
                <a:cubicBezTo>
                  <a:pt x="2120" y="10020"/>
                  <a:pt x="2084" y="10092"/>
                  <a:pt x="2096" y="10163"/>
                </a:cubicBezTo>
                <a:cubicBezTo>
                  <a:pt x="2120" y="10234"/>
                  <a:pt x="2179" y="10294"/>
                  <a:pt x="2251" y="10294"/>
                </a:cubicBezTo>
                <a:cubicBezTo>
                  <a:pt x="2275" y="10294"/>
                  <a:pt x="2513" y="10318"/>
                  <a:pt x="2870" y="10318"/>
                </a:cubicBezTo>
                <a:cubicBezTo>
                  <a:pt x="3644" y="10318"/>
                  <a:pt x="5001" y="10223"/>
                  <a:pt x="6120" y="9687"/>
                </a:cubicBezTo>
                <a:cubicBezTo>
                  <a:pt x="6847" y="9627"/>
                  <a:pt x="8073" y="9544"/>
                  <a:pt x="9109" y="9008"/>
                </a:cubicBezTo>
                <a:cubicBezTo>
                  <a:pt x="10419" y="8329"/>
                  <a:pt x="11085" y="7186"/>
                  <a:pt x="11085" y="5615"/>
                </a:cubicBezTo>
                <a:cubicBezTo>
                  <a:pt x="11085" y="4996"/>
                  <a:pt x="11002" y="4424"/>
                  <a:pt x="10823" y="3865"/>
                </a:cubicBezTo>
                <a:lnTo>
                  <a:pt x="10931" y="3853"/>
                </a:lnTo>
                <a:cubicBezTo>
                  <a:pt x="10990" y="3853"/>
                  <a:pt x="11050" y="3805"/>
                  <a:pt x="11061" y="3769"/>
                </a:cubicBezTo>
                <a:cubicBezTo>
                  <a:pt x="11085" y="3710"/>
                  <a:pt x="11073" y="3650"/>
                  <a:pt x="11050" y="3603"/>
                </a:cubicBezTo>
                <a:cubicBezTo>
                  <a:pt x="11026" y="3567"/>
                  <a:pt x="10811" y="3305"/>
                  <a:pt x="10407" y="2972"/>
                </a:cubicBezTo>
                <a:cubicBezTo>
                  <a:pt x="10180" y="2591"/>
                  <a:pt x="9895" y="2233"/>
                  <a:pt x="9573" y="1900"/>
                </a:cubicBezTo>
                <a:cubicBezTo>
                  <a:pt x="10038" y="1293"/>
                  <a:pt x="10764" y="805"/>
                  <a:pt x="10776" y="805"/>
                </a:cubicBezTo>
                <a:cubicBezTo>
                  <a:pt x="10823" y="769"/>
                  <a:pt x="10847" y="709"/>
                  <a:pt x="10847" y="650"/>
                </a:cubicBezTo>
                <a:cubicBezTo>
                  <a:pt x="10847" y="590"/>
                  <a:pt x="10811" y="555"/>
                  <a:pt x="10752" y="519"/>
                </a:cubicBezTo>
                <a:cubicBezTo>
                  <a:pt x="10279" y="318"/>
                  <a:pt x="9629" y="210"/>
                  <a:pt x="8778" y="210"/>
                </a:cubicBezTo>
                <a:cubicBezTo>
                  <a:pt x="8622" y="210"/>
                  <a:pt x="8458" y="214"/>
                  <a:pt x="8287" y="221"/>
                </a:cubicBezTo>
                <a:cubicBezTo>
                  <a:pt x="7597" y="257"/>
                  <a:pt x="7025" y="328"/>
                  <a:pt x="6882" y="352"/>
                </a:cubicBezTo>
                <a:cubicBezTo>
                  <a:pt x="6113" y="123"/>
                  <a:pt x="5288" y="1"/>
                  <a:pt x="4495" y="1"/>
                </a:cubicBezTo>
                <a:close/>
              </a:path>
            </a:pathLst>
          </a:custGeom>
          <a:solidFill>
            <a:srgbClr val="00B050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solidFill>
                <a:srgbClr val="00B050"/>
              </a:solidFill>
              <a:cs typeface="B Nazanin" panose="00000400000000000000" pitchFamily="2" charset="-78"/>
            </a:endParaRPr>
          </a:p>
        </p:txBody>
      </p:sp>
      <p:grpSp>
        <p:nvGrpSpPr>
          <p:cNvPr id="273" name="Google Shape;11962;p81">
            <a:extLst>
              <a:ext uri="{FF2B5EF4-FFF2-40B4-BE49-F238E27FC236}">
                <a16:creationId xmlns:a16="http://schemas.microsoft.com/office/drawing/2014/main" id="{92502920-4465-89B8-63B9-B095C864B2AB}"/>
              </a:ext>
            </a:extLst>
          </p:cNvPr>
          <p:cNvGrpSpPr/>
          <p:nvPr/>
        </p:nvGrpSpPr>
        <p:grpSpPr>
          <a:xfrm>
            <a:off x="10826508" y="5679984"/>
            <a:ext cx="643968" cy="709120"/>
            <a:chOff x="5265069" y="2424754"/>
            <a:chExt cx="321984" cy="354560"/>
          </a:xfrm>
          <a:solidFill>
            <a:srgbClr val="00B050"/>
          </a:solidFill>
        </p:grpSpPr>
        <p:sp>
          <p:nvSpPr>
            <p:cNvPr id="274" name="Google Shape;11963;p81">
              <a:extLst>
                <a:ext uri="{FF2B5EF4-FFF2-40B4-BE49-F238E27FC236}">
                  <a16:creationId xmlns:a16="http://schemas.microsoft.com/office/drawing/2014/main" id="{ED179465-8F5A-5AD9-530F-B518F405D66C}"/>
                </a:ext>
              </a:extLst>
            </p:cNvPr>
            <p:cNvSpPr/>
            <p:nvPr/>
          </p:nvSpPr>
          <p:spPr>
            <a:xfrm>
              <a:off x="5265069" y="2424754"/>
              <a:ext cx="321984" cy="354560"/>
            </a:xfrm>
            <a:custGeom>
              <a:avLst/>
              <a:gdLst/>
              <a:ahLst/>
              <a:cxnLst/>
              <a:rect l="l" t="t" r="r" b="b"/>
              <a:pathLst>
                <a:path w="10062" h="11080" extrusionOk="0">
                  <a:moveTo>
                    <a:pt x="8199" y="510"/>
                  </a:moveTo>
                  <a:cubicBezTo>
                    <a:pt x="8465" y="510"/>
                    <a:pt x="8769" y="527"/>
                    <a:pt x="9109" y="567"/>
                  </a:cubicBezTo>
                  <a:cubicBezTo>
                    <a:pt x="9169" y="590"/>
                    <a:pt x="9228" y="614"/>
                    <a:pt x="9252" y="674"/>
                  </a:cubicBezTo>
                  <a:cubicBezTo>
                    <a:pt x="9288" y="733"/>
                    <a:pt x="9288" y="793"/>
                    <a:pt x="9240" y="852"/>
                  </a:cubicBezTo>
                  <a:lnTo>
                    <a:pt x="8752" y="1686"/>
                  </a:lnTo>
                  <a:lnTo>
                    <a:pt x="8526" y="1459"/>
                  </a:lnTo>
                  <a:cubicBezTo>
                    <a:pt x="8169" y="1102"/>
                    <a:pt x="7752" y="805"/>
                    <a:pt x="7323" y="590"/>
                  </a:cubicBezTo>
                  <a:cubicBezTo>
                    <a:pt x="7537" y="542"/>
                    <a:pt x="7832" y="510"/>
                    <a:pt x="8199" y="510"/>
                  </a:cubicBezTo>
                  <a:close/>
                  <a:moveTo>
                    <a:pt x="3692" y="3460"/>
                  </a:moveTo>
                  <a:cubicBezTo>
                    <a:pt x="3728" y="3472"/>
                    <a:pt x="3775" y="3484"/>
                    <a:pt x="3811" y="3531"/>
                  </a:cubicBezTo>
                  <a:cubicBezTo>
                    <a:pt x="3906" y="3698"/>
                    <a:pt x="4025" y="3841"/>
                    <a:pt x="4168" y="3996"/>
                  </a:cubicBezTo>
                  <a:cubicBezTo>
                    <a:pt x="3870" y="4079"/>
                    <a:pt x="3585" y="4234"/>
                    <a:pt x="3204" y="4436"/>
                  </a:cubicBezTo>
                  <a:cubicBezTo>
                    <a:pt x="2803" y="4659"/>
                    <a:pt x="2283" y="4835"/>
                    <a:pt x="1777" y="4835"/>
                  </a:cubicBezTo>
                  <a:cubicBezTo>
                    <a:pt x="1606" y="4835"/>
                    <a:pt x="1437" y="4814"/>
                    <a:pt x="1275" y="4769"/>
                  </a:cubicBezTo>
                  <a:cubicBezTo>
                    <a:pt x="2335" y="4377"/>
                    <a:pt x="3120" y="3829"/>
                    <a:pt x="3537" y="3507"/>
                  </a:cubicBezTo>
                  <a:cubicBezTo>
                    <a:pt x="3585" y="3472"/>
                    <a:pt x="3632" y="3460"/>
                    <a:pt x="3692" y="3460"/>
                  </a:cubicBezTo>
                  <a:close/>
                  <a:moveTo>
                    <a:pt x="5123" y="300"/>
                  </a:moveTo>
                  <a:cubicBezTo>
                    <a:pt x="5187" y="300"/>
                    <a:pt x="5250" y="301"/>
                    <a:pt x="5311" y="305"/>
                  </a:cubicBezTo>
                  <a:cubicBezTo>
                    <a:pt x="6442" y="364"/>
                    <a:pt x="7514" y="852"/>
                    <a:pt x="8335" y="1650"/>
                  </a:cubicBezTo>
                  <a:cubicBezTo>
                    <a:pt x="9157" y="2460"/>
                    <a:pt x="9645" y="3531"/>
                    <a:pt x="9716" y="4662"/>
                  </a:cubicBezTo>
                  <a:cubicBezTo>
                    <a:pt x="9728" y="5365"/>
                    <a:pt x="9645" y="6020"/>
                    <a:pt x="9419" y="6639"/>
                  </a:cubicBezTo>
                  <a:cubicBezTo>
                    <a:pt x="9193" y="7234"/>
                    <a:pt x="8871" y="7770"/>
                    <a:pt x="8442" y="8246"/>
                  </a:cubicBezTo>
                  <a:cubicBezTo>
                    <a:pt x="8002" y="8710"/>
                    <a:pt x="7478" y="9079"/>
                    <a:pt x="6907" y="9353"/>
                  </a:cubicBezTo>
                  <a:cubicBezTo>
                    <a:pt x="6299" y="9615"/>
                    <a:pt x="5656" y="9758"/>
                    <a:pt x="5002" y="9758"/>
                  </a:cubicBezTo>
                  <a:cubicBezTo>
                    <a:pt x="4763" y="9758"/>
                    <a:pt x="4275" y="9734"/>
                    <a:pt x="3835" y="9710"/>
                  </a:cubicBezTo>
                  <a:cubicBezTo>
                    <a:pt x="3811" y="9710"/>
                    <a:pt x="3775" y="9710"/>
                    <a:pt x="3751" y="9722"/>
                  </a:cubicBezTo>
                  <a:lnTo>
                    <a:pt x="2287" y="10520"/>
                  </a:lnTo>
                  <a:cubicBezTo>
                    <a:pt x="2406" y="10306"/>
                    <a:pt x="2608" y="10032"/>
                    <a:pt x="2858" y="9770"/>
                  </a:cubicBezTo>
                  <a:cubicBezTo>
                    <a:pt x="2918" y="9710"/>
                    <a:pt x="2966" y="9603"/>
                    <a:pt x="2966" y="9508"/>
                  </a:cubicBezTo>
                  <a:cubicBezTo>
                    <a:pt x="2966" y="9425"/>
                    <a:pt x="2918" y="9329"/>
                    <a:pt x="2847" y="9270"/>
                  </a:cubicBezTo>
                  <a:cubicBezTo>
                    <a:pt x="2573" y="9056"/>
                    <a:pt x="2382" y="8734"/>
                    <a:pt x="2263" y="8484"/>
                  </a:cubicBezTo>
                  <a:lnTo>
                    <a:pt x="2263" y="8484"/>
                  </a:lnTo>
                  <a:lnTo>
                    <a:pt x="3585" y="9210"/>
                  </a:lnTo>
                  <a:cubicBezTo>
                    <a:pt x="3597" y="9234"/>
                    <a:pt x="3620" y="9234"/>
                    <a:pt x="3644" y="9234"/>
                  </a:cubicBezTo>
                  <a:cubicBezTo>
                    <a:pt x="4037" y="9294"/>
                    <a:pt x="4406" y="9306"/>
                    <a:pt x="4752" y="9306"/>
                  </a:cubicBezTo>
                  <a:cubicBezTo>
                    <a:pt x="5490" y="9306"/>
                    <a:pt x="6145" y="9187"/>
                    <a:pt x="6692" y="8937"/>
                  </a:cubicBezTo>
                  <a:cubicBezTo>
                    <a:pt x="7407" y="8603"/>
                    <a:pt x="7930" y="8067"/>
                    <a:pt x="8228" y="7389"/>
                  </a:cubicBezTo>
                  <a:cubicBezTo>
                    <a:pt x="8538" y="6651"/>
                    <a:pt x="8585" y="5781"/>
                    <a:pt x="8359" y="4900"/>
                  </a:cubicBezTo>
                  <a:cubicBezTo>
                    <a:pt x="8145" y="4067"/>
                    <a:pt x="7680" y="3317"/>
                    <a:pt x="7085" y="2841"/>
                  </a:cubicBezTo>
                  <a:cubicBezTo>
                    <a:pt x="7057" y="2817"/>
                    <a:pt x="7024" y="2807"/>
                    <a:pt x="6991" y="2807"/>
                  </a:cubicBezTo>
                  <a:cubicBezTo>
                    <a:pt x="6939" y="2807"/>
                    <a:pt x="6888" y="2833"/>
                    <a:pt x="6859" y="2876"/>
                  </a:cubicBezTo>
                  <a:cubicBezTo>
                    <a:pt x="6799" y="2948"/>
                    <a:pt x="6811" y="3055"/>
                    <a:pt x="6895" y="3103"/>
                  </a:cubicBezTo>
                  <a:cubicBezTo>
                    <a:pt x="7430" y="3519"/>
                    <a:pt x="7847" y="4210"/>
                    <a:pt x="8050" y="4972"/>
                  </a:cubicBezTo>
                  <a:cubicBezTo>
                    <a:pt x="8264" y="5781"/>
                    <a:pt x="8228" y="6579"/>
                    <a:pt x="7930" y="7246"/>
                  </a:cubicBezTo>
                  <a:cubicBezTo>
                    <a:pt x="7633" y="7948"/>
                    <a:pt x="7085" y="8460"/>
                    <a:pt x="6323" y="8722"/>
                  </a:cubicBezTo>
                  <a:cubicBezTo>
                    <a:pt x="6502" y="8591"/>
                    <a:pt x="6668" y="8425"/>
                    <a:pt x="6811" y="8234"/>
                  </a:cubicBezTo>
                  <a:cubicBezTo>
                    <a:pt x="7323" y="7579"/>
                    <a:pt x="7502" y="6734"/>
                    <a:pt x="7311" y="5912"/>
                  </a:cubicBezTo>
                  <a:cubicBezTo>
                    <a:pt x="7252" y="5698"/>
                    <a:pt x="7168" y="5496"/>
                    <a:pt x="7073" y="5305"/>
                  </a:cubicBezTo>
                  <a:lnTo>
                    <a:pt x="7073" y="5305"/>
                  </a:lnTo>
                  <a:cubicBezTo>
                    <a:pt x="7264" y="5329"/>
                    <a:pt x="7383" y="5329"/>
                    <a:pt x="7395" y="5329"/>
                  </a:cubicBezTo>
                  <a:cubicBezTo>
                    <a:pt x="7466" y="5329"/>
                    <a:pt x="7549" y="5269"/>
                    <a:pt x="7561" y="5198"/>
                  </a:cubicBezTo>
                  <a:cubicBezTo>
                    <a:pt x="7704" y="4436"/>
                    <a:pt x="7264" y="4031"/>
                    <a:pt x="6835" y="3650"/>
                  </a:cubicBezTo>
                  <a:cubicBezTo>
                    <a:pt x="6514" y="3364"/>
                    <a:pt x="6216" y="3103"/>
                    <a:pt x="6097" y="2686"/>
                  </a:cubicBezTo>
                  <a:lnTo>
                    <a:pt x="6097" y="2686"/>
                  </a:lnTo>
                  <a:cubicBezTo>
                    <a:pt x="6180" y="2698"/>
                    <a:pt x="6240" y="2722"/>
                    <a:pt x="6299" y="2757"/>
                  </a:cubicBezTo>
                  <a:cubicBezTo>
                    <a:pt x="6319" y="2763"/>
                    <a:pt x="6339" y="2766"/>
                    <a:pt x="6359" y="2766"/>
                  </a:cubicBezTo>
                  <a:cubicBezTo>
                    <a:pt x="6424" y="2766"/>
                    <a:pt x="6484" y="2735"/>
                    <a:pt x="6502" y="2662"/>
                  </a:cubicBezTo>
                  <a:cubicBezTo>
                    <a:pt x="6537" y="2579"/>
                    <a:pt x="6502" y="2483"/>
                    <a:pt x="6418" y="2460"/>
                  </a:cubicBezTo>
                  <a:cubicBezTo>
                    <a:pt x="6252" y="2400"/>
                    <a:pt x="6085" y="2352"/>
                    <a:pt x="5918" y="2329"/>
                  </a:cubicBezTo>
                  <a:cubicBezTo>
                    <a:pt x="5910" y="2323"/>
                    <a:pt x="5900" y="2321"/>
                    <a:pt x="5890" y="2321"/>
                  </a:cubicBezTo>
                  <a:cubicBezTo>
                    <a:pt x="5856" y="2321"/>
                    <a:pt x="5815" y="2346"/>
                    <a:pt x="5787" y="2364"/>
                  </a:cubicBezTo>
                  <a:cubicBezTo>
                    <a:pt x="5764" y="2400"/>
                    <a:pt x="5728" y="2460"/>
                    <a:pt x="5740" y="2507"/>
                  </a:cubicBezTo>
                  <a:cubicBezTo>
                    <a:pt x="5823" y="3174"/>
                    <a:pt x="6240" y="3555"/>
                    <a:pt x="6621" y="3900"/>
                  </a:cubicBezTo>
                  <a:cubicBezTo>
                    <a:pt x="6990" y="4246"/>
                    <a:pt x="7311" y="4507"/>
                    <a:pt x="7264" y="5008"/>
                  </a:cubicBezTo>
                  <a:cubicBezTo>
                    <a:pt x="6752" y="4960"/>
                    <a:pt x="4990" y="4710"/>
                    <a:pt x="4109" y="3353"/>
                  </a:cubicBezTo>
                  <a:cubicBezTo>
                    <a:pt x="4037" y="3234"/>
                    <a:pt x="3918" y="3162"/>
                    <a:pt x="3763" y="3126"/>
                  </a:cubicBezTo>
                  <a:cubicBezTo>
                    <a:pt x="3735" y="3122"/>
                    <a:pt x="3706" y="3119"/>
                    <a:pt x="3678" y="3119"/>
                  </a:cubicBezTo>
                  <a:cubicBezTo>
                    <a:pt x="3564" y="3119"/>
                    <a:pt x="3454" y="3157"/>
                    <a:pt x="3358" y="3234"/>
                  </a:cubicBezTo>
                  <a:cubicBezTo>
                    <a:pt x="2906" y="3603"/>
                    <a:pt x="1918" y="4293"/>
                    <a:pt x="620" y="4627"/>
                  </a:cubicBezTo>
                  <a:cubicBezTo>
                    <a:pt x="603" y="4633"/>
                    <a:pt x="587" y="4636"/>
                    <a:pt x="571" y="4636"/>
                  </a:cubicBezTo>
                  <a:cubicBezTo>
                    <a:pt x="529" y="4636"/>
                    <a:pt x="491" y="4617"/>
                    <a:pt x="465" y="4591"/>
                  </a:cubicBezTo>
                  <a:cubicBezTo>
                    <a:pt x="418" y="4555"/>
                    <a:pt x="382" y="4496"/>
                    <a:pt x="406" y="4436"/>
                  </a:cubicBezTo>
                  <a:cubicBezTo>
                    <a:pt x="418" y="4174"/>
                    <a:pt x="596" y="3734"/>
                    <a:pt x="1358" y="3174"/>
                  </a:cubicBezTo>
                  <a:cubicBezTo>
                    <a:pt x="1513" y="3055"/>
                    <a:pt x="1620" y="2864"/>
                    <a:pt x="1620" y="2662"/>
                  </a:cubicBezTo>
                  <a:cubicBezTo>
                    <a:pt x="1632" y="2352"/>
                    <a:pt x="1787" y="1745"/>
                    <a:pt x="2692" y="1019"/>
                  </a:cubicBezTo>
                  <a:cubicBezTo>
                    <a:pt x="3224" y="597"/>
                    <a:pt x="4253" y="300"/>
                    <a:pt x="5123" y="300"/>
                  </a:cubicBezTo>
                  <a:close/>
                  <a:moveTo>
                    <a:pt x="5036" y="0"/>
                  </a:moveTo>
                  <a:cubicBezTo>
                    <a:pt x="4094" y="0"/>
                    <a:pt x="3002" y="329"/>
                    <a:pt x="2430" y="781"/>
                  </a:cubicBezTo>
                  <a:cubicBezTo>
                    <a:pt x="1430" y="1579"/>
                    <a:pt x="1251" y="2317"/>
                    <a:pt x="1239" y="2674"/>
                  </a:cubicBezTo>
                  <a:cubicBezTo>
                    <a:pt x="1239" y="2769"/>
                    <a:pt x="1180" y="2864"/>
                    <a:pt x="1084" y="2936"/>
                  </a:cubicBezTo>
                  <a:cubicBezTo>
                    <a:pt x="418" y="3448"/>
                    <a:pt x="49" y="3948"/>
                    <a:pt x="13" y="4436"/>
                  </a:cubicBezTo>
                  <a:cubicBezTo>
                    <a:pt x="1" y="4603"/>
                    <a:pt x="72" y="4758"/>
                    <a:pt x="191" y="4853"/>
                  </a:cubicBezTo>
                  <a:cubicBezTo>
                    <a:pt x="288" y="4932"/>
                    <a:pt x="404" y="4978"/>
                    <a:pt x="525" y="4978"/>
                  </a:cubicBezTo>
                  <a:cubicBezTo>
                    <a:pt x="568" y="4978"/>
                    <a:pt x="612" y="4972"/>
                    <a:pt x="656" y="4960"/>
                  </a:cubicBezTo>
                  <a:cubicBezTo>
                    <a:pt x="703" y="4948"/>
                    <a:pt x="727" y="4948"/>
                    <a:pt x="775" y="4936"/>
                  </a:cubicBezTo>
                  <a:cubicBezTo>
                    <a:pt x="1084" y="5091"/>
                    <a:pt x="1430" y="5174"/>
                    <a:pt x="1775" y="5174"/>
                  </a:cubicBezTo>
                  <a:cubicBezTo>
                    <a:pt x="2335" y="5174"/>
                    <a:pt x="2906" y="4972"/>
                    <a:pt x="3335" y="4734"/>
                  </a:cubicBezTo>
                  <a:cubicBezTo>
                    <a:pt x="3775" y="4484"/>
                    <a:pt x="4073" y="4341"/>
                    <a:pt x="4418" y="4281"/>
                  </a:cubicBezTo>
                  <a:cubicBezTo>
                    <a:pt x="4835" y="4638"/>
                    <a:pt x="5371" y="4912"/>
                    <a:pt x="5978" y="5115"/>
                  </a:cubicBezTo>
                  <a:cubicBezTo>
                    <a:pt x="6204" y="5186"/>
                    <a:pt x="6395" y="5234"/>
                    <a:pt x="6585" y="5258"/>
                  </a:cubicBezTo>
                  <a:cubicBezTo>
                    <a:pt x="6752" y="5484"/>
                    <a:pt x="6859" y="5734"/>
                    <a:pt x="6930" y="6008"/>
                  </a:cubicBezTo>
                  <a:cubicBezTo>
                    <a:pt x="7109" y="6734"/>
                    <a:pt x="6966" y="7472"/>
                    <a:pt x="6502" y="8056"/>
                  </a:cubicBezTo>
                  <a:cubicBezTo>
                    <a:pt x="6049" y="8639"/>
                    <a:pt x="5371" y="8960"/>
                    <a:pt x="4644" y="8960"/>
                  </a:cubicBezTo>
                  <a:cubicBezTo>
                    <a:pt x="4323" y="8960"/>
                    <a:pt x="3954" y="8949"/>
                    <a:pt x="3644" y="8925"/>
                  </a:cubicBezTo>
                  <a:lnTo>
                    <a:pt x="1965" y="7996"/>
                  </a:lnTo>
                  <a:cubicBezTo>
                    <a:pt x="1939" y="7985"/>
                    <a:pt x="1907" y="7979"/>
                    <a:pt x="1877" y="7979"/>
                  </a:cubicBezTo>
                  <a:cubicBezTo>
                    <a:pt x="1841" y="7979"/>
                    <a:pt x="1807" y="7988"/>
                    <a:pt x="1787" y="8008"/>
                  </a:cubicBezTo>
                  <a:cubicBezTo>
                    <a:pt x="1739" y="8056"/>
                    <a:pt x="1704" y="8115"/>
                    <a:pt x="1727" y="8175"/>
                  </a:cubicBezTo>
                  <a:cubicBezTo>
                    <a:pt x="1739" y="8210"/>
                    <a:pt x="1965" y="9044"/>
                    <a:pt x="2573" y="9532"/>
                  </a:cubicBezTo>
                  <a:lnTo>
                    <a:pt x="2573" y="9544"/>
                  </a:lnTo>
                  <a:cubicBezTo>
                    <a:pt x="1965" y="10139"/>
                    <a:pt x="1739" y="10830"/>
                    <a:pt x="1727" y="10853"/>
                  </a:cubicBezTo>
                  <a:cubicBezTo>
                    <a:pt x="1704" y="10913"/>
                    <a:pt x="1727" y="10984"/>
                    <a:pt x="1763" y="11032"/>
                  </a:cubicBezTo>
                  <a:cubicBezTo>
                    <a:pt x="1799" y="11068"/>
                    <a:pt x="1823" y="11080"/>
                    <a:pt x="1870" y="11080"/>
                  </a:cubicBezTo>
                  <a:cubicBezTo>
                    <a:pt x="1906" y="11080"/>
                    <a:pt x="1930" y="11080"/>
                    <a:pt x="1942" y="11068"/>
                  </a:cubicBezTo>
                  <a:lnTo>
                    <a:pt x="3787" y="10032"/>
                  </a:lnTo>
                  <a:cubicBezTo>
                    <a:pt x="4204" y="10068"/>
                    <a:pt x="4704" y="10080"/>
                    <a:pt x="4918" y="10080"/>
                  </a:cubicBezTo>
                  <a:cubicBezTo>
                    <a:pt x="5633" y="10080"/>
                    <a:pt x="6323" y="9937"/>
                    <a:pt x="6966" y="9651"/>
                  </a:cubicBezTo>
                  <a:cubicBezTo>
                    <a:pt x="7585" y="9365"/>
                    <a:pt x="8133" y="8984"/>
                    <a:pt x="8597" y="8472"/>
                  </a:cubicBezTo>
                  <a:cubicBezTo>
                    <a:pt x="9062" y="7972"/>
                    <a:pt x="9419" y="7401"/>
                    <a:pt x="9657" y="6758"/>
                  </a:cubicBezTo>
                  <a:cubicBezTo>
                    <a:pt x="9966" y="6079"/>
                    <a:pt x="10062" y="5377"/>
                    <a:pt x="10014" y="4662"/>
                  </a:cubicBezTo>
                  <a:cubicBezTo>
                    <a:pt x="9943" y="3662"/>
                    <a:pt x="9585" y="2733"/>
                    <a:pt x="8954" y="1936"/>
                  </a:cubicBezTo>
                  <a:lnTo>
                    <a:pt x="9514" y="1019"/>
                  </a:lnTo>
                  <a:cubicBezTo>
                    <a:pt x="9597" y="864"/>
                    <a:pt x="9597" y="686"/>
                    <a:pt x="9526" y="543"/>
                  </a:cubicBezTo>
                  <a:cubicBezTo>
                    <a:pt x="9454" y="388"/>
                    <a:pt x="9300" y="269"/>
                    <a:pt x="9133" y="257"/>
                  </a:cubicBezTo>
                  <a:cubicBezTo>
                    <a:pt x="8763" y="208"/>
                    <a:pt x="8430" y="189"/>
                    <a:pt x="8139" y="189"/>
                  </a:cubicBezTo>
                  <a:cubicBezTo>
                    <a:pt x="7372" y="189"/>
                    <a:pt x="6898" y="318"/>
                    <a:pt x="6811" y="352"/>
                  </a:cubicBezTo>
                  <a:cubicBezTo>
                    <a:pt x="6323" y="150"/>
                    <a:pt x="5799" y="31"/>
                    <a:pt x="5263" y="7"/>
                  </a:cubicBezTo>
                  <a:cubicBezTo>
                    <a:pt x="5189" y="2"/>
                    <a:pt x="5113" y="0"/>
                    <a:pt x="503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75" name="Google Shape;11964;p81">
              <a:extLst>
                <a:ext uri="{FF2B5EF4-FFF2-40B4-BE49-F238E27FC236}">
                  <a16:creationId xmlns:a16="http://schemas.microsoft.com/office/drawing/2014/main" id="{A34731C6-255C-A36D-7D08-AC32D22F33AB}"/>
                </a:ext>
              </a:extLst>
            </p:cNvPr>
            <p:cNvSpPr/>
            <p:nvPr/>
          </p:nvSpPr>
          <p:spPr>
            <a:xfrm>
              <a:off x="5360717" y="2479826"/>
              <a:ext cx="32416" cy="38144"/>
            </a:xfrm>
            <a:custGeom>
              <a:avLst/>
              <a:gdLst/>
              <a:ahLst/>
              <a:cxnLst/>
              <a:rect l="l" t="t" r="r" b="b"/>
              <a:pathLst>
                <a:path w="1013" h="1192" extrusionOk="0">
                  <a:moveTo>
                    <a:pt x="512" y="322"/>
                  </a:moveTo>
                  <a:cubicBezTo>
                    <a:pt x="596" y="322"/>
                    <a:pt x="691" y="417"/>
                    <a:pt x="691" y="500"/>
                  </a:cubicBezTo>
                  <a:lnTo>
                    <a:pt x="691" y="679"/>
                  </a:lnTo>
                  <a:cubicBezTo>
                    <a:pt x="691" y="786"/>
                    <a:pt x="596" y="858"/>
                    <a:pt x="512" y="858"/>
                  </a:cubicBezTo>
                  <a:cubicBezTo>
                    <a:pt x="417" y="858"/>
                    <a:pt x="322" y="762"/>
                    <a:pt x="322" y="679"/>
                  </a:cubicBezTo>
                  <a:lnTo>
                    <a:pt x="322" y="500"/>
                  </a:lnTo>
                  <a:cubicBezTo>
                    <a:pt x="322" y="393"/>
                    <a:pt x="417" y="322"/>
                    <a:pt x="512" y="322"/>
                  </a:cubicBezTo>
                  <a:close/>
                  <a:moveTo>
                    <a:pt x="512" y="0"/>
                  </a:moveTo>
                  <a:cubicBezTo>
                    <a:pt x="227" y="0"/>
                    <a:pt x="0" y="215"/>
                    <a:pt x="0" y="500"/>
                  </a:cubicBezTo>
                  <a:lnTo>
                    <a:pt x="0" y="679"/>
                  </a:lnTo>
                  <a:cubicBezTo>
                    <a:pt x="0" y="965"/>
                    <a:pt x="227" y="1191"/>
                    <a:pt x="512" y="1191"/>
                  </a:cubicBezTo>
                  <a:cubicBezTo>
                    <a:pt x="786" y="1191"/>
                    <a:pt x="1012" y="965"/>
                    <a:pt x="1012" y="679"/>
                  </a:cubicBezTo>
                  <a:lnTo>
                    <a:pt x="1012" y="500"/>
                  </a:lnTo>
                  <a:cubicBezTo>
                    <a:pt x="1012" y="239"/>
                    <a:pt x="786" y="0"/>
                    <a:pt x="51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76" name="Google Shape;11965;p81">
            <a:extLst>
              <a:ext uri="{FF2B5EF4-FFF2-40B4-BE49-F238E27FC236}">
                <a16:creationId xmlns:a16="http://schemas.microsoft.com/office/drawing/2014/main" id="{1B878193-7176-6858-FB6C-1BCD92CE9635}"/>
              </a:ext>
            </a:extLst>
          </p:cNvPr>
          <p:cNvGrpSpPr/>
          <p:nvPr/>
        </p:nvGrpSpPr>
        <p:grpSpPr>
          <a:xfrm>
            <a:off x="8597708" y="5764016"/>
            <a:ext cx="710208" cy="519168"/>
            <a:chOff x="4150669" y="2466770"/>
            <a:chExt cx="355104" cy="259584"/>
          </a:xfrm>
          <a:solidFill>
            <a:srgbClr val="00B050"/>
          </a:solidFill>
        </p:grpSpPr>
        <p:sp>
          <p:nvSpPr>
            <p:cNvPr id="277" name="Google Shape;11966;p81">
              <a:extLst>
                <a:ext uri="{FF2B5EF4-FFF2-40B4-BE49-F238E27FC236}">
                  <a16:creationId xmlns:a16="http://schemas.microsoft.com/office/drawing/2014/main" id="{921B3CE7-ED2E-2642-E96E-6214D28D577D}"/>
                </a:ext>
              </a:extLst>
            </p:cNvPr>
            <p:cNvSpPr/>
            <p:nvPr/>
          </p:nvSpPr>
          <p:spPr>
            <a:xfrm>
              <a:off x="4150669" y="2466770"/>
              <a:ext cx="355104" cy="259584"/>
            </a:xfrm>
            <a:custGeom>
              <a:avLst/>
              <a:gdLst/>
              <a:ahLst/>
              <a:cxnLst/>
              <a:rect l="l" t="t" r="r" b="b"/>
              <a:pathLst>
                <a:path w="11097" h="8112" extrusionOk="0">
                  <a:moveTo>
                    <a:pt x="4060" y="349"/>
                  </a:moveTo>
                  <a:cubicBezTo>
                    <a:pt x="5489" y="718"/>
                    <a:pt x="6632" y="1504"/>
                    <a:pt x="7382" y="2266"/>
                  </a:cubicBezTo>
                  <a:cubicBezTo>
                    <a:pt x="6965" y="2051"/>
                    <a:pt x="6560" y="1897"/>
                    <a:pt x="6263" y="1766"/>
                  </a:cubicBezTo>
                  <a:cubicBezTo>
                    <a:pt x="5322" y="1420"/>
                    <a:pt x="4298" y="1170"/>
                    <a:pt x="3560" y="1123"/>
                  </a:cubicBezTo>
                  <a:lnTo>
                    <a:pt x="4060" y="349"/>
                  </a:lnTo>
                  <a:close/>
                  <a:moveTo>
                    <a:pt x="3322" y="1397"/>
                  </a:moveTo>
                  <a:cubicBezTo>
                    <a:pt x="4036" y="1409"/>
                    <a:pt x="5144" y="1647"/>
                    <a:pt x="6144" y="2040"/>
                  </a:cubicBezTo>
                  <a:cubicBezTo>
                    <a:pt x="7370" y="2504"/>
                    <a:pt x="8275" y="3052"/>
                    <a:pt x="8704" y="3635"/>
                  </a:cubicBezTo>
                  <a:cubicBezTo>
                    <a:pt x="8737" y="3676"/>
                    <a:pt x="8783" y="3697"/>
                    <a:pt x="8829" y="3697"/>
                  </a:cubicBezTo>
                  <a:cubicBezTo>
                    <a:pt x="8864" y="3697"/>
                    <a:pt x="8899" y="3685"/>
                    <a:pt x="8930" y="3659"/>
                  </a:cubicBezTo>
                  <a:cubicBezTo>
                    <a:pt x="9001" y="3599"/>
                    <a:pt x="9013" y="3516"/>
                    <a:pt x="8954" y="3433"/>
                  </a:cubicBezTo>
                  <a:cubicBezTo>
                    <a:pt x="8930" y="3397"/>
                    <a:pt x="8882" y="3349"/>
                    <a:pt x="8858" y="3314"/>
                  </a:cubicBezTo>
                  <a:cubicBezTo>
                    <a:pt x="9668" y="3004"/>
                    <a:pt x="10240" y="2480"/>
                    <a:pt x="10597" y="2087"/>
                  </a:cubicBezTo>
                  <a:lnTo>
                    <a:pt x="10597" y="2087"/>
                  </a:lnTo>
                  <a:lnTo>
                    <a:pt x="10251" y="3956"/>
                  </a:lnTo>
                  <a:cubicBezTo>
                    <a:pt x="10204" y="4230"/>
                    <a:pt x="10204" y="4504"/>
                    <a:pt x="10251" y="4778"/>
                  </a:cubicBezTo>
                  <a:lnTo>
                    <a:pt x="10597" y="6647"/>
                  </a:lnTo>
                  <a:cubicBezTo>
                    <a:pt x="10251" y="6266"/>
                    <a:pt x="9692" y="5742"/>
                    <a:pt x="8870" y="5433"/>
                  </a:cubicBezTo>
                  <a:cubicBezTo>
                    <a:pt x="9132" y="5123"/>
                    <a:pt x="9335" y="4766"/>
                    <a:pt x="9335" y="4373"/>
                  </a:cubicBezTo>
                  <a:cubicBezTo>
                    <a:pt x="9335" y="4302"/>
                    <a:pt x="9311" y="4207"/>
                    <a:pt x="9299" y="4135"/>
                  </a:cubicBezTo>
                  <a:cubicBezTo>
                    <a:pt x="9288" y="4059"/>
                    <a:pt x="9207" y="4003"/>
                    <a:pt x="9130" y="4003"/>
                  </a:cubicBezTo>
                  <a:cubicBezTo>
                    <a:pt x="9123" y="4003"/>
                    <a:pt x="9116" y="4003"/>
                    <a:pt x="9108" y="4004"/>
                  </a:cubicBezTo>
                  <a:cubicBezTo>
                    <a:pt x="9013" y="4016"/>
                    <a:pt x="8954" y="4111"/>
                    <a:pt x="8977" y="4195"/>
                  </a:cubicBezTo>
                  <a:cubicBezTo>
                    <a:pt x="8989" y="4254"/>
                    <a:pt x="8989" y="4314"/>
                    <a:pt x="8989" y="4373"/>
                  </a:cubicBezTo>
                  <a:cubicBezTo>
                    <a:pt x="8989" y="4730"/>
                    <a:pt x="8775" y="5099"/>
                    <a:pt x="8358" y="5469"/>
                  </a:cubicBezTo>
                  <a:cubicBezTo>
                    <a:pt x="7989" y="5802"/>
                    <a:pt x="7442" y="6135"/>
                    <a:pt x="6787" y="6433"/>
                  </a:cubicBezTo>
                  <a:cubicBezTo>
                    <a:pt x="5620" y="6957"/>
                    <a:pt x="4215" y="7302"/>
                    <a:pt x="3322" y="7326"/>
                  </a:cubicBezTo>
                  <a:cubicBezTo>
                    <a:pt x="4155" y="6576"/>
                    <a:pt x="4644" y="5492"/>
                    <a:pt x="4644" y="4361"/>
                  </a:cubicBezTo>
                  <a:cubicBezTo>
                    <a:pt x="4644" y="4004"/>
                    <a:pt x="4596" y="3647"/>
                    <a:pt x="4513" y="3302"/>
                  </a:cubicBezTo>
                  <a:cubicBezTo>
                    <a:pt x="4481" y="3227"/>
                    <a:pt x="4410" y="3181"/>
                    <a:pt x="4336" y="3181"/>
                  </a:cubicBezTo>
                  <a:cubicBezTo>
                    <a:pt x="4327" y="3181"/>
                    <a:pt x="4319" y="3181"/>
                    <a:pt x="4310" y="3183"/>
                  </a:cubicBezTo>
                  <a:cubicBezTo>
                    <a:pt x="4227" y="3218"/>
                    <a:pt x="4179" y="3302"/>
                    <a:pt x="4191" y="3385"/>
                  </a:cubicBezTo>
                  <a:cubicBezTo>
                    <a:pt x="4286" y="3695"/>
                    <a:pt x="4334" y="4016"/>
                    <a:pt x="4334" y="4349"/>
                  </a:cubicBezTo>
                  <a:cubicBezTo>
                    <a:pt x="4334" y="5504"/>
                    <a:pt x="3774" y="6600"/>
                    <a:pt x="2858" y="7278"/>
                  </a:cubicBezTo>
                  <a:cubicBezTo>
                    <a:pt x="2096" y="7183"/>
                    <a:pt x="1512" y="6862"/>
                    <a:pt x="1096" y="6290"/>
                  </a:cubicBezTo>
                  <a:cubicBezTo>
                    <a:pt x="857" y="5957"/>
                    <a:pt x="738" y="5623"/>
                    <a:pt x="679" y="5433"/>
                  </a:cubicBezTo>
                  <a:cubicBezTo>
                    <a:pt x="1072" y="5338"/>
                    <a:pt x="1500" y="5099"/>
                    <a:pt x="1727" y="4718"/>
                  </a:cubicBezTo>
                  <a:cubicBezTo>
                    <a:pt x="1750" y="4718"/>
                    <a:pt x="1786" y="4707"/>
                    <a:pt x="1810" y="4707"/>
                  </a:cubicBezTo>
                  <a:cubicBezTo>
                    <a:pt x="1905" y="4683"/>
                    <a:pt x="1965" y="4599"/>
                    <a:pt x="1953" y="4504"/>
                  </a:cubicBezTo>
                  <a:cubicBezTo>
                    <a:pt x="1931" y="4428"/>
                    <a:pt x="1859" y="4372"/>
                    <a:pt x="1775" y="4372"/>
                  </a:cubicBezTo>
                  <a:cubicBezTo>
                    <a:pt x="1767" y="4372"/>
                    <a:pt x="1759" y="4372"/>
                    <a:pt x="1750" y="4373"/>
                  </a:cubicBezTo>
                  <a:cubicBezTo>
                    <a:pt x="1571" y="4402"/>
                    <a:pt x="1406" y="4413"/>
                    <a:pt x="1255" y="4413"/>
                  </a:cubicBezTo>
                  <a:cubicBezTo>
                    <a:pt x="775" y="4413"/>
                    <a:pt x="446" y="4297"/>
                    <a:pt x="310" y="4242"/>
                  </a:cubicBezTo>
                  <a:cubicBezTo>
                    <a:pt x="357" y="2802"/>
                    <a:pt x="1441" y="1611"/>
                    <a:pt x="2846" y="1409"/>
                  </a:cubicBezTo>
                  <a:cubicBezTo>
                    <a:pt x="3036" y="1551"/>
                    <a:pt x="3203" y="1706"/>
                    <a:pt x="3358" y="1885"/>
                  </a:cubicBezTo>
                  <a:cubicBezTo>
                    <a:pt x="3393" y="1921"/>
                    <a:pt x="3441" y="1944"/>
                    <a:pt x="3477" y="1944"/>
                  </a:cubicBezTo>
                  <a:cubicBezTo>
                    <a:pt x="3524" y="1944"/>
                    <a:pt x="3560" y="1932"/>
                    <a:pt x="3584" y="1909"/>
                  </a:cubicBezTo>
                  <a:cubicBezTo>
                    <a:pt x="3643" y="1849"/>
                    <a:pt x="3655" y="1742"/>
                    <a:pt x="3596" y="1682"/>
                  </a:cubicBezTo>
                  <a:cubicBezTo>
                    <a:pt x="3512" y="1575"/>
                    <a:pt x="3417" y="1492"/>
                    <a:pt x="3322" y="1397"/>
                  </a:cubicBezTo>
                  <a:close/>
                  <a:moveTo>
                    <a:pt x="6489" y="6933"/>
                  </a:moveTo>
                  <a:cubicBezTo>
                    <a:pt x="6489" y="7278"/>
                    <a:pt x="6608" y="7576"/>
                    <a:pt x="6691" y="7766"/>
                  </a:cubicBezTo>
                  <a:cubicBezTo>
                    <a:pt x="6546" y="7784"/>
                    <a:pt x="6400" y="7792"/>
                    <a:pt x="6256" y="7792"/>
                  </a:cubicBezTo>
                  <a:cubicBezTo>
                    <a:pt x="5624" y="7792"/>
                    <a:pt x="5025" y="7640"/>
                    <a:pt x="4608" y="7505"/>
                  </a:cubicBezTo>
                  <a:cubicBezTo>
                    <a:pt x="5227" y="7374"/>
                    <a:pt x="5882" y="7171"/>
                    <a:pt x="6489" y="6933"/>
                  </a:cubicBezTo>
                  <a:close/>
                  <a:moveTo>
                    <a:pt x="4030" y="1"/>
                  </a:moveTo>
                  <a:cubicBezTo>
                    <a:pt x="3977" y="1"/>
                    <a:pt x="3921" y="25"/>
                    <a:pt x="3882" y="75"/>
                  </a:cubicBezTo>
                  <a:lnTo>
                    <a:pt x="3203" y="1123"/>
                  </a:lnTo>
                  <a:cubicBezTo>
                    <a:pt x="1429" y="1159"/>
                    <a:pt x="0" y="2623"/>
                    <a:pt x="0" y="4397"/>
                  </a:cubicBezTo>
                  <a:cubicBezTo>
                    <a:pt x="0" y="4457"/>
                    <a:pt x="24" y="4492"/>
                    <a:pt x="72" y="4528"/>
                  </a:cubicBezTo>
                  <a:cubicBezTo>
                    <a:pt x="83" y="4540"/>
                    <a:pt x="524" y="4790"/>
                    <a:pt x="1250" y="4790"/>
                  </a:cubicBezTo>
                  <a:lnTo>
                    <a:pt x="1274" y="4790"/>
                  </a:lnTo>
                  <a:cubicBezTo>
                    <a:pt x="1060" y="5016"/>
                    <a:pt x="726" y="5147"/>
                    <a:pt x="464" y="5183"/>
                  </a:cubicBezTo>
                  <a:cubicBezTo>
                    <a:pt x="417" y="5183"/>
                    <a:pt x="369" y="5207"/>
                    <a:pt x="357" y="5242"/>
                  </a:cubicBezTo>
                  <a:cubicBezTo>
                    <a:pt x="322" y="5266"/>
                    <a:pt x="310" y="5314"/>
                    <a:pt x="322" y="5361"/>
                  </a:cubicBezTo>
                  <a:cubicBezTo>
                    <a:pt x="322" y="5385"/>
                    <a:pt x="417" y="5945"/>
                    <a:pt x="834" y="6516"/>
                  </a:cubicBezTo>
                  <a:cubicBezTo>
                    <a:pt x="1203" y="7040"/>
                    <a:pt x="1953" y="7671"/>
                    <a:pt x="3286" y="7671"/>
                  </a:cubicBezTo>
                  <a:cubicBezTo>
                    <a:pt x="3512" y="7671"/>
                    <a:pt x="3751" y="7647"/>
                    <a:pt x="4013" y="7612"/>
                  </a:cubicBezTo>
                  <a:cubicBezTo>
                    <a:pt x="4203" y="7695"/>
                    <a:pt x="5179" y="8112"/>
                    <a:pt x="6251" y="8112"/>
                  </a:cubicBezTo>
                  <a:cubicBezTo>
                    <a:pt x="6489" y="8112"/>
                    <a:pt x="6739" y="8100"/>
                    <a:pt x="6977" y="8040"/>
                  </a:cubicBezTo>
                  <a:cubicBezTo>
                    <a:pt x="7025" y="8028"/>
                    <a:pt x="7072" y="7993"/>
                    <a:pt x="7096" y="7945"/>
                  </a:cubicBezTo>
                  <a:cubicBezTo>
                    <a:pt x="7108" y="7909"/>
                    <a:pt x="7108" y="7850"/>
                    <a:pt x="7084" y="7802"/>
                  </a:cubicBezTo>
                  <a:cubicBezTo>
                    <a:pt x="7084" y="7802"/>
                    <a:pt x="6787" y="7314"/>
                    <a:pt x="6822" y="6790"/>
                  </a:cubicBezTo>
                  <a:cubicBezTo>
                    <a:pt x="6870" y="6778"/>
                    <a:pt x="6906" y="6754"/>
                    <a:pt x="6941" y="6743"/>
                  </a:cubicBezTo>
                  <a:cubicBezTo>
                    <a:pt x="7442" y="6516"/>
                    <a:pt x="8120" y="6159"/>
                    <a:pt x="8632" y="5707"/>
                  </a:cubicBezTo>
                  <a:cubicBezTo>
                    <a:pt x="10073" y="6183"/>
                    <a:pt x="10751" y="7433"/>
                    <a:pt x="10775" y="7445"/>
                  </a:cubicBezTo>
                  <a:cubicBezTo>
                    <a:pt x="10799" y="7505"/>
                    <a:pt x="10859" y="7528"/>
                    <a:pt x="10918" y="7528"/>
                  </a:cubicBezTo>
                  <a:cubicBezTo>
                    <a:pt x="10930" y="7528"/>
                    <a:pt x="10954" y="7528"/>
                    <a:pt x="10978" y="7516"/>
                  </a:cubicBezTo>
                  <a:cubicBezTo>
                    <a:pt x="11049" y="7493"/>
                    <a:pt x="11097" y="7409"/>
                    <a:pt x="11085" y="7338"/>
                  </a:cubicBezTo>
                  <a:lnTo>
                    <a:pt x="10597" y="4754"/>
                  </a:lnTo>
                  <a:cubicBezTo>
                    <a:pt x="10561" y="4516"/>
                    <a:pt x="10561" y="4278"/>
                    <a:pt x="10597" y="4040"/>
                  </a:cubicBezTo>
                  <a:lnTo>
                    <a:pt x="11061" y="1444"/>
                  </a:lnTo>
                  <a:cubicBezTo>
                    <a:pt x="11073" y="1373"/>
                    <a:pt x="11025" y="1301"/>
                    <a:pt x="10954" y="1266"/>
                  </a:cubicBezTo>
                  <a:cubicBezTo>
                    <a:pt x="10936" y="1260"/>
                    <a:pt x="10917" y="1257"/>
                    <a:pt x="10897" y="1257"/>
                  </a:cubicBezTo>
                  <a:cubicBezTo>
                    <a:pt x="10839" y="1257"/>
                    <a:pt x="10781" y="1284"/>
                    <a:pt x="10763" y="1337"/>
                  </a:cubicBezTo>
                  <a:cubicBezTo>
                    <a:pt x="10763" y="1361"/>
                    <a:pt x="10073" y="2611"/>
                    <a:pt x="8632" y="3087"/>
                  </a:cubicBezTo>
                  <a:cubicBezTo>
                    <a:pt x="8525" y="2980"/>
                    <a:pt x="8406" y="2885"/>
                    <a:pt x="8287" y="2802"/>
                  </a:cubicBezTo>
                  <a:cubicBezTo>
                    <a:pt x="8120" y="2563"/>
                    <a:pt x="7644" y="1956"/>
                    <a:pt x="6834" y="1325"/>
                  </a:cubicBezTo>
                  <a:cubicBezTo>
                    <a:pt x="6001" y="682"/>
                    <a:pt x="5060" y="242"/>
                    <a:pt x="4060" y="4"/>
                  </a:cubicBezTo>
                  <a:cubicBezTo>
                    <a:pt x="4050" y="2"/>
                    <a:pt x="4040" y="1"/>
                    <a:pt x="403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78" name="Google Shape;11967;p81">
              <a:extLst>
                <a:ext uri="{FF2B5EF4-FFF2-40B4-BE49-F238E27FC236}">
                  <a16:creationId xmlns:a16="http://schemas.microsoft.com/office/drawing/2014/main" id="{08A21FAB-8514-6C9E-2A3A-460C3010716A}"/>
                </a:ext>
              </a:extLst>
            </p:cNvPr>
            <p:cNvSpPr/>
            <p:nvPr/>
          </p:nvSpPr>
          <p:spPr>
            <a:xfrm>
              <a:off x="4270285" y="2538098"/>
              <a:ext cx="17184" cy="19872"/>
            </a:xfrm>
            <a:custGeom>
              <a:avLst/>
              <a:gdLst/>
              <a:ahLst/>
              <a:cxnLst/>
              <a:rect l="l" t="t" r="r" b="b"/>
              <a:pathLst>
                <a:path w="537" h="621" extrusionOk="0">
                  <a:moveTo>
                    <a:pt x="184" y="1"/>
                  </a:moveTo>
                  <a:cubicBezTo>
                    <a:pt x="155" y="1"/>
                    <a:pt x="125" y="9"/>
                    <a:pt x="96" y="25"/>
                  </a:cubicBezTo>
                  <a:cubicBezTo>
                    <a:pt x="25" y="61"/>
                    <a:pt x="1" y="168"/>
                    <a:pt x="36" y="239"/>
                  </a:cubicBezTo>
                  <a:cubicBezTo>
                    <a:pt x="96" y="334"/>
                    <a:pt x="144" y="418"/>
                    <a:pt x="191" y="525"/>
                  </a:cubicBezTo>
                  <a:cubicBezTo>
                    <a:pt x="215" y="584"/>
                    <a:pt x="275" y="620"/>
                    <a:pt x="334" y="620"/>
                  </a:cubicBezTo>
                  <a:cubicBezTo>
                    <a:pt x="370" y="620"/>
                    <a:pt x="382" y="620"/>
                    <a:pt x="417" y="596"/>
                  </a:cubicBezTo>
                  <a:cubicBezTo>
                    <a:pt x="489" y="561"/>
                    <a:pt x="536" y="454"/>
                    <a:pt x="489" y="382"/>
                  </a:cubicBezTo>
                  <a:cubicBezTo>
                    <a:pt x="441" y="275"/>
                    <a:pt x="382" y="168"/>
                    <a:pt x="322" y="84"/>
                  </a:cubicBezTo>
                  <a:cubicBezTo>
                    <a:pt x="291" y="30"/>
                    <a:pt x="239" y="1"/>
                    <a:pt x="18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79" name="Google Shape;11968;p81">
              <a:extLst>
                <a:ext uri="{FF2B5EF4-FFF2-40B4-BE49-F238E27FC236}">
                  <a16:creationId xmlns:a16="http://schemas.microsoft.com/office/drawing/2014/main" id="{B7FA086E-ABF2-80CB-1076-BE1AFC8E7F8A}"/>
                </a:ext>
              </a:extLst>
            </p:cNvPr>
            <p:cNvSpPr/>
            <p:nvPr/>
          </p:nvSpPr>
          <p:spPr>
            <a:xfrm>
              <a:off x="4183437" y="2557170"/>
              <a:ext cx="32416" cy="38144"/>
            </a:xfrm>
            <a:custGeom>
              <a:avLst/>
              <a:gdLst/>
              <a:ahLst/>
              <a:cxnLst/>
              <a:rect l="l" t="t" r="r" b="b"/>
              <a:pathLst>
                <a:path w="1013" h="1192" extrusionOk="0">
                  <a:moveTo>
                    <a:pt x="500" y="334"/>
                  </a:moveTo>
                  <a:cubicBezTo>
                    <a:pt x="607" y="334"/>
                    <a:pt x="691" y="417"/>
                    <a:pt x="691" y="512"/>
                  </a:cubicBezTo>
                  <a:lnTo>
                    <a:pt x="691" y="691"/>
                  </a:lnTo>
                  <a:cubicBezTo>
                    <a:pt x="691" y="798"/>
                    <a:pt x="595" y="870"/>
                    <a:pt x="500" y="870"/>
                  </a:cubicBezTo>
                  <a:cubicBezTo>
                    <a:pt x="405" y="870"/>
                    <a:pt x="322" y="774"/>
                    <a:pt x="322" y="691"/>
                  </a:cubicBezTo>
                  <a:lnTo>
                    <a:pt x="322" y="512"/>
                  </a:lnTo>
                  <a:cubicBezTo>
                    <a:pt x="322" y="405"/>
                    <a:pt x="417" y="334"/>
                    <a:pt x="500" y="334"/>
                  </a:cubicBezTo>
                  <a:close/>
                  <a:moveTo>
                    <a:pt x="512" y="0"/>
                  </a:moveTo>
                  <a:cubicBezTo>
                    <a:pt x="226" y="0"/>
                    <a:pt x="0" y="227"/>
                    <a:pt x="0" y="512"/>
                  </a:cubicBezTo>
                  <a:lnTo>
                    <a:pt x="0" y="691"/>
                  </a:lnTo>
                  <a:cubicBezTo>
                    <a:pt x="0" y="965"/>
                    <a:pt x="226" y="1191"/>
                    <a:pt x="512" y="1191"/>
                  </a:cubicBezTo>
                  <a:cubicBezTo>
                    <a:pt x="786" y="1191"/>
                    <a:pt x="1012" y="965"/>
                    <a:pt x="1012" y="691"/>
                  </a:cubicBezTo>
                  <a:lnTo>
                    <a:pt x="1012" y="512"/>
                  </a:lnTo>
                  <a:cubicBezTo>
                    <a:pt x="1012" y="239"/>
                    <a:pt x="786" y="0"/>
                    <a:pt x="51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80" name="Google Shape;11969;p81">
              <a:extLst>
                <a:ext uri="{FF2B5EF4-FFF2-40B4-BE49-F238E27FC236}">
                  <a16:creationId xmlns:a16="http://schemas.microsoft.com/office/drawing/2014/main" id="{8D7F3AE7-12F5-55DE-BADC-060C123977E1}"/>
                </a:ext>
              </a:extLst>
            </p:cNvPr>
            <p:cNvSpPr/>
            <p:nvPr/>
          </p:nvSpPr>
          <p:spPr>
            <a:xfrm>
              <a:off x="4309901" y="2589490"/>
              <a:ext cx="82720" cy="60672"/>
            </a:xfrm>
            <a:custGeom>
              <a:avLst/>
              <a:gdLst/>
              <a:ahLst/>
              <a:cxnLst/>
              <a:rect l="l" t="t" r="r" b="b"/>
              <a:pathLst>
                <a:path w="2585" h="1896" extrusionOk="0">
                  <a:moveTo>
                    <a:pt x="1005" y="1"/>
                  </a:moveTo>
                  <a:cubicBezTo>
                    <a:pt x="911" y="1"/>
                    <a:pt x="851" y="2"/>
                    <a:pt x="846" y="2"/>
                  </a:cubicBezTo>
                  <a:cubicBezTo>
                    <a:pt x="751" y="2"/>
                    <a:pt x="680" y="86"/>
                    <a:pt x="680" y="169"/>
                  </a:cubicBezTo>
                  <a:cubicBezTo>
                    <a:pt x="680" y="264"/>
                    <a:pt x="751" y="336"/>
                    <a:pt x="846" y="336"/>
                  </a:cubicBezTo>
                  <a:cubicBezTo>
                    <a:pt x="899" y="335"/>
                    <a:pt x="953" y="334"/>
                    <a:pt x="1006" y="334"/>
                  </a:cubicBezTo>
                  <a:cubicBezTo>
                    <a:pt x="1570" y="334"/>
                    <a:pt x="2108" y="391"/>
                    <a:pt x="2227" y="467"/>
                  </a:cubicBezTo>
                  <a:cubicBezTo>
                    <a:pt x="2204" y="514"/>
                    <a:pt x="2180" y="633"/>
                    <a:pt x="2120" y="764"/>
                  </a:cubicBezTo>
                  <a:lnTo>
                    <a:pt x="1465" y="657"/>
                  </a:lnTo>
                  <a:cubicBezTo>
                    <a:pt x="1457" y="656"/>
                    <a:pt x="1449" y="656"/>
                    <a:pt x="1441" y="656"/>
                  </a:cubicBezTo>
                  <a:cubicBezTo>
                    <a:pt x="1357" y="656"/>
                    <a:pt x="1287" y="713"/>
                    <a:pt x="1287" y="800"/>
                  </a:cubicBezTo>
                  <a:cubicBezTo>
                    <a:pt x="1275" y="883"/>
                    <a:pt x="1334" y="979"/>
                    <a:pt x="1418" y="979"/>
                  </a:cubicBezTo>
                  <a:lnTo>
                    <a:pt x="1954" y="1062"/>
                  </a:lnTo>
                  <a:cubicBezTo>
                    <a:pt x="1763" y="1372"/>
                    <a:pt x="1584" y="1550"/>
                    <a:pt x="1489" y="1574"/>
                  </a:cubicBezTo>
                  <a:cubicBezTo>
                    <a:pt x="1476" y="1578"/>
                    <a:pt x="1462" y="1580"/>
                    <a:pt x="1445" y="1580"/>
                  </a:cubicBezTo>
                  <a:cubicBezTo>
                    <a:pt x="1220" y="1580"/>
                    <a:pt x="687" y="1209"/>
                    <a:pt x="299" y="776"/>
                  </a:cubicBezTo>
                  <a:cubicBezTo>
                    <a:pt x="267" y="739"/>
                    <a:pt x="227" y="721"/>
                    <a:pt x="186" y="721"/>
                  </a:cubicBezTo>
                  <a:cubicBezTo>
                    <a:pt x="149" y="721"/>
                    <a:pt x="113" y="736"/>
                    <a:pt x="84" y="764"/>
                  </a:cubicBezTo>
                  <a:cubicBezTo>
                    <a:pt x="25" y="824"/>
                    <a:pt x="1" y="931"/>
                    <a:pt x="60" y="991"/>
                  </a:cubicBezTo>
                  <a:cubicBezTo>
                    <a:pt x="275" y="1205"/>
                    <a:pt x="537" y="1455"/>
                    <a:pt x="775" y="1634"/>
                  </a:cubicBezTo>
                  <a:cubicBezTo>
                    <a:pt x="1049" y="1800"/>
                    <a:pt x="1275" y="1896"/>
                    <a:pt x="1454" y="1896"/>
                  </a:cubicBezTo>
                  <a:cubicBezTo>
                    <a:pt x="1489" y="1896"/>
                    <a:pt x="1549" y="1896"/>
                    <a:pt x="1596" y="1884"/>
                  </a:cubicBezTo>
                  <a:cubicBezTo>
                    <a:pt x="1751" y="1836"/>
                    <a:pt x="1930" y="1669"/>
                    <a:pt x="2108" y="1407"/>
                  </a:cubicBezTo>
                  <a:cubicBezTo>
                    <a:pt x="2251" y="1193"/>
                    <a:pt x="2382" y="943"/>
                    <a:pt x="2477" y="741"/>
                  </a:cubicBezTo>
                  <a:cubicBezTo>
                    <a:pt x="2573" y="526"/>
                    <a:pt x="2585" y="395"/>
                    <a:pt x="2537" y="300"/>
                  </a:cubicBezTo>
                  <a:cubicBezTo>
                    <a:pt x="2454" y="145"/>
                    <a:pt x="2180" y="50"/>
                    <a:pt x="1584" y="26"/>
                  </a:cubicBezTo>
                  <a:cubicBezTo>
                    <a:pt x="1363" y="5"/>
                    <a:pt x="1146" y="1"/>
                    <a:pt x="100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81" name="Google Shape;11970;p81">
            <a:extLst>
              <a:ext uri="{FF2B5EF4-FFF2-40B4-BE49-F238E27FC236}">
                <a16:creationId xmlns:a16="http://schemas.microsoft.com/office/drawing/2014/main" id="{57A6B4D4-38ED-32CD-2449-B304C5A06EBB}"/>
              </a:ext>
            </a:extLst>
          </p:cNvPr>
          <p:cNvGrpSpPr/>
          <p:nvPr/>
        </p:nvGrpSpPr>
        <p:grpSpPr>
          <a:xfrm>
            <a:off x="9695756" y="5680368"/>
            <a:ext cx="708672" cy="707968"/>
            <a:chOff x="4699693" y="2424946"/>
            <a:chExt cx="354336" cy="353984"/>
          </a:xfrm>
          <a:solidFill>
            <a:srgbClr val="00B050"/>
          </a:solidFill>
        </p:grpSpPr>
        <p:sp>
          <p:nvSpPr>
            <p:cNvPr id="282" name="Google Shape;11971;p81">
              <a:extLst>
                <a:ext uri="{FF2B5EF4-FFF2-40B4-BE49-F238E27FC236}">
                  <a16:creationId xmlns:a16="http://schemas.microsoft.com/office/drawing/2014/main" id="{3DFC0C40-0425-6A93-B558-331553CE9395}"/>
                </a:ext>
              </a:extLst>
            </p:cNvPr>
            <p:cNvSpPr/>
            <p:nvPr/>
          </p:nvSpPr>
          <p:spPr>
            <a:xfrm>
              <a:off x="4699693" y="2424946"/>
              <a:ext cx="354336" cy="353984"/>
            </a:xfrm>
            <a:custGeom>
              <a:avLst/>
              <a:gdLst/>
              <a:ahLst/>
              <a:cxnLst/>
              <a:rect l="l" t="t" r="r" b="b"/>
              <a:pathLst>
                <a:path w="11073" h="11062" extrusionOk="0">
                  <a:moveTo>
                    <a:pt x="8144" y="358"/>
                  </a:moveTo>
                  <a:lnTo>
                    <a:pt x="8144" y="358"/>
                  </a:lnTo>
                  <a:cubicBezTo>
                    <a:pt x="7751" y="715"/>
                    <a:pt x="7191" y="1311"/>
                    <a:pt x="6977" y="1965"/>
                  </a:cubicBezTo>
                  <a:cubicBezTo>
                    <a:pt x="6429" y="1680"/>
                    <a:pt x="5822" y="1537"/>
                    <a:pt x="5179" y="1537"/>
                  </a:cubicBezTo>
                  <a:cubicBezTo>
                    <a:pt x="4917" y="1537"/>
                    <a:pt x="4643" y="1549"/>
                    <a:pt x="4393" y="1573"/>
                  </a:cubicBezTo>
                  <a:cubicBezTo>
                    <a:pt x="5286" y="1084"/>
                    <a:pt x="6239" y="775"/>
                    <a:pt x="6941" y="596"/>
                  </a:cubicBezTo>
                  <a:cubicBezTo>
                    <a:pt x="7418" y="477"/>
                    <a:pt x="7834" y="406"/>
                    <a:pt x="8144" y="358"/>
                  </a:cubicBezTo>
                  <a:close/>
                  <a:moveTo>
                    <a:pt x="8263" y="3585"/>
                  </a:moveTo>
                  <a:cubicBezTo>
                    <a:pt x="8442" y="3870"/>
                    <a:pt x="8573" y="4168"/>
                    <a:pt x="8680" y="4478"/>
                  </a:cubicBezTo>
                  <a:cubicBezTo>
                    <a:pt x="8727" y="4609"/>
                    <a:pt x="8811" y="4728"/>
                    <a:pt x="8942" y="4787"/>
                  </a:cubicBezTo>
                  <a:cubicBezTo>
                    <a:pt x="9013" y="4817"/>
                    <a:pt x="9085" y="4832"/>
                    <a:pt x="9154" y="4832"/>
                  </a:cubicBezTo>
                  <a:cubicBezTo>
                    <a:pt x="9224" y="4832"/>
                    <a:pt x="9293" y="4817"/>
                    <a:pt x="9358" y="4787"/>
                  </a:cubicBezTo>
                  <a:lnTo>
                    <a:pt x="10632" y="4251"/>
                  </a:lnTo>
                  <a:lnTo>
                    <a:pt x="10632" y="4251"/>
                  </a:lnTo>
                  <a:lnTo>
                    <a:pt x="10311" y="5192"/>
                  </a:lnTo>
                  <a:cubicBezTo>
                    <a:pt x="10239" y="5406"/>
                    <a:pt x="10239" y="5644"/>
                    <a:pt x="10311" y="5847"/>
                  </a:cubicBezTo>
                  <a:lnTo>
                    <a:pt x="10632" y="6787"/>
                  </a:lnTo>
                  <a:lnTo>
                    <a:pt x="9358" y="6252"/>
                  </a:lnTo>
                  <a:cubicBezTo>
                    <a:pt x="9293" y="6222"/>
                    <a:pt x="9221" y="6207"/>
                    <a:pt x="9150" y="6207"/>
                  </a:cubicBezTo>
                  <a:cubicBezTo>
                    <a:pt x="9079" y="6207"/>
                    <a:pt x="9007" y="6222"/>
                    <a:pt x="8942" y="6252"/>
                  </a:cubicBezTo>
                  <a:cubicBezTo>
                    <a:pt x="8811" y="6311"/>
                    <a:pt x="8727" y="6430"/>
                    <a:pt x="8680" y="6561"/>
                  </a:cubicBezTo>
                  <a:cubicBezTo>
                    <a:pt x="8584" y="6871"/>
                    <a:pt x="8442" y="7192"/>
                    <a:pt x="8263" y="7454"/>
                  </a:cubicBezTo>
                  <a:cubicBezTo>
                    <a:pt x="8144" y="6871"/>
                    <a:pt x="8084" y="6204"/>
                    <a:pt x="8084" y="5525"/>
                  </a:cubicBezTo>
                  <a:cubicBezTo>
                    <a:pt x="8084" y="4835"/>
                    <a:pt x="8144" y="4168"/>
                    <a:pt x="8263" y="3585"/>
                  </a:cubicBezTo>
                  <a:close/>
                  <a:moveTo>
                    <a:pt x="3084" y="2382"/>
                  </a:moveTo>
                  <a:cubicBezTo>
                    <a:pt x="2774" y="3323"/>
                    <a:pt x="2608" y="4406"/>
                    <a:pt x="2608" y="5549"/>
                  </a:cubicBezTo>
                  <a:cubicBezTo>
                    <a:pt x="2608" y="6680"/>
                    <a:pt x="2774" y="7764"/>
                    <a:pt x="3084" y="8716"/>
                  </a:cubicBezTo>
                  <a:cubicBezTo>
                    <a:pt x="2917" y="8597"/>
                    <a:pt x="2774" y="8502"/>
                    <a:pt x="2631" y="8395"/>
                  </a:cubicBezTo>
                  <a:cubicBezTo>
                    <a:pt x="2024" y="7919"/>
                    <a:pt x="1607" y="7276"/>
                    <a:pt x="1191" y="6657"/>
                  </a:cubicBezTo>
                  <a:cubicBezTo>
                    <a:pt x="941" y="6264"/>
                    <a:pt x="691" y="5883"/>
                    <a:pt x="393" y="5537"/>
                  </a:cubicBezTo>
                  <a:cubicBezTo>
                    <a:pt x="691" y="5180"/>
                    <a:pt x="953" y="4787"/>
                    <a:pt x="1191" y="4418"/>
                  </a:cubicBezTo>
                  <a:cubicBezTo>
                    <a:pt x="1607" y="3799"/>
                    <a:pt x="2036" y="3156"/>
                    <a:pt x="2631" y="2680"/>
                  </a:cubicBezTo>
                  <a:cubicBezTo>
                    <a:pt x="2786" y="2573"/>
                    <a:pt x="2929" y="2466"/>
                    <a:pt x="3084" y="2382"/>
                  </a:cubicBezTo>
                  <a:close/>
                  <a:moveTo>
                    <a:pt x="6370" y="2073"/>
                  </a:moveTo>
                  <a:cubicBezTo>
                    <a:pt x="6668" y="2168"/>
                    <a:pt x="6965" y="2323"/>
                    <a:pt x="7239" y="2501"/>
                  </a:cubicBezTo>
                  <a:cubicBezTo>
                    <a:pt x="7180" y="2680"/>
                    <a:pt x="7132" y="2858"/>
                    <a:pt x="7084" y="3049"/>
                  </a:cubicBezTo>
                  <a:cubicBezTo>
                    <a:pt x="7072" y="3144"/>
                    <a:pt x="7120" y="3228"/>
                    <a:pt x="7203" y="3239"/>
                  </a:cubicBezTo>
                  <a:lnTo>
                    <a:pt x="7251" y="3239"/>
                  </a:lnTo>
                  <a:cubicBezTo>
                    <a:pt x="7322" y="3239"/>
                    <a:pt x="7382" y="3204"/>
                    <a:pt x="7406" y="3120"/>
                  </a:cubicBezTo>
                  <a:cubicBezTo>
                    <a:pt x="7441" y="2977"/>
                    <a:pt x="7489" y="2847"/>
                    <a:pt x="7525" y="2704"/>
                  </a:cubicBezTo>
                  <a:cubicBezTo>
                    <a:pt x="7727" y="2858"/>
                    <a:pt x="7882" y="3037"/>
                    <a:pt x="8037" y="3228"/>
                  </a:cubicBezTo>
                  <a:cubicBezTo>
                    <a:pt x="7870" y="3894"/>
                    <a:pt x="7787" y="4704"/>
                    <a:pt x="7787" y="5525"/>
                  </a:cubicBezTo>
                  <a:cubicBezTo>
                    <a:pt x="7787" y="6335"/>
                    <a:pt x="7870" y="7145"/>
                    <a:pt x="8037" y="7811"/>
                  </a:cubicBezTo>
                  <a:cubicBezTo>
                    <a:pt x="7870" y="7990"/>
                    <a:pt x="7691" y="8169"/>
                    <a:pt x="7501" y="8335"/>
                  </a:cubicBezTo>
                  <a:cubicBezTo>
                    <a:pt x="7263" y="7526"/>
                    <a:pt x="7120" y="6549"/>
                    <a:pt x="7120" y="5525"/>
                  </a:cubicBezTo>
                  <a:cubicBezTo>
                    <a:pt x="7120" y="4930"/>
                    <a:pt x="7156" y="4359"/>
                    <a:pt x="7251" y="3811"/>
                  </a:cubicBezTo>
                  <a:cubicBezTo>
                    <a:pt x="7263" y="3716"/>
                    <a:pt x="7203" y="3632"/>
                    <a:pt x="7120" y="3632"/>
                  </a:cubicBezTo>
                  <a:cubicBezTo>
                    <a:pt x="7112" y="3631"/>
                    <a:pt x="7104" y="3631"/>
                    <a:pt x="7096" y="3631"/>
                  </a:cubicBezTo>
                  <a:cubicBezTo>
                    <a:pt x="7011" y="3631"/>
                    <a:pt x="6941" y="3687"/>
                    <a:pt x="6941" y="3763"/>
                  </a:cubicBezTo>
                  <a:cubicBezTo>
                    <a:pt x="6846" y="4335"/>
                    <a:pt x="6799" y="4906"/>
                    <a:pt x="6799" y="5525"/>
                  </a:cubicBezTo>
                  <a:cubicBezTo>
                    <a:pt x="6799" y="6621"/>
                    <a:pt x="6953" y="7680"/>
                    <a:pt x="7239" y="8538"/>
                  </a:cubicBezTo>
                  <a:cubicBezTo>
                    <a:pt x="6965" y="8716"/>
                    <a:pt x="6668" y="8871"/>
                    <a:pt x="6370" y="8978"/>
                  </a:cubicBezTo>
                  <a:cubicBezTo>
                    <a:pt x="6167" y="8002"/>
                    <a:pt x="6060" y="6787"/>
                    <a:pt x="6060" y="5525"/>
                  </a:cubicBezTo>
                  <a:cubicBezTo>
                    <a:pt x="6060" y="4251"/>
                    <a:pt x="6179" y="3037"/>
                    <a:pt x="6370" y="2073"/>
                  </a:cubicBezTo>
                  <a:close/>
                  <a:moveTo>
                    <a:pt x="5429" y="1870"/>
                  </a:moveTo>
                  <a:cubicBezTo>
                    <a:pt x="5644" y="1894"/>
                    <a:pt x="5846" y="1930"/>
                    <a:pt x="6060" y="1977"/>
                  </a:cubicBezTo>
                  <a:cubicBezTo>
                    <a:pt x="5846" y="2977"/>
                    <a:pt x="5727" y="4228"/>
                    <a:pt x="5727" y="5525"/>
                  </a:cubicBezTo>
                  <a:cubicBezTo>
                    <a:pt x="5727" y="6811"/>
                    <a:pt x="5846" y="8061"/>
                    <a:pt x="6060" y="9062"/>
                  </a:cubicBezTo>
                  <a:cubicBezTo>
                    <a:pt x="5846" y="9109"/>
                    <a:pt x="5644" y="9157"/>
                    <a:pt x="5429" y="9169"/>
                  </a:cubicBezTo>
                  <a:cubicBezTo>
                    <a:pt x="5179" y="8157"/>
                    <a:pt x="5048" y="6859"/>
                    <a:pt x="5048" y="5525"/>
                  </a:cubicBezTo>
                  <a:cubicBezTo>
                    <a:pt x="5048" y="4180"/>
                    <a:pt x="5179" y="2906"/>
                    <a:pt x="5429" y="1870"/>
                  </a:cubicBezTo>
                  <a:close/>
                  <a:moveTo>
                    <a:pt x="5108" y="1894"/>
                  </a:moveTo>
                  <a:cubicBezTo>
                    <a:pt x="4870" y="2918"/>
                    <a:pt x="4739" y="4216"/>
                    <a:pt x="4739" y="5537"/>
                  </a:cubicBezTo>
                  <a:cubicBezTo>
                    <a:pt x="4739" y="6859"/>
                    <a:pt x="4870" y="8157"/>
                    <a:pt x="5108" y="9181"/>
                  </a:cubicBezTo>
                  <a:cubicBezTo>
                    <a:pt x="4834" y="9181"/>
                    <a:pt x="4572" y="9157"/>
                    <a:pt x="4334" y="9121"/>
                  </a:cubicBezTo>
                  <a:cubicBezTo>
                    <a:pt x="4096" y="8109"/>
                    <a:pt x="3965" y="6847"/>
                    <a:pt x="3965" y="5537"/>
                  </a:cubicBezTo>
                  <a:cubicBezTo>
                    <a:pt x="3965" y="4692"/>
                    <a:pt x="4001" y="3882"/>
                    <a:pt x="4108" y="3120"/>
                  </a:cubicBezTo>
                  <a:cubicBezTo>
                    <a:pt x="4120" y="3025"/>
                    <a:pt x="4060" y="2942"/>
                    <a:pt x="3977" y="2930"/>
                  </a:cubicBezTo>
                  <a:cubicBezTo>
                    <a:pt x="3969" y="2929"/>
                    <a:pt x="3961" y="2928"/>
                    <a:pt x="3953" y="2928"/>
                  </a:cubicBezTo>
                  <a:cubicBezTo>
                    <a:pt x="3870" y="2928"/>
                    <a:pt x="3809" y="2985"/>
                    <a:pt x="3798" y="3061"/>
                  </a:cubicBezTo>
                  <a:cubicBezTo>
                    <a:pt x="3691" y="3835"/>
                    <a:pt x="3631" y="4656"/>
                    <a:pt x="3631" y="5525"/>
                  </a:cubicBezTo>
                  <a:cubicBezTo>
                    <a:pt x="3631" y="6799"/>
                    <a:pt x="3751" y="8038"/>
                    <a:pt x="3977" y="9038"/>
                  </a:cubicBezTo>
                  <a:cubicBezTo>
                    <a:pt x="3810" y="8990"/>
                    <a:pt x="3643" y="8943"/>
                    <a:pt x="3477" y="8883"/>
                  </a:cubicBezTo>
                  <a:cubicBezTo>
                    <a:pt x="3108" y="7907"/>
                    <a:pt x="2905" y="6740"/>
                    <a:pt x="2905" y="5525"/>
                  </a:cubicBezTo>
                  <a:cubicBezTo>
                    <a:pt x="2905" y="4299"/>
                    <a:pt x="3096" y="3144"/>
                    <a:pt x="3477" y="2156"/>
                  </a:cubicBezTo>
                  <a:cubicBezTo>
                    <a:pt x="3631" y="2096"/>
                    <a:pt x="3798" y="2037"/>
                    <a:pt x="3977" y="2013"/>
                  </a:cubicBezTo>
                  <a:lnTo>
                    <a:pt x="3977" y="2013"/>
                  </a:lnTo>
                  <a:cubicBezTo>
                    <a:pt x="3941" y="2132"/>
                    <a:pt x="3929" y="2251"/>
                    <a:pt x="3893" y="2382"/>
                  </a:cubicBezTo>
                  <a:cubicBezTo>
                    <a:pt x="3881" y="2466"/>
                    <a:pt x="3941" y="2561"/>
                    <a:pt x="4036" y="2573"/>
                  </a:cubicBezTo>
                  <a:lnTo>
                    <a:pt x="4060" y="2573"/>
                  </a:lnTo>
                  <a:cubicBezTo>
                    <a:pt x="4132" y="2573"/>
                    <a:pt x="4215" y="2513"/>
                    <a:pt x="4227" y="2442"/>
                  </a:cubicBezTo>
                  <a:cubicBezTo>
                    <a:pt x="4262" y="2263"/>
                    <a:pt x="4298" y="2096"/>
                    <a:pt x="4334" y="1954"/>
                  </a:cubicBezTo>
                  <a:cubicBezTo>
                    <a:pt x="4572" y="1906"/>
                    <a:pt x="4834" y="1894"/>
                    <a:pt x="5108" y="1894"/>
                  </a:cubicBezTo>
                  <a:close/>
                  <a:moveTo>
                    <a:pt x="6953" y="9050"/>
                  </a:moveTo>
                  <a:cubicBezTo>
                    <a:pt x="7180" y="9716"/>
                    <a:pt x="7739" y="10312"/>
                    <a:pt x="8132" y="10669"/>
                  </a:cubicBezTo>
                  <a:cubicBezTo>
                    <a:pt x="7811" y="10621"/>
                    <a:pt x="7394" y="10550"/>
                    <a:pt x="6918" y="10431"/>
                  </a:cubicBezTo>
                  <a:cubicBezTo>
                    <a:pt x="6227" y="10252"/>
                    <a:pt x="5286" y="9955"/>
                    <a:pt x="4358" y="9431"/>
                  </a:cubicBezTo>
                  <a:lnTo>
                    <a:pt x="4358" y="9431"/>
                  </a:lnTo>
                  <a:cubicBezTo>
                    <a:pt x="4620" y="9466"/>
                    <a:pt x="4870" y="9478"/>
                    <a:pt x="5155" y="9478"/>
                  </a:cubicBezTo>
                  <a:cubicBezTo>
                    <a:pt x="5786" y="9478"/>
                    <a:pt x="6406" y="9323"/>
                    <a:pt x="6953" y="9050"/>
                  </a:cubicBezTo>
                  <a:close/>
                  <a:moveTo>
                    <a:pt x="8668" y="1"/>
                  </a:moveTo>
                  <a:cubicBezTo>
                    <a:pt x="8632" y="1"/>
                    <a:pt x="7906" y="49"/>
                    <a:pt x="6882" y="299"/>
                  </a:cubicBezTo>
                  <a:cubicBezTo>
                    <a:pt x="5941" y="537"/>
                    <a:pt x="4584" y="1001"/>
                    <a:pt x="3405" y="1858"/>
                  </a:cubicBezTo>
                  <a:cubicBezTo>
                    <a:pt x="3072" y="1989"/>
                    <a:pt x="2738" y="2168"/>
                    <a:pt x="2453" y="2406"/>
                  </a:cubicBezTo>
                  <a:cubicBezTo>
                    <a:pt x="1822" y="2918"/>
                    <a:pt x="1369" y="3585"/>
                    <a:pt x="941" y="4228"/>
                  </a:cubicBezTo>
                  <a:cubicBezTo>
                    <a:pt x="655" y="4656"/>
                    <a:pt x="393" y="5061"/>
                    <a:pt x="60" y="5418"/>
                  </a:cubicBezTo>
                  <a:cubicBezTo>
                    <a:pt x="0" y="5478"/>
                    <a:pt x="0" y="5561"/>
                    <a:pt x="60" y="5644"/>
                  </a:cubicBezTo>
                  <a:cubicBezTo>
                    <a:pt x="393" y="6002"/>
                    <a:pt x="655" y="6395"/>
                    <a:pt x="941" y="6835"/>
                  </a:cubicBezTo>
                  <a:cubicBezTo>
                    <a:pt x="1369" y="7466"/>
                    <a:pt x="1822" y="8145"/>
                    <a:pt x="2453" y="8645"/>
                  </a:cubicBezTo>
                  <a:cubicBezTo>
                    <a:pt x="2750" y="8871"/>
                    <a:pt x="3072" y="9062"/>
                    <a:pt x="3405" y="9193"/>
                  </a:cubicBezTo>
                  <a:cubicBezTo>
                    <a:pt x="4584" y="10062"/>
                    <a:pt x="5941" y="10538"/>
                    <a:pt x="6882" y="10764"/>
                  </a:cubicBezTo>
                  <a:cubicBezTo>
                    <a:pt x="7894" y="11014"/>
                    <a:pt x="8632" y="11062"/>
                    <a:pt x="8668" y="11062"/>
                  </a:cubicBezTo>
                  <a:lnTo>
                    <a:pt x="8680" y="11062"/>
                  </a:lnTo>
                  <a:cubicBezTo>
                    <a:pt x="8751" y="11062"/>
                    <a:pt x="8811" y="11014"/>
                    <a:pt x="8823" y="10955"/>
                  </a:cubicBezTo>
                  <a:cubicBezTo>
                    <a:pt x="8858" y="10871"/>
                    <a:pt x="8823" y="10800"/>
                    <a:pt x="8763" y="10776"/>
                  </a:cubicBezTo>
                  <a:cubicBezTo>
                    <a:pt x="8751" y="10752"/>
                    <a:pt x="7549" y="9883"/>
                    <a:pt x="7275" y="8907"/>
                  </a:cubicBezTo>
                  <a:cubicBezTo>
                    <a:pt x="7382" y="8847"/>
                    <a:pt x="7489" y="8776"/>
                    <a:pt x="7596" y="8692"/>
                  </a:cubicBezTo>
                  <a:cubicBezTo>
                    <a:pt x="8263" y="8181"/>
                    <a:pt x="8763" y="7454"/>
                    <a:pt x="9001" y="6645"/>
                  </a:cubicBezTo>
                  <a:cubicBezTo>
                    <a:pt x="9025" y="6609"/>
                    <a:pt x="9049" y="6561"/>
                    <a:pt x="9096" y="6549"/>
                  </a:cubicBezTo>
                  <a:cubicBezTo>
                    <a:pt x="9120" y="6531"/>
                    <a:pt x="9147" y="6523"/>
                    <a:pt x="9172" y="6523"/>
                  </a:cubicBezTo>
                  <a:cubicBezTo>
                    <a:pt x="9198" y="6523"/>
                    <a:pt x="9221" y="6531"/>
                    <a:pt x="9239" y="6549"/>
                  </a:cubicBezTo>
                  <a:lnTo>
                    <a:pt x="10835" y="7228"/>
                  </a:lnTo>
                  <a:cubicBezTo>
                    <a:pt x="10855" y="7240"/>
                    <a:pt x="10878" y="7246"/>
                    <a:pt x="10900" y="7246"/>
                  </a:cubicBezTo>
                  <a:cubicBezTo>
                    <a:pt x="10941" y="7246"/>
                    <a:pt x="10982" y="7227"/>
                    <a:pt x="11013" y="7204"/>
                  </a:cubicBezTo>
                  <a:cubicBezTo>
                    <a:pt x="11061" y="7157"/>
                    <a:pt x="11073" y="7097"/>
                    <a:pt x="11061" y="7038"/>
                  </a:cubicBezTo>
                  <a:lnTo>
                    <a:pt x="10632" y="5740"/>
                  </a:lnTo>
                  <a:cubicBezTo>
                    <a:pt x="10585" y="5597"/>
                    <a:pt x="10585" y="5442"/>
                    <a:pt x="10632" y="5299"/>
                  </a:cubicBezTo>
                  <a:lnTo>
                    <a:pt x="11061" y="4013"/>
                  </a:lnTo>
                  <a:cubicBezTo>
                    <a:pt x="11073" y="3954"/>
                    <a:pt x="11061" y="3882"/>
                    <a:pt x="11013" y="3847"/>
                  </a:cubicBezTo>
                  <a:cubicBezTo>
                    <a:pt x="10983" y="3824"/>
                    <a:pt x="10942" y="3810"/>
                    <a:pt x="10901" y="3810"/>
                  </a:cubicBezTo>
                  <a:cubicBezTo>
                    <a:pt x="10878" y="3810"/>
                    <a:pt x="10856" y="3814"/>
                    <a:pt x="10835" y="3823"/>
                  </a:cubicBezTo>
                  <a:lnTo>
                    <a:pt x="9239" y="4513"/>
                  </a:lnTo>
                  <a:cubicBezTo>
                    <a:pt x="9221" y="4519"/>
                    <a:pt x="9198" y="4522"/>
                    <a:pt x="9172" y="4522"/>
                  </a:cubicBezTo>
                  <a:cubicBezTo>
                    <a:pt x="9147" y="4522"/>
                    <a:pt x="9120" y="4519"/>
                    <a:pt x="9096" y="4513"/>
                  </a:cubicBezTo>
                  <a:cubicBezTo>
                    <a:pt x="9049" y="4490"/>
                    <a:pt x="9025" y="4454"/>
                    <a:pt x="9001" y="4406"/>
                  </a:cubicBezTo>
                  <a:cubicBezTo>
                    <a:pt x="8763" y="3597"/>
                    <a:pt x="8263" y="2870"/>
                    <a:pt x="7596" y="2370"/>
                  </a:cubicBezTo>
                  <a:lnTo>
                    <a:pt x="7275" y="2144"/>
                  </a:lnTo>
                  <a:cubicBezTo>
                    <a:pt x="7561" y="1192"/>
                    <a:pt x="8751" y="299"/>
                    <a:pt x="8763" y="287"/>
                  </a:cubicBezTo>
                  <a:cubicBezTo>
                    <a:pt x="8823" y="239"/>
                    <a:pt x="8846" y="168"/>
                    <a:pt x="8823" y="108"/>
                  </a:cubicBezTo>
                  <a:cubicBezTo>
                    <a:pt x="8799" y="25"/>
                    <a:pt x="8739" y="1"/>
                    <a:pt x="866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83" name="Google Shape;11972;p81">
              <a:extLst>
                <a:ext uri="{FF2B5EF4-FFF2-40B4-BE49-F238E27FC236}">
                  <a16:creationId xmlns:a16="http://schemas.microsoft.com/office/drawing/2014/main" id="{39EB1F28-6E65-F76E-D9E4-FCEE16E31C02}"/>
                </a:ext>
              </a:extLst>
            </p:cNvPr>
            <p:cNvSpPr/>
            <p:nvPr/>
          </p:nvSpPr>
          <p:spPr>
            <a:xfrm>
              <a:off x="4738157" y="2573938"/>
              <a:ext cx="38144" cy="38112"/>
            </a:xfrm>
            <a:custGeom>
              <a:avLst/>
              <a:gdLst/>
              <a:ahLst/>
              <a:cxnLst/>
              <a:rect l="l" t="t" r="r" b="b"/>
              <a:pathLst>
                <a:path w="1192" h="1191" extrusionOk="0">
                  <a:moveTo>
                    <a:pt x="596" y="346"/>
                  </a:moveTo>
                  <a:cubicBezTo>
                    <a:pt x="751" y="346"/>
                    <a:pt x="870" y="465"/>
                    <a:pt x="870" y="607"/>
                  </a:cubicBezTo>
                  <a:cubicBezTo>
                    <a:pt x="870" y="762"/>
                    <a:pt x="751" y="881"/>
                    <a:pt x="596" y="881"/>
                  </a:cubicBezTo>
                  <a:cubicBezTo>
                    <a:pt x="453" y="881"/>
                    <a:pt x="334" y="762"/>
                    <a:pt x="334" y="607"/>
                  </a:cubicBezTo>
                  <a:cubicBezTo>
                    <a:pt x="334" y="465"/>
                    <a:pt x="453" y="346"/>
                    <a:pt x="596" y="346"/>
                  </a:cubicBezTo>
                  <a:close/>
                  <a:moveTo>
                    <a:pt x="596" y="0"/>
                  </a:moveTo>
                  <a:cubicBezTo>
                    <a:pt x="274" y="0"/>
                    <a:pt x="1" y="274"/>
                    <a:pt x="1" y="596"/>
                  </a:cubicBezTo>
                  <a:cubicBezTo>
                    <a:pt x="1" y="929"/>
                    <a:pt x="274" y="1191"/>
                    <a:pt x="596" y="1191"/>
                  </a:cubicBezTo>
                  <a:cubicBezTo>
                    <a:pt x="929" y="1191"/>
                    <a:pt x="1191" y="929"/>
                    <a:pt x="1191" y="596"/>
                  </a:cubicBezTo>
                  <a:cubicBezTo>
                    <a:pt x="1191" y="274"/>
                    <a:pt x="929" y="0"/>
                    <a:pt x="59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284" name="Google Shape;11973;p81">
            <a:extLst>
              <a:ext uri="{FF2B5EF4-FFF2-40B4-BE49-F238E27FC236}">
                <a16:creationId xmlns:a16="http://schemas.microsoft.com/office/drawing/2014/main" id="{D22B2964-CE4B-552A-EDBA-D51BBDCC11C2}"/>
              </a:ext>
            </a:extLst>
          </p:cNvPr>
          <p:cNvSpPr/>
          <p:nvPr/>
        </p:nvSpPr>
        <p:spPr>
          <a:xfrm>
            <a:off x="11916172" y="5679664"/>
            <a:ext cx="663040" cy="709440"/>
          </a:xfrm>
          <a:custGeom>
            <a:avLst/>
            <a:gdLst/>
            <a:ahLst/>
            <a:cxnLst/>
            <a:rect l="l" t="t" r="r" b="b"/>
            <a:pathLst>
              <a:path w="10360" h="11085" extrusionOk="0">
                <a:moveTo>
                  <a:pt x="6395" y="5179"/>
                </a:moveTo>
                <a:cubicBezTo>
                  <a:pt x="6490" y="5179"/>
                  <a:pt x="6573" y="5251"/>
                  <a:pt x="6573" y="5358"/>
                </a:cubicBezTo>
                <a:cubicBezTo>
                  <a:pt x="6573" y="5453"/>
                  <a:pt x="6490" y="5536"/>
                  <a:pt x="6395" y="5536"/>
                </a:cubicBezTo>
                <a:lnTo>
                  <a:pt x="6216" y="5536"/>
                </a:lnTo>
                <a:cubicBezTo>
                  <a:pt x="6121" y="5536"/>
                  <a:pt x="6037" y="5441"/>
                  <a:pt x="6037" y="5358"/>
                </a:cubicBezTo>
                <a:cubicBezTo>
                  <a:pt x="6037" y="5263"/>
                  <a:pt x="6133" y="5179"/>
                  <a:pt x="6216" y="5179"/>
                </a:cubicBezTo>
                <a:close/>
                <a:moveTo>
                  <a:pt x="4132" y="5191"/>
                </a:moveTo>
                <a:cubicBezTo>
                  <a:pt x="4239" y="5191"/>
                  <a:pt x="4311" y="5274"/>
                  <a:pt x="4311" y="5370"/>
                </a:cubicBezTo>
                <a:cubicBezTo>
                  <a:pt x="4311" y="5477"/>
                  <a:pt x="4228" y="5548"/>
                  <a:pt x="4132" y="5548"/>
                </a:cubicBezTo>
                <a:lnTo>
                  <a:pt x="3954" y="5548"/>
                </a:lnTo>
                <a:cubicBezTo>
                  <a:pt x="3847" y="5548"/>
                  <a:pt x="3775" y="5453"/>
                  <a:pt x="3775" y="5370"/>
                </a:cubicBezTo>
                <a:cubicBezTo>
                  <a:pt x="3775" y="5274"/>
                  <a:pt x="3870" y="5191"/>
                  <a:pt x="3954" y="5191"/>
                </a:cubicBezTo>
                <a:close/>
                <a:moveTo>
                  <a:pt x="9776" y="4727"/>
                </a:moveTo>
                <a:lnTo>
                  <a:pt x="9776" y="4727"/>
                </a:lnTo>
                <a:cubicBezTo>
                  <a:pt x="9943" y="4917"/>
                  <a:pt x="10038" y="5179"/>
                  <a:pt x="10038" y="5453"/>
                </a:cubicBezTo>
                <a:cubicBezTo>
                  <a:pt x="10038" y="6084"/>
                  <a:pt x="9538" y="6584"/>
                  <a:pt x="8907" y="6584"/>
                </a:cubicBezTo>
                <a:lnTo>
                  <a:pt x="6633" y="6584"/>
                </a:lnTo>
                <a:cubicBezTo>
                  <a:pt x="6525" y="6441"/>
                  <a:pt x="6454" y="6263"/>
                  <a:pt x="6418" y="6072"/>
                </a:cubicBezTo>
                <a:lnTo>
                  <a:pt x="6418" y="6072"/>
                </a:lnTo>
                <a:lnTo>
                  <a:pt x="8716" y="6167"/>
                </a:lnTo>
                <a:cubicBezTo>
                  <a:pt x="8744" y="6170"/>
                  <a:pt x="8771" y="6171"/>
                  <a:pt x="8798" y="6171"/>
                </a:cubicBezTo>
                <a:cubicBezTo>
                  <a:pt x="9066" y="6171"/>
                  <a:pt x="9318" y="6064"/>
                  <a:pt x="9502" y="5870"/>
                </a:cubicBezTo>
                <a:cubicBezTo>
                  <a:pt x="9716" y="5667"/>
                  <a:pt x="9835" y="5394"/>
                  <a:pt x="9835" y="5096"/>
                </a:cubicBezTo>
                <a:cubicBezTo>
                  <a:pt x="9835" y="4965"/>
                  <a:pt x="9800" y="4846"/>
                  <a:pt x="9776" y="4727"/>
                </a:cubicBezTo>
                <a:close/>
                <a:moveTo>
                  <a:pt x="3966" y="6763"/>
                </a:moveTo>
                <a:lnTo>
                  <a:pt x="3966" y="7441"/>
                </a:lnTo>
                <a:lnTo>
                  <a:pt x="3978" y="7441"/>
                </a:lnTo>
                <a:cubicBezTo>
                  <a:pt x="3585" y="7775"/>
                  <a:pt x="3096" y="7977"/>
                  <a:pt x="2573" y="7977"/>
                </a:cubicBezTo>
                <a:lnTo>
                  <a:pt x="2049" y="7977"/>
                </a:lnTo>
                <a:cubicBezTo>
                  <a:pt x="1846" y="7977"/>
                  <a:pt x="1632" y="8037"/>
                  <a:pt x="1465" y="8156"/>
                </a:cubicBezTo>
                <a:cubicBezTo>
                  <a:pt x="1656" y="7822"/>
                  <a:pt x="1989" y="7596"/>
                  <a:pt x="2394" y="7596"/>
                </a:cubicBezTo>
                <a:cubicBezTo>
                  <a:pt x="3049" y="7596"/>
                  <a:pt x="3632" y="7275"/>
                  <a:pt x="3966" y="6763"/>
                </a:cubicBezTo>
                <a:close/>
                <a:moveTo>
                  <a:pt x="5132" y="357"/>
                </a:moveTo>
                <a:cubicBezTo>
                  <a:pt x="5621" y="357"/>
                  <a:pt x="6085" y="560"/>
                  <a:pt x="6406" y="917"/>
                </a:cubicBezTo>
                <a:cubicBezTo>
                  <a:pt x="6740" y="1274"/>
                  <a:pt x="6906" y="1762"/>
                  <a:pt x="6847" y="2238"/>
                </a:cubicBezTo>
                <a:lnTo>
                  <a:pt x="6573" y="4941"/>
                </a:lnTo>
                <a:cubicBezTo>
                  <a:pt x="6502" y="4905"/>
                  <a:pt x="6430" y="4882"/>
                  <a:pt x="6347" y="4882"/>
                </a:cubicBezTo>
                <a:lnTo>
                  <a:pt x="6168" y="4882"/>
                </a:lnTo>
                <a:cubicBezTo>
                  <a:pt x="5894" y="4882"/>
                  <a:pt x="5668" y="5096"/>
                  <a:pt x="5668" y="5382"/>
                </a:cubicBezTo>
                <a:cubicBezTo>
                  <a:pt x="5668" y="5608"/>
                  <a:pt x="5811" y="5798"/>
                  <a:pt x="6025" y="5870"/>
                </a:cubicBezTo>
                <a:cubicBezTo>
                  <a:pt x="6133" y="6822"/>
                  <a:pt x="6954" y="7596"/>
                  <a:pt x="7942" y="7596"/>
                </a:cubicBezTo>
                <a:cubicBezTo>
                  <a:pt x="8347" y="7596"/>
                  <a:pt x="8692" y="7822"/>
                  <a:pt x="8871" y="8156"/>
                </a:cubicBezTo>
                <a:cubicBezTo>
                  <a:pt x="8704" y="8049"/>
                  <a:pt x="8514" y="7977"/>
                  <a:pt x="8288" y="7977"/>
                </a:cubicBezTo>
                <a:lnTo>
                  <a:pt x="7764" y="7977"/>
                </a:lnTo>
                <a:cubicBezTo>
                  <a:pt x="7240" y="7977"/>
                  <a:pt x="6752" y="7775"/>
                  <a:pt x="6371" y="7441"/>
                </a:cubicBezTo>
                <a:lnTo>
                  <a:pt x="6371" y="7275"/>
                </a:lnTo>
                <a:cubicBezTo>
                  <a:pt x="6371" y="7179"/>
                  <a:pt x="6287" y="7108"/>
                  <a:pt x="6204" y="7108"/>
                </a:cubicBezTo>
                <a:cubicBezTo>
                  <a:pt x="6121" y="7108"/>
                  <a:pt x="6037" y="7179"/>
                  <a:pt x="6037" y="7275"/>
                </a:cubicBezTo>
                <a:lnTo>
                  <a:pt x="6037" y="9704"/>
                </a:lnTo>
                <a:cubicBezTo>
                  <a:pt x="6037" y="10180"/>
                  <a:pt x="6395" y="10573"/>
                  <a:pt x="6871" y="10632"/>
                </a:cubicBezTo>
                <a:cubicBezTo>
                  <a:pt x="6906" y="10644"/>
                  <a:pt x="6945" y="10650"/>
                  <a:pt x="6984" y="10650"/>
                </a:cubicBezTo>
                <a:cubicBezTo>
                  <a:pt x="7023" y="10650"/>
                  <a:pt x="7061" y="10644"/>
                  <a:pt x="7097" y="10632"/>
                </a:cubicBezTo>
                <a:lnTo>
                  <a:pt x="7097" y="10632"/>
                </a:lnTo>
                <a:cubicBezTo>
                  <a:pt x="6966" y="10716"/>
                  <a:pt x="6799" y="10751"/>
                  <a:pt x="6621" y="10751"/>
                </a:cubicBezTo>
                <a:cubicBezTo>
                  <a:pt x="6085" y="10751"/>
                  <a:pt x="5656" y="10323"/>
                  <a:pt x="5656" y="9787"/>
                </a:cubicBezTo>
                <a:lnTo>
                  <a:pt x="5656" y="7608"/>
                </a:lnTo>
                <a:cubicBezTo>
                  <a:pt x="5656" y="7334"/>
                  <a:pt x="5430" y="7108"/>
                  <a:pt x="5144" y="7108"/>
                </a:cubicBezTo>
                <a:cubicBezTo>
                  <a:pt x="4859" y="7108"/>
                  <a:pt x="4644" y="7334"/>
                  <a:pt x="4644" y="7608"/>
                </a:cubicBezTo>
                <a:lnTo>
                  <a:pt x="4644" y="9787"/>
                </a:lnTo>
                <a:cubicBezTo>
                  <a:pt x="4644" y="10323"/>
                  <a:pt x="4204" y="10751"/>
                  <a:pt x="3668" y="10751"/>
                </a:cubicBezTo>
                <a:cubicBezTo>
                  <a:pt x="3513" y="10751"/>
                  <a:pt x="3347" y="10716"/>
                  <a:pt x="3192" y="10632"/>
                </a:cubicBezTo>
                <a:lnTo>
                  <a:pt x="3192" y="10632"/>
                </a:lnTo>
                <a:cubicBezTo>
                  <a:pt x="3233" y="10644"/>
                  <a:pt x="3272" y="10650"/>
                  <a:pt x="3309" y="10650"/>
                </a:cubicBezTo>
                <a:cubicBezTo>
                  <a:pt x="3347" y="10650"/>
                  <a:pt x="3382" y="10644"/>
                  <a:pt x="3418" y="10632"/>
                </a:cubicBezTo>
                <a:cubicBezTo>
                  <a:pt x="3894" y="10573"/>
                  <a:pt x="4251" y="10180"/>
                  <a:pt x="4251" y="9704"/>
                </a:cubicBezTo>
                <a:lnTo>
                  <a:pt x="4251" y="5858"/>
                </a:lnTo>
                <a:cubicBezTo>
                  <a:pt x="4466" y="5786"/>
                  <a:pt x="4597" y="5608"/>
                  <a:pt x="4597" y="5382"/>
                </a:cubicBezTo>
                <a:cubicBezTo>
                  <a:pt x="4597" y="5096"/>
                  <a:pt x="4370" y="4882"/>
                  <a:pt x="4085" y="4882"/>
                </a:cubicBezTo>
                <a:lnTo>
                  <a:pt x="3906" y="4882"/>
                </a:lnTo>
                <a:cubicBezTo>
                  <a:pt x="3823" y="4882"/>
                  <a:pt x="3751" y="4893"/>
                  <a:pt x="3692" y="4941"/>
                </a:cubicBezTo>
                <a:lnTo>
                  <a:pt x="3418" y="2238"/>
                </a:lnTo>
                <a:cubicBezTo>
                  <a:pt x="3370" y="1762"/>
                  <a:pt x="3525" y="1274"/>
                  <a:pt x="3847" y="917"/>
                </a:cubicBezTo>
                <a:cubicBezTo>
                  <a:pt x="4180" y="560"/>
                  <a:pt x="4644" y="357"/>
                  <a:pt x="5132" y="357"/>
                </a:cubicBezTo>
                <a:close/>
                <a:moveTo>
                  <a:pt x="5180" y="0"/>
                </a:moveTo>
                <a:cubicBezTo>
                  <a:pt x="4597" y="0"/>
                  <a:pt x="4049" y="238"/>
                  <a:pt x="3656" y="667"/>
                </a:cubicBezTo>
                <a:cubicBezTo>
                  <a:pt x="3275" y="1095"/>
                  <a:pt x="3073" y="1667"/>
                  <a:pt x="3132" y="2238"/>
                </a:cubicBezTo>
                <a:lnTo>
                  <a:pt x="3454" y="5370"/>
                </a:lnTo>
                <a:cubicBezTo>
                  <a:pt x="3454" y="5513"/>
                  <a:pt x="3525" y="5667"/>
                  <a:pt x="3644" y="5751"/>
                </a:cubicBezTo>
                <a:lnTo>
                  <a:pt x="1620" y="5846"/>
                </a:lnTo>
                <a:cubicBezTo>
                  <a:pt x="1605" y="5847"/>
                  <a:pt x="1590" y="5847"/>
                  <a:pt x="1575" y="5847"/>
                </a:cubicBezTo>
                <a:cubicBezTo>
                  <a:pt x="1379" y="5847"/>
                  <a:pt x="1205" y="5775"/>
                  <a:pt x="1072" y="5632"/>
                </a:cubicBezTo>
                <a:cubicBezTo>
                  <a:pt x="918" y="5489"/>
                  <a:pt x="834" y="5298"/>
                  <a:pt x="834" y="5096"/>
                </a:cubicBezTo>
                <a:cubicBezTo>
                  <a:pt x="834" y="4667"/>
                  <a:pt x="1191" y="4310"/>
                  <a:pt x="1620" y="4310"/>
                </a:cubicBezTo>
                <a:lnTo>
                  <a:pt x="1703" y="4310"/>
                </a:lnTo>
                <a:cubicBezTo>
                  <a:pt x="2084" y="4310"/>
                  <a:pt x="2394" y="4001"/>
                  <a:pt x="2394" y="3631"/>
                </a:cubicBezTo>
                <a:cubicBezTo>
                  <a:pt x="2394" y="3536"/>
                  <a:pt x="2323" y="3465"/>
                  <a:pt x="2227" y="3465"/>
                </a:cubicBezTo>
                <a:cubicBezTo>
                  <a:pt x="2144" y="3465"/>
                  <a:pt x="2061" y="3536"/>
                  <a:pt x="2061" y="3631"/>
                </a:cubicBezTo>
                <a:cubicBezTo>
                  <a:pt x="2061" y="3822"/>
                  <a:pt x="1906" y="3989"/>
                  <a:pt x="1703" y="3989"/>
                </a:cubicBezTo>
                <a:lnTo>
                  <a:pt x="1453" y="3989"/>
                </a:lnTo>
                <a:cubicBezTo>
                  <a:pt x="656" y="3989"/>
                  <a:pt x="1" y="4643"/>
                  <a:pt x="1" y="5441"/>
                </a:cubicBezTo>
                <a:cubicBezTo>
                  <a:pt x="1" y="6251"/>
                  <a:pt x="656" y="6906"/>
                  <a:pt x="1453" y="6906"/>
                </a:cubicBezTo>
                <a:lnTo>
                  <a:pt x="2585" y="6906"/>
                </a:lnTo>
                <a:cubicBezTo>
                  <a:pt x="2680" y="6906"/>
                  <a:pt x="2751" y="6822"/>
                  <a:pt x="2751" y="6739"/>
                </a:cubicBezTo>
                <a:cubicBezTo>
                  <a:pt x="2751" y="6644"/>
                  <a:pt x="2680" y="6572"/>
                  <a:pt x="2585" y="6572"/>
                </a:cubicBezTo>
                <a:lnTo>
                  <a:pt x="1453" y="6572"/>
                </a:lnTo>
                <a:cubicBezTo>
                  <a:pt x="834" y="6572"/>
                  <a:pt x="322" y="6072"/>
                  <a:pt x="322" y="5441"/>
                </a:cubicBezTo>
                <a:cubicBezTo>
                  <a:pt x="322" y="5155"/>
                  <a:pt x="429" y="4917"/>
                  <a:pt x="596" y="4715"/>
                </a:cubicBezTo>
                <a:lnTo>
                  <a:pt x="596" y="4715"/>
                </a:lnTo>
                <a:cubicBezTo>
                  <a:pt x="549" y="4834"/>
                  <a:pt x="537" y="4965"/>
                  <a:pt x="537" y="5084"/>
                </a:cubicBezTo>
                <a:cubicBezTo>
                  <a:pt x="537" y="5382"/>
                  <a:pt x="656" y="5655"/>
                  <a:pt x="858" y="5858"/>
                </a:cubicBezTo>
                <a:cubicBezTo>
                  <a:pt x="1062" y="6050"/>
                  <a:pt x="1319" y="6156"/>
                  <a:pt x="1599" y="6156"/>
                </a:cubicBezTo>
                <a:cubicBezTo>
                  <a:pt x="1614" y="6156"/>
                  <a:pt x="1629" y="6156"/>
                  <a:pt x="1644" y="6156"/>
                </a:cubicBezTo>
                <a:lnTo>
                  <a:pt x="3954" y="6048"/>
                </a:lnTo>
                <a:lnTo>
                  <a:pt x="3954" y="6048"/>
                </a:lnTo>
                <a:cubicBezTo>
                  <a:pt x="3906" y="6251"/>
                  <a:pt x="3835" y="6406"/>
                  <a:pt x="3728" y="6572"/>
                </a:cubicBezTo>
                <a:lnTo>
                  <a:pt x="3299" y="6572"/>
                </a:lnTo>
                <a:cubicBezTo>
                  <a:pt x="3216" y="6572"/>
                  <a:pt x="3132" y="6644"/>
                  <a:pt x="3132" y="6739"/>
                </a:cubicBezTo>
                <a:cubicBezTo>
                  <a:pt x="3132" y="6822"/>
                  <a:pt x="3216" y="6906"/>
                  <a:pt x="3299" y="6906"/>
                </a:cubicBezTo>
                <a:lnTo>
                  <a:pt x="3454" y="6906"/>
                </a:lnTo>
                <a:cubicBezTo>
                  <a:pt x="3180" y="7120"/>
                  <a:pt x="2823" y="7275"/>
                  <a:pt x="2442" y="7275"/>
                </a:cubicBezTo>
                <a:cubicBezTo>
                  <a:pt x="1680" y="7275"/>
                  <a:pt x="1072" y="7882"/>
                  <a:pt x="1072" y="8644"/>
                </a:cubicBezTo>
                <a:lnTo>
                  <a:pt x="1072" y="8989"/>
                </a:lnTo>
                <a:cubicBezTo>
                  <a:pt x="1072" y="9180"/>
                  <a:pt x="906" y="9346"/>
                  <a:pt x="715" y="9346"/>
                </a:cubicBezTo>
                <a:cubicBezTo>
                  <a:pt x="620" y="9346"/>
                  <a:pt x="549" y="9418"/>
                  <a:pt x="549" y="9501"/>
                </a:cubicBezTo>
                <a:cubicBezTo>
                  <a:pt x="549" y="9596"/>
                  <a:pt x="620" y="9668"/>
                  <a:pt x="715" y="9668"/>
                </a:cubicBezTo>
                <a:cubicBezTo>
                  <a:pt x="1084" y="9668"/>
                  <a:pt x="1394" y="9358"/>
                  <a:pt x="1394" y="8989"/>
                </a:cubicBezTo>
                <a:cubicBezTo>
                  <a:pt x="1394" y="8596"/>
                  <a:pt x="1703" y="8287"/>
                  <a:pt x="2096" y="8287"/>
                </a:cubicBezTo>
                <a:lnTo>
                  <a:pt x="2620" y="8287"/>
                </a:lnTo>
                <a:cubicBezTo>
                  <a:pt x="3120" y="8287"/>
                  <a:pt x="3608" y="8132"/>
                  <a:pt x="4013" y="7834"/>
                </a:cubicBezTo>
                <a:lnTo>
                  <a:pt x="4013" y="9680"/>
                </a:lnTo>
                <a:cubicBezTo>
                  <a:pt x="4013" y="10001"/>
                  <a:pt x="3775" y="10263"/>
                  <a:pt x="3466" y="10299"/>
                </a:cubicBezTo>
                <a:cubicBezTo>
                  <a:pt x="3448" y="10300"/>
                  <a:pt x="3430" y="10301"/>
                  <a:pt x="3413" y="10301"/>
                </a:cubicBezTo>
                <a:cubicBezTo>
                  <a:pt x="3254" y="10301"/>
                  <a:pt x="3107" y="10251"/>
                  <a:pt x="2989" y="10144"/>
                </a:cubicBezTo>
                <a:cubicBezTo>
                  <a:pt x="2858" y="10025"/>
                  <a:pt x="2775" y="9858"/>
                  <a:pt x="2775" y="9680"/>
                </a:cubicBezTo>
                <a:lnTo>
                  <a:pt x="2775" y="9525"/>
                </a:lnTo>
                <a:cubicBezTo>
                  <a:pt x="2775" y="9049"/>
                  <a:pt x="2394" y="8668"/>
                  <a:pt x="1930" y="8668"/>
                </a:cubicBezTo>
                <a:cubicBezTo>
                  <a:pt x="1846" y="8668"/>
                  <a:pt x="1763" y="8751"/>
                  <a:pt x="1763" y="8834"/>
                </a:cubicBezTo>
                <a:cubicBezTo>
                  <a:pt x="1763" y="8930"/>
                  <a:pt x="1846" y="9001"/>
                  <a:pt x="1930" y="9001"/>
                </a:cubicBezTo>
                <a:cubicBezTo>
                  <a:pt x="2227" y="9001"/>
                  <a:pt x="2465" y="9239"/>
                  <a:pt x="2465" y="9537"/>
                </a:cubicBezTo>
                <a:lnTo>
                  <a:pt x="2465" y="9787"/>
                </a:lnTo>
                <a:cubicBezTo>
                  <a:pt x="2465" y="10501"/>
                  <a:pt x="3049" y="11085"/>
                  <a:pt x="3763" y="11085"/>
                </a:cubicBezTo>
                <a:cubicBezTo>
                  <a:pt x="4478" y="11085"/>
                  <a:pt x="5061" y="10501"/>
                  <a:pt x="5061" y="9787"/>
                </a:cubicBezTo>
                <a:lnTo>
                  <a:pt x="5061" y="7620"/>
                </a:lnTo>
                <a:cubicBezTo>
                  <a:pt x="5061" y="7513"/>
                  <a:pt x="5144" y="7441"/>
                  <a:pt x="5240" y="7441"/>
                </a:cubicBezTo>
                <a:cubicBezTo>
                  <a:pt x="5323" y="7441"/>
                  <a:pt x="5418" y="7525"/>
                  <a:pt x="5418" y="7620"/>
                </a:cubicBezTo>
                <a:lnTo>
                  <a:pt x="5418" y="9787"/>
                </a:lnTo>
                <a:cubicBezTo>
                  <a:pt x="5418" y="10501"/>
                  <a:pt x="5990" y="11085"/>
                  <a:pt x="6704" y="11085"/>
                </a:cubicBezTo>
                <a:cubicBezTo>
                  <a:pt x="7418" y="11085"/>
                  <a:pt x="8002" y="10501"/>
                  <a:pt x="8002" y="9787"/>
                </a:cubicBezTo>
                <a:lnTo>
                  <a:pt x="8002" y="9525"/>
                </a:lnTo>
                <a:cubicBezTo>
                  <a:pt x="8002" y="9227"/>
                  <a:pt x="8240" y="8989"/>
                  <a:pt x="8538" y="8989"/>
                </a:cubicBezTo>
                <a:cubicBezTo>
                  <a:pt x="8633" y="8989"/>
                  <a:pt x="8704" y="8906"/>
                  <a:pt x="8704" y="8823"/>
                </a:cubicBezTo>
                <a:cubicBezTo>
                  <a:pt x="8704" y="8727"/>
                  <a:pt x="8633" y="8656"/>
                  <a:pt x="8538" y="8656"/>
                </a:cubicBezTo>
                <a:cubicBezTo>
                  <a:pt x="8061" y="8656"/>
                  <a:pt x="7692" y="9037"/>
                  <a:pt x="7692" y="9501"/>
                </a:cubicBezTo>
                <a:lnTo>
                  <a:pt x="7692" y="9668"/>
                </a:lnTo>
                <a:cubicBezTo>
                  <a:pt x="7692" y="9846"/>
                  <a:pt x="7621" y="10013"/>
                  <a:pt x="7478" y="10132"/>
                </a:cubicBezTo>
                <a:cubicBezTo>
                  <a:pt x="7372" y="10228"/>
                  <a:pt x="7236" y="10285"/>
                  <a:pt x="7100" y="10285"/>
                </a:cubicBezTo>
                <a:cubicBezTo>
                  <a:pt x="7067" y="10285"/>
                  <a:pt x="7034" y="10282"/>
                  <a:pt x="7002" y="10275"/>
                </a:cubicBezTo>
                <a:cubicBezTo>
                  <a:pt x="6692" y="10251"/>
                  <a:pt x="6454" y="9977"/>
                  <a:pt x="6454" y="9668"/>
                </a:cubicBezTo>
                <a:lnTo>
                  <a:pt x="6454" y="7822"/>
                </a:lnTo>
                <a:cubicBezTo>
                  <a:pt x="6859" y="8108"/>
                  <a:pt x="7347" y="8275"/>
                  <a:pt x="7859" y="8275"/>
                </a:cubicBezTo>
                <a:lnTo>
                  <a:pt x="8371" y="8275"/>
                </a:lnTo>
                <a:cubicBezTo>
                  <a:pt x="8764" y="8275"/>
                  <a:pt x="9073" y="8584"/>
                  <a:pt x="9073" y="8965"/>
                </a:cubicBezTo>
                <a:cubicBezTo>
                  <a:pt x="9073" y="9334"/>
                  <a:pt x="9383" y="9656"/>
                  <a:pt x="9764" y="9656"/>
                </a:cubicBezTo>
                <a:cubicBezTo>
                  <a:pt x="9847" y="9656"/>
                  <a:pt x="9919" y="9585"/>
                  <a:pt x="9919" y="9489"/>
                </a:cubicBezTo>
                <a:cubicBezTo>
                  <a:pt x="9919" y="9394"/>
                  <a:pt x="9847" y="9323"/>
                  <a:pt x="9764" y="9323"/>
                </a:cubicBezTo>
                <a:cubicBezTo>
                  <a:pt x="9562" y="9323"/>
                  <a:pt x="9407" y="9156"/>
                  <a:pt x="9407" y="8965"/>
                </a:cubicBezTo>
                <a:lnTo>
                  <a:pt x="9407" y="8620"/>
                </a:lnTo>
                <a:cubicBezTo>
                  <a:pt x="9407" y="7870"/>
                  <a:pt x="8788" y="7251"/>
                  <a:pt x="8038" y="7251"/>
                </a:cubicBezTo>
                <a:cubicBezTo>
                  <a:pt x="7645" y="7251"/>
                  <a:pt x="7287" y="7120"/>
                  <a:pt x="7026" y="6882"/>
                </a:cubicBezTo>
                <a:lnTo>
                  <a:pt x="8990" y="6882"/>
                </a:lnTo>
                <a:cubicBezTo>
                  <a:pt x="9003" y="6882"/>
                  <a:pt x="9015" y="6882"/>
                  <a:pt x="9028" y="6882"/>
                </a:cubicBezTo>
                <a:cubicBezTo>
                  <a:pt x="9727" y="6882"/>
                  <a:pt x="10359" y="6236"/>
                  <a:pt x="10359" y="5441"/>
                </a:cubicBezTo>
                <a:cubicBezTo>
                  <a:pt x="10359" y="4643"/>
                  <a:pt x="9704" y="3989"/>
                  <a:pt x="8895" y="3989"/>
                </a:cubicBezTo>
                <a:lnTo>
                  <a:pt x="8645" y="3989"/>
                </a:lnTo>
                <a:cubicBezTo>
                  <a:pt x="8454" y="3989"/>
                  <a:pt x="8288" y="3822"/>
                  <a:pt x="8288" y="3631"/>
                </a:cubicBezTo>
                <a:cubicBezTo>
                  <a:pt x="8288" y="3536"/>
                  <a:pt x="8216" y="3465"/>
                  <a:pt x="8121" y="3465"/>
                </a:cubicBezTo>
                <a:cubicBezTo>
                  <a:pt x="8038" y="3465"/>
                  <a:pt x="7966" y="3536"/>
                  <a:pt x="7966" y="3631"/>
                </a:cubicBezTo>
                <a:cubicBezTo>
                  <a:pt x="7966" y="4001"/>
                  <a:pt x="8276" y="4310"/>
                  <a:pt x="8645" y="4310"/>
                </a:cubicBezTo>
                <a:lnTo>
                  <a:pt x="8728" y="4310"/>
                </a:lnTo>
                <a:cubicBezTo>
                  <a:pt x="9169" y="4310"/>
                  <a:pt x="9526" y="4667"/>
                  <a:pt x="9526" y="5096"/>
                </a:cubicBezTo>
                <a:cubicBezTo>
                  <a:pt x="9526" y="5310"/>
                  <a:pt x="9431" y="5501"/>
                  <a:pt x="9288" y="5632"/>
                </a:cubicBezTo>
                <a:cubicBezTo>
                  <a:pt x="9144" y="5775"/>
                  <a:pt x="8969" y="5847"/>
                  <a:pt x="8774" y="5847"/>
                </a:cubicBezTo>
                <a:cubicBezTo>
                  <a:pt x="8759" y="5847"/>
                  <a:pt x="8743" y="5847"/>
                  <a:pt x="8728" y="5846"/>
                </a:cubicBezTo>
                <a:lnTo>
                  <a:pt x="6716" y="5751"/>
                </a:lnTo>
                <a:cubicBezTo>
                  <a:pt x="6823" y="5667"/>
                  <a:pt x="6895" y="5536"/>
                  <a:pt x="6906" y="5370"/>
                </a:cubicBezTo>
                <a:lnTo>
                  <a:pt x="7216" y="2238"/>
                </a:lnTo>
                <a:cubicBezTo>
                  <a:pt x="7276" y="1667"/>
                  <a:pt x="7085" y="1095"/>
                  <a:pt x="6692" y="667"/>
                </a:cubicBezTo>
                <a:cubicBezTo>
                  <a:pt x="6311" y="238"/>
                  <a:pt x="5752" y="0"/>
                  <a:pt x="5180" y="0"/>
                </a:cubicBezTo>
                <a:close/>
              </a:path>
            </a:pathLst>
          </a:custGeom>
          <a:solidFill>
            <a:srgbClr val="00B050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solidFill>
                <a:srgbClr val="00B050"/>
              </a:solidFill>
              <a:cs typeface="B Nazanin" panose="00000400000000000000" pitchFamily="2" charset="-78"/>
            </a:endParaRPr>
          </a:p>
        </p:txBody>
      </p:sp>
      <p:sp>
        <p:nvSpPr>
          <p:cNvPr id="285" name="Google Shape;11974;p81">
            <a:extLst>
              <a:ext uri="{FF2B5EF4-FFF2-40B4-BE49-F238E27FC236}">
                <a16:creationId xmlns:a16="http://schemas.microsoft.com/office/drawing/2014/main" id="{48BCBC8C-B3E4-FAE3-F269-A8F5CCB1D519}"/>
              </a:ext>
            </a:extLst>
          </p:cNvPr>
          <p:cNvSpPr/>
          <p:nvPr/>
        </p:nvSpPr>
        <p:spPr>
          <a:xfrm>
            <a:off x="6400076" y="5757552"/>
            <a:ext cx="711040" cy="631552"/>
          </a:xfrm>
          <a:custGeom>
            <a:avLst/>
            <a:gdLst/>
            <a:ahLst/>
            <a:cxnLst/>
            <a:rect l="l" t="t" r="r" b="b"/>
            <a:pathLst>
              <a:path w="11110" h="9868" extrusionOk="0">
                <a:moveTo>
                  <a:pt x="3096" y="1307"/>
                </a:moveTo>
                <a:cubicBezTo>
                  <a:pt x="3144" y="1367"/>
                  <a:pt x="3191" y="1426"/>
                  <a:pt x="3263" y="1474"/>
                </a:cubicBezTo>
                <a:cubicBezTo>
                  <a:pt x="3334" y="1521"/>
                  <a:pt x="3430" y="1533"/>
                  <a:pt x="3525" y="1533"/>
                </a:cubicBezTo>
                <a:cubicBezTo>
                  <a:pt x="3668" y="1533"/>
                  <a:pt x="3811" y="1498"/>
                  <a:pt x="3989" y="1426"/>
                </a:cubicBezTo>
                <a:lnTo>
                  <a:pt x="3989" y="1426"/>
                </a:lnTo>
                <a:cubicBezTo>
                  <a:pt x="3739" y="2319"/>
                  <a:pt x="2834" y="2914"/>
                  <a:pt x="2441" y="3129"/>
                </a:cubicBezTo>
                <a:cubicBezTo>
                  <a:pt x="2453" y="2950"/>
                  <a:pt x="2477" y="2748"/>
                  <a:pt x="2501" y="2557"/>
                </a:cubicBezTo>
                <a:cubicBezTo>
                  <a:pt x="2596" y="2117"/>
                  <a:pt x="2810" y="1676"/>
                  <a:pt x="3096" y="1307"/>
                </a:cubicBezTo>
                <a:close/>
                <a:moveTo>
                  <a:pt x="7930" y="1307"/>
                </a:moveTo>
                <a:cubicBezTo>
                  <a:pt x="8228" y="1676"/>
                  <a:pt x="8442" y="2129"/>
                  <a:pt x="8525" y="2557"/>
                </a:cubicBezTo>
                <a:cubicBezTo>
                  <a:pt x="8573" y="2748"/>
                  <a:pt x="8585" y="2926"/>
                  <a:pt x="8585" y="3129"/>
                </a:cubicBezTo>
                <a:cubicBezTo>
                  <a:pt x="8204" y="2914"/>
                  <a:pt x="7275" y="2319"/>
                  <a:pt x="7037" y="1426"/>
                </a:cubicBezTo>
                <a:lnTo>
                  <a:pt x="7037" y="1426"/>
                </a:lnTo>
                <a:cubicBezTo>
                  <a:pt x="7216" y="1498"/>
                  <a:pt x="7370" y="1533"/>
                  <a:pt x="7501" y="1533"/>
                </a:cubicBezTo>
                <a:cubicBezTo>
                  <a:pt x="7609" y="1533"/>
                  <a:pt x="7692" y="1521"/>
                  <a:pt x="7775" y="1474"/>
                </a:cubicBezTo>
                <a:cubicBezTo>
                  <a:pt x="7847" y="1426"/>
                  <a:pt x="7906" y="1367"/>
                  <a:pt x="7930" y="1307"/>
                </a:cubicBezTo>
                <a:close/>
                <a:moveTo>
                  <a:pt x="6728" y="2914"/>
                </a:moveTo>
                <a:cubicBezTo>
                  <a:pt x="6835" y="2914"/>
                  <a:pt x="6906" y="3010"/>
                  <a:pt x="6906" y="3093"/>
                </a:cubicBezTo>
                <a:cubicBezTo>
                  <a:pt x="6906" y="3200"/>
                  <a:pt x="6823" y="3272"/>
                  <a:pt x="6728" y="3272"/>
                </a:cubicBezTo>
                <a:cubicBezTo>
                  <a:pt x="6620" y="3272"/>
                  <a:pt x="6549" y="3188"/>
                  <a:pt x="6549" y="3093"/>
                </a:cubicBezTo>
                <a:cubicBezTo>
                  <a:pt x="6549" y="3010"/>
                  <a:pt x="6644" y="2914"/>
                  <a:pt x="6728" y="2914"/>
                </a:cubicBezTo>
                <a:close/>
                <a:moveTo>
                  <a:pt x="4299" y="2914"/>
                </a:moveTo>
                <a:cubicBezTo>
                  <a:pt x="4406" y="2914"/>
                  <a:pt x="4477" y="3010"/>
                  <a:pt x="4477" y="3093"/>
                </a:cubicBezTo>
                <a:cubicBezTo>
                  <a:pt x="4477" y="3200"/>
                  <a:pt x="4394" y="3272"/>
                  <a:pt x="4299" y="3272"/>
                </a:cubicBezTo>
                <a:cubicBezTo>
                  <a:pt x="4293" y="3272"/>
                  <a:pt x="4288" y="3273"/>
                  <a:pt x="4283" y="3273"/>
                </a:cubicBezTo>
                <a:cubicBezTo>
                  <a:pt x="4204" y="3273"/>
                  <a:pt x="4120" y="3193"/>
                  <a:pt x="4120" y="3093"/>
                </a:cubicBezTo>
                <a:cubicBezTo>
                  <a:pt x="4120" y="2986"/>
                  <a:pt x="4215" y="2914"/>
                  <a:pt x="4299" y="2914"/>
                </a:cubicBezTo>
                <a:close/>
                <a:moveTo>
                  <a:pt x="6732" y="1"/>
                </a:moveTo>
                <a:cubicBezTo>
                  <a:pt x="6670" y="1"/>
                  <a:pt x="6603" y="32"/>
                  <a:pt x="6585" y="105"/>
                </a:cubicBezTo>
                <a:cubicBezTo>
                  <a:pt x="6549" y="176"/>
                  <a:pt x="6585" y="283"/>
                  <a:pt x="6668" y="307"/>
                </a:cubicBezTo>
                <a:cubicBezTo>
                  <a:pt x="7037" y="474"/>
                  <a:pt x="7394" y="724"/>
                  <a:pt x="7680" y="1021"/>
                </a:cubicBezTo>
                <a:cubicBezTo>
                  <a:pt x="7680" y="1057"/>
                  <a:pt x="7668" y="1152"/>
                  <a:pt x="7609" y="1188"/>
                </a:cubicBezTo>
                <a:cubicBezTo>
                  <a:pt x="7593" y="1194"/>
                  <a:pt x="7560" y="1205"/>
                  <a:pt x="7505" y="1205"/>
                </a:cubicBezTo>
                <a:cubicBezTo>
                  <a:pt x="7353" y="1205"/>
                  <a:pt x="7027" y="1126"/>
                  <a:pt x="6382" y="664"/>
                </a:cubicBezTo>
                <a:cubicBezTo>
                  <a:pt x="6356" y="643"/>
                  <a:pt x="6326" y="634"/>
                  <a:pt x="6295" y="634"/>
                </a:cubicBezTo>
                <a:cubicBezTo>
                  <a:pt x="6241" y="634"/>
                  <a:pt x="6186" y="662"/>
                  <a:pt x="6156" y="700"/>
                </a:cubicBezTo>
                <a:cubicBezTo>
                  <a:pt x="6097" y="771"/>
                  <a:pt x="6132" y="879"/>
                  <a:pt x="6192" y="914"/>
                </a:cubicBezTo>
                <a:cubicBezTo>
                  <a:pt x="6358" y="1033"/>
                  <a:pt x="6525" y="1140"/>
                  <a:pt x="6668" y="1236"/>
                </a:cubicBezTo>
                <a:cubicBezTo>
                  <a:pt x="6739" y="1831"/>
                  <a:pt x="7120" y="2403"/>
                  <a:pt x="7716" y="2914"/>
                </a:cubicBezTo>
                <a:cubicBezTo>
                  <a:pt x="8073" y="3212"/>
                  <a:pt x="8406" y="3391"/>
                  <a:pt x="8561" y="3462"/>
                </a:cubicBezTo>
                <a:cubicBezTo>
                  <a:pt x="8490" y="3938"/>
                  <a:pt x="8263" y="4391"/>
                  <a:pt x="7906" y="4808"/>
                </a:cubicBezTo>
                <a:cubicBezTo>
                  <a:pt x="7894" y="4772"/>
                  <a:pt x="7871" y="4760"/>
                  <a:pt x="7859" y="4724"/>
                </a:cubicBezTo>
                <a:cubicBezTo>
                  <a:pt x="7830" y="4681"/>
                  <a:pt x="7783" y="4655"/>
                  <a:pt x="7732" y="4655"/>
                </a:cubicBezTo>
                <a:cubicBezTo>
                  <a:pt x="7699" y="4655"/>
                  <a:pt x="7665" y="4665"/>
                  <a:pt x="7632" y="4689"/>
                </a:cubicBezTo>
                <a:cubicBezTo>
                  <a:pt x="7561" y="4724"/>
                  <a:pt x="7537" y="4831"/>
                  <a:pt x="7597" y="4903"/>
                </a:cubicBezTo>
                <a:cubicBezTo>
                  <a:pt x="7728" y="5129"/>
                  <a:pt x="7799" y="5355"/>
                  <a:pt x="7799" y="5605"/>
                </a:cubicBezTo>
                <a:cubicBezTo>
                  <a:pt x="7799" y="5832"/>
                  <a:pt x="7680" y="6272"/>
                  <a:pt x="6918" y="6748"/>
                </a:cubicBezTo>
                <a:cubicBezTo>
                  <a:pt x="6406" y="7082"/>
                  <a:pt x="5823" y="7260"/>
                  <a:pt x="5537" y="7260"/>
                </a:cubicBezTo>
                <a:cubicBezTo>
                  <a:pt x="5239" y="7260"/>
                  <a:pt x="4680" y="7082"/>
                  <a:pt x="4156" y="6748"/>
                </a:cubicBezTo>
                <a:cubicBezTo>
                  <a:pt x="3394" y="6260"/>
                  <a:pt x="3275" y="5832"/>
                  <a:pt x="3275" y="5605"/>
                </a:cubicBezTo>
                <a:cubicBezTo>
                  <a:pt x="3275" y="4700"/>
                  <a:pt x="4287" y="3950"/>
                  <a:pt x="5537" y="3950"/>
                </a:cubicBezTo>
                <a:cubicBezTo>
                  <a:pt x="6144" y="3950"/>
                  <a:pt x="6716" y="4129"/>
                  <a:pt x="7144" y="4450"/>
                </a:cubicBezTo>
                <a:cubicBezTo>
                  <a:pt x="7172" y="4474"/>
                  <a:pt x="7205" y="4484"/>
                  <a:pt x="7238" y="4484"/>
                </a:cubicBezTo>
                <a:cubicBezTo>
                  <a:pt x="7290" y="4484"/>
                  <a:pt x="7341" y="4458"/>
                  <a:pt x="7370" y="4415"/>
                </a:cubicBezTo>
                <a:cubicBezTo>
                  <a:pt x="7430" y="4343"/>
                  <a:pt x="7418" y="4236"/>
                  <a:pt x="7335" y="4188"/>
                </a:cubicBezTo>
                <a:cubicBezTo>
                  <a:pt x="7156" y="4057"/>
                  <a:pt x="6966" y="3950"/>
                  <a:pt x="6775" y="3879"/>
                </a:cubicBezTo>
                <a:lnTo>
                  <a:pt x="6823" y="3629"/>
                </a:lnTo>
                <a:cubicBezTo>
                  <a:pt x="7073" y="3593"/>
                  <a:pt x="7263" y="3391"/>
                  <a:pt x="7263" y="3117"/>
                </a:cubicBezTo>
                <a:cubicBezTo>
                  <a:pt x="7263" y="2843"/>
                  <a:pt x="7037" y="2617"/>
                  <a:pt x="6763" y="2617"/>
                </a:cubicBezTo>
                <a:cubicBezTo>
                  <a:pt x="6478" y="2617"/>
                  <a:pt x="6251" y="2843"/>
                  <a:pt x="6251" y="3117"/>
                </a:cubicBezTo>
                <a:cubicBezTo>
                  <a:pt x="6251" y="3319"/>
                  <a:pt x="6358" y="3474"/>
                  <a:pt x="6501" y="3569"/>
                </a:cubicBezTo>
                <a:lnTo>
                  <a:pt x="6466" y="3796"/>
                </a:lnTo>
                <a:cubicBezTo>
                  <a:pt x="6180" y="3700"/>
                  <a:pt x="5870" y="3653"/>
                  <a:pt x="5549" y="3653"/>
                </a:cubicBezTo>
                <a:cubicBezTo>
                  <a:pt x="5239" y="3653"/>
                  <a:pt x="4930" y="3700"/>
                  <a:pt x="4644" y="3796"/>
                </a:cubicBezTo>
                <a:lnTo>
                  <a:pt x="4596" y="3569"/>
                </a:lnTo>
                <a:cubicBezTo>
                  <a:pt x="4751" y="3474"/>
                  <a:pt x="4858" y="3319"/>
                  <a:pt x="4858" y="3117"/>
                </a:cubicBezTo>
                <a:cubicBezTo>
                  <a:pt x="4858" y="2843"/>
                  <a:pt x="4632" y="2617"/>
                  <a:pt x="4346" y="2617"/>
                </a:cubicBezTo>
                <a:cubicBezTo>
                  <a:pt x="4061" y="2617"/>
                  <a:pt x="3846" y="2843"/>
                  <a:pt x="3846" y="3117"/>
                </a:cubicBezTo>
                <a:cubicBezTo>
                  <a:pt x="3846" y="3379"/>
                  <a:pt x="4037" y="3593"/>
                  <a:pt x="4287" y="3629"/>
                </a:cubicBezTo>
                <a:lnTo>
                  <a:pt x="4334" y="3879"/>
                </a:lnTo>
                <a:cubicBezTo>
                  <a:pt x="4120" y="3974"/>
                  <a:pt x="3918" y="4069"/>
                  <a:pt x="3739" y="4212"/>
                </a:cubicBezTo>
                <a:cubicBezTo>
                  <a:pt x="3501" y="4391"/>
                  <a:pt x="3310" y="4593"/>
                  <a:pt x="3168" y="4831"/>
                </a:cubicBezTo>
                <a:cubicBezTo>
                  <a:pt x="2810" y="4415"/>
                  <a:pt x="2596" y="3950"/>
                  <a:pt x="2513" y="3498"/>
                </a:cubicBezTo>
                <a:cubicBezTo>
                  <a:pt x="2668" y="3415"/>
                  <a:pt x="3013" y="3236"/>
                  <a:pt x="3370" y="2938"/>
                </a:cubicBezTo>
                <a:cubicBezTo>
                  <a:pt x="3977" y="2438"/>
                  <a:pt x="4334" y="1855"/>
                  <a:pt x="4406" y="1260"/>
                </a:cubicBezTo>
                <a:cubicBezTo>
                  <a:pt x="4561" y="1176"/>
                  <a:pt x="4703" y="1069"/>
                  <a:pt x="4882" y="950"/>
                </a:cubicBezTo>
                <a:cubicBezTo>
                  <a:pt x="4954" y="890"/>
                  <a:pt x="4977" y="795"/>
                  <a:pt x="4918" y="724"/>
                </a:cubicBezTo>
                <a:cubicBezTo>
                  <a:pt x="4884" y="683"/>
                  <a:pt x="4839" y="662"/>
                  <a:pt x="4793" y="662"/>
                </a:cubicBezTo>
                <a:cubicBezTo>
                  <a:pt x="4758" y="662"/>
                  <a:pt x="4722" y="674"/>
                  <a:pt x="4692" y="700"/>
                </a:cubicBezTo>
                <a:cubicBezTo>
                  <a:pt x="4058" y="1145"/>
                  <a:pt x="3732" y="1240"/>
                  <a:pt x="3577" y="1240"/>
                </a:cubicBezTo>
                <a:cubicBezTo>
                  <a:pt x="3516" y="1240"/>
                  <a:pt x="3482" y="1225"/>
                  <a:pt x="3465" y="1212"/>
                </a:cubicBezTo>
                <a:cubicBezTo>
                  <a:pt x="3394" y="1176"/>
                  <a:pt x="3394" y="1081"/>
                  <a:pt x="3394" y="1057"/>
                </a:cubicBezTo>
                <a:cubicBezTo>
                  <a:pt x="3691" y="759"/>
                  <a:pt x="4037" y="498"/>
                  <a:pt x="4406" y="343"/>
                </a:cubicBezTo>
                <a:cubicBezTo>
                  <a:pt x="4477" y="307"/>
                  <a:pt x="4525" y="200"/>
                  <a:pt x="4501" y="128"/>
                </a:cubicBezTo>
                <a:cubicBezTo>
                  <a:pt x="4474" y="74"/>
                  <a:pt x="4404" y="33"/>
                  <a:pt x="4341" y="33"/>
                </a:cubicBezTo>
                <a:cubicBezTo>
                  <a:pt x="4322" y="33"/>
                  <a:pt x="4303" y="37"/>
                  <a:pt x="4287" y="45"/>
                </a:cubicBezTo>
                <a:cubicBezTo>
                  <a:pt x="3811" y="247"/>
                  <a:pt x="3370" y="593"/>
                  <a:pt x="2989" y="1021"/>
                </a:cubicBezTo>
                <a:cubicBezTo>
                  <a:pt x="2608" y="1486"/>
                  <a:pt x="2334" y="2010"/>
                  <a:pt x="2239" y="2522"/>
                </a:cubicBezTo>
                <a:cubicBezTo>
                  <a:pt x="2096" y="3176"/>
                  <a:pt x="2120" y="4165"/>
                  <a:pt x="3025" y="5141"/>
                </a:cubicBezTo>
                <a:lnTo>
                  <a:pt x="3049" y="5177"/>
                </a:lnTo>
                <a:cubicBezTo>
                  <a:pt x="3037" y="5248"/>
                  <a:pt x="3013" y="5320"/>
                  <a:pt x="3013" y="5403"/>
                </a:cubicBezTo>
                <a:lnTo>
                  <a:pt x="1715" y="5403"/>
                </a:lnTo>
                <a:cubicBezTo>
                  <a:pt x="1596" y="5403"/>
                  <a:pt x="1477" y="5439"/>
                  <a:pt x="1370" y="5522"/>
                </a:cubicBezTo>
                <a:lnTo>
                  <a:pt x="72" y="6653"/>
                </a:lnTo>
                <a:cubicBezTo>
                  <a:pt x="1" y="6713"/>
                  <a:pt x="1" y="6808"/>
                  <a:pt x="60" y="6867"/>
                </a:cubicBezTo>
                <a:cubicBezTo>
                  <a:pt x="96" y="6903"/>
                  <a:pt x="131" y="6927"/>
                  <a:pt x="179" y="6927"/>
                </a:cubicBezTo>
                <a:cubicBezTo>
                  <a:pt x="227" y="6927"/>
                  <a:pt x="251" y="6915"/>
                  <a:pt x="286" y="6891"/>
                </a:cubicBezTo>
                <a:lnTo>
                  <a:pt x="1584" y="5760"/>
                </a:lnTo>
                <a:cubicBezTo>
                  <a:pt x="1608" y="5724"/>
                  <a:pt x="1655" y="5712"/>
                  <a:pt x="1703" y="5712"/>
                </a:cubicBezTo>
                <a:lnTo>
                  <a:pt x="2965" y="5712"/>
                </a:lnTo>
                <a:cubicBezTo>
                  <a:pt x="2965" y="5796"/>
                  <a:pt x="2989" y="5891"/>
                  <a:pt x="3013" y="5962"/>
                </a:cubicBezTo>
                <a:lnTo>
                  <a:pt x="1858" y="6332"/>
                </a:lnTo>
                <a:cubicBezTo>
                  <a:pt x="1763" y="6367"/>
                  <a:pt x="1679" y="6427"/>
                  <a:pt x="1608" y="6510"/>
                </a:cubicBezTo>
                <a:lnTo>
                  <a:pt x="632" y="7808"/>
                </a:lnTo>
                <a:cubicBezTo>
                  <a:pt x="572" y="7879"/>
                  <a:pt x="584" y="7987"/>
                  <a:pt x="655" y="8034"/>
                </a:cubicBezTo>
                <a:cubicBezTo>
                  <a:pt x="691" y="8046"/>
                  <a:pt x="715" y="8058"/>
                  <a:pt x="763" y="8058"/>
                </a:cubicBezTo>
                <a:cubicBezTo>
                  <a:pt x="810" y="8058"/>
                  <a:pt x="870" y="8046"/>
                  <a:pt x="893" y="7998"/>
                </a:cubicBezTo>
                <a:lnTo>
                  <a:pt x="1882" y="6713"/>
                </a:lnTo>
                <a:cubicBezTo>
                  <a:pt x="1906" y="6677"/>
                  <a:pt x="1941" y="6653"/>
                  <a:pt x="1965" y="6653"/>
                </a:cubicBezTo>
                <a:lnTo>
                  <a:pt x="3156" y="6260"/>
                </a:lnTo>
                <a:cubicBezTo>
                  <a:pt x="3203" y="6332"/>
                  <a:pt x="3251" y="6415"/>
                  <a:pt x="3310" y="6474"/>
                </a:cubicBezTo>
                <a:lnTo>
                  <a:pt x="2156" y="7308"/>
                </a:lnTo>
                <a:cubicBezTo>
                  <a:pt x="2096" y="7344"/>
                  <a:pt x="2036" y="7403"/>
                  <a:pt x="2013" y="7486"/>
                </a:cubicBezTo>
                <a:lnTo>
                  <a:pt x="1358" y="8749"/>
                </a:lnTo>
                <a:cubicBezTo>
                  <a:pt x="1310" y="8820"/>
                  <a:pt x="1346" y="8927"/>
                  <a:pt x="1429" y="8975"/>
                </a:cubicBezTo>
                <a:cubicBezTo>
                  <a:pt x="1465" y="8987"/>
                  <a:pt x="1477" y="8987"/>
                  <a:pt x="1501" y="8987"/>
                </a:cubicBezTo>
                <a:cubicBezTo>
                  <a:pt x="1560" y="8987"/>
                  <a:pt x="1620" y="8951"/>
                  <a:pt x="1655" y="8891"/>
                </a:cubicBezTo>
                <a:lnTo>
                  <a:pt x="2310" y="7629"/>
                </a:lnTo>
                <a:cubicBezTo>
                  <a:pt x="2322" y="7606"/>
                  <a:pt x="2334" y="7582"/>
                  <a:pt x="2370" y="7570"/>
                </a:cubicBezTo>
                <a:lnTo>
                  <a:pt x="3560" y="6724"/>
                </a:lnTo>
                <a:cubicBezTo>
                  <a:pt x="3632" y="6796"/>
                  <a:pt x="3727" y="6855"/>
                  <a:pt x="3799" y="6915"/>
                </a:cubicBezTo>
                <a:lnTo>
                  <a:pt x="2846" y="7784"/>
                </a:lnTo>
                <a:cubicBezTo>
                  <a:pt x="2775" y="7856"/>
                  <a:pt x="2715" y="7939"/>
                  <a:pt x="2691" y="8046"/>
                </a:cubicBezTo>
                <a:lnTo>
                  <a:pt x="2322" y="9665"/>
                </a:lnTo>
                <a:cubicBezTo>
                  <a:pt x="2310" y="9761"/>
                  <a:pt x="2358" y="9856"/>
                  <a:pt x="2441" y="9868"/>
                </a:cubicBezTo>
                <a:lnTo>
                  <a:pt x="2477" y="9868"/>
                </a:lnTo>
                <a:cubicBezTo>
                  <a:pt x="2548" y="9868"/>
                  <a:pt x="2608" y="9820"/>
                  <a:pt x="2632" y="9725"/>
                </a:cubicBezTo>
                <a:lnTo>
                  <a:pt x="3013" y="8106"/>
                </a:lnTo>
                <a:cubicBezTo>
                  <a:pt x="3025" y="8082"/>
                  <a:pt x="3037" y="8034"/>
                  <a:pt x="3072" y="8022"/>
                </a:cubicBezTo>
                <a:lnTo>
                  <a:pt x="4084" y="7094"/>
                </a:lnTo>
                <a:cubicBezTo>
                  <a:pt x="4620" y="7427"/>
                  <a:pt x="5227" y="7617"/>
                  <a:pt x="5585" y="7617"/>
                </a:cubicBezTo>
                <a:cubicBezTo>
                  <a:pt x="5942" y="7617"/>
                  <a:pt x="6549" y="7427"/>
                  <a:pt x="7085" y="7094"/>
                </a:cubicBezTo>
                <a:lnTo>
                  <a:pt x="8097" y="8022"/>
                </a:lnTo>
                <a:cubicBezTo>
                  <a:pt x="8132" y="8046"/>
                  <a:pt x="8144" y="8082"/>
                  <a:pt x="8156" y="8106"/>
                </a:cubicBezTo>
                <a:lnTo>
                  <a:pt x="8525" y="9725"/>
                </a:lnTo>
                <a:cubicBezTo>
                  <a:pt x="8549" y="9808"/>
                  <a:pt x="8621" y="9868"/>
                  <a:pt x="8692" y="9868"/>
                </a:cubicBezTo>
                <a:lnTo>
                  <a:pt x="8728" y="9868"/>
                </a:lnTo>
                <a:cubicBezTo>
                  <a:pt x="8811" y="9844"/>
                  <a:pt x="8871" y="9761"/>
                  <a:pt x="8847" y="9665"/>
                </a:cubicBezTo>
                <a:lnTo>
                  <a:pt x="8466" y="8046"/>
                </a:lnTo>
                <a:cubicBezTo>
                  <a:pt x="8442" y="7951"/>
                  <a:pt x="8394" y="7856"/>
                  <a:pt x="8323" y="7784"/>
                </a:cubicBezTo>
                <a:lnTo>
                  <a:pt x="7370" y="6915"/>
                </a:lnTo>
                <a:cubicBezTo>
                  <a:pt x="7454" y="6855"/>
                  <a:pt x="7537" y="6784"/>
                  <a:pt x="7609" y="6724"/>
                </a:cubicBezTo>
                <a:lnTo>
                  <a:pt x="8799" y="7570"/>
                </a:lnTo>
                <a:cubicBezTo>
                  <a:pt x="8823" y="7582"/>
                  <a:pt x="8847" y="7617"/>
                  <a:pt x="8859" y="7629"/>
                </a:cubicBezTo>
                <a:lnTo>
                  <a:pt x="9514" y="8891"/>
                </a:lnTo>
                <a:cubicBezTo>
                  <a:pt x="9537" y="8951"/>
                  <a:pt x="9597" y="8987"/>
                  <a:pt x="9656" y="8987"/>
                </a:cubicBezTo>
                <a:cubicBezTo>
                  <a:pt x="9692" y="8987"/>
                  <a:pt x="9704" y="8987"/>
                  <a:pt x="9740" y="8975"/>
                </a:cubicBezTo>
                <a:cubicBezTo>
                  <a:pt x="9811" y="8927"/>
                  <a:pt x="9835" y="8832"/>
                  <a:pt x="9811" y="8749"/>
                </a:cubicBezTo>
                <a:lnTo>
                  <a:pt x="9156" y="7486"/>
                </a:lnTo>
                <a:cubicBezTo>
                  <a:pt x="9121" y="7403"/>
                  <a:pt x="9061" y="7344"/>
                  <a:pt x="9002" y="7308"/>
                </a:cubicBezTo>
                <a:lnTo>
                  <a:pt x="7859" y="6474"/>
                </a:lnTo>
                <a:cubicBezTo>
                  <a:pt x="7918" y="6391"/>
                  <a:pt x="7966" y="6332"/>
                  <a:pt x="8013" y="6260"/>
                </a:cubicBezTo>
                <a:lnTo>
                  <a:pt x="9204" y="6653"/>
                </a:lnTo>
                <a:cubicBezTo>
                  <a:pt x="9228" y="6665"/>
                  <a:pt x="9275" y="6677"/>
                  <a:pt x="9287" y="6713"/>
                </a:cubicBezTo>
                <a:lnTo>
                  <a:pt x="10276" y="7998"/>
                </a:lnTo>
                <a:cubicBezTo>
                  <a:pt x="10299" y="8046"/>
                  <a:pt x="10347" y="8058"/>
                  <a:pt x="10407" y="8058"/>
                </a:cubicBezTo>
                <a:cubicBezTo>
                  <a:pt x="10430" y="8058"/>
                  <a:pt x="10478" y="8046"/>
                  <a:pt x="10514" y="8034"/>
                </a:cubicBezTo>
                <a:cubicBezTo>
                  <a:pt x="10585" y="7975"/>
                  <a:pt x="10597" y="7879"/>
                  <a:pt x="10538" y="7808"/>
                </a:cubicBezTo>
                <a:lnTo>
                  <a:pt x="9561" y="6510"/>
                </a:lnTo>
                <a:cubicBezTo>
                  <a:pt x="9502" y="6427"/>
                  <a:pt x="9406" y="6367"/>
                  <a:pt x="9299" y="6332"/>
                </a:cubicBezTo>
                <a:lnTo>
                  <a:pt x="8156" y="5962"/>
                </a:lnTo>
                <a:cubicBezTo>
                  <a:pt x="8192" y="5879"/>
                  <a:pt x="8204" y="5784"/>
                  <a:pt x="8204" y="5712"/>
                </a:cubicBezTo>
                <a:lnTo>
                  <a:pt x="9466" y="5712"/>
                </a:lnTo>
                <a:cubicBezTo>
                  <a:pt x="9514" y="5712"/>
                  <a:pt x="9561" y="5724"/>
                  <a:pt x="9585" y="5760"/>
                </a:cubicBezTo>
                <a:lnTo>
                  <a:pt x="10883" y="6891"/>
                </a:lnTo>
                <a:cubicBezTo>
                  <a:pt x="10907" y="6915"/>
                  <a:pt x="10954" y="6927"/>
                  <a:pt x="10990" y="6927"/>
                </a:cubicBezTo>
                <a:cubicBezTo>
                  <a:pt x="11026" y="6927"/>
                  <a:pt x="11073" y="6915"/>
                  <a:pt x="11109" y="6879"/>
                </a:cubicBezTo>
                <a:cubicBezTo>
                  <a:pt x="11073" y="6784"/>
                  <a:pt x="11073" y="6677"/>
                  <a:pt x="11002" y="6617"/>
                </a:cubicBezTo>
                <a:lnTo>
                  <a:pt x="9704" y="5486"/>
                </a:lnTo>
                <a:cubicBezTo>
                  <a:pt x="9621" y="5415"/>
                  <a:pt x="9502" y="5367"/>
                  <a:pt x="9359" y="5367"/>
                </a:cubicBezTo>
                <a:lnTo>
                  <a:pt x="8073" y="5367"/>
                </a:lnTo>
                <a:lnTo>
                  <a:pt x="8025" y="5141"/>
                </a:lnTo>
                <a:lnTo>
                  <a:pt x="8049" y="5117"/>
                </a:lnTo>
                <a:cubicBezTo>
                  <a:pt x="8942" y="4129"/>
                  <a:pt x="8978" y="3153"/>
                  <a:pt x="8847" y="2498"/>
                </a:cubicBezTo>
                <a:cubicBezTo>
                  <a:pt x="8728" y="1962"/>
                  <a:pt x="8466" y="1438"/>
                  <a:pt x="8085" y="998"/>
                </a:cubicBezTo>
                <a:cubicBezTo>
                  <a:pt x="7728" y="581"/>
                  <a:pt x="7263" y="224"/>
                  <a:pt x="6787" y="9"/>
                </a:cubicBezTo>
                <a:cubicBezTo>
                  <a:pt x="6770" y="4"/>
                  <a:pt x="6751" y="1"/>
                  <a:pt x="6732" y="1"/>
                </a:cubicBezTo>
                <a:close/>
              </a:path>
            </a:pathLst>
          </a:custGeom>
          <a:solidFill>
            <a:srgbClr val="00B050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solidFill>
                <a:srgbClr val="00B050"/>
              </a:solidFill>
              <a:cs typeface="B Nazanin" panose="00000400000000000000" pitchFamily="2" charset="-78"/>
            </a:endParaRPr>
          </a:p>
        </p:txBody>
      </p:sp>
      <p:grpSp>
        <p:nvGrpSpPr>
          <p:cNvPr id="286" name="Google Shape;11975;p81">
            <a:extLst>
              <a:ext uri="{FF2B5EF4-FFF2-40B4-BE49-F238E27FC236}">
                <a16:creationId xmlns:a16="http://schemas.microsoft.com/office/drawing/2014/main" id="{B4985321-1FEC-795C-701C-24CEBF9F7060}"/>
              </a:ext>
            </a:extLst>
          </p:cNvPr>
          <p:cNvGrpSpPr/>
          <p:nvPr/>
        </p:nvGrpSpPr>
        <p:grpSpPr>
          <a:xfrm>
            <a:off x="4202444" y="5934960"/>
            <a:ext cx="710272" cy="454144"/>
            <a:chOff x="1953037" y="2552242"/>
            <a:chExt cx="355136" cy="227072"/>
          </a:xfrm>
          <a:solidFill>
            <a:srgbClr val="00B050"/>
          </a:solidFill>
        </p:grpSpPr>
        <p:sp>
          <p:nvSpPr>
            <p:cNvPr id="287" name="Google Shape;11976;p81">
              <a:extLst>
                <a:ext uri="{FF2B5EF4-FFF2-40B4-BE49-F238E27FC236}">
                  <a16:creationId xmlns:a16="http://schemas.microsoft.com/office/drawing/2014/main" id="{290E7CCC-3E48-F53F-5CF3-FDC13F76BAE3}"/>
                </a:ext>
              </a:extLst>
            </p:cNvPr>
            <p:cNvSpPr/>
            <p:nvPr/>
          </p:nvSpPr>
          <p:spPr>
            <a:xfrm>
              <a:off x="1953037" y="2552242"/>
              <a:ext cx="355136" cy="227072"/>
            </a:xfrm>
            <a:custGeom>
              <a:avLst/>
              <a:gdLst/>
              <a:ahLst/>
              <a:cxnLst/>
              <a:rect l="l" t="t" r="r" b="b"/>
              <a:pathLst>
                <a:path w="11098" h="7096" extrusionOk="0">
                  <a:moveTo>
                    <a:pt x="6198" y="1414"/>
                  </a:moveTo>
                  <a:cubicBezTo>
                    <a:pt x="6408" y="1414"/>
                    <a:pt x="6616" y="1431"/>
                    <a:pt x="6823" y="1464"/>
                  </a:cubicBezTo>
                  <a:cubicBezTo>
                    <a:pt x="6895" y="1488"/>
                    <a:pt x="6990" y="1500"/>
                    <a:pt x="7073" y="1512"/>
                  </a:cubicBezTo>
                  <a:lnTo>
                    <a:pt x="6907" y="2464"/>
                  </a:lnTo>
                  <a:lnTo>
                    <a:pt x="5573" y="2929"/>
                  </a:lnTo>
                  <a:lnTo>
                    <a:pt x="4978" y="1607"/>
                  </a:lnTo>
                  <a:cubicBezTo>
                    <a:pt x="5397" y="1475"/>
                    <a:pt x="5802" y="1414"/>
                    <a:pt x="6198" y="1414"/>
                  </a:cubicBezTo>
                  <a:close/>
                  <a:moveTo>
                    <a:pt x="7407" y="1607"/>
                  </a:moveTo>
                  <a:cubicBezTo>
                    <a:pt x="7883" y="1750"/>
                    <a:pt x="8478" y="2036"/>
                    <a:pt x="9097" y="2524"/>
                  </a:cubicBezTo>
                  <a:lnTo>
                    <a:pt x="9038" y="2571"/>
                  </a:lnTo>
                  <a:cubicBezTo>
                    <a:pt x="8966" y="2619"/>
                    <a:pt x="8954" y="2714"/>
                    <a:pt x="8990" y="2798"/>
                  </a:cubicBezTo>
                  <a:cubicBezTo>
                    <a:pt x="9026" y="2833"/>
                    <a:pt x="9085" y="2869"/>
                    <a:pt x="9133" y="2869"/>
                  </a:cubicBezTo>
                  <a:cubicBezTo>
                    <a:pt x="9157" y="2869"/>
                    <a:pt x="9193" y="2857"/>
                    <a:pt x="9216" y="2833"/>
                  </a:cubicBezTo>
                  <a:lnTo>
                    <a:pt x="9335" y="2750"/>
                  </a:lnTo>
                  <a:cubicBezTo>
                    <a:pt x="9740" y="3119"/>
                    <a:pt x="10157" y="3583"/>
                    <a:pt x="10574" y="4179"/>
                  </a:cubicBezTo>
                  <a:cubicBezTo>
                    <a:pt x="9883" y="4357"/>
                    <a:pt x="9228" y="4488"/>
                    <a:pt x="8633" y="4584"/>
                  </a:cubicBezTo>
                  <a:lnTo>
                    <a:pt x="8395" y="3417"/>
                  </a:lnTo>
                  <a:lnTo>
                    <a:pt x="8692" y="3214"/>
                  </a:lnTo>
                  <a:cubicBezTo>
                    <a:pt x="8776" y="3167"/>
                    <a:pt x="8788" y="3060"/>
                    <a:pt x="8740" y="2988"/>
                  </a:cubicBezTo>
                  <a:cubicBezTo>
                    <a:pt x="8709" y="2942"/>
                    <a:pt x="8659" y="2916"/>
                    <a:pt x="8604" y="2916"/>
                  </a:cubicBezTo>
                  <a:cubicBezTo>
                    <a:pt x="8574" y="2916"/>
                    <a:pt x="8543" y="2924"/>
                    <a:pt x="8514" y="2940"/>
                  </a:cubicBezTo>
                  <a:lnTo>
                    <a:pt x="8216" y="3155"/>
                  </a:lnTo>
                  <a:lnTo>
                    <a:pt x="7252" y="2512"/>
                  </a:lnTo>
                  <a:lnTo>
                    <a:pt x="7407" y="1607"/>
                  </a:lnTo>
                  <a:close/>
                  <a:moveTo>
                    <a:pt x="7049" y="2750"/>
                  </a:moveTo>
                  <a:lnTo>
                    <a:pt x="8073" y="3429"/>
                  </a:lnTo>
                  <a:lnTo>
                    <a:pt x="8311" y="4607"/>
                  </a:lnTo>
                  <a:cubicBezTo>
                    <a:pt x="7883" y="4661"/>
                    <a:pt x="7474" y="4688"/>
                    <a:pt x="7096" y="4688"/>
                  </a:cubicBezTo>
                  <a:cubicBezTo>
                    <a:pt x="6970" y="4688"/>
                    <a:pt x="6847" y="4685"/>
                    <a:pt x="6728" y="4679"/>
                  </a:cubicBezTo>
                  <a:cubicBezTo>
                    <a:pt x="6073" y="4655"/>
                    <a:pt x="5490" y="4548"/>
                    <a:pt x="5025" y="4345"/>
                  </a:cubicBezTo>
                  <a:lnTo>
                    <a:pt x="5621" y="3250"/>
                  </a:lnTo>
                  <a:lnTo>
                    <a:pt x="7049" y="2750"/>
                  </a:lnTo>
                  <a:close/>
                  <a:moveTo>
                    <a:pt x="1561" y="300"/>
                  </a:moveTo>
                  <a:cubicBezTo>
                    <a:pt x="1774" y="300"/>
                    <a:pt x="1974" y="373"/>
                    <a:pt x="2132" y="512"/>
                  </a:cubicBezTo>
                  <a:cubicBezTo>
                    <a:pt x="2323" y="678"/>
                    <a:pt x="2430" y="916"/>
                    <a:pt x="2430" y="1178"/>
                  </a:cubicBezTo>
                  <a:lnTo>
                    <a:pt x="2430" y="2762"/>
                  </a:lnTo>
                  <a:cubicBezTo>
                    <a:pt x="2430" y="2786"/>
                    <a:pt x="2465" y="3381"/>
                    <a:pt x="2906" y="4036"/>
                  </a:cubicBezTo>
                  <a:lnTo>
                    <a:pt x="2858" y="4060"/>
                  </a:lnTo>
                  <a:cubicBezTo>
                    <a:pt x="2608" y="4143"/>
                    <a:pt x="2430" y="4369"/>
                    <a:pt x="2394" y="4631"/>
                  </a:cubicBezTo>
                  <a:lnTo>
                    <a:pt x="2358" y="5084"/>
                  </a:lnTo>
                  <a:cubicBezTo>
                    <a:pt x="1358" y="4024"/>
                    <a:pt x="1192" y="2583"/>
                    <a:pt x="1192" y="2512"/>
                  </a:cubicBezTo>
                  <a:cubicBezTo>
                    <a:pt x="1180" y="2381"/>
                    <a:pt x="1072" y="2262"/>
                    <a:pt x="941" y="2214"/>
                  </a:cubicBezTo>
                  <a:lnTo>
                    <a:pt x="632" y="2143"/>
                  </a:lnTo>
                  <a:cubicBezTo>
                    <a:pt x="537" y="2119"/>
                    <a:pt x="501" y="2047"/>
                    <a:pt x="501" y="1964"/>
                  </a:cubicBezTo>
                  <a:lnTo>
                    <a:pt x="501" y="1869"/>
                  </a:lnTo>
                  <a:cubicBezTo>
                    <a:pt x="822" y="1857"/>
                    <a:pt x="1227" y="1809"/>
                    <a:pt x="1453" y="1690"/>
                  </a:cubicBezTo>
                  <a:cubicBezTo>
                    <a:pt x="1525" y="1643"/>
                    <a:pt x="1573" y="1559"/>
                    <a:pt x="1525" y="1464"/>
                  </a:cubicBezTo>
                  <a:cubicBezTo>
                    <a:pt x="1491" y="1413"/>
                    <a:pt x="1438" y="1373"/>
                    <a:pt x="1375" y="1373"/>
                  </a:cubicBezTo>
                  <a:cubicBezTo>
                    <a:pt x="1351" y="1373"/>
                    <a:pt x="1325" y="1379"/>
                    <a:pt x="1299" y="1393"/>
                  </a:cubicBezTo>
                  <a:cubicBezTo>
                    <a:pt x="1132" y="1464"/>
                    <a:pt x="799" y="1524"/>
                    <a:pt x="334" y="1547"/>
                  </a:cubicBezTo>
                  <a:lnTo>
                    <a:pt x="334" y="1524"/>
                  </a:lnTo>
                  <a:lnTo>
                    <a:pt x="334" y="916"/>
                  </a:lnTo>
                  <a:cubicBezTo>
                    <a:pt x="334" y="643"/>
                    <a:pt x="525" y="428"/>
                    <a:pt x="799" y="393"/>
                  </a:cubicBezTo>
                  <a:lnTo>
                    <a:pt x="1430" y="309"/>
                  </a:lnTo>
                  <a:cubicBezTo>
                    <a:pt x="1474" y="303"/>
                    <a:pt x="1517" y="300"/>
                    <a:pt x="1561" y="300"/>
                  </a:cubicBezTo>
                  <a:close/>
                  <a:moveTo>
                    <a:pt x="4692" y="1726"/>
                  </a:moveTo>
                  <a:lnTo>
                    <a:pt x="5335" y="3155"/>
                  </a:lnTo>
                  <a:lnTo>
                    <a:pt x="4740" y="4238"/>
                  </a:lnTo>
                  <a:cubicBezTo>
                    <a:pt x="4680" y="4203"/>
                    <a:pt x="4609" y="4167"/>
                    <a:pt x="4549" y="4131"/>
                  </a:cubicBezTo>
                  <a:cubicBezTo>
                    <a:pt x="4520" y="4115"/>
                    <a:pt x="4490" y="4107"/>
                    <a:pt x="4461" y="4107"/>
                  </a:cubicBezTo>
                  <a:cubicBezTo>
                    <a:pt x="4406" y="4107"/>
                    <a:pt x="4354" y="4136"/>
                    <a:pt x="4323" y="4191"/>
                  </a:cubicBezTo>
                  <a:cubicBezTo>
                    <a:pt x="4275" y="4262"/>
                    <a:pt x="4287" y="4369"/>
                    <a:pt x="4382" y="4417"/>
                  </a:cubicBezTo>
                  <a:cubicBezTo>
                    <a:pt x="5061" y="4845"/>
                    <a:pt x="5978" y="5060"/>
                    <a:pt x="7109" y="5060"/>
                  </a:cubicBezTo>
                  <a:cubicBezTo>
                    <a:pt x="8145" y="5060"/>
                    <a:pt x="9371" y="4881"/>
                    <a:pt x="10764" y="4500"/>
                  </a:cubicBezTo>
                  <a:lnTo>
                    <a:pt x="10764" y="4500"/>
                  </a:lnTo>
                  <a:cubicBezTo>
                    <a:pt x="10740" y="4536"/>
                    <a:pt x="10740" y="4595"/>
                    <a:pt x="10705" y="4655"/>
                  </a:cubicBezTo>
                  <a:cubicBezTo>
                    <a:pt x="10657" y="4774"/>
                    <a:pt x="10574" y="4845"/>
                    <a:pt x="10455" y="4881"/>
                  </a:cubicBezTo>
                  <a:cubicBezTo>
                    <a:pt x="9128" y="5204"/>
                    <a:pt x="7958" y="5362"/>
                    <a:pt x="6945" y="5362"/>
                  </a:cubicBezTo>
                  <a:cubicBezTo>
                    <a:pt x="6649" y="5362"/>
                    <a:pt x="6366" y="5349"/>
                    <a:pt x="6097" y="5322"/>
                  </a:cubicBezTo>
                  <a:cubicBezTo>
                    <a:pt x="5156" y="5238"/>
                    <a:pt x="4382" y="4965"/>
                    <a:pt x="3811" y="4536"/>
                  </a:cubicBezTo>
                  <a:cubicBezTo>
                    <a:pt x="2966" y="3905"/>
                    <a:pt x="2787" y="3095"/>
                    <a:pt x="2763" y="2833"/>
                  </a:cubicBezTo>
                  <a:cubicBezTo>
                    <a:pt x="2882" y="2750"/>
                    <a:pt x="2977" y="2655"/>
                    <a:pt x="3097" y="2583"/>
                  </a:cubicBezTo>
                  <a:cubicBezTo>
                    <a:pt x="3180" y="2952"/>
                    <a:pt x="3358" y="3476"/>
                    <a:pt x="3811" y="3952"/>
                  </a:cubicBezTo>
                  <a:cubicBezTo>
                    <a:pt x="3847" y="3988"/>
                    <a:pt x="3894" y="4000"/>
                    <a:pt x="3930" y="4000"/>
                  </a:cubicBezTo>
                  <a:cubicBezTo>
                    <a:pt x="3978" y="4000"/>
                    <a:pt x="4025" y="3988"/>
                    <a:pt x="4049" y="3952"/>
                  </a:cubicBezTo>
                  <a:cubicBezTo>
                    <a:pt x="4109" y="3893"/>
                    <a:pt x="4109" y="3786"/>
                    <a:pt x="4049" y="3726"/>
                  </a:cubicBezTo>
                  <a:cubicBezTo>
                    <a:pt x="3573" y="3250"/>
                    <a:pt x="3442" y="2714"/>
                    <a:pt x="3394" y="2393"/>
                  </a:cubicBezTo>
                  <a:cubicBezTo>
                    <a:pt x="3835" y="2107"/>
                    <a:pt x="4263" y="1881"/>
                    <a:pt x="4692" y="1726"/>
                  </a:cubicBezTo>
                  <a:close/>
                  <a:moveTo>
                    <a:pt x="9609" y="5417"/>
                  </a:moveTo>
                  <a:cubicBezTo>
                    <a:pt x="9490" y="5548"/>
                    <a:pt x="9371" y="5667"/>
                    <a:pt x="9252" y="5738"/>
                  </a:cubicBezTo>
                  <a:cubicBezTo>
                    <a:pt x="9216" y="5750"/>
                    <a:pt x="9157" y="5798"/>
                    <a:pt x="8978" y="5857"/>
                  </a:cubicBezTo>
                  <a:lnTo>
                    <a:pt x="8978" y="5512"/>
                  </a:lnTo>
                  <a:cubicBezTo>
                    <a:pt x="9193" y="5488"/>
                    <a:pt x="9383" y="5441"/>
                    <a:pt x="9609" y="5417"/>
                  </a:cubicBezTo>
                  <a:close/>
                  <a:moveTo>
                    <a:pt x="4668" y="5334"/>
                  </a:moveTo>
                  <a:cubicBezTo>
                    <a:pt x="5085" y="5488"/>
                    <a:pt x="5537" y="5596"/>
                    <a:pt x="6049" y="5631"/>
                  </a:cubicBezTo>
                  <a:cubicBezTo>
                    <a:pt x="6335" y="5667"/>
                    <a:pt x="6633" y="5679"/>
                    <a:pt x="6942" y="5679"/>
                  </a:cubicBezTo>
                  <a:cubicBezTo>
                    <a:pt x="7204" y="5679"/>
                    <a:pt x="7502" y="5667"/>
                    <a:pt x="7788" y="5655"/>
                  </a:cubicBezTo>
                  <a:lnTo>
                    <a:pt x="7788" y="5893"/>
                  </a:lnTo>
                  <a:cubicBezTo>
                    <a:pt x="7561" y="5893"/>
                    <a:pt x="7359" y="6012"/>
                    <a:pt x="7240" y="6203"/>
                  </a:cubicBezTo>
                  <a:cubicBezTo>
                    <a:pt x="6758" y="6257"/>
                    <a:pt x="6324" y="6280"/>
                    <a:pt x="5934" y="6280"/>
                  </a:cubicBezTo>
                  <a:cubicBezTo>
                    <a:pt x="4698" y="6280"/>
                    <a:pt x="3912" y="6050"/>
                    <a:pt x="3478" y="5869"/>
                  </a:cubicBezTo>
                  <a:lnTo>
                    <a:pt x="3501" y="5738"/>
                  </a:lnTo>
                  <a:cubicBezTo>
                    <a:pt x="3739" y="5738"/>
                    <a:pt x="4299" y="5691"/>
                    <a:pt x="4668" y="5334"/>
                  </a:cubicBezTo>
                  <a:close/>
                  <a:moveTo>
                    <a:pt x="3097" y="4322"/>
                  </a:moveTo>
                  <a:cubicBezTo>
                    <a:pt x="3239" y="4488"/>
                    <a:pt x="3394" y="4655"/>
                    <a:pt x="3608" y="4798"/>
                  </a:cubicBezTo>
                  <a:cubicBezTo>
                    <a:pt x="3811" y="4965"/>
                    <a:pt x="4049" y="5095"/>
                    <a:pt x="4323" y="5215"/>
                  </a:cubicBezTo>
                  <a:cubicBezTo>
                    <a:pt x="4073" y="5381"/>
                    <a:pt x="3751" y="5417"/>
                    <a:pt x="3573" y="5429"/>
                  </a:cubicBezTo>
                  <a:lnTo>
                    <a:pt x="3573" y="5393"/>
                  </a:lnTo>
                  <a:cubicBezTo>
                    <a:pt x="3597" y="5310"/>
                    <a:pt x="3537" y="5215"/>
                    <a:pt x="3442" y="5203"/>
                  </a:cubicBezTo>
                  <a:cubicBezTo>
                    <a:pt x="3429" y="5199"/>
                    <a:pt x="3416" y="5197"/>
                    <a:pt x="3404" y="5197"/>
                  </a:cubicBezTo>
                  <a:cubicBezTo>
                    <a:pt x="3332" y="5197"/>
                    <a:pt x="3261" y="5251"/>
                    <a:pt x="3251" y="5322"/>
                  </a:cubicBezTo>
                  <a:lnTo>
                    <a:pt x="3025" y="6465"/>
                  </a:lnTo>
                  <a:cubicBezTo>
                    <a:pt x="3001" y="6631"/>
                    <a:pt x="2846" y="6750"/>
                    <a:pt x="2668" y="6750"/>
                  </a:cubicBezTo>
                  <a:lnTo>
                    <a:pt x="1775" y="6750"/>
                  </a:lnTo>
                  <a:lnTo>
                    <a:pt x="1906" y="6441"/>
                  </a:lnTo>
                  <a:cubicBezTo>
                    <a:pt x="1965" y="6310"/>
                    <a:pt x="2084" y="6215"/>
                    <a:pt x="2239" y="6215"/>
                  </a:cubicBezTo>
                  <a:lnTo>
                    <a:pt x="2418" y="6215"/>
                  </a:lnTo>
                  <a:cubicBezTo>
                    <a:pt x="2501" y="6215"/>
                    <a:pt x="2561" y="6155"/>
                    <a:pt x="2585" y="6072"/>
                  </a:cubicBezTo>
                  <a:lnTo>
                    <a:pt x="2716" y="4667"/>
                  </a:lnTo>
                  <a:cubicBezTo>
                    <a:pt x="2727" y="4536"/>
                    <a:pt x="2811" y="4417"/>
                    <a:pt x="2954" y="4369"/>
                  </a:cubicBezTo>
                  <a:lnTo>
                    <a:pt x="3097" y="4322"/>
                  </a:lnTo>
                  <a:close/>
                  <a:moveTo>
                    <a:pt x="8657" y="5560"/>
                  </a:moveTo>
                  <a:lnTo>
                    <a:pt x="8657" y="6572"/>
                  </a:lnTo>
                  <a:cubicBezTo>
                    <a:pt x="8657" y="6679"/>
                    <a:pt x="8561" y="6750"/>
                    <a:pt x="8478" y="6750"/>
                  </a:cubicBezTo>
                  <a:lnTo>
                    <a:pt x="7347" y="6750"/>
                  </a:lnTo>
                  <a:lnTo>
                    <a:pt x="7490" y="6429"/>
                  </a:lnTo>
                  <a:cubicBezTo>
                    <a:pt x="7549" y="6286"/>
                    <a:pt x="7669" y="6215"/>
                    <a:pt x="7823" y="6215"/>
                  </a:cubicBezTo>
                  <a:lnTo>
                    <a:pt x="7954" y="6215"/>
                  </a:lnTo>
                  <a:cubicBezTo>
                    <a:pt x="8038" y="6215"/>
                    <a:pt x="8121" y="6143"/>
                    <a:pt x="8121" y="6048"/>
                  </a:cubicBezTo>
                  <a:lnTo>
                    <a:pt x="8121" y="5619"/>
                  </a:lnTo>
                  <a:cubicBezTo>
                    <a:pt x="8300" y="5607"/>
                    <a:pt x="8466" y="5572"/>
                    <a:pt x="8657" y="5560"/>
                  </a:cubicBezTo>
                  <a:close/>
                  <a:moveTo>
                    <a:pt x="1533" y="0"/>
                  </a:moveTo>
                  <a:cubicBezTo>
                    <a:pt x="1479" y="0"/>
                    <a:pt x="1425" y="4"/>
                    <a:pt x="1370" y="12"/>
                  </a:cubicBezTo>
                  <a:lnTo>
                    <a:pt x="727" y="95"/>
                  </a:lnTo>
                  <a:cubicBezTo>
                    <a:pt x="310" y="154"/>
                    <a:pt x="1" y="512"/>
                    <a:pt x="1" y="952"/>
                  </a:cubicBezTo>
                  <a:lnTo>
                    <a:pt x="1" y="1559"/>
                  </a:lnTo>
                  <a:cubicBezTo>
                    <a:pt x="1" y="1643"/>
                    <a:pt x="49" y="1738"/>
                    <a:pt x="108" y="1797"/>
                  </a:cubicBezTo>
                  <a:cubicBezTo>
                    <a:pt x="132" y="1809"/>
                    <a:pt x="156" y="1845"/>
                    <a:pt x="179" y="1857"/>
                  </a:cubicBezTo>
                  <a:lnTo>
                    <a:pt x="179" y="1976"/>
                  </a:lnTo>
                  <a:cubicBezTo>
                    <a:pt x="179" y="2214"/>
                    <a:pt x="334" y="2417"/>
                    <a:pt x="572" y="2476"/>
                  </a:cubicBezTo>
                  <a:lnTo>
                    <a:pt x="882" y="2559"/>
                  </a:lnTo>
                  <a:cubicBezTo>
                    <a:pt x="882" y="2559"/>
                    <a:pt x="894" y="2559"/>
                    <a:pt x="894" y="2571"/>
                  </a:cubicBezTo>
                  <a:cubicBezTo>
                    <a:pt x="930" y="2869"/>
                    <a:pt x="1037" y="3357"/>
                    <a:pt x="1239" y="3869"/>
                  </a:cubicBezTo>
                  <a:cubicBezTo>
                    <a:pt x="1513" y="4536"/>
                    <a:pt x="1870" y="5084"/>
                    <a:pt x="2323" y="5512"/>
                  </a:cubicBezTo>
                  <a:lnTo>
                    <a:pt x="2287" y="5905"/>
                  </a:lnTo>
                  <a:lnTo>
                    <a:pt x="2251" y="5905"/>
                  </a:lnTo>
                  <a:cubicBezTo>
                    <a:pt x="1965" y="5905"/>
                    <a:pt x="1715" y="6072"/>
                    <a:pt x="1608" y="6334"/>
                  </a:cubicBezTo>
                  <a:lnTo>
                    <a:pt x="1394" y="6869"/>
                  </a:lnTo>
                  <a:cubicBezTo>
                    <a:pt x="1370" y="6917"/>
                    <a:pt x="1370" y="6977"/>
                    <a:pt x="1406" y="7024"/>
                  </a:cubicBezTo>
                  <a:cubicBezTo>
                    <a:pt x="1430" y="7060"/>
                    <a:pt x="1477" y="7096"/>
                    <a:pt x="1537" y="7096"/>
                  </a:cubicBezTo>
                  <a:lnTo>
                    <a:pt x="2680" y="7096"/>
                  </a:lnTo>
                  <a:cubicBezTo>
                    <a:pt x="3013" y="7096"/>
                    <a:pt x="3299" y="6869"/>
                    <a:pt x="3358" y="6548"/>
                  </a:cubicBezTo>
                  <a:lnTo>
                    <a:pt x="3418" y="6215"/>
                  </a:lnTo>
                  <a:cubicBezTo>
                    <a:pt x="3894" y="6405"/>
                    <a:pt x="4704" y="6619"/>
                    <a:pt x="5942" y="6619"/>
                  </a:cubicBezTo>
                  <a:cubicBezTo>
                    <a:pt x="6287" y="6619"/>
                    <a:pt x="6668" y="6608"/>
                    <a:pt x="7085" y="6560"/>
                  </a:cubicBezTo>
                  <a:lnTo>
                    <a:pt x="7085" y="6560"/>
                  </a:lnTo>
                  <a:lnTo>
                    <a:pt x="6954" y="6869"/>
                  </a:lnTo>
                  <a:cubicBezTo>
                    <a:pt x="6930" y="6917"/>
                    <a:pt x="6942" y="6977"/>
                    <a:pt x="6966" y="7024"/>
                  </a:cubicBezTo>
                  <a:cubicBezTo>
                    <a:pt x="7002" y="7060"/>
                    <a:pt x="7049" y="7096"/>
                    <a:pt x="7109" y="7096"/>
                  </a:cubicBezTo>
                  <a:lnTo>
                    <a:pt x="8490" y="7096"/>
                  </a:lnTo>
                  <a:cubicBezTo>
                    <a:pt x="8776" y="7096"/>
                    <a:pt x="8990" y="6869"/>
                    <a:pt x="8990" y="6584"/>
                  </a:cubicBezTo>
                  <a:lnTo>
                    <a:pt x="8990" y="6215"/>
                  </a:lnTo>
                  <a:cubicBezTo>
                    <a:pt x="9204" y="6155"/>
                    <a:pt x="9347" y="6096"/>
                    <a:pt x="9443" y="6036"/>
                  </a:cubicBezTo>
                  <a:cubicBezTo>
                    <a:pt x="9669" y="5893"/>
                    <a:pt x="9871" y="5655"/>
                    <a:pt x="10062" y="5334"/>
                  </a:cubicBezTo>
                  <a:cubicBezTo>
                    <a:pt x="10216" y="5310"/>
                    <a:pt x="10383" y="5262"/>
                    <a:pt x="10538" y="5238"/>
                  </a:cubicBezTo>
                  <a:cubicBezTo>
                    <a:pt x="10764" y="5179"/>
                    <a:pt x="10943" y="5024"/>
                    <a:pt x="11014" y="4822"/>
                  </a:cubicBezTo>
                  <a:cubicBezTo>
                    <a:pt x="11098" y="4560"/>
                    <a:pt x="11062" y="4322"/>
                    <a:pt x="10943" y="4143"/>
                  </a:cubicBezTo>
                  <a:cubicBezTo>
                    <a:pt x="10645" y="3691"/>
                    <a:pt x="10145" y="3012"/>
                    <a:pt x="9454" y="2417"/>
                  </a:cubicBezTo>
                  <a:cubicBezTo>
                    <a:pt x="8657" y="1726"/>
                    <a:pt x="7776" y="1285"/>
                    <a:pt x="6883" y="1155"/>
                  </a:cubicBezTo>
                  <a:cubicBezTo>
                    <a:pt x="6667" y="1122"/>
                    <a:pt x="6450" y="1106"/>
                    <a:pt x="6233" y="1106"/>
                  </a:cubicBezTo>
                  <a:cubicBezTo>
                    <a:pt x="5093" y="1106"/>
                    <a:pt x="3929" y="1551"/>
                    <a:pt x="2739" y="2440"/>
                  </a:cubicBezTo>
                  <a:lnTo>
                    <a:pt x="2739" y="1202"/>
                  </a:lnTo>
                  <a:cubicBezTo>
                    <a:pt x="2739" y="857"/>
                    <a:pt x="2596" y="512"/>
                    <a:pt x="2323" y="285"/>
                  </a:cubicBezTo>
                  <a:cubicBezTo>
                    <a:pt x="2102" y="105"/>
                    <a:pt x="1822" y="0"/>
                    <a:pt x="153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88" name="Google Shape;11977;p81">
              <a:extLst>
                <a:ext uri="{FF2B5EF4-FFF2-40B4-BE49-F238E27FC236}">
                  <a16:creationId xmlns:a16="http://schemas.microsoft.com/office/drawing/2014/main" id="{3F1E66B4-3B72-C2D7-A61F-B3F9BEF9240D}"/>
                </a:ext>
              </a:extLst>
            </p:cNvPr>
            <p:cNvSpPr/>
            <p:nvPr/>
          </p:nvSpPr>
          <p:spPr>
            <a:xfrm>
              <a:off x="1985805" y="2573938"/>
              <a:ext cx="10720" cy="16416"/>
            </a:xfrm>
            <a:custGeom>
              <a:avLst/>
              <a:gdLst/>
              <a:ahLst/>
              <a:cxnLst/>
              <a:rect l="l" t="t" r="r" b="b"/>
              <a:pathLst>
                <a:path w="335" h="513" extrusionOk="0">
                  <a:moveTo>
                    <a:pt x="168" y="0"/>
                  </a:moveTo>
                  <a:cubicBezTo>
                    <a:pt x="84" y="0"/>
                    <a:pt x="1" y="72"/>
                    <a:pt x="1" y="167"/>
                  </a:cubicBezTo>
                  <a:lnTo>
                    <a:pt x="1" y="346"/>
                  </a:lnTo>
                  <a:cubicBezTo>
                    <a:pt x="1" y="429"/>
                    <a:pt x="84" y="512"/>
                    <a:pt x="168" y="512"/>
                  </a:cubicBezTo>
                  <a:cubicBezTo>
                    <a:pt x="263" y="512"/>
                    <a:pt x="334" y="429"/>
                    <a:pt x="334" y="346"/>
                  </a:cubicBezTo>
                  <a:lnTo>
                    <a:pt x="334" y="167"/>
                  </a:lnTo>
                  <a:cubicBezTo>
                    <a:pt x="334" y="72"/>
                    <a:pt x="263" y="0"/>
                    <a:pt x="16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289" name="Google Shape;11978;p81">
            <a:extLst>
              <a:ext uri="{FF2B5EF4-FFF2-40B4-BE49-F238E27FC236}">
                <a16:creationId xmlns:a16="http://schemas.microsoft.com/office/drawing/2014/main" id="{C4F04C6E-2C03-7075-7A75-A72C9C389972}"/>
              </a:ext>
            </a:extLst>
          </p:cNvPr>
          <p:cNvSpPr/>
          <p:nvPr/>
        </p:nvSpPr>
        <p:spPr>
          <a:xfrm>
            <a:off x="7504204" y="5678768"/>
            <a:ext cx="696512" cy="708032"/>
          </a:xfrm>
          <a:custGeom>
            <a:avLst/>
            <a:gdLst/>
            <a:ahLst/>
            <a:cxnLst/>
            <a:rect l="l" t="t" r="r" b="b"/>
            <a:pathLst>
              <a:path w="10883" h="11063" extrusionOk="0">
                <a:moveTo>
                  <a:pt x="932" y="329"/>
                </a:moveTo>
                <a:cubicBezTo>
                  <a:pt x="1012" y="329"/>
                  <a:pt x="1098" y="346"/>
                  <a:pt x="1191" y="383"/>
                </a:cubicBezTo>
                <a:lnTo>
                  <a:pt x="1275" y="431"/>
                </a:lnTo>
                <a:cubicBezTo>
                  <a:pt x="1144" y="502"/>
                  <a:pt x="1013" y="586"/>
                  <a:pt x="894" y="693"/>
                </a:cubicBezTo>
                <a:cubicBezTo>
                  <a:pt x="703" y="859"/>
                  <a:pt x="560" y="1026"/>
                  <a:pt x="465" y="1205"/>
                </a:cubicBezTo>
                <a:cubicBezTo>
                  <a:pt x="441" y="1157"/>
                  <a:pt x="429" y="1097"/>
                  <a:pt x="417" y="1050"/>
                </a:cubicBezTo>
                <a:cubicBezTo>
                  <a:pt x="346" y="788"/>
                  <a:pt x="405" y="586"/>
                  <a:pt x="596" y="443"/>
                </a:cubicBezTo>
                <a:cubicBezTo>
                  <a:pt x="697" y="370"/>
                  <a:pt x="808" y="329"/>
                  <a:pt x="932" y="329"/>
                </a:cubicBezTo>
                <a:close/>
                <a:moveTo>
                  <a:pt x="1947" y="630"/>
                </a:moveTo>
                <a:cubicBezTo>
                  <a:pt x="1973" y="630"/>
                  <a:pt x="1999" y="631"/>
                  <a:pt x="2025" y="633"/>
                </a:cubicBezTo>
                <a:cubicBezTo>
                  <a:pt x="2334" y="669"/>
                  <a:pt x="2608" y="847"/>
                  <a:pt x="2763" y="978"/>
                </a:cubicBezTo>
                <a:cubicBezTo>
                  <a:pt x="2703" y="990"/>
                  <a:pt x="2644" y="1026"/>
                  <a:pt x="2584" y="1050"/>
                </a:cubicBezTo>
                <a:cubicBezTo>
                  <a:pt x="2513" y="1097"/>
                  <a:pt x="2465" y="1181"/>
                  <a:pt x="2513" y="1264"/>
                </a:cubicBezTo>
                <a:cubicBezTo>
                  <a:pt x="2547" y="1316"/>
                  <a:pt x="2600" y="1355"/>
                  <a:pt x="2658" y="1355"/>
                </a:cubicBezTo>
                <a:cubicBezTo>
                  <a:pt x="2681" y="1355"/>
                  <a:pt x="2704" y="1349"/>
                  <a:pt x="2727" y="1336"/>
                </a:cubicBezTo>
                <a:cubicBezTo>
                  <a:pt x="2931" y="1234"/>
                  <a:pt x="3137" y="1185"/>
                  <a:pt x="3341" y="1185"/>
                </a:cubicBezTo>
                <a:cubicBezTo>
                  <a:pt x="3591" y="1185"/>
                  <a:pt x="3837" y="1258"/>
                  <a:pt x="4073" y="1395"/>
                </a:cubicBezTo>
                <a:cubicBezTo>
                  <a:pt x="4239" y="1478"/>
                  <a:pt x="4370" y="1598"/>
                  <a:pt x="4466" y="1693"/>
                </a:cubicBezTo>
                <a:cubicBezTo>
                  <a:pt x="4370" y="1717"/>
                  <a:pt x="4275" y="1752"/>
                  <a:pt x="4180" y="1800"/>
                </a:cubicBezTo>
                <a:cubicBezTo>
                  <a:pt x="4096" y="1824"/>
                  <a:pt x="4061" y="1931"/>
                  <a:pt x="4096" y="2002"/>
                </a:cubicBezTo>
                <a:cubicBezTo>
                  <a:pt x="4115" y="2075"/>
                  <a:pt x="4181" y="2106"/>
                  <a:pt x="4244" y="2106"/>
                </a:cubicBezTo>
                <a:cubicBezTo>
                  <a:pt x="4263" y="2106"/>
                  <a:pt x="4282" y="2103"/>
                  <a:pt x="4299" y="2098"/>
                </a:cubicBezTo>
                <a:cubicBezTo>
                  <a:pt x="4531" y="1998"/>
                  <a:pt x="4780" y="1950"/>
                  <a:pt x="5034" y="1950"/>
                </a:cubicBezTo>
                <a:cubicBezTo>
                  <a:pt x="5601" y="1950"/>
                  <a:pt x="6191" y="2189"/>
                  <a:pt x="6668" y="2633"/>
                </a:cubicBezTo>
                <a:cubicBezTo>
                  <a:pt x="7025" y="2967"/>
                  <a:pt x="7275" y="3407"/>
                  <a:pt x="7394" y="3884"/>
                </a:cubicBezTo>
                <a:cubicBezTo>
                  <a:pt x="7525" y="4431"/>
                  <a:pt x="7466" y="5015"/>
                  <a:pt x="7252" y="5610"/>
                </a:cubicBezTo>
                <a:cubicBezTo>
                  <a:pt x="6537" y="7527"/>
                  <a:pt x="6406" y="8944"/>
                  <a:pt x="6859" y="9837"/>
                </a:cubicBezTo>
                <a:cubicBezTo>
                  <a:pt x="6894" y="9896"/>
                  <a:pt x="6954" y="9920"/>
                  <a:pt x="7002" y="9920"/>
                </a:cubicBezTo>
                <a:cubicBezTo>
                  <a:pt x="7037" y="9920"/>
                  <a:pt x="7049" y="9920"/>
                  <a:pt x="7085" y="9908"/>
                </a:cubicBezTo>
                <a:cubicBezTo>
                  <a:pt x="7156" y="9860"/>
                  <a:pt x="7204" y="9777"/>
                  <a:pt x="7156" y="9682"/>
                </a:cubicBezTo>
                <a:cubicBezTo>
                  <a:pt x="6930" y="9241"/>
                  <a:pt x="6871" y="8622"/>
                  <a:pt x="6978" y="7848"/>
                </a:cubicBezTo>
                <a:cubicBezTo>
                  <a:pt x="7061" y="7229"/>
                  <a:pt x="7263" y="6515"/>
                  <a:pt x="7561" y="5705"/>
                </a:cubicBezTo>
                <a:cubicBezTo>
                  <a:pt x="7716" y="5265"/>
                  <a:pt x="7799" y="4812"/>
                  <a:pt x="7799" y="4384"/>
                </a:cubicBezTo>
                <a:cubicBezTo>
                  <a:pt x="7874" y="4375"/>
                  <a:pt x="7953" y="4371"/>
                  <a:pt x="8035" y="4371"/>
                </a:cubicBezTo>
                <a:cubicBezTo>
                  <a:pt x="8746" y="4371"/>
                  <a:pt x="9716" y="4698"/>
                  <a:pt x="10121" y="5455"/>
                </a:cubicBezTo>
                <a:cubicBezTo>
                  <a:pt x="10776" y="6741"/>
                  <a:pt x="10562" y="8884"/>
                  <a:pt x="9657" y="9956"/>
                </a:cubicBezTo>
                <a:cubicBezTo>
                  <a:pt x="9418" y="10241"/>
                  <a:pt x="9044" y="10526"/>
                  <a:pt x="8530" y="10526"/>
                </a:cubicBezTo>
                <a:cubicBezTo>
                  <a:pt x="8378" y="10526"/>
                  <a:pt x="8214" y="10501"/>
                  <a:pt x="8037" y="10444"/>
                </a:cubicBezTo>
                <a:cubicBezTo>
                  <a:pt x="7823" y="10372"/>
                  <a:pt x="7668" y="10277"/>
                  <a:pt x="7514" y="10158"/>
                </a:cubicBezTo>
                <a:cubicBezTo>
                  <a:pt x="7484" y="10133"/>
                  <a:pt x="7448" y="10121"/>
                  <a:pt x="7412" y="10121"/>
                </a:cubicBezTo>
                <a:cubicBezTo>
                  <a:pt x="7363" y="10121"/>
                  <a:pt x="7315" y="10145"/>
                  <a:pt x="7287" y="10194"/>
                </a:cubicBezTo>
                <a:cubicBezTo>
                  <a:pt x="7228" y="10265"/>
                  <a:pt x="7252" y="10372"/>
                  <a:pt x="7323" y="10408"/>
                </a:cubicBezTo>
                <a:cubicBezTo>
                  <a:pt x="7394" y="10468"/>
                  <a:pt x="7466" y="10527"/>
                  <a:pt x="7561" y="10575"/>
                </a:cubicBezTo>
                <a:cubicBezTo>
                  <a:pt x="7212" y="10675"/>
                  <a:pt x="6764" y="10762"/>
                  <a:pt x="6251" y="10762"/>
                </a:cubicBezTo>
                <a:cubicBezTo>
                  <a:pt x="5908" y="10762"/>
                  <a:pt x="5536" y="10723"/>
                  <a:pt x="5144" y="10622"/>
                </a:cubicBezTo>
                <a:cubicBezTo>
                  <a:pt x="4001" y="10325"/>
                  <a:pt x="3049" y="9563"/>
                  <a:pt x="2287" y="8384"/>
                </a:cubicBezTo>
                <a:cubicBezTo>
                  <a:pt x="1394" y="6955"/>
                  <a:pt x="1548" y="5658"/>
                  <a:pt x="1846" y="4836"/>
                </a:cubicBezTo>
                <a:cubicBezTo>
                  <a:pt x="2168" y="3860"/>
                  <a:pt x="2882" y="2943"/>
                  <a:pt x="3739" y="2371"/>
                </a:cubicBezTo>
                <a:cubicBezTo>
                  <a:pt x="3811" y="2336"/>
                  <a:pt x="3823" y="2229"/>
                  <a:pt x="3775" y="2157"/>
                </a:cubicBezTo>
                <a:cubicBezTo>
                  <a:pt x="3753" y="2106"/>
                  <a:pt x="3704" y="2082"/>
                  <a:pt x="3653" y="2082"/>
                </a:cubicBezTo>
                <a:cubicBezTo>
                  <a:pt x="3621" y="2082"/>
                  <a:pt x="3588" y="2091"/>
                  <a:pt x="3561" y="2110"/>
                </a:cubicBezTo>
                <a:cubicBezTo>
                  <a:pt x="2644" y="2717"/>
                  <a:pt x="1894" y="3693"/>
                  <a:pt x="1537" y="4729"/>
                </a:cubicBezTo>
                <a:cubicBezTo>
                  <a:pt x="1453" y="4955"/>
                  <a:pt x="1382" y="5205"/>
                  <a:pt x="1334" y="5491"/>
                </a:cubicBezTo>
                <a:cubicBezTo>
                  <a:pt x="1215" y="5265"/>
                  <a:pt x="1096" y="4967"/>
                  <a:pt x="1025" y="4610"/>
                </a:cubicBezTo>
                <a:cubicBezTo>
                  <a:pt x="834" y="3645"/>
                  <a:pt x="1120" y="2752"/>
                  <a:pt x="1870" y="1943"/>
                </a:cubicBezTo>
                <a:cubicBezTo>
                  <a:pt x="1977" y="1836"/>
                  <a:pt x="2084" y="1740"/>
                  <a:pt x="2191" y="1657"/>
                </a:cubicBezTo>
                <a:cubicBezTo>
                  <a:pt x="2263" y="1598"/>
                  <a:pt x="2263" y="1502"/>
                  <a:pt x="2203" y="1443"/>
                </a:cubicBezTo>
                <a:cubicBezTo>
                  <a:pt x="2171" y="1398"/>
                  <a:pt x="2125" y="1377"/>
                  <a:pt x="2080" y="1377"/>
                </a:cubicBezTo>
                <a:cubicBezTo>
                  <a:pt x="2042" y="1377"/>
                  <a:pt x="2004" y="1392"/>
                  <a:pt x="1977" y="1419"/>
                </a:cubicBezTo>
                <a:cubicBezTo>
                  <a:pt x="1858" y="1514"/>
                  <a:pt x="1751" y="1621"/>
                  <a:pt x="1656" y="1740"/>
                </a:cubicBezTo>
                <a:cubicBezTo>
                  <a:pt x="1215" y="2193"/>
                  <a:pt x="953" y="2657"/>
                  <a:pt x="822" y="3086"/>
                </a:cubicBezTo>
                <a:cubicBezTo>
                  <a:pt x="739" y="2943"/>
                  <a:pt x="656" y="2752"/>
                  <a:pt x="608" y="2526"/>
                </a:cubicBezTo>
                <a:cubicBezTo>
                  <a:pt x="477" y="1919"/>
                  <a:pt x="656" y="1395"/>
                  <a:pt x="1132" y="978"/>
                </a:cubicBezTo>
                <a:cubicBezTo>
                  <a:pt x="1394" y="749"/>
                  <a:pt x="1665" y="630"/>
                  <a:pt x="1947" y="630"/>
                </a:cubicBezTo>
                <a:close/>
                <a:moveTo>
                  <a:pt x="912" y="1"/>
                </a:moveTo>
                <a:cubicBezTo>
                  <a:pt x="725" y="1"/>
                  <a:pt x="555" y="55"/>
                  <a:pt x="405" y="169"/>
                </a:cubicBezTo>
                <a:cubicBezTo>
                  <a:pt x="108" y="395"/>
                  <a:pt x="1" y="740"/>
                  <a:pt x="108" y="1121"/>
                </a:cubicBezTo>
                <a:cubicBezTo>
                  <a:pt x="144" y="1312"/>
                  <a:pt x="251" y="1478"/>
                  <a:pt x="298" y="1550"/>
                </a:cubicBezTo>
                <a:cubicBezTo>
                  <a:pt x="179" y="1931"/>
                  <a:pt x="203" y="2264"/>
                  <a:pt x="263" y="2550"/>
                </a:cubicBezTo>
                <a:cubicBezTo>
                  <a:pt x="370" y="3038"/>
                  <a:pt x="620" y="3419"/>
                  <a:pt x="679" y="3479"/>
                </a:cubicBezTo>
                <a:cubicBezTo>
                  <a:pt x="608" y="3919"/>
                  <a:pt x="644" y="4324"/>
                  <a:pt x="715" y="4646"/>
                </a:cubicBezTo>
                <a:cubicBezTo>
                  <a:pt x="858" y="5384"/>
                  <a:pt x="1215" y="5884"/>
                  <a:pt x="1298" y="5991"/>
                </a:cubicBezTo>
                <a:cubicBezTo>
                  <a:pt x="1263" y="6729"/>
                  <a:pt x="1441" y="7610"/>
                  <a:pt x="2025" y="8539"/>
                </a:cubicBezTo>
                <a:cubicBezTo>
                  <a:pt x="3192" y="10396"/>
                  <a:pt x="4775" y="11063"/>
                  <a:pt x="6251" y="11063"/>
                </a:cubicBezTo>
                <a:cubicBezTo>
                  <a:pt x="6871" y="11063"/>
                  <a:pt x="7466" y="10944"/>
                  <a:pt x="8002" y="10742"/>
                </a:cubicBezTo>
                <a:cubicBezTo>
                  <a:pt x="8180" y="10801"/>
                  <a:pt x="8371" y="10825"/>
                  <a:pt x="8549" y="10825"/>
                </a:cubicBezTo>
                <a:cubicBezTo>
                  <a:pt x="9061" y="10825"/>
                  <a:pt x="9538" y="10587"/>
                  <a:pt x="9930" y="10146"/>
                </a:cubicBezTo>
                <a:cubicBezTo>
                  <a:pt x="10383" y="9587"/>
                  <a:pt x="10716" y="8753"/>
                  <a:pt x="10800" y="7825"/>
                </a:cubicBezTo>
                <a:cubicBezTo>
                  <a:pt x="10883" y="6884"/>
                  <a:pt x="10728" y="5979"/>
                  <a:pt x="10371" y="5277"/>
                </a:cubicBezTo>
                <a:cubicBezTo>
                  <a:pt x="10061" y="4681"/>
                  <a:pt x="9490" y="4372"/>
                  <a:pt x="9097" y="4217"/>
                </a:cubicBezTo>
                <a:cubicBezTo>
                  <a:pt x="8737" y="4084"/>
                  <a:pt x="8354" y="4012"/>
                  <a:pt x="8003" y="4012"/>
                </a:cubicBezTo>
                <a:cubicBezTo>
                  <a:pt x="7913" y="4012"/>
                  <a:pt x="7825" y="4017"/>
                  <a:pt x="7740" y="4026"/>
                </a:cubicBezTo>
                <a:lnTo>
                  <a:pt x="7692" y="3753"/>
                </a:lnTo>
                <a:cubicBezTo>
                  <a:pt x="7561" y="3217"/>
                  <a:pt x="7275" y="2729"/>
                  <a:pt x="6871" y="2348"/>
                </a:cubicBezTo>
                <a:cubicBezTo>
                  <a:pt x="6352" y="1840"/>
                  <a:pt x="5667" y="1577"/>
                  <a:pt x="5020" y="1577"/>
                </a:cubicBezTo>
                <a:cubicBezTo>
                  <a:pt x="4954" y="1577"/>
                  <a:pt x="4888" y="1580"/>
                  <a:pt x="4823" y="1586"/>
                </a:cubicBezTo>
                <a:cubicBezTo>
                  <a:pt x="4751" y="1490"/>
                  <a:pt x="4537" y="1252"/>
                  <a:pt x="4227" y="1074"/>
                </a:cubicBezTo>
                <a:cubicBezTo>
                  <a:pt x="3929" y="904"/>
                  <a:pt x="3622" y="827"/>
                  <a:pt x="3299" y="827"/>
                </a:cubicBezTo>
                <a:cubicBezTo>
                  <a:pt x="3236" y="827"/>
                  <a:pt x="3173" y="830"/>
                  <a:pt x="3108" y="836"/>
                </a:cubicBezTo>
                <a:cubicBezTo>
                  <a:pt x="2989" y="705"/>
                  <a:pt x="2584" y="324"/>
                  <a:pt x="2025" y="264"/>
                </a:cubicBezTo>
                <a:cubicBezTo>
                  <a:pt x="1988" y="257"/>
                  <a:pt x="1952" y="254"/>
                  <a:pt x="1917" y="254"/>
                </a:cubicBezTo>
                <a:cubicBezTo>
                  <a:pt x="1839" y="254"/>
                  <a:pt x="1765" y="268"/>
                  <a:pt x="1691" y="276"/>
                </a:cubicBezTo>
                <a:cubicBezTo>
                  <a:pt x="1632" y="228"/>
                  <a:pt x="1489" y="145"/>
                  <a:pt x="1310" y="74"/>
                </a:cubicBezTo>
                <a:cubicBezTo>
                  <a:pt x="1171" y="26"/>
                  <a:pt x="1038" y="1"/>
                  <a:pt x="912" y="1"/>
                </a:cubicBezTo>
                <a:close/>
              </a:path>
            </a:pathLst>
          </a:custGeom>
          <a:solidFill>
            <a:srgbClr val="00B050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solidFill>
                <a:srgbClr val="00B050"/>
              </a:solidFill>
              <a:cs typeface="B Nazanin" panose="00000400000000000000" pitchFamily="2" charset="-78"/>
            </a:endParaRPr>
          </a:p>
        </p:txBody>
      </p:sp>
      <p:grpSp>
        <p:nvGrpSpPr>
          <p:cNvPr id="290" name="Google Shape;11979;p81">
            <a:extLst>
              <a:ext uri="{FF2B5EF4-FFF2-40B4-BE49-F238E27FC236}">
                <a16:creationId xmlns:a16="http://schemas.microsoft.com/office/drawing/2014/main" id="{880AC405-5CF2-3C10-20FF-CE812396B86F}"/>
              </a:ext>
            </a:extLst>
          </p:cNvPr>
          <p:cNvGrpSpPr/>
          <p:nvPr/>
        </p:nvGrpSpPr>
        <p:grpSpPr>
          <a:xfrm>
            <a:off x="5298252" y="5884912"/>
            <a:ext cx="710208" cy="501888"/>
            <a:chOff x="2500941" y="2527218"/>
            <a:chExt cx="355104" cy="250944"/>
          </a:xfrm>
          <a:solidFill>
            <a:srgbClr val="00B050"/>
          </a:solidFill>
        </p:grpSpPr>
        <p:sp>
          <p:nvSpPr>
            <p:cNvPr id="291" name="Google Shape;11980;p81">
              <a:extLst>
                <a:ext uri="{FF2B5EF4-FFF2-40B4-BE49-F238E27FC236}">
                  <a16:creationId xmlns:a16="http://schemas.microsoft.com/office/drawing/2014/main" id="{254A7CD5-5068-F2EC-883C-2E4BD45A1657}"/>
                </a:ext>
              </a:extLst>
            </p:cNvPr>
            <p:cNvSpPr/>
            <p:nvPr/>
          </p:nvSpPr>
          <p:spPr>
            <a:xfrm>
              <a:off x="2500941" y="2527218"/>
              <a:ext cx="355104" cy="250944"/>
            </a:xfrm>
            <a:custGeom>
              <a:avLst/>
              <a:gdLst/>
              <a:ahLst/>
              <a:cxnLst/>
              <a:rect l="l" t="t" r="r" b="b"/>
              <a:pathLst>
                <a:path w="11097" h="7842" extrusionOk="0">
                  <a:moveTo>
                    <a:pt x="9204" y="579"/>
                  </a:moveTo>
                  <a:cubicBezTo>
                    <a:pt x="9882" y="579"/>
                    <a:pt x="10430" y="1139"/>
                    <a:pt x="10430" y="1806"/>
                  </a:cubicBezTo>
                  <a:cubicBezTo>
                    <a:pt x="10430" y="2472"/>
                    <a:pt x="9882" y="3020"/>
                    <a:pt x="9204" y="3020"/>
                  </a:cubicBezTo>
                  <a:cubicBezTo>
                    <a:pt x="8537" y="3020"/>
                    <a:pt x="7989" y="2472"/>
                    <a:pt x="7989" y="1806"/>
                  </a:cubicBezTo>
                  <a:cubicBezTo>
                    <a:pt x="7989" y="1139"/>
                    <a:pt x="8537" y="579"/>
                    <a:pt x="9204" y="579"/>
                  </a:cubicBezTo>
                  <a:close/>
                  <a:moveTo>
                    <a:pt x="8647" y="361"/>
                  </a:moveTo>
                  <a:cubicBezTo>
                    <a:pt x="8681" y="361"/>
                    <a:pt x="8716" y="362"/>
                    <a:pt x="8751" y="365"/>
                  </a:cubicBezTo>
                  <a:cubicBezTo>
                    <a:pt x="8120" y="555"/>
                    <a:pt x="7668" y="1151"/>
                    <a:pt x="7668" y="1829"/>
                  </a:cubicBezTo>
                  <a:cubicBezTo>
                    <a:pt x="7668" y="2687"/>
                    <a:pt x="8358" y="3377"/>
                    <a:pt x="9216" y="3377"/>
                  </a:cubicBezTo>
                  <a:cubicBezTo>
                    <a:pt x="9727" y="3377"/>
                    <a:pt x="10180" y="3127"/>
                    <a:pt x="10466" y="2734"/>
                  </a:cubicBezTo>
                  <a:cubicBezTo>
                    <a:pt x="10609" y="2949"/>
                    <a:pt x="10763" y="3199"/>
                    <a:pt x="10775" y="3365"/>
                  </a:cubicBezTo>
                  <a:cubicBezTo>
                    <a:pt x="10668" y="3472"/>
                    <a:pt x="9989" y="3782"/>
                    <a:pt x="8680" y="4068"/>
                  </a:cubicBezTo>
                  <a:cubicBezTo>
                    <a:pt x="8584" y="4080"/>
                    <a:pt x="8525" y="4175"/>
                    <a:pt x="8561" y="4258"/>
                  </a:cubicBezTo>
                  <a:cubicBezTo>
                    <a:pt x="8573" y="4330"/>
                    <a:pt x="8644" y="4389"/>
                    <a:pt x="8715" y="4389"/>
                  </a:cubicBezTo>
                  <a:lnTo>
                    <a:pt x="8751" y="4389"/>
                  </a:lnTo>
                  <a:cubicBezTo>
                    <a:pt x="9370" y="4258"/>
                    <a:pt x="9954" y="4092"/>
                    <a:pt x="10370" y="3925"/>
                  </a:cubicBezTo>
                  <a:lnTo>
                    <a:pt x="10370" y="3925"/>
                  </a:lnTo>
                  <a:cubicBezTo>
                    <a:pt x="10323" y="3961"/>
                    <a:pt x="10299" y="4008"/>
                    <a:pt x="10251" y="4032"/>
                  </a:cubicBezTo>
                  <a:cubicBezTo>
                    <a:pt x="9894" y="4330"/>
                    <a:pt x="9394" y="4675"/>
                    <a:pt x="8835" y="4985"/>
                  </a:cubicBezTo>
                  <a:cubicBezTo>
                    <a:pt x="8418" y="5223"/>
                    <a:pt x="8001" y="5437"/>
                    <a:pt x="7608" y="5592"/>
                  </a:cubicBezTo>
                  <a:cubicBezTo>
                    <a:pt x="7049" y="5270"/>
                    <a:pt x="6334" y="5104"/>
                    <a:pt x="5584" y="5104"/>
                  </a:cubicBezTo>
                  <a:cubicBezTo>
                    <a:pt x="4822" y="5104"/>
                    <a:pt x="4108" y="5282"/>
                    <a:pt x="3560" y="5592"/>
                  </a:cubicBezTo>
                  <a:cubicBezTo>
                    <a:pt x="3155" y="5437"/>
                    <a:pt x="2739" y="5223"/>
                    <a:pt x="2322" y="4985"/>
                  </a:cubicBezTo>
                  <a:cubicBezTo>
                    <a:pt x="1774" y="4675"/>
                    <a:pt x="1262" y="4330"/>
                    <a:pt x="905" y="4032"/>
                  </a:cubicBezTo>
                  <a:cubicBezTo>
                    <a:pt x="857" y="3984"/>
                    <a:pt x="822" y="3961"/>
                    <a:pt x="786" y="3925"/>
                  </a:cubicBezTo>
                  <a:lnTo>
                    <a:pt x="786" y="3925"/>
                  </a:lnTo>
                  <a:cubicBezTo>
                    <a:pt x="1084" y="4044"/>
                    <a:pt x="1441" y="4151"/>
                    <a:pt x="1857" y="4270"/>
                  </a:cubicBezTo>
                  <a:cubicBezTo>
                    <a:pt x="3048" y="4592"/>
                    <a:pt x="4405" y="4746"/>
                    <a:pt x="5596" y="4746"/>
                  </a:cubicBezTo>
                  <a:cubicBezTo>
                    <a:pt x="6370" y="4746"/>
                    <a:pt x="7215" y="4675"/>
                    <a:pt x="8049" y="4544"/>
                  </a:cubicBezTo>
                  <a:cubicBezTo>
                    <a:pt x="8144" y="4520"/>
                    <a:pt x="8203" y="4437"/>
                    <a:pt x="8180" y="4342"/>
                  </a:cubicBezTo>
                  <a:cubicBezTo>
                    <a:pt x="8169" y="4265"/>
                    <a:pt x="8098" y="4209"/>
                    <a:pt x="8013" y="4209"/>
                  </a:cubicBezTo>
                  <a:cubicBezTo>
                    <a:pt x="8005" y="4209"/>
                    <a:pt x="7997" y="4210"/>
                    <a:pt x="7989" y="4211"/>
                  </a:cubicBezTo>
                  <a:cubicBezTo>
                    <a:pt x="7168" y="4342"/>
                    <a:pt x="6334" y="4425"/>
                    <a:pt x="5596" y="4425"/>
                  </a:cubicBezTo>
                  <a:cubicBezTo>
                    <a:pt x="4096" y="4425"/>
                    <a:pt x="2750" y="4151"/>
                    <a:pt x="2084" y="3996"/>
                  </a:cubicBezTo>
                  <a:cubicBezTo>
                    <a:pt x="1072" y="3734"/>
                    <a:pt x="476" y="3472"/>
                    <a:pt x="381" y="3353"/>
                  </a:cubicBezTo>
                  <a:cubicBezTo>
                    <a:pt x="405" y="3187"/>
                    <a:pt x="548" y="2925"/>
                    <a:pt x="703" y="2722"/>
                  </a:cubicBezTo>
                  <a:cubicBezTo>
                    <a:pt x="976" y="3115"/>
                    <a:pt x="1441" y="3365"/>
                    <a:pt x="1953" y="3365"/>
                  </a:cubicBezTo>
                  <a:cubicBezTo>
                    <a:pt x="2798" y="3365"/>
                    <a:pt x="3501" y="2663"/>
                    <a:pt x="3501" y="1817"/>
                  </a:cubicBezTo>
                  <a:cubicBezTo>
                    <a:pt x="3501" y="1639"/>
                    <a:pt x="3465" y="1460"/>
                    <a:pt x="3405" y="1294"/>
                  </a:cubicBezTo>
                  <a:cubicBezTo>
                    <a:pt x="3387" y="1229"/>
                    <a:pt x="3326" y="1186"/>
                    <a:pt x="3261" y="1186"/>
                  </a:cubicBezTo>
                  <a:cubicBezTo>
                    <a:pt x="3242" y="1186"/>
                    <a:pt x="3222" y="1190"/>
                    <a:pt x="3203" y="1198"/>
                  </a:cubicBezTo>
                  <a:cubicBezTo>
                    <a:pt x="3108" y="1222"/>
                    <a:pt x="3060" y="1317"/>
                    <a:pt x="3096" y="1401"/>
                  </a:cubicBezTo>
                  <a:cubicBezTo>
                    <a:pt x="3143" y="1532"/>
                    <a:pt x="3167" y="1675"/>
                    <a:pt x="3167" y="1817"/>
                  </a:cubicBezTo>
                  <a:cubicBezTo>
                    <a:pt x="3167" y="2484"/>
                    <a:pt x="2619" y="3044"/>
                    <a:pt x="1953" y="3044"/>
                  </a:cubicBezTo>
                  <a:cubicBezTo>
                    <a:pt x="1274" y="3044"/>
                    <a:pt x="726" y="2484"/>
                    <a:pt x="726" y="1817"/>
                  </a:cubicBezTo>
                  <a:cubicBezTo>
                    <a:pt x="726" y="1151"/>
                    <a:pt x="1274" y="603"/>
                    <a:pt x="1953" y="603"/>
                  </a:cubicBezTo>
                  <a:cubicBezTo>
                    <a:pt x="2250" y="603"/>
                    <a:pt x="2524" y="698"/>
                    <a:pt x="2750" y="913"/>
                  </a:cubicBezTo>
                  <a:cubicBezTo>
                    <a:pt x="2785" y="941"/>
                    <a:pt x="2824" y="956"/>
                    <a:pt x="2862" y="956"/>
                  </a:cubicBezTo>
                  <a:cubicBezTo>
                    <a:pt x="2905" y="956"/>
                    <a:pt x="2946" y="938"/>
                    <a:pt x="2977" y="901"/>
                  </a:cubicBezTo>
                  <a:cubicBezTo>
                    <a:pt x="3036" y="817"/>
                    <a:pt x="3036" y="734"/>
                    <a:pt x="2965" y="674"/>
                  </a:cubicBezTo>
                  <a:cubicBezTo>
                    <a:pt x="2798" y="520"/>
                    <a:pt x="2608" y="424"/>
                    <a:pt x="2405" y="365"/>
                  </a:cubicBezTo>
                  <a:cubicBezTo>
                    <a:pt x="2442" y="362"/>
                    <a:pt x="2478" y="361"/>
                    <a:pt x="2513" y="361"/>
                  </a:cubicBezTo>
                  <a:cubicBezTo>
                    <a:pt x="2793" y="361"/>
                    <a:pt x="3047" y="442"/>
                    <a:pt x="3227" y="579"/>
                  </a:cubicBezTo>
                  <a:cubicBezTo>
                    <a:pt x="4036" y="1222"/>
                    <a:pt x="4715" y="1496"/>
                    <a:pt x="5584" y="1496"/>
                  </a:cubicBezTo>
                  <a:cubicBezTo>
                    <a:pt x="6441" y="1496"/>
                    <a:pt x="7132" y="1222"/>
                    <a:pt x="7930" y="579"/>
                  </a:cubicBezTo>
                  <a:cubicBezTo>
                    <a:pt x="8120" y="442"/>
                    <a:pt x="8375" y="361"/>
                    <a:pt x="8647" y="361"/>
                  </a:cubicBezTo>
                  <a:close/>
                  <a:moveTo>
                    <a:pt x="5584" y="5437"/>
                  </a:moveTo>
                  <a:cubicBezTo>
                    <a:pt x="6179" y="5437"/>
                    <a:pt x="6751" y="5556"/>
                    <a:pt x="7215" y="5758"/>
                  </a:cubicBezTo>
                  <a:cubicBezTo>
                    <a:pt x="6572" y="6020"/>
                    <a:pt x="5989" y="6151"/>
                    <a:pt x="5584" y="6151"/>
                  </a:cubicBezTo>
                  <a:cubicBezTo>
                    <a:pt x="5144" y="6151"/>
                    <a:pt x="4584" y="6020"/>
                    <a:pt x="3941" y="5758"/>
                  </a:cubicBezTo>
                  <a:cubicBezTo>
                    <a:pt x="4405" y="5556"/>
                    <a:pt x="4989" y="5437"/>
                    <a:pt x="5584" y="5437"/>
                  </a:cubicBezTo>
                  <a:close/>
                  <a:moveTo>
                    <a:pt x="607" y="4234"/>
                  </a:moveTo>
                  <a:lnTo>
                    <a:pt x="607" y="4234"/>
                  </a:lnTo>
                  <a:cubicBezTo>
                    <a:pt x="643" y="4246"/>
                    <a:pt x="655" y="4270"/>
                    <a:pt x="679" y="4294"/>
                  </a:cubicBezTo>
                  <a:cubicBezTo>
                    <a:pt x="1060" y="4604"/>
                    <a:pt x="1572" y="4961"/>
                    <a:pt x="2143" y="5282"/>
                  </a:cubicBezTo>
                  <a:cubicBezTo>
                    <a:pt x="2739" y="5627"/>
                    <a:pt x="3358" y="5913"/>
                    <a:pt x="3929" y="6116"/>
                  </a:cubicBezTo>
                  <a:cubicBezTo>
                    <a:pt x="4584" y="6354"/>
                    <a:pt x="5120" y="6473"/>
                    <a:pt x="5548" y="6473"/>
                  </a:cubicBezTo>
                  <a:cubicBezTo>
                    <a:pt x="5977" y="6473"/>
                    <a:pt x="6525" y="6354"/>
                    <a:pt x="7168" y="6116"/>
                  </a:cubicBezTo>
                  <a:cubicBezTo>
                    <a:pt x="7739" y="5913"/>
                    <a:pt x="8358" y="5616"/>
                    <a:pt x="8954" y="5282"/>
                  </a:cubicBezTo>
                  <a:cubicBezTo>
                    <a:pt x="9537" y="4961"/>
                    <a:pt x="10061" y="4604"/>
                    <a:pt x="10418" y="4294"/>
                  </a:cubicBezTo>
                  <a:cubicBezTo>
                    <a:pt x="10442" y="4270"/>
                    <a:pt x="10454" y="4246"/>
                    <a:pt x="10489" y="4234"/>
                  </a:cubicBezTo>
                  <a:lnTo>
                    <a:pt x="10489" y="4234"/>
                  </a:lnTo>
                  <a:cubicBezTo>
                    <a:pt x="10239" y="4770"/>
                    <a:pt x="9716" y="5401"/>
                    <a:pt x="9061" y="5973"/>
                  </a:cubicBezTo>
                  <a:cubicBezTo>
                    <a:pt x="8525" y="6437"/>
                    <a:pt x="7942" y="6818"/>
                    <a:pt x="7370" y="7092"/>
                  </a:cubicBezTo>
                  <a:cubicBezTo>
                    <a:pt x="6727" y="7390"/>
                    <a:pt x="6120" y="7532"/>
                    <a:pt x="5560" y="7532"/>
                  </a:cubicBezTo>
                  <a:cubicBezTo>
                    <a:pt x="5013" y="7532"/>
                    <a:pt x="4405" y="7390"/>
                    <a:pt x="3762" y="7092"/>
                  </a:cubicBezTo>
                  <a:cubicBezTo>
                    <a:pt x="3179" y="6818"/>
                    <a:pt x="2608" y="6437"/>
                    <a:pt x="2060" y="5973"/>
                  </a:cubicBezTo>
                  <a:cubicBezTo>
                    <a:pt x="1417" y="5401"/>
                    <a:pt x="893" y="4782"/>
                    <a:pt x="607" y="4234"/>
                  </a:cubicBezTo>
                  <a:close/>
                  <a:moveTo>
                    <a:pt x="2503" y="1"/>
                  </a:moveTo>
                  <a:cubicBezTo>
                    <a:pt x="2451" y="1"/>
                    <a:pt x="2399" y="3"/>
                    <a:pt x="2346" y="8"/>
                  </a:cubicBezTo>
                  <a:cubicBezTo>
                    <a:pt x="1965" y="20"/>
                    <a:pt x="1584" y="151"/>
                    <a:pt x="1334" y="365"/>
                  </a:cubicBezTo>
                  <a:cubicBezTo>
                    <a:pt x="762" y="579"/>
                    <a:pt x="333" y="1151"/>
                    <a:pt x="333" y="1806"/>
                  </a:cubicBezTo>
                  <a:cubicBezTo>
                    <a:pt x="333" y="2008"/>
                    <a:pt x="381" y="2222"/>
                    <a:pt x="453" y="2401"/>
                  </a:cubicBezTo>
                  <a:cubicBezTo>
                    <a:pt x="322" y="2568"/>
                    <a:pt x="0" y="3020"/>
                    <a:pt x="0" y="3365"/>
                  </a:cubicBezTo>
                  <a:cubicBezTo>
                    <a:pt x="0" y="4139"/>
                    <a:pt x="714" y="5258"/>
                    <a:pt x="1822" y="6211"/>
                  </a:cubicBezTo>
                  <a:cubicBezTo>
                    <a:pt x="2381" y="6687"/>
                    <a:pt x="2989" y="7092"/>
                    <a:pt x="3596" y="7366"/>
                  </a:cubicBezTo>
                  <a:cubicBezTo>
                    <a:pt x="4286" y="7699"/>
                    <a:pt x="4941" y="7842"/>
                    <a:pt x="5536" y="7842"/>
                  </a:cubicBezTo>
                  <a:cubicBezTo>
                    <a:pt x="6132" y="7842"/>
                    <a:pt x="6787" y="7687"/>
                    <a:pt x="7465" y="7366"/>
                  </a:cubicBezTo>
                  <a:cubicBezTo>
                    <a:pt x="8073" y="7092"/>
                    <a:pt x="8692" y="6687"/>
                    <a:pt x="9239" y="6211"/>
                  </a:cubicBezTo>
                  <a:cubicBezTo>
                    <a:pt x="10335" y="5258"/>
                    <a:pt x="11073" y="4139"/>
                    <a:pt x="11073" y="3377"/>
                  </a:cubicBezTo>
                  <a:lnTo>
                    <a:pt x="11073" y="3365"/>
                  </a:lnTo>
                  <a:cubicBezTo>
                    <a:pt x="11097" y="3020"/>
                    <a:pt x="10775" y="2568"/>
                    <a:pt x="10644" y="2401"/>
                  </a:cubicBezTo>
                  <a:cubicBezTo>
                    <a:pt x="10716" y="2222"/>
                    <a:pt x="10751" y="2008"/>
                    <a:pt x="10751" y="1806"/>
                  </a:cubicBezTo>
                  <a:cubicBezTo>
                    <a:pt x="10751" y="1151"/>
                    <a:pt x="10347" y="579"/>
                    <a:pt x="9763" y="365"/>
                  </a:cubicBezTo>
                  <a:cubicBezTo>
                    <a:pt x="9501" y="151"/>
                    <a:pt x="9132" y="20"/>
                    <a:pt x="8751" y="8"/>
                  </a:cubicBezTo>
                  <a:cubicBezTo>
                    <a:pt x="8714" y="5"/>
                    <a:pt x="8677" y="4"/>
                    <a:pt x="8640" y="4"/>
                  </a:cubicBezTo>
                  <a:cubicBezTo>
                    <a:pt x="8277" y="4"/>
                    <a:pt x="7941" y="109"/>
                    <a:pt x="7703" y="282"/>
                  </a:cubicBezTo>
                  <a:cubicBezTo>
                    <a:pt x="6965" y="877"/>
                    <a:pt x="6346" y="1115"/>
                    <a:pt x="5548" y="1115"/>
                  </a:cubicBezTo>
                  <a:cubicBezTo>
                    <a:pt x="4739" y="1115"/>
                    <a:pt x="4143" y="877"/>
                    <a:pt x="3393" y="282"/>
                  </a:cubicBezTo>
                  <a:cubicBezTo>
                    <a:pt x="3165" y="105"/>
                    <a:pt x="2855" y="1"/>
                    <a:pt x="250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92" name="Google Shape;11981;p81">
              <a:extLst>
                <a:ext uri="{FF2B5EF4-FFF2-40B4-BE49-F238E27FC236}">
                  <a16:creationId xmlns:a16="http://schemas.microsoft.com/office/drawing/2014/main" id="{F14E72C8-5526-5EE0-10F4-01507F39D6E8}"/>
                </a:ext>
              </a:extLst>
            </p:cNvPr>
            <p:cNvSpPr/>
            <p:nvPr/>
          </p:nvSpPr>
          <p:spPr>
            <a:xfrm>
              <a:off x="2651437" y="2623922"/>
              <a:ext cx="16768" cy="15968"/>
            </a:xfrm>
            <a:custGeom>
              <a:avLst/>
              <a:gdLst/>
              <a:ahLst/>
              <a:cxnLst/>
              <a:rect l="l" t="t" r="r" b="b"/>
              <a:pathLst>
                <a:path w="524" h="499" extrusionOk="0">
                  <a:moveTo>
                    <a:pt x="351" y="1"/>
                  </a:moveTo>
                  <a:cubicBezTo>
                    <a:pt x="310" y="1"/>
                    <a:pt x="268" y="16"/>
                    <a:pt x="238" y="46"/>
                  </a:cubicBezTo>
                  <a:lnTo>
                    <a:pt x="60" y="224"/>
                  </a:lnTo>
                  <a:cubicBezTo>
                    <a:pt x="0" y="284"/>
                    <a:pt x="0" y="391"/>
                    <a:pt x="60" y="450"/>
                  </a:cubicBezTo>
                  <a:cubicBezTo>
                    <a:pt x="83" y="474"/>
                    <a:pt x="131" y="498"/>
                    <a:pt x="179" y="498"/>
                  </a:cubicBezTo>
                  <a:cubicBezTo>
                    <a:pt x="214" y="498"/>
                    <a:pt x="262" y="474"/>
                    <a:pt x="298" y="450"/>
                  </a:cubicBezTo>
                  <a:lnTo>
                    <a:pt x="476" y="272"/>
                  </a:lnTo>
                  <a:cubicBezTo>
                    <a:pt x="524" y="224"/>
                    <a:pt x="524" y="117"/>
                    <a:pt x="464" y="46"/>
                  </a:cubicBezTo>
                  <a:cubicBezTo>
                    <a:pt x="435" y="16"/>
                    <a:pt x="393" y="1"/>
                    <a:pt x="35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93" name="Google Shape;11982;p81">
              <a:extLst>
                <a:ext uri="{FF2B5EF4-FFF2-40B4-BE49-F238E27FC236}">
                  <a16:creationId xmlns:a16="http://schemas.microsoft.com/office/drawing/2014/main" id="{BD292CEB-289E-572D-16B2-536DBCA903BA}"/>
                </a:ext>
              </a:extLst>
            </p:cNvPr>
            <p:cNvSpPr/>
            <p:nvPr/>
          </p:nvSpPr>
          <p:spPr>
            <a:xfrm>
              <a:off x="2690285" y="2623922"/>
              <a:ext cx="16800" cy="15968"/>
            </a:xfrm>
            <a:custGeom>
              <a:avLst/>
              <a:gdLst/>
              <a:ahLst/>
              <a:cxnLst/>
              <a:rect l="l" t="t" r="r" b="b"/>
              <a:pathLst>
                <a:path w="525" h="499" extrusionOk="0">
                  <a:moveTo>
                    <a:pt x="173" y="1"/>
                  </a:moveTo>
                  <a:cubicBezTo>
                    <a:pt x="131" y="1"/>
                    <a:pt x="90" y="16"/>
                    <a:pt x="60" y="46"/>
                  </a:cubicBezTo>
                  <a:cubicBezTo>
                    <a:pt x="0" y="105"/>
                    <a:pt x="0" y="212"/>
                    <a:pt x="60" y="272"/>
                  </a:cubicBezTo>
                  <a:lnTo>
                    <a:pt x="239" y="450"/>
                  </a:lnTo>
                  <a:cubicBezTo>
                    <a:pt x="274" y="474"/>
                    <a:pt x="310" y="498"/>
                    <a:pt x="358" y="498"/>
                  </a:cubicBezTo>
                  <a:cubicBezTo>
                    <a:pt x="405" y="498"/>
                    <a:pt x="453" y="474"/>
                    <a:pt x="477" y="450"/>
                  </a:cubicBezTo>
                  <a:cubicBezTo>
                    <a:pt x="524" y="391"/>
                    <a:pt x="524" y="284"/>
                    <a:pt x="465" y="224"/>
                  </a:cubicBezTo>
                  <a:lnTo>
                    <a:pt x="286" y="46"/>
                  </a:lnTo>
                  <a:cubicBezTo>
                    <a:pt x="256" y="16"/>
                    <a:pt x="215" y="1"/>
                    <a:pt x="17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94" name="Google Shape;11983;p81">
              <a:extLst>
                <a:ext uri="{FF2B5EF4-FFF2-40B4-BE49-F238E27FC236}">
                  <a16:creationId xmlns:a16="http://schemas.microsoft.com/office/drawing/2014/main" id="{B29E1E96-45B9-7FA7-6CA0-9E1D23C5DF04}"/>
                </a:ext>
              </a:extLst>
            </p:cNvPr>
            <p:cNvSpPr/>
            <p:nvPr/>
          </p:nvSpPr>
          <p:spPr>
            <a:xfrm>
              <a:off x="2535597" y="2557170"/>
              <a:ext cx="32416" cy="49184"/>
            </a:xfrm>
            <a:custGeom>
              <a:avLst/>
              <a:gdLst/>
              <a:ahLst/>
              <a:cxnLst/>
              <a:rect l="l" t="t" r="r" b="b"/>
              <a:pathLst>
                <a:path w="1013" h="1537" extrusionOk="0">
                  <a:moveTo>
                    <a:pt x="501" y="0"/>
                  </a:moveTo>
                  <a:cubicBezTo>
                    <a:pt x="227" y="0"/>
                    <a:pt x="1" y="227"/>
                    <a:pt x="1" y="512"/>
                  </a:cubicBezTo>
                  <a:lnTo>
                    <a:pt x="1" y="1024"/>
                  </a:lnTo>
                  <a:cubicBezTo>
                    <a:pt x="1" y="1310"/>
                    <a:pt x="227" y="1536"/>
                    <a:pt x="501" y="1536"/>
                  </a:cubicBezTo>
                  <a:cubicBezTo>
                    <a:pt x="786" y="1536"/>
                    <a:pt x="1013" y="1310"/>
                    <a:pt x="1013" y="1024"/>
                  </a:cubicBezTo>
                  <a:lnTo>
                    <a:pt x="1013" y="691"/>
                  </a:lnTo>
                  <a:cubicBezTo>
                    <a:pt x="1013" y="596"/>
                    <a:pt x="941" y="524"/>
                    <a:pt x="846" y="524"/>
                  </a:cubicBezTo>
                  <a:cubicBezTo>
                    <a:pt x="763" y="524"/>
                    <a:pt x="679" y="596"/>
                    <a:pt x="679" y="691"/>
                  </a:cubicBezTo>
                  <a:lnTo>
                    <a:pt x="679" y="1036"/>
                  </a:lnTo>
                  <a:cubicBezTo>
                    <a:pt x="679" y="1131"/>
                    <a:pt x="596" y="1215"/>
                    <a:pt x="501" y="1215"/>
                  </a:cubicBezTo>
                  <a:cubicBezTo>
                    <a:pt x="405" y="1215"/>
                    <a:pt x="322" y="1120"/>
                    <a:pt x="322" y="1036"/>
                  </a:cubicBezTo>
                  <a:lnTo>
                    <a:pt x="322" y="512"/>
                  </a:lnTo>
                  <a:cubicBezTo>
                    <a:pt x="322" y="405"/>
                    <a:pt x="417" y="334"/>
                    <a:pt x="501" y="334"/>
                  </a:cubicBezTo>
                  <a:cubicBezTo>
                    <a:pt x="596" y="334"/>
                    <a:pt x="667" y="262"/>
                    <a:pt x="667" y="167"/>
                  </a:cubicBezTo>
                  <a:cubicBezTo>
                    <a:pt x="667" y="84"/>
                    <a:pt x="596" y="0"/>
                    <a:pt x="50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95" name="Google Shape;11984;p81">
              <a:extLst>
                <a:ext uri="{FF2B5EF4-FFF2-40B4-BE49-F238E27FC236}">
                  <a16:creationId xmlns:a16="http://schemas.microsoft.com/office/drawing/2014/main" id="{EE6ABCA1-7190-6855-C35D-A10C1B47D869}"/>
                </a:ext>
              </a:extLst>
            </p:cNvPr>
            <p:cNvSpPr/>
            <p:nvPr/>
          </p:nvSpPr>
          <p:spPr>
            <a:xfrm>
              <a:off x="2790477" y="2557938"/>
              <a:ext cx="32416" cy="48800"/>
            </a:xfrm>
            <a:custGeom>
              <a:avLst/>
              <a:gdLst/>
              <a:ahLst/>
              <a:cxnLst/>
              <a:rect l="l" t="t" r="r" b="b"/>
              <a:pathLst>
                <a:path w="1013" h="1525" extrusionOk="0">
                  <a:moveTo>
                    <a:pt x="501" y="0"/>
                  </a:moveTo>
                  <a:cubicBezTo>
                    <a:pt x="418" y="0"/>
                    <a:pt x="346" y="72"/>
                    <a:pt x="346" y="155"/>
                  </a:cubicBezTo>
                  <a:cubicBezTo>
                    <a:pt x="346" y="250"/>
                    <a:pt x="418" y="322"/>
                    <a:pt x="501" y="322"/>
                  </a:cubicBezTo>
                  <a:cubicBezTo>
                    <a:pt x="608" y="322"/>
                    <a:pt x="679" y="417"/>
                    <a:pt x="679" y="500"/>
                  </a:cubicBezTo>
                  <a:lnTo>
                    <a:pt x="679" y="1024"/>
                  </a:lnTo>
                  <a:cubicBezTo>
                    <a:pt x="679" y="1131"/>
                    <a:pt x="596" y="1203"/>
                    <a:pt x="501" y="1203"/>
                  </a:cubicBezTo>
                  <a:cubicBezTo>
                    <a:pt x="418" y="1203"/>
                    <a:pt x="322" y="1107"/>
                    <a:pt x="322" y="1024"/>
                  </a:cubicBezTo>
                  <a:lnTo>
                    <a:pt x="322" y="679"/>
                  </a:lnTo>
                  <a:cubicBezTo>
                    <a:pt x="322" y="596"/>
                    <a:pt x="251" y="512"/>
                    <a:pt x="156" y="512"/>
                  </a:cubicBezTo>
                  <a:cubicBezTo>
                    <a:pt x="72" y="512"/>
                    <a:pt x="1" y="596"/>
                    <a:pt x="1" y="679"/>
                  </a:cubicBezTo>
                  <a:lnTo>
                    <a:pt x="1" y="1024"/>
                  </a:lnTo>
                  <a:cubicBezTo>
                    <a:pt x="1" y="1310"/>
                    <a:pt x="215" y="1524"/>
                    <a:pt x="501" y="1524"/>
                  </a:cubicBezTo>
                  <a:cubicBezTo>
                    <a:pt x="787" y="1524"/>
                    <a:pt x="1013" y="1310"/>
                    <a:pt x="1013" y="1024"/>
                  </a:cubicBezTo>
                  <a:lnTo>
                    <a:pt x="1013" y="500"/>
                  </a:lnTo>
                  <a:cubicBezTo>
                    <a:pt x="1013" y="215"/>
                    <a:pt x="787" y="0"/>
                    <a:pt x="50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296" name="Google Shape;11985;p81">
            <a:extLst>
              <a:ext uri="{FF2B5EF4-FFF2-40B4-BE49-F238E27FC236}">
                <a16:creationId xmlns:a16="http://schemas.microsoft.com/office/drawing/2014/main" id="{63B7519E-987F-7B5D-63A3-7E01EE7AF95D}"/>
              </a:ext>
            </a:extLst>
          </p:cNvPr>
          <p:cNvSpPr/>
          <p:nvPr/>
        </p:nvSpPr>
        <p:spPr>
          <a:xfrm>
            <a:off x="15191244" y="5829040"/>
            <a:ext cx="710272" cy="563904"/>
          </a:xfrm>
          <a:custGeom>
            <a:avLst/>
            <a:gdLst/>
            <a:ahLst/>
            <a:cxnLst/>
            <a:rect l="l" t="t" r="r" b="b"/>
            <a:pathLst>
              <a:path w="11098" h="8811" extrusionOk="0">
                <a:moveTo>
                  <a:pt x="4955" y="0"/>
                </a:moveTo>
                <a:cubicBezTo>
                  <a:pt x="4754" y="0"/>
                  <a:pt x="4539" y="24"/>
                  <a:pt x="4311" y="71"/>
                </a:cubicBezTo>
                <a:cubicBezTo>
                  <a:pt x="3358" y="262"/>
                  <a:pt x="2406" y="833"/>
                  <a:pt x="1418" y="1786"/>
                </a:cubicBezTo>
                <a:cubicBezTo>
                  <a:pt x="1358" y="1845"/>
                  <a:pt x="1358" y="1952"/>
                  <a:pt x="1418" y="2012"/>
                </a:cubicBezTo>
                <a:cubicBezTo>
                  <a:pt x="1453" y="2036"/>
                  <a:pt x="1489" y="2048"/>
                  <a:pt x="1537" y="2048"/>
                </a:cubicBezTo>
                <a:cubicBezTo>
                  <a:pt x="1584" y="2048"/>
                  <a:pt x="1608" y="2036"/>
                  <a:pt x="1656" y="2012"/>
                </a:cubicBezTo>
                <a:cubicBezTo>
                  <a:pt x="2596" y="1095"/>
                  <a:pt x="3489" y="559"/>
                  <a:pt x="4382" y="381"/>
                </a:cubicBezTo>
                <a:cubicBezTo>
                  <a:pt x="4594" y="339"/>
                  <a:pt x="4791" y="318"/>
                  <a:pt x="4972" y="318"/>
                </a:cubicBezTo>
                <a:cubicBezTo>
                  <a:pt x="5311" y="318"/>
                  <a:pt x="5594" y="392"/>
                  <a:pt x="5811" y="547"/>
                </a:cubicBezTo>
                <a:cubicBezTo>
                  <a:pt x="6002" y="678"/>
                  <a:pt x="6109" y="845"/>
                  <a:pt x="6180" y="1000"/>
                </a:cubicBezTo>
                <a:cubicBezTo>
                  <a:pt x="6121" y="976"/>
                  <a:pt x="6061" y="952"/>
                  <a:pt x="6002" y="940"/>
                </a:cubicBezTo>
                <a:cubicBezTo>
                  <a:pt x="5984" y="933"/>
                  <a:pt x="5967" y="930"/>
                  <a:pt x="5949" y="930"/>
                </a:cubicBezTo>
                <a:cubicBezTo>
                  <a:pt x="5882" y="930"/>
                  <a:pt x="5818" y="979"/>
                  <a:pt x="5799" y="1035"/>
                </a:cubicBezTo>
                <a:cubicBezTo>
                  <a:pt x="5764" y="1131"/>
                  <a:pt x="5823" y="1214"/>
                  <a:pt x="5895" y="1250"/>
                </a:cubicBezTo>
                <a:cubicBezTo>
                  <a:pt x="6121" y="1309"/>
                  <a:pt x="6335" y="1416"/>
                  <a:pt x="6537" y="1512"/>
                </a:cubicBezTo>
                <a:cubicBezTo>
                  <a:pt x="6787" y="1667"/>
                  <a:pt x="6907" y="1845"/>
                  <a:pt x="6883" y="2048"/>
                </a:cubicBezTo>
                <a:cubicBezTo>
                  <a:pt x="6847" y="2250"/>
                  <a:pt x="6692" y="2429"/>
                  <a:pt x="6514" y="2464"/>
                </a:cubicBezTo>
                <a:cubicBezTo>
                  <a:pt x="6483" y="2472"/>
                  <a:pt x="6453" y="2476"/>
                  <a:pt x="6425" y="2476"/>
                </a:cubicBezTo>
                <a:cubicBezTo>
                  <a:pt x="6321" y="2476"/>
                  <a:pt x="6234" y="2424"/>
                  <a:pt x="6168" y="2321"/>
                </a:cubicBezTo>
                <a:cubicBezTo>
                  <a:pt x="5871" y="1857"/>
                  <a:pt x="5442" y="1500"/>
                  <a:pt x="4990" y="1297"/>
                </a:cubicBezTo>
                <a:cubicBezTo>
                  <a:pt x="4882" y="1250"/>
                  <a:pt x="4763" y="1202"/>
                  <a:pt x="4668" y="1178"/>
                </a:cubicBezTo>
                <a:cubicBezTo>
                  <a:pt x="4811" y="1152"/>
                  <a:pt x="4954" y="1138"/>
                  <a:pt x="5097" y="1138"/>
                </a:cubicBezTo>
                <a:cubicBezTo>
                  <a:pt x="5144" y="1138"/>
                  <a:pt x="5192" y="1140"/>
                  <a:pt x="5240" y="1143"/>
                </a:cubicBezTo>
                <a:cubicBezTo>
                  <a:pt x="5335" y="1143"/>
                  <a:pt x="5406" y="1083"/>
                  <a:pt x="5406" y="1000"/>
                </a:cubicBezTo>
                <a:cubicBezTo>
                  <a:pt x="5406" y="905"/>
                  <a:pt x="5347" y="833"/>
                  <a:pt x="5263" y="833"/>
                </a:cubicBezTo>
                <a:cubicBezTo>
                  <a:pt x="5208" y="830"/>
                  <a:pt x="5151" y="829"/>
                  <a:pt x="5095" y="829"/>
                </a:cubicBezTo>
                <a:cubicBezTo>
                  <a:pt x="4253" y="829"/>
                  <a:pt x="3373" y="1161"/>
                  <a:pt x="2525" y="1797"/>
                </a:cubicBezTo>
                <a:cubicBezTo>
                  <a:pt x="1954" y="2226"/>
                  <a:pt x="1573" y="2667"/>
                  <a:pt x="1453" y="2810"/>
                </a:cubicBezTo>
                <a:cubicBezTo>
                  <a:pt x="1215" y="2869"/>
                  <a:pt x="977" y="2964"/>
                  <a:pt x="739" y="3083"/>
                </a:cubicBezTo>
                <a:cubicBezTo>
                  <a:pt x="870" y="2917"/>
                  <a:pt x="1013" y="2726"/>
                  <a:pt x="1215" y="2512"/>
                </a:cubicBezTo>
                <a:cubicBezTo>
                  <a:pt x="1275" y="2452"/>
                  <a:pt x="1275" y="2345"/>
                  <a:pt x="1192" y="2286"/>
                </a:cubicBezTo>
                <a:cubicBezTo>
                  <a:pt x="1164" y="2258"/>
                  <a:pt x="1130" y="2244"/>
                  <a:pt x="1094" y="2244"/>
                </a:cubicBezTo>
                <a:cubicBezTo>
                  <a:pt x="1052" y="2244"/>
                  <a:pt x="1009" y="2264"/>
                  <a:pt x="977" y="2309"/>
                </a:cubicBezTo>
                <a:cubicBezTo>
                  <a:pt x="394" y="2964"/>
                  <a:pt x="60" y="3500"/>
                  <a:pt x="37" y="3524"/>
                </a:cubicBezTo>
                <a:cubicBezTo>
                  <a:pt x="1" y="3583"/>
                  <a:pt x="1" y="3643"/>
                  <a:pt x="37" y="3702"/>
                </a:cubicBezTo>
                <a:cubicBezTo>
                  <a:pt x="75" y="3749"/>
                  <a:pt x="123" y="3775"/>
                  <a:pt x="175" y="3775"/>
                </a:cubicBezTo>
                <a:cubicBezTo>
                  <a:pt x="204" y="3775"/>
                  <a:pt x="233" y="3767"/>
                  <a:pt x="263" y="3750"/>
                </a:cubicBezTo>
                <a:cubicBezTo>
                  <a:pt x="691" y="3441"/>
                  <a:pt x="1215" y="3214"/>
                  <a:pt x="1715" y="3107"/>
                </a:cubicBezTo>
                <a:cubicBezTo>
                  <a:pt x="1860" y="3079"/>
                  <a:pt x="2037" y="3059"/>
                  <a:pt x="2203" y="3059"/>
                </a:cubicBezTo>
                <a:cubicBezTo>
                  <a:pt x="2391" y="3059"/>
                  <a:pt x="2567" y="3085"/>
                  <a:pt x="2668" y="3155"/>
                </a:cubicBezTo>
                <a:cubicBezTo>
                  <a:pt x="2799" y="3238"/>
                  <a:pt x="2858" y="3357"/>
                  <a:pt x="2799" y="3476"/>
                </a:cubicBezTo>
                <a:cubicBezTo>
                  <a:pt x="2747" y="3588"/>
                  <a:pt x="2610" y="3674"/>
                  <a:pt x="2395" y="3674"/>
                </a:cubicBezTo>
                <a:cubicBezTo>
                  <a:pt x="2311" y="3674"/>
                  <a:pt x="2215" y="3661"/>
                  <a:pt x="2108" y="3631"/>
                </a:cubicBezTo>
                <a:cubicBezTo>
                  <a:pt x="1912" y="3572"/>
                  <a:pt x="1724" y="3542"/>
                  <a:pt x="1549" y="3542"/>
                </a:cubicBezTo>
                <a:cubicBezTo>
                  <a:pt x="1373" y="3542"/>
                  <a:pt x="1209" y="3572"/>
                  <a:pt x="1061" y="3631"/>
                </a:cubicBezTo>
                <a:cubicBezTo>
                  <a:pt x="799" y="3738"/>
                  <a:pt x="584" y="3929"/>
                  <a:pt x="453" y="4179"/>
                </a:cubicBezTo>
                <a:cubicBezTo>
                  <a:pt x="322" y="4429"/>
                  <a:pt x="275" y="4750"/>
                  <a:pt x="334" y="5048"/>
                </a:cubicBezTo>
                <a:cubicBezTo>
                  <a:pt x="382" y="5310"/>
                  <a:pt x="513" y="5548"/>
                  <a:pt x="703" y="5727"/>
                </a:cubicBezTo>
                <a:cubicBezTo>
                  <a:pt x="632" y="5858"/>
                  <a:pt x="572" y="6012"/>
                  <a:pt x="537" y="6179"/>
                </a:cubicBezTo>
                <a:cubicBezTo>
                  <a:pt x="441" y="6631"/>
                  <a:pt x="525" y="7143"/>
                  <a:pt x="811" y="7632"/>
                </a:cubicBezTo>
                <a:cubicBezTo>
                  <a:pt x="1013" y="8001"/>
                  <a:pt x="1251" y="8239"/>
                  <a:pt x="1275" y="8239"/>
                </a:cubicBezTo>
                <a:cubicBezTo>
                  <a:pt x="1299" y="8274"/>
                  <a:pt x="1346" y="8286"/>
                  <a:pt x="1394" y="8286"/>
                </a:cubicBezTo>
                <a:cubicBezTo>
                  <a:pt x="1430" y="8286"/>
                  <a:pt x="1477" y="8274"/>
                  <a:pt x="1513" y="8239"/>
                </a:cubicBezTo>
                <a:cubicBezTo>
                  <a:pt x="1573" y="8179"/>
                  <a:pt x="1573" y="8084"/>
                  <a:pt x="1513" y="8024"/>
                </a:cubicBezTo>
                <a:cubicBezTo>
                  <a:pt x="1489" y="8001"/>
                  <a:pt x="644" y="7167"/>
                  <a:pt x="870" y="6250"/>
                </a:cubicBezTo>
                <a:cubicBezTo>
                  <a:pt x="977" y="5798"/>
                  <a:pt x="1239" y="5477"/>
                  <a:pt x="1656" y="5298"/>
                </a:cubicBezTo>
                <a:cubicBezTo>
                  <a:pt x="1896" y="5194"/>
                  <a:pt x="2169" y="5144"/>
                  <a:pt x="2455" y="5144"/>
                </a:cubicBezTo>
                <a:cubicBezTo>
                  <a:pt x="2595" y="5144"/>
                  <a:pt x="2738" y="5155"/>
                  <a:pt x="2882" y="5179"/>
                </a:cubicBezTo>
                <a:cubicBezTo>
                  <a:pt x="3382" y="5262"/>
                  <a:pt x="3775" y="5536"/>
                  <a:pt x="3739" y="5762"/>
                </a:cubicBezTo>
                <a:cubicBezTo>
                  <a:pt x="3728" y="5822"/>
                  <a:pt x="3716" y="5858"/>
                  <a:pt x="3668" y="5893"/>
                </a:cubicBezTo>
                <a:cubicBezTo>
                  <a:pt x="3634" y="5910"/>
                  <a:pt x="3589" y="5927"/>
                  <a:pt x="3540" y="5927"/>
                </a:cubicBezTo>
                <a:cubicBezTo>
                  <a:pt x="3519" y="5927"/>
                  <a:pt x="3498" y="5924"/>
                  <a:pt x="3478" y="5917"/>
                </a:cubicBezTo>
                <a:lnTo>
                  <a:pt x="3454" y="5917"/>
                </a:lnTo>
                <a:cubicBezTo>
                  <a:pt x="3394" y="5846"/>
                  <a:pt x="3323" y="5774"/>
                  <a:pt x="3239" y="5715"/>
                </a:cubicBezTo>
                <a:cubicBezTo>
                  <a:pt x="3207" y="5696"/>
                  <a:pt x="3173" y="5687"/>
                  <a:pt x="3141" y="5687"/>
                </a:cubicBezTo>
                <a:cubicBezTo>
                  <a:pt x="3090" y="5687"/>
                  <a:pt x="3042" y="5711"/>
                  <a:pt x="3013" y="5762"/>
                </a:cubicBezTo>
                <a:cubicBezTo>
                  <a:pt x="2966" y="5834"/>
                  <a:pt x="2977" y="5941"/>
                  <a:pt x="3061" y="5977"/>
                </a:cubicBezTo>
                <a:cubicBezTo>
                  <a:pt x="3263" y="6119"/>
                  <a:pt x="3275" y="6274"/>
                  <a:pt x="3263" y="6381"/>
                </a:cubicBezTo>
                <a:cubicBezTo>
                  <a:pt x="3251" y="6536"/>
                  <a:pt x="3132" y="6679"/>
                  <a:pt x="3001" y="6727"/>
                </a:cubicBezTo>
                <a:cubicBezTo>
                  <a:pt x="2976" y="6732"/>
                  <a:pt x="2951" y="6735"/>
                  <a:pt x="2927" y="6735"/>
                </a:cubicBezTo>
                <a:cubicBezTo>
                  <a:pt x="2850" y="6735"/>
                  <a:pt x="2779" y="6704"/>
                  <a:pt x="2716" y="6631"/>
                </a:cubicBezTo>
                <a:cubicBezTo>
                  <a:pt x="2435" y="6342"/>
                  <a:pt x="2096" y="6177"/>
                  <a:pt x="1791" y="6177"/>
                </a:cubicBezTo>
                <a:cubicBezTo>
                  <a:pt x="1707" y="6177"/>
                  <a:pt x="1626" y="6189"/>
                  <a:pt x="1549" y="6215"/>
                </a:cubicBezTo>
                <a:cubicBezTo>
                  <a:pt x="1311" y="6298"/>
                  <a:pt x="1168" y="6477"/>
                  <a:pt x="1120" y="6727"/>
                </a:cubicBezTo>
                <a:cubicBezTo>
                  <a:pt x="1108" y="6810"/>
                  <a:pt x="1168" y="6905"/>
                  <a:pt x="1251" y="6905"/>
                </a:cubicBezTo>
                <a:cubicBezTo>
                  <a:pt x="1259" y="6906"/>
                  <a:pt x="1267" y="6907"/>
                  <a:pt x="1275" y="6907"/>
                </a:cubicBezTo>
                <a:cubicBezTo>
                  <a:pt x="1360" y="6907"/>
                  <a:pt x="1430" y="6850"/>
                  <a:pt x="1430" y="6774"/>
                </a:cubicBezTo>
                <a:cubicBezTo>
                  <a:pt x="1465" y="6620"/>
                  <a:pt x="1549" y="6548"/>
                  <a:pt x="1644" y="6536"/>
                </a:cubicBezTo>
                <a:cubicBezTo>
                  <a:pt x="1690" y="6521"/>
                  <a:pt x="1738" y="6514"/>
                  <a:pt x="1786" y="6514"/>
                </a:cubicBezTo>
                <a:cubicBezTo>
                  <a:pt x="2035" y="6514"/>
                  <a:pt x="2298" y="6700"/>
                  <a:pt x="2477" y="6870"/>
                </a:cubicBezTo>
                <a:cubicBezTo>
                  <a:pt x="2608" y="7012"/>
                  <a:pt x="2763" y="7084"/>
                  <a:pt x="2918" y="7084"/>
                </a:cubicBezTo>
                <a:cubicBezTo>
                  <a:pt x="2977" y="7084"/>
                  <a:pt x="3037" y="7072"/>
                  <a:pt x="3097" y="7048"/>
                </a:cubicBezTo>
                <a:cubicBezTo>
                  <a:pt x="3263" y="6989"/>
                  <a:pt x="3418" y="6870"/>
                  <a:pt x="3501" y="6715"/>
                </a:cubicBezTo>
                <a:cubicBezTo>
                  <a:pt x="3656" y="6870"/>
                  <a:pt x="3918" y="7108"/>
                  <a:pt x="4323" y="7381"/>
                </a:cubicBezTo>
                <a:cubicBezTo>
                  <a:pt x="4966" y="7810"/>
                  <a:pt x="6109" y="8405"/>
                  <a:pt x="7919" y="8810"/>
                </a:cubicBezTo>
                <a:lnTo>
                  <a:pt x="7954" y="8810"/>
                </a:lnTo>
                <a:cubicBezTo>
                  <a:pt x="8026" y="8810"/>
                  <a:pt x="8097" y="8763"/>
                  <a:pt x="8121" y="8679"/>
                </a:cubicBezTo>
                <a:cubicBezTo>
                  <a:pt x="8133" y="8584"/>
                  <a:pt x="8085" y="8501"/>
                  <a:pt x="8002" y="8477"/>
                </a:cubicBezTo>
                <a:cubicBezTo>
                  <a:pt x="6240" y="8096"/>
                  <a:pt x="5144" y="7524"/>
                  <a:pt x="4525" y="7131"/>
                </a:cubicBezTo>
                <a:cubicBezTo>
                  <a:pt x="3870" y="6679"/>
                  <a:pt x="3620" y="6322"/>
                  <a:pt x="3609" y="6322"/>
                </a:cubicBezTo>
                <a:lnTo>
                  <a:pt x="3609" y="6274"/>
                </a:lnTo>
                <a:cubicBezTo>
                  <a:pt x="3716" y="6274"/>
                  <a:pt x="3799" y="6250"/>
                  <a:pt x="3870" y="6191"/>
                </a:cubicBezTo>
                <a:cubicBezTo>
                  <a:pt x="3990" y="6119"/>
                  <a:pt x="4049" y="6000"/>
                  <a:pt x="4085" y="5834"/>
                </a:cubicBezTo>
                <a:cubicBezTo>
                  <a:pt x="4109" y="5607"/>
                  <a:pt x="4001" y="5381"/>
                  <a:pt x="3751" y="5203"/>
                </a:cubicBezTo>
                <a:cubicBezTo>
                  <a:pt x="3561" y="5060"/>
                  <a:pt x="3275" y="4941"/>
                  <a:pt x="2954" y="4881"/>
                </a:cubicBezTo>
                <a:cubicBezTo>
                  <a:pt x="2794" y="4852"/>
                  <a:pt x="2628" y="4836"/>
                  <a:pt x="2461" y="4836"/>
                </a:cubicBezTo>
                <a:cubicBezTo>
                  <a:pt x="1883" y="4836"/>
                  <a:pt x="1297" y="5024"/>
                  <a:pt x="918" y="5477"/>
                </a:cubicBezTo>
                <a:cubicBezTo>
                  <a:pt x="644" y="5191"/>
                  <a:pt x="572" y="4715"/>
                  <a:pt x="763" y="4345"/>
                </a:cubicBezTo>
                <a:cubicBezTo>
                  <a:pt x="848" y="4194"/>
                  <a:pt x="1067" y="3879"/>
                  <a:pt x="1581" y="3879"/>
                </a:cubicBezTo>
                <a:cubicBezTo>
                  <a:pt x="1716" y="3879"/>
                  <a:pt x="1871" y="3901"/>
                  <a:pt x="2049" y="3953"/>
                </a:cubicBezTo>
                <a:cubicBezTo>
                  <a:pt x="2189" y="3994"/>
                  <a:pt x="2318" y="4013"/>
                  <a:pt x="2436" y="4013"/>
                </a:cubicBezTo>
                <a:cubicBezTo>
                  <a:pt x="2788" y="4013"/>
                  <a:pt x="3034" y="3845"/>
                  <a:pt x="3132" y="3631"/>
                </a:cubicBezTo>
                <a:cubicBezTo>
                  <a:pt x="3251" y="3357"/>
                  <a:pt x="3144" y="3083"/>
                  <a:pt x="2882" y="2905"/>
                </a:cubicBezTo>
                <a:cubicBezTo>
                  <a:pt x="2714" y="2806"/>
                  <a:pt x="2470" y="2756"/>
                  <a:pt x="2181" y="2756"/>
                </a:cubicBezTo>
                <a:cubicBezTo>
                  <a:pt x="2123" y="2756"/>
                  <a:pt x="2063" y="2758"/>
                  <a:pt x="2001" y="2762"/>
                </a:cubicBezTo>
                <a:cubicBezTo>
                  <a:pt x="2180" y="2583"/>
                  <a:pt x="2430" y="2333"/>
                  <a:pt x="2739" y="2107"/>
                </a:cubicBezTo>
                <a:cubicBezTo>
                  <a:pt x="2966" y="1928"/>
                  <a:pt x="3251" y="1750"/>
                  <a:pt x="3561" y="1607"/>
                </a:cubicBezTo>
                <a:cubicBezTo>
                  <a:pt x="3742" y="1535"/>
                  <a:pt x="3929" y="1500"/>
                  <a:pt x="4120" y="1500"/>
                </a:cubicBezTo>
                <a:cubicBezTo>
                  <a:pt x="4368" y="1500"/>
                  <a:pt x="4621" y="1559"/>
                  <a:pt x="4871" y="1667"/>
                </a:cubicBezTo>
                <a:cubicBezTo>
                  <a:pt x="5156" y="1786"/>
                  <a:pt x="5406" y="1976"/>
                  <a:pt x="5633" y="2214"/>
                </a:cubicBezTo>
                <a:cubicBezTo>
                  <a:pt x="5299" y="2274"/>
                  <a:pt x="4799" y="2452"/>
                  <a:pt x="4549" y="3000"/>
                </a:cubicBezTo>
                <a:cubicBezTo>
                  <a:pt x="4323" y="3512"/>
                  <a:pt x="4347" y="4048"/>
                  <a:pt x="4668" y="4595"/>
                </a:cubicBezTo>
                <a:cubicBezTo>
                  <a:pt x="5573" y="6239"/>
                  <a:pt x="8681" y="7691"/>
                  <a:pt x="10919" y="7977"/>
                </a:cubicBezTo>
                <a:lnTo>
                  <a:pt x="10931" y="7977"/>
                </a:lnTo>
                <a:cubicBezTo>
                  <a:pt x="11002" y="7977"/>
                  <a:pt x="11074" y="7917"/>
                  <a:pt x="11098" y="7846"/>
                </a:cubicBezTo>
                <a:cubicBezTo>
                  <a:pt x="11050" y="7643"/>
                  <a:pt x="10990" y="7572"/>
                  <a:pt x="10907" y="7560"/>
                </a:cubicBezTo>
                <a:cubicBezTo>
                  <a:pt x="9835" y="7429"/>
                  <a:pt x="8538" y="6989"/>
                  <a:pt x="7407" y="6417"/>
                </a:cubicBezTo>
                <a:cubicBezTo>
                  <a:pt x="6180" y="5786"/>
                  <a:pt x="5287" y="5048"/>
                  <a:pt x="4906" y="4345"/>
                </a:cubicBezTo>
                <a:cubicBezTo>
                  <a:pt x="4656" y="3881"/>
                  <a:pt x="4609" y="3452"/>
                  <a:pt x="4799" y="3048"/>
                </a:cubicBezTo>
                <a:cubicBezTo>
                  <a:pt x="4918" y="2798"/>
                  <a:pt x="5133" y="2607"/>
                  <a:pt x="5442" y="2500"/>
                </a:cubicBezTo>
                <a:cubicBezTo>
                  <a:pt x="5597" y="2440"/>
                  <a:pt x="5752" y="2429"/>
                  <a:pt x="5847" y="2429"/>
                </a:cubicBezTo>
                <a:cubicBezTo>
                  <a:pt x="5859" y="2440"/>
                  <a:pt x="5871" y="2464"/>
                  <a:pt x="5883" y="2488"/>
                </a:cubicBezTo>
                <a:cubicBezTo>
                  <a:pt x="6025" y="2679"/>
                  <a:pt x="6216" y="2798"/>
                  <a:pt x="6418" y="2798"/>
                </a:cubicBezTo>
                <a:cubicBezTo>
                  <a:pt x="6466" y="2798"/>
                  <a:pt x="6526" y="2798"/>
                  <a:pt x="6573" y="2786"/>
                </a:cubicBezTo>
                <a:cubicBezTo>
                  <a:pt x="6883" y="2702"/>
                  <a:pt x="7157" y="2429"/>
                  <a:pt x="7192" y="2095"/>
                </a:cubicBezTo>
                <a:cubicBezTo>
                  <a:pt x="7240" y="1750"/>
                  <a:pt x="7061" y="1440"/>
                  <a:pt x="6692" y="1238"/>
                </a:cubicBezTo>
                <a:cubicBezTo>
                  <a:pt x="6645" y="1202"/>
                  <a:pt x="6597" y="1190"/>
                  <a:pt x="6573" y="1178"/>
                </a:cubicBezTo>
                <a:cubicBezTo>
                  <a:pt x="6537" y="1035"/>
                  <a:pt x="6418" y="595"/>
                  <a:pt x="5990" y="297"/>
                </a:cubicBezTo>
                <a:cubicBezTo>
                  <a:pt x="5711" y="98"/>
                  <a:pt x="5362" y="0"/>
                  <a:pt x="4955" y="0"/>
                </a:cubicBezTo>
                <a:close/>
              </a:path>
            </a:pathLst>
          </a:custGeom>
          <a:solidFill>
            <a:srgbClr val="00B050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solidFill>
                <a:srgbClr val="00B050"/>
              </a:solidFill>
              <a:cs typeface="B Nazanin" panose="00000400000000000000" pitchFamily="2" charset="-78"/>
            </a:endParaRPr>
          </a:p>
        </p:txBody>
      </p:sp>
      <p:grpSp>
        <p:nvGrpSpPr>
          <p:cNvPr id="297" name="Google Shape;11986;p81">
            <a:extLst>
              <a:ext uri="{FF2B5EF4-FFF2-40B4-BE49-F238E27FC236}">
                <a16:creationId xmlns:a16="http://schemas.microsoft.com/office/drawing/2014/main" id="{18FFB969-0C5A-BB66-6041-DD4A1A95BAE8}"/>
              </a:ext>
            </a:extLst>
          </p:cNvPr>
          <p:cNvGrpSpPr/>
          <p:nvPr/>
        </p:nvGrpSpPr>
        <p:grpSpPr>
          <a:xfrm>
            <a:off x="16283980" y="5684720"/>
            <a:ext cx="712512" cy="703616"/>
            <a:chOff x="7993805" y="2427122"/>
            <a:chExt cx="356256" cy="351808"/>
          </a:xfrm>
          <a:solidFill>
            <a:srgbClr val="00B050"/>
          </a:solidFill>
        </p:grpSpPr>
        <p:sp>
          <p:nvSpPr>
            <p:cNvPr id="298" name="Google Shape;11987;p81">
              <a:extLst>
                <a:ext uri="{FF2B5EF4-FFF2-40B4-BE49-F238E27FC236}">
                  <a16:creationId xmlns:a16="http://schemas.microsoft.com/office/drawing/2014/main" id="{61094D60-BB98-B88D-8D90-5FC6B83F3617}"/>
                </a:ext>
              </a:extLst>
            </p:cNvPr>
            <p:cNvSpPr/>
            <p:nvPr/>
          </p:nvSpPr>
          <p:spPr>
            <a:xfrm>
              <a:off x="8154957" y="2427122"/>
              <a:ext cx="195104" cy="194464"/>
            </a:xfrm>
            <a:custGeom>
              <a:avLst/>
              <a:gdLst/>
              <a:ahLst/>
              <a:cxnLst/>
              <a:rect l="l" t="t" r="r" b="b"/>
              <a:pathLst>
                <a:path w="6097" h="6077" extrusionOk="0">
                  <a:moveTo>
                    <a:pt x="299" y="0"/>
                  </a:moveTo>
                  <a:cubicBezTo>
                    <a:pt x="228" y="0"/>
                    <a:pt x="159" y="25"/>
                    <a:pt x="108" y="76"/>
                  </a:cubicBezTo>
                  <a:cubicBezTo>
                    <a:pt x="13" y="171"/>
                    <a:pt x="1" y="290"/>
                    <a:pt x="60" y="409"/>
                  </a:cubicBezTo>
                  <a:cubicBezTo>
                    <a:pt x="406" y="1028"/>
                    <a:pt x="644" y="1790"/>
                    <a:pt x="858" y="2517"/>
                  </a:cubicBezTo>
                  <a:cubicBezTo>
                    <a:pt x="1191" y="3588"/>
                    <a:pt x="1537" y="4695"/>
                    <a:pt x="2227" y="5410"/>
                  </a:cubicBezTo>
                  <a:cubicBezTo>
                    <a:pt x="2644" y="5838"/>
                    <a:pt x="3227" y="6077"/>
                    <a:pt x="3835" y="6077"/>
                  </a:cubicBezTo>
                  <a:lnTo>
                    <a:pt x="3858" y="6077"/>
                  </a:lnTo>
                  <a:cubicBezTo>
                    <a:pt x="4466" y="6077"/>
                    <a:pt x="5025" y="5850"/>
                    <a:pt x="5442" y="5422"/>
                  </a:cubicBezTo>
                  <a:cubicBezTo>
                    <a:pt x="5859" y="4993"/>
                    <a:pt x="6097" y="4422"/>
                    <a:pt x="6097" y="3814"/>
                  </a:cubicBezTo>
                  <a:cubicBezTo>
                    <a:pt x="6085" y="3219"/>
                    <a:pt x="5859" y="2659"/>
                    <a:pt x="5430" y="2243"/>
                  </a:cubicBezTo>
                  <a:cubicBezTo>
                    <a:pt x="4728" y="1540"/>
                    <a:pt x="3620" y="1195"/>
                    <a:pt x="2537" y="874"/>
                  </a:cubicBezTo>
                  <a:cubicBezTo>
                    <a:pt x="2287" y="790"/>
                    <a:pt x="2025" y="707"/>
                    <a:pt x="1751" y="612"/>
                  </a:cubicBezTo>
                  <a:cubicBezTo>
                    <a:pt x="1737" y="607"/>
                    <a:pt x="1722" y="605"/>
                    <a:pt x="1707" y="605"/>
                  </a:cubicBezTo>
                  <a:cubicBezTo>
                    <a:pt x="1637" y="605"/>
                    <a:pt x="1568" y="650"/>
                    <a:pt x="1549" y="719"/>
                  </a:cubicBezTo>
                  <a:cubicBezTo>
                    <a:pt x="1513" y="814"/>
                    <a:pt x="1561" y="897"/>
                    <a:pt x="1644" y="933"/>
                  </a:cubicBezTo>
                  <a:cubicBezTo>
                    <a:pt x="1918" y="1016"/>
                    <a:pt x="2180" y="1088"/>
                    <a:pt x="2442" y="1183"/>
                  </a:cubicBezTo>
                  <a:cubicBezTo>
                    <a:pt x="3525" y="1505"/>
                    <a:pt x="4537" y="1838"/>
                    <a:pt x="5192" y="2481"/>
                  </a:cubicBezTo>
                  <a:cubicBezTo>
                    <a:pt x="5561" y="2838"/>
                    <a:pt x="5752" y="3326"/>
                    <a:pt x="5775" y="3850"/>
                  </a:cubicBezTo>
                  <a:cubicBezTo>
                    <a:pt x="5775" y="4362"/>
                    <a:pt x="5585" y="4862"/>
                    <a:pt x="5216" y="5219"/>
                  </a:cubicBezTo>
                  <a:cubicBezTo>
                    <a:pt x="4859" y="5565"/>
                    <a:pt x="4370" y="5767"/>
                    <a:pt x="3847" y="5767"/>
                  </a:cubicBezTo>
                  <a:lnTo>
                    <a:pt x="3835" y="5767"/>
                  </a:lnTo>
                  <a:cubicBezTo>
                    <a:pt x="3323" y="5767"/>
                    <a:pt x="2823" y="5553"/>
                    <a:pt x="2465" y="5184"/>
                  </a:cubicBezTo>
                  <a:cubicBezTo>
                    <a:pt x="1834" y="4529"/>
                    <a:pt x="1513" y="3517"/>
                    <a:pt x="1168" y="2433"/>
                  </a:cubicBezTo>
                  <a:cubicBezTo>
                    <a:pt x="965" y="1743"/>
                    <a:pt x="739" y="1028"/>
                    <a:pt x="429" y="409"/>
                  </a:cubicBezTo>
                  <a:lnTo>
                    <a:pt x="429" y="409"/>
                  </a:lnTo>
                  <a:cubicBezTo>
                    <a:pt x="608" y="493"/>
                    <a:pt x="799" y="588"/>
                    <a:pt x="1013" y="659"/>
                  </a:cubicBezTo>
                  <a:cubicBezTo>
                    <a:pt x="1033" y="665"/>
                    <a:pt x="1053" y="668"/>
                    <a:pt x="1073" y="668"/>
                  </a:cubicBezTo>
                  <a:cubicBezTo>
                    <a:pt x="1137" y="668"/>
                    <a:pt x="1197" y="637"/>
                    <a:pt x="1215" y="564"/>
                  </a:cubicBezTo>
                  <a:cubicBezTo>
                    <a:pt x="1251" y="481"/>
                    <a:pt x="1215" y="385"/>
                    <a:pt x="1132" y="362"/>
                  </a:cubicBezTo>
                  <a:cubicBezTo>
                    <a:pt x="858" y="254"/>
                    <a:pt x="644" y="159"/>
                    <a:pt x="429" y="28"/>
                  </a:cubicBezTo>
                  <a:cubicBezTo>
                    <a:pt x="388" y="10"/>
                    <a:pt x="343" y="0"/>
                    <a:pt x="29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99" name="Google Shape;11988;p81">
              <a:extLst>
                <a:ext uri="{FF2B5EF4-FFF2-40B4-BE49-F238E27FC236}">
                  <a16:creationId xmlns:a16="http://schemas.microsoft.com/office/drawing/2014/main" id="{67C1DFBA-F11A-1E45-54A7-C1B101A93C98}"/>
                </a:ext>
              </a:extLst>
            </p:cNvPr>
            <p:cNvSpPr/>
            <p:nvPr/>
          </p:nvSpPr>
          <p:spPr>
            <a:xfrm>
              <a:off x="7993805" y="2477170"/>
              <a:ext cx="136032" cy="222144"/>
            </a:xfrm>
            <a:custGeom>
              <a:avLst/>
              <a:gdLst/>
              <a:ahLst/>
              <a:cxnLst/>
              <a:rect l="l" t="t" r="r" b="b"/>
              <a:pathLst>
                <a:path w="4251" h="6942" extrusionOk="0">
                  <a:moveTo>
                    <a:pt x="1834" y="0"/>
                  </a:moveTo>
                  <a:cubicBezTo>
                    <a:pt x="1715" y="0"/>
                    <a:pt x="1632" y="95"/>
                    <a:pt x="1596" y="214"/>
                  </a:cubicBezTo>
                  <a:cubicBezTo>
                    <a:pt x="1453" y="857"/>
                    <a:pt x="1155" y="1512"/>
                    <a:pt x="870" y="2143"/>
                  </a:cubicBezTo>
                  <a:cubicBezTo>
                    <a:pt x="453" y="3084"/>
                    <a:pt x="0" y="4048"/>
                    <a:pt x="60" y="4965"/>
                  </a:cubicBezTo>
                  <a:cubicBezTo>
                    <a:pt x="96" y="5513"/>
                    <a:pt x="346" y="6013"/>
                    <a:pt x="762" y="6406"/>
                  </a:cubicBezTo>
                  <a:cubicBezTo>
                    <a:pt x="1155" y="6751"/>
                    <a:pt x="1644" y="6941"/>
                    <a:pt x="2144" y="6941"/>
                  </a:cubicBezTo>
                  <a:lnTo>
                    <a:pt x="2286" y="6941"/>
                  </a:lnTo>
                  <a:cubicBezTo>
                    <a:pt x="2834" y="6906"/>
                    <a:pt x="3334" y="6656"/>
                    <a:pt x="3703" y="6227"/>
                  </a:cubicBezTo>
                  <a:cubicBezTo>
                    <a:pt x="4072" y="5810"/>
                    <a:pt x="4251" y="5275"/>
                    <a:pt x="4215" y="4703"/>
                  </a:cubicBezTo>
                  <a:cubicBezTo>
                    <a:pt x="4156" y="3798"/>
                    <a:pt x="3608" y="2893"/>
                    <a:pt x="3072" y="2012"/>
                  </a:cubicBezTo>
                  <a:cubicBezTo>
                    <a:pt x="2953" y="1822"/>
                    <a:pt x="2846" y="1643"/>
                    <a:pt x="2727" y="1441"/>
                  </a:cubicBezTo>
                  <a:cubicBezTo>
                    <a:pt x="2696" y="1395"/>
                    <a:pt x="2646" y="1368"/>
                    <a:pt x="2591" y="1368"/>
                  </a:cubicBezTo>
                  <a:cubicBezTo>
                    <a:pt x="2561" y="1368"/>
                    <a:pt x="2530" y="1376"/>
                    <a:pt x="2501" y="1393"/>
                  </a:cubicBezTo>
                  <a:cubicBezTo>
                    <a:pt x="2429" y="1429"/>
                    <a:pt x="2406" y="1536"/>
                    <a:pt x="2441" y="1607"/>
                  </a:cubicBezTo>
                  <a:cubicBezTo>
                    <a:pt x="2560" y="1810"/>
                    <a:pt x="2667" y="2000"/>
                    <a:pt x="2787" y="2191"/>
                  </a:cubicBezTo>
                  <a:cubicBezTo>
                    <a:pt x="3322" y="3072"/>
                    <a:pt x="3822" y="3905"/>
                    <a:pt x="3894" y="4739"/>
                  </a:cubicBezTo>
                  <a:cubicBezTo>
                    <a:pt x="3918" y="5203"/>
                    <a:pt x="3775" y="5656"/>
                    <a:pt x="3453" y="6013"/>
                  </a:cubicBezTo>
                  <a:cubicBezTo>
                    <a:pt x="3144" y="6370"/>
                    <a:pt x="2715" y="6584"/>
                    <a:pt x="2251" y="6608"/>
                  </a:cubicBezTo>
                  <a:cubicBezTo>
                    <a:pt x="2209" y="6611"/>
                    <a:pt x="2168" y="6613"/>
                    <a:pt x="2127" y="6613"/>
                  </a:cubicBezTo>
                  <a:cubicBezTo>
                    <a:pt x="1708" y="6613"/>
                    <a:pt x="1314" y="6449"/>
                    <a:pt x="989" y="6168"/>
                  </a:cubicBezTo>
                  <a:cubicBezTo>
                    <a:pt x="632" y="5858"/>
                    <a:pt x="417" y="5417"/>
                    <a:pt x="393" y="4941"/>
                  </a:cubicBezTo>
                  <a:cubicBezTo>
                    <a:pt x="346" y="4108"/>
                    <a:pt x="751" y="3239"/>
                    <a:pt x="1167" y="2286"/>
                  </a:cubicBezTo>
                  <a:cubicBezTo>
                    <a:pt x="1429" y="1691"/>
                    <a:pt x="1703" y="1095"/>
                    <a:pt x="1870" y="476"/>
                  </a:cubicBezTo>
                  <a:cubicBezTo>
                    <a:pt x="1929" y="631"/>
                    <a:pt x="2001" y="774"/>
                    <a:pt x="2072" y="941"/>
                  </a:cubicBezTo>
                  <a:cubicBezTo>
                    <a:pt x="2106" y="992"/>
                    <a:pt x="2159" y="1031"/>
                    <a:pt x="2222" y="1031"/>
                  </a:cubicBezTo>
                  <a:cubicBezTo>
                    <a:pt x="2246" y="1031"/>
                    <a:pt x="2272" y="1025"/>
                    <a:pt x="2298" y="1012"/>
                  </a:cubicBezTo>
                  <a:cubicBezTo>
                    <a:pt x="2370" y="976"/>
                    <a:pt x="2417" y="881"/>
                    <a:pt x="2370" y="798"/>
                  </a:cubicBezTo>
                  <a:cubicBezTo>
                    <a:pt x="2263" y="572"/>
                    <a:pt x="2179" y="381"/>
                    <a:pt x="2108" y="179"/>
                  </a:cubicBezTo>
                  <a:cubicBezTo>
                    <a:pt x="2060" y="83"/>
                    <a:pt x="1953" y="0"/>
                    <a:pt x="183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00" name="Google Shape;11989;p81">
              <a:extLst>
                <a:ext uri="{FF2B5EF4-FFF2-40B4-BE49-F238E27FC236}">
                  <a16:creationId xmlns:a16="http://schemas.microsoft.com/office/drawing/2014/main" id="{290B1A05-F56A-128B-BAA8-652AAF612729}"/>
                </a:ext>
              </a:extLst>
            </p:cNvPr>
            <p:cNvSpPr/>
            <p:nvPr/>
          </p:nvSpPr>
          <p:spPr>
            <a:xfrm>
              <a:off x="8170573" y="2617042"/>
              <a:ext cx="110528" cy="161888"/>
            </a:xfrm>
            <a:custGeom>
              <a:avLst/>
              <a:gdLst/>
              <a:ahLst/>
              <a:cxnLst/>
              <a:rect l="l" t="t" r="r" b="b"/>
              <a:pathLst>
                <a:path w="3454" h="5059" extrusionOk="0">
                  <a:moveTo>
                    <a:pt x="307" y="1"/>
                  </a:moveTo>
                  <a:cubicBezTo>
                    <a:pt x="276" y="1"/>
                    <a:pt x="245" y="8"/>
                    <a:pt x="215" y="22"/>
                  </a:cubicBezTo>
                  <a:cubicBezTo>
                    <a:pt x="108" y="70"/>
                    <a:pt x="61" y="177"/>
                    <a:pt x="72" y="273"/>
                  </a:cubicBezTo>
                  <a:cubicBezTo>
                    <a:pt x="156" y="773"/>
                    <a:pt x="120" y="1320"/>
                    <a:pt x="84" y="1856"/>
                  </a:cubicBezTo>
                  <a:cubicBezTo>
                    <a:pt x="49" y="2642"/>
                    <a:pt x="1" y="3463"/>
                    <a:pt x="299" y="4106"/>
                  </a:cubicBezTo>
                  <a:cubicBezTo>
                    <a:pt x="477" y="4499"/>
                    <a:pt x="811" y="4797"/>
                    <a:pt x="1204" y="4952"/>
                  </a:cubicBezTo>
                  <a:cubicBezTo>
                    <a:pt x="1394" y="5023"/>
                    <a:pt x="1596" y="5059"/>
                    <a:pt x="1787" y="5059"/>
                  </a:cubicBezTo>
                  <a:cubicBezTo>
                    <a:pt x="2013" y="5059"/>
                    <a:pt x="2251" y="5011"/>
                    <a:pt x="2454" y="4904"/>
                  </a:cubicBezTo>
                  <a:cubicBezTo>
                    <a:pt x="2847" y="4725"/>
                    <a:pt x="3144" y="4404"/>
                    <a:pt x="3287" y="3987"/>
                  </a:cubicBezTo>
                  <a:cubicBezTo>
                    <a:pt x="3454" y="3571"/>
                    <a:pt x="3442" y="3118"/>
                    <a:pt x="3251" y="2737"/>
                  </a:cubicBezTo>
                  <a:cubicBezTo>
                    <a:pt x="2954" y="2094"/>
                    <a:pt x="2299" y="1606"/>
                    <a:pt x="1668" y="1130"/>
                  </a:cubicBezTo>
                  <a:lnTo>
                    <a:pt x="1585" y="1046"/>
                  </a:lnTo>
                  <a:cubicBezTo>
                    <a:pt x="1552" y="1023"/>
                    <a:pt x="1518" y="1013"/>
                    <a:pt x="1485" y="1013"/>
                  </a:cubicBezTo>
                  <a:cubicBezTo>
                    <a:pt x="1434" y="1013"/>
                    <a:pt x="1387" y="1039"/>
                    <a:pt x="1358" y="1082"/>
                  </a:cubicBezTo>
                  <a:cubicBezTo>
                    <a:pt x="1299" y="1154"/>
                    <a:pt x="1311" y="1261"/>
                    <a:pt x="1382" y="1308"/>
                  </a:cubicBezTo>
                  <a:lnTo>
                    <a:pt x="1477" y="1380"/>
                  </a:lnTo>
                  <a:cubicBezTo>
                    <a:pt x="2096" y="1856"/>
                    <a:pt x="2680" y="2297"/>
                    <a:pt x="2954" y="2868"/>
                  </a:cubicBezTo>
                  <a:cubicBezTo>
                    <a:pt x="3097" y="3178"/>
                    <a:pt x="3109" y="3535"/>
                    <a:pt x="2989" y="3868"/>
                  </a:cubicBezTo>
                  <a:cubicBezTo>
                    <a:pt x="2870" y="4190"/>
                    <a:pt x="2632" y="4463"/>
                    <a:pt x="2323" y="4606"/>
                  </a:cubicBezTo>
                  <a:cubicBezTo>
                    <a:pt x="2158" y="4689"/>
                    <a:pt x="1979" y="4727"/>
                    <a:pt x="1798" y="4727"/>
                  </a:cubicBezTo>
                  <a:cubicBezTo>
                    <a:pt x="1639" y="4727"/>
                    <a:pt x="1478" y="4698"/>
                    <a:pt x="1323" y="4642"/>
                  </a:cubicBezTo>
                  <a:cubicBezTo>
                    <a:pt x="1001" y="4523"/>
                    <a:pt x="727" y="4261"/>
                    <a:pt x="596" y="3952"/>
                  </a:cubicBezTo>
                  <a:cubicBezTo>
                    <a:pt x="346" y="3392"/>
                    <a:pt x="370" y="2642"/>
                    <a:pt x="418" y="1856"/>
                  </a:cubicBezTo>
                  <a:cubicBezTo>
                    <a:pt x="453" y="1392"/>
                    <a:pt x="465" y="927"/>
                    <a:pt x="430" y="487"/>
                  </a:cubicBezTo>
                  <a:lnTo>
                    <a:pt x="430" y="487"/>
                  </a:lnTo>
                  <a:cubicBezTo>
                    <a:pt x="537" y="594"/>
                    <a:pt x="656" y="689"/>
                    <a:pt x="787" y="808"/>
                  </a:cubicBezTo>
                  <a:cubicBezTo>
                    <a:pt x="824" y="835"/>
                    <a:pt x="862" y="847"/>
                    <a:pt x="897" y="847"/>
                  </a:cubicBezTo>
                  <a:cubicBezTo>
                    <a:pt x="940" y="847"/>
                    <a:pt x="980" y="829"/>
                    <a:pt x="1013" y="796"/>
                  </a:cubicBezTo>
                  <a:cubicBezTo>
                    <a:pt x="1073" y="725"/>
                    <a:pt x="1061" y="630"/>
                    <a:pt x="1001" y="570"/>
                  </a:cubicBezTo>
                  <a:cubicBezTo>
                    <a:pt x="787" y="392"/>
                    <a:pt x="632" y="225"/>
                    <a:pt x="489" y="82"/>
                  </a:cubicBezTo>
                  <a:cubicBezTo>
                    <a:pt x="440" y="33"/>
                    <a:pt x="374" y="1"/>
                    <a:pt x="30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301" name="Google Shape;11990;p81">
            <a:extLst>
              <a:ext uri="{FF2B5EF4-FFF2-40B4-BE49-F238E27FC236}">
                <a16:creationId xmlns:a16="http://schemas.microsoft.com/office/drawing/2014/main" id="{6F4451B5-50A2-CD2C-BB7E-3C22A8B653AE}"/>
              </a:ext>
            </a:extLst>
          </p:cNvPr>
          <p:cNvGrpSpPr/>
          <p:nvPr/>
        </p:nvGrpSpPr>
        <p:grpSpPr>
          <a:xfrm>
            <a:off x="2053644" y="4760496"/>
            <a:ext cx="617280" cy="706624"/>
            <a:chOff x="878637" y="1965010"/>
            <a:chExt cx="308640" cy="353312"/>
          </a:xfrm>
          <a:solidFill>
            <a:srgbClr val="00B050"/>
          </a:solidFill>
        </p:grpSpPr>
        <p:sp>
          <p:nvSpPr>
            <p:cNvPr id="302" name="Google Shape;11991;p81">
              <a:extLst>
                <a:ext uri="{FF2B5EF4-FFF2-40B4-BE49-F238E27FC236}">
                  <a16:creationId xmlns:a16="http://schemas.microsoft.com/office/drawing/2014/main" id="{EC650621-6E50-E77C-9A07-92D145F8FE35}"/>
                </a:ext>
              </a:extLst>
            </p:cNvPr>
            <p:cNvSpPr/>
            <p:nvPr/>
          </p:nvSpPr>
          <p:spPr>
            <a:xfrm>
              <a:off x="878637" y="1965010"/>
              <a:ext cx="308640" cy="353312"/>
            </a:xfrm>
            <a:custGeom>
              <a:avLst/>
              <a:gdLst/>
              <a:ahLst/>
              <a:cxnLst/>
              <a:rect l="l" t="t" r="r" b="b"/>
              <a:pathLst>
                <a:path w="9645" h="11041" extrusionOk="0">
                  <a:moveTo>
                    <a:pt x="1167" y="1122"/>
                  </a:moveTo>
                  <a:cubicBezTo>
                    <a:pt x="1905" y="1777"/>
                    <a:pt x="2893" y="2837"/>
                    <a:pt x="3632" y="4361"/>
                  </a:cubicBezTo>
                  <a:cubicBezTo>
                    <a:pt x="3477" y="4420"/>
                    <a:pt x="3322" y="4492"/>
                    <a:pt x="3191" y="4563"/>
                  </a:cubicBezTo>
                  <a:cubicBezTo>
                    <a:pt x="2882" y="3861"/>
                    <a:pt x="2203" y="2492"/>
                    <a:pt x="1167" y="1122"/>
                  </a:cubicBezTo>
                  <a:close/>
                  <a:moveTo>
                    <a:pt x="334" y="610"/>
                  </a:moveTo>
                  <a:lnTo>
                    <a:pt x="334" y="610"/>
                  </a:lnTo>
                  <a:cubicBezTo>
                    <a:pt x="1691" y="2182"/>
                    <a:pt x="2548" y="3956"/>
                    <a:pt x="2905" y="4730"/>
                  </a:cubicBezTo>
                  <a:cubicBezTo>
                    <a:pt x="2643" y="4920"/>
                    <a:pt x="2405" y="5159"/>
                    <a:pt x="2239" y="5444"/>
                  </a:cubicBezTo>
                  <a:cubicBezTo>
                    <a:pt x="1274" y="4563"/>
                    <a:pt x="798" y="3230"/>
                    <a:pt x="572" y="2241"/>
                  </a:cubicBezTo>
                  <a:cubicBezTo>
                    <a:pt x="417" y="1587"/>
                    <a:pt x="357" y="991"/>
                    <a:pt x="334" y="610"/>
                  </a:cubicBezTo>
                  <a:close/>
                  <a:moveTo>
                    <a:pt x="9311" y="587"/>
                  </a:moveTo>
                  <a:lnTo>
                    <a:pt x="9311" y="587"/>
                  </a:lnTo>
                  <a:cubicBezTo>
                    <a:pt x="9263" y="979"/>
                    <a:pt x="9204" y="1563"/>
                    <a:pt x="9049" y="2218"/>
                  </a:cubicBezTo>
                  <a:cubicBezTo>
                    <a:pt x="8835" y="3206"/>
                    <a:pt x="8358" y="4551"/>
                    <a:pt x="7382" y="5444"/>
                  </a:cubicBezTo>
                  <a:cubicBezTo>
                    <a:pt x="7204" y="5170"/>
                    <a:pt x="6989" y="4932"/>
                    <a:pt x="6715" y="4730"/>
                  </a:cubicBezTo>
                  <a:cubicBezTo>
                    <a:pt x="6775" y="4611"/>
                    <a:pt x="6823" y="4492"/>
                    <a:pt x="6882" y="4349"/>
                  </a:cubicBezTo>
                  <a:cubicBezTo>
                    <a:pt x="6930" y="4277"/>
                    <a:pt x="6882" y="4182"/>
                    <a:pt x="6811" y="4146"/>
                  </a:cubicBezTo>
                  <a:cubicBezTo>
                    <a:pt x="6787" y="4133"/>
                    <a:pt x="6763" y="4127"/>
                    <a:pt x="6740" y="4127"/>
                  </a:cubicBezTo>
                  <a:cubicBezTo>
                    <a:pt x="6679" y="4127"/>
                    <a:pt x="6622" y="4166"/>
                    <a:pt x="6596" y="4218"/>
                  </a:cubicBezTo>
                  <a:cubicBezTo>
                    <a:pt x="6537" y="4325"/>
                    <a:pt x="6489" y="4444"/>
                    <a:pt x="6453" y="4551"/>
                  </a:cubicBezTo>
                  <a:cubicBezTo>
                    <a:pt x="6299" y="4480"/>
                    <a:pt x="6156" y="4397"/>
                    <a:pt x="6001" y="4337"/>
                  </a:cubicBezTo>
                  <a:cubicBezTo>
                    <a:pt x="6703" y="2908"/>
                    <a:pt x="7620" y="1896"/>
                    <a:pt x="8263" y="1289"/>
                  </a:cubicBezTo>
                  <a:cubicBezTo>
                    <a:pt x="8335" y="1218"/>
                    <a:pt x="8418" y="1158"/>
                    <a:pt x="8478" y="1098"/>
                  </a:cubicBezTo>
                  <a:lnTo>
                    <a:pt x="8478" y="1098"/>
                  </a:lnTo>
                  <a:cubicBezTo>
                    <a:pt x="7787" y="2003"/>
                    <a:pt x="7263" y="2896"/>
                    <a:pt x="6906" y="3587"/>
                  </a:cubicBezTo>
                  <a:cubicBezTo>
                    <a:pt x="6858" y="3658"/>
                    <a:pt x="6894" y="3754"/>
                    <a:pt x="6989" y="3801"/>
                  </a:cubicBezTo>
                  <a:cubicBezTo>
                    <a:pt x="7013" y="3825"/>
                    <a:pt x="7025" y="3825"/>
                    <a:pt x="7061" y="3825"/>
                  </a:cubicBezTo>
                  <a:cubicBezTo>
                    <a:pt x="7120" y="3825"/>
                    <a:pt x="7180" y="3789"/>
                    <a:pt x="7204" y="3730"/>
                  </a:cubicBezTo>
                  <a:cubicBezTo>
                    <a:pt x="7644" y="2896"/>
                    <a:pt x="8347" y="1706"/>
                    <a:pt x="9311" y="587"/>
                  </a:cubicBezTo>
                  <a:close/>
                  <a:moveTo>
                    <a:pt x="4810" y="8945"/>
                  </a:moveTo>
                  <a:cubicBezTo>
                    <a:pt x="5156" y="8945"/>
                    <a:pt x="5441" y="9135"/>
                    <a:pt x="5441" y="9361"/>
                  </a:cubicBezTo>
                  <a:cubicBezTo>
                    <a:pt x="5441" y="9540"/>
                    <a:pt x="5227" y="9671"/>
                    <a:pt x="4965" y="9790"/>
                  </a:cubicBezTo>
                  <a:lnTo>
                    <a:pt x="4941" y="9790"/>
                  </a:lnTo>
                  <a:cubicBezTo>
                    <a:pt x="4897" y="9821"/>
                    <a:pt x="4847" y="9836"/>
                    <a:pt x="4796" y="9836"/>
                  </a:cubicBezTo>
                  <a:cubicBezTo>
                    <a:pt x="4752" y="9836"/>
                    <a:pt x="4707" y="9824"/>
                    <a:pt x="4668" y="9802"/>
                  </a:cubicBezTo>
                  <a:cubicBezTo>
                    <a:pt x="4394" y="9671"/>
                    <a:pt x="4191" y="9552"/>
                    <a:pt x="4191" y="9361"/>
                  </a:cubicBezTo>
                  <a:cubicBezTo>
                    <a:pt x="4191" y="9135"/>
                    <a:pt x="4465" y="8945"/>
                    <a:pt x="4810" y="8945"/>
                  </a:cubicBezTo>
                  <a:close/>
                  <a:moveTo>
                    <a:pt x="4775" y="4480"/>
                  </a:moveTo>
                  <a:cubicBezTo>
                    <a:pt x="6227" y="4480"/>
                    <a:pt x="7382" y="5420"/>
                    <a:pt x="7382" y="6599"/>
                  </a:cubicBezTo>
                  <a:lnTo>
                    <a:pt x="7382" y="6659"/>
                  </a:lnTo>
                  <a:cubicBezTo>
                    <a:pt x="7406" y="7040"/>
                    <a:pt x="7501" y="7421"/>
                    <a:pt x="7716" y="7790"/>
                  </a:cubicBezTo>
                  <a:cubicBezTo>
                    <a:pt x="7858" y="8052"/>
                    <a:pt x="7918" y="8302"/>
                    <a:pt x="7918" y="8564"/>
                  </a:cubicBezTo>
                  <a:cubicBezTo>
                    <a:pt x="7918" y="9516"/>
                    <a:pt x="7013" y="10326"/>
                    <a:pt x="5751" y="10600"/>
                  </a:cubicBezTo>
                  <a:cubicBezTo>
                    <a:pt x="5918" y="10528"/>
                    <a:pt x="6049" y="10409"/>
                    <a:pt x="6132" y="10266"/>
                  </a:cubicBezTo>
                  <a:cubicBezTo>
                    <a:pt x="6180" y="10183"/>
                    <a:pt x="6168" y="10088"/>
                    <a:pt x="6096" y="10040"/>
                  </a:cubicBezTo>
                  <a:cubicBezTo>
                    <a:pt x="6064" y="10022"/>
                    <a:pt x="6030" y="10012"/>
                    <a:pt x="5998" y="10012"/>
                  </a:cubicBezTo>
                  <a:cubicBezTo>
                    <a:pt x="5947" y="10012"/>
                    <a:pt x="5899" y="10036"/>
                    <a:pt x="5870" y="10088"/>
                  </a:cubicBezTo>
                  <a:cubicBezTo>
                    <a:pt x="5763" y="10254"/>
                    <a:pt x="5572" y="10350"/>
                    <a:pt x="5370" y="10350"/>
                  </a:cubicBezTo>
                  <a:cubicBezTo>
                    <a:pt x="5227" y="10350"/>
                    <a:pt x="5072" y="10290"/>
                    <a:pt x="4953" y="10171"/>
                  </a:cubicBezTo>
                  <a:lnTo>
                    <a:pt x="4929" y="10147"/>
                  </a:lnTo>
                  <a:cubicBezTo>
                    <a:pt x="4977" y="10135"/>
                    <a:pt x="5037" y="10111"/>
                    <a:pt x="5072" y="10088"/>
                  </a:cubicBezTo>
                  <a:lnTo>
                    <a:pt x="5096" y="10088"/>
                  </a:lnTo>
                  <a:cubicBezTo>
                    <a:pt x="5346" y="9957"/>
                    <a:pt x="5751" y="9754"/>
                    <a:pt x="5751" y="9361"/>
                  </a:cubicBezTo>
                  <a:cubicBezTo>
                    <a:pt x="5751" y="8957"/>
                    <a:pt x="5310" y="8623"/>
                    <a:pt x="4798" y="8623"/>
                  </a:cubicBezTo>
                  <a:cubicBezTo>
                    <a:pt x="4275" y="8623"/>
                    <a:pt x="3846" y="8957"/>
                    <a:pt x="3846" y="9361"/>
                  </a:cubicBezTo>
                  <a:cubicBezTo>
                    <a:pt x="3846" y="9754"/>
                    <a:pt x="4227" y="9957"/>
                    <a:pt x="4501" y="10088"/>
                  </a:cubicBezTo>
                  <a:lnTo>
                    <a:pt x="4513" y="10088"/>
                  </a:lnTo>
                  <a:cubicBezTo>
                    <a:pt x="4560" y="10111"/>
                    <a:pt x="4620" y="10135"/>
                    <a:pt x="4656" y="10147"/>
                  </a:cubicBezTo>
                  <a:lnTo>
                    <a:pt x="4632" y="10171"/>
                  </a:lnTo>
                  <a:cubicBezTo>
                    <a:pt x="4513" y="10290"/>
                    <a:pt x="4382" y="10350"/>
                    <a:pt x="4215" y="10350"/>
                  </a:cubicBezTo>
                  <a:cubicBezTo>
                    <a:pt x="4025" y="10350"/>
                    <a:pt x="3846" y="10254"/>
                    <a:pt x="3727" y="10088"/>
                  </a:cubicBezTo>
                  <a:cubicBezTo>
                    <a:pt x="3698" y="10036"/>
                    <a:pt x="3646" y="10012"/>
                    <a:pt x="3594" y="10012"/>
                  </a:cubicBezTo>
                  <a:cubicBezTo>
                    <a:pt x="3561" y="10012"/>
                    <a:pt x="3528" y="10022"/>
                    <a:pt x="3501" y="10040"/>
                  </a:cubicBezTo>
                  <a:cubicBezTo>
                    <a:pt x="3429" y="10088"/>
                    <a:pt x="3405" y="10183"/>
                    <a:pt x="3453" y="10266"/>
                  </a:cubicBezTo>
                  <a:cubicBezTo>
                    <a:pt x="3560" y="10409"/>
                    <a:pt x="3691" y="10528"/>
                    <a:pt x="3846" y="10600"/>
                  </a:cubicBezTo>
                  <a:cubicBezTo>
                    <a:pt x="2596" y="10326"/>
                    <a:pt x="1667" y="9516"/>
                    <a:pt x="1667" y="8564"/>
                  </a:cubicBezTo>
                  <a:cubicBezTo>
                    <a:pt x="1667" y="8302"/>
                    <a:pt x="1739" y="8052"/>
                    <a:pt x="1881" y="7790"/>
                  </a:cubicBezTo>
                  <a:cubicBezTo>
                    <a:pt x="2096" y="7421"/>
                    <a:pt x="2191" y="7028"/>
                    <a:pt x="2179" y="6659"/>
                  </a:cubicBezTo>
                  <a:lnTo>
                    <a:pt x="2179" y="6599"/>
                  </a:lnTo>
                  <a:cubicBezTo>
                    <a:pt x="2179" y="5432"/>
                    <a:pt x="3334" y="4480"/>
                    <a:pt x="4775" y="4480"/>
                  </a:cubicBezTo>
                  <a:close/>
                  <a:moveTo>
                    <a:pt x="4810" y="10445"/>
                  </a:moveTo>
                  <a:cubicBezTo>
                    <a:pt x="4941" y="10564"/>
                    <a:pt x="5120" y="10635"/>
                    <a:pt x="5299" y="10671"/>
                  </a:cubicBezTo>
                  <a:cubicBezTo>
                    <a:pt x="5144" y="10683"/>
                    <a:pt x="4977" y="10695"/>
                    <a:pt x="4810" y="10695"/>
                  </a:cubicBezTo>
                  <a:cubicBezTo>
                    <a:pt x="4644" y="10695"/>
                    <a:pt x="4489" y="10683"/>
                    <a:pt x="4322" y="10671"/>
                  </a:cubicBezTo>
                  <a:cubicBezTo>
                    <a:pt x="4501" y="10647"/>
                    <a:pt x="4679" y="10576"/>
                    <a:pt x="4810" y="10445"/>
                  </a:cubicBezTo>
                  <a:close/>
                  <a:moveTo>
                    <a:pt x="165" y="0"/>
                  </a:moveTo>
                  <a:cubicBezTo>
                    <a:pt x="140" y="0"/>
                    <a:pt x="113" y="9"/>
                    <a:pt x="84" y="27"/>
                  </a:cubicBezTo>
                  <a:cubicBezTo>
                    <a:pt x="36" y="51"/>
                    <a:pt x="0" y="110"/>
                    <a:pt x="0" y="158"/>
                  </a:cubicBezTo>
                  <a:cubicBezTo>
                    <a:pt x="0" y="206"/>
                    <a:pt x="0" y="1146"/>
                    <a:pt x="274" y="2301"/>
                  </a:cubicBezTo>
                  <a:cubicBezTo>
                    <a:pt x="441" y="2992"/>
                    <a:pt x="643" y="3611"/>
                    <a:pt x="917" y="4158"/>
                  </a:cubicBezTo>
                  <a:cubicBezTo>
                    <a:pt x="1227" y="4801"/>
                    <a:pt x="1631" y="5337"/>
                    <a:pt x="2084" y="5742"/>
                  </a:cubicBezTo>
                  <a:cubicBezTo>
                    <a:pt x="1965" y="6004"/>
                    <a:pt x="1905" y="6290"/>
                    <a:pt x="1905" y="6599"/>
                  </a:cubicBezTo>
                  <a:lnTo>
                    <a:pt x="1905" y="6683"/>
                  </a:lnTo>
                  <a:cubicBezTo>
                    <a:pt x="1929" y="6992"/>
                    <a:pt x="1834" y="7314"/>
                    <a:pt x="1643" y="7647"/>
                  </a:cubicBezTo>
                  <a:cubicBezTo>
                    <a:pt x="1477" y="7945"/>
                    <a:pt x="1393" y="8254"/>
                    <a:pt x="1393" y="8588"/>
                  </a:cubicBezTo>
                  <a:cubicBezTo>
                    <a:pt x="1393" y="9254"/>
                    <a:pt x="1762" y="9873"/>
                    <a:pt x="2417" y="10338"/>
                  </a:cubicBezTo>
                  <a:cubicBezTo>
                    <a:pt x="3060" y="10790"/>
                    <a:pt x="3917" y="11040"/>
                    <a:pt x="4822" y="11040"/>
                  </a:cubicBezTo>
                  <a:cubicBezTo>
                    <a:pt x="5739" y="11040"/>
                    <a:pt x="6596" y="10790"/>
                    <a:pt x="7239" y="10338"/>
                  </a:cubicBezTo>
                  <a:cubicBezTo>
                    <a:pt x="7906" y="9873"/>
                    <a:pt x="8263" y="9254"/>
                    <a:pt x="8263" y="8588"/>
                  </a:cubicBezTo>
                  <a:cubicBezTo>
                    <a:pt x="8263" y="8254"/>
                    <a:pt x="8180" y="7945"/>
                    <a:pt x="8013" y="7647"/>
                  </a:cubicBezTo>
                  <a:cubicBezTo>
                    <a:pt x="7835" y="7314"/>
                    <a:pt x="7739" y="7004"/>
                    <a:pt x="7739" y="6683"/>
                  </a:cubicBezTo>
                  <a:lnTo>
                    <a:pt x="7739" y="6599"/>
                  </a:lnTo>
                  <a:cubicBezTo>
                    <a:pt x="7739" y="6302"/>
                    <a:pt x="7680" y="6004"/>
                    <a:pt x="7561" y="5742"/>
                  </a:cubicBezTo>
                  <a:cubicBezTo>
                    <a:pt x="8025" y="5325"/>
                    <a:pt x="8430" y="4789"/>
                    <a:pt x="8751" y="4135"/>
                  </a:cubicBezTo>
                  <a:cubicBezTo>
                    <a:pt x="9025" y="3599"/>
                    <a:pt x="9228" y="2968"/>
                    <a:pt x="9382" y="2289"/>
                  </a:cubicBezTo>
                  <a:cubicBezTo>
                    <a:pt x="9644" y="1122"/>
                    <a:pt x="9644" y="206"/>
                    <a:pt x="9644" y="158"/>
                  </a:cubicBezTo>
                  <a:cubicBezTo>
                    <a:pt x="9632" y="98"/>
                    <a:pt x="9609" y="51"/>
                    <a:pt x="9549" y="27"/>
                  </a:cubicBezTo>
                  <a:cubicBezTo>
                    <a:pt x="9525" y="9"/>
                    <a:pt x="9498" y="0"/>
                    <a:pt x="9470" y="0"/>
                  </a:cubicBezTo>
                  <a:cubicBezTo>
                    <a:pt x="9442" y="0"/>
                    <a:pt x="9412" y="9"/>
                    <a:pt x="9382" y="27"/>
                  </a:cubicBezTo>
                  <a:cubicBezTo>
                    <a:pt x="9347" y="39"/>
                    <a:pt x="8787" y="372"/>
                    <a:pt x="8037" y="1063"/>
                  </a:cubicBezTo>
                  <a:cubicBezTo>
                    <a:pt x="7358" y="1694"/>
                    <a:pt x="6406" y="2765"/>
                    <a:pt x="5680" y="4254"/>
                  </a:cubicBezTo>
                  <a:cubicBezTo>
                    <a:pt x="5406" y="4182"/>
                    <a:pt x="5108" y="4146"/>
                    <a:pt x="4810" y="4146"/>
                  </a:cubicBezTo>
                  <a:cubicBezTo>
                    <a:pt x="4513" y="4146"/>
                    <a:pt x="4215" y="4194"/>
                    <a:pt x="3953" y="4254"/>
                  </a:cubicBezTo>
                  <a:cubicBezTo>
                    <a:pt x="3215" y="2765"/>
                    <a:pt x="2262" y="1706"/>
                    <a:pt x="1596" y="1063"/>
                  </a:cubicBezTo>
                  <a:cubicBezTo>
                    <a:pt x="834" y="372"/>
                    <a:pt x="274" y="27"/>
                    <a:pt x="238" y="27"/>
                  </a:cubicBezTo>
                  <a:cubicBezTo>
                    <a:pt x="215" y="9"/>
                    <a:pt x="191" y="0"/>
                    <a:pt x="1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03" name="Google Shape;11992;p81">
              <a:extLst>
                <a:ext uri="{FF2B5EF4-FFF2-40B4-BE49-F238E27FC236}">
                  <a16:creationId xmlns:a16="http://schemas.microsoft.com/office/drawing/2014/main" id="{DAE33023-C61D-6CD6-56EC-619C4B1BF125}"/>
                </a:ext>
              </a:extLst>
            </p:cNvPr>
            <p:cNvSpPr/>
            <p:nvPr/>
          </p:nvSpPr>
          <p:spPr>
            <a:xfrm>
              <a:off x="960557" y="2185682"/>
              <a:ext cx="43840" cy="49568"/>
            </a:xfrm>
            <a:custGeom>
              <a:avLst/>
              <a:gdLst/>
              <a:ahLst/>
              <a:cxnLst/>
              <a:rect l="l" t="t" r="r" b="b"/>
              <a:pathLst>
                <a:path w="1370" h="1549" extrusionOk="0">
                  <a:moveTo>
                    <a:pt x="691" y="1"/>
                  </a:moveTo>
                  <a:cubicBezTo>
                    <a:pt x="322" y="1"/>
                    <a:pt x="0" y="298"/>
                    <a:pt x="0" y="691"/>
                  </a:cubicBezTo>
                  <a:lnTo>
                    <a:pt x="0" y="870"/>
                  </a:lnTo>
                  <a:cubicBezTo>
                    <a:pt x="0" y="1239"/>
                    <a:pt x="298" y="1549"/>
                    <a:pt x="691" y="1549"/>
                  </a:cubicBezTo>
                  <a:cubicBezTo>
                    <a:pt x="1060" y="1549"/>
                    <a:pt x="1369" y="1251"/>
                    <a:pt x="1369" y="870"/>
                  </a:cubicBezTo>
                  <a:lnTo>
                    <a:pt x="1369" y="691"/>
                  </a:lnTo>
                  <a:cubicBezTo>
                    <a:pt x="1369" y="596"/>
                    <a:pt x="1298" y="525"/>
                    <a:pt x="1215" y="525"/>
                  </a:cubicBezTo>
                  <a:cubicBezTo>
                    <a:pt x="1119" y="525"/>
                    <a:pt x="1048" y="596"/>
                    <a:pt x="1048" y="691"/>
                  </a:cubicBezTo>
                  <a:lnTo>
                    <a:pt x="1048" y="870"/>
                  </a:lnTo>
                  <a:cubicBezTo>
                    <a:pt x="1048" y="1060"/>
                    <a:pt x="881" y="1227"/>
                    <a:pt x="691" y="1227"/>
                  </a:cubicBezTo>
                  <a:cubicBezTo>
                    <a:pt x="500" y="1227"/>
                    <a:pt x="333" y="1060"/>
                    <a:pt x="333" y="870"/>
                  </a:cubicBezTo>
                  <a:lnTo>
                    <a:pt x="333" y="691"/>
                  </a:lnTo>
                  <a:cubicBezTo>
                    <a:pt x="333" y="501"/>
                    <a:pt x="500" y="334"/>
                    <a:pt x="691" y="334"/>
                  </a:cubicBezTo>
                  <a:cubicBezTo>
                    <a:pt x="774" y="334"/>
                    <a:pt x="857" y="263"/>
                    <a:pt x="857" y="168"/>
                  </a:cubicBezTo>
                  <a:cubicBezTo>
                    <a:pt x="857" y="84"/>
                    <a:pt x="774" y="1"/>
                    <a:pt x="69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04" name="Google Shape;11993;p81">
              <a:extLst>
                <a:ext uri="{FF2B5EF4-FFF2-40B4-BE49-F238E27FC236}">
                  <a16:creationId xmlns:a16="http://schemas.microsoft.com/office/drawing/2014/main" id="{748D3826-CE78-D6E8-E6D1-990DE41B9768}"/>
                </a:ext>
              </a:extLst>
            </p:cNvPr>
            <p:cNvSpPr/>
            <p:nvPr/>
          </p:nvSpPr>
          <p:spPr>
            <a:xfrm>
              <a:off x="1060365" y="2185682"/>
              <a:ext cx="43840" cy="49568"/>
            </a:xfrm>
            <a:custGeom>
              <a:avLst/>
              <a:gdLst/>
              <a:ahLst/>
              <a:cxnLst/>
              <a:rect l="l" t="t" r="r" b="b"/>
              <a:pathLst>
                <a:path w="1370" h="1549" extrusionOk="0">
                  <a:moveTo>
                    <a:pt x="679" y="1"/>
                  </a:moveTo>
                  <a:cubicBezTo>
                    <a:pt x="310" y="1"/>
                    <a:pt x="1" y="298"/>
                    <a:pt x="1" y="691"/>
                  </a:cubicBezTo>
                  <a:lnTo>
                    <a:pt x="1" y="870"/>
                  </a:lnTo>
                  <a:cubicBezTo>
                    <a:pt x="1" y="1239"/>
                    <a:pt x="298" y="1549"/>
                    <a:pt x="679" y="1549"/>
                  </a:cubicBezTo>
                  <a:cubicBezTo>
                    <a:pt x="1048" y="1549"/>
                    <a:pt x="1370" y="1251"/>
                    <a:pt x="1370" y="870"/>
                  </a:cubicBezTo>
                  <a:lnTo>
                    <a:pt x="1370" y="691"/>
                  </a:lnTo>
                  <a:cubicBezTo>
                    <a:pt x="1370" y="596"/>
                    <a:pt x="1286" y="525"/>
                    <a:pt x="1203" y="525"/>
                  </a:cubicBezTo>
                  <a:cubicBezTo>
                    <a:pt x="1108" y="525"/>
                    <a:pt x="1036" y="596"/>
                    <a:pt x="1036" y="691"/>
                  </a:cubicBezTo>
                  <a:lnTo>
                    <a:pt x="1036" y="870"/>
                  </a:lnTo>
                  <a:cubicBezTo>
                    <a:pt x="1036" y="1060"/>
                    <a:pt x="870" y="1227"/>
                    <a:pt x="679" y="1227"/>
                  </a:cubicBezTo>
                  <a:cubicBezTo>
                    <a:pt x="489" y="1227"/>
                    <a:pt x="322" y="1060"/>
                    <a:pt x="322" y="870"/>
                  </a:cubicBezTo>
                  <a:lnTo>
                    <a:pt x="322" y="691"/>
                  </a:lnTo>
                  <a:cubicBezTo>
                    <a:pt x="322" y="501"/>
                    <a:pt x="489" y="334"/>
                    <a:pt x="679" y="334"/>
                  </a:cubicBezTo>
                  <a:cubicBezTo>
                    <a:pt x="774" y="334"/>
                    <a:pt x="846" y="263"/>
                    <a:pt x="846" y="168"/>
                  </a:cubicBezTo>
                  <a:cubicBezTo>
                    <a:pt x="846" y="84"/>
                    <a:pt x="774" y="1"/>
                    <a:pt x="67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305" name="Google Shape;11994;p81">
            <a:extLst>
              <a:ext uri="{FF2B5EF4-FFF2-40B4-BE49-F238E27FC236}">
                <a16:creationId xmlns:a16="http://schemas.microsoft.com/office/drawing/2014/main" id="{72EECE59-23C5-96CA-2A0D-F061CE904D86}"/>
              </a:ext>
            </a:extLst>
          </p:cNvPr>
          <p:cNvGrpSpPr/>
          <p:nvPr/>
        </p:nvGrpSpPr>
        <p:grpSpPr>
          <a:xfrm>
            <a:off x="14088652" y="4759920"/>
            <a:ext cx="696512" cy="704896"/>
            <a:chOff x="6896141" y="1964722"/>
            <a:chExt cx="348256" cy="352448"/>
          </a:xfrm>
          <a:solidFill>
            <a:srgbClr val="00B050"/>
          </a:solidFill>
        </p:grpSpPr>
        <p:sp>
          <p:nvSpPr>
            <p:cNvPr id="306" name="Google Shape;11995;p81">
              <a:extLst>
                <a:ext uri="{FF2B5EF4-FFF2-40B4-BE49-F238E27FC236}">
                  <a16:creationId xmlns:a16="http://schemas.microsoft.com/office/drawing/2014/main" id="{503AE609-02F1-00D3-B113-FC7EE69D732E}"/>
                </a:ext>
              </a:extLst>
            </p:cNvPr>
            <p:cNvSpPr/>
            <p:nvPr/>
          </p:nvSpPr>
          <p:spPr>
            <a:xfrm>
              <a:off x="6896141" y="1964722"/>
              <a:ext cx="348256" cy="352448"/>
            </a:xfrm>
            <a:custGeom>
              <a:avLst/>
              <a:gdLst/>
              <a:ahLst/>
              <a:cxnLst/>
              <a:rect l="l" t="t" r="r" b="b"/>
              <a:pathLst>
                <a:path w="10883" h="11014" extrusionOk="0">
                  <a:moveTo>
                    <a:pt x="1406" y="1417"/>
                  </a:moveTo>
                  <a:cubicBezTo>
                    <a:pt x="1406" y="1596"/>
                    <a:pt x="1441" y="1762"/>
                    <a:pt x="1525" y="1905"/>
                  </a:cubicBezTo>
                  <a:lnTo>
                    <a:pt x="465" y="1905"/>
                  </a:lnTo>
                  <a:cubicBezTo>
                    <a:pt x="393" y="1905"/>
                    <a:pt x="334" y="1846"/>
                    <a:pt x="334" y="1774"/>
                  </a:cubicBezTo>
                  <a:cubicBezTo>
                    <a:pt x="334" y="1715"/>
                    <a:pt x="370" y="1667"/>
                    <a:pt x="429" y="1655"/>
                  </a:cubicBezTo>
                  <a:lnTo>
                    <a:pt x="1406" y="1417"/>
                  </a:lnTo>
                  <a:close/>
                  <a:moveTo>
                    <a:pt x="2751" y="334"/>
                  </a:moveTo>
                  <a:cubicBezTo>
                    <a:pt x="3334" y="334"/>
                    <a:pt x="3799" y="810"/>
                    <a:pt x="3799" y="1369"/>
                  </a:cubicBezTo>
                  <a:lnTo>
                    <a:pt x="3799" y="3453"/>
                  </a:lnTo>
                  <a:cubicBezTo>
                    <a:pt x="3287" y="3429"/>
                    <a:pt x="2953" y="3274"/>
                    <a:pt x="2799" y="3203"/>
                  </a:cubicBezTo>
                  <a:cubicBezTo>
                    <a:pt x="2870" y="2965"/>
                    <a:pt x="2918" y="2715"/>
                    <a:pt x="2918" y="2417"/>
                  </a:cubicBezTo>
                  <a:cubicBezTo>
                    <a:pt x="2918" y="2322"/>
                    <a:pt x="2846" y="2250"/>
                    <a:pt x="2751" y="2250"/>
                  </a:cubicBezTo>
                  <a:lnTo>
                    <a:pt x="2596" y="2250"/>
                  </a:lnTo>
                  <a:cubicBezTo>
                    <a:pt x="2120" y="2250"/>
                    <a:pt x="1715" y="1869"/>
                    <a:pt x="1715" y="1369"/>
                  </a:cubicBezTo>
                  <a:cubicBezTo>
                    <a:pt x="1715" y="798"/>
                    <a:pt x="2191" y="334"/>
                    <a:pt x="2751" y="334"/>
                  </a:cubicBezTo>
                  <a:close/>
                  <a:moveTo>
                    <a:pt x="2691" y="3501"/>
                  </a:moveTo>
                  <a:cubicBezTo>
                    <a:pt x="2882" y="3608"/>
                    <a:pt x="3275" y="3751"/>
                    <a:pt x="3811" y="3774"/>
                  </a:cubicBezTo>
                  <a:lnTo>
                    <a:pt x="3811" y="4310"/>
                  </a:lnTo>
                  <a:cubicBezTo>
                    <a:pt x="3811" y="4394"/>
                    <a:pt x="3870" y="4453"/>
                    <a:pt x="3965" y="4465"/>
                  </a:cubicBezTo>
                  <a:cubicBezTo>
                    <a:pt x="5156" y="4548"/>
                    <a:pt x="6251" y="4822"/>
                    <a:pt x="7204" y="5287"/>
                  </a:cubicBezTo>
                  <a:cubicBezTo>
                    <a:pt x="7966" y="5656"/>
                    <a:pt x="8645" y="6168"/>
                    <a:pt x="9216" y="6775"/>
                  </a:cubicBezTo>
                  <a:cubicBezTo>
                    <a:pt x="9930" y="7537"/>
                    <a:pt x="10299" y="8275"/>
                    <a:pt x="10466" y="8620"/>
                  </a:cubicBezTo>
                  <a:cubicBezTo>
                    <a:pt x="6025" y="8608"/>
                    <a:pt x="4203" y="7584"/>
                    <a:pt x="3453" y="6727"/>
                  </a:cubicBezTo>
                  <a:cubicBezTo>
                    <a:pt x="3156" y="6394"/>
                    <a:pt x="3025" y="6060"/>
                    <a:pt x="2965" y="5834"/>
                  </a:cubicBezTo>
                  <a:lnTo>
                    <a:pt x="2965" y="5834"/>
                  </a:lnTo>
                  <a:cubicBezTo>
                    <a:pt x="4061" y="6989"/>
                    <a:pt x="5549" y="7251"/>
                    <a:pt x="6716" y="7251"/>
                  </a:cubicBezTo>
                  <a:cubicBezTo>
                    <a:pt x="7037" y="7251"/>
                    <a:pt x="7359" y="7239"/>
                    <a:pt x="7609" y="7203"/>
                  </a:cubicBezTo>
                  <a:cubicBezTo>
                    <a:pt x="7692" y="7192"/>
                    <a:pt x="7752" y="7120"/>
                    <a:pt x="7752" y="7025"/>
                  </a:cubicBezTo>
                  <a:cubicBezTo>
                    <a:pt x="7752" y="6942"/>
                    <a:pt x="7668" y="6882"/>
                    <a:pt x="7573" y="6882"/>
                  </a:cubicBezTo>
                  <a:cubicBezTo>
                    <a:pt x="7327" y="6909"/>
                    <a:pt x="7039" y="6929"/>
                    <a:pt x="6725" y="6929"/>
                  </a:cubicBezTo>
                  <a:cubicBezTo>
                    <a:pt x="5519" y="6929"/>
                    <a:pt x="3933" y="6628"/>
                    <a:pt x="2894" y="5239"/>
                  </a:cubicBezTo>
                  <a:cubicBezTo>
                    <a:pt x="2858" y="5215"/>
                    <a:pt x="2834" y="5179"/>
                    <a:pt x="2787" y="5179"/>
                  </a:cubicBezTo>
                  <a:cubicBezTo>
                    <a:pt x="2779" y="5178"/>
                    <a:pt x="2771" y="5178"/>
                    <a:pt x="2763" y="5178"/>
                  </a:cubicBezTo>
                  <a:cubicBezTo>
                    <a:pt x="2680" y="5178"/>
                    <a:pt x="2619" y="5235"/>
                    <a:pt x="2608" y="5322"/>
                  </a:cubicBezTo>
                  <a:cubicBezTo>
                    <a:pt x="2608" y="5346"/>
                    <a:pt x="2501" y="6108"/>
                    <a:pt x="3203" y="6930"/>
                  </a:cubicBezTo>
                  <a:cubicBezTo>
                    <a:pt x="3703" y="7501"/>
                    <a:pt x="4477" y="7977"/>
                    <a:pt x="5525" y="8311"/>
                  </a:cubicBezTo>
                  <a:cubicBezTo>
                    <a:pt x="6716" y="8692"/>
                    <a:pt x="8228" y="8906"/>
                    <a:pt x="10049" y="8954"/>
                  </a:cubicBezTo>
                  <a:cubicBezTo>
                    <a:pt x="10097" y="9097"/>
                    <a:pt x="10133" y="9228"/>
                    <a:pt x="10157" y="9323"/>
                  </a:cubicBezTo>
                  <a:lnTo>
                    <a:pt x="7418" y="9323"/>
                  </a:lnTo>
                  <a:cubicBezTo>
                    <a:pt x="5299" y="9323"/>
                    <a:pt x="3703" y="8918"/>
                    <a:pt x="2679" y="8144"/>
                  </a:cubicBezTo>
                  <a:cubicBezTo>
                    <a:pt x="1679" y="7382"/>
                    <a:pt x="1536" y="6489"/>
                    <a:pt x="1536" y="6037"/>
                  </a:cubicBezTo>
                  <a:cubicBezTo>
                    <a:pt x="1536" y="5406"/>
                    <a:pt x="1846" y="4929"/>
                    <a:pt x="2179" y="4429"/>
                  </a:cubicBezTo>
                  <a:cubicBezTo>
                    <a:pt x="2370" y="4132"/>
                    <a:pt x="2549" y="3846"/>
                    <a:pt x="2691" y="3501"/>
                  </a:cubicBezTo>
                  <a:close/>
                  <a:moveTo>
                    <a:pt x="4989" y="9442"/>
                  </a:moveTo>
                  <a:cubicBezTo>
                    <a:pt x="5108" y="9466"/>
                    <a:pt x="5227" y="9489"/>
                    <a:pt x="5358" y="9501"/>
                  </a:cubicBezTo>
                  <a:lnTo>
                    <a:pt x="5358" y="10704"/>
                  </a:lnTo>
                  <a:lnTo>
                    <a:pt x="4989" y="10704"/>
                  </a:lnTo>
                  <a:lnTo>
                    <a:pt x="4989" y="9442"/>
                  </a:lnTo>
                  <a:close/>
                  <a:moveTo>
                    <a:pt x="2751" y="0"/>
                  </a:moveTo>
                  <a:cubicBezTo>
                    <a:pt x="2096" y="0"/>
                    <a:pt x="1560" y="465"/>
                    <a:pt x="1417" y="1060"/>
                  </a:cubicBezTo>
                  <a:lnTo>
                    <a:pt x="346" y="1334"/>
                  </a:lnTo>
                  <a:cubicBezTo>
                    <a:pt x="132" y="1369"/>
                    <a:pt x="1" y="1572"/>
                    <a:pt x="1" y="1762"/>
                  </a:cubicBezTo>
                  <a:cubicBezTo>
                    <a:pt x="1" y="2012"/>
                    <a:pt x="215" y="2203"/>
                    <a:pt x="453" y="2203"/>
                  </a:cubicBezTo>
                  <a:lnTo>
                    <a:pt x="1727" y="2203"/>
                  </a:lnTo>
                  <a:cubicBezTo>
                    <a:pt x="1953" y="2417"/>
                    <a:pt x="2239" y="2548"/>
                    <a:pt x="2560" y="2548"/>
                  </a:cubicBezTo>
                  <a:cubicBezTo>
                    <a:pt x="2513" y="3215"/>
                    <a:pt x="2191" y="3727"/>
                    <a:pt x="1882" y="4227"/>
                  </a:cubicBezTo>
                  <a:cubicBezTo>
                    <a:pt x="1536" y="4751"/>
                    <a:pt x="1191" y="5298"/>
                    <a:pt x="1191" y="6013"/>
                  </a:cubicBezTo>
                  <a:cubicBezTo>
                    <a:pt x="1191" y="6418"/>
                    <a:pt x="1298" y="6834"/>
                    <a:pt x="1477" y="7203"/>
                  </a:cubicBezTo>
                  <a:cubicBezTo>
                    <a:pt x="1703" y="7656"/>
                    <a:pt x="2025" y="8061"/>
                    <a:pt x="2477" y="8382"/>
                  </a:cubicBezTo>
                  <a:cubicBezTo>
                    <a:pt x="3037" y="8811"/>
                    <a:pt x="3763" y="9144"/>
                    <a:pt x="4644" y="9347"/>
                  </a:cubicBezTo>
                  <a:lnTo>
                    <a:pt x="4644" y="10692"/>
                  </a:lnTo>
                  <a:lnTo>
                    <a:pt x="3608" y="10692"/>
                  </a:lnTo>
                  <a:cubicBezTo>
                    <a:pt x="3513" y="10692"/>
                    <a:pt x="3441" y="10763"/>
                    <a:pt x="3441" y="10859"/>
                  </a:cubicBezTo>
                  <a:cubicBezTo>
                    <a:pt x="3441" y="10942"/>
                    <a:pt x="3513" y="11013"/>
                    <a:pt x="3608" y="11013"/>
                  </a:cubicBezTo>
                  <a:lnTo>
                    <a:pt x="5847" y="11013"/>
                  </a:lnTo>
                  <a:cubicBezTo>
                    <a:pt x="5942" y="11013"/>
                    <a:pt x="6013" y="10942"/>
                    <a:pt x="6013" y="10859"/>
                  </a:cubicBezTo>
                  <a:cubicBezTo>
                    <a:pt x="6013" y="10763"/>
                    <a:pt x="5942" y="10692"/>
                    <a:pt x="5847" y="10692"/>
                  </a:cubicBezTo>
                  <a:lnTo>
                    <a:pt x="5668" y="10692"/>
                  </a:lnTo>
                  <a:lnTo>
                    <a:pt x="5668" y="9525"/>
                  </a:lnTo>
                  <a:cubicBezTo>
                    <a:pt x="6204" y="9609"/>
                    <a:pt x="6787" y="9632"/>
                    <a:pt x="7418" y="9632"/>
                  </a:cubicBezTo>
                  <a:lnTo>
                    <a:pt x="10347" y="9632"/>
                  </a:lnTo>
                  <a:cubicBezTo>
                    <a:pt x="10395" y="9632"/>
                    <a:pt x="10430" y="9620"/>
                    <a:pt x="10466" y="9573"/>
                  </a:cubicBezTo>
                  <a:cubicBezTo>
                    <a:pt x="10490" y="9549"/>
                    <a:pt x="10514" y="9501"/>
                    <a:pt x="10514" y="9442"/>
                  </a:cubicBezTo>
                  <a:cubicBezTo>
                    <a:pt x="10514" y="9430"/>
                    <a:pt x="10478" y="9251"/>
                    <a:pt x="10395" y="8930"/>
                  </a:cubicBezTo>
                  <a:lnTo>
                    <a:pt x="10704" y="8930"/>
                  </a:lnTo>
                  <a:cubicBezTo>
                    <a:pt x="10740" y="8930"/>
                    <a:pt x="10811" y="8906"/>
                    <a:pt x="10835" y="8858"/>
                  </a:cubicBezTo>
                  <a:cubicBezTo>
                    <a:pt x="10871" y="8847"/>
                    <a:pt x="10883" y="8799"/>
                    <a:pt x="10847" y="8739"/>
                  </a:cubicBezTo>
                  <a:cubicBezTo>
                    <a:pt x="10835" y="8692"/>
                    <a:pt x="10478" y="7656"/>
                    <a:pt x="9454" y="6572"/>
                  </a:cubicBezTo>
                  <a:cubicBezTo>
                    <a:pt x="8859" y="5930"/>
                    <a:pt x="8144" y="5406"/>
                    <a:pt x="7335" y="5001"/>
                  </a:cubicBezTo>
                  <a:cubicBezTo>
                    <a:pt x="6382" y="4525"/>
                    <a:pt x="5299" y="4239"/>
                    <a:pt x="4120" y="4155"/>
                  </a:cubicBezTo>
                  <a:lnTo>
                    <a:pt x="4120" y="1369"/>
                  </a:lnTo>
                  <a:cubicBezTo>
                    <a:pt x="4120" y="619"/>
                    <a:pt x="3513" y="0"/>
                    <a:pt x="275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07" name="Google Shape;11996;p81">
              <a:extLst>
                <a:ext uri="{FF2B5EF4-FFF2-40B4-BE49-F238E27FC236}">
                  <a16:creationId xmlns:a16="http://schemas.microsoft.com/office/drawing/2014/main" id="{CD0985B6-A614-709C-832A-3225AB8CF93D}"/>
                </a:ext>
              </a:extLst>
            </p:cNvPr>
            <p:cNvSpPr/>
            <p:nvPr/>
          </p:nvSpPr>
          <p:spPr>
            <a:xfrm>
              <a:off x="7155597" y="2179538"/>
              <a:ext cx="18336" cy="11904"/>
            </a:xfrm>
            <a:custGeom>
              <a:avLst/>
              <a:gdLst/>
              <a:ahLst/>
              <a:cxnLst/>
              <a:rect l="l" t="t" r="r" b="b"/>
              <a:pathLst>
                <a:path w="573" h="372" extrusionOk="0">
                  <a:moveTo>
                    <a:pt x="389" y="0"/>
                  </a:moveTo>
                  <a:cubicBezTo>
                    <a:pt x="378" y="0"/>
                    <a:pt x="368" y="1"/>
                    <a:pt x="358" y="2"/>
                  </a:cubicBezTo>
                  <a:cubicBezTo>
                    <a:pt x="358" y="2"/>
                    <a:pt x="286" y="14"/>
                    <a:pt x="156" y="50"/>
                  </a:cubicBezTo>
                  <a:cubicBezTo>
                    <a:pt x="60" y="62"/>
                    <a:pt x="1" y="157"/>
                    <a:pt x="36" y="240"/>
                  </a:cubicBezTo>
                  <a:cubicBezTo>
                    <a:pt x="48" y="312"/>
                    <a:pt x="120" y="371"/>
                    <a:pt x="203" y="371"/>
                  </a:cubicBezTo>
                  <a:lnTo>
                    <a:pt x="227" y="371"/>
                  </a:lnTo>
                  <a:cubicBezTo>
                    <a:pt x="382" y="348"/>
                    <a:pt x="453" y="312"/>
                    <a:pt x="453" y="312"/>
                  </a:cubicBezTo>
                  <a:cubicBezTo>
                    <a:pt x="525" y="300"/>
                    <a:pt x="572" y="217"/>
                    <a:pt x="560" y="121"/>
                  </a:cubicBezTo>
                  <a:cubicBezTo>
                    <a:pt x="529" y="38"/>
                    <a:pt x="461" y="0"/>
                    <a:pt x="38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08" name="Google Shape;11997;p81">
              <a:extLst>
                <a:ext uri="{FF2B5EF4-FFF2-40B4-BE49-F238E27FC236}">
                  <a16:creationId xmlns:a16="http://schemas.microsoft.com/office/drawing/2014/main" id="{48AC4A07-76B9-CE03-8B3D-F7B4BDEE0729}"/>
                </a:ext>
              </a:extLst>
            </p:cNvPr>
            <p:cNvSpPr/>
            <p:nvPr/>
          </p:nvSpPr>
          <p:spPr>
            <a:xfrm>
              <a:off x="6962829" y="1987186"/>
              <a:ext cx="32416" cy="32416"/>
            </a:xfrm>
            <a:custGeom>
              <a:avLst/>
              <a:gdLst/>
              <a:ahLst/>
              <a:cxnLst/>
              <a:rect l="l" t="t" r="r" b="b"/>
              <a:pathLst>
                <a:path w="1013" h="1013" extrusionOk="0">
                  <a:moveTo>
                    <a:pt x="512" y="334"/>
                  </a:moveTo>
                  <a:cubicBezTo>
                    <a:pt x="607" y="334"/>
                    <a:pt x="691" y="417"/>
                    <a:pt x="691" y="513"/>
                  </a:cubicBezTo>
                  <a:cubicBezTo>
                    <a:pt x="691" y="596"/>
                    <a:pt x="607" y="691"/>
                    <a:pt x="512" y="691"/>
                  </a:cubicBezTo>
                  <a:cubicBezTo>
                    <a:pt x="405" y="691"/>
                    <a:pt x="334" y="596"/>
                    <a:pt x="334" y="513"/>
                  </a:cubicBezTo>
                  <a:cubicBezTo>
                    <a:pt x="334" y="417"/>
                    <a:pt x="417" y="334"/>
                    <a:pt x="512" y="334"/>
                  </a:cubicBezTo>
                  <a:close/>
                  <a:moveTo>
                    <a:pt x="512" y="1"/>
                  </a:moveTo>
                  <a:cubicBezTo>
                    <a:pt x="226" y="1"/>
                    <a:pt x="0" y="227"/>
                    <a:pt x="0" y="513"/>
                  </a:cubicBezTo>
                  <a:cubicBezTo>
                    <a:pt x="0" y="786"/>
                    <a:pt x="226" y="1013"/>
                    <a:pt x="512" y="1013"/>
                  </a:cubicBezTo>
                  <a:cubicBezTo>
                    <a:pt x="786" y="1013"/>
                    <a:pt x="1012" y="786"/>
                    <a:pt x="1012" y="513"/>
                  </a:cubicBezTo>
                  <a:cubicBezTo>
                    <a:pt x="1012" y="227"/>
                    <a:pt x="786" y="1"/>
                    <a:pt x="51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309" name="Google Shape;11998;p81">
            <a:extLst>
              <a:ext uri="{FF2B5EF4-FFF2-40B4-BE49-F238E27FC236}">
                <a16:creationId xmlns:a16="http://schemas.microsoft.com/office/drawing/2014/main" id="{21CD84CD-0ACF-6597-24FD-6C4DB40FAA45}"/>
              </a:ext>
            </a:extLst>
          </p:cNvPr>
          <p:cNvGrpSpPr/>
          <p:nvPr/>
        </p:nvGrpSpPr>
        <p:grpSpPr>
          <a:xfrm>
            <a:off x="16276364" y="4861232"/>
            <a:ext cx="710272" cy="606656"/>
            <a:chOff x="7989997" y="2015378"/>
            <a:chExt cx="355136" cy="303328"/>
          </a:xfrm>
          <a:solidFill>
            <a:srgbClr val="00B050"/>
          </a:solidFill>
        </p:grpSpPr>
        <p:sp>
          <p:nvSpPr>
            <p:cNvPr id="310" name="Google Shape;11999;p81">
              <a:extLst>
                <a:ext uri="{FF2B5EF4-FFF2-40B4-BE49-F238E27FC236}">
                  <a16:creationId xmlns:a16="http://schemas.microsoft.com/office/drawing/2014/main" id="{22D04820-4EB8-9502-F59A-7CF49D970897}"/>
                </a:ext>
              </a:extLst>
            </p:cNvPr>
            <p:cNvSpPr/>
            <p:nvPr/>
          </p:nvSpPr>
          <p:spPr>
            <a:xfrm>
              <a:off x="8052109" y="2080530"/>
              <a:ext cx="43840" cy="49568"/>
            </a:xfrm>
            <a:custGeom>
              <a:avLst/>
              <a:gdLst/>
              <a:ahLst/>
              <a:cxnLst/>
              <a:rect l="l" t="t" r="r" b="b"/>
              <a:pathLst>
                <a:path w="1370" h="1549" extrusionOk="0">
                  <a:moveTo>
                    <a:pt x="679" y="1"/>
                  </a:moveTo>
                  <a:cubicBezTo>
                    <a:pt x="310" y="1"/>
                    <a:pt x="0" y="298"/>
                    <a:pt x="0" y="691"/>
                  </a:cubicBezTo>
                  <a:lnTo>
                    <a:pt x="0" y="870"/>
                  </a:lnTo>
                  <a:cubicBezTo>
                    <a:pt x="0" y="1239"/>
                    <a:pt x="298" y="1549"/>
                    <a:pt x="679" y="1549"/>
                  </a:cubicBezTo>
                  <a:cubicBezTo>
                    <a:pt x="1072" y="1549"/>
                    <a:pt x="1369" y="1251"/>
                    <a:pt x="1369" y="870"/>
                  </a:cubicBezTo>
                  <a:lnTo>
                    <a:pt x="1369" y="691"/>
                  </a:lnTo>
                  <a:cubicBezTo>
                    <a:pt x="1369" y="596"/>
                    <a:pt x="1298" y="525"/>
                    <a:pt x="1203" y="525"/>
                  </a:cubicBezTo>
                  <a:cubicBezTo>
                    <a:pt x="1119" y="525"/>
                    <a:pt x="1036" y="596"/>
                    <a:pt x="1036" y="691"/>
                  </a:cubicBezTo>
                  <a:lnTo>
                    <a:pt x="1036" y="870"/>
                  </a:lnTo>
                  <a:cubicBezTo>
                    <a:pt x="1036" y="1060"/>
                    <a:pt x="881" y="1227"/>
                    <a:pt x="679" y="1227"/>
                  </a:cubicBezTo>
                  <a:cubicBezTo>
                    <a:pt x="488" y="1227"/>
                    <a:pt x="322" y="1060"/>
                    <a:pt x="322" y="870"/>
                  </a:cubicBezTo>
                  <a:lnTo>
                    <a:pt x="322" y="691"/>
                  </a:lnTo>
                  <a:cubicBezTo>
                    <a:pt x="322" y="489"/>
                    <a:pt x="488" y="334"/>
                    <a:pt x="679" y="334"/>
                  </a:cubicBezTo>
                  <a:cubicBezTo>
                    <a:pt x="774" y="334"/>
                    <a:pt x="845" y="251"/>
                    <a:pt x="845" y="167"/>
                  </a:cubicBezTo>
                  <a:cubicBezTo>
                    <a:pt x="845" y="72"/>
                    <a:pt x="774" y="1"/>
                    <a:pt x="67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11" name="Google Shape;12000;p81">
              <a:extLst>
                <a:ext uri="{FF2B5EF4-FFF2-40B4-BE49-F238E27FC236}">
                  <a16:creationId xmlns:a16="http://schemas.microsoft.com/office/drawing/2014/main" id="{E22B245A-2849-F2E3-958A-179C65942CEF}"/>
                </a:ext>
              </a:extLst>
            </p:cNvPr>
            <p:cNvSpPr/>
            <p:nvPr/>
          </p:nvSpPr>
          <p:spPr>
            <a:xfrm>
              <a:off x="7989997" y="2015378"/>
              <a:ext cx="355136" cy="303328"/>
            </a:xfrm>
            <a:custGeom>
              <a:avLst/>
              <a:gdLst/>
              <a:ahLst/>
              <a:cxnLst/>
              <a:rect l="l" t="t" r="r" b="b"/>
              <a:pathLst>
                <a:path w="11098" h="9479" extrusionOk="0">
                  <a:moveTo>
                    <a:pt x="1001" y="3096"/>
                  </a:moveTo>
                  <a:cubicBezTo>
                    <a:pt x="977" y="3180"/>
                    <a:pt x="953" y="3287"/>
                    <a:pt x="941" y="3394"/>
                  </a:cubicBezTo>
                  <a:cubicBezTo>
                    <a:pt x="929" y="3465"/>
                    <a:pt x="929" y="3525"/>
                    <a:pt x="929" y="3596"/>
                  </a:cubicBezTo>
                  <a:lnTo>
                    <a:pt x="536" y="3287"/>
                  </a:lnTo>
                  <a:lnTo>
                    <a:pt x="1001" y="3096"/>
                  </a:lnTo>
                  <a:close/>
                  <a:moveTo>
                    <a:pt x="4430" y="322"/>
                  </a:moveTo>
                  <a:lnTo>
                    <a:pt x="4132" y="703"/>
                  </a:lnTo>
                  <a:cubicBezTo>
                    <a:pt x="4096" y="739"/>
                    <a:pt x="4084" y="798"/>
                    <a:pt x="4096" y="846"/>
                  </a:cubicBezTo>
                  <a:cubicBezTo>
                    <a:pt x="4108" y="894"/>
                    <a:pt x="4156" y="941"/>
                    <a:pt x="4215" y="953"/>
                  </a:cubicBezTo>
                  <a:cubicBezTo>
                    <a:pt x="4906" y="1120"/>
                    <a:pt x="5501" y="1549"/>
                    <a:pt x="5882" y="2191"/>
                  </a:cubicBezTo>
                  <a:cubicBezTo>
                    <a:pt x="6335" y="2906"/>
                    <a:pt x="6811" y="3465"/>
                    <a:pt x="7311" y="3870"/>
                  </a:cubicBezTo>
                  <a:cubicBezTo>
                    <a:pt x="7728" y="4192"/>
                    <a:pt x="8144" y="4406"/>
                    <a:pt x="8573" y="4513"/>
                  </a:cubicBezTo>
                  <a:cubicBezTo>
                    <a:pt x="8785" y="4559"/>
                    <a:pt x="8969" y="4577"/>
                    <a:pt x="9129" y="4577"/>
                  </a:cubicBezTo>
                  <a:cubicBezTo>
                    <a:pt x="9176" y="4577"/>
                    <a:pt x="9221" y="4575"/>
                    <a:pt x="9263" y="4573"/>
                  </a:cubicBezTo>
                  <a:lnTo>
                    <a:pt x="9263" y="4573"/>
                  </a:lnTo>
                  <a:cubicBezTo>
                    <a:pt x="8656" y="5120"/>
                    <a:pt x="8061" y="5501"/>
                    <a:pt x="7478" y="5704"/>
                  </a:cubicBezTo>
                  <a:cubicBezTo>
                    <a:pt x="7161" y="5811"/>
                    <a:pt x="6852" y="5865"/>
                    <a:pt x="6558" y="5865"/>
                  </a:cubicBezTo>
                  <a:cubicBezTo>
                    <a:pt x="6299" y="5865"/>
                    <a:pt x="6051" y="5823"/>
                    <a:pt x="5823" y="5740"/>
                  </a:cubicBezTo>
                  <a:cubicBezTo>
                    <a:pt x="5537" y="5644"/>
                    <a:pt x="5287" y="5490"/>
                    <a:pt x="5096" y="5287"/>
                  </a:cubicBezTo>
                  <a:lnTo>
                    <a:pt x="5096" y="5287"/>
                  </a:lnTo>
                  <a:cubicBezTo>
                    <a:pt x="5346" y="5418"/>
                    <a:pt x="5632" y="5490"/>
                    <a:pt x="5977" y="5525"/>
                  </a:cubicBezTo>
                  <a:cubicBezTo>
                    <a:pt x="6049" y="5525"/>
                    <a:pt x="6120" y="5537"/>
                    <a:pt x="6192" y="5537"/>
                  </a:cubicBezTo>
                  <a:cubicBezTo>
                    <a:pt x="6477" y="5537"/>
                    <a:pt x="6775" y="5501"/>
                    <a:pt x="7061" y="5430"/>
                  </a:cubicBezTo>
                  <a:cubicBezTo>
                    <a:pt x="7144" y="5418"/>
                    <a:pt x="7192" y="5323"/>
                    <a:pt x="7180" y="5239"/>
                  </a:cubicBezTo>
                  <a:cubicBezTo>
                    <a:pt x="7169" y="5156"/>
                    <a:pt x="7095" y="5118"/>
                    <a:pt x="7021" y="5118"/>
                  </a:cubicBezTo>
                  <a:cubicBezTo>
                    <a:pt x="7010" y="5118"/>
                    <a:pt x="7000" y="5119"/>
                    <a:pt x="6989" y="5120"/>
                  </a:cubicBezTo>
                  <a:cubicBezTo>
                    <a:pt x="6717" y="5185"/>
                    <a:pt x="6450" y="5217"/>
                    <a:pt x="6201" y="5217"/>
                  </a:cubicBezTo>
                  <a:cubicBezTo>
                    <a:pt x="5763" y="5217"/>
                    <a:pt x="5377" y="5119"/>
                    <a:pt x="5096" y="4930"/>
                  </a:cubicBezTo>
                  <a:cubicBezTo>
                    <a:pt x="4763" y="4692"/>
                    <a:pt x="4584" y="4335"/>
                    <a:pt x="4537" y="3835"/>
                  </a:cubicBezTo>
                  <a:cubicBezTo>
                    <a:pt x="4584" y="3334"/>
                    <a:pt x="4870" y="2918"/>
                    <a:pt x="5346" y="2644"/>
                  </a:cubicBezTo>
                  <a:cubicBezTo>
                    <a:pt x="5418" y="2608"/>
                    <a:pt x="5453" y="2501"/>
                    <a:pt x="5406" y="2430"/>
                  </a:cubicBezTo>
                  <a:cubicBezTo>
                    <a:pt x="5375" y="2375"/>
                    <a:pt x="5323" y="2346"/>
                    <a:pt x="5267" y="2346"/>
                  </a:cubicBezTo>
                  <a:cubicBezTo>
                    <a:pt x="5238" y="2346"/>
                    <a:pt x="5208" y="2354"/>
                    <a:pt x="5180" y="2370"/>
                  </a:cubicBezTo>
                  <a:cubicBezTo>
                    <a:pt x="4513" y="2751"/>
                    <a:pt x="4156" y="3418"/>
                    <a:pt x="4215" y="4168"/>
                  </a:cubicBezTo>
                  <a:cubicBezTo>
                    <a:pt x="4287" y="5013"/>
                    <a:pt x="4870" y="5763"/>
                    <a:pt x="5704" y="6061"/>
                  </a:cubicBezTo>
                  <a:cubicBezTo>
                    <a:pt x="5969" y="6149"/>
                    <a:pt x="6247" y="6194"/>
                    <a:pt x="6537" y="6194"/>
                  </a:cubicBezTo>
                  <a:cubicBezTo>
                    <a:pt x="6871" y="6194"/>
                    <a:pt x="7221" y="6135"/>
                    <a:pt x="7585" y="6013"/>
                  </a:cubicBezTo>
                  <a:cubicBezTo>
                    <a:pt x="8061" y="5847"/>
                    <a:pt x="8537" y="5585"/>
                    <a:pt x="9025" y="5192"/>
                  </a:cubicBezTo>
                  <a:lnTo>
                    <a:pt x="9049" y="5192"/>
                  </a:lnTo>
                  <a:cubicBezTo>
                    <a:pt x="9197" y="5214"/>
                    <a:pt x="9338" y="5224"/>
                    <a:pt x="9472" y="5224"/>
                  </a:cubicBezTo>
                  <a:cubicBezTo>
                    <a:pt x="9973" y="5224"/>
                    <a:pt x="10372" y="5085"/>
                    <a:pt x="10645" y="4954"/>
                  </a:cubicBezTo>
                  <a:lnTo>
                    <a:pt x="10645" y="4954"/>
                  </a:lnTo>
                  <a:cubicBezTo>
                    <a:pt x="9990" y="6799"/>
                    <a:pt x="8061" y="8097"/>
                    <a:pt x="5918" y="8097"/>
                  </a:cubicBezTo>
                  <a:cubicBezTo>
                    <a:pt x="4430" y="8097"/>
                    <a:pt x="3072" y="7549"/>
                    <a:pt x="2203" y="6561"/>
                  </a:cubicBezTo>
                  <a:cubicBezTo>
                    <a:pt x="1453" y="5716"/>
                    <a:pt x="1132" y="4644"/>
                    <a:pt x="1274" y="3442"/>
                  </a:cubicBezTo>
                  <a:cubicBezTo>
                    <a:pt x="1370" y="2703"/>
                    <a:pt x="1632" y="2096"/>
                    <a:pt x="2013" y="1608"/>
                  </a:cubicBezTo>
                  <a:cubicBezTo>
                    <a:pt x="2322" y="1215"/>
                    <a:pt x="2715" y="906"/>
                    <a:pt x="3191" y="679"/>
                  </a:cubicBezTo>
                  <a:cubicBezTo>
                    <a:pt x="3668" y="465"/>
                    <a:pt x="4132" y="370"/>
                    <a:pt x="4430" y="322"/>
                  </a:cubicBezTo>
                  <a:close/>
                  <a:moveTo>
                    <a:pt x="5989" y="8407"/>
                  </a:moveTo>
                  <a:lnTo>
                    <a:pt x="5632" y="9121"/>
                  </a:lnTo>
                  <a:lnTo>
                    <a:pt x="5299" y="9121"/>
                  </a:lnTo>
                  <a:lnTo>
                    <a:pt x="5656" y="8407"/>
                  </a:lnTo>
                  <a:close/>
                  <a:moveTo>
                    <a:pt x="4715" y="1"/>
                  </a:moveTo>
                  <a:cubicBezTo>
                    <a:pt x="4605" y="1"/>
                    <a:pt x="3846" y="11"/>
                    <a:pt x="3013" y="406"/>
                  </a:cubicBezTo>
                  <a:cubicBezTo>
                    <a:pt x="2489" y="644"/>
                    <a:pt x="2060" y="977"/>
                    <a:pt x="1715" y="1418"/>
                  </a:cubicBezTo>
                  <a:cubicBezTo>
                    <a:pt x="1417" y="1787"/>
                    <a:pt x="1191" y="2215"/>
                    <a:pt x="1060" y="2727"/>
                  </a:cubicBezTo>
                  <a:lnTo>
                    <a:pt x="119" y="3120"/>
                  </a:lnTo>
                  <a:cubicBezTo>
                    <a:pt x="60" y="3144"/>
                    <a:pt x="36" y="3204"/>
                    <a:pt x="24" y="3263"/>
                  </a:cubicBezTo>
                  <a:cubicBezTo>
                    <a:pt x="0" y="3323"/>
                    <a:pt x="36" y="3382"/>
                    <a:pt x="84" y="3406"/>
                  </a:cubicBezTo>
                  <a:lnTo>
                    <a:pt x="870" y="4037"/>
                  </a:lnTo>
                  <a:cubicBezTo>
                    <a:pt x="881" y="5085"/>
                    <a:pt x="1239" y="6037"/>
                    <a:pt x="1929" y="6799"/>
                  </a:cubicBezTo>
                  <a:cubicBezTo>
                    <a:pt x="2739" y="7704"/>
                    <a:pt x="3929" y="8276"/>
                    <a:pt x="5275" y="8407"/>
                  </a:cubicBezTo>
                  <a:lnTo>
                    <a:pt x="4906" y="9157"/>
                  </a:lnTo>
                  <a:lnTo>
                    <a:pt x="3965" y="9157"/>
                  </a:lnTo>
                  <a:cubicBezTo>
                    <a:pt x="3870" y="9157"/>
                    <a:pt x="3799" y="9228"/>
                    <a:pt x="3799" y="9311"/>
                  </a:cubicBezTo>
                  <a:cubicBezTo>
                    <a:pt x="3799" y="9407"/>
                    <a:pt x="3870" y="9478"/>
                    <a:pt x="3965" y="9478"/>
                  </a:cubicBezTo>
                  <a:lnTo>
                    <a:pt x="6370" y="9478"/>
                  </a:lnTo>
                  <a:cubicBezTo>
                    <a:pt x="6466" y="9478"/>
                    <a:pt x="6537" y="9407"/>
                    <a:pt x="6537" y="9311"/>
                  </a:cubicBezTo>
                  <a:cubicBezTo>
                    <a:pt x="6537" y="9228"/>
                    <a:pt x="6466" y="9157"/>
                    <a:pt x="6370" y="9157"/>
                  </a:cubicBezTo>
                  <a:lnTo>
                    <a:pt x="5942" y="9157"/>
                  </a:lnTo>
                  <a:lnTo>
                    <a:pt x="6311" y="8418"/>
                  </a:lnTo>
                  <a:cubicBezTo>
                    <a:pt x="7358" y="8335"/>
                    <a:pt x="8359" y="7978"/>
                    <a:pt x="9168" y="7383"/>
                  </a:cubicBezTo>
                  <a:cubicBezTo>
                    <a:pt x="10109" y="6692"/>
                    <a:pt x="10764" y="5740"/>
                    <a:pt x="11014" y="4704"/>
                  </a:cubicBezTo>
                  <a:cubicBezTo>
                    <a:pt x="11097" y="4597"/>
                    <a:pt x="11061" y="4525"/>
                    <a:pt x="11002" y="4489"/>
                  </a:cubicBezTo>
                  <a:cubicBezTo>
                    <a:pt x="10978" y="4475"/>
                    <a:pt x="10953" y="4469"/>
                    <a:pt x="10927" y="4469"/>
                  </a:cubicBezTo>
                  <a:cubicBezTo>
                    <a:pt x="10888" y="4469"/>
                    <a:pt x="10847" y="4484"/>
                    <a:pt x="10811" y="4513"/>
                  </a:cubicBezTo>
                  <a:cubicBezTo>
                    <a:pt x="10811" y="4513"/>
                    <a:pt x="10258" y="4931"/>
                    <a:pt x="9416" y="4931"/>
                  </a:cubicBezTo>
                  <a:cubicBezTo>
                    <a:pt x="9393" y="4931"/>
                    <a:pt x="9370" y="4931"/>
                    <a:pt x="9347" y="4930"/>
                  </a:cubicBezTo>
                  <a:cubicBezTo>
                    <a:pt x="9525" y="4775"/>
                    <a:pt x="9692" y="4608"/>
                    <a:pt x="9871" y="4430"/>
                  </a:cubicBezTo>
                  <a:cubicBezTo>
                    <a:pt x="9930" y="4370"/>
                    <a:pt x="9930" y="4287"/>
                    <a:pt x="9883" y="4227"/>
                  </a:cubicBezTo>
                  <a:cubicBezTo>
                    <a:pt x="9857" y="4184"/>
                    <a:pt x="9800" y="4154"/>
                    <a:pt x="9747" y="4154"/>
                  </a:cubicBezTo>
                  <a:cubicBezTo>
                    <a:pt x="9728" y="4154"/>
                    <a:pt x="9708" y="4158"/>
                    <a:pt x="9692" y="4168"/>
                  </a:cubicBezTo>
                  <a:cubicBezTo>
                    <a:pt x="9692" y="4168"/>
                    <a:pt x="9472" y="4269"/>
                    <a:pt x="9104" y="4269"/>
                  </a:cubicBezTo>
                  <a:cubicBezTo>
                    <a:pt x="8966" y="4269"/>
                    <a:pt x="8808" y="4255"/>
                    <a:pt x="8632" y="4216"/>
                  </a:cubicBezTo>
                  <a:cubicBezTo>
                    <a:pt x="7537" y="3942"/>
                    <a:pt x="6668" y="2882"/>
                    <a:pt x="6132" y="2037"/>
                  </a:cubicBezTo>
                  <a:cubicBezTo>
                    <a:pt x="5751" y="1418"/>
                    <a:pt x="5168" y="953"/>
                    <a:pt x="4501" y="727"/>
                  </a:cubicBezTo>
                  <a:lnTo>
                    <a:pt x="4858" y="251"/>
                  </a:lnTo>
                  <a:cubicBezTo>
                    <a:pt x="4882" y="203"/>
                    <a:pt x="4906" y="132"/>
                    <a:pt x="4870" y="84"/>
                  </a:cubicBezTo>
                  <a:cubicBezTo>
                    <a:pt x="4846" y="25"/>
                    <a:pt x="4799" y="1"/>
                    <a:pt x="4727" y="1"/>
                  </a:cubicBezTo>
                  <a:cubicBezTo>
                    <a:pt x="4725" y="1"/>
                    <a:pt x="4721" y="1"/>
                    <a:pt x="471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12" name="Google Shape;12001;p81">
              <a:extLst>
                <a:ext uri="{FF2B5EF4-FFF2-40B4-BE49-F238E27FC236}">
                  <a16:creationId xmlns:a16="http://schemas.microsoft.com/office/drawing/2014/main" id="{C2D42D8C-9580-2608-D52F-760FC9ACEC64}"/>
                </a:ext>
              </a:extLst>
            </p:cNvPr>
            <p:cNvSpPr/>
            <p:nvPr/>
          </p:nvSpPr>
          <p:spPr>
            <a:xfrm>
              <a:off x="8229645" y="2166034"/>
              <a:ext cx="19456" cy="15872"/>
            </a:xfrm>
            <a:custGeom>
              <a:avLst/>
              <a:gdLst/>
              <a:ahLst/>
              <a:cxnLst/>
              <a:rect l="l" t="t" r="r" b="b"/>
              <a:pathLst>
                <a:path w="608" h="496" extrusionOk="0">
                  <a:moveTo>
                    <a:pt x="436" y="0"/>
                  </a:moveTo>
                  <a:cubicBezTo>
                    <a:pt x="399" y="0"/>
                    <a:pt x="362" y="15"/>
                    <a:pt x="334" y="43"/>
                  </a:cubicBezTo>
                  <a:cubicBezTo>
                    <a:pt x="274" y="79"/>
                    <a:pt x="191" y="139"/>
                    <a:pt x="108" y="186"/>
                  </a:cubicBezTo>
                  <a:cubicBezTo>
                    <a:pt x="36" y="234"/>
                    <a:pt x="0" y="317"/>
                    <a:pt x="36" y="412"/>
                  </a:cubicBezTo>
                  <a:cubicBezTo>
                    <a:pt x="60" y="472"/>
                    <a:pt x="120" y="496"/>
                    <a:pt x="179" y="496"/>
                  </a:cubicBezTo>
                  <a:cubicBezTo>
                    <a:pt x="215" y="496"/>
                    <a:pt x="227" y="496"/>
                    <a:pt x="250" y="484"/>
                  </a:cubicBezTo>
                  <a:cubicBezTo>
                    <a:pt x="370" y="424"/>
                    <a:pt x="477" y="365"/>
                    <a:pt x="548" y="293"/>
                  </a:cubicBezTo>
                  <a:cubicBezTo>
                    <a:pt x="596" y="222"/>
                    <a:pt x="608" y="115"/>
                    <a:pt x="548" y="55"/>
                  </a:cubicBezTo>
                  <a:cubicBezTo>
                    <a:pt x="517" y="18"/>
                    <a:pt x="476" y="0"/>
                    <a:pt x="43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313" name="Google Shape;12002;p81">
            <a:extLst>
              <a:ext uri="{FF2B5EF4-FFF2-40B4-BE49-F238E27FC236}">
                <a16:creationId xmlns:a16="http://schemas.microsoft.com/office/drawing/2014/main" id="{A11F81B5-84BC-EE05-E47A-3257D070CD4B}"/>
              </a:ext>
            </a:extLst>
          </p:cNvPr>
          <p:cNvGrpSpPr/>
          <p:nvPr/>
        </p:nvGrpSpPr>
        <p:grpSpPr>
          <a:xfrm>
            <a:off x="7492812" y="3849200"/>
            <a:ext cx="697280" cy="661568"/>
            <a:chOff x="3598221" y="1509362"/>
            <a:chExt cx="348640" cy="330784"/>
          </a:xfrm>
          <a:solidFill>
            <a:srgbClr val="00B050"/>
          </a:solidFill>
        </p:grpSpPr>
        <p:sp>
          <p:nvSpPr>
            <p:cNvPr id="314" name="Google Shape;12003;p81">
              <a:extLst>
                <a:ext uri="{FF2B5EF4-FFF2-40B4-BE49-F238E27FC236}">
                  <a16:creationId xmlns:a16="http://schemas.microsoft.com/office/drawing/2014/main" id="{16589D23-6B9B-18AE-B5D9-3F6DAA95909D}"/>
                </a:ext>
              </a:extLst>
            </p:cNvPr>
            <p:cNvSpPr/>
            <p:nvPr/>
          </p:nvSpPr>
          <p:spPr>
            <a:xfrm>
              <a:off x="3739181" y="1603538"/>
              <a:ext cx="43456" cy="48032"/>
            </a:xfrm>
            <a:custGeom>
              <a:avLst/>
              <a:gdLst/>
              <a:ahLst/>
              <a:cxnLst/>
              <a:rect l="l" t="t" r="r" b="b"/>
              <a:pathLst>
                <a:path w="1358" h="1501" extrusionOk="0">
                  <a:moveTo>
                    <a:pt x="667" y="0"/>
                  </a:moveTo>
                  <a:cubicBezTo>
                    <a:pt x="298" y="0"/>
                    <a:pt x="0" y="298"/>
                    <a:pt x="0" y="667"/>
                  </a:cubicBezTo>
                  <a:lnTo>
                    <a:pt x="0" y="834"/>
                  </a:lnTo>
                  <a:cubicBezTo>
                    <a:pt x="0" y="1203"/>
                    <a:pt x="298" y="1500"/>
                    <a:pt x="667" y="1500"/>
                  </a:cubicBezTo>
                  <a:cubicBezTo>
                    <a:pt x="1036" y="1500"/>
                    <a:pt x="1334" y="1203"/>
                    <a:pt x="1334" y="834"/>
                  </a:cubicBezTo>
                  <a:lnTo>
                    <a:pt x="1334" y="667"/>
                  </a:lnTo>
                  <a:cubicBezTo>
                    <a:pt x="1358" y="595"/>
                    <a:pt x="1274" y="512"/>
                    <a:pt x="1191" y="512"/>
                  </a:cubicBezTo>
                  <a:cubicBezTo>
                    <a:pt x="1096" y="512"/>
                    <a:pt x="1024" y="595"/>
                    <a:pt x="1024" y="679"/>
                  </a:cubicBezTo>
                  <a:lnTo>
                    <a:pt x="1024" y="845"/>
                  </a:lnTo>
                  <a:cubicBezTo>
                    <a:pt x="1024" y="1036"/>
                    <a:pt x="858" y="1203"/>
                    <a:pt x="667" y="1203"/>
                  </a:cubicBezTo>
                  <a:cubicBezTo>
                    <a:pt x="477" y="1203"/>
                    <a:pt x="310" y="1036"/>
                    <a:pt x="310" y="845"/>
                  </a:cubicBezTo>
                  <a:lnTo>
                    <a:pt x="310" y="679"/>
                  </a:lnTo>
                  <a:cubicBezTo>
                    <a:pt x="310" y="488"/>
                    <a:pt x="477" y="322"/>
                    <a:pt x="667" y="322"/>
                  </a:cubicBezTo>
                  <a:cubicBezTo>
                    <a:pt x="762" y="322"/>
                    <a:pt x="834" y="250"/>
                    <a:pt x="834" y="155"/>
                  </a:cubicBezTo>
                  <a:cubicBezTo>
                    <a:pt x="834" y="72"/>
                    <a:pt x="762" y="0"/>
                    <a:pt x="6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15" name="Google Shape;12004;p81">
              <a:extLst>
                <a:ext uri="{FF2B5EF4-FFF2-40B4-BE49-F238E27FC236}">
                  <a16:creationId xmlns:a16="http://schemas.microsoft.com/office/drawing/2014/main" id="{E000B8EC-3266-5F62-015F-4AB3FEA19C75}"/>
                </a:ext>
              </a:extLst>
            </p:cNvPr>
            <p:cNvSpPr/>
            <p:nvPr/>
          </p:nvSpPr>
          <p:spPr>
            <a:xfrm>
              <a:off x="3619533" y="1709906"/>
              <a:ext cx="16416" cy="15584"/>
            </a:xfrm>
            <a:custGeom>
              <a:avLst/>
              <a:gdLst/>
              <a:ahLst/>
              <a:cxnLst/>
              <a:rect l="l" t="t" r="r" b="b"/>
              <a:pathLst>
                <a:path w="513" h="487" extrusionOk="0">
                  <a:moveTo>
                    <a:pt x="340" y="1"/>
                  </a:moveTo>
                  <a:cubicBezTo>
                    <a:pt x="298" y="1"/>
                    <a:pt x="257" y="16"/>
                    <a:pt x="227" y="46"/>
                  </a:cubicBezTo>
                  <a:lnTo>
                    <a:pt x="60" y="212"/>
                  </a:lnTo>
                  <a:cubicBezTo>
                    <a:pt x="1" y="272"/>
                    <a:pt x="1" y="379"/>
                    <a:pt x="60" y="438"/>
                  </a:cubicBezTo>
                  <a:cubicBezTo>
                    <a:pt x="96" y="462"/>
                    <a:pt x="132" y="486"/>
                    <a:pt x="179" y="486"/>
                  </a:cubicBezTo>
                  <a:cubicBezTo>
                    <a:pt x="227" y="486"/>
                    <a:pt x="251" y="462"/>
                    <a:pt x="298" y="438"/>
                  </a:cubicBezTo>
                  <a:lnTo>
                    <a:pt x="465" y="272"/>
                  </a:lnTo>
                  <a:cubicBezTo>
                    <a:pt x="513" y="212"/>
                    <a:pt x="513" y="105"/>
                    <a:pt x="453" y="46"/>
                  </a:cubicBezTo>
                  <a:cubicBezTo>
                    <a:pt x="423" y="16"/>
                    <a:pt x="382" y="1"/>
                    <a:pt x="34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16" name="Google Shape;12005;p81">
              <a:extLst>
                <a:ext uri="{FF2B5EF4-FFF2-40B4-BE49-F238E27FC236}">
                  <a16:creationId xmlns:a16="http://schemas.microsoft.com/office/drawing/2014/main" id="{12A0B79E-8BAC-47AB-3949-F0C23F97BABD}"/>
                </a:ext>
              </a:extLst>
            </p:cNvPr>
            <p:cNvSpPr/>
            <p:nvPr/>
          </p:nvSpPr>
          <p:spPr>
            <a:xfrm>
              <a:off x="3598221" y="1509362"/>
              <a:ext cx="348640" cy="330784"/>
            </a:xfrm>
            <a:custGeom>
              <a:avLst/>
              <a:gdLst/>
              <a:ahLst/>
              <a:cxnLst/>
              <a:rect l="l" t="t" r="r" b="b"/>
              <a:pathLst>
                <a:path w="10895" h="10337" extrusionOk="0">
                  <a:moveTo>
                    <a:pt x="5489" y="586"/>
                  </a:moveTo>
                  <a:lnTo>
                    <a:pt x="5489" y="586"/>
                  </a:lnTo>
                  <a:cubicBezTo>
                    <a:pt x="5429" y="955"/>
                    <a:pt x="5441" y="1288"/>
                    <a:pt x="5477" y="1538"/>
                  </a:cubicBezTo>
                  <a:cubicBezTo>
                    <a:pt x="5382" y="1550"/>
                    <a:pt x="5239" y="1610"/>
                    <a:pt x="5013" y="1729"/>
                  </a:cubicBezTo>
                  <a:lnTo>
                    <a:pt x="4465" y="883"/>
                  </a:lnTo>
                  <a:cubicBezTo>
                    <a:pt x="4655" y="800"/>
                    <a:pt x="5013" y="657"/>
                    <a:pt x="5489" y="586"/>
                  </a:cubicBezTo>
                  <a:close/>
                  <a:moveTo>
                    <a:pt x="6560" y="538"/>
                  </a:moveTo>
                  <a:lnTo>
                    <a:pt x="6560" y="538"/>
                  </a:lnTo>
                  <a:cubicBezTo>
                    <a:pt x="7108" y="598"/>
                    <a:pt x="7680" y="776"/>
                    <a:pt x="8215" y="1062"/>
                  </a:cubicBezTo>
                  <a:cubicBezTo>
                    <a:pt x="8382" y="1157"/>
                    <a:pt x="8537" y="1241"/>
                    <a:pt x="8704" y="1348"/>
                  </a:cubicBezTo>
                  <a:cubicBezTo>
                    <a:pt x="8715" y="1407"/>
                    <a:pt x="8858" y="1967"/>
                    <a:pt x="8882" y="2729"/>
                  </a:cubicBezTo>
                  <a:cubicBezTo>
                    <a:pt x="8620" y="2479"/>
                    <a:pt x="8358" y="2264"/>
                    <a:pt x="8144" y="2122"/>
                  </a:cubicBezTo>
                  <a:cubicBezTo>
                    <a:pt x="7549" y="1705"/>
                    <a:pt x="7084" y="1550"/>
                    <a:pt x="6906" y="1502"/>
                  </a:cubicBezTo>
                  <a:cubicBezTo>
                    <a:pt x="6834" y="1074"/>
                    <a:pt x="6715" y="764"/>
                    <a:pt x="6560" y="538"/>
                  </a:cubicBezTo>
                  <a:close/>
                  <a:moveTo>
                    <a:pt x="9073" y="1610"/>
                  </a:moveTo>
                  <a:cubicBezTo>
                    <a:pt x="9466" y="1907"/>
                    <a:pt x="9835" y="2253"/>
                    <a:pt x="10192" y="2669"/>
                  </a:cubicBezTo>
                  <a:cubicBezTo>
                    <a:pt x="10180" y="3146"/>
                    <a:pt x="10120" y="3610"/>
                    <a:pt x="10025" y="4038"/>
                  </a:cubicBezTo>
                  <a:cubicBezTo>
                    <a:pt x="9751" y="3646"/>
                    <a:pt x="9466" y="3324"/>
                    <a:pt x="9192" y="3038"/>
                  </a:cubicBezTo>
                  <a:cubicBezTo>
                    <a:pt x="9216" y="2443"/>
                    <a:pt x="9132" y="1943"/>
                    <a:pt x="9073" y="1610"/>
                  </a:cubicBezTo>
                  <a:close/>
                  <a:moveTo>
                    <a:pt x="2465" y="4205"/>
                  </a:moveTo>
                  <a:cubicBezTo>
                    <a:pt x="2608" y="4396"/>
                    <a:pt x="3024" y="4812"/>
                    <a:pt x="4179" y="4943"/>
                  </a:cubicBezTo>
                  <a:cubicBezTo>
                    <a:pt x="5644" y="5122"/>
                    <a:pt x="5846" y="6003"/>
                    <a:pt x="5858" y="6420"/>
                  </a:cubicBezTo>
                  <a:cubicBezTo>
                    <a:pt x="5679" y="6479"/>
                    <a:pt x="5489" y="6551"/>
                    <a:pt x="5286" y="6646"/>
                  </a:cubicBezTo>
                  <a:cubicBezTo>
                    <a:pt x="5251" y="6527"/>
                    <a:pt x="5191" y="6313"/>
                    <a:pt x="5060" y="6110"/>
                  </a:cubicBezTo>
                  <a:cubicBezTo>
                    <a:pt x="4667" y="5539"/>
                    <a:pt x="4012" y="5301"/>
                    <a:pt x="3524" y="5193"/>
                  </a:cubicBezTo>
                  <a:cubicBezTo>
                    <a:pt x="3405" y="5170"/>
                    <a:pt x="3286" y="5134"/>
                    <a:pt x="3167" y="5098"/>
                  </a:cubicBezTo>
                  <a:cubicBezTo>
                    <a:pt x="3148" y="5090"/>
                    <a:pt x="3128" y="5086"/>
                    <a:pt x="3109" y="5086"/>
                  </a:cubicBezTo>
                  <a:cubicBezTo>
                    <a:pt x="3044" y="5086"/>
                    <a:pt x="2983" y="5129"/>
                    <a:pt x="2965" y="5193"/>
                  </a:cubicBezTo>
                  <a:cubicBezTo>
                    <a:pt x="2929" y="5289"/>
                    <a:pt x="2977" y="5372"/>
                    <a:pt x="3060" y="5408"/>
                  </a:cubicBezTo>
                  <a:cubicBezTo>
                    <a:pt x="3179" y="5455"/>
                    <a:pt x="3322" y="5479"/>
                    <a:pt x="3453" y="5515"/>
                  </a:cubicBezTo>
                  <a:cubicBezTo>
                    <a:pt x="4774" y="5789"/>
                    <a:pt x="4953" y="6586"/>
                    <a:pt x="4989" y="6765"/>
                  </a:cubicBezTo>
                  <a:cubicBezTo>
                    <a:pt x="4774" y="6836"/>
                    <a:pt x="4572" y="6920"/>
                    <a:pt x="4358" y="7015"/>
                  </a:cubicBezTo>
                  <a:cubicBezTo>
                    <a:pt x="4274" y="6682"/>
                    <a:pt x="3917" y="6051"/>
                    <a:pt x="2560" y="5658"/>
                  </a:cubicBezTo>
                  <a:cubicBezTo>
                    <a:pt x="1869" y="5467"/>
                    <a:pt x="1715" y="5003"/>
                    <a:pt x="1679" y="4896"/>
                  </a:cubicBezTo>
                  <a:lnTo>
                    <a:pt x="2036" y="4586"/>
                  </a:lnTo>
                  <a:cubicBezTo>
                    <a:pt x="2096" y="4705"/>
                    <a:pt x="2203" y="4884"/>
                    <a:pt x="2405" y="5051"/>
                  </a:cubicBezTo>
                  <a:cubicBezTo>
                    <a:pt x="2441" y="5074"/>
                    <a:pt x="2465" y="5074"/>
                    <a:pt x="2512" y="5074"/>
                  </a:cubicBezTo>
                  <a:cubicBezTo>
                    <a:pt x="2560" y="5074"/>
                    <a:pt x="2608" y="5062"/>
                    <a:pt x="2631" y="5015"/>
                  </a:cubicBezTo>
                  <a:cubicBezTo>
                    <a:pt x="2691" y="4943"/>
                    <a:pt x="2679" y="4860"/>
                    <a:pt x="2619" y="4800"/>
                  </a:cubicBezTo>
                  <a:cubicBezTo>
                    <a:pt x="2369" y="4586"/>
                    <a:pt x="2310" y="4384"/>
                    <a:pt x="2286" y="4360"/>
                  </a:cubicBezTo>
                  <a:cubicBezTo>
                    <a:pt x="2346" y="4300"/>
                    <a:pt x="2405" y="4265"/>
                    <a:pt x="2465" y="4205"/>
                  </a:cubicBezTo>
                  <a:close/>
                  <a:moveTo>
                    <a:pt x="5882" y="312"/>
                  </a:moveTo>
                  <a:cubicBezTo>
                    <a:pt x="5965" y="359"/>
                    <a:pt x="6072" y="431"/>
                    <a:pt x="6191" y="550"/>
                  </a:cubicBezTo>
                  <a:cubicBezTo>
                    <a:pt x="6489" y="883"/>
                    <a:pt x="6632" y="1443"/>
                    <a:pt x="6632" y="2145"/>
                  </a:cubicBezTo>
                  <a:cubicBezTo>
                    <a:pt x="6632" y="2241"/>
                    <a:pt x="6715" y="2312"/>
                    <a:pt x="6799" y="2312"/>
                  </a:cubicBezTo>
                  <a:cubicBezTo>
                    <a:pt x="6894" y="2312"/>
                    <a:pt x="6965" y="2241"/>
                    <a:pt x="6965" y="2145"/>
                  </a:cubicBezTo>
                  <a:cubicBezTo>
                    <a:pt x="6965" y="2026"/>
                    <a:pt x="6965" y="1919"/>
                    <a:pt x="6953" y="1824"/>
                  </a:cubicBezTo>
                  <a:lnTo>
                    <a:pt x="6953" y="1824"/>
                  </a:lnTo>
                  <a:cubicBezTo>
                    <a:pt x="7156" y="1895"/>
                    <a:pt x="7525" y="2038"/>
                    <a:pt x="7989" y="2372"/>
                  </a:cubicBezTo>
                  <a:cubicBezTo>
                    <a:pt x="8323" y="2598"/>
                    <a:pt x="8620" y="2860"/>
                    <a:pt x="8894" y="3146"/>
                  </a:cubicBezTo>
                  <a:cubicBezTo>
                    <a:pt x="8882" y="3396"/>
                    <a:pt x="8870" y="3681"/>
                    <a:pt x="8811" y="3967"/>
                  </a:cubicBezTo>
                  <a:cubicBezTo>
                    <a:pt x="8799" y="4050"/>
                    <a:pt x="8858" y="4122"/>
                    <a:pt x="8942" y="4146"/>
                  </a:cubicBezTo>
                  <a:lnTo>
                    <a:pt x="8977" y="4146"/>
                  </a:lnTo>
                  <a:cubicBezTo>
                    <a:pt x="9049" y="4146"/>
                    <a:pt x="9120" y="4086"/>
                    <a:pt x="9132" y="4003"/>
                  </a:cubicBezTo>
                  <a:cubicBezTo>
                    <a:pt x="9168" y="3824"/>
                    <a:pt x="9192" y="3634"/>
                    <a:pt x="9216" y="3455"/>
                  </a:cubicBezTo>
                  <a:cubicBezTo>
                    <a:pt x="9489" y="3777"/>
                    <a:pt x="9727" y="4098"/>
                    <a:pt x="9954" y="4408"/>
                  </a:cubicBezTo>
                  <a:cubicBezTo>
                    <a:pt x="9847" y="4693"/>
                    <a:pt x="9763" y="4920"/>
                    <a:pt x="9656" y="5134"/>
                  </a:cubicBezTo>
                  <a:cubicBezTo>
                    <a:pt x="9394" y="5729"/>
                    <a:pt x="9037" y="6253"/>
                    <a:pt x="8584" y="6705"/>
                  </a:cubicBezTo>
                  <a:cubicBezTo>
                    <a:pt x="7977" y="7313"/>
                    <a:pt x="7382" y="7598"/>
                    <a:pt x="7156" y="7682"/>
                  </a:cubicBezTo>
                  <a:cubicBezTo>
                    <a:pt x="7072" y="7479"/>
                    <a:pt x="6989" y="7301"/>
                    <a:pt x="6918" y="7134"/>
                  </a:cubicBezTo>
                  <a:cubicBezTo>
                    <a:pt x="7906" y="6610"/>
                    <a:pt x="8573" y="5824"/>
                    <a:pt x="8918" y="4753"/>
                  </a:cubicBezTo>
                  <a:cubicBezTo>
                    <a:pt x="8942" y="4670"/>
                    <a:pt x="8894" y="4574"/>
                    <a:pt x="8811" y="4562"/>
                  </a:cubicBezTo>
                  <a:cubicBezTo>
                    <a:pt x="8789" y="4554"/>
                    <a:pt x="8768" y="4550"/>
                    <a:pt x="8749" y="4550"/>
                  </a:cubicBezTo>
                  <a:cubicBezTo>
                    <a:pt x="8682" y="4550"/>
                    <a:pt x="8629" y="4596"/>
                    <a:pt x="8620" y="4670"/>
                  </a:cubicBezTo>
                  <a:cubicBezTo>
                    <a:pt x="8299" y="5646"/>
                    <a:pt x="7680" y="6372"/>
                    <a:pt x="6799" y="6848"/>
                  </a:cubicBezTo>
                  <a:cubicBezTo>
                    <a:pt x="6727" y="6682"/>
                    <a:pt x="6679" y="6575"/>
                    <a:pt x="6632" y="6479"/>
                  </a:cubicBezTo>
                  <a:cubicBezTo>
                    <a:pt x="7120" y="6277"/>
                    <a:pt x="7453" y="5943"/>
                    <a:pt x="7584" y="5515"/>
                  </a:cubicBezTo>
                  <a:cubicBezTo>
                    <a:pt x="7953" y="4396"/>
                    <a:pt x="6941" y="2955"/>
                    <a:pt x="6906" y="2895"/>
                  </a:cubicBezTo>
                  <a:cubicBezTo>
                    <a:pt x="6876" y="2844"/>
                    <a:pt x="6825" y="2820"/>
                    <a:pt x="6772" y="2820"/>
                  </a:cubicBezTo>
                  <a:cubicBezTo>
                    <a:pt x="6740" y="2820"/>
                    <a:pt x="6707" y="2830"/>
                    <a:pt x="6679" y="2848"/>
                  </a:cubicBezTo>
                  <a:cubicBezTo>
                    <a:pt x="6608" y="2895"/>
                    <a:pt x="6584" y="2991"/>
                    <a:pt x="6632" y="3074"/>
                  </a:cubicBezTo>
                  <a:cubicBezTo>
                    <a:pt x="6644" y="3086"/>
                    <a:pt x="7584" y="4443"/>
                    <a:pt x="7275" y="5408"/>
                  </a:cubicBezTo>
                  <a:cubicBezTo>
                    <a:pt x="7215" y="5586"/>
                    <a:pt x="7108" y="5753"/>
                    <a:pt x="6977" y="5884"/>
                  </a:cubicBezTo>
                  <a:cubicBezTo>
                    <a:pt x="7060" y="5467"/>
                    <a:pt x="7060" y="4765"/>
                    <a:pt x="6620" y="3765"/>
                  </a:cubicBezTo>
                  <a:cubicBezTo>
                    <a:pt x="6594" y="3713"/>
                    <a:pt x="6538" y="3674"/>
                    <a:pt x="6477" y="3674"/>
                  </a:cubicBezTo>
                  <a:cubicBezTo>
                    <a:pt x="6453" y="3674"/>
                    <a:pt x="6429" y="3680"/>
                    <a:pt x="6406" y="3693"/>
                  </a:cubicBezTo>
                  <a:cubicBezTo>
                    <a:pt x="6334" y="3729"/>
                    <a:pt x="6287" y="3824"/>
                    <a:pt x="6334" y="3908"/>
                  </a:cubicBezTo>
                  <a:cubicBezTo>
                    <a:pt x="6549" y="4348"/>
                    <a:pt x="6763" y="5015"/>
                    <a:pt x="6703" y="5634"/>
                  </a:cubicBezTo>
                  <a:cubicBezTo>
                    <a:pt x="6668" y="5991"/>
                    <a:pt x="6549" y="6146"/>
                    <a:pt x="6549" y="6170"/>
                  </a:cubicBezTo>
                  <a:cubicBezTo>
                    <a:pt x="6489" y="6194"/>
                    <a:pt x="6227" y="6289"/>
                    <a:pt x="6191" y="6301"/>
                  </a:cubicBezTo>
                  <a:cubicBezTo>
                    <a:pt x="6156" y="6015"/>
                    <a:pt x="6072" y="5658"/>
                    <a:pt x="5775" y="5336"/>
                  </a:cubicBezTo>
                  <a:cubicBezTo>
                    <a:pt x="5429" y="4943"/>
                    <a:pt x="4905" y="4705"/>
                    <a:pt x="4227" y="4622"/>
                  </a:cubicBezTo>
                  <a:cubicBezTo>
                    <a:pt x="3060" y="4479"/>
                    <a:pt x="2762" y="4062"/>
                    <a:pt x="2715" y="3979"/>
                  </a:cubicBezTo>
                  <a:cubicBezTo>
                    <a:pt x="3477" y="3324"/>
                    <a:pt x="4191" y="2717"/>
                    <a:pt x="4501" y="2455"/>
                  </a:cubicBezTo>
                  <a:cubicBezTo>
                    <a:pt x="5096" y="1979"/>
                    <a:pt x="5429" y="1860"/>
                    <a:pt x="5548" y="1824"/>
                  </a:cubicBezTo>
                  <a:cubicBezTo>
                    <a:pt x="5584" y="1955"/>
                    <a:pt x="5608" y="2038"/>
                    <a:pt x="5620" y="2038"/>
                  </a:cubicBezTo>
                  <a:cubicBezTo>
                    <a:pt x="5648" y="2105"/>
                    <a:pt x="5707" y="2141"/>
                    <a:pt x="5778" y="2141"/>
                  </a:cubicBezTo>
                  <a:cubicBezTo>
                    <a:pt x="5796" y="2141"/>
                    <a:pt x="5815" y="2138"/>
                    <a:pt x="5834" y="2133"/>
                  </a:cubicBezTo>
                  <a:cubicBezTo>
                    <a:pt x="5906" y="2098"/>
                    <a:pt x="5953" y="2014"/>
                    <a:pt x="5917" y="1919"/>
                  </a:cubicBezTo>
                  <a:cubicBezTo>
                    <a:pt x="5917" y="1907"/>
                    <a:pt x="5644" y="1193"/>
                    <a:pt x="5882" y="312"/>
                  </a:cubicBezTo>
                  <a:close/>
                  <a:moveTo>
                    <a:pt x="1417" y="5098"/>
                  </a:moveTo>
                  <a:cubicBezTo>
                    <a:pt x="1512" y="5336"/>
                    <a:pt x="1786" y="5753"/>
                    <a:pt x="2453" y="5943"/>
                  </a:cubicBezTo>
                  <a:cubicBezTo>
                    <a:pt x="2917" y="6074"/>
                    <a:pt x="3536" y="6313"/>
                    <a:pt x="3870" y="6753"/>
                  </a:cubicBezTo>
                  <a:cubicBezTo>
                    <a:pt x="3989" y="6896"/>
                    <a:pt x="4036" y="7027"/>
                    <a:pt x="4048" y="7110"/>
                  </a:cubicBezTo>
                  <a:cubicBezTo>
                    <a:pt x="4048" y="7134"/>
                    <a:pt x="4036" y="7134"/>
                    <a:pt x="4036" y="7134"/>
                  </a:cubicBezTo>
                  <a:cubicBezTo>
                    <a:pt x="3381" y="7408"/>
                    <a:pt x="2750" y="7658"/>
                    <a:pt x="2346" y="7789"/>
                  </a:cubicBezTo>
                  <a:cubicBezTo>
                    <a:pt x="2324" y="7793"/>
                    <a:pt x="2302" y="7796"/>
                    <a:pt x="2281" y="7796"/>
                  </a:cubicBezTo>
                  <a:cubicBezTo>
                    <a:pt x="2246" y="7796"/>
                    <a:pt x="2213" y="7788"/>
                    <a:pt x="2191" y="7765"/>
                  </a:cubicBezTo>
                  <a:lnTo>
                    <a:pt x="1834" y="7503"/>
                  </a:lnTo>
                  <a:cubicBezTo>
                    <a:pt x="1917" y="7444"/>
                    <a:pt x="2036" y="7384"/>
                    <a:pt x="2155" y="7313"/>
                  </a:cubicBezTo>
                  <a:cubicBezTo>
                    <a:pt x="2488" y="7110"/>
                    <a:pt x="2786" y="6896"/>
                    <a:pt x="2798" y="6884"/>
                  </a:cubicBezTo>
                  <a:cubicBezTo>
                    <a:pt x="2869" y="6836"/>
                    <a:pt x="2881" y="6729"/>
                    <a:pt x="2822" y="6658"/>
                  </a:cubicBezTo>
                  <a:cubicBezTo>
                    <a:pt x="2802" y="6617"/>
                    <a:pt x="2758" y="6596"/>
                    <a:pt x="2712" y="6596"/>
                  </a:cubicBezTo>
                  <a:cubicBezTo>
                    <a:pt x="2676" y="6596"/>
                    <a:pt x="2638" y="6608"/>
                    <a:pt x="2608" y="6634"/>
                  </a:cubicBezTo>
                  <a:cubicBezTo>
                    <a:pt x="2072" y="7015"/>
                    <a:pt x="1393" y="7420"/>
                    <a:pt x="1250" y="7420"/>
                  </a:cubicBezTo>
                  <a:cubicBezTo>
                    <a:pt x="643" y="7360"/>
                    <a:pt x="357" y="6313"/>
                    <a:pt x="310" y="6194"/>
                  </a:cubicBezTo>
                  <a:cubicBezTo>
                    <a:pt x="298" y="6134"/>
                    <a:pt x="310" y="6063"/>
                    <a:pt x="369" y="6015"/>
                  </a:cubicBezTo>
                  <a:cubicBezTo>
                    <a:pt x="583" y="5836"/>
                    <a:pt x="953" y="5503"/>
                    <a:pt x="1417" y="5098"/>
                  </a:cubicBezTo>
                  <a:close/>
                  <a:moveTo>
                    <a:pt x="5797" y="0"/>
                  </a:moveTo>
                  <a:cubicBezTo>
                    <a:pt x="5725" y="0"/>
                    <a:pt x="5665" y="45"/>
                    <a:pt x="5644" y="109"/>
                  </a:cubicBezTo>
                  <a:cubicBezTo>
                    <a:pt x="5620" y="169"/>
                    <a:pt x="5608" y="217"/>
                    <a:pt x="5596" y="276"/>
                  </a:cubicBezTo>
                  <a:cubicBezTo>
                    <a:pt x="4751" y="371"/>
                    <a:pt x="4215" y="693"/>
                    <a:pt x="4179" y="705"/>
                  </a:cubicBezTo>
                  <a:cubicBezTo>
                    <a:pt x="4132" y="729"/>
                    <a:pt x="4120" y="764"/>
                    <a:pt x="4108" y="812"/>
                  </a:cubicBezTo>
                  <a:cubicBezTo>
                    <a:pt x="4096" y="848"/>
                    <a:pt x="4108" y="895"/>
                    <a:pt x="4132" y="931"/>
                  </a:cubicBezTo>
                  <a:lnTo>
                    <a:pt x="4786" y="1907"/>
                  </a:lnTo>
                  <a:cubicBezTo>
                    <a:pt x="4655" y="2003"/>
                    <a:pt x="4513" y="2098"/>
                    <a:pt x="4346" y="2241"/>
                  </a:cubicBezTo>
                  <a:cubicBezTo>
                    <a:pt x="3620" y="2812"/>
                    <a:pt x="893" y="5193"/>
                    <a:pt x="191" y="5813"/>
                  </a:cubicBezTo>
                  <a:cubicBezTo>
                    <a:pt x="60" y="5932"/>
                    <a:pt x="0" y="6122"/>
                    <a:pt x="48" y="6313"/>
                  </a:cubicBezTo>
                  <a:cubicBezTo>
                    <a:pt x="83" y="6467"/>
                    <a:pt x="191" y="6825"/>
                    <a:pt x="405" y="7146"/>
                  </a:cubicBezTo>
                  <a:cubicBezTo>
                    <a:pt x="643" y="7515"/>
                    <a:pt x="917" y="7729"/>
                    <a:pt x="1250" y="7753"/>
                  </a:cubicBezTo>
                  <a:lnTo>
                    <a:pt x="1274" y="7753"/>
                  </a:lnTo>
                  <a:cubicBezTo>
                    <a:pt x="1334" y="7753"/>
                    <a:pt x="1417" y="7741"/>
                    <a:pt x="1536" y="7694"/>
                  </a:cubicBezTo>
                  <a:lnTo>
                    <a:pt x="2024" y="8039"/>
                  </a:lnTo>
                  <a:cubicBezTo>
                    <a:pt x="2107" y="8099"/>
                    <a:pt x="2215" y="8134"/>
                    <a:pt x="2310" y="8134"/>
                  </a:cubicBezTo>
                  <a:cubicBezTo>
                    <a:pt x="2369" y="8134"/>
                    <a:pt x="2405" y="8110"/>
                    <a:pt x="2465" y="8099"/>
                  </a:cubicBezTo>
                  <a:cubicBezTo>
                    <a:pt x="2881" y="7956"/>
                    <a:pt x="3512" y="7694"/>
                    <a:pt x="4167" y="7432"/>
                  </a:cubicBezTo>
                  <a:cubicBezTo>
                    <a:pt x="4953" y="7122"/>
                    <a:pt x="5775" y="6777"/>
                    <a:pt x="6358" y="6586"/>
                  </a:cubicBezTo>
                  <a:cubicBezTo>
                    <a:pt x="6537" y="6979"/>
                    <a:pt x="7251" y="8610"/>
                    <a:pt x="7846" y="10230"/>
                  </a:cubicBezTo>
                  <a:cubicBezTo>
                    <a:pt x="7870" y="10289"/>
                    <a:pt x="7930" y="10337"/>
                    <a:pt x="7989" y="10337"/>
                  </a:cubicBezTo>
                  <a:cubicBezTo>
                    <a:pt x="8001" y="10337"/>
                    <a:pt x="8025" y="10337"/>
                    <a:pt x="8049" y="10313"/>
                  </a:cubicBezTo>
                  <a:cubicBezTo>
                    <a:pt x="8144" y="10289"/>
                    <a:pt x="8168" y="10194"/>
                    <a:pt x="8144" y="10111"/>
                  </a:cubicBezTo>
                  <a:lnTo>
                    <a:pt x="7965" y="9622"/>
                  </a:lnTo>
                  <a:cubicBezTo>
                    <a:pt x="8215" y="9480"/>
                    <a:pt x="9275" y="8944"/>
                    <a:pt x="10120" y="8170"/>
                  </a:cubicBezTo>
                  <a:cubicBezTo>
                    <a:pt x="10180" y="8110"/>
                    <a:pt x="10192" y="8015"/>
                    <a:pt x="10132" y="7956"/>
                  </a:cubicBezTo>
                  <a:cubicBezTo>
                    <a:pt x="10097" y="7920"/>
                    <a:pt x="10044" y="7897"/>
                    <a:pt x="9995" y="7897"/>
                  </a:cubicBezTo>
                  <a:cubicBezTo>
                    <a:pt x="9962" y="7897"/>
                    <a:pt x="9930" y="7908"/>
                    <a:pt x="9906" y="7932"/>
                  </a:cubicBezTo>
                  <a:cubicBezTo>
                    <a:pt x="9120" y="8646"/>
                    <a:pt x="8144" y="9170"/>
                    <a:pt x="7858" y="9301"/>
                  </a:cubicBezTo>
                  <a:cubicBezTo>
                    <a:pt x="7787" y="9122"/>
                    <a:pt x="7727" y="8944"/>
                    <a:pt x="7644" y="8765"/>
                  </a:cubicBezTo>
                  <a:cubicBezTo>
                    <a:pt x="8025" y="8587"/>
                    <a:pt x="9180" y="7991"/>
                    <a:pt x="10049" y="6944"/>
                  </a:cubicBezTo>
                  <a:cubicBezTo>
                    <a:pt x="10108" y="6860"/>
                    <a:pt x="10085" y="6777"/>
                    <a:pt x="10025" y="6717"/>
                  </a:cubicBezTo>
                  <a:cubicBezTo>
                    <a:pt x="9993" y="6691"/>
                    <a:pt x="9958" y="6678"/>
                    <a:pt x="9925" y="6678"/>
                  </a:cubicBezTo>
                  <a:cubicBezTo>
                    <a:pt x="9883" y="6678"/>
                    <a:pt x="9844" y="6697"/>
                    <a:pt x="9811" y="6729"/>
                  </a:cubicBezTo>
                  <a:cubicBezTo>
                    <a:pt x="9001" y="7718"/>
                    <a:pt x="7906" y="8289"/>
                    <a:pt x="7525" y="8468"/>
                  </a:cubicBezTo>
                  <a:cubicBezTo>
                    <a:pt x="7453" y="8289"/>
                    <a:pt x="7382" y="8110"/>
                    <a:pt x="7322" y="7956"/>
                  </a:cubicBezTo>
                  <a:cubicBezTo>
                    <a:pt x="7572" y="7848"/>
                    <a:pt x="8203" y="7551"/>
                    <a:pt x="8835" y="6908"/>
                  </a:cubicBezTo>
                  <a:cubicBezTo>
                    <a:pt x="9311" y="6432"/>
                    <a:pt x="9704" y="5884"/>
                    <a:pt x="9989" y="5253"/>
                  </a:cubicBezTo>
                  <a:cubicBezTo>
                    <a:pt x="10061" y="5098"/>
                    <a:pt x="10120" y="4931"/>
                    <a:pt x="10180" y="4765"/>
                  </a:cubicBezTo>
                  <a:cubicBezTo>
                    <a:pt x="10323" y="4991"/>
                    <a:pt x="10442" y="5193"/>
                    <a:pt x="10561" y="5408"/>
                  </a:cubicBezTo>
                  <a:cubicBezTo>
                    <a:pt x="10478" y="5658"/>
                    <a:pt x="10370" y="5908"/>
                    <a:pt x="10239" y="6146"/>
                  </a:cubicBezTo>
                  <a:cubicBezTo>
                    <a:pt x="10192" y="6229"/>
                    <a:pt x="10228" y="6324"/>
                    <a:pt x="10299" y="6372"/>
                  </a:cubicBezTo>
                  <a:cubicBezTo>
                    <a:pt x="10323" y="6384"/>
                    <a:pt x="10359" y="6384"/>
                    <a:pt x="10370" y="6384"/>
                  </a:cubicBezTo>
                  <a:cubicBezTo>
                    <a:pt x="10430" y="6384"/>
                    <a:pt x="10478" y="6360"/>
                    <a:pt x="10501" y="6313"/>
                  </a:cubicBezTo>
                  <a:cubicBezTo>
                    <a:pt x="10668" y="6027"/>
                    <a:pt x="10799" y="5729"/>
                    <a:pt x="10894" y="5455"/>
                  </a:cubicBezTo>
                  <a:lnTo>
                    <a:pt x="10894" y="5432"/>
                  </a:lnTo>
                  <a:lnTo>
                    <a:pt x="10894" y="5420"/>
                  </a:lnTo>
                  <a:lnTo>
                    <a:pt x="10859" y="5408"/>
                  </a:lnTo>
                  <a:lnTo>
                    <a:pt x="10859" y="5396"/>
                  </a:lnTo>
                  <a:lnTo>
                    <a:pt x="10859" y="5372"/>
                  </a:lnTo>
                  <a:lnTo>
                    <a:pt x="10859" y="5360"/>
                  </a:lnTo>
                  <a:lnTo>
                    <a:pt x="10859" y="5348"/>
                  </a:lnTo>
                  <a:cubicBezTo>
                    <a:pt x="10668" y="5003"/>
                    <a:pt x="10478" y="4693"/>
                    <a:pt x="10299" y="4408"/>
                  </a:cubicBezTo>
                  <a:cubicBezTo>
                    <a:pt x="10418" y="3979"/>
                    <a:pt x="10489" y="3527"/>
                    <a:pt x="10525" y="3050"/>
                  </a:cubicBezTo>
                  <a:cubicBezTo>
                    <a:pt x="10549" y="3086"/>
                    <a:pt x="10561" y="3110"/>
                    <a:pt x="10597" y="3157"/>
                  </a:cubicBezTo>
                  <a:cubicBezTo>
                    <a:pt x="10620" y="3205"/>
                    <a:pt x="10668" y="3217"/>
                    <a:pt x="10716" y="3217"/>
                  </a:cubicBezTo>
                  <a:cubicBezTo>
                    <a:pt x="10740" y="3217"/>
                    <a:pt x="10787" y="3205"/>
                    <a:pt x="10823" y="3193"/>
                  </a:cubicBezTo>
                  <a:cubicBezTo>
                    <a:pt x="10894" y="3134"/>
                    <a:pt x="10894" y="3038"/>
                    <a:pt x="10847" y="2967"/>
                  </a:cubicBezTo>
                  <a:cubicBezTo>
                    <a:pt x="10085" y="1979"/>
                    <a:pt x="9251" y="1264"/>
                    <a:pt x="8394" y="812"/>
                  </a:cubicBezTo>
                  <a:cubicBezTo>
                    <a:pt x="7703" y="455"/>
                    <a:pt x="6989" y="252"/>
                    <a:pt x="6275" y="240"/>
                  </a:cubicBezTo>
                  <a:cubicBezTo>
                    <a:pt x="6037" y="50"/>
                    <a:pt x="5834" y="14"/>
                    <a:pt x="5822" y="2"/>
                  </a:cubicBezTo>
                  <a:cubicBezTo>
                    <a:pt x="5814" y="1"/>
                    <a:pt x="5805" y="0"/>
                    <a:pt x="579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17" name="Google Shape;12006;p81">
              <a:extLst>
                <a:ext uri="{FF2B5EF4-FFF2-40B4-BE49-F238E27FC236}">
                  <a16:creationId xmlns:a16="http://schemas.microsoft.com/office/drawing/2014/main" id="{8F7D0474-EE1F-CCDE-A799-8E85FF904D9C}"/>
                </a:ext>
              </a:extLst>
            </p:cNvPr>
            <p:cNvSpPr/>
            <p:nvPr/>
          </p:nvSpPr>
          <p:spPr>
            <a:xfrm>
              <a:off x="3927757" y="1737234"/>
              <a:ext cx="18720" cy="19104"/>
            </a:xfrm>
            <a:custGeom>
              <a:avLst/>
              <a:gdLst/>
              <a:ahLst/>
              <a:cxnLst/>
              <a:rect l="l" t="t" r="r" b="b"/>
              <a:pathLst>
                <a:path w="585" h="597" extrusionOk="0">
                  <a:moveTo>
                    <a:pt x="404" y="0"/>
                  </a:moveTo>
                  <a:cubicBezTo>
                    <a:pt x="349" y="0"/>
                    <a:pt x="294" y="26"/>
                    <a:pt x="263" y="73"/>
                  </a:cubicBezTo>
                  <a:cubicBezTo>
                    <a:pt x="203" y="168"/>
                    <a:pt x="132" y="251"/>
                    <a:pt x="61" y="346"/>
                  </a:cubicBezTo>
                  <a:cubicBezTo>
                    <a:pt x="1" y="418"/>
                    <a:pt x="13" y="501"/>
                    <a:pt x="72" y="561"/>
                  </a:cubicBezTo>
                  <a:cubicBezTo>
                    <a:pt x="108" y="597"/>
                    <a:pt x="132" y="597"/>
                    <a:pt x="180" y="597"/>
                  </a:cubicBezTo>
                  <a:cubicBezTo>
                    <a:pt x="227" y="597"/>
                    <a:pt x="263" y="573"/>
                    <a:pt x="299" y="537"/>
                  </a:cubicBezTo>
                  <a:cubicBezTo>
                    <a:pt x="382" y="430"/>
                    <a:pt x="465" y="346"/>
                    <a:pt x="525" y="239"/>
                  </a:cubicBezTo>
                  <a:cubicBezTo>
                    <a:pt x="584" y="180"/>
                    <a:pt x="561" y="73"/>
                    <a:pt x="489" y="25"/>
                  </a:cubicBezTo>
                  <a:cubicBezTo>
                    <a:pt x="464" y="8"/>
                    <a:pt x="434" y="0"/>
                    <a:pt x="40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318" name="Google Shape;12007;p81">
            <a:extLst>
              <a:ext uri="{FF2B5EF4-FFF2-40B4-BE49-F238E27FC236}">
                <a16:creationId xmlns:a16="http://schemas.microsoft.com/office/drawing/2014/main" id="{73403ADC-C1E5-25F9-0C03-D5EBF2E98AD2}"/>
              </a:ext>
            </a:extLst>
          </p:cNvPr>
          <p:cNvGrpSpPr/>
          <p:nvPr/>
        </p:nvGrpSpPr>
        <p:grpSpPr>
          <a:xfrm>
            <a:off x="10789964" y="3831792"/>
            <a:ext cx="695744" cy="694976"/>
            <a:chOff x="5246797" y="1500658"/>
            <a:chExt cx="347872" cy="347488"/>
          </a:xfrm>
          <a:solidFill>
            <a:srgbClr val="00B050"/>
          </a:solidFill>
        </p:grpSpPr>
        <p:sp>
          <p:nvSpPr>
            <p:cNvPr id="319" name="Google Shape;12008;p81">
              <a:extLst>
                <a:ext uri="{FF2B5EF4-FFF2-40B4-BE49-F238E27FC236}">
                  <a16:creationId xmlns:a16="http://schemas.microsoft.com/office/drawing/2014/main" id="{7BA38084-E51D-3F03-A8F6-C1EFC644F785}"/>
                </a:ext>
              </a:extLst>
            </p:cNvPr>
            <p:cNvSpPr/>
            <p:nvPr/>
          </p:nvSpPr>
          <p:spPr>
            <a:xfrm>
              <a:off x="5246797" y="1500658"/>
              <a:ext cx="347872" cy="347488"/>
            </a:xfrm>
            <a:custGeom>
              <a:avLst/>
              <a:gdLst/>
              <a:ahLst/>
              <a:cxnLst/>
              <a:rect l="l" t="t" r="r" b="b"/>
              <a:pathLst>
                <a:path w="10871" h="10859" extrusionOk="0">
                  <a:moveTo>
                    <a:pt x="2024" y="989"/>
                  </a:moveTo>
                  <a:cubicBezTo>
                    <a:pt x="2441" y="989"/>
                    <a:pt x="2822" y="1251"/>
                    <a:pt x="2977" y="1620"/>
                  </a:cubicBezTo>
                  <a:cubicBezTo>
                    <a:pt x="2560" y="1834"/>
                    <a:pt x="2179" y="2120"/>
                    <a:pt x="1834" y="2453"/>
                  </a:cubicBezTo>
                  <a:cubicBezTo>
                    <a:pt x="1703" y="2584"/>
                    <a:pt x="1572" y="2715"/>
                    <a:pt x="1453" y="2870"/>
                  </a:cubicBezTo>
                  <a:cubicBezTo>
                    <a:pt x="1167" y="2679"/>
                    <a:pt x="1001" y="2358"/>
                    <a:pt x="1001" y="2024"/>
                  </a:cubicBezTo>
                  <a:cubicBezTo>
                    <a:pt x="1001" y="1453"/>
                    <a:pt x="1465" y="989"/>
                    <a:pt x="2024" y="989"/>
                  </a:cubicBezTo>
                  <a:close/>
                  <a:moveTo>
                    <a:pt x="2024" y="310"/>
                  </a:moveTo>
                  <a:cubicBezTo>
                    <a:pt x="2715" y="310"/>
                    <a:pt x="3322" y="715"/>
                    <a:pt x="3608" y="1334"/>
                  </a:cubicBezTo>
                  <a:cubicBezTo>
                    <a:pt x="3489" y="1382"/>
                    <a:pt x="3382" y="1429"/>
                    <a:pt x="3275" y="1465"/>
                  </a:cubicBezTo>
                  <a:cubicBezTo>
                    <a:pt x="3072" y="977"/>
                    <a:pt x="2572" y="667"/>
                    <a:pt x="2036" y="667"/>
                  </a:cubicBezTo>
                  <a:cubicBezTo>
                    <a:pt x="1298" y="667"/>
                    <a:pt x="691" y="1274"/>
                    <a:pt x="691" y="2013"/>
                  </a:cubicBezTo>
                  <a:cubicBezTo>
                    <a:pt x="691" y="2465"/>
                    <a:pt x="893" y="2870"/>
                    <a:pt x="1251" y="3120"/>
                  </a:cubicBezTo>
                  <a:cubicBezTo>
                    <a:pt x="1179" y="3227"/>
                    <a:pt x="1120" y="3310"/>
                    <a:pt x="1048" y="3418"/>
                  </a:cubicBezTo>
                  <a:cubicBezTo>
                    <a:pt x="596" y="3108"/>
                    <a:pt x="310" y="2584"/>
                    <a:pt x="310" y="2024"/>
                  </a:cubicBezTo>
                  <a:cubicBezTo>
                    <a:pt x="310" y="1084"/>
                    <a:pt x="1096" y="310"/>
                    <a:pt x="2024" y="310"/>
                  </a:cubicBezTo>
                  <a:close/>
                  <a:moveTo>
                    <a:pt x="8847" y="310"/>
                  </a:moveTo>
                  <a:cubicBezTo>
                    <a:pt x="9787" y="310"/>
                    <a:pt x="10561" y="1084"/>
                    <a:pt x="10561" y="2024"/>
                  </a:cubicBezTo>
                  <a:cubicBezTo>
                    <a:pt x="10561" y="2584"/>
                    <a:pt x="10276" y="3108"/>
                    <a:pt x="9823" y="3418"/>
                  </a:cubicBezTo>
                  <a:cubicBezTo>
                    <a:pt x="9764" y="3310"/>
                    <a:pt x="9692" y="3215"/>
                    <a:pt x="9621" y="3120"/>
                  </a:cubicBezTo>
                  <a:cubicBezTo>
                    <a:pt x="9978" y="2870"/>
                    <a:pt x="10180" y="2465"/>
                    <a:pt x="10180" y="2024"/>
                  </a:cubicBezTo>
                  <a:cubicBezTo>
                    <a:pt x="10180" y="1846"/>
                    <a:pt x="10156" y="1667"/>
                    <a:pt x="10073" y="1501"/>
                  </a:cubicBezTo>
                  <a:cubicBezTo>
                    <a:pt x="10054" y="1442"/>
                    <a:pt x="9977" y="1399"/>
                    <a:pt x="9911" y="1399"/>
                  </a:cubicBezTo>
                  <a:cubicBezTo>
                    <a:pt x="9897" y="1399"/>
                    <a:pt x="9883" y="1401"/>
                    <a:pt x="9871" y="1405"/>
                  </a:cubicBezTo>
                  <a:cubicBezTo>
                    <a:pt x="9799" y="1441"/>
                    <a:pt x="9752" y="1536"/>
                    <a:pt x="9775" y="1620"/>
                  </a:cubicBezTo>
                  <a:cubicBezTo>
                    <a:pt x="9835" y="1751"/>
                    <a:pt x="9859" y="1882"/>
                    <a:pt x="9859" y="2013"/>
                  </a:cubicBezTo>
                  <a:cubicBezTo>
                    <a:pt x="9859" y="2358"/>
                    <a:pt x="9692" y="2667"/>
                    <a:pt x="9406" y="2870"/>
                  </a:cubicBezTo>
                  <a:cubicBezTo>
                    <a:pt x="9287" y="2715"/>
                    <a:pt x="9156" y="2584"/>
                    <a:pt x="9025" y="2453"/>
                  </a:cubicBezTo>
                  <a:cubicBezTo>
                    <a:pt x="8680" y="2120"/>
                    <a:pt x="8287" y="1834"/>
                    <a:pt x="7870" y="1620"/>
                  </a:cubicBezTo>
                  <a:cubicBezTo>
                    <a:pt x="8037" y="1239"/>
                    <a:pt x="8406" y="989"/>
                    <a:pt x="8835" y="989"/>
                  </a:cubicBezTo>
                  <a:cubicBezTo>
                    <a:pt x="9013" y="989"/>
                    <a:pt x="9204" y="1036"/>
                    <a:pt x="9347" y="1143"/>
                  </a:cubicBezTo>
                  <a:cubicBezTo>
                    <a:pt x="9373" y="1154"/>
                    <a:pt x="9400" y="1160"/>
                    <a:pt x="9426" y="1160"/>
                  </a:cubicBezTo>
                  <a:cubicBezTo>
                    <a:pt x="9485" y="1160"/>
                    <a:pt x="9540" y="1133"/>
                    <a:pt x="9573" y="1084"/>
                  </a:cubicBezTo>
                  <a:cubicBezTo>
                    <a:pt x="9621" y="1001"/>
                    <a:pt x="9585" y="905"/>
                    <a:pt x="9514" y="858"/>
                  </a:cubicBezTo>
                  <a:cubicBezTo>
                    <a:pt x="9299" y="739"/>
                    <a:pt x="9061" y="667"/>
                    <a:pt x="8835" y="667"/>
                  </a:cubicBezTo>
                  <a:cubicBezTo>
                    <a:pt x="8299" y="667"/>
                    <a:pt x="7799" y="977"/>
                    <a:pt x="7597" y="1465"/>
                  </a:cubicBezTo>
                  <a:cubicBezTo>
                    <a:pt x="7489" y="1417"/>
                    <a:pt x="7370" y="1382"/>
                    <a:pt x="7263" y="1334"/>
                  </a:cubicBezTo>
                  <a:cubicBezTo>
                    <a:pt x="7537" y="727"/>
                    <a:pt x="8156" y="310"/>
                    <a:pt x="8847" y="310"/>
                  </a:cubicBezTo>
                  <a:close/>
                  <a:moveTo>
                    <a:pt x="5430" y="1322"/>
                  </a:moveTo>
                  <a:cubicBezTo>
                    <a:pt x="6716" y="1322"/>
                    <a:pt x="7906" y="1798"/>
                    <a:pt x="8811" y="2679"/>
                  </a:cubicBezTo>
                  <a:cubicBezTo>
                    <a:pt x="9704" y="3548"/>
                    <a:pt x="10216" y="4715"/>
                    <a:pt x="10216" y="5930"/>
                  </a:cubicBezTo>
                  <a:cubicBezTo>
                    <a:pt x="10216" y="7168"/>
                    <a:pt x="9728" y="8311"/>
                    <a:pt x="8811" y="9192"/>
                  </a:cubicBezTo>
                  <a:cubicBezTo>
                    <a:pt x="7906" y="10073"/>
                    <a:pt x="6716" y="10549"/>
                    <a:pt x="5430" y="10549"/>
                  </a:cubicBezTo>
                  <a:cubicBezTo>
                    <a:pt x="4156" y="10549"/>
                    <a:pt x="2965" y="10073"/>
                    <a:pt x="2060" y="9192"/>
                  </a:cubicBezTo>
                  <a:cubicBezTo>
                    <a:pt x="1167" y="8323"/>
                    <a:pt x="655" y="7168"/>
                    <a:pt x="655" y="5930"/>
                  </a:cubicBezTo>
                  <a:cubicBezTo>
                    <a:pt x="655" y="4703"/>
                    <a:pt x="1143" y="3548"/>
                    <a:pt x="2060" y="2679"/>
                  </a:cubicBezTo>
                  <a:cubicBezTo>
                    <a:pt x="2965" y="1798"/>
                    <a:pt x="4156" y="1322"/>
                    <a:pt x="5430" y="1322"/>
                  </a:cubicBezTo>
                  <a:close/>
                  <a:moveTo>
                    <a:pt x="2024" y="0"/>
                  </a:moveTo>
                  <a:cubicBezTo>
                    <a:pt x="917" y="0"/>
                    <a:pt x="0" y="905"/>
                    <a:pt x="0" y="2024"/>
                  </a:cubicBezTo>
                  <a:cubicBezTo>
                    <a:pt x="0" y="2691"/>
                    <a:pt x="346" y="3334"/>
                    <a:pt x="893" y="3703"/>
                  </a:cubicBezTo>
                  <a:cubicBezTo>
                    <a:pt x="536" y="4382"/>
                    <a:pt x="346" y="5144"/>
                    <a:pt x="346" y="5930"/>
                  </a:cubicBezTo>
                  <a:cubicBezTo>
                    <a:pt x="346" y="7239"/>
                    <a:pt x="881" y="8490"/>
                    <a:pt x="1834" y="9418"/>
                  </a:cubicBezTo>
                  <a:cubicBezTo>
                    <a:pt x="2798" y="10335"/>
                    <a:pt x="4072" y="10859"/>
                    <a:pt x="5442" y="10859"/>
                  </a:cubicBezTo>
                  <a:cubicBezTo>
                    <a:pt x="6811" y="10859"/>
                    <a:pt x="8073" y="10359"/>
                    <a:pt x="9037" y="9418"/>
                  </a:cubicBezTo>
                  <a:cubicBezTo>
                    <a:pt x="10002" y="8490"/>
                    <a:pt x="10526" y="7239"/>
                    <a:pt x="10526" y="5930"/>
                  </a:cubicBezTo>
                  <a:cubicBezTo>
                    <a:pt x="10526" y="5144"/>
                    <a:pt x="10335" y="4382"/>
                    <a:pt x="9978" y="3703"/>
                  </a:cubicBezTo>
                  <a:cubicBezTo>
                    <a:pt x="10526" y="3322"/>
                    <a:pt x="10871" y="2703"/>
                    <a:pt x="10871" y="2024"/>
                  </a:cubicBezTo>
                  <a:cubicBezTo>
                    <a:pt x="10871" y="905"/>
                    <a:pt x="9966" y="0"/>
                    <a:pt x="8847" y="0"/>
                  </a:cubicBezTo>
                  <a:cubicBezTo>
                    <a:pt x="8025" y="0"/>
                    <a:pt x="7287" y="489"/>
                    <a:pt x="6966" y="1251"/>
                  </a:cubicBezTo>
                  <a:cubicBezTo>
                    <a:pt x="6477" y="1096"/>
                    <a:pt x="5977" y="1024"/>
                    <a:pt x="5442" y="1024"/>
                  </a:cubicBezTo>
                  <a:cubicBezTo>
                    <a:pt x="4918" y="1024"/>
                    <a:pt x="4394" y="1096"/>
                    <a:pt x="3906" y="1251"/>
                  </a:cubicBezTo>
                  <a:cubicBezTo>
                    <a:pt x="3596" y="500"/>
                    <a:pt x="2846" y="0"/>
                    <a:pt x="202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20" name="Google Shape;12009;p81">
              <a:extLst>
                <a:ext uri="{FF2B5EF4-FFF2-40B4-BE49-F238E27FC236}">
                  <a16:creationId xmlns:a16="http://schemas.microsoft.com/office/drawing/2014/main" id="{0A1CE728-F00D-A0BE-321A-456804B13571}"/>
                </a:ext>
              </a:extLst>
            </p:cNvPr>
            <p:cNvSpPr/>
            <p:nvPr/>
          </p:nvSpPr>
          <p:spPr>
            <a:xfrm>
              <a:off x="5333677" y="1663346"/>
              <a:ext cx="43456" cy="48032"/>
            </a:xfrm>
            <a:custGeom>
              <a:avLst/>
              <a:gdLst/>
              <a:ahLst/>
              <a:cxnLst/>
              <a:rect l="l" t="t" r="r" b="b"/>
              <a:pathLst>
                <a:path w="1358" h="1501" extrusionOk="0">
                  <a:moveTo>
                    <a:pt x="667" y="0"/>
                  </a:moveTo>
                  <a:cubicBezTo>
                    <a:pt x="298" y="0"/>
                    <a:pt x="0" y="298"/>
                    <a:pt x="0" y="667"/>
                  </a:cubicBezTo>
                  <a:lnTo>
                    <a:pt x="0" y="834"/>
                  </a:lnTo>
                  <a:cubicBezTo>
                    <a:pt x="0" y="1203"/>
                    <a:pt x="298" y="1501"/>
                    <a:pt x="667" y="1501"/>
                  </a:cubicBezTo>
                  <a:cubicBezTo>
                    <a:pt x="1036" y="1501"/>
                    <a:pt x="1334" y="1203"/>
                    <a:pt x="1334" y="834"/>
                  </a:cubicBezTo>
                  <a:lnTo>
                    <a:pt x="1334" y="667"/>
                  </a:lnTo>
                  <a:cubicBezTo>
                    <a:pt x="1357" y="596"/>
                    <a:pt x="1274" y="524"/>
                    <a:pt x="1191" y="524"/>
                  </a:cubicBezTo>
                  <a:cubicBezTo>
                    <a:pt x="1095" y="524"/>
                    <a:pt x="1024" y="596"/>
                    <a:pt x="1024" y="691"/>
                  </a:cubicBezTo>
                  <a:lnTo>
                    <a:pt x="1024" y="846"/>
                  </a:lnTo>
                  <a:cubicBezTo>
                    <a:pt x="1024" y="1048"/>
                    <a:pt x="857" y="1203"/>
                    <a:pt x="667" y="1203"/>
                  </a:cubicBezTo>
                  <a:cubicBezTo>
                    <a:pt x="476" y="1203"/>
                    <a:pt x="310" y="1048"/>
                    <a:pt x="310" y="846"/>
                  </a:cubicBezTo>
                  <a:lnTo>
                    <a:pt x="310" y="691"/>
                  </a:lnTo>
                  <a:cubicBezTo>
                    <a:pt x="310" y="489"/>
                    <a:pt x="476" y="334"/>
                    <a:pt x="667" y="334"/>
                  </a:cubicBezTo>
                  <a:cubicBezTo>
                    <a:pt x="762" y="334"/>
                    <a:pt x="833" y="250"/>
                    <a:pt x="833" y="167"/>
                  </a:cubicBezTo>
                  <a:cubicBezTo>
                    <a:pt x="833" y="72"/>
                    <a:pt x="762" y="0"/>
                    <a:pt x="6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21" name="Google Shape;12010;p81">
              <a:extLst>
                <a:ext uri="{FF2B5EF4-FFF2-40B4-BE49-F238E27FC236}">
                  <a16:creationId xmlns:a16="http://schemas.microsoft.com/office/drawing/2014/main" id="{3304E2CD-E1E0-8D43-3B2D-9BBCEAC3B401}"/>
                </a:ext>
              </a:extLst>
            </p:cNvPr>
            <p:cNvSpPr/>
            <p:nvPr/>
          </p:nvSpPr>
          <p:spPr>
            <a:xfrm>
              <a:off x="5463949" y="1663346"/>
              <a:ext cx="43488" cy="48032"/>
            </a:xfrm>
            <a:custGeom>
              <a:avLst/>
              <a:gdLst/>
              <a:ahLst/>
              <a:cxnLst/>
              <a:rect l="l" t="t" r="r" b="b"/>
              <a:pathLst>
                <a:path w="1359" h="1501" extrusionOk="0">
                  <a:moveTo>
                    <a:pt x="668" y="0"/>
                  </a:moveTo>
                  <a:cubicBezTo>
                    <a:pt x="299" y="0"/>
                    <a:pt x="1" y="298"/>
                    <a:pt x="1" y="667"/>
                  </a:cubicBezTo>
                  <a:lnTo>
                    <a:pt x="1" y="834"/>
                  </a:lnTo>
                  <a:cubicBezTo>
                    <a:pt x="1" y="1203"/>
                    <a:pt x="299" y="1501"/>
                    <a:pt x="668" y="1501"/>
                  </a:cubicBezTo>
                  <a:cubicBezTo>
                    <a:pt x="1049" y="1501"/>
                    <a:pt x="1346" y="1203"/>
                    <a:pt x="1346" y="834"/>
                  </a:cubicBezTo>
                  <a:lnTo>
                    <a:pt x="1346" y="667"/>
                  </a:lnTo>
                  <a:cubicBezTo>
                    <a:pt x="1358" y="596"/>
                    <a:pt x="1287" y="524"/>
                    <a:pt x="1192" y="524"/>
                  </a:cubicBezTo>
                  <a:cubicBezTo>
                    <a:pt x="1108" y="524"/>
                    <a:pt x="1037" y="596"/>
                    <a:pt x="1037" y="691"/>
                  </a:cubicBezTo>
                  <a:lnTo>
                    <a:pt x="1037" y="846"/>
                  </a:lnTo>
                  <a:cubicBezTo>
                    <a:pt x="1037" y="1048"/>
                    <a:pt x="870" y="1203"/>
                    <a:pt x="668" y="1203"/>
                  </a:cubicBezTo>
                  <a:cubicBezTo>
                    <a:pt x="477" y="1203"/>
                    <a:pt x="311" y="1048"/>
                    <a:pt x="311" y="846"/>
                  </a:cubicBezTo>
                  <a:lnTo>
                    <a:pt x="311" y="691"/>
                  </a:lnTo>
                  <a:cubicBezTo>
                    <a:pt x="311" y="489"/>
                    <a:pt x="477" y="334"/>
                    <a:pt x="668" y="334"/>
                  </a:cubicBezTo>
                  <a:cubicBezTo>
                    <a:pt x="763" y="334"/>
                    <a:pt x="834" y="250"/>
                    <a:pt x="834" y="167"/>
                  </a:cubicBezTo>
                  <a:cubicBezTo>
                    <a:pt x="834" y="72"/>
                    <a:pt x="763" y="0"/>
                    <a:pt x="66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22" name="Google Shape;12011;p81">
              <a:extLst>
                <a:ext uri="{FF2B5EF4-FFF2-40B4-BE49-F238E27FC236}">
                  <a16:creationId xmlns:a16="http://schemas.microsoft.com/office/drawing/2014/main" id="{B82D9ABA-8FA2-AD5E-8107-3CC2D54676A5}"/>
                </a:ext>
              </a:extLst>
            </p:cNvPr>
            <p:cNvSpPr/>
            <p:nvPr/>
          </p:nvSpPr>
          <p:spPr>
            <a:xfrm>
              <a:off x="5365677" y="1730002"/>
              <a:ext cx="109760" cy="96064"/>
            </a:xfrm>
            <a:custGeom>
              <a:avLst/>
              <a:gdLst/>
              <a:ahLst/>
              <a:cxnLst/>
              <a:rect l="l" t="t" r="r" b="b"/>
              <a:pathLst>
                <a:path w="3430" h="3002" extrusionOk="0">
                  <a:moveTo>
                    <a:pt x="1703" y="287"/>
                  </a:moveTo>
                  <a:cubicBezTo>
                    <a:pt x="2012" y="287"/>
                    <a:pt x="2393" y="430"/>
                    <a:pt x="2393" y="644"/>
                  </a:cubicBezTo>
                  <a:cubicBezTo>
                    <a:pt x="2393" y="823"/>
                    <a:pt x="2096" y="1168"/>
                    <a:pt x="1703" y="1168"/>
                  </a:cubicBezTo>
                  <a:cubicBezTo>
                    <a:pt x="1322" y="1168"/>
                    <a:pt x="1024" y="823"/>
                    <a:pt x="1024" y="644"/>
                  </a:cubicBezTo>
                  <a:cubicBezTo>
                    <a:pt x="1024" y="430"/>
                    <a:pt x="1393" y="287"/>
                    <a:pt x="1703" y="287"/>
                  </a:cubicBezTo>
                  <a:close/>
                  <a:moveTo>
                    <a:pt x="1727" y="2025"/>
                  </a:moveTo>
                  <a:cubicBezTo>
                    <a:pt x="1822" y="2025"/>
                    <a:pt x="1917" y="2025"/>
                    <a:pt x="2024" y="2037"/>
                  </a:cubicBezTo>
                  <a:cubicBezTo>
                    <a:pt x="2179" y="2061"/>
                    <a:pt x="2319" y="2073"/>
                    <a:pt x="2447" y="2073"/>
                  </a:cubicBezTo>
                  <a:cubicBezTo>
                    <a:pt x="2575" y="2073"/>
                    <a:pt x="2691" y="2061"/>
                    <a:pt x="2798" y="2037"/>
                  </a:cubicBezTo>
                  <a:lnTo>
                    <a:pt x="2798" y="2037"/>
                  </a:lnTo>
                  <a:cubicBezTo>
                    <a:pt x="2679" y="2406"/>
                    <a:pt x="2239" y="2692"/>
                    <a:pt x="1727" y="2692"/>
                  </a:cubicBezTo>
                  <a:cubicBezTo>
                    <a:pt x="1203" y="2692"/>
                    <a:pt x="762" y="2418"/>
                    <a:pt x="655" y="2037"/>
                  </a:cubicBezTo>
                  <a:lnTo>
                    <a:pt x="655" y="2037"/>
                  </a:lnTo>
                  <a:cubicBezTo>
                    <a:pt x="756" y="2061"/>
                    <a:pt x="869" y="2073"/>
                    <a:pt x="997" y="2073"/>
                  </a:cubicBezTo>
                  <a:cubicBezTo>
                    <a:pt x="1125" y="2073"/>
                    <a:pt x="1268" y="2061"/>
                    <a:pt x="1429" y="2037"/>
                  </a:cubicBezTo>
                  <a:cubicBezTo>
                    <a:pt x="1524" y="2025"/>
                    <a:pt x="1619" y="2025"/>
                    <a:pt x="1727" y="2025"/>
                  </a:cubicBezTo>
                  <a:close/>
                  <a:moveTo>
                    <a:pt x="1703" y="1"/>
                  </a:moveTo>
                  <a:cubicBezTo>
                    <a:pt x="1143" y="1"/>
                    <a:pt x="691" y="299"/>
                    <a:pt x="691" y="668"/>
                  </a:cubicBezTo>
                  <a:cubicBezTo>
                    <a:pt x="691" y="858"/>
                    <a:pt x="810" y="1073"/>
                    <a:pt x="988" y="1239"/>
                  </a:cubicBezTo>
                  <a:cubicBezTo>
                    <a:pt x="1155" y="1370"/>
                    <a:pt x="1334" y="1454"/>
                    <a:pt x="1548" y="1501"/>
                  </a:cubicBezTo>
                  <a:lnTo>
                    <a:pt x="1548" y="1739"/>
                  </a:lnTo>
                  <a:cubicBezTo>
                    <a:pt x="1488" y="1739"/>
                    <a:pt x="1429" y="1763"/>
                    <a:pt x="1369" y="1763"/>
                  </a:cubicBezTo>
                  <a:cubicBezTo>
                    <a:pt x="1243" y="1776"/>
                    <a:pt x="1126" y="1783"/>
                    <a:pt x="1019" y="1783"/>
                  </a:cubicBezTo>
                  <a:cubicBezTo>
                    <a:pt x="723" y="1783"/>
                    <a:pt x="507" y="1731"/>
                    <a:pt x="393" y="1608"/>
                  </a:cubicBezTo>
                  <a:cubicBezTo>
                    <a:pt x="298" y="1501"/>
                    <a:pt x="322" y="1382"/>
                    <a:pt x="322" y="1370"/>
                  </a:cubicBezTo>
                  <a:cubicBezTo>
                    <a:pt x="334" y="1275"/>
                    <a:pt x="274" y="1204"/>
                    <a:pt x="203" y="1180"/>
                  </a:cubicBezTo>
                  <a:cubicBezTo>
                    <a:pt x="190" y="1176"/>
                    <a:pt x="177" y="1174"/>
                    <a:pt x="165" y="1174"/>
                  </a:cubicBezTo>
                  <a:cubicBezTo>
                    <a:pt x="95" y="1174"/>
                    <a:pt x="32" y="1228"/>
                    <a:pt x="12" y="1299"/>
                  </a:cubicBezTo>
                  <a:cubicBezTo>
                    <a:pt x="0" y="1394"/>
                    <a:pt x="0" y="1620"/>
                    <a:pt x="155" y="1799"/>
                  </a:cubicBezTo>
                  <a:cubicBezTo>
                    <a:pt x="191" y="1835"/>
                    <a:pt x="238" y="1858"/>
                    <a:pt x="262" y="1894"/>
                  </a:cubicBezTo>
                  <a:cubicBezTo>
                    <a:pt x="310" y="2513"/>
                    <a:pt x="929" y="3001"/>
                    <a:pt x="1691" y="3001"/>
                  </a:cubicBezTo>
                  <a:cubicBezTo>
                    <a:pt x="2453" y="3001"/>
                    <a:pt x="3072" y="2513"/>
                    <a:pt x="3120" y="1894"/>
                  </a:cubicBezTo>
                  <a:cubicBezTo>
                    <a:pt x="3167" y="1858"/>
                    <a:pt x="3191" y="1835"/>
                    <a:pt x="3227" y="1799"/>
                  </a:cubicBezTo>
                  <a:cubicBezTo>
                    <a:pt x="3417" y="1620"/>
                    <a:pt x="3429" y="1406"/>
                    <a:pt x="3405" y="1299"/>
                  </a:cubicBezTo>
                  <a:cubicBezTo>
                    <a:pt x="3396" y="1223"/>
                    <a:pt x="3333" y="1169"/>
                    <a:pt x="3266" y="1169"/>
                  </a:cubicBezTo>
                  <a:cubicBezTo>
                    <a:pt x="3249" y="1169"/>
                    <a:pt x="3232" y="1173"/>
                    <a:pt x="3215" y="1180"/>
                  </a:cubicBezTo>
                  <a:cubicBezTo>
                    <a:pt x="3120" y="1192"/>
                    <a:pt x="3060" y="1275"/>
                    <a:pt x="3096" y="1370"/>
                  </a:cubicBezTo>
                  <a:cubicBezTo>
                    <a:pt x="3096" y="1370"/>
                    <a:pt x="3108" y="1501"/>
                    <a:pt x="3012" y="1608"/>
                  </a:cubicBezTo>
                  <a:cubicBezTo>
                    <a:pt x="2905" y="1725"/>
                    <a:pt x="2682" y="1781"/>
                    <a:pt x="2375" y="1781"/>
                  </a:cubicBezTo>
                  <a:cubicBezTo>
                    <a:pt x="2275" y="1781"/>
                    <a:pt x="2165" y="1775"/>
                    <a:pt x="2048" y="1763"/>
                  </a:cubicBezTo>
                  <a:cubicBezTo>
                    <a:pt x="1989" y="1739"/>
                    <a:pt x="1929" y="1739"/>
                    <a:pt x="1869" y="1739"/>
                  </a:cubicBezTo>
                  <a:lnTo>
                    <a:pt x="1869" y="1501"/>
                  </a:lnTo>
                  <a:cubicBezTo>
                    <a:pt x="2060" y="1477"/>
                    <a:pt x="2250" y="1382"/>
                    <a:pt x="2417" y="1239"/>
                  </a:cubicBezTo>
                  <a:cubicBezTo>
                    <a:pt x="2620" y="1073"/>
                    <a:pt x="2715" y="858"/>
                    <a:pt x="2715" y="668"/>
                  </a:cubicBezTo>
                  <a:cubicBezTo>
                    <a:pt x="2715" y="299"/>
                    <a:pt x="2274" y="1"/>
                    <a:pt x="170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323" name="Google Shape;12012;p81">
            <a:extLst>
              <a:ext uri="{FF2B5EF4-FFF2-40B4-BE49-F238E27FC236}">
                <a16:creationId xmlns:a16="http://schemas.microsoft.com/office/drawing/2014/main" id="{D7FB3418-BC9F-43C6-651B-28B4A1C32A35}"/>
              </a:ext>
            </a:extLst>
          </p:cNvPr>
          <p:cNvGrpSpPr/>
          <p:nvPr/>
        </p:nvGrpSpPr>
        <p:grpSpPr>
          <a:xfrm>
            <a:off x="11889548" y="3831792"/>
            <a:ext cx="698048" cy="693504"/>
            <a:chOff x="5796589" y="1500658"/>
            <a:chExt cx="349024" cy="346752"/>
          </a:xfrm>
          <a:solidFill>
            <a:srgbClr val="00B050"/>
          </a:solidFill>
        </p:grpSpPr>
        <p:sp>
          <p:nvSpPr>
            <p:cNvPr id="324" name="Google Shape;12013;p81">
              <a:extLst>
                <a:ext uri="{FF2B5EF4-FFF2-40B4-BE49-F238E27FC236}">
                  <a16:creationId xmlns:a16="http://schemas.microsoft.com/office/drawing/2014/main" id="{1611BA8C-A2E9-F869-CE0F-7A18FB14A6F2}"/>
                </a:ext>
              </a:extLst>
            </p:cNvPr>
            <p:cNvSpPr/>
            <p:nvPr/>
          </p:nvSpPr>
          <p:spPr>
            <a:xfrm>
              <a:off x="6089933" y="1500658"/>
              <a:ext cx="11104" cy="20992"/>
            </a:xfrm>
            <a:custGeom>
              <a:avLst/>
              <a:gdLst/>
              <a:ahLst/>
              <a:cxnLst/>
              <a:rect l="l" t="t" r="r" b="b"/>
              <a:pathLst>
                <a:path w="347" h="656" extrusionOk="0">
                  <a:moveTo>
                    <a:pt x="168" y="0"/>
                  </a:moveTo>
                  <a:cubicBezTo>
                    <a:pt x="72" y="0"/>
                    <a:pt x="1" y="72"/>
                    <a:pt x="1" y="155"/>
                  </a:cubicBezTo>
                  <a:cubicBezTo>
                    <a:pt x="1" y="155"/>
                    <a:pt x="1" y="310"/>
                    <a:pt x="13" y="500"/>
                  </a:cubicBezTo>
                  <a:cubicBezTo>
                    <a:pt x="13" y="596"/>
                    <a:pt x="84" y="655"/>
                    <a:pt x="180" y="655"/>
                  </a:cubicBezTo>
                  <a:lnTo>
                    <a:pt x="191" y="655"/>
                  </a:lnTo>
                  <a:cubicBezTo>
                    <a:pt x="287" y="655"/>
                    <a:pt x="346" y="572"/>
                    <a:pt x="346" y="489"/>
                  </a:cubicBezTo>
                  <a:cubicBezTo>
                    <a:pt x="322" y="298"/>
                    <a:pt x="322" y="155"/>
                    <a:pt x="322" y="155"/>
                  </a:cubicBezTo>
                  <a:cubicBezTo>
                    <a:pt x="322" y="72"/>
                    <a:pt x="251" y="0"/>
                    <a:pt x="16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grpSp>
          <p:nvGrpSpPr>
            <p:cNvPr id="325" name="Google Shape;12014;p81">
              <a:extLst>
                <a:ext uri="{FF2B5EF4-FFF2-40B4-BE49-F238E27FC236}">
                  <a16:creationId xmlns:a16="http://schemas.microsoft.com/office/drawing/2014/main" id="{378B051D-7583-E6D5-3932-E242A0AB0D0E}"/>
                </a:ext>
              </a:extLst>
            </p:cNvPr>
            <p:cNvGrpSpPr/>
            <p:nvPr/>
          </p:nvGrpSpPr>
          <p:grpSpPr>
            <a:xfrm>
              <a:off x="5796589" y="1500658"/>
              <a:ext cx="349024" cy="346752"/>
              <a:chOff x="5796589" y="1500658"/>
              <a:chExt cx="349024" cy="346752"/>
            </a:xfrm>
            <a:grpFill/>
          </p:grpSpPr>
          <p:sp>
            <p:nvSpPr>
              <p:cNvPr id="326" name="Google Shape;12015;p81">
                <a:extLst>
                  <a:ext uri="{FF2B5EF4-FFF2-40B4-BE49-F238E27FC236}">
                    <a16:creationId xmlns:a16="http://schemas.microsoft.com/office/drawing/2014/main" id="{BD6325CE-59CD-2001-13E2-EBB5EB8BD312}"/>
                  </a:ext>
                </a:extLst>
              </p:cNvPr>
              <p:cNvSpPr/>
              <p:nvPr/>
            </p:nvSpPr>
            <p:spPr>
              <a:xfrm>
                <a:off x="5893357" y="1544018"/>
                <a:ext cx="14496" cy="15328"/>
              </a:xfrm>
              <a:custGeom>
                <a:avLst/>
                <a:gdLst/>
                <a:ahLst/>
                <a:cxnLst/>
                <a:rect l="l" t="t" r="r" b="b"/>
                <a:pathLst>
                  <a:path w="453" h="479" extrusionOk="0">
                    <a:moveTo>
                      <a:pt x="271" y="1"/>
                    </a:moveTo>
                    <a:cubicBezTo>
                      <a:pt x="211" y="1"/>
                      <a:pt x="149" y="34"/>
                      <a:pt x="131" y="86"/>
                    </a:cubicBezTo>
                    <a:cubicBezTo>
                      <a:pt x="131" y="86"/>
                      <a:pt x="96" y="146"/>
                      <a:pt x="36" y="229"/>
                    </a:cubicBezTo>
                    <a:cubicBezTo>
                      <a:pt x="0" y="312"/>
                      <a:pt x="12" y="408"/>
                      <a:pt x="84" y="455"/>
                    </a:cubicBezTo>
                    <a:cubicBezTo>
                      <a:pt x="119" y="467"/>
                      <a:pt x="143" y="479"/>
                      <a:pt x="167" y="479"/>
                    </a:cubicBezTo>
                    <a:cubicBezTo>
                      <a:pt x="238" y="479"/>
                      <a:pt x="274" y="455"/>
                      <a:pt x="310" y="408"/>
                    </a:cubicBezTo>
                    <a:cubicBezTo>
                      <a:pt x="381" y="312"/>
                      <a:pt x="417" y="229"/>
                      <a:pt x="417" y="217"/>
                    </a:cubicBezTo>
                    <a:cubicBezTo>
                      <a:pt x="453" y="146"/>
                      <a:pt x="417" y="50"/>
                      <a:pt x="334" y="15"/>
                    </a:cubicBezTo>
                    <a:cubicBezTo>
                      <a:pt x="315" y="5"/>
                      <a:pt x="293" y="1"/>
                      <a:pt x="271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327" name="Google Shape;12016;p81">
                <a:extLst>
                  <a:ext uri="{FF2B5EF4-FFF2-40B4-BE49-F238E27FC236}">
                    <a16:creationId xmlns:a16="http://schemas.microsoft.com/office/drawing/2014/main" id="{EB1B010C-693B-5299-5B5D-59DE01808543}"/>
                  </a:ext>
                </a:extLst>
              </p:cNvPr>
              <p:cNvSpPr/>
              <p:nvPr/>
            </p:nvSpPr>
            <p:spPr>
              <a:xfrm>
                <a:off x="5905165" y="1696114"/>
                <a:ext cx="32416" cy="37760"/>
              </a:xfrm>
              <a:custGeom>
                <a:avLst/>
                <a:gdLst/>
                <a:ahLst/>
                <a:cxnLst/>
                <a:rect l="l" t="t" r="r" b="b"/>
                <a:pathLst>
                  <a:path w="1013" h="1180" extrusionOk="0">
                    <a:moveTo>
                      <a:pt x="524" y="334"/>
                    </a:moveTo>
                    <a:cubicBezTo>
                      <a:pt x="620" y="334"/>
                      <a:pt x="703" y="405"/>
                      <a:pt x="703" y="512"/>
                    </a:cubicBezTo>
                    <a:lnTo>
                      <a:pt x="703" y="679"/>
                    </a:lnTo>
                    <a:cubicBezTo>
                      <a:pt x="703" y="774"/>
                      <a:pt x="620" y="858"/>
                      <a:pt x="524" y="858"/>
                    </a:cubicBezTo>
                    <a:cubicBezTo>
                      <a:pt x="417" y="858"/>
                      <a:pt x="346" y="774"/>
                      <a:pt x="346" y="679"/>
                    </a:cubicBezTo>
                    <a:lnTo>
                      <a:pt x="346" y="512"/>
                    </a:lnTo>
                    <a:cubicBezTo>
                      <a:pt x="346" y="405"/>
                      <a:pt x="417" y="334"/>
                      <a:pt x="524" y="334"/>
                    </a:cubicBezTo>
                    <a:close/>
                    <a:moveTo>
                      <a:pt x="500" y="0"/>
                    </a:moveTo>
                    <a:cubicBezTo>
                      <a:pt x="239" y="0"/>
                      <a:pt x="0" y="227"/>
                      <a:pt x="0" y="512"/>
                    </a:cubicBezTo>
                    <a:lnTo>
                      <a:pt x="0" y="679"/>
                    </a:lnTo>
                    <a:cubicBezTo>
                      <a:pt x="0" y="941"/>
                      <a:pt x="215" y="1179"/>
                      <a:pt x="500" y="1179"/>
                    </a:cubicBezTo>
                    <a:cubicBezTo>
                      <a:pt x="774" y="1179"/>
                      <a:pt x="1012" y="953"/>
                      <a:pt x="1012" y="679"/>
                    </a:cubicBezTo>
                    <a:lnTo>
                      <a:pt x="1012" y="512"/>
                    </a:lnTo>
                    <a:cubicBezTo>
                      <a:pt x="1012" y="227"/>
                      <a:pt x="786" y="0"/>
                      <a:pt x="50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328" name="Google Shape;12017;p81">
                <a:extLst>
                  <a:ext uri="{FF2B5EF4-FFF2-40B4-BE49-F238E27FC236}">
                    <a16:creationId xmlns:a16="http://schemas.microsoft.com/office/drawing/2014/main" id="{F68D1026-6EB4-40AE-18EE-862FC7EABC2C}"/>
                  </a:ext>
                </a:extLst>
              </p:cNvPr>
              <p:cNvSpPr/>
              <p:nvPr/>
            </p:nvSpPr>
            <p:spPr>
              <a:xfrm>
                <a:off x="6003085" y="1696114"/>
                <a:ext cx="32416" cy="37760"/>
              </a:xfrm>
              <a:custGeom>
                <a:avLst/>
                <a:gdLst/>
                <a:ahLst/>
                <a:cxnLst/>
                <a:rect l="l" t="t" r="r" b="b"/>
                <a:pathLst>
                  <a:path w="1013" h="1180" extrusionOk="0">
                    <a:moveTo>
                      <a:pt x="512" y="334"/>
                    </a:moveTo>
                    <a:cubicBezTo>
                      <a:pt x="619" y="334"/>
                      <a:pt x="691" y="405"/>
                      <a:pt x="691" y="512"/>
                    </a:cubicBezTo>
                    <a:lnTo>
                      <a:pt x="691" y="679"/>
                    </a:lnTo>
                    <a:cubicBezTo>
                      <a:pt x="691" y="774"/>
                      <a:pt x="619" y="858"/>
                      <a:pt x="512" y="858"/>
                    </a:cubicBezTo>
                    <a:cubicBezTo>
                      <a:pt x="405" y="858"/>
                      <a:pt x="334" y="774"/>
                      <a:pt x="334" y="679"/>
                    </a:cubicBezTo>
                    <a:lnTo>
                      <a:pt x="334" y="512"/>
                    </a:lnTo>
                    <a:cubicBezTo>
                      <a:pt x="334" y="405"/>
                      <a:pt x="405" y="334"/>
                      <a:pt x="512" y="334"/>
                    </a:cubicBezTo>
                    <a:close/>
                    <a:moveTo>
                      <a:pt x="512" y="0"/>
                    </a:moveTo>
                    <a:cubicBezTo>
                      <a:pt x="238" y="0"/>
                      <a:pt x="0" y="227"/>
                      <a:pt x="0" y="512"/>
                    </a:cubicBezTo>
                    <a:lnTo>
                      <a:pt x="0" y="679"/>
                    </a:lnTo>
                    <a:cubicBezTo>
                      <a:pt x="0" y="941"/>
                      <a:pt x="227" y="1179"/>
                      <a:pt x="512" y="1179"/>
                    </a:cubicBezTo>
                    <a:cubicBezTo>
                      <a:pt x="798" y="1179"/>
                      <a:pt x="1012" y="953"/>
                      <a:pt x="1012" y="679"/>
                    </a:cubicBezTo>
                    <a:lnTo>
                      <a:pt x="1012" y="512"/>
                    </a:lnTo>
                    <a:cubicBezTo>
                      <a:pt x="1012" y="227"/>
                      <a:pt x="786" y="0"/>
                      <a:pt x="51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329" name="Google Shape;12018;p81">
                <a:extLst>
                  <a:ext uri="{FF2B5EF4-FFF2-40B4-BE49-F238E27FC236}">
                    <a16:creationId xmlns:a16="http://schemas.microsoft.com/office/drawing/2014/main" id="{44E953F5-62C3-4C35-2696-509E0C7D32B7}"/>
                  </a:ext>
                </a:extLst>
              </p:cNvPr>
              <p:cNvSpPr/>
              <p:nvPr/>
            </p:nvSpPr>
            <p:spPr>
              <a:xfrm>
                <a:off x="5796589" y="1500658"/>
                <a:ext cx="349024" cy="346752"/>
              </a:xfrm>
              <a:custGeom>
                <a:avLst/>
                <a:gdLst/>
                <a:ahLst/>
                <a:cxnLst/>
                <a:rect l="l" t="t" r="r" b="b"/>
                <a:pathLst>
                  <a:path w="10907" h="10836" extrusionOk="0">
                    <a:moveTo>
                      <a:pt x="8215" y="4060"/>
                    </a:moveTo>
                    <a:lnTo>
                      <a:pt x="8215" y="4060"/>
                    </a:lnTo>
                    <a:cubicBezTo>
                      <a:pt x="7977" y="4227"/>
                      <a:pt x="7739" y="4430"/>
                      <a:pt x="7525" y="4668"/>
                    </a:cubicBezTo>
                    <a:cubicBezTo>
                      <a:pt x="7453" y="4596"/>
                      <a:pt x="7382" y="4525"/>
                      <a:pt x="7287" y="4441"/>
                    </a:cubicBezTo>
                    <a:cubicBezTo>
                      <a:pt x="7513" y="4358"/>
                      <a:pt x="7823" y="4203"/>
                      <a:pt x="8215" y="4060"/>
                    </a:cubicBezTo>
                    <a:close/>
                    <a:moveTo>
                      <a:pt x="2631" y="4072"/>
                    </a:moveTo>
                    <a:lnTo>
                      <a:pt x="2631" y="4072"/>
                    </a:lnTo>
                    <a:cubicBezTo>
                      <a:pt x="3036" y="4203"/>
                      <a:pt x="3358" y="4358"/>
                      <a:pt x="3560" y="4465"/>
                    </a:cubicBezTo>
                    <a:cubicBezTo>
                      <a:pt x="3465" y="4537"/>
                      <a:pt x="3393" y="4608"/>
                      <a:pt x="3322" y="4680"/>
                    </a:cubicBezTo>
                    <a:cubicBezTo>
                      <a:pt x="3108" y="4430"/>
                      <a:pt x="2870" y="4239"/>
                      <a:pt x="2631" y="4072"/>
                    </a:cubicBezTo>
                    <a:close/>
                    <a:moveTo>
                      <a:pt x="1357" y="3775"/>
                    </a:moveTo>
                    <a:lnTo>
                      <a:pt x="1357" y="3775"/>
                    </a:lnTo>
                    <a:cubicBezTo>
                      <a:pt x="1738" y="3906"/>
                      <a:pt x="2608" y="4263"/>
                      <a:pt x="3120" y="4953"/>
                    </a:cubicBezTo>
                    <a:cubicBezTo>
                      <a:pt x="3060" y="5049"/>
                      <a:pt x="3001" y="5168"/>
                      <a:pt x="2941" y="5287"/>
                    </a:cubicBezTo>
                    <a:cubicBezTo>
                      <a:pt x="1655" y="5192"/>
                      <a:pt x="1393" y="4215"/>
                      <a:pt x="1357" y="3775"/>
                    </a:cubicBezTo>
                    <a:close/>
                    <a:moveTo>
                      <a:pt x="9513" y="3775"/>
                    </a:moveTo>
                    <a:cubicBezTo>
                      <a:pt x="9466" y="4215"/>
                      <a:pt x="9216" y="5192"/>
                      <a:pt x="7918" y="5299"/>
                    </a:cubicBezTo>
                    <a:cubicBezTo>
                      <a:pt x="7870" y="5180"/>
                      <a:pt x="7811" y="5061"/>
                      <a:pt x="7739" y="4953"/>
                    </a:cubicBezTo>
                    <a:cubicBezTo>
                      <a:pt x="8275" y="4263"/>
                      <a:pt x="9120" y="3906"/>
                      <a:pt x="9513" y="3775"/>
                    </a:cubicBezTo>
                    <a:close/>
                    <a:moveTo>
                      <a:pt x="5429" y="8823"/>
                    </a:moveTo>
                    <a:cubicBezTo>
                      <a:pt x="5775" y="8823"/>
                      <a:pt x="5953" y="8966"/>
                      <a:pt x="5953" y="9025"/>
                    </a:cubicBezTo>
                    <a:cubicBezTo>
                      <a:pt x="5953" y="9132"/>
                      <a:pt x="5727" y="9359"/>
                      <a:pt x="5429" y="9359"/>
                    </a:cubicBezTo>
                    <a:cubicBezTo>
                      <a:pt x="5132" y="9347"/>
                      <a:pt x="4906" y="9121"/>
                      <a:pt x="4906" y="9025"/>
                    </a:cubicBezTo>
                    <a:cubicBezTo>
                      <a:pt x="4906" y="8966"/>
                      <a:pt x="5084" y="8823"/>
                      <a:pt x="5429" y="8823"/>
                    </a:cubicBezTo>
                    <a:close/>
                    <a:moveTo>
                      <a:pt x="5429" y="4251"/>
                    </a:moveTo>
                    <a:cubicBezTo>
                      <a:pt x="6287" y="4251"/>
                      <a:pt x="6930" y="4465"/>
                      <a:pt x="7322" y="4918"/>
                    </a:cubicBezTo>
                    <a:cubicBezTo>
                      <a:pt x="7644" y="5311"/>
                      <a:pt x="7811" y="5894"/>
                      <a:pt x="7811" y="6620"/>
                    </a:cubicBezTo>
                    <a:cubicBezTo>
                      <a:pt x="7811" y="7442"/>
                      <a:pt x="7644" y="7644"/>
                      <a:pt x="7215" y="8168"/>
                    </a:cubicBezTo>
                    <a:cubicBezTo>
                      <a:pt x="7132" y="8287"/>
                      <a:pt x="7001" y="8418"/>
                      <a:pt x="6882" y="8585"/>
                    </a:cubicBezTo>
                    <a:cubicBezTo>
                      <a:pt x="6870" y="8537"/>
                      <a:pt x="6858" y="8478"/>
                      <a:pt x="6822" y="8430"/>
                    </a:cubicBezTo>
                    <a:cubicBezTo>
                      <a:pt x="6797" y="8379"/>
                      <a:pt x="6740" y="8339"/>
                      <a:pt x="6684" y="8339"/>
                    </a:cubicBezTo>
                    <a:cubicBezTo>
                      <a:pt x="6662" y="8339"/>
                      <a:pt x="6640" y="8345"/>
                      <a:pt x="6620" y="8359"/>
                    </a:cubicBezTo>
                    <a:cubicBezTo>
                      <a:pt x="6549" y="8406"/>
                      <a:pt x="6501" y="8490"/>
                      <a:pt x="6549" y="8561"/>
                    </a:cubicBezTo>
                    <a:cubicBezTo>
                      <a:pt x="6608" y="8668"/>
                      <a:pt x="6620" y="8787"/>
                      <a:pt x="6620" y="8906"/>
                    </a:cubicBezTo>
                    <a:cubicBezTo>
                      <a:pt x="6620" y="9502"/>
                      <a:pt x="6275" y="9823"/>
                      <a:pt x="5572" y="9847"/>
                    </a:cubicBezTo>
                    <a:lnTo>
                      <a:pt x="5572" y="9644"/>
                    </a:lnTo>
                    <a:cubicBezTo>
                      <a:pt x="5965" y="9561"/>
                      <a:pt x="6263" y="9263"/>
                      <a:pt x="6263" y="9013"/>
                    </a:cubicBezTo>
                    <a:cubicBezTo>
                      <a:pt x="6263" y="8716"/>
                      <a:pt x="5906" y="8490"/>
                      <a:pt x="5429" y="8490"/>
                    </a:cubicBezTo>
                    <a:cubicBezTo>
                      <a:pt x="4953" y="8490"/>
                      <a:pt x="4596" y="8716"/>
                      <a:pt x="4596" y="9013"/>
                    </a:cubicBezTo>
                    <a:cubicBezTo>
                      <a:pt x="4596" y="9263"/>
                      <a:pt x="4894" y="9585"/>
                      <a:pt x="5275" y="9644"/>
                    </a:cubicBezTo>
                    <a:lnTo>
                      <a:pt x="5275" y="9847"/>
                    </a:lnTo>
                    <a:cubicBezTo>
                      <a:pt x="4584" y="9799"/>
                      <a:pt x="4239" y="9502"/>
                      <a:pt x="4239" y="8906"/>
                    </a:cubicBezTo>
                    <a:cubicBezTo>
                      <a:pt x="4239" y="8382"/>
                      <a:pt x="4775" y="7954"/>
                      <a:pt x="5441" y="7954"/>
                    </a:cubicBezTo>
                    <a:cubicBezTo>
                      <a:pt x="5679" y="7954"/>
                      <a:pt x="5906" y="8013"/>
                      <a:pt x="6108" y="8120"/>
                    </a:cubicBezTo>
                    <a:cubicBezTo>
                      <a:pt x="6134" y="8135"/>
                      <a:pt x="6162" y="8142"/>
                      <a:pt x="6188" y="8142"/>
                    </a:cubicBezTo>
                    <a:cubicBezTo>
                      <a:pt x="6245" y="8142"/>
                      <a:pt x="6298" y="8110"/>
                      <a:pt x="6322" y="8061"/>
                    </a:cubicBezTo>
                    <a:cubicBezTo>
                      <a:pt x="6370" y="7990"/>
                      <a:pt x="6334" y="7882"/>
                      <a:pt x="6263" y="7859"/>
                    </a:cubicBezTo>
                    <a:cubicBezTo>
                      <a:pt x="6025" y="7716"/>
                      <a:pt x="5739" y="7656"/>
                      <a:pt x="5441" y="7656"/>
                    </a:cubicBezTo>
                    <a:cubicBezTo>
                      <a:pt x="4739" y="7656"/>
                      <a:pt x="4144" y="8061"/>
                      <a:pt x="3965" y="8597"/>
                    </a:cubicBezTo>
                    <a:cubicBezTo>
                      <a:pt x="3846" y="8430"/>
                      <a:pt x="3727" y="8299"/>
                      <a:pt x="3643" y="8180"/>
                    </a:cubicBezTo>
                    <a:cubicBezTo>
                      <a:pt x="3215" y="7644"/>
                      <a:pt x="3048" y="7454"/>
                      <a:pt x="3048" y="6632"/>
                    </a:cubicBezTo>
                    <a:cubicBezTo>
                      <a:pt x="3048" y="5894"/>
                      <a:pt x="3215" y="5323"/>
                      <a:pt x="3536" y="4942"/>
                    </a:cubicBezTo>
                    <a:cubicBezTo>
                      <a:pt x="3929" y="4477"/>
                      <a:pt x="4560" y="4251"/>
                      <a:pt x="5429" y="4251"/>
                    </a:cubicBezTo>
                    <a:close/>
                    <a:moveTo>
                      <a:pt x="4596" y="10025"/>
                    </a:moveTo>
                    <a:cubicBezTo>
                      <a:pt x="4822" y="10121"/>
                      <a:pt x="5108" y="10180"/>
                      <a:pt x="5429" y="10180"/>
                    </a:cubicBezTo>
                    <a:cubicBezTo>
                      <a:pt x="5751" y="10180"/>
                      <a:pt x="6037" y="10133"/>
                      <a:pt x="6263" y="10025"/>
                    </a:cubicBezTo>
                    <a:lnTo>
                      <a:pt x="6263" y="10025"/>
                    </a:lnTo>
                    <a:cubicBezTo>
                      <a:pt x="6179" y="10383"/>
                      <a:pt x="5906" y="10537"/>
                      <a:pt x="5429" y="10537"/>
                    </a:cubicBezTo>
                    <a:cubicBezTo>
                      <a:pt x="4953" y="10537"/>
                      <a:pt x="4691" y="10371"/>
                      <a:pt x="4596" y="10025"/>
                    </a:cubicBezTo>
                    <a:close/>
                    <a:moveTo>
                      <a:pt x="1560" y="0"/>
                    </a:moveTo>
                    <a:cubicBezTo>
                      <a:pt x="1465" y="0"/>
                      <a:pt x="1393" y="72"/>
                      <a:pt x="1393" y="155"/>
                    </a:cubicBezTo>
                    <a:cubicBezTo>
                      <a:pt x="1393" y="512"/>
                      <a:pt x="1334" y="1524"/>
                      <a:pt x="1096" y="1917"/>
                    </a:cubicBezTo>
                    <a:cubicBezTo>
                      <a:pt x="834" y="1691"/>
                      <a:pt x="619" y="1441"/>
                      <a:pt x="500" y="1120"/>
                    </a:cubicBezTo>
                    <a:cubicBezTo>
                      <a:pt x="322" y="691"/>
                      <a:pt x="357" y="346"/>
                      <a:pt x="357" y="334"/>
                    </a:cubicBezTo>
                    <a:cubicBezTo>
                      <a:pt x="369" y="250"/>
                      <a:pt x="298" y="167"/>
                      <a:pt x="214" y="155"/>
                    </a:cubicBezTo>
                    <a:cubicBezTo>
                      <a:pt x="208" y="154"/>
                      <a:pt x="202" y="154"/>
                      <a:pt x="196" y="154"/>
                    </a:cubicBezTo>
                    <a:cubicBezTo>
                      <a:pt x="121" y="154"/>
                      <a:pt x="58" y="220"/>
                      <a:pt x="36" y="286"/>
                    </a:cubicBezTo>
                    <a:cubicBezTo>
                      <a:pt x="36" y="310"/>
                      <a:pt x="0" y="727"/>
                      <a:pt x="203" y="1215"/>
                    </a:cubicBezTo>
                    <a:cubicBezTo>
                      <a:pt x="393" y="1679"/>
                      <a:pt x="834" y="2286"/>
                      <a:pt x="1858" y="2656"/>
                    </a:cubicBezTo>
                    <a:cubicBezTo>
                      <a:pt x="3286" y="3179"/>
                      <a:pt x="4084" y="3775"/>
                      <a:pt x="4382" y="4025"/>
                    </a:cubicBezTo>
                    <a:cubicBezTo>
                      <a:pt x="4227" y="4084"/>
                      <a:pt x="4060" y="4144"/>
                      <a:pt x="3905" y="4215"/>
                    </a:cubicBezTo>
                    <a:cubicBezTo>
                      <a:pt x="3596" y="4060"/>
                      <a:pt x="2417" y="3465"/>
                      <a:pt x="1250" y="3370"/>
                    </a:cubicBezTo>
                    <a:cubicBezTo>
                      <a:pt x="1203" y="3370"/>
                      <a:pt x="1155" y="3394"/>
                      <a:pt x="1131" y="3418"/>
                    </a:cubicBezTo>
                    <a:cubicBezTo>
                      <a:pt x="1096" y="3453"/>
                      <a:pt x="1084" y="3489"/>
                      <a:pt x="1072" y="3537"/>
                    </a:cubicBezTo>
                    <a:cubicBezTo>
                      <a:pt x="1072" y="3548"/>
                      <a:pt x="1048" y="4025"/>
                      <a:pt x="1286" y="4537"/>
                    </a:cubicBezTo>
                    <a:cubicBezTo>
                      <a:pt x="1500" y="4965"/>
                      <a:pt x="1941" y="5501"/>
                      <a:pt x="2893" y="5596"/>
                    </a:cubicBezTo>
                    <a:cubicBezTo>
                      <a:pt x="2822" y="5894"/>
                      <a:pt x="2774" y="6227"/>
                      <a:pt x="2774" y="6608"/>
                    </a:cubicBezTo>
                    <a:cubicBezTo>
                      <a:pt x="2774" y="7537"/>
                      <a:pt x="2989" y="7799"/>
                      <a:pt x="3453" y="8359"/>
                    </a:cubicBezTo>
                    <a:cubicBezTo>
                      <a:pt x="3596" y="8537"/>
                      <a:pt x="3774" y="8763"/>
                      <a:pt x="3989" y="9049"/>
                    </a:cubicBezTo>
                    <a:cubicBezTo>
                      <a:pt x="4013" y="9359"/>
                      <a:pt x="4120" y="9609"/>
                      <a:pt x="4322" y="9787"/>
                    </a:cubicBezTo>
                    <a:cubicBezTo>
                      <a:pt x="4346" y="10454"/>
                      <a:pt x="4763" y="10835"/>
                      <a:pt x="5501" y="10835"/>
                    </a:cubicBezTo>
                    <a:cubicBezTo>
                      <a:pt x="6251" y="10835"/>
                      <a:pt x="6668" y="10454"/>
                      <a:pt x="6680" y="9787"/>
                    </a:cubicBezTo>
                    <a:cubicBezTo>
                      <a:pt x="6870" y="9597"/>
                      <a:pt x="6989" y="9347"/>
                      <a:pt x="7025" y="9049"/>
                    </a:cubicBezTo>
                    <a:cubicBezTo>
                      <a:pt x="7227" y="8763"/>
                      <a:pt x="7406" y="8537"/>
                      <a:pt x="7561" y="8359"/>
                    </a:cubicBezTo>
                    <a:cubicBezTo>
                      <a:pt x="8013" y="7799"/>
                      <a:pt x="8227" y="7537"/>
                      <a:pt x="8227" y="6608"/>
                    </a:cubicBezTo>
                    <a:cubicBezTo>
                      <a:pt x="8227" y="6227"/>
                      <a:pt x="8180" y="5894"/>
                      <a:pt x="8108" y="5596"/>
                    </a:cubicBezTo>
                    <a:cubicBezTo>
                      <a:pt x="9061" y="5489"/>
                      <a:pt x="9501" y="4965"/>
                      <a:pt x="9716" y="4537"/>
                    </a:cubicBezTo>
                    <a:cubicBezTo>
                      <a:pt x="9954" y="4049"/>
                      <a:pt x="9942" y="3572"/>
                      <a:pt x="9942" y="3537"/>
                    </a:cubicBezTo>
                    <a:cubicBezTo>
                      <a:pt x="9942" y="3489"/>
                      <a:pt x="9918" y="3453"/>
                      <a:pt x="9882" y="3418"/>
                    </a:cubicBezTo>
                    <a:cubicBezTo>
                      <a:pt x="9847" y="3394"/>
                      <a:pt x="9799" y="3370"/>
                      <a:pt x="9763" y="3370"/>
                    </a:cubicBezTo>
                    <a:cubicBezTo>
                      <a:pt x="8585" y="3477"/>
                      <a:pt x="7406" y="4060"/>
                      <a:pt x="7096" y="4215"/>
                    </a:cubicBezTo>
                    <a:cubicBezTo>
                      <a:pt x="6941" y="4144"/>
                      <a:pt x="6799" y="4072"/>
                      <a:pt x="6620" y="4025"/>
                    </a:cubicBezTo>
                    <a:cubicBezTo>
                      <a:pt x="6918" y="3775"/>
                      <a:pt x="7703" y="3179"/>
                      <a:pt x="9144" y="2656"/>
                    </a:cubicBezTo>
                    <a:cubicBezTo>
                      <a:pt x="10180" y="2286"/>
                      <a:pt x="10609" y="1667"/>
                      <a:pt x="10799" y="1215"/>
                    </a:cubicBezTo>
                    <a:cubicBezTo>
                      <a:pt x="10906" y="739"/>
                      <a:pt x="10859" y="322"/>
                      <a:pt x="10859" y="310"/>
                    </a:cubicBezTo>
                    <a:cubicBezTo>
                      <a:pt x="10849" y="229"/>
                      <a:pt x="10795" y="174"/>
                      <a:pt x="10721" y="174"/>
                    </a:cubicBezTo>
                    <a:cubicBezTo>
                      <a:pt x="10708" y="174"/>
                      <a:pt x="10694" y="175"/>
                      <a:pt x="10680" y="179"/>
                    </a:cubicBezTo>
                    <a:cubicBezTo>
                      <a:pt x="10597" y="191"/>
                      <a:pt x="10537" y="262"/>
                      <a:pt x="10549" y="346"/>
                    </a:cubicBezTo>
                    <a:cubicBezTo>
                      <a:pt x="10549" y="346"/>
                      <a:pt x="10585" y="715"/>
                      <a:pt x="10406" y="1143"/>
                    </a:cubicBezTo>
                    <a:cubicBezTo>
                      <a:pt x="10263" y="1453"/>
                      <a:pt x="10073" y="1703"/>
                      <a:pt x="9811" y="1929"/>
                    </a:cubicBezTo>
                    <a:cubicBezTo>
                      <a:pt x="9716" y="1786"/>
                      <a:pt x="9620" y="1513"/>
                      <a:pt x="9585" y="1167"/>
                    </a:cubicBezTo>
                    <a:cubicBezTo>
                      <a:pt x="9574" y="1091"/>
                      <a:pt x="9503" y="1035"/>
                      <a:pt x="9427" y="1035"/>
                    </a:cubicBezTo>
                    <a:cubicBezTo>
                      <a:pt x="9420" y="1035"/>
                      <a:pt x="9413" y="1035"/>
                      <a:pt x="9406" y="1036"/>
                    </a:cubicBezTo>
                    <a:cubicBezTo>
                      <a:pt x="9311" y="1048"/>
                      <a:pt x="9251" y="1132"/>
                      <a:pt x="9263" y="1215"/>
                    </a:cubicBezTo>
                    <a:cubicBezTo>
                      <a:pt x="9323" y="1620"/>
                      <a:pt x="9418" y="1929"/>
                      <a:pt x="9549" y="2120"/>
                    </a:cubicBezTo>
                    <a:cubicBezTo>
                      <a:pt x="9370" y="2227"/>
                      <a:pt x="9180" y="2334"/>
                      <a:pt x="8954" y="2405"/>
                    </a:cubicBezTo>
                    <a:cubicBezTo>
                      <a:pt x="8704" y="2501"/>
                      <a:pt x="8465" y="2596"/>
                      <a:pt x="8239" y="2691"/>
                    </a:cubicBezTo>
                    <a:cubicBezTo>
                      <a:pt x="8573" y="2191"/>
                      <a:pt x="8763" y="1739"/>
                      <a:pt x="8549" y="1060"/>
                    </a:cubicBezTo>
                    <a:cubicBezTo>
                      <a:pt x="8530" y="996"/>
                      <a:pt x="8470" y="953"/>
                      <a:pt x="8410" y="953"/>
                    </a:cubicBezTo>
                    <a:cubicBezTo>
                      <a:pt x="8392" y="953"/>
                      <a:pt x="8375" y="957"/>
                      <a:pt x="8358" y="965"/>
                    </a:cubicBezTo>
                    <a:cubicBezTo>
                      <a:pt x="8275" y="989"/>
                      <a:pt x="8227" y="1084"/>
                      <a:pt x="8251" y="1155"/>
                    </a:cubicBezTo>
                    <a:cubicBezTo>
                      <a:pt x="8358" y="1513"/>
                      <a:pt x="8346" y="1798"/>
                      <a:pt x="8239" y="2060"/>
                    </a:cubicBezTo>
                    <a:cubicBezTo>
                      <a:pt x="7918" y="1870"/>
                      <a:pt x="7739" y="1489"/>
                      <a:pt x="7739" y="1465"/>
                    </a:cubicBezTo>
                    <a:cubicBezTo>
                      <a:pt x="7713" y="1413"/>
                      <a:pt x="7651" y="1374"/>
                      <a:pt x="7591" y="1374"/>
                    </a:cubicBezTo>
                    <a:cubicBezTo>
                      <a:pt x="7568" y="1374"/>
                      <a:pt x="7545" y="1380"/>
                      <a:pt x="7525" y="1393"/>
                    </a:cubicBezTo>
                    <a:cubicBezTo>
                      <a:pt x="7453" y="1417"/>
                      <a:pt x="7406" y="1524"/>
                      <a:pt x="7453" y="1596"/>
                    </a:cubicBezTo>
                    <a:cubicBezTo>
                      <a:pt x="7465" y="1620"/>
                      <a:pt x="7692" y="2096"/>
                      <a:pt x="8108" y="2346"/>
                    </a:cubicBezTo>
                    <a:cubicBezTo>
                      <a:pt x="8001" y="2525"/>
                      <a:pt x="7858" y="2715"/>
                      <a:pt x="7703" y="2929"/>
                    </a:cubicBezTo>
                    <a:lnTo>
                      <a:pt x="7656" y="2989"/>
                    </a:lnTo>
                    <a:cubicBezTo>
                      <a:pt x="6703" y="3477"/>
                      <a:pt x="6263" y="3918"/>
                      <a:pt x="6191" y="3977"/>
                    </a:cubicBezTo>
                    <a:cubicBezTo>
                      <a:pt x="5965" y="3941"/>
                      <a:pt x="5727" y="3918"/>
                      <a:pt x="5453" y="3918"/>
                    </a:cubicBezTo>
                    <a:cubicBezTo>
                      <a:pt x="5191" y="3918"/>
                      <a:pt x="4953" y="3941"/>
                      <a:pt x="4727" y="3977"/>
                    </a:cubicBezTo>
                    <a:cubicBezTo>
                      <a:pt x="4667" y="3906"/>
                      <a:pt x="4203" y="3477"/>
                      <a:pt x="3251" y="2989"/>
                    </a:cubicBezTo>
                    <a:lnTo>
                      <a:pt x="3215" y="2929"/>
                    </a:lnTo>
                    <a:cubicBezTo>
                      <a:pt x="3048" y="2715"/>
                      <a:pt x="2917" y="2536"/>
                      <a:pt x="2810" y="2346"/>
                    </a:cubicBezTo>
                    <a:cubicBezTo>
                      <a:pt x="2834" y="2334"/>
                      <a:pt x="2870" y="2310"/>
                      <a:pt x="2893" y="2286"/>
                    </a:cubicBezTo>
                    <a:cubicBezTo>
                      <a:pt x="2977" y="2239"/>
                      <a:pt x="2989" y="2132"/>
                      <a:pt x="2941" y="2060"/>
                    </a:cubicBezTo>
                    <a:cubicBezTo>
                      <a:pt x="2910" y="2014"/>
                      <a:pt x="2860" y="1993"/>
                      <a:pt x="2806" y="1993"/>
                    </a:cubicBezTo>
                    <a:cubicBezTo>
                      <a:pt x="2776" y="1993"/>
                      <a:pt x="2745" y="2000"/>
                      <a:pt x="2715" y="2013"/>
                    </a:cubicBezTo>
                    <a:cubicBezTo>
                      <a:pt x="2703" y="2036"/>
                      <a:pt x="2691" y="2036"/>
                      <a:pt x="2679" y="2048"/>
                    </a:cubicBezTo>
                    <a:cubicBezTo>
                      <a:pt x="2572" y="1774"/>
                      <a:pt x="2536" y="1501"/>
                      <a:pt x="2655" y="1143"/>
                    </a:cubicBezTo>
                    <a:cubicBezTo>
                      <a:pt x="2691" y="1048"/>
                      <a:pt x="2643" y="965"/>
                      <a:pt x="2560" y="941"/>
                    </a:cubicBezTo>
                    <a:cubicBezTo>
                      <a:pt x="2543" y="937"/>
                      <a:pt x="2527" y="935"/>
                      <a:pt x="2512" y="935"/>
                    </a:cubicBezTo>
                    <a:cubicBezTo>
                      <a:pt x="2437" y="935"/>
                      <a:pt x="2377" y="979"/>
                      <a:pt x="2358" y="1048"/>
                    </a:cubicBezTo>
                    <a:cubicBezTo>
                      <a:pt x="2155" y="1739"/>
                      <a:pt x="2346" y="2191"/>
                      <a:pt x="2679" y="2667"/>
                    </a:cubicBezTo>
                    <a:cubicBezTo>
                      <a:pt x="2453" y="2584"/>
                      <a:pt x="2215" y="2477"/>
                      <a:pt x="1965" y="2394"/>
                    </a:cubicBezTo>
                    <a:cubicBezTo>
                      <a:pt x="1738" y="2310"/>
                      <a:pt x="1548" y="2215"/>
                      <a:pt x="1369" y="2108"/>
                    </a:cubicBezTo>
                    <a:cubicBezTo>
                      <a:pt x="1727" y="1560"/>
                      <a:pt x="1727" y="215"/>
                      <a:pt x="1727" y="155"/>
                    </a:cubicBezTo>
                    <a:cubicBezTo>
                      <a:pt x="1727" y="72"/>
                      <a:pt x="1643" y="0"/>
                      <a:pt x="156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</p:grpSp>
      </p:grpSp>
      <p:grpSp>
        <p:nvGrpSpPr>
          <p:cNvPr id="330" name="Google Shape;12019;p81">
            <a:extLst>
              <a:ext uri="{FF2B5EF4-FFF2-40B4-BE49-F238E27FC236}">
                <a16:creationId xmlns:a16="http://schemas.microsoft.com/office/drawing/2014/main" id="{B96F8235-2C2E-385C-519D-CE52398931F3}"/>
              </a:ext>
            </a:extLst>
          </p:cNvPr>
          <p:cNvGrpSpPr/>
          <p:nvPr/>
        </p:nvGrpSpPr>
        <p:grpSpPr>
          <a:xfrm>
            <a:off x="14087116" y="3835632"/>
            <a:ext cx="697280" cy="686592"/>
            <a:chOff x="6895373" y="1502578"/>
            <a:chExt cx="348640" cy="343296"/>
          </a:xfrm>
          <a:solidFill>
            <a:srgbClr val="00B050"/>
          </a:solidFill>
        </p:grpSpPr>
        <p:sp>
          <p:nvSpPr>
            <p:cNvPr id="331" name="Google Shape;12020;p81">
              <a:extLst>
                <a:ext uri="{FF2B5EF4-FFF2-40B4-BE49-F238E27FC236}">
                  <a16:creationId xmlns:a16="http://schemas.microsoft.com/office/drawing/2014/main" id="{6170D52D-A0D0-F4AB-FBBB-AEDE0CB7BEB9}"/>
                </a:ext>
              </a:extLst>
            </p:cNvPr>
            <p:cNvSpPr/>
            <p:nvPr/>
          </p:nvSpPr>
          <p:spPr>
            <a:xfrm>
              <a:off x="6895373" y="1502578"/>
              <a:ext cx="348640" cy="343296"/>
            </a:xfrm>
            <a:custGeom>
              <a:avLst/>
              <a:gdLst/>
              <a:ahLst/>
              <a:cxnLst/>
              <a:rect l="l" t="t" r="r" b="b"/>
              <a:pathLst>
                <a:path w="10895" h="10728" extrusionOk="0">
                  <a:moveTo>
                    <a:pt x="1263" y="321"/>
                  </a:moveTo>
                  <a:cubicBezTo>
                    <a:pt x="1799" y="536"/>
                    <a:pt x="2834" y="1036"/>
                    <a:pt x="3823" y="2179"/>
                  </a:cubicBezTo>
                  <a:cubicBezTo>
                    <a:pt x="3596" y="2262"/>
                    <a:pt x="3370" y="2345"/>
                    <a:pt x="3168" y="2465"/>
                  </a:cubicBezTo>
                  <a:cubicBezTo>
                    <a:pt x="2334" y="1214"/>
                    <a:pt x="1501" y="548"/>
                    <a:pt x="1215" y="321"/>
                  </a:cubicBezTo>
                  <a:close/>
                  <a:moveTo>
                    <a:pt x="9681" y="310"/>
                  </a:moveTo>
                  <a:lnTo>
                    <a:pt x="9681" y="310"/>
                  </a:lnTo>
                  <a:cubicBezTo>
                    <a:pt x="9585" y="381"/>
                    <a:pt x="9419" y="512"/>
                    <a:pt x="9228" y="691"/>
                  </a:cubicBezTo>
                  <a:cubicBezTo>
                    <a:pt x="9169" y="750"/>
                    <a:pt x="9145" y="857"/>
                    <a:pt x="9204" y="917"/>
                  </a:cubicBezTo>
                  <a:cubicBezTo>
                    <a:pt x="9240" y="952"/>
                    <a:pt x="9288" y="964"/>
                    <a:pt x="9323" y="964"/>
                  </a:cubicBezTo>
                  <a:cubicBezTo>
                    <a:pt x="9371" y="964"/>
                    <a:pt x="9407" y="952"/>
                    <a:pt x="9431" y="917"/>
                  </a:cubicBezTo>
                  <a:cubicBezTo>
                    <a:pt x="9621" y="738"/>
                    <a:pt x="9788" y="619"/>
                    <a:pt x="9883" y="548"/>
                  </a:cubicBezTo>
                  <a:lnTo>
                    <a:pt x="9883" y="548"/>
                  </a:lnTo>
                  <a:cubicBezTo>
                    <a:pt x="9800" y="2036"/>
                    <a:pt x="9442" y="3238"/>
                    <a:pt x="9288" y="3667"/>
                  </a:cubicBezTo>
                  <a:cubicBezTo>
                    <a:pt x="9145" y="3524"/>
                    <a:pt x="9014" y="3393"/>
                    <a:pt x="8883" y="3250"/>
                  </a:cubicBezTo>
                  <a:cubicBezTo>
                    <a:pt x="8609" y="3000"/>
                    <a:pt x="8311" y="2774"/>
                    <a:pt x="8002" y="2596"/>
                  </a:cubicBezTo>
                  <a:cubicBezTo>
                    <a:pt x="8288" y="2179"/>
                    <a:pt x="8597" y="1798"/>
                    <a:pt x="8907" y="1441"/>
                  </a:cubicBezTo>
                  <a:cubicBezTo>
                    <a:pt x="8966" y="1381"/>
                    <a:pt x="8966" y="1274"/>
                    <a:pt x="8895" y="1214"/>
                  </a:cubicBezTo>
                  <a:cubicBezTo>
                    <a:pt x="8866" y="1186"/>
                    <a:pt x="8827" y="1171"/>
                    <a:pt x="8787" y="1171"/>
                  </a:cubicBezTo>
                  <a:cubicBezTo>
                    <a:pt x="8744" y="1171"/>
                    <a:pt x="8700" y="1189"/>
                    <a:pt x="8669" y="1226"/>
                  </a:cubicBezTo>
                  <a:cubicBezTo>
                    <a:pt x="8335" y="1607"/>
                    <a:pt x="8002" y="2024"/>
                    <a:pt x="7716" y="2453"/>
                  </a:cubicBezTo>
                  <a:cubicBezTo>
                    <a:pt x="7514" y="2345"/>
                    <a:pt x="7287" y="2238"/>
                    <a:pt x="7061" y="2167"/>
                  </a:cubicBezTo>
                  <a:cubicBezTo>
                    <a:pt x="8061" y="1048"/>
                    <a:pt x="9085" y="536"/>
                    <a:pt x="9645" y="321"/>
                  </a:cubicBezTo>
                  <a:cubicBezTo>
                    <a:pt x="9657" y="321"/>
                    <a:pt x="9669" y="310"/>
                    <a:pt x="9681" y="310"/>
                  </a:cubicBezTo>
                  <a:close/>
                  <a:moveTo>
                    <a:pt x="1025" y="571"/>
                  </a:moveTo>
                  <a:cubicBezTo>
                    <a:pt x="1287" y="774"/>
                    <a:pt x="2084" y="1429"/>
                    <a:pt x="2894" y="2631"/>
                  </a:cubicBezTo>
                  <a:cubicBezTo>
                    <a:pt x="2584" y="2810"/>
                    <a:pt x="2299" y="3036"/>
                    <a:pt x="2013" y="3286"/>
                  </a:cubicBezTo>
                  <a:cubicBezTo>
                    <a:pt x="1870" y="3417"/>
                    <a:pt x="1739" y="3548"/>
                    <a:pt x="1620" y="3703"/>
                  </a:cubicBezTo>
                  <a:cubicBezTo>
                    <a:pt x="1453" y="3250"/>
                    <a:pt x="1096" y="2060"/>
                    <a:pt x="1025" y="571"/>
                  </a:cubicBezTo>
                  <a:close/>
                  <a:moveTo>
                    <a:pt x="3291" y="4769"/>
                  </a:moveTo>
                  <a:cubicBezTo>
                    <a:pt x="3574" y="4769"/>
                    <a:pt x="3813" y="4862"/>
                    <a:pt x="4013" y="5024"/>
                  </a:cubicBezTo>
                  <a:cubicBezTo>
                    <a:pt x="4287" y="5251"/>
                    <a:pt x="4430" y="5608"/>
                    <a:pt x="4430" y="5989"/>
                  </a:cubicBezTo>
                  <a:cubicBezTo>
                    <a:pt x="4430" y="6465"/>
                    <a:pt x="4227" y="6989"/>
                    <a:pt x="4013" y="7477"/>
                  </a:cubicBezTo>
                  <a:cubicBezTo>
                    <a:pt x="3811" y="8001"/>
                    <a:pt x="3585" y="8525"/>
                    <a:pt x="3585" y="9061"/>
                  </a:cubicBezTo>
                  <a:lnTo>
                    <a:pt x="3585" y="9108"/>
                  </a:lnTo>
                  <a:cubicBezTo>
                    <a:pt x="2715" y="8668"/>
                    <a:pt x="1668" y="8334"/>
                    <a:pt x="1275" y="8191"/>
                  </a:cubicBezTo>
                  <a:lnTo>
                    <a:pt x="1430" y="7560"/>
                  </a:lnTo>
                  <a:cubicBezTo>
                    <a:pt x="1441" y="7477"/>
                    <a:pt x="1406" y="7406"/>
                    <a:pt x="1334" y="7382"/>
                  </a:cubicBezTo>
                  <a:cubicBezTo>
                    <a:pt x="1227" y="7334"/>
                    <a:pt x="715" y="7168"/>
                    <a:pt x="394" y="7084"/>
                  </a:cubicBezTo>
                  <a:cubicBezTo>
                    <a:pt x="953" y="6096"/>
                    <a:pt x="1846" y="4965"/>
                    <a:pt x="3073" y="4786"/>
                  </a:cubicBezTo>
                  <a:cubicBezTo>
                    <a:pt x="3148" y="4774"/>
                    <a:pt x="3221" y="4769"/>
                    <a:pt x="3291" y="4769"/>
                  </a:cubicBezTo>
                  <a:close/>
                  <a:moveTo>
                    <a:pt x="7599" y="4760"/>
                  </a:moveTo>
                  <a:cubicBezTo>
                    <a:pt x="7668" y="4760"/>
                    <a:pt x="7739" y="4765"/>
                    <a:pt x="7811" y="4774"/>
                  </a:cubicBezTo>
                  <a:cubicBezTo>
                    <a:pt x="9050" y="4953"/>
                    <a:pt x="9942" y="6084"/>
                    <a:pt x="10490" y="7060"/>
                  </a:cubicBezTo>
                  <a:cubicBezTo>
                    <a:pt x="10181" y="7168"/>
                    <a:pt x="9645" y="7334"/>
                    <a:pt x="9550" y="7382"/>
                  </a:cubicBezTo>
                  <a:cubicBezTo>
                    <a:pt x="9478" y="7406"/>
                    <a:pt x="9442" y="7477"/>
                    <a:pt x="9466" y="7560"/>
                  </a:cubicBezTo>
                  <a:lnTo>
                    <a:pt x="9609" y="8191"/>
                  </a:lnTo>
                  <a:cubicBezTo>
                    <a:pt x="9228" y="8311"/>
                    <a:pt x="8168" y="8668"/>
                    <a:pt x="7299" y="9108"/>
                  </a:cubicBezTo>
                  <a:lnTo>
                    <a:pt x="7299" y="9049"/>
                  </a:lnTo>
                  <a:cubicBezTo>
                    <a:pt x="7299" y="8525"/>
                    <a:pt x="7085" y="7989"/>
                    <a:pt x="6871" y="7465"/>
                  </a:cubicBezTo>
                  <a:cubicBezTo>
                    <a:pt x="6668" y="6977"/>
                    <a:pt x="6454" y="6453"/>
                    <a:pt x="6454" y="5977"/>
                  </a:cubicBezTo>
                  <a:cubicBezTo>
                    <a:pt x="6454" y="5596"/>
                    <a:pt x="6609" y="5239"/>
                    <a:pt x="6871" y="5012"/>
                  </a:cubicBezTo>
                  <a:cubicBezTo>
                    <a:pt x="7062" y="4840"/>
                    <a:pt x="7315" y="4760"/>
                    <a:pt x="7599" y="4760"/>
                  </a:cubicBezTo>
                  <a:close/>
                  <a:moveTo>
                    <a:pt x="5430" y="8358"/>
                  </a:moveTo>
                  <a:cubicBezTo>
                    <a:pt x="5799" y="8358"/>
                    <a:pt x="6132" y="8549"/>
                    <a:pt x="6132" y="8763"/>
                  </a:cubicBezTo>
                  <a:cubicBezTo>
                    <a:pt x="6132" y="8953"/>
                    <a:pt x="5835" y="9084"/>
                    <a:pt x="5609" y="9192"/>
                  </a:cubicBezTo>
                  <a:lnTo>
                    <a:pt x="5597" y="9192"/>
                  </a:lnTo>
                  <a:cubicBezTo>
                    <a:pt x="5549" y="9215"/>
                    <a:pt x="5493" y="9227"/>
                    <a:pt x="5434" y="9227"/>
                  </a:cubicBezTo>
                  <a:cubicBezTo>
                    <a:pt x="5376" y="9227"/>
                    <a:pt x="5317" y="9215"/>
                    <a:pt x="5263" y="9192"/>
                  </a:cubicBezTo>
                  <a:cubicBezTo>
                    <a:pt x="5037" y="9084"/>
                    <a:pt x="4728" y="8953"/>
                    <a:pt x="4728" y="8763"/>
                  </a:cubicBezTo>
                  <a:cubicBezTo>
                    <a:pt x="4728" y="8549"/>
                    <a:pt x="5061" y="8358"/>
                    <a:pt x="5430" y="8358"/>
                  </a:cubicBezTo>
                  <a:close/>
                  <a:moveTo>
                    <a:pt x="5430" y="2226"/>
                  </a:moveTo>
                  <a:cubicBezTo>
                    <a:pt x="6633" y="2226"/>
                    <a:pt x="7752" y="2667"/>
                    <a:pt x="8645" y="3500"/>
                  </a:cubicBezTo>
                  <a:cubicBezTo>
                    <a:pt x="9371" y="4179"/>
                    <a:pt x="9919" y="5096"/>
                    <a:pt x="10276" y="6179"/>
                  </a:cubicBezTo>
                  <a:cubicBezTo>
                    <a:pt x="9966" y="5751"/>
                    <a:pt x="9645" y="5393"/>
                    <a:pt x="9300" y="5132"/>
                  </a:cubicBezTo>
                  <a:cubicBezTo>
                    <a:pt x="8835" y="4751"/>
                    <a:pt x="8347" y="4536"/>
                    <a:pt x="7823" y="4453"/>
                  </a:cubicBezTo>
                  <a:cubicBezTo>
                    <a:pt x="7735" y="4439"/>
                    <a:pt x="7648" y="4433"/>
                    <a:pt x="7563" y="4433"/>
                  </a:cubicBezTo>
                  <a:cubicBezTo>
                    <a:pt x="7204" y="4433"/>
                    <a:pt x="6883" y="4553"/>
                    <a:pt x="6633" y="4774"/>
                  </a:cubicBezTo>
                  <a:cubicBezTo>
                    <a:pt x="6299" y="5048"/>
                    <a:pt x="6109" y="5501"/>
                    <a:pt x="6109" y="5977"/>
                  </a:cubicBezTo>
                  <a:cubicBezTo>
                    <a:pt x="6109" y="6525"/>
                    <a:pt x="6335" y="7060"/>
                    <a:pt x="6561" y="7584"/>
                  </a:cubicBezTo>
                  <a:cubicBezTo>
                    <a:pt x="6764" y="8084"/>
                    <a:pt x="6978" y="8572"/>
                    <a:pt x="6978" y="9049"/>
                  </a:cubicBezTo>
                  <a:cubicBezTo>
                    <a:pt x="6990" y="9239"/>
                    <a:pt x="6859" y="9501"/>
                    <a:pt x="6585" y="9680"/>
                  </a:cubicBezTo>
                  <a:cubicBezTo>
                    <a:pt x="6424" y="9783"/>
                    <a:pt x="6258" y="9823"/>
                    <a:pt x="6097" y="9823"/>
                  </a:cubicBezTo>
                  <a:cubicBezTo>
                    <a:pt x="5924" y="9823"/>
                    <a:pt x="5757" y="9777"/>
                    <a:pt x="5609" y="9715"/>
                  </a:cubicBezTo>
                  <a:lnTo>
                    <a:pt x="5609" y="9513"/>
                  </a:lnTo>
                  <a:lnTo>
                    <a:pt x="5740" y="9477"/>
                  </a:lnTo>
                  <a:lnTo>
                    <a:pt x="5751" y="9477"/>
                  </a:lnTo>
                  <a:cubicBezTo>
                    <a:pt x="6037" y="9358"/>
                    <a:pt x="6454" y="9156"/>
                    <a:pt x="6454" y="8763"/>
                  </a:cubicBezTo>
                  <a:cubicBezTo>
                    <a:pt x="6454" y="8358"/>
                    <a:pt x="6013" y="8025"/>
                    <a:pt x="5430" y="8025"/>
                  </a:cubicBezTo>
                  <a:cubicBezTo>
                    <a:pt x="4859" y="8025"/>
                    <a:pt x="4406" y="8346"/>
                    <a:pt x="4406" y="8763"/>
                  </a:cubicBezTo>
                  <a:cubicBezTo>
                    <a:pt x="4406" y="9156"/>
                    <a:pt x="4835" y="9358"/>
                    <a:pt x="5097" y="9477"/>
                  </a:cubicBezTo>
                  <a:lnTo>
                    <a:pt x="5120" y="9477"/>
                  </a:lnTo>
                  <a:cubicBezTo>
                    <a:pt x="5156" y="9489"/>
                    <a:pt x="5216" y="9513"/>
                    <a:pt x="5263" y="9513"/>
                  </a:cubicBezTo>
                  <a:lnTo>
                    <a:pt x="5263" y="9715"/>
                  </a:lnTo>
                  <a:cubicBezTo>
                    <a:pt x="5128" y="9777"/>
                    <a:pt x="4960" y="9823"/>
                    <a:pt x="4784" y="9823"/>
                  </a:cubicBezTo>
                  <a:cubicBezTo>
                    <a:pt x="4620" y="9823"/>
                    <a:pt x="4448" y="9783"/>
                    <a:pt x="4287" y="9680"/>
                  </a:cubicBezTo>
                  <a:cubicBezTo>
                    <a:pt x="4001" y="9501"/>
                    <a:pt x="3882" y="9239"/>
                    <a:pt x="3882" y="9049"/>
                  </a:cubicBezTo>
                  <a:cubicBezTo>
                    <a:pt x="3882" y="8584"/>
                    <a:pt x="4073" y="8096"/>
                    <a:pt x="4299" y="7584"/>
                  </a:cubicBezTo>
                  <a:cubicBezTo>
                    <a:pt x="4525" y="7060"/>
                    <a:pt x="4739" y="6525"/>
                    <a:pt x="4739" y="5977"/>
                  </a:cubicBezTo>
                  <a:cubicBezTo>
                    <a:pt x="4739" y="5501"/>
                    <a:pt x="4549" y="5048"/>
                    <a:pt x="4227" y="4774"/>
                  </a:cubicBezTo>
                  <a:cubicBezTo>
                    <a:pt x="3963" y="4549"/>
                    <a:pt x="3635" y="4437"/>
                    <a:pt x="3275" y="4437"/>
                  </a:cubicBezTo>
                  <a:cubicBezTo>
                    <a:pt x="3197" y="4437"/>
                    <a:pt x="3118" y="4442"/>
                    <a:pt x="3037" y="4453"/>
                  </a:cubicBezTo>
                  <a:cubicBezTo>
                    <a:pt x="2525" y="4536"/>
                    <a:pt x="2025" y="4751"/>
                    <a:pt x="1560" y="5132"/>
                  </a:cubicBezTo>
                  <a:cubicBezTo>
                    <a:pt x="1215" y="5393"/>
                    <a:pt x="894" y="5751"/>
                    <a:pt x="572" y="6179"/>
                  </a:cubicBezTo>
                  <a:cubicBezTo>
                    <a:pt x="929" y="5096"/>
                    <a:pt x="1489" y="4179"/>
                    <a:pt x="2215" y="3500"/>
                  </a:cubicBezTo>
                  <a:cubicBezTo>
                    <a:pt x="3108" y="2667"/>
                    <a:pt x="4227" y="2226"/>
                    <a:pt x="5430" y="2226"/>
                  </a:cubicBezTo>
                  <a:close/>
                  <a:moveTo>
                    <a:pt x="5454" y="10001"/>
                  </a:moveTo>
                  <a:cubicBezTo>
                    <a:pt x="5692" y="10096"/>
                    <a:pt x="5918" y="10144"/>
                    <a:pt x="6097" y="10144"/>
                  </a:cubicBezTo>
                  <a:cubicBezTo>
                    <a:pt x="6156" y="10144"/>
                    <a:pt x="6216" y="10144"/>
                    <a:pt x="6275" y="10132"/>
                  </a:cubicBezTo>
                  <a:lnTo>
                    <a:pt x="6275" y="10132"/>
                  </a:lnTo>
                  <a:cubicBezTo>
                    <a:pt x="6228" y="10180"/>
                    <a:pt x="6168" y="10239"/>
                    <a:pt x="6097" y="10275"/>
                  </a:cubicBezTo>
                  <a:cubicBezTo>
                    <a:pt x="5930" y="10370"/>
                    <a:pt x="5692" y="10430"/>
                    <a:pt x="5454" y="10430"/>
                  </a:cubicBezTo>
                  <a:cubicBezTo>
                    <a:pt x="5216" y="10430"/>
                    <a:pt x="4978" y="10370"/>
                    <a:pt x="4823" y="10275"/>
                  </a:cubicBezTo>
                  <a:cubicBezTo>
                    <a:pt x="4739" y="10239"/>
                    <a:pt x="4680" y="10192"/>
                    <a:pt x="4644" y="10132"/>
                  </a:cubicBezTo>
                  <a:lnTo>
                    <a:pt x="4644" y="10132"/>
                  </a:lnTo>
                  <a:cubicBezTo>
                    <a:pt x="4704" y="10144"/>
                    <a:pt x="4763" y="10144"/>
                    <a:pt x="4823" y="10144"/>
                  </a:cubicBezTo>
                  <a:cubicBezTo>
                    <a:pt x="5013" y="10144"/>
                    <a:pt x="5216" y="10096"/>
                    <a:pt x="5454" y="10001"/>
                  </a:cubicBezTo>
                  <a:close/>
                  <a:moveTo>
                    <a:pt x="1184" y="0"/>
                  </a:moveTo>
                  <a:cubicBezTo>
                    <a:pt x="1083" y="0"/>
                    <a:pt x="985" y="30"/>
                    <a:pt x="906" y="95"/>
                  </a:cubicBezTo>
                  <a:cubicBezTo>
                    <a:pt x="775" y="202"/>
                    <a:pt x="691" y="345"/>
                    <a:pt x="691" y="512"/>
                  </a:cubicBezTo>
                  <a:cubicBezTo>
                    <a:pt x="787" y="2417"/>
                    <a:pt x="1310" y="3822"/>
                    <a:pt x="1370" y="3977"/>
                  </a:cubicBezTo>
                  <a:cubicBezTo>
                    <a:pt x="727" y="4834"/>
                    <a:pt x="251" y="5905"/>
                    <a:pt x="13" y="7132"/>
                  </a:cubicBezTo>
                  <a:cubicBezTo>
                    <a:pt x="1" y="7215"/>
                    <a:pt x="36" y="7298"/>
                    <a:pt x="132" y="7310"/>
                  </a:cubicBezTo>
                  <a:cubicBezTo>
                    <a:pt x="501" y="7418"/>
                    <a:pt x="894" y="7537"/>
                    <a:pt x="1096" y="7596"/>
                  </a:cubicBezTo>
                  <a:lnTo>
                    <a:pt x="953" y="8251"/>
                  </a:lnTo>
                  <a:cubicBezTo>
                    <a:pt x="929" y="8322"/>
                    <a:pt x="977" y="8418"/>
                    <a:pt x="1049" y="8441"/>
                  </a:cubicBezTo>
                  <a:cubicBezTo>
                    <a:pt x="1072" y="8441"/>
                    <a:pt x="2703" y="8953"/>
                    <a:pt x="3727" y="9513"/>
                  </a:cubicBezTo>
                  <a:cubicBezTo>
                    <a:pt x="3835" y="9680"/>
                    <a:pt x="3966" y="9834"/>
                    <a:pt x="4144" y="9930"/>
                  </a:cubicBezTo>
                  <a:cubicBezTo>
                    <a:pt x="4180" y="9965"/>
                    <a:pt x="4227" y="9977"/>
                    <a:pt x="4287" y="10013"/>
                  </a:cubicBezTo>
                  <a:cubicBezTo>
                    <a:pt x="4299" y="10406"/>
                    <a:pt x="4799" y="10727"/>
                    <a:pt x="5454" y="10727"/>
                  </a:cubicBezTo>
                  <a:cubicBezTo>
                    <a:pt x="6109" y="10727"/>
                    <a:pt x="6621" y="10406"/>
                    <a:pt x="6633" y="10013"/>
                  </a:cubicBezTo>
                  <a:cubicBezTo>
                    <a:pt x="6680" y="9977"/>
                    <a:pt x="6728" y="9965"/>
                    <a:pt x="6764" y="9930"/>
                  </a:cubicBezTo>
                  <a:cubicBezTo>
                    <a:pt x="6942" y="9834"/>
                    <a:pt x="7085" y="9680"/>
                    <a:pt x="7180" y="9513"/>
                  </a:cubicBezTo>
                  <a:cubicBezTo>
                    <a:pt x="8228" y="8953"/>
                    <a:pt x="9847" y="8441"/>
                    <a:pt x="9859" y="8441"/>
                  </a:cubicBezTo>
                  <a:cubicBezTo>
                    <a:pt x="9942" y="8418"/>
                    <a:pt x="10002" y="8346"/>
                    <a:pt x="9966" y="8251"/>
                  </a:cubicBezTo>
                  <a:lnTo>
                    <a:pt x="9823" y="7596"/>
                  </a:lnTo>
                  <a:cubicBezTo>
                    <a:pt x="10014" y="7537"/>
                    <a:pt x="10419" y="7418"/>
                    <a:pt x="10788" y="7310"/>
                  </a:cubicBezTo>
                  <a:cubicBezTo>
                    <a:pt x="10847" y="7298"/>
                    <a:pt x="10895" y="7227"/>
                    <a:pt x="10871" y="7132"/>
                  </a:cubicBezTo>
                  <a:cubicBezTo>
                    <a:pt x="10633" y="5905"/>
                    <a:pt x="10181" y="4834"/>
                    <a:pt x="9526" y="3989"/>
                  </a:cubicBezTo>
                  <a:cubicBezTo>
                    <a:pt x="9585" y="3822"/>
                    <a:pt x="10121" y="2405"/>
                    <a:pt x="10193" y="512"/>
                  </a:cubicBezTo>
                  <a:cubicBezTo>
                    <a:pt x="10193" y="357"/>
                    <a:pt x="10121" y="190"/>
                    <a:pt x="9978" y="95"/>
                  </a:cubicBezTo>
                  <a:cubicBezTo>
                    <a:pt x="9898" y="30"/>
                    <a:pt x="9801" y="0"/>
                    <a:pt x="9699" y="0"/>
                  </a:cubicBezTo>
                  <a:cubicBezTo>
                    <a:pt x="9634" y="0"/>
                    <a:pt x="9567" y="12"/>
                    <a:pt x="9502" y="36"/>
                  </a:cubicBezTo>
                  <a:cubicBezTo>
                    <a:pt x="8930" y="262"/>
                    <a:pt x="7799" y="821"/>
                    <a:pt x="6740" y="2095"/>
                  </a:cubicBezTo>
                  <a:cubicBezTo>
                    <a:pt x="6323" y="1988"/>
                    <a:pt x="5894" y="1929"/>
                    <a:pt x="5442" y="1929"/>
                  </a:cubicBezTo>
                  <a:cubicBezTo>
                    <a:pt x="5001" y="1929"/>
                    <a:pt x="4561" y="1988"/>
                    <a:pt x="4144" y="2095"/>
                  </a:cubicBezTo>
                  <a:cubicBezTo>
                    <a:pt x="3096" y="821"/>
                    <a:pt x="1965" y="262"/>
                    <a:pt x="1382" y="36"/>
                  </a:cubicBezTo>
                  <a:cubicBezTo>
                    <a:pt x="1317" y="12"/>
                    <a:pt x="1250" y="0"/>
                    <a:pt x="118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32" name="Google Shape;12021;p81">
              <a:extLst>
                <a:ext uri="{FF2B5EF4-FFF2-40B4-BE49-F238E27FC236}">
                  <a16:creationId xmlns:a16="http://schemas.microsoft.com/office/drawing/2014/main" id="{86CAC7B8-D69C-81FF-2F02-0A046DDAB14A}"/>
                </a:ext>
              </a:extLst>
            </p:cNvPr>
            <p:cNvSpPr/>
            <p:nvPr/>
          </p:nvSpPr>
          <p:spPr>
            <a:xfrm>
              <a:off x="6977677" y="1667154"/>
              <a:ext cx="48416" cy="59456"/>
            </a:xfrm>
            <a:custGeom>
              <a:avLst/>
              <a:gdLst/>
              <a:ahLst/>
              <a:cxnLst/>
              <a:rect l="l" t="t" r="r" b="b"/>
              <a:pathLst>
                <a:path w="1513" h="1858" extrusionOk="0">
                  <a:moveTo>
                    <a:pt x="751" y="0"/>
                  </a:moveTo>
                  <a:cubicBezTo>
                    <a:pt x="334" y="0"/>
                    <a:pt x="1" y="346"/>
                    <a:pt x="1" y="762"/>
                  </a:cubicBezTo>
                  <a:lnTo>
                    <a:pt x="1" y="1096"/>
                  </a:lnTo>
                  <a:cubicBezTo>
                    <a:pt x="1" y="1524"/>
                    <a:pt x="334" y="1858"/>
                    <a:pt x="751" y="1858"/>
                  </a:cubicBezTo>
                  <a:cubicBezTo>
                    <a:pt x="1167" y="1858"/>
                    <a:pt x="1513" y="1524"/>
                    <a:pt x="1513" y="1096"/>
                  </a:cubicBezTo>
                  <a:lnTo>
                    <a:pt x="1513" y="762"/>
                  </a:lnTo>
                  <a:cubicBezTo>
                    <a:pt x="1501" y="643"/>
                    <a:pt x="1489" y="536"/>
                    <a:pt x="1429" y="429"/>
                  </a:cubicBezTo>
                  <a:cubicBezTo>
                    <a:pt x="1395" y="378"/>
                    <a:pt x="1342" y="338"/>
                    <a:pt x="1284" y="338"/>
                  </a:cubicBezTo>
                  <a:cubicBezTo>
                    <a:pt x="1261" y="338"/>
                    <a:pt x="1238" y="344"/>
                    <a:pt x="1215" y="358"/>
                  </a:cubicBezTo>
                  <a:cubicBezTo>
                    <a:pt x="1144" y="405"/>
                    <a:pt x="1096" y="489"/>
                    <a:pt x="1144" y="560"/>
                  </a:cubicBezTo>
                  <a:cubicBezTo>
                    <a:pt x="1179" y="620"/>
                    <a:pt x="1191" y="679"/>
                    <a:pt x="1191" y="762"/>
                  </a:cubicBezTo>
                  <a:lnTo>
                    <a:pt x="1191" y="1096"/>
                  </a:lnTo>
                  <a:cubicBezTo>
                    <a:pt x="1191" y="1346"/>
                    <a:pt x="1001" y="1536"/>
                    <a:pt x="751" y="1536"/>
                  </a:cubicBezTo>
                  <a:cubicBezTo>
                    <a:pt x="524" y="1536"/>
                    <a:pt x="322" y="1334"/>
                    <a:pt x="322" y="1096"/>
                  </a:cubicBezTo>
                  <a:lnTo>
                    <a:pt x="322" y="762"/>
                  </a:lnTo>
                  <a:cubicBezTo>
                    <a:pt x="322" y="524"/>
                    <a:pt x="512" y="334"/>
                    <a:pt x="751" y="334"/>
                  </a:cubicBezTo>
                  <a:cubicBezTo>
                    <a:pt x="846" y="334"/>
                    <a:pt x="917" y="250"/>
                    <a:pt x="917" y="167"/>
                  </a:cubicBezTo>
                  <a:cubicBezTo>
                    <a:pt x="917" y="72"/>
                    <a:pt x="846" y="0"/>
                    <a:pt x="75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33" name="Google Shape;12022;p81">
              <a:extLst>
                <a:ext uri="{FF2B5EF4-FFF2-40B4-BE49-F238E27FC236}">
                  <a16:creationId xmlns:a16="http://schemas.microsoft.com/office/drawing/2014/main" id="{5D948C69-D7FF-AFEB-9A34-97B1CE7D014A}"/>
                </a:ext>
              </a:extLst>
            </p:cNvPr>
            <p:cNvSpPr/>
            <p:nvPr/>
          </p:nvSpPr>
          <p:spPr>
            <a:xfrm>
              <a:off x="7113709" y="1667154"/>
              <a:ext cx="48800" cy="59456"/>
            </a:xfrm>
            <a:custGeom>
              <a:avLst/>
              <a:gdLst/>
              <a:ahLst/>
              <a:cxnLst/>
              <a:rect l="l" t="t" r="r" b="b"/>
              <a:pathLst>
                <a:path w="1525" h="1858" extrusionOk="0">
                  <a:moveTo>
                    <a:pt x="762" y="0"/>
                  </a:moveTo>
                  <a:cubicBezTo>
                    <a:pt x="345" y="0"/>
                    <a:pt x="0" y="346"/>
                    <a:pt x="0" y="762"/>
                  </a:cubicBezTo>
                  <a:lnTo>
                    <a:pt x="0" y="1096"/>
                  </a:lnTo>
                  <a:cubicBezTo>
                    <a:pt x="0" y="1524"/>
                    <a:pt x="345" y="1858"/>
                    <a:pt x="762" y="1858"/>
                  </a:cubicBezTo>
                  <a:cubicBezTo>
                    <a:pt x="1179" y="1858"/>
                    <a:pt x="1524" y="1524"/>
                    <a:pt x="1524" y="1096"/>
                  </a:cubicBezTo>
                  <a:lnTo>
                    <a:pt x="1524" y="762"/>
                  </a:lnTo>
                  <a:cubicBezTo>
                    <a:pt x="1512" y="643"/>
                    <a:pt x="1476" y="536"/>
                    <a:pt x="1429" y="429"/>
                  </a:cubicBezTo>
                  <a:cubicBezTo>
                    <a:pt x="1403" y="378"/>
                    <a:pt x="1346" y="338"/>
                    <a:pt x="1290" y="338"/>
                  </a:cubicBezTo>
                  <a:cubicBezTo>
                    <a:pt x="1268" y="338"/>
                    <a:pt x="1246" y="344"/>
                    <a:pt x="1226" y="358"/>
                  </a:cubicBezTo>
                  <a:cubicBezTo>
                    <a:pt x="1143" y="405"/>
                    <a:pt x="1107" y="489"/>
                    <a:pt x="1143" y="560"/>
                  </a:cubicBezTo>
                  <a:cubicBezTo>
                    <a:pt x="1179" y="620"/>
                    <a:pt x="1191" y="679"/>
                    <a:pt x="1191" y="762"/>
                  </a:cubicBezTo>
                  <a:lnTo>
                    <a:pt x="1191" y="1096"/>
                  </a:lnTo>
                  <a:cubicBezTo>
                    <a:pt x="1191" y="1346"/>
                    <a:pt x="1000" y="1536"/>
                    <a:pt x="762" y="1536"/>
                  </a:cubicBezTo>
                  <a:cubicBezTo>
                    <a:pt x="524" y="1536"/>
                    <a:pt x="333" y="1334"/>
                    <a:pt x="333" y="1096"/>
                  </a:cubicBezTo>
                  <a:lnTo>
                    <a:pt x="333" y="762"/>
                  </a:lnTo>
                  <a:cubicBezTo>
                    <a:pt x="333" y="524"/>
                    <a:pt x="524" y="334"/>
                    <a:pt x="762" y="334"/>
                  </a:cubicBezTo>
                  <a:cubicBezTo>
                    <a:pt x="845" y="334"/>
                    <a:pt x="929" y="250"/>
                    <a:pt x="929" y="167"/>
                  </a:cubicBezTo>
                  <a:cubicBezTo>
                    <a:pt x="929" y="72"/>
                    <a:pt x="845" y="0"/>
                    <a:pt x="76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334" name="Google Shape;12023;p81">
            <a:extLst>
              <a:ext uri="{FF2B5EF4-FFF2-40B4-BE49-F238E27FC236}">
                <a16:creationId xmlns:a16="http://schemas.microsoft.com/office/drawing/2014/main" id="{B298794E-4AAE-32BB-CB41-7C4200F51E42}"/>
              </a:ext>
            </a:extLst>
          </p:cNvPr>
          <p:cNvGrpSpPr/>
          <p:nvPr/>
        </p:nvGrpSpPr>
        <p:grpSpPr>
          <a:xfrm>
            <a:off x="8591564" y="3841392"/>
            <a:ext cx="695808" cy="673984"/>
            <a:chOff x="4147597" y="1505458"/>
            <a:chExt cx="347904" cy="336992"/>
          </a:xfrm>
          <a:solidFill>
            <a:srgbClr val="00B050"/>
          </a:solidFill>
        </p:grpSpPr>
        <p:sp>
          <p:nvSpPr>
            <p:cNvPr id="335" name="Google Shape;12024;p81">
              <a:extLst>
                <a:ext uri="{FF2B5EF4-FFF2-40B4-BE49-F238E27FC236}">
                  <a16:creationId xmlns:a16="http://schemas.microsoft.com/office/drawing/2014/main" id="{A83A4FED-AA34-6842-632B-096FA99DA579}"/>
                </a:ext>
              </a:extLst>
            </p:cNvPr>
            <p:cNvSpPr/>
            <p:nvPr/>
          </p:nvSpPr>
          <p:spPr>
            <a:xfrm>
              <a:off x="4293901" y="1707410"/>
              <a:ext cx="22528" cy="15392"/>
            </a:xfrm>
            <a:custGeom>
              <a:avLst/>
              <a:gdLst/>
              <a:ahLst/>
              <a:cxnLst/>
              <a:rect l="l" t="t" r="r" b="b"/>
              <a:pathLst>
                <a:path w="704" h="481" extrusionOk="0">
                  <a:moveTo>
                    <a:pt x="182" y="1"/>
                  </a:moveTo>
                  <a:cubicBezTo>
                    <a:pt x="124" y="1"/>
                    <a:pt x="65" y="32"/>
                    <a:pt x="49" y="100"/>
                  </a:cubicBezTo>
                  <a:cubicBezTo>
                    <a:pt x="1" y="171"/>
                    <a:pt x="37" y="278"/>
                    <a:pt x="120" y="302"/>
                  </a:cubicBezTo>
                  <a:lnTo>
                    <a:pt x="465" y="469"/>
                  </a:lnTo>
                  <a:cubicBezTo>
                    <a:pt x="489" y="481"/>
                    <a:pt x="513" y="481"/>
                    <a:pt x="537" y="481"/>
                  </a:cubicBezTo>
                  <a:cubicBezTo>
                    <a:pt x="596" y="481"/>
                    <a:pt x="656" y="457"/>
                    <a:pt x="691" y="397"/>
                  </a:cubicBezTo>
                  <a:cubicBezTo>
                    <a:pt x="703" y="326"/>
                    <a:pt x="668" y="219"/>
                    <a:pt x="596" y="183"/>
                  </a:cubicBezTo>
                  <a:lnTo>
                    <a:pt x="251" y="16"/>
                  </a:lnTo>
                  <a:cubicBezTo>
                    <a:pt x="230" y="6"/>
                    <a:pt x="206" y="1"/>
                    <a:pt x="18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36" name="Google Shape;12025;p81">
              <a:extLst>
                <a:ext uri="{FF2B5EF4-FFF2-40B4-BE49-F238E27FC236}">
                  <a16:creationId xmlns:a16="http://schemas.microsoft.com/office/drawing/2014/main" id="{24B8A19B-DE91-60B1-5397-9F5E15049B61}"/>
                </a:ext>
              </a:extLst>
            </p:cNvPr>
            <p:cNvSpPr/>
            <p:nvPr/>
          </p:nvSpPr>
          <p:spPr>
            <a:xfrm>
              <a:off x="4326669" y="1707250"/>
              <a:ext cx="22528" cy="15168"/>
            </a:xfrm>
            <a:custGeom>
              <a:avLst/>
              <a:gdLst/>
              <a:ahLst/>
              <a:cxnLst/>
              <a:rect l="l" t="t" r="r" b="b"/>
              <a:pathLst>
                <a:path w="704" h="474" extrusionOk="0">
                  <a:moveTo>
                    <a:pt x="508" y="1"/>
                  </a:moveTo>
                  <a:cubicBezTo>
                    <a:pt x="489" y="1"/>
                    <a:pt x="471" y="4"/>
                    <a:pt x="453" y="10"/>
                  </a:cubicBezTo>
                  <a:lnTo>
                    <a:pt x="108" y="176"/>
                  </a:lnTo>
                  <a:cubicBezTo>
                    <a:pt x="37" y="224"/>
                    <a:pt x="1" y="307"/>
                    <a:pt x="37" y="391"/>
                  </a:cubicBezTo>
                  <a:cubicBezTo>
                    <a:pt x="60" y="438"/>
                    <a:pt x="120" y="474"/>
                    <a:pt x="179" y="474"/>
                  </a:cubicBezTo>
                  <a:cubicBezTo>
                    <a:pt x="215" y="474"/>
                    <a:pt x="227" y="474"/>
                    <a:pt x="263" y="462"/>
                  </a:cubicBezTo>
                  <a:lnTo>
                    <a:pt x="596" y="295"/>
                  </a:lnTo>
                  <a:cubicBezTo>
                    <a:pt x="656" y="271"/>
                    <a:pt x="703" y="164"/>
                    <a:pt x="656" y="93"/>
                  </a:cubicBezTo>
                  <a:cubicBezTo>
                    <a:pt x="629" y="30"/>
                    <a:pt x="567" y="1"/>
                    <a:pt x="50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37" name="Google Shape;12026;p81">
              <a:extLst>
                <a:ext uri="{FF2B5EF4-FFF2-40B4-BE49-F238E27FC236}">
                  <a16:creationId xmlns:a16="http://schemas.microsoft.com/office/drawing/2014/main" id="{2C21C5F2-01F0-7976-C415-8B80AC9B3826}"/>
                </a:ext>
              </a:extLst>
            </p:cNvPr>
            <p:cNvSpPr/>
            <p:nvPr/>
          </p:nvSpPr>
          <p:spPr>
            <a:xfrm>
              <a:off x="4147597" y="1505458"/>
              <a:ext cx="347904" cy="336992"/>
            </a:xfrm>
            <a:custGeom>
              <a:avLst/>
              <a:gdLst/>
              <a:ahLst/>
              <a:cxnLst/>
              <a:rect l="l" t="t" r="r" b="b"/>
              <a:pathLst>
                <a:path w="10872" h="10531" extrusionOk="0">
                  <a:moveTo>
                    <a:pt x="1525" y="3387"/>
                  </a:moveTo>
                  <a:cubicBezTo>
                    <a:pt x="1632" y="3387"/>
                    <a:pt x="1727" y="3398"/>
                    <a:pt x="1834" y="3434"/>
                  </a:cubicBezTo>
                  <a:cubicBezTo>
                    <a:pt x="1751" y="3756"/>
                    <a:pt x="1703" y="4089"/>
                    <a:pt x="1703" y="4422"/>
                  </a:cubicBezTo>
                  <a:cubicBezTo>
                    <a:pt x="1703" y="4720"/>
                    <a:pt x="1608" y="5042"/>
                    <a:pt x="1453" y="5315"/>
                  </a:cubicBezTo>
                  <a:cubicBezTo>
                    <a:pt x="1358" y="5470"/>
                    <a:pt x="1299" y="5613"/>
                    <a:pt x="1239" y="5768"/>
                  </a:cubicBezTo>
                  <a:cubicBezTo>
                    <a:pt x="703" y="5637"/>
                    <a:pt x="322" y="5161"/>
                    <a:pt x="322" y="4589"/>
                  </a:cubicBezTo>
                  <a:cubicBezTo>
                    <a:pt x="322" y="3922"/>
                    <a:pt x="858" y="3387"/>
                    <a:pt x="1525" y="3387"/>
                  </a:cubicBezTo>
                  <a:close/>
                  <a:moveTo>
                    <a:pt x="9347" y="3387"/>
                  </a:moveTo>
                  <a:cubicBezTo>
                    <a:pt x="10026" y="3387"/>
                    <a:pt x="10562" y="3922"/>
                    <a:pt x="10562" y="4589"/>
                  </a:cubicBezTo>
                  <a:cubicBezTo>
                    <a:pt x="10538" y="5161"/>
                    <a:pt x="10157" y="5637"/>
                    <a:pt x="9633" y="5768"/>
                  </a:cubicBezTo>
                  <a:cubicBezTo>
                    <a:pt x="9574" y="5625"/>
                    <a:pt x="9502" y="5470"/>
                    <a:pt x="9431" y="5327"/>
                  </a:cubicBezTo>
                  <a:cubicBezTo>
                    <a:pt x="9264" y="5042"/>
                    <a:pt x="9169" y="4732"/>
                    <a:pt x="9169" y="4434"/>
                  </a:cubicBezTo>
                  <a:cubicBezTo>
                    <a:pt x="9169" y="4089"/>
                    <a:pt x="9133" y="3756"/>
                    <a:pt x="9038" y="3434"/>
                  </a:cubicBezTo>
                  <a:cubicBezTo>
                    <a:pt x="9145" y="3398"/>
                    <a:pt x="9252" y="3387"/>
                    <a:pt x="9347" y="3387"/>
                  </a:cubicBezTo>
                  <a:close/>
                  <a:moveTo>
                    <a:pt x="5656" y="386"/>
                  </a:moveTo>
                  <a:lnTo>
                    <a:pt x="5775" y="886"/>
                  </a:lnTo>
                  <a:cubicBezTo>
                    <a:pt x="5799" y="934"/>
                    <a:pt x="5823" y="982"/>
                    <a:pt x="5871" y="993"/>
                  </a:cubicBezTo>
                  <a:cubicBezTo>
                    <a:pt x="5898" y="1000"/>
                    <a:pt x="5922" y="1007"/>
                    <a:pt x="5946" y="1007"/>
                  </a:cubicBezTo>
                  <a:cubicBezTo>
                    <a:pt x="5964" y="1007"/>
                    <a:pt x="5982" y="1003"/>
                    <a:pt x="6002" y="993"/>
                  </a:cubicBezTo>
                  <a:lnTo>
                    <a:pt x="6633" y="743"/>
                  </a:lnTo>
                  <a:lnTo>
                    <a:pt x="6633" y="1112"/>
                  </a:lnTo>
                  <a:cubicBezTo>
                    <a:pt x="6633" y="1172"/>
                    <a:pt x="6668" y="1232"/>
                    <a:pt x="6728" y="1255"/>
                  </a:cubicBezTo>
                  <a:cubicBezTo>
                    <a:pt x="8014" y="1791"/>
                    <a:pt x="8847" y="3029"/>
                    <a:pt x="8847" y="4411"/>
                  </a:cubicBezTo>
                  <a:cubicBezTo>
                    <a:pt x="8847" y="4768"/>
                    <a:pt x="8954" y="5137"/>
                    <a:pt x="9145" y="5470"/>
                  </a:cubicBezTo>
                  <a:cubicBezTo>
                    <a:pt x="9395" y="5923"/>
                    <a:pt x="9526" y="6399"/>
                    <a:pt x="9526" y="6887"/>
                  </a:cubicBezTo>
                  <a:cubicBezTo>
                    <a:pt x="9526" y="8732"/>
                    <a:pt x="7680" y="10221"/>
                    <a:pt x="5442" y="10221"/>
                  </a:cubicBezTo>
                  <a:cubicBezTo>
                    <a:pt x="3180" y="10221"/>
                    <a:pt x="1346" y="8732"/>
                    <a:pt x="1346" y="6887"/>
                  </a:cubicBezTo>
                  <a:cubicBezTo>
                    <a:pt x="1346" y="6399"/>
                    <a:pt x="1477" y="5923"/>
                    <a:pt x="1727" y="5470"/>
                  </a:cubicBezTo>
                  <a:cubicBezTo>
                    <a:pt x="1930" y="5149"/>
                    <a:pt x="2025" y="4768"/>
                    <a:pt x="2025" y="4411"/>
                  </a:cubicBezTo>
                  <a:cubicBezTo>
                    <a:pt x="2025" y="3637"/>
                    <a:pt x="2299" y="2863"/>
                    <a:pt x="2787" y="2267"/>
                  </a:cubicBezTo>
                  <a:cubicBezTo>
                    <a:pt x="3275" y="1672"/>
                    <a:pt x="3954" y="1255"/>
                    <a:pt x="4692" y="1101"/>
                  </a:cubicBezTo>
                  <a:cubicBezTo>
                    <a:pt x="4728" y="1101"/>
                    <a:pt x="4751" y="1065"/>
                    <a:pt x="4763" y="1053"/>
                  </a:cubicBezTo>
                  <a:cubicBezTo>
                    <a:pt x="5061" y="743"/>
                    <a:pt x="5359" y="517"/>
                    <a:pt x="5656" y="386"/>
                  </a:cubicBezTo>
                  <a:close/>
                  <a:moveTo>
                    <a:pt x="5754" y="1"/>
                  </a:moveTo>
                  <a:cubicBezTo>
                    <a:pt x="5741" y="1"/>
                    <a:pt x="5729" y="2"/>
                    <a:pt x="5716" y="5"/>
                  </a:cubicBezTo>
                  <a:cubicBezTo>
                    <a:pt x="5335" y="148"/>
                    <a:pt x="4930" y="398"/>
                    <a:pt x="4573" y="779"/>
                  </a:cubicBezTo>
                  <a:cubicBezTo>
                    <a:pt x="3775" y="982"/>
                    <a:pt x="3061" y="1422"/>
                    <a:pt x="2537" y="2065"/>
                  </a:cubicBezTo>
                  <a:cubicBezTo>
                    <a:pt x="2287" y="2375"/>
                    <a:pt x="2073" y="2732"/>
                    <a:pt x="1942" y="3125"/>
                  </a:cubicBezTo>
                  <a:cubicBezTo>
                    <a:pt x="1811" y="3077"/>
                    <a:pt x="1668" y="3065"/>
                    <a:pt x="1525" y="3065"/>
                  </a:cubicBezTo>
                  <a:cubicBezTo>
                    <a:pt x="691" y="3065"/>
                    <a:pt x="1" y="3744"/>
                    <a:pt x="1" y="4577"/>
                  </a:cubicBezTo>
                  <a:cubicBezTo>
                    <a:pt x="1" y="5280"/>
                    <a:pt x="477" y="5875"/>
                    <a:pt x="1132" y="6054"/>
                  </a:cubicBezTo>
                  <a:cubicBezTo>
                    <a:pt x="1061" y="6316"/>
                    <a:pt x="1013" y="6601"/>
                    <a:pt x="1013" y="6887"/>
                  </a:cubicBezTo>
                  <a:cubicBezTo>
                    <a:pt x="1013" y="7863"/>
                    <a:pt x="1477" y="8792"/>
                    <a:pt x="2323" y="9471"/>
                  </a:cubicBezTo>
                  <a:cubicBezTo>
                    <a:pt x="3156" y="10161"/>
                    <a:pt x="4263" y="10530"/>
                    <a:pt x="5442" y="10530"/>
                  </a:cubicBezTo>
                  <a:cubicBezTo>
                    <a:pt x="6609" y="10530"/>
                    <a:pt x="7716" y="10161"/>
                    <a:pt x="8550" y="9471"/>
                  </a:cubicBezTo>
                  <a:cubicBezTo>
                    <a:pt x="9383" y="8792"/>
                    <a:pt x="9859" y="7863"/>
                    <a:pt x="9859" y="6887"/>
                  </a:cubicBezTo>
                  <a:cubicBezTo>
                    <a:pt x="9859" y="6601"/>
                    <a:pt x="9812" y="6339"/>
                    <a:pt x="9740" y="6054"/>
                  </a:cubicBezTo>
                  <a:cubicBezTo>
                    <a:pt x="10395" y="5887"/>
                    <a:pt x="10871" y="5292"/>
                    <a:pt x="10871" y="4589"/>
                  </a:cubicBezTo>
                  <a:cubicBezTo>
                    <a:pt x="10871" y="3756"/>
                    <a:pt x="10181" y="3077"/>
                    <a:pt x="9347" y="3077"/>
                  </a:cubicBezTo>
                  <a:cubicBezTo>
                    <a:pt x="9216" y="3077"/>
                    <a:pt x="9073" y="3089"/>
                    <a:pt x="8931" y="3137"/>
                  </a:cubicBezTo>
                  <a:cubicBezTo>
                    <a:pt x="8835" y="2851"/>
                    <a:pt x="8692" y="2577"/>
                    <a:pt x="8514" y="2327"/>
                  </a:cubicBezTo>
                  <a:cubicBezTo>
                    <a:pt x="8133" y="1755"/>
                    <a:pt x="7585" y="1303"/>
                    <a:pt x="6954" y="1017"/>
                  </a:cubicBezTo>
                  <a:lnTo>
                    <a:pt x="6954" y="517"/>
                  </a:lnTo>
                  <a:cubicBezTo>
                    <a:pt x="6954" y="458"/>
                    <a:pt x="6930" y="410"/>
                    <a:pt x="6883" y="374"/>
                  </a:cubicBezTo>
                  <a:cubicBezTo>
                    <a:pt x="6855" y="360"/>
                    <a:pt x="6823" y="355"/>
                    <a:pt x="6792" y="355"/>
                  </a:cubicBezTo>
                  <a:cubicBezTo>
                    <a:pt x="6769" y="355"/>
                    <a:pt x="6748" y="357"/>
                    <a:pt x="6728" y="362"/>
                  </a:cubicBezTo>
                  <a:lnTo>
                    <a:pt x="6049" y="636"/>
                  </a:lnTo>
                  <a:lnTo>
                    <a:pt x="5930" y="124"/>
                  </a:lnTo>
                  <a:cubicBezTo>
                    <a:pt x="5918" y="77"/>
                    <a:pt x="5883" y="53"/>
                    <a:pt x="5859" y="29"/>
                  </a:cubicBezTo>
                  <a:cubicBezTo>
                    <a:pt x="5824" y="12"/>
                    <a:pt x="5789" y="1"/>
                    <a:pt x="575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38" name="Google Shape;12027;p81">
              <a:extLst>
                <a:ext uri="{FF2B5EF4-FFF2-40B4-BE49-F238E27FC236}">
                  <a16:creationId xmlns:a16="http://schemas.microsoft.com/office/drawing/2014/main" id="{74CBC790-CB64-CF23-61B3-58BE839F2C3E}"/>
                </a:ext>
              </a:extLst>
            </p:cNvPr>
            <p:cNvSpPr/>
            <p:nvPr/>
          </p:nvSpPr>
          <p:spPr>
            <a:xfrm>
              <a:off x="4250477" y="1641618"/>
              <a:ext cx="43456" cy="48032"/>
            </a:xfrm>
            <a:custGeom>
              <a:avLst/>
              <a:gdLst/>
              <a:ahLst/>
              <a:cxnLst/>
              <a:rect l="l" t="t" r="r" b="b"/>
              <a:pathLst>
                <a:path w="1358" h="1501" extrusionOk="0">
                  <a:moveTo>
                    <a:pt x="679" y="1"/>
                  </a:moveTo>
                  <a:cubicBezTo>
                    <a:pt x="298" y="1"/>
                    <a:pt x="1" y="298"/>
                    <a:pt x="1" y="667"/>
                  </a:cubicBezTo>
                  <a:lnTo>
                    <a:pt x="1" y="834"/>
                  </a:lnTo>
                  <a:cubicBezTo>
                    <a:pt x="1" y="1203"/>
                    <a:pt x="298" y="1501"/>
                    <a:pt x="679" y="1501"/>
                  </a:cubicBezTo>
                  <a:cubicBezTo>
                    <a:pt x="1048" y="1501"/>
                    <a:pt x="1346" y="1203"/>
                    <a:pt x="1346" y="834"/>
                  </a:cubicBezTo>
                  <a:lnTo>
                    <a:pt x="1346" y="667"/>
                  </a:lnTo>
                  <a:cubicBezTo>
                    <a:pt x="1358" y="596"/>
                    <a:pt x="1286" y="513"/>
                    <a:pt x="1191" y="513"/>
                  </a:cubicBezTo>
                  <a:cubicBezTo>
                    <a:pt x="1108" y="513"/>
                    <a:pt x="1036" y="596"/>
                    <a:pt x="1036" y="679"/>
                  </a:cubicBezTo>
                  <a:lnTo>
                    <a:pt x="1036" y="846"/>
                  </a:lnTo>
                  <a:cubicBezTo>
                    <a:pt x="1036" y="1037"/>
                    <a:pt x="870" y="1203"/>
                    <a:pt x="679" y="1203"/>
                  </a:cubicBezTo>
                  <a:cubicBezTo>
                    <a:pt x="477" y="1203"/>
                    <a:pt x="322" y="1037"/>
                    <a:pt x="322" y="846"/>
                  </a:cubicBezTo>
                  <a:lnTo>
                    <a:pt x="322" y="679"/>
                  </a:lnTo>
                  <a:cubicBezTo>
                    <a:pt x="322" y="489"/>
                    <a:pt x="477" y="322"/>
                    <a:pt x="679" y="322"/>
                  </a:cubicBezTo>
                  <a:cubicBezTo>
                    <a:pt x="763" y="322"/>
                    <a:pt x="834" y="251"/>
                    <a:pt x="834" y="156"/>
                  </a:cubicBezTo>
                  <a:cubicBezTo>
                    <a:pt x="834" y="72"/>
                    <a:pt x="763" y="1"/>
                    <a:pt x="67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39" name="Google Shape;12028;p81">
              <a:extLst>
                <a:ext uri="{FF2B5EF4-FFF2-40B4-BE49-F238E27FC236}">
                  <a16:creationId xmlns:a16="http://schemas.microsoft.com/office/drawing/2014/main" id="{9A592A1B-3B41-5C90-5F11-2F311E9FEF49}"/>
                </a:ext>
              </a:extLst>
            </p:cNvPr>
            <p:cNvSpPr/>
            <p:nvPr/>
          </p:nvSpPr>
          <p:spPr>
            <a:xfrm>
              <a:off x="4348781" y="1641618"/>
              <a:ext cx="43456" cy="48032"/>
            </a:xfrm>
            <a:custGeom>
              <a:avLst/>
              <a:gdLst/>
              <a:ahLst/>
              <a:cxnLst/>
              <a:rect l="l" t="t" r="r" b="b"/>
              <a:pathLst>
                <a:path w="1358" h="1501" extrusionOk="0">
                  <a:moveTo>
                    <a:pt x="667" y="1"/>
                  </a:moveTo>
                  <a:cubicBezTo>
                    <a:pt x="298" y="1"/>
                    <a:pt x="0" y="298"/>
                    <a:pt x="0" y="667"/>
                  </a:cubicBezTo>
                  <a:lnTo>
                    <a:pt x="0" y="834"/>
                  </a:lnTo>
                  <a:cubicBezTo>
                    <a:pt x="0" y="1203"/>
                    <a:pt x="298" y="1501"/>
                    <a:pt x="667" y="1501"/>
                  </a:cubicBezTo>
                  <a:cubicBezTo>
                    <a:pt x="1036" y="1501"/>
                    <a:pt x="1334" y="1203"/>
                    <a:pt x="1334" y="834"/>
                  </a:cubicBezTo>
                  <a:lnTo>
                    <a:pt x="1334" y="667"/>
                  </a:lnTo>
                  <a:cubicBezTo>
                    <a:pt x="1358" y="596"/>
                    <a:pt x="1274" y="513"/>
                    <a:pt x="1191" y="513"/>
                  </a:cubicBezTo>
                  <a:cubicBezTo>
                    <a:pt x="1096" y="513"/>
                    <a:pt x="1024" y="596"/>
                    <a:pt x="1024" y="679"/>
                  </a:cubicBezTo>
                  <a:lnTo>
                    <a:pt x="1024" y="846"/>
                  </a:lnTo>
                  <a:cubicBezTo>
                    <a:pt x="1024" y="1037"/>
                    <a:pt x="858" y="1203"/>
                    <a:pt x="667" y="1203"/>
                  </a:cubicBezTo>
                  <a:cubicBezTo>
                    <a:pt x="477" y="1203"/>
                    <a:pt x="310" y="1037"/>
                    <a:pt x="310" y="846"/>
                  </a:cubicBezTo>
                  <a:lnTo>
                    <a:pt x="310" y="679"/>
                  </a:lnTo>
                  <a:cubicBezTo>
                    <a:pt x="310" y="489"/>
                    <a:pt x="477" y="322"/>
                    <a:pt x="667" y="322"/>
                  </a:cubicBezTo>
                  <a:cubicBezTo>
                    <a:pt x="762" y="322"/>
                    <a:pt x="834" y="251"/>
                    <a:pt x="834" y="156"/>
                  </a:cubicBezTo>
                  <a:cubicBezTo>
                    <a:pt x="834" y="72"/>
                    <a:pt x="762" y="1"/>
                    <a:pt x="66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40" name="Google Shape;12029;p81">
              <a:extLst>
                <a:ext uri="{FF2B5EF4-FFF2-40B4-BE49-F238E27FC236}">
                  <a16:creationId xmlns:a16="http://schemas.microsoft.com/office/drawing/2014/main" id="{800D3994-41A1-4DE4-E260-ABE714E565EA}"/>
                </a:ext>
              </a:extLst>
            </p:cNvPr>
            <p:cNvSpPr/>
            <p:nvPr/>
          </p:nvSpPr>
          <p:spPr>
            <a:xfrm>
              <a:off x="4261517" y="1739922"/>
              <a:ext cx="119680" cy="59840"/>
            </a:xfrm>
            <a:custGeom>
              <a:avLst/>
              <a:gdLst/>
              <a:ahLst/>
              <a:cxnLst/>
              <a:rect l="l" t="t" r="r" b="b"/>
              <a:pathLst>
                <a:path w="3740" h="1870" extrusionOk="0">
                  <a:moveTo>
                    <a:pt x="3394" y="322"/>
                  </a:moveTo>
                  <a:cubicBezTo>
                    <a:pt x="3370" y="643"/>
                    <a:pt x="3192" y="941"/>
                    <a:pt x="2918" y="1167"/>
                  </a:cubicBezTo>
                  <a:cubicBezTo>
                    <a:pt x="2727" y="774"/>
                    <a:pt x="2323" y="513"/>
                    <a:pt x="1858" y="513"/>
                  </a:cubicBezTo>
                  <a:cubicBezTo>
                    <a:pt x="1418" y="513"/>
                    <a:pt x="1013" y="763"/>
                    <a:pt x="810" y="1167"/>
                  </a:cubicBezTo>
                  <a:cubicBezTo>
                    <a:pt x="549" y="941"/>
                    <a:pt x="370" y="655"/>
                    <a:pt x="334" y="322"/>
                  </a:cubicBezTo>
                  <a:close/>
                  <a:moveTo>
                    <a:pt x="1858" y="834"/>
                  </a:moveTo>
                  <a:cubicBezTo>
                    <a:pt x="2204" y="834"/>
                    <a:pt x="2513" y="1048"/>
                    <a:pt x="2644" y="1346"/>
                  </a:cubicBezTo>
                  <a:cubicBezTo>
                    <a:pt x="2477" y="1429"/>
                    <a:pt x="2263" y="1501"/>
                    <a:pt x="2025" y="1525"/>
                  </a:cubicBezTo>
                  <a:lnTo>
                    <a:pt x="2025" y="1346"/>
                  </a:lnTo>
                  <a:cubicBezTo>
                    <a:pt x="2025" y="1251"/>
                    <a:pt x="1953" y="1179"/>
                    <a:pt x="1858" y="1179"/>
                  </a:cubicBezTo>
                  <a:cubicBezTo>
                    <a:pt x="1775" y="1179"/>
                    <a:pt x="1703" y="1251"/>
                    <a:pt x="1703" y="1346"/>
                  </a:cubicBezTo>
                  <a:lnTo>
                    <a:pt x="1703" y="1525"/>
                  </a:lnTo>
                  <a:cubicBezTo>
                    <a:pt x="1477" y="1501"/>
                    <a:pt x="1251" y="1429"/>
                    <a:pt x="1072" y="1346"/>
                  </a:cubicBezTo>
                  <a:cubicBezTo>
                    <a:pt x="1203" y="1036"/>
                    <a:pt x="1525" y="834"/>
                    <a:pt x="1858" y="834"/>
                  </a:cubicBezTo>
                  <a:close/>
                  <a:moveTo>
                    <a:pt x="168" y="1"/>
                  </a:moveTo>
                  <a:cubicBezTo>
                    <a:pt x="72" y="1"/>
                    <a:pt x="1" y="84"/>
                    <a:pt x="1" y="167"/>
                  </a:cubicBezTo>
                  <a:cubicBezTo>
                    <a:pt x="1" y="1108"/>
                    <a:pt x="834" y="1870"/>
                    <a:pt x="1858" y="1870"/>
                  </a:cubicBezTo>
                  <a:cubicBezTo>
                    <a:pt x="2894" y="1870"/>
                    <a:pt x="3728" y="1108"/>
                    <a:pt x="3728" y="167"/>
                  </a:cubicBezTo>
                  <a:cubicBezTo>
                    <a:pt x="3739" y="84"/>
                    <a:pt x="3668" y="1"/>
                    <a:pt x="357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41" name="Google Shape;12030;p81">
              <a:extLst>
                <a:ext uri="{FF2B5EF4-FFF2-40B4-BE49-F238E27FC236}">
                  <a16:creationId xmlns:a16="http://schemas.microsoft.com/office/drawing/2014/main" id="{2AF7801C-ECF6-855A-21A9-D56FC5BCAFA4}"/>
                </a:ext>
              </a:extLst>
            </p:cNvPr>
            <p:cNvSpPr/>
            <p:nvPr/>
          </p:nvSpPr>
          <p:spPr>
            <a:xfrm>
              <a:off x="4221517" y="1614482"/>
              <a:ext cx="199296" cy="206624"/>
            </a:xfrm>
            <a:custGeom>
              <a:avLst/>
              <a:gdLst/>
              <a:ahLst/>
              <a:cxnLst/>
              <a:rect l="l" t="t" r="r" b="b"/>
              <a:pathLst>
                <a:path w="6228" h="6457" extrusionOk="0">
                  <a:moveTo>
                    <a:pt x="1764" y="1"/>
                  </a:moveTo>
                  <a:cubicBezTo>
                    <a:pt x="1669" y="1"/>
                    <a:pt x="1573" y="9"/>
                    <a:pt x="1477" y="27"/>
                  </a:cubicBezTo>
                  <a:cubicBezTo>
                    <a:pt x="763" y="134"/>
                    <a:pt x="191" y="706"/>
                    <a:pt x="72" y="1420"/>
                  </a:cubicBezTo>
                  <a:cubicBezTo>
                    <a:pt x="1" y="1920"/>
                    <a:pt x="132" y="2408"/>
                    <a:pt x="453" y="2778"/>
                  </a:cubicBezTo>
                  <a:cubicBezTo>
                    <a:pt x="632" y="2992"/>
                    <a:pt x="656" y="3266"/>
                    <a:pt x="548" y="3528"/>
                  </a:cubicBezTo>
                  <a:cubicBezTo>
                    <a:pt x="453" y="3766"/>
                    <a:pt x="406" y="4004"/>
                    <a:pt x="406" y="4254"/>
                  </a:cubicBezTo>
                  <a:cubicBezTo>
                    <a:pt x="406" y="5468"/>
                    <a:pt x="1620" y="6457"/>
                    <a:pt x="3108" y="6457"/>
                  </a:cubicBezTo>
                  <a:cubicBezTo>
                    <a:pt x="4597" y="6457"/>
                    <a:pt x="5823" y="5468"/>
                    <a:pt x="5823" y="4254"/>
                  </a:cubicBezTo>
                  <a:cubicBezTo>
                    <a:pt x="5823" y="4004"/>
                    <a:pt x="5775" y="3766"/>
                    <a:pt x="5668" y="3528"/>
                  </a:cubicBezTo>
                  <a:cubicBezTo>
                    <a:pt x="5573" y="3266"/>
                    <a:pt x="5609" y="2992"/>
                    <a:pt x="5775" y="2778"/>
                  </a:cubicBezTo>
                  <a:cubicBezTo>
                    <a:pt x="6085" y="2408"/>
                    <a:pt x="6228" y="1920"/>
                    <a:pt x="6144" y="1420"/>
                  </a:cubicBezTo>
                  <a:cubicBezTo>
                    <a:pt x="6109" y="1146"/>
                    <a:pt x="5990" y="861"/>
                    <a:pt x="5787" y="634"/>
                  </a:cubicBezTo>
                  <a:cubicBezTo>
                    <a:pt x="5754" y="595"/>
                    <a:pt x="5714" y="577"/>
                    <a:pt x="5673" y="577"/>
                  </a:cubicBezTo>
                  <a:cubicBezTo>
                    <a:pt x="5639" y="577"/>
                    <a:pt x="5605" y="589"/>
                    <a:pt x="5573" y="611"/>
                  </a:cubicBezTo>
                  <a:cubicBezTo>
                    <a:pt x="5489" y="658"/>
                    <a:pt x="5489" y="753"/>
                    <a:pt x="5537" y="825"/>
                  </a:cubicBezTo>
                  <a:cubicBezTo>
                    <a:pt x="5692" y="1027"/>
                    <a:pt x="5787" y="1230"/>
                    <a:pt x="5823" y="1468"/>
                  </a:cubicBezTo>
                  <a:cubicBezTo>
                    <a:pt x="5882" y="1873"/>
                    <a:pt x="5775" y="2254"/>
                    <a:pt x="5525" y="2575"/>
                  </a:cubicBezTo>
                  <a:cubicBezTo>
                    <a:pt x="5263" y="2873"/>
                    <a:pt x="5216" y="3290"/>
                    <a:pt x="5370" y="3635"/>
                  </a:cubicBezTo>
                  <a:cubicBezTo>
                    <a:pt x="5466" y="3837"/>
                    <a:pt x="5513" y="4040"/>
                    <a:pt x="5513" y="4254"/>
                  </a:cubicBezTo>
                  <a:cubicBezTo>
                    <a:pt x="5513" y="5290"/>
                    <a:pt x="4430" y="6123"/>
                    <a:pt x="3108" y="6123"/>
                  </a:cubicBezTo>
                  <a:cubicBezTo>
                    <a:pt x="1787" y="6123"/>
                    <a:pt x="715" y="5278"/>
                    <a:pt x="715" y="4254"/>
                  </a:cubicBezTo>
                  <a:cubicBezTo>
                    <a:pt x="715" y="4040"/>
                    <a:pt x="763" y="3837"/>
                    <a:pt x="846" y="3635"/>
                  </a:cubicBezTo>
                  <a:cubicBezTo>
                    <a:pt x="1013" y="3290"/>
                    <a:pt x="953" y="2873"/>
                    <a:pt x="703" y="2575"/>
                  </a:cubicBezTo>
                  <a:cubicBezTo>
                    <a:pt x="441" y="2254"/>
                    <a:pt x="346" y="1873"/>
                    <a:pt x="406" y="1468"/>
                  </a:cubicBezTo>
                  <a:cubicBezTo>
                    <a:pt x="489" y="884"/>
                    <a:pt x="953" y="432"/>
                    <a:pt x="1537" y="337"/>
                  </a:cubicBezTo>
                  <a:cubicBezTo>
                    <a:pt x="1606" y="327"/>
                    <a:pt x="1676" y="322"/>
                    <a:pt x="1746" y="322"/>
                  </a:cubicBezTo>
                  <a:cubicBezTo>
                    <a:pt x="2090" y="322"/>
                    <a:pt x="2422" y="444"/>
                    <a:pt x="2680" y="682"/>
                  </a:cubicBezTo>
                  <a:cubicBezTo>
                    <a:pt x="2805" y="795"/>
                    <a:pt x="2962" y="852"/>
                    <a:pt x="3120" y="852"/>
                  </a:cubicBezTo>
                  <a:cubicBezTo>
                    <a:pt x="3278" y="852"/>
                    <a:pt x="3436" y="795"/>
                    <a:pt x="3561" y="682"/>
                  </a:cubicBezTo>
                  <a:cubicBezTo>
                    <a:pt x="3818" y="444"/>
                    <a:pt x="4150" y="322"/>
                    <a:pt x="4495" y="322"/>
                  </a:cubicBezTo>
                  <a:cubicBezTo>
                    <a:pt x="4564" y="322"/>
                    <a:pt x="4634" y="327"/>
                    <a:pt x="4704" y="337"/>
                  </a:cubicBezTo>
                  <a:cubicBezTo>
                    <a:pt x="4835" y="349"/>
                    <a:pt x="4966" y="396"/>
                    <a:pt x="5097" y="456"/>
                  </a:cubicBezTo>
                  <a:cubicBezTo>
                    <a:pt x="5117" y="469"/>
                    <a:pt x="5139" y="475"/>
                    <a:pt x="5162" y="475"/>
                  </a:cubicBezTo>
                  <a:cubicBezTo>
                    <a:pt x="5221" y="475"/>
                    <a:pt x="5282" y="436"/>
                    <a:pt x="5299" y="384"/>
                  </a:cubicBezTo>
                  <a:cubicBezTo>
                    <a:pt x="5323" y="313"/>
                    <a:pt x="5299" y="206"/>
                    <a:pt x="5228" y="170"/>
                  </a:cubicBezTo>
                  <a:cubicBezTo>
                    <a:pt x="5073" y="99"/>
                    <a:pt x="4918" y="39"/>
                    <a:pt x="4751" y="27"/>
                  </a:cubicBezTo>
                  <a:cubicBezTo>
                    <a:pt x="4664" y="15"/>
                    <a:pt x="4577" y="9"/>
                    <a:pt x="4491" y="9"/>
                  </a:cubicBezTo>
                  <a:cubicBezTo>
                    <a:pt x="4063" y="9"/>
                    <a:pt x="3662" y="156"/>
                    <a:pt x="3334" y="444"/>
                  </a:cubicBezTo>
                  <a:cubicBezTo>
                    <a:pt x="3275" y="503"/>
                    <a:pt x="3192" y="533"/>
                    <a:pt x="3108" y="533"/>
                  </a:cubicBezTo>
                  <a:cubicBezTo>
                    <a:pt x="3025" y="533"/>
                    <a:pt x="2942" y="503"/>
                    <a:pt x="2882" y="444"/>
                  </a:cubicBezTo>
                  <a:cubicBezTo>
                    <a:pt x="2572" y="163"/>
                    <a:pt x="2176" y="1"/>
                    <a:pt x="176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342" name="Google Shape;12031;p81">
            <a:extLst>
              <a:ext uri="{FF2B5EF4-FFF2-40B4-BE49-F238E27FC236}">
                <a16:creationId xmlns:a16="http://schemas.microsoft.com/office/drawing/2014/main" id="{3977EDC5-8808-F0AF-4497-B2C3F0D7D5FB}"/>
              </a:ext>
            </a:extLst>
          </p:cNvPr>
          <p:cNvGrpSpPr/>
          <p:nvPr/>
        </p:nvGrpSpPr>
        <p:grpSpPr>
          <a:xfrm>
            <a:off x="5295180" y="3830256"/>
            <a:ext cx="694976" cy="696512"/>
            <a:chOff x="2499405" y="1499890"/>
            <a:chExt cx="347488" cy="348256"/>
          </a:xfrm>
          <a:solidFill>
            <a:srgbClr val="00B050"/>
          </a:solidFill>
        </p:grpSpPr>
        <p:sp>
          <p:nvSpPr>
            <p:cNvPr id="343" name="Google Shape;12032;p81">
              <a:extLst>
                <a:ext uri="{FF2B5EF4-FFF2-40B4-BE49-F238E27FC236}">
                  <a16:creationId xmlns:a16="http://schemas.microsoft.com/office/drawing/2014/main" id="{31F44601-BD11-F4AF-018B-1C8A56446CB3}"/>
                </a:ext>
              </a:extLst>
            </p:cNvPr>
            <p:cNvSpPr/>
            <p:nvPr/>
          </p:nvSpPr>
          <p:spPr>
            <a:xfrm>
              <a:off x="2634669" y="1725842"/>
              <a:ext cx="75840" cy="38496"/>
            </a:xfrm>
            <a:custGeom>
              <a:avLst/>
              <a:gdLst/>
              <a:ahLst/>
              <a:cxnLst/>
              <a:rect l="l" t="t" r="r" b="b"/>
              <a:pathLst>
                <a:path w="2370" h="1203" extrusionOk="0">
                  <a:moveTo>
                    <a:pt x="1965" y="310"/>
                  </a:moveTo>
                  <a:cubicBezTo>
                    <a:pt x="2012" y="310"/>
                    <a:pt x="2024" y="333"/>
                    <a:pt x="2024" y="357"/>
                  </a:cubicBezTo>
                  <a:cubicBezTo>
                    <a:pt x="2024" y="381"/>
                    <a:pt x="2024" y="417"/>
                    <a:pt x="2000" y="429"/>
                  </a:cubicBezTo>
                  <a:lnTo>
                    <a:pt x="1643" y="726"/>
                  </a:lnTo>
                  <a:cubicBezTo>
                    <a:pt x="1506" y="839"/>
                    <a:pt x="1346" y="896"/>
                    <a:pt x="1185" y="896"/>
                  </a:cubicBezTo>
                  <a:cubicBezTo>
                    <a:pt x="1024" y="896"/>
                    <a:pt x="863" y="839"/>
                    <a:pt x="726" y="726"/>
                  </a:cubicBezTo>
                  <a:lnTo>
                    <a:pt x="369" y="429"/>
                  </a:lnTo>
                  <a:cubicBezTo>
                    <a:pt x="345" y="405"/>
                    <a:pt x="345" y="369"/>
                    <a:pt x="357" y="357"/>
                  </a:cubicBezTo>
                  <a:cubicBezTo>
                    <a:pt x="357" y="333"/>
                    <a:pt x="369" y="310"/>
                    <a:pt x="417" y="310"/>
                  </a:cubicBezTo>
                  <a:close/>
                  <a:moveTo>
                    <a:pt x="417" y="0"/>
                  </a:moveTo>
                  <a:cubicBezTo>
                    <a:pt x="250" y="0"/>
                    <a:pt x="119" y="107"/>
                    <a:pt x="60" y="250"/>
                  </a:cubicBezTo>
                  <a:cubicBezTo>
                    <a:pt x="0" y="405"/>
                    <a:pt x="48" y="560"/>
                    <a:pt x="179" y="667"/>
                  </a:cubicBezTo>
                  <a:lnTo>
                    <a:pt x="536" y="964"/>
                  </a:lnTo>
                  <a:cubicBezTo>
                    <a:pt x="726" y="1131"/>
                    <a:pt x="965" y="1203"/>
                    <a:pt x="1191" y="1203"/>
                  </a:cubicBezTo>
                  <a:cubicBezTo>
                    <a:pt x="1429" y="1203"/>
                    <a:pt x="1655" y="1131"/>
                    <a:pt x="1846" y="964"/>
                  </a:cubicBezTo>
                  <a:lnTo>
                    <a:pt x="2203" y="667"/>
                  </a:lnTo>
                  <a:cubicBezTo>
                    <a:pt x="2322" y="583"/>
                    <a:pt x="2370" y="417"/>
                    <a:pt x="2322" y="250"/>
                  </a:cubicBezTo>
                  <a:cubicBezTo>
                    <a:pt x="2262" y="107"/>
                    <a:pt x="2131" y="0"/>
                    <a:pt x="19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44" name="Google Shape;12033;p81">
              <a:extLst>
                <a:ext uri="{FF2B5EF4-FFF2-40B4-BE49-F238E27FC236}">
                  <a16:creationId xmlns:a16="http://schemas.microsoft.com/office/drawing/2014/main" id="{0EE184AC-FE48-A5F5-AE52-6228964E24DA}"/>
                </a:ext>
              </a:extLst>
            </p:cNvPr>
            <p:cNvSpPr/>
            <p:nvPr/>
          </p:nvSpPr>
          <p:spPr>
            <a:xfrm>
              <a:off x="2596173" y="1658002"/>
              <a:ext cx="43456" cy="48416"/>
            </a:xfrm>
            <a:custGeom>
              <a:avLst/>
              <a:gdLst/>
              <a:ahLst/>
              <a:cxnLst/>
              <a:rect l="l" t="t" r="r" b="b"/>
              <a:pathLst>
                <a:path w="1358" h="1513" extrusionOk="0">
                  <a:moveTo>
                    <a:pt x="667" y="1"/>
                  </a:moveTo>
                  <a:cubicBezTo>
                    <a:pt x="298" y="1"/>
                    <a:pt x="1" y="298"/>
                    <a:pt x="1" y="679"/>
                  </a:cubicBezTo>
                  <a:lnTo>
                    <a:pt x="1" y="834"/>
                  </a:lnTo>
                  <a:cubicBezTo>
                    <a:pt x="1" y="1215"/>
                    <a:pt x="298" y="1513"/>
                    <a:pt x="667" y="1513"/>
                  </a:cubicBezTo>
                  <a:cubicBezTo>
                    <a:pt x="1036" y="1513"/>
                    <a:pt x="1334" y="1215"/>
                    <a:pt x="1334" y="834"/>
                  </a:cubicBezTo>
                  <a:lnTo>
                    <a:pt x="1334" y="679"/>
                  </a:lnTo>
                  <a:cubicBezTo>
                    <a:pt x="1358" y="584"/>
                    <a:pt x="1275" y="525"/>
                    <a:pt x="1191" y="525"/>
                  </a:cubicBezTo>
                  <a:cubicBezTo>
                    <a:pt x="1096" y="525"/>
                    <a:pt x="1025" y="596"/>
                    <a:pt x="1025" y="691"/>
                  </a:cubicBezTo>
                  <a:lnTo>
                    <a:pt x="1025" y="858"/>
                  </a:lnTo>
                  <a:cubicBezTo>
                    <a:pt x="1025" y="1048"/>
                    <a:pt x="858" y="1215"/>
                    <a:pt x="667" y="1215"/>
                  </a:cubicBezTo>
                  <a:cubicBezTo>
                    <a:pt x="477" y="1215"/>
                    <a:pt x="310" y="1048"/>
                    <a:pt x="310" y="858"/>
                  </a:cubicBezTo>
                  <a:lnTo>
                    <a:pt x="310" y="691"/>
                  </a:lnTo>
                  <a:cubicBezTo>
                    <a:pt x="310" y="501"/>
                    <a:pt x="477" y="334"/>
                    <a:pt x="667" y="334"/>
                  </a:cubicBezTo>
                  <a:cubicBezTo>
                    <a:pt x="763" y="334"/>
                    <a:pt x="834" y="263"/>
                    <a:pt x="834" y="167"/>
                  </a:cubicBezTo>
                  <a:cubicBezTo>
                    <a:pt x="834" y="84"/>
                    <a:pt x="763" y="1"/>
                    <a:pt x="66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45" name="Google Shape;12034;p81">
              <a:extLst>
                <a:ext uri="{FF2B5EF4-FFF2-40B4-BE49-F238E27FC236}">
                  <a16:creationId xmlns:a16="http://schemas.microsoft.com/office/drawing/2014/main" id="{D5C18719-EC03-FF08-71F6-8EAAFC8034A1}"/>
                </a:ext>
              </a:extLst>
            </p:cNvPr>
            <p:cNvSpPr/>
            <p:nvPr/>
          </p:nvSpPr>
          <p:spPr>
            <a:xfrm>
              <a:off x="2705133" y="1658002"/>
              <a:ext cx="43488" cy="48416"/>
            </a:xfrm>
            <a:custGeom>
              <a:avLst/>
              <a:gdLst/>
              <a:ahLst/>
              <a:cxnLst/>
              <a:rect l="l" t="t" r="r" b="b"/>
              <a:pathLst>
                <a:path w="1359" h="1513" extrusionOk="0">
                  <a:moveTo>
                    <a:pt x="668" y="1"/>
                  </a:moveTo>
                  <a:cubicBezTo>
                    <a:pt x="298" y="1"/>
                    <a:pt x="1" y="298"/>
                    <a:pt x="1" y="679"/>
                  </a:cubicBezTo>
                  <a:lnTo>
                    <a:pt x="1" y="834"/>
                  </a:lnTo>
                  <a:cubicBezTo>
                    <a:pt x="1" y="1215"/>
                    <a:pt x="298" y="1513"/>
                    <a:pt x="668" y="1513"/>
                  </a:cubicBezTo>
                  <a:cubicBezTo>
                    <a:pt x="1037" y="1513"/>
                    <a:pt x="1334" y="1215"/>
                    <a:pt x="1334" y="834"/>
                  </a:cubicBezTo>
                  <a:lnTo>
                    <a:pt x="1334" y="679"/>
                  </a:lnTo>
                  <a:cubicBezTo>
                    <a:pt x="1358" y="584"/>
                    <a:pt x="1287" y="525"/>
                    <a:pt x="1191" y="525"/>
                  </a:cubicBezTo>
                  <a:cubicBezTo>
                    <a:pt x="1096" y="525"/>
                    <a:pt x="1025" y="596"/>
                    <a:pt x="1025" y="691"/>
                  </a:cubicBezTo>
                  <a:lnTo>
                    <a:pt x="1025" y="858"/>
                  </a:lnTo>
                  <a:cubicBezTo>
                    <a:pt x="1025" y="1048"/>
                    <a:pt x="858" y="1215"/>
                    <a:pt x="668" y="1215"/>
                  </a:cubicBezTo>
                  <a:cubicBezTo>
                    <a:pt x="477" y="1215"/>
                    <a:pt x="310" y="1048"/>
                    <a:pt x="310" y="858"/>
                  </a:cubicBezTo>
                  <a:lnTo>
                    <a:pt x="310" y="691"/>
                  </a:lnTo>
                  <a:cubicBezTo>
                    <a:pt x="310" y="501"/>
                    <a:pt x="477" y="334"/>
                    <a:pt x="668" y="334"/>
                  </a:cubicBezTo>
                  <a:cubicBezTo>
                    <a:pt x="763" y="334"/>
                    <a:pt x="834" y="263"/>
                    <a:pt x="834" y="167"/>
                  </a:cubicBezTo>
                  <a:cubicBezTo>
                    <a:pt x="834" y="84"/>
                    <a:pt x="763" y="1"/>
                    <a:pt x="66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46" name="Google Shape;12035;p81">
              <a:extLst>
                <a:ext uri="{FF2B5EF4-FFF2-40B4-BE49-F238E27FC236}">
                  <a16:creationId xmlns:a16="http://schemas.microsoft.com/office/drawing/2014/main" id="{397301BB-3FC0-F7E9-6F76-E56F49FF62AA}"/>
                </a:ext>
              </a:extLst>
            </p:cNvPr>
            <p:cNvSpPr/>
            <p:nvPr/>
          </p:nvSpPr>
          <p:spPr>
            <a:xfrm>
              <a:off x="2499405" y="1499890"/>
              <a:ext cx="347488" cy="348256"/>
            </a:xfrm>
            <a:custGeom>
              <a:avLst/>
              <a:gdLst/>
              <a:ahLst/>
              <a:cxnLst/>
              <a:rect l="l" t="t" r="r" b="b"/>
              <a:pathLst>
                <a:path w="10859" h="10883" extrusionOk="0">
                  <a:moveTo>
                    <a:pt x="2102" y="1361"/>
                  </a:moveTo>
                  <a:cubicBezTo>
                    <a:pt x="2136" y="1361"/>
                    <a:pt x="2169" y="1364"/>
                    <a:pt x="2203" y="1370"/>
                  </a:cubicBezTo>
                  <a:cubicBezTo>
                    <a:pt x="2382" y="1406"/>
                    <a:pt x="2917" y="1537"/>
                    <a:pt x="3549" y="1953"/>
                  </a:cubicBezTo>
                  <a:cubicBezTo>
                    <a:pt x="3441" y="1989"/>
                    <a:pt x="3346" y="2048"/>
                    <a:pt x="3263" y="2108"/>
                  </a:cubicBezTo>
                  <a:cubicBezTo>
                    <a:pt x="3227" y="2132"/>
                    <a:pt x="3191" y="2156"/>
                    <a:pt x="3144" y="2191"/>
                  </a:cubicBezTo>
                  <a:cubicBezTo>
                    <a:pt x="2715" y="1763"/>
                    <a:pt x="2239" y="1525"/>
                    <a:pt x="1965" y="1477"/>
                  </a:cubicBezTo>
                  <a:cubicBezTo>
                    <a:pt x="1905" y="1465"/>
                    <a:pt x="1846" y="1465"/>
                    <a:pt x="1798" y="1465"/>
                  </a:cubicBezTo>
                  <a:cubicBezTo>
                    <a:pt x="1889" y="1392"/>
                    <a:pt x="1994" y="1361"/>
                    <a:pt x="2102" y="1361"/>
                  </a:cubicBezTo>
                  <a:close/>
                  <a:moveTo>
                    <a:pt x="6442" y="346"/>
                  </a:moveTo>
                  <a:cubicBezTo>
                    <a:pt x="6906" y="346"/>
                    <a:pt x="7311" y="477"/>
                    <a:pt x="7525" y="572"/>
                  </a:cubicBezTo>
                  <a:lnTo>
                    <a:pt x="7347" y="751"/>
                  </a:lnTo>
                  <a:cubicBezTo>
                    <a:pt x="7311" y="798"/>
                    <a:pt x="7287" y="846"/>
                    <a:pt x="7311" y="894"/>
                  </a:cubicBezTo>
                  <a:cubicBezTo>
                    <a:pt x="7323" y="953"/>
                    <a:pt x="7370" y="1001"/>
                    <a:pt x="7430" y="1013"/>
                  </a:cubicBezTo>
                  <a:cubicBezTo>
                    <a:pt x="7632" y="1072"/>
                    <a:pt x="7847" y="1132"/>
                    <a:pt x="8025" y="1215"/>
                  </a:cubicBezTo>
                  <a:cubicBezTo>
                    <a:pt x="7692" y="1334"/>
                    <a:pt x="7263" y="1537"/>
                    <a:pt x="6811" y="1894"/>
                  </a:cubicBezTo>
                  <a:cubicBezTo>
                    <a:pt x="6608" y="1906"/>
                    <a:pt x="6382" y="1953"/>
                    <a:pt x="6144" y="2048"/>
                  </a:cubicBezTo>
                  <a:cubicBezTo>
                    <a:pt x="5835" y="2144"/>
                    <a:pt x="5561" y="2299"/>
                    <a:pt x="5430" y="2370"/>
                  </a:cubicBezTo>
                  <a:cubicBezTo>
                    <a:pt x="5299" y="2299"/>
                    <a:pt x="5025" y="2144"/>
                    <a:pt x="4715" y="2048"/>
                  </a:cubicBezTo>
                  <a:cubicBezTo>
                    <a:pt x="4465" y="1953"/>
                    <a:pt x="4239" y="1906"/>
                    <a:pt x="4049" y="1894"/>
                  </a:cubicBezTo>
                  <a:cubicBezTo>
                    <a:pt x="3596" y="1548"/>
                    <a:pt x="3168" y="1346"/>
                    <a:pt x="2846" y="1215"/>
                  </a:cubicBezTo>
                  <a:cubicBezTo>
                    <a:pt x="2989" y="1132"/>
                    <a:pt x="3203" y="1060"/>
                    <a:pt x="3406" y="1013"/>
                  </a:cubicBezTo>
                  <a:cubicBezTo>
                    <a:pt x="3465" y="1001"/>
                    <a:pt x="3513" y="953"/>
                    <a:pt x="3525" y="894"/>
                  </a:cubicBezTo>
                  <a:cubicBezTo>
                    <a:pt x="3537" y="834"/>
                    <a:pt x="3525" y="775"/>
                    <a:pt x="3489" y="751"/>
                  </a:cubicBezTo>
                  <a:lnTo>
                    <a:pt x="3298" y="572"/>
                  </a:lnTo>
                  <a:cubicBezTo>
                    <a:pt x="3525" y="477"/>
                    <a:pt x="3930" y="346"/>
                    <a:pt x="4394" y="346"/>
                  </a:cubicBezTo>
                  <a:cubicBezTo>
                    <a:pt x="4751" y="346"/>
                    <a:pt x="5013" y="453"/>
                    <a:pt x="5168" y="536"/>
                  </a:cubicBezTo>
                  <a:cubicBezTo>
                    <a:pt x="5239" y="584"/>
                    <a:pt x="5328" y="608"/>
                    <a:pt x="5418" y="608"/>
                  </a:cubicBezTo>
                  <a:cubicBezTo>
                    <a:pt x="5507" y="608"/>
                    <a:pt x="5596" y="584"/>
                    <a:pt x="5668" y="536"/>
                  </a:cubicBezTo>
                  <a:cubicBezTo>
                    <a:pt x="5823" y="453"/>
                    <a:pt x="6073" y="346"/>
                    <a:pt x="6442" y="346"/>
                  </a:cubicBezTo>
                  <a:close/>
                  <a:moveTo>
                    <a:pt x="1840" y="1782"/>
                  </a:moveTo>
                  <a:cubicBezTo>
                    <a:pt x="1869" y="1782"/>
                    <a:pt x="1902" y="1784"/>
                    <a:pt x="1941" y="1787"/>
                  </a:cubicBezTo>
                  <a:cubicBezTo>
                    <a:pt x="2120" y="1822"/>
                    <a:pt x="2513" y="2013"/>
                    <a:pt x="2929" y="2406"/>
                  </a:cubicBezTo>
                  <a:cubicBezTo>
                    <a:pt x="2727" y="2644"/>
                    <a:pt x="2489" y="2953"/>
                    <a:pt x="2275" y="3394"/>
                  </a:cubicBezTo>
                  <a:cubicBezTo>
                    <a:pt x="1917" y="2953"/>
                    <a:pt x="1727" y="2358"/>
                    <a:pt x="1667" y="1894"/>
                  </a:cubicBezTo>
                  <a:cubicBezTo>
                    <a:pt x="1667" y="1882"/>
                    <a:pt x="1667" y="1834"/>
                    <a:pt x="1679" y="1822"/>
                  </a:cubicBezTo>
                  <a:cubicBezTo>
                    <a:pt x="1706" y="1795"/>
                    <a:pt x="1753" y="1782"/>
                    <a:pt x="1840" y="1782"/>
                  </a:cubicBezTo>
                  <a:close/>
                  <a:moveTo>
                    <a:pt x="8691" y="1364"/>
                  </a:moveTo>
                  <a:cubicBezTo>
                    <a:pt x="8804" y="1364"/>
                    <a:pt x="8923" y="1408"/>
                    <a:pt x="9002" y="1477"/>
                  </a:cubicBezTo>
                  <a:cubicBezTo>
                    <a:pt x="8942" y="1477"/>
                    <a:pt x="8906" y="1477"/>
                    <a:pt x="8847" y="1489"/>
                  </a:cubicBezTo>
                  <a:cubicBezTo>
                    <a:pt x="8704" y="1513"/>
                    <a:pt x="8513" y="1584"/>
                    <a:pt x="8335" y="1703"/>
                  </a:cubicBezTo>
                  <a:cubicBezTo>
                    <a:pt x="8263" y="1751"/>
                    <a:pt x="8228" y="1834"/>
                    <a:pt x="8275" y="1929"/>
                  </a:cubicBezTo>
                  <a:cubicBezTo>
                    <a:pt x="8308" y="1979"/>
                    <a:pt x="8358" y="2005"/>
                    <a:pt x="8417" y="2005"/>
                  </a:cubicBezTo>
                  <a:cubicBezTo>
                    <a:pt x="8444" y="2005"/>
                    <a:pt x="8472" y="2000"/>
                    <a:pt x="8502" y="1989"/>
                  </a:cubicBezTo>
                  <a:cubicBezTo>
                    <a:pt x="8644" y="1894"/>
                    <a:pt x="8799" y="1834"/>
                    <a:pt x="8906" y="1822"/>
                  </a:cubicBezTo>
                  <a:cubicBezTo>
                    <a:pt x="8948" y="1815"/>
                    <a:pt x="8984" y="1812"/>
                    <a:pt x="9014" y="1812"/>
                  </a:cubicBezTo>
                  <a:cubicBezTo>
                    <a:pt x="9088" y="1812"/>
                    <a:pt x="9131" y="1829"/>
                    <a:pt x="9156" y="1846"/>
                  </a:cubicBezTo>
                  <a:cubicBezTo>
                    <a:pt x="9168" y="1858"/>
                    <a:pt x="9180" y="1906"/>
                    <a:pt x="9168" y="1941"/>
                  </a:cubicBezTo>
                  <a:cubicBezTo>
                    <a:pt x="9109" y="2382"/>
                    <a:pt x="8918" y="2977"/>
                    <a:pt x="8561" y="3442"/>
                  </a:cubicBezTo>
                  <a:cubicBezTo>
                    <a:pt x="8347" y="3013"/>
                    <a:pt x="8109" y="2680"/>
                    <a:pt x="7906" y="2441"/>
                  </a:cubicBezTo>
                  <a:cubicBezTo>
                    <a:pt x="7930" y="2418"/>
                    <a:pt x="7966" y="2406"/>
                    <a:pt x="7978" y="2370"/>
                  </a:cubicBezTo>
                  <a:cubicBezTo>
                    <a:pt x="8037" y="2310"/>
                    <a:pt x="8049" y="2203"/>
                    <a:pt x="7990" y="2144"/>
                  </a:cubicBezTo>
                  <a:cubicBezTo>
                    <a:pt x="7957" y="2111"/>
                    <a:pt x="7913" y="2093"/>
                    <a:pt x="7871" y="2093"/>
                  </a:cubicBezTo>
                  <a:cubicBezTo>
                    <a:pt x="7836" y="2093"/>
                    <a:pt x="7802" y="2105"/>
                    <a:pt x="7775" y="2132"/>
                  </a:cubicBezTo>
                  <a:lnTo>
                    <a:pt x="7680" y="2227"/>
                  </a:lnTo>
                  <a:cubicBezTo>
                    <a:pt x="7632" y="2191"/>
                    <a:pt x="7609" y="2168"/>
                    <a:pt x="7561" y="2132"/>
                  </a:cubicBezTo>
                  <a:cubicBezTo>
                    <a:pt x="7478" y="2072"/>
                    <a:pt x="7382" y="2013"/>
                    <a:pt x="7275" y="1989"/>
                  </a:cubicBezTo>
                  <a:cubicBezTo>
                    <a:pt x="7894" y="1537"/>
                    <a:pt x="8442" y="1406"/>
                    <a:pt x="8621" y="1370"/>
                  </a:cubicBezTo>
                  <a:cubicBezTo>
                    <a:pt x="8643" y="1366"/>
                    <a:pt x="8667" y="1364"/>
                    <a:pt x="8691" y="1364"/>
                  </a:cubicBezTo>
                  <a:close/>
                  <a:moveTo>
                    <a:pt x="6873" y="2207"/>
                  </a:moveTo>
                  <a:cubicBezTo>
                    <a:pt x="7051" y="2207"/>
                    <a:pt x="7212" y="2247"/>
                    <a:pt x="7335" y="2346"/>
                  </a:cubicBezTo>
                  <a:cubicBezTo>
                    <a:pt x="8168" y="3001"/>
                    <a:pt x="8585" y="4334"/>
                    <a:pt x="8763" y="5085"/>
                  </a:cubicBezTo>
                  <a:cubicBezTo>
                    <a:pt x="9013" y="6168"/>
                    <a:pt x="9049" y="7144"/>
                    <a:pt x="8978" y="7442"/>
                  </a:cubicBezTo>
                  <a:cubicBezTo>
                    <a:pt x="8930" y="7656"/>
                    <a:pt x="8632" y="7966"/>
                    <a:pt x="8240" y="8264"/>
                  </a:cubicBezTo>
                  <a:cubicBezTo>
                    <a:pt x="7859" y="8549"/>
                    <a:pt x="7430" y="8787"/>
                    <a:pt x="6978" y="8954"/>
                  </a:cubicBezTo>
                  <a:cubicBezTo>
                    <a:pt x="7323" y="8704"/>
                    <a:pt x="7549" y="8323"/>
                    <a:pt x="7549" y="7883"/>
                  </a:cubicBezTo>
                  <a:cubicBezTo>
                    <a:pt x="7561" y="7787"/>
                    <a:pt x="7489" y="7716"/>
                    <a:pt x="7394" y="7716"/>
                  </a:cubicBezTo>
                  <a:cubicBezTo>
                    <a:pt x="7311" y="7716"/>
                    <a:pt x="7228" y="7787"/>
                    <a:pt x="7228" y="7883"/>
                  </a:cubicBezTo>
                  <a:cubicBezTo>
                    <a:pt x="7228" y="8418"/>
                    <a:pt x="6799" y="8859"/>
                    <a:pt x="6263" y="8859"/>
                  </a:cubicBezTo>
                  <a:cubicBezTo>
                    <a:pt x="6037" y="8859"/>
                    <a:pt x="5835" y="8787"/>
                    <a:pt x="5656" y="8656"/>
                  </a:cubicBezTo>
                  <a:cubicBezTo>
                    <a:pt x="5579" y="8597"/>
                    <a:pt x="5486" y="8567"/>
                    <a:pt x="5394" y="8567"/>
                  </a:cubicBezTo>
                  <a:cubicBezTo>
                    <a:pt x="5302" y="8567"/>
                    <a:pt x="5209" y="8597"/>
                    <a:pt x="5132" y="8656"/>
                  </a:cubicBezTo>
                  <a:cubicBezTo>
                    <a:pt x="4953" y="8787"/>
                    <a:pt x="4751" y="8859"/>
                    <a:pt x="4525" y="8859"/>
                  </a:cubicBezTo>
                  <a:cubicBezTo>
                    <a:pt x="3989" y="8859"/>
                    <a:pt x="3560" y="8418"/>
                    <a:pt x="3560" y="7883"/>
                  </a:cubicBezTo>
                  <a:cubicBezTo>
                    <a:pt x="3560" y="7787"/>
                    <a:pt x="3477" y="7716"/>
                    <a:pt x="3394" y="7716"/>
                  </a:cubicBezTo>
                  <a:cubicBezTo>
                    <a:pt x="3298" y="7716"/>
                    <a:pt x="3227" y="7787"/>
                    <a:pt x="3227" y="7883"/>
                  </a:cubicBezTo>
                  <a:cubicBezTo>
                    <a:pt x="3227" y="8323"/>
                    <a:pt x="3453" y="8728"/>
                    <a:pt x="3799" y="8954"/>
                  </a:cubicBezTo>
                  <a:cubicBezTo>
                    <a:pt x="3346" y="8787"/>
                    <a:pt x="2917" y="8549"/>
                    <a:pt x="2525" y="8264"/>
                  </a:cubicBezTo>
                  <a:cubicBezTo>
                    <a:pt x="2144" y="7966"/>
                    <a:pt x="1846" y="7656"/>
                    <a:pt x="1798" y="7442"/>
                  </a:cubicBezTo>
                  <a:cubicBezTo>
                    <a:pt x="1727" y="7144"/>
                    <a:pt x="1751" y="6168"/>
                    <a:pt x="2013" y="5085"/>
                  </a:cubicBezTo>
                  <a:cubicBezTo>
                    <a:pt x="2191" y="4334"/>
                    <a:pt x="2608" y="3001"/>
                    <a:pt x="3441" y="2346"/>
                  </a:cubicBezTo>
                  <a:cubicBezTo>
                    <a:pt x="3562" y="2252"/>
                    <a:pt x="3719" y="2214"/>
                    <a:pt x="3893" y="2214"/>
                  </a:cubicBezTo>
                  <a:cubicBezTo>
                    <a:pt x="4356" y="2214"/>
                    <a:pt x="4933" y="2479"/>
                    <a:pt x="5227" y="2644"/>
                  </a:cubicBezTo>
                  <a:lnTo>
                    <a:pt x="5227" y="2894"/>
                  </a:lnTo>
                  <a:cubicBezTo>
                    <a:pt x="5227" y="2977"/>
                    <a:pt x="5299" y="3061"/>
                    <a:pt x="5382" y="3061"/>
                  </a:cubicBezTo>
                  <a:cubicBezTo>
                    <a:pt x="5477" y="3061"/>
                    <a:pt x="5549" y="2977"/>
                    <a:pt x="5549" y="2894"/>
                  </a:cubicBezTo>
                  <a:lnTo>
                    <a:pt x="5549" y="2644"/>
                  </a:lnTo>
                  <a:cubicBezTo>
                    <a:pt x="5841" y="2472"/>
                    <a:pt x="6412" y="2207"/>
                    <a:pt x="6873" y="2207"/>
                  </a:cubicBezTo>
                  <a:close/>
                  <a:moveTo>
                    <a:pt x="5401" y="8880"/>
                  </a:moveTo>
                  <a:cubicBezTo>
                    <a:pt x="5424" y="8880"/>
                    <a:pt x="5448" y="8889"/>
                    <a:pt x="5465" y="8906"/>
                  </a:cubicBezTo>
                  <a:cubicBezTo>
                    <a:pt x="5680" y="9085"/>
                    <a:pt x="5965" y="9192"/>
                    <a:pt x="6263" y="9192"/>
                  </a:cubicBezTo>
                  <a:cubicBezTo>
                    <a:pt x="6382" y="9168"/>
                    <a:pt x="6489" y="9156"/>
                    <a:pt x="6597" y="9145"/>
                  </a:cubicBezTo>
                  <a:lnTo>
                    <a:pt x="6597" y="9145"/>
                  </a:lnTo>
                  <a:cubicBezTo>
                    <a:pt x="6442" y="9490"/>
                    <a:pt x="6085" y="9728"/>
                    <a:pt x="5704" y="9728"/>
                  </a:cubicBezTo>
                  <a:lnTo>
                    <a:pt x="5120" y="9728"/>
                  </a:lnTo>
                  <a:cubicBezTo>
                    <a:pt x="4715" y="9728"/>
                    <a:pt x="4382" y="9478"/>
                    <a:pt x="4227" y="9145"/>
                  </a:cubicBezTo>
                  <a:lnTo>
                    <a:pt x="4227" y="9145"/>
                  </a:lnTo>
                  <a:cubicBezTo>
                    <a:pt x="4334" y="9168"/>
                    <a:pt x="4441" y="9192"/>
                    <a:pt x="4537" y="9192"/>
                  </a:cubicBezTo>
                  <a:cubicBezTo>
                    <a:pt x="4834" y="9192"/>
                    <a:pt x="5108" y="9085"/>
                    <a:pt x="5346" y="8906"/>
                  </a:cubicBezTo>
                  <a:cubicBezTo>
                    <a:pt x="5358" y="8889"/>
                    <a:pt x="5379" y="8880"/>
                    <a:pt x="5401" y="8880"/>
                  </a:cubicBezTo>
                  <a:close/>
                  <a:moveTo>
                    <a:pt x="9418" y="2144"/>
                  </a:moveTo>
                  <a:cubicBezTo>
                    <a:pt x="9918" y="2632"/>
                    <a:pt x="10168" y="3156"/>
                    <a:pt x="10276" y="3430"/>
                  </a:cubicBezTo>
                  <a:lnTo>
                    <a:pt x="9811" y="3430"/>
                  </a:lnTo>
                  <a:cubicBezTo>
                    <a:pt x="9752" y="3430"/>
                    <a:pt x="9704" y="3453"/>
                    <a:pt x="9680" y="3513"/>
                  </a:cubicBezTo>
                  <a:cubicBezTo>
                    <a:pt x="9645" y="3561"/>
                    <a:pt x="9645" y="3632"/>
                    <a:pt x="9680" y="3680"/>
                  </a:cubicBezTo>
                  <a:cubicBezTo>
                    <a:pt x="10311" y="4704"/>
                    <a:pt x="10466" y="6073"/>
                    <a:pt x="10490" y="6597"/>
                  </a:cubicBezTo>
                  <a:lnTo>
                    <a:pt x="10228" y="6490"/>
                  </a:lnTo>
                  <a:cubicBezTo>
                    <a:pt x="10210" y="6485"/>
                    <a:pt x="10191" y="6482"/>
                    <a:pt x="10172" y="6482"/>
                  </a:cubicBezTo>
                  <a:cubicBezTo>
                    <a:pt x="10138" y="6482"/>
                    <a:pt x="10103" y="6491"/>
                    <a:pt x="10073" y="6513"/>
                  </a:cubicBezTo>
                  <a:cubicBezTo>
                    <a:pt x="10037" y="6537"/>
                    <a:pt x="10014" y="6585"/>
                    <a:pt x="10014" y="6644"/>
                  </a:cubicBezTo>
                  <a:cubicBezTo>
                    <a:pt x="10014" y="6656"/>
                    <a:pt x="10014" y="8014"/>
                    <a:pt x="9454" y="8966"/>
                  </a:cubicBezTo>
                  <a:lnTo>
                    <a:pt x="9085" y="8716"/>
                  </a:lnTo>
                  <a:cubicBezTo>
                    <a:pt x="9049" y="8680"/>
                    <a:pt x="9002" y="8680"/>
                    <a:pt x="8966" y="8680"/>
                  </a:cubicBezTo>
                  <a:cubicBezTo>
                    <a:pt x="8918" y="8692"/>
                    <a:pt x="8883" y="8716"/>
                    <a:pt x="8859" y="8752"/>
                  </a:cubicBezTo>
                  <a:cubicBezTo>
                    <a:pt x="8859" y="8776"/>
                    <a:pt x="8394" y="9514"/>
                    <a:pt x="7656" y="9990"/>
                  </a:cubicBezTo>
                  <a:lnTo>
                    <a:pt x="7394" y="9740"/>
                  </a:lnTo>
                  <a:cubicBezTo>
                    <a:pt x="7363" y="9708"/>
                    <a:pt x="7325" y="9694"/>
                    <a:pt x="7287" y="9694"/>
                  </a:cubicBezTo>
                  <a:cubicBezTo>
                    <a:pt x="7253" y="9694"/>
                    <a:pt x="7220" y="9706"/>
                    <a:pt x="7192" y="9728"/>
                  </a:cubicBezTo>
                  <a:cubicBezTo>
                    <a:pt x="7168" y="9728"/>
                    <a:pt x="6370" y="10359"/>
                    <a:pt x="5418" y="10538"/>
                  </a:cubicBezTo>
                  <a:cubicBezTo>
                    <a:pt x="4465" y="10383"/>
                    <a:pt x="3644" y="9740"/>
                    <a:pt x="3644" y="9728"/>
                  </a:cubicBezTo>
                  <a:cubicBezTo>
                    <a:pt x="3616" y="9706"/>
                    <a:pt x="3582" y="9694"/>
                    <a:pt x="3549" y="9694"/>
                  </a:cubicBezTo>
                  <a:cubicBezTo>
                    <a:pt x="3511" y="9694"/>
                    <a:pt x="3473" y="9708"/>
                    <a:pt x="3441" y="9740"/>
                  </a:cubicBezTo>
                  <a:lnTo>
                    <a:pt x="3191" y="9990"/>
                  </a:lnTo>
                  <a:cubicBezTo>
                    <a:pt x="2441" y="9502"/>
                    <a:pt x="2001" y="8752"/>
                    <a:pt x="1977" y="8752"/>
                  </a:cubicBezTo>
                  <a:cubicBezTo>
                    <a:pt x="1953" y="8716"/>
                    <a:pt x="1917" y="8692"/>
                    <a:pt x="1870" y="8680"/>
                  </a:cubicBezTo>
                  <a:cubicBezTo>
                    <a:pt x="1861" y="8677"/>
                    <a:pt x="1851" y="8676"/>
                    <a:pt x="1841" y="8676"/>
                  </a:cubicBezTo>
                  <a:cubicBezTo>
                    <a:pt x="1812" y="8676"/>
                    <a:pt x="1780" y="8689"/>
                    <a:pt x="1763" y="8716"/>
                  </a:cubicBezTo>
                  <a:lnTo>
                    <a:pt x="1382" y="8966"/>
                  </a:lnTo>
                  <a:cubicBezTo>
                    <a:pt x="822" y="8002"/>
                    <a:pt x="822" y="6656"/>
                    <a:pt x="822" y="6644"/>
                  </a:cubicBezTo>
                  <a:cubicBezTo>
                    <a:pt x="822" y="6597"/>
                    <a:pt x="786" y="6537"/>
                    <a:pt x="762" y="6513"/>
                  </a:cubicBezTo>
                  <a:cubicBezTo>
                    <a:pt x="732" y="6490"/>
                    <a:pt x="701" y="6477"/>
                    <a:pt x="667" y="6477"/>
                  </a:cubicBezTo>
                  <a:cubicBezTo>
                    <a:pt x="648" y="6477"/>
                    <a:pt x="629" y="6481"/>
                    <a:pt x="608" y="6490"/>
                  </a:cubicBezTo>
                  <a:lnTo>
                    <a:pt x="310" y="6597"/>
                  </a:lnTo>
                  <a:cubicBezTo>
                    <a:pt x="346" y="6061"/>
                    <a:pt x="489" y="4704"/>
                    <a:pt x="1132" y="3680"/>
                  </a:cubicBezTo>
                  <a:cubicBezTo>
                    <a:pt x="1167" y="3632"/>
                    <a:pt x="1167" y="3572"/>
                    <a:pt x="1132" y="3513"/>
                  </a:cubicBezTo>
                  <a:cubicBezTo>
                    <a:pt x="1108" y="3465"/>
                    <a:pt x="1060" y="3430"/>
                    <a:pt x="1001" y="3430"/>
                  </a:cubicBezTo>
                  <a:lnTo>
                    <a:pt x="536" y="3430"/>
                  </a:lnTo>
                  <a:cubicBezTo>
                    <a:pt x="643" y="3156"/>
                    <a:pt x="893" y="2632"/>
                    <a:pt x="1382" y="2144"/>
                  </a:cubicBezTo>
                  <a:cubicBezTo>
                    <a:pt x="1489" y="2668"/>
                    <a:pt x="1727" y="3275"/>
                    <a:pt x="2132" y="3739"/>
                  </a:cubicBezTo>
                  <a:cubicBezTo>
                    <a:pt x="1977" y="4096"/>
                    <a:pt x="1846" y="4513"/>
                    <a:pt x="1727" y="5013"/>
                  </a:cubicBezTo>
                  <a:cubicBezTo>
                    <a:pt x="1477" y="6109"/>
                    <a:pt x="1417" y="7144"/>
                    <a:pt x="1524" y="7537"/>
                  </a:cubicBezTo>
                  <a:cubicBezTo>
                    <a:pt x="1596" y="7811"/>
                    <a:pt x="1905" y="8192"/>
                    <a:pt x="2370" y="8525"/>
                  </a:cubicBezTo>
                  <a:cubicBezTo>
                    <a:pt x="2846" y="8883"/>
                    <a:pt x="3429" y="9168"/>
                    <a:pt x="3977" y="9335"/>
                  </a:cubicBezTo>
                  <a:cubicBezTo>
                    <a:pt x="4203" y="9752"/>
                    <a:pt x="4632" y="10038"/>
                    <a:pt x="5120" y="10038"/>
                  </a:cubicBezTo>
                  <a:lnTo>
                    <a:pt x="5692" y="10038"/>
                  </a:lnTo>
                  <a:cubicBezTo>
                    <a:pt x="6180" y="10038"/>
                    <a:pt x="6620" y="9752"/>
                    <a:pt x="6835" y="9335"/>
                  </a:cubicBezTo>
                  <a:cubicBezTo>
                    <a:pt x="7382" y="9168"/>
                    <a:pt x="7966" y="8883"/>
                    <a:pt x="8442" y="8525"/>
                  </a:cubicBezTo>
                  <a:cubicBezTo>
                    <a:pt x="8918" y="8192"/>
                    <a:pt x="9216" y="7811"/>
                    <a:pt x="9287" y="7537"/>
                  </a:cubicBezTo>
                  <a:cubicBezTo>
                    <a:pt x="9383" y="7144"/>
                    <a:pt x="9335" y="6109"/>
                    <a:pt x="9085" y="5013"/>
                  </a:cubicBezTo>
                  <a:cubicBezTo>
                    <a:pt x="8966" y="4513"/>
                    <a:pt x="8823" y="4096"/>
                    <a:pt x="8680" y="3739"/>
                  </a:cubicBezTo>
                  <a:cubicBezTo>
                    <a:pt x="9085" y="3287"/>
                    <a:pt x="9335" y="2668"/>
                    <a:pt x="9418" y="2144"/>
                  </a:cubicBezTo>
                  <a:close/>
                  <a:moveTo>
                    <a:pt x="4406" y="1"/>
                  </a:moveTo>
                  <a:cubicBezTo>
                    <a:pt x="3596" y="1"/>
                    <a:pt x="2989" y="346"/>
                    <a:pt x="2965" y="358"/>
                  </a:cubicBezTo>
                  <a:cubicBezTo>
                    <a:pt x="2917" y="394"/>
                    <a:pt x="2882" y="441"/>
                    <a:pt x="2882" y="477"/>
                  </a:cubicBezTo>
                  <a:cubicBezTo>
                    <a:pt x="2882" y="524"/>
                    <a:pt x="2906" y="584"/>
                    <a:pt x="2929" y="620"/>
                  </a:cubicBezTo>
                  <a:lnTo>
                    <a:pt x="3084" y="763"/>
                  </a:lnTo>
                  <a:cubicBezTo>
                    <a:pt x="2822" y="834"/>
                    <a:pt x="2584" y="941"/>
                    <a:pt x="2370" y="1060"/>
                  </a:cubicBezTo>
                  <a:cubicBezTo>
                    <a:pt x="2334" y="1060"/>
                    <a:pt x="2310" y="1048"/>
                    <a:pt x="2286" y="1048"/>
                  </a:cubicBezTo>
                  <a:cubicBezTo>
                    <a:pt x="2234" y="1038"/>
                    <a:pt x="2181" y="1033"/>
                    <a:pt x="2129" y="1033"/>
                  </a:cubicBezTo>
                  <a:cubicBezTo>
                    <a:pt x="1942" y="1033"/>
                    <a:pt x="1759" y="1099"/>
                    <a:pt x="1620" y="1239"/>
                  </a:cubicBezTo>
                  <a:cubicBezTo>
                    <a:pt x="1477" y="1370"/>
                    <a:pt x="1382" y="1548"/>
                    <a:pt x="1370" y="1751"/>
                  </a:cubicBezTo>
                  <a:cubicBezTo>
                    <a:pt x="429" y="2584"/>
                    <a:pt x="191" y="3501"/>
                    <a:pt x="179" y="3549"/>
                  </a:cubicBezTo>
                  <a:cubicBezTo>
                    <a:pt x="167" y="3596"/>
                    <a:pt x="179" y="3656"/>
                    <a:pt x="203" y="3680"/>
                  </a:cubicBezTo>
                  <a:cubicBezTo>
                    <a:pt x="239" y="3727"/>
                    <a:pt x="286" y="3739"/>
                    <a:pt x="322" y="3739"/>
                  </a:cubicBezTo>
                  <a:lnTo>
                    <a:pt x="727" y="3739"/>
                  </a:lnTo>
                  <a:cubicBezTo>
                    <a:pt x="0" y="5096"/>
                    <a:pt x="0" y="6751"/>
                    <a:pt x="0" y="6811"/>
                  </a:cubicBezTo>
                  <a:cubicBezTo>
                    <a:pt x="0" y="6847"/>
                    <a:pt x="24" y="6906"/>
                    <a:pt x="60" y="6942"/>
                  </a:cubicBezTo>
                  <a:cubicBezTo>
                    <a:pt x="90" y="6957"/>
                    <a:pt x="115" y="6972"/>
                    <a:pt x="145" y="6972"/>
                  </a:cubicBezTo>
                  <a:cubicBezTo>
                    <a:pt x="162" y="6972"/>
                    <a:pt x="181" y="6967"/>
                    <a:pt x="203" y="6954"/>
                  </a:cubicBezTo>
                  <a:lnTo>
                    <a:pt x="524" y="6847"/>
                  </a:lnTo>
                  <a:cubicBezTo>
                    <a:pt x="548" y="7323"/>
                    <a:pt x="667" y="8442"/>
                    <a:pt x="1215" y="9276"/>
                  </a:cubicBezTo>
                  <a:cubicBezTo>
                    <a:pt x="1251" y="9311"/>
                    <a:pt x="1274" y="9335"/>
                    <a:pt x="1322" y="9347"/>
                  </a:cubicBezTo>
                  <a:cubicBezTo>
                    <a:pt x="1336" y="9354"/>
                    <a:pt x="1350" y="9357"/>
                    <a:pt x="1363" y="9357"/>
                  </a:cubicBezTo>
                  <a:cubicBezTo>
                    <a:pt x="1396" y="9357"/>
                    <a:pt x="1424" y="9340"/>
                    <a:pt x="1441" y="9323"/>
                  </a:cubicBezTo>
                  <a:lnTo>
                    <a:pt x="1810" y="9073"/>
                  </a:lnTo>
                  <a:cubicBezTo>
                    <a:pt x="2013" y="9335"/>
                    <a:pt x="2465" y="9942"/>
                    <a:pt x="3144" y="10347"/>
                  </a:cubicBezTo>
                  <a:cubicBezTo>
                    <a:pt x="3169" y="10367"/>
                    <a:pt x="3198" y="10377"/>
                    <a:pt x="3226" y="10377"/>
                  </a:cubicBezTo>
                  <a:cubicBezTo>
                    <a:pt x="3267" y="10377"/>
                    <a:pt x="3306" y="10358"/>
                    <a:pt x="3334" y="10323"/>
                  </a:cubicBezTo>
                  <a:lnTo>
                    <a:pt x="3572" y="10085"/>
                  </a:lnTo>
                  <a:cubicBezTo>
                    <a:pt x="3834" y="10276"/>
                    <a:pt x="4549" y="10740"/>
                    <a:pt x="5406" y="10883"/>
                  </a:cubicBezTo>
                  <a:lnTo>
                    <a:pt x="5465" y="10883"/>
                  </a:lnTo>
                  <a:cubicBezTo>
                    <a:pt x="6299" y="10752"/>
                    <a:pt x="7025" y="10276"/>
                    <a:pt x="7287" y="10085"/>
                  </a:cubicBezTo>
                  <a:lnTo>
                    <a:pt x="7525" y="10323"/>
                  </a:lnTo>
                  <a:cubicBezTo>
                    <a:pt x="7556" y="10347"/>
                    <a:pt x="7607" y="10365"/>
                    <a:pt x="7656" y="10365"/>
                  </a:cubicBezTo>
                  <a:cubicBezTo>
                    <a:pt x="7682" y="10365"/>
                    <a:pt x="7707" y="10360"/>
                    <a:pt x="7728" y="10347"/>
                  </a:cubicBezTo>
                  <a:cubicBezTo>
                    <a:pt x="8394" y="9942"/>
                    <a:pt x="8859" y="9335"/>
                    <a:pt x="9049" y="9073"/>
                  </a:cubicBezTo>
                  <a:lnTo>
                    <a:pt x="9418" y="9323"/>
                  </a:lnTo>
                  <a:cubicBezTo>
                    <a:pt x="9454" y="9347"/>
                    <a:pt x="9490" y="9347"/>
                    <a:pt x="9537" y="9347"/>
                  </a:cubicBezTo>
                  <a:cubicBezTo>
                    <a:pt x="9585" y="9335"/>
                    <a:pt x="9609" y="9323"/>
                    <a:pt x="9645" y="9276"/>
                  </a:cubicBezTo>
                  <a:cubicBezTo>
                    <a:pt x="10192" y="8442"/>
                    <a:pt x="10311" y="7323"/>
                    <a:pt x="10347" y="6847"/>
                  </a:cubicBezTo>
                  <a:lnTo>
                    <a:pt x="10657" y="6954"/>
                  </a:lnTo>
                  <a:cubicBezTo>
                    <a:pt x="10676" y="6959"/>
                    <a:pt x="10698" y="6962"/>
                    <a:pt x="10719" y="6962"/>
                  </a:cubicBezTo>
                  <a:cubicBezTo>
                    <a:pt x="10749" y="6962"/>
                    <a:pt x="10778" y="6956"/>
                    <a:pt x="10799" y="6942"/>
                  </a:cubicBezTo>
                  <a:cubicBezTo>
                    <a:pt x="10847" y="6906"/>
                    <a:pt x="10859" y="6871"/>
                    <a:pt x="10859" y="6811"/>
                  </a:cubicBezTo>
                  <a:cubicBezTo>
                    <a:pt x="10835" y="6728"/>
                    <a:pt x="10835" y="5096"/>
                    <a:pt x="10109" y="3739"/>
                  </a:cubicBezTo>
                  <a:lnTo>
                    <a:pt x="10514" y="3739"/>
                  </a:lnTo>
                  <a:cubicBezTo>
                    <a:pt x="10549" y="3739"/>
                    <a:pt x="10597" y="3715"/>
                    <a:pt x="10633" y="3680"/>
                  </a:cubicBezTo>
                  <a:cubicBezTo>
                    <a:pt x="10657" y="3632"/>
                    <a:pt x="10668" y="3596"/>
                    <a:pt x="10657" y="3549"/>
                  </a:cubicBezTo>
                  <a:cubicBezTo>
                    <a:pt x="10645" y="3501"/>
                    <a:pt x="10407" y="2584"/>
                    <a:pt x="9466" y="1751"/>
                  </a:cubicBezTo>
                  <a:cubicBezTo>
                    <a:pt x="9454" y="1548"/>
                    <a:pt x="9359" y="1370"/>
                    <a:pt x="9216" y="1239"/>
                  </a:cubicBezTo>
                  <a:cubicBezTo>
                    <a:pt x="9074" y="1106"/>
                    <a:pt x="8886" y="1034"/>
                    <a:pt x="8696" y="1034"/>
                  </a:cubicBezTo>
                  <a:cubicBezTo>
                    <a:pt x="8647" y="1034"/>
                    <a:pt x="8598" y="1039"/>
                    <a:pt x="8549" y="1048"/>
                  </a:cubicBezTo>
                  <a:cubicBezTo>
                    <a:pt x="8525" y="1048"/>
                    <a:pt x="8502" y="1060"/>
                    <a:pt x="8466" y="1060"/>
                  </a:cubicBezTo>
                  <a:cubicBezTo>
                    <a:pt x="8251" y="941"/>
                    <a:pt x="7990" y="858"/>
                    <a:pt x="7751" y="763"/>
                  </a:cubicBezTo>
                  <a:lnTo>
                    <a:pt x="7906" y="620"/>
                  </a:lnTo>
                  <a:cubicBezTo>
                    <a:pt x="7930" y="584"/>
                    <a:pt x="7954" y="524"/>
                    <a:pt x="7954" y="477"/>
                  </a:cubicBezTo>
                  <a:cubicBezTo>
                    <a:pt x="7954" y="441"/>
                    <a:pt x="7918" y="394"/>
                    <a:pt x="7870" y="358"/>
                  </a:cubicBezTo>
                  <a:cubicBezTo>
                    <a:pt x="7847" y="346"/>
                    <a:pt x="7239" y="1"/>
                    <a:pt x="6430" y="1"/>
                  </a:cubicBezTo>
                  <a:cubicBezTo>
                    <a:pt x="6001" y="1"/>
                    <a:pt x="5680" y="143"/>
                    <a:pt x="5501" y="239"/>
                  </a:cubicBezTo>
                  <a:cubicBezTo>
                    <a:pt x="5471" y="257"/>
                    <a:pt x="5442" y="266"/>
                    <a:pt x="5412" y="266"/>
                  </a:cubicBezTo>
                  <a:cubicBezTo>
                    <a:pt x="5382" y="266"/>
                    <a:pt x="5352" y="257"/>
                    <a:pt x="5323" y="239"/>
                  </a:cubicBezTo>
                  <a:cubicBezTo>
                    <a:pt x="5144" y="143"/>
                    <a:pt x="4834" y="1"/>
                    <a:pt x="440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47" name="Google Shape;12036;p81">
              <a:extLst>
                <a:ext uri="{FF2B5EF4-FFF2-40B4-BE49-F238E27FC236}">
                  <a16:creationId xmlns:a16="http://schemas.microsoft.com/office/drawing/2014/main" id="{2FB9A6A2-2851-BC8C-6190-4143016512FA}"/>
                </a:ext>
              </a:extLst>
            </p:cNvPr>
            <p:cNvSpPr/>
            <p:nvPr/>
          </p:nvSpPr>
          <p:spPr>
            <a:xfrm>
              <a:off x="2667053" y="1609618"/>
              <a:ext cx="10688" cy="37760"/>
            </a:xfrm>
            <a:custGeom>
              <a:avLst/>
              <a:gdLst/>
              <a:ahLst/>
              <a:cxnLst/>
              <a:rect l="l" t="t" r="r" b="b"/>
              <a:pathLst>
                <a:path w="334" h="1180" extrusionOk="0"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lnTo>
                    <a:pt x="0" y="1013"/>
                  </a:lnTo>
                  <a:cubicBezTo>
                    <a:pt x="0" y="1096"/>
                    <a:pt x="72" y="1179"/>
                    <a:pt x="167" y="1179"/>
                  </a:cubicBezTo>
                  <a:cubicBezTo>
                    <a:pt x="250" y="1179"/>
                    <a:pt x="334" y="1096"/>
                    <a:pt x="334" y="1013"/>
                  </a:cubicBezTo>
                  <a:lnTo>
                    <a:pt x="334" y="167"/>
                  </a:lnTo>
                  <a:cubicBezTo>
                    <a:pt x="334" y="60"/>
                    <a:pt x="250" y="1"/>
                    <a:pt x="16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348" name="Google Shape;12037;p81">
            <a:extLst>
              <a:ext uri="{FF2B5EF4-FFF2-40B4-BE49-F238E27FC236}">
                <a16:creationId xmlns:a16="http://schemas.microsoft.com/office/drawing/2014/main" id="{974C9A76-9B96-719F-9A3C-4F489FFACC10}"/>
              </a:ext>
            </a:extLst>
          </p:cNvPr>
          <p:cNvGrpSpPr/>
          <p:nvPr/>
        </p:nvGrpSpPr>
        <p:grpSpPr>
          <a:xfrm>
            <a:off x="4210060" y="3831472"/>
            <a:ext cx="663040" cy="696064"/>
            <a:chOff x="1956845" y="1500498"/>
            <a:chExt cx="331520" cy="348032"/>
          </a:xfrm>
          <a:solidFill>
            <a:srgbClr val="00B050"/>
          </a:solidFill>
        </p:grpSpPr>
        <p:sp>
          <p:nvSpPr>
            <p:cNvPr id="349" name="Google Shape;12038;p81">
              <a:extLst>
                <a:ext uri="{FF2B5EF4-FFF2-40B4-BE49-F238E27FC236}">
                  <a16:creationId xmlns:a16="http://schemas.microsoft.com/office/drawing/2014/main" id="{CEE5E5FC-E91A-50E6-E0D5-BD6779FD516F}"/>
                </a:ext>
              </a:extLst>
            </p:cNvPr>
            <p:cNvSpPr/>
            <p:nvPr/>
          </p:nvSpPr>
          <p:spPr>
            <a:xfrm>
              <a:off x="2078413" y="1736882"/>
              <a:ext cx="88800" cy="44608"/>
            </a:xfrm>
            <a:custGeom>
              <a:avLst/>
              <a:gdLst/>
              <a:ahLst/>
              <a:cxnLst/>
              <a:rect l="l" t="t" r="r" b="b"/>
              <a:pathLst>
                <a:path w="2775" h="1394" extrusionOk="0">
                  <a:moveTo>
                    <a:pt x="2322" y="310"/>
                  </a:moveTo>
                  <a:cubicBezTo>
                    <a:pt x="2381" y="310"/>
                    <a:pt x="2417" y="357"/>
                    <a:pt x="2429" y="381"/>
                  </a:cubicBezTo>
                  <a:cubicBezTo>
                    <a:pt x="2429" y="405"/>
                    <a:pt x="2429" y="477"/>
                    <a:pt x="2381" y="500"/>
                  </a:cubicBezTo>
                  <a:lnTo>
                    <a:pt x="1953" y="858"/>
                  </a:lnTo>
                  <a:cubicBezTo>
                    <a:pt x="1786" y="994"/>
                    <a:pt x="1584" y="1063"/>
                    <a:pt x="1384" y="1063"/>
                  </a:cubicBezTo>
                  <a:cubicBezTo>
                    <a:pt x="1185" y="1063"/>
                    <a:pt x="988" y="994"/>
                    <a:pt x="833" y="858"/>
                  </a:cubicBezTo>
                  <a:lnTo>
                    <a:pt x="405" y="500"/>
                  </a:lnTo>
                  <a:cubicBezTo>
                    <a:pt x="345" y="453"/>
                    <a:pt x="357" y="393"/>
                    <a:pt x="369" y="381"/>
                  </a:cubicBezTo>
                  <a:cubicBezTo>
                    <a:pt x="393" y="369"/>
                    <a:pt x="405" y="310"/>
                    <a:pt x="476" y="310"/>
                  </a:cubicBezTo>
                  <a:close/>
                  <a:moveTo>
                    <a:pt x="464" y="0"/>
                  </a:moveTo>
                  <a:cubicBezTo>
                    <a:pt x="286" y="0"/>
                    <a:pt x="119" y="96"/>
                    <a:pt x="60" y="274"/>
                  </a:cubicBezTo>
                  <a:cubicBezTo>
                    <a:pt x="0" y="441"/>
                    <a:pt x="48" y="631"/>
                    <a:pt x="191" y="750"/>
                  </a:cubicBezTo>
                  <a:lnTo>
                    <a:pt x="631" y="1108"/>
                  </a:lnTo>
                  <a:cubicBezTo>
                    <a:pt x="845" y="1286"/>
                    <a:pt x="1119" y="1393"/>
                    <a:pt x="1381" y="1393"/>
                  </a:cubicBezTo>
                  <a:cubicBezTo>
                    <a:pt x="1655" y="1393"/>
                    <a:pt x="1941" y="1298"/>
                    <a:pt x="2143" y="1108"/>
                  </a:cubicBezTo>
                  <a:lnTo>
                    <a:pt x="2572" y="750"/>
                  </a:lnTo>
                  <a:cubicBezTo>
                    <a:pt x="2727" y="631"/>
                    <a:pt x="2774" y="453"/>
                    <a:pt x="2715" y="274"/>
                  </a:cubicBezTo>
                  <a:cubicBezTo>
                    <a:pt x="2655" y="107"/>
                    <a:pt x="2488" y="0"/>
                    <a:pt x="231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50" name="Google Shape;12039;p81">
              <a:extLst>
                <a:ext uri="{FF2B5EF4-FFF2-40B4-BE49-F238E27FC236}">
                  <a16:creationId xmlns:a16="http://schemas.microsoft.com/office/drawing/2014/main" id="{280845AF-7209-4740-85A8-648909513B31}"/>
                </a:ext>
              </a:extLst>
            </p:cNvPr>
            <p:cNvSpPr/>
            <p:nvPr/>
          </p:nvSpPr>
          <p:spPr>
            <a:xfrm>
              <a:off x="1956845" y="1500498"/>
              <a:ext cx="331520" cy="348032"/>
            </a:xfrm>
            <a:custGeom>
              <a:avLst/>
              <a:gdLst/>
              <a:ahLst/>
              <a:cxnLst/>
              <a:rect l="l" t="t" r="r" b="b"/>
              <a:pathLst>
                <a:path w="10360" h="10876" extrusionOk="0">
                  <a:moveTo>
                    <a:pt x="1205" y="326"/>
                  </a:moveTo>
                  <a:cubicBezTo>
                    <a:pt x="1252" y="326"/>
                    <a:pt x="1300" y="330"/>
                    <a:pt x="1346" y="339"/>
                  </a:cubicBezTo>
                  <a:cubicBezTo>
                    <a:pt x="1942" y="494"/>
                    <a:pt x="2525" y="791"/>
                    <a:pt x="3061" y="1232"/>
                  </a:cubicBezTo>
                  <a:cubicBezTo>
                    <a:pt x="2894" y="1315"/>
                    <a:pt x="2727" y="1387"/>
                    <a:pt x="2585" y="1458"/>
                  </a:cubicBezTo>
                  <a:cubicBezTo>
                    <a:pt x="2108" y="922"/>
                    <a:pt x="1489" y="565"/>
                    <a:pt x="1108" y="470"/>
                  </a:cubicBezTo>
                  <a:cubicBezTo>
                    <a:pt x="989" y="458"/>
                    <a:pt x="882" y="458"/>
                    <a:pt x="811" y="458"/>
                  </a:cubicBezTo>
                  <a:cubicBezTo>
                    <a:pt x="918" y="368"/>
                    <a:pt x="1060" y="326"/>
                    <a:pt x="1205" y="326"/>
                  </a:cubicBezTo>
                  <a:close/>
                  <a:moveTo>
                    <a:pt x="9179" y="326"/>
                  </a:moveTo>
                  <a:cubicBezTo>
                    <a:pt x="9324" y="326"/>
                    <a:pt x="9466" y="368"/>
                    <a:pt x="9574" y="458"/>
                  </a:cubicBezTo>
                  <a:lnTo>
                    <a:pt x="9585" y="482"/>
                  </a:lnTo>
                  <a:cubicBezTo>
                    <a:pt x="9548" y="471"/>
                    <a:pt x="9506" y="465"/>
                    <a:pt x="9459" y="465"/>
                  </a:cubicBezTo>
                  <a:cubicBezTo>
                    <a:pt x="9401" y="465"/>
                    <a:pt x="9336" y="474"/>
                    <a:pt x="9264" y="494"/>
                  </a:cubicBezTo>
                  <a:cubicBezTo>
                    <a:pt x="9085" y="541"/>
                    <a:pt x="8847" y="636"/>
                    <a:pt x="8609" y="779"/>
                  </a:cubicBezTo>
                  <a:cubicBezTo>
                    <a:pt x="8538" y="815"/>
                    <a:pt x="8502" y="922"/>
                    <a:pt x="8562" y="994"/>
                  </a:cubicBezTo>
                  <a:cubicBezTo>
                    <a:pt x="8591" y="1046"/>
                    <a:pt x="8644" y="1074"/>
                    <a:pt x="8697" y="1074"/>
                  </a:cubicBezTo>
                  <a:cubicBezTo>
                    <a:pt x="8729" y="1074"/>
                    <a:pt x="8761" y="1064"/>
                    <a:pt x="8788" y="1041"/>
                  </a:cubicBezTo>
                  <a:cubicBezTo>
                    <a:pt x="8990" y="922"/>
                    <a:pt x="9193" y="815"/>
                    <a:pt x="9335" y="791"/>
                  </a:cubicBezTo>
                  <a:cubicBezTo>
                    <a:pt x="9389" y="780"/>
                    <a:pt x="9439" y="774"/>
                    <a:pt x="9484" y="774"/>
                  </a:cubicBezTo>
                  <a:cubicBezTo>
                    <a:pt x="9580" y="774"/>
                    <a:pt x="9656" y="798"/>
                    <a:pt x="9705" y="839"/>
                  </a:cubicBezTo>
                  <a:cubicBezTo>
                    <a:pt x="9788" y="898"/>
                    <a:pt x="9800" y="994"/>
                    <a:pt x="9800" y="1053"/>
                  </a:cubicBezTo>
                  <a:cubicBezTo>
                    <a:pt x="9764" y="1577"/>
                    <a:pt x="9633" y="2244"/>
                    <a:pt x="9228" y="2756"/>
                  </a:cubicBezTo>
                  <a:cubicBezTo>
                    <a:pt x="9133" y="2601"/>
                    <a:pt x="9014" y="2446"/>
                    <a:pt x="8871" y="2303"/>
                  </a:cubicBezTo>
                  <a:cubicBezTo>
                    <a:pt x="8633" y="2041"/>
                    <a:pt x="8371" y="1815"/>
                    <a:pt x="8085" y="1625"/>
                  </a:cubicBezTo>
                  <a:cubicBezTo>
                    <a:pt x="8133" y="1565"/>
                    <a:pt x="8192" y="1518"/>
                    <a:pt x="8252" y="1458"/>
                  </a:cubicBezTo>
                  <a:cubicBezTo>
                    <a:pt x="8312" y="1398"/>
                    <a:pt x="8312" y="1291"/>
                    <a:pt x="8252" y="1232"/>
                  </a:cubicBezTo>
                  <a:cubicBezTo>
                    <a:pt x="8222" y="1202"/>
                    <a:pt x="8181" y="1187"/>
                    <a:pt x="8139" y="1187"/>
                  </a:cubicBezTo>
                  <a:cubicBezTo>
                    <a:pt x="8097" y="1187"/>
                    <a:pt x="8056" y="1202"/>
                    <a:pt x="8026" y="1232"/>
                  </a:cubicBezTo>
                  <a:lnTo>
                    <a:pt x="7800" y="1458"/>
                  </a:lnTo>
                  <a:cubicBezTo>
                    <a:pt x="7657" y="1375"/>
                    <a:pt x="7490" y="1291"/>
                    <a:pt x="7323" y="1232"/>
                  </a:cubicBezTo>
                  <a:cubicBezTo>
                    <a:pt x="7859" y="791"/>
                    <a:pt x="8442" y="494"/>
                    <a:pt x="9038" y="339"/>
                  </a:cubicBezTo>
                  <a:cubicBezTo>
                    <a:pt x="9084" y="330"/>
                    <a:pt x="9132" y="326"/>
                    <a:pt x="9179" y="326"/>
                  </a:cubicBezTo>
                  <a:close/>
                  <a:moveTo>
                    <a:pt x="902" y="792"/>
                  </a:moveTo>
                  <a:cubicBezTo>
                    <a:pt x="947" y="792"/>
                    <a:pt x="996" y="796"/>
                    <a:pt x="1049" y="803"/>
                  </a:cubicBezTo>
                  <a:cubicBezTo>
                    <a:pt x="1489" y="886"/>
                    <a:pt x="2013" y="1327"/>
                    <a:pt x="2299" y="1637"/>
                  </a:cubicBezTo>
                  <a:cubicBezTo>
                    <a:pt x="2013" y="1827"/>
                    <a:pt x="1751" y="2053"/>
                    <a:pt x="1513" y="2327"/>
                  </a:cubicBezTo>
                  <a:cubicBezTo>
                    <a:pt x="1370" y="2470"/>
                    <a:pt x="1251" y="2625"/>
                    <a:pt x="1156" y="2768"/>
                  </a:cubicBezTo>
                  <a:cubicBezTo>
                    <a:pt x="763" y="2244"/>
                    <a:pt x="632" y="1589"/>
                    <a:pt x="584" y="1077"/>
                  </a:cubicBezTo>
                  <a:cubicBezTo>
                    <a:pt x="584" y="994"/>
                    <a:pt x="596" y="910"/>
                    <a:pt x="680" y="851"/>
                  </a:cubicBezTo>
                  <a:cubicBezTo>
                    <a:pt x="728" y="810"/>
                    <a:pt x="805" y="792"/>
                    <a:pt x="902" y="792"/>
                  </a:cubicBezTo>
                  <a:close/>
                  <a:moveTo>
                    <a:pt x="5192" y="1160"/>
                  </a:moveTo>
                  <a:cubicBezTo>
                    <a:pt x="6668" y="1160"/>
                    <a:pt x="7811" y="1625"/>
                    <a:pt x="8633" y="2518"/>
                  </a:cubicBezTo>
                  <a:cubicBezTo>
                    <a:pt x="9478" y="3470"/>
                    <a:pt x="9812" y="4744"/>
                    <a:pt x="9931" y="5661"/>
                  </a:cubicBezTo>
                  <a:cubicBezTo>
                    <a:pt x="10002" y="6375"/>
                    <a:pt x="9990" y="6947"/>
                    <a:pt x="9978" y="7244"/>
                  </a:cubicBezTo>
                  <a:lnTo>
                    <a:pt x="9526" y="7078"/>
                  </a:lnTo>
                  <a:cubicBezTo>
                    <a:pt x="9513" y="7073"/>
                    <a:pt x="9497" y="7071"/>
                    <a:pt x="9479" y="7071"/>
                  </a:cubicBezTo>
                  <a:cubicBezTo>
                    <a:pt x="9448" y="7071"/>
                    <a:pt x="9413" y="7079"/>
                    <a:pt x="9383" y="7102"/>
                  </a:cubicBezTo>
                  <a:cubicBezTo>
                    <a:pt x="9335" y="7125"/>
                    <a:pt x="9312" y="7173"/>
                    <a:pt x="9312" y="7233"/>
                  </a:cubicBezTo>
                  <a:cubicBezTo>
                    <a:pt x="9312" y="7244"/>
                    <a:pt x="9276" y="8256"/>
                    <a:pt x="8871" y="9376"/>
                  </a:cubicBezTo>
                  <a:lnTo>
                    <a:pt x="8562" y="9007"/>
                  </a:lnTo>
                  <a:cubicBezTo>
                    <a:pt x="8538" y="8959"/>
                    <a:pt x="8478" y="8947"/>
                    <a:pt x="8431" y="8947"/>
                  </a:cubicBezTo>
                  <a:cubicBezTo>
                    <a:pt x="8371" y="8947"/>
                    <a:pt x="8323" y="8971"/>
                    <a:pt x="8312" y="9030"/>
                  </a:cubicBezTo>
                  <a:cubicBezTo>
                    <a:pt x="8061" y="9507"/>
                    <a:pt x="7645" y="9923"/>
                    <a:pt x="7430" y="10138"/>
                  </a:cubicBezTo>
                  <a:lnTo>
                    <a:pt x="7049" y="9614"/>
                  </a:lnTo>
                  <a:cubicBezTo>
                    <a:pt x="7466" y="9340"/>
                    <a:pt x="7740" y="8864"/>
                    <a:pt x="7740" y="8328"/>
                  </a:cubicBezTo>
                  <a:cubicBezTo>
                    <a:pt x="7740" y="8245"/>
                    <a:pt x="7669" y="8173"/>
                    <a:pt x="7585" y="8173"/>
                  </a:cubicBezTo>
                  <a:cubicBezTo>
                    <a:pt x="7490" y="8173"/>
                    <a:pt x="7419" y="8245"/>
                    <a:pt x="7419" y="8328"/>
                  </a:cubicBezTo>
                  <a:cubicBezTo>
                    <a:pt x="7419" y="9007"/>
                    <a:pt x="6883" y="9542"/>
                    <a:pt x="6228" y="9542"/>
                  </a:cubicBezTo>
                  <a:cubicBezTo>
                    <a:pt x="5954" y="9542"/>
                    <a:pt x="5704" y="9447"/>
                    <a:pt x="5478" y="9280"/>
                  </a:cubicBezTo>
                  <a:cubicBezTo>
                    <a:pt x="5389" y="9215"/>
                    <a:pt x="5284" y="9182"/>
                    <a:pt x="5183" y="9182"/>
                  </a:cubicBezTo>
                  <a:cubicBezTo>
                    <a:pt x="5082" y="9182"/>
                    <a:pt x="4984" y="9215"/>
                    <a:pt x="4906" y="9280"/>
                  </a:cubicBezTo>
                  <a:cubicBezTo>
                    <a:pt x="4692" y="9447"/>
                    <a:pt x="4442" y="9542"/>
                    <a:pt x="4156" y="9542"/>
                  </a:cubicBezTo>
                  <a:cubicBezTo>
                    <a:pt x="3501" y="9542"/>
                    <a:pt x="2966" y="9007"/>
                    <a:pt x="2966" y="8328"/>
                  </a:cubicBezTo>
                  <a:cubicBezTo>
                    <a:pt x="2966" y="8245"/>
                    <a:pt x="2894" y="8173"/>
                    <a:pt x="2799" y="8173"/>
                  </a:cubicBezTo>
                  <a:cubicBezTo>
                    <a:pt x="2716" y="8173"/>
                    <a:pt x="2632" y="8245"/>
                    <a:pt x="2632" y="8328"/>
                  </a:cubicBezTo>
                  <a:cubicBezTo>
                    <a:pt x="2632" y="8864"/>
                    <a:pt x="2918" y="9340"/>
                    <a:pt x="3335" y="9614"/>
                  </a:cubicBezTo>
                  <a:lnTo>
                    <a:pt x="2954" y="10138"/>
                  </a:lnTo>
                  <a:cubicBezTo>
                    <a:pt x="2739" y="9935"/>
                    <a:pt x="2323" y="9507"/>
                    <a:pt x="2073" y="9030"/>
                  </a:cubicBezTo>
                  <a:cubicBezTo>
                    <a:pt x="2037" y="8983"/>
                    <a:pt x="2001" y="8959"/>
                    <a:pt x="1954" y="8947"/>
                  </a:cubicBezTo>
                  <a:cubicBezTo>
                    <a:pt x="1894" y="8947"/>
                    <a:pt x="1846" y="8959"/>
                    <a:pt x="1823" y="9007"/>
                  </a:cubicBezTo>
                  <a:lnTo>
                    <a:pt x="1501" y="9376"/>
                  </a:lnTo>
                  <a:cubicBezTo>
                    <a:pt x="1108" y="8256"/>
                    <a:pt x="1073" y="7233"/>
                    <a:pt x="1073" y="7233"/>
                  </a:cubicBezTo>
                  <a:cubicBezTo>
                    <a:pt x="1073" y="7185"/>
                    <a:pt x="1049" y="7125"/>
                    <a:pt x="1001" y="7102"/>
                  </a:cubicBezTo>
                  <a:cubicBezTo>
                    <a:pt x="971" y="7079"/>
                    <a:pt x="941" y="7071"/>
                    <a:pt x="907" y="7071"/>
                  </a:cubicBezTo>
                  <a:cubicBezTo>
                    <a:pt x="888" y="7071"/>
                    <a:pt x="868" y="7073"/>
                    <a:pt x="846" y="7078"/>
                  </a:cubicBezTo>
                  <a:lnTo>
                    <a:pt x="406" y="7244"/>
                  </a:lnTo>
                  <a:cubicBezTo>
                    <a:pt x="394" y="6947"/>
                    <a:pt x="370" y="6375"/>
                    <a:pt x="465" y="5673"/>
                  </a:cubicBezTo>
                  <a:cubicBezTo>
                    <a:pt x="584" y="4756"/>
                    <a:pt x="894" y="3470"/>
                    <a:pt x="1763" y="2518"/>
                  </a:cubicBezTo>
                  <a:cubicBezTo>
                    <a:pt x="2561" y="1625"/>
                    <a:pt x="3728" y="1160"/>
                    <a:pt x="5192" y="1160"/>
                  </a:cubicBezTo>
                  <a:close/>
                  <a:moveTo>
                    <a:pt x="5192" y="9492"/>
                  </a:moveTo>
                  <a:cubicBezTo>
                    <a:pt x="5225" y="9492"/>
                    <a:pt x="5258" y="9501"/>
                    <a:pt x="5287" y="9518"/>
                  </a:cubicBezTo>
                  <a:cubicBezTo>
                    <a:pt x="5561" y="9745"/>
                    <a:pt x="5883" y="9852"/>
                    <a:pt x="6228" y="9852"/>
                  </a:cubicBezTo>
                  <a:cubicBezTo>
                    <a:pt x="6371" y="9852"/>
                    <a:pt x="6526" y="9840"/>
                    <a:pt x="6657" y="9792"/>
                  </a:cubicBezTo>
                  <a:lnTo>
                    <a:pt x="6657" y="9792"/>
                  </a:lnTo>
                  <a:cubicBezTo>
                    <a:pt x="6466" y="10245"/>
                    <a:pt x="6037" y="10554"/>
                    <a:pt x="5525" y="10554"/>
                  </a:cubicBezTo>
                  <a:lnTo>
                    <a:pt x="4847" y="10554"/>
                  </a:lnTo>
                  <a:cubicBezTo>
                    <a:pt x="4335" y="10554"/>
                    <a:pt x="3906" y="10233"/>
                    <a:pt x="3728" y="9792"/>
                  </a:cubicBezTo>
                  <a:lnTo>
                    <a:pt x="3728" y="9792"/>
                  </a:lnTo>
                  <a:cubicBezTo>
                    <a:pt x="3859" y="9840"/>
                    <a:pt x="4013" y="9852"/>
                    <a:pt x="4156" y="9852"/>
                  </a:cubicBezTo>
                  <a:cubicBezTo>
                    <a:pt x="4502" y="9852"/>
                    <a:pt x="4823" y="9733"/>
                    <a:pt x="5097" y="9518"/>
                  </a:cubicBezTo>
                  <a:cubicBezTo>
                    <a:pt x="5127" y="9501"/>
                    <a:pt x="5159" y="9492"/>
                    <a:pt x="5192" y="9492"/>
                  </a:cubicBezTo>
                  <a:close/>
                  <a:moveTo>
                    <a:pt x="9185" y="0"/>
                  </a:moveTo>
                  <a:cubicBezTo>
                    <a:pt x="9105" y="0"/>
                    <a:pt x="9024" y="10"/>
                    <a:pt x="8943" y="29"/>
                  </a:cubicBezTo>
                  <a:cubicBezTo>
                    <a:pt x="8252" y="208"/>
                    <a:pt x="7597" y="565"/>
                    <a:pt x="6966" y="1101"/>
                  </a:cubicBezTo>
                  <a:cubicBezTo>
                    <a:pt x="6430" y="934"/>
                    <a:pt x="5835" y="851"/>
                    <a:pt x="5180" y="851"/>
                  </a:cubicBezTo>
                  <a:cubicBezTo>
                    <a:pt x="4525" y="851"/>
                    <a:pt x="3930" y="934"/>
                    <a:pt x="3394" y="1101"/>
                  </a:cubicBezTo>
                  <a:cubicBezTo>
                    <a:pt x="2775" y="565"/>
                    <a:pt x="2096" y="196"/>
                    <a:pt x="1418" y="29"/>
                  </a:cubicBezTo>
                  <a:cubicBezTo>
                    <a:pt x="1344" y="11"/>
                    <a:pt x="1269" y="2"/>
                    <a:pt x="1195" y="2"/>
                  </a:cubicBezTo>
                  <a:cubicBezTo>
                    <a:pt x="982" y="2"/>
                    <a:pt x="773" y="75"/>
                    <a:pt x="596" y="208"/>
                  </a:cubicBezTo>
                  <a:cubicBezTo>
                    <a:pt x="370" y="386"/>
                    <a:pt x="239" y="672"/>
                    <a:pt x="251" y="946"/>
                  </a:cubicBezTo>
                  <a:cubicBezTo>
                    <a:pt x="287" y="1565"/>
                    <a:pt x="418" y="2410"/>
                    <a:pt x="965" y="3030"/>
                  </a:cubicBezTo>
                  <a:cubicBezTo>
                    <a:pt x="453" y="3911"/>
                    <a:pt x="227" y="4899"/>
                    <a:pt x="132" y="5637"/>
                  </a:cubicBezTo>
                  <a:cubicBezTo>
                    <a:pt x="1" y="6661"/>
                    <a:pt x="96" y="7459"/>
                    <a:pt x="96" y="7483"/>
                  </a:cubicBezTo>
                  <a:cubicBezTo>
                    <a:pt x="96" y="7530"/>
                    <a:pt x="120" y="7578"/>
                    <a:pt x="168" y="7602"/>
                  </a:cubicBezTo>
                  <a:cubicBezTo>
                    <a:pt x="198" y="7624"/>
                    <a:pt x="223" y="7633"/>
                    <a:pt x="250" y="7633"/>
                  </a:cubicBezTo>
                  <a:cubicBezTo>
                    <a:pt x="265" y="7633"/>
                    <a:pt x="281" y="7630"/>
                    <a:pt x="299" y="7625"/>
                  </a:cubicBezTo>
                  <a:lnTo>
                    <a:pt x="751" y="7459"/>
                  </a:lnTo>
                  <a:cubicBezTo>
                    <a:pt x="775" y="7852"/>
                    <a:pt x="894" y="8780"/>
                    <a:pt x="1299" y="9745"/>
                  </a:cubicBezTo>
                  <a:cubicBezTo>
                    <a:pt x="1311" y="9792"/>
                    <a:pt x="1370" y="9840"/>
                    <a:pt x="1418" y="9852"/>
                  </a:cubicBezTo>
                  <a:cubicBezTo>
                    <a:pt x="1428" y="9854"/>
                    <a:pt x="1438" y="9855"/>
                    <a:pt x="1447" y="9855"/>
                  </a:cubicBezTo>
                  <a:cubicBezTo>
                    <a:pt x="1493" y="9855"/>
                    <a:pt x="1531" y="9832"/>
                    <a:pt x="1561" y="9792"/>
                  </a:cubicBezTo>
                  <a:lnTo>
                    <a:pt x="1906" y="9388"/>
                  </a:lnTo>
                  <a:cubicBezTo>
                    <a:pt x="2299" y="10007"/>
                    <a:pt x="2847" y="10471"/>
                    <a:pt x="2870" y="10495"/>
                  </a:cubicBezTo>
                  <a:cubicBezTo>
                    <a:pt x="2896" y="10512"/>
                    <a:pt x="2929" y="10523"/>
                    <a:pt x="2959" y="10523"/>
                  </a:cubicBezTo>
                  <a:cubicBezTo>
                    <a:pt x="2969" y="10523"/>
                    <a:pt x="2980" y="10522"/>
                    <a:pt x="2989" y="10519"/>
                  </a:cubicBezTo>
                  <a:cubicBezTo>
                    <a:pt x="3037" y="10519"/>
                    <a:pt x="3085" y="10495"/>
                    <a:pt x="3097" y="10459"/>
                  </a:cubicBezTo>
                  <a:lnTo>
                    <a:pt x="3454" y="9983"/>
                  </a:lnTo>
                  <a:cubicBezTo>
                    <a:pt x="3549" y="10173"/>
                    <a:pt x="3680" y="10352"/>
                    <a:pt x="3847" y="10507"/>
                  </a:cubicBezTo>
                  <a:cubicBezTo>
                    <a:pt x="4109" y="10745"/>
                    <a:pt x="4466" y="10876"/>
                    <a:pt x="4823" y="10876"/>
                  </a:cubicBezTo>
                  <a:lnTo>
                    <a:pt x="5514" y="10876"/>
                  </a:lnTo>
                  <a:cubicBezTo>
                    <a:pt x="6121" y="10876"/>
                    <a:pt x="6657" y="10519"/>
                    <a:pt x="6895" y="9983"/>
                  </a:cubicBezTo>
                  <a:lnTo>
                    <a:pt x="7252" y="10459"/>
                  </a:lnTo>
                  <a:cubicBezTo>
                    <a:pt x="7276" y="10495"/>
                    <a:pt x="7311" y="10519"/>
                    <a:pt x="7359" y="10519"/>
                  </a:cubicBezTo>
                  <a:lnTo>
                    <a:pt x="7371" y="10519"/>
                  </a:lnTo>
                  <a:cubicBezTo>
                    <a:pt x="7419" y="10519"/>
                    <a:pt x="7442" y="10507"/>
                    <a:pt x="7478" y="10471"/>
                  </a:cubicBezTo>
                  <a:cubicBezTo>
                    <a:pt x="7502" y="10459"/>
                    <a:pt x="8050" y="9983"/>
                    <a:pt x="8442" y="9376"/>
                  </a:cubicBezTo>
                  <a:lnTo>
                    <a:pt x="8788" y="9780"/>
                  </a:lnTo>
                  <a:cubicBezTo>
                    <a:pt x="8812" y="9816"/>
                    <a:pt x="8871" y="9840"/>
                    <a:pt x="8931" y="9840"/>
                  </a:cubicBezTo>
                  <a:cubicBezTo>
                    <a:pt x="8990" y="9816"/>
                    <a:pt x="9038" y="9792"/>
                    <a:pt x="9050" y="9733"/>
                  </a:cubicBezTo>
                  <a:cubicBezTo>
                    <a:pt x="9443" y="8780"/>
                    <a:pt x="9562" y="7852"/>
                    <a:pt x="9597" y="7435"/>
                  </a:cubicBezTo>
                  <a:lnTo>
                    <a:pt x="10050" y="7602"/>
                  </a:lnTo>
                  <a:cubicBezTo>
                    <a:pt x="10071" y="7612"/>
                    <a:pt x="10095" y="7618"/>
                    <a:pt x="10117" y="7618"/>
                  </a:cubicBezTo>
                  <a:cubicBezTo>
                    <a:pt x="10144" y="7618"/>
                    <a:pt x="10168" y="7609"/>
                    <a:pt x="10181" y="7590"/>
                  </a:cubicBezTo>
                  <a:cubicBezTo>
                    <a:pt x="10228" y="7554"/>
                    <a:pt x="10252" y="7518"/>
                    <a:pt x="10252" y="7471"/>
                  </a:cubicBezTo>
                  <a:cubicBezTo>
                    <a:pt x="10276" y="7459"/>
                    <a:pt x="10359" y="6673"/>
                    <a:pt x="10228" y="5637"/>
                  </a:cubicBezTo>
                  <a:cubicBezTo>
                    <a:pt x="10133" y="4899"/>
                    <a:pt x="9919" y="3911"/>
                    <a:pt x="9395" y="3030"/>
                  </a:cubicBezTo>
                  <a:cubicBezTo>
                    <a:pt x="9943" y="2410"/>
                    <a:pt x="10097" y="1565"/>
                    <a:pt x="10109" y="946"/>
                  </a:cubicBezTo>
                  <a:cubicBezTo>
                    <a:pt x="10121" y="648"/>
                    <a:pt x="9990" y="386"/>
                    <a:pt x="9764" y="208"/>
                  </a:cubicBezTo>
                  <a:cubicBezTo>
                    <a:pt x="9600" y="69"/>
                    <a:pt x="9397" y="0"/>
                    <a:pt x="918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51" name="Google Shape;12040;p81">
              <a:extLst>
                <a:ext uri="{FF2B5EF4-FFF2-40B4-BE49-F238E27FC236}">
                  <a16:creationId xmlns:a16="http://schemas.microsoft.com/office/drawing/2014/main" id="{063E4983-F18E-7E2F-805A-90CBCD6CEF74}"/>
                </a:ext>
              </a:extLst>
            </p:cNvPr>
            <p:cNvSpPr/>
            <p:nvPr/>
          </p:nvSpPr>
          <p:spPr>
            <a:xfrm>
              <a:off x="2030765" y="1652690"/>
              <a:ext cx="48800" cy="59840"/>
            </a:xfrm>
            <a:custGeom>
              <a:avLst/>
              <a:gdLst/>
              <a:ahLst/>
              <a:cxnLst/>
              <a:rect l="l" t="t" r="r" b="b"/>
              <a:pathLst>
                <a:path w="1525" h="1870" extrusionOk="0">
                  <a:moveTo>
                    <a:pt x="763" y="0"/>
                  </a:moveTo>
                  <a:cubicBezTo>
                    <a:pt x="346" y="0"/>
                    <a:pt x="1" y="345"/>
                    <a:pt x="1" y="762"/>
                  </a:cubicBezTo>
                  <a:lnTo>
                    <a:pt x="1" y="1107"/>
                  </a:lnTo>
                  <a:cubicBezTo>
                    <a:pt x="1" y="1524"/>
                    <a:pt x="346" y="1869"/>
                    <a:pt x="763" y="1869"/>
                  </a:cubicBezTo>
                  <a:cubicBezTo>
                    <a:pt x="1179" y="1869"/>
                    <a:pt x="1525" y="1524"/>
                    <a:pt x="1525" y="1107"/>
                  </a:cubicBezTo>
                  <a:lnTo>
                    <a:pt x="1525" y="762"/>
                  </a:lnTo>
                  <a:cubicBezTo>
                    <a:pt x="1501" y="643"/>
                    <a:pt x="1477" y="548"/>
                    <a:pt x="1430" y="441"/>
                  </a:cubicBezTo>
                  <a:cubicBezTo>
                    <a:pt x="1394" y="379"/>
                    <a:pt x="1340" y="343"/>
                    <a:pt x="1285" y="343"/>
                  </a:cubicBezTo>
                  <a:cubicBezTo>
                    <a:pt x="1265" y="343"/>
                    <a:pt x="1246" y="348"/>
                    <a:pt x="1227" y="357"/>
                  </a:cubicBezTo>
                  <a:cubicBezTo>
                    <a:pt x="1144" y="405"/>
                    <a:pt x="1108" y="500"/>
                    <a:pt x="1144" y="572"/>
                  </a:cubicBezTo>
                  <a:cubicBezTo>
                    <a:pt x="1179" y="631"/>
                    <a:pt x="1191" y="691"/>
                    <a:pt x="1191" y="762"/>
                  </a:cubicBezTo>
                  <a:lnTo>
                    <a:pt x="1191" y="1107"/>
                  </a:lnTo>
                  <a:cubicBezTo>
                    <a:pt x="1191" y="1345"/>
                    <a:pt x="1001" y="1536"/>
                    <a:pt x="763" y="1536"/>
                  </a:cubicBezTo>
                  <a:cubicBezTo>
                    <a:pt x="525" y="1536"/>
                    <a:pt x="334" y="1345"/>
                    <a:pt x="334" y="1107"/>
                  </a:cubicBezTo>
                  <a:lnTo>
                    <a:pt x="334" y="762"/>
                  </a:lnTo>
                  <a:cubicBezTo>
                    <a:pt x="334" y="524"/>
                    <a:pt x="525" y="333"/>
                    <a:pt x="763" y="333"/>
                  </a:cubicBezTo>
                  <a:cubicBezTo>
                    <a:pt x="846" y="333"/>
                    <a:pt x="929" y="262"/>
                    <a:pt x="929" y="167"/>
                  </a:cubicBezTo>
                  <a:cubicBezTo>
                    <a:pt x="929" y="83"/>
                    <a:pt x="846" y="0"/>
                    <a:pt x="76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52" name="Google Shape;12041;p81">
              <a:extLst>
                <a:ext uri="{FF2B5EF4-FFF2-40B4-BE49-F238E27FC236}">
                  <a16:creationId xmlns:a16="http://schemas.microsoft.com/office/drawing/2014/main" id="{556F0080-418E-1294-C290-8DA308BE9FC3}"/>
                </a:ext>
              </a:extLst>
            </p:cNvPr>
            <p:cNvSpPr/>
            <p:nvPr/>
          </p:nvSpPr>
          <p:spPr>
            <a:xfrm>
              <a:off x="2167181" y="1652690"/>
              <a:ext cx="48416" cy="59840"/>
            </a:xfrm>
            <a:custGeom>
              <a:avLst/>
              <a:gdLst/>
              <a:ahLst/>
              <a:cxnLst/>
              <a:rect l="l" t="t" r="r" b="b"/>
              <a:pathLst>
                <a:path w="1513" h="1870" extrusionOk="0">
                  <a:moveTo>
                    <a:pt x="750" y="0"/>
                  </a:moveTo>
                  <a:cubicBezTo>
                    <a:pt x="334" y="0"/>
                    <a:pt x="0" y="345"/>
                    <a:pt x="0" y="762"/>
                  </a:cubicBezTo>
                  <a:lnTo>
                    <a:pt x="0" y="1107"/>
                  </a:lnTo>
                  <a:cubicBezTo>
                    <a:pt x="0" y="1524"/>
                    <a:pt x="334" y="1869"/>
                    <a:pt x="750" y="1869"/>
                  </a:cubicBezTo>
                  <a:cubicBezTo>
                    <a:pt x="1167" y="1869"/>
                    <a:pt x="1512" y="1524"/>
                    <a:pt x="1512" y="1107"/>
                  </a:cubicBezTo>
                  <a:lnTo>
                    <a:pt x="1512" y="762"/>
                  </a:lnTo>
                  <a:cubicBezTo>
                    <a:pt x="1500" y="643"/>
                    <a:pt x="1465" y="548"/>
                    <a:pt x="1429" y="441"/>
                  </a:cubicBezTo>
                  <a:cubicBezTo>
                    <a:pt x="1394" y="379"/>
                    <a:pt x="1333" y="343"/>
                    <a:pt x="1274" y="343"/>
                  </a:cubicBezTo>
                  <a:cubicBezTo>
                    <a:pt x="1254" y="343"/>
                    <a:pt x="1233" y="348"/>
                    <a:pt x="1215" y="357"/>
                  </a:cubicBezTo>
                  <a:cubicBezTo>
                    <a:pt x="1143" y="405"/>
                    <a:pt x="1096" y="500"/>
                    <a:pt x="1143" y="572"/>
                  </a:cubicBezTo>
                  <a:cubicBezTo>
                    <a:pt x="1167" y="631"/>
                    <a:pt x="1191" y="691"/>
                    <a:pt x="1191" y="762"/>
                  </a:cubicBezTo>
                  <a:lnTo>
                    <a:pt x="1191" y="1107"/>
                  </a:lnTo>
                  <a:cubicBezTo>
                    <a:pt x="1191" y="1345"/>
                    <a:pt x="988" y="1536"/>
                    <a:pt x="750" y="1536"/>
                  </a:cubicBezTo>
                  <a:cubicBezTo>
                    <a:pt x="512" y="1536"/>
                    <a:pt x="322" y="1345"/>
                    <a:pt x="322" y="1107"/>
                  </a:cubicBezTo>
                  <a:lnTo>
                    <a:pt x="322" y="762"/>
                  </a:lnTo>
                  <a:cubicBezTo>
                    <a:pt x="322" y="524"/>
                    <a:pt x="512" y="333"/>
                    <a:pt x="750" y="333"/>
                  </a:cubicBezTo>
                  <a:cubicBezTo>
                    <a:pt x="846" y="333"/>
                    <a:pt x="917" y="262"/>
                    <a:pt x="917" y="167"/>
                  </a:cubicBezTo>
                  <a:cubicBezTo>
                    <a:pt x="917" y="83"/>
                    <a:pt x="846" y="0"/>
                    <a:pt x="75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53" name="Google Shape;12042;p81">
              <a:extLst>
                <a:ext uri="{FF2B5EF4-FFF2-40B4-BE49-F238E27FC236}">
                  <a16:creationId xmlns:a16="http://schemas.microsoft.com/office/drawing/2014/main" id="{C5C0F5FB-621D-0F5C-D528-9166B77FAC34}"/>
                </a:ext>
              </a:extLst>
            </p:cNvPr>
            <p:cNvSpPr/>
            <p:nvPr/>
          </p:nvSpPr>
          <p:spPr>
            <a:xfrm>
              <a:off x="2020877" y="1729234"/>
              <a:ext cx="20608" cy="15680"/>
            </a:xfrm>
            <a:custGeom>
              <a:avLst/>
              <a:gdLst/>
              <a:ahLst/>
              <a:cxnLst/>
              <a:rect l="l" t="t" r="r" b="b"/>
              <a:pathLst>
                <a:path w="644" h="490" extrusionOk="0">
                  <a:moveTo>
                    <a:pt x="178" y="0"/>
                  </a:moveTo>
                  <a:cubicBezTo>
                    <a:pt x="124" y="0"/>
                    <a:pt x="71" y="26"/>
                    <a:pt x="48" y="73"/>
                  </a:cubicBezTo>
                  <a:cubicBezTo>
                    <a:pt x="0" y="144"/>
                    <a:pt x="12" y="251"/>
                    <a:pt x="84" y="299"/>
                  </a:cubicBezTo>
                  <a:cubicBezTo>
                    <a:pt x="191" y="346"/>
                    <a:pt x="298" y="430"/>
                    <a:pt x="405" y="477"/>
                  </a:cubicBezTo>
                  <a:cubicBezTo>
                    <a:pt x="429" y="489"/>
                    <a:pt x="441" y="489"/>
                    <a:pt x="476" y="489"/>
                  </a:cubicBezTo>
                  <a:cubicBezTo>
                    <a:pt x="536" y="489"/>
                    <a:pt x="596" y="454"/>
                    <a:pt x="619" y="394"/>
                  </a:cubicBezTo>
                  <a:cubicBezTo>
                    <a:pt x="643" y="323"/>
                    <a:pt x="607" y="215"/>
                    <a:pt x="536" y="192"/>
                  </a:cubicBezTo>
                  <a:cubicBezTo>
                    <a:pt x="441" y="144"/>
                    <a:pt x="357" y="85"/>
                    <a:pt x="262" y="25"/>
                  </a:cubicBezTo>
                  <a:cubicBezTo>
                    <a:pt x="237" y="8"/>
                    <a:pt x="207" y="0"/>
                    <a:pt x="17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54" name="Google Shape;12043;p81">
              <a:extLst>
                <a:ext uri="{FF2B5EF4-FFF2-40B4-BE49-F238E27FC236}">
                  <a16:creationId xmlns:a16="http://schemas.microsoft.com/office/drawing/2014/main" id="{D91B7C49-86E8-72E2-280E-3EE6434AFFB7}"/>
                </a:ext>
              </a:extLst>
            </p:cNvPr>
            <p:cNvSpPr/>
            <p:nvPr/>
          </p:nvSpPr>
          <p:spPr>
            <a:xfrm>
              <a:off x="1986189" y="1685426"/>
              <a:ext cx="27840" cy="38144"/>
            </a:xfrm>
            <a:custGeom>
              <a:avLst/>
              <a:gdLst/>
              <a:ahLst/>
              <a:cxnLst/>
              <a:rect l="l" t="t" r="r" b="b"/>
              <a:pathLst>
                <a:path w="870" h="1192" extrusionOk="0">
                  <a:moveTo>
                    <a:pt x="189" y="1"/>
                  </a:moveTo>
                  <a:cubicBezTo>
                    <a:pt x="170" y="1"/>
                    <a:pt x="150" y="5"/>
                    <a:pt x="132" y="13"/>
                  </a:cubicBezTo>
                  <a:cubicBezTo>
                    <a:pt x="36" y="37"/>
                    <a:pt x="1" y="132"/>
                    <a:pt x="25" y="215"/>
                  </a:cubicBezTo>
                  <a:cubicBezTo>
                    <a:pt x="25" y="239"/>
                    <a:pt x="179" y="680"/>
                    <a:pt x="560" y="1132"/>
                  </a:cubicBezTo>
                  <a:cubicBezTo>
                    <a:pt x="596" y="1156"/>
                    <a:pt x="632" y="1192"/>
                    <a:pt x="679" y="1192"/>
                  </a:cubicBezTo>
                  <a:cubicBezTo>
                    <a:pt x="715" y="1192"/>
                    <a:pt x="751" y="1168"/>
                    <a:pt x="787" y="1144"/>
                  </a:cubicBezTo>
                  <a:cubicBezTo>
                    <a:pt x="870" y="1084"/>
                    <a:pt x="870" y="977"/>
                    <a:pt x="810" y="918"/>
                  </a:cubicBezTo>
                  <a:cubicBezTo>
                    <a:pt x="477" y="513"/>
                    <a:pt x="334" y="120"/>
                    <a:pt x="334" y="120"/>
                  </a:cubicBezTo>
                  <a:cubicBezTo>
                    <a:pt x="316" y="46"/>
                    <a:pt x="254" y="1"/>
                    <a:pt x="18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55" name="Google Shape;12044;p81">
              <a:extLst>
                <a:ext uri="{FF2B5EF4-FFF2-40B4-BE49-F238E27FC236}">
                  <a16:creationId xmlns:a16="http://schemas.microsoft.com/office/drawing/2014/main" id="{5526D617-6364-FBEA-80EB-6067B90E7E6D}"/>
                </a:ext>
              </a:extLst>
            </p:cNvPr>
            <p:cNvSpPr/>
            <p:nvPr/>
          </p:nvSpPr>
          <p:spPr>
            <a:xfrm>
              <a:off x="2198797" y="1729234"/>
              <a:ext cx="20608" cy="15680"/>
            </a:xfrm>
            <a:custGeom>
              <a:avLst/>
              <a:gdLst/>
              <a:ahLst/>
              <a:cxnLst/>
              <a:rect l="l" t="t" r="r" b="b"/>
              <a:pathLst>
                <a:path w="644" h="490" extrusionOk="0">
                  <a:moveTo>
                    <a:pt x="466" y="0"/>
                  </a:moveTo>
                  <a:cubicBezTo>
                    <a:pt x="437" y="0"/>
                    <a:pt x="407" y="8"/>
                    <a:pt x="381" y="25"/>
                  </a:cubicBezTo>
                  <a:cubicBezTo>
                    <a:pt x="286" y="85"/>
                    <a:pt x="203" y="144"/>
                    <a:pt x="108" y="192"/>
                  </a:cubicBezTo>
                  <a:cubicBezTo>
                    <a:pt x="36" y="239"/>
                    <a:pt x="0" y="323"/>
                    <a:pt x="36" y="394"/>
                  </a:cubicBezTo>
                  <a:cubicBezTo>
                    <a:pt x="60" y="454"/>
                    <a:pt x="119" y="489"/>
                    <a:pt x="179" y="489"/>
                  </a:cubicBezTo>
                  <a:cubicBezTo>
                    <a:pt x="215" y="489"/>
                    <a:pt x="227" y="489"/>
                    <a:pt x="262" y="477"/>
                  </a:cubicBezTo>
                  <a:lnTo>
                    <a:pt x="572" y="299"/>
                  </a:lnTo>
                  <a:cubicBezTo>
                    <a:pt x="631" y="239"/>
                    <a:pt x="643" y="144"/>
                    <a:pt x="596" y="73"/>
                  </a:cubicBezTo>
                  <a:cubicBezTo>
                    <a:pt x="573" y="26"/>
                    <a:pt x="520" y="0"/>
                    <a:pt x="4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56" name="Google Shape;12045;p81">
              <a:extLst>
                <a:ext uri="{FF2B5EF4-FFF2-40B4-BE49-F238E27FC236}">
                  <a16:creationId xmlns:a16="http://schemas.microsoft.com/office/drawing/2014/main" id="{B47ADAC5-C47F-3332-477A-7D5801A0B002}"/>
                </a:ext>
              </a:extLst>
            </p:cNvPr>
            <p:cNvSpPr/>
            <p:nvPr/>
          </p:nvSpPr>
          <p:spPr>
            <a:xfrm>
              <a:off x="2225453" y="1685426"/>
              <a:ext cx="28224" cy="37760"/>
            </a:xfrm>
            <a:custGeom>
              <a:avLst/>
              <a:gdLst/>
              <a:ahLst/>
              <a:cxnLst/>
              <a:rect l="l" t="t" r="r" b="b"/>
              <a:pathLst>
                <a:path w="882" h="1180" extrusionOk="0">
                  <a:moveTo>
                    <a:pt x="688" y="1"/>
                  </a:moveTo>
                  <a:cubicBezTo>
                    <a:pt x="620" y="1"/>
                    <a:pt x="564" y="44"/>
                    <a:pt x="537" y="108"/>
                  </a:cubicBezTo>
                  <a:cubicBezTo>
                    <a:pt x="537" y="108"/>
                    <a:pt x="406" y="513"/>
                    <a:pt x="60" y="918"/>
                  </a:cubicBezTo>
                  <a:cubicBezTo>
                    <a:pt x="1" y="989"/>
                    <a:pt x="25" y="1084"/>
                    <a:pt x="84" y="1144"/>
                  </a:cubicBezTo>
                  <a:cubicBezTo>
                    <a:pt x="108" y="1168"/>
                    <a:pt x="144" y="1180"/>
                    <a:pt x="179" y="1180"/>
                  </a:cubicBezTo>
                  <a:cubicBezTo>
                    <a:pt x="227" y="1180"/>
                    <a:pt x="275" y="1168"/>
                    <a:pt x="299" y="1120"/>
                  </a:cubicBezTo>
                  <a:cubicBezTo>
                    <a:pt x="691" y="668"/>
                    <a:pt x="834" y="227"/>
                    <a:pt x="834" y="215"/>
                  </a:cubicBezTo>
                  <a:cubicBezTo>
                    <a:pt x="882" y="132"/>
                    <a:pt x="834" y="37"/>
                    <a:pt x="751" y="13"/>
                  </a:cubicBezTo>
                  <a:cubicBezTo>
                    <a:pt x="729" y="5"/>
                    <a:pt x="708" y="1"/>
                    <a:pt x="68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57" name="Google Shape;12046;p81">
              <a:extLst>
                <a:ext uri="{FF2B5EF4-FFF2-40B4-BE49-F238E27FC236}">
                  <a16:creationId xmlns:a16="http://schemas.microsoft.com/office/drawing/2014/main" id="{442216B6-BC1D-76EF-7BDA-52502B03FE32}"/>
                </a:ext>
              </a:extLst>
            </p:cNvPr>
            <p:cNvSpPr/>
            <p:nvPr/>
          </p:nvSpPr>
          <p:spPr>
            <a:xfrm>
              <a:off x="2046381" y="1573906"/>
              <a:ext cx="22528" cy="16320"/>
            </a:xfrm>
            <a:custGeom>
              <a:avLst/>
              <a:gdLst/>
              <a:ahLst/>
              <a:cxnLst/>
              <a:rect l="l" t="t" r="r" b="b"/>
              <a:pathLst>
                <a:path w="704" h="510" extrusionOk="0">
                  <a:moveTo>
                    <a:pt x="508" y="1"/>
                  </a:moveTo>
                  <a:cubicBezTo>
                    <a:pt x="489" y="1"/>
                    <a:pt x="471" y="4"/>
                    <a:pt x="453" y="9"/>
                  </a:cubicBezTo>
                  <a:cubicBezTo>
                    <a:pt x="334" y="69"/>
                    <a:pt x="215" y="140"/>
                    <a:pt x="96" y="212"/>
                  </a:cubicBezTo>
                  <a:cubicBezTo>
                    <a:pt x="25" y="247"/>
                    <a:pt x="1" y="355"/>
                    <a:pt x="49" y="426"/>
                  </a:cubicBezTo>
                  <a:cubicBezTo>
                    <a:pt x="84" y="474"/>
                    <a:pt x="120" y="509"/>
                    <a:pt x="180" y="509"/>
                  </a:cubicBezTo>
                  <a:cubicBezTo>
                    <a:pt x="215" y="509"/>
                    <a:pt x="239" y="486"/>
                    <a:pt x="275" y="474"/>
                  </a:cubicBezTo>
                  <a:cubicBezTo>
                    <a:pt x="382" y="414"/>
                    <a:pt x="477" y="343"/>
                    <a:pt x="596" y="295"/>
                  </a:cubicBezTo>
                  <a:cubicBezTo>
                    <a:pt x="656" y="271"/>
                    <a:pt x="703" y="176"/>
                    <a:pt x="656" y="93"/>
                  </a:cubicBezTo>
                  <a:cubicBezTo>
                    <a:pt x="629" y="30"/>
                    <a:pt x="568" y="1"/>
                    <a:pt x="50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58" name="Google Shape;12047;p81">
              <a:extLst>
                <a:ext uri="{FF2B5EF4-FFF2-40B4-BE49-F238E27FC236}">
                  <a16:creationId xmlns:a16="http://schemas.microsoft.com/office/drawing/2014/main" id="{61855169-3BA1-EDA8-9093-B452D66F2828}"/>
                </a:ext>
              </a:extLst>
            </p:cNvPr>
            <p:cNvSpPr/>
            <p:nvPr/>
          </p:nvSpPr>
          <p:spPr>
            <a:xfrm>
              <a:off x="2078765" y="1587538"/>
              <a:ext cx="87680" cy="18304"/>
            </a:xfrm>
            <a:custGeom>
              <a:avLst/>
              <a:gdLst/>
              <a:ahLst/>
              <a:cxnLst/>
              <a:rect l="l" t="t" r="r" b="b"/>
              <a:pathLst>
                <a:path w="2740" h="572" extrusionOk="0">
                  <a:moveTo>
                    <a:pt x="1370" y="0"/>
                  </a:moveTo>
                  <a:cubicBezTo>
                    <a:pt x="942" y="0"/>
                    <a:pt x="513" y="95"/>
                    <a:pt x="120" y="262"/>
                  </a:cubicBezTo>
                  <a:cubicBezTo>
                    <a:pt x="49" y="286"/>
                    <a:pt x="1" y="393"/>
                    <a:pt x="37" y="464"/>
                  </a:cubicBezTo>
                  <a:cubicBezTo>
                    <a:pt x="56" y="523"/>
                    <a:pt x="132" y="566"/>
                    <a:pt x="198" y="566"/>
                  </a:cubicBezTo>
                  <a:cubicBezTo>
                    <a:pt x="213" y="566"/>
                    <a:pt x="226" y="564"/>
                    <a:pt x="239" y="560"/>
                  </a:cubicBezTo>
                  <a:cubicBezTo>
                    <a:pt x="584" y="405"/>
                    <a:pt x="965" y="333"/>
                    <a:pt x="1370" y="333"/>
                  </a:cubicBezTo>
                  <a:cubicBezTo>
                    <a:pt x="1775" y="333"/>
                    <a:pt x="2168" y="405"/>
                    <a:pt x="2501" y="560"/>
                  </a:cubicBezTo>
                  <a:cubicBezTo>
                    <a:pt x="2525" y="572"/>
                    <a:pt x="2549" y="572"/>
                    <a:pt x="2561" y="572"/>
                  </a:cubicBezTo>
                  <a:cubicBezTo>
                    <a:pt x="2620" y="572"/>
                    <a:pt x="2680" y="536"/>
                    <a:pt x="2716" y="464"/>
                  </a:cubicBezTo>
                  <a:cubicBezTo>
                    <a:pt x="2739" y="381"/>
                    <a:pt x="2716" y="286"/>
                    <a:pt x="2620" y="262"/>
                  </a:cubicBezTo>
                  <a:cubicBezTo>
                    <a:pt x="2239" y="95"/>
                    <a:pt x="1811" y="0"/>
                    <a:pt x="137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59" name="Google Shape;12048;p81">
              <a:extLst>
                <a:ext uri="{FF2B5EF4-FFF2-40B4-BE49-F238E27FC236}">
                  <a16:creationId xmlns:a16="http://schemas.microsoft.com/office/drawing/2014/main" id="{5DE3CD89-5D89-F6B8-575C-27A0CB37DBB5}"/>
                </a:ext>
              </a:extLst>
            </p:cNvPr>
            <p:cNvSpPr/>
            <p:nvPr/>
          </p:nvSpPr>
          <p:spPr>
            <a:xfrm>
              <a:off x="2177069" y="1574130"/>
              <a:ext cx="22528" cy="16480"/>
            </a:xfrm>
            <a:custGeom>
              <a:avLst/>
              <a:gdLst/>
              <a:ahLst/>
              <a:cxnLst/>
              <a:rect l="l" t="t" r="r" b="b"/>
              <a:pathLst>
                <a:path w="704" h="515" extrusionOk="0">
                  <a:moveTo>
                    <a:pt x="190" y="0"/>
                  </a:moveTo>
                  <a:cubicBezTo>
                    <a:pt x="129" y="0"/>
                    <a:pt x="66" y="36"/>
                    <a:pt x="48" y="98"/>
                  </a:cubicBezTo>
                  <a:cubicBezTo>
                    <a:pt x="1" y="169"/>
                    <a:pt x="48" y="276"/>
                    <a:pt x="120" y="300"/>
                  </a:cubicBezTo>
                  <a:cubicBezTo>
                    <a:pt x="239" y="360"/>
                    <a:pt x="346" y="419"/>
                    <a:pt x="441" y="479"/>
                  </a:cubicBezTo>
                  <a:cubicBezTo>
                    <a:pt x="477" y="490"/>
                    <a:pt x="501" y="514"/>
                    <a:pt x="537" y="514"/>
                  </a:cubicBezTo>
                  <a:cubicBezTo>
                    <a:pt x="596" y="514"/>
                    <a:pt x="644" y="479"/>
                    <a:pt x="668" y="431"/>
                  </a:cubicBezTo>
                  <a:cubicBezTo>
                    <a:pt x="703" y="360"/>
                    <a:pt x="668" y="264"/>
                    <a:pt x="608" y="217"/>
                  </a:cubicBezTo>
                  <a:cubicBezTo>
                    <a:pt x="489" y="133"/>
                    <a:pt x="370" y="86"/>
                    <a:pt x="251" y="14"/>
                  </a:cubicBezTo>
                  <a:cubicBezTo>
                    <a:pt x="232" y="5"/>
                    <a:pt x="211" y="0"/>
                    <a:pt x="19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60" name="Google Shape;12049;p81">
              <a:extLst>
                <a:ext uri="{FF2B5EF4-FFF2-40B4-BE49-F238E27FC236}">
                  <a16:creationId xmlns:a16="http://schemas.microsoft.com/office/drawing/2014/main" id="{7A57B5D5-E50F-4F10-41F8-106C99D4B695}"/>
                </a:ext>
              </a:extLst>
            </p:cNvPr>
            <p:cNvSpPr/>
            <p:nvPr/>
          </p:nvSpPr>
          <p:spPr>
            <a:xfrm>
              <a:off x="2078413" y="1560466"/>
              <a:ext cx="88800" cy="15648"/>
            </a:xfrm>
            <a:custGeom>
              <a:avLst/>
              <a:gdLst/>
              <a:ahLst/>
              <a:cxnLst/>
              <a:rect l="l" t="t" r="r" b="b"/>
              <a:pathLst>
                <a:path w="2775" h="489" extrusionOk="0">
                  <a:moveTo>
                    <a:pt x="1381" y="1"/>
                  </a:moveTo>
                  <a:cubicBezTo>
                    <a:pt x="953" y="1"/>
                    <a:pt x="536" y="60"/>
                    <a:pt x="131" y="179"/>
                  </a:cubicBezTo>
                  <a:cubicBezTo>
                    <a:pt x="48" y="215"/>
                    <a:pt x="0" y="298"/>
                    <a:pt x="36" y="370"/>
                  </a:cubicBezTo>
                  <a:cubicBezTo>
                    <a:pt x="54" y="444"/>
                    <a:pt x="116" y="489"/>
                    <a:pt x="175" y="489"/>
                  </a:cubicBezTo>
                  <a:cubicBezTo>
                    <a:pt x="193" y="489"/>
                    <a:pt x="210" y="485"/>
                    <a:pt x="226" y="477"/>
                  </a:cubicBezTo>
                  <a:cubicBezTo>
                    <a:pt x="595" y="370"/>
                    <a:pt x="988" y="310"/>
                    <a:pt x="1381" y="310"/>
                  </a:cubicBezTo>
                  <a:cubicBezTo>
                    <a:pt x="1786" y="310"/>
                    <a:pt x="2179" y="370"/>
                    <a:pt x="2548" y="477"/>
                  </a:cubicBezTo>
                  <a:lnTo>
                    <a:pt x="2596" y="477"/>
                  </a:lnTo>
                  <a:cubicBezTo>
                    <a:pt x="2667" y="477"/>
                    <a:pt x="2727" y="429"/>
                    <a:pt x="2738" y="358"/>
                  </a:cubicBezTo>
                  <a:cubicBezTo>
                    <a:pt x="2774" y="286"/>
                    <a:pt x="2727" y="191"/>
                    <a:pt x="2631" y="179"/>
                  </a:cubicBezTo>
                  <a:cubicBezTo>
                    <a:pt x="2238" y="60"/>
                    <a:pt x="1822" y="1"/>
                    <a:pt x="138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361" name="Google Shape;12050;p81">
            <a:extLst>
              <a:ext uri="{FF2B5EF4-FFF2-40B4-BE49-F238E27FC236}">
                <a16:creationId xmlns:a16="http://schemas.microsoft.com/office/drawing/2014/main" id="{7614EE02-D42F-BB4F-BFDF-1847B991D3FA}"/>
              </a:ext>
            </a:extLst>
          </p:cNvPr>
          <p:cNvGrpSpPr/>
          <p:nvPr/>
        </p:nvGrpSpPr>
        <p:grpSpPr>
          <a:xfrm>
            <a:off x="12987596" y="3930224"/>
            <a:ext cx="697280" cy="501312"/>
            <a:chOff x="6345613" y="1549874"/>
            <a:chExt cx="348640" cy="250656"/>
          </a:xfrm>
          <a:solidFill>
            <a:srgbClr val="00B050"/>
          </a:solidFill>
        </p:grpSpPr>
        <p:sp>
          <p:nvSpPr>
            <p:cNvPr id="362" name="Google Shape;12051;p81">
              <a:extLst>
                <a:ext uri="{FF2B5EF4-FFF2-40B4-BE49-F238E27FC236}">
                  <a16:creationId xmlns:a16="http://schemas.microsoft.com/office/drawing/2014/main" id="{CDA93FDB-41E2-116D-25F5-196F58A2D294}"/>
                </a:ext>
              </a:extLst>
            </p:cNvPr>
            <p:cNvSpPr/>
            <p:nvPr/>
          </p:nvSpPr>
          <p:spPr>
            <a:xfrm>
              <a:off x="6405805" y="1685810"/>
              <a:ext cx="32416" cy="32416"/>
            </a:xfrm>
            <a:custGeom>
              <a:avLst/>
              <a:gdLst/>
              <a:ahLst/>
              <a:cxnLst/>
              <a:rect l="l" t="t" r="r" b="b"/>
              <a:pathLst>
                <a:path w="1013" h="1013" extrusionOk="0">
                  <a:moveTo>
                    <a:pt x="500" y="310"/>
                  </a:moveTo>
                  <a:cubicBezTo>
                    <a:pt x="607" y="310"/>
                    <a:pt x="679" y="382"/>
                    <a:pt x="679" y="489"/>
                  </a:cubicBezTo>
                  <a:cubicBezTo>
                    <a:pt x="691" y="596"/>
                    <a:pt x="607" y="668"/>
                    <a:pt x="500" y="668"/>
                  </a:cubicBezTo>
                  <a:cubicBezTo>
                    <a:pt x="393" y="668"/>
                    <a:pt x="322" y="596"/>
                    <a:pt x="322" y="489"/>
                  </a:cubicBezTo>
                  <a:cubicBezTo>
                    <a:pt x="322" y="382"/>
                    <a:pt x="393" y="310"/>
                    <a:pt x="500" y="310"/>
                  </a:cubicBezTo>
                  <a:close/>
                  <a:moveTo>
                    <a:pt x="500" y="1"/>
                  </a:moveTo>
                  <a:cubicBezTo>
                    <a:pt x="215" y="1"/>
                    <a:pt x="0" y="215"/>
                    <a:pt x="0" y="501"/>
                  </a:cubicBezTo>
                  <a:cubicBezTo>
                    <a:pt x="0" y="787"/>
                    <a:pt x="215" y="1013"/>
                    <a:pt x="500" y="1013"/>
                  </a:cubicBezTo>
                  <a:cubicBezTo>
                    <a:pt x="786" y="1013"/>
                    <a:pt x="1012" y="787"/>
                    <a:pt x="1012" y="501"/>
                  </a:cubicBezTo>
                  <a:cubicBezTo>
                    <a:pt x="1012" y="215"/>
                    <a:pt x="786" y="1"/>
                    <a:pt x="50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63" name="Google Shape;12052;p81">
              <a:extLst>
                <a:ext uri="{FF2B5EF4-FFF2-40B4-BE49-F238E27FC236}">
                  <a16:creationId xmlns:a16="http://schemas.microsoft.com/office/drawing/2014/main" id="{ACD96E83-5944-E2C2-F714-DB001DCE36DB}"/>
                </a:ext>
              </a:extLst>
            </p:cNvPr>
            <p:cNvSpPr/>
            <p:nvPr/>
          </p:nvSpPr>
          <p:spPr>
            <a:xfrm>
              <a:off x="6345613" y="1549874"/>
              <a:ext cx="348640" cy="250656"/>
            </a:xfrm>
            <a:custGeom>
              <a:avLst/>
              <a:gdLst/>
              <a:ahLst/>
              <a:cxnLst/>
              <a:rect l="l" t="t" r="r" b="b"/>
              <a:pathLst>
                <a:path w="10895" h="7833" extrusionOk="0">
                  <a:moveTo>
                    <a:pt x="691" y="4380"/>
                  </a:moveTo>
                  <a:lnTo>
                    <a:pt x="691" y="4380"/>
                  </a:lnTo>
                  <a:cubicBezTo>
                    <a:pt x="703" y="4511"/>
                    <a:pt x="655" y="4630"/>
                    <a:pt x="548" y="4737"/>
                  </a:cubicBezTo>
                  <a:cubicBezTo>
                    <a:pt x="512" y="4797"/>
                    <a:pt x="464" y="4832"/>
                    <a:pt x="429" y="4856"/>
                  </a:cubicBezTo>
                  <a:cubicBezTo>
                    <a:pt x="405" y="4808"/>
                    <a:pt x="369" y="4761"/>
                    <a:pt x="345" y="4713"/>
                  </a:cubicBezTo>
                  <a:cubicBezTo>
                    <a:pt x="345" y="4677"/>
                    <a:pt x="357" y="4630"/>
                    <a:pt x="393" y="4570"/>
                  </a:cubicBezTo>
                  <a:cubicBezTo>
                    <a:pt x="452" y="4475"/>
                    <a:pt x="548" y="4416"/>
                    <a:pt x="691" y="4380"/>
                  </a:cubicBezTo>
                  <a:close/>
                  <a:moveTo>
                    <a:pt x="5691" y="403"/>
                  </a:moveTo>
                  <a:lnTo>
                    <a:pt x="5536" y="903"/>
                  </a:lnTo>
                  <a:cubicBezTo>
                    <a:pt x="5525" y="963"/>
                    <a:pt x="5536" y="1022"/>
                    <a:pt x="5584" y="1058"/>
                  </a:cubicBezTo>
                  <a:cubicBezTo>
                    <a:pt x="5616" y="1090"/>
                    <a:pt x="5653" y="1106"/>
                    <a:pt x="5692" y="1106"/>
                  </a:cubicBezTo>
                  <a:cubicBezTo>
                    <a:pt x="5711" y="1106"/>
                    <a:pt x="5731" y="1102"/>
                    <a:pt x="5751" y="1094"/>
                  </a:cubicBezTo>
                  <a:cubicBezTo>
                    <a:pt x="6167" y="922"/>
                    <a:pt x="6580" y="867"/>
                    <a:pt x="6935" y="867"/>
                  </a:cubicBezTo>
                  <a:cubicBezTo>
                    <a:pt x="7270" y="867"/>
                    <a:pt x="7554" y="916"/>
                    <a:pt x="7739" y="963"/>
                  </a:cubicBezTo>
                  <a:lnTo>
                    <a:pt x="7370" y="1296"/>
                  </a:lnTo>
                  <a:cubicBezTo>
                    <a:pt x="7322" y="1344"/>
                    <a:pt x="7310" y="1415"/>
                    <a:pt x="7322" y="1475"/>
                  </a:cubicBezTo>
                  <a:cubicBezTo>
                    <a:pt x="7358" y="1534"/>
                    <a:pt x="7394" y="1582"/>
                    <a:pt x="7477" y="1582"/>
                  </a:cubicBezTo>
                  <a:cubicBezTo>
                    <a:pt x="8323" y="1618"/>
                    <a:pt x="9001" y="1856"/>
                    <a:pt x="9358" y="1999"/>
                  </a:cubicBezTo>
                  <a:lnTo>
                    <a:pt x="8989" y="2225"/>
                  </a:lnTo>
                  <a:cubicBezTo>
                    <a:pt x="8930" y="2249"/>
                    <a:pt x="8906" y="2332"/>
                    <a:pt x="8918" y="2391"/>
                  </a:cubicBezTo>
                  <a:cubicBezTo>
                    <a:pt x="8930" y="2451"/>
                    <a:pt x="8977" y="2511"/>
                    <a:pt x="9037" y="2522"/>
                  </a:cubicBezTo>
                  <a:cubicBezTo>
                    <a:pt x="9561" y="2653"/>
                    <a:pt x="10156" y="3058"/>
                    <a:pt x="10418" y="3249"/>
                  </a:cubicBezTo>
                  <a:lnTo>
                    <a:pt x="10037" y="3642"/>
                  </a:lnTo>
                  <a:cubicBezTo>
                    <a:pt x="9977" y="3701"/>
                    <a:pt x="9977" y="3785"/>
                    <a:pt x="10013" y="3844"/>
                  </a:cubicBezTo>
                  <a:cubicBezTo>
                    <a:pt x="10299" y="4249"/>
                    <a:pt x="10418" y="4713"/>
                    <a:pt x="10466" y="5023"/>
                  </a:cubicBezTo>
                  <a:cubicBezTo>
                    <a:pt x="10251" y="4808"/>
                    <a:pt x="9775" y="4570"/>
                    <a:pt x="9120" y="4392"/>
                  </a:cubicBezTo>
                  <a:cubicBezTo>
                    <a:pt x="9113" y="4390"/>
                    <a:pt x="9105" y="4390"/>
                    <a:pt x="9098" y="4390"/>
                  </a:cubicBezTo>
                  <a:cubicBezTo>
                    <a:pt x="9032" y="4390"/>
                    <a:pt x="8962" y="4435"/>
                    <a:pt x="8930" y="4499"/>
                  </a:cubicBezTo>
                  <a:lnTo>
                    <a:pt x="8787" y="4963"/>
                  </a:lnTo>
                  <a:cubicBezTo>
                    <a:pt x="7775" y="4344"/>
                    <a:pt x="7072" y="4082"/>
                    <a:pt x="7037" y="4070"/>
                  </a:cubicBezTo>
                  <a:cubicBezTo>
                    <a:pt x="7018" y="4061"/>
                    <a:pt x="6998" y="4056"/>
                    <a:pt x="6979" y="4056"/>
                  </a:cubicBezTo>
                  <a:cubicBezTo>
                    <a:pt x="6924" y="4056"/>
                    <a:pt x="6869" y="4092"/>
                    <a:pt x="6834" y="4154"/>
                  </a:cubicBezTo>
                  <a:lnTo>
                    <a:pt x="6537" y="4797"/>
                  </a:lnTo>
                  <a:cubicBezTo>
                    <a:pt x="6239" y="4594"/>
                    <a:pt x="5941" y="4416"/>
                    <a:pt x="5632" y="4249"/>
                  </a:cubicBezTo>
                  <a:cubicBezTo>
                    <a:pt x="5606" y="4234"/>
                    <a:pt x="5578" y="4227"/>
                    <a:pt x="5552" y="4227"/>
                  </a:cubicBezTo>
                  <a:cubicBezTo>
                    <a:pt x="5494" y="4227"/>
                    <a:pt x="5442" y="4259"/>
                    <a:pt x="5417" y="4308"/>
                  </a:cubicBezTo>
                  <a:cubicBezTo>
                    <a:pt x="5370" y="4380"/>
                    <a:pt x="5405" y="4487"/>
                    <a:pt x="5477" y="4511"/>
                  </a:cubicBezTo>
                  <a:cubicBezTo>
                    <a:pt x="5834" y="4713"/>
                    <a:pt x="6191" y="4928"/>
                    <a:pt x="6525" y="5154"/>
                  </a:cubicBezTo>
                  <a:cubicBezTo>
                    <a:pt x="6560" y="5189"/>
                    <a:pt x="6608" y="5189"/>
                    <a:pt x="6656" y="5189"/>
                  </a:cubicBezTo>
                  <a:cubicBezTo>
                    <a:pt x="6703" y="5166"/>
                    <a:pt x="6739" y="5142"/>
                    <a:pt x="6763" y="5094"/>
                  </a:cubicBezTo>
                  <a:lnTo>
                    <a:pt x="7072" y="4404"/>
                  </a:lnTo>
                  <a:cubicBezTo>
                    <a:pt x="7334" y="4523"/>
                    <a:pt x="7977" y="4808"/>
                    <a:pt x="8799" y="5320"/>
                  </a:cubicBezTo>
                  <a:cubicBezTo>
                    <a:pt x="8827" y="5334"/>
                    <a:pt x="8850" y="5340"/>
                    <a:pt x="8875" y="5340"/>
                  </a:cubicBezTo>
                  <a:cubicBezTo>
                    <a:pt x="8892" y="5340"/>
                    <a:pt x="8910" y="5337"/>
                    <a:pt x="8930" y="5332"/>
                  </a:cubicBezTo>
                  <a:cubicBezTo>
                    <a:pt x="8977" y="5320"/>
                    <a:pt x="9001" y="5273"/>
                    <a:pt x="9025" y="5225"/>
                  </a:cubicBezTo>
                  <a:lnTo>
                    <a:pt x="9180" y="4725"/>
                  </a:lnTo>
                  <a:cubicBezTo>
                    <a:pt x="9573" y="4832"/>
                    <a:pt x="9894" y="4975"/>
                    <a:pt x="10132" y="5106"/>
                  </a:cubicBezTo>
                  <a:cubicBezTo>
                    <a:pt x="9763" y="5630"/>
                    <a:pt x="9061" y="6047"/>
                    <a:pt x="8132" y="6297"/>
                  </a:cubicBezTo>
                  <a:cubicBezTo>
                    <a:pt x="7420" y="6505"/>
                    <a:pt x="6565" y="6601"/>
                    <a:pt x="5681" y="6601"/>
                  </a:cubicBezTo>
                  <a:cubicBezTo>
                    <a:pt x="5455" y="6601"/>
                    <a:pt x="5228" y="6595"/>
                    <a:pt x="5001" y="6582"/>
                  </a:cubicBezTo>
                  <a:cubicBezTo>
                    <a:pt x="4274" y="6535"/>
                    <a:pt x="3560" y="6416"/>
                    <a:pt x="2905" y="6261"/>
                  </a:cubicBezTo>
                  <a:cubicBezTo>
                    <a:pt x="3572" y="5785"/>
                    <a:pt x="3620" y="5130"/>
                    <a:pt x="3572" y="4749"/>
                  </a:cubicBezTo>
                  <a:cubicBezTo>
                    <a:pt x="3561" y="4673"/>
                    <a:pt x="3500" y="4616"/>
                    <a:pt x="3417" y="4616"/>
                  </a:cubicBezTo>
                  <a:cubicBezTo>
                    <a:pt x="3409" y="4616"/>
                    <a:pt x="3401" y="4617"/>
                    <a:pt x="3393" y="4618"/>
                  </a:cubicBezTo>
                  <a:cubicBezTo>
                    <a:pt x="3310" y="4630"/>
                    <a:pt x="3250" y="4713"/>
                    <a:pt x="3262" y="4797"/>
                  </a:cubicBezTo>
                  <a:cubicBezTo>
                    <a:pt x="3310" y="5213"/>
                    <a:pt x="3215" y="5785"/>
                    <a:pt x="2500" y="6142"/>
                  </a:cubicBezTo>
                  <a:cubicBezTo>
                    <a:pt x="2357" y="6094"/>
                    <a:pt x="2203" y="6035"/>
                    <a:pt x="2060" y="5975"/>
                  </a:cubicBezTo>
                  <a:cubicBezTo>
                    <a:pt x="1429" y="5725"/>
                    <a:pt x="941" y="5428"/>
                    <a:pt x="631" y="5082"/>
                  </a:cubicBezTo>
                  <a:cubicBezTo>
                    <a:pt x="822" y="4951"/>
                    <a:pt x="1024" y="4689"/>
                    <a:pt x="1000" y="4320"/>
                  </a:cubicBezTo>
                  <a:cubicBezTo>
                    <a:pt x="1441" y="4249"/>
                    <a:pt x="1786" y="4118"/>
                    <a:pt x="2119" y="3999"/>
                  </a:cubicBezTo>
                  <a:cubicBezTo>
                    <a:pt x="2460" y="3863"/>
                    <a:pt x="2746" y="3748"/>
                    <a:pt x="3051" y="3748"/>
                  </a:cubicBezTo>
                  <a:cubicBezTo>
                    <a:pt x="3066" y="3748"/>
                    <a:pt x="3081" y="3748"/>
                    <a:pt x="3096" y="3749"/>
                  </a:cubicBezTo>
                  <a:cubicBezTo>
                    <a:pt x="3084" y="3808"/>
                    <a:pt x="3072" y="3892"/>
                    <a:pt x="3072" y="3951"/>
                  </a:cubicBezTo>
                  <a:cubicBezTo>
                    <a:pt x="3072" y="4035"/>
                    <a:pt x="3084" y="4118"/>
                    <a:pt x="3108" y="4189"/>
                  </a:cubicBezTo>
                  <a:cubicBezTo>
                    <a:pt x="3137" y="4258"/>
                    <a:pt x="3199" y="4303"/>
                    <a:pt x="3267" y="4303"/>
                  </a:cubicBezTo>
                  <a:cubicBezTo>
                    <a:pt x="3281" y="4303"/>
                    <a:pt x="3295" y="4301"/>
                    <a:pt x="3310" y="4296"/>
                  </a:cubicBezTo>
                  <a:cubicBezTo>
                    <a:pt x="3393" y="4261"/>
                    <a:pt x="3441" y="4166"/>
                    <a:pt x="3405" y="4094"/>
                  </a:cubicBezTo>
                  <a:cubicBezTo>
                    <a:pt x="3393" y="4035"/>
                    <a:pt x="3381" y="4011"/>
                    <a:pt x="3381" y="3963"/>
                  </a:cubicBezTo>
                  <a:cubicBezTo>
                    <a:pt x="3381" y="3725"/>
                    <a:pt x="3572" y="3534"/>
                    <a:pt x="3810" y="3534"/>
                  </a:cubicBezTo>
                  <a:cubicBezTo>
                    <a:pt x="4048" y="3534"/>
                    <a:pt x="4239" y="3725"/>
                    <a:pt x="4239" y="3963"/>
                  </a:cubicBezTo>
                  <a:cubicBezTo>
                    <a:pt x="4239" y="4082"/>
                    <a:pt x="4203" y="4189"/>
                    <a:pt x="4108" y="4273"/>
                  </a:cubicBezTo>
                  <a:cubicBezTo>
                    <a:pt x="4048" y="4332"/>
                    <a:pt x="4048" y="4439"/>
                    <a:pt x="4108" y="4499"/>
                  </a:cubicBezTo>
                  <a:cubicBezTo>
                    <a:pt x="4143" y="4535"/>
                    <a:pt x="4179" y="4547"/>
                    <a:pt x="4227" y="4547"/>
                  </a:cubicBezTo>
                  <a:cubicBezTo>
                    <a:pt x="4274" y="4547"/>
                    <a:pt x="4298" y="4535"/>
                    <a:pt x="4334" y="4499"/>
                  </a:cubicBezTo>
                  <a:cubicBezTo>
                    <a:pt x="4453" y="4392"/>
                    <a:pt x="4513" y="4249"/>
                    <a:pt x="4536" y="4094"/>
                  </a:cubicBezTo>
                  <a:cubicBezTo>
                    <a:pt x="4632" y="4130"/>
                    <a:pt x="4739" y="4177"/>
                    <a:pt x="4858" y="4237"/>
                  </a:cubicBezTo>
                  <a:cubicBezTo>
                    <a:pt x="4870" y="4249"/>
                    <a:pt x="4894" y="4249"/>
                    <a:pt x="4917" y="4249"/>
                  </a:cubicBezTo>
                  <a:cubicBezTo>
                    <a:pt x="4977" y="4249"/>
                    <a:pt x="5036" y="4213"/>
                    <a:pt x="5060" y="4154"/>
                  </a:cubicBezTo>
                  <a:cubicBezTo>
                    <a:pt x="5096" y="4082"/>
                    <a:pt x="5060" y="3975"/>
                    <a:pt x="4989" y="3951"/>
                  </a:cubicBezTo>
                  <a:cubicBezTo>
                    <a:pt x="4774" y="3856"/>
                    <a:pt x="4620" y="3796"/>
                    <a:pt x="4524" y="3773"/>
                  </a:cubicBezTo>
                  <a:cubicBezTo>
                    <a:pt x="4441" y="3463"/>
                    <a:pt x="4143" y="3225"/>
                    <a:pt x="3798" y="3225"/>
                  </a:cubicBezTo>
                  <a:cubicBezTo>
                    <a:pt x="3572" y="3225"/>
                    <a:pt x="3381" y="3320"/>
                    <a:pt x="3227" y="3475"/>
                  </a:cubicBezTo>
                  <a:cubicBezTo>
                    <a:pt x="3162" y="3463"/>
                    <a:pt x="3098" y="3458"/>
                    <a:pt x="3034" y="3458"/>
                  </a:cubicBezTo>
                  <a:cubicBezTo>
                    <a:pt x="2897" y="3458"/>
                    <a:pt x="2757" y="3482"/>
                    <a:pt x="2596" y="3523"/>
                  </a:cubicBezTo>
                  <a:cubicBezTo>
                    <a:pt x="2488" y="3546"/>
                    <a:pt x="2369" y="3582"/>
                    <a:pt x="2262" y="3618"/>
                  </a:cubicBezTo>
                  <a:cubicBezTo>
                    <a:pt x="2155" y="2999"/>
                    <a:pt x="2322" y="2415"/>
                    <a:pt x="2738" y="1891"/>
                  </a:cubicBezTo>
                  <a:cubicBezTo>
                    <a:pt x="2953" y="1641"/>
                    <a:pt x="3167" y="1451"/>
                    <a:pt x="3322" y="1344"/>
                  </a:cubicBezTo>
                  <a:lnTo>
                    <a:pt x="3405" y="1594"/>
                  </a:lnTo>
                  <a:cubicBezTo>
                    <a:pt x="3429" y="1641"/>
                    <a:pt x="3465" y="1689"/>
                    <a:pt x="3524" y="1701"/>
                  </a:cubicBezTo>
                  <a:cubicBezTo>
                    <a:pt x="3538" y="1704"/>
                    <a:pt x="3552" y="1705"/>
                    <a:pt x="3565" y="1705"/>
                  </a:cubicBezTo>
                  <a:cubicBezTo>
                    <a:pt x="3606" y="1705"/>
                    <a:pt x="3643" y="1690"/>
                    <a:pt x="3679" y="1653"/>
                  </a:cubicBezTo>
                  <a:cubicBezTo>
                    <a:pt x="4393" y="927"/>
                    <a:pt x="5251" y="558"/>
                    <a:pt x="5691" y="403"/>
                  </a:cubicBezTo>
                  <a:close/>
                  <a:moveTo>
                    <a:pt x="3036" y="6642"/>
                  </a:moveTo>
                  <a:cubicBezTo>
                    <a:pt x="3262" y="6702"/>
                    <a:pt x="3500" y="6749"/>
                    <a:pt x="3739" y="6797"/>
                  </a:cubicBezTo>
                  <a:lnTo>
                    <a:pt x="3739" y="6928"/>
                  </a:lnTo>
                  <a:lnTo>
                    <a:pt x="3608" y="6940"/>
                  </a:lnTo>
                  <a:cubicBezTo>
                    <a:pt x="3393" y="6975"/>
                    <a:pt x="3227" y="7142"/>
                    <a:pt x="3227" y="7368"/>
                  </a:cubicBezTo>
                  <a:cubicBezTo>
                    <a:pt x="3250" y="7404"/>
                    <a:pt x="3262" y="7428"/>
                    <a:pt x="3262" y="7475"/>
                  </a:cubicBezTo>
                  <a:lnTo>
                    <a:pt x="2655" y="7475"/>
                  </a:lnTo>
                  <a:cubicBezTo>
                    <a:pt x="2596" y="7475"/>
                    <a:pt x="2536" y="7428"/>
                    <a:pt x="2536" y="7356"/>
                  </a:cubicBezTo>
                  <a:cubicBezTo>
                    <a:pt x="2536" y="7297"/>
                    <a:pt x="2572" y="7249"/>
                    <a:pt x="2631" y="7249"/>
                  </a:cubicBezTo>
                  <a:lnTo>
                    <a:pt x="2905" y="7225"/>
                  </a:lnTo>
                  <a:cubicBezTo>
                    <a:pt x="2977" y="7214"/>
                    <a:pt x="3036" y="7154"/>
                    <a:pt x="3036" y="7059"/>
                  </a:cubicBezTo>
                  <a:lnTo>
                    <a:pt x="3036" y="6642"/>
                  </a:lnTo>
                  <a:close/>
                  <a:moveTo>
                    <a:pt x="4084" y="6833"/>
                  </a:moveTo>
                  <a:cubicBezTo>
                    <a:pt x="4262" y="6868"/>
                    <a:pt x="4441" y="6880"/>
                    <a:pt x="4620" y="6892"/>
                  </a:cubicBezTo>
                  <a:lnTo>
                    <a:pt x="4620" y="7297"/>
                  </a:lnTo>
                  <a:cubicBezTo>
                    <a:pt x="4620" y="7404"/>
                    <a:pt x="4536" y="7475"/>
                    <a:pt x="4441" y="7475"/>
                  </a:cubicBezTo>
                  <a:lnTo>
                    <a:pt x="3691" y="7475"/>
                  </a:lnTo>
                  <a:cubicBezTo>
                    <a:pt x="3631" y="7475"/>
                    <a:pt x="3572" y="7428"/>
                    <a:pt x="3572" y="7356"/>
                  </a:cubicBezTo>
                  <a:cubicBezTo>
                    <a:pt x="3572" y="7297"/>
                    <a:pt x="3620" y="7249"/>
                    <a:pt x="3679" y="7249"/>
                  </a:cubicBezTo>
                  <a:lnTo>
                    <a:pt x="3941" y="7225"/>
                  </a:lnTo>
                  <a:cubicBezTo>
                    <a:pt x="4024" y="7202"/>
                    <a:pt x="4084" y="7142"/>
                    <a:pt x="4084" y="7059"/>
                  </a:cubicBezTo>
                  <a:lnTo>
                    <a:pt x="4084" y="6833"/>
                  </a:lnTo>
                  <a:close/>
                  <a:moveTo>
                    <a:pt x="7489" y="6809"/>
                  </a:moveTo>
                  <a:lnTo>
                    <a:pt x="7489" y="6928"/>
                  </a:lnTo>
                  <a:lnTo>
                    <a:pt x="7358" y="6940"/>
                  </a:lnTo>
                  <a:cubicBezTo>
                    <a:pt x="7144" y="6975"/>
                    <a:pt x="6977" y="7142"/>
                    <a:pt x="6977" y="7368"/>
                  </a:cubicBezTo>
                  <a:cubicBezTo>
                    <a:pt x="7001" y="7404"/>
                    <a:pt x="7001" y="7428"/>
                    <a:pt x="7013" y="7475"/>
                  </a:cubicBezTo>
                  <a:lnTo>
                    <a:pt x="6406" y="7475"/>
                  </a:lnTo>
                  <a:cubicBezTo>
                    <a:pt x="6346" y="7475"/>
                    <a:pt x="6287" y="7428"/>
                    <a:pt x="6287" y="7356"/>
                  </a:cubicBezTo>
                  <a:cubicBezTo>
                    <a:pt x="6287" y="7297"/>
                    <a:pt x="6322" y="7249"/>
                    <a:pt x="6382" y="7249"/>
                  </a:cubicBezTo>
                  <a:lnTo>
                    <a:pt x="6656" y="7225"/>
                  </a:lnTo>
                  <a:cubicBezTo>
                    <a:pt x="6727" y="7214"/>
                    <a:pt x="6787" y="7154"/>
                    <a:pt x="6787" y="7059"/>
                  </a:cubicBezTo>
                  <a:lnTo>
                    <a:pt x="6787" y="6892"/>
                  </a:lnTo>
                  <a:cubicBezTo>
                    <a:pt x="7025" y="6868"/>
                    <a:pt x="7263" y="6833"/>
                    <a:pt x="7489" y="6809"/>
                  </a:cubicBezTo>
                  <a:close/>
                  <a:moveTo>
                    <a:pt x="8525" y="6547"/>
                  </a:moveTo>
                  <a:lnTo>
                    <a:pt x="8525" y="7297"/>
                  </a:lnTo>
                  <a:cubicBezTo>
                    <a:pt x="8525" y="7392"/>
                    <a:pt x="8442" y="7475"/>
                    <a:pt x="8346" y="7475"/>
                  </a:cubicBezTo>
                  <a:lnTo>
                    <a:pt x="7430" y="7475"/>
                  </a:lnTo>
                  <a:cubicBezTo>
                    <a:pt x="7370" y="7475"/>
                    <a:pt x="7310" y="7428"/>
                    <a:pt x="7310" y="7356"/>
                  </a:cubicBezTo>
                  <a:cubicBezTo>
                    <a:pt x="7310" y="7297"/>
                    <a:pt x="7358" y="7249"/>
                    <a:pt x="7418" y="7249"/>
                  </a:cubicBezTo>
                  <a:lnTo>
                    <a:pt x="7680" y="7225"/>
                  </a:lnTo>
                  <a:cubicBezTo>
                    <a:pt x="7751" y="7214"/>
                    <a:pt x="7811" y="7154"/>
                    <a:pt x="7811" y="7059"/>
                  </a:cubicBezTo>
                  <a:lnTo>
                    <a:pt x="7811" y="6737"/>
                  </a:lnTo>
                  <a:lnTo>
                    <a:pt x="8215" y="6642"/>
                  </a:lnTo>
                  <a:lnTo>
                    <a:pt x="8525" y="6547"/>
                  </a:lnTo>
                  <a:close/>
                  <a:moveTo>
                    <a:pt x="5948" y="1"/>
                  </a:moveTo>
                  <a:cubicBezTo>
                    <a:pt x="5933" y="1"/>
                    <a:pt x="5919" y="4"/>
                    <a:pt x="5906" y="10"/>
                  </a:cubicBezTo>
                  <a:cubicBezTo>
                    <a:pt x="5846" y="22"/>
                    <a:pt x="4691" y="308"/>
                    <a:pt x="3667" y="1260"/>
                  </a:cubicBezTo>
                  <a:lnTo>
                    <a:pt x="3584" y="1046"/>
                  </a:lnTo>
                  <a:cubicBezTo>
                    <a:pt x="3572" y="998"/>
                    <a:pt x="3548" y="975"/>
                    <a:pt x="3500" y="963"/>
                  </a:cubicBezTo>
                  <a:cubicBezTo>
                    <a:pt x="3479" y="952"/>
                    <a:pt x="3458" y="946"/>
                    <a:pt x="3437" y="946"/>
                  </a:cubicBezTo>
                  <a:cubicBezTo>
                    <a:pt x="3412" y="946"/>
                    <a:pt x="3389" y="955"/>
                    <a:pt x="3370" y="975"/>
                  </a:cubicBezTo>
                  <a:cubicBezTo>
                    <a:pt x="3346" y="987"/>
                    <a:pt x="2917" y="1225"/>
                    <a:pt x="2536" y="1701"/>
                  </a:cubicBezTo>
                  <a:cubicBezTo>
                    <a:pt x="2036" y="2308"/>
                    <a:pt x="1846" y="3023"/>
                    <a:pt x="2000" y="3761"/>
                  </a:cubicBezTo>
                  <a:cubicBezTo>
                    <a:pt x="1619" y="3892"/>
                    <a:pt x="1203" y="4058"/>
                    <a:pt x="655" y="4118"/>
                  </a:cubicBezTo>
                  <a:cubicBezTo>
                    <a:pt x="333" y="4142"/>
                    <a:pt x="167" y="4320"/>
                    <a:pt x="95" y="4463"/>
                  </a:cubicBezTo>
                  <a:cubicBezTo>
                    <a:pt x="12" y="4618"/>
                    <a:pt x="0" y="4761"/>
                    <a:pt x="0" y="4785"/>
                  </a:cubicBezTo>
                  <a:cubicBezTo>
                    <a:pt x="0" y="4808"/>
                    <a:pt x="0" y="4832"/>
                    <a:pt x="12" y="4856"/>
                  </a:cubicBezTo>
                  <a:cubicBezTo>
                    <a:pt x="310" y="5451"/>
                    <a:pt x="964" y="5951"/>
                    <a:pt x="1917" y="6332"/>
                  </a:cubicBezTo>
                  <a:cubicBezTo>
                    <a:pt x="2179" y="6428"/>
                    <a:pt x="2441" y="6523"/>
                    <a:pt x="2727" y="6594"/>
                  </a:cubicBezTo>
                  <a:lnTo>
                    <a:pt x="2727" y="6952"/>
                  </a:lnTo>
                  <a:lnTo>
                    <a:pt x="2596" y="6975"/>
                  </a:lnTo>
                  <a:cubicBezTo>
                    <a:pt x="2381" y="6999"/>
                    <a:pt x="2215" y="7178"/>
                    <a:pt x="2215" y="7404"/>
                  </a:cubicBezTo>
                  <a:cubicBezTo>
                    <a:pt x="2215" y="7642"/>
                    <a:pt x="2417" y="7833"/>
                    <a:pt x="2655" y="7833"/>
                  </a:cubicBezTo>
                  <a:lnTo>
                    <a:pt x="4417" y="7833"/>
                  </a:lnTo>
                  <a:cubicBezTo>
                    <a:pt x="4703" y="7833"/>
                    <a:pt x="4929" y="7606"/>
                    <a:pt x="4929" y="7321"/>
                  </a:cubicBezTo>
                  <a:lnTo>
                    <a:pt x="4929" y="6952"/>
                  </a:lnTo>
                  <a:lnTo>
                    <a:pt x="4989" y="6952"/>
                  </a:lnTo>
                  <a:cubicBezTo>
                    <a:pt x="5227" y="6975"/>
                    <a:pt x="5465" y="6975"/>
                    <a:pt x="5703" y="6975"/>
                  </a:cubicBezTo>
                  <a:cubicBezTo>
                    <a:pt x="5965" y="6975"/>
                    <a:pt x="6227" y="6952"/>
                    <a:pt x="6489" y="6940"/>
                  </a:cubicBezTo>
                  <a:lnTo>
                    <a:pt x="6489" y="6940"/>
                  </a:lnTo>
                  <a:lnTo>
                    <a:pt x="6358" y="6952"/>
                  </a:lnTo>
                  <a:cubicBezTo>
                    <a:pt x="6144" y="6987"/>
                    <a:pt x="5989" y="7166"/>
                    <a:pt x="5989" y="7392"/>
                  </a:cubicBezTo>
                  <a:cubicBezTo>
                    <a:pt x="5989" y="7630"/>
                    <a:pt x="6179" y="7821"/>
                    <a:pt x="6418" y="7821"/>
                  </a:cubicBezTo>
                  <a:lnTo>
                    <a:pt x="8346" y="7821"/>
                  </a:lnTo>
                  <a:cubicBezTo>
                    <a:pt x="8632" y="7821"/>
                    <a:pt x="8858" y="7594"/>
                    <a:pt x="8858" y="7309"/>
                  </a:cubicBezTo>
                  <a:lnTo>
                    <a:pt x="8858" y="6452"/>
                  </a:lnTo>
                  <a:cubicBezTo>
                    <a:pt x="9573" y="6166"/>
                    <a:pt x="10108" y="5785"/>
                    <a:pt x="10430" y="5320"/>
                  </a:cubicBezTo>
                  <a:cubicBezTo>
                    <a:pt x="10525" y="5380"/>
                    <a:pt x="10585" y="5416"/>
                    <a:pt x="10644" y="5463"/>
                  </a:cubicBezTo>
                  <a:cubicBezTo>
                    <a:pt x="10668" y="5499"/>
                    <a:pt x="10704" y="5511"/>
                    <a:pt x="10751" y="5511"/>
                  </a:cubicBezTo>
                  <a:cubicBezTo>
                    <a:pt x="10775" y="5511"/>
                    <a:pt x="10787" y="5511"/>
                    <a:pt x="10811" y="5499"/>
                  </a:cubicBezTo>
                  <a:cubicBezTo>
                    <a:pt x="10870" y="5463"/>
                    <a:pt x="10894" y="5404"/>
                    <a:pt x="10894" y="5344"/>
                  </a:cubicBezTo>
                  <a:cubicBezTo>
                    <a:pt x="10882" y="5285"/>
                    <a:pt x="10882" y="4439"/>
                    <a:pt x="10418" y="3737"/>
                  </a:cubicBezTo>
                  <a:lnTo>
                    <a:pt x="10835" y="3320"/>
                  </a:lnTo>
                  <a:cubicBezTo>
                    <a:pt x="10870" y="3296"/>
                    <a:pt x="10882" y="3249"/>
                    <a:pt x="10882" y="3201"/>
                  </a:cubicBezTo>
                  <a:cubicBezTo>
                    <a:pt x="10882" y="3153"/>
                    <a:pt x="10847" y="3118"/>
                    <a:pt x="10823" y="3082"/>
                  </a:cubicBezTo>
                  <a:cubicBezTo>
                    <a:pt x="10787" y="3058"/>
                    <a:pt x="10156" y="2558"/>
                    <a:pt x="9489" y="2308"/>
                  </a:cubicBezTo>
                  <a:lnTo>
                    <a:pt x="9823" y="2106"/>
                  </a:lnTo>
                  <a:cubicBezTo>
                    <a:pt x="9870" y="2070"/>
                    <a:pt x="9894" y="2010"/>
                    <a:pt x="9894" y="1975"/>
                  </a:cubicBezTo>
                  <a:cubicBezTo>
                    <a:pt x="9894" y="1915"/>
                    <a:pt x="9870" y="1868"/>
                    <a:pt x="9823" y="1832"/>
                  </a:cubicBezTo>
                  <a:cubicBezTo>
                    <a:pt x="9787" y="1820"/>
                    <a:pt x="9037" y="1391"/>
                    <a:pt x="7918" y="1272"/>
                  </a:cubicBezTo>
                  <a:lnTo>
                    <a:pt x="8215" y="987"/>
                  </a:lnTo>
                  <a:cubicBezTo>
                    <a:pt x="8263" y="939"/>
                    <a:pt x="8275" y="903"/>
                    <a:pt x="8263" y="844"/>
                  </a:cubicBezTo>
                  <a:cubicBezTo>
                    <a:pt x="8251" y="784"/>
                    <a:pt x="8215" y="737"/>
                    <a:pt x="8156" y="725"/>
                  </a:cubicBezTo>
                  <a:cubicBezTo>
                    <a:pt x="8123" y="708"/>
                    <a:pt x="7644" y="530"/>
                    <a:pt x="6979" y="530"/>
                  </a:cubicBezTo>
                  <a:cubicBezTo>
                    <a:pt x="6672" y="530"/>
                    <a:pt x="6326" y="568"/>
                    <a:pt x="5965" y="677"/>
                  </a:cubicBezTo>
                  <a:lnTo>
                    <a:pt x="6096" y="201"/>
                  </a:lnTo>
                  <a:cubicBezTo>
                    <a:pt x="6120" y="141"/>
                    <a:pt x="6096" y="82"/>
                    <a:pt x="6060" y="46"/>
                  </a:cubicBezTo>
                  <a:cubicBezTo>
                    <a:pt x="6026" y="20"/>
                    <a:pt x="5985" y="1"/>
                    <a:pt x="594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64" name="Google Shape;12053;p81">
              <a:extLst>
                <a:ext uri="{FF2B5EF4-FFF2-40B4-BE49-F238E27FC236}">
                  <a16:creationId xmlns:a16="http://schemas.microsoft.com/office/drawing/2014/main" id="{011495A0-E453-86ED-EB4A-49F2C98463E6}"/>
                </a:ext>
              </a:extLst>
            </p:cNvPr>
            <p:cNvSpPr/>
            <p:nvPr/>
          </p:nvSpPr>
          <p:spPr>
            <a:xfrm>
              <a:off x="6472845" y="1588626"/>
              <a:ext cx="41952" cy="38944"/>
            </a:xfrm>
            <a:custGeom>
              <a:avLst/>
              <a:gdLst/>
              <a:ahLst/>
              <a:cxnLst/>
              <a:rect l="l" t="t" r="r" b="b"/>
              <a:pathLst>
                <a:path w="1311" h="1217" extrusionOk="0">
                  <a:moveTo>
                    <a:pt x="1110" y="1"/>
                  </a:moveTo>
                  <a:cubicBezTo>
                    <a:pt x="1080" y="1"/>
                    <a:pt x="1050" y="9"/>
                    <a:pt x="1025" y="26"/>
                  </a:cubicBezTo>
                  <a:cubicBezTo>
                    <a:pt x="596" y="323"/>
                    <a:pt x="251" y="704"/>
                    <a:pt x="60" y="966"/>
                  </a:cubicBezTo>
                  <a:cubicBezTo>
                    <a:pt x="1" y="1038"/>
                    <a:pt x="13" y="1133"/>
                    <a:pt x="84" y="1192"/>
                  </a:cubicBezTo>
                  <a:cubicBezTo>
                    <a:pt x="120" y="1204"/>
                    <a:pt x="144" y="1216"/>
                    <a:pt x="179" y="1216"/>
                  </a:cubicBezTo>
                  <a:cubicBezTo>
                    <a:pt x="227" y="1216"/>
                    <a:pt x="263" y="1204"/>
                    <a:pt x="310" y="1157"/>
                  </a:cubicBezTo>
                  <a:cubicBezTo>
                    <a:pt x="501" y="907"/>
                    <a:pt x="798" y="561"/>
                    <a:pt x="1203" y="299"/>
                  </a:cubicBezTo>
                  <a:cubicBezTo>
                    <a:pt x="1275" y="240"/>
                    <a:pt x="1310" y="133"/>
                    <a:pt x="1251" y="73"/>
                  </a:cubicBezTo>
                  <a:cubicBezTo>
                    <a:pt x="1220" y="27"/>
                    <a:pt x="1165" y="1"/>
                    <a:pt x="111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65" name="Google Shape;12054;p81">
              <a:extLst>
                <a:ext uri="{FF2B5EF4-FFF2-40B4-BE49-F238E27FC236}">
                  <a16:creationId xmlns:a16="http://schemas.microsoft.com/office/drawing/2014/main" id="{5DB4142E-0E1F-1536-EFE3-10860911D4DE}"/>
                </a:ext>
              </a:extLst>
            </p:cNvPr>
            <p:cNvSpPr/>
            <p:nvPr/>
          </p:nvSpPr>
          <p:spPr>
            <a:xfrm>
              <a:off x="6528109" y="1592402"/>
              <a:ext cx="40800" cy="23360"/>
            </a:xfrm>
            <a:custGeom>
              <a:avLst/>
              <a:gdLst/>
              <a:ahLst/>
              <a:cxnLst/>
              <a:rect l="l" t="t" r="r" b="b"/>
              <a:pathLst>
                <a:path w="1275" h="730" extrusionOk="0">
                  <a:moveTo>
                    <a:pt x="1103" y="1"/>
                  </a:moveTo>
                  <a:cubicBezTo>
                    <a:pt x="1092" y="1"/>
                    <a:pt x="1082" y="1"/>
                    <a:pt x="1072" y="3"/>
                  </a:cubicBezTo>
                  <a:cubicBezTo>
                    <a:pt x="643" y="110"/>
                    <a:pt x="298" y="300"/>
                    <a:pt x="83" y="431"/>
                  </a:cubicBezTo>
                  <a:cubicBezTo>
                    <a:pt x="12" y="479"/>
                    <a:pt x="0" y="586"/>
                    <a:pt x="48" y="658"/>
                  </a:cubicBezTo>
                  <a:cubicBezTo>
                    <a:pt x="72" y="705"/>
                    <a:pt x="119" y="729"/>
                    <a:pt x="179" y="729"/>
                  </a:cubicBezTo>
                  <a:cubicBezTo>
                    <a:pt x="203" y="729"/>
                    <a:pt x="238" y="717"/>
                    <a:pt x="262" y="705"/>
                  </a:cubicBezTo>
                  <a:cubicBezTo>
                    <a:pt x="441" y="586"/>
                    <a:pt x="738" y="408"/>
                    <a:pt x="1131" y="312"/>
                  </a:cubicBezTo>
                  <a:cubicBezTo>
                    <a:pt x="1238" y="289"/>
                    <a:pt x="1274" y="193"/>
                    <a:pt x="1262" y="122"/>
                  </a:cubicBezTo>
                  <a:cubicBezTo>
                    <a:pt x="1252" y="38"/>
                    <a:pt x="1177" y="1"/>
                    <a:pt x="110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66" name="Google Shape;12055;p81">
              <a:extLst>
                <a:ext uri="{FF2B5EF4-FFF2-40B4-BE49-F238E27FC236}">
                  <a16:creationId xmlns:a16="http://schemas.microsoft.com/office/drawing/2014/main" id="{0BF4AD70-6F0D-8D07-507E-F7163FD027CC}"/>
                </a:ext>
              </a:extLst>
            </p:cNvPr>
            <p:cNvSpPr/>
            <p:nvPr/>
          </p:nvSpPr>
          <p:spPr>
            <a:xfrm>
              <a:off x="6581453" y="1614994"/>
              <a:ext cx="38496" cy="11040"/>
            </a:xfrm>
            <a:custGeom>
              <a:avLst/>
              <a:gdLst/>
              <a:ahLst/>
              <a:cxnLst/>
              <a:rect l="l" t="t" r="r" b="b"/>
              <a:pathLst>
                <a:path w="1203" h="345" extrusionOk="0">
                  <a:moveTo>
                    <a:pt x="713" y="1"/>
                  </a:moveTo>
                  <a:cubicBezTo>
                    <a:pt x="555" y="1"/>
                    <a:pt x="354" y="8"/>
                    <a:pt x="143" y="35"/>
                  </a:cubicBezTo>
                  <a:cubicBezTo>
                    <a:pt x="60" y="59"/>
                    <a:pt x="0" y="130"/>
                    <a:pt x="12" y="214"/>
                  </a:cubicBezTo>
                  <a:cubicBezTo>
                    <a:pt x="24" y="297"/>
                    <a:pt x="83" y="345"/>
                    <a:pt x="179" y="345"/>
                  </a:cubicBezTo>
                  <a:lnTo>
                    <a:pt x="191" y="345"/>
                  </a:lnTo>
                  <a:cubicBezTo>
                    <a:pt x="405" y="321"/>
                    <a:pt x="613" y="315"/>
                    <a:pt x="768" y="315"/>
                  </a:cubicBezTo>
                  <a:cubicBezTo>
                    <a:pt x="923" y="315"/>
                    <a:pt x="1024" y="321"/>
                    <a:pt x="1024" y="321"/>
                  </a:cubicBezTo>
                  <a:cubicBezTo>
                    <a:pt x="1107" y="321"/>
                    <a:pt x="1191" y="261"/>
                    <a:pt x="1203" y="178"/>
                  </a:cubicBezTo>
                  <a:cubicBezTo>
                    <a:pt x="1191" y="95"/>
                    <a:pt x="1131" y="11"/>
                    <a:pt x="1036" y="11"/>
                  </a:cubicBezTo>
                  <a:cubicBezTo>
                    <a:pt x="1029" y="11"/>
                    <a:pt x="902" y="1"/>
                    <a:pt x="71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67" name="Google Shape;12056;p81">
              <a:extLst>
                <a:ext uri="{FF2B5EF4-FFF2-40B4-BE49-F238E27FC236}">
                  <a16:creationId xmlns:a16="http://schemas.microsoft.com/office/drawing/2014/main" id="{6F7AFB7D-DF7A-1F4F-87ED-723C7629D043}"/>
                </a:ext>
              </a:extLst>
            </p:cNvPr>
            <p:cNvSpPr/>
            <p:nvPr/>
          </p:nvSpPr>
          <p:spPr>
            <a:xfrm>
              <a:off x="6634765" y="1648274"/>
              <a:ext cx="25184" cy="16992"/>
            </a:xfrm>
            <a:custGeom>
              <a:avLst/>
              <a:gdLst/>
              <a:ahLst/>
              <a:cxnLst/>
              <a:rect l="l" t="t" r="r" b="b"/>
              <a:pathLst>
                <a:path w="787" h="531" extrusionOk="0">
                  <a:moveTo>
                    <a:pt x="190" y="1"/>
                  </a:moveTo>
                  <a:cubicBezTo>
                    <a:pt x="116" y="1"/>
                    <a:pt x="54" y="44"/>
                    <a:pt x="25" y="102"/>
                  </a:cubicBezTo>
                  <a:cubicBezTo>
                    <a:pt x="1" y="186"/>
                    <a:pt x="37" y="281"/>
                    <a:pt x="120" y="305"/>
                  </a:cubicBezTo>
                  <a:cubicBezTo>
                    <a:pt x="334" y="400"/>
                    <a:pt x="501" y="507"/>
                    <a:pt x="501" y="507"/>
                  </a:cubicBezTo>
                  <a:cubicBezTo>
                    <a:pt x="537" y="519"/>
                    <a:pt x="560" y="531"/>
                    <a:pt x="596" y="531"/>
                  </a:cubicBezTo>
                  <a:cubicBezTo>
                    <a:pt x="632" y="531"/>
                    <a:pt x="691" y="507"/>
                    <a:pt x="727" y="459"/>
                  </a:cubicBezTo>
                  <a:cubicBezTo>
                    <a:pt x="787" y="388"/>
                    <a:pt x="775" y="281"/>
                    <a:pt x="703" y="233"/>
                  </a:cubicBezTo>
                  <a:cubicBezTo>
                    <a:pt x="680" y="233"/>
                    <a:pt x="525" y="102"/>
                    <a:pt x="239" y="7"/>
                  </a:cubicBezTo>
                  <a:cubicBezTo>
                    <a:pt x="222" y="3"/>
                    <a:pt x="206" y="1"/>
                    <a:pt x="19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368" name="Google Shape;12057;p81">
            <a:extLst>
              <a:ext uri="{FF2B5EF4-FFF2-40B4-BE49-F238E27FC236}">
                <a16:creationId xmlns:a16="http://schemas.microsoft.com/office/drawing/2014/main" id="{93E70E65-62D4-120D-7CAE-688D207EC4D4}"/>
              </a:ext>
            </a:extLst>
          </p:cNvPr>
          <p:cNvGrpSpPr/>
          <p:nvPr/>
        </p:nvGrpSpPr>
        <p:grpSpPr>
          <a:xfrm>
            <a:off x="15185932" y="3844528"/>
            <a:ext cx="697280" cy="668544"/>
            <a:chOff x="7444781" y="1507026"/>
            <a:chExt cx="348640" cy="334272"/>
          </a:xfrm>
          <a:solidFill>
            <a:srgbClr val="00B050"/>
          </a:solidFill>
        </p:grpSpPr>
        <p:sp>
          <p:nvSpPr>
            <p:cNvPr id="369" name="Google Shape;12058;p81">
              <a:extLst>
                <a:ext uri="{FF2B5EF4-FFF2-40B4-BE49-F238E27FC236}">
                  <a16:creationId xmlns:a16="http://schemas.microsoft.com/office/drawing/2014/main" id="{575D06F8-9E05-8C09-D4B4-F1D4AF88ABB7}"/>
                </a:ext>
              </a:extLst>
            </p:cNvPr>
            <p:cNvSpPr/>
            <p:nvPr/>
          </p:nvSpPr>
          <p:spPr>
            <a:xfrm>
              <a:off x="7575469" y="1750066"/>
              <a:ext cx="40032" cy="39424"/>
            </a:xfrm>
            <a:custGeom>
              <a:avLst/>
              <a:gdLst/>
              <a:ahLst/>
              <a:cxnLst/>
              <a:rect l="l" t="t" r="r" b="b"/>
              <a:pathLst>
                <a:path w="1251" h="1232" extrusionOk="0">
                  <a:moveTo>
                    <a:pt x="691" y="291"/>
                  </a:moveTo>
                  <a:cubicBezTo>
                    <a:pt x="727" y="291"/>
                    <a:pt x="739" y="291"/>
                    <a:pt x="774" y="315"/>
                  </a:cubicBezTo>
                  <a:cubicBezTo>
                    <a:pt x="858" y="386"/>
                    <a:pt x="870" y="565"/>
                    <a:pt x="798" y="719"/>
                  </a:cubicBezTo>
                  <a:cubicBezTo>
                    <a:pt x="751" y="803"/>
                    <a:pt x="679" y="862"/>
                    <a:pt x="608" y="886"/>
                  </a:cubicBezTo>
                  <a:cubicBezTo>
                    <a:pt x="586" y="897"/>
                    <a:pt x="565" y="903"/>
                    <a:pt x="546" y="903"/>
                  </a:cubicBezTo>
                  <a:cubicBezTo>
                    <a:pt x="522" y="903"/>
                    <a:pt x="502" y="894"/>
                    <a:pt x="489" y="874"/>
                  </a:cubicBezTo>
                  <a:cubicBezTo>
                    <a:pt x="381" y="815"/>
                    <a:pt x="370" y="636"/>
                    <a:pt x="441" y="493"/>
                  </a:cubicBezTo>
                  <a:cubicBezTo>
                    <a:pt x="489" y="398"/>
                    <a:pt x="560" y="338"/>
                    <a:pt x="631" y="315"/>
                  </a:cubicBezTo>
                  <a:cubicBezTo>
                    <a:pt x="655" y="315"/>
                    <a:pt x="667" y="291"/>
                    <a:pt x="691" y="291"/>
                  </a:cubicBezTo>
                  <a:close/>
                  <a:moveTo>
                    <a:pt x="673" y="0"/>
                  </a:moveTo>
                  <a:cubicBezTo>
                    <a:pt x="632" y="0"/>
                    <a:pt x="590" y="5"/>
                    <a:pt x="548" y="17"/>
                  </a:cubicBezTo>
                  <a:cubicBezTo>
                    <a:pt x="381" y="65"/>
                    <a:pt x="250" y="196"/>
                    <a:pt x="155" y="362"/>
                  </a:cubicBezTo>
                  <a:cubicBezTo>
                    <a:pt x="0" y="672"/>
                    <a:pt x="72" y="1029"/>
                    <a:pt x="334" y="1172"/>
                  </a:cubicBezTo>
                  <a:cubicBezTo>
                    <a:pt x="417" y="1219"/>
                    <a:pt x="489" y="1231"/>
                    <a:pt x="560" y="1231"/>
                  </a:cubicBezTo>
                  <a:cubicBezTo>
                    <a:pt x="608" y="1231"/>
                    <a:pt x="655" y="1231"/>
                    <a:pt x="715" y="1219"/>
                  </a:cubicBezTo>
                  <a:cubicBezTo>
                    <a:pt x="870" y="1172"/>
                    <a:pt x="1012" y="1041"/>
                    <a:pt x="1096" y="874"/>
                  </a:cubicBezTo>
                  <a:cubicBezTo>
                    <a:pt x="1251" y="553"/>
                    <a:pt x="1167" y="196"/>
                    <a:pt x="917" y="65"/>
                  </a:cubicBezTo>
                  <a:cubicBezTo>
                    <a:pt x="844" y="24"/>
                    <a:pt x="761" y="0"/>
                    <a:pt x="67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70" name="Google Shape;12059;p81">
              <a:extLst>
                <a:ext uri="{FF2B5EF4-FFF2-40B4-BE49-F238E27FC236}">
                  <a16:creationId xmlns:a16="http://schemas.microsoft.com/office/drawing/2014/main" id="{D3E39DAC-FEBD-843D-44EA-9445E75B12BA}"/>
                </a:ext>
              </a:extLst>
            </p:cNvPr>
            <p:cNvSpPr/>
            <p:nvPr/>
          </p:nvSpPr>
          <p:spPr>
            <a:xfrm>
              <a:off x="7623469" y="1749714"/>
              <a:ext cx="40032" cy="39776"/>
            </a:xfrm>
            <a:custGeom>
              <a:avLst/>
              <a:gdLst/>
              <a:ahLst/>
              <a:cxnLst/>
              <a:rect l="l" t="t" r="r" b="b"/>
              <a:pathLst>
                <a:path w="1251" h="1243" extrusionOk="0">
                  <a:moveTo>
                    <a:pt x="560" y="337"/>
                  </a:moveTo>
                  <a:cubicBezTo>
                    <a:pt x="584" y="337"/>
                    <a:pt x="596" y="337"/>
                    <a:pt x="620" y="349"/>
                  </a:cubicBezTo>
                  <a:cubicBezTo>
                    <a:pt x="703" y="385"/>
                    <a:pt x="775" y="445"/>
                    <a:pt x="822" y="528"/>
                  </a:cubicBezTo>
                  <a:cubicBezTo>
                    <a:pt x="882" y="671"/>
                    <a:pt x="858" y="849"/>
                    <a:pt x="763" y="897"/>
                  </a:cubicBezTo>
                  <a:cubicBezTo>
                    <a:pt x="736" y="914"/>
                    <a:pt x="704" y="926"/>
                    <a:pt x="674" y="926"/>
                  </a:cubicBezTo>
                  <a:cubicBezTo>
                    <a:pt x="664" y="926"/>
                    <a:pt x="653" y="924"/>
                    <a:pt x="644" y="921"/>
                  </a:cubicBezTo>
                  <a:cubicBezTo>
                    <a:pt x="560" y="885"/>
                    <a:pt x="489" y="826"/>
                    <a:pt x="441" y="742"/>
                  </a:cubicBezTo>
                  <a:cubicBezTo>
                    <a:pt x="370" y="588"/>
                    <a:pt x="382" y="409"/>
                    <a:pt x="489" y="349"/>
                  </a:cubicBezTo>
                  <a:cubicBezTo>
                    <a:pt x="501" y="337"/>
                    <a:pt x="536" y="337"/>
                    <a:pt x="560" y="337"/>
                  </a:cubicBezTo>
                  <a:close/>
                  <a:moveTo>
                    <a:pt x="547" y="0"/>
                  </a:moveTo>
                  <a:cubicBezTo>
                    <a:pt x="468" y="0"/>
                    <a:pt x="395" y="24"/>
                    <a:pt x="322" y="76"/>
                  </a:cubicBezTo>
                  <a:cubicBezTo>
                    <a:pt x="72" y="218"/>
                    <a:pt x="1" y="576"/>
                    <a:pt x="143" y="885"/>
                  </a:cubicBezTo>
                  <a:cubicBezTo>
                    <a:pt x="239" y="1052"/>
                    <a:pt x="370" y="1183"/>
                    <a:pt x="536" y="1230"/>
                  </a:cubicBezTo>
                  <a:cubicBezTo>
                    <a:pt x="584" y="1242"/>
                    <a:pt x="620" y="1242"/>
                    <a:pt x="679" y="1242"/>
                  </a:cubicBezTo>
                  <a:cubicBezTo>
                    <a:pt x="763" y="1242"/>
                    <a:pt x="846" y="1230"/>
                    <a:pt x="905" y="1183"/>
                  </a:cubicBezTo>
                  <a:cubicBezTo>
                    <a:pt x="1179" y="1040"/>
                    <a:pt x="1251" y="683"/>
                    <a:pt x="1084" y="373"/>
                  </a:cubicBezTo>
                  <a:cubicBezTo>
                    <a:pt x="1001" y="207"/>
                    <a:pt x="858" y="76"/>
                    <a:pt x="703" y="28"/>
                  </a:cubicBezTo>
                  <a:cubicBezTo>
                    <a:pt x="648" y="10"/>
                    <a:pt x="597" y="0"/>
                    <a:pt x="54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71" name="Google Shape;12060;p81">
              <a:extLst>
                <a:ext uri="{FF2B5EF4-FFF2-40B4-BE49-F238E27FC236}">
                  <a16:creationId xmlns:a16="http://schemas.microsoft.com/office/drawing/2014/main" id="{4A185462-65A7-A65B-C1FE-5EC32C209C5C}"/>
                </a:ext>
              </a:extLst>
            </p:cNvPr>
            <p:cNvSpPr/>
            <p:nvPr/>
          </p:nvSpPr>
          <p:spPr>
            <a:xfrm>
              <a:off x="7537741" y="1640498"/>
              <a:ext cx="43456" cy="48032"/>
            </a:xfrm>
            <a:custGeom>
              <a:avLst/>
              <a:gdLst/>
              <a:ahLst/>
              <a:cxnLst/>
              <a:rect l="l" t="t" r="r" b="b"/>
              <a:pathLst>
                <a:path w="1358" h="1501" extrusionOk="0">
                  <a:moveTo>
                    <a:pt x="667" y="0"/>
                  </a:moveTo>
                  <a:cubicBezTo>
                    <a:pt x="298" y="0"/>
                    <a:pt x="1" y="298"/>
                    <a:pt x="1" y="667"/>
                  </a:cubicBezTo>
                  <a:lnTo>
                    <a:pt x="1" y="833"/>
                  </a:lnTo>
                  <a:cubicBezTo>
                    <a:pt x="1" y="1203"/>
                    <a:pt x="298" y="1500"/>
                    <a:pt x="667" y="1500"/>
                  </a:cubicBezTo>
                  <a:cubicBezTo>
                    <a:pt x="1037" y="1500"/>
                    <a:pt x="1334" y="1203"/>
                    <a:pt x="1334" y="833"/>
                  </a:cubicBezTo>
                  <a:lnTo>
                    <a:pt x="1334" y="691"/>
                  </a:lnTo>
                  <a:cubicBezTo>
                    <a:pt x="1358" y="595"/>
                    <a:pt x="1275" y="524"/>
                    <a:pt x="1191" y="524"/>
                  </a:cubicBezTo>
                  <a:cubicBezTo>
                    <a:pt x="1096" y="524"/>
                    <a:pt x="1025" y="595"/>
                    <a:pt x="1025" y="691"/>
                  </a:cubicBezTo>
                  <a:lnTo>
                    <a:pt x="1025" y="845"/>
                  </a:lnTo>
                  <a:cubicBezTo>
                    <a:pt x="1025" y="1048"/>
                    <a:pt x="858" y="1203"/>
                    <a:pt x="667" y="1203"/>
                  </a:cubicBezTo>
                  <a:cubicBezTo>
                    <a:pt x="477" y="1203"/>
                    <a:pt x="310" y="1036"/>
                    <a:pt x="310" y="845"/>
                  </a:cubicBezTo>
                  <a:lnTo>
                    <a:pt x="310" y="691"/>
                  </a:lnTo>
                  <a:cubicBezTo>
                    <a:pt x="310" y="488"/>
                    <a:pt x="477" y="333"/>
                    <a:pt x="667" y="333"/>
                  </a:cubicBezTo>
                  <a:cubicBezTo>
                    <a:pt x="763" y="333"/>
                    <a:pt x="834" y="250"/>
                    <a:pt x="834" y="167"/>
                  </a:cubicBezTo>
                  <a:cubicBezTo>
                    <a:pt x="834" y="71"/>
                    <a:pt x="763" y="0"/>
                    <a:pt x="6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72" name="Google Shape;12061;p81">
              <a:extLst>
                <a:ext uri="{FF2B5EF4-FFF2-40B4-BE49-F238E27FC236}">
                  <a16:creationId xmlns:a16="http://schemas.microsoft.com/office/drawing/2014/main" id="{59ED85EE-9D6C-DD2C-1DB5-E57A2C76FDAB}"/>
                </a:ext>
              </a:extLst>
            </p:cNvPr>
            <p:cNvSpPr/>
            <p:nvPr/>
          </p:nvSpPr>
          <p:spPr>
            <a:xfrm>
              <a:off x="7657389" y="1640498"/>
              <a:ext cx="43072" cy="48032"/>
            </a:xfrm>
            <a:custGeom>
              <a:avLst/>
              <a:gdLst/>
              <a:ahLst/>
              <a:cxnLst/>
              <a:rect l="l" t="t" r="r" b="b"/>
              <a:pathLst>
                <a:path w="1346" h="1501" extrusionOk="0">
                  <a:moveTo>
                    <a:pt x="667" y="0"/>
                  </a:moveTo>
                  <a:cubicBezTo>
                    <a:pt x="298" y="0"/>
                    <a:pt x="0" y="298"/>
                    <a:pt x="0" y="667"/>
                  </a:cubicBezTo>
                  <a:lnTo>
                    <a:pt x="0" y="833"/>
                  </a:lnTo>
                  <a:cubicBezTo>
                    <a:pt x="0" y="1203"/>
                    <a:pt x="298" y="1500"/>
                    <a:pt x="667" y="1500"/>
                  </a:cubicBezTo>
                  <a:cubicBezTo>
                    <a:pt x="1036" y="1500"/>
                    <a:pt x="1334" y="1203"/>
                    <a:pt x="1334" y="833"/>
                  </a:cubicBezTo>
                  <a:lnTo>
                    <a:pt x="1334" y="691"/>
                  </a:lnTo>
                  <a:cubicBezTo>
                    <a:pt x="1346" y="595"/>
                    <a:pt x="1274" y="524"/>
                    <a:pt x="1191" y="524"/>
                  </a:cubicBezTo>
                  <a:cubicBezTo>
                    <a:pt x="1096" y="524"/>
                    <a:pt x="1024" y="595"/>
                    <a:pt x="1024" y="691"/>
                  </a:cubicBezTo>
                  <a:lnTo>
                    <a:pt x="1024" y="845"/>
                  </a:lnTo>
                  <a:cubicBezTo>
                    <a:pt x="1024" y="1048"/>
                    <a:pt x="858" y="1203"/>
                    <a:pt x="667" y="1203"/>
                  </a:cubicBezTo>
                  <a:cubicBezTo>
                    <a:pt x="465" y="1203"/>
                    <a:pt x="310" y="1036"/>
                    <a:pt x="310" y="845"/>
                  </a:cubicBezTo>
                  <a:lnTo>
                    <a:pt x="310" y="691"/>
                  </a:lnTo>
                  <a:cubicBezTo>
                    <a:pt x="310" y="488"/>
                    <a:pt x="465" y="333"/>
                    <a:pt x="667" y="333"/>
                  </a:cubicBezTo>
                  <a:cubicBezTo>
                    <a:pt x="750" y="333"/>
                    <a:pt x="822" y="250"/>
                    <a:pt x="822" y="167"/>
                  </a:cubicBezTo>
                  <a:cubicBezTo>
                    <a:pt x="822" y="71"/>
                    <a:pt x="750" y="0"/>
                    <a:pt x="6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73" name="Google Shape;12062;p81">
              <a:extLst>
                <a:ext uri="{FF2B5EF4-FFF2-40B4-BE49-F238E27FC236}">
                  <a16:creationId xmlns:a16="http://schemas.microsoft.com/office/drawing/2014/main" id="{66EA2079-C3A4-1552-4DA1-00AEEFC29396}"/>
                </a:ext>
              </a:extLst>
            </p:cNvPr>
            <p:cNvSpPr/>
            <p:nvPr/>
          </p:nvSpPr>
          <p:spPr>
            <a:xfrm>
              <a:off x="7444781" y="1507026"/>
              <a:ext cx="348640" cy="334272"/>
            </a:xfrm>
            <a:custGeom>
              <a:avLst/>
              <a:gdLst/>
              <a:ahLst/>
              <a:cxnLst/>
              <a:rect l="l" t="t" r="r" b="b"/>
              <a:pathLst>
                <a:path w="10895" h="10446" extrusionOk="0">
                  <a:moveTo>
                    <a:pt x="1203" y="349"/>
                  </a:moveTo>
                  <a:lnTo>
                    <a:pt x="1203" y="349"/>
                  </a:lnTo>
                  <a:cubicBezTo>
                    <a:pt x="1596" y="432"/>
                    <a:pt x="2001" y="575"/>
                    <a:pt x="2382" y="778"/>
                  </a:cubicBezTo>
                  <a:cubicBezTo>
                    <a:pt x="2894" y="1052"/>
                    <a:pt x="3263" y="1385"/>
                    <a:pt x="3501" y="1611"/>
                  </a:cubicBezTo>
                  <a:cubicBezTo>
                    <a:pt x="3263" y="1778"/>
                    <a:pt x="3037" y="1968"/>
                    <a:pt x="2810" y="2183"/>
                  </a:cubicBezTo>
                  <a:cubicBezTo>
                    <a:pt x="2549" y="1564"/>
                    <a:pt x="2179" y="1063"/>
                    <a:pt x="1703" y="671"/>
                  </a:cubicBezTo>
                  <a:cubicBezTo>
                    <a:pt x="1536" y="540"/>
                    <a:pt x="1370" y="432"/>
                    <a:pt x="1203" y="349"/>
                  </a:cubicBezTo>
                  <a:close/>
                  <a:moveTo>
                    <a:pt x="9740" y="361"/>
                  </a:moveTo>
                  <a:lnTo>
                    <a:pt x="9740" y="361"/>
                  </a:lnTo>
                  <a:cubicBezTo>
                    <a:pt x="9407" y="540"/>
                    <a:pt x="9061" y="790"/>
                    <a:pt x="8740" y="1194"/>
                  </a:cubicBezTo>
                  <a:cubicBezTo>
                    <a:pt x="8680" y="1266"/>
                    <a:pt x="8692" y="1361"/>
                    <a:pt x="8752" y="1421"/>
                  </a:cubicBezTo>
                  <a:cubicBezTo>
                    <a:pt x="8775" y="1444"/>
                    <a:pt x="8811" y="1444"/>
                    <a:pt x="8859" y="1444"/>
                  </a:cubicBezTo>
                  <a:cubicBezTo>
                    <a:pt x="8895" y="1444"/>
                    <a:pt x="8942" y="1433"/>
                    <a:pt x="8978" y="1385"/>
                  </a:cubicBezTo>
                  <a:cubicBezTo>
                    <a:pt x="9454" y="825"/>
                    <a:pt x="9966" y="552"/>
                    <a:pt x="10371" y="432"/>
                  </a:cubicBezTo>
                  <a:lnTo>
                    <a:pt x="10371" y="432"/>
                  </a:lnTo>
                  <a:cubicBezTo>
                    <a:pt x="10252" y="647"/>
                    <a:pt x="10169" y="956"/>
                    <a:pt x="10216" y="1373"/>
                  </a:cubicBezTo>
                  <a:cubicBezTo>
                    <a:pt x="10276" y="1945"/>
                    <a:pt x="10228" y="2361"/>
                    <a:pt x="10073" y="2718"/>
                  </a:cubicBezTo>
                  <a:cubicBezTo>
                    <a:pt x="9918" y="3076"/>
                    <a:pt x="9645" y="3385"/>
                    <a:pt x="9228" y="3683"/>
                  </a:cubicBezTo>
                  <a:cubicBezTo>
                    <a:pt x="9037" y="3326"/>
                    <a:pt x="8799" y="2980"/>
                    <a:pt x="8549" y="2671"/>
                  </a:cubicBezTo>
                  <a:cubicBezTo>
                    <a:pt x="8478" y="2599"/>
                    <a:pt x="8406" y="2504"/>
                    <a:pt x="8347" y="2433"/>
                  </a:cubicBezTo>
                  <a:cubicBezTo>
                    <a:pt x="8406" y="2278"/>
                    <a:pt x="8466" y="2147"/>
                    <a:pt x="8549" y="2016"/>
                  </a:cubicBezTo>
                  <a:cubicBezTo>
                    <a:pt x="8585" y="1933"/>
                    <a:pt x="8561" y="1837"/>
                    <a:pt x="8478" y="1802"/>
                  </a:cubicBezTo>
                  <a:cubicBezTo>
                    <a:pt x="8456" y="1791"/>
                    <a:pt x="8430" y="1785"/>
                    <a:pt x="8405" y="1785"/>
                  </a:cubicBezTo>
                  <a:cubicBezTo>
                    <a:pt x="8348" y="1785"/>
                    <a:pt x="8292" y="1812"/>
                    <a:pt x="8275" y="1861"/>
                  </a:cubicBezTo>
                  <a:cubicBezTo>
                    <a:pt x="8216" y="1968"/>
                    <a:pt x="8168" y="2076"/>
                    <a:pt x="8121" y="2183"/>
                  </a:cubicBezTo>
                  <a:cubicBezTo>
                    <a:pt x="7906" y="1956"/>
                    <a:pt x="7680" y="1778"/>
                    <a:pt x="7442" y="1611"/>
                  </a:cubicBezTo>
                  <a:cubicBezTo>
                    <a:pt x="7668" y="1385"/>
                    <a:pt x="8049" y="1040"/>
                    <a:pt x="8561" y="778"/>
                  </a:cubicBezTo>
                  <a:cubicBezTo>
                    <a:pt x="8942" y="575"/>
                    <a:pt x="9347" y="421"/>
                    <a:pt x="9740" y="361"/>
                  </a:cubicBezTo>
                  <a:close/>
                  <a:moveTo>
                    <a:pt x="560" y="456"/>
                  </a:moveTo>
                  <a:lnTo>
                    <a:pt x="560" y="456"/>
                  </a:lnTo>
                  <a:cubicBezTo>
                    <a:pt x="1132" y="635"/>
                    <a:pt x="2037" y="1135"/>
                    <a:pt x="2572" y="2445"/>
                  </a:cubicBezTo>
                  <a:cubicBezTo>
                    <a:pt x="2501" y="2516"/>
                    <a:pt x="2441" y="2599"/>
                    <a:pt x="2382" y="2683"/>
                  </a:cubicBezTo>
                  <a:cubicBezTo>
                    <a:pt x="2132" y="2992"/>
                    <a:pt x="1894" y="3338"/>
                    <a:pt x="1703" y="3695"/>
                  </a:cubicBezTo>
                  <a:cubicBezTo>
                    <a:pt x="1263" y="3385"/>
                    <a:pt x="1001" y="3088"/>
                    <a:pt x="834" y="2718"/>
                  </a:cubicBezTo>
                  <a:cubicBezTo>
                    <a:pt x="691" y="2361"/>
                    <a:pt x="644" y="1921"/>
                    <a:pt x="703" y="1373"/>
                  </a:cubicBezTo>
                  <a:cubicBezTo>
                    <a:pt x="739" y="956"/>
                    <a:pt x="667" y="659"/>
                    <a:pt x="560" y="456"/>
                  </a:cubicBezTo>
                  <a:close/>
                  <a:moveTo>
                    <a:pt x="882" y="6207"/>
                  </a:moveTo>
                  <a:lnTo>
                    <a:pt x="882" y="6207"/>
                  </a:lnTo>
                  <a:cubicBezTo>
                    <a:pt x="1239" y="6612"/>
                    <a:pt x="1727" y="6945"/>
                    <a:pt x="2298" y="7195"/>
                  </a:cubicBezTo>
                  <a:cubicBezTo>
                    <a:pt x="2727" y="7386"/>
                    <a:pt x="3096" y="7481"/>
                    <a:pt x="3263" y="7517"/>
                  </a:cubicBezTo>
                  <a:cubicBezTo>
                    <a:pt x="3144" y="7802"/>
                    <a:pt x="3072" y="8112"/>
                    <a:pt x="3072" y="8457"/>
                  </a:cubicBezTo>
                  <a:lnTo>
                    <a:pt x="3072" y="8469"/>
                  </a:lnTo>
                  <a:cubicBezTo>
                    <a:pt x="2120" y="8255"/>
                    <a:pt x="1441" y="7695"/>
                    <a:pt x="1084" y="6909"/>
                  </a:cubicBezTo>
                  <a:cubicBezTo>
                    <a:pt x="989" y="6659"/>
                    <a:pt x="905" y="6421"/>
                    <a:pt x="882" y="6207"/>
                  </a:cubicBezTo>
                  <a:close/>
                  <a:moveTo>
                    <a:pt x="5466" y="1302"/>
                  </a:moveTo>
                  <a:cubicBezTo>
                    <a:pt x="6442" y="1302"/>
                    <a:pt x="7454" y="1861"/>
                    <a:pt x="8311" y="2909"/>
                  </a:cubicBezTo>
                  <a:cubicBezTo>
                    <a:pt x="9061" y="3814"/>
                    <a:pt x="9585" y="5016"/>
                    <a:pt x="9692" y="6100"/>
                  </a:cubicBezTo>
                  <a:cubicBezTo>
                    <a:pt x="9287" y="6505"/>
                    <a:pt x="8811" y="6755"/>
                    <a:pt x="8442" y="6945"/>
                  </a:cubicBezTo>
                  <a:cubicBezTo>
                    <a:pt x="8359" y="6969"/>
                    <a:pt x="8323" y="7076"/>
                    <a:pt x="8347" y="7148"/>
                  </a:cubicBezTo>
                  <a:cubicBezTo>
                    <a:pt x="8376" y="7206"/>
                    <a:pt x="8454" y="7249"/>
                    <a:pt x="8520" y="7249"/>
                  </a:cubicBezTo>
                  <a:cubicBezTo>
                    <a:pt x="8535" y="7249"/>
                    <a:pt x="8549" y="7247"/>
                    <a:pt x="8561" y="7243"/>
                  </a:cubicBezTo>
                  <a:cubicBezTo>
                    <a:pt x="9240" y="6945"/>
                    <a:pt x="9704" y="6564"/>
                    <a:pt x="10014" y="6243"/>
                  </a:cubicBezTo>
                  <a:lnTo>
                    <a:pt x="10014" y="6243"/>
                  </a:lnTo>
                  <a:cubicBezTo>
                    <a:pt x="9990" y="6433"/>
                    <a:pt x="9930" y="6671"/>
                    <a:pt x="9811" y="6921"/>
                  </a:cubicBezTo>
                  <a:cubicBezTo>
                    <a:pt x="9466" y="7719"/>
                    <a:pt x="8775" y="8267"/>
                    <a:pt x="7811" y="8517"/>
                  </a:cubicBezTo>
                  <a:lnTo>
                    <a:pt x="7811" y="8505"/>
                  </a:lnTo>
                  <a:cubicBezTo>
                    <a:pt x="7811" y="8172"/>
                    <a:pt x="7752" y="7850"/>
                    <a:pt x="7621" y="7564"/>
                  </a:cubicBezTo>
                  <a:cubicBezTo>
                    <a:pt x="7692" y="7552"/>
                    <a:pt x="7787" y="7517"/>
                    <a:pt x="7906" y="7493"/>
                  </a:cubicBezTo>
                  <a:cubicBezTo>
                    <a:pt x="7990" y="7457"/>
                    <a:pt x="8037" y="7374"/>
                    <a:pt x="8013" y="7290"/>
                  </a:cubicBezTo>
                  <a:cubicBezTo>
                    <a:pt x="7986" y="7226"/>
                    <a:pt x="7930" y="7183"/>
                    <a:pt x="7868" y="7183"/>
                  </a:cubicBezTo>
                  <a:cubicBezTo>
                    <a:pt x="7849" y="7183"/>
                    <a:pt x="7830" y="7187"/>
                    <a:pt x="7811" y="7195"/>
                  </a:cubicBezTo>
                  <a:cubicBezTo>
                    <a:pt x="7632" y="7255"/>
                    <a:pt x="7502" y="7267"/>
                    <a:pt x="7478" y="7279"/>
                  </a:cubicBezTo>
                  <a:cubicBezTo>
                    <a:pt x="7371" y="7136"/>
                    <a:pt x="7263" y="6981"/>
                    <a:pt x="7132" y="6862"/>
                  </a:cubicBezTo>
                  <a:cubicBezTo>
                    <a:pt x="6704" y="6445"/>
                    <a:pt x="6108" y="6231"/>
                    <a:pt x="5466" y="6231"/>
                  </a:cubicBezTo>
                  <a:cubicBezTo>
                    <a:pt x="4584" y="6231"/>
                    <a:pt x="3858" y="6648"/>
                    <a:pt x="3441" y="7279"/>
                  </a:cubicBezTo>
                  <a:cubicBezTo>
                    <a:pt x="3334" y="7267"/>
                    <a:pt x="2072" y="7005"/>
                    <a:pt x="1227" y="6136"/>
                  </a:cubicBezTo>
                  <a:cubicBezTo>
                    <a:pt x="1346" y="5052"/>
                    <a:pt x="1858" y="3850"/>
                    <a:pt x="2620" y="2909"/>
                  </a:cubicBezTo>
                  <a:cubicBezTo>
                    <a:pt x="3465" y="1861"/>
                    <a:pt x="4477" y="1302"/>
                    <a:pt x="5466" y="1302"/>
                  </a:cubicBezTo>
                  <a:close/>
                  <a:moveTo>
                    <a:pt x="5466" y="6493"/>
                  </a:moveTo>
                  <a:cubicBezTo>
                    <a:pt x="6644" y="6493"/>
                    <a:pt x="7513" y="7338"/>
                    <a:pt x="7513" y="8469"/>
                  </a:cubicBezTo>
                  <a:cubicBezTo>
                    <a:pt x="7513" y="8707"/>
                    <a:pt x="7454" y="8874"/>
                    <a:pt x="7323" y="8993"/>
                  </a:cubicBezTo>
                  <a:cubicBezTo>
                    <a:pt x="7144" y="9164"/>
                    <a:pt x="6837" y="9212"/>
                    <a:pt x="6517" y="9212"/>
                  </a:cubicBezTo>
                  <a:cubicBezTo>
                    <a:pt x="6304" y="9212"/>
                    <a:pt x="6085" y="9191"/>
                    <a:pt x="5894" y="9172"/>
                  </a:cubicBezTo>
                  <a:cubicBezTo>
                    <a:pt x="5727" y="9160"/>
                    <a:pt x="5585" y="9148"/>
                    <a:pt x="5466" y="9148"/>
                  </a:cubicBezTo>
                  <a:cubicBezTo>
                    <a:pt x="5346" y="9148"/>
                    <a:pt x="5192" y="9160"/>
                    <a:pt x="5049" y="9172"/>
                  </a:cubicBezTo>
                  <a:cubicBezTo>
                    <a:pt x="4869" y="9190"/>
                    <a:pt x="4663" y="9208"/>
                    <a:pt x="4461" y="9208"/>
                  </a:cubicBezTo>
                  <a:cubicBezTo>
                    <a:pt x="4127" y="9208"/>
                    <a:pt x="3801" y="9159"/>
                    <a:pt x="3608" y="8981"/>
                  </a:cubicBezTo>
                  <a:cubicBezTo>
                    <a:pt x="3465" y="8874"/>
                    <a:pt x="3406" y="8707"/>
                    <a:pt x="3406" y="8469"/>
                  </a:cubicBezTo>
                  <a:cubicBezTo>
                    <a:pt x="3406" y="7921"/>
                    <a:pt x="3620" y="7421"/>
                    <a:pt x="4001" y="7040"/>
                  </a:cubicBezTo>
                  <a:cubicBezTo>
                    <a:pt x="4382" y="6683"/>
                    <a:pt x="4894" y="6493"/>
                    <a:pt x="5466" y="6493"/>
                  </a:cubicBezTo>
                  <a:close/>
                  <a:moveTo>
                    <a:pt x="1941" y="8338"/>
                  </a:moveTo>
                  <a:lnTo>
                    <a:pt x="1941" y="8338"/>
                  </a:lnTo>
                  <a:cubicBezTo>
                    <a:pt x="2263" y="8541"/>
                    <a:pt x="2668" y="8731"/>
                    <a:pt x="3156" y="8826"/>
                  </a:cubicBezTo>
                  <a:cubicBezTo>
                    <a:pt x="3203" y="8993"/>
                    <a:pt x="3287" y="9124"/>
                    <a:pt x="3394" y="9231"/>
                  </a:cubicBezTo>
                  <a:cubicBezTo>
                    <a:pt x="3662" y="9475"/>
                    <a:pt x="4075" y="9532"/>
                    <a:pt x="4480" y="9532"/>
                  </a:cubicBezTo>
                  <a:cubicBezTo>
                    <a:pt x="4687" y="9532"/>
                    <a:pt x="4891" y="9517"/>
                    <a:pt x="5073" y="9505"/>
                  </a:cubicBezTo>
                  <a:cubicBezTo>
                    <a:pt x="5227" y="9481"/>
                    <a:pt x="5358" y="9469"/>
                    <a:pt x="5466" y="9469"/>
                  </a:cubicBezTo>
                  <a:cubicBezTo>
                    <a:pt x="5573" y="9469"/>
                    <a:pt x="5716" y="9481"/>
                    <a:pt x="5870" y="9505"/>
                  </a:cubicBezTo>
                  <a:cubicBezTo>
                    <a:pt x="6061" y="9517"/>
                    <a:pt x="6275" y="9529"/>
                    <a:pt x="6489" y="9529"/>
                  </a:cubicBezTo>
                  <a:cubicBezTo>
                    <a:pt x="6894" y="9529"/>
                    <a:pt x="7275" y="9469"/>
                    <a:pt x="7537" y="9231"/>
                  </a:cubicBezTo>
                  <a:cubicBezTo>
                    <a:pt x="7656" y="9124"/>
                    <a:pt x="7728" y="8993"/>
                    <a:pt x="7763" y="8826"/>
                  </a:cubicBezTo>
                  <a:cubicBezTo>
                    <a:pt x="8264" y="8731"/>
                    <a:pt x="8656" y="8553"/>
                    <a:pt x="8990" y="8338"/>
                  </a:cubicBezTo>
                  <a:lnTo>
                    <a:pt x="8990" y="8338"/>
                  </a:lnTo>
                  <a:cubicBezTo>
                    <a:pt x="8752" y="8767"/>
                    <a:pt x="8371" y="9160"/>
                    <a:pt x="7871" y="9469"/>
                  </a:cubicBezTo>
                  <a:cubicBezTo>
                    <a:pt x="7180" y="9898"/>
                    <a:pt x="6323" y="10136"/>
                    <a:pt x="5466" y="10136"/>
                  </a:cubicBezTo>
                  <a:cubicBezTo>
                    <a:pt x="4596" y="10136"/>
                    <a:pt x="3739" y="9898"/>
                    <a:pt x="3049" y="9469"/>
                  </a:cubicBezTo>
                  <a:cubicBezTo>
                    <a:pt x="2560" y="9160"/>
                    <a:pt x="2179" y="8767"/>
                    <a:pt x="1941" y="8338"/>
                  </a:cubicBezTo>
                  <a:close/>
                  <a:moveTo>
                    <a:pt x="602" y="1"/>
                  </a:moveTo>
                  <a:cubicBezTo>
                    <a:pt x="450" y="1"/>
                    <a:pt x="297" y="10"/>
                    <a:pt x="143" y="28"/>
                  </a:cubicBezTo>
                  <a:cubicBezTo>
                    <a:pt x="84" y="51"/>
                    <a:pt x="24" y="87"/>
                    <a:pt x="12" y="147"/>
                  </a:cubicBezTo>
                  <a:cubicBezTo>
                    <a:pt x="1" y="218"/>
                    <a:pt x="24" y="290"/>
                    <a:pt x="72" y="313"/>
                  </a:cubicBezTo>
                  <a:cubicBezTo>
                    <a:pt x="84" y="325"/>
                    <a:pt x="441" y="599"/>
                    <a:pt x="370" y="1337"/>
                  </a:cubicBezTo>
                  <a:cubicBezTo>
                    <a:pt x="310" y="1956"/>
                    <a:pt x="358" y="2433"/>
                    <a:pt x="536" y="2849"/>
                  </a:cubicBezTo>
                  <a:cubicBezTo>
                    <a:pt x="715" y="3278"/>
                    <a:pt x="1036" y="3635"/>
                    <a:pt x="1536" y="3981"/>
                  </a:cubicBezTo>
                  <a:cubicBezTo>
                    <a:pt x="1239" y="4576"/>
                    <a:pt x="1025" y="5195"/>
                    <a:pt x="941" y="5790"/>
                  </a:cubicBezTo>
                  <a:cubicBezTo>
                    <a:pt x="894" y="5731"/>
                    <a:pt x="858" y="5695"/>
                    <a:pt x="834" y="5635"/>
                  </a:cubicBezTo>
                  <a:cubicBezTo>
                    <a:pt x="803" y="5584"/>
                    <a:pt x="745" y="5550"/>
                    <a:pt x="683" y="5550"/>
                  </a:cubicBezTo>
                  <a:cubicBezTo>
                    <a:pt x="674" y="5550"/>
                    <a:pt x="665" y="5551"/>
                    <a:pt x="655" y="5552"/>
                  </a:cubicBezTo>
                  <a:cubicBezTo>
                    <a:pt x="596" y="5576"/>
                    <a:pt x="536" y="5635"/>
                    <a:pt x="536" y="5707"/>
                  </a:cubicBezTo>
                  <a:cubicBezTo>
                    <a:pt x="536" y="5731"/>
                    <a:pt x="489" y="6350"/>
                    <a:pt x="798" y="7040"/>
                  </a:cubicBezTo>
                  <a:cubicBezTo>
                    <a:pt x="917" y="7326"/>
                    <a:pt x="1120" y="7636"/>
                    <a:pt x="1394" y="7921"/>
                  </a:cubicBezTo>
                  <a:cubicBezTo>
                    <a:pt x="1608" y="8636"/>
                    <a:pt x="2132" y="9279"/>
                    <a:pt x="2870" y="9731"/>
                  </a:cubicBezTo>
                  <a:cubicBezTo>
                    <a:pt x="3620" y="10196"/>
                    <a:pt x="4537" y="10446"/>
                    <a:pt x="5466" y="10446"/>
                  </a:cubicBezTo>
                  <a:cubicBezTo>
                    <a:pt x="6382" y="10446"/>
                    <a:pt x="7311" y="10196"/>
                    <a:pt x="8049" y="9731"/>
                  </a:cubicBezTo>
                  <a:cubicBezTo>
                    <a:pt x="8799" y="9279"/>
                    <a:pt x="9311" y="8624"/>
                    <a:pt x="9526" y="7921"/>
                  </a:cubicBezTo>
                  <a:cubicBezTo>
                    <a:pt x="9811" y="7624"/>
                    <a:pt x="10002" y="7314"/>
                    <a:pt x="10121" y="7040"/>
                  </a:cubicBezTo>
                  <a:cubicBezTo>
                    <a:pt x="10419" y="6350"/>
                    <a:pt x="10383" y="5731"/>
                    <a:pt x="10383" y="5707"/>
                  </a:cubicBezTo>
                  <a:cubicBezTo>
                    <a:pt x="10383" y="5635"/>
                    <a:pt x="10323" y="5588"/>
                    <a:pt x="10264" y="5552"/>
                  </a:cubicBezTo>
                  <a:cubicBezTo>
                    <a:pt x="10256" y="5551"/>
                    <a:pt x="10248" y="5550"/>
                    <a:pt x="10240" y="5550"/>
                  </a:cubicBezTo>
                  <a:cubicBezTo>
                    <a:pt x="10186" y="5550"/>
                    <a:pt x="10127" y="5584"/>
                    <a:pt x="10085" y="5635"/>
                  </a:cubicBezTo>
                  <a:cubicBezTo>
                    <a:pt x="10061" y="5683"/>
                    <a:pt x="10014" y="5731"/>
                    <a:pt x="9990" y="5790"/>
                  </a:cubicBezTo>
                  <a:cubicBezTo>
                    <a:pt x="9883" y="5183"/>
                    <a:pt x="9668" y="4576"/>
                    <a:pt x="9395" y="3981"/>
                  </a:cubicBezTo>
                  <a:cubicBezTo>
                    <a:pt x="9883" y="3647"/>
                    <a:pt x="10204" y="3278"/>
                    <a:pt x="10383" y="2849"/>
                  </a:cubicBezTo>
                  <a:cubicBezTo>
                    <a:pt x="10561" y="2433"/>
                    <a:pt x="10609" y="1956"/>
                    <a:pt x="10550" y="1337"/>
                  </a:cubicBezTo>
                  <a:cubicBezTo>
                    <a:pt x="10478" y="611"/>
                    <a:pt x="10835" y="325"/>
                    <a:pt x="10835" y="313"/>
                  </a:cubicBezTo>
                  <a:cubicBezTo>
                    <a:pt x="10883" y="278"/>
                    <a:pt x="10895" y="218"/>
                    <a:pt x="10883" y="159"/>
                  </a:cubicBezTo>
                  <a:cubicBezTo>
                    <a:pt x="10871" y="99"/>
                    <a:pt x="10811" y="51"/>
                    <a:pt x="10740" y="40"/>
                  </a:cubicBezTo>
                  <a:cubicBezTo>
                    <a:pt x="10583" y="18"/>
                    <a:pt x="10426" y="8"/>
                    <a:pt x="10269" y="8"/>
                  </a:cubicBezTo>
                  <a:cubicBezTo>
                    <a:pt x="9633" y="8"/>
                    <a:pt x="9004" y="181"/>
                    <a:pt x="8383" y="516"/>
                  </a:cubicBezTo>
                  <a:cubicBezTo>
                    <a:pt x="7811" y="825"/>
                    <a:pt x="7382" y="1206"/>
                    <a:pt x="7144" y="1444"/>
                  </a:cubicBezTo>
                  <a:cubicBezTo>
                    <a:pt x="6597" y="1123"/>
                    <a:pt x="6025" y="956"/>
                    <a:pt x="5442" y="956"/>
                  </a:cubicBezTo>
                  <a:cubicBezTo>
                    <a:pt x="4882" y="956"/>
                    <a:pt x="4299" y="1123"/>
                    <a:pt x="3751" y="1444"/>
                  </a:cubicBezTo>
                  <a:cubicBezTo>
                    <a:pt x="3513" y="1206"/>
                    <a:pt x="3096" y="825"/>
                    <a:pt x="2513" y="504"/>
                  </a:cubicBezTo>
                  <a:cubicBezTo>
                    <a:pt x="1886" y="166"/>
                    <a:pt x="1251" y="1"/>
                    <a:pt x="60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374" name="Google Shape;12063;p81">
            <a:extLst>
              <a:ext uri="{FF2B5EF4-FFF2-40B4-BE49-F238E27FC236}">
                <a16:creationId xmlns:a16="http://schemas.microsoft.com/office/drawing/2014/main" id="{98DFF7A0-3982-3783-FE83-260A76DDBCFB}"/>
              </a:ext>
            </a:extLst>
          </p:cNvPr>
          <p:cNvGrpSpPr/>
          <p:nvPr/>
        </p:nvGrpSpPr>
        <p:grpSpPr>
          <a:xfrm>
            <a:off x="16287052" y="3843952"/>
            <a:ext cx="695744" cy="669888"/>
            <a:chOff x="7995341" y="1506738"/>
            <a:chExt cx="347872" cy="334944"/>
          </a:xfrm>
          <a:solidFill>
            <a:srgbClr val="00B050"/>
          </a:solidFill>
        </p:grpSpPr>
        <p:sp>
          <p:nvSpPr>
            <p:cNvPr id="375" name="Google Shape;12064;p81">
              <a:extLst>
                <a:ext uri="{FF2B5EF4-FFF2-40B4-BE49-F238E27FC236}">
                  <a16:creationId xmlns:a16="http://schemas.microsoft.com/office/drawing/2014/main" id="{E5E69258-8ABA-26BB-C57E-01E9940C1E1E}"/>
                </a:ext>
              </a:extLst>
            </p:cNvPr>
            <p:cNvSpPr/>
            <p:nvPr/>
          </p:nvSpPr>
          <p:spPr>
            <a:xfrm>
              <a:off x="8129837" y="1722674"/>
              <a:ext cx="33536" cy="35936"/>
            </a:xfrm>
            <a:custGeom>
              <a:avLst/>
              <a:gdLst/>
              <a:ahLst/>
              <a:cxnLst/>
              <a:rect l="l" t="t" r="r" b="b"/>
              <a:pathLst>
                <a:path w="1048" h="1123" extrusionOk="0">
                  <a:moveTo>
                    <a:pt x="572" y="301"/>
                  </a:moveTo>
                  <a:cubicBezTo>
                    <a:pt x="595" y="301"/>
                    <a:pt x="619" y="301"/>
                    <a:pt x="631" y="325"/>
                  </a:cubicBezTo>
                  <a:cubicBezTo>
                    <a:pt x="679" y="349"/>
                    <a:pt x="714" y="409"/>
                    <a:pt x="714" y="444"/>
                  </a:cubicBezTo>
                  <a:cubicBezTo>
                    <a:pt x="738" y="516"/>
                    <a:pt x="726" y="587"/>
                    <a:pt x="679" y="647"/>
                  </a:cubicBezTo>
                  <a:cubicBezTo>
                    <a:pt x="620" y="745"/>
                    <a:pt x="528" y="811"/>
                    <a:pt x="445" y="811"/>
                  </a:cubicBezTo>
                  <a:cubicBezTo>
                    <a:pt x="427" y="811"/>
                    <a:pt x="410" y="808"/>
                    <a:pt x="393" y="801"/>
                  </a:cubicBezTo>
                  <a:cubicBezTo>
                    <a:pt x="357" y="766"/>
                    <a:pt x="321" y="706"/>
                    <a:pt x="321" y="682"/>
                  </a:cubicBezTo>
                  <a:cubicBezTo>
                    <a:pt x="310" y="623"/>
                    <a:pt x="321" y="540"/>
                    <a:pt x="357" y="468"/>
                  </a:cubicBezTo>
                  <a:cubicBezTo>
                    <a:pt x="381" y="409"/>
                    <a:pt x="441" y="349"/>
                    <a:pt x="500" y="325"/>
                  </a:cubicBezTo>
                  <a:cubicBezTo>
                    <a:pt x="512" y="325"/>
                    <a:pt x="548" y="301"/>
                    <a:pt x="572" y="301"/>
                  </a:cubicBezTo>
                  <a:close/>
                  <a:moveTo>
                    <a:pt x="584" y="0"/>
                  </a:moveTo>
                  <a:cubicBezTo>
                    <a:pt x="522" y="0"/>
                    <a:pt x="457" y="13"/>
                    <a:pt x="393" y="39"/>
                  </a:cubicBezTo>
                  <a:cubicBezTo>
                    <a:pt x="262" y="99"/>
                    <a:pt x="155" y="182"/>
                    <a:pt x="83" y="313"/>
                  </a:cubicBezTo>
                  <a:cubicBezTo>
                    <a:pt x="12" y="456"/>
                    <a:pt x="0" y="599"/>
                    <a:pt x="12" y="730"/>
                  </a:cubicBezTo>
                  <a:cubicBezTo>
                    <a:pt x="36" y="885"/>
                    <a:pt x="131" y="1004"/>
                    <a:pt x="250" y="1063"/>
                  </a:cubicBezTo>
                  <a:cubicBezTo>
                    <a:pt x="310" y="1087"/>
                    <a:pt x="381" y="1123"/>
                    <a:pt x="452" y="1123"/>
                  </a:cubicBezTo>
                  <a:cubicBezTo>
                    <a:pt x="655" y="1123"/>
                    <a:pt x="857" y="1004"/>
                    <a:pt x="964" y="790"/>
                  </a:cubicBezTo>
                  <a:cubicBezTo>
                    <a:pt x="1036" y="659"/>
                    <a:pt x="1048" y="516"/>
                    <a:pt x="1036" y="385"/>
                  </a:cubicBezTo>
                  <a:cubicBezTo>
                    <a:pt x="1012" y="230"/>
                    <a:pt x="917" y="111"/>
                    <a:pt x="798" y="51"/>
                  </a:cubicBezTo>
                  <a:cubicBezTo>
                    <a:pt x="732" y="19"/>
                    <a:pt x="660" y="0"/>
                    <a:pt x="58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76" name="Google Shape;12065;p81">
              <a:extLst>
                <a:ext uri="{FF2B5EF4-FFF2-40B4-BE49-F238E27FC236}">
                  <a16:creationId xmlns:a16="http://schemas.microsoft.com/office/drawing/2014/main" id="{F9EE19D8-EF27-11D4-C95B-D509031B565B}"/>
                </a:ext>
              </a:extLst>
            </p:cNvPr>
            <p:cNvSpPr/>
            <p:nvPr/>
          </p:nvSpPr>
          <p:spPr>
            <a:xfrm>
              <a:off x="8172877" y="1722610"/>
              <a:ext cx="35840" cy="36000"/>
            </a:xfrm>
            <a:custGeom>
              <a:avLst/>
              <a:gdLst/>
              <a:ahLst/>
              <a:cxnLst/>
              <a:rect l="l" t="t" r="r" b="b"/>
              <a:pathLst>
                <a:path w="1120" h="1125" extrusionOk="0">
                  <a:moveTo>
                    <a:pt x="530" y="323"/>
                  </a:moveTo>
                  <a:cubicBezTo>
                    <a:pt x="610" y="323"/>
                    <a:pt x="705" y="381"/>
                    <a:pt x="751" y="482"/>
                  </a:cubicBezTo>
                  <a:cubicBezTo>
                    <a:pt x="774" y="542"/>
                    <a:pt x="798" y="625"/>
                    <a:pt x="774" y="684"/>
                  </a:cubicBezTo>
                  <a:cubicBezTo>
                    <a:pt x="774" y="708"/>
                    <a:pt x="751" y="768"/>
                    <a:pt x="703" y="803"/>
                  </a:cubicBezTo>
                  <a:cubicBezTo>
                    <a:pt x="687" y="810"/>
                    <a:pt x="669" y="814"/>
                    <a:pt x="649" y="814"/>
                  </a:cubicBezTo>
                  <a:cubicBezTo>
                    <a:pt x="568" y="814"/>
                    <a:pt x="465" y="754"/>
                    <a:pt x="417" y="649"/>
                  </a:cubicBezTo>
                  <a:cubicBezTo>
                    <a:pt x="346" y="530"/>
                    <a:pt x="381" y="387"/>
                    <a:pt x="465" y="339"/>
                  </a:cubicBezTo>
                  <a:cubicBezTo>
                    <a:pt x="484" y="328"/>
                    <a:pt x="506" y="323"/>
                    <a:pt x="530" y="323"/>
                  </a:cubicBezTo>
                  <a:close/>
                  <a:moveTo>
                    <a:pt x="532" y="0"/>
                  </a:moveTo>
                  <a:cubicBezTo>
                    <a:pt x="459" y="0"/>
                    <a:pt x="387" y="17"/>
                    <a:pt x="322" y="53"/>
                  </a:cubicBezTo>
                  <a:cubicBezTo>
                    <a:pt x="84" y="184"/>
                    <a:pt x="0" y="518"/>
                    <a:pt x="155" y="803"/>
                  </a:cubicBezTo>
                  <a:cubicBezTo>
                    <a:pt x="262" y="1006"/>
                    <a:pt x="465" y="1125"/>
                    <a:pt x="655" y="1125"/>
                  </a:cubicBezTo>
                  <a:cubicBezTo>
                    <a:pt x="739" y="1125"/>
                    <a:pt x="810" y="1113"/>
                    <a:pt x="870" y="1065"/>
                  </a:cubicBezTo>
                  <a:cubicBezTo>
                    <a:pt x="989" y="1006"/>
                    <a:pt x="1072" y="875"/>
                    <a:pt x="1108" y="744"/>
                  </a:cubicBezTo>
                  <a:cubicBezTo>
                    <a:pt x="1120" y="601"/>
                    <a:pt x="1096" y="458"/>
                    <a:pt x="1036" y="327"/>
                  </a:cubicBezTo>
                  <a:cubicBezTo>
                    <a:pt x="924" y="120"/>
                    <a:pt x="724" y="0"/>
                    <a:pt x="53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77" name="Google Shape;12066;p81">
              <a:extLst>
                <a:ext uri="{FF2B5EF4-FFF2-40B4-BE49-F238E27FC236}">
                  <a16:creationId xmlns:a16="http://schemas.microsoft.com/office/drawing/2014/main" id="{78A4F9E7-4C1F-7537-77B2-F95E0E3D26D9}"/>
                </a:ext>
              </a:extLst>
            </p:cNvPr>
            <p:cNvSpPr/>
            <p:nvPr/>
          </p:nvSpPr>
          <p:spPr>
            <a:xfrm>
              <a:off x="7995341" y="1506738"/>
              <a:ext cx="347872" cy="334944"/>
            </a:xfrm>
            <a:custGeom>
              <a:avLst/>
              <a:gdLst/>
              <a:ahLst/>
              <a:cxnLst/>
              <a:rect l="l" t="t" r="r" b="b"/>
              <a:pathLst>
                <a:path w="10871" h="10467" extrusionOk="0">
                  <a:moveTo>
                    <a:pt x="1548" y="489"/>
                  </a:moveTo>
                  <a:cubicBezTo>
                    <a:pt x="2500" y="799"/>
                    <a:pt x="3262" y="1477"/>
                    <a:pt x="3620" y="1834"/>
                  </a:cubicBezTo>
                  <a:cubicBezTo>
                    <a:pt x="3453" y="1930"/>
                    <a:pt x="3286" y="2037"/>
                    <a:pt x="3143" y="2156"/>
                  </a:cubicBezTo>
                  <a:cubicBezTo>
                    <a:pt x="2870" y="1537"/>
                    <a:pt x="2429" y="1025"/>
                    <a:pt x="1822" y="644"/>
                  </a:cubicBezTo>
                  <a:cubicBezTo>
                    <a:pt x="1727" y="584"/>
                    <a:pt x="1643" y="537"/>
                    <a:pt x="1548" y="489"/>
                  </a:cubicBezTo>
                  <a:close/>
                  <a:moveTo>
                    <a:pt x="333" y="382"/>
                  </a:moveTo>
                  <a:lnTo>
                    <a:pt x="333" y="382"/>
                  </a:lnTo>
                  <a:cubicBezTo>
                    <a:pt x="905" y="501"/>
                    <a:pt x="2310" y="942"/>
                    <a:pt x="2893" y="2382"/>
                  </a:cubicBezTo>
                  <a:cubicBezTo>
                    <a:pt x="2679" y="2573"/>
                    <a:pt x="2489" y="2787"/>
                    <a:pt x="2298" y="3025"/>
                  </a:cubicBezTo>
                  <a:cubicBezTo>
                    <a:pt x="2203" y="3144"/>
                    <a:pt x="2119" y="3263"/>
                    <a:pt x="2024" y="3394"/>
                  </a:cubicBezTo>
                  <a:cubicBezTo>
                    <a:pt x="667" y="2977"/>
                    <a:pt x="393" y="1025"/>
                    <a:pt x="333" y="382"/>
                  </a:cubicBezTo>
                  <a:close/>
                  <a:moveTo>
                    <a:pt x="10525" y="382"/>
                  </a:moveTo>
                  <a:lnTo>
                    <a:pt x="10525" y="382"/>
                  </a:lnTo>
                  <a:cubicBezTo>
                    <a:pt x="10466" y="1025"/>
                    <a:pt x="10180" y="2977"/>
                    <a:pt x="8823" y="3394"/>
                  </a:cubicBezTo>
                  <a:cubicBezTo>
                    <a:pt x="8739" y="3263"/>
                    <a:pt x="8644" y="3144"/>
                    <a:pt x="8561" y="3025"/>
                  </a:cubicBezTo>
                  <a:cubicBezTo>
                    <a:pt x="8382" y="2787"/>
                    <a:pt x="8168" y="2573"/>
                    <a:pt x="7965" y="2382"/>
                  </a:cubicBezTo>
                  <a:cubicBezTo>
                    <a:pt x="8013" y="2275"/>
                    <a:pt x="8049" y="2168"/>
                    <a:pt x="8108" y="2073"/>
                  </a:cubicBezTo>
                  <a:cubicBezTo>
                    <a:pt x="8156" y="1989"/>
                    <a:pt x="8132" y="1894"/>
                    <a:pt x="8049" y="1846"/>
                  </a:cubicBezTo>
                  <a:cubicBezTo>
                    <a:pt x="8024" y="1830"/>
                    <a:pt x="7996" y="1822"/>
                    <a:pt x="7967" y="1822"/>
                  </a:cubicBezTo>
                  <a:cubicBezTo>
                    <a:pt x="7912" y="1822"/>
                    <a:pt x="7858" y="1851"/>
                    <a:pt x="7834" y="1906"/>
                  </a:cubicBezTo>
                  <a:cubicBezTo>
                    <a:pt x="7787" y="1989"/>
                    <a:pt x="7739" y="2073"/>
                    <a:pt x="7715" y="2156"/>
                  </a:cubicBezTo>
                  <a:cubicBezTo>
                    <a:pt x="7561" y="2037"/>
                    <a:pt x="7394" y="1918"/>
                    <a:pt x="7239" y="1823"/>
                  </a:cubicBezTo>
                  <a:cubicBezTo>
                    <a:pt x="7596" y="1477"/>
                    <a:pt x="8346" y="799"/>
                    <a:pt x="9299" y="489"/>
                  </a:cubicBezTo>
                  <a:lnTo>
                    <a:pt x="9299" y="489"/>
                  </a:lnTo>
                  <a:cubicBezTo>
                    <a:pt x="8942" y="680"/>
                    <a:pt x="8573" y="930"/>
                    <a:pt x="8263" y="1311"/>
                  </a:cubicBezTo>
                  <a:cubicBezTo>
                    <a:pt x="8204" y="1370"/>
                    <a:pt x="8215" y="1477"/>
                    <a:pt x="8275" y="1525"/>
                  </a:cubicBezTo>
                  <a:cubicBezTo>
                    <a:pt x="8311" y="1561"/>
                    <a:pt x="8346" y="1573"/>
                    <a:pt x="8382" y="1573"/>
                  </a:cubicBezTo>
                  <a:cubicBezTo>
                    <a:pt x="8430" y="1573"/>
                    <a:pt x="8465" y="1561"/>
                    <a:pt x="8501" y="1513"/>
                  </a:cubicBezTo>
                  <a:cubicBezTo>
                    <a:pt x="9168" y="763"/>
                    <a:pt x="10073" y="477"/>
                    <a:pt x="10525" y="382"/>
                  </a:cubicBezTo>
                  <a:close/>
                  <a:moveTo>
                    <a:pt x="5429" y="1608"/>
                  </a:moveTo>
                  <a:cubicBezTo>
                    <a:pt x="5965" y="1608"/>
                    <a:pt x="6501" y="1751"/>
                    <a:pt x="7013" y="2049"/>
                  </a:cubicBezTo>
                  <a:cubicBezTo>
                    <a:pt x="7489" y="2335"/>
                    <a:pt x="7930" y="2716"/>
                    <a:pt x="8323" y="3216"/>
                  </a:cubicBezTo>
                  <a:cubicBezTo>
                    <a:pt x="9061" y="4180"/>
                    <a:pt x="9525" y="5430"/>
                    <a:pt x="9525" y="6561"/>
                  </a:cubicBezTo>
                  <a:cubicBezTo>
                    <a:pt x="9525" y="8538"/>
                    <a:pt x="7692" y="10145"/>
                    <a:pt x="5429" y="10145"/>
                  </a:cubicBezTo>
                  <a:cubicBezTo>
                    <a:pt x="3167" y="10145"/>
                    <a:pt x="1346" y="8538"/>
                    <a:pt x="1346" y="6561"/>
                  </a:cubicBezTo>
                  <a:cubicBezTo>
                    <a:pt x="1346" y="5430"/>
                    <a:pt x="1786" y="4180"/>
                    <a:pt x="2548" y="3216"/>
                  </a:cubicBezTo>
                  <a:cubicBezTo>
                    <a:pt x="2929" y="2716"/>
                    <a:pt x="3381" y="2335"/>
                    <a:pt x="3858" y="2049"/>
                  </a:cubicBezTo>
                  <a:cubicBezTo>
                    <a:pt x="4358" y="1751"/>
                    <a:pt x="4894" y="1608"/>
                    <a:pt x="5429" y="1608"/>
                  </a:cubicBezTo>
                  <a:close/>
                  <a:moveTo>
                    <a:pt x="535" y="1"/>
                  </a:moveTo>
                  <a:cubicBezTo>
                    <a:pt x="400" y="1"/>
                    <a:pt x="266" y="9"/>
                    <a:pt x="131" y="25"/>
                  </a:cubicBezTo>
                  <a:cubicBezTo>
                    <a:pt x="60" y="49"/>
                    <a:pt x="0" y="108"/>
                    <a:pt x="0" y="191"/>
                  </a:cubicBezTo>
                  <a:cubicBezTo>
                    <a:pt x="0" y="227"/>
                    <a:pt x="24" y="953"/>
                    <a:pt x="286" y="1751"/>
                  </a:cubicBezTo>
                  <a:cubicBezTo>
                    <a:pt x="595" y="2751"/>
                    <a:pt x="1143" y="3406"/>
                    <a:pt x="1857" y="3656"/>
                  </a:cubicBezTo>
                  <a:cubicBezTo>
                    <a:pt x="1322" y="4549"/>
                    <a:pt x="1024" y="5597"/>
                    <a:pt x="1024" y="6561"/>
                  </a:cubicBezTo>
                  <a:cubicBezTo>
                    <a:pt x="1024" y="7609"/>
                    <a:pt x="1488" y="8585"/>
                    <a:pt x="2322" y="9335"/>
                  </a:cubicBezTo>
                  <a:cubicBezTo>
                    <a:pt x="3155" y="10062"/>
                    <a:pt x="4251" y="10466"/>
                    <a:pt x="5429" y="10466"/>
                  </a:cubicBezTo>
                  <a:cubicBezTo>
                    <a:pt x="6608" y="10466"/>
                    <a:pt x="7715" y="10062"/>
                    <a:pt x="8549" y="9335"/>
                  </a:cubicBezTo>
                  <a:cubicBezTo>
                    <a:pt x="9382" y="8585"/>
                    <a:pt x="9835" y="7609"/>
                    <a:pt x="9835" y="6561"/>
                  </a:cubicBezTo>
                  <a:cubicBezTo>
                    <a:pt x="9835" y="5609"/>
                    <a:pt x="9525" y="4573"/>
                    <a:pt x="9001" y="3656"/>
                  </a:cubicBezTo>
                  <a:cubicBezTo>
                    <a:pt x="9716" y="3418"/>
                    <a:pt x="10251" y="2751"/>
                    <a:pt x="10585" y="1751"/>
                  </a:cubicBezTo>
                  <a:cubicBezTo>
                    <a:pt x="10835" y="953"/>
                    <a:pt x="10871" y="227"/>
                    <a:pt x="10871" y="191"/>
                  </a:cubicBezTo>
                  <a:cubicBezTo>
                    <a:pt x="10871" y="120"/>
                    <a:pt x="10811" y="49"/>
                    <a:pt x="10728" y="25"/>
                  </a:cubicBezTo>
                  <a:cubicBezTo>
                    <a:pt x="10595" y="9"/>
                    <a:pt x="10462" y="1"/>
                    <a:pt x="10328" y="1"/>
                  </a:cubicBezTo>
                  <a:cubicBezTo>
                    <a:pt x="9657" y="1"/>
                    <a:pt x="8970" y="201"/>
                    <a:pt x="8275" y="608"/>
                  </a:cubicBezTo>
                  <a:cubicBezTo>
                    <a:pt x="7668" y="965"/>
                    <a:pt x="7203" y="1394"/>
                    <a:pt x="6953" y="1668"/>
                  </a:cubicBezTo>
                  <a:cubicBezTo>
                    <a:pt x="6465" y="1418"/>
                    <a:pt x="5941" y="1299"/>
                    <a:pt x="5429" y="1299"/>
                  </a:cubicBezTo>
                  <a:cubicBezTo>
                    <a:pt x="4917" y="1299"/>
                    <a:pt x="4405" y="1418"/>
                    <a:pt x="3917" y="1668"/>
                  </a:cubicBezTo>
                  <a:cubicBezTo>
                    <a:pt x="3655" y="1394"/>
                    <a:pt x="3203" y="965"/>
                    <a:pt x="2584" y="608"/>
                  </a:cubicBezTo>
                  <a:cubicBezTo>
                    <a:pt x="1899" y="201"/>
                    <a:pt x="1214" y="1"/>
                    <a:pt x="53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78" name="Google Shape;12067;p81">
              <a:extLst>
                <a:ext uri="{FF2B5EF4-FFF2-40B4-BE49-F238E27FC236}">
                  <a16:creationId xmlns:a16="http://schemas.microsoft.com/office/drawing/2014/main" id="{9EADEED5-B1B8-A88B-DA0D-79CC8C72095D}"/>
                </a:ext>
              </a:extLst>
            </p:cNvPr>
            <p:cNvSpPr/>
            <p:nvPr/>
          </p:nvSpPr>
          <p:spPr>
            <a:xfrm>
              <a:off x="8103149" y="1685426"/>
              <a:ext cx="132256" cy="123104"/>
            </a:xfrm>
            <a:custGeom>
              <a:avLst/>
              <a:gdLst/>
              <a:ahLst/>
              <a:cxnLst/>
              <a:rect l="l" t="t" r="r" b="b"/>
              <a:pathLst>
                <a:path w="4133" h="3847" extrusionOk="0">
                  <a:moveTo>
                    <a:pt x="2037" y="311"/>
                  </a:moveTo>
                  <a:cubicBezTo>
                    <a:pt x="2513" y="311"/>
                    <a:pt x="2953" y="489"/>
                    <a:pt x="3275" y="799"/>
                  </a:cubicBezTo>
                  <a:cubicBezTo>
                    <a:pt x="3596" y="1108"/>
                    <a:pt x="3775" y="1561"/>
                    <a:pt x="3775" y="2049"/>
                  </a:cubicBezTo>
                  <a:cubicBezTo>
                    <a:pt x="3811" y="2263"/>
                    <a:pt x="3763" y="2406"/>
                    <a:pt x="3644" y="2513"/>
                  </a:cubicBezTo>
                  <a:cubicBezTo>
                    <a:pt x="3496" y="2654"/>
                    <a:pt x="3235" y="2695"/>
                    <a:pt x="2963" y="2695"/>
                  </a:cubicBezTo>
                  <a:cubicBezTo>
                    <a:pt x="2776" y="2695"/>
                    <a:pt x="2583" y="2675"/>
                    <a:pt x="2418" y="2656"/>
                  </a:cubicBezTo>
                  <a:cubicBezTo>
                    <a:pt x="2287" y="2644"/>
                    <a:pt x="2156" y="2632"/>
                    <a:pt x="2048" y="2632"/>
                  </a:cubicBezTo>
                  <a:cubicBezTo>
                    <a:pt x="1941" y="2632"/>
                    <a:pt x="1810" y="2644"/>
                    <a:pt x="1679" y="2656"/>
                  </a:cubicBezTo>
                  <a:cubicBezTo>
                    <a:pt x="1511" y="2671"/>
                    <a:pt x="1316" y="2690"/>
                    <a:pt x="1127" y="2690"/>
                  </a:cubicBezTo>
                  <a:cubicBezTo>
                    <a:pt x="861" y="2690"/>
                    <a:pt x="606" y="2652"/>
                    <a:pt x="453" y="2513"/>
                  </a:cubicBezTo>
                  <a:cubicBezTo>
                    <a:pt x="358" y="2406"/>
                    <a:pt x="298" y="2263"/>
                    <a:pt x="298" y="2049"/>
                  </a:cubicBezTo>
                  <a:cubicBezTo>
                    <a:pt x="298" y="1561"/>
                    <a:pt x="477" y="1108"/>
                    <a:pt x="798" y="799"/>
                  </a:cubicBezTo>
                  <a:cubicBezTo>
                    <a:pt x="1132" y="489"/>
                    <a:pt x="1560" y="311"/>
                    <a:pt x="2037" y="311"/>
                  </a:cubicBezTo>
                  <a:close/>
                  <a:moveTo>
                    <a:pt x="2060" y="2954"/>
                  </a:moveTo>
                  <a:cubicBezTo>
                    <a:pt x="2156" y="2954"/>
                    <a:pt x="2287" y="2978"/>
                    <a:pt x="2406" y="2978"/>
                  </a:cubicBezTo>
                  <a:cubicBezTo>
                    <a:pt x="2584" y="2989"/>
                    <a:pt x="2763" y="3001"/>
                    <a:pt x="2953" y="3001"/>
                  </a:cubicBezTo>
                  <a:cubicBezTo>
                    <a:pt x="3060" y="3001"/>
                    <a:pt x="3156" y="3001"/>
                    <a:pt x="3239" y="2989"/>
                  </a:cubicBezTo>
                  <a:lnTo>
                    <a:pt x="3239" y="2989"/>
                  </a:lnTo>
                  <a:cubicBezTo>
                    <a:pt x="3037" y="3335"/>
                    <a:pt x="2644" y="3537"/>
                    <a:pt x="2239" y="3537"/>
                  </a:cubicBezTo>
                  <a:lnTo>
                    <a:pt x="1882" y="3537"/>
                  </a:lnTo>
                  <a:cubicBezTo>
                    <a:pt x="1465" y="3537"/>
                    <a:pt x="1096" y="3335"/>
                    <a:pt x="870" y="2989"/>
                  </a:cubicBezTo>
                  <a:lnTo>
                    <a:pt x="870" y="2989"/>
                  </a:lnTo>
                  <a:cubicBezTo>
                    <a:pt x="979" y="2999"/>
                    <a:pt x="1092" y="3002"/>
                    <a:pt x="1204" y="3002"/>
                  </a:cubicBezTo>
                  <a:cubicBezTo>
                    <a:pt x="1385" y="3002"/>
                    <a:pt x="1565" y="2992"/>
                    <a:pt x="1727" y="2978"/>
                  </a:cubicBezTo>
                  <a:cubicBezTo>
                    <a:pt x="1858" y="2954"/>
                    <a:pt x="1977" y="2954"/>
                    <a:pt x="2060" y="2954"/>
                  </a:cubicBezTo>
                  <a:close/>
                  <a:moveTo>
                    <a:pt x="2060" y="1"/>
                  </a:moveTo>
                  <a:cubicBezTo>
                    <a:pt x="894" y="1"/>
                    <a:pt x="1" y="870"/>
                    <a:pt x="1" y="2049"/>
                  </a:cubicBezTo>
                  <a:cubicBezTo>
                    <a:pt x="1" y="2346"/>
                    <a:pt x="84" y="2573"/>
                    <a:pt x="263" y="2739"/>
                  </a:cubicBezTo>
                  <a:cubicBezTo>
                    <a:pt x="322" y="2799"/>
                    <a:pt x="393" y="2835"/>
                    <a:pt x="477" y="2870"/>
                  </a:cubicBezTo>
                  <a:cubicBezTo>
                    <a:pt x="691" y="3466"/>
                    <a:pt x="1263" y="3847"/>
                    <a:pt x="1882" y="3847"/>
                  </a:cubicBezTo>
                  <a:lnTo>
                    <a:pt x="2239" y="3847"/>
                  </a:lnTo>
                  <a:cubicBezTo>
                    <a:pt x="2870" y="3847"/>
                    <a:pt x="3430" y="3466"/>
                    <a:pt x="3656" y="2870"/>
                  </a:cubicBezTo>
                  <a:cubicBezTo>
                    <a:pt x="3727" y="2835"/>
                    <a:pt x="3811" y="2775"/>
                    <a:pt x="3870" y="2716"/>
                  </a:cubicBezTo>
                  <a:cubicBezTo>
                    <a:pt x="4049" y="2561"/>
                    <a:pt x="4132" y="2335"/>
                    <a:pt x="4132" y="2037"/>
                  </a:cubicBezTo>
                  <a:cubicBezTo>
                    <a:pt x="4132" y="1489"/>
                    <a:pt x="3906" y="953"/>
                    <a:pt x="3525" y="572"/>
                  </a:cubicBezTo>
                  <a:cubicBezTo>
                    <a:pt x="3132" y="203"/>
                    <a:pt x="2620" y="1"/>
                    <a:pt x="206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79" name="Google Shape;12068;p81">
              <a:extLst>
                <a:ext uri="{FF2B5EF4-FFF2-40B4-BE49-F238E27FC236}">
                  <a16:creationId xmlns:a16="http://schemas.microsoft.com/office/drawing/2014/main" id="{280827F8-CEB6-85B5-6037-CA9423156888}"/>
                </a:ext>
              </a:extLst>
            </p:cNvPr>
            <p:cNvSpPr/>
            <p:nvPr/>
          </p:nvSpPr>
          <p:spPr>
            <a:xfrm>
              <a:off x="8087149" y="1640498"/>
              <a:ext cx="43456" cy="48032"/>
            </a:xfrm>
            <a:custGeom>
              <a:avLst/>
              <a:gdLst/>
              <a:ahLst/>
              <a:cxnLst/>
              <a:rect l="l" t="t" r="r" b="b"/>
              <a:pathLst>
                <a:path w="1358" h="1501" extrusionOk="0">
                  <a:moveTo>
                    <a:pt x="679" y="0"/>
                  </a:moveTo>
                  <a:cubicBezTo>
                    <a:pt x="298" y="0"/>
                    <a:pt x="1" y="298"/>
                    <a:pt x="1" y="667"/>
                  </a:cubicBezTo>
                  <a:lnTo>
                    <a:pt x="1" y="833"/>
                  </a:lnTo>
                  <a:cubicBezTo>
                    <a:pt x="1" y="1203"/>
                    <a:pt x="298" y="1500"/>
                    <a:pt x="679" y="1500"/>
                  </a:cubicBezTo>
                  <a:cubicBezTo>
                    <a:pt x="1048" y="1500"/>
                    <a:pt x="1346" y="1203"/>
                    <a:pt x="1346" y="833"/>
                  </a:cubicBezTo>
                  <a:lnTo>
                    <a:pt x="1346" y="691"/>
                  </a:lnTo>
                  <a:cubicBezTo>
                    <a:pt x="1358" y="595"/>
                    <a:pt x="1286" y="524"/>
                    <a:pt x="1191" y="524"/>
                  </a:cubicBezTo>
                  <a:cubicBezTo>
                    <a:pt x="1108" y="524"/>
                    <a:pt x="1036" y="595"/>
                    <a:pt x="1036" y="691"/>
                  </a:cubicBezTo>
                  <a:lnTo>
                    <a:pt x="1036" y="845"/>
                  </a:lnTo>
                  <a:cubicBezTo>
                    <a:pt x="1036" y="1048"/>
                    <a:pt x="870" y="1203"/>
                    <a:pt x="679" y="1203"/>
                  </a:cubicBezTo>
                  <a:cubicBezTo>
                    <a:pt x="477" y="1203"/>
                    <a:pt x="322" y="1036"/>
                    <a:pt x="322" y="845"/>
                  </a:cubicBezTo>
                  <a:lnTo>
                    <a:pt x="322" y="691"/>
                  </a:lnTo>
                  <a:cubicBezTo>
                    <a:pt x="322" y="488"/>
                    <a:pt x="477" y="333"/>
                    <a:pt x="679" y="333"/>
                  </a:cubicBezTo>
                  <a:cubicBezTo>
                    <a:pt x="763" y="333"/>
                    <a:pt x="834" y="250"/>
                    <a:pt x="834" y="167"/>
                  </a:cubicBezTo>
                  <a:cubicBezTo>
                    <a:pt x="834" y="71"/>
                    <a:pt x="763" y="0"/>
                    <a:pt x="67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80" name="Google Shape;12069;p81">
              <a:extLst>
                <a:ext uri="{FF2B5EF4-FFF2-40B4-BE49-F238E27FC236}">
                  <a16:creationId xmlns:a16="http://schemas.microsoft.com/office/drawing/2014/main" id="{DBA51D0B-B454-3AAA-04B2-46A29EA3C8ED}"/>
                </a:ext>
              </a:extLst>
            </p:cNvPr>
            <p:cNvSpPr/>
            <p:nvPr/>
          </p:nvSpPr>
          <p:spPr>
            <a:xfrm>
              <a:off x="8207149" y="1640498"/>
              <a:ext cx="43104" cy="48032"/>
            </a:xfrm>
            <a:custGeom>
              <a:avLst/>
              <a:gdLst/>
              <a:ahLst/>
              <a:cxnLst/>
              <a:rect l="l" t="t" r="r" b="b"/>
              <a:pathLst>
                <a:path w="1347" h="1501" extrusionOk="0">
                  <a:moveTo>
                    <a:pt x="680" y="0"/>
                  </a:moveTo>
                  <a:cubicBezTo>
                    <a:pt x="299" y="0"/>
                    <a:pt x="1" y="298"/>
                    <a:pt x="1" y="667"/>
                  </a:cubicBezTo>
                  <a:lnTo>
                    <a:pt x="1" y="833"/>
                  </a:lnTo>
                  <a:cubicBezTo>
                    <a:pt x="1" y="1203"/>
                    <a:pt x="299" y="1500"/>
                    <a:pt x="680" y="1500"/>
                  </a:cubicBezTo>
                  <a:cubicBezTo>
                    <a:pt x="1049" y="1500"/>
                    <a:pt x="1346" y="1203"/>
                    <a:pt x="1346" y="833"/>
                  </a:cubicBezTo>
                  <a:lnTo>
                    <a:pt x="1346" y="691"/>
                  </a:lnTo>
                  <a:cubicBezTo>
                    <a:pt x="1346" y="595"/>
                    <a:pt x="1287" y="524"/>
                    <a:pt x="1192" y="524"/>
                  </a:cubicBezTo>
                  <a:cubicBezTo>
                    <a:pt x="1108" y="524"/>
                    <a:pt x="1037" y="595"/>
                    <a:pt x="1037" y="691"/>
                  </a:cubicBezTo>
                  <a:lnTo>
                    <a:pt x="1037" y="845"/>
                  </a:lnTo>
                  <a:cubicBezTo>
                    <a:pt x="1037" y="1048"/>
                    <a:pt x="870" y="1203"/>
                    <a:pt x="680" y="1203"/>
                  </a:cubicBezTo>
                  <a:cubicBezTo>
                    <a:pt x="477" y="1203"/>
                    <a:pt x="311" y="1036"/>
                    <a:pt x="311" y="845"/>
                  </a:cubicBezTo>
                  <a:lnTo>
                    <a:pt x="311" y="691"/>
                  </a:lnTo>
                  <a:cubicBezTo>
                    <a:pt x="311" y="488"/>
                    <a:pt x="477" y="333"/>
                    <a:pt x="680" y="333"/>
                  </a:cubicBezTo>
                  <a:cubicBezTo>
                    <a:pt x="763" y="333"/>
                    <a:pt x="834" y="250"/>
                    <a:pt x="834" y="167"/>
                  </a:cubicBezTo>
                  <a:cubicBezTo>
                    <a:pt x="834" y="71"/>
                    <a:pt x="763" y="0"/>
                    <a:pt x="68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381" name="Google Shape;12070;p81">
            <a:extLst>
              <a:ext uri="{FF2B5EF4-FFF2-40B4-BE49-F238E27FC236}">
                <a16:creationId xmlns:a16="http://schemas.microsoft.com/office/drawing/2014/main" id="{B4D9A5F7-C9F3-E9DD-2DB1-78DA2F531DF5}"/>
              </a:ext>
            </a:extLst>
          </p:cNvPr>
          <p:cNvGrpSpPr/>
          <p:nvPr/>
        </p:nvGrpSpPr>
        <p:grpSpPr>
          <a:xfrm>
            <a:off x="6392460" y="3876336"/>
            <a:ext cx="695744" cy="607808"/>
            <a:chOff x="3048045" y="1522930"/>
            <a:chExt cx="347872" cy="303904"/>
          </a:xfrm>
          <a:solidFill>
            <a:srgbClr val="00B050"/>
          </a:solidFill>
        </p:grpSpPr>
        <p:sp>
          <p:nvSpPr>
            <p:cNvPr id="382" name="Google Shape;12071;p81">
              <a:extLst>
                <a:ext uri="{FF2B5EF4-FFF2-40B4-BE49-F238E27FC236}">
                  <a16:creationId xmlns:a16="http://schemas.microsoft.com/office/drawing/2014/main" id="{3473565C-81BA-3371-5FF0-D09CD5CBB161}"/>
                </a:ext>
              </a:extLst>
            </p:cNvPr>
            <p:cNvSpPr/>
            <p:nvPr/>
          </p:nvSpPr>
          <p:spPr>
            <a:xfrm>
              <a:off x="3137965" y="1548658"/>
              <a:ext cx="10688" cy="13760"/>
            </a:xfrm>
            <a:custGeom>
              <a:avLst/>
              <a:gdLst/>
              <a:ahLst/>
              <a:cxnLst/>
              <a:rect l="l" t="t" r="r" b="b"/>
              <a:pathLst>
                <a:path w="334" h="430" extrusionOk="0"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lnTo>
                    <a:pt x="0" y="263"/>
                  </a:lnTo>
                  <a:cubicBezTo>
                    <a:pt x="0" y="358"/>
                    <a:pt x="72" y="429"/>
                    <a:pt x="167" y="429"/>
                  </a:cubicBezTo>
                  <a:cubicBezTo>
                    <a:pt x="262" y="429"/>
                    <a:pt x="334" y="358"/>
                    <a:pt x="334" y="263"/>
                  </a:cubicBezTo>
                  <a:lnTo>
                    <a:pt x="334" y="167"/>
                  </a:lnTo>
                  <a:cubicBezTo>
                    <a:pt x="310" y="60"/>
                    <a:pt x="262" y="1"/>
                    <a:pt x="16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grpSp>
          <p:nvGrpSpPr>
            <p:cNvPr id="383" name="Google Shape;12072;p81">
              <a:extLst>
                <a:ext uri="{FF2B5EF4-FFF2-40B4-BE49-F238E27FC236}">
                  <a16:creationId xmlns:a16="http://schemas.microsoft.com/office/drawing/2014/main" id="{3EFC2438-2ED5-D78B-253D-85ADE27B61C6}"/>
                </a:ext>
              </a:extLst>
            </p:cNvPr>
            <p:cNvGrpSpPr/>
            <p:nvPr/>
          </p:nvGrpSpPr>
          <p:grpSpPr>
            <a:xfrm>
              <a:off x="3048045" y="1522930"/>
              <a:ext cx="347872" cy="303904"/>
              <a:chOff x="3048045" y="1522930"/>
              <a:chExt cx="347872" cy="303904"/>
            </a:xfrm>
            <a:grpFill/>
          </p:grpSpPr>
          <p:sp>
            <p:nvSpPr>
              <p:cNvPr id="384" name="Google Shape;12073;p81">
                <a:extLst>
                  <a:ext uri="{FF2B5EF4-FFF2-40B4-BE49-F238E27FC236}">
                    <a16:creationId xmlns:a16="http://schemas.microsoft.com/office/drawing/2014/main" id="{85239330-3956-0AF2-EA8B-5219897D1A07}"/>
                  </a:ext>
                </a:extLst>
              </p:cNvPr>
              <p:cNvSpPr/>
              <p:nvPr/>
            </p:nvSpPr>
            <p:spPr>
              <a:xfrm>
                <a:off x="3048045" y="1522930"/>
                <a:ext cx="347872" cy="303904"/>
              </a:xfrm>
              <a:custGeom>
                <a:avLst/>
                <a:gdLst/>
                <a:ahLst/>
                <a:cxnLst/>
                <a:rect l="l" t="t" r="r" b="b"/>
                <a:pathLst>
                  <a:path w="10871" h="9497" extrusionOk="0">
                    <a:moveTo>
                      <a:pt x="5752" y="4495"/>
                    </a:moveTo>
                    <a:cubicBezTo>
                      <a:pt x="6093" y="4495"/>
                      <a:pt x="6440" y="4510"/>
                      <a:pt x="6775" y="4543"/>
                    </a:cubicBezTo>
                    <a:cubicBezTo>
                      <a:pt x="6680" y="4674"/>
                      <a:pt x="6597" y="4817"/>
                      <a:pt x="6513" y="4972"/>
                    </a:cubicBezTo>
                    <a:cubicBezTo>
                      <a:pt x="6229" y="4945"/>
                      <a:pt x="5949" y="4933"/>
                      <a:pt x="5681" y="4933"/>
                    </a:cubicBezTo>
                    <a:cubicBezTo>
                      <a:pt x="5354" y="4933"/>
                      <a:pt x="5044" y="4951"/>
                      <a:pt x="4763" y="4984"/>
                    </a:cubicBezTo>
                    <a:cubicBezTo>
                      <a:pt x="4834" y="4841"/>
                      <a:pt x="4918" y="4674"/>
                      <a:pt x="4977" y="4519"/>
                    </a:cubicBezTo>
                    <a:cubicBezTo>
                      <a:pt x="5227" y="4504"/>
                      <a:pt x="5488" y="4495"/>
                      <a:pt x="5752" y="4495"/>
                    </a:cubicBezTo>
                    <a:close/>
                    <a:moveTo>
                      <a:pt x="5644" y="5242"/>
                    </a:moveTo>
                    <a:cubicBezTo>
                      <a:pt x="5874" y="5242"/>
                      <a:pt x="6115" y="5252"/>
                      <a:pt x="6358" y="5269"/>
                    </a:cubicBezTo>
                    <a:lnTo>
                      <a:pt x="6085" y="5853"/>
                    </a:lnTo>
                    <a:cubicBezTo>
                      <a:pt x="5751" y="6579"/>
                      <a:pt x="5418" y="7282"/>
                      <a:pt x="4930" y="7639"/>
                    </a:cubicBezTo>
                    <a:cubicBezTo>
                      <a:pt x="4811" y="7722"/>
                      <a:pt x="4680" y="7794"/>
                      <a:pt x="4561" y="7877"/>
                    </a:cubicBezTo>
                    <a:cubicBezTo>
                      <a:pt x="4525" y="7853"/>
                      <a:pt x="4501" y="7841"/>
                      <a:pt x="4477" y="7829"/>
                    </a:cubicBezTo>
                    <a:cubicBezTo>
                      <a:pt x="4120" y="7555"/>
                      <a:pt x="3989" y="7246"/>
                      <a:pt x="4049" y="6805"/>
                    </a:cubicBezTo>
                    <a:cubicBezTo>
                      <a:pt x="4108" y="6389"/>
                      <a:pt x="4334" y="5889"/>
                      <a:pt x="4596" y="5329"/>
                    </a:cubicBezTo>
                    <a:cubicBezTo>
                      <a:pt x="4895" y="5269"/>
                      <a:pt x="5255" y="5242"/>
                      <a:pt x="5644" y="5242"/>
                    </a:cubicBezTo>
                    <a:close/>
                    <a:moveTo>
                      <a:pt x="2060" y="6412"/>
                    </a:moveTo>
                    <a:lnTo>
                      <a:pt x="2060" y="6412"/>
                    </a:lnTo>
                    <a:cubicBezTo>
                      <a:pt x="2036" y="6948"/>
                      <a:pt x="2096" y="7460"/>
                      <a:pt x="2322" y="7936"/>
                    </a:cubicBezTo>
                    <a:cubicBezTo>
                      <a:pt x="2132" y="7794"/>
                      <a:pt x="1977" y="7615"/>
                      <a:pt x="1905" y="7413"/>
                    </a:cubicBezTo>
                    <a:cubicBezTo>
                      <a:pt x="1763" y="6984"/>
                      <a:pt x="1858" y="6662"/>
                      <a:pt x="2060" y="6412"/>
                    </a:cubicBezTo>
                    <a:close/>
                    <a:moveTo>
                      <a:pt x="7370" y="5400"/>
                    </a:moveTo>
                    <a:cubicBezTo>
                      <a:pt x="8251" y="5579"/>
                      <a:pt x="8918" y="5900"/>
                      <a:pt x="9121" y="6281"/>
                    </a:cubicBezTo>
                    <a:cubicBezTo>
                      <a:pt x="9192" y="6424"/>
                      <a:pt x="9216" y="6555"/>
                      <a:pt x="9156" y="6710"/>
                    </a:cubicBezTo>
                    <a:cubicBezTo>
                      <a:pt x="9025" y="7067"/>
                      <a:pt x="8561" y="7389"/>
                      <a:pt x="7859" y="7663"/>
                    </a:cubicBezTo>
                    <a:cubicBezTo>
                      <a:pt x="7335" y="7853"/>
                      <a:pt x="6727" y="7984"/>
                      <a:pt x="6144" y="8032"/>
                    </a:cubicBezTo>
                    <a:cubicBezTo>
                      <a:pt x="6704" y="7377"/>
                      <a:pt x="6954" y="6615"/>
                      <a:pt x="7192" y="5924"/>
                    </a:cubicBezTo>
                    <a:cubicBezTo>
                      <a:pt x="7251" y="5746"/>
                      <a:pt x="7311" y="5567"/>
                      <a:pt x="7370" y="5400"/>
                    </a:cubicBezTo>
                    <a:close/>
                    <a:moveTo>
                      <a:pt x="3407" y="319"/>
                    </a:moveTo>
                    <a:cubicBezTo>
                      <a:pt x="3697" y="319"/>
                      <a:pt x="3980" y="376"/>
                      <a:pt x="4239" y="495"/>
                    </a:cubicBezTo>
                    <a:cubicBezTo>
                      <a:pt x="4989" y="828"/>
                      <a:pt x="5346" y="1590"/>
                      <a:pt x="5203" y="2591"/>
                    </a:cubicBezTo>
                    <a:cubicBezTo>
                      <a:pt x="5084" y="3543"/>
                      <a:pt x="4692" y="4388"/>
                      <a:pt x="4334" y="5150"/>
                    </a:cubicBezTo>
                    <a:cubicBezTo>
                      <a:pt x="4049" y="5746"/>
                      <a:pt x="3810" y="6270"/>
                      <a:pt x="3739" y="6746"/>
                    </a:cubicBezTo>
                    <a:cubicBezTo>
                      <a:pt x="3656" y="7258"/>
                      <a:pt x="3822" y="7675"/>
                      <a:pt x="4227" y="8008"/>
                    </a:cubicBezTo>
                    <a:cubicBezTo>
                      <a:pt x="4060" y="8067"/>
                      <a:pt x="3894" y="8127"/>
                      <a:pt x="3739" y="8151"/>
                    </a:cubicBezTo>
                    <a:cubicBezTo>
                      <a:pt x="3644" y="8032"/>
                      <a:pt x="3584" y="7913"/>
                      <a:pt x="3525" y="7817"/>
                    </a:cubicBezTo>
                    <a:cubicBezTo>
                      <a:pt x="3498" y="7754"/>
                      <a:pt x="3436" y="7725"/>
                      <a:pt x="3377" y="7725"/>
                    </a:cubicBezTo>
                    <a:cubicBezTo>
                      <a:pt x="3358" y="7725"/>
                      <a:pt x="3340" y="7728"/>
                      <a:pt x="3322" y="7734"/>
                    </a:cubicBezTo>
                    <a:cubicBezTo>
                      <a:pt x="3239" y="7782"/>
                      <a:pt x="3215" y="7865"/>
                      <a:pt x="3239" y="7948"/>
                    </a:cubicBezTo>
                    <a:cubicBezTo>
                      <a:pt x="3287" y="8032"/>
                      <a:pt x="3334" y="8115"/>
                      <a:pt x="3382" y="8186"/>
                    </a:cubicBezTo>
                    <a:cubicBezTo>
                      <a:pt x="3179" y="8186"/>
                      <a:pt x="2989" y="8163"/>
                      <a:pt x="2810" y="8127"/>
                    </a:cubicBezTo>
                    <a:cubicBezTo>
                      <a:pt x="2025" y="6984"/>
                      <a:pt x="2453" y="5353"/>
                      <a:pt x="2846" y="3912"/>
                    </a:cubicBezTo>
                    <a:cubicBezTo>
                      <a:pt x="2977" y="3412"/>
                      <a:pt x="3108" y="2924"/>
                      <a:pt x="3179" y="2483"/>
                    </a:cubicBezTo>
                    <a:cubicBezTo>
                      <a:pt x="3572" y="2412"/>
                      <a:pt x="3918" y="2305"/>
                      <a:pt x="4120" y="2233"/>
                    </a:cubicBezTo>
                    <a:lnTo>
                      <a:pt x="4120" y="2555"/>
                    </a:lnTo>
                    <a:cubicBezTo>
                      <a:pt x="4120" y="2650"/>
                      <a:pt x="4180" y="2722"/>
                      <a:pt x="4275" y="2722"/>
                    </a:cubicBezTo>
                    <a:cubicBezTo>
                      <a:pt x="4358" y="2722"/>
                      <a:pt x="4418" y="2650"/>
                      <a:pt x="4430" y="2579"/>
                    </a:cubicBezTo>
                    <a:cubicBezTo>
                      <a:pt x="4453" y="2376"/>
                      <a:pt x="4430" y="2186"/>
                      <a:pt x="4418" y="1995"/>
                    </a:cubicBezTo>
                    <a:cubicBezTo>
                      <a:pt x="4418" y="1948"/>
                      <a:pt x="4394" y="1900"/>
                      <a:pt x="4346" y="1876"/>
                    </a:cubicBezTo>
                    <a:cubicBezTo>
                      <a:pt x="4320" y="1857"/>
                      <a:pt x="4294" y="1848"/>
                      <a:pt x="4270" y="1848"/>
                    </a:cubicBezTo>
                    <a:cubicBezTo>
                      <a:pt x="4250" y="1848"/>
                      <a:pt x="4231" y="1854"/>
                      <a:pt x="4215" y="1864"/>
                    </a:cubicBezTo>
                    <a:cubicBezTo>
                      <a:pt x="4215" y="1864"/>
                      <a:pt x="3656" y="2079"/>
                      <a:pt x="3084" y="2174"/>
                    </a:cubicBezTo>
                    <a:cubicBezTo>
                      <a:pt x="2919" y="2202"/>
                      <a:pt x="2741" y="2221"/>
                      <a:pt x="2569" y="2221"/>
                    </a:cubicBezTo>
                    <a:cubicBezTo>
                      <a:pt x="2307" y="2221"/>
                      <a:pt x="2059" y="2177"/>
                      <a:pt x="1894" y="2055"/>
                    </a:cubicBezTo>
                    <a:lnTo>
                      <a:pt x="1953" y="2055"/>
                    </a:lnTo>
                    <a:cubicBezTo>
                      <a:pt x="1973" y="2055"/>
                      <a:pt x="1992" y="2056"/>
                      <a:pt x="2012" y="2056"/>
                    </a:cubicBezTo>
                    <a:cubicBezTo>
                      <a:pt x="2431" y="2056"/>
                      <a:pt x="2946" y="1937"/>
                      <a:pt x="3537" y="1709"/>
                    </a:cubicBezTo>
                    <a:cubicBezTo>
                      <a:pt x="3620" y="1686"/>
                      <a:pt x="3656" y="1590"/>
                      <a:pt x="3632" y="1507"/>
                    </a:cubicBezTo>
                    <a:cubicBezTo>
                      <a:pt x="3614" y="1434"/>
                      <a:pt x="3554" y="1403"/>
                      <a:pt x="3489" y="1403"/>
                    </a:cubicBezTo>
                    <a:cubicBezTo>
                      <a:pt x="3469" y="1403"/>
                      <a:pt x="3449" y="1406"/>
                      <a:pt x="3429" y="1412"/>
                    </a:cubicBezTo>
                    <a:cubicBezTo>
                      <a:pt x="2837" y="1644"/>
                      <a:pt x="2361" y="1735"/>
                      <a:pt x="2013" y="1735"/>
                    </a:cubicBezTo>
                    <a:cubicBezTo>
                      <a:pt x="1683" y="1735"/>
                      <a:pt x="1469" y="1653"/>
                      <a:pt x="1382" y="1531"/>
                    </a:cubicBezTo>
                    <a:cubicBezTo>
                      <a:pt x="1298" y="1412"/>
                      <a:pt x="1382" y="1293"/>
                      <a:pt x="1429" y="1245"/>
                    </a:cubicBezTo>
                    <a:cubicBezTo>
                      <a:pt x="1975" y="648"/>
                      <a:pt x="2712" y="319"/>
                      <a:pt x="3407" y="319"/>
                    </a:cubicBezTo>
                    <a:close/>
                    <a:moveTo>
                      <a:pt x="7716" y="4674"/>
                    </a:moveTo>
                    <a:cubicBezTo>
                      <a:pt x="8549" y="4817"/>
                      <a:pt x="9240" y="5055"/>
                      <a:pt x="9752" y="5353"/>
                    </a:cubicBezTo>
                    <a:cubicBezTo>
                      <a:pt x="10121" y="5567"/>
                      <a:pt x="10549" y="5924"/>
                      <a:pt x="10549" y="6412"/>
                    </a:cubicBezTo>
                    <a:cubicBezTo>
                      <a:pt x="10549" y="6889"/>
                      <a:pt x="10287" y="7365"/>
                      <a:pt x="9775" y="7782"/>
                    </a:cubicBezTo>
                    <a:cubicBezTo>
                      <a:pt x="9168" y="8270"/>
                      <a:pt x="8263" y="8663"/>
                      <a:pt x="7204" y="8877"/>
                    </a:cubicBezTo>
                    <a:cubicBezTo>
                      <a:pt x="6612" y="8997"/>
                      <a:pt x="6014" y="9062"/>
                      <a:pt x="5455" y="9062"/>
                    </a:cubicBezTo>
                    <a:cubicBezTo>
                      <a:pt x="5237" y="9062"/>
                      <a:pt x="5026" y="9052"/>
                      <a:pt x="4822" y="9032"/>
                    </a:cubicBezTo>
                    <a:cubicBezTo>
                      <a:pt x="4894" y="9008"/>
                      <a:pt x="4977" y="8960"/>
                      <a:pt x="5049" y="8925"/>
                    </a:cubicBezTo>
                    <a:cubicBezTo>
                      <a:pt x="5358" y="8758"/>
                      <a:pt x="5608" y="8579"/>
                      <a:pt x="5835" y="8389"/>
                    </a:cubicBezTo>
                    <a:cubicBezTo>
                      <a:pt x="6549" y="8365"/>
                      <a:pt x="7335" y="8210"/>
                      <a:pt x="7990" y="7972"/>
                    </a:cubicBezTo>
                    <a:cubicBezTo>
                      <a:pt x="8549" y="7770"/>
                      <a:pt x="9264" y="7413"/>
                      <a:pt x="9466" y="6841"/>
                    </a:cubicBezTo>
                    <a:cubicBezTo>
                      <a:pt x="9561" y="6603"/>
                      <a:pt x="9537" y="6365"/>
                      <a:pt x="9406" y="6139"/>
                    </a:cubicBezTo>
                    <a:cubicBezTo>
                      <a:pt x="9156" y="5698"/>
                      <a:pt x="8442" y="5305"/>
                      <a:pt x="7489" y="5115"/>
                    </a:cubicBezTo>
                    <a:cubicBezTo>
                      <a:pt x="7549" y="4972"/>
                      <a:pt x="7620" y="4817"/>
                      <a:pt x="7716" y="4674"/>
                    </a:cubicBezTo>
                    <a:close/>
                    <a:moveTo>
                      <a:pt x="7870" y="3888"/>
                    </a:moveTo>
                    <a:lnTo>
                      <a:pt x="7870" y="3888"/>
                    </a:lnTo>
                    <a:cubicBezTo>
                      <a:pt x="7335" y="4365"/>
                      <a:pt x="7120" y="5055"/>
                      <a:pt x="6858" y="5805"/>
                    </a:cubicBezTo>
                    <a:cubicBezTo>
                      <a:pt x="6501" y="6865"/>
                      <a:pt x="6144" y="7948"/>
                      <a:pt x="4858" y="8615"/>
                    </a:cubicBezTo>
                    <a:cubicBezTo>
                      <a:pt x="4221" y="8982"/>
                      <a:pt x="3593" y="9144"/>
                      <a:pt x="3002" y="9144"/>
                    </a:cubicBezTo>
                    <a:cubicBezTo>
                      <a:pt x="2941" y="9144"/>
                      <a:pt x="2882" y="9142"/>
                      <a:pt x="2822" y="9139"/>
                    </a:cubicBezTo>
                    <a:cubicBezTo>
                      <a:pt x="2286" y="9091"/>
                      <a:pt x="1822" y="8901"/>
                      <a:pt x="1441" y="8556"/>
                    </a:cubicBezTo>
                    <a:cubicBezTo>
                      <a:pt x="1143" y="8270"/>
                      <a:pt x="953" y="7913"/>
                      <a:pt x="870" y="7532"/>
                    </a:cubicBezTo>
                    <a:cubicBezTo>
                      <a:pt x="774" y="7127"/>
                      <a:pt x="822" y="6722"/>
                      <a:pt x="989" y="6341"/>
                    </a:cubicBezTo>
                    <a:cubicBezTo>
                      <a:pt x="1179" y="5912"/>
                      <a:pt x="1632" y="5460"/>
                      <a:pt x="2203" y="5162"/>
                    </a:cubicBezTo>
                    <a:lnTo>
                      <a:pt x="2203" y="5162"/>
                    </a:lnTo>
                    <a:cubicBezTo>
                      <a:pt x="2155" y="5400"/>
                      <a:pt x="2120" y="5639"/>
                      <a:pt x="2084" y="5877"/>
                    </a:cubicBezTo>
                    <a:cubicBezTo>
                      <a:pt x="1739" y="6210"/>
                      <a:pt x="1346" y="6722"/>
                      <a:pt x="1596" y="7496"/>
                    </a:cubicBezTo>
                    <a:cubicBezTo>
                      <a:pt x="1727" y="7913"/>
                      <a:pt x="2096" y="8246"/>
                      <a:pt x="2596" y="8413"/>
                    </a:cubicBezTo>
                    <a:cubicBezTo>
                      <a:pt x="2810" y="8484"/>
                      <a:pt x="3037" y="8508"/>
                      <a:pt x="3275" y="8508"/>
                    </a:cubicBezTo>
                    <a:cubicBezTo>
                      <a:pt x="3870" y="8508"/>
                      <a:pt x="4525" y="8294"/>
                      <a:pt x="5096" y="7877"/>
                    </a:cubicBezTo>
                    <a:cubicBezTo>
                      <a:pt x="5656" y="7460"/>
                      <a:pt x="6013" y="6698"/>
                      <a:pt x="6358" y="5948"/>
                    </a:cubicBezTo>
                    <a:cubicBezTo>
                      <a:pt x="6775" y="5079"/>
                      <a:pt x="7156" y="4222"/>
                      <a:pt x="7870" y="3888"/>
                    </a:cubicBezTo>
                    <a:close/>
                    <a:moveTo>
                      <a:pt x="3412" y="0"/>
                    </a:moveTo>
                    <a:cubicBezTo>
                      <a:pt x="3196" y="0"/>
                      <a:pt x="2974" y="30"/>
                      <a:pt x="2751" y="90"/>
                    </a:cubicBezTo>
                    <a:cubicBezTo>
                      <a:pt x="2155" y="233"/>
                      <a:pt x="1620" y="566"/>
                      <a:pt x="1179" y="1043"/>
                    </a:cubicBezTo>
                    <a:cubicBezTo>
                      <a:pt x="989" y="1245"/>
                      <a:pt x="953" y="1519"/>
                      <a:pt x="1108" y="1721"/>
                    </a:cubicBezTo>
                    <a:cubicBezTo>
                      <a:pt x="1143" y="1781"/>
                      <a:pt x="1191" y="1840"/>
                      <a:pt x="1263" y="1888"/>
                    </a:cubicBezTo>
                    <a:lnTo>
                      <a:pt x="631" y="2352"/>
                    </a:lnTo>
                    <a:lnTo>
                      <a:pt x="167" y="2352"/>
                    </a:lnTo>
                    <a:cubicBezTo>
                      <a:pt x="72" y="2352"/>
                      <a:pt x="0" y="2424"/>
                      <a:pt x="0" y="2519"/>
                    </a:cubicBezTo>
                    <a:cubicBezTo>
                      <a:pt x="0" y="2602"/>
                      <a:pt x="72" y="2674"/>
                      <a:pt x="167" y="2674"/>
                    </a:cubicBezTo>
                    <a:lnTo>
                      <a:pt x="453" y="2674"/>
                    </a:lnTo>
                    <a:lnTo>
                      <a:pt x="346" y="2972"/>
                    </a:lnTo>
                    <a:cubicBezTo>
                      <a:pt x="310" y="3067"/>
                      <a:pt x="358" y="3150"/>
                      <a:pt x="453" y="3186"/>
                    </a:cubicBezTo>
                    <a:cubicBezTo>
                      <a:pt x="465" y="3186"/>
                      <a:pt x="477" y="3198"/>
                      <a:pt x="489" y="3198"/>
                    </a:cubicBezTo>
                    <a:cubicBezTo>
                      <a:pt x="548" y="3198"/>
                      <a:pt x="631" y="3150"/>
                      <a:pt x="643" y="3091"/>
                    </a:cubicBezTo>
                    <a:lnTo>
                      <a:pt x="786" y="2638"/>
                    </a:lnTo>
                    <a:lnTo>
                      <a:pt x="1477" y="2138"/>
                    </a:lnTo>
                    <a:cubicBezTo>
                      <a:pt x="1710" y="2468"/>
                      <a:pt x="2125" y="2569"/>
                      <a:pt x="2548" y="2569"/>
                    </a:cubicBezTo>
                    <a:cubicBezTo>
                      <a:pt x="2644" y="2569"/>
                      <a:pt x="2740" y="2564"/>
                      <a:pt x="2834" y="2555"/>
                    </a:cubicBezTo>
                    <a:lnTo>
                      <a:pt x="2834" y="2555"/>
                    </a:lnTo>
                    <a:cubicBezTo>
                      <a:pt x="2751" y="2960"/>
                      <a:pt x="2632" y="3412"/>
                      <a:pt x="2513" y="3865"/>
                    </a:cubicBezTo>
                    <a:cubicBezTo>
                      <a:pt x="2441" y="4186"/>
                      <a:pt x="2358" y="4496"/>
                      <a:pt x="2275" y="4805"/>
                    </a:cubicBezTo>
                    <a:cubicBezTo>
                      <a:pt x="1548" y="5138"/>
                      <a:pt x="929" y="5686"/>
                      <a:pt x="691" y="6246"/>
                    </a:cubicBezTo>
                    <a:cubicBezTo>
                      <a:pt x="489" y="6686"/>
                      <a:pt x="441" y="7174"/>
                      <a:pt x="548" y="7639"/>
                    </a:cubicBezTo>
                    <a:cubicBezTo>
                      <a:pt x="655" y="8091"/>
                      <a:pt x="882" y="8508"/>
                      <a:pt x="1227" y="8829"/>
                    </a:cubicBezTo>
                    <a:cubicBezTo>
                      <a:pt x="1632" y="9210"/>
                      <a:pt x="2179" y="9437"/>
                      <a:pt x="2798" y="9484"/>
                    </a:cubicBezTo>
                    <a:cubicBezTo>
                      <a:pt x="2870" y="9484"/>
                      <a:pt x="2953" y="9496"/>
                      <a:pt x="3025" y="9496"/>
                    </a:cubicBezTo>
                    <a:cubicBezTo>
                      <a:pt x="3406" y="9496"/>
                      <a:pt x="3799" y="9425"/>
                      <a:pt x="4215" y="9282"/>
                    </a:cubicBezTo>
                    <a:cubicBezTo>
                      <a:pt x="4596" y="9365"/>
                      <a:pt x="5037" y="9401"/>
                      <a:pt x="5489" y="9401"/>
                    </a:cubicBezTo>
                    <a:cubicBezTo>
                      <a:pt x="6061" y="9401"/>
                      <a:pt x="6668" y="9341"/>
                      <a:pt x="7251" y="9222"/>
                    </a:cubicBezTo>
                    <a:cubicBezTo>
                      <a:pt x="8371" y="9008"/>
                      <a:pt x="9323" y="8591"/>
                      <a:pt x="9978" y="8067"/>
                    </a:cubicBezTo>
                    <a:cubicBezTo>
                      <a:pt x="10573" y="7591"/>
                      <a:pt x="10871" y="7008"/>
                      <a:pt x="10871" y="6412"/>
                    </a:cubicBezTo>
                    <a:cubicBezTo>
                      <a:pt x="10871" y="5472"/>
                      <a:pt x="9764" y="4734"/>
                      <a:pt x="7906" y="4376"/>
                    </a:cubicBezTo>
                    <a:cubicBezTo>
                      <a:pt x="8109" y="4103"/>
                      <a:pt x="8394" y="3900"/>
                      <a:pt x="8787" y="3769"/>
                    </a:cubicBezTo>
                    <a:cubicBezTo>
                      <a:pt x="8871" y="3734"/>
                      <a:pt x="8918" y="3650"/>
                      <a:pt x="8883" y="3555"/>
                    </a:cubicBezTo>
                    <a:cubicBezTo>
                      <a:pt x="8871" y="3495"/>
                      <a:pt x="8811" y="3448"/>
                      <a:pt x="8740" y="3448"/>
                    </a:cubicBezTo>
                    <a:cubicBezTo>
                      <a:pt x="8698" y="3446"/>
                      <a:pt x="8657" y="3444"/>
                      <a:pt x="8616" y="3444"/>
                    </a:cubicBezTo>
                    <a:cubicBezTo>
                      <a:pt x="8002" y="3444"/>
                      <a:pt x="7472" y="3695"/>
                      <a:pt x="7037" y="4186"/>
                    </a:cubicBezTo>
                    <a:cubicBezTo>
                      <a:pt x="7025" y="4198"/>
                      <a:pt x="7013" y="4210"/>
                      <a:pt x="7001" y="4246"/>
                    </a:cubicBezTo>
                    <a:cubicBezTo>
                      <a:pt x="6574" y="4205"/>
                      <a:pt x="6141" y="4176"/>
                      <a:pt x="5714" y="4176"/>
                    </a:cubicBezTo>
                    <a:cubicBezTo>
                      <a:pt x="5511" y="4176"/>
                      <a:pt x="5308" y="4183"/>
                      <a:pt x="5108" y="4198"/>
                    </a:cubicBezTo>
                    <a:cubicBezTo>
                      <a:pt x="5299" y="3698"/>
                      <a:pt x="5454" y="3198"/>
                      <a:pt x="5525" y="2626"/>
                    </a:cubicBezTo>
                    <a:cubicBezTo>
                      <a:pt x="5596" y="2031"/>
                      <a:pt x="5525" y="1531"/>
                      <a:pt x="5299" y="1102"/>
                    </a:cubicBezTo>
                    <a:cubicBezTo>
                      <a:pt x="5096" y="697"/>
                      <a:pt x="4775" y="400"/>
                      <a:pt x="4358" y="209"/>
                    </a:cubicBezTo>
                    <a:cubicBezTo>
                      <a:pt x="4068" y="72"/>
                      <a:pt x="3748" y="0"/>
                      <a:pt x="341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385" name="Google Shape;12074;p81">
                <a:extLst>
                  <a:ext uri="{FF2B5EF4-FFF2-40B4-BE49-F238E27FC236}">
                    <a16:creationId xmlns:a16="http://schemas.microsoft.com/office/drawing/2014/main" id="{20416592-E037-B3C3-86E5-47F3D7DE4254}"/>
                  </a:ext>
                </a:extLst>
              </p:cNvPr>
              <p:cNvSpPr/>
              <p:nvPr/>
            </p:nvSpPr>
            <p:spPr>
              <a:xfrm>
                <a:off x="3139117" y="1621010"/>
                <a:ext cx="49152" cy="137600"/>
              </a:xfrm>
              <a:custGeom>
                <a:avLst/>
                <a:gdLst/>
                <a:ahLst/>
                <a:cxnLst/>
                <a:rect l="l" t="t" r="r" b="b"/>
                <a:pathLst>
                  <a:path w="1536" h="4300" extrusionOk="0">
                    <a:moveTo>
                      <a:pt x="1360" y="0"/>
                    </a:moveTo>
                    <a:cubicBezTo>
                      <a:pt x="1284" y="0"/>
                      <a:pt x="1212" y="56"/>
                      <a:pt x="1191" y="121"/>
                    </a:cubicBezTo>
                    <a:cubicBezTo>
                      <a:pt x="1072" y="669"/>
                      <a:pt x="857" y="1192"/>
                      <a:pt x="655" y="1692"/>
                    </a:cubicBezTo>
                    <a:cubicBezTo>
                      <a:pt x="310" y="2526"/>
                      <a:pt x="0" y="3336"/>
                      <a:pt x="119" y="4169"/>
                    </a:cubicBezTo>
                    <a:cubicBezTo>
                      <a:pt x="131" y="4240"/>
                      <a:pt x="191" y="4300"/>
                      <a:pt x="286" y="4300"/>
                    </a:cubicBezTo>
                    <a:lnTo>
                      <a:pt x="310" y="4300"/>
                    </a:lnTo>
                    <a:cubicBezTo>
                      <a:pt x="405" y="4288"/>
                      <a:pt x="464" y="4217"/>
                      <a:pt x="441" y="4121"/>
                    </a:cubicBezTo>
                    <a:cubicBezTo>
                      <a:pt x="322" y="3383"/>
                      <a:pt x="643" y="2621"/>
                      <a:pt x="953" y="1835"/>
                    </a:cubicBezTo>
                    <a:cubicBezTo>
                      <a:pt x="1155" y="1311"/>
                      <a:pt x="1381" y="776"/>
                      <a:pt x="1500" y="192"/>
                    </a:cubicBezTo>
                    <a:cubicBezTo>
                      <a:pt x="1536" y="109"/>
                      <a:pt x="1476" y="14"/>
                      <a:pt x="1381" y="2"/>
                    </a:cubicBezTo>
                    <a:cubicBezTo>
                      <a:pt x="1374" y="1"/>
                      <a:pt x="1367" y="0"/>
                      <a:pt x="136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00B050"/>
                  </a:solidFill>
                  <a:cs typeface="B Nazanin" panose="00000400000000000000" pitchFamily="2" charset="-78"/>
                </a:endParaRPr>
              </a:p>
            </p:txBody>
          </p:sp>
        </p:grpSp>
      </p:grpSp>
      <p:grpSp>
        <p:nvGrpSpPr>
          <p:cNvPr id="386" name="Google Shape;12075;p81">
            <a:extLst>
              <a:ext uri="{FF2B5EF4-FFF2-40B4-BE49-F238E27FC236}">
                <a16:creationId xmlns:a16="http://schemas.microsoft.com/office/drawing/2014/main" id="{A02B166D-13C0-CB5C-A894-6E673AA6EEF9}"/>
              </a:ext>
            </a:extLst>
          </p:cNvPr>
          <p:cNvGrpSpPr/>
          <p:nvPr/>
        </p:nvGrpSpPr>
        <p:grpSpPr>
          <a:xfrm>
            <a:off x="2562636" y="7534320"/>
            <a:ext cx="627968" cy="717120"/>
            <a:chOff x="1133133" y="3351922"/>
            <a:chExt cx="313984" cy="358560"/>
          </a:xfrm>
          <a:solidFill>
            <a:srgbClr val="00B050"/>
          </a:solidFill>
        </p:grpSpPr>
        <p:sp>
          <p:nvSpPr>
            <p:cNvPr id="387" name="Google Shape;12076;p81">
              <a:extLst>
                <a:ext uri="{FF2B5EF4-FFF2-40B4-BE49-F238E27FC236}">
                  <a16:creationId xmlns:a16="http://schemas.microsoft.com/office/drawing/2014/main" id="{5497FBEE-406D-66EC-CF39-0B9D55875C3D}"/>
                </a:ext>
              </a:extLst>
            </p:cNvPr>
            <p:cNvSpPr/>
            <p:nvPr/>
          </p:nvSpPr>
          <p:spPr>
            <a:xfrm>
              <a:off x="1133133" y="3351922"/>
              <a:ext cx="313984" cy="358560"/>
            </a:xfrm>
            <a:custGeom>
              <a:avLst/>
              <a:gdLst/>
              <a:ahLst/>
              <a:cxnLst/>
              <a:rect l="l" t="t" r="r" b="b"/>
              <a:pathLst>
                <a:path w="9812" h="11205" extrusionOk="0">
                  <a:moveTo>
                    <a:pt x="1251" y="4025"/>
                  </a:moveTo>
                  <a:cubicBezTo>
                    <a:pt x="1548" y="4025"/>
                    <a:pt x="1787" y="4263"/>
                    <a:pt x="1787" y="4561"/>
                  </a:cubicBezTo>
                  <a:lnTo>
                    <a:pt x="1787" y="7704"/>
                  </a:lnTo>
                  <a:cubicBezTo>
                    <a:pt x="1787" y="7990"/>
                    <a:pt x="2013" y="8204"/>
                    <a:pt x="2287" y="8204"/>
                  </a:cubicBezTo>
                  <a:lnTo>
                    <a:pt x="3001" y="8204"/>
                  </a:lnTo>
                  <a:lnTo>
                    <a:pt x="3001" y="9300"/>
                  </a:lnTo>
                  <a:lnTo>
                    <a:pt x="1775" y="9300"/>
                  </a:lnTo>
                  <a:cubicBezTo>
                    <a:pt x="1191" y="9300"/>
                    <a:pt x="715" y="8823"/>
                    <a:pt x="715" y="8240"/>
                  </a:cubicBezTo>
                  <a:lnTo>
                    <a:pt x="715" y="4561"/>
                  </a:lnTo>
                  <a:cubicBezTo>
                    <a:pt x="715" y="4263"/>
                    <a:pt x="953" y="4025"/>
                    <a:pt x="1251" y="4025"/>
                  </a:cubicBezTo>
                  <a:close/>
                  <a:moveTo>
                    <a:pt x="4906" y="1"/>
                  </a:moveTo>
                  <a:cubicBezTo>
                    <a:pt x="4823" y="1"/>
                    <a:pt x="4739" y="84"/>
                    <a:pt x="4739" y="167"/>
                  </a:cubicBezTo>
                  <a:lnTo>
                    <a:pt x="4739" y="548"/>
                  </a:lnTo>
                  <a:cubicBezTo>
                    <a:pt x="4346" y="572"/>
                    <a:pt x="3965" y="739"/>
                    <a:pt x="3668" y="989"/>
                  </a:cubicBezTo>
                  <a:lnTo>
                    <a:pt x="3406" y="727"/>
                  </a:lnTo>
                  <a:cubicBezTo>
                    <a:pt x="3376" y="697"/>
                    <a:pt x="3334" y="682"/>
                    <a:pt x="3291" y="682"/>
                  </a:cubicBezTo>
                  <a:cubicBezTo>
                    <a:pt x="3248" y="682"/>
                    <a:pt x="3203" y="697"/>
                    <a:pt x="3168" y="727"/>
                  </a:cubicBezTo>
                  <a:cubicBezTo>
                    <a:pt x="3108" y="787"/>
                    <a:pt x="3108" y="882"/>
                    <a:pt x="3168" y="965"/>
                  </a:cubicBezTo>
                  <a:lnTo>
                    <a:pt x="3430" y="1227"/>
                  </a:lnTo>
                  <a:cubicBezTo>
                    <a:pt x="3180" y="1525"/>
                    <a:pt x="3037" y="1882"/>
                    <a:pt x="2989" y="2299"/>
                  </a:cubicBezTo>
                  <a:lnTo>
                    <a:pt x="2620" y="2299"/>
                  </a:lnTo>
                  <a:cubicBezTo>
                    <a:pt x="2525" y="2299"/>
                    <a:pt x="2453" y="2370"/>
                    <a:pt x="2453" y="2465"/>
                  </a:cubicBezTo>
                  <a:cubicBezTo>
                    <a:pt x="2453" y="2549"/>
                    <a:pt x="2525" y="2632"/>
                    <a:pt x="2620" y="2632"/>
                  </a:cubicBezTo>
                  <a:lnTo>
                    <a:pt x="2977" y="2632"/>
                  </a:lnTo>
                  <a:lnTo>
                    <a:pt x="2977" y="3704"/>
                  </a:lnTo>
                  <a:lnTo>
                    <a:pt x="2620" y="3704"/>
                  </a:lnTo>
                  <a:cubicBezTo>
                    <a:pt x="2525" y="3704"/>
                    <a:pt x="2453" y="3775"/>
                    <a:pt x="2453" y="3858"/>
                  </a:cubicBezTo>
                  <a:cubicBezTo>
                    <a:pt x="2453" y="3954"/>
                    <a:pt x="2525" y="4025"/>
                    <a:pt x="2620" y="4025"/>
                  </a:cubicBezTo>
                  <a:lnTo>
                    <a:pt x="2977" y="4025"/>
                  </a:lnTo>
                  <a:lnTo>
                    <a:pt x="2977" y="5097"/>
                  </a:lnTo>
                  <a:lnTo>
                    <a:pt x="2620" y="5097"/>
                  </a:lnTo>
                  <a:cubicBezTo>
                    <a:pt x="2525" y="5097"/>
                    <a:pt x="2453" y="5168"/>
                    <a:pt x="2453" y="5263"/>
                  </a:cubicBezTo>
                  <a:cubicBezTo>
                    <a:pt x="2453" y="5347"/>
                    <a:pt x="2525" y="5430"/>
                    <a:pt x="2620" y="5430"/>
                  </a:cubicBezTo>
                  <a:lnTo>
                    <a:pt x="2977" y="5430"/>
                  </a:lnTo>
                  <a:lnTo>
                    <a:pt x="2977" y="6502"/>
                  </a:lnTo>
                  <a:lnTo>
                    <a:pt x="2620" y="6502"/>
                  </a:lnTo>
                  <a:cubicBezTo>
                    <a:pt x="2525" y="6502"/>
                    <a:pt x="2453" y="6573"/>
                    <a:pt x="2453" y="6656"/>
                  </a:cubicBezTo>
                  <a:cubicBezTo>
                    <a:pt x="2453" y="6752"/>
                    <a:pt x="2525" y="6823"/>
                    <a:pt x="2620" y="6823"/>
                  </a:cubicBezTo>
                  <a:lnTo>
                    <a:pt x="2977" y="6823"/>
                  </a:lnTo>
                  <a:lnTo>
                    <a:pt x="2977" y="7895"/>
                  </a:lnTo>
                  <a:lnTo>
                    <a:pt x="2263" y="7895"/>
                  </a:lnTo>
                  <a:cubicBezTo>
                    <a:pt x="2156" y="7895"/>
                    <a:pt x="2084" y="7811"/>
                    <a:pt x="2084" y="7716"/>
                  </a:cubicBezTo>
                  <a:lnTo>
                    <a:pt x="2084" y="7359"/>
                  </a:lnTo>
                  <a:lnTo>
                    <a:pt x="2263" y="7359"/>
                  </a:lnTo>
                  <a:cubicBezTo>
                    <a:pt x="2346" y="7359"/>
                    <a:pt x="2418" y="7287"/>
                    <a:pt x="2418" y="7192"/>
                  </a:cubicBezTo>
                  <a:cubicBezTo>
                    <a:pt x="2418" y="7109"/>
                    <a:pt x="2346" y="7037"/>
                    <a:pt x="2263" y="7037"/>
                  </a:cubicBezTo>
                  <a:lnTo>
                    <a:pt x="2084" y="7037"/>
                  </a:lnTo>
                  <a:lnTo>
                    <a:pt x="2084" y="6144"/>
                  </a:lnTo>
                  <a:lnTo>
                    <a:pt x="2263" y="6144"/>
                  </a:lnTo>
                  <a:cubicBezTo>
                    <a:pt x="2346" y="6144"/>
                    <a:pt x="2418" y="6061"/>
                    <a:pt x="2418" y="5978"/>
                  </a:cubicBezTo>
                  <a:cubicBezTo>
                    <a:pt x="2418" y="5882"/>
                    <a:pt x="2346" y="5811"/>
                    <a:pt x="2263" y="5811"/>
                  </a:cubicBezTo>
                  <a:lnTo>
                    <a:pt x="2084" y="5811"/>
                  </a:lnTo>
                  <a:lnTo>
                    <a:pt x="2084" y="4918"/>
                  </a:lnTo>
                  <a:lnTo>
                    <a:pt x="2263" y="4918"/>
                  </a:lnTo>
                  <a:cubicBezTo>
                    <a:pt x="2346" y="4918"/>
                    <a:pt x="2418" y="4847"/>
                    <a:pt x="2418" y="4751"/>
                  </a:cubicBezTo>
                  <a:cubicBezTo>
                    <a:pt x="2418" y="4668"/>
                    <a:pt x="2346" y="4597"/>
                    <a:pt x="2263" y="4597"/>
                  </a:cubicBezTo>
                  <a:lnTo>
                    <a:pt x="2084" y="4597"/>
                  </a:lnTo>
                  <a:lnTo>
                    <a:pt x="2084" y="4573"/>
                  </a:lnTo>
                  <a:cubicBezTo>
                    <a:pt x="2084" y="4156"/>
                    <a:pt x="1787" y="3799"/>
                    <a:pt x="1382" y="3727"/>
                  </a:cubicBezTo>
                  <a:lnTo>
                    <a:pt x="1382" y="3525"/>
                  </a:lnTo>
                  <a:cubicBezTo>
                    <a:pt x="1382" y="3430"/>
                    <a:pt x="1310" y="3358"/>
                    <a:pt x="1215" y="3358"/>
                  </a:cubicBezTo>
                  <a:cubicBezTo>
                    <a:pt x="1132" y="3358"/>
                    <a:pt x="1048" y="3430"/>
                    <a:pt x="1048" y="3525"/>
                  </a:cubicBezTo>
                  <a:lnTo>
                    <a:pt x="1048" y="3727"/>
                  </a:lnTo>
                  <a:cubicBezTo>
                    <a:pt x="655" y="3799"/>
                    <a:pt x="358" y="4156"/>
                    <a:pt x="358" y="4573"/>
                  </a:cubicBezTo>
                  <a:lnTo>
                    <a:pt x="358" y="4597"/>
                  </a:lnTo>
                  <a:lnTo>
                    <a:pt x="179" y="4597"/>
                  </a:lnTo>
                  <a:cubicBezTo>
                    <a:pt x="84" y="4597"/>
                    <a:pt x="13" y="4668"/>
                    <a:pt x="13" y="4751"/>
                  </a:cubicBezTo>
                  <a:cubicBezTo>
                    <a:pt x="13" y="4847"/>
                    <a:pt x="84" y="4918"/>
                    <a:pt x="179" y="4918"/>
                  </a:cubicBezTo>
                  <a:lnTo>
                    <a:pt x="358" y="4918"/>
                  </a:lnTo>
                  <a:lnTo>
                    <a:pt x="358" y="5811"/>
                  </a:lnTo>
                  <a:lnTo>
                    <a:pt x="179" y="5811"/>
                  </a:lnTo>
                  <a:cubicBezTo>
                    <a:pt x="84" y="5811"/>
                    <a:pt x="13" y="5882"/>
                    <a:pt x="13" y="5978"/>
                  </a:cubicBezTo>
                  <a:cubicBezTo>
                    <a:pt x="13" y="6061"/>
                    <a:pt x="84" y="6144"/>
                    <a:pt x="179" y="6144"/>
                  </a:cubicBezTo>
                  <a:lnTo>
                    <a:pt x="358" y="6144"/>
                  </a:lnTo>
                  <a:lnTo>
                    <a:pt x="358" y="7037"/>
                  </a:lnTo>
                  <a:lnTo>
                    <a:pt x="179" y="7037"/>
                  </a:lnTo>
                  <a:cubicBezTo>
                    <a:pt x="84" y="7037"/>
                    <a:pt x="13" y="7109"/>
                    <a:pt x="13" y="7192"/>
                  </a:cubicBezTo>
                  <a:cubicBezTo>
                    <a:pt x="13" y="7287"/>
                    <a:pt x="84" y="7359"/>
                    <a:pt x="179" y="7359"/>
                  </a:cubicBezTo>
                  <a:lnTo>
                    <a:pt x="358" y="7359"/>
                  </a:lnTo>
                  <a:lnTo>
                    <a:pt x="358" y="8240"/>
                  </a:lnTo>
                  <a:lnTo>
                    <a:pt x="358" y="8252"/>
                  </a:lnTo>
                  <a:lnTo>
                    <a:pt x="155" y="8252"/>
                  </a:lnTo>
                  <a:cubicBezTo>
                    <a:pt x="72" y="8252"/>
                    <a:pt x="1" y="8323"/>
                    <a:pt x="1" y="8418"/>
                  </a:cubicBezTo>
                  <a:cubicBezTo>
                    <a:pt x="1" y="8502"/>
                    <a:pt x="72" y="8585"/>
                    <a:pt x="155" y="8585"/>
                  </a:cubicBezTo>
                  <a:lnTo>
                    <a:pt x="382" y="8585"/>
                  </a:lnTo>
                  <a:cubicBezTo>
                    <a:pt x="536" y="9180"/>
                    <a:pt x="1084" y="9621"/>
                    <a:pt x="1727" y="9621"/>
                  </a:cubicBezTo>
                  <a:lnTo>
                    <a:pt x="2953" y="9621"/>
                  </a:lnTo>
                  <a:lnTo>
                    <a:pt x="2953" y="11038"/>
                  </a:lnTo>
                  <a:cubicBezTo>
                    <a:pt x="2953" y="11121"/>
                    <a:pt x="3037" y="11205"/>
                    <a:pt x="3120" y="11205"/>
                  </a:cubicBezTo>
                  <a:cubicBezTo>
                    <a:pt x="3215" y="11205"/>
                    <a:pt x="3287" y="11121"/>
                    <a:pt x="3287" y="11038"/>
                  </a:cubicBezTo>
                  <a:lnTo>
                    <a:pt x="3287" y="2477"/>
                  </a:lnTo>
                  <a:cubicBezTo>
                    <a:pt x="3287" y="1596"/>
                    <a:pt x="4001" y="906"/>
                    <a:pt x="4858" y="906"/>
                  </a:cubicBezTo>
                  <a:cubicBezTo>
                    <a:pt x="5728" y="906"/>
                    <a:pt x="6442" y="1620"/>
                    <a:pt x="6442" y="2477"/>
                  </a:cubicBezTo>
                  <a:lnTo>
                    <a:pt x="6442" y="5454"/>
                  </a:lnTo>
                  <a:cubicBezTo>
                    <a:pt x="6442" y="5549"/>
                    <a:pt x="6513" y="5621"/>
                    <a:pt x="6609" y="5621"/>
                  </a:cubicBezTo>
                  <a:cubicBezTo>
                    <a:pt x="6692" y="5621"/>
                    <a:pt x="6775" y="5549"/>
                    <a:pt x="6775" y="5454"/>
                  </a:cubicBezTo>
                  <a:lnTo>
                    <a:pt x="6775" y="5442"/>
                  </a:lnTo>
                  <a:lnTo>
                    <a:pt x="7490" y="5442"/>
                  </a:lnTo>
                  <a:cubicBezTo>
                    <a:pt x="7764" y="5442"/>
                    <a:pt x="7990" y="5216"/>
                    <a:pt x="7990" y="4930"/>
                  </a:cubicBezTo>
                  <a:lnTo>
                    <a:pt x="7990" y="3192"/>
                  </a:lnTo>
                  <a:cubicBezTo>
                    <a:pt x="7990" y="2894"/>
                    <a:pt x="8228" y="2656"/>
                    <a:pt x="8526" y="2656"/>
                  </a:cubicBezTo>
                  <a:cubicBezTo>
                    <a:pt x="8823" y="2656"/>
                    <a:pt x="9061" y="2894"/>
                    <a:pt x="9061" y="3192"/>
                  </a:cubicBezTo>
                  <a:lnTo>
                    <a:pt x="9061" y="5466"/>
                  </a:lnTo>
                  <a:cubicBezTo>
                    <a:pt x="9061" y="6049"/>
                    <a:pt x="8585" y="6525"/>
                    <a:pt x="8002" y="6525"/>
                  </a:cubicBezTo>
                  <a:lnTo>
                    <a:pt x="6775" y="6525"/>
                  </a:lnTo>
                  <a:lnTo>
                    <a:pt x="6775" y="6144"/>
                  </a:lnTo>
                  <a:cubicBezTo>
                    <a:pt x="6775" y="6049"/>
                    <a:pt x="6692" y="5978"/>
                    <a:pt x="6609" y="5978"/>
                  </a:cubicBezTo>
                  <a:cubicBezTo>
                    <a:pt x="6513" y="5978"/>
                    <a:pt x="6442" y="6049"/>
                    <a:pt x="6442" y="6144"/>
                  </a:cubicBezTo>
                  <a:lnTo>
                    <a:pt x="6442" y="11038"/>
                  </a:lnTo>
                  <a:cubicBezTo>
                    <a:pt x="6442" y="11121"/>
                    <a:pt x="6513" y="11205"/>
                    <a:pt x="6609" y="11205"/>
                  </a:cubicBezTo>
                  <a:cubicBezTo>
                    <a:pt x="6692" y="11205"/>
                    <a:pt x="6775" y="11121"/>
                    <a:pt x="6775" y="11038"/>
                  </a:cubicBezTo>
                  <a:lnTo>
                    <a:pt x="6775" y="9621"/>
                  </a:lnTo>
                  <a:lnTo>
                    <a:pt x="7132" y="9621"/>
                  </a:lnTo>
                  <a:cubicBezTo>
                    <a:pt x="7216" y="9621"/>
                    <a:pt x="7287" y="9550"/>
                    <a:pt x="7287" y="9454"/>
                  </a:cubicBezTo>
                  <a:cubicBezTo>
                    <a:pt x="7287" y="9371"/>
                    <a:pt x="7216" y="9300"/>
                    <a:pt x="7132" y="9300"/>
                  </a:cubicBezTo>
                  <a:lnTo>
                    <a:pt x="6775" y="9300"/>
                  </a:lnTo>
                  <a:lnTo>
                    <a:pt x="6775" y="8228"/>
                  </a:lnTo>
                  <a:lnTo>
                    <a:pt x="7132" y="8228"/>
                  </a:lnTo>
                  <a:cubicBezTo>
                    <a:pt x="7216" y="8228"/>
                    <a:pt x="7287" y="8145"/>
                    <a:pt x="7287" y="8061"/>
                  </a:cubicBezTo>
                  <a:cubicBezTo>
                    <a:pt x="7287" y="7966"/>
                    <a:pt x="7216" y="7895"/>
                    <a:pt x="7132" y="7895"/>
                  </a:cubicBezTo>
                  <a:lnTo>
                    <a:pt x="6775" y="7895"/>
                  </a:lnTo>
                  <a:lnTo>
                    <a:pt x="6775" y="6823"/>
                  </a:lnTo>
                  <a:lnTo>
                    <a:pt x="8002" y="6823"/>
                  </a:lnTo>
                  <a:cubicBezTo>
                    <a:pt x="8585" y="6823"/>
                    <a:pt x="9097" y="6466"/>
                    <a:pt x="9299" y="5942"/>
                  </a:cubicBezTo>
                  <a:lnTo>
                    <a:pt x="9585" y="5942"/>
                  </a:lnTo>
                  <a:cubicBezTo>
                    <a:pt x="9669" y="5942"/>
                    <a:pt x="9752" y="5871"/>
                    <a:pt x="9752" y="5775"/>
                  </a:cubicBezTo>
                  <a:cubicBezTo>
                    <a:pt x="9811" y="5704"/>
                    <a:pt x="9728" y="5632"/>
                    <a:pt x="9645" y="5632"/>
                  </a:cubicBezTo>
                  <a:lnTo>
                    <a:pt x="9454" y="5632"/>
                  </a:lnTo>
                  <a:cubicBezTo>
                    <a:pt x="9466" y="5573"/>
                    <a:pt x="9466" y="5513"/>
                    <a:pt x="9466" y="5454"/>
                  </a:cubicBezTo>
                  <a:lnTo>
                    <a:pt x="9466" y="4739"/>
                  </a:lnTo>
                  <a:lnTo>
                    <a:pt x="9645" y="4739"/>
                  </a:lnTo>
                  <a:cubicBezTo>
                    <a:pt x="9728" y="4739"/>
                    <a:pt x="9811" y="4668"/>
                    <a:pt x="9811" y="4573"/>
                  </a:cubicBezTo>
                  <a:cubicBezTo>
                    <a:pt x="9811" y="4489"/>
                    <a:pt x="9728" y="4418"/>
                    <a:pt x="9645" y="4418"/>
                  </a:cubicBezTo>
                  <a:lnTo>
                    <a:pt x="9466" y="4418"/>
                  </a:lnTo>
                  <a:lnTo>
                    <a:pt x="9466" y="3525"/>
                  </a:lnTo>
                  <a:lnTo>
                    <a:pt x="9645" y="3525"/>
                  </a:lnTo>
                  <a:cubicBezTo>
                    <a:pt x="9728" y="3525"/>
                    <a:pt x="9811" y="3442"/>
                    <a:pt x="9811" y="3358"/>
                  </a:cubicBezTo>
                  <a:cubicBezTo>
                    <a:pt x="9811" y="3263"/>
                    <a:pt x="9728" y="3192"/>
                    <a:pt x="9645" y="3192"/>
                  </a:cubicBezTo>
                  <a:lnTo>
                    <a:pt x="9466" y="3192"/>
                  </a:lnTo>
                  <a:lnTo>
                    <a:pt x="9466" y="3180"/>
                  </a:lnTo>
                  <a:cubicBezTo>
                    <a:pt x="9466" y="2763"/>
                    <a:pt x="9168" y="2406"/>
                    <a:pt x="8764" y="2322"/>
                  </a:cubicBezTo>
                  <a:lnTo>
                    <a:pt x="8764" y="2120"/>
                  </a:lnTo>
                  <a:cubicBezTo>
                    <a:pt x="8764" y="2037"/>
                    <a:pt x="8692" y="1953"/>
                    <a:pt x="8597" y="1953"/>
                  </a:cubicBezTo>
                  <a:cubicBezTo>
                    <a:pt x="8514" y="1953"/>
                    <a:pt x="8430" y="2037"/>
                    <a:pt x="8430" y="2120"/>
                  </a:cubicBezTo>
                  <a:lnTo>
                    <a:pt x="8430" y="2334"/>
                  </a:lnTo>
                  <a:cubicBezTo>
                    <a:pt x="8037" y="2406"/>
                    <a:pt x="7740" y="2763"/>
                    <a:pt x="7740" y="3180"/>
                  </a:cubicBezTo>
                  <a:lnTo>
                    <a:pt x="7740" y="3192"/>
                  </a:lnTo>
                  <a:lnTo>
                    <a:pt x="7561" y="3192"/>
                  </a:lnTo>
                  <a:cubicBezTo>
                    <a:pt x="7466" y="3192"/>
                    <a:pt x="7394" y="3263"/>
                    <a:pt x="7394" y="3358"/>
                  </a:cubicBezTo>
                  <a:cubicBezTo>
                    <a:pt x="7394" y="3442"/>
                    <a:pt x="7466" y="3525"/>
                    <a:pt x="7561" y="3525"/>
                  </a:cubicBezTo>
                  <a:lnTo>
                    <a:pt x="7740" y="3525"/>
                  </a:lnTo>
                  <a:lnTo>
                    <a:pt x="7740" y="4418"/>
                  </a:lnTo>
                  <a:lnTo>
                    <a:pt x="7561" y="4418"/>
                  </a:lnTo>
                  <a:cubicBezTo>
                    <a:pt x="7466" y="4418"/>
                    <a:pt x="7394" y="4489"/>
                    <a:pt x="7394" y="4573"/>
                  </a:cubicBezTo>
                  <a:cubicBezTo>
                    <a:pt x="7394" y="4668"/>
                    <a:pt x="7466" y="4739"/>
                    <a:pt x="7561" y="4739"/>
                  </a:cubicBezTo>
                  <a:lnTo>
                    <a:pt x="7740" y="4739"/>
                  </a:lnTo>
                  <a:lnTo>
                    <a:pt x="7740" y="4918"/>
                  </a:lnTo>
                  <a:cubicBezTo>
                    <a:pt x="7740" y="5025"/>
                    <a:pt x="7644" y="5097"/>
                    <a:pt x="7561" y="5097"/>
                  </a:cubicBezTo>
                  <a:lnTo>
                    <a:pt x="6847" y="5097"/>
                  </a:lnTo>
                  <a:lnTo>
                    <a:pt x="6847" y="4025"/>
                  </a:lnTo>
                  <a:lnTo>
                    <a:pt x="7204" y="4025"/>
                  </a:lnTo>
                  <a:cubicBezTo>
                    <a:pt x="7287" y="4025"/>
                    <a:pt x="7371" y="3954"/>
                    <a:pt x="7371" y="3858"/>
                  </a:cubicBezTo>
                  <a:cubicBezTo>
                    <a:pt x="7371" y="3775"/>
                    <a:pt x="7287" y="3704"/>
                    <a:pt x="7204" y="3704"/>
                  </a:cubicBezTo>
                  <a:lnTo>
                    <a:pt x="6847" y="3704"/>
                  </a:lnTo>
                  <a:lnTo>
                    <a:pt x="6847" y="2632"/>
                  </a:lnTo>
                  <a:lnTo>
                    <a:pt x="7204" y="2632"/>
                  </a:lnTo>
                  <a:cubicBezTo>
                    <a:pt x="7287" y="2632"/>
                    <a:pt x="7371" y="2549"/>
                    <a:pt x="7371" y="2465"/>
                  </a:cubicBezTo>
                  <a:cubicBezTo>
                    <a:pt x="7371" y="2370"/>
                    <a:pt x="7287" y="2299"/>
                    <a:pt x="7204" y="2299"/>
                  </a:cubicBezTo>
                  <a:lnTo>
                    <a:pt x="6823" y="2299"/>
                  </a:lnTo>
                  <a:cubicBezTo>
                    <a:pt x="6799" y="1894"/>
                    <a:pt x="6632" y="1525"/>
                    <a:pt x="6382" y="1227"/>
                  </a:cubicBezTo>
                  <a:lnTo>
                    <a:pt x="6644" y="965"/>
                  </a:lnTo>
                  <a:cubicBezTo>
                    <a:pt x="6704" y="906"/>
                    <a:pt x="6704" y="798"/>
                    <a:pt x="6644" y="727"/>
                  </a:cubicBezTo>
                  <a:cubicBezTo>
                    <a:pt x="6621" y="697"/>
                    <a:pt x="6582" y="682"/>
                    <a:pt x="6539" y="682"/>
                  </a:cubicBezTo>
                  <a:cubicBezTo>
                    <a:pt x="6495" y="682"/>
                    <a:pt x="6448" y="697"/>
                    <a:pt x="6406" y="727"/>
                  </a:cubicBezTo>
                  <a:lnTo>
                    <a:pt x="6144" y="989"/>
                  </a:lnTo>
                  <a:cubicBezTo>
                    <a:pt x="5847" y="739"/>
                    <a:pt x="5478" y="584"/>
                    <a:pt x="5073" y="548"/>
                  </a:cubicBezTo>
                  <a:lnTo>
                    <a:pt x="5073" y="167"/>
                  </a:lnTo>
                  <a:cubicBezTo>
                    <a:pt x="5073" y="84"/>
                    <a:pt x="5001" y="1"/>
                    <a:pt x="490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88" name="Google Shape;12077;p81">
              <a:extLst>
                <a:ext uri="{FF2B5EF4-FFF2-40B4-BE49-F238E27FC236}">
                  <a16:creationId xmlns:a16="http://schemas.microsoft.com/office/drawing/2014/main" id="{460EA685-3069-90F0-ED91-7C56A1F1B731}"/>
                </a:ext>
              </a:extLst>
            </p:cNvPr>
            <p:cNvSpPr/>
            <p:nvPr/>
          </p:nvSpPr>
          <p:spPr>
            <a:xfrm>
              <a:off x="1285549" y="3414418"/>
              <a:ext cx="10304" cy="27456"/>
            </a:xfrm>
            <a:custGeom>
              <a:avLst/>
              <a:gdLst/>
              <a:ahLst/>
              <a:cxnLst/>
              <a:rect l="l" t="t" r="r" b="b"/>
              <a:pathLst>
                <a:path w="322" h="858" extrusionOk="0">
                  <a:moveTo>
                    <a:pt x="167" y="0"/>
                  </a:moveTo>
                  <a:cubicBezTo>
                    <a:pt x="72" y="0"/>
                    <a:pt x="0" y="84"/>
                    <a:pt x="0" y="167"/>
                  </a:cubicBezTo>
                  <a:lnTo>
                    <a:pt x="0" y="691"/>
                  </a:lnTo>
                  <a:cubicBezTo>
                    <a:pt x="0" y="774"/>
                    <a:pt x="72" y="858"/>
                    <a:pt x="167" y="858"/>
                  </a:cubicBezTo>
                  <a:cubicBezTo>
                    <a:pt x="250" y="858"/>
                    <a:pt x="322" y="774"/>
                    <a:pt x="322" y="691"/>
                  </a:cubicBezTo>
                  <a:lnTo>
                    <a:pt x="322" y="167"/>
                  </a:lnTo>
                  <a:cubicBezTo>
                    <a:pt x="322" y="84"/>
                    <a:pt x="250" y="0"/>
                    <a:pt x="1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89" name="Google Shape;12078;p81">
              <a:extLst>
                <a:ext uri="{FF2B5EF4-FFF2-40B4-BE49-F238E27FC236}">
                  <a16:creationId xmlns:a16="http://schemas.microsoft.com/office/drawing/2014/main" id="{0EEA9E68-4B2A-2D03-E777-1D3866B6B89A}"/>
                </a:ext>
              </a:extLst>
            </p:cNvPr>
            <p:cNvSpPr/>
            <p:nvPr/>
          </p:nvSpPr>
          <p:spPr>
            <a:xfrm>
              <a:off x="1285549" y="3459378"/>
              <a:ext cx="10304" cy="27072"/>
            </a:xfrm>
            <a:custGeom>
              <a:avLst/>
              <a:gdLst/>
              <a:ahLst/>
              <a:cxnLst/>
              <a:rect l="l" t="t" r="r" b="b"/>
              <a:pathLst>
                <a:path w="322" h="846" extrusionOk="0">
                  <a:moveTo>
                    <a:pt x="167" y="0"/>
                  </a:moveTo>
                  <a:cubicBezTo>
                    <a:pt x="72" y="0"/>
                    <a:pt x="0" y="72"/>
                    <a:pt x="0" y="167"/>
                  </a:cubicBezTo>
                  <a:lnTo>
                    <a:pt x="0" y="679"/>
                  </a:lnTo>
                  <a:cubicBezTo>
                    <a:pt x="0" y="774"/>
                    <a:pt x="72" y="846"/>
                    <a:pt x="167" y="846"/>
                  </a:cubicBezTo>
                  <a:cubicBezTo>
                    <a:pt x="250" y="846"/>
                    <a:pt x="322" y="774"/>
                    <a:pt x="322" y="679"/>
                  </a:cubicBezTo>
                  <a:lnTo>
                    <a:pt x="322" y="167"/>
                  </a:lnTo>
                  <a:cubicBezTo>
                    <a:pt x="322" y="72"/>
                    <a:pt x="250" y="0"/>
                    <a:pt x="1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90" name="Google Shape;12079;p81">
              <a:extLst>
                <a:ext uri="{FF2B5EF4-FFF2-40B4-BE49-F238E27FC236}">
                  <a16:creationId xmlns:a16="http://schemas.microsoft.com/office/drawing/2014/main" id="{7FE876E0-6895-5E58-922D-E1E2EE1F62E6}"/>
                </a:ext>
              </a:extLst>
            </p:cNvPr>
            <p:cNvSpPr/>
            <p:nvPr/>
          </p:nvSpPr>
          <p:spPr>
            <a:xfrm>
              <a:off x="1285549" y="3503954"/>
              <a:ext cx="10304" cy="27456"/>
            </a:xfrm>
            <a:custGeom>
              <a:avLst/>
              <a:gdLst/>
              <a:ahLst/>
              <a:cxnLst/>
              <a:rect l="l" t="t" r="r" b="b"/>
              <a:pathLst>
                <a:path w="322" h="858" extrusionOk="0">
                  <a:moveTo>
                    <a:pt x="167" y="0"/>
                  </a:moveTo>
                  <a:cubicBezTo>
                    <a:pt x="72" y="0"/>
                    <a:pt x="0" y="84"/>
                    <a:pt x="0" y="167"/>
                  </a:cubicBezTo>
                  <a:lnTo>
                    <a:pt x="0" y="691"/>
                  </a:lnTo>
                  <a:cubicBezTo>
                    <a:pt x="0" y="774"/>
                    <a:pt x="72" y="858"/>
                    <a:pt x="167" y="858"/>
                  </a:cubicBezTo>
                  <a:cubicBezTo>
                    <a:pt x="250" y="858"/>
                    <a:pt x="322" y="774"/>
                    <a:pt x="322" y="691"/>
                  </a:cubicBezTo>
                  <a:lnTo>
                    <a:pt x="322" y="167"/>
                  </a:lnTo>
                  <a:cubicBezTo>
                    <a:pt x="322" y="84"/>
                    <a:pt x="250" y="0"/>
                    <a:pt x="1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91" name="Google Shape;12080;p81">
              <a:extLst>
                <a:ext uri="{FF2B5EF4-FFF2-40B4-BE49-F238E27FC236}">
                  <a16:creationId xmlns:a16="http://schemas.microsoft.com/office/drawing/2014/main" id="{2665613A-0321-6C45-C895-8FD3BB2C42F4}"/>
                </a:ext>
              </a:extLst>
            </p:cNvPr>
            <p:cNvSpPr/>
            <p:nvPr/>
          </p:nvSpPr>
          <p:spPr>
            <a:xfrm>
              <a:off x="1167821" y="3498226"/>
              <a:ext cx="10688" cy="16416"/>
            </a:xfrm>
            <a:custGeom>
              <a:avLst/>
              <a:gdLst/>
              <a:ahLst/>
              <a:cxnLst/>
              <a:rect l="l" t="t" r="r" b="b"/>
              <a:pathLst>
                <a:path w="334" h="513" extrusionOk="0">
                  <a:moveTo>
                    <a:pt x="167" y="1"/>
                  </a:moveTo>
                  <a:cubicBezTo>
                    <a:pt x="72" y="1"/>
                    <a:pt x="0" y="84"/>
                    <a:pt x="0" y="167"/>
                  </a:cubicBezTo>
                  <a:lnTo>
                    <a:pt x="0" y="346"/>
                  </a:lnTo>
                  <a:cubicBezTo>
                    <a:pt x="0" y="441"/>
                    <a:pt x="72" y="513"/>
                    <a:pt x="167" y="513"/>
                  </a:cubicBezTo>
                  <a:cubicBezTo>
                    <a:pt x="250" y="513"/>
                    <a:pt x="333" y="441"/>
                    <a:pt x="333" y="346"/>
                  </a:cubicBezTo>
                  <a:lnTo>
                    <a:pt x="333" y="167"/>
                  </a:lnTo>
                  <a:cubicBezTo>
                    <a:pt x="333" y="84"/>
                    <a:pt x="250" y="1"/>
                    <a:pt x="16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92" name="Google Shape;12081;p81">
              <a:extLst>
                <a:ext uri="{FF2B5EF4-FFF2-40B4-BE49-F238E27FC236}">
                  <a16:creationId xmlns:a16="http://schemas.microsoft.com/office/drawing/2014/main" id="{D62D8A75-4776-EBDB-F204-F14BEFCEB065}"/>
                </a:ext>
              </a:extLst>
            </p:cNvPr>
            <p:cNvSpPr/>
            <p:nvPr/>
          </p:nvSpPr>
          <p:spPr>
            <a:xfrm>
              <a:off x="1167821" y="3537490"/>
              <a:ext cx="10688" cy="16032"/>
            </a:xfrm>
            <a:custGeom>
              <a:avLst/>
              <a:gdLst/>
              <a:ahLst/>
              <a:cxnLst/>
              <a:rect l="l" t="t" r="r" b="b"/>
              <a:pathLst>
                <a:path w="334" h="501" extrusionOk="0">
                  <a:moveTo>
                    <a:pt x="167" y="0"/>
                  </a:moveTo>
                  <a:cubicBezTo>
                    <a:pt x="72" y="0"/>
                    <a:pt x="0" y="72"/>
                    <a:pt x="0" y="167"/>
                  </a:cubicBezTo>
                  <a:lnTo>
                    <a:pt x="0" y="345"/>
                  </a:lnTo>
                  <a:cubicBezTo>
                    <a:pt x="0" y="429"/>
                    <a:pt x="72" y="500"/>
                    <a:pt x="167" y="500"/>
                  </a:cubicBezTo>
                  <a:cubicBezTo>
                    <a:pt x="250" y="500"/>
                    <a:pt x="333" y="429"/>
                    <a:pt x="333" y="345"/>
                  </a:cubicBezTo>
                  <a:lnTo>
                    <a:pt x="333" y="167"/>
                  </a:lnTo>
                  <a:cubicBezTo>
                    <a:pt x="333" y="72"/>
                    <a:pt x="250" y="0"/>
                    <a:pt x="1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93" name="Google Shape;12082;p81">
              <a:extLst>
                <a:ext uri="{FF2B5EF4-FFF2-40B4-BE49-F238E27FC236}">
                  <a16:creationId xmlns:a16="http://schemas.microsoft.com/office/drawing/2014/main" id="{B54EEEE2-69B3-EE48-2FB5-711804B5BF75}"/>
                </a:ext>
              </a:extLst>
            </p:cNvPr>
            <p:cNvSpPr/>
            <p:nvPr/>
          </p:nvSpPr>
          <p:spPr>
            <a:xfrm>
              <a:off x="1167821" y="3577106"/>
              <a:ext cx="10688" cy="16032"/>
            </a:xfrm>
            <a:custGeom>
              <a:avLst/>
              <a:gdLst/>
              <a:ahLst/>
              <a:cxnLst/>
              <a:rect l="l" t="t" r="r" b="b"/>
              <a:pathLst>
                <a:path w="334" h="501" extrusionOk="0">
                  <a:moveTo>
                    <a:pt x="167" y="0"/>
                  </a:moveTo>
                  <a:cubicBezTo>
                    <a:pt x="72" y="0"/>
                    <a:pt x="0" y="72"/>
                    <a:pt x="0" y="155"/>
                  </a:cubicBezTo>
                  <a:lnTo>
                    <a:pt x="0" y="334"/>
                  </a:lnTo>
                  <a:cubicBezTo>
                    <a:pt x="0" y="429"/>
                    <a:pt x="72" y="500"/>
                    <a:pt x="167" y="500"/>
                  </a:cubicBezTo>
                  <a:cubicBezTo>
                    <a:pt x="250" y="500"/>
                    <a:pt x="333" y="429"/>
                    <a:pt x="333" y="334"/>
                  </a:cubicBezTo>
                  <a:lnTo>
                    <a:pt x="333" y="155"/>
                  </a:lnTo>
                  <a:cubicBezTo>
                    <a:pt x="333" y="72"/>
                    <a:pt x="250" y="0"/>
                    <a:pt x="1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94" name="Google Shape;12083;p81">
              <a:extLst>
                <a:ext uri="{FF2B5EF4-FFF2-40B4-BE49-F238E27FC236}">
                  <a16:creationId xmlns:a16="http://schemas.microsoft.com/office/drawing/2014/main" id="{B003C015-E150-C220-F690-BB7AADFDD62D}"/>
                </a:ext>
              </a:extLst>
            </p:cNvPr>
            <p:cNvSpPr/>
            <p:nvPr/>
          </p:nvSpPr>
          <p:spPr>
            <a:xfrm>
              <a:off x="1402509" y="3493266"/>
              <a:ext cx="10688" cy="16064"/>
            </a:xfrm>
            <a:custGeom>
              <a:avLst/>
              <a:gdLst/>
              <a:ahLst/>
              <a:cxnLst/>
              <a:rect l="l" t="t" r="r" b="b"/>
              <a:pathLst>
                <a:path w="334" h="502" extrusionOk="0">
                  <a:moveTo>
                    <a:pt x="167" y="1"/>
                  </a:moveTo>
                  <a:cubicBezTo>
                    <a:pt x="72" y="1"/>
                    <a:pt x="0" y="72"/>
                    <a:pt x="0" y="156"/>
                  </a:cubicBezTo>
                  <a:lnTo>
                    <a:pt x="0" y="334"/>
                  </a:lnTo>
                  <a:cubicBezTo>
                    <a:pt x="0" y="430"/>
                    <a:pt x="72" y="501"/>
                    <a:pt x="167" y="501"/>
                  </a:cubicBezTo>
                  <a:cubicBezTo>
                    <a:pt x="262" y="501"/>
                    <a:pt x="334" y="430"/>
                    <a:pt x="334" y="334"/>
                  </a:cubicBezTo>
                  <a:lnTo>
                    <a:pt x="334" y="156"/>
                  </a:lnTo>
                  <a:cubicBezTo>
                    <a:pt x="334" y="61"/>
                    <a:pt x="262" y="1"/>
                    <a:pt x="16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95" name="Google Shape;12084;p81">
              <a:extLst>
                <a:ext uri="{FF2B5EF4-FFF2-40B4-BE49-F238E27FC236}">
                  <a16:creationId xmlns:a16="http://schemas.microsoft.com/office/drawing/2014/main" id="{E1CD4423-1F7E-3EB9-927D-6A2EC831F332}"/>
                </a:ext>
              </a:extLst>
            </p:cNvPr>
            <p:cNvSpPr/>
            <p:nvPr/>
          </p:nvSpPr>
          <p:spPr>
            <a:xfrm>
              <a:off x="1393357" y="3526898"/>
              <a:ext cx="15648" cy="14432"/>
            </a:xfrm>
            <a:custGeom>
              <a:avLst/>
              <a:gdLst/>
              <a:ahLst/>
              <a:cxnLst/>
              <a:rect l="l" t="t" r="r" b="b"/>
              <a:pathLst>
                <a:path w="489" h="451" extrusionOk="0">
                  <a:moveTo>
                    <a:pt x="313" y="1"/>
                  </a:moveTo>
                  <a:cubicBezTo>
                    <a:pt x="268" y="1"/>
                    <a:pt x="221" y="16"/>
                    <a:pt x="179" y="45"/>
                  </a:cubicBezTo>
                  <a:lnTo>
                    <a:pt x="60" y="164"/>
                  </a:lnTo>
                  <a:cubicBezTo>
                    <a:pt x="1" y="224"/>
                    <a:pt x="1" y="331"/>
                    <a:pt x="60" y="403"/>
                  </a:cubicBezTo>
                  <a:cubicBezTo>
                    <a:pt x="96" y="438"/>
                    <a:pt x="143" y="450"/>
                    <a:pt x="179" y="450"/>
                  </a:cubicBezTo>
                  <a:cubicBezTo>
                    <a:pt x="227" y="450"/>
                    <a:pt x="274" y="426"/>
                    <a:pt x="298" y="403"/>
                  </a:cubicBezTo>
                  <a:lnTo>
                    <a:pt x="429" y="283"/>
                  </a:lnTo>
                  <a:cubicBezTo>
                    <a:pt x="489" y="212"/>
                    <a:pt x="489" y="105"/>
                    <a:pt x="429" y="45"/>
                  </a:cubicBezTo>
                  <a:cubicBezTo>
                    <a:pt x="399" y="16"/>
                    <a:pt x="358" y="1"/>
                    <a:pt x="31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96" name="Google Shape;12085;p81">
              <a:extLst>
                <a:ext uri="{FF2B5EF4-FFF2-40B4-BE49-F238E27FC236}">
                  <a16:creationId xmlns:a16="http://schemas.microsoft.com/office/drawing/2014/main" id="{E0F0D5D4-A07D-D5E5-76C3-5C9EB8D2CA7C}"/>
                </a:ext>
              </a:extLst>
            </p:cNvPr>
            <p:cNvSpPr/>
            <p:nvPr/>
          </p:nvSpPr>
          <p:spPr>
            <a:xfrm>
              <a:off x="1402509" y="3453650"/>
              <a:ext cx="10688" cy="16032"/>
            </a:xfrm>
            <a:custGeom>
              <a:avLst/>
              <a:gdLst/>
              <a:ahLst/>
              <a:cxnLst/>
              <a:rect l="l" t="t" r="r" b="b"/>
              <a:pathLst>
                <a:path w="334" h="501" extrusionOk="0"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lnTo>
                    <a:pt x="0" y="346"/>
                  </a:lnTo>
                  <a:cubicBezTo>
                    <a:pt x="0" y="429"/>
                    <a:pt x="72" y="501"/>
                    <a:pt x="167" y="501"/>
                  </a:cubicBezTo>
                  <a:cubicBezTo>
                    <a:pt x="262" y="501"/>
                    <a:pt x="334" y="429"/>
                    <a:pt x="334" y="346"/>
                  </a:cubicBezTo>
                  <a:lnTo>
                    <a:pt x="334" y="167"/>
                  </a:lnTo>
                  <a:cubicBezTo>
                    <a:pt x="334" y="72"/>
                    <a:pt x="262" y="1"/>
                    <a:pt x="16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97" name="Google Shape;12086;p81">
              <a:extLst>
                <a:ext uri="{FF2B5EF4-FFF2-40B4-BE49-F238E27FC236}">
                  <a16:creationId xmlns:a16="http://schemas.microsoft.com/office/drawing/2014/main" id="{0A24AA9A-1452-64E6-6561-A9B0A05A6160}"/>
                </a:ext>
              </a:extLst>
            </p:cNvPr>
            <p:cNvSpPr/>
            <p:nvPr/>
          </p:nvSpPr>
          <p:spPr>
            <a:xfrm>
              <a:off x="1171629" y="3612306"/>
              <a:ext cx="15264" cy="14752"/>
            </a:xfrm>
            <a:custGeom>
              <a:avLst/>
              <a:gdLst/>
              <a:ahLst/>
              <a:cxnLst/>
              <a:rect l="l" t="t" r="r" b="b"/>
              <a:pathLst>
                <a:path w="477" h="461" extrusionOk="0">
                  <a:moveTo>
                    <a:pt x="179" y="0"/>
                  </a:moveTo>
                  <a:cubicBezTo>
                    <a:pt x="139" y="0"/>
                    <a:pt x="100" y="15"/>
                    <a:pt x="72" y="43"/>
                  </a:cubicBezTo>
                  <a:cubicBezTo>
                    <a:pt x="0" y="103"/>
                    <a:pt x="0" y="210"/>
                    <a:pt x="60" y="270"/>
                  </a:cubicBezTo>
                  <a:lnTo>
                    <a:pt x="179" y="401"/>
                  </a:lnTo>
                  <a:cubicBezTo>
                    <a:pt x="214" y="448"/>
                    <a:pt x="250" y="460"/>
                    <a:pt x="298" y="460"/>
                  </a:cubicBezTo>
                  <a:cubicBezTo>
                    <a:pt x="345" y="460"/>
                    <a:pt x="369" y="448"/>
                    <a:pt x="405" y="412"/>
                  </a:cubicBezTo>
                  <a:cubicBezTo>
                    <a:pt x="465" y="365"/>
                    <a:pt x="476" y="270"/>
                    <a:pt x="417" y="186"/>
                  </a:cubicBezTo>
                  <a:lnTo>
                    <a:pt x="298" y="55"/>
                  </a:lnTo>
                  <a:cubicBezTo>
                    <a:pt x="267" y="18"/>
                    <a:pt x="223" y="0"/>
                    <a:pt x="17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98" name="Google Shape;12087;p81">
              <a:extLst>
                <a:ext uri="{FF2B5EF4-FFF2-40B4-BE49-F238E27FC236}">
                  <a16:creationId xmlns:a16="http://schemas.microsoft.com/office/drawing/2014/main" id="{A735371D-95B7-AB79-BC23-ACF8E67F3E8C}"/>
                </a:ext>
              </a:extLst>
            </p:cNvPr>
            <p:cNvSpPr/>
            <p:nvPr/>
          </p:nvSpPr>
          <p:spPr>
            <a:xfrm>
              <a:off x="1285549" y="3548914"/>
              <a:ext cx="10304" cy="27072"/>
            </a:xfrm>
            <a:custGeom>
              <a:avLst/>
              <a:gdLst/>
              <a:ahLst/>
              <a:cxnLst/>
              <a:rect l="l" t="t" r="r" b="b"/>
              <a:pathLst>
                <a:path w="322" h="846" extrusionOk="0">
                  <a:moveTo>
                    <a:pt x="167" y="0"/>
                  </a:moveTo>
                  <a:cubicBezTo>
                    <a:pt x="72" y="0"/>
                    <a:pt x="0" y="72"/>
                    <a:pt x="0" y="167"/>
                  </a:cubicBezTo>
                  <a:lnTo>
                    <a:pt x="0" y="679"/>
                  </a:lnTo>
                  <a:cubicBezTo>
                    <a:pt x="0" y="774"/>
                    <a:pt x="72" y="846"/>
                    <a:pt x="167" y="846"/>
                  </a:cubicBezTo>
                  <a:cubicBezTo>
                    <a:pt x="250" y="846"/>
                    <a:pt x="322" y="774"/>
                    <a:pt x="322" y="679"/>
                  </a:cubicBezTo>
                  <a:lnTo>
                    <a:pt x="322" y="167"/>
                  </a:lnTo>
                  <a:cubicBezTo>
                    <a:pt x="322" y="72"/>
                    <a:pt x="250" y="0"/>
                    <a:pt x="1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99" name="Google Shape;12088;p81">
              <a:extLst>
                <a:ext uri="{FF2B5EF4-FFF2-40B4-BE49-F238E27FC236}">
                  <a16:creationId xmlns:a16="http://schemas.microsoft.com/office/drawing/2014/main" id="{E57BBFEC-45A4-851D-12A0-B0FC2D9557EB}"/>
                </a:ext>
              </a:extLst>
            </p:cNvPr>
            <p:cNvSpPr/>
            <p:nvPr/>
          </p:nvSpPr>
          <p:spPr>
            <a:xfrm>
              <a:off x="1285549" y="3593490"/>
              <a:ext cx="10304" cy="27456"/>
            </a:xfrm>
            <a:custGeom>
              <a:avLst/>
              <a:gdLst/>
              <a:ahLst/>
              <a:cxnLst/>
              <a:rect l="l" t="t" r="r" b="b"/>
              <a:pathLst>
                <a:path w="322" h="858" extrusionOk="0">
                  <a:moveTo>
                    <a:pt x="167" y="0"/>
                  </a:moveTo>
                  <a:cubicBezTo>
                    <a:pt x="72" y="0"/>
                    <a:pt x="0" y="84"/>
                    <a:pt x="0" y="167"/>
                  </a:cubicBezTo>
                  <a:lnTo>
                    <a:pt x="0" y="691"/>
                  </a:lnTo>
                  <a:cubicBezTo>
                    <a:pt x="0" y="774"/>
                    <a:pt x="72" y="858"/>
                    <a:pt x="167" y="858"/>
                  </a:cubicBezTo>
                  <a:cubicBezTo>
                    <a:pt x="250" y="858"/>
                    <a:pt x="322" y="774"/>
                    <a:pt x="322" y="691"/>
                  </a:cubicBezTo>
                  <a:lnTo>
                    <a:pt x="322" y="167"/>
                  </a:lnTo>
                  <a:cubicBezTo>
                    <a:pt x="322" y="84"/>
                    <a:pt x="250" y="0"/>
                    <a:pt x="1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400" name="Google Shape;12089;p81">
              <a:extLst>
                <a:ext uri="{FF2B5EF4-FFF2-40B4-BE49-F238E27FC236}">
                  <a16:creationId xmlns:a16="http://schemas.microsoft.com/office/drawing/2014/main" id="{09330DD3-D769-4C4B-853F-0720047C7BE9}"/>
                </a:ext>
              </a:extLst>
            </p:cNvPr>
            <p:cNvSpPr/>
            <p:nvPr/>
          </p:nvSpPr>
          <p:spPr>
            <a:xfrm>
              <a:off x="1285549" y="3638450"/>
              <a:ext cx="10304" cy="27072"/>
            </a:xfrm>
            <a:custGeom>
              <a:avLst/>
              <a:gdLst/>
              <a:ahLst/>
              <a:cxnLst/>
              <a:rect l="l" t="t" r="r" b="b"/>
              <a:pathLst>
                <a:path w="322" h="846" extrusionOk="0">
                  <a:moveTo>
                    <a:pt x="167" y="0"/>
                  </a:moveTo>
                  <a:cubicBezTo>
                    <a:pt x="72" y="0"/>
                    <a:pt x="0" y="72"/>
                    <a:pt x="0" y="167"/>
                  </a:cubicBezTo>
                  <a:lnTo>
                    <a:pt x="0" y="679"/>
                  </a:lnTo>
                  <a:cubicBezTo>
                    <a:pt x="0" y="774"/>
                    <a:pt x="72" y="846"/>
                    <a:pt x="167" y="846"/>
                  </a:cubicBezTo>
                  <a:cubicBezTo>
                    <a:pt x="250" y="846"/>
                    <a:pt x="322" y="774"/>
                    <a:pt x="322" y="679"/>
                  </a:cubicBezTo>
                  <a:lnTo>
                    <a:pt x="322" y="167"/>
                  </a:lnTo>
                  <a:cubicBezTo>
                    <a:pt x="322" y="72"/>
                    <a:pt x="250" y="0"/>
                    <a:pt x="1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401" name="Google Shape;12090;p81">
              <a:extLst>
                <a:ext uri="{FF2B5EF4-FFF2-40B4-BE49-F238E27FC236}">
                  <a16:creationId xmlns:a16="http://schemas.microsoft.com/office/drawing/2014/main" id="{03459999-856B-8543-AE72-39C8A727F126}"/>
                </a:ext>
              </a:extLst>
            </p:cNvPr>
            <p:cNvSpPr/>
            <p:nvPr/>
          </p:nvSpPr>
          <p:spPr>
            <a:xfrm>
              <a:off x="1201325" y="3627026"/>
              <a:ext cx="16032" cy="10304"/>
            </a:xfrm>
            <a:custGeom>
              <a:avLst/>
              <a:gdLst/>
              <a:ahLst/>
              <a:cxnLst/>
              <a:rect l="l" t="t" r="r" b="b"/>
              <a:pathLst>
                <a:path w="501" h="322" extrusionOk="0">
                  <a:moveTo>
                    <a:pt x="156" y="0"/>
                  </a:moveTo>
                  <a:cubicBezTo>
                    <a:pt x="72" y="0"/>
                    <a:pt x="1" y="72"/>
                    <a:pt x="1" y="167"/>
                  </a:cubicBezTo>
                  <a:cubicBezTo>
                    <a:pt x="1" y="250"/>
                    <a:pt x="72" y="322"/>
                    <a:pt x="156" y="322"/>
                  </a:cubicBezTo>
                  <a:lnTo>
                    <a:pt x="334" y="322"/>
                  </a:lnTo>
                  <a:cubicBezTo>
                    <a:pt x="429" y="322"/>
                    <a:pt x="501" y="250"/>
                    <a:pt x="501" y="167"/>
                  </a:cubicBezTo>
                  <a:cubicBezTo>
                    <a:pt x="501" y="72"/>
                    <a:pt x="429" y="0"/>
                    <a:pt x="33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402" name="Google Shape;12091;p81">
              <a:extLst>
                <a:ext uri="{FF2B5EF4-FFF2-40B4-BE49-F238E27FC236}">
                  <a16:creationId xmlns:a16="http://schemas.microsoft.com/office/drawing/2014/main" id="{86A77308-FA6C-CB95-67E4-780063AC1251}"/>
                </a:ext>
              </a:extLst>
            </p:cNvPr>
            <p:cNvSpPr/>
            <p:nvPr/>
          </p:nvSpPr>
          <p:spPr>
            <a:xfrm>
              <a:off x="1363629" y="3537490"/>
              <a:ext cx="16032" cy="10304"/>
            </a:xfrm>
            <a:custGeom>
              <a:avLst/>
              <a:gdLst/>
              <a:ahLst/>
              <a:cxnLst/>
              <a:rect l="l" t="t" r="r" b="b"/>
              <a:pathLst>
                <a:path w="501" h="322" extrusionOk="0">
                  <a:moveTo>
                    <a:pt x="168" y="0"/>
                  </a:moveTo>
                  <a:cubicBezTo>
                    <a:pt x="72" y="0"/>
                    <a:pt x="1" y="72"/>
                    <a:pt x="1" y="167"/>
                  </a:cubicBezTo>
                  <a:cubicBezTo>
                    <a:pt x="1" y="250"/>
                    <a:pt x="72" y="322"/>
                    <a:pt x="168" y="322"/>
                  </a:cubicBezTo>
                  <a:lnTo>
                    <a:pt x="334" y="322"/>
                  </a:lnTo>
                  <a:cubicBezTo>
                    <a:pt x="430" y="322"/>
                    <a:pt x="501" y="250"/>
                    <a:pt x="501" y="167"/>
                  </a:cubicBezTo>
                  <a:cubicBezTo>
                    <a:pt x="501" y="72"/>
                    <a:pt x="430" y="0"/>
                    <a:pt x="33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403" name="Google Shape;12092;p81">
            <a:extLst>
              <a:ext uri="{FF2B5EF4-FFF2-40B4-BE49-F238E27FC236}">
                <a16:creationId xmlns:a16="http://schemas.microsoft.com/office/drawing/2014/main" id="{2C7E3C34-4D4E-6ABD-4E63-A145D892DD5C}"/>
              </a:ext>
            </a:extLst>
          </p:cNvPr>
          <p:cNvSpPr/>
          <p:nvPr/>
        </p:nvSpPr>
        <p:spPr>
          <a:xfrm>
            <a:off x="3714764" y="7538160"/>
            <a:ext cx="525888" cy="709440"/>
          </a:xfrm>
          <a:custGeom>
            <a:avLst/>
            <a:gdLst/>
            <a:ahLst/>
            <a:cxnLst/>
            <a:rect l="l" t="t" r="r" b="b"/>
            <a:pathLst>
              <a:path w="8217" h="11085" extrusionOk="0">
                <a:moveTo>
                  <a:pt x="5359" y="1298"/>
                </a:moveTo>
                <a:cubicBezTo>
                  <a:pt x="5775" y="1298"/>
                  <a:pt x="6180" y="1370"/>
                  <a:pt x="6526" y="1465"/>
                </a:cubicBezTo>
                <a:cubicBezTo>
                  <a:pt x="6728" y="1524"/>
                  <a:pt x="6930" y="1584"/>
                  <a:pt x="7085" y="1643"/>
                </a:cubicBezTo>
                <a:cubicBezTo>
                  <a:pt x="7004" y="1642"/>
                  <a:pt x="6923" y="1641"/>
                  <a:pt x="6842" y="1641"/>
                </a:cubicBezTo>
                <a:cubicBezTo>
                  <a:pt x="6387" y="1641"/>
                  <a:pt x="5932" y="1671"/>
                  <a:pt x="5478" y="1762"/>
                </a:cubicBezTo>
                <a:cubicBezTo>
                  <a:pt x="4811" y="1881"/>
                  <a:pt x="4144" y="2108"/>
                  <a:pt x="3513" y="2405"/>
                </a:cubicBezTo>
                <a:cubicBezTo>
                  <a:pt x="3489" y="2417"/>
                  <a:pt x="3454" y="2429"/>
                  <a:pt x="3418" y="2441"/>
                </a:cubicBezTo>
                <a:cubicBezTo>
                  <a:pt x="3394" y="2262"/>
                  <a:pt x="3442" y="1941"/>
                  <a:pt x="3835" y="1703"/>
                </a:cubicBezTo>
                <a:cubicBezTo>
                  <a:pt x="4323" y="1405"/>
                  <a:pt x="4859" y="1298"/>
                  <a:pt x="5359" y="1298"/>
                </a:cubicBezTo>
                <a:close/>
                <a:moveTo>
                  <a:pt x="1537" y="298"/>
                </a:moveTo>
                <a:cubicBezTo>
                  <a:pt x="1465" y="679"/>
                  <a:pt x="1406" y="1179"/>
                  <a:pt x="1406" y="1715"/>
                </a:cubicBezTo>
                <a:cubicBezTo>
                  <a:pt x="1406" y="2251"/>
                  <a:pt x="1453" y="2763"/>
                  <a:pt x="1537" y="3132"/>
                </a:cubicBezTo>
                <a:cubicBezTo>
                  <a:pt x="1465" y="3144"/>
                  <a:pt x="1406" y="3203"/>
                  <a:pt x="1406" y="3298"/>
                </a:cubicBezTo>
                <a:cubicBezTo>
                  <a:pt x="1406" y="3382"/>
                  <a:pt x="1477" y="3453"/>
                  <a:pt x="1573" y="3453"/>
                </a:cubicBezTo>
                <a:cubicBezTo>
                  <a:pt x="1668" y="3453"/>
                  <a:pt x="1751" y="3548"/>
                  <a:pt x="1751" y="3632"/>
                </a:cubicBezTo>
                <a:cubicBezTo>
                  <a:pt x="1751" y="3739"/>
                  <a:pt x="1656" y="3822"/>
                  <a:pt x="1573" y="3822"/>
                </a:cubicBezTo>
                <a:lnTo>
                  <a:pt x="525" y="3822"/>
                </a:lnTo>
                <a:cubicBezTo>
                  <a:pt x="418" y="3822"/>
                  <a:pt x="346" y="3727"/>
                  <a:pt x="346" y="3632"/>
                </a:cubicBezTo>
                <a:cubicBezTo>
                  <a:pt x="346" y="3536"/>
                  <a:pt x="441" y="3453"/>
                  <a:pt x="525" y="3453"/>
                </a:cubicBezTo>
                <a:lnTo>
                  <a:pt x="870" y="3453"/>
                </a:lnTo>
                <a:cubicBezTo>
                  <a:pt x="953" y="3453"/>
                  <a:pt x="1037" y="3382"/>
                  <a:pt x="1037" y="3298"/>
                </a:cubicBezTo>
                <a:cubicBezTo>
                  <a:pt x="1037" y="3203"/>
                  <a:pt x="953" y="3132"/>
                  <a:pt x="870" y="3132"/>
                </a:cubicBezTo>
                <a:lnTo>
                  <a:pt x="560" y="3132"/>
                </a:lnTo>
                <a:cubicBezTo>
                  <a:pt x="632" y="2763"/>
                  <a:pt x="691" y="2251"/>
                  <a:pt x="691" y="1715"/>
                </a:cubicBezTo>
                <a:cubicBezTo>
                  <a:pt x="691" y="1179"/>
                  <a:pt x="644" y="679"/>
                  <a:pt x="560" y="298"/>
                </a:cubicBezTo>
                <a:close/>
                <a:moveTo>
                  <a:pt x="4723" y="3566"/>
                </a:moveTo>
                <a:cubicBezTo>
                  <a:pt x="5218" y="3566"/>
                  <a:pt x="5698" y="3690"/>
                  <a:pt x="6168" y="3953"/>
                </a:cubicBezTo>
                <a:cubicBezTo>
                  <a:pt x="6692" y="4251"/>
                  <a:pt x="7073" y="4715"/>
                  <a:pt x="7299" y="5346"/>
                </a:cubicBezTo>
                <a:cubicBezTo>
                  <a:pt x="7383" y="5608"/>
                  <a:pt x="7430" y="5846"/>
                  <a:pt x="7466" y="6001"/>
                </a:cubicBezTo>
                <a:cubicBezTo>
                  <a:pt x="6823" y="5763"/>
                  <a:pt x="5049" y="5013"/>
                  <a:pt x="3978" y="3656"/>
                </a:cubicBezTo>
                <a:cubicBezTo>
                  <a:pt x="4230" y="3596"/>
                  <a:pt x="4478" y="3566"/>
                  <a:pt x="4723" y="3566"/>
                </a:cubicBezTo>
                <a:close/>
                <a:moveTo>
                  <a:pt x="1537" y="4144"/>
                </a:moveTo>
                <a:cubicBezTo>
                  <a:pt x="1465" y="4513"/>
                  <a:pt x="1406" y="5025"/>
                  <a:pt x="1406" y="5561"/>
                </a:cubicBezTo>
                <a:cubicBezTo>
                  <a:pt x="1406" y="6096"/>
                  <a:pt x="1453" y="6596"/>
                  <a:pt x="1537" y="6977"/>
                </a:cubicBezTo>
                <a:lnTo>
                  <a:pt x="560" y="6977"/>
                </a:lnTo>
                <a:cubicBezTo>
                  <a:pt x="632" y="6596"/>
                  <a:pt x="691" y="6096"/>
                  <a:pt x="691" y="5561"/>
                </a:cubicBezTo>
                <a:cubicBezTo>
                  <a:pt x="691" y="5025"/>
                  <a:pt x="632" y="4513"/>
                  <a:pt x="560" y="4144"/>
                </a:cubicBezTo>
                <a:close/>
                <a:moveTo>
                  <a:pt x="1573" y="7299"/>
                </a:moveTo>
                <a:cubicBezTo>
                  <a:pt x="1656" y="7299"/>
                  <a:pt x="1751" y="7370"/>
                  <a:pt x="1751" y="7477"/>
                </a:cubicBezTo>
                <a:cubicBezTo>
                  <a:pt x="1751" y="7585"/>
                  <a:pt x="1656" y="7656"/>
                  <a:pt x="1573" y="7656"/>
                </a:cubicBezTo>
                <a:lnTo>
                  <a:pt x="525" y="7656"/>
                </a:lnTo>
                <a:cubicBezTo>
                  <a:pt x="418" y="7656"/>
                  <a:pt x="346" y="7573"/>
                  <a:pt x="346" y="7477"/>
                </a:cubicBezTo>
                <a:cubicBezTo>
                  <a:pt x="346" y="7394"/>
                  <a:pt x="441" y="7299"/>
                  <a:pt x="525" y="7299"/>
                </a:cubicBezTo>
                <a:close/>
                <a:moveTo>
                  <a:pt x="3966" y="5310"/>
                </a:moveTo>
                <a:cubicBezTo>
                  <a:pt x="5049" y="6751"/>
                  <a:pt x="6109" y="7489"/>
                  <a:pt x="6526" y="7751"/>
                </a:cubicBezTo>
                <a:lnTo>
                  <a:pt x="5466" y="8799"/>
                </a:lnTo>
                <a:cubicBezTo>
                  <a:pt x="4251" y="7799"/>
                  <a:pt x="3501" y="6156"/>
                  <a:pt x="3311" y="5680"/>
                </a:cubicBezTo>
                <a:lnTo>
                  <a:pt x="3966" y="5310"/>
                </a:lnTo>
                <a:close/>
                <a:moveTo>
                  <a:pt x="1525" y="7989"/>
                </a:moveTo>
                <a:cubicBezTo>
                  <a:pt x="1453" y="8358"/>
                  <a:pt x="1394" y="8859"/>
                  <a:pt x="1394" y="9394"/>
                </a:cubicBezTo>
                <a:cubicBezTo>
                  <a:pt x="1406" y="9930"/>
                  <a:pt x="1453" y="10442"/>
                  <a:pt x="1525" y="10811"/>
                </a:cubicBezTo>
                <a:lnTo>
                  <a:pt x="537" y="10811"/>
                </a:lnTo>
                <a:cubicBezTo>
                  <a:pt x="608" y="10442"/>
                  <a:pt x="668" y="9930"/>
                  <a:pt x="668" y="9394"/>
                </a:cubicBezTo>
                <a:cubicBezTo>
                  <a:pt x="668" y="8859"/>
                  <a:pt x="632" y="8358"/>
                  <a:pt x="537" y="7989"/>
                </a:cubicBezTo>
                <a:close/>
                <a:moveTo>
                  <a:pt x="346" y="0"/>
                </a:moveTo>
                <a:cubicBezTo>
                  <a:pt x="299" y="0"/>
                  <a:pt x="239" y="36"/>
                  <a:pt x="215" y="60"/>
                </a:cubicBezTo>
                <a:cubicBezTo>
                  <a:pt x="179" y="107"/>
                  <a:pt x="168" y="155"/>
                  <a:pt x="179" y="215"/>
                </a:cubicBezTo>
                <a:cubicBezTo>
                  <a:pt x="287" y="560"/>
                  <a:pt x="346" y="1119"/>
                  <a:pt x="346" y="1727"/>
                </a:cubicBezTo>
                <a:cubicBezTo>
                  <a:pt x="346" y="2346"/>
                  <a:pt x="287" y="2905"/>
                  <a:pt x="179" y="3251"/>
                </a:cubicBezTo>
                <a:cubicBezTo>
                  <a:pt x="84" y="3334"/>
                  <a:pt x="1" y="3489"/>
                  <a:pt x="1" y="3632"/>
                </a:cubicBezTo>
                <a:cubicBezTo>
                  <a:pt x="1" y="3786"/>
                  <a:pt x="84" y="3929"/>
                  <a:pt x="179" y="4025"/>
                </a:cubicBezTo>
                <a:cubicBezTo>
                  <a:pt x="287" y="4370"/>
                  <a:pt x="346" y="4929"/>
                  <a:pt x="346" y="5549"/>
                </a:cubicBezTo>
                <a:cubicBezTo>
                  <a:pt x="346" y="6156"/>
                  <a:pt x="287" y="6715"/>
                  <a:pt x="179" y="7061"/>
                </a:cubicBezTo>
                <a:cubicBezTo>
                  <a:pt x="84" y="7156"/>
                  <a:pt x="1" y="7299"/>
                  <a:pt x="1" y="7454"/>
                </a:cubicBezTo>
                <a:cubicBezTo>
                  <a:pt x="1" y="7596"/>
                  <a:pt x="84" y="7751"/>
                  <a:pt x="179" y="7835"/>
                </a:cubicBezTo>
                <a:cubicBezTo>
                  <a:pt x="287" y="8180"/>
                  <a:pt x="346" y="8739"/>
                  <a:pt x="346" y="9359"/>
                </a:cubicBezTo>
                <a:cubicBezTo>
                  <a:pt x="346" y="9966"/>
                  <a:pt x="287" y="10525"/>
                  <a:pt x="179" y="10871"/>
                </a:cubicBezTo>
                <a:cubicBezTo>
                  <a:pt x="168" y="10918"/>
                  <a:pt x="179" y="10978"/>
                  <a:pt x="215" y="11025"/>
                </a:cubicBezTo>
                <a:cubicBezTo>
                  <a:pt x="239" y="11061"/>
                  <a:pt x="287" y="11085"/>
                  <a:pt x="346" y="11085"/>
                </a:cubicBezTo>
                <a:lnTo>
                  <a:pt x="1751" y="11085"/>
                </a:lnTo>
                <a:cubicBezTo>
                  <a:pt x="1787" y="11085"/>
                  <a:pt x="1846" y="11049"/>
                  <a:pt x="1882" y="11025"/>
                </a:cubicBezTo>
                <a:cubicBezTo>
                  <a:pt x="1906" y="10978"/>
                  <a:pt x="1930" y="10930"/>
                  <a:pt x="1906" y="10871"/>
                </a:cubicBezTo>
                <a:cubicBezTo>
                  <a:pt x="1799" y="10525"/>
                  <a:pt x="1739" y="9966"/>
                  <a:pt x="1739" y="9359"/>
                </a:cubicBezTo>
                <a:cubicBezTo>
                  <a:pt x="1739" y="8739"/>
                  <a:pt x="1799" y="8180"/>
                  <a:pt x="1906" y="7835"/>
                </a:cubicBezTo>
                <a:cubicBezTo>
                  <a:pt x="2013" y="7751"/>
                  <a:pt x="2084" y="7596"/>
                  <a:pt x="2084" y="7454"/>
                </a:cubicBezTo>
                <a:cubicBezTo>
                  <a:pt x="2084" y="7299"/>
                  <a:pt x="2013" y="7156"/>
                  <a:pt x="1906" y="7061"/>
                </a:cubicBezTo>
                <a:cubicBezTo>
                  <a:pt x="1799" y="6715"/>
                  <a:pt x="1739" y="6156"/>
                  <a:pt x="1739" y="5549"/>
                </a:cubicBezTo>
                <a:cubicBezTo>
                  <a:pt x="1739" y="5346"/>
                  <a:pt x="1739" y="5156"/>
                  <a:pt x="1763" y="4977"/>
                </a:cubicBezTo>
                <a:cubicBezTo>
                  <a:pt x="1882" y="4846"/>
                  <a:pt x="2299" y="4453"/>
                  <a:pt x="2870" y="4120"/>
                </a:cubicBezTo>
                <a:lnTo>
                  <a:pt x="3347" y="5287"/>
                </a:lnTo>
                <a:lnTo>
                  <a:pt x="3037" y="5465"/>
                </a:lnTo>
                <a:cubicBezTo>
                  <a:pt x="2966" y="5513"/>
                  <a:pt x="2930" y="5584"/>
                  <a:pt x="2966" y="5668"/>
                </a:cubicBezTo>
                <a:cubicBezTo>
                  <a:pt x="2989" y="5751"/>
                  <a:pt x="3823" y="7942"/>
                  <a:pt x="5394" y="9144"/>
                </a:cubicBezTo>
                <a:cubicBezTo>
                  <a:pt x="5418" y="9180"/>
                  <a:pt x="5454" y="9180"/>
                  <a:pt x="5490" y="9180"/>
                </a:cubicBezTo>
                <a:cubicBezTo>
                  <a:pt x="5537" y="9180"/>
                  <a:pt x="5585" y="9156"/>
                  <a:pt x="5609" y="9132"/>
                </a:cubicBezTo>
                <a:lnTo>
                  <a:pt x="6918" y="7823"/>
                </a:lnTo>
                <a:cubicBezTo>
                  <a:pt x="6954" y="7787"/>
                  <a:pt x="6978" y="7727"/>
                  <a:pt x="6966" y="7692"/>
                </a:cubicBezTo>
                <a:cubicBezTo>
                  <a:pt x="6954" y="7644"/>
                  <a:pt x="6918" y="7596"/>
                  <a:pt x="6883" y="7573"/>
                </a:cubicBezTo>
                <a:cubicBezTo>
                  <a:pt x="6883" y="7573"/>
                  <a:pt x="6537" y="7394"/>
                  <a:pt x="6049" y="6989"/>
                </a:cubicBezTo>
                <a:cubicBezTo>
                  <a:pt x="5585" y="6620"/>
                  <a:pt x="4871" y="5965"/>
                  <a:pt x="4156" y="4989"/>
                </a:cubicBezTo>
                <a:cubicBezTo>
                  <a:pt x="4128" y="4946"/>
                  <a:pt x="4078" y="4925"/>
                  <a:pt x="4029" y="4925"/>
                </a:cubicBezTo>
                <a:cubicBezTo>
                  <a:pt x="3997" y="4925"/>
                  <a:pt x="3966" y="4934"/>
                  <a:pt x="3942" y="4953"/>
                </a:cubicBezTo>
                <a:lnTo>
                  <a:pt x="3644" y="5132"/>
                </a:lnTo>
                <a:lnTo>
                  <a:pt x="3168" y="3965"/>
                </a:lnTo>
                <a:cubicBezTo>
                  <a:pt x="3335" y="3894"/>
                  <a:pt x="3501" y="3822"/>
                  <a:pt x="3668" y="3763"/>
                </a:cubicBezTo>
                <a:cubicBezTo>
                  <a:pt x="4359" y="4691"/>
                  <a:pt x="5394" y="5370"/>
                  <a:pt x="6133" y="5751"/>
                </a:cubicBezTo>
                <a:cubicBezTo>
                  <a:pt x="6954" y="6180"/>
                  <a:pt x="7597" y="6394"/>
                  <a:pt x="7621" y="6406"/>
                </a:cubicBezTo>
                <a:cubicBezTo>
                  <a:pt x="7645" y="6406"/>
                  <a:pt x="7657" y="6418"/>
                  <a:pt x="7669" y="6418"/>
                </a:cubicBezTo>
                <a:cubicBezTo>
                  <a:pt x="7704" y="6418"/>
                  <a:pt x="7740" y="6406"/>
                  <a:pt x="7776" y="6394"/>
                </a:cubicBezTo>
                <a:cubicBezTo>
                  <a:pt x="7823" y="6358"/>
                  <a:pt x="7835" y="6299"/>
                  <a:pt x="7835" y="6263"/>
                </a:cubicBezTo>
                <a:cubicBezTo>
                  <a:pt x="7835" y="6239"/>
                  <a:pt x="7811" y="5811"/>
                  <a:pt x="7633" y="5275"/>
                </a:cubicBezTo>
                <a:cubicBezTo>
                  <a:pt x="7383" y="4560"/>
                  <a:pt x="6942" y="4013"/>
                  <a:pt x="6359" y="3679"/>
                </a:cubicBezTo>
                <a:cubicBezTo>
                  <a:pt x="5848" y="3401"/>
                  <a:pt x="5309" y="3261"/>
                  <a:pt x="4754" y="3261"/>
                </a:cubicBezTo>
                <a:cubicBezTo>
                  <a:pt x="4171" y="3261"/>
                  <a:pt x="3570" y="3416"/>
                  <a:pt x="2966" y="3727"/>
                </a:cubicBezTo>
                <a:cubicBezTo>
                  <a:pt x="2477" y="3977"/>
                  <a:pt x="2084" y="4275"/>
                  <a:pt x="1834" y="4501"/>
                </a:cubicBezTo>
                <a:cubicBezTo>
                  <a:pt x="1858" y="4322"/>
                  <a:pt x="1894" y="4179"/>
                  <a:pt x="1918" y="4060"/>
                </a:cubicBezTo>
                <a:cubicBezTo>
                  <a:pt x="2013" y="3977"/>
                  <a:pt x="2073" y="3858"/>
                  <a:pt x="2096" y="3739"/>
                </a:cubicBezTo>
                <a:cubicBezTo>
                  <a:pt x="2263" y="3608"/>
                  <a:pt x="2811" y="3132"/>
                  <a:pt x="3692" y="2715"/>
                </a:cubicBezTo>
                <a:cubicBezTo>
                  <a:pt x="4299" y="2429"/>
                  <a:pt x="4930" y="2227"/>
                  <a:pt x="5585" y="2108"/>
                </a:cubicBezTo>
                <a:cubicBezTo>
                  <a:pt x="6017" y="2024"/>
                  <a:pt x="6460" y="1982"/>
                  <a:pt x="6905" y="1982"/>
                </a:cubicBezTo>
                <a:cubicBezTo>
                  <a:pt x="7282" y="1982"/>
                  <a:pt x="7661" y="2012"/>
                  <a:pt x="8038" y="2072"/>
                </a:cubicBezTo>
                <a:cubicBezTo>
                  <a:pt x="8050" y="2076"/>
                  <a:pt x="8063" y="2078"/>
                  <a:pt x="8076" y="2078"/>
                </a:cubicBezTo>
                <a:cubicBezTo>
                  <a:pt x="8137" y="2078"/>
                  <a:pt x="8197" y="2036"/>
                  <a:pt x="8216" y="1977"/>
                </a:cubicBezTo>
                <a:cubicBezTo>
                  <a:pt x="8204" y="1870"/>
                  <a:pt x="8180" y="1798"/>
                  <a:pt x="8121" y="1751"/>
                </a:cubicBezTo>
                <a:cubicBezTo>
                  <a:pt x="8085" y="1727"/>
                  <a:pt x="7478" y="1381"/>
                  <a:pt x="6609" y="1155"/>
                </a:cubicBezTo>
                <a:cubicBezTo>
                  <a:pt x="6168" y="1040"/>
                  <a:pt x="5744" y="982"/>
                  <a:pt x="5346" y="982"/>
                </a:cubicBezTo>
                <a:cubicBezTo>
                  <a:pt x="4713" y="982"/>
                  <a:pt x="4143" y="1129"/>
                  <a:pt x="3668" y="1429"/>
                </a:cubicBezTo>
                <a:cubicBezTo>
                  <a:pt x="3097" y="1786"/>
                  <a:pt x="3049" y="2310"/>
                  <a:pt x="3120" y="2608"/>
                </a:cubicBezTo>
                <a:cubicBezTo>
                  <a:pt x="2596" y="2894"/>
                  <a:pt x="2204" y="3179"/>
                  <a:pt x="2001" y="3358"/>
                </a:cubicBezTo>
                <a:cubicBezTo>
                  <a:pt x="1965" y="3310"/>
                  <a:pt x="1942" y="3286"/>
                  <a:pt x="1906" y="3251"/>
                </a:cubicBezTo>
                <a:cubicBezTo>
                  <a:pt x="1799" y="2905"/>
                  <a:pt x="1739" y="2346"/>
                  <a:pt x="1739" y="1727"/>
                </a:cubicBezTo>
                <a:cubicBezTo>
                  <a:pt x="1739" y="1119"/>
                  <a:pt x="1799" y="560"/>
                  <a:pt x="1906" y="215"/>
                </a:cubicBezTo>
                <a:cubicBezTo>
                  <a:pt x="1930" y="167"/>
                  <a:pt x="1906" y="107"/>
                  <a:pt x="1882" y="60"/>
                </a:cubicBezTo>
                <a:cubicBezTo>
                  <a:pt x="1846" y="24"/>
                  <a:pt x="1799" y="0"/>
                  <a:pt x="1751" y="0"/>
                </a:cubicBezTo>
                <a:close/>
              </a:path>
            </a:pathLst>
          </a:custGeom>
          <a:solidFill>
            <a:srgbClr val="00B050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solidFill>
                <a:srgbClr val="00B050"/>
              </a:solidFill>
              <a:cs typeface="B Nazanin" panose="00000400000000000000" pitchFamily="2" charset="-78"/>
            </a:endParaRPr>
          </a:p>
        </p:txBody>
      </p:sp>
      <p:grpSp>
        <p:nvGrpSpPr>
          <p:cNvPr id="404" name="Google Shape;12093;p81">
            <a:extLst>
              <a:ext uri="{FF2B5EF4-FFF2-40B4-BE49-F238E27FC236}">
                <a16:creationId xmlns:a16="http://schemas.microsoft.com/office/drawing/2014/main" id="{42372F29-5970-BBEF-43E5-F80FEF36F934}"/>
              </a:ext>
            </a:extLst>
          </p:cNvPr>
          <p:cNvGrpSpPr/>
          <p:nvPr/>
        </p:nvGrpSpPr>
        <p:grpSpPr>
          <a:xfrm>
            <a:off x="5886476" y="7535664"/>
            <a:ext cx="576896" cy="714240"/>
            <a:chOff x="2795053" y="3352594"/>
            <a:chExt cx="288448" cy="357120"/>
          </a:xfrm>
          <a:solidFill>
            <a:srgbClr val="00B050"/>
          </a:solidFill>
        </p:grpSpPr>
        <p:sp>
          <p:nvSpPr>
            <p:cNvPr id="405" name="Google Shape;12094;p81">
              <a:extLst>
                <a:ext uri="{FF2B5EF4-FFF2-40B4-BE49-F238E27FC236}">
                  <a16:creationId xmlns:a16="http://schemas.microsoft.com/office/drawing/2014/main" id="{980CA910-AD6C-E497-B074-29FEFFC27DEB}"/>
                </a:ext>
              </a:extLst>
            </p:cNvPr>
            <p:cNvSpPr/>
            <p:nvPr/>
          </p:nvSpPr>
          <p:spPr>
            <a:xfrm>
              <a:off x="2839629" y="3550386"/>
              <a:ext cx="19840" cy="16448"/>
            </a:xfrm>
            <a:custGeom>
              <a:avLst/>
              <a:gdLst/>
              <a:ahLst/>
              <a:cxnLst/>
              <a:rect l="l" t="t" r="r" b="b"/>
              <a:pathLst>
                <a:path w="620" h="514" extrusionOk="0">
                  <a:moveTo>
                    <a:pt x="443" y="1"/>
                  </a:moveTo>
                  <a:cubicBezTo>
                    <a:pt x="413" y="1"/>
                    <a:pt x="383" y="9"/>
                    <a:pt x="358" y="26"/>
                  </a:cubicBezTo>
                  <a:lnTo>
                    <a:pt x="84" y="216"/>
                  </a:lnTo>
                  <a:cubicBezTo>
                    <a:pt x="13" y="264"/>
                    <a:pt x="1" y="371"/>
                    <a:pt x="36" y="442"/>
                  </a:cubicBezTo>
                  <a:cubicBezTo>
                    <a:pt x="72" y="490"/>
                    <a:pt x="132" y="514"/>
                    <a:pt x="179" y="514"/>
                  </a:cubicBezTo>
                  <a:cubicBezTo>
                    <a:pt x="203" y="514"/>
                    <a:pt x="239" y="502"/>
                    <a:pt x="263" y="490"/>
                  </a:cubicBezTo>
                  <a:lnTo>
                    <a:pt x="537" y="300"/>
                  </a:lnTo>
                  <a:cubicBezTo>
                    <a:pt x="608" y="240"/>
                    <a:pt x="620" y="145"/>
                    <a:pt x="572" y="73"/>
                  </a:cubicBezTo>
                  <a:cubicBezTo>
                    <a:pt x="549" y="27"/>
                    <a:pt x="496" y="1"/>
                    <a:pt x="44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406" name="Google Shape;12095;p81">
              <a:extLst>
                <a:ext uri="{FF2B5EF4-FFF2-40B4-BE49-F238E27FC236}">
                  <a16:creationId xmlns:a16="http://schemas.microsoft.com/office/drawing/2014/main" id="{C5EEF3C8-143F-839A-EAFC-004967B09175}"/>
                </a:ext>
              </a:extLst>
            </p:cNvPr>
            <p:cNvSpPr/>
            <p:nvPr/>
          </p:nvSpPr>
          <p:spPr>
            <a:xfrm>
              <a:off x="2865165" y="3511410"/>
              <a:ext cx="50688" cy="37536"/>
            </a:xfrm>
            <a:custGeom>
              <a:avLst/>
              <a:gdLst/>
              <a:ahLst/>
              <a:cxnLst/>
              <a:rect l="l" t="t" r="r" b="b"/>
              <a:pathLst>
                <a:path w="1584" h="1173" extrusionOk="0">
                  <a:moveTo>
                    <a:pt x="1395" y="1"/>
                  </a:moveTo>
                  <a:cubicBezTo>
                    <a:pt x="1361" y="1"/>
                    <a:pt x="1327" y="10"/>
                    <a:pt x="1298" y="29"/>
                  </a:cubicBezTo>
                  <a:lnTo>
                    <a:pt x="96" y="875"/>
                  </a:lnTo>
                  <a:cubicBezTo>
                    <a:pt x="12" y="922"/>
                    <a:pt x="0" y="1018"/>
                    <a:pt x="48" y="1101"/>
                  </a:cubicBezTo>
                  <a:cubicBezTo>
                    <a:pt x="72" y="1137"/>
                    <a:pt x="131" y="1172"/>
                    <a:pt x="179" y="1172"/>
                  </a:cubicBezTo>
                  <a:cubicBezTo>
                    <a:pt x="215" y="1172"/>
                    <a:pt x="239" y="1160"/>
                    <a:pt x="274" y="1137"/>
                  </a:cubicBezTo>
                  <a:lnTo>
                    <a:pt x="1477" y="291"/>
                  </a:lnTo>
                  <a:cubicBezTo>
                    <a:pt x="1548" y="232"/>
                    <a:pt x="1584" y="125"/>
                    <a:pt x="1524" y="65"/>
                  </a:cubicBezTo>
                  <a:cubicBezTo>
                    <a:pt x="1496" y="22"/>
                    <a:pt x="1446" y="1"/>
                    <a:pt x="139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407" name="Google Shape;12096;p81">
              <a:extLst>
                <a:ext uri="{FF2B5EF4-FFF2-40B4-BE49-F238E27FC236}">
                  <a16:creationId xmlns:a16="http://schemas.microsoft.com/office/drawing/2014/main" id="{F943E07D-4C38-681B-554E-6C73AEB92CB2}"/>
                </a:ext>
              </a:extLst>
            </p:cNvPr>
            <p:cNvSpPr/>
            <p:nvPr/>
          </p:nvSpPr>
          <p:spPr>
            <a:xfrm>
              <a:off x="2795053" y="3352594"/>
              <a:ext cx="288448" cy="357120"/>
            </a:xfrm>
            <a:custGeom>
              <a:avLst/>
              <a:gdLst/>
              <a:ahLst/>
              <a:cxnLst/>
              <a:rect l="l" t="t" r="r" b="b"/>
              <a:pathLst>
                <a:path w="9014" h="11160" extrusionOk="0">
                  <a:moveTo>
                    <a:pt x="3311" y="361"/>
                  </a:moveTo>
                  <a:cubicBezTo>
                    <a:pt x="3465" y="361"/>
                    <a:pt x="3620" y="385"/>
                    <a:pt x="3763" y="468"/>
                  </a:cubicBezTo>
                  <a:cubicBezTo>
                    <a:pt x="4454" y="825"/>
                    <a:pt x="4585" y="1861"/>
                    <a:pt x="4573" y="2682"/>
                  </a:cubicBezTo>
                  <a:cubicBezTo>
                    <a:pt x="4561" y="3278"/>
                    <a:pt x="4477" y="3837"/>
                    <a:pt x="4418" y="4171"/>
                  </a:cubicBezTo>
                  <a:cubicBezTo>
                    <a:pt x="4398" y="4220"/>
                    <a:pt x="4355" y="4260"/>
                    <a:pt x="4300" y="4260"/>
                  </a:cubicBezTo>
                  <a:cubicBezTo>
                    <a:pt x="4288" y="4260"/>
                    <a:pt x="4276" y="4258"/>
                    <a:pt x="4263" y="4254"/>
                  </a:cubicBezTo>
                  <a:cubicBezTo>
                    <a:pt x="3930" y="4195"/>
                    <a:pt x="3382" y="4099"/>
                    <a:pt x="2811" y="3885"/>
                  </a:cubicBezTo>
                  <a:cubicBezTo>
                    <a:pt x="2037" y="3623"/>
                    <a:pt x="1120" y="3147"/>
                    <a:pt x="1013" y="2385"/>
                  </a:cubicBezTo>
                  <a:cubicBezTo>
                    <a:pt x="989" y="2111"/>
                    <a:pt x="1060" y="1849"/>
                    <a:pt x="1227" y="1623"/>
                  </a:cubicBezTo>
                  <a:cubicBezTo>
                    <a:pt x="1465" y="1325"/>
                    <a:pt x="1739" y="1218"/>
                    <a:pt x="1953" y="1206"/>
                  </a:cubicBezTo>
                  <a:cubicBezTo>
                    <a:pt x="2120" y="1194"/>
                    <a:pt x="2263" y="1087"/>
                    <a:pt x="2334" y="944"/>
                  </a:cubicBezTo>
                  <a:cubicBezTo>
                    <a:pt x="2430" y="766"/>
                    <a:pt x="2620" y="527"/>
                    <a:pt x="2977" y="408"/>
                  </a:cubicBezTo>
                  <a:cubicBezTo>
                    <a:pt x="3084" y="373"/>
                    <a:pt x="3192" y="361"/>
                    <a:pt x="3311" y="361"/>
                  </a:cubicBezTo>
                  <a:close/>
                  <a:moveTo>
                    <a:pt x="6699" y="947"/>
                  </a:moveTo>
                  <a:cubicBezTo>
                    <a:pt x="6925" y="947"/>
                    <a:pt x="7145" y="1020"/>
                    <a:pt x="7323" y="1158"/>
                  </a:cubicBezTo>
                  <a:cubicBezTo>
                    <a:pt x="7621" y="1397"/>
                    <a:pt x="7728" y="1682"/>
                    <a:pt x="7740" y="1885"/>
                  </a:cubicBezTo>
                  <a:cubicBezTo>
                    <a:pt x="7752" y="2051"/>
                    <a:pt x="7859" y="2206"/>
                    <a:pt x="8014" y="2278"/>
                  </a:cubicBezTo>
                  <a:cubicBezTo>
                    <a:pt x="8192" y="2361"/>
                    <a:pt x="8430" y="2563"/>
                    <a:pt x="8549" y="2921"/>
                  </a:cubicBezTo>
                  <a:cubicBezTo>
                    <a:pt x="8668" y="3183"/>
                    <a:pt x="8645" y="3468"/>
                    <a:pt x="8514" y="3706"/>
                  </a:cubicBezTo>
                  <a:cubicBezTo>
                    <a:pt x="8171" y="4370"/>
                    <a:pt x="7201" y="4517"/>
                    <a:pt x="6397" y="4517"/>
                  </a:cubicBezTo>
                  <a:cubicBezTo>
                    <a:pt x="6364" y="4517"/>
                    <a:pt x="6331" y="4517"/>
                    <a:pt x="6299" y="4516"/>
                  </a:cubicBezTo>
                  <a:cubicBezTo>
                    <a:pt x="5704" y="4492"/>
                    <a:pt x="5144" y="4421"/>
                    <a:pt x="4811" y="4361"/>
                  </a:cubicBezTo>
                  <a:cubicBezTo>
                    <a:pt x="4739" y="4349"/>
                    <a:pt x="4692" y="4290"/>
                    <a:pt x="4704" y="4218"/>
                  </a:cubicBezTo>
                  <a:cubicBezTo>
                    <a:pt x="4763" y="3885"/>
                    <a:pt x="4870" y="3337"/>
                    <a:pt x="5061" y="2766"/>
                  </a:cubicBezTo>
                  <a:cubicBezTo>
                    <a:pt x="5335" y="1992"/>
                    <a:pt x="5811" y="1051"/>
                    <a:pt x="6561" y="956"/>
                  </a:cubicBezTo>
                  <a:cubicBezTo>
                    <a:pt x="6607" y="950"/>
                    <a:pt x="6653" y="947"/>
                    <a:pt x="6699" y="947"/>
                  </a:cubicBezTo>
                  <a:close/>
                  <a:moveTo>
                    <a:pt x="2739" y="4433"/>
                  </a:moveTo>
                  <a:cubicBezTo>
                    <a:pt x="3334" y="4457"/>
                    <a:pt x="3906" y="4528"/>
                    <a:pt x="4227" y="4587"/>
                  </a:cubicBezTo>
                  <a:cubicBezTo>
                    <a:pt x="4231" y="4587"/>
                    <a:pt x="4234" y="4586"/>
                    <a:pt x="4238" y="4586"/>
                  </a:cubicBezTo>
                  <a:cubicBezTo>
                    <a:pt x="4282" y="4586"/>
                    <a:pt x="4323" y="4652"/>
                    <a:pt x="4323" y="4718"/>
                  </a:cubicBezTo>
                  <a:cubicBezTo>
                    <a:pt x="4263" y="5052"/>
                    <a:pt x="4156" y="5600"/>
                    <a:pt x="3965" y="6159"/>
                  </a:cubicBezTo>
                  <a:cubicBezTo>
                    <a:pt x="3692" y="6933"/>
                    <a:pt x="3215" y="7874"/>
                    <a:pt x="2465" y="7981"/>
                  </a:cubicBezTo>
                  <a:cubicBezTo>
                    <a:pt x="2431" y="7984"/>
                    <a:pt x="2397" y="7985"/>
                    <a:pt x="2363" y="7985"/>
                  </a:cubicBezTo>
                  <a:cubicBezTo>
                    <a:pt x="2127" y="7985"/>
                    <a:pt x="1901" y="7912"/>
                    <a:pt x="1703" y="7766"/>
                  </a:cubicBezTo>
                  <a:cubicBezTo>
                    <a:pt x="1406" y="7528"/>
                    <a:pt x="1298" y="7254"/>
                    <a:pt x="1287" y="7040"/>
                  </a:cubicBezTo>
                  <a:cubicBezTo>
                    <a:pt x="1275" y="6873"/>
                    <a:pt x="1168" y="6731"/>
                    <a:pt x="1013" y="6659"/>
                  </a:cubicBezTo>
                  <a:cubicBezTo>
                    <a:pt x="834" y="6564"/>
                    <a:pt x="596" y="6373"/>
                    <a:pt x="477" y="6016"/>
                  </a:cubicBezTo>
                  <a:cubicBezTo>
                    <a:pt x="394" y="5742"/>
                    <a:pt x="417" y="5469"/>
                    <a:pt x="536" y="5242"/>
                  </a:cubicBezTo>
                  <a:cubicBezTo>
                    <a:pt x="882" y="4587"/>
                    <a:pt x="1870" y="4433"/>
                    <a:pt x="2656" y="4433"/>
                  </a:cubicBezTo>
                  <a:close/>
                  <a:moveTo>
                    <a:pt x="4757" y="4645"/>
                  </a:moveTo>
                  <a:cubicBezTo>
                    <a:pt x="4767" y="4645"/>
                    <a:pt x="4777" y="4646"/>
                    <a:pt x="4787" y="4647"/>
                  </a:cubicBezTo>
                  <a:cubicBezTo>
                    <a:pt x="5108" y="4707"/>
                    <a:pt x="5656" y="4814"/>
                    <a:pt x="6228" y="5016"/>
                  </a:cubicBezTo>
                  <a:cubicBezTo>
                    <a:pt x="6990" y="5302"/>
                    <a:pt x="7918" y="5778"/>
                    <a:pt x="8026" y="6540"/>
                  </a:cubicBezTo>
                  <a:cubicBezTo>
                    <a:pt x="8061" y="6802"/>
                    <a:pt x="7978" y="7076"/>
                    <a:pt x="7823" y="7290"/>
                  </a:cubicBezTo>
                  <a:cubicBezTo>
                    <a:pt x="7585" y="7588"/>
                    <a:pt x="7299" y="7695"/>
                    <a:pt x="7085" y="7707"/>
                  </a:cubicBezTo>
                  <a:cubicBezTo>
                    <a:pt x="6930" y="7731"/>
                    <a:pt x="6775" y="7826"/>
                    <a:pt x="6704" y="7981"/>
                  </a:cubicBezTo>
                  <a:cubicBezTo>
                    <a:pt x="6609" y="8159"/>
                    <a:pt x="6418" y="8397"/>
                    <a:pt x="6061" y="8517"/>
                  </a:cubicBezTo>
                  <a:cubicBezTo>
                    <a:pt x="5957" y="8550"/>
                    <a:pt x="5849" y="8566"/>
                    <a:pt x="5742" y="8566"/>
                  </a:cubicBezTo>
                  <a:cubicBezTo>
                    <a:pt x="5581" y="8566"/>
                    <a:pt x="5423" y="8529"/>
                    <a:pt x="5287" y="8457"/>
                  </a:cubicBezTo>
                  <a:cubicBezTo>
                    <a:pt x="4608" y="8100"/>
                    <a:pt x="4466" y="7052"/>
                    <a:pt x="4489" y="6242"/>
                  </a:cubicBezTo>
                  <a:cubicBezTo>
                    <a:pt x="4501" y="5647"/>
                    <a:pt x="4573" y="5076"/>
                    <a:pt x="4632" y="4754"/>
                  </a:cubicBezTo>
                  <a:cubicBezTo>
                    <a:pt x="4643" y="4681"/>
                    <a:pt x="4690" y="4645"/>
                    <a:pt x="4757" y="4645"/>
                  </a:cubicBezTo>
                  <a:close/>
                  <a:moveTo>
                    <a:pt x="3309" y="1"/>
                  </a:moveTo>
                  <a:cubicBezTo>
                    <a:pt x="3162" y="1"/>
                    <a:pt x="3014" y="25"/>
                    <a:pt x="2870" y="75"/>
                  </a:cubicBezTo>
                  <a:cubicBezTo>
                    <a:pt x="2501" y="194"/>
                    <a:pt x="2203" y="444"/>
                    <a:pt x="2037" y="777"/>
                  </a:cubicBezTo>
                  <a:cubicBezTo>
                    <a:pt x="2013" y="837"/>
                    <a:pt x="1965" y="861"/>
                    <a:pt x="1906" y="885"/>
                  </a:cubicBezTo>
                  <a:cubicBezTo>
                    <a:pt x="1537" y="920"/>
                    <a:pt x="1191" y="1123"/>
                    <a:pt x="953" y="1432"/>
                  </a:cubicBezTo>
                  <a:cubicBezTo>
                    <a:pt x="727" y="1718"/>
                    <a:pt x="632" y="2087"/>
                    <a:pt x="667" y="2432"/>
                  </a:cubicBezTo>
                  <a:cubicBezTo>
                    <a:pt x="775" y="3230"/>
                    <a:pt x="1560" y="3754"/>
                    <a:pt x="2382" y="4099"/>
                  </a:cubicBezTo>
                  <a:cubicBezTo>
                    <a:pt x="1489" y="4123"/>
                    <a:pt x="572" y="4349"/>
                    <a:pt x="191" y="5064"/>
                  </a:cubicBezTo>
                  <a:cubicBezTo>
                    <a:pt x="36" y="5373"/>
                    <a:pt x="1" y="5742"/>
                    <a:pt x="120" y="6088"/>
                  </a:cubicBezTo>
                  <a:cubicBezTo>
                    <a:pt x="239" y="6457"/>
                    <a:pt x="489" y="6754"/>
                    <a:pt x="822" y="6921"/>
                  </a:cubicBezTo>
                  <a:cubicBezTo>
                    <a:pt x="882" y="6957"/>
                    <a:pt x="906" y="6993"/>
                    <a:pt x="929" y="7052"/>
                  </a:cubicBezTo>
                  <a:cubicBezTo>
                    <a:pt x="965" y="7433"/>
                    <a:pt x="1168" y="7766"/>
                    <a:pt x="1477" y="8005"/>
                  </a:cubicBezTo>
                  <a:cubicBezTo>
                    <a:pt x="1715" y="8207"/>
                    <a:pt x="2013" y="8290"/>
                    <a:pt x="2311" y="8290"/>
                  </a:cubicBezTo>
                  <a:cubicBezTo>
                    <a:pt x="2370" y="8290"/>
                    <a:pt x="2430" y="8290"/>
                    <a:pt x="2477" y="8278"/>
                  </a:cubicBezTo>
                  <a:cubicBezTo>
                    <a:pt x="3132" y="8183"/>
                    <a:pt x="3584" y="7671"/>
                    <a:pt x="3918" y="7028"/>
                  </a:cubicBezTo>
                  <a:lnTo>
                    <a:pt x="3918" y="7028"/>
                  </a:lnTo>
                  <a:cubicBezTo>
                    <a:pt x="3775" y="9040"/>
                    <a:pt x="4204" y="10326"/>
                    <a:pt x="4620" y="11076"/>
                  </a:cubicBezTo>
                  <a:cubicBezTo>
                    <a:pt x="4644" y="11136"/>
                    <a:pt x="4704" y="11160"/>
                    <a:pt x="4763" y="11160"/>
                  </a:cubicBezTo>
                  <a:cubicBezTo>
                    <a:pt x="4799" y="11160"/>
                    <a:pt x="4823" y="11160"/>
                    <a:pt x="4847" y="11148"/>
                  </a:cubicBezTo>
                  <a:cubicBezTo>
                    <a:pt x="4918" y="11100"/>
                    <a:pt x="4942" y="11005"/>
                    <a:pt x="4906" y="10922"/>
                  </a:cubicBezTo>
                  <a:cubicBezTo>
                    <a:pt x="4525" y="10255"/>
                    <a:pt x="4156" y="9124"/>
                    <a:pt x="4216" y="7385"/>
                  </a:cubicBezTo>
                  <a:lnTo>
                    <a:pt x="4216" y="7385"/>
                  </a:lnTo>
                  <a:cubicBezTo>
                    <a:pt x="4335" y="7969"/>
                    <a:pt x="4608" y="8481"/>
                    <a:pt x="5097" y="8743"/>
                  </a:cubicBezTo>
                  <a:cubicBezTo>
                    <a:pt x="5287" y="8838"/>
                    <a:pt x="5501" y="8886"/>
                    <a:pt x="5704" y="8886"/>
                  </a:cubicBezTo>
                  <a:cubicBezTo>
                    <a:pt x="5859" y="8886"/>
                    <a:pt x="5990" y="8874"/>
                    <a:pt x="6121" y="8826"/>
                  </a:cubicBezTo>
                  <a:cubicBezTo>
                    <a:pt x="6490" y="8707"/>
                    <a:pt x="6787" y="8457"/>
                    <a:pt x="6954" y="8124"/>
                  </a:cubicBezTo>
                  <a:cubicBezTo>
                    <a:pt x="6990" y="8064"/>
                    <a:pt x="7025" y="8040"/>
                    <a:pt x="7085" y="8028"/>
                  </a:cubicBezTo>
                  <a:cubicBezTo>
                    <a:pt x="7454" y="7981"/>
                    <a:pt x="7799" y="7790"/>
                    <a:pt x="8037" y="7469"/>
                  </a:cubicBezTo>
                  <a:cubicBezTo>
                    <a:pt x="8264" y="7195"/>
                    <a:pt x="8371" y="6814"/>
                    <a:pt x="8323" y="6481"/>
                  </a:cubicBezTo>
                  <a:cubicBezTo>
                    <a:pt x="8216" y="5671"/>
                    <a:pt x="7430" y="5147"/>
                    <a:pt x="6609" y="4814"/>
                  </a:cubicBezTo>
                  <a:cubicBezTo>
                    <a:pt x="7502" y="4778"/>
                    <a:pt x="8430" y="4552"/>
                    <a:pt x="8799" y="3837"/>
                  </a:cubicBezTo>
                  <a:cubicBezTo>
                    <a:pt x="8978" y="3540"/>
                    <a:pt x="9014" y="3171"/>
                    <a:pt x="8895" y="2825"/>
                  </a:cubicBezTo>
                  <a:cubicBezTo>
                    <a:pt x="8776" y="2456"/>
                    <a:pt x="8514" y="2159"/>
                    <a:pt x="8192" y="1992"/>
                  </a:cubicBezTo>
                  <a:cubicBezTo>
                    <a:pt x="8133" y="1968"/>
                    <a:pt x="8097" y="1920"/>
                    <a:pt x="8085" y="1861"/>
                  </a:cubicBezTo>
                  <a:cubicBezTo>
                    <a:pt x="8037" y="1492"/>
                    <a:pt x="7847" y="1147"/>
                    <a:pt x="7537" y="908"/>
                  </a:cubicBezTo>
                  <a:cubicBezTo>
                    <a:pt x="7296" y="718"/>
                    <a:pt x="6996" y="612"/>
                    <a:pt x="6701" y="612"/>
                  </a:cubicBezTo>
                  <a:cubicBezTo>
                    <a:pt x="6646" y="612"/>
                    <a:pt x="6591" y="615"/>
                    <a:pt x="6537" y="623"/>
                  </a:cubicBezTo>
                  <a:cubicBezTo>
                    <a:pt x="5728" y="730"/>
                    <a:pt x="5216" y="1516"/>
                    <a:pt x="4870" y="2337"/>
                  </a:cubicBezTo>
                  <a:cubicBezTo>
                    <a:pt x="4835" y="1444"/>
                    <a:pt x="4620" y="527"/>
                    <a:pt x="3906" y="146"/>
                  </a:cubicBezTo>
                  <a:cubicBezTo>
                    <a:pt x="3718" y="49"/>
                    <a:pt x="3515" y="1"/>
                    <a:pt x="330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408" name="Google Shape;12097;p81">
              <a:extLst>
                <a:ext uri="{FF2B5EF4-FFF2-40B4-BE49-F238E27FC236}">
                  <a16:creationId xmlns:a16="http://schemas.microsoft.com/office/drawing/2014/main" id="{EA7F534E-5486-E734-7C70-87DD852FAED5}"/>
                </a:ext>
              </a:extLst>
            </p:cNvPr>
            <p:cNvSpPr/>
            <p:nvPr/>
          </p:nvSpPr>
          <p:spPr>
            <a:xfrm>
              <a:off x="3019853" y="3423794"/>
              <a:ext cx="20224" cy="16576"/>
            </a:xfrm>
            <a:custGeom>
              <a:avLst/>
              <a:gdLst/>
              <a:ahLst/>
              <a:cxnLst/>
              <a:rect l="l" t="t" r="r" b="b"/>
              <a:pathLst>
                <a:path w="632" h="518" extrusionOk="0">
                  <a:moveTo>
                    <a:pt x="454" y="0"/>
                  </a:moveTo>
                  <a:cubicBezTo>
                    <a:pt x="420" y="0"/>
                    <a:pt x="386" y="10"/>
                    <a:pt x="358" y="29"/>
                  </a:cubicBezTo>
                  <a:lnTo>
                    <a:pt x="96" y="219"/>
                  </a:lnTo>
                  <a:cubicBezTo>
                    <a:pt x="24" y="255"/>
                    <a:pt x="0" y="362"/>
                    <a:pt x="48" y="434"/>
                  </a:cubicBezTo>
                  <a:cubicBezTo>
                    <a:pt x="84" y="481"/>
                    <a:pt x="143" y="517"/>
                    <a:pt x="179" y="517"/>
                  </a:cubicBezTo>
                  <a:cubicBezTo>
                    <a:pt x="215" y="517"/>
                    <a:pt x="239" y="493"/>
                    <a:pt x="274" y="481"/>
                  </a:cubicBezTo>
                  <a:lnTo>
                    <a:pt x="536" y="291"/>
                  </a:lnTo>
                  <a:cubicBezTo>
                    <a:pt x="620" y="243"/>
                    <a:pt x="631" y="136"/>
                    <a:pt x="584" y="65"/>
                  </a:cubicBezTo>
                  <a:cubicBezTo>
                    <a:pt x="555" y="22"/>
                    <a:pt x="505" y="0"/>
                    <a:pt x="45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409" name="Google Shape;12098;p81">
              <a:extLst>
                <a:ext uri="{FF2B5EF4-FFF2-40B4-BE49-F238E27FC236}">
                  <a16:creationId xmlns:a16="http://schemas.microsoft.com/office/drawing/2014/main" id="{4DF9C64E-3A29-9B62-1A7A-D4D19C6AE80C}"/>
                </a:ext>
              </a:extLst>
            </p:cNvPr>
            <p:cNvSpPr/>
            <p:nvPr/>
          </p:nvSpPr>
          <p:spPr>
            <a:xfrm>
              <a:off x="2964237" y="3441810"/>
              <a:ext cx="49920" cy="37408"/>
            </a:xfrm>
            <a:custGeom>
              <a:avLst/>
              <a:gdLst/>
              <a:ahLst/>
              <a:cxnLst/>
              <a:rect l="l" t="t" r="r" b="b"/>
              <a:pathLst>
                <a:path w="1560" h="1169" extrusionOk="0">
                  <a:moveTo>
                    <a:pt x="1383" y="1"/>
                  </a:moveTo>
                  <a:cubicBezTo>
                    <a:pt x="1353" y="1"/>
                    <a:pt x="1323" y="9"/>
                    <a:pt x="1298" y="25"/>
                  </a:cubicBezTo>
                  <a:lnTo>
                    <a:pt x="83" y="871"/>
                  </a:lnTo>
                  <a:cubicBezTo>
                    <a:pt x="12" y="918"/>
                    <a:pt x="0" y="1026"/>
                    <a:pt x="48" y="1097"/>
                  </a:cubicBezTo>
                  <a:cubicBezTo>
                    <a:pt x="72" y="1145"/>
                    <a:pt x="131" y="1168"/>
                    <a:pt x="179" y="1168"/>
                  </a:cubicBezTo>
                  <a:cubicBezTo>
                    <a:pt x="214" y="1168"/>
                    <a:pt x="238" y="1157"/>
                    <a:pt x="274" y="1145"/>
                  </a:cubicBezTo>
                  <a:lnTo>
                    <a:pt x="1476" y="299"/>
                  </a:lnTo>
                  <a:cubicBezTo>
                    <a:pt x="1548" y="252"/>
                    <a:pt x="1560" y="145"/>
                    <a:pt x="1524" y="73"/>
                  </a:cubicBezTo>
                  <a:cubicBezTo>
                    <a:pt x="1493" y="27"/>
                    <a:pt x="1438" y="1"/>
                    <a:pt x="138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410" name="Google Shape;12099;p81">
              <a:extLst>
                <a:ext uri="{FF2B5EF4-FFF2-40B4-BE49-F238E27FC236}">
                  <a16:creationId xmlns:a16="http://schemas.microsoft.com/office/drawing/2014/main" id="{126017C2-D906-876F-008B-A0F9FB0575E9}"/>
                </a:ext>
              </a:extLst>
            </p:cNvPr>
            <p:cNvSpPr/>
            <p:nvPr/>
          </p:nvSpPr>
          <p:spPr>
            <a:xfrm>
              <a:off x="2867437" y="3395602"/>
              <a:ext cx="17952" cy="18848"/>
            </a:xfrm>
            <a:custGeom>
              <a:avLst/>
              <a:gdLst/>
              <a:ahLst/>
              <a:cxnLst/>
              <a:rect l="l" t="t" r="r" b="b"/>
              <a:pathLst>
                <a:path w="561" h="589" extrusionOk="0">
                  <a:moveTo>
                    <a:pt x="189" y="1"/>
                  </a:moveTo>
                  <a:cubicBezTo>
                    <a:pt x="156" y="1"/>
                    <a:pt x="124" y="10"/>
                    <a:pt x="96" y="29"/>
                  </a:cubicBezTo>
                  <a:cubicBezTo>
                    <a:pt x="25" y="76"/>
                    <a:pt x="1" y="172"/>
                    <a:pt x="49" y="255"/>
                  </a:cubicBezTo>
                  <a:lnTo>
                    <a:pt x="239" y="517"/>
                  </a:lnTo>
                  <a:cubicBezTo>
                    <a:pt x="275" y="565"/>
                    <a:pt x="334" y="588"/>
                    <a:pt x="382" y="588"/>
                  </a:cubicBezTo>
                  <a:cubicBezTo>
                    <a:pt x="406" y="588"/>
                    <a:pt x="430" y="576"/>
                    <a:pt x="465" y="565"/>
                  </a:cubicBezTo>
                  <a:cubicBezTo>
                    <a:pt x="537" y="517"/>
                    <a:pt x="560" y="410"/>
                    <a:pt x="513" y="338"/>
                  </a:cubicBezTo>
                  <a:lnTo>
                    <a:pt x="322" y="76"/>
                  </a:lnTo>
                  <a:cubicBezTo>
                    <a:pt x="293" y="25"/>
                    <a:pt x="241" y="1"/>
                    <a:pt x="18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411" name="Google Shape;12100;p81">
              <a:extLst>
                <a:ext uri="{FF2B5EF4-FFF2-40B4-BE49-F238E27FC236}">
                  <a16:creationId xmlns:a16="http://schemas.microsoft.com/office/drawing/2014/main" id="{27E42155-E27A-927D-F379-28AFED281E4F}"/>
                </a:ext>
              </a:extLst>
            </p:cNvPr>
            <p:cNvSpPr/>
            <p:nvPr/>
          </p:nvSpPr>
          <p:spPr>
            <a:xfrm>
              <a:off x="2885741" y="3421234"/>
              <a:ext cx="38496" cy="49216"/>
            </a:xfrm>
            <a:custGeom>
              <a:avLst/>
              <a:gdLst/>
              <a:ahLst/>
              <a:cxnLst/>
              <a:rect l="l" t="t" r="r" b="b"/>
              <a:pathLst>
                <a:path w="1203" h="1538" extrusionOk="0">
                  <a:moveTo>
                    <a:pt x="169" y="1"/>
                  </a:moveTo>
                  <a:cubicBezTo>
                    <a:pt x="139" y="1"/>
                    <a:pt x="109" y="9"/>
                    <a:pt x="84" y="26"/>
                  </a:cubicBezTo>
                  <a:cubicBezTo>
                    <a:pt x="12" y="73"/>
                    <a:pt x="0" y="180"/>
                    <a:pt x="48" y="252"/>
                  </a:cubicBezTo>
                  <a:lnTo>
                    <a:pt x="893" y="1454"/>
                  </a:lnTo>
                  <a:cubicBezTo>
                    <a:pt x="917" y="1502"/>
                    <a:pt x="977" y="1538"/>
                    <a:pt x="1024" y="1538"/>
                  </a:cubicBezTo>
                  <a:cubicBezTo>
                    <a:pt x="1060" y="1538"/>
                    <a:pt x="1084" y="1514"/>
                    <a:pt x="1120" y="1502"/>
                  </a:cubicBezTo>
                  <a:cubicBezTo>
                    <a:pt x="1191" y="1454"/>
                    <a:pt x="1203" y="1359"/>
                    <a:pt x="1155" y="1276"/>
                  </a:cubicBezTo>
                  <a:lnTo>
                    <a:pt x="310" y="73"/>
                  </a:lnTo>
                  <a:cubicBezTo>
                    <a:pt x="279" y="27"/>
                    <a:pt x="224" y="1"/>
                    <a:pt x="16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412" name="Google Shape;12101;p81">
              <a:extLst>
                <a:ext uri="{FF2B5EF4-FFF2-40B4-BE49-F238E27FC236}">
                  <a16:creationId xmlns:a16="http://schemas.microsoft.com/office/drawing/2014/main" id="{BF4458DA-A1C3-98D3-87E8-F7B4C2A21D95}"/>
                </a:ext>
              </a:extLst>
            </p:cNvPr>
            <p:cNvSpPr/>
            <p:nvPr/>
          </p:nvSpPr>
          <p:spPr>
            <a:xfrm>
              <a:off x="2993933" y="3576178"/>
              <a:ext cx="17952" cy="18848"/>
            </a:xfrm>
            <a:custGeom>
              <a:avLst/>
              <a:gdLst/>
              <a:ahLst/>
              <a:cxnLst/>
              <a:rect l="l" t="t" r="r" b="b"/>
              <a:pathLst>
                <a:path w="561" h="589" extrusionOk="0">
                  <a:moveTo>
                    <a:pt x="181" y="1"/>
                  </a:moveTo>
                  <a:cubicBezTo>
                    <a:pt x="147" y="1"/>
                    <a:pt x="113" y="10"/>
                    <a:pt x="84" y="29"/>
                  </a:cubicBezTo>
                  <a:cubicBezTo>
                    <a:pt x="13" y="65"/>
                    <a:pt x="1" y="172"/>
                    <a:pt x="36" y="244"/>
                  </a:cubicBezTo>
                  <a:lnTo>
                    <a:pt x="239" y="518"/>
                  </a:lnTo>
                  <a:cubicBezTo>
                    <a:pt x="263" y="565"/>
                    <a:pt x="322" y="589"/>
                    <a:pt x="370" y="589"/>
                  </a:cubicBezTo>
                  <a:cubicBezTo>
                    <a:pt x="394" y="589"/>
                    <a:pt x="429" y="577"/>
                    <a:pt x="453" y="565"/>
                  </a:cubicBezTo>
                  <a:cubicBezTo>
                    <a:pt x="537" y="518"/>
                    <a:pt x="560" y="410"/>
                    <a:pt x="501" y="339"/>
                  </a:cubicBezTo>
                  <a:lnTo>
                    <a:pt x="310" y="65"/>
                  </a:lnTo>
                  <a:cubicBezTo>
                    <a:pt x="282" y="22"/>
                    <a:pt x="232" y="1"/>
                    <a:pt x="18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413" name="Google Shape;12102;p81">
              <a:extLst>
                <a:ext uri="{FF2B5EF4-FFF2-40B4-BE49-F238E27FC236}">
                  <a16:creationId xmlns:a16="http://schemas.microsoft.com/office/drawing/2014/main" id="{89B56204-8739-1463-FE16-300889C69CC7}"/>
                </a:ext>
              </a:extLst>
            </p:cNvPr>
            <p:cNvSpPr/>
            <p:nvPr/>
          </p:nvSpPr>
          <p:spPr>
            <a:xfrm>
              <a:off x="2954701" y="3520466"/>
              <a:ext cx="39264" cy="49056"/>
            </a:xfrm>
            <a:custGeom>
              <a:avLst/>
              <a:gdLst/>
              <a:ahLst/>
              <a:cxnLst/>
              <a:rect l="l" t="t" r="r" b="b"/>
              <a:pathLst>
                <a:path w="1227" h="1533" extrusionOk="0">
                  <a:moveTo>
                    <a:pt x="178" y="1"/>
                  </a:moveTo>
                  <a:cubicBezTo>
                    <a:pt x="147" y="1"/>
                    <a:pt x="114" y="7"/>
                    <a:pt x="84" y="20"/>
                  </a:cubicBezTo>
                  <a:cubicBezTo>
                    <a:pt x="12" y="68"/>
                    <a:pt x="0" y="175"/>
                    <a:pt x="48" y="246"/>
                  </a:cubicBezTo>
                  <a:lnTo>
                    <a:pt x="893" y="1449"/>
                  </a:lnTo>
                  <a:cubicBezTo>
                    <a:pt x="929" y="1497"/>
                    <a:pt x="989" y="1532"/>
                    <a:pt x="1024" y="1532"/>
                  </a:cubicBezTo>
                  <a:cubicBezTo>
                    <a:pt x="1060" y="1532"/>
                    <a:pt x="1084" y="1508"/>
                    <a:pt x="1120" y="1497"/>
                  </a:cubicBezTo>
                  <a:cubicBezTo>
                    <a:pt x="1203" y="1437"/>
                    <a:pt x="1227" y="1354"/>
                    <a:pt x="1167" y="1270"/>
                  </a:cubicBezTo>
                  <a:lnTo>
                    <a:pt x="310" y="68"/>
                  </a:lnTo>
                  <a:cubicBezTo>
                    <a:pt x="287" y="22"/>
                    <a:pt x="235" y="1"/>
                    <a:pt x="17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414" name="Google Shape;12103;p81">
            <a:extLst>
              <a:ext uri="{FF2B5EF4-FFF2-40B4-BE49-F238E27FC236}">
                <a16:creationId xmlns:a16="http://schemas.microsoft.com/office/drawing/2014/main" id="{81443BE3-2FBB-0780-A05C-FB8A2BCB0135}"/>
              </a:ext>
            </a:extLst>
          </p:cNvPr>
          <p:cNvGrpSpPr/>
          <p:nvPr/>
        </p:nvGrpSpPr>
        <p:grpSpPr>
          <a:xfrm>
            <a:off x="4769420" y="7536880"/>
            <a:ext cx="609664" cy="713024"/>
            <a:chOff x="2236525" y="3353202"/>
            <a:chExt cx="304832" cy="356512"/>
          </a:xfrm>
          <a:solidFill>
            <a:srgbClr val="00B050"/>
          </a:solidFill>
        </p:grpSpPr>
        <p:sp>
          <p:nvSpPr>
            <p:cNvPr id="415" name="Google Shape;12104;p81">
              <a:extLst>
                <a:ext uri="{FF2B5EF4-FFF2-40B4-BE49-F238E27FC236}">
                  <a16:creationId xmlns:a16="http://schemas.microsoft.com/office/drawing/2014/main" id="{F43CCBD5-59C7-9111-8FC6-E01BF22A77CA}"/>
                </a:ext>
              </a:extLst>
            </p:cNvPr>
            <p:cNvSpPr/>
            <p:nvPr/>
          </p:nvSpPr>
          <p:spPr>
            <a:xfrm>
              <a:off x="2236525" y="3353202"/>
              <a:ext cx="304832" cy="356512"/>
            </a:xfrm>
            <a:custGeom>
              <a:avLst/>
              <a:gdLst/>
              <a:ahLst/>
              <a:cxnLst/>
              <a:rect l="l" t="t" r="r" b="b"/>
              <a:pathLst>
                <a:path w="9526" h="11141" extrusionOk="0">
                  <a:moveTo>
                    <a:pt x="4239" y="413"/>
                  </a:moveTo>
                  <a:cubicBezTo>
                    <a:pt x="4525" y="616"/>
                    <a:pt x="5120" y="1128"/>
                    <a:pt x="5275" y="1675"/>
                  </a:cubicBezTo>
                  <a:cubicBezTo>
                    <a:pt x="5358" y="1997"/>
                    <a:pt x="5156" y="2342"/>
                    <a:pt x="4989" y="2533"/>
                  </a:cubicBezTo>
                  <a:cubicBezTo>
                    <a:pt x="4894" y="2116"/>
                    <a:pt x="4775" y="1699"/>
                    <a:pt x="4644" y="1282"/>
                  </a:cubicBezTo>
                  <a:cubicBezTo>
                    <a:pt x="4625" y="1209"/>
                    <a:pt x="4564" y="1163"/>
                    <a:pt x="4498" y="1163"/>
                  </a:cubicBezTo>
                  <a:cubicBezTo>
                    <a:pt x="4479" y="1163"/>
                    <a:pt x="4460" y="1167"/>
                    <a:pt x="4441" y="1175"/>
                  </a:cubicBezTo>
                  <a:cubicBezTo>
                    <a:pt x="4346" y="1199"/>
                    <a:pt x="4298" y="1294"/>
                    <a:pt x="4334" y="1378"/>
                  </a:cubicBezTo>
                  <a:cubicBezTo>
                    <a:pt x="4465" y="1782"/>
                    <a:pt x="4572" y="2211"/>
                    <a:pt x="4679" y="2628"/>
                  </a:cubicBezTo>
                  <a:cubicBezTo>
                    <a:pt x="4441" y="2568"/>
                    <a:pt x="4060" y="2366"/>
                    <a:pt x="3977" y="2021"/>
                  </a:cubicBezTo>
                  <a:cubicBezTo>
                    <a:pt x="3822" y="1473"/>
                    <a:pt x="4108" y="735"/>
                    <a:pt x="4239" y="413"/>
                  </a:cubicBezTo>
                  <a:close/>
                  <a:moveTo>
                    <a:pt x="2824" y="3117"/>
                  </a:moveTo>
                  <a:cubicBezTo>
                    <a:pt x="3186" y="3117"/>
                    <a:pt x="3616" y="3172"/>
                    <a:pt x="3929" y="3378"/>
                  </a:cubicBezTo>
                  <a:cubicBezTo>
                    <a:pt x="4203" y="3556"/>
                    <a:pt x="4298" y="3926"/>
                    <a:pt x="4298" y="4164"/>
                  </a:cubicBezTo>
                  <a:cubicBezTo>
                    <a:pt x="3810" y="3747"/>
                    <a:pt x="3382" y="3556"/>
                    <a:pt x="3346" y="3556"/>
                  </a:cubicBezTo>
                  <a:cubicBezTo>
                    <a:pt x="3324" y="3547"/>
                    <a:pt x="3301" y="3543"/>
                    <a:pt x="3279" y="3543"/>
                  </a:cubicBezTo>
                  <a:cubicBezTo>
                    <a:pt x="3218" y="3543"/>
                    <a:pt x="3161" y="3578"/>
                    <a:pt x="3143" y="3640"/>
                  </a:cubicBezTo>
                  <a:cubicBezTo>
                    <a:pt x="3096" y="3723"/>
                    <a:pt x="3143" y="3818"/>
                    <a:pt x="3215" y="3854"/>
                  </a:cubicBezTo>
                  <a:cubicBezTo>
                    <a:pt x="3215" y="3854"/>
                    <a:pt x="3667" y="4045"/>
                    <a:pt x="4144" y="4473"/>
                  </a:cubicBezTo>
                  <a:cubicBezTo>
                    <a:pt x="4011" y="4547"/>
                    <a:pt x="3795" y="4621"/>
                    <a:pt x="3580" y="4621"/>
                  </a:cubicBezTo>
                  <a:cubicBezTo>
                    <a:pt x="3448" y="4621"/>
                    <a:pt x="3316" y="4593"/>
                    <a:pt x="3203" y="4521"/>
                  </a:cubicBezTo>
                  <a:cubicBezTo>
                    <a:pt x="2715" y="4211"/>
                    <a:pt x="2417" y="3497"/>
                    <a:pt x="2310" y="3152"/>
                  </a:cubicBezTo>
                  <a:cubicBezTo>
                    <a:pt x="2438" y="3135"/>
                    <a:pt x="2620" y="3117"/>
                    <a:pt x="2824" y="3117"/>
                  </a:cubicBezTo>
                  <a:close/>
                  <a:moveTo>
                    <a:pt x="7192" y="3818"/>
                  </a:moveTo>
                  <a:cubicBezTo>
                    <a:pt x="7549" y="3818"/>
                    <a:pt x="7894" y="3878"/>
                    <a:pt x="8084" y="3937"/>
                  </a:cubicBezTo>
                  <a:cubicBezTo>
                    <a:pt x="7918" y="4259"/>
                    <a:pt x="7549" y="4938"/>
                    <a:pt x="7025" y="5176"/>
                  </a:cubicBezTo>
                  <a:cubicBezTo>
                    <a:pt x="6928" y="5224"/>
                    <a:pt x="6828" y="5241"/>
                    <a:pt x="6734" y="5241"/>
                  </a:cubicBezTo>
                  <a:cubicBezTo>
                    <a:pt x="6594" y="5241"/>
                    <a:pt x="6467" y="5204"/>
                    <a:pt x="6382" y="5176"/>
                  </a:cubicBezTo>
                  <a:cubicBezTo>
                    <a:pt x="6263" y="5128"/>
                    <a:pt x="6179" y="5092"/>
                    <a:pt x="6120" y="5033"/>
                  </a:cubicBezTo>
                  <a:cubicBezTo>
                    <a:pt x="6179" y="4985"/>
                    <a:pt x="6239" y="4938"/>
                    <a:pt x="6310" y="4890"/>
                  </a:cubicBezTo>
                  <a:cubicBezTo>
                    <a:pt x="6382" y="4854"/>
                    <a:pt x="6418" y="4747"/>
                    <a:pt x="6358" y="4676"/>
                  </a:cubicBezTo>
                  <a:cubicBezTo>
                    <a:pt x="6328" y="4624"/>
                    <a:pt x="6276" y="4595"/>
                    <a:pt x="6223" y="4595"/>
                  </a:cubicBezTo>
                  <a:cubicBezTo>
                    <a:pt x="6191" y="4595"/>
                    <a:pt x="6159" y="4606"/>
                    <a:pt x="6132" y="4628"/>
                  </a:cubicBezTo>
                  <a:cubicBezTo>
                    <a:pt x="6084" y="4652"/>
                    <a:pt x="6049" y="4688"/>
                    <a:pt x="5989" y="4735"/>
                  </a:cubicBezTo>
                  <a:cubicBezTo>
                    <a:pt x="6001" y="4473"/>
                    <a:pt x="6144" y="4104"/>
                    <a:pt x="6441" y="3961"/>
                  </a:cubicBezTo>
                  <a:cubicBezTo>
                    <a:pt x="6668" y="3854"/>
                    <a:pt x="6918" y="3818"/>
                    <a:pt x="7192" y="3818"/>
                  </a:cubicBezTo>
                  <a:close/>
                  <a:moveTo>
                    <a:pt x="2605" y="5627"/>
                  </a:moveTo>
                  <a:cubicBezTo>
                    <a:pt x="2832" y="5627"/>
                    <a:pt x="3055" y="5651"/>
                    <a:pt x="3262" y="5711"/>
                  </a:cubicBezTo>
                  <a:cubicBezTo>
                    <a:pt x="3703" y="5842"/>
                    <a:pt x="3977" y="6235"/>
                    <a:pt x="4096" y="6462"/>
                  </a:cubicBezTo>
                  <a:cubicBezTo>
                    <a:pt x="4203" y="6664"/>
                    <a:pt x="4274" y="6854"/>
                    <a:pt x="4286" y="7021"/>
                  </a:cubicBezTo>
                  <a:cubicBezTo>
                    <a:pt x="4215" y="6974"/>
                    <a:pt x="4155" y="6938"/>
                    <a:pt x="4084" y="6890"/>
                  </a:cubicBezTo>
                  <a:cubicBezTo>
                    <a:pt x="3667" y="6664"/>
                    <a:pt x="3155" y="6485"/>
                    <a:pt x="2548" y="6366"/>
                  </a:cubicBezTo>
                  <a:cubicBezTo>
                    <a:pt x="2540" y="6365"/>
                    <a:pt x="2532" y="6365"/>
                    <a:pt x="2524" y="6365"/>
                  </a:cubicBezTo>
                  <a:cubicBezTo>
                    <a:pt x="2439" y="6365"/>
                    <a:pt x="2368" y="6421"/>
                    <a:pt x="2358" y="6497"/>
                  </a:cubicBezTo>
                  <a:cubicBezTo>
                    <a:pt x="2322" y="6593"/>
                    <a:pt x="2381" y="6676"/>
                    <a:pt x="2477" y="6700"/>
                  </a:cubicBezTo>
                  <a:cubicBezTo>
                    <a:pt x="2977" y="6795"/>
                    <a:pt x="3703" y="6997"/>
                    <a:pt x="4227" y="7378"/>
                  </a:cubicBezTo>
                  <a:cubicBezTo>
                    <a:pt x="4144" y="7509"/>
                    <a:pt x="3941" y="7688"/>
                    <a:pt x="3691" y="7831"/>
                  </a:cubicBezTo>
                  <a:cubicBezTo>
                    <a:pt x="3524" y="7919"/>
                    <a:pt x="3248" y="8039"/>
                    <a:pt x="2938" y="8039"/>
                  </a:cubicBezTo>
                  <a:cubicBezTo>
                    <a:pt x="2827" y="8039"/>
                    <a:pt x="2712" y="8023"/>
                    <a:pt x="2596" y="7986"/>
                  </a:cubicBezTo>
                  <a:cubicBezTo>
                    <a:pt x="1596" y="7688"/>
                    <a:pt x="762" y="6545"/>
                    <a:pt x="476" y="6128"/>
                  </a:cubicBezTo>
                  <a:cubicBezTo>
                    <a:pt x="843" y="5978"/>
                    <a:pt x="1752" y="5627"/>
                    <a:pt x="2605" y="5627"/>
                  </a:cubicBezTo>
                  <a:close/>
                  <a:moveTo>
                    <a:pt x="7656" y="7009"/>
                  </a:moveTo>
                  <a:cubicBezTo>
                    <a:pt x="8251" y="7009"/>
                    <a:pt x="8811" y="7128"/>
                    <a:pt x="9097" y="7200"/>
                  </a:cubicBezTo>
                  <a:cubicBezTo>
                    <a:pt x="8930" y="7616"/>
                    <a:pt x="8323" y="8759"/>
                    <a:pt x="7477" y="9164"/>
                  </a:cubicBezTo>
                  <a:cubicBezTo>
                    <a:pt x="7322" y="9236"/>
                    <a:pt x="7156" y="9271"/>
                    <a:pt x="7001" y="9271"/>
                  </a:cubicBezTo>
                  <a:cubicBezTo>
                    <a:pt x="6537" y="9271"/>
                    <a:pt x="6072" y="9033"/>
                    <a:pt x="5894" y="8843"/>
                  </a:cubicBezTo>
                  <a:cubicBezTo>
                    <a:pt x="6465" y="8462"/>
                    <a:pt x="7239" y="8033"/>
                    <a:pt x="8108" y="7783"/>
                  </a:cubicBezTo>
                  <a:cubicBezTo>
                    <a:pt x="8204" y="7747"/>
                    <a:pt x="8251" y="7664"/>
                    <a:pt x="8215" y="7569"/>
                  </a:cubicBezTo>
                  <a:cubicBezTo>
                    <a:pt x="8197" y="7505"/>
                    <a:pt x="8136" y="7462"/>
                    <a:pt x="8071" y="7462"/>
                  </a:cubicBezTo>
                  <a:cubicBezTo>
                    <a:pt x="8052" y="7462"/>
                    <a:pt x="8032" y="7465"/>
                    <a:pt x="8013" y="7474"/>
                  </a:cubicBezTo>
                  <a:cubicBezTo>
                    <a:pt x="7132" y="7724"/>
                    <a:pt x="6358" y="8140"/>
                    <a:pt x="5775" y="8509"/>
                  </a:cubicBezTo>
                  <a:cubicBezTo>
                    <a:pt x="5787" y="8128"/>
                    <a:pt x="6013" y="7450"/>
                    <a:pt x="6525" y="7212"/>
                  </a:cubicBezTo>
                  <a:cubicBezTo>
                    <a:pt x="6858" y="7057"/>
                    <a:pt x="7263" y="7009"/>
                    <a:pt x="7656" y="7009"/>
                  </a:cubicBezTo>
                  <a:close/>
                  <a:moveTo>
                    <a:pt x="4166" y="1"/>
                  </a:moveTo>
                  <a:cubicBezTo>
                    <a:pt x="4147" y="1"/>
                    <a:pt x="4128" y="3"/>
                    <a:pt x="4108" y="8"/>
                  </a:cubicBezTo>
                  <a:cubicBezTo>
                    <a:pt x="4060" y="20"/>
                    <a:pt x="4036" y="56"/>
                    <a:pt x="4001" y="80"/>
                  </a:cubicBezTo>
                  <a:cubicBezTo>
                    <a:pt x="3977" y="127"/>
                    <a:pt x="3393" y="1247"/>
                    <a:pt x="3620" y="2092"/>
                  </a:cubicBezTo>
                  <a:cubicBezTo>
                    <a:pt x="3751" y="2628"/>
                    <a:pt x="4346" y="2925"/>
                    <a:pt x="4703" y="2961"/>
                  </a:cubicBezTo>
                  <a:cubicBezTo>
                    <a:pt x="4822" y="3592"/>
                    <a:pt x="4917" y="4247"/>
                    <a:pt x="4941" y="4902"/>
                  </a:cubicBezTo>
                  <a:cubicBezTo>
                    <a:pt x="4810" y="4723"/>
                    <a:pt x="4679" y="4568"/>
                    <a:pt x="4536" y="4426"/>
                  </a:cubicBezTo>
                  <a:cubicBezTo>
                    <a:pt x="4644" y="4092"/>
                    <a:pt x="4536" y="3402"/>
                    <a:pt x="4048" y="3092"/>
                  </a:cubicBezTo>
                  <a:cubicBezTo>
                    <a:pt x="3663" y="2851"/>
                    <a:pt x="3161" y="2790"/>
                    <a:pt x="2752" y="2790"/>
                  </a:cubicBezTo>
                  <a:cubicBezTo>
                    <a:pt x="2353" y="2790"/>
                    <a:pt x="2042" y="2848"/>
                    <a:pt x="2012" y="2854"/>
                  </a:cubicBezTo>
                  <a:cubicBezTo>
                    <a:pt x="1965" y="2866"/>
                    <a:pt x="1917" y="2878"/>
                    <a:pt x="1905" y="2925"/>
                  </a:cubicBezTo>
                  <a:cubicBezTo>
                    <a:pt x="1881" y="2973"/>
                    <a:pt x="1881" y="3021"/>
                    <a:pt x="1893" y="3056"/>
                  </a:cubicBezTo>
                  <a:cubicBezTo>
                    <a:pt x="1905" y="3104"/>
                    <a:pt x="2239" y="4307"/>
                    <a:pt x="2989" y="4783"/>
                  </a:cubicBezTo>
                  <a:cubicBezTo>
                    <a:pt x="3167" y="4890"/>
                    <a:pt x="3370" y="4938"/>
                    <a:pt x="3560" y="4938"/>
                  </a:cubicBezTo>
                  <a:cubicBezTo>
                    <a:pt x="3858" y="4938"/>
                    <a:pt x="4155" y="4830"/>
                    <a:pt x="4334" y="4699"/>
                  </a:cubicBezTo>
                  <a:cubicBezTo>
                    <a:pt x="4560" y="4938"/>
                    <a:pt x="4775" y="5235"/>
                    <a:pt x="4953" y="5592"/>
                  </a:cubicBezTo>
                  <a:cubicBezTo>
                    <a:pt x="4977" y="6259"/>
                    <a:pt x="4929" y="6926"/>
                    <a:pt x="4858" y="7605"/>
                  </a:cubicBezTo>
                  <a:cubicBezTo>
                    <a:pt x="4775" y="7486"/>
                    <a:pt x="4679" y="7378"/>
                    <a:pt x="4572" y="7271"/>
                  </a:cubicBezTo>
                  <a:cubicBezTo>
                    <a:pt x="4644" y="6747"/>
                    <a:pt x="4179" y="5664"/>
                    <a:pt x="3310" y="5402"/>
                  </a:cubicBezTo>
                  <a:cubicBezTo>
                    <a:pt x="3067" y="5331"/>
                    <a:pt x="2797" y="5294"/>
                    <a:pt x="2503" y="5294"/>
                  </a:cubicBezTo>
                  <a:cubicBezTo>
                    <a:pt x="2108" y="5294"/>
                    <a:pt x="1669" y="5361"/>
                    <a:pt x="1191" y="5497"/>
                  </a:cubicBezTo>
                  <a:cubicBezTo>
                    <a:pt x="584" y="5676"/>
                    <a:pt x="131" y="5890"/>
                    <a:pt x="107" y="5902"/>
                  </a:cubicBezTo>
                  <a:cubicBezTo>
                    <a:pt x="60" y="5914"/>
                    <a:pt x="36" y="5962"/>
                    <a:pt x="12" y="6009"/>
                  </a:cubicBezTo>
                  <a:cubicBezTo>
                    <a:pt x="0" y="6057"/>
                    <a:pt x="12" y="6092"/>
                    <a:pt x="36" y="6140"/>
                  </a:cubicBezTo>
                  <a:cubicBezTo>
                    <a:pt x="48" y="6152"/>
                    <a:pt x="298" y="6593"/>
                    <a:pt x="715" y="7069"/>
                  </a:cubicBezTo>
                  <a:cubicBezTo>
                    <a:pt x="1286" y="7724"/>
                    <a:pt x="1858" y="8140"/>
                    <a:pt x="2429" y="8295"/>
                  </a:cubicBezTo>
                  <a:cubicBezTo>
                    <a:pt x="2572" y="8343"/>
                    <a:pt x="2715" y="8355"/>
                    <a:pt x="2846" y="8355"/>
                  </a:cubicBezTo>
                  <a:cubicBezTo>
                    <a:pt x="3227" y="8355"/>
                    <a:pt x="3572" y="8212"/>
                    <a:pt x="3763" y="8105"/>
                  </a:cubicBezTo>
                  <a:cubicBezTo>
                    <a:pt x="4036" y="7962"/>
                    <a:pt x="4263" y="7783"/>
                    <a:pt x="4394" y="7581"/>
                  </a:cubicBezTo>
                  <a:cubicBezTo>
                    <a:pt x="4560" y="7759"/>
                    <a:pt x="4691" y="7962"/>
                    <a:pt x="4751" y="8200"/>
                  </a:cubicBezTo>
                  <a:cubicBezTo>
                    <a:pt x="4679" y="8652"/>
                    <a:pt x="4584" y="9093"/>
                    <a:pt x="4501" y="9462"/>
                  </a:cubicBezTo>
                  <a:cubicBezTo>
                    <a:pt x="4334" y="10164"/>
                    <a:pt x="4155" y="10676"/>
                    <a:pt x="4048" y="10915"/>
                  </a:cubicBezTo>
                  <a:cubicBezTo>
                    <a:pt x="4024" y="11010"/>
                    <a:pt x="4048" y="11093"/>
                    <a:pt x="4144" y="11129"/>
                  </a:cubicBezTo>
                  <a:cubicBezTo>
                    <a:pt x="4155" y="11141"/>
                    <a:pt x="4179" y="11141"/>
                    <a:pt x="4203" y="11141"/>
                  </a:cubicBezTo>
                  <a:cubicBezTo>
                    <a:pt x="4263" y="11141"/>
                    <a:pt x="4322" y="11093"/>
                    <a:pt x="4346" y="11034"/>
                  </a:cubicBezTo>
                  <a:cubicBezTo>
                    <a:pt x="4358" y="11010"/>
                    <a:pt x="4572" y="10474"/>
                    <a:pt x="4798" y="9569"/>
                  </a:cubicBezTo>
                  <a:cubicBezTo>
                    <a:pt x="4882" y="9474"/>
                    <a:pt x="5132" y="9248"/>
                    <a:pt x="5525" y="8986"/>
                  </a:cubicBezTo>
                  <a:cubicBezTo>
                    <a:pt x="5763" y="9271"/>
                    <a:pt x="6322" y="9569"/>
                    <a:pt x="6894" y="9569"/>
                  </a:cubicBezTo>
                  <a:cubicBezTo>
                    <a:pt x="7096" y="9569"/>
                    <a:pt x="7311" y="9521"/>
                    <a:pt x="7501" y="9426"/>
                  </a:cubicBezTo>
                  <a:cubicBezTo>
                    <a:pt x="8680" y="8879"/>
                    <a:pt x="9382" y="7188"/>
                    <a:pt x="9406" y="7105"/>
                  </a:cubicBezTo>
                  <a:cubicBezTo>
                    <a:pt x="9525" y="7093"/>
                    <a:pt x="9525" y="7057"/>
                    <a:pt x="9501" y="7009"/>
                  </a:cubicBezTo>
                  <a:cubicBezTo>
                    <a:pt x="9478" y="6962"/>
                    <a:pt x="9442" y="6938"/>
                    <a:pt x="9394" y="6914"/>
                  </a:cubicBezTo>
                  <a:cubicBezTo>
                    <a:pt x="9347" y="6898"/>
                    <a:pt x="8553" y="6656"/>
                    <a:pt x="7680" y="6656"/>
                  </a:cubicBezTo>
                  <a:cubicBezTo>
                    <a:pt x="7239" y="6656"/>
                    <a:pt x="6778" y="6718"/>
                    <a:pt x="6382" y="6902"/>
                  </a:cubicBezTo>
                  <a:cubicBezTo>
                    <a:pt x="5668" y="7247"/>
                    <a:pt x="5370" y="8200"/>
                    <a:pt x="5465" y="8700"/>
                  </a:cubicBezTo>
                  <a:cubicBezTo>
                    <a:pt x="5275" y="8843"/>
                    <a:pt x="5120" y="8962"/>
                    <a:pt x="4989" y="9057"/>
                  </a:cubicBezTo>
                  <a:cubicBezTo>
                    <a:pt x="5048" y="8783"/>
                    <a:pt x="5108" y="8450"/>
                    <a:pt x="5156" y="8105"/>
                  </a:cubicBezTo>
                  <a:cubicBezTo>
                    <a:pt x="5239" y="7486"/>
                    <a:pt x="5298" y="6854"/>
                    <a:pt x="5310" y="6235"/>
                  </a:cubicBezTo>
                  <a:cubicBezTo>
                    <a:pt x="5334" y="6164"/>
                    <a:pt x="5429" y="5700"/>
                    <a:pt x="5846" y="5247"/>
                  </a:cubicBezTo>
                  <a:cubicBezTo>
                    <a:pt x="5953" y="5342"/>
                    <a:pt x="6108" y="5414"/>
                    <a:pt x="6251" y="5473"/>
                  </a:cubicBezTo>
                  <a:cubicBezTo>
                    <a:pt x="6406" y="5533"/>
                    <a:pt x="6560" y="5569"/>
                    <a:pt x="6715" y="5569"/>
                  </a:cubicBezTo>
                  <a:cubicBezTo>
                    <a:pt x="6858" y="5569"/>
                    <a:pt x="7013" y="5533"/>
                    <a:pt x="7144" y="5473"/>
                  </a:cubicBezTo>
                  <a:cubicBezTo>
                    <a:pt x="7954" y="5104"/>
                    <a:pt x="8430" y="3937"/>
                    <a:pt x="8454" y="3902"/>
                  </a:cubicBezTo>
                  <a:cubicBezTo>
                    <a:pt x="8465" y="3854"/>
                    <a:pt x="8465" y="3806"/>
                    <a:pt x="8454" y="3759"/>
                  </a:cubicBezTo>
                  <a:cubicBezTo>
                    <a:pt x="8442" y="3723"/>
                    <a:pt x="8394" y="3687"/>
                    <a:pt x="8346" y="3676"/>
                  </a:cubicBezTo>
                  <a:cubicBezTo>
                    <a:pt x="8322" y="3660"/>
                    <a:pt x="7769" y="3489"/>
                    <a:pt x="7167" y="3489"/>
                  </a:cubicBezTo>
                  <a:cubicBezTo>
                    <a:pt x="6870" y="3489"/>
                    <a:pt x="6562" y="3530"/>
                    <a:pt x="6299" y="3652"/>
                  </a:cubicBezTo>
                  <a:cubicBezTo>
                    <a:pt x="5751" y="3914"/>
                    <a:pt x="5572" y="4640"/>
                    <a:pt x="5656" y="4985"/>
                  </a:cubicBezTo>
                  <a:cubicBezTo>
                    <a:pt x="5525" y="5116"/>
                    <a:pt x="5406" y="5259"/>
                    <a:pt x="5310" y="5402"/>
                  </a:cubicBezTo>
                  <a:cubicBezTo>
                    <a:pt x="5310" y="5259"/>
                    <a:pt x="5298" y="5128"/>
                    <a:pt x="5298" y="4997"/>
                  </a:cubicBezTo>
                  <a:cubicBezTo>
                    <a:pt x="5263" y="4283"/>
                    <a:pt x="5179" y="3568"/>
                    <a:pt x="5048" y="2878"/>
                  </a:cubicBezTo>
                  <a:cubicBezTo>
                    <a:pt x="5358" y="2675"/>
                    <a:pt x="5715" y="2128"/>
                    <a:pt x="5560" y="1592"/>
                  </a:cubicBezTo>
                  <a:cubicBezTo>
                    <a:pt x="5346" y="723"/>
                    <a:pt x="4286" y="56"/>
                    <a:pt x="4239" y="20"/>
                  </a:cubicBezTo>
                  <a:cubicBezTo>
                    <a:pt x="4218" y="6"/>
                    <a:pt x="4193" y="1"/>
                    <a:pt x="41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416" name="Google Shape;12105;p81">
              <a:extLst>
                <a:ext uri="{FF2B5EF4-FFF2-40B4-BE49-F238E27FC236}">
                  <a16:creationId xmlns:a16="http://schemas.microsoft.com/office/drawing/2014/main" id="{9EE12F41-8110-B79C-9152-FE8FDDBD2F36}"/>
                </a:ext>
              </a:extLst>
            </p:cNvPr>
            <p:cNvSpPr/>
            <p:nvPr/>
          </p:nvSpPr>
          <p:spPr>
            <a:xfrm>
              <a:off x="2283373" y="3553106"/>
              <a:ext cx="16416" cy="11072"/>
            </a:xfrm>
            <a:custGeom>
              <a:avLst/>
              <a:gdLst/>
              <a:ahLst/>
              <a:cxnLst/>
              <a:rect l="l" t="t" r="r" b="b"/>
              <a:pathLst>
                <a:path w="513" h="346" extrusionOk="0">
                  <a:moveTo>
                    <a:pt x="179" y="0"/>
                  </a:moveTo>
                  <a:cubicBezTo>
                    <a:pt x="84" y="0"/>
                    <a:pt x="13" y="60"/>
                    <a:pt x="1" y="155"/>
                  </a:cubicBezTo>
                  <a:cubicBezTo>
                    <a:pt x="1" y="238"/>
                    <a:pt x="60" y="310"/>
                    <a:pt x="143" y="334"/>
                  </a:cubicBezTo>
                  <a:cubicBezTo>
                    <a:pt x="143" y="334"/>
                    <a:pt x="203" y="334"/>
                    <a:pt x="322" y="346"/>
                  </a:cubicBezTo>
                  <a:lnTo>
                    <a:pt x="334" y="346"/>
                  </a:lnTo>
                  <a:cubicBezTo>
                    <a:pt x="429" y="346"/>
                    <a:pt x="489" y="286"/>
                    <a:pt x="501" y="191"/>
                  </a:cubicBezTo>
                  <a:cubicBezTo>
                    <a:pt x="513" y="107"/>
                    <a:pt x="453" y="36"/>
                    <a:pt x="370" y="12"/>
                  </a:cubicBezTo>
                  <a:cubicBezTo>
                    <a:pt x="251" y="0"/>
                    <a:pt x="191" y="0"/>
                    <a:pt x="17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417" name="Google Shape;12106;p81">
              <a:extLst>
                <a:ext uri="{FF2B5EF4-FFF2-40B4-BE49-F238E27FC236}">
                  <a16:creationId xmlns:a16="http://schemas.microsoft.com/office/drawing/2014/main" id="{55A9E7A4-33C1-A6D5-71A9-AAC3B7C4302F}"/>
                </a:ext>
              </a:extLst>
            </p:cNvPr>
            <p:cNvSpPr/>
            <p:nvPr/>
          </p:nvSpPr>
          <p:spPr>
            <a:xfrm>
              <a:off x="2449485" y="3488658"/>
              <a:ext cx="17184" cy="12288"/>
            </a:xfrm>
            <a:custGeom>
              <a:avLst/>
              <a:gdLst/>
              <a:ahLst/>
              <a:cxnLst/>
              <a:rect l="l" t="t" r="r" b="b"/>
              <a:pathLst>
                <a:path w="537" h="384" extrusionOk="0">
                  <a:moveTo>
                    <a:pt x="348" y="0"/>
                  </a:moveTo>
                  <a:cubicBezTo>
                    <a:pt x="339" y="0"/>
                    <a:pt x="331" y="1"/>
                    <a:pt x="322" y="2"/>
                  </a:cubicBezTo>
                  <a:cubicBezTo>
                    <a:pt x="251" y="26"/>
                    <a:pt x="191" y="50"/>
                    <a:pt x="132" y="62"/>
                  </a:cubicBezTo>
                  <a:cubicBezTo>
                    <a:pt x="48" y="97"/>
                    <a:pt x="1" y="181"/>
                    <a:pt x="25" y="276"/>
                  </a:cubicBezTo>
                  <a:cubicBezTo>
                    <a:pt x="60" y="347"/>
                    <a:pt x="120" y="383"/>
                    <a:pt x="179" y="383"/>
                  </a:cubicBezTo>
                  <a:cubicBezTo>
                    <a:pt x="191" y="383"/>
                    <a:pt x="203" y="383"/>
                    <a:pt x="227" y="359"/>
                  </a:cubicBezTo>
                  <a:cubicBezTo>
                    <a:pt x="286" y="347"/>
                    <a:pt x="346" y="324"/>
                    <a:pt x="406" y="300"/>
                  </a:cubicBezTo>
                  <a:cubicBezTo>
                    <a:pt x="489" y="300"/>
                    <a:pt x="537" y="216"/>
                    <a:pt x="525" y="121"/>
                  </a:cubicBezTo>
                  <a:cubicBezTo>
                    <a:pt x="493" y="46"/>
                    <a:pt x="422" y="0"/>
                    <a:pt x="34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418" name="Google Shape;12107;p81">
            <a:extLst>
              <a:ext uri="{FF2B5EF4-FFF2-40B4-BE49-F238E27FC236}">
                <a16:creationId xmlns:a16="http://schemas.microsoft.com/office/drawing/2014/main" id="{76E3D94D-1088-A82A-25DC-154ED216C601}"/>
              </a:ext>
            </a:extLst>
          </p:cNvPr>
          <p:cNvGrpSpPr/>
          <p:nvPr/>
        </p:nvGrpSpPr>
        <p:grpSpPr>
          <a:xfrm>
            <a:off x="8117644" y="7535856"/>
            <a:ext cx="513600" cy="714048"/>
            <a:chOff x="3910637" y="3352690"/>
            <a:chExt cx="256800" cy="357024"/>
          </a:xfrm>
          <a:solidFill>
            <a:srgbClr val="00B050"/>
          </a:solidFill>
        </p:grpSpPr>
        <p:sp>
          <p:nvSpPr>
            <p:cNvPr id="419" name="Google Shape;12108;p81">
              <a:extLst>
                <a:ext uri="{FF2B5EF4-FFF2-40B4-BE49-F238E27FC236}">
                  <a16:creationId xmlns:a16="http://schemas.microsoft.com/office/drawing/2014/main" id="{1B1AD4D3-28F1-04DD-6709-E2716A3544C7}"/>
                </a:ext>
              </a:extLst>
            </p:cNvPr>
            <p:cNvSpPr/>
            <p:nvPr/>
          </p:nvSpPr>
          <p:spPr>
            <a:xfrm>
              <a:off x="3910637" y="3352690"/>
              <a:ext cx="256800" cy="357024"/>
            </a:xfrm>
            <a:custGeom>
              <a:avLst/>
              <a:gdLst/>
              <a:ahLst/>
              <a:cxnLst/>
              <a:rect l="l" t="t" r="r" b="b"/>
              <a:pathLst>
                <a:path w="8025" h="11157" extrusionOk="0">
                  <a:moveTo>
                    <a:pt x="4001" y="310"/>
                  </a:moveTo>
                  <a:cubicBezTo>
                    <a:pt x="4596" y="310"/>
                    <a:pt x="5144" y="608"/>
                    <a:pt x="5477" y="1120"/>
                  </a:cubicBezTo>
                  <a:cubicBezTo>
                    <a:pt x="5501" y="1155"/>
                    <a:pt x="5560" y="1191"/>
                    <a:pt x="5608" y="1191"/>
                  </a:cubicBezTo>
                  <a:lnTo>
                    <a:pt x="5656" y="1191"/>
                  </a:lnTo>
                  <a:cubicBezTo>
                    <a:pt x="6668" y="1191"/>
                    <a:pt x="7501" y="2025"/>
                    <a:pt x="7501" y="3037"/>
                  </a:cubicBezTo>
                  <a:cubicBezTo>
                    <a:pt x="7501" y="3346"/>
                    <a:pt x="7418" y="3656"/>
                    <a:pt x="7263" y="3930"/>
                  </a:cubicBezTo>
                  <a:lnTo>
                    <a:pt x="7215" y="3882"/>
                  </a:lnTo>
                  <a:cubicBezTo>
                    <a:pt x="7186" y="3852"/>
                    <a:pt x="7144" y="3837"/>
                    <a:pt x="7101" y="3837"/>
                  </a:cubicBezTo>
                  <a:cubicBezTo>
                    <a:pt x="7058" y="3837"/>
                    <a:pt x="7013" y="3852"/>
                    <a:pt x="6977" y="3882"/>
                  </a:cubicBezTo>
                  <a:cubicBezTo>
                    <a:pt x="6918" y="3942"/>
                    <a:pt x="6918" y="4049"/>
                    <a:pt x="6977" y="4120"/>
                  </a:cubicBezTo>
                  <a:cubicBezTo>
                    <a:pt x="7418" y="4549"/>
                    <a:pt x="7656" y="5132"/>
                    <a:pt x="7656" y="5763"/>
                  </a:cubicBezTo>
                  <a:cubicBezTo>
                    <a:pt x="7692" y="7025"/>
                    <a:pt x="6668" y="8049"/>
                    <a:pt x="5418" y="8049"/>
                  </a:cubicBezTo>
                  <a:cubicBezTo>
                    <a:pt x="5179" y="8049"/>
                    <a:pt x="4953" y="8025"/>
                    <a:pt x="4727" y="7942"/>
                  </a:cubicBezTo>
                  <a:lnTo>
                    <a:pt x="4715" y="7513"/>
                  </a:lnTo>
                  <a:cubicBezTo>
                    <a:pt x="4763" y="7490"/>
                    <a:pt x="4810" y="7442"/>
                    <a:pt x="4834" y="7394"/>
                  </a:cubicBezTo>
                  <a:cubicBezTo>
                    <a:pt x="4894" y="7335"/>
                    <a:pt x="4894" y="7228"/>
                    <a:pt x="4834" y="7156"/>
                  </a:cubicBezTo>
                  <a:cubicBezTo>
                    <a:pt x="4804" y="7126"/>
                    <a:pt x="4763" y="7112"/>
                    <a:pt x="4720" y="7112"/>
                  </a:cubicBezTo>
                  <a:cubicBezTo>
                    <a:pt x="4676" y="7112"/>
                    <a:pt x="4632" y="7126"/>
                    <a:pt x="4596" y="7156"/>
                  </a:cubicBezTo>
                  <a:cubicBezTo>
                    <a:pt x="4382" y="7371"/>
                    <a:pt x="4120" y="7466"/>
                    <a:pt x="3834" y="7466"/>
                  </a:cubicBezTo>
                  <a:cubicBezTo>
                    <a:pt x="3667" y="7466"/>
                    <a:pt x="3524" y="7442"/>
                    <a:pt x="3370" y="7371"/>
                  </a:cubicBezTo>
                  <a:cubicBezTo>
                    <a:pt x="3350" y="7357"/>
                    <a:pt x="3327" y="7351"/>
                    <a:pt x="3304" y="7351"/>
                  </a:cubicBezTo>
                  <a:cubicBezTo>
                    <a:pt x="3244" y="7351"/>
                    <a:pt x="3181" y="7390"/>
                    <a:pt x="3155" y="7442"/>
                  </a:cubicBezTo>
                  <a:cubicBezTo>
                    <a:pt x="3108" y="7513"/>
                    <a:pt x="3155" y="7621"/>
                    <a:pt x="3227" y="7668"/>
                  </a:cubicBezTo>
                  <a:cubicBezTo>
                    <a:pt x="3358" y="7728"/>
                    <a:pt x="3489" y="7763"/>
                    <a:pt x="3644" y="7787"/>
                  </a:cubicBezTo>
                  <a:lnTo>
                    <a:pt x="3608" y="8347"/>
                  </a:lnTo>
                  <a:cubicBezTo>
                    <a:pt x="3513" y="8359"/>
                    <a:pt x="3405" y="8359"/>
                    <a:pt x="3298" y="8359"/>
                  </a:cubicBezTo>
                  <a:cubicBezTo>
                    <a:pt x="2036" y="8359"/>
                    <a:pt x="1024" y="7335"/>
                    <a:pt x="1024" y="6085"/>
                  </a:cubicBezTo>
                  <a:cubicBezTo>
                    <a:pt x="1024" y="6013"/>
                    <a:pt x="1024" y="5942"/>
                    <a:pt x="1036" y="5858"/>
                  </a:cubicBezTo>
                  <a:cubicBezTo>
                    <a:pt x="1036" y="5823"/>
                    <a:pt x="1024" y="5775"/>
                    <a:pt x="988" y="5739"/>
                  </a:cubicBezTo>
                  <a:cubicBezTo>
                    <a:pt x="560" y="5251"/>
                    <a:pt x="322" y="4644"/>
                    <a:pt x="322" y="3989"/>
                  </a:cubicBezTo>
                  <a:cubicBezTo>
                    <a:pt x="322" y="2906"/>
                    <a:pt x="988" y="1929"/>
                    <a:pt x="1989" y="1548"/>
                  </a:cubicBezTo>
                  <a:lnTo>
                    <a:pt x="1989" y="1548"/>
                  </a:lnTo>
                  <a:cubicBezTo>
                    <a:pt x="1965" y="1656"/>
                    <a:pt x="1941" y="1775"/>
                    <a:pt x="1929" y="1870"/>
                  </a:cubicBezTo>
                  <a:cubicBezTo>
                    <a:pt x="1917" y="1965"/>
                    <a:pt x="1989" y="2037"/>
                    <a:pt x="2084" y="2048"/>
                  </a:cubicBezTo>
                  <a:lnTo>
                    <a:pt x="2096" y="2048"/>
                  </a:lnTo>
                  <a:cubicBezTo>
                    <a:pt x="2179" y="2048"/>
                    <a:pt x="2239" y="1989"/>
                    <a:pt x="2262" y="1906"/>
                  </a:cubicBezTo>
                  <a:cubicBezTo>
                    <a:pt x="2274" y="1715"/>
                    <a:pt x="2322" y="1536"/>
                    <a:pt x="2393" y="1370"/>
                  </a:cubicBezTo>
                  <a:lnTo>
                    <a:pt x="2393" y="1358"/>
                  </a:lnTo>
                  <a:cubicBezTo>
                    <a:pt x="2679" y="715"/>
                    <a:pt x="3298" y="310"/>
                    <a:pt x="4001" y="310"/>
                  </a:cubicBezTo>
                  <a:close/>
                  <a:moveTo>
                    <a:pt x="4394" y="7704"/>
                  </a:moveTo>
                  <a:lnTo>
                    <a:pt x="4536" y="10847"/>
                  </a:lnTo>
                  <a:lnTo>
                    <a:pt x="3834" y="10847"/>
                  </a:lnTo>
                  <a:lnTo>
                    <a:pt x="3989" y="7811"/>
                  </a:lnTo>
                  <a:cubicBezTo>
                    <a:pt x="4120" y="7799"/>
                    <a:pt x="4251" y="7763"/>
                    <a:pt x="4394" y="7704"/>
                  </a:cubicBezTo>
                  <a:close/>
                  <a:moveTo>
                    <a:pt x="4013" y="1"/>
                  </a:moveTo>
                  <a:cubicBezTo>
                    <a:pt x="3215" y="1"/>
                    <a:pt x="2501" y="465"/>
                    <a:pt x="2143" y="1155"/>
                  </a:cubicBezTo>
                  <a:cubicBezTo>
                    <a:pt x="881" y="1536"/>
                    <a:pt x="0" y="2679"/>
                    <a:pt x="0" y="4001"/>
                  </a:cubicBezTo>
                  <a:cubicBezTo>
                    <a:pt x="0" y="4704"/>
                    <a:pt x="250" y="5382"/>
                    <a:pt x="703" y="5918"/>
                  </a:cubicBezTo>
                  <a:lnTo>
                    <a:pt x="703" y="6097"/>
                  </a:lnTo>
                  <a:cubicBezTo>
                    <a:pt x="703" y="7549"/>
                    <a:pt x="1869" y="8704"/>
                    <a:pt x="3298" y="8704"/>
                  </a:cubicBezTo>
                  <a:cubicBezTo>
                    <a:pt x="3405" y="8704"/>
                    <a:pt x="3501" y="8704"/>
                    <a:pt x="3596" y="8692"/>
                  </a:cubicBezTo>
                  <a:lnTo>
                    <a:pt x="3596" y="8692"/>
                  </a:lnTo>
                  <a:lnTo>
                    <a:pt x="3501" y="10835"/>
                  </a:lnTo>
                  <a:lnTo>
                    <a:pt x="3298" y="10835"/>
                  </a:lnTo>
                  <a:cubicBezTo>
                    <a:pt x="3215" y="10835"/>
                    <a:pt x="3143" y="10907"/>
                    <a:pt x="3143" y="11002"/>
                  </a:cubicBezTo>
                  <a:cubicBezTo>
                    <a:pt x="3143" y="11085"/>
                    <a:pt x="3215" y="11157"/>
                    <a:pt x="3298" y="11157"/>
                  </a:cubicBezTo>
                  <a:lnTo>
                    <a:pt x="5048" y="11157"/>
                  </a:lnTo>
                  <a:cubicBezTo>
                    <a:pt x="5132" y="11157"/>
                    <a:pt x="5203" y="11085"/>
                    <a:pt x="5203" y="11002"/>
                  </a:cubicBezTo>
                  <a:cubicBezTo>
                    <a:pt x="5203" y="10907"/>
                    <a:pt x="5132" y="10835"/>
                    <a:pt x="5048" y="10835"/>
                  </a:cubicBezTo>
                  <a:lnTo>
                    <a:pt x="4846" y="10835"/>
                  </a:lnTo>
                  <a:lnTo>
                    <a:pt x="4715" y="8275"/>
                  </a:lnTo>
                  <a:lnTo>
                    <a:pt x="4715" y="8275"/>
                  </a:lnTo>
                  <a:cubicBezTo>
                    <a:pt x="4941" y="8335"/>
                    <a:pt x="5168" y="8359"/>
                    <a:pt x="5382" y="8359"/>
                  </a:cubicBezTo>
                  <a:cubicBezTo>
                    <a:pt x="6834" y="8359"/>
                    <a:pt x="7989" y="7192"/>
                    <a:pt x="7989" y="5763"/>
                  </a:cubicBezTo>
                  <a:cubicBezTo>
                    <a:pt x="8025" y="5204"/>
                    <a:pt x="7846" y="4656"/>
                    <a:pt x="7513" y="4215"/>
                  </a:cubicBezTo>
                  <a:cubicBezTo>
                    <a:pt x="7739" y="3870"/>
                    <a:pt x="7858" y="3465"/>
                    <a:pt x="7858" y="3049"/>
                  </a:cubicBezTo>
                  <a:cubicBezTo>
                    <a:pt x="7858" y="1858"/>
                    <a:pt x="6906" y="894"/>
                    <a:pt x="5715" y="882"/>
                  </a:cubicBezTo>
                  <a:cubicBezTo>
                    <a:pt x="5322" y="322"/>
                    <a:pt x="4691" y="1"/>
                    <a:pt x="401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420" name="Google Shape;12109;p81">
              <a:extLst>
                <a:ext uri="{FF2B5EF4-FFF2-40B4-BE49-F238E27FC236}">
                  <a16:creationId xmlns:a16="http://schemas.microsoft.com/office/drawing/2014/main" id="{F213BC0B-6140-369C-82B7-9E0526415960}"/>
                </a:ext>
              </a:extLst>
            </p:cNvPr>
            <p:cNvSpPr/>
            <p:nvPr/>
          </p:nvSpPr>
          <p:spPr>
            <a:xfrm>
              <a:off x="3960909" y="3498226"/>
              <a:ext cx="60992" cy="60992"/>
            </a:xfrm>
            <a:custGeom>
              <a:avLst/>
              <a:gdLst/>
              <a:ahLst/>
              <a:cxnLst/>
              <a:rect l="l" t="t" r="r" b="b"/>
              <a:pathLst>
                <a:path w="1906" h="1906" extrusionOk="0">
                  <a:moveTo>
                    <a:pt x="168" y="1"/>
                  </a:moveTo>
                  <a:cubicBezTo>
                    <a:pt x="84" y="1"/>
                    <a:pt x="1" y="84"/>
                    <a:pt x="1" y="167"/>
                  </a:cubicBezTo>
                  <a:cubicBezTo>
                    <a:pt x="1" y="1120"/>
                    <a:pt x="775" y="1906"/>
                    <a:pt x="1751" y="1906"/>
                  </a:cubicBezTo>
                  <a:cubicBezTo>
                    <a:pt x="1834" y="1906"/>
                    <a:pt x="1906" y="1834"/>
                    <a:pt x="1906" y="1751"/>
                  </a:cubicBezTo>
                  <a:cubicBezTo>
                    <a:pt x="1906" y="1656"/>
                    <a:pt x="1834" y="1584"/>
                    <a:pt x="1751" y="1584"/>
                  </a:cubicBezTo>
                  <a:cubicBezTo>
                    <a:pt x="977" y="1584"/>
                    <a:pt x="334" y="953"/>
                    <a:pt x="334" y="167"/>
                  </a:cubicBezTo>
                  <a:cubicBezTo>
                    <a:pt x="334" y="84"/>
                    <a:pt x="263" y="1"/>
                    <a:pt x="16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421" name="Google Shape;12110;p81">
              <a:extLst>
                <a:ext uri="{FF2B5EF4-FFF2-40B4-BE49-F238E27FC236}">
                  <a16:creationId xmlns:a16="http://schemas.microsoft.com/office/drawing/2014/main" id="{D886A1EE-4628-4E8B-4524-DCCEA0348436}"/>
                </a:ext>
              </a:extLst>
            </p:cNvPr>
            <p:cNvSpPr/>
            <p:nvPr/>
          </p:nvSpPr>
          <p:spPr>
            <a:xfrm>
              <a:off x="4083981" y="3408690"/>
              <a:ext cx="44224" cy="43872"/>
            </a:xfrm>
            <a:custGeom>
              <a:avLst/>
              <a:gdLst/>
              <a:ahLst/>
              <a:cxnLst/>
              <a:rect l="l" t="t" r="r" b="b"/>
              <a:pathLst>
                <a:path w="1382" h="1371" extrusionOk="0">
                  <a:moveTo>
                    <a:pt x="167" y="1"/>
                  </a:moveTo>
                  <a:cubicBezTo>
                    <a:pt x="72" y="1"/>
                    <a:pt x="1" y="84"/>
                    <a:pt x="1" y="167"/>
                  </a:cubicBezTo>
                  <a:cubicBezTo>
                    <a:pt x="1" y="263"/>
                    <a:pt x="72" y="334"/>
                    <a:pt x="167" y="334"/>
                  </a:cubicBezTo>
                  <a:cubicBezTo>
                    <a:pt x="655" y="334"/>
                    <a:pt x="1036" y="739"/>
                    <a:pt x="1036" y="1215"/>
                  </a:cubicBezTo>
                  <a:cubicBezTo>
                    <a:pt x="1036" y="1299"/>
                    <a:pt x="1120" y="1370"/>
                    <a:pt x="1203" y="1370"/>
                  </a:cubicBezTo>
                  <a:cubicBezTo>
                    <a:pt x="1298" y="1370"/>
                    <a:pt x="1370" y="1299"/>
                    <a:pt x="1370" y="1215"/>
                  </a:cubicBezTo>
                  <a:cubicBezTo>
                    <a:pt x="1382" y="560"/>
                    <a:pt x="834" y="1"/>
                    <a:pt x="16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422" name="Google Shape;12111;p81">
            <a:extLst>
              <a:ext uri="{FF2B5EF4-FFF2-40B4-BE49-F238E27FC236}">
                <a16:creationId xmlns:a16="http://schemas.microsoft.com/office/drawing/2014/main" id="{49AA58F4-471C-E320-21BE-EADF48693DA8}"/>
              </a:ext>
            </a:extLst>
          </p:cNvPr>
          <p:cNvGrpSpPr/>
          <p:nvPr/>
        </p:nvGrpSpPr>
        <p:grpSpPr>
          <a:xfrm>
            <a:off x="12409228" y="7534320"/>
            <a:ext cx="720128" cy="720192"/>
            <a:chOff x="6056429" y="3351922"/>
            <a:chExt cx="360064" cy="360096"/>
          </a:xfrm>
          <a:solidFill>
            <a:srgbClr val="00B050"/>
          </a:solidFill>
        </p:grpSpPr>
        <p:sp>
          <p:nvSpPr>
            <p:cNvPr id="423" name="Google Shape;12112;p81">
              <a:extLst>
                <a:ext uri="{FF2B5EF4-FFF2-40B4-BE49-F238E27FC236}">
                  <a16:creationId xmlns:a16="http://schemas.microsoft.com/office/drawing/2014/main" id="{EFBCA015-6488-0B7C-2718-3E2E7918B1DB}"/>
                </a:ext>
              </a:extLst>
            </p:cNvPr>
            <p:cNvSpPr/>
            <p:nvPr/>
          </p:nvSpPr>
          <p:spPr>
            <a:xfrm>
              <a:off x="6056429" y="3351922"/>
              <a:ext cx="360064" cy="360096"/>
            </a:xfrm>
            <a:custGeom>
              <a:avLst/>
              <a:gdLst/>
              <a:ahLst/>
              <a:cxnLst/>
              <a:rect l="l" t="t" r="r" b="b"/>
              <a:pathLst>
                <a:path w="11252" h="11253" extrusionOk="0">
                  <a:moveTo>
                    <a:pt x="5501" y="3394"/>
                  </a:moveTo>
                  <a:lnTo>
                    <a:pt x="5501" y="5216"/>
                  </a:lnTo>
                  <a:lnTo>
                    <a:pt x="4215" y="3942"/>
                  </a:lnTo>
                  <a:lnTo>
                    <a:pt x="5501" y="3394"/>
                  </a:lnTo>
                  <a:close/>
                  <a:moveTo>
                    <a:pt x="3989" y="4180"/>
                  </a:moveTo>
                  <a:lnTo>
                    <a:pt x="5275" y="5454"/>
                  </a:lnTo>
                  <a:lnTo>
                    <a:pt x="3453" y="5454"/>
                  </a:lnTo>
                  <a:lnTo>
                    <a:pt x="3989" y="4180"/>
                  </a:lnTo>
                  <a:close/>
                  <a:moveTo>
                    <a:pt x="7346" y="4180"/>
                  </a:moveTo>
                  <a:lnTo>
                    <a:pt x="7882" y="5454"/>
                  </a:lnTo>
                  <a:lnTo>
                    <a:pt x="6060" y="5454"/>
                  </a:lnTo>
                  <a:lnTo>
                    <a:pt x="7346" y="4180"/>
                  </a:lnTo>
                  <a:close/>
                  <a:moveTo>
                    <a:pt x="5263" y="5787"/>
                  </a:moveTo>
                  <a:lnTo>
                    <a:pt x="3989" y="7061"/>
                  </a:lnTo>
                  <a:lnTo>
                    <a:pt x="3453" y="5787"/>
                  </a:lnTo>
                  <a:close/>
                  <a:moveTo>
                    <a:pt x="7858" y="5787"/>
                  </a:moveTo>
                  <a:lnTo>
                    <a:pt x="7346" y="7061"/>
                  </a:lnTo>
                  <a:lnTo>
                    <a:pt x="6060" y="5787"/>
                  </a:lnTo>
                  <a:close/>
                  <a:moveTo>
                    <a:pt x="5822" y="6025"/>
                  </a:moveTo>
                  <a:lnTo>
                    <a:pt x="7096" y="7299"/>
                  </a:lnTo>
                  <a:lnTo>
                    <a:pt x="5822" y="7823"/>
                  </a:lnTo>
                  <a:lnTo>
                    <a:pt x="5822" y="6025"/>
                  </a:lnTo>
                  <a:close/>
                  <a:moveTo>
                    <a:pt x="5632" y="1"/>
                  </a:moveTo>
                  <a:cubicBezTo>
                    <a:pt x="5537" y="1"/>
                    <a:pt x="5465" y="84"/>
                    <a:pt x="5465" y="167"/>
                  </a:cubicBezTo>
                  <a:lnTo>
                    <a:pt x="5465" y="1703"/>
                  </a:lnTo>
                  <a:lnTo>
                    <a:pt x="4525" y="763"/>
                  </a:lnTo>
                  <a:cubicBezTo>
                    <a:pt x="4495" y="733"/>
                    <a:pt x="4456" y="718"/>
                    <a:pt x="4414" y="718"/>
                  </a:cubicBezTo>
                  <a:cubicBezTo>
                    <a:pt x="4373" y="718"/>
                    <a:pt x="4328" y="733"/>
                    <a:pt x="4286" y="763"/>
                  </a:cubicBezTo>
                  <a:cubicBezTo>
                    <a:pt x="4227" y="822"/>
                    <a:pt x="4227" y="929"/>
                    <a:pt x="4286" y="1001"/>
                  </a:cubicBezTo>
                  <a:lnTo>
                    <a:pt x="5465" y="2180"/>
                  </a:lnTo>
                  <a:lnTo>
                    <a:pt x="5465" y="3061"/>
                  </a:lnTo>
                  <a:lnTo>
                    <a:pt x="3929" y="3692"/>
                  </a:lnTo>
                  <a:lnTo>
                    <a:pt x="3322" y="3084"/>
                  </a:lnTo>
                  <a:lnTo>
                    <a:pt x="3322" y="1418"/>
                  </a:lnTo>
                  <a:cubicBezTo>
                    <a:pt x="3322" y="1334"/>
                    <a:pt x="3251" y="1251"/>
                    <a:pt x="3155" y="1251"/>
                  </a:cubicBezTo>
                  <a:cubicBezTo>
                    <a:pt x="3072" y="1251"/>
                    <a:pt x="3001" y="1334"/>
                    <a:pt x="3001" y="1418"/>
                  </a:cubicBezTo>
                  <a:lnTo>
                    <a:pt x="3001" y="2763"/>
                  </a:lnTo>
                  <a:lnTo>
                    <a:pt x="1905" y="1668"/>
                  </a:lnTo>
                  <a:cubicBezTo>
                    <a:pt x="1875" y="1638"/>
                    <a:pt x="1837" y="1623"/>
                    <a:pt x="1795" y="1623"/>
                  </a:cubicBezTo>
                  <a:cubicBezTo>
                    <a:pt x="1753" y="1623"/>
                    <a:pt x="1709" y="1638"/>
                    <a:pt x="1667" y="1668"/>
                  </a:cubicBezTo>
                  <a:cubicBezTo>
                    <a:pt x="1608" y="1727"/>
                    <a:pt x="1608" y="1834"/>
                    <a:pt x="1667" y="1906"/>
                  </a:cubicBezTo>
                  <a:lnTo>
                    <a:pt x="2762" y="3001"/>
                  </a:lnTo>
                  <a:lnTo>
                    <a:pt x="1417" y="3001"/>
                  </a:lnTo>
                  <a:cubicBezTo>
                    <a:pt x="1334" y="3001"/>
                    <a:pt x="1250" y="3073"/>
                    <a:pt x="1250" y="3156"/>
                  </a:cubicBezTo>
                  <a:cubicBezTo>
                    <a:pt x="1250" y="3251"/>
                    <a:pt x="1334" y="3323"/>
                    <a:pt x="1417" y="3323"/>
                  </a:cubicBezTo>
                  <a:lnTo>
                    <a:pt x="3084" y="3323"/>
                  </a:lnTo>
                  <a:lnTo>
                    <a:pt x="3691" y="3930"/>
                  </a:lnTo>
                  <a:lnTo>
                    <a:pt x="3060" y="5466"/>
                  </a:lnTo>
                  <a:lnTo>
                    <a:pt x="2179" y="5466"/>
                  </a:lnTo>
                  <a:lnTo>
                    <a:pt x="1000" y="4287"/>
                  </a:lnTo>
                  <a:cubicBezTo>
                    <a:pt x="971" y="4257"/>
                    <a:pt x="929" y="4242"/>
                    <a:pt x="886" y="4242"/>
                  </a:cubicBezTo>
                  <a:cubicBezTo>
                    <a:pt x="843" y="4242"/>
                    <a:pt x="798" y="4257"/>
                    <a:pt x="762" y="4287"/>
                  </a:cubicBezTo>
                  <a:cubicBezTo>
                    <a:pt x="703" y="4347"/>
                    <a:pt x="703" y="4454"/>
                    <a:pt x="762" y="4525"/>
                  </a:cubicBezTo>
                  <a:lnTo>
                    <a:pt x="1703" y="5466"/>
                  </a:lnTo>
                  <a:lnTo>
                    <a:pt x="167" y="5466"/>
                  </a:lnTo>
                  <a:cubicBezTo>
                    <a:pt x="84" y="5466"/>
                    <a:pt x="0" y="5537"/>
                    <a:pt x="0" y="5632"/>
                  </a:cubicBezTo>
                  <a:cubicBezTo>
                    <a:pt x="0" y="5716"/>
                    <a:pt x="84" y="5799"/>
                    <a:pt x="167" y="5799"/>
                  </a:cubicBezTo>
                  <a:lnTo>
                    <a:pt x="1703" y="5799"/>
                  </a:lnTo>
                  <a:lnTo>
                    <a:pt x="762" y="6728"/>
                  </a:lnTo>
                  <a:cubicBezTo>
                    <a:pt x="703" y="6787"/>
                    <a:pt x="703" y="6894"/>
                    <a:pt x="762" y="6966"/>
                  </a:cubicBezTo>
                  <a:cubicBezTo>
                    <a:pt x="798" y="7002"/>
                    <a:pt x="834" y="7014"/>
                    <a:pt x="881" y="7014"/>
                  </a:cubicBezTo>
                  <a:cubicBezTo>
                    <a:pt x="929" y="7014"/>
                    <a:pt x="977" y="7002"/>
                    <a:pt x="1000" y="6966"/>
                  </a:cubicBezTo>
                  <a:lnTo>
                    <a:pt x="2179" y="5799"/>
                  </a:lnTo>
                  <a:lnTo>
                    <a:pt x="3060" y="5799"/>
                  </a:lnTo>
                  <a:lnTo>
                    <a:pt x="3691" y="7323"/>
                  </a:lnTo>
                  <a:lnTo>
                    <a:pt x="3084" y="7942"/>
                  </a:lnTo>
                  <a:lnTo>
                    <a:pt x="1417" y="7942"/>
                  </a:lnTo>
                  <a:cubicBezTo>
                    <a:pt x="1334" y="7942"/>
                    <a:pt x="1250" y="8014"/>
                    <a:pt x="1250" y="8097"/>
                  </a:cubicBezTo>
                  <a:cubicBezTo>
                    <a:pt x="1250" y="8192"/>
                    <a:pt x="1334" y="8264"/>
                    <a:pt x="1417" y="8264"/>
                  </a:cubicBezTo>
                  <a:lnTo>
                    <a:pt x="2762" y="8264"/>
                  </a:lnTo>
                  <a:lnTo>
                    <a:pt x="1667" y="9347"/>
                  </a:lnTo>
                  <a:cubicBezTo>
                    <a:pt x="1608" y="9407"/>
                    <a:pt x="1608" y="9514"/>
                    <a:pt x="1667" y="9585"/>
                  </a:cubicBezTo>
                  <a:cubicBezTo>
                    <a:pt x="1703" y="9621"/>
                    <a:pt x="1750" y="9633"/>
                    <a:pt x="1786" y="9633"/>
                  </a:cubicBezTo>
                  <a:cubicBezTo>
                    <a:pt x="1834" y="9633"/>
                    <a:pt x="1881" y="9621"/>
                    <a:pt x="1905" y="9585"/>
                  </a:cubicBezTo>
                  <a:lnTo>
                    <a:pt x="3001" y="8502"/>
                  </a:lnTo>
                  <a:lnTo>
                    <a:pt x="3001" y="8788"/>
                  </a:lnTo>
                  <a:cubicBezTo>
                    <a:pt x="3001" y="8871"/>
                    <a:pt x="3072" y="8954"/>
                    <a:pt x="3155" y="8954"/>
                  </a:cubicBezTo>
                  <a:cubicBezTo>
                    <a:pt x="3251" y="8954"/>
                    <a:pt x="3322" y="8871"/>
                    <a:pt x="3322" y="8788"/>
                  </a:cubicBezTo>
                  <a:lnTo>
                    <a:pt x="3322" y="8180"/>
                  </a:lnTo>
                  <a:lnTo>
                    <a:pt x="3929" y="7561"/>
                  </a:lnTo>
                  <a:lnTo>
                    <a:pt x="4394" y="7764"/>
                  </a:lnTo>
                  <a:cubicBezTo>
                    <a:pt x="4406" y="7776"/>
                    <a:pt x="4441" y="7776"/>
                    <a:pt x="4453" y="7776"/>
                  </a:cubicBezTo>
                  <a:cubicBezTo>
                    <a:pt x="4513" y="7776"/>
                    <a:pt x="4572" y="7728"/>
                    <a:pt x="4608" y="7668"/>
                  </a:cubicBezTo>
                  <a:cubicBezTo>
                    <a:pt x="4632" y="7585"/>
                    <a:pt x="4608" y="7490"/>
                    <a:pt x="4513" y="7466"/>
                  </a:cubicBezTo>
                  <a:lnTo>
                    <a:pt x="4191" y="7323"/>
                  </a:lnTo>
                  <a:lnTo>
                    <a:pt x="5465" y="6049"/>
                  </a:lnTo>
                  <a:lnTo>
                    <a:pt x="5465" y="7847"/>
                  </a:lnTo>
                  <a:lnTo>
                    <a:pt x="5168" y="7728"/>
                  </a:lnTo>
                  <a:cubicBezTo>
                    <a:pt x="5148" y="7722"/>
                    <a:pt x="5127" y="7719"/>
                    <a:pt x="5108" y="7719"/>
                  </a:cubicBezTo>
                  <a:cubicBezTo>
                    <a:pt x="5043" y="7719"/>
                    <a:pt x="4983" y="7750"/>
                    <a:pt x="4965" y="7823"/>
                  </a:cubicBezTo>
                  <a:cubicBezTo>
                    <a:pt x="4929" y="7907"/>
                    <a:pt x="4965" y="8002"/>
                    <a:pt x="5048" y="8026"/>
                  </a:cubicBezTo>
                  <a:lnTo>
                    <a:pt x="5465" y="8204"/>
                  </a:lnTo>
                  <a:lnTo>
                    <a:pt x="5465" y="9085"/>
                  </a:lnTo>
                  <a:lnTo>
                    <a:pt x="4286" y="10264"/>
                  </a:lnTo>
                  <a:cubicBezTo>
                    <a:pt x="4227" y="10323"/>
                    <a:pt x="4227" y="10419"/>
                    <a:pt x="4286" y="10502"/>
                  </a:cubicBezTo>
                  <a:cubicBezTo>
                    <a:pt x="4316" y="10532"/>
                    <a:pt x="4358" y="10547"/>
                    <a:pt x="4401" y="10547"/>
                  </a:cubicBezTo>
                  <a:cubicBezTo>
                    <a:pt x="4444" y="10547"/>
                    <a:pt x="4489" y="10532"/>
                    <a:pt x="4525" y="10502"/>
                  </a:cubicBezTo>
                  <a:lnTo>
                    <a:pt x="5465" y="9561"/>
                  </a:lnTo>
                  <a:lnTo>
                    <a:pt x="5465" y="11097"/>
                  </a:lnTo>
                  <a:cubicBezTo>
                    <a:pt x="5465" y="11181"/>
                    <a:pt x="5537" y="11252"/>
                    <a:pt x="5632" y="11252"/>
                  </a:cubicBezTo>
                  <a:cubicBezTo>
                    <a:pt x="5715" y="11252"/>
                    <a:pt x="5799" y="11181"/>
                    <a:pt x="5799" y="11097"/>
                  </a:cubicBezTo>
                  <a:lnTo>
                    <a:pt x="5799" y="9561"/>
                  </a:lnTo>
                  <a:lnTo>
                    <a:pt x="6727" y="10502"/>
                  </a:lnTo>
                  <a:cubicBezTo>
                    <a:pt x="6763" y="10526"/>
                    <a:pt x="6811" y="10538"/>
                    <a:pt x="6846" y="10538"/>
                  </a:cubicBezTo>
                  <a:cubicBezTo>
                    <a:pt x="6894" y="10538"/>
                    <a:pt x="6942" y="10526"/>
                    <a:pt x="6965" y="10502"/>
                  </a:cubicBezTo>
                  <a:cubicBezTo>
                    <a:pt x="7025" y="10443"/>
                    <a:pt x="7025" y="10335"/>
                    <a:pt x="6965" y="10264"/>
                  </a:cubicBezTo>
                  <a:lnTo>
                    <a:pt x="5799" y="9085"/>
                  </a:lnTo>
                  <a:lnTo>
                    <a:pt x="5799" y="8204"/>
                  </a:lnTo>
                  <a:lnTo>
                    <a:pt x="7323" y="7561"/>
                  </a:lnTo>
                  <a:lnTo>
                    <a:pt x="7942" y="8180"/>
                  </a:lnTo>
                  <a:lnTo>
                    <a:pt x="7942" y="9847"/>
                  </a:lnTo>
                  <a:cubicBezTo>
                    <a:pt x="7942" y="9931"/>
                    <a:pt x="8013" y="10014"/>
                    <a:pt x="8096" y="10014"/>
                  </a:cubicBezTo>
                  <a:cubicBezTo>
                    <a:pt x="8192" y="10014"/>
                    <a:pt x="8263" y="9931"/>
                    <a:pt x="8263" y="9847"/>
                  </a:cubicBezTo>
                  <a:lnTo>
                    <a:pt x="8263" y="8502"/>
                  </a:lnTo>
                  <a:lnTo>
                    <a:pt x="9347" y="9597"/>
                  </a:lnTo>
                  <a:cubicBezTo>
                    <a:pt x="9382" y="9621"/>
                    <a:pt x="9430" y="9633"/>
                    <a:pt x="9466" y="9633"/>
                  </a:cubicBezTo>
                  <a:cubicBezTo>
                    <a:pt x="9513" y="9633"/>
                    <a:pt x="9561" y="9621"/>
                    <a:pt x="9585" y="9597"/>
                  </a:cubicBezTo>
                  <a:cubicBezTo>
                    <a:pt x="9644" y="9538"/>
                    <a:pt x="9644" y="9431"/>
                    <a:pt x="9585" y="9347"/>
                  </a:cubicBezTo>
                  <a:lnTo>
                    <a:pt x="8501" y="8264"/>
                  </a:lnTo>
                  <a:lnTo>
                    <a:pt x="9847" y="8264"/>
                  </a:lnTo>
                  <a:cubicBezTo>
                    <a:pt x="9930" y="8264"/>
                    <a:pt x="10001" y="8192"/>
                    <a:pt x="10001" y="8109"/>
                  </a:cubicBezTo>
                  <a:cubicBezTo>
                    <a:pt x="10001" y="8014"/>
                    <a:pt x="9930" y="7942"/>
                    <a:pt x="9847" y="7942"/>
                  </a:cubicBezTo>
                  <a:lnTo>
                    <a:pt x="8180" y="7942"/>
                  </a:lnTo>
                  <a:lnTo>
                    <a:pt x="7561" y="7323"/>
                  </a:lnTo>
                  <a:lnTo>
                    <a:pt x="8204" y="5799"/>
                  </a:lnTo>
                  <a:lnTo>
                    <a:pt x="9085" y="5799"/>
                  </a:lnTo>
                  <a:lnTo>
                    <a:pt x="10263" y="6966"/>
                  </a:lnTo>
                  <a:cubicBezTo>
                    <a:pt x="10287" y="7002"/>
                    <a:pt x="10335" y="7014"/>
                    <a:pt x="10382" y="7014"/>
                  </a:cubicBezTo>
                  <a:cubicBezTo>
                    <a:pt x="10418" y="7014"/>
                    <a:pt x="10466" y="7002"/>
                    <a:pt x="10502" y="6966"/>
                  </a:cubicBezTo>
                  <a:cubicBezTo>
                    <a:pt x="10561" y="6918"/>
                    <a:pt x="10561" y="6811"/>
                    <a:pt x="10502" y="6728"/>
                  </a:cubicBezTo>
                  <a:lnTo>
                    <a:pt x="9561" y="5799"/>
                  </a:lnTo>
                  <a:lnTo>
                    <a:pt x="11097" y="5799"/>
                  </a:lnTo>
                  <a:cubicBezTo>
                    <a:pt x="11180" y="5799"/>
                    <a:pt x="11252" y="5728"/>
                    <a:pt x="11252" y="5632"/>
                  </a:cubicBezTo>
                  <a:cubicBezTo>
                    <a:pt x="11240" y="5525"/>
                    <a:pt x="11168" y="5454"/>
                    <a:pt x="11073" y="5454"/>
                  </a:cubicBezTo>
                  <a:lnTo>
                    <a:pt x="9549" y="5454"/>
                  </a:lnTo>
                  <a:lnTo>
                    <a:pt x="10478" y="4513"/>
                  </a:lnTo>
                  <a:cubicBezTo>
                    <a:pt x="10537" y="4454"/>
                    <a:pt x="10537" y="4358"/>
                    <a:pt x="10478" y="4275"/>
                  </a:cubicBezTo>
                  <a:cubicBezTo>
                    <a:pt x="10448" y="4245"/>
                    <a:pt x="10409" y="4230"/>
                    <a:pt x="10368" y="4230"/>
                  </a:cubicBezTo>
                  <a:cubicBezTo>
                    <a:pt x="10326" y="4230"/>
                    <a:pt x="10281" y="4245"/>
                    <a:pt x="10240" y="4275"/>
                  </a:cubicBezTo>
                  <a:lnTo>
                    <a:pt x="9073" y="5454"/>
                  </a:lnTo>
                  <a:lnTo>
                    <a:pt x="8192" y="5454"/>
                  </a:lnTo>
                  <a:lnTo>
                    <a:pt x="7549" y="3918"/>
                  </a:lnTo>
                  <a:lnTo>
                    <a:pt x="8156" y="3311"/>
                  </a:lnTo>
                  <a:lnTo>
                    <a:pt x="9823" y="3311"/>
                  </a:lnTo>
                  <a:cubicBezTo>
                    <a:pt x="9918" y="3311"/>
                    <a:pt x="9990" y="3239"/>
                    <a:pt x="9990" y="3144"/>
                  </a:cubicBezTo>
                  <a:cubicBezTo>
                    <a:pt x="9990" y="3061"/>
                    <a:pt x="9918" y="2989"/>
                    <a:pt x="9823" y="2989"/>
                  </a:cubicBezTo>
                  <a:lnTo>
                    <a:pt x="8489" y="2989"/>
                  </a:lnTo>
                  <a:lnTo>
                    <a:pt x="9573" y="1894"/>
                  </a:lnTo>
                  <a:cubicBezTo>
                    <a:pt x="9632" y="1834"/>
                    <a:pt x="9632" y="1739"/>
                    <a:pt x="9573" y="1656"/>
                  </a:cubicBezTo>
                  <a:cubicBezTo>
                    <a:pt x="9543" y="1626"/>
                    <a:pt x="9501" y="1611"/>
                    <a:pt x="9458" y="1611"/>
                  </a:cubicBezTo>
                  <a:cubicBezTo>
                    <a:pt x="9415" y="1611"/>
                    <a:pt x="9370" y="1626"/>
                    <a:pt x="9335" y="1656"/>
                  </a:cubicBezTo>
                  <a:lnTo>
                    <a:pt x="8251" y="2739"/>
                  </a:lnTo>
                  <a:lnTo>
                    <a:pt x="8251" y="2465"/>
                  </a:lnTo>
                  <a:cubicBezTo>
                    <a:pt x="8251" y="2370"/>
                    <a:pt x="8180" y="2299"/>
                    <a:pt x="8085" y="2299"/>
                  </a:cubicBezTo>
                  <a:cubicBezTo>
                    <a:pt x="8001" y="2299"/>
                    <a:pt x="7918" y="2370"/>
                    <a:pt x="7918" y="2465"/>
                  </a:cubicBezTo>
                  <a:lnTo>
                    <a:pt x="7918" y="3073"/>
                  </a:lnTo>
                  <a:lnTo>
                    <a:pt x="7311" y="3680"/>
                  </a:lnTo>
                  <a:lnTo>
                    <a:pt x="6906" y="3525"/>
                  </a:lnTo>
                  <a:cubicBezTo>
                    <a:pt x="6884" y="3516"/>
                    <a:pt x="6861" y="3511"/>
                    <a:pt x="6840" y="3511"/>
                  </a:cubicBezTo>
                  <a:cubicBezTo>
                    <a:pt x="6778" y="3511"/>
                    <a:pt x="6721" y="3547"/>
                    <a:pt x="6703" y="3608"/>
                  </a:cubicBezTo>
                  <a:cubicBezTo>
                    <a:pt x="6668" y="3704"/>
                    <a:pt x="6703" y="3787"/>
                    <a:pt x="6787" y="3823"/>
                  </a:cubicBezTo>
                  <a:lnTo>
                    <a:pt x="7073" y="3942"/>
                  </a:lnTo>
                  <a:lnTo>
                    <a:pt x="5799" y="5216"/>
                  </a:lnTo>
                  <a:lnTo>
                    <a:pt x="5799" y="3418"/>
                  </a:lnTo>
                  <a:lnTo>
                    <a:pt x="6096" y="3537"/>
                  </a:lnTo>
                  <a:cubicBezTo>
                    <a:pt x="6116" y="3543"/>
                    <a:pt x="6136" y="3546"/>
                    <a:pt x="6156" y="3546"/>
                  </a:cubicBezTo>
                  <a:cubicBezTo>
                    <a:pt x="6221" y="3546"/>
                    <a:pt x="6280" y="3514"/>
                    <a:pt x="6299" y="3442"/>
                  </a:cubicBezTo>
                  <a:cubicBezTo>
                    <a:pt x="6334" y="3358"/>
                    <a:pt x="6299" y="3263"/>
                    <a:pt x="6215" y="3239"/>
                  </a:cubicBezTo>
                  <a:lnTo>
                    <a:pt x="5799" y="3061"/>
                  </a:lnTo>
                  <a:lnTo>
                    <a:pt x="5799" y="2180"/>
                  </a:lnTo>
                  <a:lnTo>
                    <a:pt x="6965" y="1001"/>
                  </a:lnTo>
                  <a:cubicBezTo>
                    <a:pt x="7025" y="941"/>
                    <a:pt x="7025" y="834"/>
                    <a:pt x="6965" y="763"/>
                  </a:cubicBezTo>
                  <a:cubicBezTo>
                    <a:pt x="6936" y="733"/>
                    <a:pt x="6897" y="718"/>
                    <a:pt x="6855" y="718"/>
                  </a:cubicBezTo>
                  <a:cubicBezTo>
                    <a:pt x="6814" y="718"/>
                    <a:pt x="6769" y="733"/>
                    <a:pt x="6727" y="763"/>
                  </a:cubicBezTo>
                  <a:lnTo>
                    <a:pt x="5799" y="1703"/>
                  </a:lnTo>
                  <a:lnTo>
                    <a:pt x="5799" y="167"/>
                  </a:lnTo>
                  <a:cubicBezTo>
                    <a:pt x="5799" y="84"/>
                    <a:pt x="5715" y="1"/>
                    <a:pt x="563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424" name="Google Shape;12113;p81">
              <a:extLst>
                <a:ext uri="{FF2B5EF4-FFF2-40B4-BE49-F238E27FC236}">
                  <a16:creationId xmlns:a16="http://schemas.microsoft.com/office/drawing/2014/main" id="{035FA72B-C261-B55B-8142-0B667EB32FC7}"/>
                </a:ext>
              </a:extLst>
            </p:cNvPr>
            <p:cNvSpPr/>
            <p:nvPr/>
          </p:nvSpPr>
          <p:spPr>
            <a:xfrm>
              <a:off x="6311309" y="3392306"/>
              <a:ext cx="10688" cy="21760"/>
            </a:xfrm>
            <a:custGeom>
              <a:avLst/>
              <a:gdLst/>
              <a:ahLst/>
              <a:cxnLst/>
              <a:rect l="l" t="t" r="r" b="b"/>
              <a:pathLst>
                <a:path w="334" h="680" extrusionOk="0">
                  <a:moveTo>
                    <a:pt x="167" y="1"/>
                  </a:moveTo>
                  <a:cubicBezTo>
                    <a:pt x="72" y="1"/>
                    <a:pt x="0" y="72"/>
                    <a:pt x="0" y="156"/>
                  </a:cubicBezTo>
                  <a:lnTo>
                    <a:pt x="0" y="513"/>
                  </a:lnTo>
                  <a:cubicBezTo>
                    <a:pt x="0" y="608"/>
                    <a:pt x="72" y="679"/>
                    <a:pt x="167" y="679"/>
                  </a:cubicBezTo>
                  <a:cubicBezTo>
                    <a:pt x="251" y="679"/>
                    <a:pt x="322" y="608"/>
                    <a:pt x="322" y="513"/>
                  </a:cubicBezTo>
                  <a:lnTo>
                    <a:pt x="322" y="156"/>
                  </a:lnTo>
                  <a:cubicBezTo>
                    <a:pt x="334" y="72"/>
                    <a:pt x="274" y="1"/>
                    <a:pt x="16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425" name="Google Shape;12114;p81">
              <a:extLst>
                <a:ext uri="{FF2B5EF4-FFF2-40B4-BE49-F238E27FC236}">
                  <a16:creationId xmlns:a16="http://schemas.microsoft.com/office/drawing/2014/main" id="{2935A38E-DAAD-AD72-84C9-4A97A8D42C62}"/>
                </a:ext>
              </a:extLst>
            </p:cNvPr>
            <p:cNvSpPr/>
            <p:nvPr/>
          </p:nvSpPr>
          <p:spPr>
            <a:xfrm>
              <a:off x="6153197" y="3649490"/>
              <a:ext cx="10688" cy="21760"/>
            </a:xfrm>
            <a:custGeom>
              <a:avLst/>
              <a:gdLst/>
              <a:ahLst/>
              <a:cxnLst/>
              <a:rect l="l" t="t" r="r" b="b"/>
              <a:pathLst>
                <a:path w="334" h="680" extrusionOk="0">
                  <a:moveTo>
                    <a:pt x="167" y="1"/>
                  </a:moveTo>
                  <a:cubicBezTo>
                    <a:pt x="72" y="1"/>
                    <a:pt x="0" y="72"/>
                    <a:pt x="0" y="155"/>
                  </a:cubicBezTo>
                  <a:lnTo>
                    <a:pt x="0" y="513"/>
                  </a:lnTo>
                  <a:cubicBezTo>
                    <a:pt x="0" y="608"/>
                    <a:pt x="72" y="679"/>
                    <a:pt x="167" y="679"/>
                  </a:cubicBezTo>
                  <a:cubicBezTo>
                    <a:pt x="250" y="679"/>
                    <a:pt x="334" y="608"/>
                    <a:pt x="334" y="513"/>
                  </a:cubicBezTo>
                  <a:lnTo>
                    <a:pt x="334" y="155"/>
                  </a:lnTo>
                  <a:cubicBezTo>
                    <a:pt x="334" y="72"/>
                    <a:pt x="250" y="1"/>
                    <a:pt x="16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426" name="Google Shape;12115;p81">
            <a:extLst>
              <a:ext uri="{FF2B5EF4-FFF2-40B4-BE49-F238E27FC236}">
                <a16:creationId xmlns:a16="http://schemas.microsoft.com/office/drawing/2014/main" id="{B2849E69-9EB6-BF50-2A2A-D9770F5FACFD}"/>
              </a:ext>
            </a:extLst>
          </p:cNvPr>
          <p:cNvGrpSpPr/>
          <p:nvPr/>
        </p:nvGrpSpPr>
        <p:grpSpPr>
          <a:xfrm>
            <a:off x="13514124" y="7536624"/>
            <a:ext cx="714816" cy="714816"/>
            <a:chOff x="6608877" y="3353074"/>
            <a:chExt cx="357408" cy="357408"/>
          </a:xfrm>
          <a:solidFill>
            <a:srgbClr val="00B050"/>
          </a:solidFill>
        </p:grpSpPr>
        <p:sp>
          <p:nvSpPr>
            <p:cNvPr id="427" name="Google Shape;12116;p81">
              <a:extLst>
                <a:ext uri="{FF2B5EF4-FFF2-40B4-BE49-F238E27FC236}">
                  <a16:creationId xmlns:a16="http://schemas.microsoft.com/office/drawing/2014/main" id="{07364667-1411-B57E-63CE-6314CB98B575}"/>
                </a:ext>
              </a:extLst>
            </p:cNvPr>
            <p:cNvSpPr/>
            <p:nvPr/>
          </p:nvSpPr>
          <p:spPr>
            <a:xfrm>
              <a:off x="6608877" y="3353074"/>
              <a:ext cx="357408" cy="357408"/>
            </a:xfrm>
            <a:custGeom>
              <a:avLst/>
              <a:gdLst/>
              <a:ahLst/>
              <a:cxnLst/>
              <a:rect l="l" t="t" r="r" b="b"/>
              <a:pathLst>
                <a:path w="11169" h="11169" extrusionOk="0">
                  <a:moveTo>
                    <a:pt x="357" y="5049"/>
                  </a:moveTo>
                  <a:lnTo>
                    <a:pt x="477" y="5215"/>
                  </a:lnTo>
                  <a:cubicBezTo>
                    <a:pt x="536" y="5287"/>
                    <a:pt x="619" y="5334"/>
                    <a:pt x="703" y="5346"/>
                  </a:cubicBezTo>
                  <a:lnTo>
                    <a:pt x="750" y="5346"/>
                  </a:lnTo>
                  <a:lnTo>
                    <a:pt x="619" y="6001"/>
                  </a:lnTo>
                  <a:cubicBezTo>
                    <a:pt x="584" y="6132"/>
                    <a:pt x="596" y="6251"/>
                    <a:pt x="643" y="6382"/>
                  </a:cubicBezTo>
                  <a:lnTo>
                    <a:pt x="988" y="7311"/>
                  </a:lnTo>
                  <a:cubicBezTo>
                    <a:pt x="988" y="7323"/>
                    <a:pt x="1000" y="7359"/>
                    <a:pt x="1000" y="7370"/>
                  </a:cubicBezTo>
                  <a:lnTo>
                    <a:pt x="1012" y="8156"/>
                  </a:lnTo>
                  <a:cubicBezTo>
                    <a:pt x="560" y="7370"/>
                    <a:pt x="334" y="6489"/>
                    <a:pt x="334" y="5585"/>
                  </a:cubicBezTo>
                  <a:cubicBezTo>
                    <a:pt x="334" y="5406"/>
                    <a:pt x="346" y="5227"/>
                    <a:pt x="357" y="5049"/>
                  </a:cubicBezTo>
                  <a:close/>
                  <a:moveTo>
                    <a:pt x="5537" y="405"/>
                  </a:moveTo>
                  <a:cubicBezTo>
                    <a:pt x="6525" y="405"/>
                    <a:pt x="7477" y="667"/>
                    <a:pt x="8299" y="1179"/>
                  </a:cubicBezTo>
                  <a:lnTo>
                    <a:pt x="7656" y="1608"/>
                  </a:lnTo>
                  <a:cubicBezTo>
                    <a:pt x="7596" y="1655"/>
                    <a:pt x="7561" y="1727"/>
                    <a:pt x="7596" y="1798"/>
                  </a:cubicBezTo>
                  <a:lnTo>
                    <a:pt x="7763" y="2251"/>
                  </a:lnTo>
                  <a:lnTo>
                    <a:pt x="7763" y="2263"/>
                  </a:lnTo>
                  <a:lnTo>
                    <a:pt x="7585" y="2334"/>
                  </a:lnTo>
                  <a:cubicBezTo>
                    <a:pt x="7406" y="2394"/>
                    <a:pt x="7287" y="2560"/>
                    <a:pt x="7251" y="2751"/>
                  </a:cubicBezTo>
                  <a:lnTo>
                    <a:pt x="6751" y="3037"/>
                  </a:lnTo>
                  <a:cubicBezTo>
                    <a:pt x="6703" y="3060"/>
                    <a:pt x="6668" y="3108"/>
                    <a:pt x="6656" y="3168"/>
                  </a:cubicBezTo>
                  <a:lnTo>
                    <a:pt x="6549" y="4132"/>
                  </a:lnTo>
                  <a:lnTo>
                    <a:pt x="6418" y="4180"/>
                  </a:lnTo>
                  <a:cubicBezTo>
                    <a:pt x="6334" y="4215"/>
                    <a:pt x="6287" y="4299"/>
                    <a:pt x="6311" y="4394"/>
                  </a:cubicBezTo>
                  <a:cubicBezTo>
                    <a:pt x="6346" y="4465"/>
                    <a:pt x="6406" y="4489"/>
                    <a:pt x="6465" y="4489"/>
                  </a:cubicBezTo>
                  <a:cubicBezTo>
                    <a:pt x="6477" y="4489"/>
                    <a:pt x="6489" y="4489"/>
                    <a:pt x="6525" y="4477"/>
                  </a:cubicBezTo>
                  <a:lnTo>
                    <a:pt x="6763" y="4406"/>
                  </a:lnTo>
                  <a:cubicBezTo>
                    <a:pt x="6823" y="4394"/>
                    <a:pt x="6870" y="4334"/>
                    <a:pt x="6870" y="4275"/>
                  </a:cubicBezTo>
                  <a:lnTo>
                    <a:pt x="6965" y="3287"/>
                  </a:lnTo>
                  <a:lnTo>
                    <a:pt x="7227" y="3156"/>
                  </a:lnTo>
                  <a:lnTo>
                    <a:pt x="7204" y="3441"/>
                  </a:lnTo>
                  <a:cubicBezTo>
                    <a:pt x="7204" y="3525"/>
                    <a:pt x="7263" y="3596"/>
                    <a:pt x="7358" y="3620"/>
                  </a:cubicBezTo>
                  <a:lnTo>
                    <a:pt x="7370" y="3620"/>
                  </a:lnTo>
                  <a:cubicBezTo>
                    <a:pt x="7465" y="3620"/>
                    <a:pt x="7537" y="3560"/>
                    <a:pt x="7537" y="3465"/>
                  </a:cubicBezTo>
                  <a:lnTo>
                    <a:pt x="7585" y="2822"/>
                  </a:lnTo>
                  <a:cubicBezTo>
                    <a:pt x="7585" y="2751"/>
                    <a:pt x="7644" y="2691"/>
                    <a:pt x="7692" y="2667"/>
                  </a:cubicBezTo>
                  <a:lnTo>
                    <a:pt x="7882" y="2584"/>
                  </a:lnTo>
                  <a:cubicBezTo>
                    <a:pt x="8037" y="2525"/>
                    <a:pt x="8132" y="2334"/>
                    <a:pt x="8073" y="2156"/>
                  </a:cubicBezTo>
                  <a:lnTo>
                    <a:pt x="7954" y="1834"/>
                  </a:lnTo>
                  <a:lnTo>
                    <a:pt x="8608" y="1394"/>
                  </a:lnTo>
                  <a:cubicBezTo>
                    <a:pt x="8847" y="1560"/>
                    <a:pt x="9073" y="1751"/>
                    <a:pt x="9275" y="1965"/>
                  </a:cubicBezTo>
                  <a:cubicBezTo>
                    <a:pt x="10275" y="2965"/>
                    <a:pt x="10811" y="4275"/>
                    <a:pt x="10811" y="5680"/>
                  </a:cubicBezTo>
                  <a:cubicBezTo>
                    <a:pt x="10811" y="7097"/>
                    <a:pt x="10287" y="8311"/>
                    <a:pt x="9287" y="9299"/>
                  </a:cubicBezTo>
                  <a:cubicBezTo>
                    <a:pt x="8299" y="10299"/>
                    <a:pt x="6989" y="10835"/>
                    <a:pt x="5572" y="10835"/>
                  </a:cubicBezTo>
                  <a:cubicBezTo>
                    <a:pt x="4156" y="10835"/>
                    <a:pt x="2846" y="10287"/>
                    <a:pt x="1846" y="9299"/>
                  </a:cubicBezTo>
                  <a:cubicBezTo>
                    <a:pt x="1655" y="9109"/>
                    <a:pt x="1477" y="8906"/>
                    <a:pt x="1310" y="8680"/>
                  </a:cubicBezTo>
                  <a:lnTo>
                    <a:pt x="1286" y="7370"/>
                  </a:lnTo>
                  <a:cubicBezTo>
                    <a:pt x="1286" y="7311"/>
                    <a:pt x="1274" y="7251"/>
                    <a:pt x="1250" y="7204"/>
                  </a:cubicBezTo>
                  <a:lnTo>
                    <a:pt x="917" y="6287"/>
                  </a:lnTo>
                  <a:cubicBezTo>
                    <a:pt x="881" y="6227"/>
                    <a:pt x="881" y="6144"/>
                    <a:pt x="893" y="6085"/>
                  </a:cubicBezTo>
                  <a:lnTo>
                    <a:pt x="1096" y="5156"/>
                  </a:lnTo>
                  <a:lnTo>
                    <a:pt x="1393" y="4918"/>
                  </a:lnTo>
                  <a:cubicBezTo>
                    <a:pt x="1429" y="4882"/>
                    <a:pt x="1453" y="4834"/>
                    <a:pt x="1453" y="4799"/>
                  </a:cubicBezTo>
                  <a:lnTo>
                    <a:pt x="1453" y="4442"/>
                  </a:lnTo>
                  <a:lnTo>
                    <a:pt x="1846" y="4465"/>
                  </a:lnTo>
                  <a:lnTo>
                    <a:pt x="2179" y="5418"/>
                  </a:lnTo>
                  <a:cubicBezTo>
                    <a:pt x="2203" y="5513"/>
                    <a:pt x="2286" y="5596"/>
                    <a:pt x="2358" y="5644"/>
                  </a:cubicBezTo>
                  <a:cubicBezTo>
                    <a:pt x="2420" y="5679"/>
                    <a:pt x="2479" y="5697"/>
                    <a:pt x="2540" y="5697"/>
                  </a:cubicBezTo>
                  <a:cubicBezTo>
                    <a:pt x="2584" y="5697"/>
                    <a:pt x="2629" y="5688"/>
                    <a:pt x="2679" y="5668"/>
                  </a:cubicBezTo>
                  <a:cubicBezTo>
                    <a:pt x="2786" y="5644"/>
                    <a:pt x="2882" y="5573"/>
                    <a:pt x="2941" y="5465"/>
                  </a:cubicBezTo>
                  <a:lnTo>
                    <a:pt x="3144" y="5037"/>
                  </a:lnTo>
                  <a:lnTo>
                    <a:pt x="3536" y="4763"/>
                  </a:lnTo>
                  <a:cubicBezTo>
                    <a:pt x="3565" y="4739"/>
                    <a:pt x="3602" y="4727"/>
                    <a:pt x="3639" y="4727"/>
                  </a:cubicBezTo>
                  <a:cubicBezTo>
                    <a:pt x="3694" y="4727"/>
                    <a:pt x="3751" y="4754"/>
                    <a:pt x="3786" y="4811"/>
                  </a:cubicBezTo>
                  <a:lnTo>
                    <a:pt x="4227" y="5406"/>
                  </a:lnTo>
                  <a:cubicBezTo>
                    <a:pt x="4263" y="5430"/>
                    <a:pt x="4310" y="5465"/>
                    <a:pt x="4346" y="5465"/>
                  </a:cubicBezTo>
                  <a:lnTo>
                    <a:pt x="4525" y="5477"/>
                  </a:lnTo>
                  <a:cubicBezTo>
                    <a:pt x="4525" y="5477"/>
                    <a:pt x="4548" y="5477"/>
                    <a:pt x="4548" y="5489"/>
                  </a:cubicBezTo>
                  <a:lnTo>
                    <a:pt x="4751" y="6204"/>
                  </a:lnTo>
                  <a:cubicBezTo>
                    <a:pt x="4763" y="6287"/>
                    <a:pt x="4846" y="6323"/>
                    <a:pt x="4918" y="6323"/>
                  </a:cubicBezTo>
                  <a:lnTo>
                    <a:pt x="4965" y="6323"/>
                  </a:lnTo>
                  <a:cubicBezTo>
                    <a:pt x="5049" y="6299"/>
                    <a:pt x="5096" y="6204"/>
                    <a:pt x="5060" y="6120"/>
                  </a:cubicBezTo>
                  <a:lnTo>
                    <a:pt x="4977" y="5835"/>
                  </a:lnTo>
                  <a:lnTo>
                    <a:pt x="5299" y="5715"/>
                  </a:lnTo>
                  <a:cubicBezTo>
                    <a:pt x="5513" y="5644"/>
                    <a:pt x="5656" y="5418"/>
                    <a:pt x="5632" y="5192"/>
                  </a:cubicBezTo>
                  <a:lnTo>
                    <a:pt x="5596" y="4751"/>
                  </a:lnTo>
                  <a:lnTo>
                    <a:pt x="5870" y="4656"/>
                  </a:lnTo>
                  <a:cubicBezTo>
                    <a:pt x="5953" y="4632"/>
                    <a:pt x="6001" y="4537"/>
                    <a:pt x="5977" y="4453"/>
                  </a:cubicBezTo>
                  <a:cubicBezTo>
                    <a:pt x="5949" y="4377"/>
                    <a:pt x="5890" y="4339"/>
                    <a:pt x="5818" y="4339"/>
                  </a:cubicBezTo>
                  <a:cubicBezTo>
                    <a:pt x="5801" y="4339"/>
                    <a:pt x="5782" y="4342"/>
                    <a:pt x="5763" y="4346"/>
                  </a:cubicBezTo>
                  <a:lnTo>
                    <a:pt x="5382" y="4477"/>
                  </a:lnTo>
                  <a:cubicBezTo>
                    <a:pt x="5299" y="4513"/>
                    <a:pt x="5263" y="4572"/>
                    <a:pt x="5275" y="4644"/>
                  </a:cubicBezTo>
                  <a:lnTo>
                    <a:pt x="5322" y="5215"/>
                  </a:lnTo>
                  <a:cubicBezTo>
                    <a:pt x="5322" y="5299"/>
                    <a:pt x="5275" y="5370"/>
                    <a:pt x="5203" y="5406"/>
                  </a:cubicBezTo>
                  <a:lnTo>
                    <a:pt x="4906" y="5525"/>
                  </a:lnTo>
                  <a:lnTo>
                    <a:pt x="4870" y="5418"/>
                  </a:lnTo>
                  <a:cubicBezTo>
                    <a:pt x="4822" y="5287"/>
                    <a:pt x="4703" y="5180"/>
                    <a:pt x="4572" y="5180"/>
                  </a:cubicBezTo>
                  <a:lnTo>
                    <a:pt x="4465" y="5168"/>
                  </a:lnTo>
                  <a:lnTo>
                    <a:pt x="4072" y="4632"/>
                  </a:lnTo>
                  <a:cubicBezTo>
                    <a:pt x="3973" y="4497"/>
                    <a:pt x="3822" y="4425"/>
                    <a:pt x="3669" y="4425"/>
                  </a:cubicBezTo>
                  <a:cubicBezTo>
                    <a:pt x="3565" y="4425"/>
                    <a:pt x="3461" y="4458"/>
                    <a:pt x="3370" y="4525"/>
                  </a:cubicBezTo>
                  <a:lnTo>
                    <a:pt x="2941" y="4823"/>
                  </a:lnTo>
                  <a:cubicBezTo>
                    <a:pt x="2905" y="4834"/>
                    <a:pt x="2893" y="4846"/>
                    <a:pt x="2882" y="4882"/>
                  </a:cubicBezTo>
                  <a:lnTo>
                    <a:pt x="2643" y="5346"/>
                  </a:lnTo>
                  <a:cubicBezTo>
                    <a:pt x="2620" y="5370"/>
                    <a:pt x="2596" y="5382"/>
                    <a:pt x="2596" y="5382"/>
                  </a:cubicBezTo>
                  <a:cubicBezTo>
                    <a:pt x="2588" y="5382"/>
                    <a:pt x="2569" y="5393"/>
                    <a:pt x="2554" y="5393"/>
                  </a:cubicBezTo>
                  <a:cubicBezTo>
                    <a:pt x="2547" y="5393"/>
                    <a:pt x="2540" y="5390"/>
                    <a:pt x="2536" y="5382"/>
                  </a:cubicBezTo>
                  <a:cubicBezTo>
                    <a:pt x="2524" y="5370"/>
                    <a:pt x="2501" y="5358"/>
                    <a:pt x="2501" y="5346"/>
                  </a:cubicBezTo>
                  <a:lnTo>
                    <a:pt x="2131" y="4287"/>
                  </a:lnTo>
                  <a:cubicBezTo>
                    <a:pt x="2120" y="4227"/>
                    <a:pt x="2060" y="4180"/>
                    <a:pt x="1989" y="4180"/>
                  </a:cubicBezTo>
                  <a:lnTo>
                    <a:pt x="1369" y="4132"/>
                  </a:lnTo>
                  <a:lnTo>
                    <a:pt x="1167" y="3858"/>
                  </a:lnTo>
                  <a:cubicBezTo>
                    <a:pt x="1132" y="3809"/>
                    <a:pt x="1085" y="3785"/>
                    <a:pt x="1038" y="3785"/>
                  </a:cubicBezTo>
                  <a:cubicBezTo>
                    <a:pt x="1005" y="3785"/>
                    <a:pt x="971" y="3798"/>
                    <a:pt x="941" y="3822"/>
                  </a:cubicBezTo>
                  <a:cubicBezTo>
                    <a:pt x="869" y="3882"/>
                    <a:pt x="858" y="3977"/>
                    <a:pt x="917" y="4049"/>
                  </a:cubicBezTo>
                  <a:lnTo>
                    <a:pt x="1131" y="4346"/>
                  </a:lnTo>
                  <a:lnTo>
                    <a:pt x="1131" y="4751"/>
                  </a:lnTo>
                  <a:lnTo>
                    <a:pt x="715" y="5073"/>
                  </a:lnTo>
                  <a:lnTo>
                    <a:pt x="691" y="5073"/>
                  </a:lnTo>
                  <a:lnTo>
                    <a:pt x="381" y="4656"/>
                  </a:lnTo>
                  <a:cubicBezTo>
                    <a:pt x="500" y="4001"/>
                    <a:pt x="750" y="3394"/>
                    <a:pt x="1096" y="2846"/>
                  </a:cubicBezTo>
                  <a:lnTo>
                    <a:pt x="1310" y="3179"/>
                  </a:lnTo>
                  <a:cubicBezTo>
                    <a:pt x="1346" y="3227"/>
                    <a:pt x="1405" y="3263"/>
                    <a:pt x="1453" y="3263"/>
                  </a:cubicBezTo>
                  <a:cubicBezTo>
                    <a:pt x="1477" y="3263"/>
                    <a:pt x="1512" y="3239"/>
                    <a:pt x="1536" y="3227"/>
                  </a:cubicBezTo>
                  <a:cubicBezTo>
                    <a:pt x="1608" y="3179"/>
                    <a:pt x="1631" y="3084"/>
                    <a:pt x="1584" y="3001"/>
                  </a:cubicBezTo>
                  <a:lnTo>
                    <a:pt x="1286" y="2560"/>
                  </a:lnTo>
                  <a:cubicBezTo>
                    <a:pt x="1453" y="2334"/>
                    <a:pt x="1631" y="2132"/>
                    <a:pt x="1822" y="1929"/>
                  </a:cubicBezTo>
                  <a:cubicBezTo>
                    <a:pt x="2822" y="941"/>
                    <a:pt x="4132" y="405"/>
                    <a:pt x="5537" y="405"/>
                  </a:cubicBezTo>
                  <a:close/>
                  <a:moveTo>
                    <a:pt x="5584" y="0"/>
                  </a:moveTo>
                  <a:cubicBezTo>
                    <a:pt x="4096" y="0"/>
                    <a:pt x="2703" y="584"/>
                    <a:pt x="1643" y="1644"/>
                  </a:cubicBezTo>
                  <a:cubicBezTo>
                    <a:pt x="584" y="2691"/>
                    <a:pt x="0" y="4096"/>
                    <a:pt x="0" y="5585"/>
                  </a:cubicBezTo>
                  <a:cubicBezTo>
                    <a:pt x="0" y="7073"/>
                    <a:pt x="584" y="8466"/>
                    <a:pt x="1643" y="9525"/>
                  </a:cubicBezTo>
                  <a:cubicBezTo>
                    <a:pt x="2703" y="10585"/>
                    <a:pt x="4096" y="11169"/>
                    <a:pt x="5584" y="11169"/>
                  </a:cubicBezTo>
                  <a:cubicBezTo>
                    <a:pt x="7073" y="11169"/>
                    <a:pt x="8478" y="10585"/>
                    <a:pt x="9525" y="9525"/>
                  </a:cubicBezTo>
                  <a:cubicBezTo>
                    <a:pt x="10585" y="8466"/>
                    <a:pt x="11168" y="7073"/>
                    <a:pt x="11168" y="5585"/>
                  </a:cubicBezTo>
                  <a:cubicBezTo>
                    <a:pt x="11168" y="4096"/>
                    <a:pt x="10585" y="2691"/>
                    <a:pt x="9525" y="1644"/>
                  </a:cubicBezTo>
                  <a:cubicBezTo>
                    <a:pt x="8478" y="584"/>
                    <a:pt x="7073" y="0"/>
                    <a:pt x="558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428" name="Google Shape;12117;p81">
              <a:extLst>
                <a:ext uri="{FF2B5EF4-FFF2-40B4-BE49-F238E27FC236}">
                  <a16:creationId xmlns:a16="http://schemas.microsoft.com/office/drawing/2014/main" id="{F09798E7-1A9D-8B0D-4F4F-527426FA9FA4}"/>
                </a:ext>
              </a:extLst>
            </p:cNvPr>
            <p:cNvSpPr/>
            <p:nvPr/>
          </p:nvSpPr>
          <p:spPr>
            <a:xfrm>
              <a:off x="6770029" y="3565170"/>
              <a:ext cx="44608" cy="27968"/>
            </a:xfrm>
            <a:custGeom>
              <a:avLst/>
              <a:gdLst/>
              <a:ahLst/>
              <a:cxnLst/>
              <a:rect l="l" t="t" r="r" b="b"/>
              <a:pathLst>
                <a:path w="1394" h="874" extrusionOk="0">
                  <a:moveTo>
                    <a:pt x="166" y="1"/>
                  </a:moveTo>
                  <a:cubicBezTo>
                    <a:pt x="121" y="1"/>
                    <a:pt x="80" y="19"/>
                    <a:pt x="60" y="52"/>
                  </a:cubicBezTo>
                  <a:cubicBezTo>
                    <a:pt x="1" y="135"/>
                    <a:pt x="13" y="230"/>
                    <a:pt x="72" y="278"/>
                  </a:cubicBezTo>
                  <a:lnTo>
                    <a:pt x="620" y="742"/>
                  </a:lnTo>
                  <a:cubicBezTo>
                    <a:pt x="715" y="814"/>
                    <a:pt x="798" y="850"/>
                    <a:pt x="917" y="862"/>
                  </a:cubicBezTo>
                  <a:lnTo>
                    <a:pt x="1215" y="873"/>
                  </a:lnTo>
                  <a:lnTo>
                    <a:pt x="1227" y="873"/>
                  </a:lnTo>
                  <a:cubicBezTo>
                    <a:pt x="1322" y="873"/>
                    <a:pt x="1394" y="814"/>
                    <a:pt x="1394" y="731"/>
                  </a:cubicBezTo>
                  <a:cubicBezTo>
                    <a:pt x="1394" y="647"/>
                    <a:pt x="1322" y="576"/>
                    <a:pt x="1239" y="564"/>
                  </a:cubicBezTo>
                  <a:lnTo>
                    <a:pt x="941" y="552"/>
                  </a:lnTo>
                  <a:cubicBezTo>
                    <a:pt x="894" y="552"/>
                    <a:pt x="858" y="528"/>
                    <a:pt x="834" y="504"/>
                  </a:cubicBezTo>
                  <a:lnTo>
                    <a:pt x="274" y="40"/>
                  </a:lnTo>
                  <a:cubicBezTo>
                    <a:pt x="242" y="13"/>
                    <a:pt x="203" y="1"/>
                    <a:pt x="1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429" name="Google Shape;12118;p81">
              <a:extLst>
                <a:ext uri="{FF2B5EF4-FFF2-40B4-BE49-F238E27FC236}">
                  <a16:creationId xmlns:a16="http://schemas.microsoft.com/office/drawing/2014/main" id="{F899CE41-7F2B-4881-6D7F-FAC3BEB2E535}"/>
                </a:ext>
              </a:extLst>
            </p:cNvPr>
            <p:cNvSpPr/>
            <p:nvPr/>
          </p:nvSpPr>
          <p:spPr>
            <a:xfrm>
              <a:off x="6859949" y="3437074"/>
              <a:ext cx="24416" cy="31840"/>
            </a:xfrm>
            <a:custGeom>
              <a:avLst/>
              <a:gdLst/>
              <a:ahLst/>
              <a:cxnLst/>
              <a:rect l="l" t="t" r="r" b="b"/>
              <a:pathLst>
                <a:path w="763" h="995" extrusionOk="0">
                  <a:moveTo>
                    <a:pt x="583" y="1"/>
                  </a:moveTo>
                  <a:cubicBezTo>
                    <a:pt x="509" y="1"/>
                    <a:pt x="447" y="45"/>
                    <a:pt x="417" y="114"/>
                  </a:cubicBezTo>
                  <a:lnTo>
                    <a:pt x="334" y="400"/>
                  </a:lnTo>
                  <a:lnTo>
                    <a:pt x="60" y="745"/>
                  </a:lnTo>
                  <a:cubicBezTo>
                    <a:pt x="0" y="816"/>
                    <a:pt x="12" y="924"/>
                    <a:pt x="96" y="959"/>
                  </a:cubicBezTo>
                  <a:cubicBezTo>
                    <a:pt x="120" y="995"/>
                    <a:pt x="155" y="995"/>
                    <a:pt x="191" y="995"/>
                  </a:cubicBezTo>
                  <a:cubicBezTo>
                    <a:pt x="239" y="995"/>
                    <a:pt x="298" y="983"/>
                    <a:pt x="334" y="935"/>
                  </a:cubicBezTo>
                  <a:lnTo>
                    <a:pt x="608" y="566"/>
                  </a:lnTo>
                  <a:cubicBezTo>
                    <a:pt x="632" y="543"/>
                    <a:pt x="632" y="531"/>
                    <a:pt x="643" y="519"/>
                  </a:cubicBezTo>
                  <a:lnTo>
                    <a:pt x="751" y="209"/>
                  </a:lnTo>
                  <a:cubicBezTo>
                    <a:pt x="762" y="126"/>
                    <a:pt x="715" y="42"/>
                    <a:pt x="632" y="7"/>
                  </a:cubicBezTo>
                  <a:cubicBezTo>
                    <a:pt x="615" y="3"/>
                    <a:pt x="599" y="1"/>
                    <a:pt x="58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430" name="Google Shape;12119;p81">
              <a:extLst>
                <a:ext uri="{FF2B5EF4-FFF2-40B4-BE49-F238E27FC236}">
                  <a16:creationId xmlns:a16="http://schemas.microsoft.com/office/drawing/2014/main" id="{C6FCAEB6-A6F0-3339-D59D-73936F0F4577}"/>
                </a:ext>
              </a:extLst>
            </p:cNvPr>
            <p:cNvSpPr/>
            <p:nvPr/>
          </p:nvSpPr>
          <p:spPr>
            <a:xfrm>
              <a:off x="6824525" y="3509426"/>
              <a:ext cx="17920" cy="28448"/>
            </a:xfrm>
            <a:custGeom>
              <a:avLst/>
              <a:gdLst/>
              <a:ahLst/>
              <a:cxnLst/>
              <a:rect l="l" t="t" r="r" b="b"/>
              <a:pathLst>
                <a:path w="560" h="889" extrusionOk="0">
                  <a:moveTo>
                    <a:pt x="194" y="1"/>
                  </a:moveTo>
                  <a:cubicBezTo>
                    <a:pt x="177" y="1"/>
                    <a:pt x="160" y="3"/>
                    <a:pt x="143" y="8"/>
                  </a:cubicBezTo>
                  <a:cubicBezTo>
                    <a:pt x="48" y="44"/>
                    <a:pt x="0" y="127"/>
                    <a:pt x="36" y="222"/>
                  </a:cubicBezTo>
                  <a:lnTo>
                    <a:pt x="215" y="770"/>
                  </a:lnTo>
                  <a:cubicBezTo>
                    <a:pt x="226" y="841"/>
                    <a:pt x="298" y="889"/>
                    <a:pt x="357" y="889"/>
                  </a:cubicBezTo>
                  <a:cubicBezTo>
                    <a:pt x="381" y="889"/>
                    <a:pt x="393" y="889"/>
                    <a:pt x="405" y="877"/>
                  </a:cubicBezTo>
                  <a:cubicBezTo>
                    <a:pt x="500" y="841"/>
                    <a:pt x="560" y="746"/>
                    <a:pt x="524" y="663"/>
                  </a:cubicBezTo>
                  <a:lnTo>
                    <a:pt x="345" y="115"/>
                  </a:lnTo>
                  <a:cubicBezTo>
                    <a:pt x="326" y="39"/>
                    <a:pt x="262" y="1"/>
                    <a:pt x="19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431" name="Google Shape;12120;p81">
              <a:extLst>
                <a:ext uri="{FF2B5EF4-FFF2-40B4-BE49-F238E27FC236}">
                  <a16:creationId xmlns:a16="http://schemas.microsoft.com/office/drawing/2014/main" id="{DFC30DFE-3452-5FCE-BD68-ADE977DA5058}"/>
                </a:ext>
              </a:extLst>
            </p:cNvPr>
            <p:cNvSpPr/>
            <p:nvPr/>
          </p:nvSpPr>
          <p:spPr>
            <a:xfrm>
              <a:off x="6790989" y="3541906"/>
              <a:ext cx="42688" cy="34464"/>
            </a:xfrm>
            <a:custGeom>
              <a:avLst/>
              <a:gdLst/>
              <a:ahLst/>
              <a:cxnLst/>
              <a:rect l="l" t="t" r="r" b="b"/>
              <a:pathLst>
                <a:path w="1334" h="1077" extrusionOk="0">
                  <a:moveTo>
                    <a:pt x="508" y="333"/>
                  </a:moveTo>
                  <a:cubicBezTo>
                    <a:pt x="511" y="333"/>
                    <a:pt x="516" y="334"/>
                    <a:pt x="524" y="338"/>
                  </a:cubicBezTo>
                  <a:lnTo>
                    <a:pt x="977" y="410"/>
                  </a:lnTo>
                  <a:lnTo>
                    <a:pt x="977" y="422"/>
                  </a:lnTo>
                  <a:lnTo>
                    <a:pt x="739" y="755"/>
                  </a:lnTo>
                  <a:lnTo>
                    <a:pt x="727" y="755"/>
                  </a:lnTo>
                  <a:lnTo>
                    <a:pt x="381" y="624"/>
                  </a:lnTo>
                  <a:lnTo>
                    <a:pt x="501" y="338"/>
                  </a:lnTo>
                  <a:cubicBezTo>
                    <a:pt x="501" y="338"/>
                    <a:pt x="501" y="333"/>
                    <a:pt x="508" y="333"/>
                  </a:cubicBezTo>
                  <a:close/>
                  <a:moveTo>
                    <a:pt x="531" y="1"/>
                  </a:moveTo>
                  <a:cubicBezTo>
                    <a:pt x="397" y="1"/>
                    <a:pt x="277" y="81"/>
                    <a:pt x="203" y="207"/>
                  </a:cubicBezTo>
                  <a:lnTo>
                    <a:pt x="12" y="648"/>
                  </a:lnTo>
                  <a:cubicBezTo>
                    <a:pt x="0" y="696"/>
                    <a:pt x="0" y="743"/>
                    <a:pt x="12" y="779"/>
                  </a:cubicBezTo>
                  <a:cubicBezTo>
                    <a:pt x="24" y="827"/>
                    <a:pt x="60" y="862"/>
                    <a:pt x="108" y="874"/>
                  </a:cubicBezTo>
                  <a:lnTo>
                    <a:pt x="608" y="1065"/>
                  </a:lnTo>
                  <a:cubicBezTo>
                    <a:pt x="655" y="1077"/>
                    <a:pt x="679" y="1077"/>
                    <a:pt x="727" y="1077"/>
                  </a:cubicBezTo>
                  <a:cubicBezTo>
                    <a:pt x="834" y="1077"/>
                    <a:pt x="941" y="1041"/>
                    <a:pt x="1001" y="946"/>
                  </a:cubicBezTo>
                  <a:lnTo>
                    <a:pt x="1239" y="624"/>
                  </a:lnTo>
                  <a:cubicBezTo>
                    <a:pt x="1310" y="529"/>
                    <a:pt x="1334" y="410"/>
                    <a:pt x="1298" y="291"/>
                  </a:cubicBezTo>
                  <a:cubicBezTo>
                    <a:pt x="1251" y="184"/>
                    <a:pt x="1155" y="100"/>
                    <a:pt x="1036" y="88"/>
                  </a:cubicBezTo>
                  <a:lnTo>
                    <a:pt x="584" y="5"/>
                  </a:lnTo>
                  <a:cubicBezTo>
                    <a:pt x="566" y="2"/>
                    <a:pt x="549" y="1"/>
                    <a:pt x="53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432" name="Google Shape;12121;p81">
              <a:extLst>
                <a:ext uri="{FF2B5EF4-FFF2-40B4-BE49-F238E27FC236}">
                  <a16:creationId xmlns:a16="http://schemas.microsoft.com/office/drawing/2014/main" id="{F7A2527E-8E9B-9CAF-402C-F2233961EADB}"/>
                </a:ext>
              </a:extLst>
            </p:cNvPr>
            <p:cNvSpPr/>
            <p:nvPr/>
          </p:nvSpPr>
          <p:spPr>
            <a:xfrm>
              <a:off x="6840525" y="3544914"/>
              <a:ext cx="54112" cy="32608"/>
            </a:xfrm>
            <a:custGeom>
              <a:avLst/>
              <a:gdLst/>
              <a:ahLst/>
              <a:cxnLst/>
              <a:rect l="l" t="t" r="r" b="b"/>
              <a:pathLst>
                <a:path w="1691" h="1019" extrusionOk="0">
                  <a:moveTo>
                    <a:pt x="864" y="346"/>
                  </a:moveTo>
                  <a:cubicBezTo>
                    <a:pt x="913" y="346"/>
                    <a:pt x="962" y="364"/>
                    <a:pt x="1000" y="387"/>
                  </a:cubicBezTo>
                  <a:lnTo>
                    <a:pt x="1250" y="649"/>
                  </a:lnTo>
                  <a:lnTo>
                    <a:pt x="1191" y="673"/>
                  </a:lnTo>
                  <a:cubicBezTo>
                    <a:pt x="1165" y="693"/>
                    <a:pt x="1131" y="701"/>
                    <a:pt x="1099" y="701"/>
                  </a:cubicBezTo>
                  <a:cubicBezTo>
                    <a:pt x="1072" y="701"/>
                    <a:pt x="1046" y="696"/>
                    <a:pt x="1024" y="685"/>
                  </a:cubicBezTo>
                  <a:lnTo>
                    <a:pt x="548" y="482"/>
                  </a:lnTo>
                  <a:lnTo>
                    <a:pt x="786" y="363"/>
                  </a:lnTo>
                  <a:cubicBezTo>
                    <a:pt x="811" y="351"/>
                    <a:pt x="837" y="346"/>
                    <a:pt x="864" y="346"/>
                  </a:cubicBezTo>
                  <a:close/>
                  <a:moveTo>
                    <a:pt x="857" y="1"/>
                  </a:moveTo>
                  <a:cubicBezTo>
                    <a:pt x="787" y="1"/>
                    <a:pt x="719" y="14"/>
                    <a:pt x="655" y="42"/>
                  </a:cubicBezTo>
                  <a:lnTo>
                    <a:pt x="84" y="316"/>
                  </a:lnTo>
                  <a:cubicBezTo>
                    <a:pt x="24" y="340"/>
                    <a:pt x="0" y="399"/>
                    <a:pt x="0" y="459"/>
                  </a:cubicBezTo>
                  <a:cubicBezTo>
                    <a:pt x="0" y="518"/>
                    <a:pt x="48" y="578"/>
                    <a:pt x="84" y="613"/>
                  </a:cubicBezTo>
                  <a:lnTo>
                    <a:pt x="893" y="971"/>
                  </a:lnTo>
                  <a:cubicBezTo>
                    <a:pt x="965" y="994"/>
                    <a:pt x="1024" y="1018"/>
                    <a:pt x="1096" y="1018"/>
                  </a:cubicBezTo>
                  <a:cubicBezTo>
                    <a:pt x="1191" y="1018"/>
                    <a:pt x="1274" y="983"/>
                    <a:pt x="1358" y="935"/>
                  </a:cubicBezTo>
                  <a:lnTo>
                    <a:pt x="1608" y="792"/>
                  </a:lnTo>
                  <a:cubicBezTo>
                    <a:pt x="1655" y="756"/>
                    <a:pt x="1679" y="721"/>
                    <a:pt x="1679" y="673"/>
                  </a:cubicBezTo>
                  <a:cubicBezTo>
                    <a:pt x="1691" y="625"/>
                    <a:pt x="1679" y="590"/>
                    <a:pt x="1655" y="554"/>
                  </a:cubicBezTo>
                  <a:lnTo>
                    <a:pt x="1239" y="149"/>
                  </a:lnTo>
                  <a:cubicBezTo>
                    <a:pt x="1135" y="54"/>
                    <a:pt x="995" y="1"/>
                    <a:pt x="85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433" name="Google Shape;12122;p81">
              <a:extLst>
                <a:ext uri="{FF2B5EF4-FFF2-40B4-BE49-F238E27FC236}">
                  <a16:creationId xmlns:a16="http://schemas.microsoft.com/office/drawing/2014/main" id="{B93C247A-86AC-B985-1407-CF42600A8769}"/>
                </a:ext>
              </a:extLst>
            </p:cNvPr>
            <p:cNvSpPr/>
            <p:nvPr/>
          </p:nvSpPr>
          <p:spPr>
            <a:xfrm>
              <a:off x="6793645" y="3582770"/>
              <a:ext cx="102144" cy="75520"/>
            </a:xfrm>
            <a:custGeom>
              <a:avLst/>
              <a:gdLst/>
              <a:ahLst/>
              <a:cxnLst/>
              <a:rect l="l" t="t" r="r" b="b"/>
              <a:pathLst>
                <a:path w="3192" h="2360" extrusionOk="0">
                  <a:moveTo>
                    <a:pt x="1757" y="0"/>
                  </a:moveTo>
                  <a:cubicBezTo>
                    <a:pt x="1683" y="0"/>
                    <a:pt x="1609" y="24"/>
                    <a:pt x="1549" y="61"/>
                  </a:cubicBezTo>
                  <a:lnTo>
                    <a:pt x="775" y="609"/>
                  </a:lnTo>
                  <a:lnTo>
                    <a:pt x="465" y="669"/>
                  </a:lnTo>
                  <a:cubicBezTo>
                    <a:pt x="239" y="716"/>
                    <a:pt x="60" y="907"/>
                    <a:pt x="48" y="1133"/>
                  </a:cubicBezTo>
                  <a:lnTo>
                    <a:pt x="1" y="1669"/>
                  </a:lnTo>
                  <a:cubicBezTo>
                    <a:pt x="1" y="1764"/>
                    <a:pt x="37" y="1859"/>
                    <a:pt x="108" y="1931"/>
                  </a:cubicBezTo>
                  <a:cubicBezTo>
                    <a:pt x="179" y="2002"/>
                    <a:pt x="275" y="2038"/>
                    <a:pt x="382" y="2038"/>
                  </a:cubicBezTo>
                  <a:lnTo>
                    <a:pt x="715" y="2002"/>
                  </a:lnTo>
                  <a:cubicBezTo>
                    <a:pt x="810" y="2002"/>
                    <a:pt x="882" y="1919"/>
                    <a:pt x="870" y="1824"/>
                  </a:cubicBezTo>
                  <a:cubicBezTo>
                    <a:pt x="859" y="1746"/>
                    <a:pt x="787" y="1679"/>
                    <a:pt x="710" y="1679"/>
                  </a:cubicBezTo>
                  <a:cubicBezTo>
                    <a:pt x="704" y="1679"/>
                    <a:pt x="697" y="1680"/>
                    <a:pt x="691" y="1681"/>
                  </a:cubicBezTo>
                  <a:lnTo>
                    <a:pt x="346" y="1705"/>
                  </a:lnTo>
                  <a:lnTo>
                    <a:pt x="334" y="1705"/>
                  </a:lnTo>
                  <a:lnTo>
                    <a:pt x="334" y="1693"/>
                  </a:lnTo>
                  <a:lnTo>
                    <a:pt x="382" y="1157"/>
                  </a:lnTo>
                  <a:cubicBezTo>
                    <a:pt x="382" y="1074"/>
                    <a:pt x="453" y="1014"/>
                    <a:pt x="525" y="990"/>
                  </a:cubicBezTo>
                  <a:lnTo>
                    <a:pt x="870" y="931"/>
                  </a:lnTo>
                  <a:cubicBezTo>
                    <a:pt x="894" y="931"/>
                    <a:pt x="918" y="919"/>
                    <a:pt x="929" y="907"/>
                  </a:cubicBezTo>
                  <a:lnTo>
                    <a:pt x="1727" y="335"/>
                  </a:lnTo>
                  <a:lnTo>
                    <a:pt x="1751" y="335"/>
                  </a:lnTo>
                  <a:lnTo>
                    <a:pt x="2311" y="597"/>
                  </a:lnTo>
                  <a:cubicBezTo>
                    <a:pt x="2346" y="609"/>
                    <a:pt x="2382" y="609"/>
                    <a:pt x="2418" y="609"/>
                  </a:cubicBezTo>
                  <a:lnTo>
                    <a:pt x="2680" y="550"/>
                  </a:lnTo>
                  <a:lnTo>
                    <a:pt x="2834" y="1109"/>
                  </a:lnTo>
                  <a:lnTo>
                    <a:pt x="2834" y="1133"/>
                  </a:lnTo>
                  <a:lnTo>
                    <a:pt x="2203" y="2038"/>
                  </a:lnTo>
                  <a:lnTo>
                    <a:pt x="2180" y="2038"/>
                  </a:lnTo>
                  <a:lnTo>
                    <a:pt x="1882" y="1681"/>
                  </a:lnTo>
                  <a:cubicBezTo>
                    <a:pt x="1846" y="1633"/>
                    <a:pt x="1787" y="1621"/>
                    <a:pt x="1751" y="1621"/>
                  </a:cubicBezTo>
                  <a:lnTo>
                    <a:pt x="1346" y="1645"/>
                  </a:lnTo>
                  <a:cubicBezTo>
                    <a:pt x="1251" y="1645"/>
                    <a:pt x="1180" y="1740"/>
                    <a:pt x="1191" y="1824"/>
                  </a:cubicBezTo>
                  <a:cubicBezTo>
                    <a:pt x="1191" y="1912"/>
                    <a:pt x="1273" y="1980"/>
                    <a:pt x="1352" y="1980"/>
                  </a:cubicBezTo>
                  <a:cubicBezTo>
                    <a:pt x="1358" y="1980"/>
                    <a:pt x="1364" y="1979"/>
                    <a:pt x="1370" y="1978"/>
                  </a:cubicBezTo>
                  <a:lnTo>
                    <a:pt x="1691" y="1943"/>
                  </a:lnTo>
                  <a:lnTo>
                    <a:pt x="1942" y="2240"/>
                  </a:lnTo>
                  <a:cubicBezTo>
                    <a:pt x="2001" y="2324"/>
                    <a:pt x="2108" y="2359"/>
                    <a:pt x="2192" y="2359"/>
                  </a:cubicBezTo>
                  <a:lnTo>
                    <a:pt x="2203" y="2359"/>
                  </a:lnTo>
                  <a:cubicBezTo>
                    <a:pt x="2311" y="2359"/>
                    <a:pt x="2418" y="2300"/>
                    <a:pt x="2477" y="2217"/>
                  </a:cubicBezTo>
                  <a:lnTo>
                    <a:pt x="3096" y="1312"/>
                  </a:lnTo>
                  <a:cubicBezTo>
                    <a:pt x="3180" y="1204"/>
                    <a:pt x="3192" y="1097"/>
                    <a:pt x="3156" y="1014"/>
                  </a:cubicBezTo>
                  <a:lnTo>
                    <a:pt x="2965" y="276"/>
                  </a:lnTo>
                  <a:cubicBezTo>
                    <a:pt x="2944" y="201"/>
                    <a:pt x="2875" y="155"/>
                    <a:pt x="2800" y="155"/>
                  </a:cubicBezTo>
                  <a:cubicBezTo>
                    <a:pt x="2792" y="155"/>
                    <a:pt x="2783" y="156"/>
                    <a:pt x="2775" y="157"/>
                  </a:cubicBezTo>
                  <a:lnTo>
                    <a:pt x="2406" y="252"/>
                  </a:lnTo>
                  <a:lnTo>
                    <a:pt x="1882" y="26"/>
                  </a:lnTo>
                  <a:cubicBezTo>
                    <a:pt x="1843" y="8"/>
                    <a:pt x="1800" y="0"/>
                    <a:pt x="175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434" name="Google Shape;12123;p81">
            <a:extLst>
              <a:ext uri="{FF2B5EF4-FFF2-40B4-BE49-F238E27FC236}">
                <a16:creationId xmlns:a16="http://schemas.microsoft.com/office/drawing/2014/main" id="{9F185EB7-421B-AECE-3ED0-9EEBC8A3EB56}"/>
              </a:ext>
            </a:extLst>
          </p:cNvPr>
          <p:cNvSpPr/>
          <p:nvPr/>
        </p:nvSpPr>
        <p:spPr>
          <a:xfrm>
            <a:off x="15712460" y="7533552"/>
            <a:ext cx="714816" cy="714816"/>
          </a:xfrm>
          <a:custGeom>
            <a:avLst/>
            <a:gdLst/>
            <a:ahLst/>
            <a:cxnLst/>
            <a:rect l="l" t="t" r="r" b="b"/>
            <a:pathLst>
              <a:path w="11169" h="11169" extrusionOk="0">
                <a:moveTo>
                  <a:pt x="5585" y="382"/>
                </a:moveTo>
                <a:cubicBezTo>
                  <a:pt x="6990" y="382"/>
                  <a:pt x="8311" y="930"/>
                  <a:pt x="9311" y="1906"/>
                </a:cubicBezTo>
                <a:cubicBezTo>
                  <a:pt x="10300" y="2906"/>
                  <a:pt x="10835" y="4216"/>
                  <a:pt x="10835" y="5633"/>
                </a:cubicBezTo>
                <a:cubicBezTo>
                  <a:pt x="10835" y="7002"/>
                  <a:pt x="10288" y="8311"/>
                  <a:pt x="9311" y="9312"/>
                </a:cubicBezTo>
                <a:cubicBezTo>
                  <a:pt x="8311" y="10300"/>
                  <a:pt x="7002" y="10836"/>
                  <a:pt x="5585" y="10836"/>
                </a:cubicBezTo>
                <a:cubicBezTo>
                  <a:pt x="4192" y="10836"/>
                  <a:pt x="2858" y="10288"/>
                  <a:pt x="1870" y="9312"/>
                </a:cubicBezTo>
                <a:cubicBezTo>
                  <a:pt x="870" y="8311"/>
                  <a:pt x="334" y="7002"/>
                  <a:pt x="334" y="5585"/>
                </a:cubicBezTo>
                <a:cubicBezTo>
                  <a:pt x="334" y="4192"/>
                  <a:pt x="882" y="2858"/>
                  <a:pt x="1870" y="1870"/>
                </a:cubicBezTo>
                <a:cubicBezTo>
                  <a:pt x="1953" y="1775"/>
                  <a:pt x="2061" y="1668"/>
                  <a:pt x="2168" y="1596"/>
                </a:cubicBezTo>
                <a:lnTo>
                  <a:pt x="2418" y="2001"/>
                </a:lnTo>
                <a:cubicBezTo>
                  <a:pt x="2465" y="2073"/>
                  <a:pt x="2489" y="2180"/>
                  <a:pt x="2465" y="2263"/>
                </a:cubicBezTo>
                <a:lnTo>
                  <a:pt x="2168" y="3537"/>
                </a:lnTo>
                <a:cubicBezTo>
                  <a:pt x="2120" y="3692"/>
                  <a:pt x="2180" y="3870"/>
                  <a:pt x="2299" y="4013"/>
                </a:cubicBezTo>
                <a:lnTo>
                  <a:pt x="3489" y="5228"/>
                </a:lnTo>
                <a:cubicBezTo>
                  <a:pt x="3586" y="5335"/>
                  <a:pt x="3721" y="5384"/>
                  <a:pt x="3869" y="5384"/>
                </a:cubicBezTo>
                <a:cubicBezTo>
                  <a:pt x="3885" y="5384"/>
                  <a:pt x="3901" y="5384"/>
                  <a:pt x="3918" y="5382"/>
                </a:cubicBezTo>
                <a:lnTo>
                  <a:pt x="4811" y="5275"/>
                </a:lnTo>
                <a:lnTo>
                  <a:pt x="5692" y="6014"/>
                </a:lnTo>
                <a:lnTo>
                  <a:pt x="5418" y="6752"/>
                </a:lnTo>
                <a:cubicBezTo>
                  <a:pt x="5406" y="6787"/>
                  <a:pt x="5406" y="6847"/>
                  <a:pt x="5442" y="6883"/>
                </a:cubicBezTo>
                <a:lnTo>
                  <a:pt x="5573" y="7109"/>
                </a:lnTo>
                <a:cubicBezTo>
                  <a:pt x="5606" y="7158"/>
                  <a:pt x="5661" y="7185"/>
                  <a:pt x="5720" y="7185"/>
                </a:cubicBezTo>
                <a:cubicBezTo>
                  <a:pt x="5746" y="7185"/>
                  <a:pt x="5773" y="7179"/>
                  <a:pt x="5799" y="7168"/>
                </a:cubicBezTo>
                <a:cubicBezTo>
                  <a:pt x="5871" y="7121"/>
                  <a:pt x="5894" y="7014"/>
                  <a:pt x="5859" y="6942"/>
                </a:cubicBezTo>
                <a:lnTo>
                  <a:pt x="5763" y="6787"/>
                </a:lnTo>
                <a:lnTo>
                  <a:pt x="6133" y="5799"/>
                </a:lnTo>
                <a:lnTo>
                  <a:pt x="7621" y="6002"/>
                </a:lnTo>
                <a:lnTo>
                  <a:pt x="8930" y="6930"/>
                </a:lnTo>
                <a:cubicBezTo>
                  <a:pt x="8978" y="6954"/>
                  <a:pt x="9014" y="7002"/>
                  <a:pt x="9014" y="7061"/>
                </a:cubicBezTo>
                <a:cubicBezTo>
                  <a:pt x="9014" y="7121"/>
                  <a:pt x="8990" y="7168"/>
                  <a:pt x="8966" y="7204"/>
                </a:cubicBezTo>
                <a:lnTo>
                  <a:pt x="6466" y="10169"/>
                </a:lnTo>
                <a:lnTo>
                  <a:pt x="6454" y="10169"/>
                </a:lnTo>
                <a:lnTo>
                  <a:pt x="6275" y="10038"/>
                </a:lnTo>
                <a:lnTo>
                  <a:pt x="6275" y="10026"/>
                </a:lnTo>
                <a:lnTo>
                  <a:pt x="6597" y="8264"/>
                </a:lnTo>
                <a:cubicBezTo>
                  <a:pt x="6597" y="8216"/>
                  <a:pt x="6597" y="8192"/>
                  <a:pt x="6585" y="8145"/>
                </a:cubicBezTo>
                <a:lnTo>
                  <a:pt x="6192" y="7502"/>
                </a:lnTo>
                <a:cubicBezTo>
                  <a:pt x="6167" y="7452"/>
                  <a:pt x="6109" y="7426"/>
                  <a:pt x="6051" y="7426"/>
                </a:cubicBezTo>
                <a:cubicBezTo>
                  <a:pt x="6025" y="7426"/>
                  <a:pt x="6000" y="7431"/>
                  <a:pt x="5978" y="7442"/>
                </a:cubicBezTo>
                <a:cubicBezTo>
                  <a:pt x="5894" y="7490"/>
                  <a:pt x="5871" y="7597"/>
                  <a:pt x="5918" y="7668"/>
                </a:cubicBezTo>
                <a:lnTo>
                  <a:pt x="6275" y="8264"/>
                </a:lnTo>
                <a:lnTo>
                  <a:pt x="5954" y="9966"/>
                </a:lnTo>
                <a:cubicBezTo>
                  <a:pt x="5930" y="10097"/>
                  <a:pt x="5990" y="10216"/>
                  <a:pt x="6097" y="10300"/>
                </a:cubicBezTo>
                <a:lnTo>
                  <a:pt x="6275" y="10443"/>
                </a:lnTo>
                <a:cubicBezTo>
                  <a:pt x="6335" y="10478"/>
                  <a:pt x="6406" y="10502"/>
                  <a:pt x="6466" y="10502"/>
                </a:cubicBezTo>
                <a:cubicBezTo>
                  <a:pt x="6573" y="10502"/>
                  <a:pt x="6656" y="10455"/>
                  <a:pt x="6716" y="10383"/>
                </a:cubicBezTo>
                <a:lnTo>
                  <a:pt x="9216" y="7418"/>
                </a:lnTo>
                <a:cubicBezTo>
                  <a:pt x="9311" y="7311"/>
                  <a:pt x="9347" y="7168"/>
                  <a:pt x="9335" y="7014"/>
                </a:cubicBezTo>
                <a:cubicBezTo>
                  <a:pt x="9323" y="6871"/>
                  <a:pt x="9228" y="6752"/>
                  <a:pt x="9133" y="6656"/>
                </a:cubicBezTo>
                <a:lnTo>
                  <a:pt x="7787" y="5716"/>
                </a:lnTo>
                <a:cubicBezTo>
                  <a:pt x="7776" y="5704"/>
                  <a:pt x="7740" y="5692"/>
                  <a:pt x="7716" y="5692"/>
                </a:cubicBezTo>
                <a:lnTo>
                  <a:pt x="6049" y="5454"/>
                </a:lnTo>
                <a:cubicBezTo>
                  <a:pt x="6040" y="5452"/>
                  <a:pt x="6031" y="5452"/>
                  <a:pt x="6022" y="5452"/>
                </a:cubicBezTo>
                <a:cubicBezTo>
                  <a:pt x="5958" y="5452"/>
                  <a:pt x="5891" y="5488"/>
                  <a:pt x="5871" y="5561"/>
                </a:cubicBezTo>
                <a:lnTo>
                  <a:pt x="5811" y="5704"/>
                </a:lnTo>
                <a:lnTo>
                  <a:pt x="4966" y="4990"/>
                </a:lnTo>
                <a:cubicBezTo>
                  <a:pt x="4930" y="4966"/>
                  <a:pt x="4882" y="4942"/>
                  <a:pt x="4847" y="4942"/>
                </a:cubicBezTo>
                <a:lnTo>
                  <a:pt x="4216" y="5025"/>
                </a:lnTo>
                <a:lnTo>
                  <a:pt x="4192" y="4466"/>
                </a:lnTo>
                <a:cubicBezTo>
                  <a:pt x="4192" y="4382"/>
                  <a:pt x="4251" y="4287"/>
                  <a:pt x="4335" y="4275"/>
                </a:cubicBezTo>
                <a:lnTo>
                  <a:pt x="5466" y="4097"/>
                </a:lnTo>
                <a:lnTo>
                  <a:pt x="5478" y="4501"/>
                </a:lnTo>
                <a:cubicBezTo>
                  <a:pt x="5478" y="4585"/>
                  <a:pt x="5561" y="4668"/>
                  <a:pt x="5644" y="4668"/>
                </a:cubicBezTo>
                <a:cubicBezTo>
                  <a:pt x="5740" y="4668"/>
                  <a:pt x="5811" y="4585"/>
                  <a:pt x="5811" y="4501"/>
                </a:cubicBezTo>
                <a:lnTo>
                  <a:pt x="5799" y="3978"/>
                </a:lnTo>
                <a:lnTo>
                  <a:pt x="6454" y="3239"/>
                </a:lnTo>
                <a:cubicBezTo>
                  <a:pt x="6514" y="3156"/>
                  <a:pt x="6514" y="3073"/>
                  <a:pt x="6430" y="3001"/>
                </a:cubicBezTo>
                <a:cubicBezTo>
                  <a:pt x="6396" y="2973"/>
                  <a:pt x="6359" y="2958"/>
                  <a:pt x="6321" y="2958"/>
                </a:cubicBezTo>
                <a:cubicBezTo>
                  <a:pt x="6279" y="2958"/>
                  <a:pt x="6236" y="2976"/>
                  <a:pt x="6192" y="3013"/>
                </a:cubicBezTo>
                <a:lnTo>
                  <a:pt x="5525" y="3775"/>
                </a:lnTo>
                <a:lnTo>
                  <a:pt x="4275" y="3978"/>
                </a:lnTo>
                <a:cubicBezTo>
                  <a:pt x="4025" y="4025"/>
                  <a:pt x="3835" y="4251"/>
                  <a:pt x="3847" y="4513"/>
                </a:cubicBezTo>
                <a:lnTo>
                  <a:pt x="3870" y="5085"/>
                </a:lnTo>
                <a:lnTo>
                  <a:pt x="3858" y="5085"/>
                </a:lnTo>
                <a:cubicBezTo>
                  <a:pt x="3799" y="5085"/>
                  <a:pt x="3739" y="5061"/>
                  <a:pt x="3716" y="5025"/>
                </a:cubicBezTo>
                <a:lnTo>
                  <a:pt x="2525" y="3799"/>
                </a:lnTo>
                <a:cubicBezTo>
                  <a:pt x="2477" y="3751"/>
                  <a:pt x="2465" y="3692"/>
                  <a:pt x="2477" y="3620"/>
                </a:cubicBezTo>
                <a:lnTo>
                  <a:pt x="2775" y="2358"/>
                </a:lnTo>
                <a:cubicBezTo>
                  <a:pt x="2823" y="2180"/>
                  <a:pt x="2787" y="1989"/>
                  <a:pt x="2680" y="1834"/>
                </a:cubicBezTo>
                <a:lnTo>
                  <a:pt x="2418" y="1406"/>
                </a:lnTo>
                <a:cubicBezTo>
                  <a:pt x="2668" y="1215"/>
                  <a:pt x="2954" y="1037"/>
                  <a:pt x="3239" y="894"/>
                </a:cubicBezTo>
                <a:lnTo>
                  <a:pt x="3454" y="1251"/>
                </a:lnTo>
                <a:cubicBezTo>
                  <a:pt x="3485" y="1306"/>
                  <a:pt x="3536" y="1330"/>
                  <a:pt x="3588" y="1330"/>
                </a:cubicBezTo>
                <a:cubicBezTo>
                  <a:pt x="3616" y="1330"/>
                  <a:pt x="3643" y="1323"/>
                  <a:pt x="3668" y="1311"/>
                </a:cubicBezTo>
                <a:lnTo>
                  <a:pt x="4442" y="989"/>
                </a:lnTo>
                <a:lnTo>
                  <a:pt x="5168" y="953"/>
                </a:lnTo>
                <a:cubicBezTo>
                  <a:pt x="5216" y="953"/>
                  <a:pt x="5228" y="977"/>
                  <a:pt x="5240" y="989"/>
                </a:cubicBezTo>
                <a:cubicBezTo>
                  <a:pt x="5263" y="1001"/>
                  <a:pt x="5275" y="1013"/>
                  <a:pt x="5275" y="1061"/>
                </a:cubicBezTo>
                <a:cubicBezTo>
                  <a:pt x="5275" y="1096"/>
                  <a:pt x="5240" y="1120"/>
                  <a:pt x="5228" y="1132"/>
                </a:cubicBezTo>
                <a:lnTo>
                  <a:pt x="4585" y="1453"/>
                </a:lnTo>
                <a:cubicBezTo>
                  <a:pt x="4525" y="1477"/>
                  <a:pt x="4501" y="1525"/>
                  <a:pt x="4501" y="1596"/>
                </a:cubicBezTo>
                <a:cubicBezTo>
                  <a:pt x="4501" y="1668"/>
                  <a:pt x="4525" y="1715"/>
                  <a:pt x="4585" y="1751"/>
                </a:cubicBezTo>
                <a:lnTo>
                  <a:pt x="5621" y="2346"/>
                </a:lnTo>
                <a:cubicBezTo>
                  <a:pt x="5641" y="2360"/>
                  <a:pt x="5666" y="2366"/>
                  <a:pt x="5693" y="2366"/>
                </a:cubicBezTo>
                <a:cubicBezTo>
                  <a:pt x="5712" y="2366"/>
                  <a:pt x="5732" y="2363"/>
                  <a:pt x="5752" y="2358"/>
                </a:cubicBezTo>
                <a:cubicBezTo>
                  <a:pt x="5799" y="2346"/>
                  <a:pt x="5823" y="2311"/>
                  <a:pt x="5859" y="2263"/>
                </a:cubicBezTo>
                <a:lnTo>
                  <a:pt x="6109" y="1608"/>
                </a:lnTo>
                <a:lnTo>
                  <a:pt x="7240" y="2311"/>
                </a:lnTo>
                <a:lnTo>
                  <a:pt x="7240" y="2323"/>
                </a:lnTo>
                <a:cubicBezTo>
                  <a:pt x="7240" y="2323"/>
                  <a:pt x="7240" y="2346"/>
                  <a:pt x="7228" y="2346"/>
                </a:cubicBezTo>
                <a:lnTo>
                  <a:pt x="6716" y="2501"/>
                </a:lnTo>
                <a:cubicBezTo>
                  <a:pt x="6633" y="2537"/>
                  <a:pt x="6585" y="2620"/>
                  <a:pt x="6609" y="2715"/>
                </a:cubicBezTo>
                <a:cubicBezTo>
                  <a:pt x="6644" y="2787"/>
                  <a:pt x="6704" y="2835"/>
                  <a:pt x="6764" y="2835"/>
                </a:cubicBezTo>
                <a:cubicBezTo>
                  <a:pt x="6775" y="2835"/>
                  <a:pt x="6787" y="2835"/>
                  <a:pt x="6811" y="2823"/>
                </a:cubicBezTo>
                <a:lnTo>
                  <a:pt x="7311" y="2656"/>
                </a:lnTo>
                <a:cubicBezTo>
                  <a:pt x="7430" y="2608"/>
                  <a:pt x="7526" y="2501"/>
                  <a:pt x="7537" y="2370"/>
                </a:cubicBezTo>
                <a:cubicBezTo>
                  <a:pt x="7549" y="2239"/>
                  <a:pt x="7490" y="2120"/>
                  <a:pt x="7371" y="2049"/>
                </a:cubicBezTo>
                <a:lnTo>
                  <a:pt x="6073" y="1239"/>
                </a:lnTo>
                <a:cubicBezTo>
                  <a:pt x="6052" y="1225"/>
                  <a:pt x="6027" y="1219"/>
                  <a:pt x="6000" y="1219"/>
                </a:cubicBezTo>
                <a:cubicBezTo>
                  <a:pt x="5981" y="1219"/>
                  <a:pt x="5962" y="1222"/>
                  <a:pt x="5942" y="1227"/>
                </a:cubicBezTo>
                <a:cubicBezTo>
                  <a:pt x="5894" y="1239"/>
                  <a:pt x="5859" y="1275"/>
                  <a:pt x="5835" y="1311"/>
                </a:cubicBezTo>
                <a:lnTo>
                  <a:pt x="5585" y="1965"/>
                </a:lnTo>
                <a:lnTo>
                  <a:pt x="4990" y="1632"/>
                </a:lnTo>
                <a:lnTo>
                  <a:pt x="5347" y="1453"/>
                </a:lnTo>
                <a:cubicBezTo>
                  <a:pt x="5478" y="1394"/>
                  <a:pt x="5561" y="1275"/>
                  <a:pt x="5585" y="1120"/>
                </a:cubicBezTo>
                <a:cubicBezTo>
                  <a:pt x="5597" y="1001"/>
                  <a:pt x="5561" y="882"/>
                  <a:pt x="5478" y="775"/>
                </a:cubicBezTo>
                <a:cubicBezTo>
                  <a:pt x="5394" y="691"/>
                  <a:pt x="5275" y="644"/>
                  <a:pt x="5156" y="644"/>
                </a:cubicBezTo>
                <a:lnTo>
                  <a:pt x="4394" y="680"/>
                </a:lnTo>
                <a:cubicBezTo>
                  <a:pt x="4382" y="680"/>
                  <a:pt x="4347" y="680"/>
                  <a:pt x="4335" y="691"/>
                </a:cubicBezTo>
                <a:lnTo>
                  <a:pt x="3668" y="977"/>
                </a:lnTo>
                <a:lnTo>
                  <a:pt x="3549" y="775"/>
                </a:lnTo>
                <a:cubicBezTo>
                  <a:pt x="4192" y="513"/>
                  <a:pt x="4870" y="382"/>
                  <a:pt x="5585" y="382"/>
                </a:cubicBezTo>
                <a:close/>
                <a:moveTo>
                  <a:pt x="5585" y="1"/>
                </a:moveTo>
                <a:cubicBezTo>
                  <a:pt x="4097" y="1"/>
                  <a:pt x="2704" y="584"/>
                  <a:pt x="1644" y="1644"/>
                </a:cubicBezTo>
                <a:cubicBezTo>
                  <a:pt x="584" y="2704"/>
                  <a:pt x="1" y="4097"/>
                  <a:pt x="1" y="5585"/>
                </a:cubicBezTo>
                <a:cubicBezTo>
                  <a:pt x="1" y="7073"/>
                  <a:pt x="584" y="8478"/>
                  <a:pt x="1644" y="9526"/>
                </a:cubicBezTo>
                <a:cubicBezTo>
                  <a:pt x="2704" y="10586"/>
                  <a:pt x="4097" y="11169"/>
                  <a:pt x="5585" y="11169"/>
                </a:cubicBezTo>
                <a:cubicBezTo>
                  <a:pt x="7073" y="11169"/>
                  <a:pt x="8478" y="10586"/>
                  <a:pt x="9526" y="9526"/>
                </a:cubicBezTo>
                <a:cubicBezTo>
                  <a:pt x="10585" y="8478"/>
                  <a:pt x="11169" y="7073"/>
                  <a:pt x="11169" y="5585"/>
                </a:cubicBezTo>
                <a:cubicBezTo>
                  <a:pt x="11169" y="4097"/>
                  <a:pt x="10585" y="2692"/>
                  <a:pt x="9526" y="1644"/>
                </a:cubicBezTo>
                <a:cubicBezTo>
                  <a:pt x="8478" y="584"/>
                  <a:pt x="7073" y="1"/>
                  <a:pt x="5585" y="1"/>
                </a:cubicBezTo>
                <a:close/>
              </a:path>
            </a:pathLst>
          </a:custGeom>
          <a:solidFill>
            <a:srgbClr val="00B050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solidFill>
                <a:srgbClr val="00B050"/>
              </a:solidFill>
              <a:cs typeface="B Nazanin" panose="00000400000000000000" pitchFamily="2" charset="-78"/>
            </a:endParaRPr>
          </a:p>
        </p:txBody>
      </p:sp>
      <p:sp>
        <p:nvSpPr>
          <p:cNvPr id="435" name="Google Shape;12124;p81">
            <a:extLst>
              <a:ext uri="{FF2B5EF4-FFF2-40B4-BE49-F238E27FC236}">
                <a16:creationId xmlns:a16="http://schemas.microsoft.com/office/drawing/2014/main" id="{D54CA4CD-4139-C80E-786C-39FE0863C0B5}"/>
              </a:ext>
            </a:extLst>
          </p:cNvPr>
          <p:cNvSpPr/>
          <p:nvPr/>
        </p:nvSpPr>
        <p:spPr>
          <a:xfrm>
            <a:off x="9142540" y="7536624"/>
            <a:ext cx="663744" cy="715584"/>
          </a:xfrm>
          <a:custGeom>
            <a:avLst/>
            <a:gdLst/>
            <a:ahLst/>
            <a:cxnLst/>
            <a:rect l="l" t="t" r="r" b="b"/>
            <a:pathLst>
              <a:path w="10371" h="11181" extrusionOk="0">
                <a:moveTo>
                  <a:pt x="5179" y="477"/>
                </a:moveTo>
                <a:lnTo>
                  <a:pt x="5513" y="1013"/>
                </a:lnTo>
                <a:cubicBezTo>
                  <a:pt x="5417" y="1132"/>
                  <a:pt x="5298" y="1263"/>
                  <a:pt x="5179" y="1417"/>
                </a:cubicBezTo>
                <a:cubicBezTo>
                  <a:pt x="5060" y="1263"/>
                  <a:pt x="4941" y="1132"/>
                  <a:pt x="4834" y="1013"/>
                </a:cubicBezTo>
                <a:lnTo>
                  <a:pt x="5179" y="477"/>
                </a:lnTo>
                <a:close/>
                <a:moveTo>
                  <a:pt x="607" y="2775"/>
                </a:moveTo>
                <a:lnTo>
                  <a:pt x="1238" y="2918"/>
                </a:lnTo>
                <a:cubicBezTo>
                  <a:pt x="1250" y="3072"/>
                  <a:pt x="1250" y="3251"/>
                  <a:pt x="1274" y="3441"/>
                </a:cubicBezTo>
                <a:cubicBezTo>
                  <a:pt x="1084" y="3429"/>
                  <a:pt x="917" y="3406"/>
                  <a:pt x="750" y="3394"/>
                </a:cubicBezTo>
                <a:lnTo>
                  <a:pt x="607" y="2775"/>
                </a:lnTo>
                <a:close/>
                <a:moveTo>
                  <a:pt x="9728" y="2775"/>
                </a:moveTo>
                <a:lnTo>
                  <a:pt x="9585" y="3394"/>
                </a:lnTo>
                <a:cubicBezTo>
                  <a:pt x="9430" y="3406"/>
                  <a:pt x="9251" y="3406"/>
                  <a:pt x="9061" y="3441"/>
                </a:cubicBezTo>
                <a:cubicBezTo>
                  <a:pt x="9096" y="3251"/>
                  <a:pt x="9108" y="3072"/>
                  <a:pt x="9108" y="2918"/>
                </a:cubicBezTo>
                <a:lnTo>
                  <a:pt x="9728" y="2775"/>
                </a:lnTo>
                <a:close/>
                <a:moveTo>
                  <a:pt x="4346" y="965"/>
                </a:moveTo>
                <a:cubicBezTo>
                  <a:pt x="4536" y="1155"/>
                  <a:pt x="4870" y="1524"/>
                  <a:pt x="5167" y="1941"/>
                </a:cubicBezTo>
                <a:cubicBezTo>
                  <a:pt x="5203" y="1984"/>
                  <a:pt x="5247" y="2005"/>
                  <a:pt x="5293" y="2005"/>
                </a:cubicBezTo>
                <a:cubicBezTo>
                  <a:pt x="5323" y="2005"/>
                  <a:pt x="5353" y="1996"/>
                  <a:pt x="5382" y="1977"/>
                </a:cubicBezTo>
                <a:cubicBezTo>
                  <a:pt x="5465" y="1917"/>
                  <a:pt x="5477" y="1834"/>
                  <a:pt x="5429" y="1751"/>
                </a:cubicBezTo>
                <a:cubicBezTo>
                  <a:pt x="5417" y="1727"/>
                  <a:pt x="5406" y="1715"/>
                  <a:pt x="5370" y="1679"/>
                </a:cubicBezTo>
                <a:cubicBezTo>
                  <a:pt x="5608" y="1382"/>
                  <a:pt x="5846" y="1132"/>
                  <a:pt x="6001" y="977"/>
                </a:cubicBezTo>
                <a:cubicBezTo>
                  <a:pt x="6191" y="1394"/>
                  <a:pt x="6572" y="2334"/>
                  <a:pt x="6572" y="2977"/>
                </a:cubicBezTo>
                <a:cubicBezTo>
                  <a:pt x="6572" y="3346"/>
                  <a:pt x="6441" y="3691"/>
                  <a:pt x="6191" y="3941"/>
                </a:cubicBezTo>
                <a:cubicBezTo>
                  <a:pt x="6179" y="3918"/>
                  <a:pt x="6144" y="3882"/>
                  <a:pt x="6096" y="3870"/>
                </a:cubicBezTo>
                <a:cubicBezTo>
                  <a:pt x="6144" y="3715"/>
                  <a:pt x="6156" y="3572"/>
                  <a:pt x="6144" y="3406"/>
                </a:cubicBezTo>
                <a:cubicBezTo>
                  <a:pt x="6132" y="3108"/>
                  <a:pt x="6013" y="2751"/>
                  <a:pt x="5798" y="2382"/>
                </a:cubicBezTo>
                <a:cubicBezTo>
                  <a:pt x="5774" y="2333"/>
                  <a:pt x="5716" y="2301"/>
                  <a:pt x="5659" y="2301"/>
                </a:cubicBezTo>
                <a:cubicBezTo>
                  <a:pt x="5632" y="2301"/>
                  <a:pt x="5607" y="2307"/>
                  <a:pt x="5584" y="2322"/>
                </a:cubicBezTo>
                <a:cubicBezTo>
                  <a:pt x="5501" y="2370"/>
                  <a:pt x="5477" y="2465"/>
                  <a:pt x="5525" y="2548"/>
                </a:cubicBezTo>
                <a:cubicBezTo>
                  <a:pt x="5858" y="3179"/>
                  <a:pt x="5906" y="3680"/>
                  <a:pt x="5667" y="4013"/>
                </a:cubicBezTo>
                <a:lnTo>
                  <a:pt x="5298" y="3418"/>
                </a:lnTo>
                <a:cubicBezTo>
                  <a:pt x="5263" y="3382"/>
                  <a:pt x="5203" y="3346"/>
                  <a:pt x="5167" y="3346"/>
                </a:cubicBezTo>
                <a:cubicBezTo>
                  <a:pt x="5108" y="3346"/>
                  <a:pt x="5060" y="3382"/>
                  <a:pt x="5025" y="3418"/>
                </a:cubicBezTo>
                <a:lnTo>
                  <a:pt x="4596" y="4108"/>
                </a:lnTo>
                <a:lnTo>
                  <a:pt x="4405" y="3918"/>
                </a:lnTo>
                <a:cubicBezTo>
                  <a:pt x="4358" y="3882"/>
                  <a:pt x="4310" y="3870"/>
                  <a:pt x="4274" y="3870"/>
                </a:cubicBezTo>
                <a:cubicBezTo>
                  <a:pt x="4227" y="3882"/>
                  <a:pt x="4179" y="3918"/>
                  <a:pt x="4155" y="3965"/>
                </a:cubicBezTo>
                <a:cubicBezTo>
                  <a:pt x="3893" y="3691"/>
                  <a:pt x="3762" y="3346"/>
                  <a:pt x="3762" y="2989"/>
                </a:cubicBezTo>
                <a:cubicBezTo>
                  <a:pt x="3762" y="2322"/>
                  <a:pt x="4167" y="1382"/>
                  <a:pt x="4346" y="965"/>
                </a:cubicBezTo>
                <a:close/>
                <a:moveTo>
                  <a:pt x="5179" y="3799"/>
                </a:moveTo>
                <a:lnTo>
                  <a:pt x="5513" y="4334"/>
                </a:lnTo>
                <a:cubicBezTo>
                  <a:pt x="5417" y="4453"/>
                  <a:pt x="5298" y="4584"/>
                  <a:pt x="5179" y="4739"/>
                </a:cubicBezTo>
                <a:cubicBezTo>
                  <a:pt x="5060" y="4584"/>
                  <a:pt x="4941" y="4453"/>
                  <a:pt x="4834" y="4334"/>
                </a:cubicBezTo>
                <a:lnTo>
                  <a:pt x="5179" y="3799"/>
                </a:lnTo>
                <a:close/>
                <a:moveTo>
                  <a:pt x="1560" y="2537"/>
                </a:moveTo>
                <a:lnTo>
                  <a:pt x="1560" y="2537"/>
                </a:lnTo>
                <a:cubicBezTo>
                  <a:pt x="1988" y="2691"/>
                  <a:pt x="2929" y="3084"/>
                  <a:pt x="3381" y="3525"/>
                </a:cubicBezTo>
                <a:cubicBezTo>
                  <a:pt x="3643" y="3799"/>
                  <a:pt x="3798" y="4156"/>
                  <a:pt x="3798" y="4525"/>
                </a:cubicBezTo>
                <a:cubicBezTo>
                  <a:pt x="3798" y="4596"/>
                  <a:pt x="3798" y="4680"/>
                  <a:pt x="3774" y="4751"/>
                </a:cubicBezTo>
                <a:cubicBezTo>
                  <a:pt x="3762" y="4680"/>
                  <a:pt x="3739" y="4620"/>
                  <a:pt x="3703" y="4561"/>
                </a:cubicBezTo>
                <a:cubicBezTo>
                  <a:pt x="3524" y="4156"/>
                  <a:pt x="3084" y="3846"/>
                  <a:pt x="2405" y="3644"/>
                </a:cubicBezTo>
                <a:cubicBezTo>
                  <a:pt x="2392" y="3640"/>
                  <a:pt x="2379" y="3638"/>
                  <a:pt x="2366" y="3638"/>
                </a:cubicBezTo>
                <a:cubicBezTo>
                  <a:pt x="2294" y="3638"/>
                  <a:pt x="2223" y="3690"/>
                  <a:pt x="2203" y="3751"/>
                </a:cubicBezTo>
                <a:cubicBezTo>
                  <a:pt x="2167" y="3846"/>
                  <a:pt x="2227" y="3930"/>
                  <a:pt x="2310" y="3965"/>
                </a:cubicBezTo>
                <a:cubicBezTo>
                  <a:pt x="2881" y="4144"/>
                  <a:pt x="3239" y="4382"/>
                  <a:pt x="3393" y="4692"/>
                </a:cubicBezTo>
                <a:cubicBezTo>
                  <a:pt x="3501" y="4930"/>
                  <a:pt x="3477" y="5215"/>
                  <a:pt x="3346" y="5537"/>
                </a:cubicBezTo>
                <a:cubicBezTo>
                  <a:pt x="3084" y="5787"/>
                  <a:pt x="2739" y="5930"/>
                  <a:pt x="2369" y="5930"/>
                </a:cubicBezTo>
                <a:cubicBezTo>
                  <a:pt x="1988" y="5930"/>
                  <a:pt x="1631" y="5775"/>
                  <a:pt x="1369" y="5513"/>
                </a:cubicBezTo>
                <a:cubicBezTo>
                  <a:pt x="941" y="5073"/>
                  <a:pt x="548" y="4144"/>
                  <a:pt x="381" y="3703"/>
                </a:cubicBezTo>
                <a:cubicBezTo>
                  <a:pt x="655" y="3703"/>
                  <a:pt x="1143" y="3739"/>
                  <a:pt x="1655" y="3810"/>
                </a:cubicBezTo>
                <a:cubicBezTo>
                  <a:pt x="1662" y="3812"/>
                  <a:pt x="1669" y="3812"/>
                  <a:pt x="1677" y="3812"/>
                </a:cubicBezTo>
                <a:cubicBezTo>
                  <a:pt x="1754" y="3812"/>
                  <a:pt x="1835" y="3756"/>
                  <a:pt x="1846" y="3680"/>
                </a:cubicBezTo>
                <a:cubicBezTo>
                  <a:pt x="1857" y="3584"/>
                  <a:pt x="1798" y="3501"/>
                  <a:pt x="1715" y="3489"/>
                </a:cubicBezTo>
                <a:cubicBezTo>
                  <a:pt x="1679" y="3489"/>
                  <a:pt x="1655" y="3465"/>
                  <a:pt x="1619" y="3465"/>
                </a:cubicBezTo>
                <a:cubicBezTo>
                  <a:pt x="1572" y="3084"/>
                  <a:pt x="1560" y="2739"/>
                  <a:pt x="1560" y="2537"/>
                </a:cubicBezTo>
                <a:close/>
                <a:moveTo>
                  <a:pt x="8787" y="2548"/>
                </a:moveTo>
                <a:cubicBezTo>
                  <a:pt x="8787" y="2751"/>
                  <a:pt x="8775" y="3096"/>
                  <a:pt x="8739" y="3477"/>
                </a:cubicBezTo>
                <a:cubicBezTo>
                  <a:pt x="8704" y="3477"/>
                  <a:pt x="8680" y="3501"/>
                  <a:pt x="8644" y="3501"/>
                </a:cubicBezTo>
                <a:cubicBezTo>
                  <a:pt x="8549" y="3513"/>
                  <a:pt x="8489" y="3608"/>
                  <a:pt x="8513" y="3691"/>
                </a:cubicBezTo>
                <a:cubicBezTo>
                  <a:pt x="8524" y="3768"/>
                  <a:pt x="8604" y="3824"/>
                  <a:pt x="8682" y="3824"/>
                </a:cubicBezTo>
                <a:cubicBezTo>
                  <a:pt x="8689" y="3824"/>
                  <a:pt x="8696" y="3823"/>
                  <a:pt x="8704" y="3822"/>
                </a:cubicBezTo>
                <a:cubicBezTo>
                  <a:pt x="9204" y="3739"/>
                  <a:pt x="9704" y="3715"/>
                  <a:pt x="9966" y="3715"/>
                </a:cubicBezTo>
                <a:cubicBezTo>
                  <a:pt x="9811" y="4144"/>
                  <a:pt x="9418" y="5073"/>
                  <a:pt x="8977" y="5537"/>
                </a:cubicBezTo>
                <a:cubicBezTo>
                  <a:pt x="8707" y="5808"/>
                  <a:pt x="8347" y="5945"/>
                  <a:pt x="7986" y="5945"/>
                </a:cubicBezTo>
                <a:cubicBezTo>
                  <a:pt x="7633" y="5945"/>
                  <a:pt x="7278" y="5814"/>
                  <a:pt x="7001" y="5549"/>
                </a:cubicBezTo>
                <a:cubicBezTo>
                  <a:pt x="6870" y="5227"/>
                  <a:pt x="6846" y="4930"/>
                  <a:pt x="6965" y="4703"/>
                </a:cubicBezTo>
                <a:cubicBezTo>
                  <a:pt x="7108" y="4394"/>
                  <a:pt x="7465" y="4144"/>
                  <a:pt x="8049" y="3977"/>
                </a:cubicBezTo>
                <a:cubicBezTo>
                  <a:pt x="8144" y="3941"/>
                  <a:pt x="8180" y="3858"/>
                  <a:pt x="8156" y="3763"/>
                </a:cubicBezTo>
                <a:cubicBezTo>
                  <a:pt x="8128" y="3699"/>
                  <a:pt x="8073" y="3656"/>
                  <a:pt x="8005" y="3656"/>
                </a:cubicBezTo>
                <a:cubicBezTo>
                  <a:pt x="7985" y="3656"/>
                  <a:pt x="7963" y="3659"/>
                  <a:pt x="7942" y="3668"/>
                </a:cubicBezTo>
                <a:cubicBezTo>
                  <a:pt x="7275" y="3870"/>
                  <a:pt x="6846" y="4168"/>
                  <a:pt x="6656" y="4572"/>
                </a:cubicBezTo>
                <a:cubicBezTo>
                  <a:pt x="6620" y="4632"/>
                  <a:pt x="6596" y="4703"/>
                  <a:pt x="6572" y="4763"/>
                </a:cubicBezTo>
                <a:cubicBezTo>
                  <a:pt x="6560" y="4692"/>
                  <a:pt x="6560" y="4620"/>
                  <a:pt x="6560" y="4537"/>
                </a:cubicBezTo>
                <a:cubicBezTo>
                  <a:pt x="6560" y="4168"/>
                  <a:pt x="6703" y="3810"/>
                  <a:pt x="6977" y="3549"/>
                </a:cubicBezTo>
                <a:cubicBezTo>
                  <a:pt x="7418" y="3096"/>
                  <a:pt x="8370" y="2703"/>
                  <a:pt x="8787" y="2548"/>
                </a:cubicBezTo>
                <a:close/>
                <a:moveTo>
                  <a:pt x="3465" y="5882"/>
                </a:moveTo>
                <a:lnTo>
                  <a:pt x="3465" y="5882"/>
                </a:lnTo>
                <a:cubicBezTo>
                  <a:pt x="3429" y="6013"/>
                  <a:pt x="3429" y="6144"/>
                  <a:pt x="3429" y="6287"/>
                </a:cubicBezTo>
                <a:cubicBezTo>
                  <a:pt x="3441" y="6489"/>
                  <a:pt x="3477" y="6680"/>
                  <a:pt x="3536" y="6858"/>
                </a:cubicBezTo>
                <a:cubicBezTo>
                  <a:pt x="3227" y="6668"/>
                  <a:pt x="2858" y="6466"/>
                  <a:pt x="2429" y="6263"/>
                </a:cubicBezTo>
                <a:cubicBezTo>
                  <a:pt x="2810" y="6251"/>
                  <a:pt x="3167" y="6120"/>
                  <a:pt x="3465" y="5882"/>
                </a:cubicBezTo>
                <a:close/>
                <a:moveTo>
                  <a:pt x="6870" y="5882"/>
                </a:moveTo>
                <a:lnTo>
                  <a:pt x="6870" y="5882"/>
                </a:lnTo>
                <a:cubicBezTo>
                  <a:pt x="7168" y="6120"/>
                  <a:pt x="7525" y="6251"/>
                  <a:pt x="7918" y="6263"/>
                </a:cubicBezTo>
                <a:cubicBezTo>
                  <a:pt x="7489" y="6466"/>
                  <a:pt x="7132" y="6668"/>
                  <a:pt x="6799" y="6858"/>
                </a:cubicBezTo>
                <a:cubicBezTo>
                  <a:pt x="6858" y="6680"/>
                  <a:pt x="6906" y="6477"/>
                  <a:pt x="6906" y="6287"/>
                </a:cubicBezTo>
                <a:cubicBezTo>
                  <a:pt x="6906" y="6168"/>
                  <a:pt x="6906" y="6013"/>
                  <a:pt x="6870" y="5882"/>
                </a:cubicBezTo>
                <a:close/>
                <a:moveTo>
                  <a:pt x="4346" y="4287"/>
                </a:moveTo>
                <a:cubicBezTo>
                  <a:pt x="4536" y="4477"/>
                  <a:pt x="4870" y="4834"/>
                  <a:pt x="5167" y="5251"/>
                </a:cubicBezTo>
                <a:cubicBezTo>
                  <a:pt x="5204" y="5302"/>
                  <a:pt x="5250" y="5327"/>
                  <a:pt x="5296" y="5327"/>
                </a:cubicBezTo>
                <a:cubicBezTo>
                  <a:pt x="5325" y="5327"/>
                  <a:pt x="5354" y="5317"/>
                  <a:pt x="5382" y="5299"/>
                </a:cubicBezTo>
                <a:cubicBezTo>
                  <a:pt x="5465" y="5239"/>
                  <a:pt x="5477" y="5156"/>
                  <a:pt x="5429" y="5073"/>
                </a:cubicBezTo>
                <a:cubicBezTo>
                  <a:pt x="5417" y="5049"/>
                  <a:pt x="5406" y="5037"/>
                  <a:pt x="5370" y="5001"/>
                </a:cubicBezTo>
                <a:cubicBezTo>
                  <a:pt x="5608" y="4703"/>
                  <a:pt x="5846" y="4453"/>
                  <a:pt x="6001" y="4299"/>
                </a:cubicBezTo>
                <a:cubicBezTo>
                  <a:pt x="6191" y="4715"/>
                  <a:pt x="6572" y="5656"/>
                  <a:pt x="6572" y="6299"/>
                </a:cubicBezTo>
                <a:cubicBezTo>
                  <a:pt x="6572" y="6775"/>
                  <a:pt x="6334" y="7192"/>
                  <a:pt x="6001" y="7442"/>
                </a:cubicBezTo>
                <a:cubicBezTo>
                  <a:pt x="6025" y="7382"/>
                  <a:pt x="6060" y="7323"/>
                  <a:pt x="6084" y="7251"/>
                </a:cubicBezTo>
                <a:cubicBezTo>
                  <a:pt x="6251" y="6823"/>
                  <a:pt x="6156" y="6299"/>
                  <a:pt x="5822" y="5692"/>
                </a:cubicBezTo>
                <a:cubicBezTo>
                  <a:pt x="5791" y="5637"/>
                  <a:pt x="5734" y="5608"/>
                  <a:pt x="5678" y="5608"/>
                </a:cubicBezTo>
                <a:cubicBezTo>
                  <a:pt x="5649" y="5608"/>
                  <a:pt x="5621" y="5616"/>
                  <a:pt x="5596" y="5632"/>
                </a:cubicBezTo>
                <a:cubicBezTo>
                  <a:pt x="5525" y="5668"/>
                  <a:pt x="5489" y="5775"/>
                  <a:pt x="5537" y="5846"/>
                </a:cubicBezTo>
                <a:cubicBezTo>
                  <a:pt x="5822" y="6382"/>
                  <a:pt x="5906" y="6823"/>
                  <a:pt x="5787" y="7132"/>
                </a:cubicBezTo>
                <a:cubicBezTo>
                  <a:pt x="5703" y="7370"/>
                  <a:pt x="5489" y="7561"/>
                  <a:pt x="5144" y="7692"/>
                </a:cubicBezTo>
                <a:cubicBezTo>
                  <a:pt x="4394" y="7680"/>
                  <a:pt x="3762" y="7061"/>
                  <a:pt x="3762" y="6287"/>
                </a:cubicBezTo>
                <a:cubicBezTo>
                  <a:pt x="3762" y="5656"/>
                  <a:pt x="4167" y="4703"/>
                  <a:pt x="4346" y="4287"/>
                </a:cubicBezTo>
                <a:close/>
                <a:moveTo>
                  <a:pt x="4917" y="7990"/>
                </a:moveTo>
                <a:lnTo>
                  <a:pt x="4917" y="7990"/>
                </a:lnTo>
                <a:cubicBezTo>
                  <a:pt x="5001" y="8013"/>
                  <a:pt x="5084" y="8013"/>
                  <a:pt x="5179" y="8013"/>
                </a:cubicBezTo>
                <a:cubicBezTo>
                  <a:pt x="5263" y="8013"/>
                  <a:pt x="5346" y="8013"/>
                  <a:pt x="5429" y="7990"/>
                </a:cubicBezTo>
                <a:lnTo>
                  <a:pt x="5429" y="7990"/>
                </a:lnTo>
                <a:cubicBezTo>
                  <a:pt x="5310" y="8109"/>
                  <a:pt x="5239" y="8204"/>
                  <a:pt x="5179" y="8275"/>
                </a:cubicBezTo>
                <a:cubicBezTo>
                  <a:pt x="5120" y="8204"/>
                  <a:pt x="5025" y="8097"/>
                  <a:pt x="4917" y="7990"/>
                </a:cubicBezTo>
                <a:close/>
                <a:moveTo>
                  <a:pt x="9704" y="6001"/>
                </a:moveTo>
                <a:lnTo>
                  <a:pt x="9704" y="6001"/>
                </a:lnTo>
                <a:cubicBezTo>
                  <a:pt x="9537" y="6227"/>
                  <a:pt x="9275" y="6525"/>
                  <a:pt x="8882" y="6835"/>
                </a:cubicBezTo>
                <a:cubicBezTo>
                  <a:pt x="8263" y="7359"/>
                  <a:pt x="7191" y="8013"/>
                  <a:pt x="5584" y="8311"/>
                </a:cubicBezTo>
                <a:cubicBezTo>
                  <a:pt x="5763" y="8109"/>
                  <a:pt x="6037" y="7823"/>
                  <a:pt x="6418" y="7525"/>
                </a:cubicBezTo>
                <a:cubicBezTo>
                  <a:pt x="7072" y="7037"/>
                  <a:pt x="8144" y="6382"/>
                  <a:pt x="9704" y="6001"/>
                </a:cubicBezTo>
                <a:close/>
                <a:moveTo>
                  <a:pt x="655" y="6013"/>
                </a:moveTo>
                <a:cubicBezTo>
                  <a:pt x="2203" y="6382"/>
                  <a:pt x="3286" y="7037"/>
                  <a:pt x="3929" y="7549"/>
                </a:cubicBezTo>
                <a:cubicBezTo>
                  <a:pt x="4310" y="7847"/>
                  <a:pt x="4596" y="8121"/>
                  <a:pt x="4775" y="8335"/>
                </a:cubicBezTo>
                <a:cubicBezTo>
                  <a:pt x="3167" y="8013"/>
                  <a:pt x="2096" y="7359"/>
                  <a:pt x="1476" y="6847"/>
                </a:cubicBezTo>
                <a:cubicBezTo>
                  <a:pt x="1084" y="6537"/>
                  <a:pt x="822" y="6227"/>
                  <a:pt x="655" y="6013"/>
                </a:cubicBezTo>
                <a:close/>
                <a:moveTo>
                  <a:pt x="1969" y="7829"/>
                </a:moveTo>
                <a:cubicBezTo>
                  <a:pt x="2107" y="7829"/>
                  <a:pt x="2244" y="7834"/>
                  <a:pt x="2381" y="7847"/>
                </a:cubicBezTo>
                <a:cubicBezTo>
                  <a:pt x="3000" y="8168"/>
                  <a:pt x="3774" y="8466"/>
                  <a:pt x="4751" y="8644"/>
                </a:cubicBezTo>
                <a:cubicBezTo>
                  <a:pt x="4409" y="8708"/>
                  <a:pt x="4091" y="8735"/>
                  <a:pt x="3795" y="8735"/>
                </a:cubicBezTo>
                <a:cubicBezTo>
                  <a:pt x="3041" y="8735"/>
                  <a:pt x="2440" y="8559"/>
                  <a:pt x="2012" y="8371"/>
                </a:cubicBezTo>
                <a:cubicBezTo>
                  <a:pt x="1631" y="8204"/>
                  <a:pt x="1357" y="8013"/>
                  <a:pt x="1179" y="7871"/>
                </a:cubicBezTo>
                <a:cubicBezTo>
                  <a:pt x="1450" y="7847"/>
                  <a:pt x="1712" y="7829"/>
                  <a:pt x="1969" y="7829"/>
                </a:cubicBezTo>
                <a:close/>
                <a:moveTo>
                  <a:pt x="8525" y="7824"/>
                </a:moveTo>
                <a:cubicBezTo>
                  <a:pt x="8741" y="7824"/>
                  <a:pt x="8954" y="7839"/>
                  <a:pt x="9168" y="7871"/>
                </a:cubicBezTo>
                <a:cubicBezTo>
                  <a:pt x="8989" y="8013"/>
                  <a:pt x="8715" y="8204"/>
                  <a:pt x="8346" y="8371"/>
                </a:cubicBezTo>
                <a:cubicBezTo>
                  <a:pt x="7909" y="8563"/>
                  <a:pt x="7285" y="8749"/>
                  <a:pt x="6498" y="8749"/>
                </a:cubicBezTo>
                <a:cubicBezTo>
                  <a:pt x="6214" y="8749"/>
                  <a:pt x="5909" y="8725"/>
                  <a:pt x="5584" y="8668"/>
                </a:cubicBezTo>
                <a:cubicBezTo>
                  <a:pt x="6549" y="8478"/>
                  <a:pt x="7334" y="8180"/>
                  <a:pt x="7942" y="7859"/>
                </a:cubicBezTo>
                <a:cubicBezTo>
                  <a:pt x="8138" y="7836"/>
                  <a:pt x="8332" y="7824"/>
                  <a:pt x="8525" y="7824"/>
                </a:cubicBezTo>
                <a:close/>
                <a:moveTo>
                  <a:pt x="5179" y="8906"/>
                </a:moveTo>
                <a:cubicBezTo>
                  <a:pt x="5191" y="8906"/>
                  <a:pt x="5227" y="8918"/>
                  <a:pt x="5239" y="8918"/>
                </a:cubicBezTo>
                <a:lnTo>
                  <a:pt x="5310" y="9442"/>
                </a:lnTo>
                <a:lnTo>
                  <a:pt x="5048" y="9442"/>
                </a:lnTo>
                <a:lnTo>
                  <a:pt x="5120" y="8918"/>
                </a:lnTo>
                <a:cubicBezTo>
                  <a:pt x="5132" y="8918"/>
                  <a:pt x="5167" y="8906"/>
                  <a:pt x="5179" y="8906"/>
                </a:cubicBezTo>
                <a:close/>
                <a:moveTo>
                  <a:pt x="5358" y="9764"/>
                </a:moveTo>
                <a:lnTo>
                  <a:pt x="5501" y="10835"/>
                </a:lnTo>
                <a:lnTo>
                  <a:pt x="4834" y="10835"/>
                </a:lnTo>
                <a:lnTo>
                  <a:pt x="4989" y="9764"/>
                </a:lnTo>
                <a:close/>
                <a:moveTo>
                  <a:pt x="5191" y="0"/>
                </a:moveTo>
                <a:cubicBezTo>
                  <a:pt x="5132" y="0"/>
                  <a:pt x="5084" y="36"/>
                  <a:pt x="5060" y="72"/>
                </a:cubicBezTo>
                <a:lnTo>
                  <a:pt x="4632" y="762"/>
                </a:lnTo>
                <a:lnTo>
                  <a:pt x="4429" y="572"/>
                </a:lnTo>
                <a:cubicBezTo>
                  <a:pt x="4394" y="536"/>
                  <a:pt x="4346" y="524"/>
                  <a:pt x="4298" y="524"/>
                </a:cubicBezTo>
                <a:cubicBezTo>
                  <a:pt x="4251" y="536"/>
                  <a:pt x="4215" y="572"/>
                  <a:pt x="4179" y="608"/>
                </a:cubicBezTo>
                <a:cubicBezTo>
                  <a:pt x="4155" y="667"/>
                  <a:pt x="3465" y="2060"/>
                  <a:pt x="3465" y="2965"/>
                </a:cubicBezTo>
                <a:cubicBezTo>
                  <a:pt x="3465" y="3037"/>
                  <a:pt x="3465" y="3096"/>
                  <a:pt x="3477" y="3168"/>
                </a:cubicBezTo>
                <a:cubicBezTo>
                  <a:pt x="2786" y="2608"/>
                  <a:pt x="1536" y="2179"/>
                  <a:pt x="1476" y="2156"/>
                </a:cubicBezTo>
                <a:cubicBezTo>
                  <a:pt x="1459" y="2151"/>
                  <a:pt x="1440" y="2148"/>
                  <a:pt x="1421" y="2148"/>
                </a:cubicBezTo>
                <a:cubicBezTo>
                  <a:pt x="1387" y="2148"/>
                  <a:pt x="1352" y="2157"/>
                  <a:pt x="1322" y="2179"/>
                </a:cubicBezTo>
                <a:cubicBezTo>
                  <a:pt x="1274" y="2203"/>
                  <a:pt x="1250" y="2251"/>
                  <a:pt x="1250" y="2310"/>
                </a:cubicBezTo>
                <a:lnTo>
                  <a:pt x="1250" y="2572"/>
                </a:lnTo>
                <a:lnTo>
                  <a:pt x="464" y="2394"/>
                </a:lnTo>
                <a:cubicBezTo>
                  <a:pt x="450" y="2391"/>
                  <a:pt x="436" y="2389"/>
                  <a:pt x="423" y="2389"/>
                </a:cubicBezTo>
                <a:cubicBezTo>
                  <a:pt x="378" y="2389"/>
                  <a:pt x="337" y="2405"/>
                  <a:pt x="310" y="2441"/>
                </a:cubicBezTo>
                <a:cubicBezTo>
                  <a:pt x="262" y="2489"/>
                  <a:pt x="250" y="2548"/>
                  <a:pt x="262" y="2596"/>
                </a:cubicBezTo>
                <a:lnTo>
                  <a:pt x="441" y="3382"/>
                </a:lnTo>
                <a:lnTo>
                  <a:pt x="179" y="3382"/>
                </a:lnTo>
                <a:cubicBezTo>
                  <a:pt x="131" y="3382"/>
                  <a:pt x="72" y="3406"/>
                  <a:pt x="48" y="3453"/>
                </a:cubicBezTo>
                <a:cubicBezTo>
                  <a:pt x="12" y="3501"/>
                  <a:pt x="0" y="3549"/>
                  <a:pt x="24" y="3608"/>
                </a:cubicBezTo>
                <a:cubicBezTo>
                  <a:pt x="48" y="3668"/>
                  <a:pt x="548" y="5132"/>
                  <a:pt x="1179" y="5763"/>
                </a:cubicBezTo>
                <a:lnTo>
                  <a:pt x="1238" y="5823"/>
                </a:lnTo>
                <a:cubicBezTo>
                  <a:pt x="953" y="5727"/>
                  <a:pt x="655" y="5656"/>
                  <a:pt x="345" y="5596"/>
                </a:cubicBezTo>
                <a:cubicBezTo>
                  <a:pt x="335" y="5594"/>
                  <a:pt x="325" y="5593"/>
                  <a:pt x="315" y="5593"/>
                </a:cubicBezTo>
                <a:cubicBezTo>
                  <a:pt x="266" y="5593"/>
                  <a:pt x="218" y="5616"/>
                  <a:pt x="179" y="5656"/>
                </a:cubicBezTo>
                <a:cubicBezTo>
                  <a:pt x="131" y="5704"/>
                  <a:pt x="131" y="5775"/>
                  <a:pt x="167" y="5835"/>
                </a:cubicBezTo>
                <a:cubicBezTo>
                  <a:pt x="179" y="5870"/>
                  <a:pt x="488" y="6442"/>
                  <a:pt x="1274" y="7085"/>
                </a:cubicBezTo>
                <a:cubicBezTo>
                  <a:pt x="1441" y="7216"/>
                  <a:pt x="1619" y="7359"/>
                  <a:pt x="1846" y="7501"/>
                </a:cubicBezTo>
                <a:cubicBezTo>
                  <a:pt x="1500" y="7501"/>
                  <a:pt x="1155" y="7549"/>
                  <a:pt x="822" y="7609"/>
                </a:cubicBezTo>
                <a:cubicBezTo>
                  <a:pt x="762" y="7620"/>
                  <a:pt x="714" y="7656"/>
                  <a:pt x="679" y="7716"/>
                </a:cubicBezTo>
                <a:cubicBezTo>
                  <a:pt x="655" y="7775"/>
                  <a:pt x="679" y="7835"/>
                  <a:pt x="714" y="7871"/>
                </a:cubicBezTo>
                <a:cubicBezTo>
                  <a:pt x="726" y="7894"/>
                  <a:pt x="1131" y="8323"/>
                  <a:pt x="1893" y="8668"/>
                </a:cubicBezTo>
                <a:cubicBezTo>
                  <a:pt x="2346" y="8871"/>
                  <a:pt x="3024" y="9061"/>
                  <a:pt x="3858" y="9061"/>
                </a:cubicBezTo>
                <a:cubicBezTo>
                  <a:pt x="4155" y="9061"/>
                  <a:pt x="4465" y="9037"/>
                  <a:pt x="4786" y="8990"/>
                </a:cubicBezTo>
                <a:lnTo>
                  <a:pt x="4786" y="8990"/>
                </a:lnTo>
                <a:lnTo>
                  <a:pt x="4513" y="10990"/>
                </a:lnTo>
                <a:cubicBezTo>
                  <a:pt x="4513" y="11026"/>
                  <a:pt x="4513" y="11073"/>
                  <a:pt x="4548" y="11121"/>
                </a:cubicBezTo>
                <a:cubicBezTo>
                  <a:pt x="4584" y="11145"/>
                  <a:pt x="4632" y="11180"/>
                  <a:pt x="4667" y="11180"/>
                </a:cubicBezTo>
                <a:lnTo>
                  <a:pt x="5715" y="11180"/>
                </a:lnTo>
                <a:cubicBezTo>
                  <a:pt x="5763" y="11180"/>
                  <a:pt x="5798" y="11169"/>
                  <a:pt x="5834" y="11121"/>
                </a:cubicBezTo>
                <a:cubicBezTo>
                  <a:pt x="5858" y="11085"/>
                  <a:pt x="5882" y="11026"/>
                  <a:pt x="5882" y="10990"/>
                </a:cubicBezTo>
                <a:lnTo>
                  <a:pt x="5596" y="8990"/>
                </a:lnTo>
                <a:lnTo>
                  <a:pt x="5596" y="8990"/>
                </a:lnTo>
                <a:cubicBezTo>
                  <a:pt x="5918" y="9049"/>
                  <a:pt x="6251" y="9061"/>
                  <a:pt x="6537" y="9061"/>
                </a:cubicBezTo>
                <a:cubicBezTo>
                  <a:pt x="7370" y="9061"/>
                  <a:pt x="8037" y="8871"/>
                  <a:pt x="8501" y="8668"/>
                </a:cubicBezTo>
                <a:cubicBezTo>
                  <a:pt x="9251" y="8323"/>
                  <a:pt x="9656" y="7894"/>
                  <a:pt x="9668" y="7871"/>
                </a:cubicBezTo>
                <a:cubicBezTo>
                  <a:pt x="9716" y="7835"/>
                  <a:pt x="9728" y="7775"/>
                  <a:pt x="9704" y="7716"/>
                </a:cubicBezTo>
                <a:cubicBezTo>
                  <a:pt x="9668" y="7656"/>
                  <a:pt x="9632" y="7609"/>
                  <a:pt x="9573" y="7609"/>
                </a:cubicBezTo>
                <a:cubicBezTo>
                  <a:pt x="9227" y="7549"/>
                  <a:pt x="8882" y="7513"/>
                  <a:pt x="8537" y="7501"/>
                </a:cubicBezTo>
                <a:cubicBezTo>
                  <a:pt x="8751" y="7359"/>
                  <a:pt x="8942" y="7216"/>
                  <a:pt x="9108" y="7085"/>
                </a:cubicBezTo>
                <a:cubicBezTo>
                  <a:pt x="9882" y="6442"/>
                  <a:pt x="10204" y="5870"/>
                  <a:pt x="10228" y="5835"/>
                </a:cubicBezTo>
                <a:cubicBezTo>
                  <a:pt x="10251" y="5775"/>
                  <a:pt x="10251" y="5715"/>
                  <a:pt x="10204" y="5656"/>
                </a:cubicBezTo>
                <a:cubicBezTo>
                  <a:pt x="10174" y="5616"/>
                  <a:pt x="10128" y="5593"/>
                  <a:pt x="10079" y="5593"/>
                </a:cubicBezTo>
                <a:cubicBezTo>
                  <a:pt x="10069" y="5593"/>
                  <a:pt x="10059" y="5594"/>
                  <a:pt x="10049" y="5596"/>
                </a:cubicBezTo>
                <a:cubicBezTo>
                  <a:pt x="9728" y="5656"/>
                  <a:pt x="9430" y="5727"/>
                  <a:pt x="9156" y="5823"/>
                </a:cubicBezTo>
                <a:cubicBezTo>
                  <a:pt x="9168" y="5811"/>
                  <a:pt x="9192" y="5787"/>
                  <a:pt x="9216" y="5763"/>
                </a:cubicBezTo>
                <a:cubicBezTo>
                  <a:pt x="9835" y="5120"/>
                  <a:pt x="10323" y="3668"/>
                  <a:pt x="10359" y="3608"/>
                </a:cubicBezTo>
                <a:cubicBezTo>
                  <a:pt x="10370" y="3560"/>
                  <a:pt x="10370" y="3501"/>
                  <a:pt x="10347" y="3453"/>
                </a:cubicBezTo>
                <a:cubicBezTo>
                  <a:pt x="10311" y="3406"/>
                  <a:pt x="10263" y="3382"/>
                  <a:pt x="10204" y="3382"/>
                </a:cubicBezTo>
                <a:lnTo>
                  <a:pt x="9942" y="3382"/>
                </a:lnTo>
                <a:lnTo>
                  <a:pt x="10120" y="2596"/>
                </a:lnTo>
                <a:cubicBezTo>
                  <a:pt x="10132" y="2537"/>
                  <a:pt x="10120" y="2477"/>
                  <a:pt x="10073" y="2441"/>
                </a:cubicBezTo>
                <a:cubicBezTo>
                  <a:pt x="10036" y="2405"/>
                  <a:pt x="9993" y="2389"/>
                  <a:pt x="9959" y="2389"/>
                </a:cubicBezTo>
                <a:cubicBezTo>
                  <a:pt x="9948" y="2389"/>
                  <a:pt x="9938" y="2391"/>
                  <a:pt x="9930" y="2394"/>
                </a:cubicBezTo>
                <a:lnTo>
                  <a:pt x="9132" y="2572"/>
                </a:lnTo>
                <a:lnTo>
                  <a:pt x="9132" y="2310"/>
                </a:lnTo>
                <a:cubicBezTo>
                  <a:pt x="9132" y="2263"/>
                  <a:pt x="9108" y="2203"/>
                  <a:pt x="9061" y="2179"/>
                </a:cubicBezTo>
                <a:cubicBezTo>
                  <a:pt x="9030" y="2156"/>
                  <a:pt x="9004" y="2143"/>
                  <a:pt x="8974" y="2143"/>
                </a:cubicBezTo>
                <a:cubicBezTo>
                  <a:pt x="8957" y="2143"/>
                  <a:pt x="8939" y="2147"/>
                  <a:pt x="8918" y="2156"/>
                </a:cubicBezTo>
                <a:cubicBezTo>
                  <a:pt x="8858" y="2179"/>
                  <a:pt x="7608" y="2608"/>
                  <a:pt x="6906" y="3168"/>
                </a:cubicBezTo>
                <a:cubicBezTo>
                  <a:pt x="6918" y="3096"/>
                  <a:pt x="6918" y="3037"/>
                  <a:pt x="6918" y="2965"/>
                </a:cubicBezTo>
                <a:cubicBezTo>
                  <a:pt x="6918" y="2060"/>
                  <a:pt x="6239" y="667"/>
                  <a:pt x="6203" y="608"/>
                </a:cubicBezTo>
                <a:cubicBezTo>
                  <a:pt x="6179" y="572"/>
                  <a:pt x="6144" y="536"/>
                  <a:pt x="6084" y="524"/>
                </a:cubicBezTo>
                <a:cubicBezTo>
                  <a:pt x="6070" y="522"/>
                  <a:pt x="6057" y="520"/>
                  <a:pt x="6044" y="520"/>
                </a:cubicBezTo>
                <a:cubicBezTo>
                  <a:pt x="6004" y="520"/>
                  <a:pt x="5971" y="536"/>
                  <a:pt x="5953" y="572"/>
                </a:cubicBezTo>
                <a:lnTo>
                  <a:pt x="5763" y="762"/>
                </a:lnTo>
                <a:lnTo>
                  <a:pt x="5322" y="72"/>
                </a:lnTo>
                <a:cubicBezTo>
                  <a:pt x="5298" y="36"/>
                  <a:pt x="5239" y="0"/>
                  <a:pt x="5191" y="0"/>
                </a:cubicBezTo>
                <a:close/>
              </a:path>
            </a:pathLst>
          </a:custGeom>
          <a:solidFill>
            <a:srgbClr val="00B050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solidFill>
                <a:srgbClr val="00B050"/>
              </a:solidFill>
              <a:cs typeface="B Nazanin" panose="00000400000000000000" pitchFamily="2" charset="-78"/>
            </a:endParaRPr>
          </a:p>
        </p:txBody>
      </p:sp>
      <p:grpSp>
        <p:nvGrpSpPr>
          <p:cNvPr id="436" name="Google Shape;12125;p81">
            <a:extLst>
              <a:ext uri="{FF2B5EF4-FFF2-40B4-BE49-F238E27FC236}">
                <a16:creationId xmlns:a16="http://schemas.microsoft.com/office/drawing/2014/main" id="{C9D80312-5D5A-0FD7-DBD7-847FA01C2FC5}"/>
              </a:ext>
            </a:extLst>
          </p:cNvPr>
          <p:cNvGrpSpPr/>
          <p:nvPr/>
        </p:nvGrpSpPr>
        <p:grpSpPr>
          <a:xfrm>
            <a:off x="10215436" y="7570928"/>
            <a:ext cx="714816" cy="646976"/>
            <a:chOff x="4959533" y="3370226"/>
            <a:chExt cx="357408" cy="323488"/>
          </a:xfrm>
          <a:solidFill>
            <a:srgbClr val="00B050"/>
          </a:solidFill>
        </p:grpSpPr>
        <p:sp>
          <p:nvSpPr>
            <p:cNvPr id="437" name="Google Shape;12126;p81">
              <a:extLst>
                <a:ext uri="{FF2B5EF4-FFF2-40B4-BE49-F238E27FC236}">
                  <a16:creationId xmlns:a16="http://schemas.microsoft.com/office/drawing/2014/main" id="{B003FE46-A105-F2BC-C4A2-95EB81A2333E}"/>
                </a:ext>
              </a:extLst>
            </p:cNvPr>
            <p:cNvSpPr/>
            <p:nvPr/>
          </p:nvSpPr>
          <p:spPr>
            <a:xfrm>
              <a:off x="4959533" y="3370226"/>
              <a:ext cx="357408" cy="323488"/>
            </a:xfrm>
            <a:custGeom>
              <a:avLst/>
              <a:gdLst/>
              <a:ahLst/>
              <a:cxnLst/>
              <a:rect l="l" t="t" r="r" b="b"/>
              <a:pathLst>
                <a:path w="11169" h="10109" extrusionOk="0">
                  <a:moveTo>
                    <a:pt x="7906" y="738"/>
                  </a:moveTo>
                  <a:cubicBezTo>
                    <a:pt x="8596" y="1012"/>
                    <a:pt x="9192" y="1393"/>
                    <a:pt x="9680" y="1870"/>
                  </a:cubicBezTo>
                  <a:cubicBezTo>
                    <a:pt x="9521" y="2137"/>
                    <a:pt x="9210" y="2287"/>
                    <a:pt x="8870" y="2287"/>
                  </a:cubicBezTo>
                  <a:cubicBezTo>
                    <a:pt x="8725" y="2287"/>
                    <a:pt x="8575" y="2260"/>
                    <a:pt x="8430" y="2203"/>
                  </a:cubicBezTo>
                  <a:cubicBezTo>
                    <a:pt x="8168" y="2096"/>
                    <a:pt x="7942" y="1917"/>
                    <a:pt x="7823" y="1679"/>
                  </a:cubicBezTo>
                  <a:cubicBezTo>
                    <a:pt x="7692" y="1465"/>
                    <a:pt x="7656" y="1203"/>
                    <a:pt x="7751" y="1000"/>
                  </a:cubicBezTo>
                  <a:cubicBezTo>
                    <a:pt x="7775" y="905"/>
                    <a:pt x="7834" y="822"/>
                    <a:pt x="7906" y="738"/>
                  </a:cubicBezTo>
                  <a:close/>
                  <a:moveTo>
                    <a:pt x="1024" y="2441"/>
                  </a:moveTo>
                  <a:cubicBezTo>
                    <a:pt x="1048" y="2441"/>
                    <a:pt x="1060" y="2453"/>
                    <a:pt x="1095" y="2477"/>
                  </a:cubicBezTo>
                  <a:cubicBezTo>
                    <a:pt x="1512" y="2620"/>
                    <a:pt x="1703" y="3132"/>
                    <a:pt x="1524" y="3584"/>
                  </a:cubicBezTo>
                  <a:cubicBezTo>
                    <a:pt x="1441" y="3810"/>
                    <a:pt x="1286" y="3989"/>
                    <a:pt x="1084" y="4096"/>
                  </a:cubicBezTo>
                  <a:cubicBezTo>
                    <a:pt x="965" y="4159"/>
                    <a:pt x="843" y="4189"/>
                    <a:pt x="722" y="4189"/>
                  </a:cubicBezTo>
                  <a:cubicBezTo>
                    <a:pt x="635" y="4189"/>
                    <a:pt x="549" y="4173"/>
                    <a:pt x="464" y="4144"/>
                  </a:cubicBezTo>
                  <a:cubicBezTo>
                    <a:pt x="441" y="4120"/>
                    <a:pt x="393" y="4108"/>
                    <a:pt x="369" y="4096"/>
                  </a:cubicBezTo>
                  <a:cubicBezTo>
                    <a:pt x="441" y="3489"/>
                    <a:pt x="679" y="2929"/>
                    <a:pt x="1024" y="2441"/>
                  </a:cubicBezTo>
                  <a:close/>
                  <a:moveTo>
                    <a:pt x="5596" y="310"/>
                  </a:moveTo>
                  <a:cubicBezTo>
                    <a:pt x="6299" y="310"/>
                    <a:pt x="6965" y="417"/>
                    <a:pt x="7596" y="619"/>
                  </a:cubicBezTo>
                  <a:cubicBezTo>
                    <a:pt x="7537" y="703"/>
                    <a:pt x="7489" y="786"/>
                    <a:pt x="7465" y="881"/>
                  </a:cubicBezTo>
                  <a:cubicBezTo>
                    <a:pt x="7346" y="1191"/>
                    <a:pt x="7370" y="1512"/>
                    <a:pt x="7537" y="1834"/>
                  </a:cubicBezTo>
                  <a:cubicBezTo>
                    <a:pt x="7703" y="2131"/>
                    <a:pt x="7977" y="2370"/>
                    <a:pt x="8323" y="2501"/>
                  </a:cubicBezTo>
                  <a:cubicBezTo>
                    <a:pt x="8513" y="2572"/>
                    <a:pt x="8692" y="2608"/>
                    <a:pt x="8894" y="2608"/>
                  </a:cubicBezTo>
                  <a:cubicBezTo>
                    <a:pt x="9311" y="2608"/>
                    <a:pt x="9692" y="2429"/>
                    <a:pt x="9930" y="2120"/>
                  </a:cubicBezTo>
                  <a:cubicBezTo>
                    <a:pt x="10501" y="2798"/>
                    <a:pt x="10847" y="3632"/>
                    <a:pt x="10847" y="4525"/>
                  </a:cubicBezTo>
                  <a:cubicBezTo>
                    <a:pt x="10847" y="4918"/>
                    <a:pt x="10513" y="5227"/>
                    <a:pt x="10109" y="5227"/>
                  </a:cubicBezTo>
                  <a:lnTo>
                    <a:pt x="9930" y="5227"/>
                  </a:lnTo>
                  <a:cubicBezTo>
                    <a:pt x="9930" y="5168"/>
                    <a:pt x="9942" y="5108"/>
                    <a:pt x="9942" y="5049"/>
                  </a:cubicBezTo>
                  <a:cubicBezTo>
                    <a:pt x="9942" y="4691"/>
                    <a:pt x="9823" y="4346"/>
                    <a:pt x="9608" y="4048"/>
                  </a:cubicBezTo>
                  <a:cubicBezTo>
                    <a:pt x="9573" y="4006"/>
                    <a:pt x="9520" y="3984"/>
                    <a:pt x="9470" y="3984"/>
                  </a:cubicBezTo>
                  <a:cubicBezTo>
                    <a:pt x="9437" y="3984"/>
                    <a:pt x="9406" y="3994"/>
                    <a:pt x="9382" y="4013"/>
                  </a:cubicBezTo>
                  <a:cubicBezTo>
                    <a:pt x="9311" y="4072"/>
                    <a:pt x="9287" y="4179"/>
                    <a:pt x="9347" y="4239"/>
                  </a:cubicBezTo>
                  <a:cubicBezTo>
                    <a:pt x="9525" y="4477"/>
                    <a:pt x="9620" y="4751"/>
                    <a:pt x="9620" y="5025"/>
                  </a:cubicBezTo>
                  <a:cubicBezTo>
                    <a:pt x="9620" y="5084"/>
                    <a:pt x="9620" y="5144"/>
                    <a:pt x="9608" y="5203"/>
                  </a:cubicBezTo>
                  <a:lnTo>
                    <a:pt x="6465" y="5203"/>
                  </a:lnTo>
                  <a:cubicBezTo>
                    <a:pt x="6453" y="5156"/>
                    <a:pt x="6453" y="5096"/>
                    <a:pt x="6453" y="5025"/>
                  </a:cubicBezTo>
                  <a:cubicBezTo>
                    <a:pt x="6453" y="4251"/>
                    <a:pt x="7168" y="3620"/>
                    <a:pt x="8025" y="3620"/>
                  </a:cubicBezTo>
                  <a:cubicBezTo>
                    <a:pt x="8323" y="3620"/>
                    <a:pt x="8608" y="3691"/>
                    <a:pt x="8858" y="3822"/>
                  </a:cubicBezTo>
                  <a:cubicBezTo>
                    <a:pt x="8881" y="3837"/>
                    <a:pt x="8907" y="3844"/>
                    <a:pt x="8933" y="3844"/>
                  </a:cubicBezTo>
                  <a:cubicBezTo>
                    <a:pt x="8991" y="3844"/>
                    <a:pt x="9052" y="3812"/>
                    <a:pt x="9085" y="3763"/>
                  </a:cubicBezTo>
                  <a:cubicBezTo>
                    <a:pt x="9132" y="3691"/>
                    <a:pt x="9096" y="3584"/>
                    <a:pt x="9025" y="3536"/>
                  </a:cubicBezTo>
                  <a:cubicBezTo>
                    <a:pt x="8727" y="3382"/>
                    <a:pt x="8382" y="3286"/>
                    <a:pt x="8025" y="3286"/>
                  </a:cubicBezTo>
                  <a:cubicBezTo>
                    <a:pt x="6965" y="3286"/>
                    <a:pt x="6120" y="4060"/>
                    <a:pt x="6120" y="5025"/>
                  </a:cubicBezTo>
                  <a:cubicBezTo>
                    <a:pt x="6120" y="5084"/>
                    <a:pt x="6120" y="5144"/>
                    <a:pt x="6132" y="5203"/>
                  </a:cubicBezTo>
                  <a:lnTo>
                    <a:pt x="1060" y="5203"/>
                  </a:lnTo>
                  <a:cubicBezTo>
                    <a:pt x="655" y="5203"/>
                    <a:pt x="333" y="4894"/>
                    <a:pt x="333" y="4513"/>
                  </a:cubicBezTo>
                  <a:lnTo>
                    <a:pt x="333" y="4417"/>
                  </a:lnTo>
                  <a:lnTo>
                    <a:pt x="345" y="4417"/>
                  </a:lnTo>
                  <a:cubicBezTo>
                    <a:pt x="464" y="4465"/>
                    <a:pt x="595" y="4501"/>
                    <a:pt x="714" y="4501"/>
                  </a:cubicBezTo>
                  <a:cubicBezTo>
                    <a:pt x="881" y="4501"/>
                    <a:pt x="1060" y="4453"/>
                    <a:pt x="1226" y="4382"/>
                  </a:cubicBezTo>
                  <a:cubicBezTo>
                    <a:pt x="1512" y="4239"/>
                    <a:pt x="1715" y="3989"/>
                    <a:pt x="1834" y="3691"/>
                  </a:cubicBezTo>
                  <a:cubicBezTo>
                    <a:pt x="2072" y="3084"/>
                    <a:pt x="1810" y="2393"/>
                    <a:pt x="1238" y="2167"/>
                  </a:cubicBezTo>
                  <a:cubicBezTo>
                    <a:pt x="2179" y="1060"/>
                    <a:pt x="3786" y="310"/>
                    <a:pt x="5596" y="310"/>
                  </a:cubicBezTo>
                  <a:close/>
                  <a:moveTo>
                    <a:pt x="6894" y="5572"/>
                  </a:moveTo>
                  <a:lnTo>
                    <a:pt x="7334" y="8573"/>
                  </a:lnTo>
                  <a:cubicBezTo>
                    <a:pt x="7370" y="8870"/>
                    <a:pt x="7287" y="9180"/>
                    <a:pt x="7072" y="9418"/>
                  </a:cubicBezTo>
                  <a:cubicBezTo>
                    <a:pt x="6870" y="9656"/>
                    <a:pt x="6584" y="9775"/>
                    <a:pt x="6275" y="9775"/>
                  </a:cubicBezTo>
                  <a:lnTo>
                    <a:pt x="4894" y="9775"/>
                  </a:lnTo>
                  <a:cubicBezTo>
                    <a:pt x="4572" y="9775"/>
                    <a:pt x="4298" y="9644"/>
                    <a:pt x="4084" y="9418"/>
                  </a:cubicBezTo>
                  <a:cubicBezTo>
                    <a:pt x="3870" y="9180"/>
                    <a:pt x="3786" y="8882"/>
                    <a:pt x="3834" y="8573"/>
                  </a:cubicBezTo>
                  <a:lnTo>
                    <a:pt x="4251" y="5572"/>
                  </a:lnTo>
                  <a:close/>
                  <a:moveTo>
                    <a:pt x="5584" y="0"/>
                  </a:moveTo>
                  <a:cubicBezTo>
                    <a:pt x="4096" y="0"/>
                    <a:pt x="2703" y="465"/>
                    <a:pt x="1655" y="1310"/>
                  </a:cubicBezTo>
                  <a:cubicBezTo>
                    <a:pt x="595" y="2167"/>
                    <a:pt x="0" y="3310"/>
                    <a:pt x="0" y="4525"/>
                  </a:cubicBezTo>
                  <a:lnTo>
                    <a:pt x="0" y="4537"/>
                  </a:lnTo>
                  <a:cubicBezTo>
                    <a:pt x="0" y="5108"/>
                    <a:pt x="476" y="5572"/>
                    <a:pt x="1060" y="5572"/>
                  </a:cubicBezTo>
                  <a:lnTo>
                    <a:pt x="3929" y="5572"/>
                  </a:lnTo>
                  <a:lnTo>
                    <a:pt x="3512" y="8525"/>
                  </a:lnTo>
                  <a:cubicBezTo>
                    <a:pt x="3453" y="8930"/>
                    <a:pt x="3572" y="9335"/>
                    <a:pt x="3846" y="9632"/>
                  </a:cubicBezTo>
                  <a:cubicBezTo>
                    <a:pt x="4108" y="9930"/>
                    <a:pt x="4489" y="10109"/>
                    <a:pt x="4882" y="10109"/>
                  </a:cubicBezTo>
                  <a:lnTo>
                    <a:pt x="6275" y="10109"/>
                  </a:lnTo>
                  <a:cubicBezTo>
                    <a:pt x="6668" y="10109"/>
                    <a:pt x="7061" y="9930"/>
                    <a:pt x="7311" y="9632"/>
                  </a:cubicBezTo>
                  <a:cubicBezTo>
                    <a:pt x="7584" y="9335"/>
                    <a:pt x="7703" y="8930"/>
                    <a:pt x="7644" y="8525"/>
                  </a:cubicBezTo>
                  <a:lnTo>
                    <a:pt x="7227" y="5572"/>
                  </a:lnTo>
                  <a:lnTo>
                    <a:pt x="10097" y="5572"/>
                  </a:lnTo>
                  <a:cubicBezTo>
                    <a:pt x="10680" y="5572"/>
                    <a:pt x="11132" y="5108"/>
                    <a:pt x="11156" y="4537"/>
                  </a:cubicBezTo>
                  <a:lnTo>
                    <a:pt x="11156" y="4525"/>
                  </a:lnTo>
                  <a:cubicBezTo>
                    <a:pt x="11168" y="3310"/>
                    <a:pt x="10585" y="2155"/>
                    <a:pt x="9513" y="1310"/>
                  </a:cubicBezTo>
                  <a:cubicBezTo>
                    <a:pt x="8465" y="465"/>
                    <a:pt x="7061" y="0"/>
                    <a:pt x="558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438" name="Google Shape;12127;p81">
              <a:extLst>
                <a:ext uri="{FF2B5EF4-FFF2-40B4-BE49-F238E27FC236}">
                  <a16:creationId xmlns:a16="http://schemas.microsoft.com/office/drawing/2014/main" id="{2C4F315D-02A0-1C4A-E740-EBE42324CC5A}"/>
                </a:ext>
              </a:extLst>
            </p:cNvPr>
            <p:cNvSpPr/>
            <p:nvPr/>
          </p:nvSpPr>
          <p:spPr>
            <a:xfrm>
              <a:off x="5055149" y="3409458"/>
              <a:ext cx="99840" cy="88416"/>
            </a:xfrm>
            <a:custGeom>
              <a:avLst/>
              <a:gdLst/>
              <a:ahLst/>
              <a:cxnLst/>
              <a:rect l="l" t="t" r="r" b="b"/>
              <a:pathLst>
                <a:path w="3120" h="2763" extrusionOk="0">
                  <a:moveTo>
                    <a:pt x="1560" y="1"/>
                  </a:moveTo>
                  <a:cubicBezTo>
                    <a:pt x="691" y="1"/>
                    <a:pt x="1" y="620"/>
                    <a:pt x="1" y="1382"/>
                  </a:cubicBezTo>
                  <a:cubicBezTo>
                    <a:pt x="1" y="2144"/>
                    <a:pt x="691" y="2763"/>
                    <a:pt x="1560" y="2763"/>
                  </a:cubicBezTo>
                  <a:cubicBezTo>
                    <a:pt x="2418" y="2763"/>
                    <a:pt x="3120" y="2144"/>
                    <a:pt x="3120" y="1382"/>
                  </a:cubicBezTo>
                  <a:cubicBezTo>
                    <a:pt x="3108" y="1084"/>
                    <a:pt x="3013" y="798"/>
                    <a:pt x="2822" y="560"/>
                  </a:cubicBezTo>
                  <a:cubicBezTo>
                    <a:pt x="2790" y="521"/>
                    <a:pt x="2742" y="503"/>
                    <a:pt x="2697" y="503"/>
                  </a:cubicBezTo>
                  <a:cubicBezTo>
                    <a:pt x="2659" y="503"/>
                    <a:pt x="2623" y="515"/>
                    <a:pt x="2596" y="536"/>
                  </a:cubicBezTo>
                  <a:cubicBezTo>
                    <a:pt x="2525" y="584"/>
                    <a:pt x="2525" y="691"/>
                    <a:pt x="2572" y="751"/>
                  </a:cubicBezTo>
                  <a:cubicBezTo>
                    <a:pt x="2715" y="929"/>
                    <a:pt x="2799" y="1144"/>
                    <a:pt x="2799" y="1370"/>
                  </a:cubicBezTo>
                  <a:cubicBezTo>
                    <a:pt x="2799" y="1941"/>
                    <a:pt x="2239" y="2418"/>
                    <a:pt x="1560" y="2418"/>
                  </a:cubicBezTo>
                  <a:cubicBezTo>
                    <a:pt x="870" y="2418"/>
                    <a:pt x="322" y="1941"/>
                    <a:pt x="322" y="1370"/>
                  </a:cubicBezTo>
                  <a:cubicBezTo>
                    <a:pt x="322" y="786"/>
                    <a:pt x="870" y="310"/>
                    <a:pt x="1560" y="310"/>
                  </a:cubicBezTo>
                  <a:cubicBezTo>
                    <a:pt x="1739" y="310"/>
                    <a:pt x="1917" y="334"/>
                    <a:pt x="2084" y="417"/>
                  </a:cubicBezTo>
                  <a:cubicBezTo>
                    <a:pt x="2104" y="423"/>
                    <a:pt x="2124" y="426"/>
                    <a:pt x="2144" y="426"/>
                  </a:cubicBezTo>
                  <a:cubicBezTo>
                    <a:pt x="2208" y="426"/>
                    <a:pt x="2268" y="395"/>
                    <a:pt x="2287" y="322"/>
                  </a:cubicBezTo>
                  <a:cubicBezTo>
                    <a:pt x="2322" y="239"/>
                    <a:pt x="2287" y="143"/>
                    <a:pt x="2203" y="120"/>
                  </a:cubicBezTo>
                  <a:cubicBezTo>
                    <a:pt x="1989" y="24"/>
                    <a:pt x="1787" y="1"/>
                    <a:pt x="156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439" name="Google Shape;12128;p81">
            <a:extLst>
              <a:ext uri="{FF2B5EF4-FFF2-40B4-BE49-F238E27FC236}">
                <a16:creationId xmlns:a16="http://schemas.microsoft.com/office/drawing/2014/main" id="{3E4B538D-140B-4845-51A3-793D747676BC}"/>
              </a:ext>
            </a:extLst>
          </p:cNvPr>
          <p:cNvGrpSpPr/>
          <p:nvPr/>
        </p:nvGrpSpPr>
        <p:grpSpPr>
          <a:xfrm>
            <a:off x="14613644" y="7536624"/>
            <a:ext cx="714112" cy="714816"/>
            <a:chOff x="7158637" y="3353074"/>
            <a:chExt cx="357056" cy="357408"/>
          </a:xfrm>
          <a:solidFill>
            <a:srgbClr val="00B050"/>
          </a:solidFill>
        </p:grpSpPr>
        <p:sp>
          <p:nvSpPr>
            <p:cNvPr id="440" name="Google Shape;12129;p81">
              <a:extLst>
                <a:ext uri="{FF2B5EF4-FFF2-40B4-BE49-F238E27FC236}">
                  <a16:creationId xmlns:a16="http://schemas.microsoft.com/office/drawing/2014/main" id="{FE7C40C2-789B-7DD3-8774-875DAD94DBC0}"/>
                </a:ext>
              </a:extLst>
            </p:cNvPr>
            <p:cNvSpPr/>
            <p:nvPr/>
          </p:nvSpPr>
          <p:spPr>
            <a:xfrm>
              <a:off x="7158637" y="3353074"/>
              <a:ext cx="357056" cy="357408"/>
            </a:xfrm>
            <a:custGeom>
              <a:avLst/>
              <a:gdLst/>
              <a:ahLst/>
              <a:cxnLst/>
              <a:rect l="l" t="t" r="r" b="b"/>
              <a:pathLst>
                <a:path w="11158" h="11169" extrusionOk="0">
                  <a:moveTo>
                    <a:pt x="7157" y="2489"/>
                  </a:moveTo>
                  <a:cubicBezTo>
                    <a:pt x="7192" y="2489"/>
                    <a:pt x="7204" y="2501"/>
                    <a:pt x="7204" y="2501"/>
                  </a:cubicBezTo>
                  <a:cubicBezTo>
                    <a:pt x="7216" y="2513"/>
                    <a:pt x="7228" y="2537"/>
                    <a:pt x="7228" y="2560"/>
                  </a:cubicBezTo>
                  <a:cubicBezTo>
                    <a:pt x="7228" y="2608"/>
                    <a:pt x="7204" y="2632"/>
                    <a:pt x="7157" y="2656"/>
                  </a:cubicBezTo>
                  <a:lnTo>
                    <a:pt x="6776" y="2691"/>
                  </a:lnTo>
                  <a:lnTo>
                    <a:pt x="6788" y="2656"/>
                  </a:lnTo>
                  <a:cubicBezTo>
                    <a:pt x="6811" y="2596"/>
                    <a:pt x="6859" y="2548"/>
                    <a:pt x="6919" y="2537"/>
                  </a:cubicBezTo>
                  <a:lnTo>
                    <a:pt x="7145" y="2489"/>
                  </a:lnTo>
                  <a:close/>
                  <a:moveTo>
                    <a:pt x="5192" y="2632"/>
                  </a:moveTo>
                  <a:cubicBezTo>
                    <a:pt x="5014" y="3084"/>
                    <a:pt x="5014" y="3108"/>
                    <a:pt x="5014" y="3144"/>
                  </a:cubicBezTo>
                  <a:cubicBezTo>
                    <a:pt x="5002" y="3227"/>
                    <a:pt x="5073" y="3310"/>
                    <a:pt x="5168" y="3310"/>
                  </a:cubicBezTo>
                  <a:cubicBezTo>
                    <a:pt x="5240" y="3310"/>
                    <a:pt x="5311" y="3251"/>
                    <a:pt x="5323" y="3168"/>
                  </a:cubicBezTo>
                  <a:cubicBezTo>
                    <a:pt x="5335" y="3132"/>
                    <a:pt x="5395" y="2989"/>
                    <a:pt x="5466" y="2810"/>
                  </a:cubicBezTo>
                  <a:lnTo>
                    <a:pt x="5549" y="2953"/>
                  </a:lnTo>
                  <a:cubicBezTo>
                    <a:pt x="5641" y="3100"/>
                    <a:pt x="5803" y="3176"/>
                    <a:pt x="5966" y="3176"/>
                  </a:cubicBezTo>
                  <a:cubicBezTo>
                    <a:pt x="6014" y="3176"/>
                    <a:pt x="6062" y="3169"/>
                    <a:pt x="6109" y="3156"/>
                  </a:cubicBezTo>
                  <a:lnTo>
                    <a:pt x="6347" y="3096"/>
                  </a:lnTo>
                  <a:cubicBezTo>
                    <a:pt x="6347" y="3156"/>
                    <a:pt x="6383" y="3215"/>
                    <a:pt x="6442" y="3251"/>
                  </a:cubicBezTo>
                  <a:lnTo>
                    <a:pt x="6811" y="3441"/>
                  </a:lnTo>
                  <a:lnTo>
                    <a:pt x="6788" y="3489"/>
                  </a:lnTo>
                  <a:lnTo>
                    <a:pt x="5264" y="3489"/>
                  </a:lnTo>
                  <a:lnTo>
                    <a:pt x="4049" y="3013"/>
                  </a:lnTo>
                  <a:lnTo>
                    <a:pt x="4299" y="2667"/>
                  </a:lnTo>
                  <a:lnTo>
                    <a:pt x="5192" y="2632"/>
                  </a:lnTo>
                  <a:close/>
                  <a:moveTo>
                    <a:pt x="382" y="6442"/>
                  </a:moveTo>
                  <a:lnTo>
                    <a:pt x="1001" y="7025"/>
                  </a:lnTo>
                  <a:cubicBezTo>
                    <a:pt x="1037" y="7073"/>
                    <a:pt x="1061" y="7132"/>
                    <a:pt x="1061" y="7192"/>
                  </a:cubicBezTo>
                  <a:lnTo>
                    <a:pt x="953" y="8085"/>
                  </a:lnTo>
                  <a:cubicBezTo>
                    <a:pt x="668" y="7573"/>
                    <a:pt x="489" y="7025"/>
                    <a:pt x="382" y="6442"/>
                  </a:cubicBezTo>
                  <a:close/>
                  <a:moveTo>
                    <a:pt x="5537" y="310"/>
                  </a:moveTo>
                  <a:cubicBezTo>
                    <a:pt x="6930" y="310"/>
                    <a:pt x="8228" y="870"/>
                    <a:pt x="9228" y="1846"/>
                  </a:cubicBezTo>
                  <a:cubicBezTo>
                    <a:pt x="10193" y="2810"/>
                    <a:pt x="10729" y="4084"/>
                    <a:pt x="10752" y="5430"/>
                  </a:cubicBezTo>
                  <a:cubicBezTo>
                    <a:pt x="10717" y="5418"/>
                    <a:pt x="10669" y="5394"/>
                    <a:pt x="10657" y="5346"/>
                  </a:cubicBezTo>
                  <a:lnTo>
                    <a:pt x="10419" y="4894"/>
                  </a:lnTo>
                  <a:cubicBezTo>
                    <a:pt x="10386" y="4845"/>
                    <a:pt x="10325" y="4818"/>
                    <a:pt x="10267" y="4818"/>
                  </a:cubicBezTo>
                  <a:cubicBezTo>
                    <a:pt x="10240" y="4818"/>
                    <a:pt x="10215" y="4823"/>
                    <a:pt x="10193" y="4834"/>
                  </a:cubicBezTo>
                  <a:cubicBezTo>
                    <a:pt x="10181" y="4894"/>
                    <a:pt x="10145" y="4989"/>
                    <a:pt x="10193" y="5073"/>
                  </a:cubicBezTo>
                  <a:lnTo>
                    <a:pt x="10431" y="5525"/>
                  </a:lnTo>
                  <a:cubicBezTo>
                    <a:pt x="10490" y="5644"/>
                    <a:pt x="10598" y="5727"/>
                    <a:pt x="10729" y="5763"/>
                  </a:cubicBezTo>
                  <a:lnTo>
                    <a:pt x="10824" y="5787"/>
                  </a:lnTo>
                  <a:cubicBezTo>
                    <a:pt x="10752" y="7120"/>
                    <a:pt x="10228" y="8347"/>
                    <a:pt x="9288" y="9287"/>
                  </a:cubicBezTo>
                  <a:cubicBezTo>
                    <a:pt x="8288" y="10287"/>
                    <a:pt x="6978" y="10823"/>
                    <a:pt x="5561" y="10823"/>
                  </a:cubicBezTo>
                  <a:cubicBezTo>
                    <a:pt x="4168" y="10823"/>
                    <a:pt x="2847" y="10276"/>
                    <a:pt x="1846" y="9287"/>
                  </a:cubicBezTo>
                  <a:cubicBezTo>
                    <a:pt x="1608" y="9049"/>
                    <a:pt x="1394" y="8799"/>
                    <a:pt x="1215" y="8525"/>
                  </a:cubicBezTo>
                  <a:lnTo>
                    <a:pt x="1370" y="7216"/>
                  </a:lnTo>
                  <a:cubicBezTo>
                    <a:pt x="1382" y="7061"/>
                    <a:pt x="1323" y="6906"/>
                    <a:pt x="1215" y="6787"/>
                  </a:cubicBezTo>
                  <a:lnTo>
                    <a:pt x="322" y="5930"/>
                  </a:lnTo>
                  <a:cubicBezTo>
                    <a:pt x="311" y="5811"/>
                    <a:pt x="311" y="5692"/>
                    <a:pt x="311" y="5573"/>
                  </a:cubicBezTo>
                  <a:cubicBezTo>
                    <a:pt x="311" y="4168"/>
                    <a:pt x="858" y="2846"/>
                    <a:pt x="1846" y="1846"/>
                  </a:cubicBezTo>
                  <a:cubicBezTo>
                    <a:pt x="2466" y="1227"/>
                    <a:pt x="3216" y="774"/>
                    <a:pt x="4037" y="536"/>
                  </a:cubicBezTo>
                  <a:lnTo>
                    <a:pt x="4037" y="536"/>
                  </a:lnTo>
                  <a:lnTo>
                    <a:pt x="3930" y="822"/>
                  </a:lnTo>
                  <a:cubicBezTo>
                    <a:pt x="3894" y="905"/>
                    <a:pt x="3942" y="1001"/>
                    <a:pt x="4013" y="1024"/>
                  </a:cubicBezTo>
                  <a:cubicBezTo>
                    <a:pt x="4025" y="1024"/>
                    <a:pt x="4061" y="1048"/>
                    <a:pt x="4073" y="1048"/>
                  </a:cubicBezTo>
                  <a:cubicBezTo>
                    <a:pt x="4132" y="1048"/>
                    <a:pt x="4216" y="1001"/>
                    <a:pt x="4228" y="941"/>
                  </a:cubicBezTo>
                  <a:lnTo>
                    <a:pt x="4418" y="453"/>
                  </a:lnTo>
                  <a:cubicBezTo>
                    <a:pt x="4692" y="393"/>
                    <a:pt x="4966" y="346"/>
                    <a:pt x="5252" y="334"/>
                  </a:cubicBezTo>
                  <a:lnTo>
                    <a:pt x="5252" y="334"/>
                  </a:lnTo>
                  <a:lnTo>
                    <a:pt x="5025" y="1227"/>
                  </a:lnTo>
                  <a:lnTo>
                    <a:pt x="4966" y="1239"/>
                  </a:lnTo>
                  <a:lnTo>
                    <a:pt x="4073" y="1239"/>
                  </a:lnTo>
                  <a:cubicBezTo>
                    <a:pt x="3906" y="1239"/>
                    <a:pt x="3763" y="1358"/>
                    <a:pt x="3728" y="1536"/>
                  </a:cubicBezTo>
                  <a:lnTo>
                    <a:pt x="3656" y="2120"/>
                  </a:lnTo>
                  <a:lnTo>
                    <a:pt x="3251" y="2132"/>
                  </a:lnTo>
                  <a:cubicBezTo>
                    <a:pt x="3073" y="2144"/>
                    <a:pt x="2942" y="2275"/>
                    <a:pt x="2930" y="2453"/>
                  </a:cubicBezTo>
                  <a:lnTo>
                    <a:pt x="2918" y="2918"/>
                  </a:lnTo>
                  <a:cubicBezTo>
                    <a:pt x="2918" y="3025"/>
                    <a:pt x="2942" y="3108"/>
                    <a:pt x="3013" y="3168"/>
                  </a:cubicBezTo>
                  <a:cubicBezTo>
                    <a:pt x="3083" y="3238"/>
                    <a:pt x="3154" y="3266"/>
                    <a:pt x="3238" y="3266"/>
                  </a:cubicBezTo>
                  <a:cubicBezTo>
                    <a:pt x="3254" y="3266"/>
                    <a:pt x="3270" y="3265"/>
                    <a:pt x="3287" y="3263"/>
                  </a:cubicBezTo>
                  <a:lnTo>
                    <a:pt x="3311" y="3263"/>
                  </a:lnTo>
                  <a:lnTo>
                    <a:pt x="2989" y="3572"/>
                  </a:lnTo>
                  <a:cubicBezTo>
                    <a:pt x="2930" y="3632"/>
                    <a:pt x="2918" y="3739"/>
                    <a:pt x="2978" y="3810"/>
                  </a:cubicBezTo>
                  <a:cubicBezTo>
                    <a:pt x="3001" y="3846"/>
                    <a:pt x="3049" y="3870"/>
                    <a:pt x="3097" y="3870"/>
                  </a:cubicBezTo>
                  <a:cubicBezTo>
                    <a:pt x="3132" y="3870"/>
                    <a:pt x="3168" y="3858"/>
                    <a:pt x="3204" y="3822"/>
                  </a:cubicBezTo>
                  <a:lnTo>
                    <a:pt x="3811" y="3263"/>
                  </a:lnTo>
                  <a:lnTo>
                    <a:pt x="5144" y="3799"/>
                  </a:lnTo>
                  <a:cubicBezTo>
                    <a:pt x="5156" y="3810"/>
                    <a:pt x="5192" y="3810"/>
                    <a:pt x="5204" y="3810"/>
                  </a:cubicBezTo>
                  <a:lnTo>
                    <a:pt x="6847" y="3810"/>
                  </a:lnTo>
                  <a:cubicBezTo>
                    <a:pt x="6907" y="3810"/>
                    <a:pt x="6954" y="3787"/>
                    <a:pt x="6978" y="3739"/>
                  </a:cubicBezTo>
                  <a:lnTo>
                    <a:pt x="7157" y="3465"/>
                  </a:lnTo>
                  <a:cubicBezTo>
                    <a:pt x="7192" y="3429"/>
                    <a:pt x="7192" y="3382"/>
                    <a:pt x="7192" y="3334"/>
                  </a:cubicBezTo>
                  <a:cubicBezTo>
                    <a:pt x="7169" y="3287"/>
                    <a:pt x="7145" y="3251"/>
                    <a:pt x="7097" y="3227"/>
                  </a:cubicBezTo>
                  <a:lnTo>
                    <a:pt x="6680" y="3025"/>
                  </a:lnTo>
                  <a:lnTo>
                    <a:pt x="7169" y="2965"/>
                  </a:lnTo>
                  <a:cubicBezTo>
                    <a:pt x="7383" y="2929"/>
                    <a:pt x="7550" y="2751"/>
                    <a:pt x="7526" y="2548"/>
                  </a:cubicBezTo>
                  <a:cubicBezTo>
                    <a:pt x="7526" y="2429"/>
                    <a:pt x="7466" y="2322"/>
                    <a:pt x="7371" y="2251"/>
                  </a:cubicBezTo>
                  <a:cubicBezTo>
                    <a:pt x="7301" y="2198"/>
                    <a:pt x="7219" y="2165"/>
                    <a:pt x="7133" y="2165"/>
                  </a:cubicBezTo>
                  <a:cubicBezTo>
                    <a:pt x="7101" y="2165"/>
                    <a:pt x="7069" y="2170"/>
                    <a:pt x="7038" y="2179"/>
                  </a:cubicBezTo>
                  <a:lnTo>
                    <a:pt x="6811" y="2215"/>
                  </a:lnTo>
                  <a:cubicBezTo>
                    <a:pt x="6633" y="2251"/>
                    <a:pt x="6502" y="2370"/>
                    <a:pt x="6442" y="2548"/>
                  </a:cubicBezTo>
                  <a:lnTo>
                    <a:pt x="6371" y="2751"/>
                  </a:lnTo>
                  <a:lnTo>
                    <a:pt x="6002" y="2858"/>
                  </a:lnTo>
                  <a:cubicBezTo>
                    <a:pt x="5988" y="2860"/>
                    <a:pt x="5974" y="2861"/>
                    <a:pt x="5960" y="2861"/>
                  </a:cubicBezTo>
                  <a:cubicBezTo>
                    <a:pt x="5892" y="2861"/>
                    <a:pt x="5827" y="2836"/>
                    <a:pt x="5787" y="2787"/>
                  </a:cubicBezTo>
                  <a:lnTo>
                    <a:pt x="5525" y="2382"/>
                  </a:lnTo>
                  <a:cubicBezTo>
                    <a:pt x="5490" y="2334"/>
                    <a:pt x="5430" y="2310"/>
                    <a:pt x="5371" y="2310"/>
                  </a:cubicBezTo>
                  <a:lnTo>
                    <a:pt x="4156" y="2358"/>
                  </a:lnTo>
                  <a:cubicBezTo>
                    <a:pt x="4109" y="2358"/>
                    <a:pt x="4049" y="2382"/>
                    <a:pt x="4013" y="2429"/>
                  </a:cubicBezTo>
                  <a:lnTo>
                    <a:pt x="3644" y="2953"/>
                  </a:lnTo>
                  <a:lnTo>
                    <a:pt x="3216" y="2977"/>
                  </a:lnTo>
                  <a:lnTo>
                    <a:pt x="3204" y="2977"/>
                  </a:lnTo>
                  <a:lnTo>
                    <a:pt x="3204" y="2965"/>
                  </a:lnTo>
                  <a:lnTo>
                    <a:pt x="3216" y="2501"/>
                  </a:lnTo>
                  <a:cubicBezTo>
                    <a:pt x="3216" y="2501"/>
                    <a:pt x="3216" y="2489"/>
                    <a:pt x="3228" y="2489"/>
                  </a:cubicBezTo>
                  <a:lnTo>
                    <a:pt x="3763" y="2453"/>
                  </a:lnTo>
                  <a:cubicBezTo>
                    <a:pt x="3835" y="2453"/>
                    <a:pt x="3906" y="2394"/>
                    <a:pt x="3906" y="2310"/>
                  </a:cubicBezTo>
                  <a:lnTo>
                    <a:pt x="4001" y="1584"/>
                  </a:lnTo>
                  <a:cubicBezTo>
                    <a:pt x="4001" y="1584"/>
                    <a:pt x="4001" y="1560"/>
                    <a:pt x="4013" y="1560"/>
                  </a:cubicBezTo>
                  <a:lnTo>
                    <a:pt x="4966" y="1560"/>
                  </a:lnTo>
                  <a:lnTo>
                    <a:pt x="5871" y="1310"/>
                  </a:lnTo>
                  <a:cubicBezTo>
                    <a:pt x="5918" y="1298"/>
                    <a:pt x="5966" y="1263"/>
                    <a:pt x="5978" y="1203"/>
                  </a:cubicBezTo>
                  <a:lnTo>
                    <a:pt x="6097" y="882"/>
                  </a:lnTo>
                  <a:cubicBezTo>
                    <a:pt x="6133" y="786"/>
                    <a:pt x="6085" y="703"/>
                    <a:pt x="5990" y="667"/>
                  </a:cubicBezTo>
                  <a:cubicBezTo>
                    <a:pt x="5975" y="663"/>
                    <a:pt x="5960" y="661"/>
                    <a:pt x="5946" y="661"/>
                  </a:cubicBezTo>
                  <a:cubicBezTo>
                    <a:pt x="5875" y="661"/>
                    <a:pt x="5807" y="706"/>
                    <a:pt x="5787" y="774"/>
                  </a:cubicBezTo>
                  <a:lnTo>
                    <a:pt x="5692" y="1013"/>
                  </a:lnTo>
                  <a:lnTo>
                    <a:pt x="5323" y="1120"/>
                  </a:lnTo>
                  <a:lnTo>
                    <a:pt x="5537" y="310"/>
                  </a:lnTo>
                  <a:close/>
                  <a:moveTo>
                    <a:pt x="5585" y="0"/>
                  </a:moveTo>
                  <a:cubicBezTo>
                    <a:pt x="4097" y="0"/>
                    <a:pt x="2692" y="584"/>
                    <a:pt x="1632" y="1644"/>
                  </a:cubicBezTo>
                  <a:cubicBezTo>
                    <a:pt x="584" y="2691"/>
                    <a:pt x="1" y="4096"/>
                    <a:pt x="1" y="5585"/>
                  </a:cubicBezTo>
                  <a:cubicBezTo>
                    <a:pt x="1" y="7073"/>
                    <a:pt x="584" y="8466"/>
                    <a:pt x="1632" y="9525"/>
                  </a:cubicBezTo>
                  <a:cubicBezTo>
                    <a:pt x="2692" y="10585"/>
                    <a:pt x="4097" y="11169"/>
                    <a:pt x="5585" y="11169"/>
                  </a:cubicBezTo>
                  <a:cubicBezTo>
                    <a:pt x="7073" y="11169"/>
                    <a:pt x="8466" y="10585"/>
                    <a:pt x="9526" y="9525"/>
                  </a:cubicBezTo>
                  <a:cubicBezTo>
                    <a:pt x="10586" y="8466"/>
                    <a:pt x="11157" y="7073"/>
                    <a:pt x="11157" y="5585"/>
                  </a:cubicBezTo>
                  <a:cubicBezTo>
                    <a:pt x="11157" y="4096"/>
                    <a:pt x="10586" y="2691"/>
                    <a:pt x="9526" y="1644"/>
                  </a:cubicBezTo>
                  <a:cubicBezTo>
                    <a:pt x="8466" y="584"/>
                    <a:pt x="7073" y="0"/>
                    <a:pt x="558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441" name="Google Shape;12130;p81">
              <a:extLst>
                <a:ext uri="{FF2B5EF4-FFF2-40B4-BE49-F238E27FC236}">
                  <a16:creationId xmlns:a16="http://schemas.microsoft.com/office/drawing/2014/main" id="{164F41C3-8787-FF4E-A750-9242B46A6E2D}"/>
                </a:ext>
              </a:extLst>
            </p:cNvPr>
            <p:cNvSpPr/>
            <p:nvPr/>
          </p:nvSpPr>
          <p:spPr>
            <a:xfrm>
              <a:off x="7406669" y="3594898"/>
              <a:ext cx="26336" cy="27968"/>
            </a:xfrm>
            <a:custGeom>
              <a:avLst/>
              <a:gdLst/>
              <a:ahLst/>
              <a:cxnLst/>
              <a:rect l="l" t="t" r="r" b="b"/>
              <a:pathLst>
                <a:path w="823" h="874" extrusionOk="0">
                  <a:moveTo>
                    <a:pt x="637" y="1"/>
                  </a:moveTo>
                  <a:cubicBezTo>
                    <a:pt x="592" y="1"/>
                    <a:pt x="551" y="19"/>
                    <a:pt x="525" y="52"/>
                  </a:cubicBezTo>
                  <a:lnTo>
                    <a:pt x="60" y="599"/>
                  </a:lnTo>
                  <a:cubicBezTo>
                    <a:pt x="1" y="671"/>
                    <a:pt x="13" y="778"/>
                    <a:pt x="72" y="825"/>
                  </a:cubicBezTo>
                  <a:cubicBezTo>
                    <a:pt x="108" y="849"/>
                    <a:pt x="156" y="873"/>
                    <a:pt x="180" y="873"/>
                  </a:cubicBezTo>
                  <a:cubicBezTo>
                    <a:pt x="227" y="873"/>
                    <a:pt x="275" y="849"/>
                    <a:pt x="299" y="814"/>
                  </a:cubicBezTo>
                  <a:lnTo>
                    <a:pt x="763" y="254"/>
                  </a:lnTo>
                  <a:cubicBezTo>
                    <a:pt x="822" y="194"/>
                    <a:pt x="822" y="99"/>
                    <a:pt x="751" y="40"/>
                  </a:cubicBezTo>
                  <a:cubicBezTo>
                    <a:pt x="713" y="13"/>
                    <a:pt x="674" y="1"/>
                    <a:pt x="63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442" name="Google Shape;12131;p81">
              <a:extLst>
                <a:ext uri="{FF2B5EF4-FFF2-40B4-BE49-F238E27FC236}">
                  <a16:creationId xmlns:a16="http://schemas.microsoft.com/office/drawing/2014/main" id="{49FE9CD9-B548-5489-F5C9-45F36D96069A}"/>
                </a:ext>
              </a:extLst>
            </p:cNvPr>
            <p:cNvSpPr/>
            <p:nvPr/>
          </p:nvSpPr>
          <p:spPr>
            <a:xfrm>
              <a:off x="7229133" y="3469074"/>
              <a:ext cx="254912" cy="180832"/>
            </a:xfrm>
            <a:custGeom>
              <a:avLst/>
              <a:gdLst/>
              <a:ahLst/>
              <a:cxnLst/>
              <a:rect l="l" t="t" r="r" b="b"/>
              <a:pathLst>
                <a:path w="7966" h="5651" extrusionOk="0">
                  <a:moveTo>
                    <a:pt x="5980" y="1"/>
                  </a:moveTo>
                  <a:cubicBezTo>
                    <a:pt x="5931" y="1"/>
                    <a:pt x="5884" y="21"/>
                    <a:pt x="5859" y="66"/>
                  </a:cubicBezTo>
                  <a:cubicBezTo>
                    <a:pt x="5823" y="138"/>
                    <a:pt x="5835" y="233"/>
                    <a:pt x="5894" y="293"/>
                  </a:cubicBezTo>
                  <a:lnTo>
                    <a:pt x="6442" y="781"/>
                  </a:lnTo>
                  <a:cubicBezTo>
                    <a:pt x="6478" y="817"/>
                    <a:pt x="6513" y="828"/>
                    <a:pt x="6573" y="828"/>
                  </a:cubicBezTo>
                  <a:lnTo>
                    <a:pt x="6859" y="793"/>
                  </a:lnTo>
                  <a:lnTo>
                    <a:pt x="6978" y="959"/>
                  </a:lnTo>
                  <a:lnTo>
                    <a:pt x="5942" y="1662"/>
                  </a:lnTo>
                  <a:cubicBezTo>
                    <a:pt x="5927" y="1667"/>
                    <a:pt x="5910" y="1670"/>
                    <a:pt x="5895" y="1670"/>
                  </a:cubicBezTo>
                  <a:cubicBezTo>
                    <a:pt x="5873" y="1670"/>
                    <a:pt x="5854" y="1664"/>
                    <a:pt x="5847" y="1650"/>
                  </a:cubicBezTo>
                  <a:lnTo>
                    <a:pt x="5168" y="555"/>
                  </a:lnTo>
                  <a:cubicBezTo>
                    <a:pt x="5139" y="511"/>
                    <a:pt x="5088" y="485"/>
                    <a:pt x="5036" y="485"/>
                  </a:cubicBezTo>
                  <a:cubicBezTo>
                    <a:pt x="5003" y="485"/>
                    <a:pt x="4970" y="496"/>
                    <a:pt x="4942" y="519"/>
                  </a:cubicBezTo>
                  <a:cubicBezTo>
                    <a:pt x="4870" y="555"/>
                    <a:pt x="4846" y="662"/>
                    <a:pt x="4894" y="733"/>
                  </a:cubicBezTo>
                  <a:lnTo>
                    <a:pt x="5644" y="1912"/>
                  </a:lnTo>
                  <a:cubicBezTo>
                    <a:pt x="5668" y="1960"/>
                    <a:pt x="5704" y="1983"/>
                    <a:pt x="5763" y="1983"/>
                  </a:cubicBezTo>
                  <a:lnTo>
                    <a:pt x="6132" y="2043"/>
                  </a:lnTo>
                  <a:lnTo>
                    <a:pt x="6144" y="2043"/>
                  </a:lnTo>
                  <a:lnTo>
                    <a:pt x="6144" y="2067"/>
                  </a:lnTo>
                  <a:lnTo>
                    <a:pt x="5299" y="2995"/>
                  </a:lnTo>
                  <a:lnTo>
                    <a:pt x="5251" y="3091"/>
                  </a:lnTo>
                  <a:lnTo>
                    <a:pt x="5132" y="3948"/>
                  </a:lnTo>
                  <a:cubicBezTo>
                    <a:pt x="5120" y="4043"/>
                    <a:pt x="5073" y="4115"/>
                    <a:pt x="5013" y="4162"/>
                  </a:cubicBezTo>
                  <a:lnTo>
                    <a:pt x="3834" y="5234"/>
                  </a:lnTo>
                  <a:cubicBezTo>
                    <a:pt x="3775" y="5293"/>
                    <a:pt x="3692" y="5317"/>
                    <a:pt x="3596" y="5317"/>
                  </a:cubicBezTo>
                  <a:cubicBezTo>
                    <a:pt x="3453" y="5317"/>
                    <a:pt x="3334" y="5234"/>
                    <a:pt x="3275" y="5103"/>
                  </a:cubicBezTo>
                  <a:lnTo>
                    <a:pt x="2846" y="3972"/>
                  </a:lnTo>
                  <a:lnTo>
                    <a:pt x="2739" y="2781"/>
                  </a:lnTo>
                  <a:cubicBezTo>
                    <a:pt x="2703" y="2436"/>
                    <a:pt x="2430" y="2162"/>
                    <a:pt x="2084" y="2150"/>
                  </a:cubicBezTo>
                  <a:lnTo>
                    <a:pt x="763" y="2079"/>
                  </a:lnTo>
                  <a:cubicBezTo>
                    <a:pt x="667" y="2079"/>
                    <a:pt x="608" y="2019"/>
                    <a:pt x="596" y="1948"/>
                  </a:cubicBezTo>
                  <a:lnTo>
                    <a:pt x="358" y="971"/>
                  </a:lnTo>
                  <a:cubicBezTo>
                    <a:pt x="346" y="912"/>
                    <a:pt x="358" y="840"/>
                    <a:pt x="417" y="793"/>
                  </a:cubicBezTo>
                  <a:lnTo>
                    <a:pt x="548" y="674"/>
                  </a:lnTo>
                  <a:cubicBezTo>
                    <a:pt x="608" y="614"/>
                    <a:pt x="620" y="519"/>
                    <a:pt x="560" y="436"/>
                  </a:cubicBezTo>
                  <a:cubicBezTo>
                    <a:pt x="529" y="398"/>
                    <a:pt x="488" y="380"/>
                    <a:pt x="444" y="380"/>
                  </a:cubicBezTo>
                  <a:cubicBezTo>
                    <a:pt x="404" y="380"/>
                    <a:pt x="362" y="395"/>
                    <a:pt x="322" y="424"/>
                  </a:cubicBezTo>
                  <a:lnTo>
                    <a:pt x="191" y="543"/>
                  </a:lnTo>
                  <a:cubicBezTo>
                    <a:pt x="60" y="674"/>
                    <a:pt x="1" y="852"/>
                    <a:pt x="48" y="1043"/>
                  </a:cubicBezTo>
                  <a:lnTo>
                    <a:pt x="286" y="2019"/>
                  </a:lnTo>
                  <a:cubicBezTo>
                    <a:pt x="346" y="2233"/>
                    <a:pt x="525" y="2388"/>
                    <a:pt x="763" y="2400"/>
                  </a:cubicBezTo>
                  <a:lnTo>
                    <a:pt x="2084" y="2471"/>
                  </a:lnTo>
                  <a:cubicBezTo>
                    <a:pt x="2263" y="2495"/>
                    <a:pt x="2406" y="2626"/>
                    <a:pt x="2430" y="2805"/>
                  </a:cubicBezTo>
                  <a:lnTo>
                    <a:pt x="2525" y="4007"/>
                  </a:lnTo>
                  <a:cubicBezTo>
                    <a:pt x="2525" y="4031"/>
                    <a:pt x="2525" y="4043"/>
                    <a:pt x="2549" y="4055"/>
                  </a:cubicBezTo>
                  <a:lnTo>
                    <a:pt x="2989" y="5210"/>
                  </a:lnTo>
                  <a:cubicBezTo>
                    <a:pt x="3096" y="5472"/>
                    <a:pt x="3346" y="5650"/>
                    <a:pt x="3620" y="5650"/>
                  </a:cubicBezTo>
                  <a:cubicBezTo>
                    <a:pt x="3775" y="5650"/>
                    <a:pt x="3942" y="5591"/>
                    <a:pt x="4061" y="5472"/>
                  </a:cubicBezTo>
                  <a:lnTo>
                    <a:pt x="5239" y="4400"/>
                  </a:lnTo>
                  <a:cubicBezTo>
                    <a:pt x="5358" y="4293"/>
                    <a:pt x="5430" y="4138"/>
                    <a:pt x="5466" y="3984"/>
                  </a:cubicBezTo>
                  <a:lnTo>
                    <a:pt x="5585" y="3162"/>
                  </a:lnTo>
                  <a:lnTo>
                    <a:pt x="6394" y="2257"/>
                  </a:lnTo>
                  <a:cubicBezTo>
                    <a:pt x="6490" y="2162"/>
                    <a:pt x="6501" y="2031"/>
                    <a:pt x="6478" y="1912"/>
                  </a:cubicBezTo>
                  <a:cubicBezTo>
                    <a:pt x="6454" y="1852"/>
                    <a:pt x="6418" y="1793"/>
                    <a:pt x="6370" y="1757"/>
                  </a:cubicBezTo>
                  <a:lnTo>
                    <a:pt x="7335" y="1102"/>
                  </a:lnTo>
                  <a:lnTo>
                    <a:pt x="7383" y="1067"/>
                  </a:lnTo>
                  <a:cubicBezTo>
                    <a:pt x="7430" y="1007"/>
                    <a:pt x="7406" y="924"/>
                    <a:pt x="7383" y="888"/>
                  </a:cubicBezTo>
                  <a:lnTo>
                    <a:pt x="7263" y="733"/>
                  </a:lnTo>
                  <a:lnTo>
                    <a:pt x="7466" y="709"/>
                  </a:lnTo>
                  <a:cubicBezTo>
                    <a:pt x="7481" y="705"/>
                    <a:pt x="7496" y="703"/>
                    <a:pt x="7510" y="703"/>
                  </a:cubicBezTo>
                  <a:cubicBezTo>
                    <a:pt x="7573" y="703"/>
                    <a:pt x="7625" y="744"/>
                    <a:pt x="7644" y="793"/>
                  </a:cubicBezTo>
                  <a:cubicBezTo>
                    <a:pt x="7680" y="852"/>
                    <a:pt x="7740" y="888"/>
                    <a:pt x="7799" y="888"/>
                  </a:cubicBezTo>
                  <a:cubicBezTo>
                    <a:pt x="7823" y="888"/>
                    <a:pt x="7859" y="864"/>
                    <a:pt x="7883" y="852"/>
                  </a:cubicBezTo>
                  <a:cubicBezTo>
                    <a:pt x="7942" y="817"/>
                    <a:pt x="7966" y="709"/>
                    <a:pt x="7918" y="650"/>
                  </a:cubicBezTo>
                  <a:cubicBezTo>
                    <a:pt x="7825" y="494"/>
                    <a:pt x="7668" y="393"/>
                    <a:pt x="7488" y="393"/>
                  </a:cubicBezTo>
                  <a:cubicBezTo>
                    <a:pt x="7461" y="393"/>
                    <a:pt x="7434" y="395"/>
                    <a:pt x="7406" y="400"/>
                  </a:cubicBezTo>
                  <a:lnTo>
                    <a:pt x="6609" y="483"/>
                  </a:lnTo>
                  <a:lnTo>
                    <a:pt x="6097" y="43"/>
                  </a:lnTo>
                  <a:cubicBezTo>
                    <a:pt x="6064" y="15"/>
                    <a:pt x="6021" y="1"/>
                    <a:pt x="598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443" name="Google Shape;12132;p81">
              <a:extLst>
                <a:ext uri="{FF2B5EF4-FFF2-40B4-BE49-F238E27FC236}">
                  <a16:creationId xmlns:a16="http://schemas.microsoft.com/office/drawing/2014/main" id="{2DA44767-0958-0ACB-048C-73D9D3483B79}"/>
                </a:ext>
              </a:extLst>
            </p:cNvPr>
            <p:cNvSpPr/>
            <p:nvPr/>
          </p:nvSpPr>
          <p:spPr>
            <a:xfrm>
              <a:off x="7409741" y="3428370"/>
              <a:ext cx="22880" cy="27616"/>
            </a:xfrm>
            <a:custGeom>
              <a:avLst/>
              <a:gdLst/>
              <a:ahLst/>
              <a:cxnLst/>
              <a:rect l="l" t="t" r="r" b="b"/>
              <a:pathLst>
                <a:path w="715" h="863" extrusionOk="0">
                  <a:moveTo>
                    <a:pt x="177" y="1"/>
                  </a:moveTo>
                  <a:cubicBezTo>
                    <a:pt x="144" y="1"/>
                    <a:pt x="111" y="10"/>
                    <a:pt x="84" y="29"/>
                  </a:cubicBezTo>
                  <a:cubicBezTo>
                    <a:pt x="12" y="76"/>
                    <a:pt x="0" y="184"/>
                    <a:pt x="36" y="255"/>
                  </a:cubicBezTo>
                  <a:lnTo>
                    <a:pt x="393" y="791"/>
                  </a:lnTo>
                  <a:cubicBezTo>
                    <a:pt x="429" y="838"/>
                    <a:pt x="488" y="862"/>
                    <a:pt x="536" y="862"/>
                  </a:cubicBezTo>
                  <a:cubicBezTo>
                    <a:pt x="560" y="862"/>
                    <a:pt x="596" y="850"/>
                    <a:pt x="619" y="838"/>
                  </a:cubicBezTo>
                  <a:cubicBezTo>
                    <a:pt x="691" y="779"/>
                    <a:pt x="715" y="684"/>
                    <a:pt x="667" y="612"/>
                  </a:cubicBezTo>
                  <a:lnTo>
                    <a:pt x="310" y="76"/>
                  </a:lnTo>
                  <a:cubicBezTo>
                    <a:pt x="280" y="25"/>
                    <a:pt x="229" y="1"/>
                    <a:pt x="17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444" name="Google Shape;12133;p81">
            <a:extLst>
              <a:ext uri="{FF2B5EF4-FFF2-40B4-BE49-F238E27FC236}">
                <a16:creationId xmlns:a16="http://schemas.microsoft.com/office/drawing/2014/main" id="{7387043E-5B35-D04A-B7D2-9B60FA14E9DC}"/>
              </a:ext>
            </a:extLst>
          </p:cNvPr>
          <p:cNvGrpSpPr/>
          <p:nvPr/>
        </p:nvGrpSpPr>
        <p:grpSpPr>
          <a:xfrm>
            <a:off x="6928908" y="7535280"/>
            <a:ext cx="689664" cy="713088"/>
            <a:chOff x="3316269" y="3352402"/>
            <a:chExt cx="344832" cy="356544"/>
          </a:xfrm>
          <a:solidFill>
            <a:srgbClr val="00B050"/>
          </a:solidFill>
        </p:grpSpPr>
        <p:sp>
          <p:nvSpPr>
            <p:cNvPr id="445" name="Google Shape;12134;p81">
              <a:extLst>
                <a:ext uri="{FF2B5EF4-FFF2-40B4-BE49-F238E27FC236}">
                  <a16:creationId xmlns:a16="http://schemas.microsoft.com/office/drawing/2014/main" id="{34188D9E-3A04-A21E-EA2E-D83987C7A414}"/>
                </a:ext>
              </a:extLst>
            </p:cNvPr>
            <p:cNvSpPr/>
            <p:nvPr/>
          </p:nvSpPr>
          <p:spPr>
            <a:xfrm>
              <a:off x="3546381" y="3557138"/>
              <a:ext cx="19840" cy="16576"/>
            </a:xfrm>
            <a:custGeom>
              <a:avLst/>
              <a:gdLst/>
              <a:ahLst/>
              <a:cxnLst/>
              <a:rect l="l" t="t" r="r" b="b"/>
              <a:pathLst>
                <a:path w="620" h="518" extrusionOk="0">
                  <a:moveTo>
                    <a:pt x="166" y="0"/>
                  </a:moveTo>
                  <a:cubicBezTo>
                    <a:pt x="115" y="0"/>
                    <a:pt x="65" y="22"/>
                    <a:pt x="37" y="65"/>
                  </a:cubicBezTo>
                  <a:cubicBezTo>
                    <a:pt x="1" y="148"/>
                    <a:pt x="13" y="243"/>
                    <a:pt x="84" y="291"/>
                  </a:cubicBezTo>
                  <a:lnTo>
                    <a:pt x="358" y="481"/>
                  </a:lnTo>
                  <a:cubicBezTo>
                    <a:pt x="382" y="505"/>
                    <a:pt x="418" y="517"/>
                    <a:pt x="441" y="517"/>
                  </a:cubicBezTo>
                  <a:cubicBezTo>
                    <a:pt x="489" y="517"/>
                    <a:pt x="549" y="481"/>
                    <a:pt x="572" y="446"/>
                  </a:cubicBezTo>
                  <a:cubicBezTo>
                    <a:pt x="620" y="362"/>
                    <a:pt x="596" y="267"/>
                    <a:pt x="537" y="220"/>
                  </a:cubicBezTo>
                  <a:lnTo>
                    <a:pt x="263" y="29"/>
                  </a:lnTo>
                  <a:cubicBezTo>
                    <a:pt x="234" y="10"/>
                    <a:pt x="200" y="0"/>
                    <a:pt x="1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446" name="Google Shape;12135;p81">
              <a:extLst>
                <a:ext uri="{FF2B5EF4-FFF2-40B4-BE49-F238E27FC236}">
                  <a16:creationId xmlns:a16="http://schemas.microsoft.com/office/drawing/2014/main" id="{8597EBBC-17C2-435A-4F79-F8381AD3FB05}"/>
                </a:ext>
              </a:extLst>
            </p:cNvPr>
            <p:cNvSpPr/>
            <p:nvPr/>
          </p:nvSpPr>
          <p:spPr>
            <a:xfrm>
              <a:off x="3449997" y="3423730"/>
              <a:ext cx="14496" cy="18144"/>
            </a:xfrm>
            <a:custGeom>
              <a:avLst/>
              <a:gdLst/>
              <a:ahLst/>
              <a:cxnLst/>
              <a:rect l="l" t="t" r="r" b="b"/>
              <a:pathLst>
                <a:path w="453" h="567" extrusionOk="0">
                  <a:moveTo>
                    <a:pt x="180" y="1"/>
                  </a:moveTo>
                  <a:cubicBezTo>
                    <a:pt x="164" y="1"/>
                    <a:pt x="148" y="3"/>
                    <a:pt x="132" y="7"/>
                  </a:cubicBezTo>
                  <a:cubicBezTo>
                    <a:pt x="48" y="43"/>
                    <a:pt x="1" y="126"/>
                    <a:pt x="36" y="221"/>
                  </a:cubicBezTo>
                  <a:lnTo>
                    <a:pt x="108" y="459"/>
                  </a:lnTo>
                  <a:cubicBezTo>
                    <a:pt x="132" y="531"/>
                    <a:pt x="191" y="567"/>
                    <a:pt x="251" y="567"/>
                  </a:cubicBezTo>
                  <a:cubicBezTo>
                    <a:pt x="274" y="567"/>
                    <a:pt x="286" y="567"/>
                    <a:pt x="310" y="543"/>
                  </a:cubicBezTo>
                  <a:cubicBezTo>
                    <a:pt x="405" y="531"/>
                    <a:pt x="453" y="436"/>
                    <a:pt x="417" y="352"/>
                  </a:cubicBezTo>
                  <a:lnTo>
                    <a:pt x="346" y="114"/>
                  </a:lnTo>
                  <a:cubicBezTo>
                    <a:pt x="316" y="45"/>
                    <a:pt x="254" y="1"/>
                    <a:pt x="18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447" name="Google Shape;12136;p81">
              <a:extLst>
                <a:ext uri="{FF2B5EF4-FFF2-40B4-BE49-F238E27FC236}">
                  <a16:creationId xmlns:a16="http://schemas.microsoft.com/office/drawing/2014/main" id="{C4C92867-C9F4-F7A8-2702-9819CAEBF54F}"/>
                </a:ext>
              </a:extLst>
            </p:cNvPr>
            <p:cNvSpPr/>
            <p:nvPr/>
          </p:nvSpPr>
          <p:spPr>
            <a:xfrm>
              <a:off x="3316269" y="3352402"/>
              <a:ext cx="344832" cy="356544"/>
            </a:xfrm>
            <a:custGeom>
              <a:avLst/>
              <a:gdLst/>
              <a:ahLst/>
              <a:cxnLst/>
              <a:rect l="l" t="t" r="r" b="b"/>
              <a:pathLst>
                <a:path w="10776" h="11142" extrusionOk="0">
                  <a:moveTo>
                    <a:pt x="2870" y="2819"/>
                  </a:moveTo>
                  <a:cubicBezTo>
                    <a:pt x="2941" y="2819"/>
                    <a:pt x="3013" y="2867"/>
                    <a:pt x="3048" y="2950"/>
                  </a:cubicBezTo>
                  <a:cubicBezTo>
                    <a:pt x="3084" y="2998"/>
                    <a:pt x="3060" y="3046"/>
                    <a:pt x="3048" y="3093"/>
                  </a:cubicBezTo>
                  <a:cubicBezTo>
                    <a:pt x="3025" y="3129"/>
                    <a:pt x="2989" y="3165"/>
                    <a:pt x="2941" y="3189"/>
                  </a:cubicBezTo>
                  <a:cubicBezTo>
                    <a:pt x="2925" y="3199"/>
                    <a:pt x="2904" y="3205"/>
                    <a:pt x="2882" y="3205"/>
                  </a:cubicBezTo>
                  <a:cubicBezTo>
                    <a:pt x="2854" y="3205"/>
                    <a:pt x="2825" y="3196"/>
                    <a:pt x="2798" y="3177"/>
                  </a:cubicBezTo>
                  <a:cubicBezTo>
                    <a:pt x="2751" y="3153"/>
                    <a:pt x="2727" y="3117"/>
                    <a:pt x="2691" y="3069"/>
                  </a:cubicBezTo>
                  <a:cubicBezTo>
                    <a:pt x="2656" y="2974"/>
                    <a:pt x="2703" y="2867"/>
                    <a:pt x="2810" y="2831"/>
                  </a:cubicBezTo>
                  <a:cubicBezTo>
                    <a:pt x="2822" y="2831"/>
                    <a:pt x="2858" y="2819"/>
                    <a:pt x="2870" y="2819"/>
                  </a:cubicBezTo>
                  <a:close/>
                  <a:moveTo>
                    <a:pt x="2310" y="3367"/>
                  </a:moveTo>
                  <a:cubicBezTo>
                    <a:pt x="2382" y="3367"/>
                    <a:pt x="2453" y="3415"/>
                    <a:pt x="2489" y="3498"/>
                  </a:cubicBezTo>
                  <a:cubicBezTo>
                    <a:pt x="2501" y="3546"/>
                    <a:pt x="2501" y="3605"/>
                    <a:pt x="2465" y="3653"/>
                  </a:cubicBezTo>
                  <a:cubicBezTo>
                    <a:pt x="2441" y="3701"/>
                    <a:pt x="2406" y="3724"/>
                    <a:pt x="2370" y="3760"/>
                  </a:cubicBezTo>
                  <a:cubicBezTo>
                    <a:pt x="2352" y="3764"/>
                    <a:pt x="2333" y="3767"/>
                    <a:pt x="2314" y="3767"/>
                  </a:cubicBezTo>
                  <a:cubicBezTo>
                    <a:pt x="2280" y="3767"/>
                    <a:pt x="2245" y="3759"/>
                    <a:pt x="2215" y="3736"/>
                  </a:cubicBezTo>
                  <a:cubicBezTo>
                    <a:pt x="2167" y="3712"/>
                    <a:pt x="2144" y="3677"/>
                    <a:pt x="2108" y="3641"/>
                  </a:cubicBezTo>
                  <a:cubicBezTo>
                    <a:pt x="2108" y="3593"/>
                    <a:pt x="2108" y="3534"/>
                    <a:pt x="2144" y="3486"/>
                  </a:cubicBezTo>
                  <a:cubicBezTo>
                    <a:pt x="2167" y="3450"/>
                    <a:pt x="2203" y="3415"/>
                    <a:pt x="2251" y="3379"/>
                  </a:cubicBezTo>
                  <a:cubicBezTo>
                    <a:pt x="2263" y="3379"/>
                    <a:pt x="2286" y="3367"/>
                    <a:pt x="2310" y="3367"/>
                  </a:cubicBezTo>
                  <a:close/>
                  <a:moveTo>
                    <a:pt x="3060" y="3546"/>
                  </a:moveTo>
                  <a:cubicBezTo>
                    <a:pt x="3096" y="3546"/>
                    <a:pt x="3120" y="3546"/>
                    <a:pt x="3156" y="3570"/>
                  </a:cubicBezTo>
                  <a:cubicBezTo>
                    <a:pt x="3191" y="3593"/>
                    <a:pt x="3227" y="3629"/>
                    <a:pt x="3263" y="3665"/>
                  </a:cubicBezTo>
                  <a:cubicBezTo>
                    <a:pt x="3275" y="3724"/>
                    <a:pt x="3263" y="3772"/>
                    <a:pt x="3239" y="3831"/>
                  </a:cubicBezTo>
                  <a:cubicBezTo>
                    <a:pt x="3215" y="3879"/>
                    <a:pt x="3179" y="3903"/>
                    <a:pt x="3144" y="3939"/>
                  </a:cubicBezTo>
                  <a:cubicBezTo>
                    <a:pt x="3124" y="3944"/>
                    <a:pt x="3102" y="3946"/>
                    <a:pt x="3080" y="3946"/>
                  </a:cubicBezTo>
                  <a:cubicBezTo>
                    <a:pt x="3049" y="3946"/>
                    <a:pt x="3017" y="3941"/>
                    <a:pt x="2989" y="3927"/>
                  </a:cubicBezTo>
                  <a:cubicBezTo>
                    <a:pt x="2941" y="3891"/>
                    <a:pt x="2917" y="3867"/>
                    <a:pt x="2882" y="3820"/>
                  </a:cubicBezTo>
                  <a:cubicBezTo>
                    <a:pt x="2870" y="3772"/>
                    <a:pt x="2870" y="3712"/>
                    <a:pt x="2894" y="3665"/>
                  </a:cubicBezTo>
                  <a:cubicBezTo>
                    <a:pt x="2929" y="3629"/>
                    <a:pt x="2953" y="3593"/>
                    <a:pt x="3001" y="3570"/>
                  </a:cubicBezTo>
                  <a:cubicBezTo>
                    <a:pt x="3025" y="3570"/>
                    <a:pt x="3048" y="3546"/>
                    <a:pt x="3060" y="3546"/>
                  </a:cubicBezTo>
                  <a:close/>
                  <a:moveTo>
                    <a:pt x="3584" y="3843"/>
                  </a:moveTo>
                  <a:lnTo>
                    <a:pt x="4191" y="4343"/>
                  </a:lnTo>
                  <a:lnTo>
                    <a:pt x="3501" y="4046"/>
                  </a:lnTo>
                  <a:cubicBezTo>
                    <a:pt x="3513" y="4022"/>
                    <a:pt x="3525" y="3998"/>
                    <a:pt x="3537" y="3962"/>
                  </a:cubicBezTo>
                  <a:cubicBezTo>
                    <a:pt x="3560" y="3939"/>
                    <a:pt x="3572" y="3891"/>
                    <a:pt x="3584" y="3843"/>
                  </a:cubicBezTo>
                  <a:close/>
                  <a:moveTo>
                    <a:pt x="9478" y="3974"/>
                  </a:moveTo>
                  <a:cubicBezTo>
                    <a:pt x="9835" y="4141"/>
                    <a:pt x="10145" y="4391"/>
                    <a:pt x="10418" y="4713"/>
                  </a:cubicBezTo>
                  <a:cubicBezTo>
                    <a:pt x="10228" y="4998"/>
                    <a:pt x="9966" y="5260"/>
                    <a:pt x="9704" y="5451"/>
                  </a:cubicBezTo>
                  <a:cubicBezTo>
                    <a:pt x="9597" y="5332"/>
                    <a:pt x="9478" y="5248"/>
                    <a:pt x="9347" y="5153"/>
                  </a:cubicBezTo>
                  <a:cubicBezTo>
                    <a:pt x="9228" y="5094"/>
                    <a:pt x="9097" y="5022"/>
                    <a:pt x="8918" y="4963"/>
                  </a:cubicBezTo>
                  <a:lnTo>
                    <a:pt x="9406" y="4939"/>
                  </a:lnTo>
                  <a:cubicBezTo>
                    <a:pt x="9490" y="4939"/>
                    <a:pt x="9573" y="4844"/>
                    <a:pt x="9549" y="4760"/>
                  </a:cubicBezTo>
                  <a:cubicBezTo>
                    <a:pt x="9549" y="4672"/>
                    <a:pt x="9478" y="4604"/>
                    <a:pt x="9391" y="4604"/>
                  </a:cubicBezTo>
                  <a:cubicBezTo>
                    <a:pt x="9385" y="4604"/>
                    <a:pt x="9378" y="4605"/>
                    <a:pt x="9371" y="4605"/>
                  </a:cubicBezTo>
                  <a:lnTo>
                    <a:pt x="8656" y="4665"/>
                  </a:lnTo>
                  <a:cubicBezTo>
                    <a:pt x="8871" y="4546"/>
                    <a:pt x="9061" y="4427"/>
                    <a:pt x="9192" y="4308"/>
                  </a:cubicBezTo>
                  <a:cubicBezTo>
                    <a:pt x="9299" y="4201"/>
                    <a:pt x="9394" y="4105"/>
                    <a:pt x="9478" y="3974"/>
                  </a:cubicBezTo>
                  <a:close/>
                  <a:moveTo>
                    <a:pt x="4245" y="304"/>
                  </a:moveTo>
                  <a:cubicBezTo>
                    <a:pt x="4475" y="304"/>
                    <a:pt x="4701" y="348"/>
                    <a:pt x="4906" y="438"/>
                  </a:cubicBezTo>
                  <a:cubicBezTo>
                    <a:pt x="5299" y="605"/>
                    <a:pt x="5561" y="903"/>
                    <a:pt x="5704" y="1260"/>
                  </a:cubicBezTo>
                  <a:cubicBezTo>
                    <a:pt x="5787" y="1522"/>
                    <a:pt x="5835" y="1867"/>
                    <a:pt x="5799" y="2284"/>
                  </a:cubicBezTo>
                  <a:cubicBezTo>
                    <a:pt x="5537" y="2819"/>
                    <a:pt x="5370" y="3367"/>
                    <a:pt x="5287" y="3665"/>
                  </a:cubicBezTo>
                  <a:cubicBezTo>
                    <a:pt x="5251" y="3760"/>
                    <a:pt x="5311" y="3843"/>
                    <a:pt x="5406" y="3879"/>
                  </a:cubicBezTo>
                  <a:cubicBezTo>
                    <a:pt x="5418" y="3883"/>
                    <a:pt x="5431" y="3884"/>
                    <a:pt x="5444" y="3884"/>
                  </a:cubicBezTo>
                  <a:cubicBezTo>
                    <a:pt x="5516" y="3884"/>
                    <a:pt x="5588" y="3831"/>
                    <a:pt x="5608" y="3760"/>
                  </a:cubicBezTo>
                  <a:cubicBezTo>
                    <a:pt x="5894" y="2748"/>
                    <a:pt x="6311" y="1926"/>
                    <a:pt x="6727" y="1534"/>
                  </a:cubicBezTo>
                  <a:cubicBezTo>
                    <a:pt x="6972" y="1309"/>
                    <a:pt x="7286" y="1190"/>
                    <a:pt x="7633" y="1190"/>
                  </a:cubicBezTo>
                  <a:cubicBezTo>
                    <a:pt x="7691" y="1190"/>
                    <a:pt x="7751" y="1193"/>
                    <a:pt x="7811" y="1200"/>
                  </a:cubicBezTo>
                  <a:cubicBezTo>
                    <a:pt x="8228" y="1236"/>
                    <a:pt x="8632" y="1450"/>
                    <a:pt x="8930" y="1772"/>
                  </a:cubicBezTo>
                  <a:cubicBezTo>
                    <a:pt x="9228" y="2105"/>
                    <a:pt x="9394" y="2522"/>
                    <a:pt x="9394" y="2939"/>
                  </a:cubicBezTo>
                  <a:cubicBezTo>
                    <a:pt x="9394" y="3355"/>
                    <a:pt x="9228" y="3724"/>
                    <a:pt x="8942" y="3974"/>
                  </a:cubicBezTo>
                  <a:cubicBezTo>
                    <a:pt x="8656" y="4236"/>
                    <a:pt x="8180" y="4474"/>
                    <a:pt x="7561" y="4653"/>
                  </a:cubicBezTo>
                  <a:lnTo>
                    <a:pt x="7549" y="4653"/>
                  </a:lnTo>
                  <a:cubicBezTo>
                    <a:pt x="7430" y="4641"/>
                    <a:pt x="7299" y="4635"/>
                    <a:pt x="7161" y="4635"/>
                  </a:cubicBezTo>
                  <a:cubicBezTo>
                    <a:pt x="7022" y="4635"/>
                    <a:pt x="6876" y="4641"/>
                    <a:pt x="6727" y="4653"/>
                  </a:cubicBezTo>
                  <a:cubicBezTo>
                    <a:pt x="6632" y="4653"/>
                    <a:pt x="6561" y="4724"/>
                    <a:pt x="6561" y="4808"/>
                  </a:cubicBezTo>
                  <a:cubicBezTo>
                    <a:pt x="6561" y="4903"/>
                    <a:pt x="6632" y="4974"/>
                    <a:pt x="6727" y="4974"/>
                  </a:cubicBezTo>
                  <a:cubicBezTo>
                    <a:pt x="6825" y="4971"/>
                    <a:pt x="6935" y="4968"/>
                    <a:pt x="7055" y="4968"/>
                  </a:cubicBezTo>
                  <a:cubicBezTo>
                    <a:pt x="7682" y="4968"/>
                    <a:pt x="8561" y="5039"/>
                    <a:pt x="9121" y="5379"/>
                  </a:cubicBezTo>
                  <a:cubicBezTo>
                    <a:pt x="9871" y="5856"/>
                    <a:pt x="10061" y="6844"/>
                    <a:pt x="9597" y="7630"/>
                  </a:cubicBezTo>
                  <a:cubicBezTo>
                    <a:pt x="9275" y="8174"/>
                    <a:pt x="8718" y="8485"/>
                    <a:pt x="8177" y="8485"/>
                  </a:cubicBezTo>
                  <a:cubicBezTo>
                    <a:pt x="7937" y="8485"/>
                    <a:pt x="7701" y="8424"/>
                    <a:pt x="7489" y="8296"/>
                  </a:cubicBezTo>
                  <a:cubicBezTo>
                    <a:pt x="6870" y="7939"/>
                    <a:pt x="6156" y="6975"/>
                    <a:pt x="5954" y="6487"/>
                  </a:cubicBezTo>
                  <a:cubicBezTo>
                    <a:pt x="5954" y="6463"/>
                    <a:pt x="5942" y="6463"/>
                    <a:pt x="5942" y="6451"/>
                  </a:cubicBezTo>
                  <a:cubicBezTo>
                    <a:pt x="5918" y="6356"/>
                    <a:pt x="5906" y="6284"/>
                    <a:pt x="5894" y="6213"/>
                  </a:cubicBezTo>
                  <a:cubicBezTo>
                    <a:pt x="5884" y="6132"/>
                    <a:pt x="5813" y="6077"/>
                    <a:pt x="5741" y="6077"/>
                  </a:cubicBezTo>
                  <a:cubicBezTo>
                    <a:pt x="5729" y="6077"/>
                    <a:pt x="5716" y="6078"/>
                    <a:pt x="5704" y="6082"/>
                  </a:cubicBezTo>
                  <a:cubicBezTo>
                    <a:pt x="5608" y="6094"/>
                    <a:pt x="5549" y="6189"/>
                    <a:pt x="5561" y="6272"/>
                  </a:cubicBezTo>
                  <a:cubicBezTo>
                    <a:pt x="5823" y="7463"/>
                    <a:pt x="5739" y="8475"/>
                    <a:pt x="5549" y="8951"/>
                  </a:cubicBezTo>
                  <a:cubicBezTo>
                    <a:pt x="5323" y="9499"/>
                    <a:pt x="4763" y="9844"/>
                    <a:pt x="4132" y="9844"/>
                  </a:cubicBezTo>
                  <a:cubicBezTo>
                    <a:pt x="3918" y="9844"/>
                    <a:pt x="3691" y="9797"/>
                    <a:pt x="3465" y="9713"/>
                  </a:cubicBezTo>
                  <a:cubicBezTo>
                    <a:pt x="2620" y="9368"/>
                    <a:pt x="2167" y="8487"/>
                    <a:pt x="2465" y="7737"/>
                  </a:cubicBezTo>
                  <a:cubicBezTo>
                    <a:pt x="2620" y="7356"/>
                    <a:pt x="2965" y="6927"/>
                    <a:pt x="3465" y="6463"/>
                  </a:cubicBezTo>
                  <a:cubicBezTo>
                    <a:pt x="3691" y="6379"/>
                    <a:pt x="3894" y="6272"/>
                    <a:pt x="4072" y="6165"/>
                  </a:cubicBezTo>
                  <a:cubicBezTo>
                    <a:pt x="4156" y="6129"/>
                    <a:pt x="4180" y="6034"/>
                    <a:pt x="4156" y="5951"/>
                  </a:cubicBezTo>
                  <a:cubicBezTo>
                    <a:pt x="4120" y="5888"/>
                    <a:pt x="4056" y="5859"/>
                    <a:pt x="3991" y="5859"/>
                  </a:cubicBezTo>
                  <a:cubicBezTo>
                    <a:pt x="3971" y="5859"/>
                    <a:pt x="3950" y="5862"/>
                    <a:pt x="3930" y="5867"/>
                  </a:cubicBezTo>
                  <a:cubicBezTo>
                    <a:pt x="3136" y="6291"/>
                    <a:pt x="2413" y="6517"/>
                    <a:pt x="1867" y="6517"/>
                  </a:cubicBezTo>
                  <a:cubicBezTo>
                    <a:pt x="1815" y="6517"/>
                    <a:pt x="1764" y="6515"/>
                    <a:pt x="1715" y="6510"/>
                  </a:cubicBezTo>
                  <a:cubicBezTo>
                    <a:pt x="1322" y="6475"/>
                    <a:pt x="965" y="6284"/>
                    <a:pt x="715" y="5963"/>
                  </a:cubicBezTo>
                  <a:cubicBezTo>
                    <a:pt x="465" y="5629"/>
                    <a:pt x="322" y="5201"/>
                    <a:pt x="370" y="4748"/>
                  </a:cubicBezTo>
                  <a:cubicBezTo>
                    <a:pt x="439" y="3885"/>
                    <a:pt x="1086" y="3222"/>
                    <a:pt x="1839" y="3222"/>
                  </a:cubicBezTo>
                  <a:cubicBezTo>
                    <a:pt x="1865" y="3222"/>
                    <a:pt x="1891" y="3223"/>
                    <a:pt x="1917" y="3224"/>
                  </a:cubicBezTo>
                  <a:cubicBezTo>
                    <a:pt x="1894" y="3248"/>
                    <a:pt x="1858" y="3296"/>
                    <a:pt x="1846" y="3343"/>
                  </a:cubicBezTo>
                  <a:cubicBezTo>
                    <a:pt x="1786" y="3462"/>
                    <a:pt x="1774" y="3605"/>
                    <a:pt x="1810" y="3736"/>
                  </a:cubicBezTo>
                  <a:cubicBezTo>
                    <a:pt x="1858" y="3879"/>
                    <a:pt x="1953" y="3974"/>
                    <a:pt x="2084" y="4034"/>
                  </a:cubicBezTo>
                  <a:cubicBezTo>
                    <a:pt x="2155" y="4070"/>
                    <a:pt x="2227" y="4093"/>
                    <a:pt x="2310" y="4093"/>
                  </a:cubicBezTo>
                  <a:cubicBezTo>
                    <a:pt x="2370" y="4093"/>
                    <a:pt x="2429" y="4082"/>
                    <a:pt x="2465" y="4070"/>
                  </a:cubicBezTo>
                  <a:cubicBezTo>
                    <a:pt x="2513" y="4058"/>
                    <a:pt x="2560" y="4022"/>
                    <a:pt x="2608" y="3998"/>
                  </a:cubicBezTo>
                  <a:cubicBezTo>
                    <a:pt x="2644" y="4082"/>
                    <a:pt x="2739" y="4153"/>
                    <a:pt x="2822" y="4201"/>
                  </a:cubicBezTo>
                  <a:cubicBezTo>
                    <a:pt x="2906" y="4236"/>
                    <a:pt x="2977" y="4260"/>
                    <a:pt x="3048" y="4260"/>
                  </a:cubicBezTo>
                  <a:cubicBezTo>
                    <a:pt x="3084" y="4260"/>
                    <a:pt x="3120" y="4260"/>
                    <a:pt x="3156" y="4248"/>
                  </a:cubicBezTo>
                  <a:lnTo>
                    <a:pt x="4692" y="4951"/>
                  </a:lnTo>
                  <a:lnTo>
                    <a:pt x="2406" y="4974"/>
                  </a:lnTo>
                  <a:cubicBezTo>
                    <a:pt x="2322" y="4974"/>
                    <a:pt x="2251" y="5046"/>
                    <a:pt x="2251" y="5141"/>
                  </a:cubicBezTo>
                  <a:cubicBezTo>
                    <a:pt x="2251" y="5225"/>
                    <a:pt x="2322" y="5308"/>
                    <a:pt x="2406" y="5308"/>
                  </a:cubicBezTo>
                  <a:lnTo>
                    <a:pt x="5049" y="5260"/>
                  </a:lnTo>
                  <a:lnTo>
                    <a:pt x="4275" y="7772"/>
                  </a:lnTo>
                  <a:lnTo>
                    <a:pt x="4275" y="7820"/>
                  </a:lnTo>
                  <a:cubicBezTo>
                    <a:pt x="4275" y="7892"/>
                    <a:pt x="4311" y="7951"/>
                    <a:pt x="4394" y="7963"/>
                  </a:cubicBezTo>
                  <a:lnTo>
                    <a:pt x="4430" y="7963"/>
                  </a:lnTo>
                  <a:cubicBezTo>
                    <a:pt x="4513" y="7963"/>
                    <a:pt x="4572" y="7927"/>
                    <a:pt x="4584" y="7844"/>
                  </a:cubicBezTo>
                  <a:lnTo>
                    <a:pt x="5358" y="5332"/>
                  </a:lnTo>
                  <a:lnTo>
                    <a:pt x="6668" y="6260"/>
                  </a:lnTo>
                  <a:cubicBezTo>
                    <a:pt x="6692" y="6272"/>
                    <a:pt x="6727" y="6284"/>
                    <a:pt x="6751" y="6284"/>
                  </a:cubicBezTo>
                  <a:cubicBezTo>
                    <a:pt x="6799" y="6284"/>
                    <a:pt x="6858" y="6260"/>
                    <a:pt x="6894" y="6213"/>
                  </a:cubicBezTo>
                  <a:cubicBezTo>
                    <a:pt x="6930" y="6141"/>
                    <a:pt x="6918" y="6034"/>
                    <a:pt x="6847" y="5987"/>
                  </a:cubicBezTo>
                  <a:lnTo>
                    <a:pt x="5537" y="5070"/>
                  </a:lnTo>
                  <a:lnTo>
                    <a:pt x="7644" y="3486"/>
                  </a:lnTo>
                  <a:cubicBezTo>
                    <a:pt x="7692" y="3462"/>
                    <a:pt x="7704" y="3415"/>
                    <a:pt x="7704" y="3355"/>
                  </a:cubicBezTo>
                  <a:cubicBezTo>
                    <a:pt x="7704" y="3331"/>
                    <a:pt x="7692" y="3284"/>
                    <a:pt x="7680" y="3248"/>
                  </a:cubicBezTo>
                  <a:cubicBezTo>
                    <a:pt x="7646" y="3208"/>
                    <a:pt x="7597" y="3186"/>
                    <a:pt x="7550" y="3186"/>
                  </a:cubicBezTo>
                  <a:cubicBezTo>
                    <a:pt x="7514" y="3186"/>
                    <a:pt x="7479" y="3199"/>
                    <a:pt x="7454" y="3224"/>
                  </a:cubicBezTo>
                  <a:lnTo>
                    <a:pt x="5346" y="4796"/>
                  </a:lnTo>
                  <a:lnTo>
                    <a:pt x="4775" y="3141"/>
                  </a:lnTo>
                  <a:cubicBezTo>
                    <a:pt x="4756" y="3077"/>
                    <a:pt x="4696" y="3034"/>
                    <a:pt x="4631" y="3034"/>
                  </a:cubicBezTo>
                  <a:cubicBezTo>
                    <a:pt x="4611" y="3034"/>
                    <a:pt x="4592" y="3037"/>
                    <a:pt x="4572" y="3046"/>
                  </a:cubicBezTo>
                  <a:cubicBezTo>
                    <a:pt x="4477" y="3069"/>
                    <a:pt x="4430" y="3165"/>
                    <a:pt x="4465" y="3248"/>
                  </a:cubicBezTo>
                  <a:lnTo>
                    <a:pt x="4882" y="4486"/>
                  </a:lnTo>
                  <a:lnTo>
                    <a:pt x="3298" y="3189"/>
                  </a:lnTo>
                  <a:cubicBezTo>
                    <a:pt x="3358" y="3069"/>
                    <a:pt x="3382" y="2927"/>
                    <a:pt x="3334" y="2784"/>
                  </a:cubicBezTo>
                  <a:cubicBezTo>
                    <a:pt x="3258" y="2575"/>
                    <a:pt x="3053" y="2434"/>
                    <a:pt x="2841" y="2434"/>
                  </a:cubicBezTo>
                  <a:cubicBezTo>
                    <a:pt x="2787" y="2434"/>
                    <a:pt x="2732" y="2443"/>
                    <a:pt x="2679" y="2462"/>
                  </a:cubicBezTo>
                  <a:cubicBezTo>
                    <a:pt x="2667" y="2462"/>
                    <a:pt x="2644" y="2474"/>
                    <a:pt x="2632" y="2474"/>
                  </a:cubicBezTo>
                  <a:cubicBezTo>
                    <a:pt x="2608" y="2415"/>
                    <a:pt x="2584" y="2367"/>
                    <a:pt x="2572" y="2331"/>
                  </a:cubicBezTo>
                  <a:cubicBezTo>
                    <a:pt x="2453" y="1950"/>
                    <a:pt x="2489" y="1557"/>
                    <a:pt x="2691" y="1200"/>
                  </a:cubicBezTo>
                  <a:cubicBezTo>
                    <a:pt x="2906" y="819"/>
                    <a:pt x="3239" y="545"/>
                    <a:pt x="3656" y="402"/>
                  </a:cubicBezTo>
                  <a:cubicBezTo>
                    <a:pt x="3848" y="337"/>
                    <a:pt x="4048" y="304"/>
                    <a:pt x="4245" y="304"/>
                  </a:cubicBezTo>
                  <a:close/>
                  <a:moveTo>
                    <a:pt x="6323" y="7677"/>
                  </a:moveTo>
                  <a:lnTo>
                    <a:pt x="6323" y="7677"/>
                  </a:lnTo>
                  <a:cubicBezTo>
                    <a:pt x="6620" y="8046"/>
                    <a:pt x="6978" y="8392"/>
                    <a:pt x="7311" y="8582"/>
                  </a:cubicBezTo>
                  <a:cubicBezTo>
                    <a:pt x="7501" y="8701"/>
                    <a:pt x="7704" y="8773"/>
                    <a:pt x="7930" y="8808"/>
                  </a:cubicBezTo>
                  <a:cubicBezTo>
                    <a:pt x="7930" y="9368"/>
                    <a:pt x="7704" y="9951"/>
                    <a:pt x="7263" y="10547"/>
                  </a:cubicBezTo>
                  <a:cubicBezTo>
                    <a:pt x="6454" y="10428"/>
                    <a:pt x="5787" y="9951"/>
                    <a:pt x="5442" y="9666"/>
                  </a:cubicBezTo>
                  <a:cubicBezTo>
                    <a:pt x="5608" y="9499"/>
                    <a:pt x="5739" y="9308"/>
                    <a:pt x="5846" y="9082"/>
                  </a:cubicBezTo>
                  <a:cubicBezTo>
                    <a:pt x="5965" y="8773"/>
                    <a:pt x="6037" y="8356"/>
                    <a:pt x="6037" y="7856"/>
                  </a:cubicBezTo>
                  <a:lnTo>
                    <a:pt x="6525" y="9308"/>
                  </a:lnTo>
                  <a:cubicBezTo>
                    <a:pt x="6561" y="9380"/>
                    <a:pt x="6620" y="9416"/>
                    <a:pt x="6680" y="9416"/>
                  </a:cubicBezTo>
                  <a:cubicBezTo>
                    <a:pt x="6692" y="9416"/>
                    <a:pt x="6716" y="9416"/>
                    <a:pt x="6739" y="9404"/>
                  </a:cubicBezTo>
                  <a:cubicBezTo>
                    <a:pt x="6823" y="9368"/>
                    <a:pt x="6870" y="9285"/>
                    <a:pt x="6847" y="9189"/>
                  </a:cubicBezTo>
                  <a:lnTo>
                    <a:pt x="6323" y="7677"/>
                  </a:lnTo>
                  <a:close/>
                  <a:moveTo>
                    <a:pt x="2096" y="8606"/>
                  </a:moveTo>
                  <a:cubicBezTo>
                    <a:pt x="2191" y="8987"/>
                    <a:pt x="2394" y="9332"/>
                    <a:pt x="2691" y="9618"/>
                  </a:cubicBezTo>
                  <a:lnTo>
                    <a:pt x="2572" y="9797"/>
                  </a:lnTo>
                  <a:cubicBezTo>
                    <a:pt x="2525" y="9880"/>
                    <a:pt x="2548" y="9975"/>
                    <a:pt x="2620" y="10023"/>
                  </a:cubicBezTo>
                  <a:cubicBezTo>
                    <a:pt x="2644" y="10035"/>
                    <a:pt x="2679" y="10058"/>
                    <a:pt x="2703" y="10058"/>
                  </a:cubicBezTo>
                  <a:cubicBezTo>
                    <a:pt x="2763" y="10058"/>
                    <a:pt x="2810" y="10023"/>
                    <a:pt x="2846" y="9975"/>
                  </a:cubicBezTo>
                  <a:lnTo>
                    <a:pt x="2941" y="9820"/>
                  </a:lnTo>
                  <a:cubicBezTo>
                    <a:pt x="3060" y="9892"/>
                    <a:pt x="3203" y="9963"/>
                    <a:pt x="3334" y="10023"/>
                  </a:cubicBezTo>
                  <a:cubicBezTo>
                    <a:pt x="3513" y="10094"/>
                    <a:pt x="3703" y="10142"/>
                    <a:pt x="3882" y="10154"/>
                  </a:cubicBezTo>
                  <a:cubicBezTo>
                    <a:pt x="3406" y="10570"/>
                    <a:pt x="2751" y="10832"/>
                    <a:pt x="2084" y="10856"/>
                  </a:cubicBezTo>
                  <a:cubicBezTo>
                    <a:pt x="1798" y="10118"/>
                    <a:pt x="1810" y="9308"/>
                    <a:pt x="2096" y="8606"/>
                  </a:cubicBezTo>
                  <a:close/>
                  <a:moveTo>
                    <a:pt x="4287" y="0"/>
                  </a:moveTo>
                  <a:cubicBezTo>
                    <a:pt x="4050" y="0"/>
                    <a:pt x="3812" y="39"/>
                    <a:pt x="3584" y="117"/>
                  </a:cubicBezTo>
                  <a:cubicBezTo>
                    <a:pt x="3096" y="272"/>
                    <a:pt x="2679" y="617"/>
                    <a:pt x="2441" y="1045"/>
                  </a:cubicBezTo>
                  <a:cubicBezTo>
                    <a:pt x="2191" y="1498"/>
                    <a:pt x="2144" y="1986"/>
                    <a:pt x="2286" y="2450"/>
                  </a:cubicBezTo>
                  <a:cubicBezTo>
                    <a:pt x="2322" y="2534"/>
                    <a:pt x="2370" y="2629"/>
                    <a:pt x="2406" y="2724"/>
                  </a:cubicBezTo>
                  <a:cubicBezTo>
                    <a:pt x="2406" y="2724"/>
                    <a:pt x="2406" y="2748"/>
                    <a:pt x="2394" y="2748"/>
                  </a:cubicBezTo>
                  <a:cubicBezTo>
                    <a:pt x="2358" y="2808"/>
                    <a:pt x="2346" y="2867"/>
                    <a:pt x="2346" y="2927"/>
                  </a:cubicBezTo>
                  <a:cubicBezTo>
                    <a:pt x="2227" y="2891"/>
                    <a:pt x="2108" y="2879"/>
                    <a:pt x="1989" y="2867"/>
                  </a:cubicBezTo>
                  <a:cubicBezTo>
                    <a:pt x="1949" y="2864"/>
                    <a:pt x="1909" y="2863"/>
                    <a:pt x="1869" y="2863"/>
                  </a:cubicBezTo>
                  <a:cubicBezTo>
                    <a:pt x="941" y="2863"/>
                    <a:pt x="128" y="3650"/>
                    <a:pt x="48" y="4701"/>
                  </a:cubicBezTo>
                  <a:cubicBezTo>
                    <a:pt x="0" y="5213"/>
                    <a:pt x="143" y="5725"/>
                    <a:pt x="465" y="6129"/>
                  </a:cubicBezTo>
                  <a:cubicBezTo>
                    <a:pt x="774" y="6522"/>
                    <a:pt x="1203" y="6760"/>
                    <a:pt x="1691" y="6808"/>
                  </a:cubicBezTo>
                  <a:lnTo>
                    <a:pt x="1858" y="6808"/>
                  </a:lnTo>
                  <a:cubicBezTo>
                    <a:pt x="2144" y="6808"/>
                    <a:pt x="2453" y="6749"/>
                    <a:pt x="2751" y="6677"/>
                  </a:cubicBezTo>
                  <a:lnTo>
                    <a:pt x="2751" y="6677"/>
                  </a:lnTo>
                  <a:cubicBezTo>
                    <a:pt x="2513" y="6939"/>
                    <a:pt x="2286" y="7260"/>
                    <a:pt x="2155" y="7570"/>
                  </a:cubicBezTo>
                  <a:cubicBezTo>
                    <a:pt x="2108" y="7677"/>
                    <a:pt x="2084" y="7796"/>
                    <a:pt x="2060" y="7892"/>
                  </a:cubicBezTo>
                  <a:cubicBezTo>
                    <a:pt x="1453" y="8820"/>
                    <a:pt x="1370" y="9999"/>
                    <a:pt x="1810" y="11035"/>
                  </a:cubicBezTo>
                  <a:cubicBezTo>
                    <a:pt x="1846" y="11094"/>
                    <a:pt x="1905" y="11142"/>
                    <a:pt x="1965" y="11142"/>
                  </a:cubicBezTo>
                  <a:cubicBezTo>
                    <a:pt x="2882" y="11130"/>
                    <a:pt x="3763" y="10749"/>
                    <a:pt x="4370" y="10118"/>
                  </a:cubicBezTo>
                  <a:cubicBezTo>
                    <a:pt x="4668" y="10082"/>
                    <a:pt x="4953" y="9975"/>
                    <a:pt x="5192" y="9832"/>
                  </a:cubicBezTo>
                  <a:cubicBezTo>
                    <a:pt x="5549" y="10142"/>
                    <a:pt x="6335" y="10725"/>
                    <a:pt x="7323" y="10844"/>
                  </a:cubicBezTo>
                  <a:lnTo>
                    <a:pt x="7335" y="10844"/>
                  </a:lnTo>
                  <a:cubicBezTo>
                    <a:pt x="7382" y="10844"/>
                    <a:pt x="7442" y="10809"/>
                    <a:pt x="7466" y="10785"/>
                  </a:cubicBezTo>
                  <a:cubicBezTo>
                    <a:pt x="7990" y="10118"/>
                    <a:pt x="8251" y="9439"/>
                    <a:pt x="8275" y="8773"/>
                  </a:cubicBezTo>
                  <a:cubicBezTo>
                    <a:pt x="8894" y="8749"/>
                    <a:pt x="9525" y="8368"/>
                    <a:pt x="9883" y="7761"/>
                  </a:cubicBezTo>
                  <a:cubicBezTo>
                    <a:pt x="10276" y="7082"/>
                    <a:pt x="10264" y="6272"/>
                    <a:pt x="9906" y="5689"/>
                  </a:cubicBezTo>
                  <a:cubicBezTo>
                    <a:pt x="10252" y="5439"/>
                    <a:pt x="10537" y="5117"/>
                    <a:pt x="10752" y="4724"/>
                  </a:cubicBezTo>
                  <a:cubicBezTo>
                    <a:pt x="10776" y="4701"/>
                    <a:pt x="10776" y="4617"/>
                    <a:pt x="10728" y="4582"/>
                  </a:cubicBezTo>
                  <a:cubicBezTo>
                    <a:pt x="10430" y="4189"/>
                    <a:pt x="10049" y="3891"/>
                    <a:pt x="9609" y="3689"/>
                  </a:cubicBezTo>
                  <a:cubicBezTo>
                    <a:pt x="9704" y="3474"/>
                    <a:pt x="9752" y="3248"/>
                    <a:pt x="9752" y="2998"/>
                  </a:cubicBezTo>
                  <a:cubicBezTo>
                    <a:pt x="9752" y="2498"/>
                    <a:pt x="9549" y="1998"/>
                    <a:pt x="9192" y="1617"/>
                  </a:cubicBezTo>
                  <a:cubicBezTo>
                    <a:pt x="8835" y="1224"/>
                    <a:pt x="8382" y="974"/>
                    <a:pt x="7870" y="926"/>
                  </a:cubicBezTo>
                  <a:cubicBezTo>
                    <a:pt x="7803" y="918"/>
                    <a:pt x="7736" y="914"/>
                    <a:pt x="7670" y="914"/>
                  </a:cubicBezTo>
                  <a:cubicBezTo>
                    <a:pt x="7244" y="914"/>
                    <a:pt x="6846" y="1075"/>
                    <a:pt x="6537" y="1343"/>
                  </a:cubicBezTo>
                  <a:cubicBezTo>
                    <a:pt x="6394" y="1462"/>
                    <a:pt x="6263" y="1617"/>
                    <a:pt x="6156" y="1772"/>
                  </a:cubicBezTo>
                  <a:cubicBezTo>
                    <a:pt x="6144" y="1557"/>
                    <a:pt x="6096" y="1367"/>
                    <a:pt x="6037" y="1176"/>
                  </a:cubicBezTo>
                  <a:cubicBezTo>
                    <a:pt x="5882" y="724"/>
                    <a:pt x="5537" y="367"/>
                    <a:pt x="5073" y="152"/>
                  </a:cubicBezTo>
                  <a:cubicBezTo>
                    <a:pt x="4825" y="51"/>
                    <a:pt x="4557" y="0"/>
                    <a:pt x="428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448" name="Google Shape;12137;p81">
            <a:extLst>
              <a:ext uri="{FF2B5EF4-FFF2-40B4-BE49-F238E27FC236}">
                <a16:creationId xmlns:a16="http://schemas.microsoft.com/office/drawing/2014/main" id="{25865B1C-B93D-3AF2-7AAB-C013266AC08B}"/>
              </a:ext>
            </a:extLst>
          </p:cNvPr>
          <p:cNvGrpSpPr/>
          <p:nvPr/>
        </p:nvGrpSpPr>
        <p:grpSpPr>
          <a:xfrm>
            <a:off x="11314188" y="7573488"/>
            <a:ext cx="717120" cy="639104"/>
            <a:chOff x="5508909" y="3371506"/>
            <a:chExt cx="358560" cy="319552"/>
          </a:xfrm>
          <a:solidFill>
            <a:srgbClr val="00B050"/>
          </a:solidFill>
        </p:grpSpPr>
        <p:sp>
          <p:nvSpPr>
            <p:cNvPr id="449" name="Google Shape;12138;p81">
              <a:extLst>
                <a:ext uri="{FF2B5EF4-FFF2-40B4-BE49-F238E27FC236}">
                  <a16:creationId xmlns:a16="http://schemas.microsoft.com/office/drawing/2014/main" id="{0E2CA15D-41CB-9F34-22BC-9868F133CEC8}"/>
                </a:ext>
              </a:extLst>
            </p:cNvPr>
            <p:cNvSpPr/>
            <p:nvPr/>
          </p:nvSpPr>
          <p:spPr>
            <a:xfrm>
              <a:off x="5545485" y="3384178"/>
              <a:ext cx="57184" cy="60736"/>
            </a:xfrm>
            <a:custGeom>
              <a:avLst/>
              <a:gdLst/>
              <a:ahLst/>
              <a:cxnLst/>
              <a:rect l="l" t="t" r="r" b="b"/>
              <a:pathLst>
                <a:path w="1787" h="1898" extrusionOk="0">
                  <a:moveTo>
                    <a:pt x="763" y="338"/>
                  </a:moveTo>
                  <a:cubicBezTo>
                    <a:pt x="942" y="338"/>
                    <a:pt x="1120" y="445"/>
                    <a:pt x="1239" y="636"/>
                  </a:cubicBezTo>
                  <a:cubicBezTo>
                    <a:pt x="1382" y="850"/>
                    <a:pt x="1465" y="1160"/>
                    <a:pt x="1394" y="1362"/>
                  </a:cubicBezTo>
                  <a:cubicBezTo>
                    <a:pt x="1382" y="1422"/>
                    <a:pt x="1358" y="1505"/>
                    <a:pt x="1299" y="1541"/>
                  </a:cubicBezTo>
                  <a:cubicBezTo>
                    <a:pt x="1263" y="1565"/>
                    <a:pt x="1215" y="1576"/>
                    <a:pt x="1180" y="1576"/>
                  </a:cubicBezTo>
                  <a:cubicBezTo>
                    <a:pt x="965" y="1576"/>
                    <a:pt x="644" y="1362"/>
                    <a:pt x="465" y="1100"/>
                  </a:cubicBezTo>
                  <a:cubicBezTo>
                    <a:pt x="370" y="945"/>
                    <a:pt x="322" y="791"/>
                    <a:pt x="358" y="648"/>
                  </a:cubicBezTo>
                  <a:cubicBezTo>
                    <a:pt x="394" y="552"/>
                    <a:pt x="441" y="457"/>
                    <a:pt x="537" y="398"/>
                  </a:cubicBezTo>
                  <a:cubicBezTo>
                    <a:pt x="608" y="350"/>
                    <a:pt x="691" y="338"/>
                    <a:pt x="763" y="338"/>
                  </a:cubicBezTo>
                  <a:close/>
                  <a:moveTo>
                    <a:pt x="780" y="0"/>
                  </a:moveTo>
                  <a:cubicBezTo>
                    <a:pt x="647" y="0"/>
                    <a:pt x="515" y="36"/>
                    <a:pt x="394" y="112"/>
                  </a:cubicBezTo>
                  <a:cubicBezTo>
                    <a:pt x="227" y="219"/>
                    <a:pt x="108" y="386"/>
                    <a:pt x="60" y="576"/>
                  </a:cubicBezTo>
                  <a:cubicBezTo>
                    <a:pt x="1" y="803"/>
                    <a:pt x="60" y="1053"/>
                    <a:pt x="191" y="1279"/>
                  </a:cubicBezTo>
                  <a:cubicBezTo>
                    <a:pt x="334" y="1481"/>
                    <a:pt x="537" y="1684"/>
                    <a:pt x="763" y="1779"/>
                  </a:cubicBezTo>
                  <a:cubicBezTo>
                    <a:pt x="906" y="1862"/>
                    <a:pt x="1061" y="1898"/>
                    <a:pt x="1180" y="1898"/>
                  </a:cubicBezTo>
                  <a:cubicBezTo>
                    <a:pt x="1287" y="1898"/>
                    <a:pt x="1382" y="1874"/>
                    <a:pt x="1465" y="1826"/>
                  </a:cubicBezTo>
                  <a:cubicBezTo>
                    <a:pt x="1596" y="1755"/>
                    <a:pt x="1668" y="1624"/>
                    <a:pt x="1715" y="1445"/>
                  </a:cubicBezTo>
                  <a:cubicBezTo>
                    <a:pt x="1787" y="1148"/>
                    <a:pt x="1715" y="755"/>
                    <a:pt x="1537" y="457"/>
                  </a:cubicBezTo>
                  <a:cubicBezTo>
                    <a:pt x="1350" y="165"/>
                    <a:pt x="1064" y="0"/>
                    <a:pt x="78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450" name="Google Shape;12139;p81">
              <a:extLst>
                <a:ext uri="{FF2B5EF4-FFF2-40B4-BE49-F238E27FC236}">
                  <a16:creationId xmlns:a16="http://schemas.microsoft.com/office/drawing/2014/main" id="{E1F5C994-EBA1-123D-B7E4-CF827C02556A}"/>
                </a:ext>
              </a:extLst>
            </p:cNvPr>
            <p:cNvSpPr/>
            <p:nvPr/>
          </p:nvSpPr>
          <p:spPr>
            <a:xfrm>
              <a:off x="5508909" y="3429362"/>
              <a:ext cx="53760" cy="50624"/>
            </a:xfrm>
            <a:custGeom>
              <a:avLst/>
              <a:gdLst/>
              <a:ahLst/>
              <a:cxnLst/>
              <a:rect l="l" t="t" r="r" b="b"/>
              <a:pathLst>
                <a:path w="1680" h="1582" extrusionOk="0">
                  <a:moveTo>
                    <a:pt x="668" y="307"/>
                  </a:moveTo>
                  <a:cubicBezTo>
                    <a:pt x="775" y="307"/>
                    <a:pt x="906" y="355"/>
                    <a:pt x="1013" y="462"/>
                  </a:cubicBezTo>
                  <a:cubicBezTo>
                    <a:pt x="1215" y="641"/>
                    <a:pt x="1394" y="1045"/>
                    <a:pt x="1275" y="1176"/>
                  </a:cubicBezTo>
                  <a:cubicBezTo>
                    <a:pt x="1250" y="1217"/>
                    <a:pt x="1187" y="1236"/>
                    <a:pt x="1104" y="1236"/>
                  </a:cubicBezTo>
                  <a:cubicBezTo>
                    <a:pt x="1065" y="1236"/>
                    <a:pt x="1022" y="1232"/>
                    <a:pt x="977" y="1224"/>
                  </a:cubicBezTo>
                  <a:cubicBezTo>
                    <a:pt x="822" y="1188"/>
                    <a:pt x="656" y="1105"/>
                    <a:pt x="537" y="998"/>
                  </a:cubicBezTo>
                  <a:cubicBezTo>
                    <a:pt x="430" y="903"/>
                    <a:pt x="358" y="784"/>
                    <a:pt x="346" y="676"/>
                  </a:cubicBezTo>
                  <a:cubicBezTo>
                    <a:pt x="322" y="581"/>
                    <a:pt x="358" y="486"/>
                    <a:pt x="418" y="414"/>
                  </a:cubicBezTo>
                  <a:cubicBezTo>
                    <a:pt x="477" y="343"/>
                    <a:pt x="561" y="307"/>
                    <a:pt x="668" y="307"/>
                  </a:cubicBezTo>
                  <a:close/>
                  <a:moveTo>
                    <a:pt x="666" y="1"/>
                  </a:moveTo>
                  <a:cubicBezTo>
                    <a:pt x="480" y="1"/>
                    <a:pt x="305" y="75"/>
                    <a:pt x="180" y="224"/>
                  </a:cubicBezTo>
                  <a:cubicBezTo>
                    <a:pt x="60" y="367"/>
                    <a:pt x="1" y="545"/>
                    <a:pt x="25" y="748"/>
                  </a:cubicBezTo>
                  <a:cubicBezTo>
                    <a:pt x="60" y="938"/>
                    <a:pt x="168" y="1117"/>
                    <a:pt x="322" y="1260"/>
                  </a:cubicBezTo>
                  <a:cubicBezTo>
                    <a:pt x="489" y="1403"/>
                    <a:pt x="715" y="1522"/>
                    <a:pt x="918" y="1557"/>
                  </a:cubicBezTo>
                  <a:cubicBezTo>
                    <a:pt x="977" y="1581"/>
                    <a:pt x="1061" y="1581"/>
                    <a:pt x="1120" y="1581"/>
                  </a:cubicBezTo>
                  <a:cubicBezTo>
                    <a:pt x="1299" y="1581"/>
                    <a:pt x="1442" y="1522"/>
                    <a:pt x="1537" y="1415"/>
                  </a:cubicBezTo>
                  <a:cubicBezTo>
                    <a:pt x="1644" y="1236"/>
                    <a:pt x="1680" y="1022"/>
                    <a:pt x="1596" y="772"/>
                  </a:cubicBezTo>
                  <a:cubicBezTo>
                    <a:pt x="1513" y="569"/>
                    <a:pt x="1382" y="355"/>
                    <a:pt x="1215" y="224"/>
                  </a:cubicBezTo>
                  <a:cubicBezTo>
                    <a:pt x="1049" y="75"/>
                    <a:pt x="852" y="1"/>
                    <a:pt x="6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451" name="Google Shape;12140;p81">
              <a:extLst>
                <a:ext uri="{FF2B5EF4-FFF2-40B4-BE49-F238E27FC236}">
                  <a16:creationId xmlns:a16="http://schemas.microsoft.com/office/drawing/2014/main" id="{2AB08139-CCF9-8F04-2026-306C3892E82B}"/>
                </a:ext>
              </a:extLst>
            </p:cNvPr>
            <p:cNvSpPr/>
            <p:nvPr/>
          </p:nvSpPr>
          <p:spPr>
            <a:xfrm>
              <a:off x="5606829" y="3371506"/>
              <a:ext cx="51104" cy="63520"/>
            </a:xfrm>
            <a:custGeom>
              <a:avLst/>
              <a:gdLst/>
              <a:ahLst/>
              <a:cxnLst/>
              <a:rect l="l" t="t" r="r" b="b"/>
              <a:pathLst>
                <a:path w="1597" h="1985" extrusionOk="0">
                  <a:moveTo>
                    <a:pt x="811" y="0"/>
                  </a:moveTo>
                  <a:cubicBezTo>
                    <a:pt x="519" y="0"/>
                    <a:pt x="257" y="172"/>
                    <a:pt x="108" y="448"/>
                  </a:cubicBezTo>
                  <a:cubicBezTo>
                    <a:pt x="60" y="532"/>
                    <a:pt x="96" y="627"/>
                    <a:pt x="179" y="675"/>
                  </a:cubicBezTo>
                  <a:cubicBezTo>
                    <a:pt x="205" y="689"/>
                    <a:pt x="231" y="696"/>
                    <a:pt x="257" y="696"/>
                  </a:cubicBezTo>
                  <a:cubicBezTo>
                    <a:pt x="317" y="696"/>
                    <a:pt x="373" y="661"/>
                    <a:pt x="406" y="603"/>
                  </a:cubicBezTo>
                  <a:cubicBezTo>
                    <a:pt x="503" y="430"/>
                    <a:pt x="659" y="326"/>
                    <a:pt x="829" y="326"/>
                  </a:cubicBezTo>
                  <a:cubicBezTo>
                    <a:pt x="847" y="326"/>
                    <a:pt x="864" y="327"/>
                    <a:pt x="882" y="329"/>
                  </a:cubicBezTo>
                  <a:cubicBezTo>
                    <a:pt x="989" y="353"/>
                    <a:pt x="1096" y="413"/>
                    <a:pt x="1156" y="496"/>
                  </a:cubicBezTo>
                  <a:cubicBezTo>
                    <a:pt x="1239" y="615"/>
                    <a:pt x="1263" y="782"/>
                    <a:pt x="1239" y="948"/>
                  </a:cubicBezTo>
                  <a:cubicBezTo>
                    <a:pt x="1181" y="1307"/>
                    <a:pt x="888" y="1676"/>
                    <a:pt x="675" y="1676"/>
                  </a:cubicBezTo>
                  <a:cubicBezTo>
                    <a:pt x="669" y="1676"/>
                    <a:pt x="662" y="1675"/>
                    <a:pt x="656" y="1675"/>
                  </a:cubicBezTo>
                  <a:cubicBezTo>
                    <a:pt x="513" y="1663"/>
                    <a:pt x="370" y="1401"/>
                    <a:pt x="334" y="1103"/>
                  </a:cubicBezTo>
                  <a:cubicBezTo>
                    <a:pt x="310" y="1020"/>
                    <a:pt x="239" y="960"/>
                    <a:pt x="156" y="960"/>
                  </a:cubicBezTo>
                  <a:cubicBezTo>
                    <a:pt x="60" y="972"/>
                    <a:pt x="1" y="1044"/>
                    <a:pt x="1" y="1139"/>
                  </a:cubicBezTo>
                  <a:cubicBezTo>
                    <a:pt x="48" y="1520"/>
                    <a:pt x="251" y="1937"/>
                    <a:pt x="608" y="1984"/>
                  </a:cubicBezTo>
                  <a:lnTo>
                    <a:pt x="691" y="1984"/>
                  </a:lnTo>
                  <a:cubicBezTo>
                    <a:pt x="882" y="1984"/>
                    <a:pt x="1072" y="1877"/>
                    <a:pt x="1251" y="1675"/>
                  </a:cubicBezTo>
                  <a:cubicBezTo>
                    <a:pt x="1418" y="1484"/>
                    <a:pt x="1537" y="1222"/>
                    <a:pt x="1561" y="984"/>
                  </a:cubicBezTo>
                  <a:cubicBezTo>
                    <a:pt x="1596" y="734"/>
                    <a:pt x="1537" y="484"/>
                    <a:pt x="1406" y="306"/>
                  </a:cubicBezTo>
                  <a:cubicBezTo>
                    <a:pt x="1287" y="139"/>
                    <a:pt x="1108" y="32"/>
                    <a:pt x="918" y="8"/>
                  </a:cubicBezTo>
                  <a:cubicBezTo>
                    <a:pt x="882" y="3"/>
                    <a:pt x="846" y="0"/>
                    <a:pt x="81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452" name="Google Shape;12141;p81">
              <a:extLst>
                <a:ext uri="{FF2B5EF4-FFF2-40B4-BE49-F238E27FC236}">
                  <a16:creationId xmlns:a16="http://schemas.microsoft.com/office/drawing/2014/main" id="{1D6CA809-C1C0-2173-09C7-380AC3F85D76}"/>
                </a:ext>
              </a:extLst>
            </p:cNvPr>
            <p:cNvSpPr/>
            <p:nvPr/>
          </p:nvSpPr>
          <p:spPr>
            <a:xfrm>
              <a:off x="5659789" y="3396786"/>
              <a:ext cx="48032" cy="55392"/>
            </a:xfrm>
            <a:custGeom>
              <a:avLst/>
              <a:gdLst/>
              <a:ahLst/>
              <a:cxnLst/>
              <a:rect l="l" t="t" r="r" b="b"/>
              <a:pathLst>
                <a:path w="1501" h="1731" extrusionOk="0">
                  <a:moveTo>
                    <a:pt x="834" y="313"/>
                  </a:moveTo>
                  <a:cubicBezTo>
                    <a:pt x="882" y="313"/>
                    <a:pt x="929" y="337"/>
                    <a:pt x="965" y="349"/>
                  </a:cubicBezTo>
                  <a:cubicBezTo>
                    <a:pt x="1060" y="385"/>
                    <a:pt x="1120" y="468"/>
                    <a:pt x="1144" y="551"/>
                  </a:cubicBezTo>
                  <a:cubicBezTo>
                    <a:pt x="1168" y="670"/>
                    <a:pt x="1144" y="813"/>
                    <a:pt x="1084" y="932"/>
                  </a:cubicBezTo>
                  <a:cubicBezTo>
                    <a:pt x="981" y="1149"/>
                    <a:pt x="718" y="1392"/>
                    <a:pt x="549" y="1392"/>
                  </a:cubicBezTo>
                  <a:cubicBezTo>
                    <a:pt x="522" y="1392"/>
                    <a:pt x="498" y="1386"/>
                    <a:pt x="477" y="1373"/>
                  </a:cubicBezTo>
                  <a:cubicBezTo>
                    <a:pt x="310" y="1301"/>
                    <a:pt x="334" y="873"/>
                    <a:pt x="453" y="611"/>
                  </a:cubicBezTo>
                  <a:cubicBezTo>
                    <a:pt x="513" y="492"/>
                    <a:pt x="596" y="385"/>
                    <a:pt x="703" y="349"/>
                  </a:cubicBezTo>
                  <a:cubicBezTo>
                    <a:pt x="751" y="337"/>
                    <a:pt x="787" y="313"/>
                    <a:pt x="834" y="313"/>
                  </a:cubicBezTo>
                  <a:close/>
                  <a:moveTo>
                    <a:pt x="828" y="1"/>
                  </a:moveTo>
                  <a:cubicBezTo>
                    <a:pt x="733" y="1"/>
                    <a:pt x="638" y="22"/>
                    <a:pt x="548" y="63"/>
                  </a:cubicBezTo>
                  <a:cubicBezTo>
                    <a:pt x="370" y="135"/>
                    <a:pt x="227" y="289"/>
                    <a:pt x="132" y="480"/>
                  </a:cubicBezTo>
                  <a:cubicBezTo>
                    <a:pt x="48" y="670"/>
                    <a:pt x="1" y="909"/>
                    <a:pt x="13" y="1135"/>
                  </a:cubicBezTo>
                  <a:cubicBezTo>
                    <a:pt x="37" y="1397"/>
                    <a:pt x="156" y="1599"/>
                    <a:pt x="334" y="1682"/>
                  </a:cubicBezTo>
                  <a:cubicBezTo>
                    <a:pt x="394" y="1718"/>
                    <a:pt x="465" y="1730"/>
                    <a:pt x="537" y="1730"/>
                  </a:cubicBezTo>
                  <a:cubicBezTo>
                    <a:pt x="882" y="1730"/>
                    <a:pt x="1239" y="1385"/>
                    <a:pt x="1382" y="1075"/>
                  </a:cubicBezTo>
                  <a:cubicBezTo>
                    <a:pt x="1477" y="885"/>
                    <a:pt x="1501" y="670"/>
                    <a:pt x="1441" y="480"/>
                  </a:cubicBezTo>
                  <a:cubicBezTo>
                    <a:pt x="1406" y="289"/>
                    <a:pt x="1263" y="135"/>
                    <a:pt x="1108" y="63"/>
                  </a:cubicBezTo>
                  <a:cubicBezTo>
                    <a:pt x="1019" y="22"/>
                    <a:pt x="924" y="1"/>
                    <a:pt x="82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453" name="Google Shape;12142;p81">
              <a:extLst>
                <a:ext uri="{FF2B5EF4-FFF2-40B4-BE49-F238E27FC236}">
                  <a16:creationId xmlns:a16="http://schemas.microsoft.com/office/drawing/2014/main" id="{CB84AD15-1845-E188-AA85-1EC9ED23C857}"/>
                </a:ext>
              </a:extLst>
            </p:cNvPr>
            <p:cNvSpPr/>
            <p:nvPr/>
          </p:nvSpPr>
          <p:spPr>
            <a:xfrm>
              <a:off x="5556941" y="3444402"/>
              <a:ext cx="131840" cy="93856"/>
            </a:xfrm>
            <a:custGeom>
              <a:avLst/>
              <a:gdLst/>
              <a:ahLst/>
              <a:cxnLst/>
              <a:rect l="l" t="t" r="r" b="b"/>
              <a:pathLst>
                <a:path w="4120" h="2933" extrusionOk="0">
                  <a:moveTo>
                    <a:pt x="2169" y="1"/>
                  </a:moveTo>
                  <a:cubicBezTo>
                    <a:pt x="2019" y="1"/>
                    <a:pt x="1871" y="17"/>
                    <a:pt x="1727" y="52"/>
                  </a:cubicBezTo>
                  <a:cubicBezTo>
                    <a:pt x="1203" y="159"/>
                    <a:pt x="750" y="433"/>
                    <a:pt x="429" y="849"/>
                  </a:cubicBezTo>
                  <a:cubicBezTo>
                    <a:pt x="119" y="1254"/>
                    <a:pt x="0" y="1730"/>
                    <a:pt x="72" y="2147"/>
                  </a:cubicBezTo>
                  <a:cubicBezTo>
                    <a:pt x="167" y="2564"/>
                    <a:pt x="429" y="2838"/>
                    <a:pt x="893" y="2909"/>
                  </a:cubicBezTo>
                  <a:cubicBezTo>
                    <a:pt x="1012" y="2921"/>
                    <a:pt x="1131" y="2933"/>
                    <a:pt x="1286" y="2933"/>
                  </a:cubicBezTo>
                  <a:cubicBezTo>
                    <a:pt x="1560" y="2933"/>
                    <a:pt x="1893" y="2897"/>
                    <a:pt x="2298" y="2814"/>
                  </a:cubicBezTo>
                  <a:cubicBezTo>
                    <a:pt x="2905" y="2695"/>
                    <a:pt x="3334" y="2552"/>
                    <a:pt x="3620" y="2361"/>
                  </a:cubicBezTo>
                  <a:cubicBezTo>
                    <a:pt x="3965" y="2135"/>
                    <a:pt x="4120" y="1790"/>
                    <a:pt x="4036" y="1361"/>
                  </a:cubicBezTo>
                  <a:cubicBezTo>
                    <a:pt x="3965" y="1016"/>
                    <a:pt x="3739" y="695"/>
                    <a:pt x="3405" y="433"/>
                  </a:cubicBezTo>
                  <a:cubicBezTo>
                    <a:pt x="3377" y="409"/>
                    <a:pt x="3344" y="399"/>
                    <a:pt x="3312" y="399"/>
                  </a:cubicBezTo>
                  <a:cubicBezTo>
                    <a:pt x="3261" y="399"/>
                    <a:pt x="3213" y="425"/>
                    <a:pt x="3191" y="468"/>
                  </a:cubicBezTo>
                  <a:cubicBezTo>
                    <a:pt x="3120" y="540"/>
                    <a:pt x="3143" y="647"/>
                    <a:pt x="3215" y="695"/>
                  </a:cubicBezTo>
                  <a:cubicBezTo>
                    <a:pt x="3489" y="885"/>
                    <a:pt x="3667" y="1135"/>
                    <a:pt x="3727" y="1397"/>
                  </a:cubicBezTo>
                  <a:cubicBezTo>
                    <a:pt x="3786" y="1683"/>
                    <a:pt x="3679" y="1909"/>
                    <a:pt x="3405" y="2088"/>
                  </a:cubicBezTo>
                  <a:cubicBezTo>
                    <a:pt x="3155" y="2254"/>
                    <a:pt x="2774" y="2385"/>
                    <a:pt x="2203" y="2504"/>
                  </a:cubicBezTo>
                  <a:cubicBezTo>
                    <a:pt x="1798" y="2576"/>
                    <a:pt x="1488" y="2623"/>
                    <a:pt x="1250" y="2623"/>
                  </a:cubicBezTo>
                  <a:cubicBezTo>
                    <a:pt x="595" y="2623"/>
                    <a:pt x="429" y="2373"/>
                    <a:pt x="369" y="2088"/>
                  </a:cubicBezTo>
                  <a:cubicBezTo>
                    <a:pt x="238" y="1433"/>
                    <a:pt x="810" y="564"/>
                    <a:pt x="1774" y="373"/>
                  </a:cubicBezTo>
                  <a:cubicBezTo>
                    <a:pt x="1898" y="348"/>
                    <a:pt x="2024" y="336"/>
                    <a:pt x="2151" y="336"/>
                  </a:cubicBezTo>
                  <a:cubicBezTo>
                    <a:pt x="2328" y="336"/>
                    <a:pt x="2505" y="360"/>
                    <a:pt x="2679" y="409"/>
                  </a:cubicBezTo>
                  <a:cubicBezTo>
                    <a:pt x="2694" y="412"/>
                    <a:pt x="2708" y="414"/>
                    <a:pt x="2722" y="414"/>
                  </a:cubicBezTo>
                  <a:cubicBezTo>
                    <a:pt x="2799" y="414"/>
                    <a:pt x="2863" y="362"/>
                    <a:pt x="2893" y="302"/>
                  </a:cubicBezTo>
                  <a:cubicBezTo>
                    <a:pt x="2917" y="206"/>
                    <a:pt x="2858" y="123"/>
                    <a:pt x="2786" y="87"/>
                  </a:cubicBezTo>
                  <a:cubicBezTo>
                    <a:pt x="2585" y="32"/>
                    <a:pt x="2376" y="1"/>
                    <a:pt x="216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454" name="Google Shape;12143;p81">
              <a:extLst>
                <a:ext uri="{FF2B5EF4-FFF2-40B4-BE49-F238E27FC236}">
                  <a16:creationId xmlns:a16="http://schemas.microsoft.com/office/drawing/2014/main" id="{8DD14EE3-B051-533D-C5F7-45566D6B17DD}"/>
                </a:ext>
              </a:extLst>
            </p:cNvPr>
            <p:cNvSpPr/>
            <p:nvPr/>
          </p:nvSpPr>
          <p:spPr>
            <a:xfrm>
              <a:off x="5730285" y="3518386"/>
              <a:ext cx="50336" cy="64832"/>
            </a:xfrm>
            <a:custGeom>
              <a:avLst/>
              <a:gdLst/>
              <a:ahLst/>
              <a:cxnLst/>
              <a:rect l="l" t="t" r="r" b="b"/>
              <a:pathLst>
                <a:path w="1573" h="2026" extrusionOk="0">
                  <a:moveTo>
                    <a:pt x="786" y="311"/>
                  </a:moveTo>
                  <a:cubicBezTo>
                    <a:pt x="1060" y="323"/>
                    <a:pt x="1239" y="585"/>
                    <a:pt x="1239" y="907"/>
                  </a:cubicBezTo>
                  <a:cubicBezTo>
                    <a:pt x="1239" y="1157"/>
                    <a:pt x="1120" y="1454"/>
                    <a:pt x="953" y="1597"/>
                  </a:cubicBezTo>
                  <a:cubicBezTo>
                    <a:pt x="905" y="1633"/>
                    <a:pt x="834" y="1681"/>
                    <a:pt x="762" y="1681"/>
                  </a:cubicBezTo>
                  <a:cubicBezTo>
                    <a:pt x="548" y="1669"/>
                    <a:pt x="310" y="1240"/>
                    <a:pt x="322" y="847"/>
                  </a:cubicBezTo>
                  <a:cubicBezTo>
                    <a:pt x="322" y="669"/>
                    <a:pt x="381" y="526"/>
                    <a:pt x="489" y="419"/>
                  </a:cubicBezTo>
                  <a:cubicBezTo>
                    <a:pt x="560" y="347"/>
                    <a:pt x="667" y="311"/>
                    <a:pt x="774" y="311"/>
                  </a:cubicBezTo>
                  <a:close/>
                  <a:moveTo>
                    <a:pt x="766" y="1"/>
                  </a:moveTo>
                  <a:cubicBezTo>
                    <a:pt x="580" y="1"/>
                    <a:pt x="407" y="71"/>
                    <a:pt x="274" y="192"/>
                  </a:cubicBezTo>
                  <a:cubicBezTo>
                    <a:pt x="108" y="359"/>
                    <a:pt x="0" y="585"/>
                    <a:pt x="0" y="847"/>
                  </a:cubicBezTo>
                  <a:cubicBezTo>
                    <a:pt x="0" y="1085"/>
                    <a:pt x="60" y="1371"/>
                    <a:pt x="179" y="1597"/>
                  </a:cubicBezTo>
                  <a:cubicBezTo>
                    <a:pt x="334" y="1859"/>
                    <a:pt x="524" y="2014"/>
                    <a:pt x="751" y="2026"/>
                  </a:cubicBezTo>
                  <a:lnTo>
                    <a:pt x="774" y="2026"/>
                  </a:lnTo>
                  <a:cubicBezTo>
                    <a:pt x="905" y="2026"/>
                    <a:pt x="1060" y="1966"/>
                    <a:pt x="1179" y="1847"/>
                  </a:cubicBezTo>
                  <a:cubicBezTo>
                    <a:pt x="1405" y="1633"/>
                    <a:pt x="1560" y="1264"/>
                    <a:pt x="1560" y="919"/>
                  </a:cubicBezTo>
                  <a:cubicBezTo>
                    <a:pt x="1572" y="419"/>
                    <a:pt x="1251" y="14"/>
                    <a:pt x="810" y="2"/>
                  </a:cubicBezTo>
                  <a:cubicBezTo>
                    <a:pt x="795" y="1"/>
                    <a:pt x="781" y="1"/>
                    <a:pt x="7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455" name="Google Shape;12144;p81">
              <a:extLst>
                <a:ext uri="{FF2B5EF4-FFF2-40B4-BE49-F238E27FC236}">
                  <a16:creationId xmlns:a16="http://schemas.microsoft.com/office/drawing/2014/main" id="{1FB0F7AA-D031-609B-B1C5-B542A224E5EE}"/>
                </a:ext>
              </a:extLst>
            </p:cNvPr>
            <p:cNvSpPr/>
            <p:nvPr/>
          </p:nvSpPr>
          <p:spPr>
            <a:xfrm>
              <a:off x="5674669" y="3533234"/>
              <a:ext cx="49920" cy="56480"/>
            </a:xfrm>
            <a:custGeom>
              <a:avLst/>
              <a:gdLst/>
              <a:ahLst/>
              <a:cxnLst/>
              <a:rect l="l" t="t" r="r" b="b"/>
              <a:pathLst>
                <a:path w="1560" h="1765" extrusionOk="0">
                  <a:moveTo>
                    <a:pt x="726" y="324"/>
                  </a:moveTo>
                  <a:cubicBezTo>
                    <a:pt x="786" y="324"/>
                    <a:pt x="857" y="336"/>
                    <a:pt x="917" y="383"/>
                  </a:cubicBezTo>
                  <a:cubicBezTo>
                    <a:pt x="1012" y="443"/>
                    <a:pt x="1084" y="562"/>
                    <a:pt x="1119" y="693"/>
                  </a:cubicBezTo>
                  <a:cubicBezTo>
                    <a:pt x="1203" y="967"/>
                    <a:pt x="1131" y="1395"/>
                    <a:pt x="953" y="1443"/>
                  </a:cubicBezTo>
                  <a:cubicBezTo>
                    <a:pt x="945" y="1444"/>
                    <a:pt x="938" y="1445"/>
                    <a:pt x="930" y="1445"/>
                  </a:cubicBezTo>
                  <a:cubicBezTo>
                    <a:pt x="860" y="1445"/>
                    <a:pt x="764" y="1397"/>
                    <a:pt x="679" y="1312"/>
                  </a:cubicBezTo>
                  <a:cubicBezTo>
                    <a:pt x="560" y="1193"/>
                    <a:pt x="476" y="1026"/>
                    <a:pt x="429" y="871"/>
                  </a:cubicBezTo>
                  <a:cubicBezTo>
                    <a:pt x="357" y="621"/>
                    <a:pt x="464" y="383"/>
                    <a:pt x="655" y="336"/>
                  </a:cubicBezTo>
                  <a:cubicBezTo>
                    <a:pt x="679" y="336"/>
                    <a:pt x="715" y="324"/>
                    <a:pt x="726" y="324"/>
                  </a:cubicBezTo>
                  <a:close/>
                  <a:moveTo>
                    <a:pt x="740" y="0"/>
                  </a:moveTo>
                  <a:cubicBezTo>
                    <a:pt x="686" y="0"/>
                    <a:pt x="633" y="8"/>
                    <a:pt x="584" y="26"/>
                  </a:cubicBezTo>
                  <a:cubicBezTo>
                    <a:pt x="203" y="133"/>
                    <a:pt x="0" y="538"/>
                    <a:pt x="119" y="967"/>
                  </a:cubicBezTo>
                  <a:cubicBezTo>
                    <a:pt x="179" y="1169"/>
                    <a:pt x="298" y="1383"/>
                    <a:pt x="464" y="1550"/>
                  </a:cubicBezTo>
                  <a:cubicBezTo>
                    <a:pt x="607" y="1693"/>
                    <a:pt x="774" y="1764"/>
                    <a:pt x="941" y="1764"/>
                  </a:cubicBezTo>
                  <a:cubicBezTo>
                    <a:pt x="976" y="1764"/>
                    <a:pt x="1012" y="1764"/>
                    <a:pt x="1060" y="1752"/>
                  </a:cubicBezTo>
                  <a:cubicBezTo>
                    <a:pt x="1453" y="1645"/>
                    <a:pt x="1560" y="1014"/>
                    <a:pt x="1441" y="609"/>
                  </a:cubicBezTo>
                  <a:cubicBezTo>
                    <a:pt x="1381" y="395"/>
                    <a:pt x="1262" y="216"/>
                    <a:pt x="1119" y="121"/>
                  </a:cubicBezTo>
                  <a:cubicBezTo>
                    <a:pt x="1002" y="46"/>
                    <a:pt x="867" y="0"/>
                    <a:pt x="74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456" name="Google Shape;12145;p81">
              <a:extLst>
                <a:ext uri="{FF2B5EF4-FFF2-40B4-BE49-F238E27FC236}">
                  <a16:creationId xmlns:a16="http://schemas.microsoft.com/office/drawing/2014/main" id="{679DBC40-1F22-44B0-6DE3-3957854CA4C7}"/>
                </a:ext>
              </a:extLst>
            </p:cNvPr>
            <p:cNvSpPr/>
            <p:nvPr/>
          </p:nvSpPr>
          <p:spPr>
            <a:xfrm>
              <a:off x="5777133" y="3542162"/>
              <a:ext cx="60608" cy="57440"/>
            </a:xfrm>
            <a:custGeom>
              <a:avLst/>
              <a:gdLst/>
              <a:ahLst/>
              <a:cxnLst/>
              <a:rect l="l" t="t" r="r" b="b"/>
              <a:pathLst>
                <a:path w="1894" h="1795" extrusionOk="0">
                  <a:moveTo>
                    <a:pt x="1132" y="0"/>
                  </a:moveTo>
                  <a:cubicBezTo>
                    <a:pt x="996" y="0"/>
                    <a:pt x="856" y="35"/>
                    <a:pt x="727" y="104"/>
                  </a:cubicBezTo>
                  <a:cubicBezTo>
                    <a:pt x="656" y="152"/>
                    <a:pt x="620" y="259"/>
                    <a:pt x="668" y="330"/>
                  </a:cubicBezTo>
                  <a:cubicBezTo>
                    <a:pt x="692" y="379"/>
                    <a:pt x="750" y="412"/>
                    <a:pt x="811" y="412"/>
                  </a:cubicBezTo>
                  <a:cubicBezTo>
                    <a:pt x="839" y="412"/>
                    <a:pt x="868" y="405"/>
                    <a:pt x="894" y="390"/>
                  </a:cubicBezTo>
                  <a:cubicBezTo>
                    <a:pt x="980" y="342"/>
                    <a:pt x="1068" y="318"/>
                    <a:pt x="1151" y="318"/>
                  </a:cubicBezTo>
                  <a:cubicBezTo>
                    <a:pt x="1252" y="318"/>
                    <a:pt x="1346" y="354"/>
                    <a:pt x="1418" y="426"/>
                  </a:cubicBezTo>
                  <a:cubicBezTo>
                    <a:pt x="1513" y="509"/>
                    <a:pt x="1561" y="616"/>
                    <a:pt x="1561" y="711"/>
                  </a:cubicBezTo>
                  <a:cubicBezTo>
                    <a:pt x="1561" y="866"/>
                    <a:pt x="1501" y="1009"/>
                    <a:pt x="1382" y="1140"/>
                  </a:cubicBezTo>
                  <a:cubicBezTo>
                    <a:pt x="1191" y="1348"/>
                    <a:pt x="886" y="1487"/>
                    <a:pt x="675" y="1487"/>
                  </a:cubicBezTo>
                  <a:cubicBezTo>
                    <a:pt x="597" y="1487"/>
                    <a:pt x="531" y="1468"/>
                    <a:pt x="489" y="1426"/>
                  </a:cubicBezTo>
                  <a:cubicBezTo>
                    <a:pt x="370" y="1319"/>
                    <a:pt x="394" y="1057"/>
                    <a:pt x="525" y="771"/>
                  </a:cubicBezTo>
                  <a:cubicBezTo>
                    <a:pt x="572" y="699"/>
                    <a:pt x="549" y="592"/>
                    <a:pt x="453" y="545"/>
                  </a:cubicBezTo>
                  <a:cubicBezTo>
                    <a:pt x="433" y="534"/>
                    <a:pt x="409" y="529"/>
                    <a:pt x="384" y="529"/>
                  </a:cubicBezTo>
                  <a:cubicBezTo>
                    <a:pt x="325" y="529"/>
                    <a:pt x="261" y="561"/>
                    <a:pt x="227" y="628"/>
                  </a:cubicBezTo>
                  <a:cubicBezTo>
                    <a:pt x="49" y="961"/>
                    <a:pt x="1" y="1426"/>
                    <a:pt x="263" y="1664"/>
                  </a:cubicBezTo>
                  <a:cubicBezTo>
                    <a:pt x="370" y="1759"/>
                    <a:pt x="501" y="1795"/>
                    <a:pt x="668" y="1795"/>
                  </a:cubicBezTo>
                  <a:cubicBezTo>
                    <a:pt x="751" y="1795"/>
                    <a:pt x="858" y="1783"/>
                    <a:pt x="965" y="1759"/>
                  </a:cubicBezTo>
                  <a:cubicBezTo>
                    <a:pt x="1203" y="1676"/>
                    <a:pt x="1442" y="1533"/>
                    <a:pt x="1620" y="1354"/>
                  </a:cubicBezTo>
                  <a:cubicBezTo>
                    <a:pt x="1811" y="1176"/>
                    <a:pt x="1894" y="938"/>
                    <a:pt x="1882" y="711"/>
                  </a:cubicBezTo>
                  <a:cubicBezTo>
                    <a:pt x="1870" y="521"/>
                    <a:pt x="1799" y="330"/>
                    <a:pt x="1644" y="199"/>
                  </a:cubicBezTo>
                  <a:cubicBezTo>
                    <a:pt x="1505" y="67"/>
                    <a:pt x="1322" y="0"/>
                    <a:pt x="113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457" name="Google Shape;12146;p81">
              <a:extLst>
                <a:ext uri="{FF2B5EF4-FFF2-40B4-BE49-F238E27FC236}">
                  <a16:creationId xmlns:a16="http://schemas.microsoft.com/office/drawing/2014/main" id="{DDEAE97D-83A9-6E9D-7E23-665E554DFE8B}"/>
                </a:ext>
              </a:extLst>
            </p:cNvPr>
            <p:cNvSpPr/>
            <p:nvPr/>
          </p:nvSpPr>
          <p:spPr>
            <a:xfrm>
              <a:off x="5811437" y="3593426"/>
              <a:ext cx="56032" cy="47328"/>
            </a:xfrm>
            <a:custGeom>
              <a:avLst/>
              <a:gdLst/>
              <a:ahLst/>
              <a:cxnLst/>
              <a:rect l="l" t="t" r="r" b="b"/>
              <a:pathLst>
                <a:path w="1751" h="1479" extrusionOk="0">
                  <a:moveTo>
                    <a:pt x="1079" y="312"/>
                  </a:moveTo>
                  <a:cubicBezTo>
                    <a:pt x="1202" y="312"/>
                    <a:pt x="1308" y="364"/>
                    <a:pt x="1370" y="467"/>
                  </a:cubicBezTo>
                  <a:cubicBezTo>
                    <a:pt x="1394" y="574"/>
                    <a:pt x="1405" y="657"/>
                    <a:pt x="1382" y="752"/>
                  </a:cubicBezTo>
                  <a:cubicBezTo>
                    <a:pt x="1346" y="860"/>
                    <a:pt x="1263" y="955"/>
                    <a:pt x="1143" y="1014"/>
                  </a:cubicBezTo>
                  <a:cubicBezTo>
                    <a:pt x="1013" y="1098"/>
                    <a:pt x="834" y="1157"/>
                    <a:pt x="667" y="1157"/>
                  </a:cubicBezTo>
                  <a:cubicBezTo>
                    <a:pt x="524" y="1157"/>
                    <a:pt x="417" y="1122"/>
                    <a:pt x="381" y="1050"/>
                  </a:cubicBezTo>
                  <a:cubicBezTo>
                    <a:pt x="346" y="991"/>
                    <a:pt x="370" y="871"/>
                    <a:pt x="441" y="752"/>
                  </a:cubicBezTo>
                  <a:cubicBezTo>
                    <a:pt x="512" y="610"/>
                    <a:pt x="655" y="467"/>
                    <a:pt x="786" y="395"/>
                  </a:cubicBezTo>
                  <a:cubicBezTo>
                    <a:pt x="887" y="340"/>
                    <a:pt x="988" y="312"/>
                    <a:pt x="1079" y="312"/>
                  </a:cubicBezTo>
                  <a:close/>
                  <a:moveTo>
                    <a:pt x="1052" y="0"/>
                  </a:moveTo>
                  <a:cubicBezTo>
                    <a:pt x="906" y="0"/>
                    <a:pt x="752" y="40"/>
                    <a:pt x="608" y="121"/>
                  </a:cubicBezTo>
                  <a:cubicBezTo>
                    <a:pt x="429" y="229"/>
                    <a:pt x="251" y="407"/>
                    <a:pt x="143" y="598"/>
                  </a:cubicBezTo>
                  <a:cubicBezTo>
                    <a:pt x="12" y="836"/>
                    <a:pt x="0" y="1062"/>
                    <a:pt x="96" y="1229"/>
                  </a:cubicBezTo>
                  <a:cubicBezTo>
                    <a:pt x="203" y="1395"/>
                    <a:pt x="393" y="1479"/>
                    <a:pt x="667" y="1479"/>
                  </a:cubicBezTo>
                  <a:cubicBezTo>
                    <a:pt x="893" y="1479"/>
                    <a:pt x="1120" y="1419"/>
                    <a:pt x="1310" y="1300"/>
                  </a:cubicBezTo>
                  <a:cubicBezTo>
                    <a:pt x="1501" y="1193"/>
                    <a:pt x="1632" y="1038"/>
                    <a:pt x="1691" y="860"/>
                  </a:cubicBezTo>
                  <a:cubicBezTo>
                    <a:pt x="1751" y="681"/>
                    <a:pt x="1739" y="479"/>
                    <a:pt x="1632" y="324"/>
                  </a:cubicBezTo>
                  <a:cubicBezTo>
                    <a:pt x="1513" y="109"/>
                    <a:pt x="1293" y="0"/>
                    <a:pt x="105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458" name="Google Shape;12147;p81">
              <a:extLst>
                <a:ext uri="{FF2B5EF4-FFF2-40B4-BE49-F238E27FC236}">
                  <a16:creationId xmlns:a16="http://schemas.microsoft.com/office/drawing/2014/main" id="{01299D33-8BE5-C9AE-D4AA-FBE0734B5996}"/>
                </a:ext>
              </a:extLst>
            </p:cNvPr>
            <p:cNvSpPr/>
            <p:nvPr/>
          </p:nvSpPr>
          <p:spPr>
            <a:xfrm>
              <a:off x="5679981" y="3591218"/>
              <a:ext cx="130720" cy="99840"/>
            </a:xfrm>
            <a:custGeom>
              <a:avLst/>
              <a:gdLst/>
              <a:ahLst/>
              <a:cxnLst/>
              <a:rect l="l" t="t" r="r" b="b"/>
              <a:pathLst>
                <a:path w="4085" h="3120" extrusionOk="0">
                  <a:moveTo>
                    <a:pt x="1842" y="0"/>
                  </a:moveTo>
                  <a:cubicBezTo>
                    <a:pt x="1616" y="0"/>
                    <a:pt x="1390" y="35"/>
                    <a:pt x="1168" y="107"/>
                  </a:cubicBezTo>
                  <a:cubicBezTo>
                    <a:pt x="691" y="274"/>
                    <a:pt x="322" y="583"/>
                    <a:pt x="156" y="976"/>
                  </a:cubicBezTo>
                  <a:cubicBezTo>
                    <a:pt x="1" y="1381"/>
                    <a:pt x="84" y="1738"/>
                    <a:pt x="418" y="2072"/>
                  </a:cubicBezTo>
                  <a:cubicBezTo>
                    <a:pt x="668" y="2310"/>
                    <a:pt x="1037" y="2524"/>
                    <a:pt x="1632" y="2762"/>
                  </a:cubicBezTo>
                  <a:cubicBezTo>
                    <a:pt x="2215" y="3012"/>
                    <a:pt x="2644" y="3107"/>
                    <a:pt x="2989" y="3119"/>
                  </a:cubicBezTo>
                  <a:cubicBezTo>
                    <a:pt x="3442" y="3119"/>
                    <a:pt x="3763" y="2917"/>
                    <a:pt x="3930" y="2524"/>
                  </a:cubicBezTo>
                  <a:cubicBezTo>
                    <a:pt x="4085" y="2214"/>
                    <a:pt x="4085" y="1833"/>
                    <a:pt x="3942" y="1429"/>
                  </a:cubicBezTo>
                  <a:cubicBezTo>
                    <a:pt x="3912" y="1360"/>
                    <a:pt x="3850" y="1315"/>
                    <a:pt x="3776" y="1315"/>
                  </a:cubicBezTo>
                  <a:cubicBezTo>
                    <a:pt x="3760" y="1315"/>
                    <a:pt x="3744" y="1317"/>
                    <a:pt x="3727" y="1321"/>
                  </a:cubicBezTo>
                  <a:cubicBezTo>
                    <a:pt x="3644" y="1357"/>
                    <a:pt x="3597" y="1441"/>
                    <a:pt x="3632" y="1536"/>
                  </a:cubicBezTo>
                  <a:cubicBezTo>
                    <a:pt x="3739" y="1845"/>
                    <a:pt x="3739" y="2155"/>
                    <a:pt x="3644" y="2417"/>
                  </a:cubicBezTo>
                  <a:cubicBezTo>
                    <a:pt x="3553" y="2621"/>
                    <a:pt x="3403" y="2804"/>
                    <a:pt x="3005" y="2804"/>
                  </a:cubicBezTo>
                  <a:cubicBezTo>
                    <a:pt x="2730" y="2804"/>
                    <a:pt x="2337" y="2717"/>
                    <a:pt x="1763" y="2488"/>
                  </a:cubicBezTo>
                  <a:cubicBezTo>
                    <a:pt x="1227" y="2262"/>
                    <a:pt x="870" y="2072"/>
                    <a:pt x="668" y="1845"/>
                  </a:cubicBezTo>
                  <a:cubicBezTo>
                    <a:pt x="429" y="1619"/>
                    <a:pt x="370" y="1381"/>
                    <a:pt x="489" y="1119"/>
                  </a:cubicBezTo>
                  <a:cubicBezTo>
                    <a:pt x="608" y="810"/>
                    <a:pt x="906" y="548"/>
                    <a:pt x="1299" y="417"/>
                  </a:cubicBezTo>
                  <a:cubicBezTo>
                    <a:pt x="1483" y="353"/>
                    <a:pt x="1677" y="323"/>
                    <a:pt x="1872" y="323"/>
                  </a:cubicBezTo>
                  <a:cubicBezTo>
                    <a:pt x="2117" y="323"/>
                    <a:pt x="2364" y="371"/>
                    <a:pt x="2596" y="464"/>
                  </a:cubicBezTo>
                  <a:cubicBezTo>
                    <a:pt x="2882" y="583"/>
                    <a:pt x="3132" y="762"/>
                    <a:pt x="3335" y="1000"/>
                  </a:cubicBezTo>
                  <a:cubicBezTo>
                    <a:pt x="3366" y="1037"/>
                    <a:pt x="3407" y="1055"/>
                    <a:pt x="3447" y="1055"/>
                  </a:cubicBezTo>
                  <a:cubicBezTo>
                    <a:pt x="3484" y="1055"/>
                    <a:pt x="3520" y="1040"/>
                    <a:pt x="3549" y="1012"/>
                  </a:cubicBezTo>
                  <a:cubicBezTo>
                    <a:pt x="3632" y="952"/>
                    <a:pt x="3632" y="845"/>
                    <a:pt x="3561" y="786"/>
                  </a:cubicBezTo>
                  <a:cubicBezTo>
                    <a:pt x="3346" y="512"/>
                    <a:pt x="3049" y="298"/>
                    <a:pt x="2704" y="167"/>
                  </a:cubicBezTo>
                  <a:cubicBezTo>
                    <a:pt x="2427" y="59"/>
                    <a:pt x="2136" y="0"/>
                    <a:pt x="184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459" name="Google Shape;12148;p81">
            <a:extLst>
              <a:ext uri="{FF2B5EF4-FFF2-40B4-BE49-F238E27FC236}">
                <a16:creationId xmlns:a16="http://schemas.microsoft.com/office/drawing/2014/main" id="{B915A1E6-1280-6EDE-2BAC-A8ECD5FB1BB6}"/>
              </a:ext>
            </a:extLst>
          </p:cNvPr>
          <p:cNvSpPr txBox="1">
            <a:spLocks/>
          </p:cNvSpPr>
          <p:nvPr/>
        </p:nvSpPr>
        <p:spPr>
          <a:xfrm>
            <a:off x="1392654" y="563936"/>
            <a:ext cx="15421200" cy="964800"/>
          </a:xfrm>
          <a:prstGeom prst="rect">
            <a:avLst/>
          </a:prstGeom>
        </p:spPr>
        <p:txBody>
          <a:bodyPr spcFirstLastPara="1" vert="horz" wrap="square" lIns="182850" tIns="182850" rIns="182850" bIns="182850" rtlCol="0" anchor="t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buClr>
                <a:schemeClr val="dk1"/>
              </a:buClr>
              <a:buSzPts val="1100"/>
            </a:pPr>
            <a:r>
              <a:rPr lang="fa-IR" dirty="0">
                <a:solidFill>
                  <a:srgbClr val="00B050"/>
                </a:solidFill>
                <a:cs typeface="B Nazanin" panose="00000400000000000000" pitchFamily="2" charset="-78"/>
              </a:rPr>
              <a:t>نمادهای طبیعت</a:t>
            </a:r>
          </a:p>
        </p:txBody>
      </p:sp>
    </p:spTree>
    <p:extLst>
      <p:ext uri="{BB962C8B-B14F-4D97-AF65-F5344CB8AC3E}">
        <p14:creationId xmlns:p14="http://schemas.microsoft.com/office/powerpoint/2010/main" val="282761047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2918160" y="768240"/>
            <a:ext cx="239760" cy="226080"/>
            <a:chOff x="0" y="0"/>
            <a:chExt cx="319680" cy="301440"/>
          </a:xfrm>
        </p:grpSpPr>
        <p:sp>
          <p:nvSpPr>
            <p:cNvPr id="3" name="Freeform 3"/>
            <p:cNvSpPr/>
            <p:nvPr/>
          </p:nvSpPr>
          <p:spPr>
            <a:xfrm>
              <a:off x="0" y="762"/>
              <a:ext cx="319659" cy="301498"/>
            </a:xfrm>
            <a:custGeom>
              <a:avLst/>
              <a:gdLst/>
              <a:ahLst/>
              <a:cxnLst/>
              <a:rect l="l" t="t" r="r" b="b"/>
              <a:pathLst>
                <a:path w="319659" h="301498">
                  <a:moveTo>
                    <a:pt x="154051" y="0"/>
                  </a:moveTo>
                  <a:cubicBezTo>
                    <a:pt x="77470" y="0"/>
                    <a:pt x="0" y="71755"/>
                    <a:pt x="0" y="158115"/>
                  </a:cubicBezTo>
                  <a:cubicBezTo>
                    <a:pt x="0" y="229743"/>
                    <a:pt x="77470" y="301498"/>
                    <a:pt x="154051" y="301498"/>
                  </a:cubicBezTo>
                  <a:cubicBezTo>
                    <a:pt x="243078" y="301498"/>
                    <a:pt x="319659" y="229743"/>
                    <a:pt x="319659" y="158115"/>
                  </a:cubicBezTo>
                  <a:cubicBezTo>
                    <a:pt x="319659" y="71755"/>
                    <a:pt x="243078" y="0"/>
                    <a:pt x="154051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4" name="Group 4"/>
          <p:cNvGrpSpPr/>
          <p:nvPr/>
        </p:nvGrpSpPr>
        <p:grpSpPr>
          <a:xfrm>
            <a:off x="7632720" y="2178000"/>
            <a:ext cx="354240" cy="323280"/>
            <a:chOff x="0" y="0"/>
            <a:chExt cx="472320" cy="431040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472313" cy="431038"/>
            </a:xfrm>
            <a:custGeom>
              <a:avLst/>
              <a:gdLst/>
              <a:ahLst/>
              <a:cxnLst/>
              <a:rect l="l" t="t" r="r" b="b"/>
              <a:pathLst>
                <a:path w="472313" h="431038">
                  <a:moveTo>
                    <a:pt x="229997" y="0"/>
                  </a:moveTo>
                  <a:cubicBezTo>
                    <a:pt x="101092" y="0"/>
                    <a:pt x="0" y="97790"/>
                    <a:pt x="0" y="215519"/>
                  </a:cubicBezTo>
                  <a:cubicBezTo>
                    <a:pt x="0" y="336423"/>
                    <a:pt x="101092" y="431038"/>
                    <a:pt x="229997" y="431038"/>
                  </a:cubicBezTo>
                  <a:cubicBezTo>
                    <a:pt x="371221" y="431038"/>
                    <a:pt x="472313" y="336423"/>
                    <a:pt x="472313" y="215519"/>
                  </a:cubicBezTo>
                  <a:cubicBezTo>
                    <a:pt x="472313" y="97790"/>
                    <a:pt x="371348" y="0"/>
                    <a:pt x="229997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6" name="Group 6"/>
          <p:cNvGrpSpPr/>
          <p:nvPr/>
        </p:nvGrpSpPr>
        <p:grpSpPr>
          <a:xfrm>
            <a:off x="6245280" y="720000"/>
            <a:ext cx="354240" cy="323280"/>
            <a:chOff x="0" y="0"/>
            <a:chExt cx="472320" cy="431040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472313" cy="431038"/>
            </a:xfrm>
            <a:custGeom>
              <a:avLst/>
              <a:gdLst/>
              <a:ahLst/>
              <a:cxnLst/>
              <a:rect l="l" t="t" r="r" b="b"/>
              <a:pathLst>
                <a:path w="472313" h="431038">
                  <a:moveTo>
                    <a:pt x="229997" y="0"/>
                  </a:moveTo>
                  <a:cubicBezTo>
                    <a:pt x="101092" y="0"/>
                    <a:pt x="0" y="97790"/>
                    <a:pt x="0" y="215519"/>
                  </a:cubicBezTo>
                  <a:cubicBezTo>
                    <a:pt x="0" y="336423"/>
                    <a:pt x="101092" y="431038"/>
                    <a:pt x="229997" y="431038"/>
                  </a:cubicBezTo>
                  <a:cubicBezTo>
                    <a:pt x="371221" y="431038"/>
                    <a:pt x="472313" y="336423"/>
                    <a:pt x="472313" y="215519"/>
                  </a:cubicBezTo>
                  <a:cubicBezTo>
                    <a:pt x="472313" y="97790"/>
                    <a:pt x="371348" y="0"/>
                    <a:pt x="229997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986400" y="8946720"/>
            <a:ext cx="354240" cy="323280"/>
            <a:chOff x="0" y="0"/>
            <a:chExt cx="472320" cy="431040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472313" cy="431038"/>
            </a:xfrm>
            <a:custGeom>
              <a:avLst/>
              <a:gdLst/>
              <a:ahLst/>
              <a:cxnLst/>
              <a:rect l="l" t="t" r="r" b="b"/>
              <a:pathLst>
                <a:path w="472313" h="431038">
                  <a:moveTo>
                    <a:pt x="229997" y="0"/>
                  </a:moveTo>
                  <a:cubicBezTo>
                    <a:pt x="101092" y="0"/>
                    <a:pt x="0" y="97790"/>
                    <a:pt x="0" y="215519"/>
                  </a:cubicBezTo>
                  <a:cubicBezTo>
                    <a:pt x="0" y="336423"/>
                    <a:pt x="101092" y="431038"/>
                    <a:pt x="229997" y="431038"/>
                  </a:cubicBezTo>
                  <a:cubicBezTo>
                    <a:pt x="371221" y="431038"/>
                    <a:pt x="472313" y="336423"/>
                    <a:pt x="472313" y="215519"/>
                  </a:cubicBezTo>
                  <a:cubicBezTo>
                    <a:pt x="472313" y="97790"/>
                    <a:pt x="371348" y="0"/>
                    <a:pt x="229997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10" name="Group 10"/>
          <p:cNvGrpSpPr/>
          <p:nvPr/>
        </p:nvGrpSpPr>
        <p:grpSpPr>
          <a:xfrm>
            <a:off x="6551280" y="9473040"/>
            <a:ext cx="354240" cy="323280"/>
            <a:chOff x="0" y="0"/>
            <a:chExt cx="472320" cy="431040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472313" cy="431038"/>
            </a:xfrm>
            <a:custGeom>
              <a:avLst/>
              <a:gdLst/>
              <a:ahLst/>
              <a:cxnLst/>
              <a:rect l="l" t="t" r="r" b="b"/>
              <a:pathLst>
                <a:path w="472313" h="431038">
                  <a:moveTo>
                    <a:pt x="229997" y="0"/>
                  </a:moveTo>
                  <a:cubicBezTo>
                    <a:pt x="101092" y="0"/>
                    <a:pt x="0" y="97790"/>
                    <a:pt x="0" y="215519"/>
                  </a:cubicBezTo>
                  <a:cubicBezTo>
                    <a:pt x="0" y="336423"/>
                    <a:pt x="101092" y="431038"/>
                    <a:pt x="229997" y="431038"/>
                  </a:cubicBezTo>
                  <a:cubicBezTo>
                    <a:pt x="371221" y="431038"/>
                    <a:pt x="472313" y="336423"/>
                    <a:pt x="472313" y="215519"/>
                  </a:cubicBezTo>
                  <a:cubicBezTo>
                    <a:pt x="472313" y="97790"/>
                    <a:pt x="371348" y="0"/>
                    <a:pt x="229997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12" name="Group 12"/>
          <p:cNvGrpSpPr/>
          <p:nvPr/>
        </p:nvGrpSpPr>
        <p:grpSpPr>
          <a:xfrm>
            <a:off x="986400" y="4669200"/>
            <a:ext cx="354240" cy="323280"/>
            <a:chOff x="0" y="0"/>
            <a:chExt cx="472320" cy="431040"/>
          </a:xfrm>
        </p:grpSpPr>
        <p:sp>
          <p:nvSpPr>
            <p:cNvPr id="13" name="Freeform 13"/>
            <p:cNvSpPr/>
            <p:nvPr/>
          </p:nvSpPr>
          <p:spPr>
            <a:xfrm>
              <a:off x="0" y="0"/>
              <a:ext cx="472313" cy="431038"/>
            </a:xfrm>
            <a:custGeom>
              <a:avLst/>
              <a:gdLst/>
              <a:ahLst/>
              <a:cxnLst/>
              <a:rect l="l" t="t" r="r" b="b"/>
              <a:pathLst>
                <a:path w="472313" h="431038">
                  <a:moveTo>
                    <a:pt x="229997" y="0"/>
                  </a:moveTo>
                  <a:cubicBezTo>
                    <a:pt x="101092" y="0"/>
                    <a:pt x="0" y="97790"/>
                    <a:pt x="0" y="215519"/>
                  </a:cubicBezTo>
                  <a:cubicBezTo>
                    <a:pt x="0" y="336423"/>
                    <a:pt x="101092" y="431038"/>
                    <a:pt x="229997" y="431038"/>
                  </a:cubicBezTo>
                  <a:cubicBezTo>
                    <a:pt x="371221" y="431038"/>
                    <a:pt x="472313" y="336423"/>
                    <a:pt x="472313" y="215519"/>
                  </a:cubicBezTo>
                  <a:cubicBezTo>
                    <a:pt x="472313" y="97790"/>
                    <a:pt x="371348" y="0"/>
                    <a:pt x="229997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14" name="Group 14"/>
          <p:cNvGrpSpPr/>
          <p:nvPr/>
        </p:nvGrpSpPr>
        <p:grpSpPr>
          <a:xfrm>
            <a:off x="2161440" y="375120"/>
            <a:ext cx="345600" cy="331920"/>
            <a:chOff x="0" y="0"/>
            <a:chExt cx="460800" cy="442560"/>
          </a:xfrm>
        </p:grpSpPr>
        <p:sp>
          <p:nvSpPr>
            <p:cNvPr id="15" name="Freeform 15"/>
            <p:cNvSpPr/>
            <p:nvPr/>
          </p:nvSpPr>
          <p:spPr>
            <a:xfrm>
              <a:off x="762" y="762"/>
              <a:ext cx="460883" cy="442595"/>
            </a:xfrm>
            <a:custGeom>
              <a:avLst/>
              <a:gdLst/>
              <a:ahLst/>
              <a:cxnLst/>
              <a:rect l="l" t="t" r="r" b="b"/>
              <a:pathLst>
                <a:path w="460883" h="442595">
                  <a:moveTo>
                    <a:pt x="230886" y="0"/>
                  </a:moveTo>
                  <a:cubicBezTo>
                    <a:pt x="101473" y="0"/>
                    <a:pt x="0" y="94615"/>
                    <a:pt x="0" y="227076"/>
                  </a:cubicBezTo>
                  <a:cubicBezTo>
                    <a:pt x="0" y="347091"/>
                    <a:pt x="101346" y="442595"/>
                    <a:pt x="230759" y="442595"/>
                  </a:cubicBezTo>
                  <a:cubicBezTo>
                    <a:pt x="356870" y="442595"/>
                    <a:pt x="460756" y="347218"/>
                    <a:pt x="460756" y="227076"/>
                  </a:cubicBezTo>
                  <a:cubicBezTo>
                    <a:pt x="460883" y="94615"/>
                    <a:pt x="356997" y="0"/>
                    <a:pt x="230886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16" name="Group 16"/>
          <p:cNvGrpSpPr/>
          <p:nvPr/>
        </p:nvGrpSpPr>
        <p:grpSpPr>
          <a:xfrm>
            <a:off x="2319120" y="9318960"/>
            <a:ext cx="154800" cy="145440"/>
            <a:chOff x="0" y="0"/>
            <a:chExt cx="206400" cy="193920"/>
          </a:xfrm>
        </p:grpSpPr>
        <p:sp>
          <p:nvSpPr>
            <p:cNvPr id="17" name="Freeform 17"/>
            <p:cNvSpPr/>
            <p:nvPr/>
          </p:nvSpPr>
          <p:spPr>
            <a:xfrm>
              <a:off x="0" y="762"/>
              <a:ext cx="206375" cy="193929"/>
            </a:xfrm>
            <a:custGeom>
              <a:avLst/>
              <a:gdLst/>
              <a:ahLst/>
              <a:cxnLst/>
              <a:rect l="l" t="t" r="r" b="b"/>
              <a:pathLst>
                <a:path w="206375" h="193929">
                  <a:moveTo>
                    <a:pt x="103632" y="0"/>
                  </a:moveTo>
                  <a:cubicBezTo>
                    <a:pt x="50165" y="0"/>
                    <a:pt x="0" y="47371"/>
                    <a:pt x="0" y="97028"/>
                  </a:cubicBezTo>
                  <a:cubicBezTo>
                    <a:pt x="0" y="146685"/>
                    <a:pt x="50165" y="193929"/>
                    <a:pt x="103632" y="193929"/>
                  </a:cubicBezTo>
                  <a:cubicBezTo>
                    <a:pt x="156337" y="193929"/>
                    <a:pt x="206375" y="146685"/>
                    <a:pt x="206375" y="97028"/>
                  </a:cubicBezTo>
                  <a:cubicBezTo>
                    <a:pt x="206375" y="47371"/>
                    <a:pt x="156210" y="0"/>
                    <a:pt x="103632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18" name="Group 18"/>
          <p:cNvGrpSpPr/>
          <p:nvPr/>
        </p:nvGrpSpPr>
        <p:grpSpPr>
          <a:xfrm>
            <a:off x="5552640" y="652320"/>
            <a:ext cx="143280" cy="142560"/>
            <a:chOff x="0" y="0"/>
            <a:chExt cx="191040" cy="190080"/>
          </a:xfrm>
        </p:grpSpPr>
        <p:sp>
          <p:nvSpPr>
            <p:cNvPr id="19" name="Freeform 19"/>
            <p:cNvSpPr/>
            <p:nvPr/>
          </p:nvSpPr>
          <p:spPr>
            <a:xfrm>
              <a:off x="0" y="762"/>
              <a:ext cx="191135" cy="189992"/>
            </a:xfrm>
            <a:custGeom>
              <a:avLst/>
              <a:gdLst/>
              <a:ahLst/>
              <a:cxnLst/>
              <a:rect l="l" t="t" r="r" b="b"/>
              <a:pathLst>
                <a:path w="191135" h="189992">
                  <a:moveTo>
                    <a:pt x="101346" y="0"/>
                  </a:moveTo>
                  <a:cubicBezTo>
                    <a:pt x="49403" y="0"/>
                    <a:pt x="0" y="46355"/>
                    <a:pt x="0" y="94996"/>
                  </a:cubicBezTo>
                  <a:cubicBezTo>
                    <a:pt x="0" y="144399"/>
                    <a:pt x="49403" y="189992"/>
                    <a:pt x="101346" y="189992"/>
                  </a:cubicBezTo>
                  <a:cubicBezTo>
                    <a:pt x="154051" y="189992"/>
                    <a:pt x="191135" y="144399"/>
                    <a:pt x="191135" y="94996"/>
                  </a:cubicBezTo>
                  <a:cubicBezTo>
                    <a:pt x="191135" y="46355"/>
                    <a:pt x="154051" y="0"/>
                    <a:pt x="101346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20" name="Group 20"/>
          <p:cNvGrpSpPr/>
          <p:nvPr/>
        </p:nvGrpSpPr>
        <p:grpSpPr>
          <a:xfrm>
            <a:off x="1011600" y="3090240"/>
            <a:ext cx="239760" cy="226080"/>
            <a:chOff x="0" y="0"/>
            <a:chExt cx="319680" cy="301440"/>
          </a:xfrm>
        </p:grpSpPr>
        <p:sp>
          <p:nvSpPr>
            <p:cNvPr id="21" name="Freeform 21"/>
            <p:cNvSpPr/>
            <p:nvPr/>
          </p:nvSpPr>
          <p:spPr>
            <a:xfrm>
              <a:off x="0" y="762"/>
              <a:ext cx="319659" cy="301498"/>
            </a:xfrm>
            <a:custGeom>
              <a:avLst/>
              <a:gdLst/>
              <a:ahLst/>
              <a:cxnLst/>
              <a:rect l="l" t="t" r="r" b="b"/>
              <a:pathLst>
                <a:path w="319659" h="301498">
                  <a:moveTo>
                    <a:pt x="154051" y="0"/>
                  </a:moveTo>
                  <a:cubicBezTo>
                    <a:pt x="77470" y="0"/>
                    <a:pt x="0" y="71755"/>
                    <a:pt x="0" y="158115"/>
                  </a:cubicBezTo>
                  <a:cubicBezTo>
                    <a:pt x="0" y="229743"/>
                    <a:pt x="77470" y="301498"/>
                    <a:pt x="154051" y="301498"/>
                  </a:cubicBezTo>
                  <a:cubicBezTo>
                    <a:pt x="243078" y="301498"/>
                    <a:pt x="319659" y="229743"/>
                    <a:pt x="319659" y="158115"/>
                  </a:cubicBezTo>
                  <a:cubicBezTo>
                    <a:pt x="319659" y="71755"/>
                    <a:pt x="243078" y="0"/>
                    <a:pt x="154051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22" name="Group 22"/>
          <p:cNvGrpSpPr/>
          <p:nvPr/>
        </p:nvGrpSpPr>
        <p:grpSpPr>
          <a:xfrm>
            <a:off x="2016720" y="6176160"/>
            <a:ext cx="145440" cy="133920"/>
            <a:chOff x="0" y="0"/>
            <a:chExt cx="193920" cy="178560"/>
          </a:xfrm>
        </p:grpSpPr>
        <p:sp>
          <p:nvSpPr>
            <p:cNvPr id="23" name="Freeform 23"/>
            <p:cNvSpPr/>
            <p:nvPr/>
          </p:nvSpPr>
          <p:spPr>
            <a:xfrm>
              <a:off x="762" y="762"/>
              <a:ext cx="193929" cy="178562"/>
            </a:xfrm>
            <a:custGeom>
              <a:avLst/>
              <a:gdLst/>
              <a:ahLst/>
              <a:cxnLst/>
              <a:rect l="l" t="t" r="r" b="b"/>
              <a:pathLst>
                <a:path w="193929" h="178562">
                  <a:moveTo>
                    <a:pt x="89154" y="0"/>
                  </a:moveTo>
                  <a:cubicBezTo>
                    <a:pt x="39624" y="0"/>
                    <a:pt x="0" y="34798"/>
                    <a:pt x="0" y="83439"/>
                  </a:cubicBezTo>
                  <a:cubicBezTo>
                    <a:pt x="0" y="143764"/>
                    <a:pt x="39624" y="178562"/>
                    <a:pt x="89154" y="178562"/>
                  </a:cubicBezTo>
                  <a:cubicBezTo>
                    <a:pt x="141097" y="178562"/>
                    <a:pt x="193929" y="143764"/>
                    <a:pt x="193929" y="83439"/>
                  </a:cubicBezTo>
                  <a:cubicBezTo>
                    <a:pt x="193929" y="34798"/>
                    <a:pt x="141224" y="0"/>
                    <a:pt x="89154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24" name="Group 24"/>
          <p:cNvGrpSpPr/>
          <p:nvPr/>
        </p:nvGrpSpPr>
        <p:grpSpPr>
          <a:xfrm>
            <a:off x="3138480" y="3417840"/>
            <a:ext cx="143280" cy="144720"/>
            <a:chOff x="0" y="0"/>
            <a:chExt cx="191040" cy="192960"/>
          </a:xfrm>
        </p:grpSpPr>
        <p:sp>
          <p:nvSpPr>
            <p:cNvPr id="25" name="Freeform 25"/>
            <p:cNvSpPr/>
            <p:nvPr/>
          </p:nvSpPr>
          <p:spPr>
            <a:xfrm>
              <a:off x="889" y="762"/>
              <a:ext cx="191008" cy="193040"/>
            </a:xfrm>
            <a:custGeom>
              <a:avLst/>
              <a:gdLst/>
              <a:ahLst/>
              <a:cxnLst/>
              <a:rect l="l" t="t" r="r" b="b"/>
              <a:pathLst>
                <a:path w="191008" h="193040">
                  <a:moveTo>
                    <a:pt x="101600" y="0"/>
                  </a:moveTo>
                  <a:cubicBezTo>
                    <a:pt x="36322" y="0"/>
                    <a:pt x="0" y="48641"/>
                    <a:pt x="0" y="98044"/>
                  </a:cubicBezTo>
                  <a:cubicBezTo>
                    <a:pt x="0" y="144399"/>
                    <a:pt x="36449" y="193040"/>
                    <a:pt x="101727" y="193040"/>
                  </a:cubicBezTo>
                  <a:cubicBezTo>
                    <a:pt x="153797" y="193040"/>
                    <a:pt x="191008" y="144399"/>
                    <a:pt x="191008" y="98044"/>
                  </a:cubicBezTo>
                  <a:cubicBezTo>
                    <a:pt x="191008" y="48641"/>
                    <a:pt x="153797" y="0"/>
                    <a:pt x="101727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26" name="Group 26"/>
          <p:cNvGrpSpPr/>
          <p:nvPr/>
        </p:nvGrpSpPr>
        <p:grpSpPr>
          <a:xfrm>
            <a:off x="8874720" y="545760"/>
            <a:ext cx="154800" cy="133920"/>
            <a:chOff x="0" y="0"/>
            <a:chExt cx="206400" cy="178560"/>
          </a:xfrm>
        </p:grpSpPr>
        <p:sp>
          <p:nvSpPr>
            <p:cNvPr id="27" name="Freeform 27"/>
            <p:cNvSpPr/>
            <p:nvPr/>
          </p:nvSpPr>
          <p:spPr>
            <a:xfrm>
              <a:off x="889" y="0"/>
              <a:ext cx="206502" cy="178562"/>
            </a:xfrm>
            <a:custGeom>
              <a:avLst/>
              <a:gdLst/>
              <a:ahLst/>
              <a:cxnLst/>
              <a:rect l="l" t="t" r="r" b="b"/>
              <a:pathLst>
                <a:path w="206502" h="178562">
                  <a:moveTo>
                    <a:pt x="104775" y="0"/>
                  </a:moveTo>
                  <a:cubicBezTo>
                    <a:pt x="51943" y="0"/>
                    <a:pt x="0" y="34671"/>
                    <a:pt x="0" y="83947"/>
                  </a:cubicBezTo>
                  <a:cubicBezTo>
                    <a:pt x="0" y="144018"/>
                    <a:pt x="52070" y="178562"/>
                    <a:pt x="104902" y="178562"/>
                  </a:cubicBezTo>
                  <a:cubicBezTo>
                    <a:pt x="153670" y="178562"/>
                    <a:pt x="206502" y="143891"/>
                    <a:pt x="206502" y="83947"/>
                  </a:cubicBezTo>
                  <a:cubicBezTo>
                    <a:pt x="206502" y="34671"/>
                    <a:pt x="153670" y="0"/>
                    <a:pt x="104902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28" name="Group 28"/>
          <p:cNvGrpSpPr/>
          <p:nvPr/>
        </p:nvGrpSpPr>
        <p:grpSpPr>
          <a:xfrm>
            <a:off x="1038960" y="706320"/>
            <a:ext cx="249120" cy="232560"/>
            <a:chOff x="0" y="0"/>
            <a:chExt cx="332160" cy="310080"/>
          </a:xfrm>
        </p:grpSpPr>
        <p:sp>
          <p:nvSpPr>
            <p:cNvPr id="29" name="Freeform 29"/>
            <p:cNvSpPr/>
            <p:nvPr/>
          </p:nvSpPr>
          <p:spPr>
            <a:xfrm>
              <a:off x="762" y="0"/>
              <a:ext cx="332232" cy="310134"/>
            </a:xfrm>
            <a:custGeom>
              <a:avLst/>
              <a:gdLst/>
              <a:ahLst/>
              <a:cxnLst/>
              <a:rect l="l" t="t" r="r" b="b"/>
              <a:pathLst>
                <a:path w="332232" h="310134">
                  <a:moveTo>
                    <a:pt x="165735" y="0"/>
                  </a:moveTo>
                  <a:cubicBezTo>
                    <a:pt x="76708" y="0"/>
                    <a:pt x="0" y="72263"/>
                    <a:pt x="0" y="155448"/>
                  </a:cubicBezTo>
                  <a:cubicBezTo>
                    <a:pt x="0" y="250063"/>
                    <a:pt x="76708" y="310134"/>
                    <a:pt x="165608" y="310134"/>
                  </a:cubicBezTo>
                  <a:cubicBezTo>
                    <a:pt x="255397" y="310134"/>
                    <a:pt x="332105" y="250063"/>
                    <a:pt x="332105" y="155448"/>
                  </a:cubicBezTo>
                  <a:cubicBezTo>
                    <a:pt x="332232" y="72263"/>
                    <a:pt x="255524" y="0"/>
                    <a:pt x="165735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30" name="Group 30"/>
          <p:cNvGrpSpPr/>
          <p:nvPr/>
        </p:nvGrpSpPr>
        <p:grpSpPr>
          <a:xfrm>
            <a:off x="522000" y="6829920"/>
            <a:ext cx="145440" cy="142560"/>
            <a:chOff x="0" y="0"/>
            <a:chExt cx="193920" cy="190080"/>
          </a:xfrm>
        </p:grpSpPr>
        <p:sp>
          <p:nvSpPr>
            <p:cNvPr id="31" name="Freeform 31"/>
            <p:cNvSpPr/>
            <p:nvPr/>
          </p:nvSpPr>
          <p:spPr>
            <a:xfrm>
              <a:off x="0" y="0"/>
              <a:ext cx="193929" cy="189992"/>
            </a:xfrm>
            <a:custGeom>
              <a:avLst/>
              <a:gdLst/>
              <a:ahLst/>
              <a:cxnLst/>
              <a:rect l="l" t="t" r="r" b="b"/>
              <a:pathLst>
                <a:path w="193929" h="189992">
                  <a:moveTo>
                    <a:pt x="89535" y="0"/>
                  </a:moveTo>
                  <a:cubicBezTo>
                    <a:pt x="40259" y="0"/>
                    <a:pt x="0" y="46355"/>
                    <a:pt x="0" y="94996"/>
                  </a:cubicBezTo>
                  <a:cubicBezTo>
                    <a:pt x="0" y="144399"/>
                    <a:pt x="40259" y="189992"/>
                    <a:pt x="89535" y="189992"/>
                  </a:cubicBezTo>
                  <a:cubicBezTo>
                    <a:pt x="153670" y="189992"/>
                    <a:pt x="193929" y="144399"/>
                    <a:pt x="193929" y="94996"/>
                  </a:cubicBezTo>
                  <a:cubicBezTo>
                    <a:pt x="193929" y="46355"/>
                    <a:pt x="153670" y="0"/>
                    <a:pt x="89535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34" name="Group 34"/>
          <p:cNvGrpSpPr/>
          <p:nvPr/>
        </p:nvGrpSpPr>
        <p:grpSpPr>
          <a:xfrm>
            <a:off x="8393040" y="7272000"/>
            <a:ext cx="344880" cy="331920"/>
            <a:chOff x="0" y="0"/>
            <a:chExt cx="459840" cy="442560"/>
          </a:xfrm>
        </p:grpSpPr>
        <p:sp>
          <p:nvSpPr>
            <p:cNvPr id="35" name="Freeform 35"/>
            <p:cNvSpPr/>
            <p:nvPr/>
          </p:nvSpPr>
          <p:spPr>
            <a:xfrm>
              <a:off x="0" y="762"/>
              <a:ext cx="459867" cy="442595"/>
            </a:xfrm>
            <a:custGeom>
              <a:avLst/>
              <a:gdLst/>
              <a:ahLst/>
              <a:cxnLst/>
              <a:rect l="l" t="t" r="r" b="b"/>
              <a:pathLst>
                <a:path w="459867" h="442595">
                  <a:moveTo>
                    <a:pt x="229870" y="0"/>
                  </a:moveTo>
                  <a:cubicBezTo>
                    <a:pt x="100965" y="0"/>
                    <a:pt x="0" y="94615"/>
                    <a:pt x="0" y="227076"/>
                  </a:cubicBezTo>
                  <a:cubicBezTo>
                    <a:pt x="0" y="347091"/>
                    <a:pt x="100965" y="442595"/>
                    <a:pt x="229870" y="442595"/>
                  </a:cubicBezTo>
                  <a:cubicBezTo>
                    <a:pt x="355473" y="442595"/>
                    <a:pt x="459740" y="347218"/>
                    <a:pt x="459740" y="227076"/>
                  </a:cubicBezTo>
                  <a:cubicBezTo>
                    <a:pt x="459867" y="94615"/>
                    <a:pt x="355600" y="0"/>
                    <a:pt x="229870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36" name="Group 36"/>
          <p:cNvGrpSpPr/>
          <p:nvPr/>
        </p:nvGrpSpPr>
        <p:grpSpPr>
          <a:xfrm>
            <a:off x="7452000" y="920880"/>
            <a:ext cx="230400" cy="226080"/>
            <a:chOff x="0" y="0"/>
            <a:chExt cx="307200" cy="301440"/>
          </a:xfrm>
        </p:grpSpPr>
        <p:sp>
          <p:nvSpPr>
            <p:cNvPr id="37" name="Freeform 37"/>
            <p:cNvSpPr/>
            <p:nvPr/>
          </p:nvSpPr>
          <p:spPr>
            <a:xfrm>
              <a:off x="0" y="762"/>
              <a:ext cx="307213" cy="301498"/>
            </a:xfrm>
            <a:custGeom>
              <a:avLst/>
              <a:gdLst/>
              <a:ahLst/>
              <a:cxnLst/>
              <a:rect l="l" t="t" r="r" b="b"/>
              <a:pathLst>
                <a:path w="307213" h="301498">
                  <a:moveTo>
                    <a:pt x="153543" y="0"/>
                  </a:moveTo>
                  <a:cubicBezTo>
                    <a:pt x="64897" y="0"/>
                    <a:pt x="0" y="71755"/>
                    <a:pt x="0" y="158115"/>
                  </a:cubicBezTo>
                  <a:cubicBezTo>
                    <a:pt x="0" y="229743"/>
                    <a:pt x="64897" y="301498"/>
                    <a:pt x="153543" y="301498"/>
                  </a:cubicBezTo>
                  <a:cubicBezTo>
                    <a:pt x="242189" y="301498"/>
                    <a:pt x="307086" y="229743"/>
                    <a:pt x="307086" y="158115"/>
                  </a:cubicBezTo>
                  <a:cubicBezTo>
                    <a:pt x="307213" y="71755"/>
                    <a:pt x="242316" y="0"/>
                    <a:pt x="153543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38" name="Group 38"/>
          <p:cNvGrpSpPr/>
          <p:nvPr/>
        </p:nvGrpSpPr>
        <p:grpSpPr>
          <a:xfrm>
            <a:off x="9015840" y="1985040"/>
            <a:ext cx="257760" cy="232560"/>
            <a:chOff x="0" y="0"/>
            <a:chExt cx="343680" cy="310080"/>
          </a:xfrm>
        </p:grpSpPr>
        <p:sp>
          <p:nvSpPr>
            <p:cNvPr id="39" name="Freeform 39"/>
            <p:cNvSpPr/>
            <p:nvPr/>
          </p:nvSpPr>
          <p:spPr>
            <a:xfrm>
              <a:off x="0" y="0"/>
              <a:ext cx="343662" cy="310134"/>
            </a:xfrm>
            <a:custGeom>
              <a:avLst/>
              <a:gdLst/>
              <a:ahLst/>
              <a:cxnLst/>
              <a:rect l="l" t="t" r="r" b="b"/>
              <a:pathLst>
                <a:path w="343662" h="310134">
                  <a:moveTo>
                    <a:pt x="177546" y="0"/>
                  </a:moveTo>
                  <a:cubicBezTo>
                    <a:pt x="76454" y="0"/>
                    <a:pt x="0" y="72263"/>
                    <a:pt x="0" y="155448"/>
                  </a:cubicBezTo>
                  <a:cubicBezTo>
                    <a:pt x="0" y="250063"/>
                    <a:pt x="76454" y="310134"/>
                    <a:pt x="177546" y="310134"/>
                  </a:cubicBezTo>
                  <a:cubicBezTo>
                    <a:pt x="267208" y="310134"/>
                    <a:pt x="343662" y="250063"/>
                    <a:pt x="343662" y="155448"/>
                  </a:cubicBezTo>
                  <a:cubicBezTo>
                    <a:pt x="343662" y="72263"/>
                    <a:pt x="267208" y="0"/>
                    <a:pt x="177546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40" name="Group 40"/>
          <p:cNvGrpSpPr/>
          <p:nvPr/>
        </p:nvGrpSpPr>
        <p:grpSpPr>
          <a:xfrm>
            <a:off x="3910320" y="9648000"/>
            <a:ext cx="562320" cy="637920"/>
            <a:chOff x="0" y="0"/>
            <a:chExt cx="749760" cy="850560"/>
          </a:xfrm>
        </p:grpSpPr>
        <p:sp>
          <p:nvSpPr>
            <p:cNvPr id="41" name="Freeform 41"/>
            <p:cNvSpPr/>
            <p:nvPr/>
          </p:nvSpPr>
          <p:spPr>
            <a:xfrm>
              <a:off x="0" y="0"/>
              <a:ext cx="749808" cy="850519"/>
            </a:xfrm>
            <a:custGeom>
              <a:avLst/>
              <a:gdLst/>
              <a:ahLst/>
              <a:cxnLst/>
              <a:rect l="l" t="t" r="r" b="b"/>
              <a:pathLst>
                <a:path w="749808" h="850519">
                  <a:moveTo>
                    <a:pt x="749808" y="850519"/>
                  </a:moveTo>
                  <a:cubicBezTo>
                    <a:pt x="486410" y="850519"/>
                    <a:pt x="263525" y="850519"/>
                    <a:pt x="0" y="850519"/>
                  </a:cubicBezTo>
                  <a:cubicBezTo>
                    <a:pt x="121539" y="567055"/>
                    <a:pt x="233045" y="283464"/>
                    <a:pt x="354584" y="0"/>
                  </a:cubicBezTo>
                  <a:cubicBezTo>
                    <a:pt x="364744" y="0"/>
                    <a:pt x="374904" y="0"/>
                    <a:pt x="395097" y="0"/>
                  </a:cubicBezTo>
                  <a:cubicBezTo>
                    <a:pt x="506603" y="280162"/>
                    <a:pt x="628142" y="560324"/>
                    <a:pt x="749681" y="850519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42" name="Group 42"/>
          <p:cNvGrpSpPr/>
          <p:nvPr/>
        </p:nvGrpSpPr>
        <p:grpSpPr>
          <a:xfrm>
            <a:off x="5466240" y="9645120"/>
            <a:ext cx="558720" cy="641520"/>
            <a:chOff x="0" y="0"/>
            <a:chExt cx="744960" cy="855360"/>
          </a:xfrm>
        </p:grpSpPr>
        <p:sp>
          <p:nvSpPr>
            <p:cNvPr id="43" name="Freeform 43"/>
            <p:cNvSpPr/>
            <p:nvPr/>
          </p:nvSpPr>
          <p:spPr>
            <a:xfrm>
              <a:off x="0" y="0"/>
              <a:ext cx="744982" cy="855345"/>
            </a:xfrm>
            <a:custGeom>
              <a:avLst/>
              <a:gdLst/>
              <a:ahLst/>
              <a:cxnLst/>
              <a:rect l="l" t="t" r="r" b="b"/>
              <a:pathLst>
                <a:path w="744982" h="855345">
                  <a:moveTo>
                    <a:pt x="382524" y="0"/>
                  </a:moveTo>
                  <a:cubicBezTo>
                    <a:pt x="503301" y="283972"/>
                    <a:pt x="624078" y="567944"/>
                    <a:pt x="744982" y="855345"/>
                  </a:cubicBezTo>
                  <a:cubicBezTo>
                    <a:pt x="483235" y="855345"/>
                    <a:pt x="251714" y="855345"/>
                    <a:pt x="0" y="855345"/>
                  </a:cubicBezTo>
                  <a:cubicBezTo>
                    <a:pt x="120777" y="564642"/>
                    <a:pt x="231521" y="283972"/>
                    <a:pt x="352298" y="0"/>
                  </a:cubicBezTo>
                  <a:cubicBezTo>
                    <a:pt x="362331" y="0"/>
                    <a:pt x="372491" y="0"/>
                    <a:pt x="382524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44" name="Group 44"/>
          <p:cNvGrpSpPr/>
          <p:nvPr/>
        </p:nvGrpSpPr>
        <p:grpSpPr>
          <a:xfrm>
            <a:off x="4691520" y="9645120"/>
            <a:ext cx="552240" cy="641520"/>
            <a:chOff x="0" y="0"/>
            <a:chExt cx="736320" cy="855360"/>
          </a:xfrm>
        </p:grpSpPr>
        <p:sp>
          <p:nvSpPr>
            <p:cNvPr id="45" name="Freeform 45"/>
            <p:cNvSpPr/>
            <p:nvPr/>
          </p:nvSpPr>
          <p:spPr>
            <a:xfrm>
              <a:off x="0" y="0"/>
              <a:ext cx="736346" cy="855345"/>
            </a:xfrm>
            <a:custGeom>
              <a:avLst/>
              <a:gdLst/>
              <a:ahLst/>
              <a:cxnLst/>
              <a:rect l="l" t="t" r="r" b="b"/>
              <a:pathLst>
                <a:path w="736346" h="855345">
                  <a:moveTo>
                    <a:pt x="383286" y="0"/>
                  </a:moveTo>
                  <a:cubicBezTo>
                    <a:pt x="504317" y="283972"/>
                    <a:pt x="615315" y="564642"/>
                    <a:pt x="736346" y="855345"/>
                  </a:cubicBezTo>
                  <a:cubicBezTo>
                    <a:pt x="494284" y="855345"/>
                    <a:pt x="262255" y="855345"/>
                    <a:pt x="0" y="855345"/>
                  </a:cubicBezTo>
                  <a:cubicBezTo>
                    <a:pt x="110998" y="567944"/>
                    <a:pt x="232029" y="283972"/>
                    <a:pt x="353060" y="0"/>
                  </a:cubicBezTo>
                  <a:cubicBezTo>
                    <a:pt x="363093" y="0"/>
                    <a:pt x="373253" y="0"/>
                    <a:pt x="383286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46" name="Group 46"/>
          <p:cNvGrpSpPr/>
          <p:nvPr/>
        </p:nvGrpSpPr>
        <p:grpSpPr>
          <a:xfrm>
            <a:off x="3135600" y="9645120"/>
            <a:ext cx="555840" cy="644400"/>
            <a:chOff x="0" y="0"/>
            <a:chExt cx="741120" cy="859200"/>
          </a:xfrm>
        </p:grpSpPr>
        <p:sp>
          <p:nvSpPr>
            <p:cNvPr id="47" name="Freeform 47"/>
            <p:cNvSpPr/>
            <p:nvPr/>
          </p:nvSpPr>
          <p:spPr>
            <a:xfrm>
              <a:off x="0" y="0"/>
              <a:ext cx="741172" cy="859155"/>
            </a:xfrm>
            <a:custGeom>
              <a:avLst/>
              <a:gdLst/>
              <a:ahLst/>
              <a:cxnLst/>
              <a:rect l="l" t="t" r="r" b="b"/>
              <a:pathLst>
                <a:path w="741172" h="859155">
                  <a:moveTo>
                    <a:pt x="385826" y="0"/>
                  </a:moveTo>
                  <a:cubicBezTo>
                    <a:pt x="507619" y="284099"/>
                    <a:pt x="619379" y="568325"/>
                    <a:pt x="741172" y="859155"/>
                  </a:cubicBezTo>
                  <a:cubicBezTo>
                    <a:pt x="487426" y="859155"/>
                    <a:pt x="253873" y="859155"/>
                    <a:pt x="0" y="859155"/>
                  </a:cubicBezTo>
                  <a:cubicBezTo>
                    <a:pt x="111633" y="571627"/>
                    <a:pt x="233553" y="287528"/>
                    <a:pt x="355346" y="3429"/>
                  </a:cubicBezTo>
                  <a:cubicBezTo>
                    <a:pt x="365506" y="0"/>
                    <a:pt x="375666" y="0"/>
                    <a:pt x="385826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48" name="Group 48"/>
          <p:cNvGrpSpPr/>
          <p:nvPr/>
        </p:nvGrpSpPr>
        <p:grpSpPr>
          <a:xfrm>
            <a:off x="5199120" y="9463680"/>
            <a:ext cx="311040" cy="603360"/>
            <a:chOff x="0" y="0"/>
            <a:chExt cx="414720" cy="804480"/>
          </a:xfrm>
        </p:grpSpPr>
        <p:sp>
          <p:nvSpPr>
            <p:cNvPr id="49" name="Freeform 49"/>
            <p:cNvSpPr/>
            <p:nvPr/>
          </p:nvSpPr>
          <p:spPr>
            <a:xfrm>
              <a:off x="0" y="0"/>
              <a:ext cx="414782" cy="804418"/>
            </a:xfrm>
            <a:custGeom>
              <a:avLst/>
              <a:gdLst/>
              <a:ahLst/>
              <a:cxnLst/>
              <a:rect l="l" t="t" r="r" b="b"/>
              <a:pathLst>
                <a:path w="414782" h="804418">
                  <a:moveTo>
                    <a:pt x="202311" y="804418"/>
                  </a:moveTo>
                  <a:cubicBezTo>
                    <a:pt x="0" y="425958"/>
                    <a:pt x="0" y="364998"/>
                    <a:pt x="202311" y="0"/>
                  </a:cubicBezTo>
                  <a:cubicBezTo>
                    <a:pt x="404622" y="267081"/>
                    <a:pt x="414782" y="537464"/>
                    <a:pt x="202311" y="804418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50" name="Group 50"/>
          <p:cNvGrpSpPr/>
          <p:nvPr/>
        </p:nvGrpSpPr>
        <p:grpSpPr>
          <a:xfrm>
            <a:off x="3659040" y="9473760"/>
            <a:ext cx="295200" cy="594000"/>
            <a:chOff x="0" y="0"/>
            <a:chExt cx="393600" cy="792000"/>
          </a:xfrm>
        </p:grpSpPr>
        <p:sp>
          <p:nvSpPr>
            <p:cNvPr id="51" name="Freeform 51"/>
            <p:cNvSpPr/>
            <p:nvPr/>
          </p:nvSpPr>
          <p:spPr>
            <a:xfrm>
              <a:off x="0" y="0"/>
              <a:ext cx="393573" cy="791972"/>
            </a:xfrm>
            <a:custGeom>
              <a:avLst/>
              <a:gdLst/>
              <a:ahLst/>
              <a:cxnLst/>
              <a:rect l="l" t="t" r="r" b="b"/>
              <a:pathLst>
                <a:path w="393573" h="791972">
                  <a:moveTo>
                    <a:pt x="191770" y="791972"/>
                  </a:moveTo>
                  <a:cubicBezTo>
                    <a:pt x="0" y="599059"/>
                    <a:pt x="0" y="186182"/>
                    <a:pt x="191770" y="0"/>
                  </a:cubicBezTo>
                  <a:cubicBezTo>
                    <a:pt x="393573" y="345186"/>
                    <a:pt x="393573" y="446786"/>
                    <a:pt x="191770" y="791972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52" name="Group 52"/>
          <p:cNvGrpSpPr/>
          <p:nvPr/>
        </p:nvGrpSpPr>
        <p:grpSpPr>
          <a:xfrm>
            <a:off x="4424400" y="9479520"/>
            <a:ext cx="298800" cy="581040"/>
            <a:chOff x="0" y="0"/>
            <a:chExt cx="398400" cy="774720"/>
          </a:xfrm>
        </p:grpSpPr>
        <p:sp>
          <p:nvSpPr>
            <p:cNvPr id="53" name="Freeform 53"/>
            <p:cNvSpPr/>
            <p:nvPr/>
          </p:nvSpPr>
          <p:spPr>
            <a:xfrm>
              <a:off x="0" y="0"/>
              <a:ext cx="398399" cy="774700"/>
            </a:xfrm>
            <a:custGeom>
              <a:avLst/>
              <a:gdLst/>
              <a:ahLst/>
              <a:cxnLst/>
              <a:rect l="l" t="t" r="r" b="b"/>
              <a:pathLst>
                <a:path w="398399" h="774700">
                  <a:moveTo>
                    <a:pt x="204343" y="774700"/>
                  </a:moveTo>
                  <a:cubicBezTo>
                    <a:pt x="0" y="517652"/>
                    <a:pt x="0" y="253746"/>
                    <a:pt x="204343" y="0"/>
                  </a:cubicBezTo>
                  <a:cubicBezTo>
                    <a:pt x="398399" y="162433"/>
                    <a:pt x="398399" y="595376"/>
                    <a:pt x="204343" y="77470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54" name="Group 54"/>
          <p:cNvGrpSpPr/>
          <p:nvPr/>
        </p:nvGrpSpPr>
        <p:grpSpPr>
          <a:xfrm>
            <a:off x="2864160" y="9473760"/>
            <a:ext cx="295200" cy="594000"/>
            <a:chOff x="0" y="0"/>
            <a:chExt cx="393600" cy="792000"/>
          </a:xfrm>
        </p:grpSpPr>
        <p:sp>
          <p:nvSpPr>
            <p:cNvPr id="55" name="Freeform 55"/>
            <p:cNvSpPr/>
            <p:nvPr/>
          </p:nvSpPr>
          <p:spPr>
            <a:xfrm>
              <a:off x="0" y="0"/>
              <a:ext cx="393573" cy="791972"/>
            </a:xfrm>
            <a:custGeom>
              <a:avLst/>
              <a:gdLst/>
              <a:ahLst/>
              <a:cxnLst/>
              <a:rect l="l" t="t" r="r" b="b"/>
              <a:pathLst>
                <a:path w="393573" h="791972">
                  <a:moveTo>
                    <a:pt x="191770" y="791972"/>
                  </a:moveTo>
                  <a:cubicBezTo>
                    <a:pt x="0" y="599059"/>
                    <a:pt x="0" y="186182"/>
                    <a:pt x="191770" y="0"/>
                  </a:cubicBezTo>
                  <a:cubicBezTo>
                    <a:pt x="393573" y="345186"/>
                    <a:pt x="393573" y="446786"/>
                    <a:pt x="191770" y="791972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56" name="Group 56"/>
          <p:cNvGrpSpPr/>
          <p:nvPr/>
        </p:nvGrpSpPr>
        <p:grpSpPr>
          <a:xfrm>
            <a:off x="774720" y="9648720"/>
            <a:ext cx="562320" cy="637920"/>
            <a:chOff x="0" y="0"/>
            <a:chExt cx="749760" cy="850560"/>
          </a:xfrm>
        </p:grpSpPr>
        <p:sp>
          <p:nvSpPr>
            <p:cNvPr id="57" name="Freeform 57"/>
            <p:cNvSpPr/>
            <p:nvPr/>
          </p:nvSpPr>
          <p:spPr>
            <a:xfrm>
              <a:off x="0" y="0"/>
              <a:ext cx="749808" cy="850519"/>
            </a:xfrm>
            <a:custGeom>
              <a:avLst/>
              <a:gdLst/>
              <a:ahLst/>
              <a:cxnLst/>
              <a:rect l="l" t="t" r="r" b="b"/>
              <a:pathLst>
                <a:path w="749808" h="850519">
                  <a:moveTo>
                    <a:pt x="749808" y="850519"/>
                  </a:moveTo>
                  <a:cubicBezTo>
                    <a:pt x="486410" y="850519"/>
                    <a:pt x="263525" y="850519"/>
                    <a:pt x="0" y="850519"/>
                  </a:cubicBezTo>
                  <a:cubicBezTo>
                    <a:pt x="121539" y="567055"/>
                    <a:pt x="233045" y="283464"/>
                    <a:pt x="354584" y="0"/>
                  </a:cubicBezTo>
                  <a:cubicBezTo>
                    <a:pt x="364744" y="0"/>
                    <a:pt x="374904" y="0"/>
                    <a:pt x="395097" y="0"/>
                  </a:cubicBezTo>
                  <a:cubicBezTo>
                    <a:pt x="506603" y="280162"/>
                    <a:pt x="628142" y="560324"/>
                    <a:pt x="749681" y="850519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58" name="Group 58"/>
          <p:cNvGrpSpPr/>
          <p:nvPr/>
        </p:nvGrpSpPr>
        <p:grpSpPr>
          <a:xfrm>
            <a:off x="2330640" y="9645840"/>
            <a:ext cx="558720" cy="641520"/>
            <a:chOff x="0" y="0"/>
            <a:chExt cx="744960" cy="855360"/>
          </a:xfrm>
        </p:grpSpPr>
        <p:sp>
          <p:nvSpPr>
            <p:cNvPr id="59" name="Freeform 59"/>
            <p:cNvSpPr/>
            <p:nvPr/>
          </p:nvSpPr>
          <p:spPr>
            <a:xfrm>
              <a:off x="0" y="0"/>
              <a:ext cx="744982" cy="855345"/>
            </a:xfrm>
            <a:custGeom>
              <a:avLst/>
              <a:gdLst/>
              <a:ahLst/>
              <a:cxnLst/>
              <a:rect l="l" t="t" r="r" b="b"/>
              <a:pathLst>
                <a:path w="744982" h="855345">
                  <a:moveTo>
                    <a:pt x="382524" y="0"/>
                  </a:moveTo>
                  <a:cubicBezTo>
                    <a:pt x="503301" y="283972"/>
                    <a:pt x="624078" y="567944"/>
                    <a:pt x="744982" y="855345"/>
                  </a:cubicBezTo>
                  <a:cubicBezTo>
                    <a:pt x="483235" y="855345"/>
                    <a:pt x="251714" y="855345"/>
                    <a:pt x="0" y="855345"/>
                  </a:cubicBezTo>
                  <a:cubicBezTo>
                    <a:pt x="120777" y="564642"/>
                    <a:pt x="231521" y="283972"/>
                    <a:pt x="352298" y="0"/>
                  </a:cubicBezTo>
                  <a:cubicBezTo>
                    <a:pt x="362331" y="0"/>
                    <a:pt x="372491" y="0"/>
                    <a:pt x="382524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60" name="Group 60"/>
          <p:cNvGrpSpPr/>
          <p:nvPr/>
        </p:nvGrpSpPr>
        <p:grpSpPr>
          <a:xfrm>
            <a:off x="1555920" y="9645840"/>
            <a:ext cx="552240" cy="641520"/>
            <a:chOff x="0" y="0"/>
            <a:chExt cx="736320" cy="855360"/>
          </a:xfrm>
        </p:grpSpPr>
        <p:sp>
          <p:nvSpPr>
            <p:cNvPr id="61" name="Freeform 61"/>
            <p:cNvSpPr/>
            <p:nvPr/>
          </p:nvSpPr>
          <p:spPr>
            <a:xfrm>
              <a:off x="0" y="0"/>
              <a:ext cx="736346" cy="855345"/>
            </a:xfrm>
            <a:custGeom>
              <a:avLst/>
              <a:gdLst/>
              <a:ahLst/>
              <a:cxnLst/>
              <a:rect l="l" t="t" r="r" b="b"/>
              <a:pathLst>
                <a:path w="736346" h="855345">
                  <a:moveTo>
                    <a:pt x="383286" y="0"/>
                  </a:moveTo>
                  <a:cubicBezTo>
                    <a:pt x="504317" y="283972"/>
                    <a:pt x="615315" y="564642"/>
                    <a:pt x="736346" y="855345"/>
                  </a:cubicBezTo>
                  <a:cubicBezTo>
                    <a:pt x="494284" y="855345"/>
                    <a:pt x="262255" y="855345"/>
                    <a:pt x="0" y="855345"/>
                  </a:cubicBezTo>
                  <a:cubicBezTo>
                    <a:pt x="110998" y="567944"/>
                    <a:pt x="232029" y="283972"/>
                    <a:pt x="353060" y="0"/>
                  </a:cubicBezTo>
                  <a:cubicBezTo>
                    <a:pt x="363093" y="0"/>
                    <a:pt x="373253" y="0"/>
                    <a:pt x="383286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62" name="Group 62"/>
          <p:cNvGrpSpPr/>
          <p:nvPr/>
        </p:nvGrpSpPr>
        <p:grpSpPr>
          <a:xfrm>
            <a:off x="0" y="9645840"/>
            <a:ext cx="555840" cy="644400"/>
            <a:chOff x="0" y="0"/>
            <a:chExt cx="741120" cy="859200"/>
          </a:xfrm>
        </p:grpSpPr>
        <p:sp>
          <p:nvSpPr>
            <p:cNvPr id="63" name="Freeform 63"/>
            <p:cNvSpPr/>
            <p:nvPr/>
          </p:nvSpPr>
          <p:spPr>
            <a:xfrm>
              <a:off x="0" y="0"/>
              <a:ext cx="741172" cy="859155"/>
            </a:xfrm>
            <a:custGeom>
              <a:avLst/>
              <a:gdLst/>
              <a:ahLst/>
              <a:cxnLst/>
              <a:rect l="l" t="t" r="r" b="b"/>
              <a:pathLst>
                <a:path w="741172" h="859155">
                  <a:moveTo>
                    <a:pt x="385826" y="0"/>
                  </a:moveTo>
                  <a:cubicBezTo>
                    <a:pt x="507619" y="284099"/>
                    <a:pt x="619379" y="568325"/>
                    <a:pt x="741172" y="859155"/>
                  </a:cubicBezTo>
                  <a:cubicBezTo>
                    <a:pt x="487426" y="859155"/>
                    <a:pt x="253873" y="859155"/>
                    <a:pt x="0" y="859155"/>
                  </a:cubicBezTo>
                  <a:cubicBezTo>
                    <a:pt x="111633" y="571627"/>
                    <a:pt x="233553" y="287528"/>
                    <a:pt x="355346" y="3429"/>
                  </a:cubicBezTo>
                  <a:cubicBezTo>
                    <a:pt x="365506" y="0"/>
                    <a:pt x="375666" y="0"/>
                    <a:pt x="385826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64" name="Group 64"/>
          <p:cNvGrpSpPr/>
          <p:nvPr/>
        </p:nvGrpSpPr>
        <p:grpSpPr>
          <a:xfrm>
            <a:off x="2063520" y="9464400"/>
            <a:ext cx="311040" cy="603360"/>
            <a:chOff x="0" y="0"/>
            <a:chExt cx="414720" cy="804480"/>
          </a:xfrm>
        </p:grpSpPr>
        <p:sp>
          <p:nvSpPr>
            <p:cNvPr id="65" name="Freeform 65"/>
            <p:cNvSpPr/>
            <p:nvPr/>
          </p:nvSpPr>
          <p:spPr>
            <a:xfrm>
              <a:off x="0" y="0"/>
              <a:ext cx="414782" cy="804418"/>
            </a:xfrm>
            <a:custGeom>
              <a:avLst/>
              <a:gdLst/>
              <a:ahLst/>
              <a:cxnLst/>
              <a:rect l="l" t="t" r="r" b="b"/>
              <a:pathLst>
                <a:path w="414782" h="804418">
                  <a:moveTo>
                    <a:pt x="202311" y="804418"/>
                  </a:moveTo>
                  <a:cubicBezTo>
                    <a:pt x="0" y="425958"/>
                    <a:pt x="0" y="364998"/>
                    <a:pt x="202311" y="0"/>
                  </a:cubicBezTo>
                  <a:cubicBezTo>
                    <a:pt x="404622" y="267081"/>
                    <a:pt x="414782" y="537464"/>
                    <a:pt x="202311" y="804418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66" name="Group 66"/>
          <p:cNvGrpSpPr/>
          <p:nvPr/>
        </p:nvGrpSpPr>
        <p:grpSpPr>
          <a:xfrm>
            <a:off x="524160" y="9474480"/>
            <a:ext cx="295200" cy="594000"/>
            <a:chOff x="0" y="0"/>
            <a:chExt cx="393600" cy="792000"/>
          </a:xfrm>
        </p:grpSpPr>
        <p:sp>
          <p:nvSpPr>
            <p:cNvPr id="67" name="Freeform 67"/>
            <p:cNvSpPr/>
            <p:nvPr/>
          </p:nvSpPr>
          <p:spPr>
            <a:xfrm>
              <a:off x="0" y="0"/>
              <a:ext cx="393573" cy="791972"/>
            </a:xfrm>
            <a:custGeom>
              <a:avLst/>
              <a:gdLst/>
              <a:ahLst/>
              <a:cxnLst/>
              <a:rect l="l" t="t" r="r" b="b"/>
              <a:pathLst>
                <a:path w="393573" h="791972">
                  <a:moveTo>
                    <a:pt x="191770" y="791972"/>
                  </a:moveTo>
                  <a:cubicBezTo>
                    <a:pt x="0" y="599059"/>
                    <a:pt x="0" y="186182"/>
                    <a:pt x="191770" y="0"/>
                  </a:cubicBezTo>
                  <a:cubicBezTo>
                    <a:pt x="393573" y="345186"/>
                    <a:pt x="393573" y="446786"/>
                    <a:pt x="191770" y="791972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68" name="Group 68"/>
          <p:cNvGrpSpPr/>
          <p:nvPr/>
        </p:nvGrpSpPr>
        <p:grpSpPr>
          <a:xfrm>
            <a:off x="1288800" y="9480240"/>
            <a:ext cx="298800" cy="581040"/>
            <a:chOff x="0" y="0"/>
            <a:chExt cx="398400" cy="774720"/>
          </a:xfrm>
        </p:grpSpPr>
        <p:sp>
          <p:nvSpPr>
            <p:cNvPr id="69" name="Freeform 69"/>
            <p:cNvSpPr/>
            <p:nvPr/>
          </p:nvSpPr>
          <p:spPr>
            <a:xfrm>
              <a:off x="0" y="0"/>
              <a:ext cx="398399" cy="774700"/>
            </a:xfrm>
            <a:custGeom>
              <a:avLst/>
              <a:gdLst/>
              <a:ahLst/>
              <a:cxnLst/>
              <a:rect l="l" t="t" r="r" b="b"/>
              <a:pathLst>
                <a:path w="398399" h="774700">
                  <a:moveTo>
                    <a:pt x="204343" y="774700"/>
                  </a:moveTo>
                  <a:cubicBezTo>
                    <a:pt x="0" y="517652"/>
                    <a:pt x="0" y="253746"/>
                    <a:pt x="204343" y="0"/>
                  </a:cubicBezTo>
                  <a:cubicBezTo>
                    <a:pt x="398399" y="162433"/>
                    <a:pt x="398399" y="595376"/>
                    <a:pt x="204343" y="77470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70" name="Group 70"/>
          <p:cNvGrpSpPr/>
          <p:nvPr/>
        </p:nvGrpSpPr>
        <p:grpSpPr>
          <a:xfrm>
            <a:off x="16173360" y="9663840"/>
            <a:ext cx="562320" cy="637920"/>
            <a:chOff x="0" y="0"/>
            <a:chExt cx="749760" cy="850560"/>
          </a:xfrm>
        </p:grpSpPr>
        <p:sp>
          <p:nvSpPr>
            <p:cNvPr id="71" name="Freeform 71"/>
            <p:cNvSpPr/>
            <p:nvPr/>
          </p:nvSpPr>
          <p:spPr>
            <a:xfrm>
              <a:off x="0" y="0"/>
              <a:ext cx="749808" cy="850519"/>
            </a:xfrm>
            <a:custGeom>
              <a:avLst/>
              <a:gdLst/>
              <a:ahLst/>
              <a:cxnLst/>
              <a:rect l="l" t="t" r="r" b="b"/>
              <a:pathLst>
                <a:path w="749808" h="850519">
                  <a:moveTo>
                    <a:pt x="749808" y="850519"/>
                  </a:moveTo>
                  <a:cubicBezTo>
                    <a:pt x="486410" y="850519"/>
                    <a:pt x="263525" y="850519"/>
                    <a:pt x="0" y="850519"/>
                  </a:cubicBezTo>
                  <a:cubicBezTo>
                    <a:pt x="121539" y="567055"/>
                    <a:pt x="233045" y="283464"/>
                    <a:pt x="354584" y="0"/>
                  </a:cubicBezTo>
                  <a:cubicBezTo>
                    <a:pt x="364744" y="0"/>
                    <a:pt x="374904" y="0"/>
                    <a:pt x="395097" y="0"/>
                  </a:cubicBezTo>
                  <a:cubicBezTo>
                    <a:pt x="506603" y="280162"/>
                    <a:pt x="628142" y="560324"/>
                    <a:pt x="749681" y="850519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72" name="Group 72"/>
          <p:cNvGrpSpPr/>
          <p:nvPr/>
        </p:nvGrpSpPr>
        <p:grpSpPr>
          <a:xfrm>
            <a:off x="17729280" y="9660960"/>
            <a:ext cx="558720" cy="641520"/>
            <a:chOff x="0" y="0"/>
            <a:chExt cx="744960" cy="855360"/>
          </a:xfrm>
        </p:grpSpPr>
        <p:sp>
          <p:nvSpPr>
            <p:cNvPr id="73" name="Freeform 73"/>
            <p:cNvSpPr/>
            <p:nvPr/>
          </p:nvSpPr>
          <p:spPr>
            <a:xfrm>
              <a:off x="0" y="0"/>
              <a:ext cx="744982" cy="855345"/>
            </a:xfrm>
            <a:custGeom>
              <a:avLst/>
              <a:gdLst/>
              <a:ahLst/>
              <a:cxnLst/>
              <a:rect l="l" t="t" r="r" b="b"/>
              <a:pathLst>
                <a:path w="744982" h="855345">
                  <a:moveTo>
                    <a:pt x="382524" y="0"/>
                  </a:moveTo>
                  <a:cubicBezTo>
                    <a:pt x="503301" y="283972"/>
                    <a:pt x="624078" y="567944"/>
                    <a:pt x="744982" y="855345"/>
                  </a:cubicBezTo>
                  <a:cubicBezTo>
                    <a:pt x="483235" y="855345"/>
                    <a:pt x="251714" y="855345"/>
                    <a:pt x="0" y="855345"/>
                  </a:cubicBezTo>
                  <a:cubicBezTo>
                    <a:pt x="120777" y="564642"/>
                    <a:pt x="231521" y="283972"/>
                    <a:pt x="352298" y="0"/>
                  </a:cubicBezTo>
                  <a:cubicBezTo>
                    <a:pt x="362331" y="0"/>
                    <a:pt x="372491" y="0"/>
                    <a:pt x="382524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74" name="Group 74"/>
          <p:cNvGrpSpPr/>
          <p:nvPr/>
        </p:nvGrpSpPr>
        <p:grpSpPr>
          <a:xfrm>
            <a:off x="16954560" y="9660960"/>
            <a:ext cx="552240" cy="641520"/>
            <a:chOff x="0" y="0"/>
            <a:chExt cx="736320" cy="855360"/>
          </a:xfrm>
        </p:grpSpPr>
        <p:sp>
          <p:nvSpPr>
            <p:cNvPr id="75" name="Freeform 75"/>
            <p:cNvSpPr/>
            <p:nvPr/>
          </p:nvSpPr>
          <p:spPr>
            <a:xfrm>
              <a:off x="0" y="0"/>
              <a:ext cx="736346" cy="855345"/>
            </a:xfrm>
            <a:custGeom>
              <a:avLst/>
              <a:gdLst/>
              <a:ahLst/>
              <a:cxnLst/>
              <a:rect l="l" t="t" r="r" b="b"/>
              <a:pathLst>
                <a:path w="736346" h="855345">
                  <a:moveTo>
                    <a:pt x="383286" y="0"/>
                  </a:moveTo>
                  <a:cubicBezTo>
                    <a:pt x="504317" y="283972"/>
                    <a:pt x="615315" y="564642"/>
                    <a:pt x="736346" y="855345"/>
                  </a:cubicBezTo>
                  <a:cubicBezTo>
                    <a:pt x="494284" y="855345"/>
                    <a:pt x="262255" y="855345"/>
                    <a:pt x="0" y="855345"/>
                  </a:cubicBezTo>
                  <a:cubicBezTo>
                    <a:pt x="110998" y="567944"/>
                    <a:pt x="232029" y="283972"/>
                    <a:pt x="353060" y="0"/>
                  </a:cubicBezTo>
                  <a:cubicBezTo>
                    <a:pt x="363093" y="0"/>
                    <a:pt x="373253" y="0"/>
                    <a:pt x="383286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76" name="Group 76"/>
          <p:cNvGrpSpPr/>
          <p:nvPr/>
        </p:nvGrpSpPr>
        <p:grpSpPr>
          <a:xfrm>
            <a:off x="15398640" y="9660960"/>
            <a:ext cx="555840" cy="644400"/>
            <a:chOff x="0" y="0"/>
            <a:chExt cx="741120" cy="859200"/>
          </a:xfrm>
        </p:grpSpPr>
        <p:sp>
          <p:nvSpPr>
            <p:cNvPr id="77" name="Freeform 77"/>
            <p:cNvSpPr/>
            <p:nvPr/>
          </p:nvSpPr>
          <p:spPr>
            <a:xfrm>
              <a:off x="0" y="0"/>
              <a:ext cx="741172" cy="859155"/>
            </a:xfrm>
            <a:custGeom>
              <a:avLst/>
              <a:gdLst/>
              <a:ahLst/>
              <a:cxnLst/>
              <a:rect l="l" t="t" r="r" b="b"/>
              <a:pathLst>
                <a:path w="741172" h="859155">
                  <a:moveTo>
                    <a:pt x="385826" y="0"/>
                  </a:moveTo>
                  <a:cubicBezTo>
                    <a:pt x="507619" y="284099"/>
                    <a:pt x="619379" y="568325"/>
                    <a:pt x="741172" y="859155"/>
                  </a:cubicBezTo>
                  <a:cubicBezTo>
                    <a:pt x="487426" y="859155"/>
                    <a:pt x="253873" y="859155"/>
                    <a:pt x="0" y="859155"/>
                  </a:cubicBezTo>
                  <a:cubicBezTo>
                    <a:pt x="111633" y="571627"/>
                    <a:pt x="233553" y="287528"/>
                    <a:pt x="355346" y="3429"/>
                  </a:cubicBezTo>
                  <a:cubicBezTo>
                    <a:pt x="365506" y="0"/>
                    <a:pt x="375666" y="0"/>
                    <a:pt x="385826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78" name="Group 78"/>
          <p:cNvGrpSpPr/>
          <p:nvPr/>
        </p:nvGrpSpPr>
        <p:grpSpPr>
          <a:xfrm>
            <a:off x="17462160" y="9479520"/>
            <a:ext cx="311040" cy="603360"/>
            <a:chOff x="0" y="0"/>
            <a:chExt cx="414720" cy="804480"/>
          </a:xfrm>
        </p:grpSpPr>
        <p:sp>
          <p:nvSpPr>
            <p:cNvPr id="79" name="Freeform 79"/>
            <p:cNvSpPr/>
            <p:nvPr/>
          </p:nvSpPr>
          <p:spPr>
            <a:xfrm>
              <a:off x="0" y="0"/>
              <a:ext cx="414782" cy="804418"/>
            </a:xfrm>
            <a:custGeom>
              <a:avLst/>
              <a:gdLst/>
              <a:ahLst/>
              <a:cxnLst/>
              <a:rect l="l" t="t" r="r" b="b"/>
              <a:pathLst>
                <a:path w="414782" h="804418">
                  <a:moveTo>
                    <a:pt x="202311" y="804418"/>
                  </a:moveTo>
                  <a:cubicBezTo>
                    <a:pt x="0" y="425958"/>
                    <a:pt x="0" y="364998"/>
                    <a:pt x="202311" y="0"/>
                  </a:cubicBezTo>
                  <a:cubicBezTo>
                    <a:pt x="404622" y="267081"/>
                    <a:pt x="414782" y="537464"/>
                    <a:pt x="202311" y="804418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80" name="Group 80"/>
          <p:cNvGrpSpPr/>
          <p:nvPr/>
        </p:nvGrpSpPr>
        <p:grpSpPr>
          <a:xfrm>
            <a:off x="15922800" y="9489600"/>
            <a:ext cx="295200" cy="594000"/>
            <a:chOff x="0" y="0"/>
            <a:chExt cx="393600" cy="792000"/>
          </a:xfrm>
        </p:grpSpPr>
        <p:sp>
          <p:nvSpPr>
            <p:cNvPr id="81" name="Freeform 81"/>
            <p:cNvSpPr/>
            <p:nvPr/>
          </p:nvSpPr>
          <p:spPr>
            <a:xfrm>
              <a:off x="0" y="0"/>
              <a:ext cx="393573" cy="791972"/>
            </a:xfrm>
            <a:custGeom>
              <a:avLst/>
              <a:gdLst/>
              <a:ahLst/>
              <a:cxnLst/>
              <a:rect l="l" t="t" r="r" b="b"/>
              <a:pathLst>
                <a:path w="393573" h="791972">
                  <a:moveTo>
                    <a:pt x="191770" y="791972"/>
                  </a:moveTo>
                  <a:cubicBezTo>
                    <a:pt x="0" y="599059"/>
                    <a:pt x="0" y="186182"/>
                    <a:pt x="191770" y="0"/>
                  </a:cubicBezTo>
                  <a:cubicBezTo>
                    <a:pt x="393573" y="345186"/>
                    <a:pt x="393573" y="446786"/>
                    <a:pt x="191770" y="791972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82" name="Group 82"/>
          <p:cNvGrpSpPr/>
          <p:nvPr/>
        </p:nvGrpSpPr>
        <p:grpSpPr>
          <a:xfrm>
            <a:off x="16688160" y="9496080"/>
            <a:ext cx="298800" cy="581040"/>
            <a:chOff x="0" y="0"/>
            <a:chExt cx="398400" cy="774720"/>
          </a:xfrm>
        </p:grpSpPr>
        <p:sp>
          <p:nvSpPr>
            <p:cNvPr id="83" name="Freeform 83"/>
            <p:cNvSpPr/>
            <p:nvPr/>
          </p:nvSpPr>
          <p:spPr>
            <a:xfrm>
              <a:off x="0" y="0"/>
              <a:ext cx="398399" cy="774700"/>
            </a:xfrm>
            <a:custGeom>
              <a:avLst/>
              <a:gdLst/>
              <a:ahLst/>
              <a:cxnLst/>
              <a:rect l="l" t="t" r="r" b="b"/>
              <a:pathLst>
                <a:path w="398399" h="774700">
                  <a:moveTo>
                    <a:pt x="204343" y="774700"/>
                  </a:moveTo>
                  <a:cubicBezTo>
                    <a:pt x="0" y="517652"/>
                    <a:pt x="0" y="253746"/>
                    <a:pt x="204343" y="0"/>
                  </a:cubicBezTo>
                  <a:cubicBezTo>
                    <a:pt x="398399" y="162433"/>
                    <a:pt x="398399" y="595376"/>
                    <a:pt x="204343" y="77470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84" name="Group 84"/>
          <p:cNvGrpSpPr/>
          <p:nvPr/>
        </p:nvGrpSpPr>
        <p:grpSpPr>
          <a:xfrm>
            <a:off x="15127200" y="9489600"/>
            <a:ext cx="295200" cy="594000"/>
            <a:chOff x="0" y="0"/>
            <a:chExt cx="393600" cy="792000"/>
          </a:xfrm>
        </p:grpSpPr>
        <p:sp>
          <p:nvSpPr>
            <p:cNvPr id="85" name="Freeform 85"/>
            <p:cNvSpPr/>
            <p:nvPr/>
          </p:nvSpPr>
          <p:spPr>
            <a:xfrm>
              <a:off x="0" y="0"/>
              <a:ext cx="393573" cy="791972"/>
            </a:xfrm>
            <a:custGeom>
              <a:avLst/>
              <a:gdLst/>
              <a:ahLst/>
              <a:cxnLst/>
              <a:rect l="l" t="t" r="r" b="b"/>
              <a:pathLst>
                <a:path w="393573" h="791972">
                  <a:moveTo>
                    <a:pt x="191770" y="791972"/>
                  </a:moveTo>
                  <a:cubicBezTo>
                    <a:pt x="0" y="599059"/>
                    <a:pt x="0" y="186182"/>
                    <a:pt x="191770" y="0"/>
                  </a:cubicBezTo>
                  <a:cubicBezTo>
                    <a:pt x="393573" y="345186"/>
                    <a:pt x="393573" y="446786"/>
                    <a:pt x="191770" y="791972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86" name="Group 86"/>
          <p:cNvGrpSpPr/>
          <p:nvPr/>
        </p:nvGrpSpPr>
        <p:grpSpPr>
          <a:xfrm>
            <a:off x="13037760" y="9664560"/>
            <a:ext cx="562320" cy="637920"/>
            <a:chOff x="0" y="0"/>
            <a:chExt cx="749760" cy="850560"/>
          </a:xfrm>
        </p:grpSpPr>
        <p:sp>
          <p:nvSpPr>
            <p:cNvPr id="87" name="Freeform 87"/>
            <p:cNvSpPr/>
            <p:nvPr/>
          </p:nvSpPr>
          <p:spPr>
            <a:xfrm>
              <a:off x="0" y="0"/>
              <a:ext cx="749808" cy="850519"/>
            </a:xfrm>
            <a:custGeom>
              <a:avLst/>
              <a:gdLst/>
              <a:ahLst/>
              <a:cxnLst/>
              <a:rect l="l" t="t" r="r" b="b"/>
              <a:pathLst>
                <a:path w="749808" h="850519">
                  <a:moveTo>
                    <a:pt x="749808" y="850519"/>
                  </a:moveTo>
                  <a:cubicBezTo>
                    <a:pt x="486410" y="850519"/>
                    <a:pt x="263525" y="850519"/>
                    <a:pt x="0" y="850519"/>
                  </a:cubicBezTo>
                  <a:cubicBezTo>
                    <a:pt x="121539" y="567055"/>
                    <a:pt x="233045" y="283464"/>
                    <a:pt x="354584" y="0"/>
                  </a:cubicBezTo>
                  <a:cubicBezTo>
                    <a:pt x="364744" y="0"/>
                    <a:pt x="374904" y="0"/>
                    <a:pt x="395097" y="0"/>
                  </a:cubicBezTo>
                  <a:cubicBezTo>
                    <a:pt x="506603" y="280162"/>
                    <a:pt x="628142" y="560324"/>
                    <a:pt x="749681" y="850519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88" name="Group 88"/>
          <p:cNvGrpSpPr/>
          <p:nvPr/>
        </p:nvGrpSpPr>
        <p:grpSpPr>
          <a:xfrm>
            <a:off x="14593680" y="9661680"/>
            <a:ext cx="558720" cy="641520"/>
            <a:chOff x="0" y="0"/>
            <a:chExt cx="744960" cy="855360"/>
          </a:xfrm>
        </p:grpSpPr>
        <p:sp>
          <p:nvSpPr>
            <p:cNvPr id="89" name="Freeform 89"/>
            <p:cNvSpPr/>
            <p:nvPr/>
          </p:nvSpPr>
          <p:spPr>
            <a:xfrm>
              <a:off x="0" y="0"/>
              <a:ext cx="744982" cy="855345"/>
            </a:xfrm>
            <a:custGeom>
              <a:avLst/>
              <a:gdLst/>
              <a:ahLst/>
              <a:cxnLst/>
              <a:rect l="l" t="t" r="r" b="b"/>
              <a:pathLst>
                <a:path w="744982" h="855345">
                  <a:moveTo>
                    <a:pt x="382524" y="0"/>
                  </a:moveTo>
                  <a:cubicBezTo>
                    <a:pt x="503301" y="283972"/>
                    <a:pt x="624078" y="567944"/>
                    <a:pt x="744982" y="855345"/>
                  </a:cubicBezTo>
                  <a:cubicBezTo>
                    <a:pt x="483235" y="855345"/>
                    <a:pt x="251714" y="855345"/>
                    <a:pt x="0" y="855345"/>
                  </a:cubicBezTo>
                  <a:cubicBezTo>
                    <a:pt x="120777" y="564642"/>
                    <a:pt x="231521" y="283972"/>
                    <a:pt x="352298" y="0"/>
                  </a:cubicBezTo>
                  <a:cubicBezTo>
                    <a:pt x="362331" y="0"/>
                    <a:pt x="372491" y="0"/>
                    <a:pt x="382524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90" name="Group 90"/>
          <p:cNvGrpSpPr/>
          <p:nvPr/>
        </p:nvGrpSpPr>
        <p:grpSpPr>
          <a:xfrm>
            <a:off x="13818960" y="9661680"/>
            <a:ext cx="552240" cy="641520"/>
            <a:chOff x="0" y="0"/>
            <a:chExt cx="736320" cy="855360"/>
          </a:xfrm>
        </p:grpSpPr>
        <p:sp>
          <p:nvSpPr>
            <p:cNvPr id="91" name="Freeform 91"/>
            <p:cNvSpPr/>
            <p:nvPr/>
          </p:nvSpPr>
          <p:spPr>
            <a:xfrm>
              <a:off x="0" y="0"/>
              <a:ext cx="736346" cy="855345"/>
            </a:xfrm>
            <a:custGeom>
              <a:avLst/>
              <a:gdLst/>
              <a:ahLst/>
              <a:cxnLst/>
              <a:rect l="l" t="t" r="r" b="b"/>
              <a:pathLst>
                <a:path w="736346" h="855345">
                  <a:moveTo>
                    <a:pt x="383286" y="0"/>
                  </a:moveTo>
                  <a:cubicBezTo>
                    <a:pt x="504317" y="283972"/>
                    <a:pt x="615315" y="564642"/>
                    <a:pt x="736346" y="855345"/>
                  </a:cubicBezTo>
                  <a:cubicBezTo>
                    <a:pt x="494284" y="855345"/>
                    <a:pt x="262255" y="855345"/>
                    <a:pt x="0" y="855345"/>
                  </a:cubicBezTo>
                  <a:cubicBezTo>
                    <a:pt x="110998" y="567944"/>
                    <a:pt x="232029" y="283972"/>
                    <a:pt x="353060" y="0"/>
                  </a:cubicBezTo>
                  <a:cubicBezTo>
                    <a:pt x="363093" y="0"/>
                    <a:pt x="373253" y="0"/>
                    <a:pt x="383286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92" name="Group 92"/>
          <p:cNvGrpSpPr/>
          <p:nvPr/>
        </p:nvGrpSpPr>
        <p:grpSpPr>
          <a:xfrm>
            <a:off x="12263040" y="9661680"/>
            <a:ext cx="555840" cy="644400"/>
            <a:chOff x="0" y="0"/>
            <a:chExt cx="741120" cy="859200"/>
          </a:xfrm>
        </p:grpSpPr>
        <p:sp>
          <p:nvSpPr>
            <p:cNvPr id="93" name="Freeform 93"/>
            <p:cNvSpPr/>
            <p:nvPr/>
          </p:nvSpPr>
          <p:spPr>
            <a:xfrm>
              <a:off x="0" y="0"/>
              <a:ext cx="741172" cy="859155"/>
            </a:xfrm>
            <a:custGeom>
              <a:avLst/>
              <a:gdLst/>
              <a:ahLst/>
              <a:cxnLst/>
              <a:rect l="l" t="t" r="r" b="b"/>
              <a:pathLst>
                <a:path w="741172" h="859155">
                  <a:moveTo>
                    <a:pt x="385826" y="0"/>
                  </a:moveTo>
                  <a:cubicBezTo>
                    <a:pt x="507619" y="284099"/>
                    <a:pt x="619379" y="568325"/>
                    <a:pt x="741172" y="859155"/>
                  </a:cubicBezTo>
                  <a:cubicBezTo>
                    <a:pt x="487426" y="859155"/>
                    <a:pt x="253873" y="859155"/>
                    <a:pt x="0" y="859155"/>
                  </a:cubicBezTo>
                  <a:cubicBezTo>
                    <a:pt x="111633" y="571627"/>
                    <a:pt x="233553" y="287528"/>
                    <a:pt x="355346" y="3429"/>
                  </a:cubicBezTo>
                  <a:cubicBezTo>
                    <a:pt x="365506" y="0"/>
                    <a:pt x="375666" y="0"/>
                    <a:pt x="385826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94" name="Group 94"/>
          <p:cNvGrpSpPr/>
          <p:nvPr/>
        </p:nvGrpSpPr>
        <p:grpSpPr>
          <a:xfrm>
            <a:off x="14327280" y="9480240"/>
            <a:ext cx="311040" cy="603360"/>
            <a:chOff x="0" y="0"/>
            <a:chExt cx="414720" cy="804480"/>
          </a:xfrm>
        </p:grpSpPr>
        <p:sp>
          <p:nvSpPr>
            <p:cNvPr id="95" name="Freeform 95"/>
            <p:cNvSpPr/>
            <p:nvPr/>
          </p:nvSpPr>
          <p:spPr>
            <a:xfrm>
              <a:off x="0" y="0"/>
              <a:ext cx="414782" cy="804418"/>
            </a:xfrm>
            <a:custGeom>
              <a:avLst/>
              <a:gdLst/>
              <a:ahLst/>
              <a:cxnLst/>
              <a:rect l="l" t="t" r="r" b="b"/>
              <a:pathLst>
                <a:path w="414782" h="804418">
                  <a:moveTo>
                    <a:pt x="202311" y="804418"/>
                  </a:moveTo>
                  <a:cubicBezTo>
                    <a:pt x="0" y="425958"/>
                    <a:pt x="0" y="364998"/>
                    <a:pt x="202311" y="0"/>
                  </a:cubicBezTo>
                  <a:cubicBezTo>
                    <a:pt x="404622" y="267081"/>
                    <a:pt x="414782" y="537464"/>
                    <a:pt x="202311" y="804418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96" name="Group 96"/>
          <p:cNvGrpSpPr/>
          <p:nvPr/>
        </p:nvGrpSpPr>
        <p:grpSpPr>
          <a:xfrm>
            <a:off x="12787200" y="9490320"/>
            <a:ext cx="295200" cy="594000"/>
            <a:chOff x="0" y="0"/>
            <a:chExt cx="393600" cy="792000"/>
          </a:xfrm>
        </p:grpSpPr>
        <p:sp>
          <p:nvSpPr>
            <p:cNvPr id="97" name="Freeform 97"/>
            <p:cNvSpPr/>
            <p:nvPr/>
          </p:nvSpPr>
          <p:spPr>
            <a:xfrm>
              <a:off x="0" y="0"/>
              <a:ext cx="393573" cy="791972"/>
            </a:xfrm>
            <a:custGeom>
              <a:avLst/>
              <a:gdLst/>
              <a:ahLst/>
              <a:cxnLst/>
              <a:rect l="l" t="t" r="r" b="b"/>
              <a:pathLst>
                <a:path w="393573" h="791972">
                  <a:moveTo>
                    <a:pt x="191770" y="791972"/>
                  </a:moveTo>
                  <a:cubicBezTo>
                    <a:pt x="0" y="599059"/>
                    <a:pt x="0" y="186182"/>
                    <a:pt x="191770" y="0"/>
                  </a:cubicBezTo>
                  <a:cubicBezTo>
                    <a:pt x="393573" y="345186"/>
                    <a:pt x="393573" y="446786"/>
                    <a:pt x="191770" y="791972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98" name="Group 98"/>
          <p:cNvGrpSpPr/>
          <p:nvPr/>
        </p:nvGrpSpPr>
        <p:grpSpPr>
          <a:xfrm>
            <a:off x="13552560" y="9496080"/>
            <a:ext cx="298800" cy="581040"/>
            <a:chOff x="0" y="0"/>
            <a:chExt cx="398400" cy="774720"/>
          </a:xfrm>
        </p:grpSpPr>
        <p:sp>
          <p:nvSpPr>
            <p:cNvPr id="99" name="Freeform 99"/>
            <p:cNvSpPr/>
            <p:nvPr/>
          </p:nvSpPr>
          <p:spPr>
            <a:xfrm>
              <a:off x="0" y="0"/>
              <a:ext cx="398399" cy="774700"/>
            </a:xfrm>
            <a:custGeom>
              <a:avLst/>
              <a:gdLst/>
              <a:ahLst/>
              <a:cxnLst/>
              <a:rect l="l" t="t" r="r" b="b"/>
              <a:pathLst>
                <a:path w="398399" h="774700">
                  <a:moveTo>
                    <a:pt x="204343" y="774700"/>
                  </a:moveTo>
                  <a:cubicBezTo>
                    <a:pt x="0" y="517652"/>
                    <a:pt x="0" y="253746"/>
                    <a:pt x="204343" y="0"/>
                  </a:cubicBezTo>
                  <a:cubicBezTo>
                    <a:pt x="398399" y="162433"/>
                    <a:pt x="398399" y="595376"/>
                    <a:pt x="204343" y="77470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00" name="Group 100"/>
          <p:cNvGrpSpPr/>
          <p:nvPr/>
        </p:nvGrpSpPr>
        <p:grpSpPr>
          <a:xfrm>
            <a:off x="10011600" y="9682560"/>
            <a:ext cx="562320" cy="637920"/>
            <a:chOff x="0" y="0"/>
            <a:chExt cx="749760" cy="850560"/>
          </a:xfrm>
        </p:grpSpPr>
        <p:sp>
          <p:nvSpPr>
            <p:cNvPr id="101" name="Freeform 101"/>
            <p:cNvSpPr/>
            <p:nvPr/>
          </p:nvSpPr>
          <p:spPr>
            <a:xfrm>
              <a:off x="0" y="0"/>
              <a:ext cx="749808" cy="850519"/>
            </a:xfrm>
            <a:custGeom>
              <a:avLst/>
              <a:gdLst/>
              <a:ahLst/>
              <a:cxnLst/>
              <a:rect l="l" t="t" r="r" b="b"/>
              <a:pathLst>
                <a:path w="749808" h="850519">
                  <a:moveTo>
                    <a:pt x="749808" y="850519"/>
                  </a:moveTo>
                  <a:cubicBezTo>
                    <a:pt x="486410" y="850519"/>
                    <a:pt x="263525" y="850519"/>
                    <a:pt x="0" y="850519"/>
                  </a:cubicBezTo>
                  <a:cubicBezTo>
                    <a:pt x="121539" y="567055"/>
                    <a:pt x="233045" y="283464"/>
                    <a:pt x="354584" y="0"/>
                  </a:cubicBezTo>
                  <a:cubicBezTo>
                    <a:pt x="364744" y="0"/>
                    <a:pt x="374904" y="0"/>
                    <a:pt x="395097" y="0"/>
                  </a:cubicBezTo>
                  <a:cubicBezTo>
                    <a:pt x="506603" y="280162"/>
                    <a:pt x="628142" y="560324"/>
                    <a:pt x="749681" y="850519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02" name="Group 102"/>
          <p:cNvGrpSpPr/>
          <p:nvPr/>
        </p:nvGrpSpPr>
        <p:grpSpPr>
          <a:xfrm>
            <a:off x="11566800" y="9678960"/>
            <a:ext cx="558720" cy="641520"/>
            <a:chOff x="0" y="0"/>
            <a:chExt cx="744960" cy="855360"/>
          </a:xfrm>
        </p:grpSpPr>
        <p:sp>
          <p:nvSpPr>
            <p:cNvPr id="103" name="Freeform 103"/>
            <p:cNvSpPr/>
            <p:nvPr/>
          </p:nvSpPr>
          <p:spPr>
            <a:xfrm>
              <a:off x="0" y="0"/>
              <a:ext cx="744982" cy="855345"/>
            </a:xfrm>
            <a:custGeom>
              <a:avLst/>
              <a:gdLst/>
              <a:ahLst/>
              <a:cxnLst/>
              <a:rect l="l" t="t" r="r" b="b"/>
              <a:pathLst>
                <a:path w="744982" h="855345">
                  <a:moveTo>
                    <a:pt x="382524" y="0"/>
                  </a:moveTo>
                  <a:cubicBezTo>
                    <a:pt x="503301" y="283972"/>
                    <a:pt x="624078" y="567944"/>
                    <a:pt x="744982" y="855345"/>
                  </a:cubicBezTo>
                  <a:cubicBezTo>
                    <a:pt x="483235" y="855345"/>
                    <a:pt x="251714" y="855345"/>
                    <a:pt x="0" y="855345"/>
                  </a:cubicBezTo>
                  <a:cubicBezTo>
                    <a:pt x="120777" y="564642"/>
                    <a:pt x="231521" y="283972"/>
                    <a:pt x="352298" y="0"/>
                  </a:cubicBezTo>
                  <a:cubicBezTo>
                    <a:pt x="362331" y="0"/>
                    <a:pt x="372491" y="0"/>
                    <a:pt x="382524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04" name="Group 104"/>
          <p:cNvGrpSpPr/>
          <p:nvPr/>
        </p:nvGrpSpPr>
        <p:grpSpPr>
          <a:xfrm>
            <a:off x="10792080" y="9678960"/>
            <a:ext cx="552240" cy="641520"/>
            <a:chOff x="0" y="0"/>
            <a:chExt cx="736320" cy="855360"/>
          </a:xfrm>
        </p:grpSpPr>
        <p:sp>
          <p:nvSpPr>
            <p:cNvPr id="105" name="Freeform 105"/>
            <p:cNvSpPr/>
            <p:nvPr/>
          </p:nvSpPr>
          <p:spPr>
            <a:xfrm>
              <a:off x="0" y="0"/>
              <a:ext cx="736346" cy="855345"/>
            </a:xfrm>
            <a:custGeom>
              <a:avLst/>
              <a:gdLst/>
              <a:ahLst/>
              <a:cxnLst/>
              <a:rect l="l" t="t" r="r" b="b"/>
              <a:pathLst>
                <a:path w="736346" h="855345">
                  <a:moveTo>
                    <a:pt x="383286" y="0"/>
                  </a:moveTo>
                  <a:cubicBezTo>
                    <a:pt x="504317" y="283972"/>
                    <a:pt x="615315" y="564642"/>
                    <a:pt x="736346" y="855345"/>
                  </a:cubicBezTo>
                  <a:cubicBezTo>
                    <a:pt x="494284" y="855345"/>
                    <a:pt x="262255" y="855345"/>
                    <a:pt x="0" y="855345"/>
                  </a:cubicBezTo>
                  <a:cubicBezTo>
                    <a:pt x="110998" y="567944"/>
                    <a:pt x="232029" y="283972"/>
                    <a:pt x="353060" y="0"/>
                  </a:cubicBezTo>
                  <a:cubicBezTo>
                    <a:pt x="363093" y="0"/>
                    <a:pt x="373253" y="0"/>
                    <a:pt x="383286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06" name="Group 106"/>
          <p:cNvGrpSpPr/>
          <p:nvPr/>
        </p:nvGrpSpPr>
        <p:grpSpPr>
          <a:xfrm>
            <a:off x="9236880" y="9678960"/>
            <a:ext cx="555840" cy="644400"/>
            <a:chOff x="0" y="0"/>
            <a:chExt cx="741120" cy="859200"/>
          </a:xfrm>
        </p:grpSpPr>
        <p:sp>
          <p:nvSpPr>
            <p:cNvPr id="107" name="Freeform 107"/>
            <p:cNvSpPr/>
            <p:nvPr/>
          </p:nvSpPr>
          <p:spPr>
            <a:xfrm>
              <a:off x="0" y="0"/>
              <a:ext cx="741172" cy="859155"/>
            </a:xfrm>
            <a:custGeom>
              <a:avLst/>
              <a:gdLst/>
              <a:ahLst/>
              <a:cxnLst/>
              <a:rect l="l" t="t" r="r" b="b"/>
              <a:pathLst>
                <a:path w="741172" h="859155">
                  <a:moveTo>
                    <a:pt x="385826" y="0"/>
                  </a:moveTo>
                  <a:cubicBezTo>
                    <a:pt x="507619" y="284099"/>
                    <a:pt x="619379" y="568325"/>
                    <a:pt x="741172" y="859155"/>
                  </a:cubicBezTo>
                  <a:cubicBezTo>
                    <a:pt x="487426" y="859155"/>
                    <a:pt x="253873" y="859155"/>
                    <a:pt x="0" y="859155"/>
                  </a:cubicBezTo>
                  <a:cubicBezTo>
                    <a:pt x="111633" y="571627"/>
                    <a:pt x="233553" y="287528"/>
                    <a:pt x="355346" y="3429"/>
                  </a:cubicBezTo>
                  <a:cubicBezTo>
                    <a:pt x="365506" y="0"/>
                    <a:pt x="375666" y="0"/>
                    <a:pt x="385826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08" name="Group 108"/>
          <p:cNvGrpSpPr/>
          <p:nvPr/>
        </p:nvGrpSpPr>
        <p:grpSpPr>
          <a:xfrm>
            <a:off x="11300400" y="9498240"/>
            <a:ext cx="311040" cy="603360"/>
            <a:chOff x="0" y="0"/>
            <a:chExt cx="414720" cy="804480"/>
          </a:xfrm>
        </p:grpSpPr>
        <p:sp>
          <p:nvSpPr>
            <p:cNvPr id="109" name="Freeform 109"/>
            <p:cNvSpPr/>
            <p:nvPr/>
          </p:nvSpPr>
          <p:spPr>
            <a:xfrm>
              <a:off x="0" y="0"/>
              <a:ext cx="414782" cy="804418"/>
            </a:xfrm>
            <a:custGeom>
              <a:avLst/>
              <a:gdLst/>
              <a:ahLst/>
              <a:cxnLst/>
              <a:rect l="l" t="t" r="r" b="b"/>
              <a:pathLst>
                <a:path w="414782" h="804418">
                  <a:moveTo>
                    <a:pt x="202311" y="804418"/>
                  </a:moveTo>
                  <a:cubicBezTo>
                    <a:pt x="0" y="425958"/>
                    <a:pt x="0" y="364998"/>
                    <a:pt x="202311" y="0"/>
                  </a:cubicBezTo>
                  <a:cubicBezTo>
                    <a:pt x="404622" y="267081"/>
                    <a:pt x="414782" y="537464"/>
                    <a:pt x="202311" y="804418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10" name="Group 110"/>
          <p:cNvGrpSpPr/>
          <p:nvPr/>
        </p:nvGrpSpPr>
        <p:grpSpPr>
          <a:xfrm>
            <a:off x="9760320" y="9507600"/>
            <a:ext cx="295200" cy="594000"/>
            <a:chOff x="0" y="0"/>
            <a:chExt cx="393600" cy="792000"/>
          </a:xfrm>
        </p:grpSpPr>
        <p:sp>
          <p:nvSpPr>
            <p:cNvPr id="111" name="Freeform 111"/>
            <p:cNvSpPr/>
            <p:nvPr/>
          </p:nvSpPr>
          <p:spPr>
            <a:xfrm>
              <a:off x="0" y="0"/>
              <a:ext cx="393573" cy="791972"/>
            </a:xfrm>
            <a:custGeom>
              <a:avLst/>
              <a:gdLst/>
              <a:ahLst/>
              <a:cxnLst/>
              <a:rect l="l" t="t" r="r" b="b"/>
              <a:pathLst>
                <a:path w="393573" h="791972">
                  <a:moveTo>
                    <a:pt x="191770" y="791972"/>
                  </a:moveTo>
                  <a:cubicBezTo>
                    <a:pt x="0" y="599059"/>
                    <a:pt x="0" y="186182"/>
                    <a:pt x="191770" y="0"/>
                  </a:cubicBezTo>
                  <a:cubicBezTo>
                    <a:pt x="393573" y="345186"/>
                    <a:pt x="393573" y="446786"/>
                    <a:pt x="191770" y="791972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12" name="Group 112"/>
          <p:cNvGrpSpPr/>
          <p:nvPr/>
        </p:nvGrpSpPr>
        <p:grpSpPr>
          <a:xfrm>
            <a:off x="10525680" y="9514080"/>
            <a:ext cx="298800" cy="581040"/>
            <a:chOff x="0" y="0"/>
            <a:chExt cx="398400" cy="774720"/>
          </a:xfrm>
        </p:grpSpPr>
        <p:sp>
          <p:nvSpPr>
            <p:cNvPr id="113" name="Freeform 113"/>
            <p:cNvSpPr/>
            <p:nvPr/>
          </p:nvSpPr>
          <p:spPr>
            <a:xfrm>
              <a:off x="0" y="0"/>
              <a:ext cx="398399" cy="774700"/>
            </a:xfrm>
            <a:custGeom>
              <a:avLst/>
              <a:gdLst/>
              <a:ahLst/>
              <a:cxnLst/>
              <a:rect l="l" t="t" r="r" b="b"/>
              <a:pathLst>
                <a:path w="398399" h="774700">
                  <a:moveTo>
                    <a:pt x="204343" y="774700"/>
                  </a:moveTo>
                  <a:cubicBezTo>
                    <a:pt x="0" y="517652"/>
                    <a:pt x="0" y="253746"/>
                    <a:pt x="204343" y="0"/>
                  </a:cubicBezTo>
                  <a:cubicBezTo>
                    <a:pt x="398399" y="162433"/>
                    <a:pt x="398399" y="595376"/>
                    <a:pt x="204343" y="77470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14" name="Group 114"/>
          <p:cNvGrpSpPr/>
          <p:nvPr/>
        </p:nvGrpSpPr>
        <p:grpSpPr>
          <a:xfrm>
            <a:off x="8964720" y="9507600"/>
            <a:ext cx="295200" cy="594000"/>
            <a:chOff x="0" y="0"/>
            <a:chExt cx="393600" cy="792000"/>
          </a:xfrm>
        </p:grpSpPr>
        <p:sp>
          <p:nvSpPr>
            <p:cNvPr id="115" name="Freeform 115"/>
            <p:cNvSpPr/>
            <p:nvPr/>
          </p:nvSpPr>
          <p:spPr>
            <a:xfrm>
              <a:off x="0" y="0"/>
              <a:ext cx="393573" cy="791972"/>
            </a:xfrm>
            <a:custGeom>
              <a:avLst/>
              <a:gdLst/>
              <a:ahLst/>
              <a:cxnLst/>
              <a:rect l="l" t="t" r="r" b="b"/>
              <a:pathLst>
                <a:path w="393573" h="791972">
                  <a:moveTo>
                    <a:pt x="191770" y="791972"/>
                  </a:moveTo>
                  <a:cubicBezTo>
                    <a:pt x="0" y="599059"/>
                    <a:pt x="0" y="186182"/>
                    <a:pt x="191770" y="0"/>
                  </a:cubicBezTo>
                  <a:cubicBezTo>
                    <a:pt x="393573" y="345186"/>
                    <a:pt x="393573" y="446786"/>
                    <a:pt x="191770" y="791972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16" name="Group 116"/>
          <p:cNvGrpSpPr/>
          <p:nvPr/>
        </p:nvGrpSpPr>
        <p:grpSpPr>
          <a:xfrm>
            <a:off x="6876000" y="9683280"/>
            <a:ext cx="562320" cy="637920"/>
            <a:chOff x="0" y="0"/>
            <a:chExt cx="749760" cy="850560"/>
          </a:xfrm>
        </p:grpSpPr>
        <p:sp>
          <p:nvSpPr>
            <p:cNvPr id="117" name="Freeform 117"/>
            <p:cNvSpPr/>
            <p:nvPr/>
          </p:nvSpPr>
          <p:spPr>
            <a:xfrm>
              <a:off x="0" y="0"/>
              <a:ext cx="749808" cy="850519"/>
            </a:xfrm>
            <a:custGeom>
              <a:avLst/>
              <a:gdLst/>
              <a:ahLst/>
              <a:cxnLst/>
              <a:rect l="l" t="t" r="r" b="b"/>
              <a:pathLst>
                <a:path w="749808" h="850519">
                  <a:moveTo>
                    <a:pt x="749808" y="850519"/>
                  </a:moveTo>
                  <a:cubicBezTo>
                    <a:pt x="486410" y="850519"/>
                    <a:pt x="263525" y="850519"/>
                    <a:pt x="0" y="850519"/>
                  </a:cubicBezTo>
                  <a:cubicBezTo>
                    <a:pt x="121539" y="567055"/>
                    <a:pt x="233045" y="283464"/>
                    <a:pt x="354584" y="0"/>
                  </a:cubicBezTo>
                  <a:cubicBezTo>
                    <a:pt x="364744" y="0"/>
                    <a:pt x="374904" y="0"/>
                    <a:pt x="395097" y="0"/>
                  </a:cubicBezTo>
                  <a:cubicBezTo>
                    <a:pt x="506603" y="280162"/>
                    <a:pt x="628142" y="560324"/>
                    <a:pt x="749681" y="850519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18" name="Group 118"/>
          <p:cNvGrpSpPr/>
          <p:nvPr/>
        </p:nvGrpSpPr>
        <p:grpSpPr>
          <a:xfrm>
            <a:off x="8431200" y="9679680"/>
            <a:ext cx="558720" cy="641520"/>
            <a:chOff x="0" y="0"/>
            <a:chExt cx="744960" cy="855360"/>
          </a:xfrm>
        </p:grpSpPr>
        <p:sp>
          <p:nvSpPr>
            <p:cNvPr id="119" name="Freeform 119"/>
            <p:cNvSpPr/>
            <p:nvPr/>
          </p:nvSpPr>
          <p:spPr>
            <a:xfrm>
              <a:off x="0" y="0"/>
              <a:ext cx="744982" cy="855345"/>
            </a:xfrm>
            <a:custGeom>
              <a:avLst/>
              <a:gdLst/>
              <a:ahLst/>
              <a:cxnLst/>
              <a:rect l="l" t="t" r="r" b="b"/>
              <a:pathLst>
                <a:path w="744982" h="855345">
                  <a:moveTo>
                    <a:pt x="382524" y="0"/>
                  </a:moveTo>
                  <a:cubicBezTo>
                    <a:pt x="503301" y="283972"/>
                    <a:pt x="624078" y="567944"/>
                    <a:pt x="744982" y="855345"/>
                  </a:cubicBezTo>
                  <a:cubicBezTo>
                    <a:pt x="483235" y="855345"/>
                    <a:pt x="251714" y="855345"/>
                    <a:pt x="0" y="855345"/>
                  </a:cubicBezTo>
                  <a:cubicBezTo>
                    <a:pt x="120777" y="564642"/>
                    <a:pt x="231521" y="283972"/>
                    <a:pt x="352298" y="0"/>
                  </a:cubicBezTo>
                  <a:cubicBezTo>
                    <a:pt x="362331" y="0"/>
                    <a:pt x="372491" y="0"/>
                    <a:pt x="382524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20" name="Group 120"/>
          <p:cNvGrpSpPr/>
          <p:nvPr/>
        </p:nvGrpSpPr>
        <p:grpSpPr>
          <a:xfrm>
            <a:off x="7656480" y="9679680"/>
            <a:ext cx="552240" cy="641520"/>
            <a:chOff x="0" y="0"/>
            <a:chExt cx="736320" cy="855360"/>
          </a:xfrm>
        </p:grpSpPr>
        <p:sp>
          <p:nvSpPr>
            <p:cNvPr id="121" name="Freeform 121"/>
            <p:cNvSpPr/>
            <p:nvPr/>
          </p:nvSpPr>
          <p:spPr>
            <a:xfrm>
              <a:off x="0" y="0"/>
              <a:ext cx="736346" cy="855345"/>
            </a:xfrm>
            <a:custGeom>
              <a:avLst/>
              <a:gdLst/>
              <a:ahLst/>
              <a:cxnLst/>
              <a:rect l="l" t="t" r="r" b="b"/>
              <a:pathLst>
                <a:path w="736346" h="855345">
                  <a:moveTo>
                    <a:pt x="383286" y="0"/>
                  </a:moveTo>
                  <a:cubicBezTo>
                    <a:pt x="504317" y="283972"/>
                    <a:pt x="615315" y="564642"/>
                    <a:pt x="736346" y="855345"/>
                  </a:cubicBezTo>
                  <a:cubicBezTo>
                    <a:pt x="494284" y="855345"/>
                    <a:pt x="262255" y="855345"/>
                    <a:pt x="0" y="855345"/>
                  </a:cubicBezTo>
                  <a:cubicBezTo>
                    <a:pt x="110998" y="567944"/>
                    <a:pt x="232029" y="283972"/>
                    <a:pt x="353060" y="0"/>
                  </a:cubicBezTo>
                  <a:cubicBezTo>
                    <a:pt x="363093" y="0"/>
                    <a:pt x="373253" y="0"/>
                    <a:pt x="383286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22" name="Group 122"/>
          <p:cNvGrpSpPr/>
          <p:nvPr/>
        </p:nvGrpSpPr>
        <p:grpSpPr>
          <a:xfrm>
            <a:off x="6101280" y="9679680"/>
            <a:ext cx="555840" cy="644400"/>
            <a:chOff x="0" y="0"/>
            <a:chExt cx="741120" cy="859200"/>
          </a:xfrm>
        </p:grpSpPr>
        <p:sp>
          <p:nvSpPr>
            <p:cNvPr id="123" name="Freeform 123"/>
            <p:cNvSpPr/>
            <p:nvPr/>
          </p:nvSpPr>
          <p:spPr>
            <a:xfrm>
              <a:off x="0" y="0"/>
              <a:ext cx="741172" cy="859155"/>
            </a:xfrm>
            <a:custGeom>
              <a:avLst/>
              <a:gdLst/>
              <a:ahLst/>
              <a:cxnLst/>
              <a:rect l="l" t="t" r="r" b="b"/>
              <a:pathLst>
                <a:path w="741172" h="859155">
                  <a:moveTo>
                    <a:pt x="385826" y="0"/>
                  </a:moveTo>
                  <a:cubicBezTo>
                    <a:pt x="507619" y="284099"/>
                    <a:pt x="619379" y="568325"/>
                    <a:pt x="741172" y="859155"/>
                  </a:cubicBezTo>
                  <a:cubicBezTo>
                    <a:pt x="487426" y="859155"/>
                    <a:pt x="253873" y="859155"/>
                    <a:pt x="0" y="859155"/>
                  </a:cubicBezTo>
                  <a:cubicBezTo>
                    <a:pt x="111633" y="571627"/>
                    <a:pt x="233553" y="287528"/>
                    <a:pt x="355346" y="3429"/>
                  </a:cubicBezTo>
                  <a:cubicBezTo>
                    <a:pt x="365506" y="0"/>
                    <a:pt x="375666" y="0"/>
                    <a:pt x="385826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24" name="Group 124"/>
          <p:cNvGrpSpPr/>
          <p:nvPr/>
        </p:nvGrpSpPr>
        <p:grpSpPr>
          <a:xfrm>
            <a:off x="8164800" y="9498960"/>
            <a:ext cx="311040" cy="603360"/>
            <a:chOff x="0" y="0"/>
            <a:chExt cx="414720" cy="804480"/>
          </a:xfrm>
        </p:grpSpPr>
        <p:sp>
          <p:nvSpPr>
            <p:cNvPr id="125" name="Freeform 125"/>
            <p:cNvSpPr/>
            <p:nvPr/>
          </p:nvSpPr>
          <p:spPr>
            <a:xfrm>
              <a:off x="0" y="0"/>
              <a:ext cx="414782" cy="804418"/>
            </a:xfrm>
            <a:custGeom>
              <a:avLst/>
              <a:gdLst/>
              <a:ahLst/>
              <a:cxnLst/>
              <a:rect l="l" t="t" r="r" b="b"/>
              <a:pathLst>
                <a:path w="414782" h="804418">
                  <a:moveTo>
                    <a:pt x="202311" y="804418"/>
                  </a:moveTo>
                  <a:cubicBezTo>
                    <a:pt x="0" y="425958"/>
                    <a:pt x="0" y="364998"/>
                    <a:pt x="202311" y="0"/>
                  </a:cubicBezTo>
                  <a:cubicBezTo>
                    <a:pt x="404622" y="267081"/>
                    <a:pt x="414782" y="537464"/>
                    <a:pt x="202311" y="804418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26" name="Group 126"/>
          <p:cNvGrpSpPr/>
          <p:nvPr/>
        </p:nvGrpSpPr>
        <p:grpSpPr>
          <a:xfrm>
            <a:off x="6624720" y="9508320"/>
            <a:ext cx="295200" cy="594000"/>
            <a:chOff x="0" y="0"/>
            <a:chExt cx="393600" cy="792000"/>
          </a:xfrm>
        </p:grpSpPr>
        <p:sp>
          <p:nvSpPr>
            <p:cNvPr id="127" name="Freeform 127"/>
            <p:cNvSpPr/>
            <p:nvPr/>
          </p:nvSpPr>
          <p:spPr>
            <a:xfrm>
              <a:off x="0" y="0"/>
              <a:ext cx="393573" cy="791972"/>
            </a:xfrm>
            <a:custGeom>
              <a:avLst/>
              <a:gdLst/>
              <a:ahLst/>
              <a:cxnLst/>
              <a:rect l="l" t="t" r="r" b="b"/>
              <a:pathLst>
                <a:path w="393573" h="791972">
                  <a:moveTo>
                    <a:pt x="191770" y="791972"/>
                  </a:moveTo>
                  <a:cubicBezTo>
                    <a:pt x="0" y="599059"/>
                    <a:pt x="0" y="186182"/>
                    <a:pt x="191770" y="0"/>
                  </a:cubicBezTo>
                  <a:cubicBezTo>
                    <a:pt x="393573" y="345186"/>
                    <a:pt x="393573" y="446786"/>
                    <a:pt x="191770" y="791972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28" name="Group 128"/>
          <p:cNvGrpSpPr/>
          <p:nvPr/>
        </p:nvGrpSpPr>
        <p:grpSpPr>
          <a:xfrm>
            <a:off x="7390080" y="9514800"/>
            <a:ext cx="298800" cy="581040"/>
            <a:chOff x="0" y="0"/>
            <a:chExt cx="398400" cy="774720"/>
          </a:xfrm>
        </p:grpSpPr>
        <p:sp>
          <p:nvSpPr>
            <p:cNvPr id="129" name="Freeform 129"/>
            <p:cNvSpPr/>
            <p:nvPr/>
          </p:nvSpPr>
          <p:spPr>
            <a:xfrm>
              <a:off x="0" y="0"/>
              <a:ext cx="398399" cy="774700"/>
            </a:xfrm>
            <a:custGeom>
              <a:avLst/>
              <a:gdLst/>
              <a:ahLst/>
              <a:cxnLst/>
              <a:rect l="l" t="t" r="r" b="b"/>
              <a:pathLst>
                <a:path w="398399" h="774700">
                  <a:moveTo>
                    <a:pt x="204343" y="774700"/>
                  </a:moveTo>
                  <a:cubicBezTo>
                    <a:pt x="0" y="517652"/>
                    <a:pt x="0" y="253746"/>
                    <a:pt x="204343" y="0"/>
                  </a:cubicBezTo>
                  <a:cubicBezTo>
                    <a:pt x="398399" y="162433"/>
                    <a:pt x="398399" y="595376"/>
                    <a:pt x="204343" y="77470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38" name="Group 138"/>
          <p:cNvGrpSpPr/>
          <p:nvPr/>
        </p:nvGrpSpPr>
        <p:grpSpPr>
          <a:xfrm>
            <a:off x="16096320" y="8053200"/>
            <a:ext cx="55440" cy="55440"/>
            <a:chOff x="0" y="0"/>
            <a:chExt cx="73920" cy="73920"/>
          </a:xfrm>
        </p:grpSpPr>
        <p:sp>
          <p:nvSpPr>
            <p:cNvPr id="139" name="Freeform 139"/>
            <p:cNvSpPr/>
            <p:nvPr/>
          </p:nvSpPr>
          <p:spPr>
            <a:xfrm>
              <a:off x="0" y="127"/>
              <a:ext cx="73914" cy="73914"/>
            </a:xfrm>
            <a:custGeom>
              <a:avLst/>
              <a:gdLst/>
              <a:ahLst/>
              <a:cxnLst/>
              <a:rect l="l" t="t" r="r" b="b"/>
              <a:pathLst>
                <a:path w="73914" h="73914">
                  <a:moveTo>
                    <a:pt x="36957" y="0"/>
                  </a:moveTo>
                  <a:cubicBezTo>
                    <a:pt x="16637" y="0"/>
                    <a:pt x="0" y="16383"/>
                    <a:pt x="0" y="36830"/>
                  </a:cubicBezTo>
                  <a:cubicBezTo>
                    <a:pt x="0" y="57277"/>
                    <a:pt x="16637" y="73914"/>
                    <a:pt x="36957" y="73914"/>
                  </a:cubicBezTo>
                  <a:cubicBezTo>
                    <a:pt x="57277" y="73914"/>
                    <a:pt x="73914" y="57277"/>
                    <a:pt x="73914" y="36830"/>
                  </a:cubicBezTo>
                  <a:cubicBezTo>
                    <a:pt x="73914" y="16383"/>
                    <a:pt x="57277" y="0"/>
                    <a:pt x="36957" y="0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149" name="Group 149"/>
          <p:cNvGrpSpPr/>
          <p:nvPr/>
        </p:nvGrpSpPr>
        <p:grpSpPr>
          <a:xfrm>
            <a:off x="799200" y="642960"/>
            <a:ext cx="8499600" cy="8499600"/>
            <a:chOff x="0" y="0"/>
            <a:chExt cx="11332800" cy="11332800"/>
          </a:xfrm>
        </p:grpSpPr>
        <p:sp>
          <p:nvSpPr>
            <p:cNvPr id="150" name="Freeform 150"/>
            <p:cNvSpPr/>
            <p:nvPr/>
          </p:nvSpPr>
          <p:spPr>
            <a:xfrm>
              <a:off x="0" y="0"/>
              <a:ext cx="0" cy="0"/>
            </a:xfrm>
            <a:custGeom>
              <a:avLst/>
              <a:gdLst/>
              <a:ahLst/>
              <a:cxnLst/>
              <a:rect l="l" t="t" r="r" b="b"/>
              <a:pathLst>
                <a:path/>
              </a:pathLst>
            </a:custGeom>
            <a:blipFill>
              <a:blip r:embed="rId3"/>
              <a:stretch>
                <a:fillRect l="49999" t="49999" r="50000" b="50000"/>
              </a:stretch>
            </a:blipFill>
          </p:spPr>
        </p:sp>
        <p:sp>
          <p:nvSpPr>
            <p:cNvPr id="151" name="Freeform 151"/>
            <p:cNvSpPr/>
            <p:nvPr/>
          </p:nvSpPr>
          <p:spPr>
            <a:xfrm>
              <a:off x="0" y="0"/>
              <a:ext cx="0" cy="0"/>
            </a:xfrm>
            <a:custGeom>
              <a:avLst/>
              <a:gdLst/>
              <a:ahLst/>
              <a:cxnLst/>
              <a:rect l="l" t="t" r="r" b="b"/>
              <a:pathLst>
                <a:path/>
              </a:pathLst>
            </a:custGeom>
            <a:solidFill>
              <a:srgbClr val="984807"/>
            </a:solidFill>
          </p:spPr>
        </p:sp>
      </p:grpSp>
      <p:sp>
        <p:nvSpPr>
          <p:cNvPr id="156" name="AutoShape 73">
            <a:extLst>
              <a:ext uri="{FF2B5EF4-FFF2-40B4-BE49-F238E27FC236}">
                <a16:creationId xmlns:a16="http://schemas.microsoft.com/office/drawing/2014/main" id="{E7E0C66B-F3CC-A97F-CF0C-C7D5ECE88AF1}"/>
              </a:ext>
            </a:extLst>
          </p:cNvPr>
          <p:cNvSpPr/>
          <p:nvPr/>
        </p:nvSpPr>
        <p:spPr>
          <a:xfrm rot="21903">
            <a:off x="148497" y="1830270"/>
            <a:ext cx="18081007" cy="0"/>
          </a:xfrm>
          <a:prstGeom prst="line">
            <a:avLst/>
          </a:prstGeom>
          <a:ln w="47625" cap="rnd">
            <a:solidFill>
              <a:srgbClr val="984603"/>
            </a:solidFill>
            <a:prstDash val="solid"/>
            <a:headEnd type="none" w="sm" len="sm"/>
            <a:tailEnd type="none" w="sm" len="sm"/>
          </a:ln>
        </p:spPr>
      </p:sp>
      <p:grpSp>
        <p:nvGrpSpPr>
          <p:cNvPr id="157" name="Group 74">
            <a:extLst>
              <a:ext uri="{FF2B5EF4-FFF2-40B4-BE49-F238E27FC236}">
                <a16:creationId xmlns:a16="http://schemas.microsoft.com/office/drawing/2014/main" id="{8DBCE9C4-DDAC-D97F-95F8-8D2ABACC8F74}"/>
              </a:ext>
            </a:extLst>
          </p:cNvPr>
          <p:cNvGrpSpPr/>
          <p:nvPr/>
        </p:nvGrpSpPr>
        <p:grpSpPr>
          <a:xfrm>
            <a:off x="16695360" y="678960"/>
            <a:ext cx="1374480" cy="1009440"/>
            <a:chOff x="0" y="0"/>
            <a:chExt cx="1832640" cy="1345920"/>
          </a:xfrm>
        </p:grpSpPr>
        <p:sp>
          <p:nvSpPr>
            <p:cNvPr id="158" name="Freeform 75">
              <a:extLst>
                <a:ext uri="{FF2B5EF4-FFF2-40B4-BE49-F238E27FC236}">
                  <a16:creationId xmlns:a16="http://schemas.microsoft.com/office/drawing/2014/main" id="{0826142C-B27C-C5D9-6D8D-9CBDC201AA45}"/>
                </a:ext>
              </a:extLst>
            </p:cNvPr>
            <p:cNvSpPr/>
            <p:nvPr/>
          </p:nvSpPr>
          <p:spPr>
            <a:xfrm>
              <a:off x="0" y="0"/>
              <a:ext cx="1832737" cy="1345946"/>
            </a:xfrm>
            <a:custGeom>
              <a:avLst/>
              <a:gdLst/>
              <a:ahLst/>
              <a:cxnLst/>
              <a:rect l="l" t="t" r="r" b="b"/>
              <a:pathLst>
                <a:path w="1832737" h="1345946">
                  <a:moveTo>
                    <a:pt x="374396" y="560451"/>
                  </a:moveTo>
                  <a:cubicBezTo>
                    <a:pt x="449326" y="544703"/>
                    <a:pt x="520192" y="532765"/>
                    <a:pt x="595122" y="548640"/>
                  </a:cubicBezTo>
                  <a:cubicBezTo>
                    <a:pt x="823722" y="596011"/>
                    <a:pt x="969518" y="789432"/>
                    <a:pt x="945896" y="1026287"/>
                  </a:cubicBezTo>
                  <a:cubicBezTo>
                    <a:pt x="938022" y="1105281"/>
                    <a:pt x="961644" y="1117092"/>
                    <a:pt x="1024763" y="1109218"/>
                  </a:cubicBezTo>
                  <a:cubicBezTo>
                    <a:pt x="1095756" y="1105281"/>
                    <a:pt x="1166622" y="1113155"/>
                    <a:pt x="1237615" y="1109218"/>
                  </a:cubicBezTo>
                  <a:cubicBezTo>
                    <a:pt x="1292733" y="1105281"/>
                    <a:pt x="1316482" y="1117092"/>
                    <a:pt x="1328293" y="1176274"/>
                  </a:cubicBezTo>
                  <a:cubicBezTo>
                    <a:pt x="1347978" y="1278890"/>
                    <a:pt x="1442593" y="1345946"/>
                    <a:pt x="1545082" y="1345946"/>
                  </a:cubicBezTo>
                  <a:cubicBezTo>
                    <a:pt x="1651508" y="1345946"/>
                    <a:pt x="1738249" y="1274953"/>
                    <a:pt x="1765808" y="1172337"/>
                  </a:cubicBezTo>
                  <a:cubicBezTo>
                    <a:pt x="1769745" y="1144651"/>
                    <a:pt x="1769745" y="1121029"/>
                    <a:pt x="1801241" y="1101344"/>
                  </a:cubicBezTo>
                  <a:cubicBezTo>
                    <a:pt x="1832737" y="1085596"/>
                    <a:pt x="1824863" y="935609"/>
                    <a:pt x="1801241" y="935609"/>
                  </a:cubicBezTo>
                  <a:cubicBezTo>
                    <a:pt x="1714500" y="931672"/>
                    <a:pt x="1738122" y="872490"/>
                    <a:pt x="1742186" y="829056"/>
                  </a:cubicBezTo>
                  <a:cubicBezTo>
                    <a:pt x="1746123" y="726440"/>
                    <a:pt x="1718564" y="643509"/>
                    <a:pt x="1627886" y="588264"/>
                  </a:cubicBezTo>
                  <a:cubicBezTo>
                    <a:pt x="1549019" y="540893"/>
                    <a:pt x="1541145" y="513334"/>
                    <a:pt x="1580642" y="430403"/>
                  </a:cubicBezTo>
                  <a:cubicBezTo>
                    <a:pt x="1592453" y="402717"/>
                    <a:pt x="1604264" y="367284"/>
                    <a:pt x="1576705" y="351409"/>
                  </a:cubicBezTo>
                  <a:cubicBezTo>
                    <a:pt x="1553083" y="335661"/>
                    <a:pt x="1521587" y="355346"/>
                    <a:pt x="1501775" y="379095"/>
                  </a:cubicBezTo>
                  <a:cubicBezTo>
                    <a:pt x="1486027" y="394843"/>
                    <a:pt x="1478153" y="418592"/>
                    <a:pt x="1474216" y="442214"/>
                  </a:cubicBezTo>
                  <a:cubicBezTo>
                    <a:pt x="1454531" y="548767"/>
                    <a:pt x="1454531" y="548767"/>
                    <a:pt x="1340231" y="540893"/>
                  </a:cubicBezTo>
                  <a:cubicBezTo>
                    <a:pt x="1316609" y="536956"/>
                    <a:pt x="1292987" y="533019"/>
                    <a:pt x="1269238" y="533019"/>
                  </a:cubicBezTo>
                  <a:cubicBezTo>
                    <a:pt x="1229868" y="536956"/>
                    <a:pt x="1218057" y="517271"/>
                    <a:pt x="1214120" y="485648"/>
                  </a:cubicBezTo>
                  <a:cubicBezTo>
                    <a:pt x="1198372" y="379095"/>
                    <a:pt x="1178687" y="272542"/>
                    <a:pt x="1162939" y="165989"/>
                  </a:cubicBezTo>
                  <a:cubicBezTo>
                    <a:pt x="1159002" y="146304"/>
                    <a:pt x="1155065" y="126492"/>
                    <a:pt x="1166876" y="102870"/>
                  </a:cubicBezTo>
                  <a:cubicBezTo>
                    <a:pt x="1202055" y="19685"/>
                    <a:pt x="1190244" y="3937"/>
                    <a:pt x="1099566" y="3937"/>
                  </a:cubicBezTo>
                  <a:cubicBezTo>
                    <a:pt x="894588" y="0"/>
                    <a:pt x="685800" y="3937"/>
                    <a:pt x="476885" y="3937"/>
                  </a:cubicBezTo>
                  <a:cubicBezTo>
                    <a:pt x="433578" y="3937"/>
                    <a:pt x="390144" y="0"/>
                    <a:pt x="346837" y="3937"/>
                  </a:cubicBezTo>
                  <a:cubicBezTo>
                    <a:pt x="287782" y="7874"/>
                    <a:pt x="267970" y="51308"/>
                    <a:pt x="307467" y="94742"/>
                  </a:cubicBezTo>
                  <a:cubicBezTo>
                    <a:pt x="327152" y="118364"/>
                    <a:pt x="327152" y="138176"/>
                    <a:pt x="331089" y="165735"/>
                  </a:cubicBezTo>
                  <a:cubicBezTo>
                    <a:pt x="331089" y="244729"/>
                    <a:pt x="331089" y="323596"/>
                    <a:pt x="331089" y="402590"/>
                  </a:cubicBezTo>
                  <a:cubicBezTo>
                    <a:pt x="342900" y="402590"/>
                    <a:pt x="350774" y="398653"/>
                    <a:pt x="362585" y="398653"/>
                  </a:cubicBezTo>
                  <a:cubicBezTo>
                    <a:pt x="366522" y="394716"/>
                    <a:pt x="370459" y="394716"/>
                    <a:pt x="378333" y="390779"/>
                  </a:cubicBezTo>
                  <a:cubicBezTo>
                    <a:pt x="370459" y="394716"/>
                    <a:pt x="366522" y="394716"/>
                    <a:pt x="362585" y="398653"/>
                  </a:cubicBezTo>
                  <a:cubicBezTo>
                    <a:pt x="350774" y="398653"/>
                    <a:pt x="342900" y="402590"/>
                    <a:pt x="331089" y="402590"/>
                  </a:cubicBezTo>
                  <a:cubicBezTo>
                    <a:pt x="335026" y="446024"/>
                    <a:pt x="319278" y="469646"/>
                    <a:pt x="275971" y="485521"/>
                  </a:cubicBezTo>
                  <a:cubicBezTo>
                    <a:pt x="197104" y="513207"/>
                    <a:pt x="138049" y="560451"/>
                    <a:pt x="90678" y="627634"/>
                  </a:cubicBezTo>
                  <a:cubicBezTo>
                    <a:pt x="55245" y="655320"/>
                    <a:pt x="35560" y="690753"/>
                    <a:pt x="19685" y="726313"/>
                  </a:cubicBezTo>
                  <a:cubicBezTo>
                    <a:pt x="0" y="793369"/>
                    <a:pt x="15748" y="813054"/>
                    <a:pt x="90678" y="805180"/>
                  </a:cubicBezTo>
                  <a:cubicBezTo>
                    <a:pt x="161671" y="698627"/>
                    <a:pt x="244348" y="599948"/>
                    <a:pt x="374396" y="560451"/>
                  </a:cubicBezTo>
                  <a:close/>
                  <a:moveTo>
                    <a:pt x="1541018" y="1002538"/>
                  </a:moveTo>
                  <a:cubicBezTo>
                    <a:pt x="1604137" y="998601"/>
                    <a:pt x="1655318" y="1049909"/>
                    <a:pt x="1655318" y="1113028"/>
                  </a:cubicBezTo>
                  <a:cubicBezTo>
                    <a:pt x="1659255" y="1176147"/>
                    <a:pt x="1612011" y="1227455"/>
                    <a:pt x="1544955" y="1227455"/>
                  </a:cubicBezTo>
                  <a:cubicBezTo>
                    <a:pt x="1481836" y="1227455"/>
                    <a:pt x="1434592" y="1180084"/>
                    <a:pt x="1430655" y="1120902"/>
                  </a:cubicBezTo>
                  <a:cubicBezTo>
                    <a:pt x="1426718" y="1057783"/>
                    <a:pt x="1477899" y="1002538"/>
                    <a:pt x="1541018" y="1002538"/>
                  </a:cubicBezTo>
                  <a:close/>
                  <a:moveTo>
                    <a:pt x="610870" y="453898"/>
                  </a:moveTo>
                  <a:cubicBezTo>
                    <a:pt x="610870" y="453898"/>
                    <a:pt x="614807" y="453898"/>
                    <a:pt x="618744" y="449961"/>
                  </a:cubicBezTo>
                  <a:cubicBezTo>
                    <a:pt x="614807" y="453898"/>
                    <a:pt x="610870" y="453898"/>
                    <a:pt x="610870" y="453898"/>
                  </a:cubicBezTo>
                  <a:close/>
                  <a:moveTo>
                    <a:pt x="618744" y="449961"/>
                  </a:moveTo>
                  <a:cubicBezTo>
                    <a:pt x="622681" y="449961"/>
                    <a:pt x="622681" y="449961"/>
                    <a:pt x="622681" y="449961"/>
                  </a:cubicBezTo>
                  <a:cubicBezTo>
                    <a:pt x="622681" y="449961"/>
                    <a:pt x="622681" y="449961"/>
                    <a:pt x="618744" y="449961"/>
                  </a:cubicBezTo>
                  <a:close/>
                  <a:moveTo>
                    <a:pt x="788289" y="110490"/>
                  </a:moveTo>
                  <a:cubicBezTo>
                    <a:pt x="823722" y="114427"/>
                    <a:pt x="863219" y="110490"/>
                    <a:pt x="898652" y="110490"/>
                  </a:cubicBezTo>
                  <a:cubicBezTo>
                    <a:pt x="1064133" y="110490"/>
                    <a:pt x="1064133" y="110490"/>
                    <a:pt x="1091819" y="272288"/>
                  </a:cubicBezTo>
                  <a:cubicBezTo>
                    <a:pt x="1115441" y="410464"/>
                    <a:pt x="1135126" y="548640"/>
                    <a:pt x="1154938" y="686689"/>
                  </a:cubicBezTo>
                  <a:cubicBezTo>
                    <a:pt x="1158875" y="710311"/>
                    <a:pt x="1190371" y="757682"/>
                    <a:pt x="1147064" y="761619"/>
                  </a:cubicBezTo>
                  <a:cubicBezTo>
                    <a:pt x="1099820" y="769493"/>
                    <a:pt x="1040638" y="797179"/>
                    <a:pt x="1005205" y="733933"/>
                  </a:cubicBezTo>
                  <a:cubicBezTo>
                    <a:pt x="950087" y="627380"/>
                    <a:pt x="871220" y="544449"/>
                    <a:pt x="760857" y="493141"/>
                  </a:cubicBezTo>
                  <a:cubicBezTo>
                    <a:pt x="729361" y="481330"/>
                    <a:pt x="721487" y="461518"/>
                    <a:pt x="721487" y="426085"/>
                  </a:cubicBezTo>
                  <a:cubicBezTo>
                    <a:pt x="725424" y="343154"/>
                    <a:pt x="725424" y="260350"/>
                    <a:pt x="721487" y="173482"/>
                  </a:cubicBezTo>
                  <a:cubicBezTo>
                    <a:pt x="717550" y="122174"/>
                    <a:pt x="737235" y="102489"/>
                    <a:pt x="788543" y="110363"/>
                  </a:cubicBezTo>
                  <a:close/>
                  <a:moveTo>
                    <a:pt x="417703" y="134239"/>
                  </a:moveTo>
                  <a:cubicBezTo>
                    <a:pt x="417703" y="126365"/>
                    <a:pt x="421640" y="122428"/>
                    <a:pt x="421640" y="118491"/>
                  </a:cubicBezTo>
                  <a:cubicBezTo>
                    <a:pt x="492633" y="118491"/>
                    <a:pt x="559562" y="114554"/>
                    <a:pt x="630555" y="114554"/>
                  </a:cubicBezTo>
                  <a:cubicBezTo>
                    <a:pt x="630555" y="122428"/>
                    <a:pt x="634492" y="126365"/>
                    <a:pt x="638429" y="134239"/>
                  </a:cubicBezTo>
                  <a:cubicBezTo>
                    <a:pt x="638429" y="146050"/>
                    <a:pt x="638429" y="157861"/>
                    <a:pt x="642366" y="169799"/>
                  </a:cubicBezTo>
                  <a:cubicBezTo>
                    <a:pt x="638429" y="157988"/>
                    <a:pt x="638429" y="146177"/>
                    <a:pt x="638429" y="134239"/>
                  </a:cubicBezTo>
                  <a:cubicBezTo>
                    <a:pt x="626618" y="232918"/>
                    <a:pt x="630555" y="335534"/>
                    <a:pt x="634492" y="434213"/>
                  </a:cubicBezTo>
                  <a:cubicBezTo>
                    <a:pt x="630555" y="438150"/>
                    <a:pt x="630555" y="438150"/>
                    <a:pt x="630555" y="442087"/>
                  </a:cubicBezTo>
                  <a:cubicBezTo>
                    <a:pt x="618744" y="446024"/>
                    <a:pt x="606933" y="446024"/>
                    <a:pt x="595122" y="449961"/>
                  </a:cubicBezTo>
                  <a:cubicBezTo>
                    <a:pt x="547878" y="461772"/>
                    <a:pt x="504444" y="414401"/>
                    <a:pt x="457200" y="442087"/>
                  </a:cubicBezTo>
                  <a:cubicBezTo>
                    <a:pt x="421767" y="438150"/>
                    <a:pt x="417830" y="418465"/>
                    <a:pt x="421767" y="386842"/>
                  </a:cubicBezTo>
                  <a:cubicBezTo>
                    <a:pt x="421767" y="303911"/>
                    <a:pt x="417830" y="217170"/>
                    <a:pt x="417830" y="134239"/>
                  </a:cubicBezTo>
                  <a:cubicBezTo>
                    <a:pt x="413893" y="142113"/>
                    <a:pt x="409956" y="149987"/>
                    <a:pt x="409956" y="161925"/>
                  </a:cubicBezTo>
                  <a:cubicBezTo>
                    <a:pt x="409956" y="150114"/>
                    <a:pt x="413893" y="142240"/>
                    <a:pt x="417830" y="134239"/>
                  </a:cubicBezTo>
                  <a:close/>
                </a:path>
              </a:pathLst>
            </a:custGeom>
            <a:solidFill>
              <a:srgbClr val="00B050"/>
            </a:solidFill>
          </p:spPr>
        </p:sp>
      </p:grpSp>
      <p:grpSp>
        <p:nvGrpSpPr>
          <p:cNvPr id="159" name="Group 76">
            <a:extLst>
              <a:ext uri="{FF2B5EF4-FFF2-40B4-BE49-F238E27FC236}">
                <a16:creationId xmlns:a16="http://schemas.microsoft.com/office/drawing/2014/main" id="{9E449D6B-0AA9-2302-EA7A-6631F2EB0975}"/>
              </a:ext>
            </a:extLst>
          </p:cNvPr>
          <p:cNvGrpSpPr/>
          <p:nvPr/>
        </p:nvGrpSpPr>
        <p:grpSpPr>
          <a:xfrm>
            <a:off x="16796880" y="1113840"/>
            <a:ext cx="590400" cy="609840"/>
            <a:chOff x="0" y="0"/>
            <a:chExt cx="787200" cy="813120"/>
          </a:xfrm>
        </p:grpSpPr>
        <p:sp>
          <p:nvSpPr>
            <p:cNvPr id="160" name="Freeform 77">
              <a:extLst>
                <a:ext uri="{FF2B5EF4-FFF2-40B4-BE49-F238E27FC236}">
                  <a16:creationId xmlns:a16="http://schemas.microsoft.com/office/drawing/2014/main" id="{A603125A-74E5-0C44-8974-74C0E1162DD7}"/>
                </a:ext>
              </a:extLst>
            </p:cNvPr>
            <p:cNvSpPr/>
            <p:nvPr/>
          </p:nvSpPr>
          <p:spPr>
            <a:xfrm>
              <a:off x="0" y="0"/>
              <a:ext cx="787273" cy="813181"/>
            </a:xfrm>
            <a:custGeom>
              <a:avLst/>
              <a:gdLst/>
              <a:ahLst/>
              <a:cxnLst/>
              <a:rect l="l" t="t" r="r" b="b"/>
              <a:pathLst>
                <a:path w="787273" h="813181">
                  <a:moveTo>
                    <a:pt x="31496" y="517144"/>
                  </a:moveTo>
                  <a:cubicBezTo>
                    <a:pt x="43307" y="568452"/>
                    <a:pt x="66929" y="611886"/>
                    <a:pt x="102362" y="651383"/>
                  </a:cubicBezTo>
                  <a:cubicBezTo>
                    <a:pt x="228346" y="789559"/>
                    <a:pt x="432943" y="813181"/>
                    <a:pt x="586486" y="710565"/>
                  </a:cubicBezTo>
                  <a:cubicBezTo>
                    <a:pt x="736092" y="604012"/>
                    <a:pt x="787273" y="406654"/>
                    <a:pt x="708533" y="240792"/>
                  </a:cubicBezTo>
                  <a:cubicBezTo>
                    <a:pt x="625856" y="75057"/>
                    <a:pt x="440817" y="0"/>
                    <a:pt x="255778" y="59182"/>
                  </a:cubicBezTo>
                  <a:cubicBezTo>
                    <a:pt x="259715" y="82804"/>
                    <a:pt x="271526" y="98679"/>
                    <a:pt x="287274" y="114427"/>
                  </a:cubicBezTo>
                  <a:cubicBezTo>
                    <a:pt x="271526" y="98679"/>
                    <a:pt x="259715" y="82804"/>
                    <a:pt x="255778" y="59182"/>
                  </a:cubicBezTo>
                  <a:cubicBezTo>
                    <a:pt x="216408" y="70993"/>
                    <a:pt x="180975" y="82804"/>
                    <a:pt x="153416" y="118364"/>
                  </a:cubicBezTo>
                  <a:cubicBezTo>
                    <a:pt x="125857" y="126238"/>
                    <a:pt x="106172" y="146050"/>
                    <a:pt x="94361" y="165735"/>
                  </a:cubicBezTo>
                  <a:cubicBezTo>
                    <a:pt x="70866" y="225044"/>
                    <a:pt x="3937" y="264414"/>
                    <a:pt x="19685" y="343408"/>
                  </a:cubicBezTo>
                  <a:cubicBezTo>
                    <a:pt x="3937" y="355219"/>
                    <a:pt x="3937" y="371094"/>
                    <a:pt x="11811" y="390779"/>
                  </a:cubicBezTo>
                  <a:cubicBezTo>
                    <a:pt x="11811" y="402590"/>
                    <a:pt x="11811" y="410464"/>
                    <a:pt x="11811" y="422402"/>
                  </a:cubicBezTo>
                  <a:cubicBezTo>
                    <a:pt x="15748" y="430276"/>
                    <a:pt x="23622" y="438150"/>
                    <a:pt x="27559" y="446024"/>
                  </a:cubicBezTo>
                  <a:cubicBezTo>
                    <a:pt x="23622" y="438150"/>
                    <a:pt x="15748" y="430276"/>
                    <a:pt x="11811" y="422402"/>
                  </a:cubicBezTo>
                  <a:cubicBezTo>
                    <a:pt x="0" y="449961"/>
                    <a:pt x="7874" y="473710"/>
                    <a:pt x="27559" y="493395"/>
                  </a:cubicBezTo>
                  <a:cubicBezTo>
                    <a:pt x="23622" y="497332"/>
                    <a:pt x="27559" y="501269"/>
                    <a:pt x="31496" y="505206"/>
                  </a:cubicBezTo>
                  <a:cubicBezTo>
                    <a:pt x="31496" y="505206"/>
                    <a:pt x="27559" y="513080"/>
                    <a:pt x="27559" y="513080"/>
                  </a:cubicBezTo>
                  <a:cubicBezTo>
                    <a:pt x="27559" y="513080"/>
                    <a:pt x="31496" y="517017"/>
                    <a:pt x="31496" y="517017"/>
                  </a:cubicBezTo>
                  <a:close/>
                  <a:moveTo>
                    <a:pt x="385699" y="228981"/>
                  </a:moveTo>
                  <a:cubicBezTo>
                    <a:pt x="381762" y="209296"/>
                    <a:pt x="373888" y="201295"/>
                    <a:pt x="366014" y="189484"/>
                  </a:cubicBezTo>
                  <a:cubicBezTo>
                    <a:pt x="373888" y="201295"/>
                    <a:pt x="381762" y="209169"/>
                    <a:pt x="385699" y="228981"/>
                  </a:cubicBezTo>
                  <a:cubicBezTo>
                    <a:pt x="499872" y="264541"/>
                    <a:pt x="551053" y="319786"/>
                    <a:pt x="547116" y="410591"/>
                  </a:cubicBezTo>
                  <a:cubicBezTo>
                    <a:pt x="543179" y="489585"/>
                    <a:pt x="499872" y="536956"/>
                    <a:pt x="429006" y="568452"/>
                  </a:cubicBezTo>
                  <a:cubicBezTo>
                    <a:pt x="377825" y="592074"/>
                    <a:pt x="326644" y="556641"/>
                    <a:pt x="279400" y="560578"/>
                  </a:cubicBezTo>
                  <a:cubicBezTo>
                    <a:pt x="279400" y="560578"/>
                    <a:pt x="275463" y="560578"/>
                    <a:pt x="275463" y="560578"/>
                  </a:cubicBezTo>
                  <a:cubicBezTo>
                    <a:pt x="283337" y="540893"/>
                    <a:pt x="263652" y="532892"/>
                    <a:pt x="251841" y="521081"/>
                  </a:cubicBezTo>
                  <a:cubicBezTo>
                    <a:pt x="180975" y="446024"/>
                    <a:pt x="192786" y="355346"/>
                    <a:pt x="275463" y="268478"/>
                  </a:cubicBezTo>
                  <a:cubicBezTo>
                    <a:pt x="306959" y="248793"/>
                    <a:pt x="346329" y="232918"/>
                    <a:pt x="385699" y="228981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161" name="Group 78">
            <a:extLst>
              <a:ext uri="{FF2B5EF4-FFF2-40B4-BE49-F238E27FC236}">
                <a16:creationId xmlns:a16="http://schemas.microsoft.com/office/drawing/2014/main" id="{344D4E26-5520-C18B-B163-E24AEB4F1000}"/>
              </a:ext>
            </a:extLst>
          </p:cNvPr>
          <p:cNvGrpSpPr/>
          <p:nvPr/>
        </p:nvGrpSpPr>
        <p:grpSpPr>
          <a:xfrm>
            <a:off x="71280" y="699120"/>
            <a:ext cx="1374480" cy="1009440"/>
            <a:chOff x="0" y="0"/>
            <a:chExt cx="1832640" cy="1345920"/>
          </a:xfrm>
        </p:grpSpPr>
        <p:sp>
          <p:nvSpPr>
            <p:cNvPr id="162" name="Freeform 79">
              <a:extLst>
                <a:ext uri="{FF2B5EF4-FFF2-40B4-BE49-F238E27FC236}">
                  <a16:creationId xmlns:a16="http://schemas.microsoft.com/office/drawing/2014/main" id="{38360A7D-4451-24CC-CA55-173D3437D3CD}"/>
                </a:ext>
              </a:extLst>
            </p:cNvPr>
            <p:cNvSpPr/>
            <p:nvPr/>
          </p:nvSpPr>
          <p:spPr>
            <a:xfrm>
              <a:off x="0" y="0"/>
              <a:ext cx="1832737" cy="1345946"/>
            </a:xfrm>
            <a:custGeom>
              <a:avLst/>
              <a:gdLst/>
              <a:ahLst/>
              <a:cxnLst/>
              <a:rect l="l" t="t" r="r" b="b"/>
              <a:pathLst>
                <a:path w="1832737" h="1345946">
                  <a:moveTo>
                    <a:pt x="374396" y="560451"/>
                  </a:moveTo>
                  <a:cubicBezTo>
                    <a:pt x="449326" y="544703"/>
                    <a:pt x="520192" y="532765"/>
                    <a:pt x="595122" y="548640"/>
                  </a:cubicBezTo>
                  <a:cubicBezTo>
                    <a:pt x="823722" y="596011"/>
                    <a:pt x="969518" y="789432"/>
                    <a:pt x="945896" y="1026287"/>
                  </a:cubicBezTo>
                  <a:cubicBezTo>
                    <a:pt x="938022" y="1105281"/>
                    <a:pt x="961644" y="1117092"/>
                    <a:pt x="1024763" y="1109218"/>
                  </a:cubicBezTo>
                  <a:cubicBezTo>
                    <a:pt x="1095756" y="1105281"/>
                    <a:pt x="1166622" y="1113155"/>
                    <a:pt x="1237615" y="1109218"/>
                  </a:cubicBezTo>
                  <a:cubicBezTo>
                    <a:pt x="1292733" y="1105281"/>
                    <a:pt x="1316482" y="1117092"/>
                    <a:pt x="1328293" y="1176274"/>
                  </a:cubicBezTo>
                  <a:cubicBezTo>
                    <a:pt x="1347978" y="1278890"/>
                    <a:pt x="1442593" y="1345946"/>
                    <a:pt x="1545082" y="1345946"/>
                  </a:cubicBezTo>
                  <a:cubicBezTo>
                    <a:pt x="1651508" y="1345946"/>
                    <a:pt x="1738249" y="1274953"/>
                    <a:pt x="1765808" y="1172337"/>
                  </a:cubicBezTo>
                  <a:cubicBezTo>
                    <a:pt x="1769745" y="1144651"/>
                    <a:pt x="1769745" y="1121029"/>
                    <a:pt x="1801241" y="1101344"/>
                  </a:cubicBezTo>
                  <a:cubicBezTo>
                    <a:pt x="1832737" y="1085596"/>
                    <a:pt x="1824863" y="935609"/>
                    <a:pt x="1801241" y="935609"/>
                  </a:cubicBezTo>
                  <a:cubicBezTo>
                    <a:pt x="1714500" y="931672"/>
                    <a:pt x="1738122" y="872490"/>
                    <a:pt x="1742186" y="829056"/>
                  </a:cubicBezTo>
                  <a:cubicBezTo>
                    <a:pt x="1746123" y="726440"/>
                    <a:pt x="1718564" y="643509"/>
                    <a:pt x="1627886" y="588264"/>
                  </a:cubicBezTo>
                  <a:cubicBezTo>
                    <a:pt x="1549019" y="540893"/>
                    <a:pt x="1541145" y="513334"/>
                    <a:pt x="1580642" y="430403"/>
                  </a:cubicBezTo>
                  <a:cubicBezTo>
                    <a:pt x="1592453" y="402717"/>
                    <a:pt x="1604264" y="367284"/>
                    <a:pt x="1576705" y="351409"/>
                  </a:cubicBezTo>
                  <a:cubicBezTo>
                    <a:pt x="1553083" y="335661"/>
                    <a:pt x="1521587" y="355346"/>
                    <a:pt x="1501775" y="379095"/>
                  </a:cubicBezTo>
                  <a:cubicBezTo>
                    <a:pt x="1486027" y="394843"/>
                    <a:pt x="1478153" y="418592"/>
                    <a:pt x="1474216" y="442214"/>
                  </a:cubicBezTo>
                  <a:cubicBezTo>
                    <a:pt x="1454531" y="548767"/>
                    <a:pt x="1454531" y="548767"/>
                    <a:pt x="1340231" y="540893"/>
                  </a:cubicBezTo>
                  <a:cubicBezTo>
                    <a:pt x="1316609" y="536956"/>
                    <a:pt x="1292987" y="533019"/>
                    <a:pt x="1269238" y="533019"/>
                  </a:cubicBezTo>
                  <a:cubicBezTo>
                    <a:pt x="1229868" y="536956"/>
                    <a:pt x="1218057" y="517271"/>
                    <a:pt x="1214120" y="485648"/>
                  </a:cubicBezTo>
                  <a:cubicBezTo>
                    <a:pt x="1198372" y="379095"/>
                    <a:pt x="1178687" y="272542"/>
                    <a:pt x="1162939" y="165989"/>
                  </a:cubicBezTo>
                  <a:cubicBezTo>
                    <a:pt x="1159002" y="146304"/>
                    <a:pt x="1155065" y="126492"/>
                    <a:pt x="1166876" y="102870"/>
                  </a:cubicBezTo>
                  <a:cubicBezTo>
                    <a:pt x="1202055" y="19685"/>
                    <a:pt x="1190244" y="3937"/>
                    <a:pt x="1099566" y="3937"/>
                  </a:cubicBezTo>
                  <a:cubicBezTo>
                    <a:pt x="894588" y="0"/>
                    <a:pt x="685800" y="3937"/>
                    <a:pt x="476885" y="3937"/>
                  </a:cubicBezTo>
                  <a:cubicBezTo>
                    <a:pt x="433578" y="3937"/>
                    <a:pt x="390144" y="0"/>
                    <a:pt x="346837" y="3937"/>
                  </a:cubicBezTo>
                  <a:cubicBezTo>
                    <a:pt x="287782" y="7874"/>
                    <a:pt x="267970" y="51308"/>
                    <a:pt x="307467" y="94742"/>
                  </a:cubicBezTo>
                  <a:cubicBezTo>
                    <a:pt x="327152" y="118364"/>
                    <a:pt x="327152" y="138176"/>
                    <a:pt x="331089" y="165735"/>
                  </a:cubicBezTo>
                  <a:cubicBezTo>
                    <a:pt x="331089" y="244729"/>
                    <a:pt x="331089" y="323596"/>
                    <a:pt x="331089" y="402590"/>
                  </a:cubicBezTo>
                  <a:cubicBezTo>
                    <a:pt x="342900" y="402590"/>
                    <a:pt x="350774" y="398653"/>
                    <a:pt x="362585" y="398653"/>
                  </a:cubicBezTo>
                  <a:cubicBezTo>
                    <a:pt x="366522" y="394716"/>
                    <a:pt x="370459" y="394716"/>
                    <a:pt x="378333" y="390779"/>
                  </a:cubicBezTo>
                  <a:cubicBezTo>
                    <a:pt x="370459" y="394716"/>
                    <a:pt x="366522" y="394716"/>
                    <a:pt x="362585" y="398653"/>
                  </a:cubicBezTo>
                  <a:cubicBezTo>
                    <a:pt x="350774" y="398653"/>
                    <a:pt x="342900" y="402590"/>
                    <a:pt x="331089" y="402590"/>
                  </a:cubicBezTo>
                  <a:cubicBezTo>
                    <a:pt x="335026" y="446024"/>
                    <a:pt x="319278" y="469646"/>
                    <a:pt x="275971" y="485521"/>
                  </a:cubicBezTo>
                  <a:cubicBezTo>
                    <a:pt x="197104" y="513207"/>
                    <a:pt x="138049" y="560451"/>
                    <a:pt x="90678" y="627634"/>
                  </a:cubicBezTo>
                  <a:cubicBezTo>
                    <a:pt x="55245" y="655320"/>
                    <a:pt x="35560" y="690753"/>
                    <a:pt x="19685" y="726313"/>
                  </a:cubicBezTo>
                  <a:cubicBezTo>
                    <a:pt x="0" y="793369"/>
                    <a:pt x="15748" y="813054"/>
                    <a:pt x="90678" y="805180"/>
                  </a:cubicBezTo>
                  <a:cubicBezTo>
                    <a:pt x="161671" y="698627"/>
                    <a:pt x="244348" y="599948"/>
                    <a:pt x="374396" y="560451"/>
                  </a:cubicBezTo>
                  <a:close/>
                  <a:moveTo>
                    <a:pt x="1541018" y="1002538"/>
                  </a:moveTo>
                  <a:cubicBezTo>
                    <a:pt x="1604137" y="998601"/>
                    <a:pt x="1655318" y="1049909"/>
                    <a:pt x="1655318" y="1113028"/>
                  </a:cubicBezTo>
                  <a:cubicBezTo>
                    <a:pt x="1659255" y="1176147"/>
                    <a:pt x="1612011" y="1227455"/>
                    <a:pt x="1544955" y="1227455"/>
                  </a:cubicBezTo>
                  <a:cubicBezTo>
                    <a:pt x="1481836" y="1227455"/>
                    <a:pt x="1434592" y="1180084"/>
                    <a:pt x="1430655" y="1120902"/>
                  </a:cubicBezTo>
                  <a:cubicBezTo>
                    <a:pt x="1426718" y="1057783"/>
                    <a:pt x="1477899" y="1002538"/>
                    <a:pt x="1541018" y="1002538"/>
                  </a:cubicBezTo>
                  <a:close/>
                  <a:moveTo>
                    <a:pt x="610870" y="453898"/>
                  </a:moveTo>
                  <a:cubicBezTo>
                    <a:pt x="610870" y="453898"/>
                    <a:pt x="614807" y="453898"/>
                    <a:pt x="618744" y="449961"/>
                  </a:cubicBezTo>
                  <a:cubicBezTo>
                    <a:pt x="614807" y="453898"/>
                    <a:pt x="610870" y="453898"/>
                    <a:pt x="610870" y="453898"/>
                  </a:cubicBezTo>
                  <a:close/>
                  <a:moveTo>
                    <a:pt x="618744" y="449961"/>
                  </a:moveTo>
                  <a:cubicBezTo>
                    <a:pt x="622681" y="449961"/>
                    <a:pt x="622681" y="449961"/>
                    <a:pt x="622681" y="449961"/>
                  </a:cubicBezTo>
                  <a:cubicBezTo>
                    <a:pt x="622681" y="449961"/>
                    <a:pt x="622681" y="449961"/>
                    <a:pt x="618744" y="449961"/>
                  </a:cubicBezTo>
                  <a:close/>
                  <a:moveTo>
                    <a:pt x="788289" y="110490"/>
                  </a:moveTo>
                  <a:cubicBezTo>
                    <a:pt x="823722" y="114427"/>
                    <a:pt x="863219" y="110490"/>
                    <a:pt x="898652" y="110490"/>
                  </a:cubicBezTo>
                  <a:cubicBezTo>
                    <a:pt x="1064133" y="110490"/>
                    <a:pt x="1064133" y="110490"/>
                    <a:pt x="1091819" y="272288"/>
                  </a:cubicBezTo>
                  <a:cubicBezTo>
                    <a:pt x="1115441" y="410464"/>
                    <a:pt x="1135126" y="548640"/>
                    <a:pt x="1154938" y="686689"/>
                  </a:cubicBezTo>
                  <a:cubicBezTo>
                    <a:pt x="1158875" y="710311"/>
                    <a:pt x="1190371" y="757682"/>
                    <a:pt x="1147064" y="761619"/>
                  </a:cubicBezTo>
                  <a:cubicBezTo>
                    <a:pt x="1099820" y="769493"/>
                    <a:pt x="1040638" y="797179"/>
                    <a:pt x="1005205" y="733933"/>
                  </a:cubicBezTo>
                  <a:cubicBezTo>
                    <a:pt x="950087" y="627380"/>
                    <a:pt x="871220" y="544449"/>
                    <a:pt x="760857" y="493141"/>
                  </a:cubicBezTo>
                  <a:cubicBezTo>
                    <a:pt x="729361" y="481330"/>
                    <a:pt x="721487" y="461518"/>
                    <a:pt x="721487" y="426085"/>
                  </a:cubicBezTo>
                  <a:cubicBezTo>
                    <a:pt x="725424" y="343154"/>
                    <a:pt x="725424" y="260350"/>
                    <a:pt x="721487" y="173482"/>
                  </a:cubicBezTo>
                  <a:cubicBezTo>
                    <a:pt x="717550" y="122174"/>
                    <a:pt x="737235" y="102489"/>
                    <a:pt x="788543" y="110363"/>
                  </a:cubicBezTo>
                  <a:close/>
                  <a:moveTo>
                    <a:pt x="417703" y="134239"/>
                  </a:moveTo>
                  <a:cubicBezTo>
                    <a:pt x="417703" y="126365"/>
                    <a:pt x="421640" y="122428"/>
                    <a:pt x="421640" y="118491"/>
                  </a:cubicBezTo>
                  <a:cubicBezTo>
                    <a:pt x="492633" y="118491"/>
                    <a:pt x="559562" y="114554"/>
                    <a:pt x="630555" y="114554"/>
                  </a:cubicBezTo>
                  <a:cubicBezTo>
                    <a:pt x="630555" y="122428"/>
                    <a:pt x="634492" y="126365"/>
                    <a:pt x="638429" y="134239"/>
                  </a:cubicBezTo>
                  <a:cubicBezTo>
                    <a:pt x="638429" y="146050"/>
                    <a:pt x="638429" y="157861"/>
                    <a:pt x="642366" y="169799"/>
                  </a:cubicBezTo>
                  <a:cubicBezTo>
                    <a:pt x="638429" y="157988"/>
                    <a:pt x="638429" y="146177"/>
                    <a:pt x="638429" y="134239"/>
                  </a:cubicBezTo>
                  <a:cubicBezTo>
                    <a:pt x="626618" y="232918"/>
                    <a:pt x="630555" y="335534"/>
                    <a:pt x="634492" y="434213"/>
                  </a:cubicBezTo>
                  <a:cubicBezTo>
                    <a:pt x="630555" y="438150"/>
                    <a:pt x="630555" y="438150"/>
                    <a:pt x="630555" y="442087"/>
                  </a:cubicBezTo>
                  <a:cubicBezTo>
                    <a:pt x="618744" y="446024"/>
                    <a:pt x="606933" y="446024"/>
                    <a:pt x="595122" y="449961"/>
                  </a:cubicBezTo>
                  <a:cubicBezTo>
                    <a:pt x="547878" y="461772"/>
                    <a:pt x="504444" y="414401"/>
                    <a:pt x="457200" y="442087"/>
                  </a:cubicBezTo>
                  <a:cubicBezTo>
                    <a:pt x="421767" y="438150"/>
                    <a:pt x="417830" y="418465"/>
                    <a:pt x="421767" y="386842"/>
                  </a:cubicBezTo>
                  <a:cubicBezTo>
                    <a:pt x="421767" y="303911"/>
                    <a:pt x="417830" y="217170"/>
                    <a:pt x="417830" y="134239"/>
                  </a:cubicBezTo>
                  <a:cubicBezTo>
                    <a:pt x="413893" y="142113"/>
                    <a:pt x="409956" y="149987"/>
                    <a:pt x="409956" y="161925"/>
                  </a:cubicBezTo>
                  <a:cubicBezTo>
                    <a:pt x="409956" y="150114"/>
                    <a:pt x="413893" y="142240"/>
                    <a:pt x="417830" y="134239"/>
                  </a:cubicBezTo>
                  <a:close/>
                </a:path>
              </a:pathLst>
            </a:custGeom>
            <a:solidFill>
              <a:srgbClr val="00B050"/>
            </a:solidFill>
          </p:spPr>
        </p:sp>
      </p:grpSp>
      <p:grpSp>
        <p:nvGrpSpPr>
          <p:cNvPr id="163" name="Group 80">
            <a:extLst>
              <a:ext uri="{FF2B5EF4-FFF2-40B4-BE49-F238E27FC236}">
                <a16:creationId xmlns:a16="http://schemas.microsoft.com/office/drawing/2014/main" id="{4240BF4D-FAB6-7BED-7DA0-7D6C6D562ADA}"/>
              </a:ext>
            </a:extLst>
          </p:cNvPr>
          <p:cNvGrpSpPr/>
          <p:nvPr/>
        </p:nvGrpSpPr>
        <p:grpSpPr>
          <a:xfrm>
            <a:off x="172800" y="1134720"/>
            <a:ext cx="590400" cy="609840"/>
            <a:chOff x="0" y="0"/>
            <a:chExt cx="787200" cy="813120"/>
          </a:xfrm>
        </p:grpSpPr>
        <p:sp>
          <p:nvSpPr>
            <p:cNvPr id="164" name="Freeform 81">
              <a:extLst>
                <a:ext uri="{FF2B5EF4-FFF2-40B4-BE49-F238E27FC236}">
                  <a16:creationId xmlns:a16="http://schemas.microsoft.com/office/drawing/2014/main" id="{287F8740-8B56-180E-27D7-387C10F7B481}"/>
                </a:ext>
              </a:extLst>
            </p:cNvPr>
            <p:cNvSpPr/>
            <p:nvPr/>
          </p:nvSpPr>
          <p:spPr>
            <a:xfrm>
              <a:off x="0" y="0"/>
              <a:ext cx="787273" cy="813181"/>
            </a:xfrm>
            <a:custGeom>
              <a:avLst/>
              <a:gdLst/>
              <a:ahLst/>
              <a:cxnLst/>
              <a:rect l="l" t="t" r="r" b="b"/>
              <a:pathLst>
                <a:path w="787273" h="813181">
                  <a:moveTo>
                    <a:pt x="31496" y="517144"/>
                  </a:moveTo>
                  <a:cubicBezTo>
                    <a:pt x="43307" y="568452"/>
                    <a:pt x="66929" y="611886"/>
                    <a:pt x="102362" y="651383"/>
                  </a:cubicBezTo>
                  <a:cubicBezTo>
                    <a:pt x="228346" y="789559"/>
                    <a:pt x="432943" y="813181"/>
                    <a:pt x="586486" y="710565"/>
                  </a:cubicBezTo>
                  <a:cubicBezTo>
                    <a:pt x="736092" y="604012"/>
                    <a:pt x="787273" y="406654"/>
                    <a:pt x="708533" y="240792"/>
                  </a:cubicBezTo>
                  <a:cubicBezTo>
                    <a:pt x="625856" y="75057"/>
                    <a:pt x="440817" y="0"/>
                    <a:pt x="255778" y="59182"/>
                  </a:cubicBezTo>
                  <a:cubicBezTo>
                    <a:pt x="259715" y="82804"/>
                    <a:pt x="271526" y="98679"/>
                    <a:pt x="287274" y="114427"/>
                  </a:cubicBezTo>
                  <a:cubicBezTo>
                    <a:pt x="271526" y="98679"/>
                    <a:pt x="259715" y="82804"/>
                    <a:pt x="255778" y="59182"/>
                  </a:cubicBezTo>
                  <a:cubicBezTo>
                    <a:pt x="216408" y="70993"/>
                    <a:pt x="180975" y="82804"/>
                    <a:pt x="153416" y="118364"/>
                  </a:cubicBezTo>
                  <a:cubicBezTo>
                    <a:pt x="125857" y="126238"/>
                    <a:pt x="106172" y="146050"/>
                    <a:pt x="94361" y="165735"/>
                  </a:cubicBezTo>
                  <a:cubicBezTo>
                    <a:pt x="70866" y="225044"/>
                    <a:pt x="3937" y="264414"/>
                    <a:pt x="19685" y="343408"/>
                  </a:cubicBezTo>
                  <a:cubicBezTo>
                    <a:pt x="3937" y="355219"/>
                    <a:pt x="3937" y="371094"/>
                    <a:pt x="11811" y="390779"/>
                  </a:cubicBezTo>
                  <a:cubicBezTo>
                    <a:pt x="11811" y="402590"/>
                    <a:pt x="11811" y="410464"/>
                    <a:pt x="11811" y="422402"/>
                  </a:cubicBezTo>
                  <a:cubicBezTo>
                    <a:pt x="15748" y="430276"/>
                    <a:pt x="23622" y="438150"/>
                    <a:pt x="27559" y="446024"/>
                  </a:cubicBezTo>
                  <a:cubicBezTo>
                    <a:pt x="23622" y="438150"/>
                    <a:pt x="15748" y="430276"/>
                    <a:pt x="11811" y="422402"/>
                  </a:cubicBezTo>
                  <a:cubicBezTo>
                    <a:pt x="0" y="449961"/>
                    <a:pt x="7874" y="473710"/>
                    <a:pt x="27559" y="493395"/>
                  </a:cubicBezTo>
                  <a:cubicBezTo>
                    <a:pt x="23622" y="497332"/>
                    <a:pt x="27559" y="501269"/>
                    <a:pt x="31496" y="505206"/>
                  </a:cubicBezTo>
                  <a:cubicBezTo>
                    <a:pt x="31496" y="505206"/>
                    <a:pt x="27559" y="513080"/>
                    <a:pt x="27559" y="513080"/>
                  </a:cubicBezTo>
                  <a:cubicBezTo>
                    <a:pt x="27559" y="513080"/>
                    <a:pt x="31496" y="517017"/>
                    <a:pt x="31496" y="517017"/>
                  </a:cubicBezTo>
                  <a:close/>
                  <a:moveTo>
                    <a:pt x="385699" y="228981"/>
                  </a:moveTo>
                  <a:cubicBezTo>
                    <a:pt x="381762" y="209296"/>
                    <a:pt x="373888" y="201295"/>
                    <a:pt x="366014" y="189484"/>
                  </a:cubicBezTo>
                  <a:cubicBezTo>
                    <a:pt x="373888" y="201295"/>
                    <a:pt x="381762" y="209169"/>
                    <a:pt x="385699" y="228981"/>
                  </a:cubicBezTo>
                  <a:cubicBezTo>
                    <a:pt x="499872" y="264541"/>
                    <a:pt x="551053" y="319786"/>
                    <a:pt x="547116" y="410591"/>
                  </a:cubicBezTo>
                  <a:cubicBezTo>
                    <a:pt x="543179" y="489585"/>
                    <a:pt x="499872" y="536956"/>
                    <a:pt x="429006" y="568452"/>
                  </a:cubicBezTo>
                  <a:cubicBezTo>
                    <a:pt x="377825" y="592074"/>
                    <a:pt x="326644" y="556641"/>
                    <a:pt x="279400" y="560578"/>
                  </a:cubicBezTo>
                  <a:cubicBezTo>
                    <a:pt x="279400" y="560578"/>
                    <a:pt x="275463" y="560578"/>
                    <a:pt x="275463" y="560578"/>
                  </a:cubicBezTo>
                  <a:cubicBezTo>
                    <a:pt x="283337" y="540893"/>
                    <a:pt x="263652" y="532892"/>
                    <a:pt x="251841" y="521081"/>
                  </a:cubicBezTo>
                  <a:cubicBezTo>
                    <a:pt x="180975" y="446024"/>
                    <a:pt x="192786" y="355346"/>
                    <a:pt x="275463" y="268478"/>
                  </a:cubicBezTo>
                  <a:cubicBezTo>
                    <a:pt x="306959" y="248793"/>
                    <a:pt x="346329" y="232918"/>
                    <a:pt x="385699" y="228981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165" name="Group 82">
            <a:extLst>
              <a:ext uri="{FF2B5EF4-FFF2-40B4-BE49-F238E27FC236}">
                <a16:creationId xmlns:a16="http://schemas.microsoft.com/office/drawing/2014/main" id="{573E1696-B343-55C6-D95A-F1A116B433C7}"/>
              </a:ext>
            </a:extLst>
          </p:cNvPr>
          <p:cNvGrpSpPr/>
          <p:nvPr/>
        </p:nvGrpSpPr>
        <p:grpSpPr>
          <a:xfrm>
            <a:off x="14999040" y="1377360"/>
            <a:ext cx="311760" cy="534960"/>
            <a:chOff x="0" y="0"/>
            <a:chExt cx="415680" cy="713280"/>
          </a:xfrm>
        </p:grpSpPr>
        <p:sp>
          <p:nvSpPr>
            <p:cNvPr id="166" name="Freeform 83">
              <a:extLst>
                <a:ext uri="{FF2B5EF4-FFF2-40B4-BE49-F238E27FC236}">
                  <a16:creationId xmlns:a16="http://schemas.microsoft.com/office/drawing/2014/main" id="{D0DF6EDC-A856-79EB-04EB-44C0449B5DCA}"/>
                </a:ext>
              </a:extLst>
            </p:cNvPr>
            <p:cNvSpPr/>
            <p:nvPr/>
          </p:nvSpPr>
          <p:spPr>
            <a:xfrm>
              <a:off x="0" y="0"/>
              <a:ext cx="415671" cy="713359"/>
            </a:xfrm>
            <a:custGeom>
              <a:avLst/>
              <a:gdLst/>
              <a:ahLst/>
              <a:cxnLst/>
              <a:rect l="l" t="t" r="r" b="b"/>
              <a:pathLst>
                <a:path w="415671" h="713359">
                  <a:moveTo>
                    <a:pt x="415671" y="644271"/>
                  </a:moveTo>
                  <a:cubicBezTo>
                    <a:pt x="398399" y="641350"/>
                    <a:pt x="378206" y="638556"/>
                    <a:pt x="357886" y="635635"/>
                  </a:cubicBezTo>
                  <a:cubicBezTo>
                    <a:pt x="329057" y="632714"/>
                    <a:pt x="331851" y="615442"/>
                    <a:pt x="331851" y="595376"/>
                  </a:cubicBezTo>
                  <a:cubicBezTo>
                    <a:pt x="331851" y="511937"/>
                    <a:pt x="331851" y="428498"/>
                    <a:pt x="331851" y="342265"/>
                  </a:cubicBezTo>
                  <a:cubicBezTo>
                    <a:pt x="331851" y="304927"/>
                    <a:pt x="337566" y="273177"/>
                    <a:pt x="357886" y="241554"/>
                  </a:cubicBezTo>
                  <a:cubicBezTo>
                    <a:pt x="406908" y="166751"/>
                    <a:pt x="386715" y="68961"/>
                    <a:pt x="320421" y="14351"/>
                  </a:cubicBezTo>
                  <a:cubicBezTo>
                    <a:pt x="303149" y="0"/>
                    <a:pt x="294386" y="0"/>
                    <a:pt x="280035" y="11557"/>
                  </a:cubicBezTo>
                  <a:cubicBezTo>
                    <a:pt x="216535" y="63373"/>
                    <a:pt x="187706" y="161163"/>
                    <a:pt x="231013" y="224409"/>
                  </a:cubicBezTo>
                  <a:cubicBezTo>
                    <a:pt x="288798" y="304927"/>
                    <a:pt x="257048" y="388366"/>
                    <a:pt x="268478" y="483235"/>
                  </a:cubicBezTo>
                  <a:cubicBezTo>
                    <a:pt x="187706" y="422783"/>
                    <a:pt x="184785" y="417068"/>
                    <a:pt x="181864" y="339471"/>
                  </a:cubicBezTo>
                  <a:cubicBezTo>
                    <a:pt x="176149" y="276225"/>
                    <a:pt x="127000" y="218694"/>
                    <a:pt x="60579" y="201422"/>
                  </a:cubicBezTo>
                  <a:cubicBezTo>
                    <a:pt x="43307" y="198501"/>
                    <a:pt x="31750" y="201422"/>
                    <a:pt x="25908" y="218694"/>
                  </a:cubicBezTo>
                  <a:cubicBezTo>
                    <a:pt x="0" y="276098"/>
                    <a:pt x="14478" y="359537"/>
                    <a:pt x="66421" y="391160"/>
                  </a:cubicBezTo>
                  <a:cubicBezTo>
                    <a:pt x="141478" y="431419"/>
                    <a:pt x="178943" y="511937"/>
                    <a:pt x="254000" y="549402"/>
                  </a:cubicBezTo>
                  <a:cubicBezTo>
                    <a:pt x="280035" y="563753"/>
                    <a:pt x="265557" y="592582"/>
                    <a:pt x="265557" y="612648"/>
                  </a:cubicBezTo>
                  <a:cubicBezTo>
                    <a:pt x="268478" y="632841"/>
                    <a:pt x="256921" y="632841"/>
                    <a:pt x="242443" y="635635"/>
                  </a:cubicBezTo>
                  <a:cubicBezTo>
                    <a:pt x="239522" y="635635"/>
                    <a:pt x="239522" y="635635"/>
                    <a:pt x="239522" y="635635"/>
                  </a:cubicBezTo>
                  <a:cubicBezTo>
                    <a:pt x="239522" y="641350"/>
                    <a:pt x="236601" y="647192"/>
                    <a:pt x="230886" y="652907"/>
                  </a:cubicBezTo>
                  <a:cubicBezTo>
                    <a:pt x="256921" y="661543"/>
                    <a:pt x="265557" y="687451"/>
                    <a:pt x="262636" y="710438"/>
                  </a:cubicBezTo>
                  <a:cubicBezTo>
                    <a:pt x="297307" y="707517"/>
                    <a:pt x="331978" y="707517"/>
                    <a:pt x="366522" y="713359"/>
                  </a:cubicBezTo>
                  <a:cubicBezTo>
                    <a:pt x="366522" y="687451"/>
                    <a:pt x="383794" y="655828"/>
                    <a:pt x="415544" y="650113"/>
                  </a:cubicBezTo>
                  <a:cubicBezTo>
                    <a:pt x="415544" y="650113"/>
                    <a:pt x="415544" y="647192"/>
                    <a:pt x="415544" y="644398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67" name="Group 84">
            <a:extLst>
              <a:ext uri="{FF2B5EF4-FFF2-40B4-BE49-F238E27FC236}">
                <a16:creationId xmlns:a16="http://schemas.microsoft.com/office/drawing/2014/main" id="{82DF6043-24C5-0696-FBF7-F465DED3A780}"/>
              </a:ext>
            </a:extLst>
          </p:cNvPr>
          <p:cNvGrpSpPr/>
          <p:nvPr/>
        </p:nvGrpSpPr>
        <p:grpSpPr>
          <a:xfrm>
            <a:off x="15276240" y="1650240"/>
            <a:ext cx="142560" cy="190800"/>
            <a:chOff x="0" y="0"/>
            <a:chExt cx="190080" cy="254400"/>
          </a:xfrm>
        </p:grpSpPr>
        <p:sp>
          <p:nvSpPr>
            <p:cNvPr id="168" name="Freeform 85">
              <a:extLst>
                <a:ext uri="{FF2B5EF4-FFF2-40B4-BE49-F238E27FC236}">
                  <a16:creationId xmlns:a16="http://schemas.microsoft.com/office/drawing/2014/main" id="{1EBE6D83-904E-D90F-9EE0-5A301960642C}"/>
                </a:ext>
              </a:extLst>
            </p:cNvPr>
            <p:cNvSpPr/>
            <p:nvPr/>
          </p:nvSpPr>
          <p:spPr>
            <a:xfrm>
              <a:off x="0" y="0"/>
              <a:ext cx="190119" cy="254381"/>
            </a:xfrm>
            <a:custGeom>
              <a:avLst/>
              <a:gdLst/>
              <a:ahLst/>
              <a:cxnLst/>
              <a:rect l="l" t="t" r="r" b="b"/>
              <a:pathLst>
                <a:path w="190119" h="254381">
                  <a:moveTo>
                    <a:pt x="132461" y="2921"/>
                  </a:moveTo>
                  <a:cubicBezTo>
                    <a:pt x="54737" y="14478"/>
                    <a:pt x="0" y="78105"/>
                    <a:pt x="0" y="159004"/>
                  </a:cubicBezTo>
                  <a:cubicBezTo>
                    <a:pt x="0" y="242824"/>
                    <a:pt x="14351" y="254381"/>
                    <a:pt x="89281" y="216789"/>
                  </a:cubicBezTo>
                  <a:cubicBezTo>
                    <a:pt x="158369" y="182118"/>
                    <a:pt x="190119" y="104013"/>
                    <a:pt x="169926" y="26035"/>
                  </a:cubicBezTo>
                  <a:cubicBezTo>
                    <a:pt x="164211" y="5842"/>
                    <a:pt x="152654" y="0"/>
                    <a:pt x="132461" y="2921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69" name="Group 86">
            <a:extLst>
              <a:ext uri="{FF2B5EF4-FFF2-40B4-BE49-F238E27FC236}">
                <a16:creationId xmlns:a16="http://schemas.microsoft.com/office/drawing/2014/main" id="{349B977D-21F0-4BAD-B734-254D40CAEFED}"/>
              </a:ext>
            </a:extLst>
          </p:cNvPr>
          <p:cNvGrpSpPr/>
          <p:nvPr/>
        </p:nvGrpSpPr>
        <p:grpSpPr>
          <a:xfrm>
            <a:off x="13409280" y="1367280"/>
            <a:ext cx="311760" cy="534960"/>
            <a:chOff x="0" y="0"/>
            <a:chExt cx="415680" cy="713280"/>
          </a:xfrm>
        </p:grpSpPr>
        <p:sp>
          <p:nvSpPr>
            <p:cNvPr id="170" name="Freeform 87">
              <a:extLst>
                <a:ext uri="{FF2B5EF4-FFF2-40B4-BE49-F238E27FC236}">
                  <a16:creationId xmlns:a16="http://schemas.microsoft.com/office/drawing/2014/main" id="{FAD04CC6-C3D6-A079-9D54-6C9A6F3EFBEF}"/>
                </a:ext>
              </a:extLst>
            </p:cNvPr>
            <p:cNvSpPr/>
            <p:nvPr/>
          </p:nvSpPr>
          <p:spPr>
            <a:xfrm>
              <a:off x="0" y="0"/>
              <a:ext cx="415671" cy="713359"/>
            </a:xfrm>
            <a:custGeom>
              <a:avLst/>
              <a:gdLst/>
              <a:ahLst/>
              <a:cxnLst/>
              <a:rect l="l" t="t" r="r" b="b"/>
              <a:pathLst>
                <a:path w="415671" h="713359">
                  <a:moveTo>
                    <a:pt x="415671" y="644271"/>
                  </a:moveTo>
                  <a:cubicBezTo>
                    <a:pt x="398399" y="641350"/>
                    <a:pt x="378206" y="638556"/>
                    <a:pt x="357886" y="635635"/>
                  </a:cubicBezTo>
                  <a:cubicBezTo>
                    <a:pt x="329057" y="632714"/>
                    <a:pt x="331851" y="615442"/>
                    <a:pt x="331851" y="595376"/>
                  </a:cubicBezTo>
                  <a:cubicBezTo>
                    <a:pt x="331851" y="511937"/>
                    <a:pt x="331851" y="428498"/>
                    <a:pt x="331851" y="342265"/>
                  </a:cubicBezTo>
                  <a:cubicBezTo>
                    <a:pt x="331851" y="304927"/>
                    <a:pt x="337566" y="273177"/>
                    <a:pt x="357886" y="241554"/>
                  </a:cubicBezTo>
                  <a:cubicBezTo>
                    <a:pt x="406908" y="166751"/>
                    <a:pt x="386715" y="68961"/>
                    <a:pt x="320421" y="14351"/>
                  </a:cubicBezTo>
                  <a:cubicBezTo>
                    <a:pt x="303149" y="0"/>
                    <a:pt x="294386" y="0"/>
                    <a:pt x="280035" y="11557"/>
                  </a:cubicBezTo>
                  <a:cubicBezTo>
                    <a:pt x="216535" y="63373"/>
                    <a:pt x="187706" y="161163"/>
                    <a:pt x="231013" y="224409"/>
                  </a:cubicBezTo>
                  <a:cubicBezTo>
                    <a:pt x="288798" y="304927"/>
                    <a:pt x="257048" y="388366"/>
                    <a:pt x="268478" y="483235"/>
                  </a:cubicBezTo>
                  <a:cubicBezTo>
                    <a:pt x="187706" y="422783"/>
                    <a:pt x="184785" y="417068"/>
                    <a:pt x="181864" y="339471"/>
                  </a:cubicBezTo>
                  <a:cubicBezTo>
                    <a:pt x="176149" y="276225"/>
                    <a:pt x="127000" y="218694"/>
                    <a:pt x="60579" y="201422"/>
                  </a:cubicBezTo>
                  <a:cubicBezTo>
                    <a:pt x="43307" y="198501"/>
                    <a:pt x="31750" y="201422"/>
                    <a:pt x="25908" y="218694"/>
                  </a:cubicBezTo>
                  <a:cubicBezTo>
                    <a:pt x="0" y="276098"/>
                    <a:pt x="14478" y="359537"/>
                    <a:pt x="66421" y="391160"/>
                  </a:cubicBezTo>
                  <a:cubicBezTo>
                    <a:pt x="141478" y="431419"/>
                    <a:pt x="178943" y="511937"/>
                    <a:pt x="254000" y="549402"/>
                  </a:cubicBezTo>
                  <a:cubicBezTo>
                    <a:pt x="280035" y="563753"/>
                    <a:pt x="265557" y="592582"/>
                    <a:pt x="265557" y="612648"/>
                  </a:cubicBezTo>
                  <a:cubicBezTo>
                    <a:pt x="268478" y="632841"/>
                    <a:pt x="256921" y="632841"/>
                    <a:pt x="242443" y="635635"/>
                  </a:cubicBezTo>
                  <a:cubicBezTo>
                    <a:pt x="239522" y="635635"/>
                    <a:pt x="239522" y="635635"/>
                    <a:pt x="239522" y="635635"/>
                  </a:cubicBezTo>
                  <a:cubicBezTo>
                    <a:pt x="239522" y="641350"/>
                    <a:pt x="236601" y="647192"/>
                    <a:pt x="230886" y="652907"/>
                  </a:cubicBezTo>
                  <a:cubicBezTo>
                    <a:pt x="256921" y="661543"/>
                    <a:pt x="265557" y="687451"/>
                    <a:pt x="262636" y="710438"/>
                  </a:cubicBezTo>
                  <a:cubicBezTo>
                    <a:pt x="297307" y="707517"/>
                    <a:pt x="331978" y="707517"/>
                    <a:pt x="366522" y="713359"/>
                  </a:cubicBezTo>
                  <a:cubicBezTo>
                    <a:pt x="366522" y="687451"/>
                    <a:pt x="383794" y="655828"/>
                    <a:pt x="415544" y="650113"/>
                  </a:cubicBezTo>
                  <a:cubicBezTo>
                    <a:pt x="415544" y="650113"/>
                    <a:pt x="415544" y="647192"/>
                    <a:pt x="415544" y="644398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71" name="Group 88">
            <a:extLst>
              <a:ext uri="{FF2B5EF4-FFF2-40B4-BE49-F238E27FC236}">
                <a16:creationId xmlns:a16="http://schemas.microsoft.com/office/drawing/2014/main" id="{EACBF899-DE3C-21E3-3B6D-634BF73FCCDB}"/>
              </a:ext>
            </a:extLst>
          </p:cNvPr>
          <p:cNvGrpSpPr/>
          <p:nvPr/>
        </p:nvGrpSpPr>
        <p:grpSpPr>
          <a:xfrm>
            <a:off x="13687200" y="1640160"/>
            <a:ext cx="142560" cy="190800"/>
            <a:chOff x="0" y="0"/>
            <a:chExt cx="190080" cy="254400"/>
          </a:xfrm>
        </p:grpSpPr>
        <p:sp>
          <p:nvSpPr>
            <p:cNvPr id="172" name="Freeform 89">
              <a:extLst>
                <a:ext uri="{FF2B5EF4-FFF2-40B4-BE49-F238E27FC236}">
                  <a16:creationId xmlns:a16="http://schemas.microsoft.com/office/drawing/2014/main" id="{EA6D3D98-23CC-9B59-55AB-A42A49A15A91}"/>
                </a:ext>
              </a:extLst>
            </p:cNvPr>
            <p:cNvSpPr/>
            <p:nvPr/>
          </p:nvSpPr>
          <p:spPr>
            <a:xfrm>
              <a:off x="0" y="0"/>
              <a:ext cx="190119" cy="254381"/>
            </a:xfrm>
            <a:custGeom>
              <a:avLst/>
              <a:gdLst/>
              <a:ahLst/>
              <a:cxnLst/>
              <a:rect l="l" t="t" r="r" b="b"/>
              <a:pathLst>
                <a:path w="190119" h="254381">
                  <a:moveTo>
                    <a:pt x="132461" y="2921"/>
                  </a:moveTo>
                  <a:cubicBezTo>
                    <a:pt x="54737" y="14478"/>
                    <a:pt x="0" y="78105"/>
                    <a:pt x="0" y="159004"/>
                  </a:cubicBezTo>
                  <a:cubicBezTo>
                    <a:pt x="0" y="242824"/>
                    <a:pt x="14351" y="254381"/>
                    <a:pt x="89281" y="216789"/>
                  </a:cubicBezTo>
                  <a:cubicBezTo>
                    <a:pt x="158369" y="182118"/>
                    <a:pt x="190119" y="104013"/>
                    <a:pt x="169926" y="26035"/>
                  </a:cubicBezTo>
                  <a:cubicBezTo>
                    <a:pt x="164211" y="5842"/>
                    <a:pt x="152654" y="0"/>
                    <a:pt x="132461" y="2921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73" name="Group 90">
            <a:extLst>
              <a:ext uri="{FF2B5EF4-FFF2-40B4-BE49-F238E27FC236}">
                <a16:creationId xmlns:a16="http://schemas.microsoft.com/office/drawing/2014/main" id="{79A4E54E-102A-4917-D0A8-103913554740}"/>
              </a:ext>
            </a:extLst>
          </p:cNvPr>
          <p:cNvGrpSpPr/>
          <p:nvPr/>
        </p:nvGrpSpPr>
        <p:grpSpPr>
          <a:xfrm>
            <a:off x="11795040" y="1367280"/>
            <a:ext cx="311760" cy="534960"/>
            <a:chOff x="0" y="0"/>
            <a:chExt cx="415680" cy="713280"/>
          </a:xfrm>
        </p:grpSpPr>
        <p:sp>
          <p:nvSpPr>
            <p:cNvPr id="174" name="Freeform 91">
              <a:extLst>
                <a:ext uri="{FF2B5EF4-FFF2-40B4-BE49-F238E27FC236}">
                  <a16:creationId xmlns:a16="http://schemas.microsoft.com/office/drawing/2014/main" id="{D4E2E696-4EC1-BE99-7C78-6BD445F7A964}"/>
                </a:ext>
              </a:extLst>
            </p:cNvPr>
            <p:cNvSpPr/>
            <p:nvPr/>
          </p:nvSpPr>
          <p:spPr>
            <a:xfrm>
              <a:off x="0" y="0"/>
              <a:ext cx="415671" cy="713359"/>
            </a:xfrm>
            <a:custGeom>
              <a:avLst/>
              <a:gdLst/>
              <a:ahLst/>
              <a:cxnLst/>
              <a:rect l="l" t="t" r="r" b="b"/>
              <a:pathLst>
                <a:path w="415671" h="713359">
                  <a:moveTo>
                    <a:pt x="415671" y="644271"/>
                  </a:moveTo>
                  <a:cubicBezTo>
                    <a:pt x="398399" y="641350"/>
                    <a:pt x="378206" y="638556"/>
                    <a:pt x="357886" y="635635"/>
                  </a:cubicBezTo>
                  <a:cubicBezTo>
                    <a:pt x="329057" y="632714"/>
                    <a:pt x="331851" y="615442"/>
                    <a:pt x="331851" y="595376"/>
                  </a:cubicBezTo>
                  <a:cubicBezTo>
                    <a:pt x="331851" y="511937"/>
                    <a:pt x="331851" y="428498"/>
                    <a:pt x="331851" y="342265"/>
                  </a:cubicBezTo>
                  <a:cubicBezTo>
                    <a:pt x="331851" y="304927"/>
                    <a:pt x="337566" y="273177"/>
                    <a:pt x="357886" y="241554"/>
                  </a:cubicBezTo>
                  <a:cubicBezTo>
                    <a:pt x="406908" y="166751"/>
                    <a:pt x="386715" y="68961"/>
                    <a:pt x="320421" y="14351"/>
                  </a:cubicBezTo>
                  <a:cubicBezTo>
                    <a:pt x="303149" y="0"/>
                    <a:pt x="294386" y="0"/>
                    <a:pt x="280035" y="11557"/>
                  </a:cubicBezTo>
                  <a:cubicBezTo>
                    <a:pt x="216535" y="63373"/>
                    <a:pt x="187706" y="161163"/>
                    <a:pt x="231013" y="224409"/>
                  </a:cubicBezTo>
                  <a:cubicBezTo>
                    <a:pt x="288798" y="304927"/>
                    <a:pt x="257048" y="388366"/>
                    <a:pt x="268478" y="483235"/>
                  </a:cubicBezTo>
                  <a:cubicBezTo>
                    <a:pt x="187706" y="422783"/>
                    <a:pt x="184785" y="417068"/>
                    <a:pt x="181864" y="339471"/>
                  </a:cubicBezTo>
                  <a:cubicBezTo>
                    <a:pt x="176149" y="276225"/>
                    <a:pt x="127000" y="218694"/>
                    <a:pt x="60579" y="201422"/>
                  </a:cubicBezTo>
                  <a:cubicBezTo>
                    <a:pt x="43307" y="198501"/>
                    <a:pt x="31750" y="201422"/>
                    <a:pt x="25908" y="218694"/>
                  </a:cubicBezTo>
                  <a:cubicBezTo>
                    <a:pt x="0" y="276098"/>
                    <a:pt x="14478" y="359537"/>
                    <a:pt x="66421" y="391160"/>
                  </a:cubicBezTo>
                  <a:cubicBezTo>
                    <a:pt x="141478" y="431419"/>
                    <a:pt x="178943" y="511937"/>
                    <a:pt x="254000" y="549402"/>
                  </a:cubicBezTo>
                  <a:cubicBezTo>
                    <a:pt x="280035" y="563753"/>
                    <a:pt x="265557" y="592582"/>
                    <a:pt x="265557" y="612648"/>
                  </a:cubicBezTo>
                  <a:cubicBezTo>
                    <a:pt x="268478" y="632841"/>
                    <a:pt x="256921" y="632841"/>
                    <a:pt x="242443" y="635635"/>
                  </a:cubicBezTo>
                  <a:cubicBezTo>
                    <a:pt x="239522" y="635635"/>
                    <a:pt x="239522" y="635635"/>
                    <a:pt x="239522" y="635635"/>
                  </a:cubicBezTo>
                  <a:cubicBezTo>
                    <a:pt x="239522" y="641350"/>
                    <a:pt x="236601" y="647192"/>
                    <a:pt x="230886" y="652907"/>
                  </a:cubicBezTo>
                  <a:cubicBezTo>
                    <a:pt x="256921" y="661543"/>
                    <a:pt x="265557" y="687451"/>
                    <a:pt x="262636" y="710438"/>
                  </a:cubicBezTo>
                  <a:cubicBezTo>
                    <a:pt x="297307" y="707517"/>
                    <a:pt x="331978" y="707517"/>
                    <a:pt x="366522" y="713359"/>
                  </a:cubicBezTo>
                  <a:cubicBezTo>
                    <a:pt x="366522" y="687451"/>
                    <a:pt x="383794" y="655828"/>
                    <a:pt x="415544" y="650113"/>
                  </a:cubicBezTo>
                  <a:cubicBezTo>
                    <a:pt x="415544" y="650113"/>
                    <a:pt x="415544" y="647192"/>
                    <a:pt x="415544" y="644398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75" name="Group 92">
            <a:extLst>
              <a:ext uri="{FF2B5EF4-FFF2-40B4-BE49-F238E27FC236}">
                <a16:creationId xmlns:a16="http://schemas.microsoft.com/office/drawing/2014/main" id="{9EB1AF2A-588C-D4E9-EFB6-B913A57494CF}"/>
              </a:ext>
            </a:extLst>
          </p:cNvPr>
          <p:cNvGrpSpPr/>
          <p:nvPr/>
        </p:nvGrpSpPr>
        <p:grpSpPr>
          <a:xfrm>
            <a:off x="12072960" y="1640160"/>
            <a:ext cx="142560" cy="190800"/>
            <a:chOff x="0" y="0"/>
            <a:chExt cx="190080" cy="254400"/>
          </a:xfrm>
        </p:grpSpPr>
        <p:sp>
          <p:nvSpPr>
            <p:cNvPr id="176" name="Freeform 93">
              <a:extLst>
                <a:ext uri="{FF2B5EF4-FFF2-40B4-BE49-F238E27FC236}">
                  <a16:creationId xmlns:a16="http://schemas.microsoft.com/office/drawing/2014/main" id="{6E41DC09-BDA9-C963-7394-3300697199F8}"/>
                </a:ext>
              </a:extLst>
            </p:cNvPr>
            <p:cNvSpPr/>
            <p:nvPr/>
          </p:nvSpPr>
          <p:spPr>
            <a:xfrm>
              <a:off x="0" y="0"/>
              <a:ext cx="190119" cy="254381"/>
            </a:xfrm>
            <a:custGeom>
              <a:avLst/>
              <a:gdLst/>
              <a:ahLst/>
              <a:cxnLst/>
              <a:rect l="l" t="t" r="r" b="b"/>
              <a:pathLst>
                <a:path w="190119" h="254381">
                  <a:moveTo>
                    <a:pt x="132461" y="2921"/>
                  </a:moveTo>
                  <a:cubicBezTo>
                    <a:pt x="54737" y="14478"/>
                    <a:pt x="0" y="78105"/>
                    <a:pt x="0" y="159004"/>
                  </a:cubicBezTo>
                  <a:cubicBezTo>
                    <a:pt x="0" y="242824"/>
                    <a:pt x="14351" y="254381"/>
                    <a:pt x="89281" y="216789"/>
                  </a:cubicBezTo>
                  <a:cubicBezTo>
                    <a:pt x="158369" y="182118"/>
                    <a:pt x="190119" y="104013"/>
                    <a:pt x="169926" y="26035"/>
                  </a:cubicBezTo>
                  <a:cubicBezTo>
                    <a:pt x="164211" y="5842"/>
                    <a:pt x="152654" y="0"/>
                    <a:pt x="132461" y="2921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77" name="Group 94">
            <a:extLst>
              <a:ext uri="{FF2B5EF4-FFF2-40B4-BE49-F238E27FC236}">
                <a16:creationId xmlns:a16="http://schemas.microsoft.com/office/drawing/2014/main" id="{D6A3F00A-FD91-2749-5447-CD834D8844FF}"/>
              </a:ext>
            </a:extLst>
          </p:cNvPr>
          <p:cNvGrpSpPr/>
          <p:nvPr/>
        </p:nvGrpSpPr>
        <p:grpSpPr>
          <a:xfrm>
            <a:off x="3012480" y="1368720"/>
            <a:ext cx="311760" cy="534960"/>
            <a:chOff x="0" y="0"/>
            <a:chExt cx="415680" cy="713280"/>
          </a:xfrm>
        </p:grpSpPr>
        <p:sp>
          <p:nvSpPr>
            <p:cNvPr id="178" name="Freeform 95">
              <a:extLst>
                <a:ext uri="{FF2B5EF4-FFF2-40B4-BE49-F238E27FC236}">
                  <a16:creationId xmlns:a16="http://schemas.microsoft.com/office/drawing/2014/main" id="{25E03202-C7A7-6A6F-0C9C-40B57D150903}"/>
                </a:ext>
              </a:extLst>
            </p:cNvPr>
            <p:cNvSpPr/>
            <p:nvPr/>
          </p:nvSpPr>
          <p:spPr>
            <a:xfrm>
              <a:off x="0" y="0"/>
              <a:ext cx="415671" cy="713359"/>
            </a:xfrm>
            <a:custGeom>
              <a:avLst/>
              <a:gdLst/>
              <a:ahLst/>
              <a:cxnLst/>
              <a:rect l="l" t="t" r="r" b="b"/>
              <a:pathLst>
                <a:path w="415671" h="713359">
                  <a:moveTo>
                    <a:pt x="415671" y="644271"/>
                  </a:moveTo>
                  <a:cubicBezTo>
                    <a:pt x="398399" y="641350"/>
                    <a:pt x="378206" y="638556"/>
                    <a:pt x="357886" y="635635"/>
                  </a:cubicBezTo>
                  <a:cubicBezTo>
                    <a:pt x="329057" y="632714"/>
                    <a:pt x="331851" y="615442"/>
                    <a:pt x="331851" y="595376"/>
                  </a:cubicBezTo>
                  <a:cubicBezTo>
                    <a:pt x="331851" y="511937"/>
                    <a:pt x="331851" y="428498"/>
                    <a:pt x="331851" y="342265"/>
                  </a:cubicBezTo>
                  <a:cubicBezTo>
                    <a:pt x="331851" y="304927"/>
                    <a:pt x="337566" y="273177"/>
                    <a:pt x="357886" y="241554"/>
                  </a:cubicBezTo>
                  <a:cubicBezTo>
                    <a:pt x="406908" y="166751"/>
                    <a:pt x="386715" y="68961"/>
                    <a:pt x="320421" y="14351"/>
                  </a:cubicBezTo>
                  <a:cubicBezTo>
                    <a:pt x="303149" y="0"/>
                    <a:pt x="294386" y="0"/>
                    <a:pt x="280035" y="11557"/>
                  </a:cubicBezTo>
                  <a:cubicBezTo>
                    <a:pt x="216535" y="63373"/>
                    <a:pt x="187706" y="161163"/>
                    <a:pt x="231013" y="224409"/>
                  </a:cubicBezTo>
                  <a:cubicBezTo>
                    <a:pt x="288798" y="304927"/>
                    <a:pt x="257048" y="388366"/>
                    <a:pt x="268478" y="483235"/>
                  </a:cubicBezTo>
                  <a:cubicBezTo>
                    <a:pt x="187706" y="422783"/>
                    <a:pt x="184785" y="417068"/>
                    <a:pt x="181864" y="339471"/>
                  </a:cubicBezTo>
                  <a:cubicBezTo>
                    <a:pt x="176149" y="276225"/>
                    <a:pt x="127000" y="218694"/>
                    <a:pt x="60579" y="201422"/>
                  </a:cubicBezTo>
                  <a:cubicBezTo>
                    <a:pt x="43307" y="198501"/>
                    <a:pt x="31750" y="201422"/>
                    <a:pt x="25908" y="218694"/>
                  </a:cubicBezTo>
                  <a:cubicBezTo>
                    <a:pt x="0" y="276098"/>
                    <a:pt x="14478" y="359537"/>
                    <a:pt x="66421" y="391160"/>
                  </a:cubicBezTo>
                  <a:cubicBezTo>
                    <a:pt x="141478" y="431419"/>
                    <a:pt x="178943" y="511937"/>
                    <a:pt x="254000" y="549402"/>
                  </a:cubicBezTo>
                  <a:cubicBezTo>
                    <a:pt x="280035" y="563753"/>
                    <a:pt x="265557" y="592582"/>
                    <a:pt x="265557" y="612648"/>
                  </a:cubicBezTo>
                  <a:cubicBezTo>
                    <a:pt x="268478" y="632841"/>
                    <a:pt x="256921" y="632841"/>
                    <a:pt x="242443" y="635635"/>
                  </a:cubicBezTo>
                  <a:cubicBezTo>
                    <a:pt x="239522" y="635635"/>
                    <a:pt x="239522" y="635635"/>
                    <a:pt x="239522" y="635635"/>
                  </a:cubicBezTo>
                  <a:cubicBezTo>
                    <a:pt x="239522" y="641350"/>
                    <a:pt x="236601" y="647192"/>
                    <a:pt x="230886" y="652907"/>
                  </a:cubicBezTo>
                  <a:cubicBezTo>
                    <a:pt x="256921" y="661543"/>
                    <a:pt x="265557" y="687451"/>
                    <a:pt x="262636" y="710438"/>
                  </a:cubicBezTo>
                  <a:cubicBezTo>
                    <a:pt x="297307" y="707517"/>
                    <a:pt x="331978" y="707517"/>
                    <a:pt x="366522" y="713359"/>
                  </a:cubicBezTo>
                  <a:cubicBezTo>
                    <a:pt x="366522" y="687451"/>
                    <a:pt x="383794" y="655828"/>
                    <a:pt x="415544" y="650113"/>
                  </a:cubicBezTo>
                  <a:cubicBezTo>
                    <a:pt x="415544" y="650113"/>
                    <a:pt x="415544" y="647192"/>
                    <a:pt x="415544" y="644398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79" name="Group 96">
            <a:extLst>
              <a:ext uri="{FF2B5EF4-FFF2-40B4-BE49-F238E27FC236}">
                <a16:creationId xmlns:a16="http://schemas.microsoft.com/office/drawing/2014/main" id="{477E15CD-67C7-EB3E-C0E9-DC924FDD56DF}"/>
              </a:ext>
            </a:extLst>
          </p:cNvPr>
          <p:cNvGrpSpPr/>
          <p:nvPr/>
        </p:nvGrpSpPr>
        <p:grpSpPr>
          <a:xfrm>
            <a:off x="3290400" y="1642320"/>
            <a:ext cx="142560" cy="190800"/>
            <a:chOff x="0" y="0"/>
            <a:chExt cx="190080" cy="254400"/>
          </a:xfrm>
        </p:grpSpPr>
        <p:sp>
          <p:nvSpPr>
            <p:cNvPr id="180" name="Freeform 97">
              <a:extLst>
                <a:ext uri="{FF2B5EF4-FFF2-40B4-BE49-F238E27FC236}">
                  <a16:creationId xmlns:a16="http://schemas.microsoft.com/office/drawing/2014/main" id="{07BB6BB0-2A5D-800C-F772-2EFF97C99786}"/>
                </a:ext>
              </a:extLst>
            </p:cNvPr>
            <p:cNvSpPr/>
            <p:nvPr/>
          </p:nvSpPr>
          <p:spPr>
            <a:xfrm>
              <a:off x="0" y="0"/>
              <a:ext cx="190119" cy="254381"/>
            </a:xfrm>
            <a:custGeom>
              <a:avLst/>
              <a:gdLst/>
              <a:ahLst/>
              <a:cxnLst/>
              <a:rect l="l" t="t" r="r" b="b"/>
              <a:pathLst>
                <a:path w="190119" h="254381">
                  <a:moveTo>
                    <a:pt x="132461" y="2921"/>
                  </a:moveTo>
                  <a:cubicBezTo>
                    <a:pt x="54737" y="14478"/>
                    <a:pt x="0" y="78105"/>
                    <a:pt x="0" y="159004"/>
                  </a:cubicBezTo>
                  <a:cubicBezTo>
                    <a:pt x="0" y="242824"/>
                    <a:pt x="14351" y="254381"/>
                    <a:pt x="89281" y="216789"/>
                  </a:cubicBezTo>
                  <a:cubicBezTo>
                    <a:pt x="158369" y="182118"/>
                    <a:pt x="190119" y="104013"/>
                    <a:pt x="169926" y="26035"/>
                  </a:cubicBezTo>
                  <a:cubicBezTo>
                    <a:pt x="164211" y="5842"/>
                    <a:pt x="152654" y="0"/>
                    <a:pt x="132461" y="2921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81" name="Group 98">
            <a:extLst>
              <a:ext uri="{FF2B5EF4-FFF2-40B4-BE49-F238E27FC236}">
                <a16:creationId xmlns:a16="http://schemas.microsoft.com/office/drawing/2014/main" id="{A1CCAD8B-92C3-FCDC-01D0-EFAB4682CD08}"/>
              </a:ext>
            </a:extLst>
          </p:cNvPr>
          <p:cNvGrpSpPr/>
          <p:nvPr/>
        </p:nvGrpSpPr>
        <p:grpSpPr>
          <a:xfrm>
            <a:off x="2200320" y="1371600"/>
            <a:ext cx="311760" cy="534960"/>
            <a:chOff x="0" y="0"/>
            <a:chExt cx="415680" cy="713280"/>
          </a:xfrm>
        </p:grpSpPr>
        <p:sp>
          <p:nvSpPr>
            <p:cNvPr id="182" name="Freeform 99">
              <a:extLst>
                <a:ext uri="{FF2B5EF4-FFF2-40B4-BE49-F238E27FC236}">
                  <a16:creationId xmlns:a16="http://schemas.microsoft.com/office/drawing/2014/main" id="{3D920FE0-4781-079D-75FE-792DFE56A527}"/>
                </a:ext>
              </a:extLst>
            </p:cNvPr>
            <p:cNvSpPr/>
            <p:nvPr/>
          </p:nvSpPr>
          <p:spPr>
            <a:xfrm>
              <a:off x="0" y="0"/>
              <a:ext cx="415671" cy="713359"/>
            </a:xfrm>
            <a:custGeom>
              <a:avLst/>
              <a:gdLst/>
              <a:ahLst/>
              <a:cxnLst/>
              <a:rect l="l" t="t" r="r" b="b"/>
              <a:pathLst>
                <a:path w="415671" h="713359">
                  <a:moveTo>
                    <a:pt x="415671" y="644271"/>
                  </a:moveTo>
                  <a:cubicBezTo>
                    <a:pt x="398399" y="641350"/>
                    <a:pt x="378206" y="638556"/>
                    <a:pt x="357886" y="635635"/>
                  </a:cubicBezTo>
                  <a:cubicBezTo>
                    <a:pt x="329057" y="632714"/>
                    <a:pt x="331851" y="615442"/>
                    <a:pt x="331851" y="595376"/>
                  </a:cubicBezTo>
                  <a:cubicBezTo>
                    <a:pt x="331851" y="511937"/>
                    <a:pt x="331851" y="428498"/>
                    <a:pt x="331851" y="342265"/>
                  </a:cubicBezTo>
                  <a:cubicBezTo>
                    <a:pt x="331851" y="304927"/>
                    <a:pt x="337566" y="273177"/>
                    <a:pt x="357886" y="241554"/>
                  </a:cubicBezTo>
                  <a:cubicBezTo>
                    <a:pt x="406908" y="166751"/>
                    <a:pt x="386715" y="68961"/>
                    <a:pt x="320421" y="14351"/>
                  </a:cubicBezTo>
                  <a:cubicBezTo>
                    <a:pt x="303149" y="0"/>
                    <a:pt x="294386" y="0"/>
                    <a:pt x="280035" y="11557"/>
                  </a:cubicBezTo>
                  <a:cubicBezTo>
                    <a:pt x="216535" y="63373"/>
                    <a:pt x="187706" y="161163"/>
                    <a:pt x="231013" y="224409"/>
                  </a:cubicBezTo>
                  <a:cubicBezTo>
                    <a:pt x="288798" y="304927"/>
                    <a:pt x="257048" y="388366"/>
                    <a:pt x="268478" y="483235"/>
                  </a:cubicBezTo>
                  <a:cubicBezTo>
                    <a:pt x="187706" y="422783"/>
                    <a:pt x="184785" y="417068"/>
                    <a:pt x="181864" y="339471"/>
                  </a:cubicBezTo>
                  <a:cubicBezTo>
                    <a:pt x="176149" y="276225"/>
                    <a:pt x="127000" y="218694"/>
                    <a:pt x="60579" y="201422"/>
                  </a:cubicBezTo>
                  <a:cubicBezTo>
                    <a:pt x="43307" y="198501"/>
                    <a:pt x="31750" y="201422"/>
                    <a:pt x="25908" y="218694"/>
                  </a:cubicBezTo>
                  <a:cubicBezTo>
                    <a:pt x="0" y="276098"/>
                    <a:pt x="14478" y="359537"/>
                    <a:pt x="66421" y="391160"/>
                  </a:cubicBezTo>
                  <a:cubicBezTo>
                    <a:pt x="141478" y="431419"/>
                    <a:pt x="178943" y="511937"/>
                    <a:pt x="254000" y="549402"/>
                  </a:cubicBezTo>
                  <a:cubicBezTo>
                    <a:pt x="280035" y="563753"/>
                    <a:pt x="265557" y="592582"/>
                    <a:pt x="265557" y="612648"/>
                  </a:cubicBezTo>
                  <a:cubicBezTo>
                    <a:pt x="268478" y="632841"/>
                    <a:pt x="256921" y="632841"/>
                    <a:pt x="242443" y="635635"/>
                  </a:cubicBezTo>
                  <a:cubicBezTo>
                    <a:pt x="239522" y="635635"/>
                    <a:pt x="239522" y="635635"/>
                    <a:pt x="239522" y="635635"/>
                  </a:cubicBezTo>
                  <a:cubicBezTo>
                    <a:pt x="239522" y="641350"/>
                    <a:pt x="236601" y="647192"/>
                    <a:pt x="230886" y="652907"/>
                  </a:cubicBezTo>
                  <a:cubicBezTo>
                    <a:pt x="256921" y="661543"/>
                    <a:pt x="265557" y="687451"/>
                    <a:pt x="262636" y="710438"/>
                  </a:cubicBezTo>
                  <a:cubicBezTo>
                    <a:pt x="297307" y="707517"/>
                    <a:pt x="331978" y="707517"/>
                    <a:pt x="366522" y="713359"/>
                  </a:cubicBezTo>
                  <a:cubicBezTo>
                    <a:pt x="366522" y="687451"/>
                    <a:pt x="383794" y="655828"/>
                    <a:pt x="415544" y="650113"/>
                  </a:cubicBezTo>
                  <a:cubicBezTo>
                    <a:pt x="415544" y="650113"/>
                    <a:pt x="415544" y="647192"/>
                    <a:pt x="415544" y="644398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83" name="Group 100">
            <a:extLst>
              <a:ext uri="{FF2B5EF4-FFF2-40B4-BE49-F238E27FC236}">
                <a16:creationId xmlns:a16="http://schemas.microsoft.com/office/drawing/2014/main" id="{1D4383EA-DE63-2554-62AF-BAE04B7C72E1}"/>
              </a:ext>
            </a:extLst>
          </p:cNvPr>
          <p:cNvGrpSpPr/>
          <p:nvPr/>
        </p:nvGrpSpPr>
        <p:grpSpPr>
          <a:xfrm>
            <a:off x="2478240" y="1645200"/>
            <a:ext cx="142560" cy="190800"/>
            <a:chOff x="0" y="0"/>
            <a:chExt cx="190080" cy="254400"/>
          </a:xfrm>
        </p:grpSpPr>
        <p:sp>
          <p:nvSpPr>
            <p:cNvPr id="184" name="Freeform 101">
              <a:extLst>
                <a:ext uri="{FF2B5EF4-FFF2-40B4-BE49-F238E27FC236}">
                  <a16:creationId xmlns:a16="http://schemas.microsoft.com/office/drawing/2014/main" id="{2F38DA86-8510-F74B-3BDC-F895EA9F78DC}"/>
                </a:ext>
              </a:extLst>
            </p:cNvPr>
            <p:cNvSpPr/>
            <p:nvPr/>
          </p:nvSpPr>
          <p:spPr>
            <a:xfrm>
              <a:off x="0" y="0"/>
              <a:ext cx="190119" cy="254381"/>
            </a:xfrm>
            <a:custGeom>
              <a:avLst/>
              <a:gdLst/>
              <a:ahLst/>
              <a:cxnLst/>
              <a:rect l="l" t="t" r="r" b="b"/>
              <a:pathLst>
                <a:path w="190119" h="254381">
                  <a:moveTo>
                    <a:pt x="132461" y="2921"/>
                  </a:moveTo>
                  <a:cubicBezTo>
                    <a:pt x="54737" y="14478"/>
                    <a:pt x="0" y="78105"/>
                    <a:pt x="0" y="159004"/>
                  </a:cubicBezTo>
                  <a:cubicBezTo>
                    <a:pt x="0" y="242824"/>
                    <a:pt x="14351" y="254381"/>
                    <a:pt x="89281" y="216789"/>
                  </a:cubicBezTo>
                  <a:cubicBezTo>
                    <a:pt x="158369" y="182118"/>
                    <a:pt x="190119" y="104013"/>
                    <a:pt x="169926" y="26035"/>
                  </a:cubicBezTo>
                  <a:cubicBezTo>
                    <a:pt x="164211" y="5842"/>
                    <a:pt x="152654" y="0"/>
                    <a:pt x="132461" y="2921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sp>
        <p:nvSpPr>
          <p:cNvPr id="32" name="Google Shape;13884;p27">
            <a:extLst>
              <a:ext uri="{FF2B5EF4-FFF2-40B4-BE49-F238E27FC236}">
                <a16:creationId xmlns:a16="http://schemas.microsoft.com/office/drawing/2014/main" id="{57F49667-2CD1-9E1A-0AA8-F0AFB40976D3}"/>
              </a:ext>
            </a:extLst>
          </p:cNvPr>
          <p:cNvSpPr/>
          <p:nvPr/>
        </p:nvSpPr>
        <p:spPr>
          <a:xfrm>
            <a:off x="2085627" y="3535582"/>
            <a:ext cx="724894" cy="709228"/>
          </a:xfrm>
          <a:custGeom>
            <a:avLst/>
            <a:gdLst/>
            <a:ahLst/>
            <a:cxnLst/>
            <a:rect l="l" t="t" r="r" b="b"/>
            <a:pathLst>
              <a:path w="12123" h="11861" extrusionOk="0">
                <a:moveTo>
                  <a:pt x="5740" y="334"/>
                </a:moveTo>
                <a:lnTo>
                  <a:pt x="5740" y="1596"/>
                </a:lnTo>
                <a:cubicBezTo>
                  <a:pt x="5621" y="1596"/>
                  <a:pt x="5502" y="1596"/>
                  <a:pt x="5383" y="1644"/>
                </a:cubicBezTo>
                <a:cubicBezTo>
                  <a:pt x="4382" y="1763"/>
                  <a:pt x="3478" y="2192"/>
                  <a:pt x="2811" y="2906"/>
                </a:cubicBezTo>
                <a:lnTo>
                  <a:pt x="2644" y="3073"/>
                </a:lnTo>
                <a:lnTo>
                  <a:pt x="1668" y="2263"/>
                </a:lnTo>
                <a:cubicBezTo>
                  <a:pt x="1668" y="2263"/>
                  <a:pt x="1930" y="1953"/>
                  <a:pt x="1977" y="1953"/>
                </a:cubicBezTo>
                <a:cubicBezTo>
                  <a:pt x="2858" y="1072"/>
                  <a:pt x="4001" y="501"/>
                  <a:pt x="5240" y="358"/>
                </a:cubicBezTo>
                <a:cubicBezTo>
                  <a:pt x="5383" y="334"/>
                  <a:pt x="5549" y="334"/>
                  <a:pt x="5692" y="334"/>
                </a:cubicBezTo>
                <a:close/>
                <a:moveTo>
                  <a:pt x="6073" y="382"/>
                </a:moveTo>
                <a:cubicBezTo>
                  <a:pt x="7502" y="405"/>
                  <a:pt x="8836" y="1001"/>
                  <a:pt x="9860" y="2025"/>
                </a:cubicBezTo>
                <a:cubicBezTo>
                  <a:pt x="10860" y="3025"/>
                  <a:pt x="11432" y="4382"/>
                  <a:pt x="11479" y="5811"/>
                </a:cubicBezTo>
                <a:lnTo>
                  <a:pt x="10217" y="5811"/>
                </a:lnTo>
                <a:cubicBezTo>
                  <a:pt x="10146" y="4406"/>
                  <a:pt x="9431" y="3144"/>
                  <a:pt x="8264" y="2382"/>
                </a:cubicBezTo>
                <a:cubicBezTo>
                  <a:pt x="8239" y="2357"/>
                  <a:pt x="8212" y="2347"/>
                  <a:pt x="8183" y="2347"/>
                </a:cubicBezTo>
                <a:cubicBezTo>
                  <a:pt x="8129" y="2347"/>
                  <a:pt x="8073" y="2383"/>
                  <a:pt x="8026" y="2430"/>
                </a:cubicBezTo>
                <a:cubicBezTo>
                  <a:pt x="7978" y="2525"/>
                  <a:pt x="8002" y="2620"/>
                  <a:pt x="8098" y="2668"/>
                </a:cubicBezTo>
                <a:cubicBezTo>
                  <a:pt x="9217" y="3430"/>
                  <a:pt x="9884" y="4644"/>
                  <a:pt x="9884" y="5978"/>
                </a:cubicBezTo>
                <a:cubicBezTo>
                  <a:pt x="9884" y="8098"/>
                  <a:pt x="8098" y="9884"/>
                  <a:pt x="5930" y="9884"/>
                </a:cubicBezTo>
                <a:cubicBezTo>
                  <a:pt x="3763" y="9884"/>
                  <a:pt x="1977" y="8098"/>
                  <a:pt x="1977" y="5930"/>
                </a:cubicBezTo>
                <a:cubicBezTo>
                  <a:pt x="1977" y="5049"/>
                  <a:pt x="2263" y="4192"/>
                  <a:pt x="2763" y="3501"/>
                </a:cubicBezTo>
                <a:cubicBezTo>
                  <a:pt x="3263" y="2835"/>
                  <a:pt x="4025" y="2311"/>
                  <a:pt x="4835" y="2120"/>
                </a:cubicBezTo>
                <a:cubicBezTo>
                  <a:pt x="5168" y="2025"/>
                  <a:pt x="5549" y="1953"/>
                  <a:pt x="5930" y="1953"/>
                </a:cubicBezTo>
                <a:cubicBezTo>
                  <a:pt x="6431" y="1953"/>
                  <a:pt x="6931" y="2049"/>
                  <a:pt x="7407" y="2263"/>
                </a:cubicBezTo>
                <a:cubicBezTo>
                  <a:pt x="7423" y="2267"/>
                  <a:pt x="7440" y="2269"/>
                  <a:pt x="7457" y="2269"/>
                </a:cubicBezTo>
                <a:cubicBezTo>
                  <a:pt x="7540" y="2269"/>
                  <a:pt x="7625" y="2223"/>
                  <a:pt x="7645" y="2144"/>
                </a:cubicBezTo>
                <a:cubicBezTo>
                  <a:pt x="7645" y="2049"/>
                  <a:pt x="7621" y="2001"/>
                  <a:pt x="7526" y="1953"/>
                </a:cubicBezTo>
                <a:cubicBezTo>
                  <a:pt x="7050" y="1787"/>
                  <a:pt x="6573" y="1668"/>
                  <a:pt x="6073" y="1668"/>
                </a:cubicBezTo>
                <a:lnTo>
                  <a:pt x="6073" y="382"/>
                </a:lnTo>
                <a:close/>
                <a:moveTo>
                  <a:pt x="5502" y="1"/>
                </a:moveTo>
                <a:cubicBezTo>
                  <a:pt x="5264" y="24"/>
                  <a:pt x="5002" y="48"/>
                  <a:pt x="4764" y="96"/>
                </a:cubicBezTo>
                <a:cubicBezTo>
                  <a:pt x="4478" y="144"/>
                  <a:pt x="4144" y="239"/>
                  <a:pt x="3835" y="358"/>
                </a:cubicBezTo>
                <a:cubicBezTo>
                  <a:pt x="3073" y="644"/>
                  <a:pt x="2334" y="1120"/>
                  <a:pt x="1739" y="1715"/>
                </a:cubicBezTo>
                <a:cubicBezTo>
                  <a:pt x="596" y="2858"/>
                  <a:pt x="1" y="4335"/>
                  <a:pt x="1" y="5930"/>
                </a:cubicBezTo>
                <a:cubicBezTo>
                  <a:pt x="1" y="7431"/>
                  <a:pt x="572" y="8860"/>
                  <a:pt x="1572" y="9979"/>
                </a:cubicBezTo>
                <a:cubicBezTo>
                  <a:pt x="1612" y="10005"/>
                  <a:pt x="1665" y="10024"/>
                  <a:pt x="1713" y="10024"/>
                </a:cubicBezTo>
                <a:cubicBezTo>
                  <a:pt x="1753" y="10024"/>
                  <a:pt x="1789" y="10011"/>
                  <a:pt x="1811" y="9979"/>
                </a:cubicBezTo>
                <a:cubicBezTo>
                  <a:pt x="1882" y="9907"/>
                  <a:pt x="1906" y="9788"/>
                  <a:pt x="1811" y="9717"/>
                </a:cubicBezTo>
                <a:cubicBezTo>
                  <a:pt x="858" y="8693"/>
                  <a:pt x="334" y="7335"/>
                  <a:pt x="334" y="5907"/>
                </a:cubicBezTo>
                <a:cubicBezTo>
                  <a:pt x="334" y="4692"/>
                  <a:pt x="715" y="3501"/>
                  <a:pt x="1453" y="2549"/>
                </a:cubicBezTo>
                <a:lnTo>
                  <a:pt x="2477" y="3358"/>
                </a:lnTo>
                <a:cubicBezTo>
                  <a:pt x="1930" y="4097"/>
                  <a:pt x="1620" y="5025"/>
                  <a:pt x="1620" y="6002"/>
                </a:cubicBezTo>
                <a:cubicBezTo>
                  <a:pt x="1644" y="8336"/>
                  <a:pt x="3549" y="10193"/>
                  <a:pt x="5859" y="10241"/>
                </a:cubicBezTo>
                <a:cubicBezTo>
                  <a:pt x="5874" y="10241"/>
                  <a:pt x="5889" y="10241"/>
                  <a:pt x="5904" y="10241"/>
                </a:cubicBezTo>
                <a:cubicBezTo>
                  <a:pt x="8241" y="10241"/>
                  <a:pt x="10146" y="8392"/>
                  <a:pt x="10241" y="6097"/>
                </a:cubicBezTo>
                <a:lnTo>
                  <a:pt x="11527" y="6097"/>
                </a:lnTo>
                <a:cubicBezTo>
                  <a:pt x="11503" y="7526"/>
                  <a:pt x="10908" y="8860"/>
                  <a:pt x="9884" y="9884"/>
                </a:cubicBezTo>
                <a:cubicBezTo>
                  <a:pt x="8836" y="10908"/>
                  <a:pt x="7407" y="11503"/>
                  <a:pt x="5930" y="11503"/>
                </a:cubicBezTo>
                <a:cubicBezTo>
                  <a:pt x="4644" y="11503"/>
                  <a:pt x="3406" y="11074"/>
                  <a:pt x="2382" y="10265"/>
                </a:cubicBezTo>
                <a:cubicBezTo>
                  <a:pt x="2338" y="10231"/>
                  <a:pt x="2299" y="10214"/>
                  <a:pt x="2262" y="10214"/>
                </a:cubicBezTo>
                <a:cubicBezTo>
                  <a:pt x="2220" y="10214"/>
                  <a:pt x="2182" y="10237"/>
                  <a:pt x="2144" y="10288"/>
                </a:cubicBezTo>
                <a:cubicBezTo>
                  <a:pt x="2096" y="10384"/>
                  <a:pt x="2096" y="10479"/>
                  <a:pt x="2168" y="10527"/>
                </a:cubicBezTo>
                <a:cubicBezTo>
                  <a:pt x="3216" y="11384"/>
                  <a:pt x="4549" y="11860"/>
                  <a:pt x="5930" y="11860"/>
                </a:cubicBezTo>
                <a:cubicBezTo>
                  <a:pt x="7931" y="11860"/>
                  <a:pt x="9741" y="10908"/>
                  <a:pt x="10908" y="9193"/>
                </a:cubicBezTo>
                <a:cubicBezTo>
                  <a:pt x="11312" y="8574"/>
                  <a:pt x="11622" y="7859"/>
                  <a:pt x="11765" y="7097"/>
                </a:cubicBezTo>
                <a:cubicBezTo>
                  <a:pt x="12122" y="5097"/>
                  <a:pt x="11527" y="3120"/>
                  <a:pt x="10122" y="1715"/>
                </a:cubicBezTo>
                <a:cubicBezTo>
                  <a:pt x="9002" y="596"/>
                  <a:pt x="7502" y="1"/>
                  <a:pt x="5930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cs typeface="B Nazanin" panose="00000400000000000000" pitchFamily="2" charset="-78"/>
              <a:sym typeface="Arial"/>
            </a:endParaRPr>
          </a:p>
        </p:txBody>
      </p:sp>
      <p:grpSp>
        <p:nvGrpSpPr>
          <p:cNvPr id="33" name="Google Shape;13885;p27">
            <a:extLst>
              <a:ext uri="{FF2B5EF4-FFF2-40B4-BE49-F238E27FC236}">
                <a16:creationId xmlns:a16="http://schemas.microsoft.com/office/drawing/2014/main" id="{FD5F648F-025B-5AA0-2CD0-81FCA35B15E3}"/>
              </a:ext>
            </a:extLst>
          </p:cNvPr>
          <p:cNvGrpSpPr/>
          <p:nvPr/>
        </p:nvGrpSpPr>
        <p:grpSpPr>
          <a:xfrm>
            <a:off x="5083317" y="3535513"/>
            <a:ext cx="713474" cy="706478"/>
            <a:chOff x="3192838" y="1931233"/>
            <a:chExt cx="298300" cy="295375"/>
          </a:xfrm>
        </p:grpSpPr>
        <p:sp>
          <p:nvSpPr>
            <p:cNvPr id="130" name="Google Shape;13886;p27">
              <a:extLst>
                <a:ext uri="{FF2B5EF4-FFF2-40B4-BE49-F238E27FC236}">
                  <a16:creationId xmlns:a16="http://schemas.microsoft.com/office/drawing/2014/main" id="{4EE976EC-3D6B-579F-0DF7-9AD902C10A1A}"/>
                </a:ext>
              </a:extLst>
            </p:cNvPr>
            <p:cNvSpPr/>
            <p:nvPr/>
          </p:nvSpPr>
          <p:spPr>
            <a:xfrm>
              <a:off x="3192838" y="1931233"/>
              <a:ext cx="91700" cy="295375"/>
            </a:xfrm>
            <a:custGeom>
              <a:avLst/>
              <a:gdLst/>
              <a:ahLst/>
              <a:cxnLst/>
              <a:rect l="l" t="t" r="r" b="b"/>
              <a:pathLst>
                <a:path w="3668" h="11815" extrusionOk="0">
                  <a:moveTo>
                    <a:pt x="1858" y="336"/>
                  </a:moveTo>
                  <a:cubicBezTo>
                    <a:pt x="2239" y="336"/>
                    <a:pt x="2596" y="479"/>
                    <a:pt x="2882" y="741"/>
                  </a:cubicBezTo>
                  <a:cubicBezTo>
                    <a:pt x="3168" y="1003"/>
                    <a:pt x="3311" y="1384"/>
                    <a:pt x="3311" y="1789"/>
                  </a:cubicBezTo>
                  <a:cubicBezTo>
                    <a:pt x="3311" y="2479"/>
                    <a:pt x="2930" y="3003"/>
                    <a:pt x="2311" y="3218"/>
                  </a:cubicBezTo>
                  <a:cubicBezTo>
                    <a:pt x="2263" y="3218"/>
                    <a:pt x="2239" y="3241"/>
                    <a:pt x="2215" y="3265"/>
                  </a:cubicBezTo>
                  <a:lnTo>
                    <a:pt x="1858" y="3765"/>
                  </a:lnTo>
                  <a:lnTo>
                    <a:pt x="1501" y="3265"/>
                  </a:lnTo>
                  <a:cubicBezTo>
                    <a:pt x="1477" y="3241"/>
                    <a:pt x="1453" y="3218"/>
                    <a:pt x="1406" y="3218"/>
                  </a:cubicBezTo>
                  <a:cubicBezTo>
                    <a:pt x="786" y="3003"/>
                    <a:pt x="358" y="2408"/>
                    <a:pt x="405" y="1765"/>
                  </a:cubicBezTo>
                  <a:cubicBezTo>
                    <a:pt x="429" y="979"/>
                    <a:pt x="1048" y="360"/>
                    <a:pt x="1834" y="336"/>
                  </a:cubicBezTo>
                  <a:close/>
                  <a:moveTo>
                    <a:pt x="1923" y="0"/>
                  </a:moveTo>
                  <a:cubicBezTo>
                    <a:pt x="1894" y="0"/>
                    <a:pt x="1864" y="1"/>
                    <a:pt x="1834" y="3"/>
                  </a:cubicBezTo>
                  <a:cubicBezTo>
                    <a:pt x="882" y="26"/>
                    <a:pt x="72" y="812"/>
                    <a:pt x="48" y="1765"/>
                  </a:cubicBezTo>
                  <a:lnTo>
                    <a:pt x="48" y="1813"/>
                  </a:lnTo>
                  <a:lnTo>
                    <a:pt x="48" y="5766"/>
                  </a:lnTo>
                  <a:cubicBezTo>
                    <a:pt x="48" y="5861"/>
                    <a:pt x="96" y="5956"/>
                    <a:pt x="191" y="5956"/>
                  </a:cubicBezTo>
                  <a:cubicBezTo>
                    <a:pt x="310" y="5956"/>
                    <a:pt x="405" y="5885"/>
                    <a:pt x="405" y="5766"/>
                  </a:cubicBezTo>
                  <a:lnTo>
                    <a:pt x="405" y="2884"/>
                  </a:lnTo>
                  <a:cubicBezTo>
                    <a:pt x="620" y="3194"/>
                    <a:pt x="905" y="3432"/>
                    <a:pt x="1263" y="3551"/>
                  </a:cubicBezTo>
                  <a:lnTo>
                    <a:pt x="1668" y="4099"/>
                  </a:lnTo>
                  <a:cubicBezTo>
                    <a:pt x="1722" y="4171"/>
                    <a:pt x="1818" y="4203"/>
                    <a:pt x="1903" y="4203"/>
                  </a:cubicBezTo>
                  <a:cubicBezTo>
                    <a:pt x="1929" y="4203"/>
                    <a:pt x="1955" y="4200"/>
                    <a:pt x="1977" y="4194"/>
                  </a:cubicBezTo>
                  <a:lnTo>
                    <a:pt x="2072" y="4099"/>
                  </a:lnTo>
                  <a:lnTo>
                    <a:pt x="2477" y="3551"/>
                  </a:lnTo>
                  <a:cubicBezTo>
                    <a:pt x="2834" y="3432"/>
                    <a:pt x="3144" y="3194"/>
                    <a:pt x="3335" y="2884"/>
                  </a:cubicBezTo>
                  <a:lnTo>
                    <a:pt x="3335" y="11434"/>
                  </a:lnTo>
                  <a:cubicBezTo>
                    <a:pt x="3335" y="11457"/>
                    <a:pt x="3311" y="11481"/>
                    <a:pt x="3287" y="11481"/>
                  </a:cubicBezTo>
                  <a:lnTo>
                    <a:pt x="429" y="11481"/>
                  </a:lnTo>
                  <a:cubicBezTo>
                    <a:pt x="405" y="11481"/>
                    <a:pt x="358" y="11457"/>
                    <a:pt x="358" y="11434"/>
                  </a:cubicBezTo>
                  <a:lnTo>
                    <a:pt x="358" y="6575"/>
                  </a:lnTo>
                  <a:cubicBezTo>
                    <a:pt x="358" y="6480"/>
                    <a:pt x="310" y="6409"/>
                    <a:pt x="215" y="6409"/>
                  </a:cubicBezTo>
                  <a:cubicBezTo>
                    <a:pt x="96" y="6409"/>
                    <a:pt x="1" y="6456"/>
                    <a:pt x="1" y="6575"/>
                  </a:cubicBezTo>
                  <a:lnTo>
                    <a:pt x="1" y="11434"/>
                  </a:lnTo>
                  <a:cubicBezTo>
                    <a:pt x="1" y="11648"/>
                    <a:pt x="191" y="11815"/>
                    <a:pt x="405" y="11815"/>
                  </a:cubicBezTo>
                  <a:lnTo>
                    <a:pt x="3263" y="11815"/>
                  </a:lnTo>
                  <a:cubicBezTo>
                    <a:pt x="3454" y="11815"/>
                    <a:pt x="3644" y="11648"/>
                    <a:pt x="3644" y="11434"/>
                  </a:cubicBezTo>
                  <a:lnTo>
                    <a:pt x="3644" y="1813"/>
                  </a:lnTo>
                  <a:cubicBezTo>
                    <a:pt x="3668" y="1312"/>
                    <a:pt x="3501" y="860"/>
                    <a:pt x="3144" y="503"/>
                  </a:cubicBezTo>
                  <a:cubicBezTo>
                    <a:pt x="2809" y="168"/>
                    <a:pt x="2370" y="0"/>
                    <a:pt x="192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31" name="Google Shape;13887;p27">
              <a:extLst>
                <a:ext uri="{FF2B5EF4-FFF2-40B4-BE49-F238E27FC236}">
                  <a16:creationId xmlns:a16="http://schemas.microsoft.com/office/drawing/2014/main" id="{ACFC9427-E666-2D85-5F8E-41AD2797624B}"/>
                </a:ext>
              </a:extLst>
            </p:cNvPr>
            <p:cNvSpPr/>
            <p:nvPr/>
          </p:nvSpPr>
          <p:spPr>
            <a:xfrm>
              <a:off x="3222013" y="1955483"/>
              <a:ext cx="32175" cy="37850"/>
            </a:xfrm>
            <a:custGeom>
              <a:avLst/>
              <a:gdLst/>
              <a:ahLst/>
              <a:cxnLst/>
              <a:rect l="l" t="t" r="r" b="b"/>
              <a:pathLst>
                <a:path w="1287" h="1514" extrusionOk="0">
                  <a:moveTo>
                    <a:pt x="691" y="604"/>
                  </a:moveTo>
                  <a:lnTo>
                    <a:pt x="786" y="866"/>
                  </a:lnTo>
                  <a:lnTo>
                    <a:pt x="596" y="866"/>
                  </a:lnTo>
                  <a:lnTo>
                    <a:pt x="691" y="604"/>
                  </a:lnTo>
                  <a:close/>
                  <a:moveTo>
                    <a:pt x="686" y="1"/>
                  </a:moveTo>
                  <a:cubicBezTo>
                    <a:pt x="602" y="1"/>
                    <a:pt x="532" y="36"/>
                    <a:pt x="477" y="128"/>
                  </a:cubicBezTo>
                  <a:lnTo>
                    <a:pt x="48" y="1271"/>
                  </a:lnTo>
                  <a:cubicBezTo>
                    <a:pt x="0" y="1343"/>
                    <a:pt x="72" y="1462"/>
                    <a:pt x="167" y="1509"/>
                  </a:cubicBezTo>
                  <a:cubicBezTo>
                    <a:pt x="177" y="1513"/>
                    <a:pt x="187" y="1514"/>
                    <a:pt x="197" y="1514"/>
                  </a:cubicBezTo>
                  <a:cubicBezTo>
                    <a:pt x="263" y="1514"/>
                    <a:pt x="337" y="1452"/>
                    <a:pt x="358" y="1390"/>
                  </a:cubicBezTo>
                  <a:lnTo>
                    <a:pt x="429" y="1200"/>
                  </a:lnTo>
                  <a:lnTo>
                    <a:pt x="882" y="1200"/>
                  </a:lnTo>
                  <a:lnTo>
                    <a:pt x="929" y="1390"/>
                  </a:lnTo>
                  <a:cubicBezTo>
                    <a:pt x="953" y="1462"/>
                    <a:pt x="1048" y="1509"/>
                    <a:pt x="1120" y="1509"/>
                  </a:cubicBezTo>
                  <a:cubicBezTo>
                    <a:pt x="1239" y="1462"/>
                    <a:pt x="1286" y="1390"/>
                    <a:pt x="1263" y="1271"/>
                  </a:cubicBezTo>
                  <a:lnTo>
                    <a:pt x="882" y="128"/>
                  </a:lnTo>
                  <a:cubicBezTo>
                    <a:pt x="834" y="80"/>
                    <a:pt x="810" y="33"/>
                    <a:pt x="762" y="9"/>
                  </a:cubicBezTo>
                  <a:cubicBezTo>
                    <a:pt x="736" y="4"/>
                    <a:pt x="710" y="1"/>
                    <a:pt x="68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32" name="Google Shape;13888;p27">
              <a:extLst>
                <a:ext uri="{FF2B5EF4-FFF2-40B4-BE49-F238E27FC236}">
                  <a16:creationId xmlns:a16="http://schemas.microsoft.com/office/drawing/2014/main" id="{A0491819-4523-22D6-D384-00C4CE920C57}"/>
                </a:ext>
              </a:extLst>
            </p:cNvPr>
            <p:cNvSpPr/>
            <p:nvPr/>
          </p:nvSpPr>
          <p:spPr>
            <a:xfrm>
              <a:off x="3212488" y="207358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6" y="0"/>
                    <a:pt x="0" y="48"/>
                    <a:pt x="0" y="143"/>
                  </a:cubicBezTo>
                  <a:cubicBezTo>
                    <a:pt x="0" y="262"/>
                    <a:pt x="96" y="357"/>
                    <a:pt x="167" y="357"/>
                  </a:cubicBezTo>
                  <a:lnTo>
                    <a:pt x="1929" y="357"/>
                  </a:lnTo>
                  <a:cubicBezTo>
                    <a:pt x="2025" y="357"/>
                    <a:pt x="2120" y="286"/>
                    <a:pt x="2120" y="191"/>
                  </a:cubicBezTo>
                  <a:cubicBezTo>
                    <a:pt x="2120" y="72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33" name="Google Shape;13889;p27">
              <a:extLst>
                <a:ext uri="{FF2B5EF4-FFF2-40B4-BE49-F238E27FC236}">
                  <a16:creationId xmlns:a16="http://schemas.microsoft.com/office/drawing/2014/main" id="{E68E0049-4E58-2DD4-0F10-0813EA485861}"/>
                </a:ext>
              </a:extLst>
            </p:cNvPr>
            <p:cNvSpPr/>
            <p:nvPr/>
          </p:nvSpPr>
          <p:spPr>
            <a:xfrm>
              <a:off x="3212488" y="209323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6" y="0"/>
                    <a:pt x="0" y="72"/>
                    <a:pt x="0" y="167"/>
                  </a:cubicBezTo>
                  <a:cubicBezTo>
                    <a:pt x="0" y="286"/>
                    <a:pt x="96" y="357"/>
                    <a:pt x="167" y="357"/>
                  </a:cubicBezTo>
                  <a:lnTo>
                    <a:pt x="1929" y="357"/>
                  </a:lnTo>
                  <a:cubicBezTo>
                    <a:pt x="2025" y="357"/>
                    <a:pt x="2120" y="310"/>
                    <a:pt x="2120" y="214"/>
                  </a:cubicBezTo>
                  <a:cubicBezTo>
                    <a:pt x="2120" y="95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34" name="Google Shape;13890;p27">
              <a:extLst>
                <a:ext uri="{FF2B5EF4-FFF2-40B4-BE49-F238E27FC236}">
                  <a16:creationId xmlns:a16="http://schemas.microsoft.com/office/drawing/2014/main" id="{02345D90-488F-4BBA-DAD6-7B7CA3D0CBF2}"/>
                </a:ext>
              </a:extLst>
            </p:cNvPr>
            <p:cNvSpPr/>
            <p:nvPr/>
          </p:nvSpPr>
          <p:spPr>
            <a:xfrm>
              <a:off x="3212488" y="2113458"/>
              <a:ext cx="53000" cy="8975"/>
            </a:xfrm>
            <a:custGeom>
              <a:avLst/>
              <a:gdLst/>
              <a:ahLst/>
              <a:cxnLst/>
              <a:rect l="l" t="t" r="r" b="b"/>
              <a:pathLst>
                <a:path w="2120" h="359" extrusionOk="0">
                  <a:moveTo>
                    <a:pt x="167" y="1"/>
                  </a:moveTo>
                  <a:cubicBezTo>
                    <a:pt x="96" y="1"/>
                    <a:pt x="0" y="72"/>
                    <a:pt x="0" y="144"/>
                  </a:cubicBezTo>
                  <a:cubicBezTo>
                    <a:pt x="0" y="263"/>
                    <a:pt x="96" y="358"/>
                    <a:pt x="167" y="358"/>
                  </a:cubicBezTo>
                  <a:lnTo>
                    <a:pt x="1929" y="358"/>
                  </a:lnTo>
                  <a:cubicBezTo>
                    <a:pt x="2025" y="358"/>
                    <a:pt x="2120" y="310"/>
                    <a:pt x="2120" y="215"/>
                  </a:cubicBezTo>
                  <a:cubicBezTo>
                    <a:pt x="2120" y="96"/>
                    <a:pt x="2048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35" name="Google Shape;13891;p27">
              <a:extLst>
                <a:ext uri="{FF2B5EF4-FFF2-40B4-BE49-F238E27FC236}">
                  <a16:creationId xmlns:a16="http://schemas.microsoft.com/office/drawing/2014/main" id="{EED8276C-307C-D852-51C6-C862E6D6B063}"/>
                </a:ext>
              </a:extLst>
            </p:cNvPr>
            <p:cNvSpPr/>
            <p:nvPr/>
          </p:nvSpPr>
          <p:spPr>
            <a:xfrm>
              <a:off x="3212488" y="2133708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1"/>
                  </a:moveTo>
                  <a:cubicBezTo>
                    <a:pt x="96" y="1"/>
                    <a:pt x="0" y="48"/>
                    <a:pt x="0" y="143"/>
                  </a:cubicBezTo>
                  <a:cubicBezTo>
                    <a:pt x="0" y="262"/>
                    <a:pt x="96" y="358"/>
                    <a:pt x="167" y="358"/>
                  </a:cubicBezTo>
                  <a:lnTo>
                    <a:pt x="1929" y="358"/>
                  </a:lnTo>
                  <a:cubicBezTo>
                    <a:pt x="2025" y="358"/>
                    <a:pt x="2120" y="286"/>
                    <a:pt x="2120" y="215"/>
                  </a:cubicBezTo>
                  <a:cubicBezTo>
                    <a:pt x="2120" y="96"/>
                    <a:pt x="2048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36" name="Google Shape;13892;p27">
              <a:extLst>
                <a:ext uri="{FF2B5EF4-FFF2-40B4-BE49-F238E27FC236}">
                  <a16:creationId xmlns:a16="http://schemas.microsoft.com/office/drawing/2014/main" id="{1B224B12-D444-9FCC-BD14-14DF4F1E89BA}"/>
                </a:ext>
              </a:extLst>
            </p:cNvPr>
            <p:cNvSpPr/>
            <p:nvPr/>
          </p:nvSpPr>
          <p:spPr>
            <a:xfrm>
              <a:off x="3212488" y="2152758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1"/>
                  </a:moveTo>
                  <a:cubicBezTo>
                    <a:pt x="96" y="1"/>
                    <a:pt x="0" y="72"/>
                    <a:pt x="0" y="167"/>
                  </a:cubicBezTo>
                  <a:cubicBezTo>
                    <a:pt x="0" y="286"/>
                    <a:pt x="96" y="358"/>
                    <a:pt x="167" y="358"/>
                  </a:cubicBezTo>
                  <a:lnTo>
                    <a:pt x="1929" y="358"/>
                  </a:lnTo>
                  <a:cubicBezTo>
                    <a:pt x="2025" y="358"/>
                    <a:pt x="2120" y="310"/>
                    <a:pt x="2120" y="215"/>
                  </a:cubicBezTo>
                  <a:cubicBezTo>
                    <a:pt x="2120" y="96"/>
                    <a:pt x="2048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37" name="Google Shape;13893;p27">
              <a:extLst>
                <a:ext uri="{FF2B5EF4-FFF2-40B4-BE49-F238E27FC236}">
                  <a16:creationId xmlns:a16="http://schemas.microsoft.com/office/drawing/2014/main" id="{D126E9C8-2EAE-7CC0-37D8-3807567BC8D4}"/>
                </a:ext>
              </a:extLst>
            </p:cNvPr>
            <p:cNvSpPr/>
            <p:nvPr/>
          </p:nvSpPr>
          <p:spPr>
            <a:xfrm>
              <a:off x="3212488" y="2173008"/>
              <a:ext cx="26825" cy="8950"/>
            </a:xfrm>
            <a:custGeom>
              <a:avLst/>
              <a:gdLst/>
              <a:ahLst/>
              <a:cxnLst/>
              <a:rect l="l" t="t" r="r" b="b"/>
              <a:pathLst>
                <a:path w="1073" h="358" extrusionOk="0">
                  <a:moveTo>
                    <a:pt x="167" y="0"/>
                  </a:moveTo>
                  <a:cubicBezTo>
                    <a:pt x="96" y="0"/>
                    <a:pt x="0" y="72"/>
                    <a:pt x="0" y="143"/>
                  </a:cubicBezTo>
                  <a:cubicBezTo>
                    <a:pt x="0" y="262"/>
                    <a:pt x="96" y="357"/>
                    <a:pt x="167" y="357"/>
                  </a:cubicBezTo>
                  <a:lnTo>
                    <a:pt x="882" y="357"/>
                  </a:lnTo>
                  <a:cubicBezTo>
                    <a:pt x="977" y="357"/>
                    <a:pt x="1072" y="310"/>
                    <a:pt x="1072" y="215"/>
                  </a:cubicBezTo>
                  <a:cubicBezTo>
                    <a:pt x="1072" y="96"/>
                    <a:pt x="1024" y="0"/>
                    <a:pt x="8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0" name="Google Shape;13894;p27">
              <a:extLst>
                <a:ext uri="{FF2B5EF4-FFF2-40B4-BE49-F238E27FC236}">
                  <a16:creationId xmlns:a16="http://schemas.microsoft.com/office/drawing/2014/main" id="{B245A95A-0BD5-6469-7AFE-15C44DAD8C6B}"/>
                </a:ext>
              </a:extLst>
            </p:cNvPr>
            <p:cNvSpPr/>
            <p:nvPr/>
          </p:nvSpPr>
          <p:spPr>
            <a:xfrm>
              <a:off x="3400013" y="1931233"/>
              <a:ext cx="91125" cy="295375"/>
            </a:xfrm>
            <a:custGeom>
              <a:avLst/>
              <a:gdLst/>
              <a:ahLst/>
              <a:cxnLst/>
              <a:rect l="l" t="t" r="r" b="b"/>
              <a:pathLst>
                <a:path w="3645" h="11815" extrusionOk="0">
                  <a:moveTo>
                    <a:pt x="1811" y="336"/>
                  </a:moveTo>
                  <a:cubicBezTo>
                    <a:pt x="2216" y="336"/>
                    <a:pt x="2573" y="479"/>
                    <a:pt x="2835" y="741"/>
                  </a:cubicBezTo>
                  <a:cubicBezTo>
                    <a:pt x="3121" y="1003"/>
                    <a:pt x="3287" y="1384"/>
                    <a:pt x="3287" y="1789"/>
                  </a:cubicBezTo>
                  <a:cubicBezTo>
                    <a:pt x="3311" y="2479"/>
                    <a:pt x="2882" y="3003"/>
                    <a:pt x="2263" y="3218"/>
                  </a:cubicBezTo>
                  <a:cubicBezTo>
                    <a:pt x="2240" y="3218"/>
                    <a:pt x="2216" y="3241"/>
                    <a:pt x="2168" y="3265"/>
                  </a:cubicBezTo>
                  <a:lnTo>
                    <a:pt x="1811" y="3765"/>
                  </a:lnTo>
                  <a:lnTo>
                    <a:pt x="1454" y="3265"/>
                  </a:lnTo>
                  <a:cubicBezTo>
                    <a:pt x="1430" y="3241"/>
                    <a:pt x="1406" y="3218"/>
                    <a:pt x="1382" y="3218"/>
                  </a:cubicBezTo>
                  <a:cubicBezTo>
                    <a:pt x="739" y="3003"/>
                    <a:pt x="334" y="2408"/>
                    <a:pt x="358" y="1765"/>
                  </a:cubicBezTo>
                  <a:cubicBezTo>
                    <a:pt x="382" y="979"/>
                    <a:pt x="1025" y="360"/>
                    <a:pt x="1787" y="336"/>
                  </a:cubicBezTo>
                  <a:close/>
                  <a:moveTo>
                    <a:pt x="3311" y="2884"/>
                  </a:moveTo>
                  <a:lnTo>
                    <a:pt x="3311" y="11434"/>
                  </a:lnTo>
                  <a:cubicBezTo>
                    <a:pt x="3311" y="11457"/>
                    <a:pt x="3287" y="11481"/>
                    <a:pt x="3240" y="11481"/>
                  </a:cubicBezTo>
                  <a:lnTo>
                    <a:pt x="382" y="11481"/>
                  </a:lnTo>
                  <a:cubicBezTo>
                    <a:pt x="358" y="11481"/>
                    <a:pt x="334" y="11457"/>
                    <a:pt x="334" y="11434"/>
                  </a:cubicBezTo>
                  <a:lnTo>
                    <a:pt x="334" y="2884"/>
                  </a:lnTo>
                  <a:cubicBezTo>
                    <a:pt x="525" y="3194"/>
                    <a:pt x="834" y="3432"/>
                    <a:pt x="1192" y="3551"/>
                  </a:cubicBezTo>
                  <a:lnTo>
                    <a:pt x="1597" y="4099"/>
                  </a:lnTo>
                  <a:cubicBezTo>
                    <a:pt x="1668" y="4170"/>
                    <a:pt x="1716" y="4194"/>
                    <a:pt x="1811" y="4194"/>
                  </a:cubicBezTo>
                  <a:cubicBezTo>
                    <a:pt x="1906" y="4194"/>
                    <a:pt x="1954" y="4170"/>
                    <a:pt x="2025" y="4099"/>
                  </a:cubicBezTo>
                  <a:lnTo>
                    <a:pt x="2430" y="3551"/>
                  </a:lnTo>
                  <a:cubicBezTo>
                    <a:pt x="2787" y="3432"/>
                    <a:pt x="3097" y="3194"/>
                    <a:pt x="3311" y="2884"/>
                  </a:cubicBezTo>
                  <a:close/>
                  <a:moveTo>
                    <a:pt x="1876" y="0"/>
                  </a:moveTo>
                  <a:cubicBezTo>
                    <a:pt x="1847" y="0"/>
                    <a:pt x="1817" y="1"/>
                    <a:pt x="1787" y="3"/>
                  </a:cubicBezTo>
                  <a:cubicBezTo>
                    <a:pt x="834" y="26"/>
                    <a:pt x="25" y="812"/>
                    <a:pt x="1" y="1765"/>
                  </a:cubicBezTo>
                  <a:lnTo>
                    <a:pt x="1" y="1813"/>
                  </a:lnTo>
                  <a:lnTo>
                    <a:pt x="1" y="11434"/>
                  </a:lnTo>
                  <a:cubicBezTo>
                    <a:pt x="1" y="11648"/>
                    <a:pt x="191" y="11815"/>
                    <a:pt x="382" y="11815"/>
                  </a:cubicBezTo>
                  <a:lnTo>
                    <a:pt x="3240" y="11815"/>
                  </a:lnTo>
                  <a:cubicBezTo>
                    <a:pt x="3454" y="11815"/>
                    <a:pt x="3645" y="11648"/>
                    <a:pt x="3645" y="11434"/>
                  </a:cubicBezTo>
                  <a:lnTo>
                    <a:pt x="3645" y="1813"/>
                  </a:lnTo>
                  <a:cubicBezTo>
                    <a:pt x="3645" y="1312"/>
                    <a:pt x="3454" y="860"/>
                    <a:pt x="3097" y="503"/>
                  </a:cubicBezTo>
                  <a:cubicBezTo>
                    <a:pt x="2762" y="168"/>
                    <a:pt x="2322" y="0"/>
                    <a:pt x="187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1" name="Google Shape;13895;p27">
              <a:extLst>
                <a:ext uri="{FF2B5EF4-FFF2-40B4-BE49-F238E27FC236}">
                  <a16:creationId xmlns:a16="http://schemas.microsoft.com/office/drawing/2014/main" id="{29AA288D-2ED0-8AA3-4FD0-FB05F0E46632}"/>
                </a:ext>
              </a:extLst>
            </p:cNvPr>
            <p:cNvSpPr/>
            <p:nvPr/>
          </p:nvSpPr>
          <p:spPr>
            <a:xfrm>
              <a:off x="3429788" y="1955108"/>
              <a:ext cx="32775" cy="36925"/>
            </a:xfrm>
            <a:custGeom>
              <a:avLst/>
              <a:gdLst/>
              <a:ahLst/>
              <a:cxnLst/>
              <a:rect l="l" t="t" r="r" b="b"/>
              <a:pathLst>
                <a:path w="1311" h="1477" extrusionOk="0">
                  <a:moveTo>
                    <a:pt x="739" y="0"/>
                  </a:moveTo>
                  <a:cubicBezTo>
                    <a:pt x="334" y="0"/>
                    <a:pt x="1" y="310"/>
                    <a:pt x="1" y="738"/>
                  </a:cubicBezTo>
                  <a:cubicBezTo>
                    <a:pt x="1" y="1143"/>
                    <a:pt x="334" y="1477"/>
                    <a:pt x="739" y="1477"/>
                  </a:cubicBezTo>
                  <a:cubicBezTo>
                    <a:pt x="929" y="1477"/>
                    <a:pt x="1072" y="1429"/>
                    <a:pt x="1191" y="1334"/>
                  </a:cubicBezTo>
                  <a:lnTo>
                    <a:pt x="1263" y="1262"/>
                  </a:lnTo>
                  <a:cubicBezTo>
                    <a:pt x="1310" y="1215"/>
                    <a:pt x="1287" y="1119"/>
                    <a:pt x="1215" y="1072"/>
                  </a:cubicBezTo>
                  <a:cubicBezTo>
                    <a:pt x="1193" y="1039"/>
                    <a:pt x="1156" y="1021"/>
                    <a:pt x="1115" y="1021"/>
                  </a:cubicBezTo>
                  <a:cubicBezTo>
                    <a:pt x="1067" y="1021"/>
                    <a:pt x="1015" y="1045"/>
                    <a:pt x="977" y="1096"/>
                  </a:cubicBezTo>
                  <a:lnTo>
                    <a:pt x="953" y="1119"/>
                  </a:lnTo>
                  <a:cubicBezTo>
                    <a:pt x="906" y="1191"/>
                    <a:pt x="834" y="1191"/>
                    <a:pt x="739" y="1191"/>
                  </a:cubicBezTo>
                  <a:cubicBezTo>
                    <a:pt x="501" y="1191"/>
                    <a:pt x="334" y="1000"/>
                    <a:pt x="334" y="762"/>
                  </a:cubicBezTo>
                  <a:cubicBezTo>
                    <a:pt x="334" y="524"/>
                    <a:pt x="501" y="357"/>
                    <a:pt x="739" y="357"/>
                  </a:cubicBezTo>
                  <a:cubicBezTo>
                    <a:pt x="834" y="357"/>
                    <a:pt x="906" y="381"/>
                    <a:pt x="977" y="405"/>
                  </a:cubicBezTo>
                  <a:cubicBezTo>
                    <a:pt x="1010" y="430"/>
                    <a:pt x="1043" y="440"/>
                    <a:pt x="1075" y="440"/>
                  </a:cubicBezTo>
                  <a:cubicBezTo>
                    <a:pt x="1133" y="440"/>
                    <a:pt x="1184" y="404"/>
                    <a:pt x="1215" y="357"/>
                  </a:cubicBezTo>
                  <a:cubicBezTo>
                    <a:pt x="1287" y="262"/>
                    <a:pt x="1263" y="167"/>
                    <a:pt x="1168" y="119"/>
                  </a:cubicBezTo>
                  <a:cubicBezTo>
                    <a:pt x="1049" y="24"/>
                    <a:pt x="906" y="0"/>
                    <a:pt x="73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2" name="Google Shape;13896;p27">
              <a:extLst>
                <a:ext uri="{FF2B5EF4-FFF2-40B4-BE49-F238E27FC236}">
                  <a16:creationId xmlns:a16="http://schemas.microsoft.com/office/drawing/2014/main" id="{B8C655E0-953E-5136-3EFE-2F7CD3A630BC}"/>
                </a:ext>
              </a:extLst>
            </p:cNvPr>
            <p:cNvSpPr/>
            <p:nvPr/>
          </p:nvSpPr>
          <p:spPr>
            <a:xfrm>
              <a:off x="3419663" y="2074183"/>
              <a:ext cx="52425" cy="8950"/>
            </a:xfrm>
            <a:custGeom>
              <a:avLst/>
              <a:gdLst/>
              <a:ahLst/>
              <a:cxnLst/>
              <a:rect l="l" t="t" r="r" b="b"/>
              <a:pathLst>
                <a:path w="2097" h="358" extrusionOk="0">
                  <a:moveTo>
                    <a:pt x="168" y="0"/>
                  </a:moveTo>
                  <a:cubicBezTo>
                    <a:pt x="72" y="0"/>
                    <a:pt x="1" y="48"/>
                    <a:pt x="1" y="143"/>
                  </a:cubicBezTo>
                  <a:cubicBezTo>
                    <a:pt x="1" y="262"/>
                    <a:pt x="48" y="357"/>
                    <a:pt x="168" y="357"/>
                  </a:cubicBezTo>
                  <a:lnTo>
                    <a:pt x="1930" y="357"/>
                  </a:lnTo>
                  <a:cubicBezTo>
                    <a:pt x="2025" y="357"/>
                    <a:pt x="2096" y="286"/>
                    <a:pt x="2096" y="214"/>
                  </a:cubicBezTo>
                  <a:cubicBezTo>
                    <a:pt x="2096" y="95"/>
                    <a:pt x="2025" y="0"/>
                    <a:pt x="19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3" name="Google Shape;13897;p27">
              <a:extLst>
                <a:ext uri="{FF2B5EF4-FFF2-40B4-BE49-F238E27FC236}">
                  <a16:creationId xmlns:a16="http://schemas.microsoft.com/office/drawing/2014/main" id="{0F898BAA-2F53-FA59-7AAE-478D2EADE829}"/>
                </a:ext>
              </a:extLst>
            </p:cNvPr>
            <p:cNvSpPr/>
            <p:nvPr/>
          </p:nvSpPr>
          <p:spPr>
            <a:xfrm>
              <a:off x="3419663" y="2093233"/>
              <a:ext cx="52425" cy="8950"/>
            </a:xfrm>
            <a:custGeom>
              <a:avLst/>
              <a:gdLst/>
              <a:ahLst/>
              <a:cxnLst/>
              <a:rect l="l" t="t" r="r" b="b"/>
              <a:pathLst>
                <a:path w="2097" h="358" extrusionOk="0">
                  <a:moveTo>
                    <a:pt x="168" y="0"/>
                  </a:moveTo>
                  <a:cubicBezTo>
                    <a:pt x="72" y="0"/>
                    <a:pt x="1" y="72"/>
                    <a:pt x="1" y="167"/>
                  </a:cubicBezTo>
                  <a:cubicBezTo>
                    <a:pt x="1" y="286"/>
                    <a:pt x="48" y="357"/>
                    <a:pt x="168" y="357"/>
                  </a:cubicBezTo>
                  <a:lnTo>
                    <a:pt x="1930" y="357"/>
                  </a:lnTo>
                  <a:cubicBezTo>
                    <a:pt x="2025" y="357"/>
                    <a:pt x="2096" y="310"/>
                    <a:pt x="2096" y="214"/>
                  </a:cubicBezTo>
                  <a:cubicBezTo>
                    <a:pt x="2096" y="95"/>
                    <a:pt x="2025" y="0"/>
                    <a:pt x="19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4" name="Google Shape;13898;p27">
              <a:extLst>
                <a:ext uri="{FF2B5EF4-FFF2-40B4-BE49-F238E27FC236}">
                  <a16:creationId xmlns:a16="http://schemas.microsoft.com/office/drawing/2014/main" id="{FCB0A316-9F6F-7260-83B7-7DE21C44B763}"/>
                </a:ext>
              </a:extLst>
            </p:cNvPr>
            <p:cNvSpPr/>
            <p:nvPr/>
          </p:nvSpPr>
          <p:spPr>
            <a:xfrm>
              <a:off x="3419663" y="2113458"/>
              <a:ext cx="52425" cy="8975"/>
            </a:xfrm>
            <a:custGeom>
              <a:avLst/>
              <a:gdLst/>
              <a:ahLst/>
              <a:cxnLst/>
              <a:rect l="l" t="t" r="r" b="b"/>
              <a:pathLst>
                <a:path w="2097" h="359" extrusionOk="0">
                  <a:moveTo>
                    <a:pt x="168" y="1"/>
                  </a:moveTo>
                  <a:cubicBezTo>
                    <a:pt x="72" y="1"/>
                    <a:pt x="1" y="48"/>
                    <a:pt x="1" y="144"/>
                  </a:cubicBezTo>
                  <a:cubicBezTo>
                    <a:pt x="1" y="263"/>
                    <a:pt x="48" y="358"/>
                    <a:pt x="168" y="358"/>
                  </a:cubicBezTo>
                  <a:lnTo>
                    <a:pt x="1930" y="358"/>
                  </a:lnTo>
                  <a:cubicBezTo>
                    <a:pt x="2025" y="358"/>
                    <a:pt x="2096" y="310"/>
                    <a:pt x="2096" y="215"/>
                  </a:cubicBezTo>
                  <a:cubicBezTo>
                    <a:pt x="2096" y="96"/>
                    <a:pt x="2025" y="1"/>
                    <a:pt x="1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5" name="Google Shape;13899;p27">
              <a:extLst>
                <a:ext uri="{FF2B5EF4-FFF2-40B4-BE49-F238E27FC236}">
                  <a16:creationId xmlns:a16="http://schemas.microsoft.com/office/drawing/2014/main" id="{659381E2-E792-C635-57E9-67D4A3BA4F83}"/>
                </a:ext>
              </a:extLst>
            </p:cNvPr>
            <p:cNvSpPr/>
            <p:nvPr/>
          </p:nvSpPr>
          <p:spPr>
            <a:xfrm>
              <a:off x="3419663" y="2133708"/>
              <a:ext cx="52425" cy="8950"/>
            </a:xfrm>
            <a:custGeom>
              <a:avLst/>
              <a:gdLst/>
              <a:ahLst/>
              <a:cxnLst/>
              <a:rect l="l" t="t" r="r" b="b"/>
              <a:pathLst>
                <a:path w="2097" h="358" extrusionOk="0">
                  <a:moveTo>
                    <a:pt x="168" y="1"/>
                  </a:moveTo>
                  <a:cubicBezTo>
                    <a:pt x="72" y="1"/>
                    <a:pt x="1" y="48"/>
                    <a:pt x="1" y="143"/>
                  </a:cubicBezTo>
                  <a:cubicBezTo>
                    <a:pt x="1" y="262"/>
                    <a:pt x="48" y="358"/>
                    <a:pt x="168" y="358"/>
                  </a:cubicBezTo>
                  <a:lnTo>
                    <a:pt x="1930" y="358"/>
                  </a:lnTo>
                  <a:cubicBezTo>
                    <a:pt x="2025" y="358"/>
                    <a:pt x="2096" y="286"/>
                    <a:pt x="2096" y="215"/>
                  </a:cubicBezTo>
                  <a:cubicBezTo>
                    <a:pt x="2096" y="96"/>
                    <a:pt x="2025" y="1"/>
                    <a:pt x="1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6" name="Google Shape;13900;p27">
              <a:extLst>
                <a:ext uri="{FF2B5EF4-FFF2-40B4-BE49-F238E27FC236}">
                  <a16:creationId xmlns:a16="http://schemas.microsoft.com/office/drawing/2014/main" id="{0A5BF33E-71E4-CD3F-151D-20DDAB5B4F94}"/>
                </a:ext>
              </a:extLst>
            </p:cNvPr>
            <p:cNvSpPr/>
            <p:nvPr/>
          </p:nvSpPr>
          <p:spPr>
            <a:xfrm>
              <a:off x="3419663" y="2152758"/>
              <a:ext cx="52425" cy="8950"/>
            </a:xfrm>
            <a:custGeom>
              <a:avLst/>
              <a:gdLst/>
              <a:ahLst/>
              <a:cxnLst/>
              <a:rect l="l" t="t" r="r" b="b"/>
              <a:pathLst>
                <a:path w="2097" h="358" extrusionOk="0">
                  <a:moveTo>
                    <a:pt x="168" y="1"/>
                  </a:moveTo>
                  <a:cubicBezTo>
                    <a:pt x="72" y="1"/>
                    <a:pt x="1" y="72"/>
                    <a:pt x="1" y="167"/>
                  </a:cubicBezTo>
                  <a:cubicBezTo>
                    <a:pt x="1" y="286"/>
                    <a:pt x="48" y="358"/>
                    <a:pt x="168" y="358"/>
                  </a:cubicBezTo>
                  <a:lnTo>
                    <a:pt x="1930" y="358"/>
                  </a:lnTo>
                  <a:cubicBezTo>
                    <a:pt x="2025" y="358"/>
                    <a:pt x="2096" y="310"/>
                    <a:pt x="2096" y="215"/>
                  </a:cubicBezTo>
                  <a:cubicBezTo>
                    <a:pt x="2096" y="96"/>
                    <a:pt x="2025" y="1"/>
                    <a:pt x="1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7" name="Google Shape;13901;p27">
              <a:extLst>
                <a:ext uri="{FF2B5EF4-FFF2-40B4-BE49-F238E27FC236}">
                  <a16:creationId xmlns:a16="http://schemas.microsoft.com/office/drawing/2014/main" id="{104DF827-2702-ADBD-394A-C821E11D2E4A}"/>
                </a:ext>
              </a:extLst>
            </p:cNvPr>
            <p:cNvSpPr/>
            <p:nvPr/>
          </p:nvSpPr>
          <p:spPr>
            <a:xfrm>
              <a:off x="3419663" y="2173008"/>
              <a:ext cx="26825" cy="8950"/>
            </a:xfrm>
            <a:custGeom>
              <a:avLst/>
              <a:gdLst/>
              <a:ahLst/>
              <a:cxnLst/>
              <a:rect l="l" t="t" r="r" b="b"/>
              <a:pathLst>
                <a:path w="1073" h="358" extrusionOk="0">
                  <a:moveTo>
                    <a:pt x="168" y="0"/>
                  </a:moveTo>
                  <a:cubicBezTo>
                    <a:pt x="72" y="0"/>
                    <a:pt x="1" y="48"/>
                    <a:pt x="1" y="143"/>
                  </a:cubicBezTo>
                  <a:cubicBezTo>
                    <a:pt x="1" y="262"/>
                    <a:pt x="48" y="357"/>
                    <a:pt x="168" y="357"/>
                  </a:cubicBezTo>
                  <a:lnTo>
                    <a:pt x="882" y="357"/>
                  </a:lnTo>
                  <a:cubicBezTo>
                    <a:pt x="977" y="357"/>
                    <a:pt x="1072" y="310"/>
                    <a:pt x="1072" y="215"/>
                  </a:cubicBezTo>
                  <a:cubicBezTo>
                    <a:pt x="1072" y="96"/>
                    <a:pt x="1001" y="0"/>
                    <a:pt x="8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8" name="Google Shape;13902;p27">
              <a:extLst>
                <a:ext uri="{FF2B5EF4-FFF2-40B4-BE49-F238E27FC236}">
                  <a16:creationId xmlns:a16="http://schemas.microsoft.com/office/drawing/2014/main" id="{264C964B-F6C3-46BE-C562-B952A260A450}"/>
                </a:ext>
              </a:extLst>
            </p:cNvPr>
            <p:cNvSpPr/>
            <p:nvPr/>
          </p:nvSpPr>
          <p:spPr>
            <a:xfrm>
              <a:off x="3329188" y="2163483"/>
              <a:ext cx="26200" cy="36925"/>
            </a:xfrm>
            <a:custGeom>
              <a:avLst/>
              <a:gdLst/>
              <a:ahLst/>
              <a:cxnLst/>
              <a:rect l="l" t="t" r="r" b="b"/>
              <a:pathLst>
                <a:path w="1048" h="1477" extrusionOk="0">
                  <a:moveTo>
                    <a:pt x="524" y="334"/>
                  </a:moveTo>
                  <a:cubicBezTo>
                    <a:pt x="548" y="334"/>
                    <a:pt x="595" y="357"/>
                    <a:pt x="595" y="381"/>
                  </a:cubicBezTo>
                  <a:cubicBezTo>
                    <a:pt x="595" y="429"/>
                    <a:pt x="572" y="500"/>
                    <a:pt x="524" y="500"/>
                  </a:cubicBezTo>
                  <a:lnTo>
                    <a:pt x="357" y="500"/>
                  </a:lnTo>
                  <a:lnTo>
                    <a:pt x="357" y="334"/>
                  </a:lnTo>
                  <a:close/>
                  <a:moveTo>
                    <a:pt x="572" y="858"/>
                  </a:moveTo>
                  <a:cubicBezTo>
                    <a:pt x="643" y="858"/>
                    <a:pt x="691" y="881"/>
                    <a:pt x="714" y="977"/>
                  </a:cubicBezTo>
                  <a:cubicBezTo>
                    <a:pt x="714" y="1048"/>
                    <a:pt x="667" y="1120"/>
                    <a:pt x="572" y="1120"/>
                  </a:cubicBezTo>
                  <a:lnTo>
                    <a:pt x="357" y="1120"/>
                  </a:lnTo>
                  <a:lnTo>
                    <a:pt x="357" y="858"/>
                  </a:lnTo>
                  <a:close/>
                  <a:moveTo>
                    <a:pt x="191" y="0"/>
                  </a:moveTo>
                  <a:cubicBezTo>
                    <a:pt x="95" y="0"/>
                    <a:pt x="0" y="96"/>
                    <a:pt x="0" y="167"/>
                  </a:cubicBezTo>
                  <a:lnTo>
                    <a:pt x="0" y="1334"/>
                  </a:lnTo>
                  <a:lnTo>
                    <a:pt x="0" y="1405"/>
                  </a:lnTo>
                  <a:cubicBezTo>
                    <a:pt x="48" y="1429"/>
                    <a:pt x="95" y="1477"/>
                    <a:pt x="191" y="1477"/>
                  </a:cubicBezTo>
                  <a:lnTo>
                    <a:pt x="572" y="1477"/>
                  </a:lnTo>
                  <a:cubicBezTo>
                    <a:pt x="834" y="1477"/>
                    <a:pt x="1048" y="1286"/>
                    <a:pt x="1048" y="1000"/>
                  </a:cubicBezTo>
                  <a:cubicBezTo>
                    <a:pt x="1048" y="858"/>
                    <a:pt x="1000" y="738"/>
                    <a:pt x="905" y="643"/>
                  </a:cubicBezTo>
                  <a:cubicBezTo>
                    <a:pt x="953" y="572"/>
                    <a:pt x="953" y="477"/>
                    <a:pt x="953" y="357"/>
                  </a:cubicBezTo>
                  <a:cubicBezTo>
                    <a:pt x="929" y="143"/>
                    <a:pt x="714" y="0"/>
                    <a:pt x="52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52" name="Google Shape;13903;p27">
              <a:extLst>
                <a:ext uri="{FF2B5EF4-FFF2-40B4-BE49-F238E27FC236}">
                  <a16:creationId xmlns:a16="http://schemas.microsoft.com/office/drawing/2014/main" id="{4979C17B-59C4-E7BC-1EE0-AFAE9EBF6F9F}"/>
                </a:ext>
              </a:extLst>
            </p:cNvPr>
            <p:cNvSpPr/>
            <p:nvPr/>
          </p:nvSpPr>
          <p:spPr>
            <a:xfrm>
              <a:off x="3297613" y="1931283"/>
              <a:ext cx="90525" cy="295325"/>
            </a:xfrm>
            <a:custGeom>
              <a:avLst/>
              <a:gdLst/>
              <a:ahLst/>
              <a:cxnLst/>
              <a:rect l="l" t="t" r="r" b="b"/>
              <a:pathLst>
                <a:path w="3621" h="11813" extrusionOk="0">
                  <a:moveTo>
                    <a:pt x="1811" y="8026"/>
                  </a:moveTo>
                  <a:lnTo>
                    <a:pt x="2168" y="8550"/>
                  </a:lnTo>
                  <a:cubicBezTo>
                    <a:pt x="2192" y="8574"/>
                    <a:pt x="2216" y="8598"/>
                    <a:pt x="2263" y="8598"/>
                  </a:cubicBezTo>
                  <a:cubicBezTo>
                    <a:pt x="2882" y="8812"/>
                    <a:pt x="3287" y="9407"/>
                    <a:pt x="3263" y="10050"/>
                  </a:cubicBezTo>
                  <a:cubicBezTo>
                    <a:pt x="3240" y="10836"/>
                    <a:pt x="2620" y="11455"/>
                    <a:pt x="1835" y="11479"/>
                  </a:cubicBezTo>
                  <a:cubicBezTo>
                    <a:pt x="1454" y="11479"/>
                    <a:pt x="1049" y="11336"/>
                    <a:pt x="763" y="11074"/>
                  </a:cubicBezTo>
                  <a:cubicBezTo>
                    <a:pt x="453" y="10812"/>
                    <a:pt x="310" y="10408"/>
                    <a:pt x="310" y="10026"/>
                  </a:cubicBezTo>
                  <a:cubicBezTo>
                    <a:pt x="310" y="9384"/>
                    <a:pt x="739" y="8812"/>
                    <a:pt x="1358" y="8598"/>
                  </a:cubicBezTo>
                  <a:cubicBezTo>
                    <a:pt x="1382" y="8598"/>
                    <a:pt x="1430" y="8574"/>
                    <a:pt x="1454" y="8550"/>
                  </a:cubicBezTo>
                  <a:lnTo>
                    <a:pt x="1811" y="8026"/>
                  </a:lnTo>
                  <a:close/>
                  <a:moveTo>
                    <a:pt x="382" y="1"/>
                  </a:moveTo>
                  <a:cubicBezTo>
                    <a:pt x="168" y="1"/>
                    <a:pt x="1" y="167"/>
                    <a:pt x="1" y="382"/>
                  </a:cubicBezTo>
                  <a:lnTo>
                    <a:pt x="1" y="9979"/>
                  </a:lnTo>
                  <a:cubicBezTo>
                    <a:pt x="1" y="10455"/>
                    <a:pt x="168" y="10884"/>
                    <a:pt x="501" y="11241"/>
                  </a:cubicBezTo>
                  <a:cubicBezTo>
                    <a:pt x="858" y="11598"/>
                    <a:pt x="1287" y="11813"/>
                    <a:pt x="1811" y="11813"/>
                  </a:cubicBezTo>
                  <a:lnTo>
                    <a:pt x="1835" y="11813"/>
                  </a:lnTo>
                  <a:cubicBezTo>
                    <a:pt x="2787" y="11789"/>
                    <a:pt x="3597" y="11003"/>
                    <a:pt x="3621" y="10050"/>
                  </a:cubicBezTo>
                  <a:lnTo>
                    <a:pt x="3621" y="10003"/>
                  </a:lnTo>
                  <a:lnTo>
                    <a:pt x="3621" y="1953"/>
                  </a:lnTo>
                  <a:cubicBezTo>
                    <a:pt x="3621" y="1882"/>
                    <a:pt x="3573" y="1787"/>
                    <a:pt x="3478" y="1787"/>
                  </a:cubicBezTo>
                  <a:cubicBezTo>
                    <a:pt x="3359" y="1787"/>
                    <a:pt x="3263" y="1834"/>
                    <a:pt x="3263" y="1953"/>
                  </a:cubicBezTo>
                  <a:lnTo>
                    <a:pt x="3263" y="8931"/>
                  </a:lnTo>
                  <a:cubicBezTo>
                    <a:pt x="3049" y="8621"/>
                    <a:pt x="2763" y="8383"/>
                    <a:pt x="2406" y="8264"/>
                  </a:cubicBezTo>
                  <a:lnTo>
                    <a:pt x="1977" y="7716"/>
                  </a:lnTo>
                  <a:lnTo>
                    <a:pt x="1906" y="7621"/>
                  </a:lnTo>
                  <a:cubicBezTo>
                    <a:pt x="1868" y="7598"/>
                    <a:pt x="1830" y="7588"/>
                    <a:pt x="1793" y="7588"/>
                  </a:cubicBezTo>
                  <a:cubicBezTo>
                    <a:pt x="1715" y="7588"/>
                    <a:pt x="1645" y="7636"/>
                    <a:pt x="1596" y="7716"/>
                  </a:cubicBezTo>
                  <a:lnTo>
                    <a:pt x="1192" y="8264"/>
                  </a:lnTo>
                  <a:cubicBezTo>
                    <a:pt x="834" y="8383"/>
                    <a:pt x="525" y="8621"/>
                    <a:pt x="310" y="8931"/>
                  </a:cubicBezTo>
                  <a:lnTo>
                    <a:pt x="310" y="382"/>
                  </a:lnTo>
                  <a:cubicBezTo>
                    <a:pt x="310" y="358"/>
                    <a:pt x="358" y="334"/>
                    <a:pt x="382" y="334"/>
                  </a:cubicBezTo>
                  <a:lnTo>
                    <a:pt x="3240" y="334"/>
                  </a:lnTo>
                  <a:cubicBezTo>
                    <a:pt x="3263" y="334"/>
                    <a:pt x="3287" y="358"/>
                    <a:pt x="3287" y="382"/>
                  </a:cubicBezTo>
                  <a:lnTo>
                    <a:pt x="3287" y="1168"/>
                  </a:lnTo>
                  <a:cubicBezTo>
                    <a:pt x="3263" y="1239"/>
                    <a:pt x="3311" y="1334"/>
                    <a:pt x="3454" y="1334"/>
                  </a:cubicBezTo>
                  <a:cubicBezTo>
                    <a:pt x="3525" y="1334"/>
                    <a:pt x="3621" y="1239"/>
                    <a:pt x="3621" y="1168"/>
                  </a:cubicBezTo>
                  <a:lnTo>
                    <a:pt x="3621" y="382"/>
                  </a:lnTo>
                  <a:cubicBezTo>
                    <a:pt x="3621" y="167"/>
                    <a:pt x="3454" y="1"/>
                    <a:pt x="324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53" name="Google Shape;13904;p27">
              <a:extLst>
                <a:ext uri="{FF2B5EF4-FFF2-40B4-BE49-F238E27FC236}">
                  <a16:creationId xmlns:a16="http://schemas.microsoft.com/office/drawing/2014/main" id="{CE42EEAB-C82E-5531-F1B5-D526AE82AFC2}"/>
                </a:ext>
              </a:extLst>
            </p:cNvPr>
            <p:cNvSpPr/>
            <p:nvPr/>
          </p:nvSpPr>
          <p:spPr>
            <a:xfrm>
              <a:off x="3316088" y="197593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1"/>
                  </a:moveTo>
                  <a:cubicBezTo>
                    <a:pt x="95" y="1"/>
                    <a:pt x="0" y="48"/>
                    <a:pt x="0" y="144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1929" y="358"/>
                  </a:lnTo>
                  <a:cubicBezTo>
                    <a:pt x="2024" y="358"/>
                    <a:pt x="2120" y="286"/>
                    <a:pt x="2120" y="191"/>
                  </a:cubicBezTo>
                  <a:cubicBezTo>
                    <a:pt x="2120" y="96"/>
                    <a:pt x="2048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54" name="Google Shape;13905;p27">
              <a:extLst>
                <a:ext uri="{FF2B5EF4-FFF2-40B4-BE49-F238E27FC236}">
                  <a16:creationId xmlns:a16="http://schemas.microsoft.com/office/drawing/2014/main" id="{FB778C3A-45CA-22F8-81FE-FDBCF292D893}"/>
                </a:ext>
              </a:extLst>
            </p:cNvPr>
            <p:cNvSpPr/>
            <p:nvPr/>
          </p:nvSpPr>
          <p:spPr>
            <a:xfrm>
              <a:off x="3316088" y="199618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48" y="358"/>
                    <a:pt x="167" y="358"/>
                  </a:cubicBezTo>
                  <a:lnTo>
                    <a:pt x="1929" y="358"/>
                  </a:lnTo>
                  <a:cubicBezTo>
                    <a:pt x="2024" y="358"/>
                    <a:pt x="2120" y="286"/>
                    <a:pt x="2120" y="191"/>
                  </a:cubicBezTo>
                  <a:cubicBezTo>
                    <a:pt x="2120" y="72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55" name="Google Shape;13906;p27">
              <a:extLst>
                <a:ext uri="{FF2B5EF4-FFF2-40B4-BE49-F238E27FC236}">
                  <a16:creationId xmlns:a16="http://schemas.microsoft.com/office/drawing/2014/main" id="{9CEE10D4-CFA2-F403-8FD8-A55665775009}"/>
                </a:ext>
              </a:extLst>
            </p:cNvPr>
            <p:cNvSpPr/>
            <p:nvPr/>
          </p:nvSpPr>
          <p:spPr>
            <a:xfrm>
              <a:off x="3316088" y="201583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5" y="0"/>
                    <a:pt x="0" y="72"/>
                    <a:pt x="0" y="167"/>
                  </a:cubicBezTo>
                  <a:cubicBezTo>
                    <a:pt x="0" y="286"/>
                    <a:pt x="48" y="357"/>
                    <a:pt x="167" y="357"/>
                  </a:cubicBezTo>
                  <a:lnTo>
                    <a:pt x="1929" y="357"/>
                  </a:lnTo>
                  <a:cubicBezTo>
                    <a:pt x="2024" y="357"/>
                    <a:pt x="2120" y="310"/>
                    <a:pt x="2120" y="215"/>
                  </a:cubicBezTo>
                  <a:cubicBezTo>
                    <a:pt x="2120" y="96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85" name="Google Shape;13907;p27">
              <a:extLst>
                <a:ext uri="{FF2B5EF4-FFF2-40B4-BE49-F238E27FC236}">
                  <a16:creationId xmlns:a16="http://schemas.microsoft.com/office/drawing/2014/main" id="{0BF7B1BD-EBA0-684F-0D54-72FF22EB8772}"/>
                </a:ext>
              </a:extLst>
            </p:cNvPr>
            <p:cNvSpPr/>
            <p:nvPr/>
          </p:nvSpPr>
          <p:spPr>
            <a:xfrm>
              <a:off x="3316088" y="203548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48" y="357"/>
                    <a:pt x="167" y="357"/>
                  </a:cubicBezTo>
                  <a:lnTo>
                    <a:pt x="1929" y="357"/>
                  </a:lnTo>
                  <a:cubicBezTo>
                    <a:pt x="2024" y="357"/>
                    <a:pt x="2120" y="286"/>
                    <a:pt x="2120" y="191"/>
                  </a:cubicBezTo>
                  <a:cubicBezTo>
                    <a:pt x="2120" y="95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86" name="Google Shape;13908;p27">
              <a:extLst>
                <a:ext uri="{FF2B5EF4-FFF2-40B4-BE49-F238E27FC236}">
                  <a16:creationId xmlns:a16="http://schemas.microsoft.com/office/drawing/2014/main" id="{AA572C7B-F789-E525-D76A-615DC6AE2794}"/>
                </a:ext>
              </a:extLst>
            </p:cNvPr>
            <p:cNvSpPr/>
            <p:nvPr/>
          </p:nvSpPr>
          <p:spPr>
            <a:xfrm>
              <a:off x="3316088" y="2055708"/>
              <a:ext cx="53000" cy="8975"/>
            </a:xfrm>
            <a:custGeom>
              <a:avLst/>
              <a:gdLst/>
              <a:ahLst/>
              <a:cxnLst/>
              <a:rect l="l" t="t" r="r" b="b"/>
              <a:pathLst>
                <a:path w="2120" h="359" extrusionOk="0">
                  <a:moveTo>
                    <a:pt x="167" y="1"/>
                  </a:moveTo>
                  <a:cubicBezTo>
                    <a:pt x="95" y="1"/>
                    <a:pt x="0" y="48"/>
                    <a:pt x="0" y="144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1929" y="358"/>
                  </a:lnTo>
                  <a:cubicBezTo>
                    <a:pt x="2024" y="358"/>
                    <a:pt x="2120" y="263"/>
                    <a:pt x="2120" y="144"/>
                  </a:cubicBezTo>
                  <a:cubicBezTo>
                    <a:pt x="2120" y="48"/>
                    <a:pt x="2024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87" name="Google Shape;13909;p27">
              <a:extLst>
                <a:ext uri="{FF2B5EF4-FFF2-40B4-BE49-F238E27FC236}">
                  <a16:creationId xmlns:a16="http://schemas.microsoft.com/office/drawing/2014/main" id="{C2D8F38D-8872-727B-6FBE-CEAFF61E5CA6}"/>
                </a:ext>
              </a:extLst>
            </p:cNvPr>
            <p:cNvSpPr/>
            <p:nvPr/>
          </p:nvSpPr>
          <p:spPr>
            <a:xfrm>
              <a:off x="3316088" y="2075358"/>
              <a:ext cx="26800" cy="8950"/>
            </a:xfrm>
            <a:custGeom>
              <a:avLst/>
              <a:gdLst/>
              <a:ahLst/>
              <a:cxnLst/>
              <a:rect l="l" t="t" r="r" b="b"/>
              <a:pathLst>
                <a:path w="1072" h="358" extrusionOk="0">
                  <a:moveTo>
                    <a:pt x="167" y="1"/>
                  </a:moveTo>
                  <a:cubicBezTo>
                    <a:pt x="95" y="1"/>
                    <a:pt x="0" y="96"/>
                    <a:pt x="0" y="215"/>
                  </a:cubicBezTo>
                  <a:cubicBezTo>
                    <a:pt x="0" y="310"/>
                    <a:pt x="95" y="358"/>
                    <a:pt x="167" y="358"/>
                  </a:cubicBezTo>
                  <a:lnTo>
                    <a:pt x="881" y="358"/>
                  </a:lnTo>
                  <a:cubicBezTo>
                    <a:pt x="976" y="358"/>
                    <a:pt x="1072" y="310"/>
                    <a:pt x="1072" y="215"/>
                  </a:cubicBezTo>
                  <a:cubicBezTo>
                    <a:pt x="1072" y="96"/>
                    <a:pt x="1000" y="1"/>
                    <a:pt x="88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400000000000000" pitchFamily="2" charset="-78"/>
                <a:sym typeface="Arial"/>
              </a:endParaRPr>
            </a:p>
          </p:txBody>
        </p:sp>
      </p:grpSp>
      <p:grpSp>
        <p:nvGrpSpPr>
          <p:cNvPr id="188" name="Google Shape;13910;p27">
            <a:extLst>
              <a:ext uri="{FF2B5EF4-FFF2-40B4-BE49-F238E27FC236}">
                <a16:creationId xmlns:a16="http://schemas.microsoft.com/office/drawing/2014/main" id="{E638ACAF-678F-CFC4-5318-39BA5C94C57F}"/>
              </a:ext>
            </a:extLst>
          </p:cNvPr>
          <p:cNvGrpSpPr/>
          <p:nvPr/>
        </p:nvGrpSpPr>
        <p:grpSpPr>
          <a:xfrm>
            <a:off x="6545806" y="3532822"/>
            <a:ext cx="685012" cy="710604"/>
            <a:chOff x="3676863" y="1930108"/>
            <a:chExt cx="286400" cy="297100"/>
          </a:xfrm>
        </p:grpSpPr>
        <p:sp>
          <p:nvSpPr>
            <p:cNvPr id="189" name="Google Shape;13911;p27">
              <a:extLst>
                <a:ext uri="{FF2B5EF4-FFF2-40B4-BE49-F238E27FC236}">
                  <a16:creationId xmlns:a16="http://schemas.microsoft.com/office/drawing/2014/main" id="{94825302-AA81-C2C5-BD1E-57C5433AEF91}"/>
                </a:ext>
              </a:extLst>
            </p:cNvPr>
            <p:cNvSpPr/>
            <p:nvPr/>
          </p:nvSpPr>
          <p:spPr>
            <a:xfrm>
              <a:off x="3779863" y="1930108"/>
              <a:ext cx="79200" cy="79200"/>
            </a:xfrm>
            <a:custGeom>
              <a:avLst/>
              <a:gdLst/>
              <a:ahLst/>
              <a:cxnLst/>
              <a:rect l="l" t="t" r="r" b="b"/>
              <a:pathLst>
                <a:path w="3168" h="3168" extrusionOk="0">
                  <a:moveTo>
                    <a:pt x="1596" y="500"/>
                  </a:moveTo>
                  <a:lnTo>
                    <a:pt x="2763" y="2810"/>
                  </a:lnTo>
                  <a:lnTo>
                    <a:pt x="429" y="2810"/>
                  </a:lnTo>
                  <a:lnTo>
                    <a:pt x="1596" y="500"/>
                  </a:lnTo>
                  <a:close/>
                  <a:moveTo>
                    <a:pt x="1596" y="0"/>
                  </a:moveTo>
                  <a:cubicBezTo>
                    <a:pt x="1501" y="0"/>
                    <a:pt x="1406" y="71"/>
                    <a:pt x="1382" y="167"/>
                  </a:cubicBezTo>
                  <a:lnTo>
                    <a:pt x="48" y="2810"/>
                  </a:lnTo>
                  <a:cubicBezTo>
                    <a:pt x="1" y="2905"/>
                    <a:pt x="24" y="3024"/>
                    <a:pt x="120" y="3096"/>
                  </a:cubicBezTo>
                  <a:cubicBezTo>
                    <a:pt x="143" y="3144"/>
                    <a:pt x="191" y="3167"/>
                    <a:pt x="263" y="3167"/>
                  </a:cubicBezTo>
                  <a:lnTo>
                    <a:pt x="2906" y="3167"/>
                  </a:lnTo>
                  <a:cubicBezTo>
                    <a:pt x="3001" y="3167"/>
                    <a:pt x="3049" y="3144"/>
                    <a:pt x="3120" y="3072"/>
                  </a:cubicBezTo>
                  <a:cubicBezTo>
                    <a:pt x="3168" y="2977"/>
                    <a:pt x="3168" y="2905"/>
                    <a:pt x="3144" y="2810"/>
                  </a:cubicBezTo>
                  <a:lnTo>
                    <a:pt x="1810" y="167"/>
                  </a:lnTo>
                  <a:cubicBezTo>
                    <a:pt x="1763" y="71"/>
                    <a:pt x="1691" y="0"/>
                    <a:pt x="159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90" name="Google Shape;13912;p27">
              <a:extLst>
                <a:ext uri="{FF2B5EF4-FFF2-40B4-BE49-F238E27FC236}">
                  <a16:creationId xmlns:a16="http://schemas.microsoft.com/office/drawing/2014/main" id="{98BA5784-E813-78F7-57F1-46951DA04485}"/>
                </a:ext>
              </a:extLst>
            </p:cNvPr>
            <p:cNvSpPr/>
            <p:nvPr/>
          </p:nvSpPr>
          <p:spPr>
            <a:xfrm>
              <a:off x="3732838" y="2021183"/>
              <a:ext cx="175650" cy="92900"/>
            </a:xfrm>
            <a:custGeom>
              <a:avLst/>
              <a:gdLst/>
              <a:ahLst/>
              <a:cxnLst/>
              <a:rect l="l" t="t" r="r" b="b"/>
              <a:pathLst>
                <a:path w="7026" h="3716" extrusionOk="0">
                  <a:moveTo>
                    <a:pt x="1834" y="1"/>
                  </a:moveTo>
                  <a:cubicBezTo>
                    <a:pt x="1763" y="1"/>
                    <a:pt x="1667" y="48"/>
                    <a:pt x="1643" y="143"/>
                  </a:cubicBezTo>
                  <a:lnTo>
                    <a:pt x="24" y="3358"/>
                  </a:lnTo>
                  <a:cubicBezTo>
                    <a:pt x="0" y="3454"/>
                    <a:pt x="0" y="3549"/>
                    <a:pt x="24" y="3597"/>
                  </a:cubicBezTo>
                  <a:cubicBezTo>
                    <a:pt x="48" y="3692"/>
                    <a:pt x="143" y="3716"/>
                    <a:pt x="238" y="3716"/>
                  </a:cubicBezTo>
                  <a:lnTo>
                    <a:pt x="6764" y="3716"/>
                  </a:lnTo>
                  <a:cubicBezTo>
                    <a:pt x="6835" y="3716"/>
                    <a:pt x="6906" y="3692"/>
                    <a:pt x="6954" y="3644"/>
                  </a:cubicBezTo>
                  <a:cubicBezTo>
                    <a:pt x="7026" y="3549"/>
                    <a:pt x="7026" y="3454"/>
                    <a:pt x="7002" y="3358"/>
                  </a:cubicBezTo>
                  <a:lnTo>
                    <a:pt x="5382" y="143"/>
                  </a:lnTo>
                  <a:cubicBezTo>
                    <a:pt x="5358" y="48"/>
                    <a:pt x="5263" y="1"/>
                    <a:pt x="5168" y="1"/>
                  </a:cubicBezTo>
                  <a:lnTo>
                    <a:pt x="3334" y="1"/>
                  </a:lnTo>
                  <a:cubicBezTo>
                    <a:pt x="3239" y="1"/>
                    <a:pt x="3191" y="48"/>
                    <a:pt x="3144" y="143"/>
                  </a:cubicBezTo>
                  <a:cubicBezTo>
                    <a:pt x="3120" y="263"/>
                    <a:pt x="3215" y="358"/>
                    <a:pt x="3334" y="358"/>
                  </a:cubicBezTo>
                  <a:lnTo>
                    <a:pt x="5120" y="358"/>
                  </a:lnTo>
                  <a:lnTo>
                    <a:pt x="6644" y="3358"/>
                  </a:lnTo>
                  <a:lnTo>
                    <a:pt x="381" y="3358"/>
                  </a:lnTo>
                  <a:lnTo>
                    <a:pt x="1905" y="358"/>
                  </a:lnTo>
                  <a:lnTo>
                    <a:pt x="2477" y="358"/>
                  </a:lnTo>
                  <a:cubicBezTo>
                    <a:pt x="2548" y="358"/>
                    <a:pt x="2620" y="310"/>
                    <a:pt x="2644" y="215"/>
                  </a:cubicBezTo>
                  <a:cubicBezTo>
                    <a:pt x="2667" y="96"/>
                    <a:pt x="2596" y="1"/>
                    <a:pt x="2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91" name="Google Shape;13913;p27">
              <a:extLst>
                <a:ext uri="{FF2B5EF4-FFF2-40B4-BE49-F238E27FC236}">
                  <a16:creationId xmlns:a16="http://schemas.microsoft.com/office/drawing/2014/main" id="{20420B55-3C4A-D122-24D3-C23377D62E7D}"/>
                </a:ext>
              </a:extLst>
            </p:cNvPr>
            <p:cNvSpPr/>
            <p:nvPr/>
          </p:nvSpPr>
          <p:spPr>
            <a:xfrm>
              <a:off x="3676863" y="2125383"/>
              <a:ext cx="286400" cy="101825"/>
            </a:xfrm>
            <a:custGeom>
              <a:avLst/>
              <a:gdLst/>
              <a:ahLst/>
              <a:cxnLst/>
              <a:rect l="l" t="t" r="r" b="b"/>
              <a:pathLst>
                <a:path w="11456" h="4073" extrusionOk="0">
                  <a:moveTo>
                    <a:pt x="2049" y="0"/>
                  </a:moveTo>
                  <a:cubicBezTo>
                    <a:pt x="1977" y="0"/>
                    <a:pt x="1882" y="72"/>
                    <a:pt x="1858" y="143"/>
                  </a:cubicBezTo>
                  <a:lnTo>
                    <a:pt x="72" y="3715"/>
                  </a:lnTo>
                  <a:cubicBezTo>
                    <a:pt x="1" y="3810"/>
                    <a:pt x="24" y="3929"/>
                    <a:pt x="96" y="4001"/>
                  </a:cubicBezTo>
                  <a:cubicBezTo>
                    <a:pt x="144" y="4049"/>
                    <a:pt x="215" y="4072"/>
                    <a:pt x="263" y="4072"/>
                  </a:cubicBezTo>
                  <a:lnTo>
                    <a:pt x="11170" y="4072"/>
                  </a:lnTo>
                  <a:cubicBezTo>
                    <a:pt x="11217" y="4072"/>
                    <a:pt x="11313" y="4049"/>
                    <a:pt x="11336" y="4001"/>
                  </a:cubicBezTo>
                  <a:cubicBezTo>
                    <a:pt x="11432" y="3929"/>
                    <a:pt x="11455" y="3810"/>
                    <a:pt x="11408" y="3715"/>
                  </a:cubicBezTo>
                  <a:lnTo>
                    <a:pt x="10384" y="1667"/>
                  </a:lnTo>
                  <a:cubicBezTo>
                    <a:pt x="10366" y="1594"/>
                    <a:pt x="10292" y="1563"/>
                    <a:pt x="10216" y="1563"/>
                  </a:cubicBezTo>
                  <a:cubicBezTo>
                    <a:pt x="10192" y="1563"/>
                    <a:pt x="10168" y="1566"/>
                    <a:pt x="10146" y="1572"/>
                  </a:cubicBezTo>
                  <a:cubicBezTo>
                    <a:pt x="10074" y="1620"/>
                    <a:pt x="10027" y="1739"/>
                    <a:pt x="10074" y="1810"/>
                  </a:cubicBezTo>
                  <a:lnTo>
                    <a:pt x="11027" y="3715"/>
                  </a:lnTo>
                  <a:lnTo>
                    <a:pt x="429" y="3715"/>
                  </a:lnTo>
                  <a:lnTo>
                    <a:pt x="2120" y="357"/>
                  </a:lnTo>
                  <a:lnTo>
                    <a:pt x="9312" y="357"/>
                  </a:lnTo>
                  <a:lnTo>
                    <a:pt x="9693" y="1096"/>
                  </a:lnTo>
                  <a:cubicBezTo>
                    <a:pt x="9730" y="1168"/>
                    <a:pt x="9808" y="1199"/>
                    <a:pt x="9885" y="1199"/>
                  </a:cubicBezTo>
                  <a:cubicBezTo>
                    <a:pt x="9909" y="1199"/>
                    <a:pt x="9933" y="1196"/>
                    <a:pt x="9955" y="1191"/>
                  </a:cubicBezTo>
                  <a:cubicBezTo>
                    <a:pt x="10027" y="1167"/>
                    <a:pt x="10050" y="1048"/>
                    <a:pt x="10027" y="953"/>
                  </a:cubicBezTo>
                  <a:lnTo>
                    <a:pt x="9622" y="143"/>
                  </a:lnTo>
                  <a:cubicBezTo>
                    <a:pt x="9598" y="72"/>
                    <a:pt x="9503" y="0"/>
                    <a:pt x="940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400000000000000" pitchFamily="2" charset="-78"/>
                <a:sym typeface="Arial"/>
              </a:endParaRPr>
            </a:p>
          </p:txBody>
        </p:sp>
      </p:grpSp>
      <p:grpSp>
        <p:nvGrpSpPr>
          <p:cNvPr id="192" name="Google Shape;13914;p27">
            <a:extLst>
              <a:ext uri="{FF2B5EF4-FFF2-40B4-BE49-F238E27FC236}">
                <a16:creationId xmlns:a16="http://schemas.microsoft.com/office/drawing/2014/main" id="{41B36A38-65B2-3D79-337C-D4FE135B6555}"/>
              </a:ext>
            </a:extLst>
          </p:cNvPr>
          <p:cNvGrpSpPr/>
          <p:nvPr/>
        </p:nvGrpSpPr>
        <p:grpSpPr>
          <a:xfrm>
            <a:off x="3595173" y="3531149"/>
            <a:ext cx="714910" cy="712278"/>
            <a:chOff x="2698088" y="1929408"/>
            <a:chExt cx="298900" cy="297800"/>
          </a:xfrm>
        </p:grpSpPr>
        <p:sp>
          <p:nvSpPr>
            <p:cNvPr id="193" name="Google Shape;13915;p27">
              <a:extLst>
                <a:ext uri="{FF2B5EF4-FFF2-40B4-BE49-F238E27FC236}">
                  <a16:creationId xmlns:a16="http://schemas.microsoft.com/office/drawing/2014/main" id="{526B7319-5A7F-560B-6D47-2015503DC60F}"/>
                </a:ext>
              </a:extLst>
            </p:cNvPr>
            <p:cNvSpPr/>
            <p:nvPr/>
          </p:nvSpPr>
          <p:spPr>
            <a:xfrm>
              <a:off x="2735013" y="1931283"/>
              <a:ext cx="170300" cy="140675"/>
            </a:xfrm>
            <a:custGeom>
              <a:avLst/>
              <a:gdLst/>
              <a:ahLst/>
              <a:cxnLst/>
              <a:rect l="l" t="t" r="r" b="b"/>
              <a:pathLst>
                <a:path w="6812" h="5627" extrusionOk="0">
                  <a:moveTo>
                    <a:pt x="6192" y="286"/>
                  </a:moveTo>
                  <a:cubicBezTo>
                    <a:pt x="6240" y="286"/>
                    <a:pt x="6335" y="334"/>
                    <a:pt x="6382" y="358"/>
                  </a:cubicBezTo>
                  <a:cubicBezTo>
                    <a:pt x="6454" y="405"/>
                    <a:pt x="6454" y="477"/>
                    <a:pt x="6454" y="572"/>
                  </a:cubicBezTo>
                  <a:lnTo>
                    <a:pt x="6216" y="1691"/>
                  </a:lnTo>
                  <a:cubicBezTo>
                    <a:pt x="6183" y="1811"/>
                    <a:pt x="6082" y="1866"/>
                    <a:pt x="5983" y="1866"/>
                  </a:cubicBezTo>
                  <a:cubicBezTo>
                    <a:pt x="5865" y="1866"/>
                    <a:pt x="5750" y="1787"/>
                    <a:pt x="5763" y="1644"/>
                  </a:cubicBezTo>
                  <a:cubicBezTo>
                    <a:pt x="5763" y="1572"/>
                    <a:pt x="5739" y="1525"/>
                    <a:pt x="5668" y="1477"/>
                  </a:cubicBezTo>
                  <a:cubicBezTo>
                    <a:pt x="5651" y="1468"/>
                    <a:pt x="5630" y="1463"/>
                    <a:pt x="5608" y="1463"/>
                  </a:cubicBezTo>
                  <a:cubicBezTo>
                    <a:pt x="5571" y="1463"/>
                    <a:pt x="5532" y="1479"/>
                    <a:pt x="5501" y="1525"/>
                  </a:cubicBezTo>
                  <a:lnTo>
                    <a:pt x="810" y="5216"/>
                  </a:lnTo>
                  <a:cubicBezTo>
                    <a:pt x="762" y="5240"/>
                    <a:pt x="691" y="5264"/>
                    <a:pt x="643" y="5264"/>
                  </a:cubicBezTo>
                  <a:cubicBezTo>
                    <a:pt x="596" y="5264"/>
                    <a:pt x="524" y="5240"/>
                    <a:pt x="500" y="5168"/>
                  </a:cubicBezTo>
                  <a:cubicBezTo>
                    <a:pt x="476" y="5121"/>
                    <a:pt x="405" y="5049"/>
                    <a:pt x="405" y="5002"/>
                  </a:cubicBezTo>
                  <a:cubicBezTo>
                    <a:pt x="405" y="4930"/>
                    <a:pt x="429" y="4883"/>
                    <a:pt x="500" y="4859"/>
                  </a:cubicBezTo>
                  <a:lnTo>
                    <a:pt x="5073" y="1215"/>
                  </a:lnTo>
                  <a:cubicBezTo>
                    <a:pt x="5144" y="1191"/>
                    <a:pt x="5168" y="1096"/>
                    <a:pt x="5144" y="1048"/>
                  </a:cubicBezTo>
                  <a:cubicBezTo>
                    <a:pt x="5144" y="977"/>
                    <a:pt x="5073" y="929"/>
                    <a:pt x="5025" y="929"/>
                  </a:cubicBezTo>
                  <a:cubicBezTo>
                    <a:pt x="4930" y="882"/>
                    <a:pt x="4882" y="834"/>
                    <a:pt x="4835" y="715"/>
                  </a:cubicBezTo>
                  <a:cubicBezTo>
                    <a:pt x="4811" y="596"/>
                    <a:pt x="4930" y="477"/>
                    <a:pt x="5049" y="453"/>
                  </a:cubicBezTo>
                  <a:lnTo>
                    <a:pt x="6192" y="286"/>
                  </a:lnTo>
                  <a:close/>
                  <a:moveTo>
                    <a:pt x="6144" y="1"/>
                  </a:moveTo>
                  <a:lnTo>
                    <a:pt x="5025" y="144"/>
                  </a:lnTo>
                  <a:cubicBezTo>
                    <a:pt x="4882" y="167"/>
                    <a:pt x="4715" y="239"/>
                    <a:pt x="4644" y="358"/>
                  </a:cubicBezTo>
                  <a:cubicBezTo>
                    <a:pt x="4549" y="477"/>
                    <a:pt x="4477" y="620"/>
                    <a:pt x="4525" y="763"/>
                  </a:cubicBezTo>
                  <a:cubicBezTo>
                    <a:pt x="4549" y="882"/>
                    <a:pt x="4596" y="1001"/>
                    <a:pt x="4692" y="1096"/>
                  </a:cubicBezTo>
                  <a:lnTo>
                    <a:pt x="286" y="4549"/>
                  </a:lnTo>
                  <a:cubicBezTo>
                    <a:pt x="48" y="4764"/>
                    <a:pt x="0" y="5121"/>
                    <a:pt x="191" y="5359"/>
                  </a:cubicBezTo>
                  <a:cubicBezTo>
                    <a:pt x="286" y="5502"/>
                    <a:pt x="405" y="5597"/>
                    <a:pt x="596" y="5621"/>
                  </a:cubicBezTo>
                  <a:cubicBezTo>
                    <a:pt x="620" y="5625"/>
                    <a:pt x="645" y="5627"/>
                    <a:pt x="669" y="5627"/>
                  </a:cubicBezTo>
                  <a:cubicBezTo>
                    <a:pt x="787" y="5627"/>
                    <a:pt x="902" y="5581"/>
                    <a:pt x="1000" y="5502"/>
                  </a:cubicBezTo>
                  <a:lnTo>
                    <a:pt x="5477" y="1977"/>
                  </a:lnTo>
                  <a:cubicBezTo>
                    <a:pt x="5549" y="2144"/>
                    <a:pt x="5668" y="2239"/>
                    <a:pt x="5859" y="2263"/>
                  </a:cubicBezTo>
                  <a:cubicBezTo>
                    <a:pt x="5891" y="2268"/>
                    <a:pt x="5923" y="2271"/>
                    <a:pt x="5956" y="2271"/>
                  </a:cubicBezTo>
                  <a:cubicBezTo>
                    <a:pt x="6216" y="2271"/>
                    <a:pt x="6486" y="2106"/>
                    <a:pt x="6549" y="1811"/>
                  </a:cubicBezTo>
                  <a:lnTo>
                    <a:pt x="6787" y="667"/>
                  </a:lnTo>
                  <a:cubicBezTo>
                    <a:pt x="6811" y="501"/>
                    <a:pt x="6787" y="286"/>
                    <a:pt x="6621" y="167"/>
                  </a:cubicBezTo>
                  <a:cubicBezTo>
                    <a:pt x="6502" y="48"/>
                    <a:pt x="6359" y="1"/>
                    <a:pt x="621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94" name="Google Shape;13916;p27">
              <a:extLst>
                <a:ext uri="{FF2B5EF4-FFF2-40B4-BE49-F238E27FC236}">
                  <a16:creationId xmlns:a16="http://schemas.microsoft.com/office/drawing/2014/main" id="{88D43CF3-B227-34F4-61CA-70229F317D91}"/>
                </a:ext>
              </a:extLst>
            </p:cNvPr>
            <p:cNvSpPr/>
            <p:nvPr/>
          </p:nvSpPr>
          <p:spPr>
            <a:xfrm>
              <a:off x="2698088" y="1929408"/>
              <a:ext cx="298900" cy="297800"/>
            </a:xfrm>
            <a:custGeom>
              <a:avLst/>
              <a:gdLst/>
              <a:ahLst/>
              <a:cxnLst/>
              <a:rect l="l" t="t" r="r" b="b"/>
              <a:pathLst>
                <a:path w="11956" h="11912" extrusionOk="0">
                  <a:moveTo>
                    <a:pt x="7336" y="5124"/>
                  </a:moveTo>
                  <a:lnTo>
                    <a:pt x="7336" y="10768"/>
                  </a:lnTo>
                  <a:lnTo>
                    <a:pt x="5359" y="10768"/>
                  </a:lnTo>
                  <a:lnTo>
                    <a:pt x="5359" y="5124"/>
                  </a:lnTo>
                  <a:close/>
                  <a:moveTo>
                    <a:pt x="11598" y="11126"/>
                  </a:moveTo>
                  <a:lnTo>
                    <a:pt x="11598" y="11602"/>
                  </a:lnTo>
                  <a:lnTo>
                    <a:pt x="406" y="11602"/>
                  </a:lnTo>
                  <a:lnTo>
                    <a:pt x="406" y="11126"/>
                  </a:lnTo>
                  <a:close/>
                  <a:moveTo>
                    <a:pt x="893" y="1"/>
                  </a:moveTo>
                  <a:cubicBezTo>
                    <a:pt x="792" y="1"/>
                    <a:pt x="715" y="88"/>
                    <a:pt x="715" y="195"/>
                  </a:cubicBezTo>
                  <a:lnTo>
                    <a:pt x="715" y="1004"/>
                  </a:lnTo>
                  <a:lnTo>
                    <a:pt x="525" y="1004"/>
                  </a:lnTo>
                  <a:cubicBezTo>
                    <a:pt x="429" y="1004"/>
                    <a:pt x="334" y="1052"/>
                    <a:pt x="334" y="1147"/>
                  </a:cubicBezTo>
                  <a:cubicBezTo>
                    <a:pt x="334" y="1266"/>
                    <a:pt x="406" y="1338"/>
                    <a:pt x="525" y="1338"/>
                  </a:cubicBezTo>
                  <a:lnTo>
                    <a:pt x="715" y="1338"/>
                  </a:lnTo>
                  <a:lnTo>
                    <a:pt x="715" y="2243"/>
                  </a:lnTo>
                  <a:lnTo>
                    <a:pt x="525" y="2243"/>
                  </a:lnTo>
                  <a:cubicBezTo>
                    <a:pt x="429" y="2243"/>
                    <a:pt x="358" y="2290"/>
                    <a:pt x="334" y="2386"/>
                  </a:cubicBezTo>
                  <a:cubicBezTo>
                    <a:pt x="310" y="2505"/>
                    <a:pt x="406" y="2600"/>
                    <a:pt x="525" y="2600"/>
                  </a:cubicBezTo>
                  <a:lnTo>
                    <a:pt x="715" y="2600"/>
                  </a:lnTo>
                  <a:lnTo>
                    <a:pt x="715" y="3481"/>
                  </a:lnTo>
                  <a:lnTo>
                    <a:pt x="525" y="3481"/>
                  </a:lnTo>
                  <a:cubicBezTo>
                    <a:pt x="429" y="3481"/>
                    <a:pt x="358" y="3553"/>
                    <a:pt x="334" y="3648"/>
                  </a:cubicBezTo>
                  <a:cubicBezTo>
                    <a:pt x="310" y="3767"/>
                    <a:pt x="406" y="3838"/>
                    <a:pt x="525" y="3838"/>
                  </a:cubicBezTo>
                  <a:lnTo>
                    <a:pt x="715" y="3838"/>
                  </a:lnTo>
                  <a:lnTo>
                    <a:pt x="715" y="4743"/>
                  </a:lnTo>
                  <a:lnTo>
                    <a:pt x="525" y="4743"/>
                  </a:lnTo>
                  <a:cubicBezTo>
                    <a:pt x="429" y="4743"/>
                    <a:pt x="334" y="4791"/>
                    <a:pt x="334" y="4886"/>
                  </a:cubicBezTo>
                  <a:cubicBezTo>
                    <a:pt x="334" y="5005"/>
                    <a:pt x="406" y="5100"/>
                    <a:pt x="525" y="5100"/>
                  </a:cubicBezTo>
                  <a:lnTo>
                    <a:pt x="715" y="5100"/>
                  </a:lnTo>
                  <a:lnTo>
                    <a:pt x="715" y="5982"/>
                  </a:lnTo>
                  <a:lnTo>
                    <a:pt x="525" y="5982"/>
                  </a:lnTo>
                  <a:cubicBezTo>
                    <a:pt x="429" y="5982"/>
                    <a:pt x="334" y="6053"/>
                    <a:pt x="334" y="6148"/>
                  </a:cubicBezTo>
                  <a:cubicBezTo>
                    <a:pt x="334" y="6267"/>
                    <a:pt x="406" y="6339"/>
                    <a:pt x="525" y="6339"/>
                  </a:cubicBezTo>
                  <a:lnTo>
                    <a:pt x="715" y="6339"/>
                  </a:lnTo>
                  <a:lnTo>
                    <a:pt x="715" y="7244"/>
                  </a:lnTo>
                  <a:lnTo>
                    <a:pt x="525" y="7244"/>
                  </a:lnTo>
                  <a:cubicBezTo>
                    <a:pt x="429" y="7244"/>
                    <a:pt x="358" y="7291"/>
                    <a:pt x="334" y="7387"/>
                  </a:cubicBezTo>
                  <a:cubicBezTo>
                    <a:pt x="310" y="7506"/>
                    <a:pt x="406" y="7601"/>
                    <a:pt x="525" y="7601"/>
                  </a:cubicBezTo>
                  <a:lnTo>
                    <a:pt x="715" y="7601"/>
                  </a:lnTo>
                  <a:lnTo>
                    <a:pt x="715" y="8482"/>
                  </a:lnTo>
                  <a:lnTo>
                    <a:pt x="525" y="8482"/>
                  </a:lnTo>
                  <a:cubicBezTo>
                    <a:pt x="429" y="8482"/>
                    <a:pt x="358" y="8554"/>
                    <a:pt x="334" y="8649"/>
                  </a:cubicBezTo>
                  <a:cubicBezTo>
                    <a:pt x="310" y="8768"/>
                    <a:pt x="406" y="8839"/>
                    <a:pt x="525" y="8839"/>
                  </a:cubicBezTo>
                  <a:lnTo>
                    <a:pt x="715" y="8839"/>
                  </a:lnTo>
                  <a:lnTo>
                    <a:pt x="715" y="9744"/>
                  </a:lnTo>
                  <a:lnTo>
                    <a:pt x="525" y="9744"/>
                  </a:lnTo>
                  <a:cubicBezTo>
                    <a:pt x="429" y="9744"/>
                    <a:pt x="334" y="9792"/>
                    <a:pt x="334" y="9887"/>
                  </a:cubicBezTo>
                  <a:cubicBezTo>
                    <a:pt x="334" y="10006"/>
                    <a:pt x="406" y="10101"/>
                    <a:pt x="525" y="10101"/>
                  </a:cubicBezTo>
                  <a:lnTo>
                    <a:pt x="715" y="10101"/>
                  </a:lnTo>
                  <a:lnTo>
                    <a:pt x="715" y="10721"/>
                  </a:lnTo>
                  <a:lnTo>
                    <a:pt x="310" y="10721"/>
                  </a:lnTo>
                  <a:cubicBezTo>
                    <a:pt x="167" y="10721"/>
                    <a:pt x="1" y="10840"/>
                    <a:pt x="1" y="11030"/>
                  </a:cubicBezTo>
                  <a:lnTo>
                    <a:pt x="1" y="11626"/>
                  </a:lnTo>
                  <a:cubicBezTo>
                    <a:pt x="1" y="11768"/>
                    <a:pt x="120" y="11911"/>
                    <a:pt x="310" y="11911"/>
                  </a:cubicBezTo>
                  <a:lnTo>
                    <a:pt x="11622" y="11911"/>
                  </a:lnTo>
                  <a:cubicBezTo>
                    <a:pt x="11765" y="11911"/>
                    <a:pt x="11908" y="11792"/>
                    <a:pt x="11908" y="11626"/>
                  </a:cubicBezTo>
                  <a:lnTo>
                    <a:pt x="11908" y="11030"/>
                  </a:lnTo>
                  <a:cubicBezTo>
                    <a:pt x="11956" y="10911"/>
                    <a:pt x="11789" y="10768"/>
                    <a:pt x="11646" y="10768"/>
                  </a:cubicBezTo>
                  <a:lnTo>
                    <a:pt x="11146" y="10768"/>
                  </a:lnTo>
                  <a:lnTo>
                    <a:pt x="11146" y="3195"/>
                  </a:lnTo>
                  <a:cubicBezTo>
                    <a:pt x="11146" y="3100"/>
                    <a:pt x="11074" y="3029"/>
                    <a:pt x="11003" y="3029"/>
                  </a:cubicBezTo>
                  <a:cubicBezTo>
                    <a:pt x="10884" y="3029"/>
                    <a:pt x="10789" y="3076"/>
                    <a:pt x="10789" y="3195"/>
                  </a:cubicBezTo>
                  <a:lnTo>
                    <a:pt x="10789" y="10792"/>
                  </a:lnTo>
                  <a:lnTo>
                    <a:pt x="8812" y="10792"/>
                  </a:lnTo>
                  <a:lnTo>
                    <a:pt x="8812" y="1385"/>
                  </a:lnTo>
                  <a:lnTo>
                    <a:pt x="10789" y="1385"/>
                  </a:lnTo>
                  <a:lnTo>
                    <a:pt x="10789" y="2386"/>
                  </a:lnTo>
                  <a:cubicBezTo>
                    <a:pt x="10789" y="2481"/>
                    <a:pt x="10836" y="2576"/>
                    <a:pt x="10932" y="2576"/>
                  </a:cubicBezTo>
                  <a:cubicBezTo>
                    <a:pt x="11051" y="2576"/>
                    <a:pt x="11146" y="2505"/>
                    <a:pt x="11146" y="2386"/>
                  </a:cubicBezTo>
                  <a:lnTo>
                    <a:pt x="11146" y="1266"/>
                  </a:lnTo>
                  <a:cubicBezTo>
                    <a:pt x="11146" y="1123"/>
                    <a:pt x="11027" y="1028"/>
                    <a:pt x="10908" y="1028"/>
                  </a:cubicBezTo>
                  <a:lnTo>
                    <a:pt x="8741" y="1028"/>
                  </a:lnTo>
                  <a:cubicBezTo>
                    <a:pt x="8574" y="1028"/>
                    <a:pt x="8502" y="1147"/>
                    <a:pt x="8502" y="1266"/>
                  </a:cubicBezTo>
                  <a:lnTo>
                    <a:pt x="8502" y="10768"/>
                  </a:lnTo>
                  <a:lnTo>
                    <a:pt x="7693" y="10768"/>
                  </a:lnTo>
                  <a:lnTo>
                    <a:pt x="7693" y="5005"/>
                  </a:lnTo>
                  <a:cubicBezTo>
                    <a:pt x="7693" y="4862"/>
                    <a:pt x="7574" y="4767"/>
                    <a:pt x="7455" y="4767"/>
                  </a:cubicBezTo>
                  <a:lnTo>
                    <a:pt x="5264" y="4767"/>
                  </a:lnTo>
                  <a:cubicBezTo>
                    <a:pt x="5121" y="4767"/>
                    <a:pt x="5026" y="4886"/>
                    <a:pt x="5026" y="5005"/>
                  </a:cubicBezTo>
                  <a:lnTo>
                    <a:pt x="5026" y="10768"/>
                  </a:lnTo>
                  <a:lnTo>
                    <a:pt x="4240" y="10768"/>
                  </a:lnTo>
                  <a:lnTo>
                    <a:pt x="4240" y="7506"/>
                  </a:lnTo>
                  <a:cubicBezTo>
                    <a:pt x="4240" y="7363"/>
                    <a:pt x="4121" y="7268"/>
                    <a:pt x="4001" y="7268"/>
                  </a:cubicBezTo>
                  <a:lnTo>
                    <a:pt x="1763" y="7268"/>
                  </a:lnTo>
                  <a:cubicBezTo>
                    <a:pt x="1668" y="7268"/>
                    <a:pt x="1572" y="7363"/>
                    <a:pt x="1572" y="7458"/>
                  </a:cubicBezTo>
                  <a:lnTo>
                    <a:pt x="1572" y="8744"/>
                  </a:lnTo>
                  <a:cubicBezTo>
                    <a:pt x="1572" y="8768"/>
                    <a:pt x="1620" y="8816"/>
                    <a:pt x="1644" y="8863"/>
                  </a:cubicBezTo>
                  <a:cubicBezTo>
                    <a:pt x="1681" y="8882"/>
                    <a:pt x="1719" y="8891"/>
                    <a:pt x="1753" y="8891"/>
                  </a:cubicBezTo>
                  <a:cubicBezTo>
                    <a:pt x="1852" y="8891"/>
                    <a:pt x="1930" y="8820"/>
                    <a:pt x="1930" y="8696"/>
                  </a:cubicBezTo>
                  <a:lnTo>
                    <a:pt x="1930" y="7601"/>
                  </a:lnTo>
                  <a:lnTo>
                    <a:pt x="3906" y="7601"/>
                  </a:lnTo>
                  <a:lnTo>
                    <a:pt x="3906" y="10721"/>
                  </a:lnTo>
                  <a:lnTo>
                    <a:pt x="1882" y="10721"/>
                  </a:lnTo>
                  <a:lnTo>
                    <a:pt x="1882" y="9506"/>
                  </a:lnTo>
                  <a:cubicBezTo>
                    <a:pt x="1882" y="9411"/>
                    <a:pt x="1834" y="9339"/>
                    <a:pt x="1739" y="9339"/>
                  </a:cubicBezTo>
                  <a:cubicBezTo>
                    <a:pt x="1620" y="9339"/>
                    <a:pt x="1525" y="9387"/>
                    <a:pt x="1525" y="9506"/>
                  </a:cubicBezTo>
                  <a:lnTo>
                    <a:pt x="1525" y="10721"/>
                  </a:lnTo>
                  <a:lnTo>
                    <a:pt x="1072" y="10721"/>
                  </a:lnTo>
                  <a:lnTo>
                    <a:pt x="1072" y="195"/>
                  </a:lnTo>
                  <a:cubicBezTo>
                    <a:pt x="1072" y="99"/>
                    <a:pt x="1025" y="52"/>
                    <a:pt x="929" y="4"/>
                  </a:cubicBezTo>
                  <a:cubicBezTo>
                    <a:pt x="917" y="2"/>
                    <a:pt x="905" y="1"/>
                    <a:pt x="89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400000000000000" pitchFamily="2" charset="-78"/>
                <a:sym typeface="Arial"/>
              </a:endParaRPr>
            </a:p>
          </p:txBody>
        </p:sp>
      </p:grpSp>
      <p:grpSp>
        <p:nvGrpSpPr>
          <p:cNvPr id="195" name="Google Shape;13917;p27">
            <a:extLst>
              <a:ext uri="{FF2B5EF4-FFF2-40B4-BE49-F238E27FC236}">
                <a16:creationId xmlns:a16="http://schemas.microsoft.com/office/drawing/2014/main" id="{024AACCB-C841-032B-2132-AE238DD92A0F}"/>
              </a:ext>
            </a:extLst>
          </p:cNvPr>
          <p:cNvGrpSpPr/>
          <p:nvPr/>
        </p:nvGrpSpPr>
        <p:grpSpPr>
          <a:xfrm>
            <a:off x="9645989" y="3534198"/>
            <a:ext cx="576782" cy="709468"/>
            <a:chOff x="4718163" y="1930683"/>
            <a:chExt cx="241150" cy="296625"/>
          </a:xfrm>
        </p:grpSpPr>
        <p:sp>
          <p:nvSpPr>
            <p:cNvPr id="196" name="Google Shape;13918;p27">
              <a:extLst>
                <a:ext uri="{FF2B5EF4-FFF2-40B4-BE49-F238E27FC236}">
                  <a16:creationId xmlns:a16="http://schemas.microsoft.com/office/drawing/2014/main" id="{88372256-9A54-D471-BE5D-CFE4C8DBE196}"/>
                </a:ext>
              </a:extLst>
            </p:cNvPr>
            <p:cNvSpPr/>
            <p:nvPr/>
          </p:nvSpPr>
          <p:spPr>
            <a:xfrm>
              <a:off x="4852713" y="2030708"/>
              <a:ext cx="106000" cy="196500"/>
            </a:xfrm>
            <a:custGeom>
              <a:avLst/>
              <a:gdLst/>
              <a:ahLst/>
              <a:cxnLst/>
              <a:rect l="l" t="t" r="r" b="b"/>
              <a:pathLst>
                <a:path w="4240" h="7860" extrusionOk="0">
                  <a:moveTo>
                    <a:pt x="238" y="1"/>
                  </a:moveTo>
                  <a:cubicBezTo>
                    <a:pt x="96" y="1"/>
                    <a:pt x="0" y="120"/>
                    <a:pt x="0" y="239"/>
                  </a:cubicBezTo>
                  <a:lnTo>
                    <a:pt x="0" y="7621"/>
                  </a:lnTo>
                  <a:cubicBezTo>
                    <a:pt x="0" y="7788"/>
                    <a:pt x="119" y="7859"/>
                    <a:pt x="238" y="7859"/>
                  </a:cubicBezTo>
                  <a:lnTo>
                    <a:pt x="4049" y="7859"/>
                  </a:lnTo>
                  <a:cubicBezTo>
                    <a:pt x="4144" y="7859"/>
                    <a:pt x="4239" y="7788"/>
                    <a:pt x="4239" y="7693"/>
                  </a:cubicBezTo>
                  <a:lnTo>
                    <a:pt x="4239" y="6026"/>
                  </a:lnTo>
                  <a:cubicBezTo>
                    <a:pt x="4239" y="6002"/>
                    <a:pt x="4192" y="5930"/>
                    <a:pt x="4168" y="5907"/>
                  </a:cubicBezTo>
                  <a:cubicBezTo>
                    <a:pt x="4128" y="5880"/>
                    <a:pt x="4086" y="5868"/>
                    <a:pt x="4047" y="5868"/>
                  </a:cubicBezTo>
                  <a:cubicBezTo>
                    <a:pt x="3945" y="5868"/>
                    <a:pt x="3858" y="5947"/>
                    <a:pt x="3858" y="6049"/>
                  </a:cubicBezTo>
                  <a:lnTo>
                    <a:pt x="3858" y="7502"/>
                  </a:lnTo>
                  <a:lnTo>
                    <a:pt x="358" y="7502"/>
                  </a:lnTo>
                  <a:lnTo>
                    <a:pt x="358" y="334"/>
                  </a:lnTo>
                  <a:lnTo>
                    <a:pt x="3858" y="334"/>
                  </a:lnTo>
                  <a:lnTo>
                    <a:pt x="3858" y="5240"/>
                  </a:lnTo>
                  <a:cubicBezTo>
                    <a:pt x="3858" y="5335"/>
                    <a:pt x="3930" y="5407"/>
                    <a:pt x="4025" y="5430"/>
                  </a:cubicBezTo>
                  <a:cubicBezTo>
                    <a:pt x="4037" y="5433"/>
                    <a:pt x="4050" y="5434"/>
                    <a:pt x="4061" y="5434"/>
                  </a:cubicBezTo>
                  <a:cubicBezTo>
                    <a:pt x="4163" y="5434"/>
                    <a:pt x="4239" y="5346"/>
                    <a:pt x="4239" y="5240"/>
                  </a:cubicBezTo>
                  <a:lnTo>
                    <a:pt x="4239" y="239"/>
                  </a:lnTo>
                  <a:cubicBezTo>
                    <a:pt x="4239" y="96"/>
                    <a:pt x="4120" y="1"/>
                    <a:pt x="40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97" name="Google Shape;13919;p27">
              <a:extLst>
                <a:ext uri="{FF2B5EF4-FFF2-40B4-BE49-F238E27FC236}">
                  <a16:creationId xmlns:a16="http://schemas.microsoft.com/office/drawing/2014/main" id="{6C929706-59CC-7317-0786-45A566D909BE}"/>
                </a:ext>
              </a:extLst>
            </p:cNvPr>
            <p:cNvSpPr/>
            <p:nvPr/>
          </p:nvSpPr>
          <p:spPr>
            <a:xfrm>
              <a:off x="4846763" y="1968708"/>
              <a:ext cx="31575" cy="45350"/>
            </a:xfrm>
            <a:custGeom>
              <a:avLst/>
              <a:gdLst/>
              <a:ahLst/>
              <a:cxnLst/>
              <a:rect l="l" t="t" r="r" b="b"/>
              <a:pathLst>
                <a:path w="1263" h="1814" extrusionOk="0">
                  <a:moveTo>
                    <a:pt x="619" y="980"/>
                  </a:moveTo>
                  <a:cubicBezTo>
                    <a:pt x="786" y="980"/>
                    <a:pt x="857" y="1099"/>
                    <a:pt x="857" y="1218"/>
                  </a:cubicBezTo>
                  <a:cubicBezTo>
                    <a:pt x="857" y="1338"/>
                    <a:pt x="738" y="1457"/>
                    <a:pt x="619" y="1457"/>
                  </a:cubicBezTo>
                  <a:cubicBezTo>
                    <a:pt x="609" y="1459"/>
                    <a:pt x="599" y="1460"/>
                    <a:pt x="589" y="1460"/>
                  </a:cubicBezTo>
                  <a:cubicBezTo>
                    <a:pt x="481" y="1460"/>
                    <a:pt x="381" y="1349"/>
                    <a:pt x="381" y="1218"/>
                  </a:cubicBezTo>
                  <a:cubicBezTo>
                    <a:pt x="381" y="1052"/>
                    <a:pt x="500" y="980"/>
                    <a:pt x="619" y="980"/>
                  </a:cubicBezTo>
                  <a:close/>
                  <a:moveTo>
                    <a:pt x="738" y="1"/>
                  </a:moveTo>
                  <a:cubicBezTo>
                    <a:pt x="696" y="1"/>
                    <a:pt x="652" y="18"/>
                    <a:pt x="619" y="52"/>
                  </a:cubicBezTo>
                  <a:cubicBezTo>
                    <a:pt x="596" y="75"/>
                    <a:pt x="119" y="433"/>
                    <a:pt x="24" y="1123"/>
                  </a:cubicBezTo>
                  <a:cubicBezTo>
                    <a:pt x="0" y="1480"/>
                    <a:pt x="238" y="1814"/>
                    <a:pt x="619" y="1814"/>
                  </a:cubicBezTo>
                  <a:cubicBezTo>
                    <a:pt x="977" y="1814"/>
                    <a:pt x="1262" y="1528"/>
                    <a:pt x="1262" y="1218"/>
                  </a:cubicBezTo>
                  <a:cubicBezTo>
                    <a:pt x="1262" y="885"/>
                    <a:pt x="977" y="623"/>
                    <a:pt x="667" y="623"/>
                  </a:cubicBezTo>
                  <a:lnTo>
                    <a:pt x="596" y="623"/>
                  </a:lnTo>
                  <a:cubicBezTo>
                    <a:pt x="715" y="433"/>
                    <a:pt x="834" y="314"/>
                    <a:pt x="834" y="314"/>
                  </a:cubicBezTo>
                  <a:cubicBezTo>
                    <a:pt x="929" y="266"/>
                    <a:pt x="929" y="147"/>
                    <a:pt x="857" y="75"/>
                  </a:cubicBezTo>
                  <a:cubicBezTo>
                    <a:pt x="832" y="24"/>
                    <a:pt x="786" y="1"/>
                    <a:pt x="73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98" name="Google Shape;13920;p27">
              <a:extLst>
                <a:ext uri="{FF2B5EF4-FFF2-40B4-BE49-F238E27FC236}">
                  <a16:creationId xmlns:a16="http://schemas.microsoft.com/office/drawing/2014/main" id="{A1E14381-209E-D39E-2D4F-F26BC7CEFE58}"/>
                </a:ext>
              </a:extLst>
            </p:cNvPr>
            <p:cNvSpPr/>
            <p:nvPr/>
          </p:nvSpPr>
          <p:spPr>
            <a:xfrm>
              <a:off x="4884263" y="1969958"/>
              <a:ext cx="28600" cy="47075"/>
            </a:xfrm>
            <a:custGeom>
              <a:avLst/>
              <a:gdLst/>
              <a:ahLst/>
              <a:cxnLst/>
              <a:rect l="l" t="t" r="r" b="b"/>
              <a:pathLst>
                <a:path w="1144" h="1883" extrusionOk="0">
                  <a:moveTo>
                    <a:pt x="524" y="324"/>
                  </a:moveTo>
                  <a:cubicBezTo>
                    <a:pt x="547" y="324"/>
                    <a:pt x="571" y="328"/>
                    <a:pt x="596" y="335"/>
                  </a:cubicBezTo>
                  <a:cubicBezTo>
                    <a:pt x="691" y="335"/>
                    <a:pt x="786" y="454"/>
                    <a:pt x="786" y="573"/>
                  </a:cubicBezTo>
                  <a:lnTo>
                    <a:pt x="786" y="1216"/>
                  </a:lnTo>
                  <a:cubicBezTo>
                    <a:pt x="786" y="1335"/>
                    <a:pt x="715" y="1454"/>
                    <a:pt x="596" y="1454"/>
                  </a:cubicBezTo>
                  <a:cubicBezTo>
                    <a:pt x="429" y="1454"/>
                    <a:pt x="310" y="1359"/>
                    <a:pt x="310" y="1216"/>
                  </a:cubicBezTo>
                  <a:lnTo>
                    <a:pt x="310" y="573"/>
                  </a:lnTo>
                  <a:cubicBezTo>
                    <a:pt x="310" y="432"/>
                    <a:pt x="396" y="324"/>
                    <a:pt x="524" y="324"/>
                  </a:cubicBezTo>
                  <a:close/>
                  <a:moveTo>
                    <a:pt x="566" y="0"/>
                  </a:moveTo>
                  <a:cubicBezTo>
                    <a:pt x="552" y="0"/>
                    <a:pt x="538" y="1"/>
                    <a:pt x="524" y="2"/>
                  </a:cubicBezTo>
                  <a:cubicBezTo>
                    <a:pt x="215" y="25"/>
                    <a:pt x="0" y="264"/>
                    <a:pt x="0" y="597"/>
                  </a:cubicBezTo>
                  <a:lnTo>
                    <a:pt x="0" y="1288"/>
                  </a:lnTo>
                  <a:cubicBezTo>
                    <a:pt x="0" y="1573"/>
                    <a:pt x="215" y="1835"/>
                    <a:pt x="524" y="1883"/>
                  </a:cubicBezTo>
                  <a:cubicBezTo>
                    <a:pt x="882" y="1883"/>
                    <a:pt x="1144" y="1573"/>
                    <a:pt x="1144" y="1216"/>
                  </a:cubicBezTo>
                  <a:lnTo>
                    <a:pt x="1144" y="597"/>
                  </a:lnTo>
                  <a:cubicBezTo>
                    <a:pt x="1144" y="255"/>
                    <a:pt x="881" y="0"/>
                    <a:pt x="56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99" name="Google Shape;13921;p27">
              <a:extLst>
                <a:ext uri="{FF2B5EF4-FFF2-40B4-BE49-F238E27FC236}">
                  <a16:creationId xmlns:a16="http://schemas.microsoft.com/office/drawing/2014/main" id="{DA2E905B-F361-3B8C-BDDD-FEC68A334927}"/>
                </a:ext>
              </a:extLst>
            </p:cNvPr>
            <p:cNvSpPr/>
            <p:nvPr/>
          </p:nvSpPr>
          <p:spPr>
            <a:xfrm>
              <a:off x="4928913" y="1968908"/>
              <a:ext cx="24425" cy="46350"/>
            </a:xfrm>
            <a:custGeom>
              <a:avLst/>
              <a:gdLst/>
              <a:ahLst/>
              <a:cxnLst/>
              <a:rect l="l" t="t" r="r" b="b"/>
              <a:pathLst>
                <a:path w="977" h="1854" extrusionOk="0">
                  <a:moveTo>
                    <a:pt x="779" y="1"/>
                  </a:moveTo>
                  <a:cubicBezTo>
                    <a:pt x="713" y="1"/>
                    <a:pt x="654" y="40"/>
                    <a:pt x="620" y="91"/>
                  </a:cubicBezTo>
                  <a:lnTo>
                    <a:pt x="1" y="1592"/>
                  </a:lnTo>
                  <a:cubicBezTo>
                    <a:pt x="1" y="1711"/>
                    <a:pt x="48" y="1830"/>
                    <a:pt x="96" y="1853"/>
                  </a:cubicBezTo>
                  <a:lnTo>
                    <a:pt x="167" y="1853"/>
                  </a:lnTo>
                  <a:cubicBezTo>
                    <a:pt x="239" y="1853"/>
                    <a:pt x="286" y="1830"/>
                    <a:pt x="310" y="1734"/>
                  </a:cubicBezTo>
                  <a:lnTo>
                    <a:pt x="953" y="258"/>
                  </a:lnTo>
                  <a:cubicBezTo>
                    <a:pt x="977" y="163"/>
                    <a:pt x="953" y="67"/>
                    <a:pt x="858" y="20"/>
                  </a:cubicBezTo>
                  <a:cubicBezTo>
                    <a:pt x="831" y="6"/>
                    <a:pt x="805" y="1"/>
                    <a:pt x="77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200" name="Google Shape;13922;p27">
              <a:extLst>
                <a:ext uri="{FF2B5EF4-FFF2-40B4-BE49-F238E27FC236}">
                  <a16:creationId xmlns:a16="http://schemas.microsoft.com/office/drawing/2014/main" id="{03165353-F718-5721-CDDD-2284605313B4}"/>
                </a:ext>
              </a:extLst>
            </p:cNvPr>
            <p:cNvSpPr/>
            <p:nvPr/>
          </p:nvSpPr>
          <p:spPr>
            <a:xfrm>
              <a:off x="4923563" y="1972958"/>
              <a:ext cx="10150" cy="10150"/>
            </a:xfrm>
            <a:custGeom>
              <a:avLst/>
              <a:gdLst/>
              <a:ahLst/>
              <a:cxnLst/>
              <a:rect l="l" t="t" r="r" b="b"/>
              <a:pathLst>
                <a:path w="406" h="406" extrusionOk="0">
                  <a:moveTo>
                    <a:pt x="215" y="1"/>
                  </a:moveTo>
                  <a:cubicBezTo>
                    <a:pt x="95" y="1"/>
                    <a:pt x="0" y="96"/>
                    <a:pt x="0" y="215"/>
                  </a:cubicBezTo>
                  <a:cubicBezTo>
                    <a:pt x="0" y="310"/>
                    <a:pt x="95" y="405"/>
                    <a:pt x="215" y="405"/>
                  </a:cubicBezTo>
                  <a:cubicBezTo>
                    <a:pt x="310" y="405"/>
                    <a:pt x="405" y="310"/>
                    <a:pt x="405" y="215"/>
                  </a:cubicBezTo>
                  <a:cubicBezTo>
                    <a:pt x="405" y="96"/>
                    <a:pt x="310" y="1"/>
                    <a:pt x="2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201" name="Google Shape;13923;p27">
              <a:extLst>
                <a:ext uri="{FF2B5EF4-FFF2-40B4-BE49-F238E27FC236}">
                  <a16:creationId xmlns:a16="http://schemas.microsoft.com/office/drawing/2014/main" id="{B4AC0486-F288-EA58-5949-6729A98B08F9}"/>
                </a:ext>
              </a:extLst>
            </p:cNvPr>
            <p:cNvSpPr/>
            <p:nvPr/>
          </p:nvSpPr>
          <p:spPr>
            <a:xfrm>
              <a:off x="4948563" y="2001533"/>
              <a:ext cx="10750" cy="10750"/>
            </a:xfrm>
            <a:custGeom>
              <a:avLst/>
              <a:gdLst/>
              <a:ahLst/>
              <a:cxnLst/>
              <a:rect l="l" t="t" r="r" b="b"/>
              <a:pathLst>
                <a:path w="430" h="430" extrusionOk="0">
                  <a:moveTo>
                    <a:pt x="215" y="1"/>
                  </a:moveTo>
                  <a:cubicBezTo>
                    <a:pt x="96" y="1"/>
                    <a:pt x="0" y="96"/>
                    <a:pt x="0" y="215"/>
                  </a:cubicBezTo>
                  <a:cubicBezTo>
                    <a:pt x="0" y="334"/>
                    <a:pt x="96" y="429"/>
                    <a:pt x="215" y="429"/>
                  </a:cubicBezTo>
                  <a:cubicBezTo>
                    <a:pt x="334" y="429"/>
                    <a:pt x="429" y="334"/>
                    <a:pt x="429" y="215"/>
                  </a:cubicBezTo>
                  <a:cubicBezTo>
                    <a:pt x="429" y="96"/>
                    <a:pt x="334" y="1"/>
                    <a:pt x="2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202" name="Google Shape;13924;p27">
              <a:extLst>
                <a:ext uri="{FF2B5EF4-FFF2-40B4-BE49-F238E27FC236}">
                  <a16:creationId xmlns:a16="http://schemas.microsoft.com/office/drawing/2014/main" id="{21754A09-1A7B-0565-00B2-B824088963C9}"/>
                </a:ext>
              </a:extLst>
            </p:cNvPr>
            <p:cNvSpPr/>
            <p:nvPr/>
          </p:nvSpPr>
          <p:spPr>
            <a:xfrm>
              <a:off x="4739588" y="1930683"/>
              <a:ext cx="57775" cy="57775"/>
            </a:xfrm>
            <a:custGeom>
              <a:avLst/>
              <a:gdLst/>
              <a:ahLst/>
              <a:cxnLst/>
              <a:rect l="l" t="t" r="r" b="b"/>
              <a:pathLst>
                <a:path w="2311" h="2311" extrusionOk="0">
                  <a:moveTo>
                    <a:pt x="1167" y="358"/>
                  </a:moveTo>
                  <a:cubicBezTo>
                    <a:pt x="1620" y="358"/>
                    <a:pt x="1977" y="715"/>
                    <a:pt x="1977" y="1144"/>
                  </a:cubicBezTo>
                  <a:cubicBezTo>
                    <a:pt x="1977" y="1596"/>
                    <a:pt x="1620" y="1954"/>
                    <a:pt x="1167" y="1954"/>
                  </a:cubicBezTo>
                  <a:cubicBezTo>
                    <a:pt x="715" y="1954"/>
                    <a:pt x="358" y="1596"/>
                    <a:pt x="358" y="1144"/>
                  </a:cubicBezTo>
                  <a:cubicBezTo>
                    <a:pt x="358" y="715"/>
                    <a:pt x="715" y="358"/>
                    <a:pt x="1167" y="358"/>
                  </a:cubicBezTo>
                  <a:close/>
                  <a:moveTo>
                    <a:pt x="1167" y="1"/>
                  </a:moveTo>
                  <a:cubicBezTo>
                    <a:pt x="524" y="1"/>
                    <a:pt x="1" y="501"/>
                    <a:pt x="1" y="1144"/>
                  </a:cubicBezTo>
                  <a:cubicBezTo>
                    <a:pt x="24" y="1811"/>
                    <a:pt x="548" y="2311"/>
                    <a:pt x="1167" y="2311"/>
                  </a:cubicBezTo>
                  <a:cubicBezTo>
                    <a:pt x="1787" y="2311"/>
                    <a:pt x="2311" y="1811"/>
                    <a:pt x="2311" y="1144"/>
                  </a:cubicBezTo>
                  <a:cubicBezTo>
                    <a:pt x="2311" y="501"/>
                    <a:pt x="1810" y="1"/>
                    <a:pt x="116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203" name="Google Shape;13925;p27">
              <a:extLst>
                <a:ext uri="{FF2B5EF4-FFF2-40B4-BE49-F238E27FC236}">
                  <a16:creationId xmlns:a16="http://schemas.microsoft.com/office/drawing/2014/main" id="{A83F45D3-0015-E147-5FEB-A87FFD307BAE}"/>
                </a:ext>
              </a:extLst>
            </p:cNvPr>
            <p:cNvSpPr/>
            <p:nvPr/>
          </p:nvSpPr>
          <p:spPr>
            <a:xfrm>
              <a:off x="4718163" y="1997383"/>
              <a:ext cx="106575" cy="229925"/>
            </a:xfrm>
            <a:custGeom>
              <a:avLst/>
              <a:gdLst/>
              <a:ahLst/>
              <a:cxnLst/>
              <a:rect l="l" t="t" r="r" b="b"/>
              <a:pathLst>
                <a:path w="4263" h="9197" extrusionOk="0">
                  <a:moveTo>
                    <a:pt x="3025" y="5954"/>
                  </a:moveTo>
                  <a:lnTo>
                    <a:pt x="3025" y="8430"/>
                  </a:lnTo>
                  <a:cubicBezTo>
                    <a:pt x="3025" y="8645"/>
                    <a:pt x="2882" y="8811"/>
                    <a:pt x="2715" y="8835"/>
                  </a:cubicBezTo>
                  <a:cubicBezTo>
                    <a:pt x="2677" y="8845"/>
                    <a:pt x="2640" y="8849"/>
                    <a:pt x="2605" y="8849"/>
                  </a:cubicBezTo>
                  <a:cubicBezTo>
                    <a:pt x="2370" y="8849"/>
                    <a:pt x="2191" y="8658"/>
                    <a:pt x="2191" y="8430"/>
                  </a:cubicBezTo>
                  <a:lnTo>
                    <a:pt x="2191" y="5954"/>
                  </a:lnTo>
                  <a:close/>
                  <a:moveTo>
                    <a:pt x="1882" y="5977"/>
                  </a:moveTo>
                  <a:lnTo>
                    <a:pt x="1882" y="8454"/>
                  </a:lnTo>
                  <a:cubicBezTo>
                    <a:pt x="1882" y="8680"/>
                    <a:pt x="1689" y="8885"/>
                    <a:pt x="1425" y="8885"/>
                  </a:cubicBezTo>
                  <a:cubicBezTo>
                    <a:pt x="1411" y="8885"/>
                    <a:pt x="1396" y="8884"/>
                    <a:pt x="1381" y="8883"/>
                  </a:cubicBezTo>
                  <a:cubicBezTo>
                    <a:pt x="1191" y="8835"/>
                    <a:pt x="1048" y="8668"/>
                    <a:pt x="1048" y="8454"/>
                  </a:cubicBezTo>
                  <a:lnTo>
                    <a:pt x="1048" y="5977"/>
                  </a:lnTo>
                  <a:close/>
                  <a:moveTo>
                    <a:pt x="2001" y="0"/>
                  </a:moveTo>
                  <a:cubicBezTo>
                    <a:pt x="1596" y="0"/>
                    <a:pt x="1215" y="119"/>
                    <a:pt x="858" y="310"/>
                  </a:cubicBezTo>
                  <a:cubicBezTo>
                    <a:pt x="762" y="357"/>
                    <a:pt x="738" y="453"/>
                    <a:pt x="810" y="548"/>
                  </a:cubicBezTo>
                  <a:cubicBezTo>
                    <a:pt x="844" y="599"/>
                    <a:pt x="916" y="638"/>
                    <a:pt x="989" y="638"/>
                  </a:cubicBezTo>
                  <a:cubicBezTo>
                    <a:pt x="1017" y="638"/>
                    <a:pt x="1045" y="633"/>
                    <a:pt x="1072" y="619"/>
                  </a:cubicBezTo>
                  <a:cubicBezTo>
                    <a:pt x="1358" y="453"/>
                    <a:pt x="1667" y="357"/>
                    <a:pt x="2024" y="357"/>
                  </a:cubicBezTo>
                  <a:lnTo>
                    <a:pt x="2048" y="357"/>
                  </a:lnTo>
                  <a:cubicBezTo>
                    <a:pt x="3025" y="357"/>
                    <a:pt x="3834" y="1167"/>
                    <a:pt x="3834" y="2143"/>
                  </a:cubicBezTo>
                  <a:lnTo>
                    <a:pt x="3834" y="3763"/>
                  </a:lnTo>
                  <a:lnTo>
                    <a:pt x="3834" y="3787"/>
                  </a:lnTo>
                  <a:cubicBezTo>
                    <a:pt x="3834" y="3906"/>
                    <a:pt x="3715" y="3953"/>
                    <a:pt x="3620" y="3953"/>
                  </a:cubicBezTo>
                  <a:cubicBezTo>
                    <a:pt x="3477" y="3953"/>
                    <a:pt x="3430" y="3834"/>
                    <a:pt x="3430" y="3715"/>
                  </a:cubicBezTo>
                  <a:lnTo>
                    <a:pt x="3430" y="2048"/>
                  </a:lnTo>
                  <a:cubicBezTo>
                    <a:pt x="3430" y="1977"/>
                    <a:pt x="3358" y="1905"/>
                    <a:pt x="3310" y="1881"/>
                  </a:cubicBezTo>
                  <a:cubicBezTo>
                    <a:pt x="3295" y="1878"/>
                    <a:pt x="3280" y="1877"/>
                    <a:pt x="3266" y="1877"/>
                  </a:cubicBezTo>
                  <a:cubicBezTo>
                    <a:pt x="3168" y="1877"/>
                    <a:pt x="3096" y="1944"/>
                    <a:pt x="3096" y="2048"/>
                  </a:cubicBezTo>
                  <a:lnTo>
                    <a:pt x="3096" y="3763"/>
                  </a:lnTo>
                  <a:cubicBezTo>
                    <a:pt x="3096" y="4001"/>
                    <a:pt x="3263" y="4239"/>
                    <a:pt x="3477" y="4287"/>
                  </a:cubicBezTo>
                  <a:lnTo>
                    <a:pt x="3668" y="5596"/>
                  </a:lnTo>
                  <a:lnTo>
                    <a:pt x="3668" y="5620"/>
                  </a:lnTo>
                  <a:lnTo>
                    <a:pt x="500" y="5620"/>
                  </a:lnTo>
                  <a:lnTo>
                    <a:pt x="500" y="5596"/>
                  </a:lnTo>
                  <a:lnTo>
                    <a:pt x="691" y="4287"/>
                  </a:lnTo>
                  <a:cubicBezTo>
                    <a:pt x="929" y="4239"/>
                    <a:pt x="1096" y="4025"/>
                    <a:pt x="1096" y="3763"/>
                  </a:cubicBezTo>
                  <a:lnTo>
                    <a:pt x="1096" y="2048"/>
                  </a:lnTo>
                  <a:cubicBezTo>
                    <a:pt x="1096" y="1977"/>
                    <a:pt x="1048" y="1905"/>
                    <a:pt x="953" y="1881"/>
                  </a:cubicBezTo>
                  <a:cubicBezTo>
                    <a:pt x="937" y="1878"/>
                    <a:pt x="922" y="1877"/>
                    <a:pt x="908" y="1877"/>
                  </a:cubicBezTo>
                  <a:cubicBezTo>
                    <a:pt x="811" y="1877"/>
                    <a:pt x="738" y="1944"/>
                    <a:pt x="738" y="2048"/>
                  </a:cubicBezTo>
                  <a:lnTo>
                    <a:pt x="738" y="3787"/>
                  </a:lnTo>
                  <a:cubicBezTo>
                    <a:pt x="738" y="3906"/>
                    <a:pt x="643" y="4001"/>
                    <a:pt x="524" y="4001"/>
                  </a:cubicBezTo>
                  <a:cubicBezTo>
                    <a:pt x="405" y="4001"/>
                    <a:pt x="334" y="3906"/>
                    <a:pt x="334" y="3787"/>
                  </a:cubicBezTo>
                  <a:lnTo>
                    <a:pt x="334" y="2167"/>
                  </a:lnTo>
                  <a:cubicBezTo>
                    <a:pt x="334" y="1810"/>
                    <a:pt x="453" y="1453"/>
                    <a:pt x="643" y="1143"/>
                  </a:cubicBezTo>
                  <a:cubicBezTo>
                    <a:pt x="715" y="1048"/>
                    <a:pt x="691" y="953"/>
                    <a:pt x="619" y="905"/>
                  </a:cubicBezTo>
                  <a:cubicBezTo>
                    <a:pt x="579" y="875"/>
                    <a:pt x="544" y="862"/>
                    <a:pt x="510" y="862"/>
                  </a:cubicBezTo>
                  <a:cubicBezTo>
                    <a:pt x="464" y="862"/>
                    <a:pt x="423" y="887"/>
                    <a:pt x="381" y="929"/>
                  </a:cubicBezTo>
                  <a:cubicBezTo>
                    <a:pt x="119" y="1286"/>
                    <a:pt x="0" y="1691"/>
                    <a:pt x="0" y="2143"/>
                  </a:cubicBezTo>
                  <a:lnTo>
                    <a:pt x="0" y="3763"/>
                  </a:lnTo>
                  <a:cubicBezTo>
                    <a:pt x="0" y="3953"/>
                    <a:pt x="119" y="4144"/>
                    <a:pt x="286" y="4239"/>
                  </a:cubicBezTo>
                  <a:cubicBezTo>
                    <a:pt x="334" y="4239"/>
                    <a:pt x="334" y="4263"/>
                    <a:pt x="357" y="4263"/>
                  </a:cubicBezTo>
                  <a:lnTo>
                    <a:pt x="167" y="5573"/>
                  </a:lnTo>
                  <a:cubicBezTo>
                    <a:pt x="167" y="5692"/>
                    <a:pt x="215" y="5763"/>
                    <a:pt x="262" y="5858"/>
                  </a:cubicBezTo>
                  <a:cubicBezTo>
                    <a:pt x="334" y="5954"/>
                    <a:pt x="453" y="5977"/>
                    <a:pt x="524" y="5977"/>
                  </a:cubicBezTo>
                  <a:lnTo>
                    <a:pt x="762" y="5977"/>
                  </a:lnTo>
                  <a:lnTo>
                    <a:pt x="762" y="8430"/>
                  </a:lnTo>
                  <a:cubicBezTo>
                    <a:pt x="762" y="8811"/>
                    <a:pt x="1048" y="9145"/>
                    <a:pt x="1429" y="9192"/>
                  </a:cubicBezTo>
                  <a:cubicBezTo>
                    <a:pt x="1452" y="9194"/>
                    <a:pt x="1474" y="9195"/>
                    <a:pt x="1496" y="9195"/>
                  </a:cubicBezTo>
                  <a:cubicBezTo>
                    <a:pt x="1735" y="9195"/>
                    <a:pt x="1967" y="9083"/>
                    <a:pt x="2120" y="8930"/>
                  </a:cubicBezTo>
                  <a:cubicBezTo>
                    <a:pt x="2245" y="9119"/>
                    <a:pt x="2463" y="9197"/>
                    <a:pt x="2691" y="9197"/>
                  </a:cubicBezTo>
                  <a:cubicBezTo>
                    <a:pt x="2723" y="9197"/>
                    <a:pt x="2755" y="9195"/>
                    <a:pt x="2787" y="9192"/>
                  </a:cubicBezTo>
                  <a:cubicBezTo>
                    <a:pt x="3191" y="9145"/>
                    <a:pt x="3453" y="8811"/>
                    <a:pt x="3453" y="8430"/>
                  </a:cubicBezTo>
                  <a:lnTo>
                    <a:pt x="3453" y="5977"/>
                  </a:lnTo>
                  <a:lnTo>
                    <a:pt x="3691" y="5977"/>
                  </a:lnTo>
                  <a:cubicBezTo>
                    <a:pt x="3787" y="5977"/>
                    <a:pt x="3834" y="5954"/>
                    <a:pt x="3930" y="5930"/>
                  </a:cubicBezTo>
                  <a:cubicBezTo>
                    <a:pt x="4049" y="5835"/>
                    <a:pt x="4096" y="5715"/>
                    <a:pt x="4072" y="5573"/>
                  </a:cubicBezTo>
                  <a:lnTo>
                    <a:pt x="3906" y="4263"/>
                  </a:lnTo>
                  <a:lnTo>
                    <a:pt x="3930" y="4263"/>
                  </a:lnTo>
                  <a:cubicBezTo>
                    <a:pt x="4025" y="4239"/>
                    <a:pt x="4072" y="4168"/>
                    <a:pt x="4144" y="4072"/>
                  </a:cubicBezTo>
                  <a:cubicBezTo>
                    <a:pt x="4192" y="4001"/>
                    <a:pt x="4263" y="3882"/>
                    <a:pt x="4263" y="3763"/>
                  </a:cubicBezTo>
                  <a:lnTo>
                    <a:pt x="4263" y="2143"/>
                  </a:lnTo>
                  <a:cubicBezTo>
                    <a:pt x="4168" y="953"/>
                    <a:pt x="3215" y="0"/>
                    <a:pt x="204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400000000000000" pitchFamily="2" charset="-78"/>
                <a:sym typeface="Arial"/>
              </a:endParaRPr>
            </a:p>
          </p:txBody>
        </p:sp>
      </p:grpSp>
      <p:grpSp>
        <p:nvGrpSpPr>
          <p:cNvPr id="204" name="Google Shape;13926;p27">
            <a:extLst>
              <a:ext uri="{FF2B5EF4-FFF2-40B4-BE49-F238E27FC236}">
                <a16:creationId xmlns:a16="http://schemas.microsoft.com/office/drawing/2014/main" id="{9A691EEA-406A-3ADC-B875-FC68806F313D}"/>
              </a:ext>
            </a:extLst>
          </p:cNvPr>
          <p:cNvGrpSpPr/>
          <p:nvPr/>
        </p:nvGrpSpPr>
        <p:grpSpPr>
          <a:xfrm>
            <a:off x="11033019" y="3531386"/>
            <a:ext cx="712038" cy="710604"/>
            <a:chOff x="5170638" y="1929508"/>
            <a:chExt cx="297700" cy="297100"/>
          </a:xfrm>
        </p:grpSpPr>
        <p:sp>
          <p:nvSpPr>
            <p:cNvPr id="205" name="Google Shape;13927;p27">
              <a:extLst>
                <a:ext uri="{FF2B5EF4-FFF2-40B4-BE49-F238E27FC236}">
                  <a16:creationId xmlns:a16="http://schemas.microsoft.com/office/drawing/2014/main" id="{E39DBD87-F305-EB5A-E367-4821A7166382}"/>
                </a:ext>
              </a:extLst>
            </p:cNvPr>
            <p:cNvSpPr/>
            <p:nvPr/>
          </p:nvSpPr>
          <p:spPr>
            <a:xfrm>
              <a:off x="5170638" y="1929508"/>
              <a:ext cx="297700" cy="297100"/>
            </a:xfrm>
            <a:custGeom>
              <a:avLst/>
              <a:gdLst/>
              <a:ahLst/>
              <a:cxnLst/>
              <a:rect l="l" t="t" r="r" b="b"/>
              <a:pathLst>
                <a:path w="11908" h="11884" extrusionOk="0">
                  <a:moveTo>
                    <a:pt x="5644" y="1548"/>
                  </a:moveTo>
                  <a:lnTo>
                    <a:pt x="5644" y="2429"/>
                  </a:lnTo>
                  <a:cubicBezTo>
                    <a:pt x="4763" y="2453"/>
                    <a:pt x="3930" y="2834"/>
                    <a:pt x="3263" y="3501"/>
                  </a:cubicBezTo>
                  <a:cubicBezTo>
                    <a:pt x="2620" y="4168"/>
                    <a:pt x="2263" y="5025"/>
                    <a:pt x="2263" y="6001"/>
                  </a:cubicBezTo>
                  <a:cubicBezTo>
                    <a:pt x="2263" y="7811"/>
                    <a:pt x="3691" y="9335"/>
                    <a:pt x="5478" y="9502"/>
                  </a:cubicBezTo>
                  <a:cubicBezTo>
                    <a:pt x="5568" y="9508"/>
                    <a:pt x="5657" y="9511"/>
                    <a:pt x="5747" y="9511"/>
                  </a:cubicBezTo>
                  <a:cubicBezTo>
                    <a:pt x="6038" y="9511"/>
                    <a:pt x="6330" y="9480"/>
                    <a:pt x="6621" y="9407"/>
                  </a:cubicBezTo>
                  <a:cubicBezTo>
                    <a:pt x="6954" y="9335"/>
                    <a:pt x="7264" y="9216"/>
                    <a:pt x="7549" y="9050"/>
                  </a:cubicBezTo>
                  <a:cubicBezTo>
                    <a:pt x="7764" y="8931"/>
                    <a:pt x="7978" y="8788"/>
                    <a:pt x="8145" y="8645"/>
                  </a:cubicBezTo>
                  <a:cubicBezTo>
                    <a:pt x="8192" y="8645"/>
                    <a:pt x="8335" y="8454"/>
                    <a:pt x="8335" y="8454"/>
                  </a:cubicBezTo>
                  <a:cubicBezTo>
                    <a:pt x="8383" y="8502"/>
                    <a:pt x="9074" y="9002"/>
                    <a:pt x="9074" y="9026"/>
                  </a:cubicBezTo>
                  <a:cubicBezTo>
                    <a:pt x="8859" y="9264"/>
                    <a:pt x="8621" y="9455"/>
                    <a:pt x="8359" y="9621"/>
                  </a:cubicBezTo>
                  <a:cubicBezTo>
                    <a:pt x="8097" y="9812"/>
                    <a:pt x="7859" y="9931"/>
                    <a:pt x="7549" y="10050"/>
                  </a:cubicBezTo>
                  <a:cubicBezTo>
                    <a:pt x="7030" y="10261"/>
                    <a:pt x="6464" y="10380"/>
                    <a:pt x="5889" y="10380"/>
                  </a:cubicBezTo>
                  <a:cubicBezTo>
                    <a:pt x="5752" y="10380"/>
                    <a:pt x="5615" y="10373"/>
                    <a:pt x="5478" y="10359"/>
                  </a:cubicBezTo>
                  <a:cubicBezTo>
                    <a:pt x="4430" y="10288"/>
                    <a:pt x="3453" y="9812"/>
                    <a:pt x="2715" y="9050"/>
                  </a:cubicBezTo>
                  <a:cubicBezTo>
                    <a:pt x="2477" y="8788"/>
                    <a:pt x="2239" y="8526"/>
                    <a:pt x="2048" y="8216"/>
                  </a:cubicBezTo>
                  <a:cubicBezTo>
                    <a:pt x="1596" y="7478"/>
                    <a:pt x="1381" y="6597"/>
                    <a:pt x="1453" y="5692"/>
                  </a:cubicBezTo>
                  <a:cubicBezTo>
                    <a:pt x="1524" y="5049"/>
                    <a:pt x="1691" y="4382"/>
                    <a:pt x="2024" y="3810"/>
                  </a:cubicBezTo>
                  <a:cubicBezTo>
                    <a:pt x="2405" y="3120"/>
                    <a:pt x="3001" y="2525"/>
                    <a:pt x="3644" y="2143"/>
                  </a:cubicBezTo>
                  <a:cubicBezTo>
                    <a:pt x="4049" y="1953"/>
                    <a:pt x="4430" y="1786"/>
                    <a:pt x="4835" y="1667"/>
                  </a:cubicBezTo>
                  <a:cubicBezTo>
                    <a:pt x="4906" y="1667"/>
                    <a:pt x="5644" y="1548"/>
                    <a:pt x="5644" y="1548"/>
                  </a:cubicBezTo>
                  <a:close/>
                  <a:moveTo>
                    <a:pt x="5882" y="0"/>
                  </a:moveTo>
                  <a:cubicBezTo>
                    <a:pt x="4311" y="24"/>
                    <a:pt x="2858" y="667"/>
                    <a:pt x="1715" y="1762"/>
                  </a:cubicBezTo>
                  <a:cubicBezTo>
                    <a:pt x="619" y="2906"/>
                    <a:pt x="0" y="4358"/>
                    <a:pt x="0" y="5930"/>
                  </a:cubicBezTo>
                  <a:cubicBezTo>
                    <a:pt x="0" y="7502"/>
                    <a:pt x="619" y="9002"/>
                    <a:pt x="1762" y="10121"/>
                  </a:cubicBezTo>
                  <a:cubicBezTo>
                    <a:pt x="2882" y="11264"/>
                    <a:pt x="4382" y="11884"/>
                    <a:pt x="5954" y="11884"/>
                  </a:cubicBezTo>
                  <a:cubicBezTo>
                    <a:pt x="7168" y="11884"/>
                    <a:pt x="8359" y="11503"/>
                    <a:pt x="9383" y="10812"/>
                  </a:cubicBezTo>
                  <a:cubicBezTo>
                    <a:pt x="10360" y="10121"/>
                    <a:pt x="11098" y="9145"/>
                    <a:pt x="11526" y="8002"/>
                  </a:cubicBezTo>
                  <a:lnTo>
                    <a:pt x="11526" y="7883"/>
                  </a:lnTo>
                  <a:cubicBezTo>
                    <a:pt x="11484" y="7820"/>
                    <a:pt x="11423" y="7789"/>
                    <a:pt x="11365" y="7789"/>
                  </a:cubicBezTo>
                  <a:cubicBezTo>
                    <a:pt x="11291" y="7789"/>
                    <a:pt x="11220" y="7837"/>
                    <a:pt x="11193" y="7930"/>
                  </a:cubicBezTo>
                  <a:cubicBezTo>
                    <a:pt x="10812" y="8954"/>
                    <a:pt x="10098" y="9859"/>
                    <a:pt x="9169" y="10502"/>
                  </a:cubicBezTo>
                  <a:cubicBezTo>
                    <a:pt x="8216" y="11169"/>
                    <a:pt x="7121" y="11526"/>
                    <a:pt x="5954" y="11526"/>
                  </a:cubicBezTo>
                  <a:cubicBezTo>
                    <a:pt x="4454" y="11526"/>
                    <a:pt x="3072" y="10931"/>
                    <a:pt x="2001" y="9883"/>
                  </a:cubicBezTo>
                  <a:cubicBezTo>
                    <a:pt x="929" y="8812"/>
                    <a:pt x="357" y="7406"/>
                    <a:pt x="357" y="5930"/>
                  </a:cubicBezTo>
                  <a:cubicBezTo>
                    <a:pt x="357" y="3334"/>
                    <a:pt x="2263" y="977"/>
                    <a:pt x="4763" y="453"/>
                  </a:cubicBezTo>
                  <a:cubicBezTo>
                    <a:pt x="5097" y="381"/>
                    <a:pt x="5406" y="334"/>
                    <a:pt x="5763" y="334"/>
                  </a:cubicBezTo>
                  <a:lnTo>
                    <a:pt x="5763" y="1167"/>
                  </a:lnTo>
                  <a:cubicBezTo>
                    <a:pt x="5335" y="1191"/>
                    <a:pt x="4858" y="1262"/>
                    <a:pt x="4430" y="1405"/>
                  </a:cubicBezTo>
                  <a:cubicBezTo>
                    <a:pt x="4096" y="1524"/>
                    <a:pt x="3787" y="1667"/>
                    <a:pt x="3477" y="1858"/>
                  </a:cubicBezTo>
                  <a:cubicBezTo>
                    <a:pt x="3144" y="2048"/>
                    <a:pt x="2882" y="2263"/>
                    <a:pt x="2596" y="2525"/>
                  </a:cubicBezTo>
                  <a:cubicBezTo>
                    <a:pt x="1810" y="3287"/>
                    <a:pt x="1334" y="4263"/>
                    <a:pt x="1215" y="5335"/>
                  </a:cubicBezTo>
                  <a:cubicBezTo>
                    <a:pt x="1191" y="5597"/>
                    <a:pt x="1191" y="5882"/>
                    <a:pt x="1191" y="6097"/>
                  </a:cubicBezTo>
                  <a:cubicBezTo>
                    <a:pt x="1215" y="6621"/>
                    <a:pt x="1310" y="7121"/>
                    <a:pt x="1477" y="7621"/>
                  </a:cubicBezTo>
                  <a:cubicBezTo>
                    <a:pt x="1667" y="8097"/>
                    <a:pt x="1929" y="8550"/>
                    <a:pt x="2239" y="8931"/>
                  </a:cubicBezTo>
                  <a:cubicBezTo>
                    <a:pt x="3134" y="10059"/>
                    <a:pt x="4541" y="10689"/>
                    <a:pt x="5974" y="10689"/>
                  </a:cubicBezTo>
                  <a:cubicBezTo>
                    <a:pt x="6447" y="10689"/>
                    <a:pt x="6922" y="10620"/>
                    <a:pt x="7383" y="10479"/>
                  </a:cubicBezTo>
                  <a:cubicBezTo>
                    <a:pt x="7859" y="10336"/>
                    <a:pt x="8335" y="10097"/>
                    <a:pt x="8740" y="9788"/>
                  </a:cubicBezTo>
                  <a:cubicBezTo>
                    <a:pt x="9383" y="9359"/>
                    <a:pt x="9883" y="8716"/>
                    <a:pt x="10240" y="8002"/>
                  </a:cubicBezTo>
                  <a:cubicBezTo>
                    <a:pt x="10360" y="7764"/>
                    <a:pt x="10455" y="7502"/>
                    <a:pt x="10526" y="7240"/>
                  </a:cubicBezTo>
                  <a:cubicBezTo>
                    <a:pt x="10574" y="7121"/>
                    <a:pt x="10598" y="6978"/>
                    <a:pt x="10621" y="6859"/>
                  </a:cubicBezTo>
                  <a:cubicBezTo>
                    <a:pt x="10645" y="6740"/>
                    <a:pt x="10717" y="6144"/>
                    <a:pt x="10717" y="6144"/>
                  </a:cubicBezTo>
                  <a:lnTo>
                    <a:pt x="11550" y="6144"/>
                  </a:lnTo>
                  <a:cubicBezTo>
                    <a:pt x="11550" y="6502"/>
                    <a:pt x="11479" y="6859"/>
                    <a:pt x="11407" y="7216"/>
                  </a:cubicBezTo>
                  <a:cubicBezTo>
                    <a:pt x="11407" y="7240"/>
                    <a:pt x="11407" y="7287"/>
                    <a:pt x="11431" y="7335"/>
                  </a:cubicBezTo>
                  <a:cubicBezTo>
                    <a:pt x="11474" y="7378"/>
                    <a:pt x="11523" y="7396"/>
                    <a:pt x="11571" y="7396"/>
                  </a:cubicBezTo>
                  <a:cubicBezTo>
                    <a:pt x="11655" y="7396"/>
                    <a:pt x="11734" y="7340"/>
                    <a:pt x="11765" y="7264"/>
                  </a:cubicBezTo>
                  <a:cubicBezTo>
                    <a:pt x="11836" y="6883"/>
                    <a:pt x="11907" y="6454"/>
                    <a:pt x="11907" y="6049"/>
                  </a:cubicBezTo>
                  <a:cubicBezTo>
                    <a:pt x="11812" y="6001"/>
                    <a:pt x="11788" y="5930"/>
                    <a:pt x="11765" y="5882"/>
                  </a:cubicBezTo>
                  <a:cubicBezTo>
                    <a:pt x="11693" y="5811"/>
                    <a:pt x="11646" y="5811"/>
                    <a:pt x="11574" y="5811"/>
                  </a:cubicBezTo>
                  <a:lnTo>
                    <a:pt x="10526" y="5811"/>
                  </a:lnTo>
                  <a:cubicBezTo>
                    <a:pt x="10407" y="5811"/>
                    <a:pt x="10288" y="5930"/>
                    <a:pt x="10288" y="6049"/>
                  </a:cubicBezTo>
                  <a:cubicBezTo>
                    <a:pt x="10288" y="7025"/>
                    <a:pt x="9931" y="7978"/>
                    <a:pt x="9336" y="8740"/>
                  </a:cubicBezTo>
                  <a:lnTo>
                    <a:pt x="8526" y="8145"/>
                  </a:lnTo>
                  <a:cubicBezTo>
                    <a:pt x="8493" y="8112"/>
                    <a:pt x="8439" y="8094"/>
                    <a:pt x="8384" y="8094"/>
                  </a:cubicBezTo>
                  <a:cubicBezTo>
                    <a:pt x="8320" y="8094"/>
                    <a:pt x="8255" y="8117"/>
                    <a:pt x="8216" y="8169"/>
                  </a:cubicBezTo>
                  <a:cubicBezTo>
                    <a:pt x="7645" y="8764"/>
                    <a:pt x="6859" y="9121"/>
                    <a:pt x="6073" y="9145"/>
                  </a:cubicBezTo>
                  <a:lnTo>
                    <a:pt x="6073" y="8192"/>
                  </a:lnTo>
                  <a:cubicBezTo>
                    <a:pt x="6073" y="8073"/>
                    <a:pt x="5978" y="7954"/>
                    <a:pt x="5835" y="7954"/>
                  </a:cubicBezTo>
                  <a:cubicBezTo>
                    <a:pt x="4906" y="7930"/>
                    <a:pt x="4120" y="7264"/>
                    <a:pt x="3953" y="6382"/>
                  </a:cubicBezTo>
                  <a:cubicBezTo>
                    <a:pt x="3934" y="6304"/>
                    <a:pt x="3865" y="6257"/>
                    <a:pt x="3788" y="6257"/>
                  </a:cubicBezTo>
                  <a:cubicBezTo>
                    <a:pt x="3772" y="6257"/>
                    <a:pt x="3755" y="6259"/>
                    <a:pt x="3739" y="6263"/>
                  </a:cubicBezTo>
                  <a:cubicBezTo>
                    <a:pt x="3644" y="6287"/>
                    <a:pt x="3596" y="6382"/>
                    <a:pt x="3620" y="6478"/>
                  </a:cubicBezTo>
                  <a:cubicBezTo>
                    <a:pt x="3834" y="7478"/>
                    <a:pt x="4692" y="8216"/>
                    <a:pt x="5740" y="8311"/>
                  </a:cubicBezTo>
                  <a:lnTo>
                    <a:pt x="5740" y="9169"/>
                  </a:lnTo>
                  <a:lnTo>
                    <a:pt x="5716" y="9169"/>
                  </a:lnTo>
                  <a:cubicBezTo>
                    <a:pt x="5382" y="9145"/>
                    <a:pt x="5025" y="9073"/>
                    <a:pt x="4715" y="8931"/>
                  </a:cubicBezTo>
                  <a:cubicBezTo>
                    <a:pt x="4049" y="8669"/>
                    <a:pt x="3477" y="8169"/>
                    <a:pt x="3120" y="7549"/>
                  </a:cubicBezTo>
                  <a:cubicBezTo>
                    <a:pt x="2858" y="7073"/>
                    <a:pt x="2715" y="6406"/>
                    <a:pt x="2715" y="5835"/>
                  </a:cubicBezTo>
                  <a:cubicBezTo>
                    <a:pt x="2739" y="5073"/>
                    <a:pt x="3072" y="4287"/>
                    <a:pt x="3596" y="3739"/>
                  </a:cubicBezTo>
                  <a:cubicBezTo>
                    <a:pt x="3739" y="3572"/>
                    <a:pt x="3858" y="3453"/>
                    <a:pt x="4049" y="3334"/>
                  </a:cubicBezTo>
                  <a:cubicBezTo>
                    <a:pt x="4120" y="3287"/>
                    <a:pt x="4263" y="3191"/>
                    <a:pt x="4382" y="3144"/>
                  </a:cubicBezTo>
                  <a:lnTo>
                    <a:pt x="4739" y="3930"/>
                  </a:lnTo>
                  <a:cubicBezTo>
                    <a:pt x="4144" y="4287"/>
                    <a:pt x="3691" y="4930"/>
                    <a:pt x="3596" y="5597"/>
                  </a:cubicBezTo>
                  <a:cubicBezTo>
                    <a:pt x="3596" y="5620"/>
                    <a:pt x="3596" y="5692"/>
                    <a:pt x="3620" y="5716"/>
                  </a:cubicBezTo>
                  <a:cubicBezTo>
                    <a:pt x="3665" y="5761"/>
                    <a:pt x="3720" y="5782"/>
                    <a:pt x="3773" y="5782"/>
                  </a:cubicBezTo>
                  <a:cubicBezTo>
                    <a:pt x="3859" y="5782"/>
                    <a:pt x="3939" y="5724"/>
                    <a:pt x="3953" y="5620"/>
                  </a:cubicBezTo>
                  <a:cubicBezTo>
                    <a:pt x="4049" y="5025"/>
                    <a:pt x="4430" y="4477"/>
                    <a:pt x="5001" y="4192"/>
                  </a:cubicBezTo>
                  <a:cubicBezTo>
                    <a:pt x="5120" y="4144"/>
                    <a:pt x="5144" y="4001"/>
                    <a:pt x="5120" y="3882"/>
                  </a:cubicBezTo>
                  <a:lnTo>
                    <a:pt x="4739" y="2977"/>
                  </a:lnTo>
                  <a:cubicBezTo>
                    <a:pt x="5097" y="2834"/>
                    <a:pt x="5478" y="2739"/>
                    <a:pt x="5882" y="2739"/>
                  </a:cubicBezTo>
                  <a:cubicBezTo>
                    <a:pt x="6001" y="2739"/>
                    <a:pt x="6121" y="2620"/>
                    <a:pt x="6121" y="2501"/>
                  </a:cubicBezTo>
                  <a:lnTo>
                    <a:pt x="6121" y="238"/>
                  </a:lnTo>
                  <a:lnTo>
                    <a:pt x="6121" y="191"/>
                  </a:lnTo>
                  <a:cubicBezTo>
                    <a:pt x="6097" y="72"/>
                    <a:pt x="5978" y="0"/>
                    <a:pt x="58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206" name="Google Shape;13928;p27">
              <a:extLst>
                <a:ext uri="{FF2B5EF4-FFF2-40B4-BE49-F238E27FC236}">
                  <a16:creationId xmlns:a16="http://schemas.microsoft.com/office/drawing/2014/main" id="{174B6373-B98B-FA67-2CAD-5B850D0387E2}"/>
                </a:ext>
              </a:extLst>
            </p:cNvPr>
            <p:cNvSpPr/>
            <p:nvPr/>
          </p:nvSpPr>
          <p:spPr>
            <a:xfrm>
              <a:off x="5333763" y="1994383"/>
              <a:ext cx="33950" cy="53025"/>
            </a:xfrm>
            <a:custGeom>
              <a:avLst/>
              <a:gdLst/>
              <a:ahLst/>
              <a:cxnLst/>
              <a:rect l="l" t="t" r="r" b="b"/>
              <a:pathLst>
                <a:path w="1358" h="2121" extrusionOk="0">
                  <a:moveTo>
                    <a:pt x="191" y="1"/>
                  </a:moveTo>
                  <a:cubicBezTo>
                    <a:pt x="72" y="1"/>
                    <a:pt x="0" y="120"/>
                    <a:pt x="24" y="239"/>
                  </a:cubicBezTo>
                  <a:cubicBezTo>
                    <a:pt x="48" y="311"/>
                    <a:pt x="119" y="358"/>
                    <a:pt x="191" y="358"/>
                  </a:cubicBezTo>
                  <a:lnTo>
                    <a:pt x="882" y="358"/>
                  </a:lnTo>
                  <a:lnTo>
                    <a:pt x="239" y="1882"/>
                  </a:lnTo>
                  <a:cubicBezTo>
                    <a:pt x="191" y="1978"/>
                    <a:pt x="239" y="2025"/>
                    <a:pt x="286" y="2097"/>
                  </a:cubicBezTo>
                  <a:cubicBezTo>
                    <a:pt x="310" y="2120"/>
                    <a:pt x="381" y="2120"/>
                    <a:pt x="405" y="2120"/>
                  </a:cubicBezTo>
                  <a:cubicBezTo>
                    <a:pt x="477" y="2120"/>
                    <a:pt x="548" y="2097"/>
                    <a:pt x="548" y="2025"/>
                  </a:cubicBezTo>
                  <a:lnTo>
                    <a:pt x="1334" y="263"/>
                  </a:lnTo>
                  <a:cubicBezTo>
                    <a:pt x="1358" y="191"/>
                    <a:pt x="1334" y="96"/>
                    <a:pt x="1239" y="25"/>
                  </a:cubicBezTo>
                  <a:cubicBezTo>
                    <a:pt x="1215" y="1"/>
                    <a:pt x="1191" y="1"/>
                    <a:pt x="114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207" name="Google Shape;13929;p27">
              <a:extLst>
                <a:ext uri="{FF2B5EF4-FFF2-40B4-BE49-F238E27FC236}">
                  <a16:creationId xmlns:a16="http://schemas.microsoft.com/office/drawing/2014/main" id="{CF2716A7-9097-6970-14B9-FED43F3039FA}"/>
                </a:ext>
              </a:extLst>
            </p:cNvPr>
            <p:cNvSpPr/>
            <p:nvPr/>
          </p:nvSpPr>
          <p:spPr>
            <a:xfrm>
              <a:off x="5369488" y="1993808"/>
              <a:ext cx="36325" cy="54800"/>
            </a:xfrm>
            <a:custGeom>
              <a:avLst/>
              <a:gdLst/>
              <a:ahLst/>
              <a:cxnLst/>
              <a:rect l="l" t="t" r="r" b="b"/>
              <a:pathLst>
                <a:path w="1453" h="2192" extrusionOk="0">
                  <a:moveTo>
                    <a:pt x="381" y="0"/>
                  </a:moveTo>
                  <a:cubicBezTo>
                    <a:pt x="357" y="0"/>
                    <a:pt x="310" y="24"/>
                    <a:pt x="310" y="48"/>
                  </a:cubicBezTo>
                  <a:lnTo>
                    <a:pt x="167" y="977"/>
                  </a:lnTo>
                  <a:lnTo>
                    <a:pt x="167" y="1000"/>
                  </a:lnTo>
                  <a:cubicBezTo>
                    <a:pt x="185" y="1127"/>
                    <a:pt x="285" y="1185"/>
                    <a:pt x="363" y="1185"/>
                  </a:cubicBezTo>
                  <a:cubicBezTo>
                    <a:pt x="389" y="1185"/>
                    <a:pt x="412" y="1179"/>
                    <a:pt x="429" y="1167"/>
                  </a:cubicBezTo>
                  <a:cubicBezTo>
                    <a:pt x="524" y="1119"/>
                    <a:pt x="596" y="1096"/>
                    <a:pt x="762" y="1096"/>
                  </a:cubicBezTo>
                  <a:lnTo>
                    <a:pt x="786" y="1096"/>
                  </a:lnTo>
                  <a:cubicBezTo>
                    <a:pt x="977" y="1167"/>
                    <a:pt x="1072" y="1334"/>
                    <a:pt x="1072" y="1477"/>
                  </a:cubicBezTo>
                  <a:cubicBezTo>
                    <a:pt x="1072" y="1691"/>
                    <a:pt x="881" y="1834"/>
                    <a:pt x="715" y="1834"/>
                  </a:cubicBezTo>
                  <a:cubicBezTo>
                    <a:pt x="524" y="1834"/>
                    <a:pt x="381" y="1715"/>
                    <a:pt x="357" y="1548"/>
                  </a:cubicBezTo>
                  <a:lnTo>
                    <a:pt x="357" y="1477"/>
                  </a:lnTo>
                  <a:cubicBezTo>
                    <a:pt x="357" y="1379"/>
                    <a:pt x="269" y="1293"/>
                    <a:pt x="168" y="1293"/>
                  </a:cubicBezTo>
                  <a:cubicBezTo>
                    <a:pt x="120" y="1293"/>
                    <a:pt x="70" y="1312"/>
                    <a:pt x="24" y="1358"/>
                  </a:cubicBezTo>
                  <a:cubicBezTo>
                    <a:pt x="0" y="1358"/>
                    <a:pt x="0" y="1405"/>
                    <a:pt x="0" y="1405"/>
                  </a:cubicBezTo>
                  <a:lnTo>
                    <a:pt x="0" y="1572"/>
                  </a:lnTo>
                  <a:cubicBezTo>
                    <a:pt x="48" y="1929"/>
                    <a:pt x="334" y="2191"/>
                    <a:pt x="715" y="2191"/>
                  </a:cubicBezTo>
                  <a:cubicBezTo>
                    <a:pt x="1096" y="2191"/>
                    <a:pt x="1382" y="1905"/>
                    <a:pt x="1429" y="1453"/>
                  </a:cubicBezTo>
                  <a:cubicBezTo>
                    <a:pt x="1453" y="1119"/>
                    <a:pt x="1262" y="834"/>
                    <a:pt x="905" y="715"/>
                  </a:cubicBezTo>
                  <a:lnTo>
                    <a:pt x="596" y="715"/>
                  </a:lnTo>
                  <a:lnTo>
                    <a:pt x="643" y="357"/>
                  </a:lnTo>
                  <a:lnTo>
                    <a:pt x="1143" y="357"/>
                  </a:lnTo>
                  <a:cubicBezTo>
                    <a:pt x="1262" y="357"/>
                    <a:pt x="1382" y="167"/>
                    <a:pt x="1239" y="24"/>
                  </a:cubicBezTo>
                  <a:cubicBezTo>
                    <a:pt x="1239" y="0"/>
                    <a:pt x="1239" y="0"/>
                    <a:pt x="121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208" name="Google Shape;13930;p27">
              <a:extLst>
                <a:ext uri="{FF2B5EF4-FFF2-40B4-BE49-F238E27FC236}">
                  <a16:creationId xmlns:a16="http://schemas.microsoft.com/office/drawing/2014/main" id="{19AD168D-04C0-9418-48A0-59274B267774}"/>
                </a:ext>
              </a:extLst>
            </p:cNvPr>
            <p:cNvSpPr/>
            <p:nvPr/>
          </p:nvSpPr>
          <p:spPr>
            <a:xfrm>
              <a:off x="5421288" y="1991808"/>
              <a:ext cx="30975" cy="60950"/>
            </a:xfrm>
            <a:custGeom>
              <a:avLst/>
              <a:gdLst/>
              <a:ahLst/>
              <a:cxnLst/>
              <a:rect l="l" t="t" r="r" b="b"/>
              <a:pathLst>
                <a:path w="1239" h="2438" extrusionOk="0">
                  <a:moveTo>
                    <a:pt x="1073" y="0"/>
                  </a:moveTo>
                  <a:cubicBezTo>
                    <a:pt x="997" y="0"/>
                    <a:pt x="923" y="31"/>
                    <a:pt x="905" y="104"/>
                  </a:cubicBezTo>
                  <a:lnTo>
                    <a:pt x="24" y="2200"/>
                  </a:lnTo>
                  <a:cubicBezTo>
                    <a:pt x="0" y="2271"/>
                    <a:pt x="24" y="2390"/>
                    <a:pt x="119" y="2438"/>
                  </a:cubicBezTo>
                  <a:lnTo>
                    <a:pt x="191" y="2438"/>
                  </a:lnTo>
                  <a:cubicBezTo>
                    <a:pt x="238" y="2438"/>
                    <a:pt x="310" y="2390"/>
                    <a:pt x="357" y="2343"/>
                  </a:cubicBezTo>
                  <a:lnTo>
                    <a:pt x="1215" y="247"/>
                  </a:lnTo>
                  <a:cubicBezTo>
                    <a:pt x="1238" y="152"/>
                    <a:pt x="1215" y="33"/>
                    <a:pt x="1143" y="9"/>
                  </a:cubicBezTo>
                  <a:cubicBezTo>
                    <a:pt x="1121" y="3"/>
                    <a:pt x="1097" y="0"/>
                    <a:pt x="107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209" name="Google Shape;13931;p27">
              <a:extLst>
                <a:ext uri="{FF2B5EF4-FFF2-40B4-BE49-F238E27FC236}">
                  <a16:creationId xmlns:a16="http://schemas.microsoft.com/office/drawing/2014/main" id="{200EFBD9-A865-C030-48C2-6B1E15408DA0}"/>
                </a:ext>
              </a:extLst>
            </p:cNvPr>
            <p:cNvSpPr/>
            <p:nvPr/>
          </p:nvSpPr>
          <p:spPr>
            <a:xfrm>
              <a:off x="5412338" y="1994983"/>
              <a:ext cx="13125" cy="13725"/>
            </a:xfrm>
            <a:custGeom>
              <a:avLst/>
              <a:gdLst/>
              <a:ahLst/>
              <a:cxnLst/>
              <a:rect l="l" t="t" r="r" b="b"/>
              <a:pathLst>
                <a:path w="525" h="549" extrusionOk="0">
                  <a:moveTo>
                    <a:pt x="263" y="1"/>
                  </a:moveTo>
                  <a:cubicBezTo>
                    <a:pt x="120" y="1"/>
                    <a:pt x="1" y="120"/>
                    <a:pt x="1" y="263"/>
                  </a:cubicBezTo>
                  <a:cubicBezTo>
                    <a:pt x="1" y="429"/>
                    <a:pt x="120" y="549"/>
                    <a:pt x="263" y="549"/>
                  </a:cubicBezTo>
                  <a:cubicBezTo>
                    <a:pt x="406" y="549"/>
                    <a:pt x="525" y="429"/>
                    <a:pt x="525" y="263"/>
                  </a:cubicBezTo>
                  <a:cubicBezTo>
                    <a:pt x="525" y="120"/>
                    <a:pt x="406" y="1"/>
                    <a:pt x="2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210" name="Google Shape;13932;p27">
              <a:extLst>
                <a:ext uri="{FF2B5EF4-FFF2-40B4-BE49-F238E27FC236}">
                  <a16:creationId xmlns:a16="http://schemas.microsoft.com/office/drawing/2014/main" id="{900F53CB-384F-97BB-B2A6-A61CB64BC087}"/>
                </a:ext>
              </a:extLst>
            </p:cNvPr>
            <p:cNvSpPr/>
            <p:nvPr/>
          </p:nvSpPr>
          <p:spPr>
            <a:xfrm>
              <a:off x="5447463" y="2036058"/>
              <a:ext cx="13125" cy="13125"/>
            </a:xfrm>
            <a:custGeom>
              <a:avLst/>
              <a:gdLst/>
              <a:ahLst/>
              <a:cxnLst/>
              <a:rect l="l" t="t" r="r" b="b"/>
              <a:pathLst>
                <a:path w="525" h="525" extrusionOk="0">
                  <a:moveTo>
                    <a:pt x="263" y="1"/>
                  </a:moveTo>
                  <a:cubicBezTo>
                    <a:pt x="120" y="1"/>
                    <a:pt x="1" y="120"/>
                    <a:pt x="1" y="263"/>
                  </a:cubicBezTo>
                  <a:cubicBezTo>
                    <a:pt x="1" y="406"/>
                    <a:pt x="120" y="525"/>
                    <a:pt x="263" y="525"/>
                  </a:cubicBezTo>
                  <a:cubicBezTo>
                    <a:pt x="406" y="525"/>
                    <a:pt x="525" y="406"/>
                    <a:pt x="525" y="263"/>
                  </a:cubicBezTo>
                  <a:cubicBezTo>
                    <a:pt x="525" y="120"/>
                    <a:pt x="406" y="1"/>
                    <a:pt x="2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400000000000000" pitchFamily="2" charset="-78"/>
                <a:sym typeface="Arial"/>
              </a:endParaRPr>
            </a:p>
          </p:txBody>
        </p:sp>
      </p:grpSp>
      <p:grpSp>
        <p:nvGrpSpPr>
          <p:cNvPr id="211" name="Google Shape;13933;p27">
            <a:extLst>
              <a:ext uri="{FF2B5EF4-FFF2-40B4-BE49-F238E27FC236}">
                <a16:creationId xmlns:a16="http://schemas.microsoft.com/office/drawing/2014/main" id="{6ACCC705-870A-D691-4BC4-E1FB10929CEB}"/>
              </a:ext>
            </a:extLst>
          </p:cNvPr>
          <p:cNvGrpSpPr/>
          <p:nvPr/>
        </p:nvGrpSpPr>
        <p:grpSpPr>
          <a:xfrm>
            <a:off x="12548189" y="3534199"/>
            <a:ext cx="712038" cy="707794"/>
            <a:chOff x="5676688" y="1930683"/>
            <a:chExt cx="297700" cy="295925"/>
          </a:xfrm>
        </p:grpSpPr>
        <p:sp>
          <p:nvSpPr>
            <p:cNvPr id="212" name="Google Shape;13934;p27">
              <a:extLst>
                <a:ext uri="{FF2B5EF4-FFF2-40B4-BE49-F238E27FC236}">
                  <a16:creationId xmlns:a16="http://schemas.microsoft.com/office/drawing/2014/main" id="{79F552D7-FCEB-F503-C4A3-74B3BC198636}"/>
                </a:ext>
              </a:extLst>
            </p:cNvPr>
            <p:cNvSpPr/>
            <p:nvPr/>
          </p:nvSpPr>
          <p:spPr>
            <a:xfrm>
              <a:off x="5776113" y="2057508"/>
              <a:ext cx="86350" cy="8950"/>
            </a:xfrm>
            <a:custGeom>
              <a:avLst/>
              <a:gdLst/>
              <a:ahLst/>
              <a:cxnLst/>
              <a:rect l="l" t="t" r="r" b="b"/>
              <a:pathLst>
                <a:path w="3454" h="358" extrusionOk="0">
                  <a:moveTo>
                    <a:pt x="215" y="0"/>
                  </a:moveTo>
                  <a:cubicBezTo>
                    <a:pt x="120" y="0"/>
                    <a:pt x="72" y="72"/>
                    <a:pt x="48" y="167"/>
                  </a:cubicBezTo>
                  <a:cubicBezTo>
                    <a:pt x="1" y="286"/>
                    <a:pt x="96" y="358"/>
                    <a:pt x="191" y="358"/>
                  </a:cubicBezTo>
                  <a:lnTo>
                    <a:pt x="3239" y="358"/>
                  </a:lnTo>
                  <a:cubicBezTo>
                    <a:pt x="3335" y="358"/>
                    <a:pt x="3406" y="310"/>
                    <a:pt x="3430" y="215"/>
                  </a:cubicBezTo>
                  <a:cubicBezTo>
                    <a:pt x="3454" y="96"/>
                    <a:pt x="3358" y="0"/>
                    <a:pt x="323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213" name="Google Shape;13935;p27">
              <a:extLst>
                <a:ext uri="{FF2B5EF4-FFF2-40B4-BE49-F238E27FC236}">
                  <a16:creationId xmlns:a16="http://schemas.microsoft.com/office/drawing/2014/main" id="{08C0C942-3EAC-0D34-A649-F4DDE85AD3A3}"/>
                </a:ext>
              </a:extLst>
            </p:cNvPr>
            <p:cNvSpPr/>
            <p:nvPr/>
          </p:nvSpPr>
          <p:spPr>
            <a:xfrm>
              <a:off x="5776113" y="2080133"/>
              <a:ext cx="87550" cy="8950"/>
            </a:xfrm>
            <a:custGeom>
              <a:avLst/>
              <a:gdLst/>
              <a:ahLst/>
              <a:cxnLst/>
              <a:rect l="l" t="t" r="r" b="b"/>
              <a:pathLst>
                <a:path w="3502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1" y="262"/>
                    <a:pt x="96" y="357"/>
                    <a:pt x="215" y="357"/>
                  </a:cubicBezTo>
                  <a:lnTo>
                    <a:pt x="3287" y="357"/>
                  </a:lnTo>
                  <a:cubicBezTo>
                    <a:pt x="3406" y="357"/>
                    <a:pt x="3501" y="262"/>
                    <a:pt x="3454" y="143"/>
                  </a:cubicBezTo>
                  <a:cubicBezTo>
                    <a:pt x="3430" y="48"/>
                    <a:pt x="3335" y="0"/>
                    <a:pt x="328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214" name="Google Shape;13936;p27">
              <a:extLst>
                <a:ext uri="{FF2B5EF4-FFF2-40B4-BE49-F238E27FC236}">
                  <a16:creationId xmlns:a16="http://schemas.microsoft.com/office/drawing/2014/main" id="{7EC1D665-840F-499F-31F1-5A3F1D651F77}"/>
                </a:ext>
              </a:extLst>
            </p:cNvPr>
            <p:cNvSpPr/>
            <p:nvPr/>
          </p:nvSpPr>
          <p:spPr>
            <a:xfrm>
              <a:off x="5795763" y="2101558"/>
              <a:ext cx="48850" cy="8950"/>
            </a:xfrm>
            <a:custGeom>
              <a:avLst/>
              <a:gdLst/>
              <a:ahLst/>
              <a:cxnLst/>
              <a:rect l="l" t="t" r="r" b="b"/>
              <a:pathLst>
                <a:path w="1954" h="358" extrusionOk="0">
                  <a:moveTo>
                    <a:pt x="215" y="1"/>
                  </a:moveTo>
                  <a:cubicBezTo>
                    <a:pt x="120" y="1"/>
                    <a:pt x="48" y="72"/>
                    <a:pt x="24" y="143"/>
                  </a:cubicBezTo>
                  <a:cubicBezTo>
                    <a:pt x="0" y="263"/>
                    <a:pt x="96" y="358"/>
                    <a:pt x="215" y="358"/>
                  </a:cubicBezTo>
                  <a:lnTo>
                    <a:pt x="1763" y="358"/>
                  </a:lnTo>
                  <a:cubicBezTo>
                    <a:pt x="1882" y="358"/>
                    <a:pt x="1953" y="263"/>
                    <a:pt x="1929" y="143"/>
                  </a:cubicBezTo>
                  <a:cubicBezTo>
                    <a:pt x="1882" y="72"/>
                    <a:pt x="1787" y="1"/>
                    <a:pt x="17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215" name="Google Shape;13937;p27">
              <a:extLst>
                <a:ext uri="{FF2B5EF4-FFF2-40B4-BE49-F238E27FC236}">
                  <a16:creationId xmlns:a16="http://schemas.microsoft.com/office/drawing/2014/main" id="{6D37CD5A-F2DC-2E89-427E-D285553C341C}"/>
                </a:ext>
              </a:extLst>
            </p:cNvPr>
            <p:cNvSpPr/>
            <p:nvPr/>
          </p:nvSpPr>
          <p:spPr>
            <a:xfrm>
              <a:off x="5676688" y="1930683"/>
              <a:ext cx="297700" cy="295925"/>
            </a:xfrm>
            <a:custGeom>
              <a:avLst/>
              <a:gdLst/>
              <a:ahLst/>
              <a:cxnLst/>
              <a:rect l="l" t="t" r="r" b="b"/>
              <a:pathLst>
                <a:path w="11908" h="11837" extrusionOk="0">
                  <a:moveTo>
                    <a:pt x="5740" y="310"/>
                  </a:moveTo>
                  <a:lnTo>
                    <a:pt x="5740" y="2668"/>
                  </a:lnTo>
                  <a:cubicBezTo>
                    <a:pt x="4073" y="2763"/>
                    <a:pt x="2763" y="4097"/>
                    <a:pt x="2644" y="5740"/>
                  </a:cubicBezTo>
                  <a:lnTo>
                    <a:pt x="334" y="5740"/>
                  </a:lnTo>
                  <a:cubicBezTo>
                    <a:pt x="382" y="4311"/>
                    <a:pt x="953" y="2978"/>
                    <a:pt x="1953" y="1954"/>
                  </a:cubicBezTo>
                  <a:cubicBezTo>
                    <a:pt x="2977" y="953"/>
                    <a:pt x="4311" y="382"/>
                    <a:pt x="5740" y="310"/>
                  </a:cubicBezTo>
                  <a:close/>
                  <a:moveTo>
                    <a:pt x="11003" y="6121"/>
                  </a:moveTo>
                  <a:cubicBezTo>
                    <a:pt x="10955" y="7407"/>
                    <a:pt x="10455" y="8622"/>
                    <a:pt x="9526" y="9550"/>
                  </a:cubicBezTo>
                  <a:cubicBezTo>
                    <a:pt x="8598" y="10479"/>
                    <a:pt x="7407" y="10979"/>
                    <a:pt x="6097" y="11027"/>
                  </a:cubicBezTo>
                  <a:lnTo>
                    <a:pt x="6097" y="9908"/>
                  </a:lnTo>
                  <a:cubicBezTo>
                    <a:pt x="7073" y="9884"/>
                    <a:pt x="8002" y="9455"/>
                    <a:pt x="8717" y="8741"/>
                  </a:cubicBezTo>
                  <a:cubicBezTo>
                    <a:pt x="9431" y="8026"/>
                    <a:pt x="9812" y="7098"/>
                    <a:pt x="9884" y="6121"/>
                  </a:cubicBezTo>
                  <a:close/>
                  <a:moveTo>
                    <a:pt x="5978" y="3001"/>
                  </a:moveTo>
                  <a:cubicBezTo>
                    <a:pt x="6764" y="3001"/>
                    <a:pt x="7478" y="3287"/>
                    <a:pt x="8002" y="3835"/>
                  </a:cubicBezTo>
                  <a:cubicBezTo>
                    <a:pt x="8550" y="4359"/>
                    <a:pt x="8860" y="5073"/>
                    <a:pt x="8860" y="5859"/>
                  </a:cubicBezTo>
                  <a:cubicBezTo>
                    <a:pt x="8860" y="6002"/>
                    <a:pt x="8979" y="6097"/>
                    <a:pt x="9098" y="6097"/>
                  </a:cubicBezTo>
                  <a:lnTo>
                    <a:pt x="9550" y="6097"/>
                  </a:lnTo>
                  <a:cubicBezTo>
                    <a:pt x="9526" y="6978"/>
                    <a:pt x="9145" y="7812"/>
                    <a:pt x="8502" y="8455"/>
                  </a:cubicBezTo>
                  <a:cubicBezTo>
                    <a:pt x="7883" y="9074"/>
                    <a:pt x="7050" y="9455"/>
                    <a:pt x="6121" y="9479"/>
                  </a:cubicBezTo>
                  <a:lnTo>
                    <a:pt x="6121" y="9050"/>
                  </a:lnTo>
                  <a:cubicBezTo>
                    <a:pt x="6097" y="8955"/>
                    <a:pt x="5978" y="8860"/>
                    <a:pt x="5859" y="8836"/>
                  </a:cubicBezTo>
                  <a:cubicBezTo>
                    <a:pt x="5025" y="8812"/>
                    <a:pt x="4216" y="8407"/>
                    <a:pt x="3692" y="7764"/>
                  </a:cubicBezTo>
                  <a:cubicBezTo>
                    <a:pt x="3650" y="7723"/>
                    <a:pt x="3593" y="7697"/>
                    <a:pt x="3542" y="7697"/>
                  </a:cubicBezTo>
                  <a:cubicBezTo>
                    <a:pt x="3506" y="7697"/>
                    <a:pt x="3474" y="7711"/>
                    <a:pt x="3454" y="7740"/>
                  </a:cubicBezTo>
                  <a:cubicBezTo>
                    <a:pt x="3382" y="7788"/>
                    <a:pt x="3358" y="7907"/>
                    <a:pt x="3430" y="7979"/>
                  </a:cubicBezTo>
                  <a:cubicBezTo>
                    <a:pt x="4025" y="8693"/>
                    <a:pt x="4859" y="9098"/>
                    <a:pt x="5764" y="9169"/>
                  </a:cubicBezTo>
                  <a:lnTo>
                    <a:pt x="5764" y="11503"/>
                  </a:lnTo>
                  <a:cubicBezTo>
                    <a:pt x="4335" y="11479"/>
                    <a:pt x="2977" y="10884"/>
                    <a:pt x="1953" y="9836"/>
                  </a:cubicBezTo>
                  <a:cubicBezTo>
                    <a:pt x="953" y="8836"/>
                    <a:pt x="382" y="7502"/>
                    <a:pt x="358" y="6097"/>
                  </a:cubicBezTo>
                  <a:lnTo>
                    <a:pt x="2715" y="6097"/>
                  </a:lnTo>
                  <a:cubicBezTo>
                    <a:pt x="2739" y="6502"/>
                    <a:pt x="2834" y="6907"/>
                    <a:pt x="3001" y="7264"/>
                  </a:cubicBezTo>
                  <a:cubicBezTo>
                    <a:pt x="3018" y="7316"/>
                    <a:pt x="3073" y="7355"/>
                    <a:pt x="3137" y="7355"/>
                  </a:cubicBezTo>
                  <a:cubicBezTo>
                    <a:pt x="3162" y="7355"/>
                    <a:pt x="3189" y="7349"/>
                    <a:pt x="3215" y="7336"/>
                  </a:cubicBezTo>
                  <a:cubicBezTo>
                    <a:pt x="3335" y="7312"/>
                    <a:pt x="3382" y="7193"/>
                    <a:pt x="3335" y="7098"/>
                  </a:cubicBezTo>
                  <a:cubicBezTo>
                    <a:pt x="3144" y="6716"/>
                    <a:pt x="3073" y="6335"/>
                    <a:pt x="3073" y="5907"/>
                  </a:cubicBezTo>
                  <a:cubicBezTo>
                    <a:pt x="3073" y="4311"/>
                    <a:pt x="4382" y="3001"/>
                    <a:pt x="5978" y="3001"/>
                  </a:cubicBezTo>
                  <a:close/>
                  <a:moveTo>
                    <a:pt x="5954" y="1"/>
                  </a:moveTo>
                  <a:cubicBezTo>
                    <a:pt x="4382" y="1"/>
                    <a:pt x="2882" y="620"/>
                    <a:pt x="1763" y="1715"/>
                  </a:cubicBezTo>
                  <a:cubicBezTo>
                    <a:pt x="620" y="2859"/>
                    <a:pt x="1" y="4335"/>
                    <a:pt x="1" y="5907"/>
                  </a:cubicBezTo>
                  <a:cubicBezTo>
                    <a:pt x="1" y="7502"/>
                    <a:pt x="620" y="8979"/>
                    <a:pt x="1715" y="10074"/>
                  </a:cubicBezTo>
                  <a:cubicBezTo>
                    <a:pt x="2834" y="11194"/>
                    <a:pt x="4311" y="11813"/>
                    <a:pt x="5883" y="11837"/>
                  </a:cubicBezTo>
                  <a:cubicBezTo>
                    <a:pt x="5954" y="11837"/>
                    <a:pt x="6049" y="11813"/>
                    <a:pt x="6073" y="11741"/>
                  </a:cubicBezTo>
                  <a:cubicBezTo>
                    <a:pt x="6097" y="11717"/>
                    <a:pt x="6121" y="11670"/>
                    <a:pt x="6121" y="11598"/>
                  </a:cubicBezTo>
                  <a:lnTo>
                    <a:pt x="6121" y="11336"/>
                  </a:lnTo>
                  <a:cubicBezTo>
                    <a:pt x="7502" y="11265"/>
                    <a:pt x="8812" y="10741"/>
                    <a:pt x="9788" y="9741"/>
                  </a:cubicBezTo>
                  <a:cubicBezTo>
                    <a:pt x="10765" y="8765"/>
                    <a:pt x="11336" y="7502"/>
                    <a:pt x="11360" y="6097"/>
                  </a:cubicBezTo>
                  <a:lnTo>
                    <a:pt x="11646" y="6097"/>
                  </a:lnTo>
                  <a:cubicBezTo>
                    <a:pt x="11693" y="6097"/>
                    <a:pt x="11717" y="6097"/>
                    <a:pt x="11789" y="6050"/>
                  </a:cubicBezTo>
                  <a:cubicBezTo>
                    <a:pt x="11836" y="6002"/>
                    <a:pt x="11908" y="5931"/>
                    <a:pt x="11908" y="5859"/>
                  </a:cubicBezTo>
                  <a:cubicBezTo>
                    <a:pt x="11884" y="5383"/>
                    <a:pt x="11813" y="4883"/>
                    <a:pt x="11693" y="4430"/>
                  </a:cubicBezTo>
                  <a:cubicBezTo>
                    <a:pt x="11675" y="4338"/>
                    <a:pt x="11599" y="4303"/>
                    <a:pt x="11522" y="4303"/>
                  </a:cubicBezTo>
                  <a:cubicBezTo>
                    <a:pt x="11499" y="4303"/>
                    <a:pt x="11477" y="4306"/>
                    <a:pt x="11455" y="4311"/>
                  </a:cubicBezTo>
                  <a:cubicBezTo>
                    <a:pt x="11408" y="4335"/>
                    <a:pt x="11336" y="4430"/>
                    <a:pt x="11360" y="4526"/>
                  </a:cubicBezTo>
                  <a:cubicBezTo>
                    <a:pt x="11479" y="4930"/>
                    <a:pt x="11551" y="5359"/>
                    <a:pt x="11551" y="5764"/>
                  </a:cubicBezTo>
                  <a:lnTo>
                    <a:pt x="9193" y="5764"/>
                  </a:lnTo>
                  <a:cubicBezTo>
                    <a:pt x="9169" y="4954"/>
                    <a:pt x="8812" y="4192"/>
                    <a:pt x="8217" y="3621"/>
                  </a:cubicBezTo>
                  <a:cubicBezTo>
                    <a:pt x="7645" y="3049"/>
                    <a:pt x="6907" y="2739"/>
                    <a:pt x="6097" y="2692"/>
                  </a:cubicBezTo>
                  <a:lnTo>
                    <a:pt x="6097" y="358"/>
                  </a:lnTo>
                  <a:cubicBezTo>
                    <a:pt x="8264" y="406"/>
                    <a:pt x="10217" y="1715"/>
                    <a:pt x="11074" y="3716"/>
                  </a:cubicBezTo>
                  <a:lnTo>
                    <a:pt x="11098" y="3740"/>
                  </a:lnTo>
                  <a:cubicBezTo>
                    <a:pt x="11122" y="3835"/>
                    <a:pt x="11217" y="3859"/>
                    <a:pt x="11312" y="3859"/>
                  </a:cubicBezTo>
                  <a:cubicBezTo>
                    <a:pt x="11431" y="3835"/>
                    <a:pt x="11479" y="3716"/>
                    <a:pt x="11431" y="3621"/>
                  </a:cubicBezTo>
                  <a:lnTo>
                    <a:pt x="11408" y="3597"/>
                  </a:lnTo>
                  <a:cubicBezTo>
                    <a:pt x="10455" y="1406"/>
                    <a:pt x="8336" y="25"/>
                    <a:pt x="595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400000000000000" pitchFamily="2" charset="-78"/>
                <a:sym typeface="Arial"/>
              </a:endParaRPr>
            </a:p>
          </p:txBody>
        </p:sp>
      </p:grpSp>
      <p:sp>
        <p:nvSpPr>
          <p:cNvPr id="216" name="Google Shape;13938;p27">
            <a:extLst>
              <a:ext uri="{FF2B5EF4-FFF2-40B4-BE49-F238E27FC236}">
                <a16:creationId xmlns:a16="http://schemas.microsoft.com/office/drawing/2014/main" id="{F04CFAD7-CE3D-116F-07D6-EF01EC25B674}"/>
              </a:ext>
            </a:extLst>
          </p:cNvPr>
          <p:cNvSpPr/>
          <p:nvPr/>
        </p:nvSpPr>
        <p:spPr>
          <a:xfrm>
            <a:off x="14068936" y="3537017"/>
            <a:ext cx="605244" cy="714910"/>
          </a:xfrm>
          <a:custGeom>
            <a:avLst/>
            <a:gdLst/>
            <a:ahLst/>
            <a:cxnLst/>
            <a:rect l="l" t="t" r="r" b="b"/>
            <a:pathLst>
              <a:path w="10122" h="11956" extrusionOk="0">
                <a:moveTo>
                  <a:pt x="2644" y="1620"/>
                </a:moveTo>
                <a:lnTo>
                  <a:pt x="4858" y="4144"/>
                </a:lnTo>
                <a:lnTo>
                  <a:pt x="4096" y="4144"/>
                </a:lnTo>
                <a:cubicBezTo>
                  <a:pt x="4001" y="4144"/>
                  <a:pt x="3953" y="4239"/>
                  <a:pt x="3953" y="4311"/>
                </a:cubicBezTo>
                <a:lnTo>
                  <a:pt x="3953" y="11503"/>
                </a:lnTo>
                <a:lnTo>
                  <a:pt x="1358" y="11503"/>
                </a:lnTo>
                <a:lnTo>
                  <a:pt x="1358" y="4311"/>
                </a:lnTo>
                <a:cubicBezTo>
                  <a:pt x="1358" y="4239"/>
                  <a:pt x="1262" y="4144"/>
                  <a:pt x="1191" y="4144"/>
                </a:cubicBezTo>
                <a:lnTo>
                  <a:pt x="405" y="4144"/>
                </a:lnTo>
                <a:lnTo>
                  <a:pt x="2644" y="1620"/>
                </a:lnTo>
                <a:close/>
                <a:moveTo>
                  <a:pt x="5025" y="0"/>
                </a:moveTo>
                <a:cubicBezTo>
                  <a:pt x="4954" y="0"/>
                  <a:pt x="4930" y="24"/>
                  <a:pt x="4858" y="48"/>
                </a:cubicBezTo>
                <a:lnTo>
                  <a:pt x="4263" y="739"/>
                </a:lnTo>
                <a:cubicBezTo>
                  <a:pt x="4239" y="763"/>
                  <a:pt x="4239" y="810"/>
                  <a:pt x="4239" y="834"/>
                </a:cubicBezTo>
                <a:cubicBezTo>
                  <a:pt x="4254" y="954"/>
                  <a:pt x="4335" y="1007"/>
                  <a:pt x="4416" y="1007"/>
                </a:cubicBezTo>
                <a:cubicBezTo>
                  <a:pt x="4465" y="1007"/>
                  <a:pt x="4513" y="988"/>
                  <a:pt x="4549" y="953"/>
                </a:cubicBezTo>
                <a:lnTo>
                  <a:pt x="5049" y="381"/>
                </a:lnTo>
                <a:lnTo>
                  <a:pt x="7311" y="2953"/>
                </a:lnTo>
                <a:lnTo>
                  <a:pt x="6549" y="2953"/>
                </a:lnTo>
                <a:cubicBezTo>
                  <a:pt x="6454" y="2953"/>
                  <a:pt x="6359" y="3049"/>
                  <a:pt x="6359" y="3120"/>
                </a:cubicBezTo>
                <a:lnTo>
                  <a:pt x="6359" y="5906"/>
                </a:lnTo>
                <a:lnTo>
                  <a:pt x="4858" y="7573"/>
                </a:lnTo>
                <a:cubicBezTo>
                  <a:pt x="4787" y="7645"/>
                  <a:pt x="4787" y="7764"/>
                  <a:pt x="4834" y="7883"/>
                </a:cubicBezTo>
                <a:cubicBezTo>
                  <a:pt x="4906" y="7978"/>
                  <a:pt x="4977" y="8050"/>
                  <a:pt x="5096" y="8050"/>
                </a:cubicBezTo>
                <a:lnTo>
                  <a:pt x="5811" y="8050"/>
                </a:lnTo>
                <a:lnTo>
                  <a:pt x="5811" y="11550"/>
                </a:lnTo>
                <a:lnTo>
                  <a:pt x="4311" y="11550"/>
                </a:lnTo>
                <a:lnTo>
                  <a:pt x="4311" y="4549"/>
                </a:lnTo>
                <a:lnTo>
                  <a:pt x="5025" y="4549"/>
                </a:lnTo>
                <a:cubicBezTo>
                  <a:pt x="5144" y="4549"/>
                  <a:pt x="5215" y="4501"/>
                  <a:pt x="5287" y="4406"/>
                </a:cubicBezTo>
                <a:cubicBezTo>
                  <a:pt x="5335" y="4287"/>
                  <a:pt x="5311" y="4168"/>
                  <a:pt x="5263" y="4073"/>
                </a:cubicBezTo>
                <a:lnTo>
                  <a:pt x="3525" y="2120"/>
                </a:lnTo>
                <a:lnTo>
                  <a:pt x="4001" y="1572"/>
                </a:lnTo>
                <a:cubicBezTo>
                  <a:pt x="4072" y="1525"/>
                  <a:pt x="4072" y="1429"/>
                  <a:pt x="4001" y="1382"/>
                </a:cubicBezTo>
                <a:cubicBezTo>
                  <a:pt x="3977" y="1334"/>
                  <a:pt x="3924" y="1310"/>
                  <a:pt x="3870" y="1310"/>
                </a:cubicBezTo>
                <a:cubicBezTo>
                  <a:pt x="3816" y="1310"/>
                  <a:pt x="3763" y="1334"/>
                  <a:pt x="3739" y="1382"/>
                </a:cubicBezTo>
                <a:lnTo>
                  <a:pt x="3287" y="1882"/>
                </a:lnTo>
                <a:lnTo>
                  <a:pt x="2882" y="1429"/>
                </a:lnTo>
                <a:cubicBezTo>
                  <a:pt x="2834" y="1406"/>
                  <a:pt x="2810" y="1382"/>
                  <a:pt x="2786" y="1382"/>
                </a:cubicBezTo>
                <a:cubicBezTo>
                  <a:pt x="2739" y="1354"/>
                  <a:pt x="2689" y="1340"/>
                  <a:pt x="2640" y="1340"/>
                </a:cubicBezTo>
                <a:cubicBezTo>
                  <a:pt x="2566" y="1340"/>
                  <a:pt x="2496" y="1372"/>
                  <a:pt x="2453" y="1429"/>
                </a:cubicBezTo>
                <a:lnTo>
                  <a:pt x="72" y="4144"/>
                </a:lnTo>
                <a:cubicBezTo>
                  <a:pt x="0" y="4239"/>
                  <a:pt x="0" y="4335"/>
                  <a:pt x="48" y="4478"/>
                </a:cubicBezTo>
                <a:cubicBezTo>
                  <a:pt x="95" y="4549"/>
                  <a:pt x="191" y="4620"/>
                  <a:pt x="310" y="4620"/>
                </a:cubicBezTo>
                <a:lnTo>
                  <a:pt x="1048" y="4620"/>
                </a:lnTo>
                <a:lnTo>
                  <a:pt x="1048" y="11789"/>
                </a:lnTo>
                <a:cubicBezTo>
                  <a:pt x="1048" y="11884"/>
                  <a:pt x="1143" y="11955"/>
                  <a:pt x="1238" y="11955"/>
                </a:cubicBezTo>
                <a:lnTo>
                  <a:pt x="8954" y="11955"/>
                </a:lnTo>
                <a:cubicBezTo>
                  <a:pt x="9026" y="11955"/>
                  <a:pt x="9121" y="11884"/>
                  <a:pt x="9121" y="11789"/>
                </a:cubicBezTo>
                <a:lnTo>
                  <a:pt x="9121" y="10360"/>
                </a:lnTo>
                <a:cubicBezTo>
                  <a:pt x="9121" y="10264"/>
                  <a:pt x="9073" y="10217"/>
                  <a:pt x="8978" y="10169"/>
                </a:cubicBezTo>
                <a:cubicBezTo>
                  <a:pt x="8966" y="10167"/>
                  <a:pt x="8954" y="10166"/>
                  <a:pt x="8942" y="10166"/>
                </a:cubicBezTo>
                <a:cubicBezTo>
                  <a:pt x="8840" y="10166"/>
                  <a:pt x="8764" y="10253"/>
                  <a:pt x="8764" y="10360"/>
                </a:cubicBezTo>
                <a:lnTo>
                  <a:pt x="8764" y="11646"/>
                </a:lnTo>
                <a:lnTo>
                  <a:pt x="6168" y="11646"/>
                </a:lnTo>
                <a:lnTo>
                  <a:pt x="6168" y="7954"/>
                </a:lnTo>
                <a:cubicBezTo>
                  <a:pt x="6168" y="7859"/>
                  <a:pt x="6097" y="7764"/>
                  <a:pt x="6001" y="7764"/>
                </a:cubicBezTo>
                <a:lnTo>
                  <a:pt x="5192" y="7764"/>
                </a:lnTo>
                <a:lnTo>
                  <a:pt x="7454" y="5240"/>
                </a:lnTo>
                <a:lnTo>
                  <a:pt x="9716" y="7764"/>
                </a:lnTo>
                <a:lnTo>
                  <a:pt x="8954" y="7764"/>
                </a:lnTo>
                <a:cubicBezTo>
                  <a:pt x="8859" y="7764"/>
                  <a:pt x="8764" y="7859"/>
                  <a:pt x="8764" y="7954"/>
                </a:cubicBezTo>
                <a:lnTo>
                  <a:pt x="8764" y="9550"/>
                </a:lnTo>
                <a:cubicBezTo>
                  <a:pt x="8764" y="9645"/>
                  <a:pt x="8835" y="9693"/>
                  <a:pt x="8907" y="9741"/>
                </a:cubicBezTo>
                <a:cubicBezTo>
                  <a:pt x="8919" y="9743"/>
                  <a:pt x="8931" y="9744"/>
                  <a:pt x="8943" y="9744"/>
                </a:cubicBezTo>
                <a:cubicBezTo>
                  <a:pt x="9045" y="9744"/>
                  <a:pt x="9121" y="9657"/>
                  <a:pt x="9121" y="9550"/>
                </a:cubicBezTo>
                <a:lnTo>
                  <a:pt x="9121" y="8097"/>
                </a:lnTo>
                <a:lnTo>
                  <a:pt x="9835" y="8097"/>
                </a:lnTo>
                <a:cubicBezTo>
                  <a:pt x="9931" y="8097"/>
                  <a:pt x="10050" y="8050"/>
                  <a:pt x="10097" y="7954"/>
                </a:cubicBezTo>
                <a:cubicBezTo>
                  <a:pt x="10121" y="7716"/>
                  <a:pt x="10121" y="7573"/>
                  <a:pt x="10026" y="7478"/>
                </a:cubicBezTo>
                <a:lnTo>
                  <a:pt x="7645" y="4787"/>
                </a:lnTo>
                <a:cubicBezTo>
                  <a:pt x="7621" y="4763"/>
                  <a:pt x="7573" y="4740"/>
                  <a:pt x="7549" y="4740"/>
                </a:cubicBezTo>
                <a:cubicBezTo>
                  <a:pt x="7508" y="4715"/>
                  <a:pt x="7463" y="4704"/>
                  <a:pt x="7420" y="4704"/>
                </a:cubicBezTo>
                <a:cubicBezTo>
                  <a:pt x="7339" y="4704"/>
                  <a:pt x="7262" y="4741"/>
                  <a:pt x="7216" y="4787"/>
                </a:cubicBezTo>
                <a:lnTo>
                  <a:pt x="6692" y="5430"/>
                </a:lnTo>
                <a:lnTo>
                  <a:pt x="6692" y="3239"/>
                </a:lnTo>
                <a:lnTo>
                  <a:pt x="7406" y="3239"/>
                </a:lnTo>
                <a:cubicBezTo>
                  <a:pt x="7525" y="3239"/>
                  <a:pt x="7621" y="3192"/>
                  <a:pt x="7668" y="3096"/>
                </a:cubicBezTo>
                <a:cubicBezTo>
                  <a:pt x="7740" y="2977"/>
                  <a:pt x="7692" y="2858"/>
                  <a:pt x="7645" y="2763"/>
                </a:cubicBezTo>
                <a:lnTo>
                  <a:pt x="5263" y="96"/>
                </a:lnTo>
                <a:cubicBezTo>
                  <a:pt x="5192" y="24"/>
                  <a:pt x="5120" y="0"/>
                  <a:pt x="5049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cs typeface="B Nazanin" panose="00000400000000000000" pitchFamily="2" charset="-78"/>
              <a:sym typeface="Arial"/>
            </a:endParaRPr>
          </a:p>
        </p:txBody>
      </p:sp>
      <p:grpSp>
        <p:nvGrpSpPr>
          <p:cNvPr id="217" name="Google Shape;13939;p27">
            <a:extLst>
              <a:ext uri="{FF2B5EF4-FFF2-40B4-BE49-F238E27FC236}">
                <a16:creationId xmlns:a16="http://schemas.microsoft.com/office/drawing/2014/main" id="{1724B030-E293-D0FB-EBAF-1AEA04432915}"/>
              </a:ext>
            </a:extLst>
          </p:cNvPr>
          <p:cNvGrpSpPr/>
          <p:nvPr/>
        </p:nvGrpSpPr>
        <p:grpSpPr>
          <a:xfrm>
            <a:off x="15484592" y="3535632"/>
            <a:ext cx="709228" cy="710664"/>
            <a:chOff x="6649513" y="1931283"/>
            <a:chExt cx="296525" cy="297125"/>
          </a:xfrm>
        </p:grpSpPr>
        <p:sp>
          <p:nvSpPr>
            <p:cNvPr id="218" name="Google Shape;13940;p27">
              <a:extLst>
                <a:ext uri="{FF2B5EF4-FFF2-40B4-BE49-F238E27FC236}">
                  <a16:creationId xmlns:a16="http://schemas.microsoft.com/office/drawing/2014/main" id="{A4335DF4-C404-3892-74A0-851F4AF7EDC5}"/>
                </a:ext>
              </a:extLst>
            </p:cNvPr>
            <p:cNvSpPr/>
            <p:nvPr/>
          </p:nvSpPr>
          <p:spPr>
            <a:xfrm>
              <a:off x="6762638" y="1953308"/>
              <a:ext cx="69675" cy="8950"/>
            </a:xfrm>
            <a:custGeom>
              <a:avLst/>
              <a:gdLst/>
              <a:ahLst/>
              <a:cxnLst/>
              <a:rect l="l" t="t" r="r" b="b"/>
              <a:pathLst>
                <a:path w="2787" h="358" extrusionOk="0">
                  <a:moveTo>
                    <a:pt x="191" y="1"/>
                  </a:moveTo>
                  <a:cubicBezTo>
                    <a:pt x="119" y="1"/>
                    <a:pt x="48" y="72"/>
                    <a:pt x="24" y="167"/>
                  </a:cubicBezTo>
                  <a:cubicBezTo>
                    <a:pt x="0" y="287"/>
                    <a:pt x="72" y="358"/>
                    <a:pt x="191" y="358"/>
                  </a:cubicBezTo>
                  <a:lnTo>
                    <a:pt x="2572" y="358"/>
                  </a:lnTo>
                  <a:cubicBezTo>
                    <a:pt x="2691" y="358"/>
                    <a:pt x="2786" y="263"/>
                    <a:pt x="2763" y="167"/>
                  </a:cubicBezTo>
                  <a:cubicBezTo>
                    <a:pt x="2739" y="72"/>
                    <a:pt x="2644" y="1"/>
                    <a:pt x="254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219" name="Google Shape;13941;p27">
              <a:extLst>
                <a:ext uri="{FF2B5EF4-FFF2-40B4-BE49-F238E27FC236}">
                  <a16:creationId xmlns:a16="http://schemas.microsoft.com/office/drawing/2014/main" id="{F0487A5F-86D3-BB63-190D-8890AF61E250}"/>
                </a:ext>
              </a:extLst>
            </p:cNvPr>
            <p:cNvSpPr/>
            <p:nvPr/>
          </p:nvSpPr>
          <p:spPr>
            <a:xfrm>
              <a:off x="6777513" y="1972958"/>
              <a:ext cx="39325" cy="8950"/>
            </a:xfrm>
            <a:custGeom>
              <a:avLst/>
              <a:gdLst/>
              <a:ahLst/>
              <a:cxnLst/>
              <a:rect l="l" t="t" r="r" b="b"/>
              <a:pathLst>
                <a:path w="1573" h="358" extrusionOk="0">
                  <a:moveTo>
                    <a:pt x="191" y="1"/>
                  </a:moveTo>
                  <a:cubicBezTo>
                    <a:pt x="72" y="1"/>
                    <a:pt x="1" y="96"/>
                    <a:pt x="24" y="215"/>
                  </a:cubicBezTo>
                  <a:cubicBezTo>
                    <a:pt x="48" y="286"/>
                    <a:pt x="120" y="358"/>
                    <a:pt x="191" y="358"/>
                  </a:cubicBezTo>
                  <a:lnTo>
                    <a:pt x="1358" y="358"/>
                  </a:lnTo>
                  <a:cubicBezTo>
                    <a:pt x="1453" y="358"/>
                    <a:pt x="1501" y="286"/>
                    <a:pt x="1548" y="215"/>
                  </a:cubicBezTo>
                  <a:cubicBezTo>
                    <a:pt x="1572" y="96"/>
                    <a:pt x="1477" y="1"/>
                    <a:pt x="13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220" name="Google Shape;13942;p27">
              <a:extLst>
                <a:ext uri="{FF2B5EF4-FFF2-40B4-BE49-F238E27FC236}">
                  <a16:creationId xmlns:a16="http://schemas.microsoft.com/office/drawing/2014/main" id="{138D57EB-94C8-3A00-47FE-6B0224FEFACD}"/>
                </a:ext>
              </a:extLst>
            </p:cNvPr>
            <p:cNvSpPr/>
            <p:nvPr/>
          </p:nvSpPr>
          <p:spPr>
            <a:xfrm>
              <a:off x="6649513" y="1931283"/>
              <a:ext cx="296525" cy="297125"/>
            </a:xfrm>
            <a:custGeom>
              <a:avLst/>
              <a:gdLst/>
              <a:ahLst/>
              <a:cxnLst/>
              <a:rect l="l" t="t" r="r" b="b"/>
              <a:pathLst>
                <a:path w="11861" h="11885" extrusionOk="0">
                  <a:moveTo>
                    <a:pt x="11503" y="6550"/>
                  </a:moveTo>
                  <a:lnTo>
                    <a:pt x="11503" y="7716"/>
                  </a:lnTo>
                  <a:lnTo>
                    <a:pt x="8836" y="7716"/>
                  </a:lnTo>
                  <a:lnTo>
                    <a:pt x="8836" y="6550"/>
                  </a:lnTo>
                  <a:close/>
                  <a:moveTo>
                    <a:pt x="3001" y="6573"/>
                  </a:moveTo>
                  <a:lnTo>
                    <a:pt x="3001" y="7740"/>
                  </a:lnTo>
                  <a:lnTo>
                    <a:pt x="310" y="7740"/>
                  </a:lnTo>
                  <a:lnTo>
                    <a:pt x="310" y="6573"/>
                  </a:lnTo>
                  <a:close/>
                  <a:moveTo>
                    <a:pt x="7264" y="6573"/>
                  </a:moveTo>
                  <a:lnTo>
                    <a:pt x="7264" y="7740"/>
                  </a:lnTo>
                  <a:lnTo>
                    <a:pt x="4573" y="7740"/>
                  </a:lnTo>
                  <a:lnTo>
                    <a:pt x="4573" y="6573"/>
                  </a:lnTo>
                  <a:close/>
                  <a:moveTo>
                    <a:pt x="7216" y="10336"/>
                  </a:moveTo>
                  <a:lnTo>
                    <a:pt x="7216" y="11479"/>
                  </a:lnTo>
                  <a:lnTo>
                    <a:pt x="4549" y="11479"/>
                  </a:lnTo>
                  <a:lnTo>
                    <a:pt x="4549" y="10336"/>
                  </a:lnTo>
                  <a:close/>
                  <a:moveTo>
                    <a:pt x="11503" y="10336"/>
                  </a:moveTo>
                  <a:lnTo>
                    <a:pt x="11503" y="11479"/>
                  </a:lnTo>
                  <a:lnTo>
                    <a:pt x="8836" y="11479"/>
                  </a:lnTo>
                  <a:lnTo>
                    <a:pt x="8836" y="10336"/>
                  </a:lnTo>
                  <a:close/>
                  <a:moveTo>
                    <a:pt x="3358" y="1"/>
                  </a:moveTo>
                  <a:cubicBezTo>
                    <a:pt x="3168" y="1"/>
                    <a:pt x="3025" y="358"/>
                    <a:pt x="3025" y="358"/>
                  </a:cubicBezTo>
                  <a:lnTo>
                    <a:pt x="3025" y="2596"/>
                  </a:lnTo>
                  <a:cubicBezTo>
                    <a:pt x="3025" y="2763"/>
                    <a:pt x="3168" y="2954"/>
                    <a:pt x="3382" y="2954"/>
                  </a:cubicBezTo>
                  <a:lnTo>
                    <a:pt x="5764" y="2954"/>
                  </a:lnTo>
                  <a:lnTo>
                    <a:pt x="5764" y="4502"/>
                  </a:lnTo>
                  <a:lnTo>
                    <a:pt x="1977" y="4502"/>
                  </a:lnTo>
                  <a:cubicBezTo>
                    <a:pt x="1715" y="4502"/>
                    <a:pt x="1501" y="4692"/>
                    <a:pt x="1501" y="4978"/>
                  </a:cubicBezTo>
                  <a:lnTo>
                    <a:pt x="1501" y="6240"/>
                  </a:lnTo>
                  <a:lnTo>
                    <a:pt x="358" y="6240"/>
                  </a:lnTo>
                  <a:cubicBezTo>
                    <a:pt x="167" y="6240"/>
                    <a:pt x="0" y="6407"/>
                    <a:pt x="0" y="6597"/>
                  </a:cubicBezTo>
                  <a:lnTo>
                    <a:pt x="0" y="7740"/>
                  </a:lnTo>
                  <a:cubicBezTo>
                    <a:pt x="0" y="7907"/>
                    <a:pt x="143" y="8098"/>
                    <a:pt x="358" y="8098"/>
                  </a:cubicBezTo>
                  <a:lnTo>
                    <a:pt x="1501" y="8098"/>
                  </a:lnTo>
                  <a:lnTo>
                    <a:pt x="1501" y="10003"/>
                  </a:lnTo>
                  <a:lnTo>
                    <a:pt x="358" y="10003"/>
                  </a:lnTo>
                  <a:cubicBezTo>
                    <a:pt x="167" y="10003"/>
                    <a:pt x="0" y="10146"/>
                    <a:pt x="0" y="10360"/>
                  </a:cubicBezTo>
                  <a:lnTo>
                    <a:pt x="0" y="11693"/>
                  </a:lnTo>
                  <a:cubicBezTo>
                    <a:pt x="0" y="11789"/>
                    <a:pt x="72" y="11884"/>
                    <a:pt x="167" y="11884"/>
                  </a:cubicBezTo>
                  <a:lnTo>
                    <a:pt x="1001" y="11884"/>
                  </a:lnTo>
                  <a:cubicBezTo>
                    <a:pt x="1024" y="11884"/>
                    <a:pt x="1072" y="11884"/>
                    <a:pt x="1072" y="11836"/>
                  </a:cubicBezTo>
                  <a:cubicBezTo>
                    <a:pt x="1191" y="11693"/>
                    <a:pt x="1096" y="11527"/>
                    <a:pt x="953" y="11527"/>
                  </a:cubicBezTo>
                  <a:lnTo>
                    <a:pt x="310" y="11527"/>
                  </a:lnTo>
                  <a:lnTo>
                    <a:pt x="310" y="10360"/>
                  </a:lnTo>
                  <a:lnTo>
                    <a:pt x="3001" y="10360"/>
                  </a:lnTo>
                  <a:lnTo>
                    <a:pt x="3001" y="11527"/>
                  </a:lnTo>
                  <a:lnTo>
                    <a:pt x="1739" y="11527"/>
                  </a:lnTo>
                  <a:cubicBezTo>
                    <a:pt x="1667" y="11527"/>
                    <a:pt x="1596" y="11574"/>
                    <a:pt x="1572" y="11670"/>
                  </a:cubicBezTo>
                  <a:cubicBezTo>
                    <a:pt x="1548" y="11789"/>
                    <a:pt x="1620" y="11884"/>
                    <a:pt x="1739" y="11884"/>
                  </a:cubicBezTo>
                  <a:lnTo>
                    <a:pt x="3025" y="11884"/>
                  </a:lnTo>
                  <a:cubicBezTo>
                    <a:pt x="3215" y="11884"/>
                    <a:pt x="3382" y="11717"/>
                    <a:pt x="3382" y="11527"/>
                  </a:cubicBezTo>
                  <a:lnTo>
                    <a:pt x="3382" y="10360"/>
                  </a:lnTo>
                  <a:cubicBezTo>
                    <a:pt x="3382" y="10169"/>
                    <a:pt x="3239" y="10003"/>
                    <a:pt x="3025" y="10003"/>
                  </a:cubicBezTo>
                  <a:lnTo>
                    <a:pt x="1858" y="10003"/>
                  </a:lnTo>
                  <a:lnTo>
                    <a:pt x="1858" y="8098"/>
                  </a:lnTo>
                  <a:lnTo>
                    <a:pt x="3025" y="8098"/>
                  </a:lnTo>
                  <a:cubicBezTo>
                    <a:pt x="3215" y="8098"/>
                    <a:pt x="3382" y="7955"/>
                    <a:pt x="3382" y="7740"/>
                  </a:cubicBezTo>
                  <a:lnTo>
                    <a:pt x="3382" y="6597"/>
                  </a:lnTo>
                  <a:cubicBezTo>
                    <a:pt x="3382" y="6431"/>
                    <a:pt x="3239" y="6240"/>
                    <a:pt x="3025" y="6240"/>
                  </a:cubicBezTo>
                  <a:lnTo>
                    <a:pt x="1858" y="6240"/>
                  </a:lnTo>
                  <a:lnTo>
                    <a:pt x="1858" y="4978"/>
                  </a:lnTo>
                  <a:cubicBezTo>
                    <a:pt x="1858" y="4883"/>
                    <a:pt x="1929" y="4811"/>
                    <a:pt x="2025" y="4811"/>
                  </a:cubicBezTo>
                  <a:lnTo>
                    <a:pt x="5764" y="4811"/>
                  </a:lnTo>
                  <a:lnTo>
                    <a:pt x="5764" y="6240"/>
                  </a:lnTo>
                  <a:lnTo>
                    <a:pt x="4573" y="6240"/>
                  </a:lnTo>
                  <a:cubicBezTo>
                    <a:pt x="4406" y="6240"/>
                    <a:pt x="4216" y="6407"/>
                    <a:pt x="4216" y="6597"/>
                  </a:cubicBezTo>
                  <a:lnTo>
                    <a:pt x="4216" y="7740"/>
                  </a:lnTo>
                  <a:cubicBezTo>
                    <a:pt x="4216" y="7907"/>
                    <a:pt x="4358" y="8098"/>
                    <a:pt x="4573" y="8098"/>
                  </a:cubicBezTo>
                  <a:lnTo>
                    <a:pt x="5764" y="8098"/>
                  </a:lnTo>
                  <a:lnTo>
                    <a:pt x="5764" y="10003"/>
                  </a:lnTo>
                  <a:lnTo>
                    <a:pt x="4573" y="10003"/>
                  </a:lnTo>
                  <a:cubicBezTo>
                    <a:pt x="4406" y="10003"/>
                    <a:pt x="4216" y="10146"/>
                    <a:pt x="4216" y="10360"/>
                  </a:cubicBezTo>
                  <a:lnTo>
                    <a:pt x="4216" y="11527"/>
                  </a:lnTo>
                  <a:cubicBezTo>
                    <a:pt x="4216" y="11693"/>
                    <a:pt x="4358" y="11884"/>
                    <a:pt x="4573" y="11884"/>
                  </a:cubicBezTo>
                  <a:lnTo>
                    <a:pt x="7264" y="11884"/>
                  </a:lnTo>
                  <a:cubicBezTo>
                    <a:pt x="7431" y="11884"/>
                    <a:pt x="7621" y="11717"/>
                    <a:pt x="7621" y="11527"/>
                  </a:cubicBezTo>
                  <a:lnTo>
                    <a:pt x="7621" y="10360"/>
                  </a:lnTo>
                  <a:cubicBezTo>
                    <a:pt x="7621" y="10169"/>
                    <a:pt x="7454" y="10003"/>
                    <a:pt x="7264" y="10003"/>
                  </a:cubicBezTo>
                  <a:lnTo>
                    <a:pt x="6097" y="10003"/>
                  </a:lnTo>
                  <a:lnTo>
                    <a:pt x="6097" y="8098"/>
                  </a:lnTo>
                  <a:lnTo>
                    <a:pt x="7264" y="8098"/>
                  </a:lnTo>
                  <a:cubicBezTo>
                    <a:pt x="7431" y="8098"/>
                    <a:pt x="7621" y="7955"/>
                    <a:pt x="7621" y="7740"/>
                  </a:cubicBezTo>
                  <a:lnTo>
                    <a:pt x="7621" y="6597"/>
                  </a:lnTo>
                  <a:cubicBezTo>
                    <a:pt x="7621" y="6431"/>
                    <a:pt x="7454" y="6240"/>
                    <a:pt x="7264" y="6240"/>
                  </a:cubicBezTo>
                  <a:lnTo>
                    <a:pt x="6097" y="6240"/>
                  </a:lnTo>
                  <a:lnTo>
                    <a:pt x="6097" y="4811"/>
                  </a:lnTo>
                  <a:lnTo>
                    <a:pt x="9836" y="4811"/>
                  </a:lnTo>
                  <a:cubicBezTo>
                    <a:pt x="9931" y="4811"/>
                    <a:pt x="10002" y="4883"/>
                    <a:pt x="10002" y="4978"/>
                  </a:cubicBezTo>
                  <a:lnTo>
                    <a:pt x="10002" y="6240"/>
                  </a:lnTo>
                  <a:lnTo>
                    <a:pt x="8836" y="6240"/>
                  </a:lnTo>
                  <a:cubicBezTo>
                    <a:pt x="8645" y="6240"/>
                    <a:pt x="8478" y="6407"/>
                    <a:pt x="8478" y="6597"/>
                  </a:cubicBezTo>
                  <a:lnTo>
                    <a:pt x="8478" y="7740"/>
                  </a:lnTo>
                  <a:cubicBezTo>
                    <a:pt x="8478" y="7907"/>
                    <a:pt x="8621" y="8098"/>
                    <a:pt x="8836" y="8098"/>
                  </a:cubicBezTo>
                  <a:lnTo>
                    <a:pt x="10002" y="8098"/>
                  </a:lnTo>
                  <a:lnTo>
                    <a:pt x="10002" y="10003"/>
                  </a:lnTo>
                  <a:lnTo>
                    <a:pt x="8836" y="10003"/>
                  </a:lnTo>
                  <a:cubicBezTo>
                    <a:pt x="8645" y="10003"/>
                    <a:pt x="8478" y="10146"/>
                    <a:pt x="8478" y="10360"/>
                  </a:cubicBezTo>
                  <a:lnTo>
                    <a:pt x="8478" y="11527"/>
                  </a:lnTo>
                  <a:cubicBezTo>
                    <a:pt x="8478" y="11693"/>
                    <a:pt x="8621" y="11884"/>
                    <a:pt x="8836" y="11884"/>
                  </a:cubicBezTo>
                  <a:lnTo>
                    <a:pt x="11503" y="11884"/>
                  </a:lnTo>
                  <a:cubicBezTo>
                    <a:pt x="11693" y="11884"/>
                    <a:pt x="11860" y="11717"/>
                    <a:pt x="11860" y="11527"/>
                  </a:cubicBezTo>
                  <a:lnTo>
                    <a:pt x="11860" y="10360"/>
                  </a:lnTo>
                  <a:cubicBezTo>
                    <a:pt x="11860" y="10169"/>
                    <a:pt x="11717" y="10003"/>
                    <a:pt x="11503" y="10003"/>
                  </a:cubicBezTo>
                  <a:lnTo>
                    <a:pt x="10312" y="10003"/>
                  </a:lnTo>
                  <a:lnTo>
                    <a:pt x="10312" y="8098"/>
                  </a:lnTo>
                  <a:lnTo>
                    <a:pt x="11479" y="8074"/>
                  </a:lnTo>
                  <a:cubicBezTo>
                    <a:pt x="11670" y="8074"/>
                    <a:pt x="11836" y="7907"/>
                    <a:pt x="11836" y="7716"/>
                  </a:cubicBezTo>
                  <a:lnTo>
                    <a:pt x="11836" y="6573"/>
                  </a:lnTo>
                  <a:cubicBezTo>
                    <a:pt x="11836" y="6407"/>
                    <a:pt x="11693" y="6216"/>
                    <a:pt x="11479" y="6216"/>
                  </a:cubicBezTo>
                  <a:lnTo>
                    <a:pt x="10312" y="6216"/>
                  </a:lnTo>
                  <a:lnTo>
                    <a:pt x="10312" y="4930"/>
                  </a:lnTo>
                  <a:cubicBezTo>
                    <a:pt x="10312" y="4668"/>
                    <a:pt x="10122" y="4454"/>
                    <a:pt x="9836" y="4454"/>
                  </a:cubicBezTo>
                  <a:lnTo>
                    <a:pt x="6097" y="4454"/>
                  </a:lnTo>
                  <a:lnTo>
                    <a:pt x="6097" y="2906"/>
                  </a:lnTo>
                  <a:lnTo>
                    <a:pt x="8478" y="2906"/>
                  </a:lnTo>
                  <a:cubicBezTo>
                    <a:pt x="8645" y="2906"/>
                    <a:pt x="8836" y="2763"/>
                    <a:pt x="8836" y="2549"/>
                  </a:cubicBezTo>
                  <a:lnTo>
                    <a:pt x="8836" y="167"/>
                  </a:lnTo>
                  <a:cubicBezTo>
                    <a:pt x="8836" y="96"/>
                    <a:pt x="8740" y="1"/>
                    <a:pt x="8645" y="1"/>
                  </a:cubicBezTo>
                  <a:lnTo>
                    <a:pt x="7335" y="1"/>
                  </a:lnTo>
                  <a:cubicBezTo>
                    <a:pt x="7311" y="1"/>
                    <a:pt x="7288" y="1"/>
                    <a:pt x="7288" y="24"/>
                  </a:cubicBezTo>
                  <a:cubicBezTo>
                    <a:pt x="7169" y="167"/>
                    <a:pt x="7264" y="358"/>
                    <a:pt x="7407" y="358"/>
                  </a:cubicBezTo>
                  <a:lnTo>
                    <a:pt x="8502" y="358"/>
                  </a:lnTo>
                  <a:lnTo>
                    <a:pt x="8502" y="2596"/>
                  </a:lnTo>
                  <a:lnTo>
                    <a:pt x="3358" y="2596"/>
                  </a:lnTo>
                  <a:lnTo>
                    <a:pt x="3358" y="358"/>
                  </a:lnTo>
                  <a:lnTo>
                    <a:pt x="6597" y="358"/>
                  </a:lnTo>
                  <a:cubicBezTo>
                    <a:pt x="6692" y="358"/>
                    <a:pt x="6788" y="263"/>
                    <a:pt x="6788" y="167"/>
                  </a:cubicBezTo>
                  <a:cubicBezTo>
                    <a:pt x="6788" y="96"/>
                    <a:pt x="6692" y="1"/>
                    <a:pt x="659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400000000000000" pitchFamily="2" charset="-78"/>
                <a:sym typeface="Arial"/>
              </a:endParaRPr>
            </a:p>
          </p:txBody>
        </p:sp>
      </p:grpSp>
      <p:grpSp>
        <p:nvGrpSpPr>
          <p:cNvPr id="221" name="Google Shape;13943;p27">
            <a:extLst>
              <a:ext uri="{FF2B5EF4-FFF2-40B4-BE49-F238E27FC236}">
                <a16:creationId xmlns:a16="http://schemas.microsoft.com/office/drawing/2014/main" id="{9AF622F0-1EE7-C578-388D-42F6E19A6804}"/>
              </a:ext>
            </a:extLst>
          </p:cNvPr>
          <p:cNvGrpSpPr/>
          <p:nvPr/>
        </p:nvGrpSpPr>
        <p:grpSpPr>
          <a:xfrm>
            <a:off x="15480287" y="4583720"/>
            <a:ext cx="713534" cy="709168"/>
            <a:chOff x="6647713" y="2369483"/>
            <a:chExt cx="298325" cy="296500"/>
          </a:xfrm>
        </p:grpSpPr>
        <p:sp>
          <p:nvSpPr>
            <p:cNvPr id="222" name="Google Shape;13944;p27">
              <a:extLst>
                <a:ext uri="{FF2B5EF4-FFF2-40B4-BE49-F238E27FC236}">
                  <a16:creationId xmlns:a16="http://schemas.microsoft.com/office/drawing/2014/main" id="{A6C568D9-5DC9-D15F-91A6-2FCCBF992B06}"/>
                </a:ext>
              </a:extLst>
            </p:cNvPr>
            <p:cNvSpPr/>
            <p:nvPr/>
          </p:nvSpPr>
          <p:spPr>
            <a:xfrm>
              <a:off x="6648313" y="2370058"/>
              <a:ext cx="144700" cy="144100"/>
            </a:xfrm>
            <a:custGeom>
              <a:avLst/>
              <a:gdLst/>
              <a:ahLst/>
              <a:cxnLst/>
              <a:rect l="l" t="t" r="r" b="b"/>
              <a:pathLst>
                <a:path w="5788" h="5764" extrusionOk="0">
                  <a:moveTo>
                    <a:pt x="5550" y="1"/>
                  </a:moveTo>
                  <a:cubicBezTo>
                    <a:pt x="4573" y="1"/>
                    <a:pt x="3573" y="310"/>
                    <a:pt x="2739" y="811"/>
                  </a:cubicBezTo>
                  <a:cubicBezTo>
                    <a:pt x="1930" y="1287"/>
                    <a:pt x="1263" y="2001"/>
                    <a:pt x="787" y="2835"/>
                  </a:cubicBezTo>
                  <a:cubicBezTo>
                    <a:pt x="715" y="2930"/>
                    <a:pt x="739" y="3001"/>
                    <a:pt x="834" y="3073"/>
                  </a:cubicBezTo>
                  <a:cubicBezTo>
                    <a:pt x="867" y="3098"/>
                    <a:pt x="901" y="3108"/>
                    <a:pt x="932" y="3108"/>
                  </a:cubicBezTo>
                  <a:cubicBezTo>
                    <a:pt x="990" y="3108"/>
                    <a:pt x="1041" y="3072"/>
                    <a:pt x="1072" y="3025"/>
                  </a:cubicBezTo>
                  <a:cubicBezTo>
                    <a:pt x="1525" y="2239"/>
                    <a:pt x="2144" y="1573"/>
                    <a:pt x="2930" y="1144"/>
                  </a:cubicBezTo>
                  <a:cubicBezTo>
                    <a:pt x="3668" y="691"/>
                    <a:pt x="4573" y="429"/>
                    <a:pt x="5430" y="382"/>
                  </a:cubicBezTo>
                  <a:lnTo>
                    <a:pt x="5430" y="5454"/>
                  </a:lnTo>
                  <a:lnTo>
                    <a:pt x="358" y="5454"/>
                  </a:lnTo>
                  <a:cubicBezTo>
                    <a:pt x="406" y="4859"/>
                    <a:pt x="525" y="4287"/>
                    <a:pt x="715" y="3740"/>
                  </a:cubicBezTo>
                  <a:cubicBezTo>
                    <a:pt x="763" y="3644"/>
                    <a:pt x="715" y="3549"/>
                    <a:pt x="644" y="3478"/>
                  </a:cubicBezTo>
                  <a:cubicBezTo>
                    <a:pt x="621" y="3472"/>
                    <a:pt x="599" y="3469"/>
                    <a:pt x="577" y="3469"/>
                  </a:cubicBezTo>
                  <a:cubicBezTo>
                    <a:pt x="506" y="3469"/>
                    <a:pt x="442" y="3500"/>
                    <a:pt x="406" y="3573"/>
                  </a:cubicBezTo>
                  <a:cubicBezTo>
                    <a:pt x="167" y="4216"/>
                    <a:pt x="48" y="4859"/>
                    <a:pt x="1" y="5526"/>
                  </a:cubicBezTo>
                  <a:cubicBezTo>
                    <a:pt x="1" y="5573"/>
                    <a:pt x="48" y="5621"/>
                    <a:pt x="72" y="5669"/>
                  </a:cubicBezTo>
                  <a:cubicBezTo>
                    <a:pt x="120" y="5716"/>
                    <a:pt x="191" y="5764"/>
                    <a:pt x="287" y="5764"/>
                  </a:cubicBezTo>
                  <a:lnTo>
                    <a:pt x="5597" y="5764"/>
                  </a:lnTo>
                  <a:cubicBezTo>
                    <a:pt x="5692" y="5764"/>
                    <a:pt x="5788" y="5669"/>
                    <a:pt x="5788" y="5573"/>
                  </a:cubicBezTo>
                  <a:lnTo>
                    <a:pt x="5788" y="239"/>
                  </a:lnTo>
                  <a:cubicBezTo>
                    <a:pt x="5788" y="191"/>
                    <a:pt x="5764" y="120"/>
                    <a:pt x="5716" y="96"/>
                  </a:cubicBezTo>
                  <a:cubicBezTo>
                    <a:pt x="5669" y="48"/>
                    <a:pt x="5597" y="1"/>
                    <a:pt x="555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223" name="Google Shape;13945;p27">
              <a:extLst>
                <a:ext uri="{FF2B5EF4-FFF2-40B4-BE49-F238E27FC236}">
                  <a16:creationId xmlns:a16="http://schemas.microsoft.com/office/drawing/2014/main" id="{49D06305-AB64-538B-D8EA-5CE7B5192A82}"/>
                </a:ext>
              </a:extLst>
            </p:cNvPr>
            <p:cNvSpPr/>
            <p:nvPr/>
          </p:nvSpPr>
          <p:spPr>
            <a:xfrm>
              <a:off x="6647713" y="2521883"/>
              <a:ext cx="240550" cy="144100"/>
            </a:xfrm>
            <a:custGeom>
              <a:avLst/>
              <a:gdLst/>
              <a:ahLst/>
              <a:cxnLst/>
              <a:rect l="l" t="t" r="r" b="b"/>
              <a:pathLst>
                <a:path w="9622" h="5764" extrusionOk="0">
                  <a:moveTo>
                    <a:pt x="5859" y="358"/>
                  </a:moveTo>
                  <a:lnTo>
                    <a:pt x="9193" y="4025"/>
                  </a:lnTo>
                  <a:cubicBezTo>
                    <a:pt x="8217" y="4930"/>
                    <a:pt x="6979" y="5430"/>
                    <a:pt x="5621" y="5430"/>
                  </a:cubicBezTo>
                  <a:cubicBezTo>
                    <a:pt x="4216" y="5430"/>
                    <a:pt x="2930" y="4882"/>
                    <a:pt x="1930" y="3906"/>
                  </a:cubicBezTo>
                  <a:cubicBezTo>
                    <a:pt x="977" y="2953"/>
                    <a:pt x="430" y="1715"/>
                    <a:pt x="382" y="358"/>
                  </a:cubicBezTo>
                  <a:close/>
                  <a:moveTo>
                    <a:pt x="263" y="0"/>
                  </a:moveTo>
                  <a:cubicBezTo>
                    <a:pt x="215" y="0"/>
                    <a:pt x="191" y="0"/>
                    <a:pt x="120" y="48"/>
                  </a:cubicBezTo>
                  <a:cubicBezTo>
                    <a:pt x="49" y="96"/>
                    <a:pt x="1" y="167"/>
                    <a:pt x="1" y="239"/>
                  </a:cubicBezTo>
                  <a:cubicBezTo>
                    <a:pt x="25" y="1739"/>
                    <a:pt x="596" y="3096"/>
                    <a:pt x="1668" y="4144"/>
                  </a:cubicBezTo>
                  <a:cubicBezTo>
                    <a:pt x="2716" y="5192"/>
                    <a:pt x="4121" y="5764"/>
                    <a:pt x="5597" y="5764"/>
                  </a:cubicBezTo>
                  <a:cubicBezTo>
                    <a:pt x="7050" y="5764"/>
                    <a:pt x="8455" y="5192"/>
                    <a:pt x="9503" y="4168"/>
                  </a:cubicBezTo>
                  <a:cubicBezTo>
                    <a:pt x="9622" y="4120"/>
                    <a:pt x="9622" y="3954"/>
                    <a:pt x="9527" y="3858"/>
                  </a:cubicBezTo>
                  <a:lnTo>
                    <a:pt x="6050" y="72"/>
                  </a:lnTo>
                  <a:cubicBezTo>
                    <a:pt x="6002" y="48"/>
                    <a:pt x="5955" y="0"/>
                    <a:pt x="593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224" name="Google Shape;13946;p27">
              <a:extLst>
                <a:ext uri="{FF2B5EF4-FFF2-40B4-BE49-F238E27FC236}">
                  <a16:creationId xmlns:a16="http://schemas.microsoft.com/office/drawing/2014/main" id="{379157B3-D1C4-BF70-2B02-D5FDC9A08C61}"/>
                </a:ext>
              </a:extLst>
            </p:cNvPr>
            <p:cNvSpPr/>
            <p:nvPr/>
          </p:nvSpPr>
          <p:spPr>
            <a:xfrm>
              <a:off x="6801913" y="2369483"/>
              <a:ext cx="144125" cy="243525"/>
            </a:xfrm>
            <a:custGeom>
              <a:avLst/>
              <a:gdLst/>
              <a:ahLst/>
              <a:cxnLst/>
              <a:rect l="l" t="t" r="r" b="b"/>
              <a:pathLst>
                <a:path w="5765" h="9741" extrusionOk="0">
                  <a:moveTo>
                    <a:pt x="239" y="0"/>
                  </a:moveTo>
                  <a:cubicBezTo>
                    <a:pt x="144" y="0"/>
                    <a:pt x="49" y="71"/>
                    <a:pt x="25" y="143"/>
                  </a:cubicBezTo>
                  <a:cubicBezTo>
                    <a:pt x="1" y="191"/>
                    <a:pt x="1" y="214"/>
                    <a:pt x="1" y="262"/>
                  </a:cubicBezTo>
                  <a:lnTo>
                    <a:pt x="1" y="5596"/>
                  </a:lnTo>
                  <a:cubicBezTo>
                    <a:pt x="1" y="5620"/>
                    <a:pt x="25" y="5692"/>
                    <a:pt x="49" y="5715"/>
                  </a:cubicBezTo>
                  <a:lnTo>
                    <a:pt x="1001" y="6763"/>
                  </a:lnTo>
                  <a:cubicBezTo>
                    <a:pt x="1040" y="6789"/>
                    <a:pt x="1094" y="6808"/>
                    <a:pt x="1142" y="6808"/>
                  </a:cubicBezTo>
                  <a:cubicBezTo>
                    <a:pt x="1182" y="6808"/>
                    <a:pt x="1218" y="6796"/>
                    <a:pt x="1239" y="6763"/>
                  </a:cubicBezTo>
                  <a:cubicBezTo>
                    <a:pt x="1311" y="6692"/>
                    <a:pt x="1335" y="6573"/>
                    <a:pt x="1239" y="6525"/>
                  </a:cubicBezTo>
                  <a:lnTo>
                    <a:pt x="358" y="5525"/>
                  </a:lnTo>
                  <a:lnTo>
                    <a:pt x="358" y="381"/>
                  </a:lnTo>
                  <a:cubicBezTo>
                    <a:pt x="1692" y="405"/>
                    <a:pt x="2954" y="976"/>
                    <a:pt x="3906" y="1929"/>
                  </a:cubicBezTo>
                  <a:cubicBezTo>
                    <a:pt x="4883" y="2905"/>
                    <a:pt x="5407" y="4215"/>
                    <a:pt x="5407" y="5596"/>
                  </a:cubicBezTo>
                  <a:cubicBezTo>
                    <a:pt x="5407" y="6882"/>
                    <a:pt x="4811" y="8311"/>
                    <a:pt x="3835" y="9311"/>
                  </a:cubicBezTo>
                  <a:lnTo>
                    <a:pt x="1787" y="7073"/>
                  </a:lnTo>
                  <a:cubicBezTo>
                    <a:pt x="1748" y="7047"/>
                    <a:pt x="1694" y="7028"/>
                    <a:pt x="1646" y="7028"/>
                  </a:cubicBezTo>
                  <a:cubicBezTo>
                    <a:pt x="1606" y="7028"/>
                    <a:pt x="1570" y="7041"/>
                    <a:pt x="1549" y="7073"/>
                  </a:cubicBezTo>
                  <a:cubicBezTo>
                    <a:pt x="1477" y="7144"/>
                    <a:pt x="1454" y="7263"/>
                    <a:pt x="1549" y="7311"/>
                  </a:cubicBezTo>
                  <a:lnTo>
                    <a:pt x="3668" y="9645"/>
                  </a:lnTo>
                  <a:cubicBezTo>
                    <a:pt x="3716" y="9692"/>
                    <a:pt x="3787" y="9740"/>
                    <a:pt x="3835" y="9740"/>
                  </a:cubicBezTo>
                  <a:cubicBezTo>
                    <a:pt x="3906" y="9740"/>
                    <a:pt x="3954" y="9692"/>
                    <a:pt x="4026" y="9669"/>
                  </a:cubicBezTo>
                  <a:cubicBezTo>
                    <a:pt x="5097" y="8573"/>
                    <a:pt x="5764" y="7025"/>
                    <a:pt x="5764" y="5620"/>
                  </a:cubicBezTo>
                  <a:cubicBezTo>
                    <a:pt x="5740" y="4120"/>
                    <a:pt x="5169" y="2715"/>
                    <a:pt x="4145" y="1667"/>
                  </a:cubicBezTo>
                  <a:cubicBezTo>
                    <a:pt x="3097" y="619"/>
                    <a:pt x="1716" y="24"/>
                    <a:pt x="23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400000000000000" pitchFamily="2" charset="-78"/>
                <a:sym typeface="Arial"/>
              </a:endParaRPr>
            </a:p>
          </p:txBody>
        </p:sp>
      </p:grpSp>
      <p:grpSp>
        <p:nvGrpSpPr>
          <p:cNvPr id="225" name="Google Shape;13947;p27">
            <a:extLst>
              <a:ext uri="{FF2B5EF4-FFF2-40B4-BE49-F238E27FC236}">
                <a16:creationId xmlns:a16="http://schemas.microsoft.com/office/drawing/2014/main" id="{ADFCBF3D-2677-A8F8-3711-C35684BEFA08}"/>
              </a:ext>
            </a:extLst>
          </p:cNvPr>
          <p:cNvGrpSpPr/>
          <p:nvPr/>
        </p:nvGrpSpPr>
        <p:grpSpPr>
          <a:xfrm>
            <a:off x="14014984" y="4583720"/>
            <a:ext cx="710604" cy="709168"/>
            <a:chOff x="6162513" y="2369483"/>
            <a:chExt cx="297100" cy="296500"/>
          </a:xfrm>
        </p:grpSpPr>
        <p:sp>
          <p:nvSpPr>
            <p:cNvPr id="226" name="Google Shape;13948;p27">
              <a:extLst>
                <a:ext uri="{FF2B5EF4-FFF2-40B4-BE49-F238E27FC236}">
                  <a16:creationId xmlns:a16="http://schemas.microsoft.com/office/drawing/2014/main" id="{D726894B-397E-5B83-D582-43DDBB27521D}"/>
                </a:ext>
              </a:extLst>
            </p:cNvPr>
            <p:cNvSpPr/>
            <p:nvPr/>
          </p:nvSpPr>
          <p:spPr>
            <a:xfrm>
              <a:off x="6197638" y="2404608"/>
              <a:ext cx="87525" cy="87525"/>
            </a:xfrm>
            <a:custGeom>
              <a:avLst/>
              <a:gdLst/>
              <a:ahLst/>
              <a:cxnLst/>
              <a:rect l="l" t="t" r="r" b="b"/>
              <a:pathLst>
                <a:path w="3501" h="3501" extrusionOk="0">
                  <a:moveTo>
                    <a:pt x="1762" y="0"/>
                  </a:moveTo>
                  <a:cubicBezTo>
                    <a:pt x="1548" y="0"/>
                    <a:pt x="1334" y="24"/>
                    <a:pt x="1167" y="119"/>
                  </a:cubicBezTo>
                  <a:cubicBezTo>
                    <a:pt x="1072" y="143"/>
                    <a:pt x="1000" y="238"/>
                    <a:pt x="1072" y="333"/>
                  </a:cubicBezTo>
                  <a:cubicBezTo>
                    <a:pt x="1089" y="384"/>
                    <a:pt x="1141" y="434"/>
                    <a:pt x="1204" y="434"/>
                  </a:cubicBezTo>
                  <a:cubicBezTo>
                    <a:pt x="1230" y="434"/>
                    <a:pt x="1258" y="426"/>
                    <a:pt x="1286" y="405"/>
                  </a:cubicBezTo>
                  <a:cubicBezTo>
                    <a:pt x="1429" y="357"/>
                    <a:pt x="1596" y="333"/>
                    <a:pt x="1762" y="333"/>
                  </a:cubicBezTo>
                  <a:cubicBezTo>
                    <a:pt x="2525" y="333"/>
                    <a:pt x="3144" y="953"/>
                    <a:pt x="3144" y="1715"/>
                  </a:cubicBezTo>
                  <a:cubicBezTo>
                    <a:pt x="3144" y="2501"/>
                    <a:pt x="2525" y="3120"/>
                    <a:pt x="1762" y="3120"/>
                  </a:cubicBezTo>
                  <a:cubicBezTo>
                    <a:pt x="977" y="3120"/>
                    <a:pt x="357" y="2501"/>
                    <a:pt x="357" y="1715"/>
                  </a:cubicBezTo>
                  <a:cubicBezTo>
                    <a:pt x="357" y="1405"/>
                    <a:pt x="476" y="1072"/>
                    <a:pt x="691" y="834"/>
                  </a:cubicBezTo>
                  <a:cubicBezTo>
                    <a:pt x="738" y="762"/>
                    <a:pt x="738" y="643"/>
                    <a:pt x="643" y="595"/>
                  </a:cubicBezTo>
                  <a:cubicBezTo>
                    <a:pt x="621" y="562"/>
                    <a:pt x="584" y="544"/>
                    <a:pt x="543" y="544"/>
                  </a:cubicBezTo>
                  <a:cubicBezTo>
                    <a:pt x="495" y="544"/>
                    <a:pt x="443" y="568"/>
                    <a:pt x="405" y="619"/>
                  </a:cubicBezTo>
                  <a:cubicBezTo>
                    <a:pt x="143" y="953"/>
                    <a:pt x="0" y="1334"/>
                    <a:pt x="0" y="1762"/>
                  </a:cubicBezTo>
                  <a:cubicBezTo>
                    <a:pt x="0" y="2691"/>
                    <a:pt x="762" y="3501"/>
                    <a:pt x="1762" y="3501"/>
                  </a:cubicBezTo>
                  <a:cubicBezTo>
                    <a:pt x="2739" y="3501"/>
                    <a:pt x="3501" y="2739"/>
                    <a:pt x="3501" y="1739"/>
                  </a:cubicBezTo>
                  <a:cubicBezTo>
                    <a:pt x="3477" y="810"/>
                    <a:pt x="2715" y="0"/>
                    <a:pt x="176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227" name="Google Shape;13949;p27">
              <a:extLst>
                <a:ext uri="{FF2B5EF4-FFF2-40B4-BE49-F238E27FC236}">
                  <a16:creationId xmlns:a16="http://schemas.microsoft.com/office/drawing/2014/main" id="{CB4CB69D-E3EE-2F91-DD4B-2C84B4FBD7BC}"/>
                </a:ext>
              </a:extLst>
            </p:cNvPr>
            <p:cNvSpPr/>
            <p:nvPr/>
          </p:nvSpPr>
          <p:spPr>
            <a:xfrm>
              <a:off x="6162513" y="2369483"/>
              <a:ext cx="158375" cy="157775"/>
            </a:xfrm>
            <a:custGeom>
              <a:avLst/>
              <a:gdLst/>
              <a:ahLst/>
              <a:cxnLst/>
              <a:rect l="l" t="t" r="r" b="b"/>
              <a:pathLst>
                <a:path w="6335" h="6311" extrusionOk="0">
                  <a:moveTo>
                    <a:pt x="3453" y="452"/>
                  </a:moveTo>
                  <a:lnTo>
                    <a:pt x="3453" y="738"/>
                  </a:lnTo>
                  <a:cubicBezTo>
                    <a:pt x="3453" y="881"/>
                    <a:pt x="3549" y="1000"/>
                    <a:pt x="3691" y="1072"/>
                  </a:cubicBezTo>
                  <a:cubicBezTo>
                    <a:pt x="3930" y="1119"/>
                    <a:pt x="4144" y="1215"/>
                    <a:pt x="4358" y="1334"/>
                  </a:cubicBezTo>
                  <a:cubicBezTo>
                    <a:pt x="4408" y="1373"/>
                    <a:pt x="4466" y="1392"/>
                    <a:pt x="4524" y="1392"/>
                  </a:cubicBezTo>
                  <a:cubicBezTo>
                    <a:pt x="4604" y="1392"/>
                    <a:pt x="4684" y="1355"/>
                    <a:pt x="4739" y="1286"/>
                  </a:cubicBezTo>
                  <a:lnTo>
                    <a:pt x="4977" y="1048"/>
                  </a:lnTo>
                  <a:lnTo>
                    <a:pt x="5335" y="1429"/>
                  </a:lnTo>
                  <a:lnTo>
                    <a:pt x="5096" y="1667"/>
                  </a:lnTo>
                  <a:cubicBezTo>
                    <a:pt x="4977" y="1786"/>
                    <a:pt x="4977" y="1929"/>
                    <a:pt x="5025" y="2048"/>
                  </a:cubicBezTo>
                  <a:cubicBezTo>
                    <a:pt x="5144" y="2262"/>
                    <a:pt x="5239" y="2477"/>
                    <a:pt x="5287" y="2715"/>
                  </a:cubicBezTo>
                  <a:cubicBezTo>
                    <a:pt x="5335" y="2858"/>
                    <a:pt x="5454" y="2953"/>
                    <a:pt x="5597" y="2953"/>
                  </a:cubicBezTo>
                  <a:lnTo>
                    <a:pt x="5930" y="2953"/>
                  </a:lnTo>
                  <a:lnTo>
                    <a:pt x="5930" y="3477"/>
                  </a:lnTo>
                  <a:lnTo>
                    <a:pt x="5597" y="3477"/>
                  </a:lnTo>
                  <a:cubicBezTo>
                    <a:pt x="5454" y="3477"/>
                    <a:pt x="5335" y="3572"/>
                    <a:pt x="5311" y="3715"/>
                  </a:cubicBezTo>
                  <a:cubicBezTo>
                    <a:pt x="5239" y="3953"/>
                    <a:pt x="5144" y="4168"/>
                    <a:pt x="5025" y="4382"/>
                  </a:cubicBezTo>
                  <a:cubicBezTo>
                    <a:pt x="4954" y="4501"/>
                    <a:pt x="4977" y="4668"/>
                    <a:pt x="5096" y="4763"/>
                  </a:cubicBezTo>
                  <a:lnTo>
                    <a:pt x="5335" y="5001"/>
                  </a:lnTo>
                  <a:lnTo>
                    <a:pt x="4977" y="5382"/>
                  </a:lnTo>
                  <a:lnTo>
                    <a:pt x="4739" y="5144"/>
                  </a:lnTo>
                  <a:cubicBezTo>
                    <a:pt x="4654" y="5058"/>
                    <a:pt x="4559" y="5015"/>
                    <a:pt x="4472" y="5015"/>
                  </a:cubicBezTo>
                  <a:cubicBezTo>
                    <a:pt x="4413" y="5015"/>
                    <a:pt x="4358" y="5034"/>
                    <a:pt x="4311" y="5072"/>
                  </a:cubicBezTo>
                  <a:cubicBezTo>
                    <a:pt x="4120" y="5192"/>
                    <a:pt x="3906" y="5263"/>
                    <a:pt x="3668" y="5334"/>
                  </a:cubicBezTo>
                  <a:cubicBezTo>
                    <a:pt x="3525" y="5358"/>
                    <a:pt x="3429" y="5477"/>
                    <a:pt x="3429" y="5668"/>
                  </a:cubicBezTo>
                  <a:lnTo>
                    <a:pt x="3429" y="5977"/>
                  </a:lnTo>
                  <a:lnTo>
                    <a:pt x="2882" y="5977"/>
                  </a:lnTo>
                  <a:lnTo>
                    <a:pt x="2882" y="5668"/>
                  </a:lnTo>
                  <a:cubicBezTo>
                    <a:pt x="2882" y="5501"/>
                    <a:pt x="2810" y="5382"/>
                    <a:pt x="2644" y="5334"/>
                  </a:cubicBezTo>
                  <a:cubicBezTo>
                    <a:pt x="2405" y="5263"/>
                    <a:pt x="2215" y="5192"/>
                    <a:pt x="2001" y="5072"/>
                  </a:cubicBezTo>
                  <a:cubicBezTo>
                    <a:pt x="1951" y="5033"/>
                    <a:pt x="1889" y="5014"/>
                    <a:pt x="1828" y="5014"/>
                  </a:cubicBezTo>
                  <a:cubicBezTo>
                    <a:pt x="1743" y="5014"/>
                    <a:pt x="1661" y="5051"/>
                    <a:pt x="1620" y="5120"/>
                  </a:cubicBezTo>
                  <a:lnTo>
                    <a:pt x="1381" y="5358"/>
                  </a:lnTo>
                  <a:lnTo>
                    <a:pt x="1024" y="4977"/>
                  </a:lnTo>
                  <a:lnTo>
                    <a:pt x="1262" y="4739"/>
                  </a:lnTo>
                  <a:cubicBezTo>
                    <a:pt x="1381" y="4620"/>
                    <a:pt x="1381" y="4477"/>
                    <a:pt x="1310" y="4358"/>
                  </a:cubicBezTo>
                  <a:cubicBezTo>
                    <a:pt x="1191" y="4144"/>
                    <a:pt x="1096" y="3929"/>
                    <a:pt x="1048" y="3691"/>
                  </a:cubicBezTo>
                  <a:cubicBezTo>
                    <a:pt x="1024" y="3548"/>
                    <a:pt x="905" y="3453"/>
                    <a:pt x="738" y="3453"/>
                  </a:cubicBezTo>
                  <a:lnTo>
                    <a:pt x="429" y="3453"/>
                  </a:lnTo>
                  <a:lnTo>
                    <a:pt x="429" y="2905"/>
                  </a:lnTo>
                  <a:lnTo>
                    <a:pt x="715" y="2905"/>
                  </a:lnTo>
                  <a:cubicBezTo>
                    <a:pt x="857" y="2905"/>
                    <a:pt x="977" y="2834"/>
                    <a:pt x="1048" y="2667"/>
                  </a:cubicBezTo>
                  <a:cubicBezTo>
                    <a:pt x="1096" y="2429"/>
                    <a:pt x="1191" y="2239"/>
                    <a:pt x="1310" y="2024"/>
                  </a:cubicBezTo>
                  <a:cubicBezTo>
                    <a:pt x="1405" y="1905"/>
                    <a:pt x="1381" y="1715"/>
                    <a:pt x="1262" y="1643"/>
                  </a:cubicBezTo>
                  <a:lnTo>
                    <a:pt x="1024" y="1405"/>
                  </a:lnTo>
                  <a:lnTo>
                    <a:pt x="1405" y="1048"/>
                  </a:lnTo>
                  <a:lnTo>
                    <a:pt x="1643" y="1286"/>
                  </a:lnTo>
                  <a:cubicBezTo>
                    <a:pt x="1710" y="1353"/>
                    <a:pt x="1785" y="1382"/>
                    <a:pt x="1859" y="1382"/>
                  </a:cubicBezTo>
                  <a:cubicBezTo>
                    <a:pt x="1916" y="1382"/>
                    <a:pt x="1972" y="1365"/>
                    <a:pt x="2024" y="1334"/>
                  </a:cubicBezTo>
                  <a:cubicBezTo>
                    <a:pt x="2239" y="1215"/>
                    <a:pt x="2453" y="1119"/>
                    <a:pt x="2691" y="1072"/>
                  </a:cubicBezTo>
                  <a:cubicBezTo>
                    <a:pt x="2834" y="1048"/>
                    <a:pt x="2929" y="929"/>
                    <a:pt x="2929" y="762"/>
                  </a:cubicBezTo>
                  <a:lnTo>
                    <a:pt x="2929" y="452"/>
                  </a:lnTo>
                  <a:close/>
                  <a:moveTo>
                    <a:pt x="2858" y="0"/>
                  </a:moveTo>
                  <a:cubicBezTo>
                    <a:pt x="2691" y="0"/>
                    <a:pt x="2524" y="143"/>
                    <a:pt x="2524" y="333"/>
                  </a:cubicBezTo>
                  <a:lnTo>
                    <a:pt x="2524" y="667"/>
                  </a:lnTo>
                  <a:cubicBezTo>
                    <a:pt x="2286" y="714"/>
                    <a:pt x="2024" y="810"/>
                    <a:pt x="1810" y="953"/>
                  </a:cubicBezTo>
                  <a:lnTo>
                    <a:pt x="1572" y="714"/>
                  </a:lnTo>
                  <a:cubicBezTo>
                    <a:pt x="1512" y="655"/>
                    <a:pt x="1435" y="625"/>
                    <a:pt x="1358" y="625"/>
                  </a:cubicBezTo>
                  <a:cubicBezTo>
                    <a:pt x="1280" y="625"/>
                    <a:pt x="1203" y="655"/>
                    <a:pt x="1143" y="714"/>
                  </a:cubicBezTo>
                  <a:lnTo>
                    <a:pt x="715" y="1119"/>
                  </a:lnTo>
                  <a:cubicBezTo>
                    <a:pt x="596" y="1262"/>
                    <a:pt x="596" y="1453"/>
                    <a:pt x="715" y="1572"/>
                  </a:cubicBezTo>
                  <a:lnTo>
                    <a:pt x="953" y="1810"/>
                  </a:lnTo>
                  <a:cubicBezTo>
                    <a:pt x="810" y="2048"/>
                    <a:pt x="715" y="2286"/>
                    <a:pt x="667" y="2524"/>
                  </a:cubicBezTo>
                  <a:lnTo>
                    <a:pt x="334" y="2524"/>
                  </a:lnTo>
                  <a:cubicBezTo>
                    <a:pt x="143" y="2524"/>
                    <a:pt x="0" y="2691"/>
                    <a:pt x="0" y="2858"/>
                  </a:cubicBezTo>
                  <a:lnTo>
                    <a:pt x="0" y="3453"/>
                  </a:lnTo>
                  <a:cubicBezTo>
                    <a:pt x="0" y="3644"/>
                    <a:pt x="143" y="3786"/>
                    <a:pt x="334" y="3786"/>
                  </a:cubicBezTo>
                  <a:lnTo>
                    <a:pt x="667" y="3786"/>
                  </a:lnTo>
                  <a:cubicBezTo>
                    <a:pt x="715" y="4025"/>
                    <a:pt x="810" y="4287"/>
                    <a:pt x="953" y="4501"/>
                  </a:cubicBezTo>
                  <a:lnTo>
                    <a:pt x="715" y="4739"/>
                  </a:lnTo>
                  <a:cubicBezTo>
                    <a:pt x="596" y="4858"/>
                    <a:pt x="596" y="5072"/>
                    <a:pt x="715" y="5192"/>
                  </a:cubicBezTo>
                  <a:lnTo>
                    <a:pt x="1143" y="5596"/>
                  </a:lnTo>
                  <a:cubicBezTo>
                    <a:pt x="1203" y="5656"/>
                    <a:pt x="1280" y="5686"/>
                    <a:pt x="1358" y="5686"/>
                  </a:cubicBezTo>
                  <a:cubicBezTo>
                    <a:pt x="1435" y="5686"/>
                    <a:pt x="1512" y="5656"/>
                    <a:pt x="1572" y="5596"/>
                  </a:cubicBezTo>
                  <a:lnTo>
                    <a:pt x="1810" y="5358"/>
                  </a:lnTo>
                  <a:cubicBezTo>
                    <a:pt x="2048" y="5501"/>
                    <a:pt x="2286" y="5596"/>
                    <a:pt x="2524" y="5644"/>
                  </a:cubicBezTo>
                  <a:lnTo>
                    <a:pt x="2524" y="5977"/>
                  </a:lnTo>
                  <a:cubicBezTo>
                    <a:pt x="2524" y="6168"/>
                    <a:pt x="2691" y="6311"/>
                    <a:pt x="2858" y="6311"/>
                  </a:cubicBezTo>
                  <a:lnTo>
                    <a:pt x="3453" y="6311"/>
                  </a:lnTo>
                  <a:cubicBezTo>
                    <a:pt x="3644" y="6311"/>
                    <a:pt x="3787" y="6168"/>
                    <a:pt x="3787" y="5977"/>
                  </a:cubicBezTo>
                  <a:lnTo>
                    <a:pt x="3787" y="5644"/>
                  </a:lnTo>
                  <a:cubicBezTo>
                    <a:pt x="4049" y="5596"/>
                    <a:pt x="4287" y="5501"/>
                    <a:pt x="4501" y="5358"/>
                  </a:cubicBezTo>
                  <a:lnTo>
                    <a:pt x="4739" y="5596"/>
                  </a:lnTo>
                  <a:cubicBezTo>
                    <a:pt x="4799" y="5656"/>
                    <a:pt x="4870" y="5686"/>
                    <a:pt x="4948" y="5686"/>
                  </a:cubicBezTo>
                  <a:cubicBezTo>
                    <a:pt x="5025" y="5686"/>
                    <a:pt x="5108" y="5656"/>
                    <a:pt x="5192" y="5596"/>
                  </a:cubicBezTo>
                  <a:lnTo>
                    <a:pt x="5597" y="5192"/>
                  </a:lnTo>
                  <a:cubicBezTo>
                    <a:pt x="5716" y="5072"/>
                    <a:pt x="5716" y="4858"/>
                    <a:pt x="5597" y="4739"/>
                  </a:cubicBezTo>
                  <a:lnTo>
                    <a:pt x="5358" y="4501"/>
                  </a:lnTo>
                  <a:cubicBezTo>
                    <a:pt x="5501" y="4287"/>
                    <a:pt x="5597" y="4025"/>
                    <a:pt x="5668" y="3786"/>
                  </a:cubicBezTo>
                  <a:lnTo>
                    <a:pt x="6025" y="3786"/>
                  </a:lnTo>
                  <a:cubicBezTo>
                    <a:pt x="6192" y="3786"/>
                    <a:pt x="6335" y="3644"/>
                    <a:pt x="6335" y="3453"/>
                  </a:cubicBezTo>
                  <a:lnTo>
                    <a:pt x="6335" y="2858"/>
                  </a:lnTo>
                  <a:cubicBezTo>
                    <a:pt x="6335" y="2691"/>
                    <a:pt x="6192" y="2524"/>
                    <a:pt x="6025" y="2524"/>
                  </a:cubicBezTo>
                  <a:lnTo>
                    <a:pt x="5668" y="2524"/>
                  </a:lnTo>
                  <a:cubicBezTo>
                    <a:pt x="5597" y="2286"/>
                    <a:pt x="5501" y="2024"/>
                    <a:pt x="5358" y="1810"/>
                  </a:cubicBezTo>
                  <a:lnTo>
                    <a:pt x="5597" y="1572"/>
                  </a:lnTo>
                  <a:cubicBezTo>
                    <a:pt x="5716" y="1453"/>
                    <a:pt x="5716" y="1262"/>
                    <a:pt x="5597" y="1119"/>
                  </a:cubicBezTo>
                  <a:lnTo>
                    <a:pt x="5192" y="714"/>
                  </a:lnTo>
                  <a:cubicBezTo>
                    <a:pt x="5132" y="655"/>
                    <a:pt x="5049" y="625"/>
                    <a:pt x="4965" y="625"/>
                  </a:cubicBezTo>
                  <a:cubicBezTo>
                    <a:pt x="4882" y="625"/>
                    <a:pt x="4799" y="655"/>
                    <a:pt x="4739" y="714"/>
                  </a:cubicBezTo>
                  <a:lnTo>
                    <a:pt x="4501" y="953"/>
                  </a:lnTo>
                  <a:cubicBezTo>
                    <a:pt x="4263" y="810"/>
                    <a:pt x="4025" y="714"/>
                    <a:pt x="3787" y="667"/>
                  </a:cubicBezTo>
                  <a:lnTo>
                    <a:pt x="3787" y="333"/>
                  </a:lnTo>
                  <a:cubicBezTo>
                    <a:pt x="3787" y="143"/>
                    <a:pt x="3644" y="0"/>
                    <a:pt x="345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228" name="Google Shape;13950;p27">
              <a:extLst>
                <a:ext uri="{FF2B5EF4-FFF2-40B4-BE49-F238E27FC236}">
                  <a16:creationId xmlns:a16="http://schemas.microsoft.com/office/drawing/2014/main" id="{9CF35D64-FC9A-93F9-DEFC-7045AAB44AF3}"/>
                </a:ext>
              </a:extLst>
            </p:cNvPr>
            <p:cNvSpPr/>
            <p:nvPr/>
          </p:nvSpPr>
          <p:spPr>
            <a:xfrm>
              <a:off x="6232763" y="2427808"/>
              <a:ext cx="16100" cy="41700"/>
            </a:xfrm>
            <a:custGeom>
              <a:avLst/>
              <a:gdLst/>
              <a:ahLst/>
              <a:cxnLst/>
              <a:rect l="l" t="t" r="r" b="b"/>
              <a:pathLst>
                <a:path w="644" h="1668" extrusionOk="0">
                  <a:moveTo>
                    <a:pt x="191" y="1"/>
                  </a:moveTo>
                  <a:cubicBezTo>
                    <a:pt x="119" y="1"/>
                    <a:pt x="48" y="48"/>
                    <a:pt x="24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310" y="358"/>
                  </a:lnTo>
                  <a:lnTo>
                    <a:pt x="310" y="1477"/>
                  </a:lnTo>
                  <a:cubicBezTo>
                    <a:pt x="286" y="1573"/>
                    <a:pt x="381" y="1668"/>
                    <a:pt x="477" y="1668"/>
                  </a:cubicBezTo>
                  <a:cubicBezTo>
                    <a:pt x="548" y="1668"/>
                    <a:pt x="643" y="1573"/>
                    <a:pt x="643" y="1477"/>
                  </a:cubicBezTo>
                  <a:lnTo>
                    <a:pt x="643" y="168"/>
                  </a:lnTo>
                  <a:cubicBezTo>
                    <a:pt x="643" y="72"/>
                    <a:pt x="548" y="1"/>
                    <a:pt x="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229" name="Google Shape;13951;p27">
              <a:extLst>
                <a:ext uri="{FF2B5EF4-FFF2-40B4-BE49-F238E27FC236}">
                  <a16:creationId xmlns:a16="http://schemas.microsoft.com/office/drawing/2014/main" id="{2C2A7ABC-CF7E-2207-C673-0D3C2262CCDF}"/>
                </a:ext>
              </a:extLst>
            </p:cNvPr>
            <p:cNvSpPr/>
            <p:nvPr/>
          </p:nvSpPr>
          <p:spPr>
            <a:xfrm>
              <a:off x="6319088" y="2526658"/>
              <a:ext cx="100050" cy="99425"/>
            </a:xfrm>
            <a:custGeom>
              <a:avLst/>
              <a:gdLst/>
              <a:ahLst/>
              <a:cxnLst/>
              <a:rect l="l" t="t" r="r" b="b"/>
              <a:pathLst>
                <a:path w="4002" h="3977" extrusionOk="0">
                  <a:moveTo>
                    <a:pt x="1977" y="0"/>
                  </a:moveTo>
                  <a:cubicBezTo>
                    <a:pt x="881" y="0"/>
                    <a:pt x="0" y="881"/>
                    <a:pt x="0" y="1977"/>
                  </a:cubicBezTo>
                  <a:cubicBezTo>
                    <a:pt x="0" y="3096"/>
                    <a:pt x="881" y="3977"/>
                    <a:pt x="1977" y="3977"/>
                  </a:cubicBezTo>
                  <a:cubicBezTo>
                    <a:pt x="2334" y="3977"/>
                    <a:pt x="2691" y="3882"/>
                    <a:pt x="3001" y="3715"/>
                  </a:cubicBezTo>
                  <a:cubicBezTo>
                    <a:pt x="3072" y="3667"/>
                    <a:pt x="3120" y="3572"/>
                    <a:pt x="3049" y="3477"/>
                  </a:cubicBezTo>
                  <a:cubicBezTo>
                    <a:pt x="3020" y="3419"/>
                    <a:pt x="2973" y="3388"/>
                    <a:pt x="2920" y="3388"/>
                  </a:cubicBezTo>
                  <a:cubicBezTo>
                    <a:pt x="2886" y="3388"/>
                    <a:pt x="2848" y="3401"/>
                    <a:pt x="2810" y="3429"/>
                  </a:cubicBezTo>
                  <a:cubicBezTo>
                    <a:pt x="2572" y="3572"/>
                    <a:pt x="2287" y="3667"/>
                    <a:pt x="1977" y="3667"/>
                  </a:cubicBezTo>
                  <a:cubicBezTo>
                    <a:pt x="1072" y="3667"/>
                    <a:pt x="310" y="2905"/>
                    <a:pt x="310" y="1977"/>
                  </a:cubicBezTo>
                  <a:cubicBezTo>
                    <a:pt x="310" y="1072"/>
                    <a:pt x="1072" y="310"/>
                    <a:pt x="1977" y="310"/>
                  </a:cubicBezTo>
                  <a:cubicBezTo>
                    <a:pt x="2906" y="310"/>
                    <a:pt x="3644" y="1072"/>
                    <a:pt x="3644" y="1977"/>
                  </a:cubicBezTo>
                  <a:cubicBezTo>
                    <a:pt x="3644" y="2310"/>
                    <a:pt x="3573" y="2643"/>
                    <a:pt x="3358" y="2905"/>
                  </a:cubicBezTo>
                  <a:cubicBezTo>
                    <a:pt x="3287" y="3001"/>
                    <a:pt x="3334" y="3096"/>
                    <a:pt x="3406" y="3143"/>
                  </a:cubicBezTo>
                  <a:cubicBezTo>
                    <a:pt x="3443" y="3172"/>
                    <a:pt x="3481" y="3185"/>
                    <a:pt x="3516" y="3185"/>
                  </a:cubicBezTo>
                  <a:cubicBezTo>
                    <a:pt x="3569" y="3185"/>
                    <a:pt x="3615" y="3154"/>
                    <a:pt x="3644" y="3096"/>
                  </a:cubicBezTo>
                  <a:cubicBezTo>
                    <a:pt x="3882" y="2762"/>
                    <a:pt x="4001" y="2381"/>
                    <a:pt x="4001" y="1953"/>
                  </a:cubicBezTo>
                  <a:cubicBezTo>
                    <a:pt x="4001" y="881"/>
                    <a:pt x="3096" y="0"/>
                    <a:pt x="19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230" name="Google Shape;13952;p27">
              <a:extLst>
                <a:ext uri="{FF2B5EF4-FFF2-40B4-BE49-F238E27FC236}">
                  <a16:creationId xmlns:a16="http://schemas.microsoft.com/office/drawing/2014/main" id="{F7A6B50C-ABB0-FE00-E0C3-897DAA061B81}"/>
                </a:ext>
              </a:extLst>
            </p:cNvPr>
            <p:cNvSpPr/>
            <p:nvPr/>
          </p:nvSpPr>
          <p:spPr>
            <a:xfrm>
              <a:off x="6278588" y="2486158"/>
              <a:ext cx="181025" cy="179825"/>
            </a:xfrm>
            <a:custGeom>
              <a:avLst/>
              <a:gdLst/>
              <a:ahLst/>
              <a:cxnLst/>
              <a:rect l="l" t="t" r="r" b="b"/>
              <a:pathLst>
                <a:path w="7241" h="7193" extrusionOk="0">
                  <a:moveTo>
                    <a:pt x="3930" y="334"/>
                  </a:moveTo>
                  <a:lnTo>
                    <a:pt x="3930" y="715"/>
                  </a:lnTo>
                  <a:cubicBezTo>
                    <a:pt x="3930" y="858"/>
                    <a:pt x="4049" y="1025"/>
                    <a:pt x="4192" y="1048"/>
                  </a:cubicBezTo>
                  <a:cubicBezTo>
                    <a:pt x="4478" y="1096"/>
                    <a:pt x="4740" y="1215"/>
                    <a:pt x="4978" y="1382"/>
                  </a:cubicBezTo>
                  <a:cubicBezTo>
                    <a:pt x="5031" y="1417"/>
                    <a:pt x="5083" y="1433"/>
                    <a:pt x="5134" y="1433"/>
                  </a:cubicBezTo>
                  <a:cubicBezTo>
                    <a:pt x="5223" y="1433"/>
                    <a:pt x="5308" y="1386"/>
                    <a:pt x="5383" y="1310"/>
                  </a:cubicBezTo>
                  <a:lnTo>
                    <a:pt x="5693" y="1025"/>
                  </a:lnTo>
                  <a:lnTo>
                    <a:pt x="6169" y="1501"/>
                  </a:lnTo>
                  <a:lnTo>
                    <a:pt x="5859" y="1787"/>
                  </a:lnTo>
                  <a:cubicBezTo>
                    <a:pt x="5740" y="1906"/>
                    <a:pt x="5740" y="2096"/>
                    <a:pt x="5812" y="2215"/>
                  </a:cubicBezTo>
                  <a:cubicBezTo>
                    <a:pt x="5955" y="2454"/>
                    <a:pt x="6074" y="2715"/>
                    <a:pt x="6145" y="2977"/>
                  </a:cubicBezTo>
                  <a:cubicBezTo>
                    <a:pt x="6169" y="3144"/>
                    <a:pt x="6312" y="3263"/>
                    <a:pt x="6455" y="3263"/>
                  </a:cubicBezTo>
                  <a:lnTo>
                    <a:pt x="6883" y="3263"/>
                  </a:lnTo>
                  <a:lnTo>
                    <a:pt x="6883" y="3930"/>
                  </a:lnTo>
                  <a:lnTo>
                    <a:pt x="6502" y="3930"/>
                  </a:lnTo>
                  <a:cubicBezTo>
                    <a:pt x="6336" y="3930"/>
                    <a:pt x="6193" y="4049"/>
                    <a:pt x="6169" y="4192"/>
                  </a:cubicBezTo>
                  <a:cubicBezTo>
                    <a:pt x="6097" y="4478"/>
                    <a:pt x="5978" y="4740"/>
                    <a:pt x="5836" y="4978"/>
                  </a:cubicBezTo>
                  <a:cubicBezTo>
                    <a:pt x="5740" y="5121"/>
                    <a:pt x="5788" y="5287"/>
                    <a:pt x="5907" y="5383"/>
                  </a:cubicBezTo>
                  <a:lnTo>
                    <a:pt x="6193" y="5692"/>
                  </a:lnTo>
                  <a:lnTo>
                    <a:pt x="5716" y="6169"/>
                  </a:lnTo>
                  <a:lnTo>
                    <a:pt x="5431" y="5883"/>
                  </a:lnTo>
                  <a:cubicBezTo>
                    <a:pt x="5358" y="5810"/>
                    <a:pt x="5258" y="5782"/>
                    <a:pt x="5164" y="5782"/>
                  </a:cubicBezTo>
                  <a:cubicBezTo>
                    <a:pt x="5105" y="5782"/>
                    <a:pt x="5048" y="5793"/>
                    <a:pt x="5002" y="5811"/>
                  </a:cubicBezTo>
                  <a:cubicBezTo>
                    <a:pt x="4764" y="5954"/>
                    <a:pt x="4502" y="6073"/>
                    <a:pt x="4240" y="6145"/>
                  </a:cubicBezTo>
                  <a:cubicBezTo>
                    <a:pt x="4073" y="6169"/>
                    <a:pt x="3954" y="6311"/>
                    <a:pt x="3954" y="6478"/>
                  </a:cubicBezTo>
                  <a:lnTo>
                    <a:pt x="3954" y="6883"/>
                  </a:lnTo>
                  <a:lnTo>
                    <a:pt x="3287" y="6883"/>
                  </a:lnTo>
                  <a:lnTo>
                    <a:pt x="3287" y="6502"/>
                  </a:lnTo>
                  <a:cubicBezTo>
                    <a:pt x="3287" y="6359"/>
                    <a:pt x="3168" y="6192"/>
                    <a:pt x="3002" y="6169"/>
                  </a:cubicBezTo>
                  <a:cubicBezTo>
                    <a:pt x="2740" y="6121"/>
                    <a:pt x="2478" y="5978"/>
                    <a:pt x="2240" y="5835"/>
                  </a:cubicBezTo>
                  <a:cubicBezTo>
                    <a:pt x="2187" y="5800"/>
                    <a:pt x="2131" y="5784"/>
                    <a:pt x="2076" y="5784"/>
                  </a:cubicBezTo>
                  <a:cubicBezTo>
                    <a:pt x="1981" y="5784"/>
                    <a:pt x="1886" y="5831"/>
                    <a:pt x="1811" y="5907"/>
                  </a:cubicBezTo>
                  <a:lnTo>
                    <a:pt x="1525" y="6192"/>
                  </a:lnTo>
                  <a:lnTo>
                    <a:pt x="1049" y="5716"/>
                  </a:lnTo>
                  <a:lnTo>
                    <a:pt x="1335" y="5430"/>
                  </a:lnTo>
                  <a:cubicBezTo>
                    <a:pt x="1454" y="5311"/>
                    <a:pt x="1454" y="5121"/>
                    <a:pt x="1406" y="5002"/>
                  </a:cubicBezTo>
                  <a:cubicBezTo>
                    <a:pt x="1263" y="4763"/>
                    <a:pt x="1144" y="4502"/>
                    <a:pt x="1073" y="4240"/>
                  </a:cubicBezTo>
                  <a:cubicBezTo>
                    <a:pt x="1049" y="4073"/>
                    <a:pt x="906" y="3954"/>
                    <a:pt x="739" y="3954"/>
                  </a:cubicBezTo>
                  <a:lnTo>
                    <a:pt x="334" y="3954"/>
                  </a:lnTo>
                  <a:lnTo>
                    <a:pt x="334" y="3287"/>
                  </a:lnTo>
                  <a:lnTo>
                    <a:pt x="715" y="3287"/>
                  </a:lnTo>
                  <a:cubicBezTo>
                    <a:pt x="858" y="3287"/>
                    <a:pt x="1025" y="3168"/>
                    <a:pt x="1049" y="3001"/>
                  </a:cubicBezTo>
                  <a:cubicBezTo>
                    <a:pt x="1096" y="2739"/>
                    <a:pt x="1216" y="2477"/>
                    <a:pt x="1382" y="2239"/>
                  </a:cubicBezTo>
                  <a:cubicBezTo>
                    <a:pt x="1454" y="2096"/>
                    <a:pt x="1430" y="1930"/>
                    <a:pt x="1311" y="1811"/>
                  </a:cubicBezTo>
                  <a:lnTo>
                    <a:pt x="1025" y="1525"/>
                  </a:lnTo>
                  <a:lnTo>
                    <a:pt x="1501" y="1048"/>
                  </a:lnTo>
                  <a:lnTo>
                    <a:pt x="1787" y="1334"/>
                  </a:lnTo>
                  <a:cubicBezTo>
                    <a:pt x="1860" y="1407"/>
                    <a:pt x="1960" y="1435"/>
                    <a:pt x="2053" y="1435"/>
                  </a:cubicBezTo>
                  <a:cubicBezTo>
                    <a:pt x="2113" y="1435"/>
                    <a:pt x="2170" y="1424"/>
                    <a:pt x="2216" y="1406"/>
                  </a:cubicBezTo>
                  <a:cubicBezTo>
                    <a:pt x="2454" y="1263"/>
                    <a:pt x="2716" y="1144"/>
                    <a:pt x="2978" y="1072"/>
                  </a:cubicBezTo>
                  <a:cubicBezTo>
                    <a:pt x="3121" y="1048"/>
                    <a:pt x="3240" y="906"/>
                    <a:pt x="3240" y="739"/>
                  </a:cubicBezTo>
                  <a:lnTo>
                    <a:pt x="3240" y="334"/>
                  </a:lnTo>
                  <a:close/>
                  <a:moveTo>
                    <a:pt x="3240" y="1"/>
                  </a:moveTo>
                  <a:cubicBezTo>
                    <a:pt x="3073" y="1"/>
                    <a:pt x="2906" y="167"/>
                    <a:pt x="2906" y="334"/>
                  </a:cubicBezTo>
                  <a:lnTo>
                    <a:pt x="2906" y="763"/>
                  </a:lnTo>
                  <a:cubicBezTo>
                    <a:pt x="2621" y="810"/>
                    <a:pt x="2311" y="953"/>
                    <a:pt x="2049" y="1120"/>
                  </a:cubicBezTo>
                  <a:lnTo>
                    <a:pt x="1763" y="810"/>
                  </a:lnTo>
                  <a:cubicBezTo>
                    <a:pt x="1704" y="739"/>
                    <a:pt x="1614" y="703"/>
                    <a:pt x="1525" y="703"/>
                  </a:cubicBezTo>
                  <a:cubicBezTo>
                    <a:pt x="1436" y="703"/>
                    <a:pt x="1346" y="739"/>
                    <a:pt x="1287" y="810"/>
                  </a:cubicBezTo>
                  <a:lnTo>
                    <a:pt x="811" y="1287"/>
                  </a:lnTo>
                  <a:cubicBezTo>
                    <a:pt x="692" y="1406"/>
                    <a:pt x="692" y="1644"/>
                    <a:pt x="811" y="1763"/>
                  </a:cubicBezTo>
                  <a:lnTo>
                    <a:pt x="1096" y="2072"/>
                  </a:lnTo>
                  <a:cubicBezTo>
                    <a:pt x="930" y="2334"/>
                    <a:pt x="811" y="2620"/>
                    <a:pt x="739" y="2930"/>
                  </a:cubicBezTo>
                  <a:lnTo>
                    <a:pt x="334" y="2930"/>
                  </a:lnTo>
                  <a:cubicBezTo>
                    <a:pt x="144" y="2930"/>
                    <a:pt x="1" y="3073"/>
                    <a:pt x="1" y="3263"/>
                  </a:cubicBezTo>
                  <a:lnTo>
                    <a:pt x="1" y="3930"/>
                  </a:lnTo>
                  <a:cubicBezTo>
                    <a:pt x="1" y="4121"/>
                    <a:pt x="144" y="4263"/>
                    <a:pt x="334" y="4263"/>
                  </a:cubicBezTo>
                  <a:lnTo>
                    <a:pt x="715" y="4263"/>
                  </a:lnTo>
                  <a:cubicBezTo>
                    <a:pt x="763" y="4573"/>
                    <a:pt x="930" y="4859"/>
                    <a:pt x="1073" y="5121"/>
                  </a:cubicBezTo>
                  <a:lnTo>
                    <a:pt x="763" y="5430"/>
                  </a:lnTo>
                  <a:cubicBezTo>
                    <a:pt x="644" y="5549"/>
                    <a:pt x="644" y="5788"/>
                    <a:pt x="763" y="5907"/>
                  </a:cubicBezTo>
                  <a:lnTo>
                    <a:pt x="1239" y="6383"/>
                  </a:lnTo>
                  <a:cubicBezTo>
                    <a:pt x="1299" y="6442"/>
                    <a:pt x="1394" y="6472"/>
                    <a:pt x="1486" y="6472"/>
                  </a:cubicBezTo>
                  <a:cubicBezTo>
                    <a:pt x="1579" y="6472"/>
                    <a:pt x="1668" y="6442"/>
                    <a:pt x="1716" y="6383"/>
                  </a:cubicBezTo>
                  <a:lnTo>
                    <a:pt x="2025" y="6073"/>
                  </a:lnTo>
                  <a:cubicBezTo>
                    <a:pt x="2287" y="6264"/>
                    <a:pt x="2597" y="6383"/>
                    <a:pt x="2883" y="6431"/>
                  </a:cubicBezTo>
                  <a:lnTo>
                    <a:pt x="2883" y="6859"/>
                  </a:lnTo>
                  <a:cubicBezTo>
                    <a:pt x="2883" y="7026"/>
                    <a:pt x="3025" y="7193"/>
                    <a:pt x="3216" y="7193"/>
                  </a:cubicBezTo>
                  <a:lnTo>
                    <a:pt x="3907" y="7193"/>
                  </a:lnTo>
                  <a:cubicBezTo>
                    <a:pt x="4073" y="7193"/>
                    <a:pt x="4216" y="7026"/>
                    <a:pt x="4216" y="6859"/>
                  </a:cubicBezTo>
                  <a:lnTo>
                    <a:pt x="4216" y="6478"/>
                  </a:lnTo>
                  <a:cubicBezTo>
                    <a:pt x="4526" y="6407"/>
                    <a:pt x="4812" y="6264"/>
                    <a:pt x="5097" y="6121"/>
                  </a:cubicBezTo>
                  <a:lnTo>
                    <a:pt x="5383" y="6407"/>
                  </a:lnTo>
                  <a:cubicBezTo>
                    <a:pt x="5443" y="6466"/>
                    <a:pt x="5532" y="6496"/>
                    <a:pt x="5621" y="6496"/>
                  </a:cubicBezTo>
                  <a:cubicBezTo>
                    <a:pt x="5711" y="6496"/>
                    <a:pt x="5800" y="6466"/>
                    <a:pt x="5859" y="6407"/>
                  </a:cubicBezTo>
                  <a:lnTo>
                    <a:pt x="6336" y="5930"/>
                  </a:lnTo>
                  <a:cubicBezTo>
                    <a:pt x="6455" y="5811"/>
                    <a:pt x="6455" y="5573"/>
                    <a:pt x="6336" y="5454"/>
                  </a:cubicBezTo>
                  <a:lnTo>
                    <a:pt x="6050" y="5168"/>
                  </a:lnTo>
                  <a:cubicBezTo>
                    <a:pt x="6217" y="4883"/>
                    <a:pt x="6336" y="4597"/>
                    <a:pt x="6407" y="4287"/>
                  </a:cubicBezTo>
                  <a:lnTo>
                    <a:pt x="6812" y="4287"/>
                  </a:lnTo>
                  <a:cubicBezTo>
                    <a:pt x="7002" y="4287"/>
                    <a:pt x="7145" y="4144"/>
                    <a:pt x="7145" y="3978"/>
                  </a:cubicBezTo>
                  <a:lnTo>
                    <a:pt x="7145" y="3287"/>
                  </a:lnTo>
                  <a:cubicBezTo>
                    <a:pt x="7241" y="3073"/>
                    <a:pt x="7098" y="2930"/>
                    <a:pt x="6883" y="2930"/>
                  </a:cubicBezTo>
                  <a:lnTo>
                    <a:pt x="6455" y="2930"/>
                  </a:lnTo>
                  <a:cubicBezTo>
                    <a:pt x="6407" y="2620"/>
                    <a:pt x="6264" y="2334"/>
                    <a:pt x="6097" y="2072"/>
                  </a:cubicBezTo>
                  <a:lnTo>
                    <a:pt x="6407" y="1763"/>
                  </a:lnTo>
                  <a:cubicBezTo>
                    <a:pt x="6455" y="1715"/>
                    <a:pt x="6479" y="1644"/>
                    <a:pt x="6479" y="1596"/>
                  </a:cubicBezTo>
                  <a:cubicBezTo>
                    <a:pt x="6526" y="1477"/>
                    <a:pt x="6455" y="1382"/>
                    <a:pt x="6407" y="1287"/>
                  </a:cubicBezTo>
                  <a:lnTo>
                    <a:pt x="5931" y="810"/>
                  </a:lnTo>
                  <a:cubicBezTo>
                    <a:pt x="5859" y="763"/>
                    <a:pt x="5836" y="715"/>
                    <a:pt x="5740" y="715"/>
                  </a:cubicBezTo>
                  <a:cubicBezTo>
                    <a:pt x="5712" y="709"/>
                    <a:pt x="5684" y="706"/>
                    <a:pt x="5656" y="706"/>
                  </a:cubicBezTo>
                  <a:cubicBezTo>
                    <a:pt x="5566" y="706"/>
                    <a:pt x="5480" y="738"/>
                    <a:pt x="5407" y="810"/>
                  </a:cubicBezTo>
                  <a:lnTo>
                    <a:pt x="5121" y="1120"/>
                  </a:lnTo>
                  <a:cubicBezTo>
                    <a:pt x="4859" y="929"/>
                    <a:pt x="4550" y="810"/>
                    <a:pt x="4264" y="763"/>
                  </a:cubicBezTo>
                  <a:lnTo>
                    <a:pt x="4264" y="334"/>
                  </a:lnTo>
                  <a:cubicBezTo>
                    <a:pt x="4264" y="167"/>
                    <a:pt x="4097" y="1"/>
                    <a:pt x="3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231" name="Google Shape;13953;p27">
              <a:extLst>
                <a:ext uri="{FF2B5EF4-FFF2-40B4-BE49-F238E27FC236}">
                  <a16:creationId xmlns:a16="http://schemas.microsoft.com/office/drawing/2014/main" id="{80FC4C47-01BD-34F1-C7C0-83BE4DFE058D}"/>
                </a:ext>
              </a:extLst>
            </p:cNvPr>
            <p:cNvSpPr/>
            <p:nvPr/>
          </p:nvSpPr>
          <p:spPr>
            <a:xfrm>
              <a:off x="6355988" y="2553433"/>
              <a:ext cx="26825" cy="42900"/>
            </a:xfrm>
            <a:custGeom>
              <a:avLst/>
              <a:gdLst/>
              <a:ahLst/>
              <a:cxnLst/>
              <a:rect l="l" t="t" r="r" b="b"/>
              <a:pathLst>
                <a:path w="1073" h="1716" extrusionOk="0">
                  <a:moveTo>
                    <a:pt x="549" y="1"/>
                  </a:moveTo>
                  <a:cubicBezTo>
                    <a:pt x="310" y="1"/>
                    <a:pt x="96" y="167"/>
                    <a:pt x="25" y="382"/>
                  </a:cubicBezTo>
                  <a:cubicBezTo>
                    <a:pt x="1" y="477"/>
                    <a:pt x="72" y="572"/>
                    <a:pt x="120" y="596"/>
                  </a:cubicBezTo>
                  <a:cubicBezTo>
                    <a:pt x="136" y="599"/>
                    <a:pt x="151" y="601"/>
                    <a:pt x="166" y="601"/>
                  </a:cubicBezTo>
                  <a:cubicBezTo>
                    <a:pt x="263" y="601"/>
                    <a:pt x="337" y="539"/>
                    <a:pt x="358" y="477"/>
                  </a:cubicBezTo>
                  <a:cubicBezTo>
                    <a:pt x="382" y="382"/>
                    <a:pt x="453" y="358"/>
                    <a:pt x="501" y="358"/>
                  </a:cubicBezTo>
                  <a:cubicBezTo>
                    <a:pt x="596" y="358"/>
                    <a:pt x="644" y="405"/>
                    <a:pt x="644" y="501"/>
                  </a:cubicBezTo>
                  <a:lnTo>
                    <a:pt x="644" y="525"/>
                  </a:lnTo>
                  <a:cubicBezTo>
                    <a:pt x="620" y="644"/>
                    <a:pt x="596" y="739"/>
                    <a:pt x="549" y="810"/>
                  </a:cubicBezTo>
                  <a:cubicBezTo>
                    <a:pt x="334" y="1096"/>
                    <a:pt x="215" y="1239"/>
                    <a:pt x="144" y="1334"/>
                  </a:cubicBezTo>
                  <a:cubicBezTo>
                    <a:pt x="72" y="1453"/>
                    <a:pt x="25" y="1525"/>
                    <a:pt x="72" y="1596"/>
                  </a:cubicBezTo>
                  <a:cubicBezTo>
                    <a:pt x="96" y="1668"/>
                    <a:pt x="120" y="1691"/>
                    <a:pt x="191" y="1715"/>
                  </a:cubicBezTo>
                  <a:lnTo>
                    <a:pt x="906" y="1715"/>
                  </a:lnTo>
                  <a:cubicBezTo>
                    <a:pt x="977" y="1715"/>
                    <a:pt x="1073" y="1668"/>
                    <a:pt x="1073" y="1572"/>
                  </a:cubicBezTo>
                  <a:cubicBezTo>
                    <a:pt x="1073" y="1453"/>
                    <a:pt x="1025" y="1358"/>
                    <a:pt x="906" y="1358"/>
                  </a:cubicBezTo>
                  <a:lnTo>
                    <a:pt x="572" y="1358"/>
                  </a:lnTo>
                  <a:cubicBezTo>
                    <a:pt x="620" y="1263"/>
                    <a:pt x="715" y="1168"/>
                    <a:pt x="858" y="977"/>
                  </a:cubicBezTo>
                  <a:cubicBezTo>
                    <a:pt x="953" y="858"/>
                    <a:pt x="1025" y="739"/>
                    <a:pt x="1049" y="620"/>
                  </a:cubicBezTo>
                  <a:lnTo>
                    <a:pt x="1049" y="596"/>
                  </a:lnTo>
                  <a:lnTo>
                    <a:pt x="1049" y="525"/>
                  </a:lnTo>
                  <a:lnTo>
                    <a:pt x="1049" y="501"/>
                  </a:lnTo>
                  <a:cubicBezTo>
                    <a:pt x="1049" y="239"/>
                    <a:pt x="811" y="1"/>
                    <a:pt x="54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400000000000000" pitchFamily="2" charset="-78"/>
                <a:sym typeface="Arial"/>
              </a:endParaRPr>
            </a:p>
          </p:txBody>
        </p:sp>
      </p:grpSp>
      <p:grpSp>
        <p:nvGrpSpPr>
          <p:cNvPr id="232" name="Google Shape;13954;p27">
            <a:extLst>
              <a:ext uri="{FF2B5EF4-FFF2-40B4-BE49-F238E27FC236}">
                <a16:creationId xmlns:a16="http://schemas.microsoft.com/office/drawing/2014/main" id="{75645993-F641-30D8-1A73-BB04C46B8D4A}"/>
              </a:ext>
            </a:extLst>
          </p:cNvPr>
          <p:cNvGrpSpPr/>
          <p:nvPr/>
        </p:nvGrpSpPr>
        <p:grpSpPr>
          <a:xfrm>
            <a:off x="12546755" y="4585094"/>
            <a:ext cx="712038" cy="709228"/>
            <a:chOff x="5676088" y="2370058"/>
            <a:chExt cx="297700" cy="296525"/>
          </a:xfrm>
        </p:grpSpPr>
        <p:sp>
          <p:nvSpPr>
            <p:cNvPr id="233" name="Google Shape;13955;p27">
              <a:extLst>
                <a:ext uri="{FF2B5EF4-FFF2-40B4-BE49-F238E27FC236}">
                  <a16:creationId xmlns:a16="http://schemas.microsoft.com/office/drawing/2014/main" id="{97BDC6E5-1AF8-7BBD-D112-64F82ADB5736}"/>
                </a:ext>
              </a:extLst>
            </p:cNvPr>
            <p:cNvSpPr/>
            <p:nvPr/>
          </p:nvSpPr>
          <p:spPr>
            <a:xfrm>
              <a:off x="5787438" y="2492108"/>
              <a:ext cx="75025" cy="8950"/>
            </a:xfrm>
            <a:custGeom>
              <a:avLst/>
              <a:gdLst/>
              <a:ahLst/>
              <a:cxnLst/>
              <a:rect l="l" t="t" r="r" b="b"/>
              <a:pathLst>
                <a:path w="3001" h="358" extrusionOk="0">
                  <a:moveTo>
                    <a:pt x="214" y="1"/>
                  </a:moveTo>
                  <a:cubicBezTo>
                    <a:pt x="119" y="1"/>
                    <a:pt x="71" y="72"/>
                    <a:pt x="24" y="167"/>
                  </a:cubicBezTo>
                  <a:cubicBezTo>
                    <a:pt x="0" y="287"/>
                    <a:pt x="95" y="358"/>
                    <a:pt x="214" y="358"/>
                  </a:cubicBezTo>
                  <a:lnTo>
                    <a:pt x="2834" y="358"/>
                  </a:lnTo>
                  <a:cubicBezTo>
                    <a:pt x="2905" y="358"/>
                    <a:pt x="2977" y="310"/>
                    <a:pt x="3001" y="215"/>
                  </a:cubicBezTo>
                  <a:cubicBezTo>
                    <a:pt x="3001" y="120"/>
                    <a:pt x="2929" y="1"/>
                    <a:pt x="28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234" name="Google Shape;13956;p27">
              <a:extLst>
                <a:ext uri="{FF2B5EF4-FFF2-40B4-BE49-F238E27FC236}">
                  <a16:creationId xmlns:a16="http://schemas.microsoft.com/office/drawing/2014/main" id="{93B44F88-D9CA-8739-9E30-C33D9E10E22C}"/>
                </a:ext>
              </a:extLst>
            </p:cNvPr>
            <p:cNvSpPr/>
            <p:nvPr/>
          </p:nvSpPr>
          <p:spPr>
            <a:xfrm>
              <a:off x="5787438" y="2512958"/>
              <a:ext cx="75025" cy="8950"/>
            </a:xfrm>
            <a:custGeom>
              <a:avLst/>
              <a:gdLst/>
              <a:ahLst/>
              <a:cxnLst/>
              <a:rect l="l" t="t" r="r" b="b"/>
              <a:pathLst>
                <a:path w="3001" h="358" extrusionOk="0">
                  <a:moveTo>
                    <a:pt x="214" y="0"/>
                  </a:moveTo>
                  <a:cubicBezTo>
                    <a:pt x="119" y="0"/>
                    <a:pt x="71" y="72"/>
                    <a:pt x="24" y="143"/>
                  </a:cubicBezTo>
                  <a:cubicBezTo>
                    <a:pt x="0" y="262"/>
                    <a:pt x="95" y="357"/>
                    <a:pt x="214" y="357"/>
                  </a:cubicBezTo>
                  <a:lnTo>
                    <a:pt x="2834" y="357"/>
                  </a:lnTo>
                  <a:cubicBezTo>
                    <a:pt x="2929" y="357"/>
                    <a:pt x="3001" y="310"/>
                    <a:pt x="3001" y="191"/>
                  </a:cubicBezTo>
                  <a:cubicBezTo>
                    <a:pt x="3001" y="96"/>
                    <a:pt x="2929" y="0"/>
                    <a:pt x="28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235" name="Google Shape;13957;p27">
              <a:extLst>
                <a:ext uri="{FF2B5EF4-FFF2-40B4-BE49-F238E27FC236}">
                  <a16:creationId xmlns:a16="http://schemas.microsoft.com/office/drawing/2014/main" id="{489DB0DE-418F-43EB-F2C6-3F8AA0F54FA2}"/>
                </a:ext>
              </a:extLst>
            </p:cNvPr>
            <p:cNvSpPr/>
            <p:nvPr/>
          </p:nvSpPr>
          <p:spPr>
            <a:xfrm>
              <a:off x="5804088" y="2534983"/>
              <a:ext cx="42900" cy="8950"/>
            </a:xfrm>
            <a:custGeom>
              <a:avLst/>
              <a:gdLst/>
              <a:ahLst/>
              <a:cxnLst/>
              <a:rect l="l" t="t" r="r" b="b"/>
              <a:pathLst>
                <a:path w="1716" h="358" extrusionOk="0">
                  <a:moveTo>
                    <a:pt x="191" y="0"/>
                  </a:moveTo>
                  <a:cubicBezTo>
                    <a:pt x="72" y="0"/>
                    <a:pt x="1" y="72"/>
                    <a:pt x="25" y="191"/>
                  </a:cubicBezTo>
                  <a:cubicBezTo>
                    <a:pt x="48" y="286"/>
                    <a:pt x="120" y="358"/>
                    <a:pt x="191" y="358"/>
                  </a:cubicBezTo>
                  <a:lnTo>
                    <a:pt x="1501" y="358"/>
                  </a:lnTo>
                  <a:cubicBezTo>
                    <a:pt x="1596" y="358"/>
                    <a:pt x="1668" y="286"/>
                    <a:pt x="1692" y="191"/>
                  </a:cubicBezTo>
                  <a:cubicBezTo>
                    <a:pt x="1715" y="72"/>
                    <a:pt x="1620" y="0"/>
                    <a:pt x="150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236" name="Google Shape;13958;p27">
              <a:extLst>
                <a:ext uri="{FF2B5EF4-FFF2-40B4-BE49-F238E27FC236}">
                  <a16:creationId xmlns:a16="http://schemas.microsoft.com/office/drawing/2014/main" id="{CAC2FBF5-4D06-AC24-8624-92991E7755CC}"/>
                </a:ext>
              </a:extLst>
            </p:cNvPr>
            <p:cNvSpPr/>
            <p:nvPr/>
          </p:nvSpPr>
          <p:spPr>
            <a:xfrm>
              <a:off x="5753488" y="2448658"/>
              <a:ext cx="141125" cy="140525"/>
            </a:xfrm>
            <a:custGeom>
              <a:avLst/>
              <a:gdLst/>
              <a:ahLst/>
              <a:cxnLst/>
              <a:rect l="l" t="t" r="r" b="b"/>
              <a:pathLst>
                <a:path w="5645" h="5621" extrusionOk="0">
                  <a:moveTo>
                    <a:pt x="2811" y="0"/>
                  </a:moveTo>
                  <a:cubicBezTo>
                    <a:pt x="1263" y="0"/>
                    <a:pt x="1" y="1262"/>
                    <a:pt x="1" y="2810"/>
                  </a:cubicBezTo>
                  <a:cubicBezTo>
                    <a:pt x="48" y="4335"/>
                    <a:pt x="1310" y="5621"/>
                    <a:pt x="2882" y="5621"/>
                  </a:cubicBezTo>
                  <a:cubicBezTo>
                    <a:pt x="3358" y="5621"/>
                    <a:pt x="3835" y="5501"/>
                    <a:pt x="4240" y="5263"/>
                  </a:cubicBezTo>
                  <a:cubicBezTo>
                    <a:pt x="4335" y="5192"/>
                    <a:pt x="4359" y="5120"/>
                    <a:pt x="4311" y="5025"/>
                  </a:cubicBezTo>
                  <a:cubicBezTo>
                    <a:pt x="4263" y="4962"/>
                    <a:pt x="4216" y="4930"/>
                    <a:pt x="4161" y="4930"/>
                  </a:cubicBezTo>
                  <a:cubicBezTo>
                    <a:pt x="4134" y="4930"/>
                    <a:pt x="4105" y="4938"/>
                    <a:pt x="4073" y="4954"/>
                  </a:cubicBezTo>
                  <a:cubicBezTo>
                    <a:pt x="3716" y="5168"/>
                    <a:pt x="3287" y="5287"/>
                    <a:pt x="2858" y="5287"/>
                  </a:cubicBezTo>
                  <a:cubicBezTo>
                    <a:pt x="1477" y="5287"/>
                    <a:pt x="382" y="4192"/>
                    <a:pt x="382" y="2810"/>
                  </a:cubicBezTo>
                  <a:cubicBezTo>
                    <a:pt x="382" y="1453"/>
                    <a:pt x="1477" y="358"/>
                    <a:pt x="2858" y="358"/>
                  </a:cubicBezTo>
                  <a:cubicBezTo>
                    <a:pt x="4216" y="358"/>
                    <a:pt x="5311" y="1453"/>
                    <a:pt x="5311" y="2810"/>
                  </a:cubicBezTo>
                  <a:cubicBezTo>
                    <a:pt x="5311" y="3453"/>
                    <a:pt x="5073" y="4073"/>
                    <a:pt x="4644" y="4525"/>
                  </a:cubicBezTo>
                  <a:cubicBezTo>
                    <a:pt x="4573" y="4573"/>
                    <a:pt x="4573" y="4692"/>
                    <a:pt x="4644" y="4763"/>
                  </a:cubicBezTo>
                  <a:cubicBezTo>
                    <a:pt x="4668" y="4787"/>
                    <a:pt x="4710" y="4799"/>
                    <a:pt x="4755" y="4799"/>
                  </a:cubicBezTo>
                  <a:cubicBezTo>
                    <a:pt x="4799" y="4799"/>
                    <a:pt x="4847" y="4787"/>
                    <a:pt x="4883" y="4763"/>
                  </a:cubicBezTo>
                  <a:cubicBezTo>
                    <a:pt x="5383" y="4215"/>
                    <a:pt x="5645" y="3525"/>
                    <a:pt x="5645" y="2810"/>
                  </a:cubicBezTo>
                  <a:cubicBezTo>
                    <a:pt x="5645" y="1262"/>
                    <a:pt x="4359" y="0"/>
                    <a:pt x="281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237" name="Google Shape;13959;p27">
              <a:extLst>
                <a:ext uri="{FF2B5EF4-FFF2-40B4-BE49-F238E27FC236}">
                  <a16:creationId xmlns:a16="http://schemas.microsoft.com/office/drawing/2014/main" id="{242E65CA-C207-7341-9B61-ECE56885C48D}"/>
                </a:ext>
              </a:extLst>
            </p:cNvPr>
            <p:cNvSpPr/>
            <p:nvPr/>
          </p:nvSpPr>
          <p:spPr>
            <a:xfrm>
              <a:off x="5676088" y="2370058"/>
              <a:ext cx="297700" cy="296525"/>
            </a:xfrm>
            <a:custGeom>
              <a:avLst/>
              <a:gdLst/>
              <a:ahLst/>
              <a:cxnLst/>
              <a:rect l="l" t="t" r="r" b="b"/>
              <a:pathLst>
                <a:path w="11908" h="11861" extrusionOk="0">
                  <a:moveTo>
                    <a:pt x="8931" y="1168"/>
                  </a:moveTo>
                  <a:cubicBezTo>
                    <a:pt x="9693" y="1644"/>
                    <a:pt x="10336" y="2311"/>
                    <a:pt x="10789" y="3073"/>
                  </a:cubicBezTo>
                  <a:cubicBezTo>
                    <a:pt x="11265" y="3883"/>
                    <a:pt x="11527" y="4811"/>
                    <a:pt x="11575" y="5716"/>
                  </a:cubicBezTo>
                  <a:lnTo>
                    <a:pt x="10408" y="5716"/>
                  </a:lnTo>
                  <a:cubicBezTo>
                    <a:pt x="10384" y="5192"/>
                    <a:pt x="10265" y="4645"/>
                    <a:pt x="10050" y="4168"/>
                  </a:cubicBezTo>
                  <a:cubicBezTo>
                    <a:pt x="10027" y="4121"/>
                    <a:pt x="9955" y="4073"/>
                    <a:pt x="9908" y="4049"/>
                  </a:cubicBezTo>
                  <a:lnTo>
                    <a:pt x="9241" y="4002"/>
                  </a:lnTo>
                  <a:lnTo>
                    <a:pt x="9503" y="3406"/>
                  </a:lnTo>
                  <a:cubicBezTo>
                    <a:pt x="9550" y="3335"/>
                    <a:pt x="9550" y="3287"/>
                    <a:pt x="9479" y="3216"/>
                  </a:cubicBezTo>
                  <a:cubicBezTo>
                    <a:pt x="9145" y="2811"/>
                    <a:pt x="8764" y="2430"/>
                    <a:pt x="8312" y="2144"/>
                  </a:cubicBezTo>
                  <a:lnTo>
                    <a:pt x="8931" y="1168"/>
                  </a:lnTo>
                  <a:close/>
                  <a:moveTo>
                    <a:pt x="3025" y="1192"/>
                  </a:moveTo>
                  <a:lnTo>
                    <a:pt x="3621" y="2216"/>
                  </a:lnTo>
                  <a:cubicBezTo>
                    <a:pt x="3168" y="2501"/>
                    <a:pt x="2763" y="2859"/>
                    <a:pt x="2454" y="3287"/>
                  </a:cubicBezTo>
                  <a:cubicBezTo>
                    <a:pt x="2430" y="3335"/>
                    <a:pt x="2406" y="3406"/>
                    <a:pt x="2430" y="3454"/>
                  </a:cubicBezTo>
                  <a:lnTo>
                    <a:pt x="2692" y="4049"/>
                  </a:lnTo>
                  <a:lnTo>
                    <a:pt x="2049" y="4121"/>
                  </a:lnTo>
                  <a:cubicBezTo>
                    <a:pt x="1977" y="4121"/>
                    <a:pt x="1930" y="4168"/>
                    <a:pt x="1882" y="4240"/>
                  </a:cubicBezTo>
                  <a:cubicBezTo>
                    <a:pt x="1692" y="4740"/>
                    <a:pt x="1572" y="5240"/>
                    <a:pt x="1525" y="5788"/>
                  </a:cubicBezTo>
                  <a:lnTo>
                    <a:pt x="382" y="5788"/>
                  </a:lnTo>
                  <a:cubicBezTo>
                    <a:pt x="406" y="4692"/>
                    <a:pt x="763" y="3644"/>
                    <a:pt x="1382" y="2739"/>
                  </a:cubicBezTo>
                  <a:cubicBezTo>
                    <a:pt x="1834" y="2120"/>
                    <a:pt x="2406" y="1596"/>
                    <a:pt x="3025" y="1192"/>
                  </a:cubicBezTo>
                  <a:close/>
                  <a:moveTo>
                    <a:pt x="6550" y="1882"/>
                  </a:moveTo>
                  <a:cubicBezTo>
                    <a:pt x="7050" y="1977"/>
                    <a:pt x="7526" y="2120"/>
                    <a:pt x="7979" y="2382"/>
                  </a:cubicBezTo>
                  <a:cubicBezTo>
                    <a:pt x="8407" y="2668"/>
                    <a:pt x="8812" y="2978"/>
                    <a:pt x="9122" y="3382"/>
                  </a:cubicBezTo>
                  <a:lnTo>
                    <a:pt x="8860" y="3930"/>
                  </a:lnTo>
                  <a:cubicBezTo>
                    <a:pt x="8836" y="4025"/>
                    <a:pt x="8836" y="4121"/>
                    <a:pt x="8860" y="4216"/>
                  </a:cubicBezTo>
                  <a:cubicBezTo>
                    <a:pt x="8931" y="4287"/>
                    <a:pt x="8979" y="4359"/>
                    <a:pt x="9098" y="4359"/>
                  </a:cubicBezTo>
                  <a:lnTo>
                    <a:pt x="9717" y="4406"/>
                  </a:lnTo>
                  <a:cubicBezTo>
                    <a:pt x="9908" y="4883"/>
                    <a:pt x="10027" y="5407"/>
                    <a:pt x="10027" y="5907"/>
                  </a:cubicBezTo>
                  <a:cubicBezTo>
                    <a:pt x="10027" y="6407"/>
                    <a:pt x="9931" y="6907"/>
                    <a:pt x="9717" y="7383"/>
                  </a:cubicBezTo>
                  <a:lnTo>
                    <a:pt x="9098" y="7455"/>
                  </a:lnTo>
                  <a:cubicBezTo>
                    <a:pt x="9003" y="7455"/>
                    <a:pt x="8931" y="7502"/>
                    <a:pt x="8860" y="7598"/>
                  </a:cubicBezTo>
                  <a:cubicBezTo>
                    <a:pt x="8812" y="7693"/>
                    <a:pt x="8812" y="7788"/>
                    <a:pt x="8860" y="7860"/>
                  </a:cubicBezTo>
                  <a:lnTo>
                    <a:pt x="9122" y="8431"/>
                  </a:lnTo>
                  <a:cubicBezTo>
                    <a:pt x="8812" y="8836"/>
                    <a:pt x="8407" y="9169"/>
                    <a:pt x="7979" y="9407"/>
                  </a:cubicBezTo>
                  <a:cubicBezTo>
                    <a:pt x="7526" y="9669"/>
                    <a:pt x="7050" y="9836"/>
                    <a:pt x="6550" y="9908"/>
                  </a:cubicBezTo>
                  <a:lnTo>
                    <a:pt x="6192" y="9407"/>
                  </a:lnTo>
                  <a:cubicBezTo>
                    <a:pt x="6121" y="9312"/>
                    <a:pt x="6026" y="9288"/>
                    <a:pt x="5954" y="9288"/>
                  </a:cubicBezTo>
                  <a:cubicBezTo>
                    <a:pt x="5859" y="9288"/>
                    <a:pt x="5764" y="9360"/>
                    <a:pt x="5716" y="9407"/>
                  </a:cubicBezTo>
                  <a:lnTo>
                    <a:pt x="5359" y="9908"/>
                  </a:lnTo>
                  <a:cubicBezTo>
                    <a:pt x="4835" y="9836"/>
                    <a:pt x="4359" y="9669"/>
                    <a:pt x="3930" y="9407"/>
                  </a:cubicBezTo>
                  <a:cubicBezTo>
                    <a:pt x="3478" y="9146"/>
                    <a:pt x="3097" y="8812"/>
                    <a:pt x="2763" y="8431"/>
                  </a:cubicBezTo>
                  <a:lnTo>
                    <a:pt x="3025" y="7860"/>
                  </a:lnTo>
                  <a:cubicBezTo>
                    <a:pt x="3049" y="7764"/>
                    <a:pt x="3049" y="7693"/>
                    <a:pt x="3025" y="7598"/>
                  </a:cubicBezTo>
                  <a:cubicBezTo>
                    <a:pt x="2978" y="7502"/>
                    <a:pt x="2906" y="7455"/>
                    <a:pt x="2787" y="7455"/>
                  </a:cubicBezTo>
                  <a:lnTo>
                    <a:pt x="2168" y="7383"/>
                  </a:lnTo>
                  <a:cubicBezTo>
                    <a:pt x="1977" y="6955"/>
                    <a:pt x="1906" y="6502"/>
                    <a:pt x="1906" y="6026"/>
                  </a:cubicBezTo>
                  <a:lnTo>
                    <a:pt x="1906" y="5859"/>
                  </a:lnTo>
                  <a:cubicBezTo>
                    <a:pt x="1906" y="5359"/>
                    <a:pt x="1977" y="4859"/>
                    <a:pt x="2192" y="4383"/>
                  </a:cubicBezTo>
                  <a:lnTo>
                    <a:pt x="2811" y="4335"/>
                  </a:lnTo>
                  <a:cubicBezTo>
                    <a:pt x="2906" y="4335"/>
                    <a:pt x="3001" y="4264"/>
                    <a:pt x="3049" y="4168"/>
                  </a:cubicBezTo>
                  <a:cubicBezTo>
                    <a:pt x="3120" y="4073"/>
                    <a:pt x="3120" y="4002"/>
                    <a:pt x="3049" y="3906"/>
                  </a:cubicBezTo>
                  <a:lnTo>
                    <a:pt x="2787" y="3335"/>
                  </a:lnTo>
                  <a:cubicBezTo>
                    <a:pt x="3120" y="2954"/>
                    <a:pt x="3525" y="2597"/>
                    <a:pt x="3978" y="2358"/>
                  </a:cubicBezTo>
                  <a:cubicBezTo>
                    <a:pt x="4406" y="2120"/>
                    <a:pt x="4883" y="1977"/>
                    <a:pt x="5359" y="1882"/>
                  </a:cubicBezTo>
                  <a:lnTo>
                    <a:pt x="5716" y="2382"/>
                  </a:lnTo>
                  <a:cubicBezTo>
                    <a:pt x="5764" y="2478"/>
                    <a:pt x="5859" y="2501"/>
                    <a:pt x="5954" y="2501"/>
                  </a:cubicBezTo>
                  <a:cubicBezTo>
                    <a:pt x="6026" y="2501"/>
                    <a:pt x="6121" y="2454"/>
                    <a:pt x="6192" y="2382"/>
                  </a:cubicBezTo>
                  <a:lnTo>
                    <a:pt x="6550" y="1882"/>
                  </a:lnTo>
                  <a:close/>
                  <a:moveTo>
                    <a:pt x="11575" y="6073"/>
                  </a:moveTo>
                  <a:cubicBezTo>
                    <a:pt x="11551" y="7026"/>
                    <a:pt x="11265" y="7955"/>
                    <a:pt x="10789" y="8765"/>
                  </a:cubicBezTo>
                  <a:cubicBezTo>
                    <a:pt x="10360" y="9527"/>
                    <a:pt x="9693" y="10193"/>
                    <a:pt x="8931" y="10670"/>
                  </a:cubicBezTo>
                  <a:lnTo>
                    <a:pt x="8336" y="9646"/>
                  </a:lnTo>
                  <a:cubicBezTo>
                    <a:pt x="8764" y="9360"/>
                    <a:pt x="9169" y="9003"/>
                    <a:pt x="9479" y="8574"/>
                  </a:cubicBezTo>
                  <a:cubicBezTo>
                    <a:pt x="9527" y="8526"/>
                    <a:pt x="9550" y="8455"/>
                    <a:pt x="9527" y="8407"/>
                  </a:cubicBezTo>
                  <a:lnTo>
                    <a:pt x="9241" y="7812"/>
                  </a:lnTo>
                  <a:lnTo>
                    <a:pt x="9908" y="7740"/>
                  </a:lnTo>
                  <a:cubicBezTo>
                    <a:pt x="9955" y="7740"/>
                    <a:pt x="10027" y="7693"/>
                    <a:pt x="10050" y="7621"/>
                  </a:cubicBezTo>
                  <a:cubicBezTo>
                    <a:pt x="10265" y="7121"/>
                    <a:pt x="10384" y="6621"/>
                    <a:pt x="10408" y="6073"/>
                  </a:cubicBezTo>
                  <a:close/>
                  <a:moveTo>
                    <a:pt x="1549" y="6121"/>
                  </a:moveTo>
                  <a:lnTo>
                    <a:pt x="1549" y="6169"/>
                  </a:lnTo>
                  <a:cubicBezTo>
                    <a:pt x="1549" y="6407"/>
                    <a:pt x="1596" y="6669"/>
                    <a:pt x="1620" y="6907"/>
                  </a:cubicBezTo>
                  <a:cubicBezTo>
                    <a:pt x="1692" y="7145"/>
                    <a:pt x="1739" y="7383"/>
                    <a:pt x="1858" y="7621"/>
                  </a:cubicBezTo>
                  <a:cubicBezTo>
                    <a:pt x="1858" y="7669"/>
                    <a:pt x="1858" y="7669"/>
                    <a:pt x="1882" y="7693"/>
                  </a:cubicBezTo>
                  <a:cubicBezTo>
                    <a:pt x="1930" y="7740"/>
                    <a:pt x="1977" y="7788"/>
                    <a:pt x="2049" y="7812"/>
                  </a:cubicBezTo>
                  <a:lnTo>
                    <a:pt x="2692" y="7860"/>
                  </a:lnTo>
                  <a:lnTo>
                    <a:pt x="2430" y="8455"/>
                  </a:lnTo>
                  <a:cubicBezTo>
                    <a:pt x="2406" y="8526"/>
                    <a:pt x="2406" y="8574"/>
                    <a:pt x="2454" y="8645"/>
                  </a:cubicBezTo>
                  <a:cubicBezTo>
                    <a:pt x="2787" y="9050"/>
                    <a:pt x="3168" y="9431"/>
                    <a:pt x="3621" y="9717"/>
                  </a:cubicBezTo>
                  <a:lnTo>
                    <a:pt x="3049" y="10693"/>
                  </a:lnTo>
                  <a:cubicBezTo>
                    <a:pt x="2263" y="10193"/>
                    <a:pt x="1596" y="9527"/>
                    <a:pt x="1144" y="8765"/>
                  </a:cubicBezTo>
                  <a:cubicBezTo>
                    <a:pt x="668" y="7955"/>
                    <a:pt x="406" y="7026"/>
                    <a:pt x="382" y="6121"/>
                  </a:cubicBezTo>
                  <a:close/>
                  <a:moveTo>
                    <a:pt x="5978" y="9741"/>
                  </a:moveTo>
                  <a:lnTo>
                    <a:pt x="6359" y="10289"/>
                  </a:lnTo>
                  <a:cubicBezTo>
                    <a:pt x="6377" y="10323"/>
                    <a:pt x="6420" y="10346"/>
                    <a:pt x="6460" y="10346"/>
                  </a:cubicBezTo>
                  <a:cubicBezTo>
                    <a:pt x="6475" y="10346"/>
                    <a:pt x="6489" y="10343"/>
                    <a:pt x="6502" y="10336"/>
                  </a:cubicBezTo>
                  <a:cubicBezTo>
                    <a:pt x="7050" y="10289"/>
                    <a:pt x="7550" y="10098"/>
                    <a:pt x="8026" y="9860"/>
                  </a:cubicBezTo>
                  <a:lnTo>
                    <a:pt x="8288" y="10336"/>
                  </a:lnTo>
                  <a:lnTo>
                    <a:pt x="8598" y="10884"/>
                  </a:lnTo>
                  <a:cubicBezTo>
                    <a:pt x="7788" y="11289"/>
                    <a:pt x="6907" y="11527"/>
                    <a:pt x="5978" y="11527"/>
                  </a:cubicBezTo>
                  <a:cubicBezTo>
                    <a:pt x="5049" y="11527"/>
                    <a:pt x="4121" y="11289"/>
                    <a:pt x="3335" y="10884"/>
                  </a:cubicBezTo>
                  <a:lnTo>
                    <a:pt x="3930" y="9860"/>
                  </a:lnTo>
                  <a:cubicBezTo>
                    <a:pt x="4406" y="10098"/>
                    <a:pt x="4907" y="10289"/>
                    <a:pt x="5430" y="10336"/>
                  </a:cubicBezTo>
                  <a:cubicBezTo>
                    <a:pt x="5502" y="10336"/>
                    <a:pt x="5549" y="10312"/>
                    <a:pt x="5597" y="10289"/>
                  </a:cubicBezTo>
                  <a:lnTo>
                    <a:pt x="5978" y="9741"/>
                  </a:lnTo>
                  <a:close/>
                  <a:moveTo>
                    <a:pt x="5978" y="1"/>
                  </a:moveTo>
                  <a:cubicBezTo>
                    <a:pt x="5526" y="1"/>
                    <a:pt x="5073" y="72"/>
                    <a:pt x="4645" y="168"/>
                  </a:cubicBezTo>
                  <a:cubicBezTo>
                    <a:pt x="4549" y="191"/>
                    <a:pt x="4478" y="287"/>
                    <a:pt x="4525" y="358"/>
                  </a:cubicBezTo>
                  <a:cubicBezTo>
                    <a:pt x="4545" y="437"/>
                    <a:pt x="4614" y="483"/>
                    <a:pt x="4678" y="483"/>
                  </a:cubicBezTo>
                  <a:cubicBezTo>
                    <a:pt x="4691" y="483"/>
                    <a:pt x="4704" y="481"/>
                    <a:pt x="4716" y="477"/>
                  </a:cubicBezTo>
                  <a:cubicBezTo>
                    <a:pt x="5145" y="382"/>
                    <a:pt x="5549" y="334"/>
                    <a:pt x="5978" y="334"/>
                  </a:cubicBezTo>
                  <a:cubicBezTo>
                    <a:pt x="6931" y="334"/>
                    <a:pt x="7812" y="572"/>
                    <a:pt x="8622" y="977"/>
                  </a:cubicBezTo>
                  <a:lnTo>
                    <a:pt x="8026" y="2001"/>
                  </a:lnTo>
                  <a:cubicBezTo>
                    <a:pt x="7550" y="1763"/>
                    <a:pt x="7050" y="1573"/>
                    <a:pt x="6502" y="1525"/>
                  </a:cubicBezTo>
                  <a:cubicBezTo>
                    <a:pt x="6454" y="1525"/>
                    <a:pt x="6383" y="1549"/>
                    <a:pt x="6359" y="1573"/>
                  </a:cubicBezTo>
                  <a:lnTo>
                    <a:pt x="5978" y="2120"/>
                  </a:lnTo>
                  <a:lnTo>
                    <a:pt x="5597" y="1573"/>
                  </a:lnTo>
                  <a:cubicBezTo>
                    <a:pt x="5562" y="1538"/>
                    <a:pt x="5527" y="1516"/>
                    <a:pt x="5483" y="1516"/>
                  </a:cubicBezTo>
                  <a:cubicBezTo>
                    <a:pt x="5467" y="1516"/>
                    <a:pt x="5450" y="1519"/>
                    <a:pt x="5430" y="1525"/>
                  </a:cubicBezTo>
                  <a:cubicBezTo>
                    <a:pt x="4907" y="1573"/>
                    <a:pt x="4406" y="1763"/>
                    <a:pt x="3930" y="2001"/>
                  </a:cubicBezTo>
                  <a:lnTo>
                    <a:pt x="3335" y="977"/>
                  </a:lnTo>
                  <a:cubicBezTo>
                    <a:pt x="3525" y="858"/>
                    <a:pt x="3740" y="787"/>
                    <a:pt x="3954" y="691"/>
                  </a:cubicBezTo>
                  <a:lnTo>
                    <a:pt x="3978" y="691"/>
                  </a:lnTo>
                  <a:cubicBezTo>
                    <a:pt x="4073" y="668"/>
                    <a:pt x="4121" y="549"/>
                    <a:pt x="4073" y="453"/>
                  </a:cubicBezTo>
                  <a:cubicBezTo>
                    <a:pt x="4056" y="384"/>
                    <a:pt x="3987" y="339"/>
                    <a:pt x="3914" y="339"/>
                  </a:cubicBezTo>
                  <a:cubicBezTo>
                    <a:pt x="3888" y="339"/>
                    <a:pt x="3860" y="345"/>
                    <a:pt x="3835" y="358"/>
                  </a:cubicBezTo>
                  <a:lnTo>
                    <a:pt x="3811" y="358"/>
                  </a:lnTo>
                  <a:cubicBezTo>
                    <a:pt x="2692" y="787"/>
                    <a:pt x="1739" y="1525"/>
                    <a:pt x="1072" y="2501"/>
                  </a:cubicBezTo>
                  <a:cubicBezTo>
                    <a:pt x="382" y="3525"/>
                    <a:pt x="1" y="4668"/>
                    <a:pt x="1" y="5907"/>
                  </a:cubicBezTo>
                  <a:cubicBezTo>
                    <a:pt x="1" y="6978"/>
                    <a:pt x="286" y="8002"/>
                    <a:pt x="834" y="8907"/>
                  </a:cubicBezTo>
                  <a:cubicBezTo>
                    <a:pt x="1334" y="9789"/>
                    <a:pt x="2073" y="10503"/>
                    <a:pt x="2978" y="11051"/>
                  </a:cubicBezTo>
                  <a:cubicBezTo>
                    <a:pt x="3859" y="11551"/>
                    <a:pt x="4907" y="11860"/>
                    <a:pt x="5954" y="11860"/>
                  </a:cubicBezTo>
                  <a:cubicBezTo>
                    <a:pt x="6978" y="11860"/>
                    <a:pt x="8026" y="11575"/>
                    <a:pt x="8931" y="11051"/>
                  </a:cubicBezTo>
                  <a:cubicBezTo>
                    <a:pt x="9812" y="10551"/>
                    <a:pt x="10551" y="9789"/>
                    <a:pt x="11074" y="8907"/>
                  </a:cubicBezTo>
                  <a:cubicBezTo>
                    <a:pt x="11598" y="7979"/>
                    <a:pt x="11908" y="6931"/>
                    <a:pt x="11908" y="5907"/>
                  </a:cubicBezTo>
                  <a:cubicBezTo>
                    <a:pt x="11908" y="4859"/>
                    <a:pt x="11622" y="3811"/>
                    <a:pt x="11098" y="2930"/>
                  </a:cubicBezTo>
                  <a:cubicBezTo>
                    <a:pt x="10598" y="2073"/>
                    <a:pt x="9884" y="1358"/>
                    <a:pt x="9003" y="834"/>
                  </a:cubicBezTo>
                  <a:cubicBezTo>
                    <a:pt x="8098" y="310"/>
                    <a:pt x="7050" y="1"/>
                    <a:pt x="59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400000000000000" pitchFamily="2" charset="-78"/>
                <a:sym typeface="Arial"/>
              </a:endParaRPr>
            </a:p>
          </p:txBody>
        </p:sp>
      </p:grpSp>
      <p:grpSp>
        <p:nvGrpSpPr>
          <p:cNvPr id="238" name="Google Shape;13960;p27">
            <a:extLst>
              <a:ext uri="{FF2B5EF4-FFF2-40B4-BE49-F238E27FC236}">
                <a16:creationId xmlns:a16="http://schemas.microsoft.com/office/drawing/2014/main" id="{E43A0DDD-3163-EDEF-7A50-D7C85D982F38}"/>
              </a:ext>
            </a:extLst>
          </p:cNvPr>
          <p:cNvGrpSpPr/>
          <p:nvPr/>
        </p:nvGrpSpPr>
        <p:grpSpPr>
          <a:xfrm>
            <a:off x="11028713" y="4585094"/>
            <a:ext cx="712098" cy="710664"/>
            <a:chOff x="5168838" y="2370058"/>
            <a:chExt cx="297725" cy="297125"/>
          </a:xfrm>
        </p:grpSpPr>
        <p:sp>
          <p:nvSpPr>
            <p:cNvPr id="239" name="Google Shape;13961;p27">
              <a:extLst>
                <a:ext uri="{FF2B5EF4-FFF2-40B4-BE49-F238E27FC236}">
                  <a16:creationId xmlns:a16="http://schemas.microsoft.com/office/drawing/2014/main" id="{5828F836-7C0E-18B4-E529-0AA8B0E22C25}"/>
                </a:ext>
              </a:extLst>
            </p:cNvPr>
            <p:cNvSpPr/>
            <p:nvPr/>
          </p:nvSpPr>
          <p:spPr>
            <a:xfrm>
              <a:off x="5208738" y="2424833"/>
              <a:ext cx="11925" cy="8950"/>
            </a:xfrm>
            <a:custGeom>
              <a:avLst/>
              <a:gdLst/>
              <a:ahLst/>
              <a:cxnLst/>
              <a:rect l="l" t="t" r="r" b="b"/>
              <a:pathLst>
                <a:path w="477" h="358" extrusionOk="0">
                  <a:moveTo>
                    <a:pt x="167" y="1"/>
                  </a:moveTo>
                  <a:cubicBezTo>
                    <a:pt x="72" y="1"/>
                    <a:pt x="0" y="48"/>
                    <a:pt x="0" y="144"/>
                  </a:cubicBezTo>
                  <a:cubicBezTo>
                    <a:pt x="0" y="263"/>
                    <a:pt x="72" y="358"/>
                    <a:pt x="167" y="358"/>
                  </a:cubicBezTo>
                  <a:lnTo>
                    <a:pt x="286" y="358"/>
                  </a:lnTo>
                  <a:cubicBezTo>
                    <a:pt x="381" y="358"/>
                    <a:pt x="477" y="287"/>
                    <a:pt x="477" y="191"/>
                  </a:cubicBezTo>
                  <a:cubicBezTo>
                    <a:pt x="477" y="72"/>
                    <a:pt x="405" y="1"/>
                    <a:pt x="28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240" name="Google Shape;13962;p27">
              <a:extLst>
                <a:ext uri="{FF2B5EF4-FFF2-40B4-BE49-F238E27FC236}">
                  <a16:creationId xmlns:a16="http://schemas.microsoft.com/office/drawing/2014/main" id="{7B57CDFC-31F2-D1D4-8578-3E4A2E31A323}"/>
                </a:ext>
              </a:extLst>
            </p:cNvPr>
            <p:cNvSpPr/>
            <p:nvPr/>
          </p:nvSpPr>
          <p:spPr>
            <a:xfrm>
              <a:off x="5276013" y="2424833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91" y="1"/>
                  </a:moveTo>
                  <a:cubicBezTo>
                    <a:pt x="96" y="1"/>
                    <a:pt x="0" y="48"/>
                    <a:pt x="0" y="144"/>
                  </a:cubicBezTo>
                  <a:cubicBezTo>
                    <a:pt x="0" y="263"/>
                    <a:pt x="96" y="358"/>
                    <a:pt x="191" y="358"/>
                  </a:cubicBezTo>
                  <a:lnTo>
                    <a:pt x="429" y="358"/>
                  </a:lnTo>
                  <a:cubicBezTo>
                    <a:pt x="500" y="358"/>
                    <a:pt x="596" y="287"/>
                    <a:pt x="596" y="191"/>
                  </a:cubicBezTo>
                  <a:cubicBezTo>
                    <a:pt x="596" y="72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241" name="Google Shape;13963;p27">
              <a:extLst>
                <a:ext uri="{FF2B5EF4-FFF2-40B4-BE49-F238E27FC236}">
                  <a16:creationId xmlns:a16="http://schemas.microsoft.com/office/drawing/2014/main" id="{5B0A2F40-A977-BF4F-024F-FD4F36E6A9DA}"/>
                </a:ext>
              </a:extLst>
            </p:cNvPr>
            <p:cNvSpPr/>
            <p:nvPr/>
          </p:nvSpPr>
          <p:spPr>
            <a:xfrm>
              <a:off x="5299813" y="2424833"/>
              <a:ext cx="14925" cy="8950"/>
            </a:xfrm>
            <a:custGeom>
              <a:avLst/>
              <a:gdLst/>
              <a:ahLst/>
              <a:cxnLst/>
              <a:rect l="l" t="t" r="r" b="b"/>
              <a:pathLst>
                <a:path w="597" h="358" extrusionOk="0">
                  <a:moveTo>
                    <a:pt x="191" y="1"/>
                  </a:moveTo>
                  <a:cubicBezTo>
                    <a:pt x="96" y="1"/>
                    <a:pt x="1" y="48"/>
                    <a:pt x="1" y="144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430" y="358"/>
                  </a:lnTo>
                  <a:cubicBezTo>
                    <a:pt x="501" y="358"/>
                    <a:pt x="596" y="287"/>
                    <a:pt x="596" y="191"/>
                  </a:cubicBezTo>
                  <a:cubicBezTo>
                    <a:pt x="596" y="72"/>
                    <a:pt x="549" y="1"/>
                    <a:pt x="4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242" name="Google Shape;13964;p27">
              <a:extLst>
                <a:ext uri="{FF2B5EF4-FFF2-40B4-BE49-F238E27FC236}">
                  <a16:creationId xmlns:a16="http://schemas.microsoft.com/office/drawing/2014/main" id="{603C3702-8D4F-904B-114B-2870D4E09191}"/>
                </a:ext>
              </a:extLst>
            </p:cNvPr>
            <p:cNvSpPr/>
            <p:nvPr/>
          </p:nvSpPr>
          <p:spPr>
            <a:xfrm>
              <a:off x="5253388" y="2424833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67" y="1"/>
                  </a:moveTo>
                  <a:cubicBezTo>
                    <a:pt x="72" y="1"/>
                    <a:pt x="0" y="48"/>
                    <a:pt x="0" y="144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405" y="358"/>
                  </a:lnTo>
                  <a:cubicBezTo>
                    <a:pt x="501" y="358"/>
                    <a:pt x="596" y="287"/>
                    <a:pt x="596" y="191"/>
                  </a:cubicBezTo>
                  <a:cubicBezTo>
                    <a:pt x="596" y="72"/>
                    <a:pt x="524" y="1"/>
                    <a:pt x="40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243" name="Google Shape;13965;p27">
              <a:extLst>
                <a:ext uri="{FF2B5EF4-FFF2-40B4-BE49-F238E27FC236}">
                  <a16:creationId xmlns:a16="http://schemas.microsoft.com/office/drawing/2014/main" id="{6D411DA7-078A-875B-07EE-D658A666C760}"/>
                </a:ext>
              </a:extLst>
            </p:cNvPr>
            <p:cNvSpPr/>
            <p:nvPr/>
          </p:nvSpPr>
          <p:spPr>
            <a:xfrm>
              <a:off x="5228988" y="2424833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91" y="1"/>
                  </a:moveTo>
                  <a:cubicBezTo>
                    <a:pt x="95" y="1"/>
                    <a:pt x="0" y="48"/>
                    <a:pt x="0" y="144"/>
                  </a:cubicBezTo>
                  <a:cubicBezTo>
                    <a:pt x="0" y="263"/>
                    <a:pt x="95" y="358"/>
                    <a:pt x="191" y="358"/>
                  </a:cubicBezTo>
                  <a:lnTo>
                    <a:pt x="429" y="358"/>
                  </a:lnTo>
                  <a:cubicBezTo>
                    <a:pt x="524" y="358"/>
                    <a:pt x="595" y="287"/>
                    <a:pt x="595" y="191"/>
                  </a:cubicBezTo>
                  <a:cubicBezTo>
                    <a:pt x="595" y="72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244" name="Google Shape;13966;p27">
              <a:extLst>
                <a:ext uri="{FF2B5EF4-FFF2-40B4-BE49-F238E27FC236}">
                  <a16:creationId xmlns:a16="http://schemas.microsoft.com/office/drawing/2014/main" id="{AC3B4F07-28C6-272E-E46F-94220A2A480C}"/>
                </a:ext>
              </a:extLst>
            </p:cNvPr>
            <p:cNvSpPr/>
            <p:nvPr/>
          </p:nvSpPr>
          <p:spPr>
            <a:xfrm>
              <a:off x="5323638" y="2424833"/>
              <a:ext cx="11925" cy="8950"/>
            </a:xfrm>
            <a:custGeom>
              <a:avLst/>
              <a:gdLst/>
              <a:ahLst/>
              <a:cxnLst/>
              <a:rect l="l" t="t" r="r" b="b"/>
              <a:pathLst>
                <a:path w="477" h="358" extrusionOk="0">
                  <a:moveTo>
                    <a:pt x="191" y="1"/>
                  </a:moveTo>
                  <a:cubicBezTo>
                    <a:pt x="96" y="1"/>
                    <a:pt x="1" y="48"/>
                    <a:pt x="1" y="144"/>
                  </a:cubicBezTo>
                  <a:cubicBezTo>
                    <a:pt x="1" y="263"/>
                    <a:pt x="72" y="358"/>
                    <a:pt x="191" y="358"/>
                  </a:cubicBezTo>
                  <a:lnTo>
                    <a:pt x="310" y="358"/>
                  </a:lnTo>
                  <a:cubicBezTo>
                    <a:pt x="382" y="358"/>
                    <a:pt x="477" y="287"/>
                    <a:pt x="477" y="191"/>
                  </a:cubicBezTo>
                  <a:cubicBezTo>
                    <a:pt x="477" y="72"/>
                    <a:pt x="429" y="1"/>
                    <a:pt x="3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245" name="Google Shape;13967;p27">
              <a:extLst>
                <a:ext uri="{FF2B5EF4-FFF2-40B4-BE49-F238E27FC236}">
                  <a16:creationId xmlns:a16="http://schemas.microsoft.com/office/drawing/2014/main" id="{493EBA85-3FBD-4807-E4A5-A7AA826159EB}"/>
                </a:ext>
              </a:extLst>
            </p:cNvPr>
            <p:cNvSpPr/>
            <p:nvPr/>
          </p:nvSpPr>
          <p:spPr>
            <a:xfrm>
              <a:off x="5394488" y="2424833"/>
              <a:ext cx="11925" cy="8950"/>
            </a:xfrm>
            <a:custGeom>
              <a:avLst/>
              <a:gdLst/>
              <a:ahLst/>
              <a:cxnLst/>
              <a:rect l="l" t="t" r="r" b="b"/>
              <a:pathLst>
                <a:path w="477" h="358" extrusionOk="0">
                  <a:moveTo>
                    <a:pt x="191" y="1"/>
                  </a:moveTo>
                  <a:cubicBezTo>
                    <a:pt x="96" y="1"/>
                    <a:pt x="0" y="48"/>
                    <a:pt x="0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310" y="358"/>
                  </a:lnTo>
                  <a:cubicBezTo>
                    <a:pt x="382" y="358"/>
                    <a:pt x="477" y="287"/>
                    <a:pt x="477" y="191"/>
                  </a:cubicBezTo>
                  <a:cubicBezTo>
                    <a:pt x="477" y="72"/>
                    <a:pt x="429" y="1"/>
                    <a:pt x="3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246" name="Google Shape;13968;p27">
              <a:extLst>
                <a:ext uri="{FF2B5EF4-FFF2-40B4-BE49-F238E27FC236}">
                  <a16:creationId xmlns:a16="http://schemas.microsoft.com/office/drawing/2014/main" id="{75C23987-CEA2-759E-1792-9F1D83809F43}"/>
                </a:ext>
              </a:extLst>
            </p:cNvPr>
            <p:cNvSpPr/>
            <p:nvPr/>
          </p:nvSpPr>
          <p:spPr>
            <a:xfrm>
              <a:off x="5415913" y="2424833"/>
              <a:ext cx="14925" cy="8950"/>
            </a:xfrm>
            <a:custGeom>
              <a:avLst/>
              <a:gdLst/>
              <a:ahLst/>
              <a:cxnLst/>
              <a:rect l="l" t="t" r="r" b="b"/>
              <a:pathLst>
                <a:path w="597" h="358" extrusionOk="0">
                  <a:moveTo>
                    <a:pt x="191" y="1"/>
                  </a:moveTo>
                  <a:cubicBezTo>
                    <a:pt x="96" y="1"/>
                    <a:pt x="1" y="48"/>
                    <a:pt x="1" y="144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429" y="358"/>
                  </a:lnTo>
                  <a:cubicBezTo>
                    <a:pt x="501" y="358"/>
                    <a:pt x="596" y="287"/>
                    <a:pt x="596" y="191"/>
                  </a:cubicBezTo>
                  <a:cubicBezTo>
                    <a:pt x="596" y="72"/>
                    <a:pt x="549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247" name="Google Shape;13969;p27">
              <a:extLst>
                <a:ext uri="{FF2B5EF4-FFF2-40B4-BE49-F238E27FC236}">
                  <a16:creationId xmlns:a16="http://schemas.microsoft.com/office/drawing/2014/main" id="{D7155391-8580-3FE1-71EB-4396674E9650}"/>
                </a:ext>
              </a:extLst>
            </p:cNvPr>
            <p:cNvSpPr/>
            <p:nvPr/>
          </p:nvSpPr>
          <p:spPr>
            <a:xfrm>
              <a:off x="5441513" y="2424833"/>
              <a:ext cx="11950" cy="8950"/>
            </a:xfrm>
            <a:custGeom>
              <a:avLst/>
              <a:gdLst/>
              <a:ahLst/>
              <a:cxnLst/>
              <a:rect l="l" t="t" r="r" b="b"/>
              <a:pathLst>
                <a:path w="478" h="358" extrusionOk="0">
                  <a:moveTo>
                    <a:pt x="215" y="1"/>
                  </a:moveTo>
                  <a:cubicBezTo>
                    <a:pt x="120" y="1"/>
                    <a:pt x="25" y="48"/>
                    <a:pt x="25" y="144"/>
                  </a:cubicBezTo>
                  <a:cubicBezTo>
                    <a:pt x="1" y="263"/>
                    <a:pt x="96" y="358"/>
                    <a:pt x="168" y="358"/>
                  </a:cubicBezTo>
                  <a:lnTo>
                    <a:pt x="287" y="358"/>
                  </a:lnTo>
                  <a:cubicBezTo>
                    <a:pt x="382" y="358"/>
                    <a:pt x="477" y="287"/>
                    <a:pt x="477" y="191"/>
                  </a:cubicBezTo>
                  <a:cubicBezTo>
                    <a:pt x="477" y="72"/>
                    <a:pt x="406" y="1"/>
                    <a:pt x="2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248" name="Google Shape;13970;p27">
              <a:extLst>
                <a:ext uri="{FF2B5EF4-FFF2-40B4-BE49-F238E27FC236}">
                  <a16:creationId xmlns:a16="http://schemas.microsoft.com/office/drawing/2014/main" id="{9F5720E3-6E34-68F1-C4B7-5B8368E965E1}"/>
                </a:ext>
              </a:extLst>
            </p:cNvPr>
            <p:cNvSpPr/>
            <p:nvPr/>
          </p:nvSpPr>
          <p:spPr>
            <a:xfrm>
              <a:off x="5168838" y="2370058"/>
              <a:ext cx="297725" cy="297125"/>
            </a:xfrm>
            <a:custGeom>
              <a:avLst/>
              <a:gdLst/>
              <a:ahLst/>
              <a:cxnLst/>
              <a:rect l="l" t="t" r="r" b="b"/>
              <a:pathLst>
                <a:path w="11909" h="11885" extrusionOk="0">
                  <a:moveTo>
                    <a:pt x="11527" y="11051"/>
                  </a:moveTo>
                  <a:lnTo>
                    <a:pt x="11527" y="11527"/>
                  </a:lnTo>
                  <a:lnTo>
                    <a:pt x="334" y="11527"/>
                  </a:lnTo>
                  <a:lnTo>
                    <a:pt x="334" y="11051"/>
                  </a:lnTo>
                  <a:close/>
                  <a:moveTo>
                    <a:pt x="930" y="1"/>
                  </a:moveTo>
                  <a:cubicBezTo>
                    <a:pt x="810" y="1"/>
                    <a:pt x="715" y="72"/>
                    <a:pt x="715" y="191"/>
                  </a:cubicBezTo>
                  <a:lnTo>
                    <a:pt x="715" y="977"/>
                  </a:lnTo>
                  <a:lnTo>
                    <a:pt x="501" y="977"/>
                  </a:lnTo>
                  <a:cubicBezTo>
                    <a:pt x="429" y="977"/>
                    <a:pt x="334" y="1049"/>
                    <a:pt x="334" y="1144"/>
                  </a:cubicBezTo>
                  <a:cubicBezTo>
                    <a:pt x="334" y="1263"/>
                    <a:pt x="382" y="1334"/>
                    <a:pt x="501" y="1334"/>
                  </a:cubicBezTo>
                  <a:lnTo>
                    <a:pt x="715" y="1334"/>
                  </a:lnTo>
                  <a:lnTo>
                    <a:pt x="715" y="2239"/>
                  </a:lnTo>
                  <a:lnTo>
                    <a:pt x="501" y="2239"/>
                  </a:lnTo>
                  <a:cubicBezTo>
                    <a:pt x="429" y="2239"/>
                    <a:pt x="334" y="2287"/>
                    <a:pt x="334" y="2382"/>
                  </a:cubicBezTo>
                  <a:cubicBezTo>
                    <a:pt x="334" y="2501"/>
                    <a:pt x="382" y="2597"/>
                    <a:pt x="501" y="2597"/>
                  </a:cubicBezTo>
                  <a:lnTo>
                    <a:pt x="715" y="2597"/>
                  </a:lnTo>
                  <a:lnTo>
                    <a:pt x="715" y="3478"/>
                  </a:lnTo>
                  <a:lnTo>
                    <a:pt x="501" y="3478"/>
                  </a:lnTo>
                  <a:cubicBezTo>
                    <a:pt x="429" y="3478"/>
                    <a:pt x="334" y="3549"/>
                    <a:pt x="334" y="3644"/>
                  </a:cubicBezTo>
                  <a:cubicBezTo>
                    <a:pt x="334" y="3763"/>
                    <a:pt x="382" y="3835"/>
                    <a:pt x="501" y="3835"/>
                  </a:cubicBezTo>
                  <a:lnTo>
                    <a:pt x="715" y="3835"/>
                  </a:lnTo>
                  <a:lnTo>
                    <a:pt x="715" y="4740"/>
                  </a:lnTo>
                  <a:lnTo>
                    <a:pt x="501" y="4740"/>
                  </a:lnTo>
                  <a:cubicBezTo>
                    <a:pt x="429" y="4740"/>
                    <a:pt x="334" y="4788"/>
                    <a:pt x="334" y="4883"/>
                  </a:cubicBezTo>
                  <a:cubicBezTo>
                    <a:pt x="334" y="5002"/>
                    <a:pt x="382" y="5097"/>
                    <a:pt x="501" y="5097"/>
                  </a:cubicBezTo>
                  <a:lnTo>
                    <a:pt x="715" y="5097"/>
                  </a:lnTo>
                  <a:lnTo>
                    <a:pt x="715" y="5978"/>
                  </a:lnTo>
                  <a:lnTo>
                    <a:pt x="501" y="5978"/>
                  </a:lnTo>
                  <a:cubicBezTo>
                    <a:pt x="429" y="5978"/>
                    <a:pt x="334" y="6050"/>
                    <a:pt x="334" y="6145"/>
                  </a:cubicBezTo>
                  <a:cubicBezTo>
                    <a:pt x="334" y="6264"/>
                    <a:pt x="382" y="6335"/>
                    <a:pt x="501" y="6335"/>
                  </a:cubicBezTo>
                  <a:lnTo>
                    <a:pt x="715" y="6335"/>
                  </a:lnTo>
                  <a:lnTo>
                    <a:pt x="715" y="7240"/>
                  </a:lnTo>
                  <a:lnTo>
                    <a:pt x="501" y="7240"/>
                  </a:lnTo>
                  <a:cubicBezTo>
                    <a:pt x="429" y="7240"/>
                    <a:pt x="334" y="7288"/>
                    <a:pt x="334" y="7383"/>
                  </a:cubicBezTo>
                  <a:cubicBezTo>
                    <a:pt x="334" y="7502"/>
                    <a:pt x="382" y="7598"/>
                    <a:pt x="501" y="7598"/>
                  </a:cubicBezTo>
                  <a:lnTo>
                    <a:pt x="715" y="7598"/>
                  </a:lnTo>
                  <a:lnTo>
                    <a:pt x="715" y="8479"/>
                  </a:lnTo>
                  <a:lnTo>
                    <a:pt x="501" y="8479"/>
                  </a:lnTo>
                  <a:cubicBezTo>
                    <a:pt x="429" y="8479"/>
                    <a:pt x="334" y="8550"/>
                    <a:pt x="334" y="8645"/>
                  </a:cubicBezTo>
                  <a:cubicBezTo>
                    <a:pt x="334" y="8765"/>
                    <a:pt x="382" y="8836"/>
                    <a:pt x="501" y="8836"/>
                  </a:cubicBezTo>
                  <a:lnTo>
                    <a:pt x="715" y="8836"/>
                  </a:lnTo>
                  <a:lnTo>
                    <a:pt x="715" y="9741"/>
                  </a:lnTo>
                  <a:lnTo>
                    <a:pt x="501" y="9741"/>
                  </a:lnTo>
                  <a:cubicBezTo>
                    <a:pt x="429" y="9741"/>
                    <a:pt x="334" y="9789"/>
                    <a:pt x="334" y="9884"/>
                  </a:cubicBezTo>
                  <a:cubicBezTo>
                    <a:pt x="334" y="10003"/>
                    <a:pt x="382" y="10098"/>
                    <a:pt x="501" y="10098"/>
                  </a:cubicBezTo>
                  <a:lnTo>
                    <a:pt x="715" y="10098"/>
                  </a:lnTo>
                  <a:lnTo>
                    <a:pt x="715" y="10717"/>
                  </a:lnTo>
                  <a:lnTo>
                    <a:pt x="310" y="10717"/>
                  </a:lnTo>
                  <a:cubicBezTo>
                    <a:pt x="144" y="10717"/>
                    <a:pt x="1" y="10836"/>
                    <a:pt x="1" y="11027"/>
                  </a:cubicBezTo>
                  <a:lnTo>
                    <a:pt x="1" y="11575"/>
                  </a:lnTo>
                  <a:cubicBezTo>
                    <a:pt x="1" y="11741"/>
                    <a:pt x="120" y="11884"/>
                    <a:pt x="310" y="11884"/>
                  </a:cubicBezTo>
                  <a:lnTo>
                    <a:pt x="11622" y="11884"/>
                  </a:lnTo>
                  <a:cubicBezTo>
                    <a:pt x="11765" y="11884"/>
                    <a:pt x="11908" y="11765"/>
                    <a:pt x="11908" y="11575"/>
                  </a:cubicBezTo>
                  <a:lnTo>
                    <a:pt x="11908" y="10979"/>
                  </a:lnTo>
                  <a:cubicBezTo>
                    <a:pt x="11884" y="10908"/>
                    <a:pt x="11860" y="10813"/>
                    <a:pt x="11789" y="10789"/>
                  </a:cubicBezTo>
                  <a:cubicBezTo>
                    <a:pt x="11765" y="10741"/>
                    <a:pt x="11741" y="10717"/>
                    <a:pt x="11670" y="10717"/>
                  </a:cubicBezTo>
                  <a:cubicBezTo>
                    <a:pt x="11646" y="10717"/>
                    <a:pt x="11622" y="10717"/>
                    <a:pt x="11598" y="10693"/>
                  </a:cubicBezTo>
                  <a:cubicBezTo>
                    <a:pt x="11479" y="10670"/>
                    <a:pt x="11313" y="10670"/>
                    <a:pt x="11194" y="10598"/>
                  </a:cubicBezTo>
                  <a:cubicBezTo>
                    <a:pt x="11051" y="10551"/>
                    <a:pt x="10908" y="10432"/>
                    <a:pt x="10813" y="10265"/>
                  </a:cubicBezTo>
                  <a:cubicBezTo>
                    <a:pt x="10717" y="10122"/>
                    <a:pt x="10670" y="9955"/>
                    <a:pt x="10646" y="9765"/>
                  </a:cubicBezTo>
                  <a:lnTo>
                    <a:pt x="10646" y="9741"/>
                  </a:lnTo>
                  <a:lnTo>
                    <a:pt x="9717" y="4526"/>
                  </a:lnTo>
                  <a:lnTo>
                    <a:pt x="9717" y="4478"/>
                  </a:lnTo>
                  <a:cubicBezTo>
                    <a:pt x="9693" y="4383"/>
                    <a:pt x="9622" y="4311"/>
                    <a:pt x="9527" y="4311"/>
                  </a:cubicBezTo>
                  <a:cubicBezTo>
                    <a:pt x="9408" y="4311"/>
                    <a:pt x="9360" y="4406"/>
                    <a:pt x="9384" y="4526"/>
                  </a:cubicBezTo>
                  <a:lnTo>
                    <a:pt x="10336" y="9836"/>
                  </a:lnTo>
                  <a:cubicBezTo>
                    <a:pt x="10360" y="10193"/>
                    <a:pt x="10527" y="10479"/>
                    <a:pt x="10717" y="10693"/>
                  </a:cubicBezTo>
                  <a:lnTo>
                    <a:pt x="6740" y="10693"/>
                  </a:lnTo>
                  <a:lnTo>
                    <a:pt x="6740" y="10717"/>
                  </a:lnTo>
                  <a:cubicBezTo>
                    <a:pt x="6740" y="10717"/>
                    <a:pt x="6264" y="10455"/>
                    <a:pt x="6240" y="10146"/>
                  </a:cubicBezTo>
                  <a:lnTo>
                    <a:pt x="6240" y="10122"/>
                  </a:lnTo>
                  <a:lnTo>
                    <a:pt x="5788" y="7598"/>
                  </a:lnTo>
                  <a:lnTo>
                    <a:pt x="6407" y="4002"/>
                  </a:lnTo>
                  <a:cubicBezTo>
                    <a:pt x="6431" y="3763"/>
                    <a:pt x="6526" y="3525"/>
                    <a:pt x="6669" y="3311"/>
                  </a:cubicBezTo>
                  <a:cubicBezTo>
                    <a:pt x="6836" y="3097"/>
                    <a:pt x="6978" y="2930"/>
                    <a:pt x="7193" y="2763"/>
                  </a:cubicBezTo>
                  <a:cubicBezTo>
                    <a:pt x="7393" y="2630"/>
                    <a:pt x="7629" y="2555"/>
                    <a:pt x="7867" y="2555"/>
                  </a:cubicBezTo>
                  <a:cubicBezTo>
                    <a:pt x="7968" y="2555"/>
                    <a:pt x="8070" y="2568"/>
                    <a:pt x="8169" y="2597"/>
                  </a:cubicBezTo>
                  <a:cubicBezTo>
                    <a:pt x="8741" y="2739"/>
                    <a:pt x="9122" y="3287"/>
                    <a:pt x="9265" y="3811"/>
                  </a:cubicBezTo>
                  <a:cubicBezTo>
                    <a:pt x="9284" y="3890"/>
                    <a:pt x="9353" y="3936"/>
                    <a:pt x="9430" y="3936"/>
                  </a:cubicBezTo>
                  <a:cubicBezTo>
                    <a:pt x="9446" y="3936"/>
                    <a:pt x="9463" y="3934"/>
                    <a:pt x="9479" y="3930"/>
                  </a:cubicBezTo>
                  <a:cubicBezTo>
                    <a:pt x="9574" y="3906"/>
                    <a:pt x="9622" y="3811"/>
                    <a:pt x="9598" y="3716"/>
                  </a:cubicBezTo>
                  <a:cubicBezTo>
                    <a:pt x="9574" y="3573"/>
                    <a:pt x="9503" y="3430"/>
                    <a:pt x="9408" y="3287"/>
                  </a:cubicBezTo>
                  <a:lnTo>
                    <a:pt x="9336" y="3097"/>
                  </a:lnTo>
                  <a:cubicBezTo>
                    <a:pt x="9146" y="2835"/>
                    <a:pt x="8931" y="2597"/>
                    <a:pt x="8669" y="2454"/>
                  </a:cubicBezTo>
                  <a:cubicBezTo>
                    <a:pt x="8410" y="2291"/>
                    <a:pt x="8095" y="2207"/>
                    <a:pt x="7785" y="2207"/>
                  </a:cubicBezTo>
                  <a:cubicBezTo>
                    <a:pt x="7640" y="2207"/>
                    <a:pt x="7496" y="2225"/>
                    <a:pt x="7359" y="2263"/>
                  </a:cubicBezTo>
                  <a:cubicBezTo>
                    <a:pt x="7074" y="2358"/>
                    <a:pt x="6836" y="2525"/>
                    <a:pt x="6645" y="2739"/>
                  </a:cubicBezTo>
                  <a:cubicBezTo>
                    <a:pt x="6526" y="2859"/>
                    <a:pt x="6431" y="2978"/>
                    <a:pt x="6383" y="3097"/>
                  </a:cubicBezTo>
                  <a:cubicBezTo>
                    <a:pt x="6240" y="3335"/>
                    <a:pt x="6145" y="3597"/>
                    <a:pt x="6073" y="3906"/>
                  </a:cubicBezTo>
                  <a:lnTo>
                    <a:pt x="5597" y="6574"/>
                  </a:lnTo>
                  <a:lnTo>
                    <a:pt x="5550" y="6193"/>
                  </a:lnTo>
                  <a:cubicBezTo>
                    <a:pt x="5550" y="6169"/>
                    <a:pt x="5550" y="6097"/>
                    <a:pt x="5526" y="6073"/>
                  </a:cubicBezTo>
                  <a:cubicBezTo>
                    <a:pt x="5454" y="5835"/>
                    <a:pt x="5335" y="5621"/>
                    <a:pt x="5192" y="5454"/>
                  </a:cubicBezTo>
                  <a:cubicBezTo>
                    <a:pt x="4960" y="5186"/>
                    <a:pt x="4621" y="5012"/>
                    <a:pt x="4275" y="5012"/>
                  </a:cubicBezTo>
                  <a:cubicBezTo>
                    <a:pt x="4159" y="5012"/>
                    <a:pt x="4043" y="5032"/>
                    <a:pt x="3930" y="5073"/>
                  </a:cubicBezTo>
                  <a:cubicBezTo>
                    <a:pt x="3859" y="5097"/>
                    <a:pt x="3763" y="5145"/>
                    <a:pt x="3668" y="5216"/>
                  </a:cubicBezTo>
                  <a:cubicBezTo>
                    <a:pt x="3502" y="5335"/>
                    <a:pt x="3382" y="5478"/>
                    <a:pt x="3263" y="5669"/>
                  </a:cubicBezTo>
                  <a:cubicBezTo>
                    <a:pt x="3144" y="5835"/>
                    <a:pt x="3073" y="6026"/>
                    <a:pt x="3049" y="6216"/>
                  </a:cubicBezTo>
                  <a:lnTo>
                    <a:pt x="2620" y="8574"/>
                  </a:lnTo>
                  <a:cubicBezTo>
                    <a:pt x="2597" y="8669"/>
                    <a:pt x="2692" y="8765"/>
                    <a:pt x="2787" y="8788"/>
                  </a:cubicBezTo>
                  <a:cubicBezTo>
                    <a:pt x="2795" y="8791"/>
                    <a:pt x="2803" y="8792"/>
                    <a:pt x="2811" y="8792"/>
                  </a:cubicBezTo>
                  <a:cubicBezTo>
                    <a:pt x="2878" y="8792"/>
                    <a:pt x="2956" y="8709"/>
                    <a:pt x="2978" y="8645"/>
                  </a:cubicBezTo>
                  <a:lnTo>
                    <a:pt x="3406" y="6288"/>
                  </a:lnTo>
                  <a:cubicBezTo>
                    <a:pt x="3430" y="6145"/>
                    <a:pt x="3502" y="5978"/>
                    <a:pt x="3573" y="5835"/>
                  </a:cubicBezTo>
                  <a:cubicBezTo>
                    <a:pt x="3738" y="5571"/>
                    <a:pt x="4040" y="5376"/>
                    <a:pt x="4353" y="5376"/>
                  </a:cubicBezTo>
                  <a:cubicBezTo>
                    <a:pt x="4492" y="5376"/>
                    <a:pt x="4632" y="5414"/>
                    <a:pt x="4764" y="5502"/>
                  </a:cubicBezTo>
                  <a:cubicBezTo>
                    <a:pt x="4859" y="5573"/>
                    <a:pt x="4930" y="5669"/>
                    <a:pt x="5002" y="5740"/>
                  </a:cubicBezTo>
                  <a:cubicBezTo>
                    <a:pt x="5121" y="5907"/>
                    <a:pt x="5216" y="6073"/>
                    <a:pt x="5240" y="6288"/>
                  </a:cubicBezTo>
                  <a:lnTo>
                    <a:pt x="5931" y="10193"/>
                  </a:lnTo>
                  <a:cubicBezTo>
                    <a:pt x="5954" y="10384"/>
                    <a:pt x="6097" y="10693"/>
                    <a:pt x="6097" y="10693"/>
                  </a:cubicBezTo>
                  <a:lnTo>
                    <a:pt x="2501" y="10693"/>
                  </a:lnTo>
                  <a:cubicBezTo>
                    <a:pt x="2501" y="10693"/>
                    <a:pt x="2692" y="10384"/>
                    <a:pt x="2692" y="10193"/>
                  </a:cubicBezTo>
                  <a:lnTo>
                    <a:pt x="2811" y="9431"/>
                  </a:lnTo>
                  <a:cubicBezTo>
                    <a:pt x="2835" y="9360"/>
                    <a:pt x="2739" y="9265"/>
                    <a:pt x="2644" y="9241"/>
                  </a:cubicBezTo>
                  <a:cubicBezTo>
                    <a:pt x="2631" y="9232"/>
                    <a:pt x="2617" y="9228"/>
                    <a:pt x="2603" y="9228"/>
                  </a:cubicBezTo>
                  <a:cubicBezTo>
                    <a:pt x="2540" y="9228"/>
                    <a:pt x="2473" y="9306"/>
                    <a:pt x="2454" y="9384"/>
                  </a:cubicBezTo>
                  <a:lnTo>
                    <a:pt x="2335" y="10122"/>
                  </a:lnTo>
                  <a:lnTo>
                    <a:pt x="2335" y="10146"/>
                  </a:lnTo>
                  <a:cubicBezTo>
                    <a:pt x="2287" y="10455"/>
                    <a:pt x="2096" y="10693"/>
                    <a:pt x="1811" y="10693"/>
                  </a:cubicBezTo>
                  <a:cubicBezTo>
                    <a:pt x="1811" y="10693"/>
                    <a:pt x="1787" y="10693"/>
                    <a:pt x="1763" y="10717"/>
                  </a:cubicBezTo>
                  <a:lnTo>
                    <a:pt x="1072" y="10717"/>
                  </a:lnTo>
                  <a:lnTo>
                    <a:pt x="1072" y="191"/>
                  </a:lnTo>
                  <a:cubicBezTo>
                    <a:pt x="1072" y="96"/>
                    <a:pt x="1025" y="1"/>
                    <a:pt x="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400000000000000" pitchFamily="2" charset="-78"/>
                <a:sym typeface="Arial"/>
              </a:endParaRPr>
            </a:p>
          </p:txBody>
        </p:sp>
      </p:grpSp>
      <p:grpSp>
        <p:nvGrpSpPr>
          <p:cNvPr id="249" name="Google Shape;13971;p27">
            <a:extLst>
              <a:ext uri="{FF2B5EF4-FFF2-40B4-BE49-F238E27FC236}">
                <a16:creationId xmlns:a16="http://schemas.microsoft.com/office/drawing/2014/main" id="{AA8129B2-E49F-6F4D-5623-A033A2BEE20C}"/>
              </a:ext>
            </a:extLst>
          </p:cNvPr>
          <p:cNvGrpSpPr/>
          <p:nvPr/>
        </p:nvGrpSpPr>
        <p:grpSpPr>
          <a:xfrm>
            <a:off x="9540570" y="4711861"/>
            <a:ext cx="710664" cy="455698"/>
            <a:chOff x="4674088" y="2423058"/>
            <a:chExt cx="297125" cy="190525"/>
          </a:xfrm>
        </p:grpSpPr>
        <p:sp>
          <p:nvSpPr>
            <p:cNvPr id="250" name="Google Shape;13972;p27">
              <a:extLst>
                <a:ext uri="{FF2B5EF4-FFF2-40B4-BE49-F238E27FC236}">
                  <a16:creationId xmlns:a16="http://schemas.microsoft.com/office/drawing/2014/main" id="{EE47BCDA-E63C-2F01-9F4F-0D23B0631886}"/>
                </a:ext>
              </a:extLst>
            </p:cNvPr>
            <p:cNvSpPr/>
            <p:nvPr/>
          </p:nvSpPr>
          <p:spPr>
            <a:xfrm>
              <a:off x="4674088" y="2423058"/>
              <a:ext cx="297125" cy="190525"/>
            </a:xfrm>
            <a:custGeom>
              <a:avLst/>
              <a:gdLst/>
              <a:ahLst/>
              <a:cxnLst/>
              <a:rect l="l" t="t" r="r" b="b"/>
              <a:pathLst>
                <a:path w="11885" h="7621" extrusionOk="0">
                  <a:moveTo>
                    <a:pt x="5931" y="1048"/>
                  </a:moveTo>
                  <a:cubicBezTo>
                    <a:pt x="6764" y="1667"/>
                    <a:pt x="7264" y="2691"/>
                    <a:pt x="7264" y="3787"/>
                  </a:cubicBezTo>
                  <a:cubicBezTo>
                    <a:pt x="7264" y="4882"/>
                    <a:pt x="6740" y="5906"/>
                    <a:pt x="5931" y="6525"/>
                  </a:cubicBezTo>
                  <a:cubicBezTo>
                    <a:pt x="5121" y="5930"/>
                    <a:pt x="4597" y="4906"/>
                    <a:pt x="4597" y="3811"/>
                  </a:cubicBezTo>
                  <a:cubicBezTo>
                    <a:pt x="4597" y="3096"/>
                    <a:pt x="4788" y="2406"/>
                    <a:pt x="5216" y="1810"/>
                  </a:cubicBezTo>
                  <a:cubicBezTo>
                    <a:pt x="5431" y="1524"/>
                    <a:pt x="5669" y="1286"/>
                    <a:pt x="5931" y="1048"/>
                  </a:cubicBezTo>
                  <a:close/>
                  <a:moveTo>
                    <a:pt x="8074" y="0"/>
                  </a:moveTo>
                  <a:cubicBezTo>
                    <a:pt x="7884" y="0"/>
                    <a:pt x="7693" y="0"/>
                    <a:pt x="7503" y="24"/>
                  </a:cubicBezTo>
                  <a:cubicBezTo>
                    <a:pt x="7407" y="24"/>
                    <a:pt x="7360" y="119"/>
                    <a:pt x="7360" y="238"/>
                  </a:cubicBezTo>
                  <a:cubicBezTo>
                    <a:pt x="7360" y="334"/>
                    <a:pt x="7431" y="381"/>
                    <a:pt x="7574" y="381"/>
                  </a:cubicBezTo>
                  <a:cubicBezTo>
                    <a:pt x="7741" y="358"/>
                    <a:pt x="7884" y="358"/>
                    <a:pt x="8074" y="358"/>
                  </a:cubicBezTo>
                  <a:cubicBezTo>
                    <a:pt x="9979" y="358"/>
                    <a:pt x="11551" y="1905"/>
                    <a:pt x="11551" y="3834"/>
                  </a:cubicBezTo>
                  <a:cubicBezTo>
                    <a:pt x="11551" y="5787"/>
                    <a:pt x="10003" y="7311"/>
                    <a:pt x="8074" y="7311"/>
                  </a:cubicBezTo>
                  <a:cubicBezTo>
                    <a:pt x="7407" y="7311"/>
                    <a:pt x="6788" y="7145"/>
                    <a:pt x="6264" y="6811"/>
                  </a:cubicBezTo>
                  <a:cubicBezTo>
                    <a:pt x="7121" y="6097"/>
                    <a:pt x="7645" y="5073"/>
                    <a:pt x="7645" y="3882"/>
                  </a:cubicBezTo>
                  <a:cubicBezTo>
                    <a:pt x="7645" y="2691"/>
                    <a:pt x="7121" y="1620"/>
                    <a:pt x="6264" y="929"/>
                  </a:cubicBezTo>
                  <a:cubicBezTo>
                    <a:pt x="6431" y="810"/>
                    <a:pt x="6645" y="715"/>
                    <a:pt x="6812" y="619"/>
                  </a:cubicBezTo>
                  <a:cubicBezTo>
                    <a:pt x="6907" y="596"/>
                    <a:pt x="6979" y="477"/>
                    <a:pt x="6907" y="381"/>
                  </a:cubicBezTo>
                  <a:cubicBezTo>
                    <a:pt x="6890" y="331"/>
                    <a:pt x="6826" y="280"/>
                    <a:pt x="6756" y="280"/>
                  </a:cubicBezTo>
                  <a:cubicBezTo>
                    <a:pt x="6727" y="280"/>
                    <a:pt x="6697" y="289"/>
                    <a:pt x="6669" y="310"/>
                  </a:cubicBezTo>
                  <a:cubicBezTo>
                    <a:pt x="6407" y="381"/>
                    <a:pt x="6169" y="548"/>
                    <a:pt x="5931" y="691"/>
                  </a:cubicBezTo>
                  <a:cubicBezTo>
                    <a:pt x="5335" y="262"/>
                    <a:pt x="4597" y="24"/>
                    <a:pt x="3811" y="24"/>
                  </a:cubicBezTo>
                  <a:cubicBezTo>
                    <a:pt x="1692" y="24"/>
                    <a:pt x="1" y="1763"/>
                    <a:pt x="1" y="3834"/>
                  </a:cubicBezTo>
                  <a:cubicBezTo>
                    <a:pt x="1" y="4168"/>
                    <a:pt x="25" y="4477"/>
                    <a:pt x="120" y="4787"/>
                  </a:cubicBezTo>
                  <a:cubicBezTo>
                    <a:pt x="140" y="4866"/>
                    <a:pt x="209" y="4912"/>
                    <a:pt x="286" y="4912"/>
                  </a:cubicBezTo>
                  <a:cubicBezTo>
                    <a:pt x="302" y="4912"/>
                    <a:pt x="318" y="4910"/>
                    <a:pt x="334" y="4906"/>
                  </a:cubicBezTo>
                  <a:cubicBezTo>
                    <a:pt x="430" y="4882"/>
                    <a:pt x="477" y="4787"/>
                    <a:pt x="453" y="4692"/>
                  </a:cubicBezTo>
                  <a:cubicBezTo>
                    <a:pt x="382" y="4430"/>
                    <a:pt x="334" y="4144"/>
                    <a:pt x="334" y="3834"/>
                  </a:cubicBezTo>
                  <a:cubicBezTo>
                    <a:pt x="334" y="1929"/>
                    <a:pt x="1882" y="358"/>
                    <a:pt x="3811" y="358"/>
                  </a:cubicBezTo>
                  <a:cubicBezTo>
                    <a:pt x="4454" y="358"/>
                    <a:pt x="5097" y="548"/>
                    <a:pt x="5621" y="858"/>
                  </a:cubicBezTo>
                  <a:cubicBezTo>
                    <a:pt x="5359" y="1072"/>
                    <a:pt x="5121" y="1334"/>
                    <a:pt x="4907" y="1643"/>
                  </a:cubicBezTo>
                  <a:cubicBezTo>
                    <a:pt x="4478" y="2286"/>
                    <a:pt x="4240" y="3049"/>
                    <a:pt x="4240" y="3811"/>
                  </a:cubicBezTo>
                  <a:cubicBezTo>
                    <a:pt x="4240" y="5001"/>
                    <a:pt x="4764" y="6073"/>
                    <a:pt x="5621" y="6764"/>
                  </a:cubicBezTo>
                  <a:cubicBezTo>
                    <a:pt x="5097" y="7073"/>
                    <a:pt x="4478" y="7264"/>
                    <a:pt x="3811" y="7264"/>
                  </a:cubicBezTo>
                  <a:cubicBezTo>
                    <a:pt x="2501" y="7264"/>
                    <a:pt x="1311" y="6549"/>
                    <a:pt x="715" y="5382"/>
                  </a:cubicBezTo>
                  <a:cubicBezTo>
                    <a:pt x="697" y="5310"/>
                    <a:pt x="623" y="5279"/>
                    <a:pt x="547" y="5279"/>
                  </a:cubicBezTo>
                  <a:cubicBezTo>
                    <a:pt x="524" y="5279"/>
                    <a:pt x="500" y="5281"/>
                    <a:pt x="477" y="5287"/>
                  </a:cubicBezTo>
                  <a:cubicBezTo>
                    <a:pt x="382" y="5335"/>
                    <a:pt x="358" y="5454"/>
                    <a:pt x="382" y="5525"/>
                  </a:cubicBezTo>
                  <a:cubicBezTo>
                    <a:pt x="1049" y="6811"/>
                    <a:pt x="2359" y="7621"/>
                    <a:pt x="3787" y="7621"/>
                  </a:cubicBezTo>
                  <a:cubicBezTo>
                    <a:pt x="4550" y="7621"/>
                    <a:pt x="5288" y="7383"/>
                    <a:pt x="5883" y="6954"/>
                  </a:cubicBezTo>
                  <a:cubicBezTo>
                    <a:pt x="6502" y="7383"/>
                    <a:pt x="7241" y="7621"/>
                    <a:pt x="8003" y="7621"/>
                  </a:cubicBezTo>
                  <a:cubicBezTo>
                    <a:pt x="10122" y="7621"/>
                    <a:pt x="11813" y="5882"/>
                    <a:pt x="11813" y="3811"/>
                  </a:cubicBezTo>
                  <a:cubicBezTo>
                    <a:pt x="11884" y="1691"/>
                    <a:pt x="10194" y="0"/>
                    <a:pt x="807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251" name="Google Shape;13973;p27">
              <a:extLst>
                <a:ext uri="{FF2B5EF4-FFF2-40B4-BE49-F238E27FC236}">
                  <a16:creationId xmlns:a16="http://schemas.microsoft.com/office/drawing/2014/main" id="{251DB949-DD7C-9D7E-0E07-EB571AA1F7D8}"/>
                </a:ext>
              </a:extLst>
            </p:cNvPr>
            <p:cNvSpPr/>
            <p:nvPr/>
          </p:nvSpPr>
          <p:spPr>
            <a:xfrm>
              <a:off x="4703263" y="2505208"/>
              <a:ext cx="57200" cy="8950"/>
            </a:xfrm>
            <a:custGeom>
              <a:avLst/>
              <a:gdLst/>
              <a:ahLst/>
              <a:cxnLst/>
              <a:rect l="l" t="t" r="r" b="b"/>
              <a:pathLst>
                <a:path w="2288" h="358" extrusionOk="0">
                  <a:moveTo>
                    <a:pt x="168" y="1"/>
                  </a:moveTo>
                  <a:cubicBezTo>
                    <a:pt x="96" y="1"/>
                    <a:pt x="25" y="48"/>
                    <a:pt x="1" y="144"/>
                  </a:cubicBezTo>
                  <a:cubicBezTo>
                    <a:pt x="1" y="239"/>
                    <a:pt x="96" y="358"/>
                    <a:pt x="168" y="358"/>
                  </a:cubicBezTo>
                  <a:lnTo>
                    <a:pt x="2073" y="358"/>
                  </a:lnTo>
                  <a:cubicBezTo>
                    <a:pt x="2168" y="358"/>
                    <a:pt x="2239" y="286"/>
                    <a:pt x="2263" y="191"/>
                  </a:cubicBezTo>
                  <a:cubicBezTo>
                    <a:pt x="2287" y="72"/>
                    <a:pt x="2192" y="1"/>
                    <a:pt x="207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252" name="Google Shape;13974;p27">
              <a:extLst>
                <a:ext uri="{FF2B5EF4-FFF2-40B4-BE49-F238E27FC236}">
                  <a16:creationId xmlns:a16="http://schemas.microsoft.com/office/drawing/2014/main" id="{D87EF515-7591-E0F9-CE09-C794B18976DF}"/>
                </a:ext>
              </a:extLst>
            </p:cNvPr>
            <p:cNvSpPr/>
            <p:nvPr/>
          </p:nvSpPr>
          <p:spPr>
            <a:xfrm>
              <a:off x="4703263" y="2523083"/>
              <a:ext cx="39325" cy="8350"/>
            </a:xfrm>
            <a:custGeom>
              <a:avLst/>
              <a:gdLst/>
              <a:ahLst/>
              <a:cxnLst/>
              <a:rect l="l" t="t" r="r" b="b"/>
              <a:pathLst>
                <a:path w="1573" h="334" extrusionOk="0">
                  <a:moveTo>
                    <a:pt x="168" y="0"/>
                  </a:moveTo>
                  <a:cubicBezTo>
                    <a:pt x="96" y="0"/>
                    <a:pt x="25" y="48"/>
                    <a:pt x="1" y="143"/>
                  </a:cubicBezTo>
                  <a:cubicBezTo>
                    <a:pt x="1" y="238"/>
                    <a:pt x="96" y="334"/>
                    <a:pt x="168" y="334"/>
                  </a:cubicBezTo>
                  <a:lnTo>
                    <a:pt x="1358" y="334"/>
                  </a:lnTo>
                  <a:cubicBezTo>
                    <a:pt x="1454" y="334"/>
                    <a:pt x="1525" y="286"/>
                    <a:pt x="1549" y="191"/>
                  </a:cubicBezTo>
                  <a:cubicBezTo>
                    <a:pt x="1573" y="72"/>
                    <a:pt x="1477" y="0"/>
                    <a:pt x="13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253" name="Google Shape;13975;p27">
              <a:extLst>
                <a:ext uri="{FF2B5EF4-FFF2-40B4-BE49-F238E27FC236}">
                  <a16:creationId xmlns:a16="http://schemas.microsoft.com/office/drawing/2014/main" id="{5B98F083-916D-A872-AD09-53F8300AFB50}"/>
                </a:ext>
              </a:extLst>
            </p:cNvPr>
            <p:cNvSpPr/>
            <p:nvPr/>
          </p:nvSpPr>
          <p:spPr>
            <a:xfrm>
              <a:off x="4884863" y="2505208"/>
              <a:ext cx="57775" cy="8950"/>
            </a:xfrm>
            <a:custGeom>
              <a:avLst/>
              <a:gdLst/>
              <a:ahLst/>
              <a:cxnLst/>
              <a:rect l="l" t="t" r="r" b="b"/>
              <a:pathLst>
                <a:path w="2311" h="358" extrusionOk="0">
                  <a:moveTo>
                    <a:pt x="215" y="1"/>
                  </a:moveTo>
                  <a:cubicBezTo>
                    <a:pt x="119" y="1"/>
                    <a:pt x="48" y="48"/>
                    <a:pt x="24" y="144"/>
                  </a:cubicBezTo>
                  <a:cubicBezTo>
                    <a:pt x="0" y="263"/>
                    <a:pt x="96" y="358"/>
                    <a:pt x="215" y="358"/>
                  </a:cubicBezTo>
                  <a:lnTo>
                    <a:pt x="2120" y="358"/>
                  </a:lnTo>
                  <a:cubicBezTo>
                    <a:pt x="2191" y="358"/>
                    <a:pt x="2263" y="286"/>
                    <a:pt x="2286" y="191"/>
                  </a:cubicBezTo>
                  <a:cubicBezTo>
                    <a:pt x="2310" y="72"/>
                    <a:pt x="2239" y="1"/>
                    <a:pt x="212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254" name="Google Shape;13976;p27">
              <a:extLst>
                <a:ext uri="{FF2B5EF4-FFF2-40B4-BE49-F238E27FC236}">
                  <a16:creationId xmlns:a16="http://schemas.microsoft.com/office/drawing/2014/main" id="{1F72A1EF-13BB-FEE4-D5B1-BDA4FFB9D6BF}"/>
                </a:ext>
              </a:extLst>
            </p:cNvPr>
            <p:cNvSpPr/>
            <p:nvPr/>
          </p:nvSpPr>
          <p:spPr>
            <a:xfrm>
              <a:off x="4902713" y="2523083"/>
              <a:ext cx="39325" cy="8350"/>
            </a:xfrm>
            <a:custGeom>
              <a:avLst/>
              <a:gdLst/>
              <a:ahLst/>
              <a:cxnLst/>
              <a:rect l="l" t="t" r="r" b="b"/>
              <a:pathLst>
                <a:path w="1573" h="334" extrusionOk="0">
                  <a:moveTo>
                    <a:pt x="215" y="0"/>
                  </a:moveTo>
                  <a:cubicBezTo>
                    <a:pt x="120" y="0"/>
                    <a:pt x="48" y="48"/>
                    <a:pt x="25" y="143"/>
                  </a:cubicBezTo>
                  <a:cubicBezTo>
                    <a:pt x="1" y="262"/>
                    <a:pt x="96" y="334"/>
                    <a:pt x="215" y="334"/>
                  </a:cubicBezTo>
                  <a:lnTo>
                    <a:pt x="1406" y="334"/>
                  </a:lnTo>
                  <a:cubicBezTo>
                    <a:pt x="1477" y="334"/>
                    <a:pt x="1572" y="286"/>
                    <a:pt x="1572" y="191"/>
                  </a:cubicBezTo>
                  <a:cubicBezTo>
                    <a:pt x="1572" y="72"/>
                    <a:pt x="1525" y="0"/>
                    <a:pt x="14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400000000000000" pitchFamily="2" charset="-78"/>
                <a:sym typeface="Arial"/>
              </a:endParaRPr>
            </a:p>
          </p:txBody>
        </p:sp>
      </p:grpSp>
      <p:sp>
        <p:nvSpPr>
          <p:cNvPr id="255" name="Google Shape;13977;p27">
            <a:extLst>
              <a:ext uri="{FF2B5EF4-FFF2-40B4-BE49-F238E27FC236}">
                <a16:creationId xmlns:a16="http://schemas.microsoft.com/office/drawing/2014/main" id="{2FCB8C15-4B69-991F-AE41-99AF90C52BF6}"/>
              </a:ext>
            </a:extLst>
          </p:cNvPr>
          <p:cNvSpPr/>
          <p:nvPr/>
        </p:nvSpPr>
        <p:spPr>
          <a:xfrm>
            <a:off x="8176211" y="5155828"/>
            <a:ext cx="21466" cy="37312"/>
          </a:xfrm>
          <a:custGeom>
            <a:avLst/>
            <a:gdLst/>
            <a:ahLst/>
            <a:cxnLst/>
            <a:rect l="l" t="t" r="r" b="b"/>
            <a:pathLst>
              <a:path w="359" h="624" extrusionOk="0">
                <a:moveTo>
                  <a:pt x="179" y="1"/>
                </a:moveTo>
                <a:cubicBezTo>
                  <a:pt x="77" y="1"/>
                  <a:pt x="1" y="88"/>
                  <a:pt x="1" y="195"/>
                </a:cubicBezTo>
                <a:lnTo>
                  <a:pt x="1" y="433"/>
                </a:lnTo>
                <a:cubicBezTo>
                  <a:pt x="1" y="528"/>
                  <a:pt x="72" y="624"/>
                  <a:pt x="168" y="624"/>
                </a:cubicBezTo>
                <a:cubicBezTo>
                  <a:pt x="287" y="624"/>
                  <a:pt x="358" y="552"/>
                  <a:pt x="358" y="433"/>
                </a:cubicBezTo>
                <a:lnTo>
                  <a:pt x="358" y="195"/>
                </a:lnTo>
                <a:cubicBezTo>
                  <a:pt x="358" y="100"/>
                  <a:pt x="311" y="52"/>
                  <a:pt x="215" y="4"/>
                </a:cubicBezTo>
                <a:cubicBezTo>
                  <a:pt x="203" y="2"/>
                  <a:pt x="191" y="1"/>
                  <a:pt x="17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cs typeface="B Nazanin" panose="00000400000000000000" pitchFamily="2" charset="-78"/>
              <a:sym typeface="Arial"/>
            </a:endParaRPr>
          </a:p>
        </p:txBody>
      </p:sp>
      <p:sp>
        <p:nvSpPr>
          <p:cNvPr id="256" name="Google Shape;13978;p27">
            <a:extLst>
              <a:ext uri="{FF2B5EF4-FFF2-40B4-BE49-F238E27FC236}">
                <a16:creationId xmlns:a16="http://schemas.microsoft.com/office/drawing/2014/main" id="{0B308CE5-882F-3413-370B-BA7FE7457B15}"/>
              </a:ext>
            </a:extLst>
          </p:cNvPr>
          <p:cNvSpPr/>
          <p:nvPr/>
        </p:nvSpPr>
        <p:spPr>
          <a:xfrm>
            <a:off x="8637629" y="5089159"/>
            <a:ext cx="21406" cy="35638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5"/>
                  <a:pt x="1" y="191"/>
                </a:cubicBezTo>
                <a:lnTo>
                  <a:pt x="1" y="429"/>
                </a:lnTo>
                <a:cubicBezTo>
                  <a:pt x="1" y="500"/>
                  <a:pt x="72" y="595"/>
                  <a:pt x="167" y="595"/>
                </a:cubicBezTo>
                <a:cubicBezTo>
                  <a:pt x="263" y="595"/>
                  <a:pt x="358" y="500"/>
                  <a:pt x="358" y="429"/>
                </a:cubicBezTo>
                <a:lnTo>
                  <a:pt x="358" y="191"/>
                </a:lnTo>
                <a:cubicBezTo>
                  <a:pt x="358" y="72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cs typeface="B Nazanin" panose="00000400000000000000" pitchFamily="2" charset="-78"/>
              <a:sym typeface="Arial"/>
            </a:endParaRPr>
          </a:p>
        </p:txBody>
      </p:sp>
      <p:sp>
        <p:nvSpPr>
          <p:cNvPr id="257" name="Google Shape;13979;p27">
            <a:extLst>
              <a:ext uri="{FF2B5EF4-FFF2-40B4-BE49-F238E27FC236}">
                <a16:creationId xmlns:a16="http://schemas.microsoft.com/office/drawing/2014/main" id="{C6728D5B-6724-359B-9EAB-917BFFF81DBE}"/>
              </a:ext>
            </a:extLst>
          </p:cNvPr>
          <p:cNvSpPr/>
          <p:nvPr/>
        </p:nvSpPr>
        <p:spPr>
          <a:xfrm>
            <a:off x="8637629" y="5144649"/>
            <a:ext cx="21406" cy="35698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72" y="1"/>
                  <a:pt x="1" y="96"/>
                  <a:pt x="1" y="168"/>
                </a:cubicBezTo>
                <a:lnTo>
                  <a:pt x="1" y="406"/>
                </a:lnTo>
                <a:cubicBezTo>
                  <a:pt x="1" y="501"/>
                  <a:pt x="72" y="596"/>
                  <a:pt x="167" y="596"/>
                </a:cubicBezTo>
                <a:cubicBezTo>
                  <a:pt x="263" y="596"/>
                  <a:pt x="358" y="501"/>
                  <a:pt x="358" y="406"/>
                </a:cubicBezTo>
                <a:lnTo>
                  <a:pt x="358" y="168"/>
                </a:lnTo>
                <a:cubicBezTo>
                  <a:pt x="358" y="48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cs typeface="B Nazanin" panose="00000400000000000000" pitchFamily="2" charset="-78"/>
              <a:sym typeface="Arial"/>
            </a:endParaRPr>
          </a:p>
        </p:txBody>
      </p:sp>
      <p:sp>
        <p:nvSpPr>
          <p:cNvPr id="258" name="Google Shape;13980;p27">
            <a:extLst>
              <a:ext uri="{FF2B5EF4-FFF2-40B4-BE49-F238E27FC236}">
                <a16:creationId xmlns:a16="http://schemas.microsoft.com/office/drawing/2014/main" id="{913028ED-401D-4579-3441-F321226DDEC4}"/>
              </a:ext>
            </a:extLst>
          </p:cNvPr>
          <p:cNvSpPr/>
          <p:nvPr/>
        </p:nvSpPr>
        <p:spPr>
          <a:xfrm>
            <a:off x="8637629" y="5032175"/>
            <a:ext cx="21406" cy="35638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1"/>
                </a:moveTo>
                <a:cubicBezTo>
                  <a:pt x="72" y="1"/>
                  <a:pt x="1" y="96"/>
                  <a:pt x="1" y="191"/>
                </a:cubicBezTo>
                <a:lnTo>
                  <a:pt x="1" y="429"/>
                </a:lnTo>
                <a:cubicBezTo>
                  <a:pt x="1" y="501"/>
                  <a:pt x="72" y="596"/>
                  <a:pt x="167" y="596"/>
                </a:cubicBezTo>
                <a:cubicBezTo>
                  <a:pt x="263" y="596"/>
                  <a:pt x="358" y="501"/>
                  <a:pt x="358" y="429"/>
                </a:cubicBezTo>
                <a:lnTo>
                  <a:pt x="358" y="191"/>
                </a:lnTo>
                <a:cubicBezTo>
                  <a:pt x="358" y="96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cs typeface="B Nazanin" panose="00000400000000000000" pitchFamily="2" charset="-78"/>
              <a:sym typeface="Arial"/>
            </a:endParaRPr>
          </a:p>
        </p:txBody>
      </p:sp>
      <p:sp>
        <p:nvSpPr>
          <p:cNvPr id="259" name="Google Shape;13981;p27">
            <a:extLst>
              <a:ext uri="{FF2B5EF4-FFF2-40B4-BE49-F238E27FC236}">
                <a16:creationId xmlns:a16="http://schemas.microsoft.com/office/drawing/2014/main" id="{D354EAC0-2DBC-6B33-C35C-750DE22FE486}"/>
              </a:ext>
            </a:extLst>
          </p:cNvPr>
          <p:cNvSpPr/>
          <p:nvPr/>
        </p:nvSpPr>
        <p:spPr>
          <a:xfrm>
            <a:off x="8637629" y="4976625"/>
            <a:ext cx="21406" cy="35698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72" y="1"/>
                  <a:pt x="1" y="96"/>
                  <a:pt x="1" y="191"/>
                </a:cubicBezTo>
                <a:lnTo>
                  <a:pt x="1" y="429"/>
                </a:lnTo>
                <a:cubicBezTo>
                  <a:pt x="1" y="525"/>
                  <a:pt x="72" y="596"/>
                  <a:pt x="167" y="596"/>
                </a:cubicBezTo>
                <a:cubicBezTo>
                  <a:pt x="263" y="596"/>
                  <a:pt x="358" y="525"/>
                  <a:pt x="358" y="429"/>
                </a:cubicBezTo>
                <a:lnTo>
                  <a:pt x="358" y="191"/>
                </a:lnTo>
                <a:cubicBezTo>
                  <a:pt x="358" y="96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cs typeface="B Nazanin" panose="00000400000000000000" pitchFamily="2" charset="-78"/>
              <a:sym typeface="Arial"/>
            </a:endParaRPr>
          </a:p>
        </p:txBody>
      </p:sp>
      <p:sp>
        <p:nvSpPr>
          <p:cNvPr id="260" name="Google Shape;13982;p27">
            <a:extLst>
              <a:ext uri="{FF2B5EF4-FFF2-40B4-BE49-F238E27FC236}">
                <a16:creationId xmlns:a16="http://schemas.microsoft.com/office/drawing/2014/main" id="{4D65B46A-3EDA-51E0-3B5E-B405A0AE9F4C}"/>
              </a:ext>
            </a:extLst>
          </p:cNvPr>
          <p:cNvSpPr/>
          <p:nvPr/>
        </p:nvSpPr>
        <p:spPr>
          <a:xfrm>
            <a:off x="8637629" y="4922513"/>
            <a:ext cx="21406" cy="35698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72" y="1"/>
                  <a:pt x="1" y="72"/>
                  <a:pt x="1" y="168"/>
                </a:cubicBezTo>
                <a:lnTo>
                  <a:pt x="1" y="406"/>
                </a:lnTo>
                <a:cubicBezTo>
                  <a:pt x="1" y="501"/>
                  <a:pt x="72" y="596"/>
                  <a:pt x="167" y="596"/>
                </a:cubicBezTo>
                <a:cubicBezTo>
                  <a:pt x="263" y="596"/>
                  <a:pt x="358" y="501"/>
                  <a:pt x="358" y="406"/>
                </a:cubicBezTo>
                <a:lnTo>
                  <a:pt x="358" y="168"/>
                </a:lnTo>
                <a:cubicBezTo>
                  <a:pt x="358" y="72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cs typeface="B Nazanin" panose="00000400000000000000" pitchFamily="2" charset="-78"/>
              <a:sym typeface="Arial"/>
            </a:endParaRPr>
          </a:p>
        </p:txBody>
      </p:sp>
      <p:sp>
        <p:nvSpPr>
          <p:cNvPr id="261" name="Google Shape;13983;p27">
            <a:extLst>
              <a:ext uri="{FF2B5EF4-FFF2-40B4-BE49-F238E27FC236}">
                <a16:creationId xmlns:a16="http://schemas.microsoft.com/office/drawing/2014/main" id="{B0CAC9A8-F71F-F8A8-F0EA-A4F5AD05EFD8}"/>
              </a:ext>
            </a:extLst>
          </p:cNvPr>
          <p:cNvSpPr/>
          <p:nvPr/>
        </p:nvSpPr>
        <p:spPr>
          <a:xfrm>
            <a:off x="8637629" y="4867023"/>
            <a:ext cx="21406" cy="35638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5"/>
                  <a:pt x="1" y="167"/>
                </a:cubicBezTo>
                <a:lnTo>
                  <a:pt x="1" y="405"/>
                </a:lnTo>
                <a:cubicBezTo>
                  <a:pt x="1" y="500"/>
                  <a:pt x="72" y="595"/>
                  <a:pt x="167" y="595"/>
                </a:cubicBezTo>
                <a:cubicBezTo>
                  <a:pt x="263" y="595"/>
                  <a:pt x="358" y="500"/>
                  <a:pt x="358" y="405"/>
                </a:cubicBezTo>
                <a:lnTo>
                  <a:pt x="358" y="167"/>
                </a:lnTo>
                <a:cubicBezTo>
                  <a:pt x="358" y="95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cs typeface="B Nazanin" panose="00000400000000000000" pitchFamily="2" charset="-78"/>
              <a:sym typeface="Arial"/>
            </a:endParaRPr>
          </a:p>
        </p:txBody>
      </p:sp>
      <p:sp>
        <p:nvSpPr>
          <p:cNvPr id="262" name="Google Shape;13984;p27">
            <a:extLst>
              <a:ext uri="{FF2B5EF4-FFF2-40B4-BE49-F238E27FC236}">
                <a16:creationId xmlns:a16="http://schemas.microsoft.com/office/drawing/2014/main" id="{572974EC-89B5-4958-27EE-235DA4FB0F59}"/>
              </a:ext>
            </a:extLst>
          </p:cNvPr>
          <p:cNvSpPr/>
          <p:nvPr/>
        </p:nvSpPr>
        <p:spPr>
          <a:xfrm>
            <a:off x="8546501" y="5183095"/>
            <a:ext cx="21406" cy="35698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96" y="1"/>
                  <a:pt x="1" y="96"/>
                  <a:pt x="1" y="191"/>
                </a:cubicBezTo>
                <a:lnTo>
                  <a:pt x="1" y="430"/>
                </a:lnTo>
                <a:cubicBezTo>
                  <a:pt x="1" y="525"/>
                  <a:pt x="96" y="596"/>
                  <a:pt x="167" y="596"/>
                </a:cubicBezTo>
                <a:cubicBezTo>
                  <a:pt x="263" y="596"/>
                  <a:pt x="358" y="525"/>
                  <a:pt x="358" y="430"/>
                </a:cubicBezTo>
                <a:lnTo>
                  <a:pt x="358" y="191"/>
                </a:lnTo>
                <a:cubicBezTo>
                  <a:pt x="358" y="72"/>
                  <a:pt x="263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cs typeface="B Nazanin" panose="00000400000000000000" pitchFamily="2" charset="-78"/>
              <a:sym typeface="Arial"/>
            </a:endParaRPr>
          </a:p>
        </p:txBody>
      </p:sp>
      <p:sp>
        <p:nvSpPr>
          <p:cNvPr id="263" name="Google Shape;13985;p27">
            <a:extLst>
              <a:ext uri="{FF2B5EF4-FFF2-40B4-BE49-F238E27FC236}">
                <a16:creationId xmlns:a16="http://schemas.microsoft.com/office/drawing/2014/main" id="{83B91601-9B53-E72F-8488-9A4610048B95}"/>
              </a:ext>
            </a:extLst>
          </p:cNvPr>
          <p:cNvSpPr/>
          <p:nvPr/>
        </p:nvSpPr>
        <p:spPr>
          <a:xfrm>
            <a:off x="8546501" y="5072057"/>
            <a:ext cx="21406" cy="35638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96" y="0"/>
                  <a:pt x="1" y="72"/>
                  <a:pt x="1" y="167"/>
                </a:cubicBezTo>
                <a:lnTo>
                  <a:pt x="1" y="405"/>
                </a:lnTo>
                <a:cubicBezTo>
                  <a:pt x="1" y="500"/>
                  <a:pt x="96" y="596"/>
                  <a:pt x="167" y="596"/>
                </a:cubicBezTo>
                <a:cubicBezTo>
                  <a:pt x="263" y="596"/>
                  <a:pt x="358" y="500"/>
                  <a:pt x="358" y="405"/>
                </a:cubicBezTo>
                <a:lnTo>
                  <a:pt x="358" y="167"/>
                </a:lnTo>
                <a:cubicBezTo>
                  <a:pt x="358" y="72"/>
                  <a:pt x="263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cs typeface="B Nazanin" panose="00000400000000000000" pitchFamily="2" charset="-78"/>
              <a:sym typeface="Arial"/>
            </a:endParaRPr>
          </a:p>
        </p:txBody>
      </p:sp>
      <p:sp>
        <p:nvSpPr>
          <p:cNvPr id="264" name="Google Shape;13986;p27">
            <a:extLst>
              <a:ext uri="{FF2B5EF4-FFF2-40B4-BE49-F238E27FC236}">
                <a16:creationId xmlns:a16="http://schemas.microsoft.com/office/drawing/2014/main" id="{D50B5F54-A461-8EC8-3454-4091EDD77F5B}"/>
              </a:ext>
            </a:extLst>
          </p:cNvPr>
          <p:cNvSpPr/>
          <p:nvPr/>
        </p:nvSpPr>
        <p:spPr>
          <a:xfrm>
            <a:off x="8546501" y="5126171"/>
            <a:ext cx="21406" cy="35638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96" y="0"/>
                  <a:pt x="1" y="96"/>
                  <a:pt x="1" y="191"/>
                </a:cubicBezTo>
                <a:lnTo>
                  <a:pt x="1" y="429"/>
                </a:lnTo>
                <a:cubicBezTo>
                  <a:pt x="1" y="524"/>
                  <a:pt x="96" y="596"/>
                  <a:pt x="167" y="596"/>
                </a:cubicBezTo>
                <a:cubicBezTo>
                  <a:pt x="263" y="596"/>
                  <a:pt x="358" y="524"/>
                  <a:pt x="358" y="429"/>
                </a:cubicBezTo>
                <a:lnTo>
                  <a:pt x="358" y="191"/>
                </a:lnTo>
                <a:cubicBezTo>
                  <a:pt x="358" y="96"/>
                  <a:pt x="263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cs typeface="B Nazanin" panose="00000400000000000000" pitchFamily="2" charset="-78"/>
              <a:sym typeface="Arial"/>
            </a:endParaRPr>
          </a:p>
        </p:txBody>
      </p:sp>
      <p:sp>
        <p:nvSpPr>
          <p:cNvPr id="265" name="Google Shape;13987;p27">
            <a:extLst>
              <a:ext uri="{FF2B5EF4-FFF2-40B4-BE49-F238E27FC236}">
                <a16:creationId xmlns:a16="http://schemas.microsoft.com/office/drawing/2014/main" id="{B5027325-42E3-0337-E096-292A2A7427DA}"/>
              </a:ext>
            </a:extLst>
          </p:cNvPr>
          <p:cNvSpPr/>
          <p:nvPr/>
        </p:nvSpPr>
        <p:spPr>
          <a:xfrm>
            <a:off x="8546501" y="5017943"/>
            <a:ext cx="21406" cy="35638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96" y="0"/>
                  <a:pt x="1" y="96"/>
                  <a:pt x="1" y="191"/>
                </a:cubicBezTo>
                <a:lnTo>
                  <a:pt x="1" y="429"/>
                </a:lnTo>
                <a:cubicBezTo>
                  <a:pt x="1" y="500"/>
                  <a:pt x="96" y="596"/>
                  <a:pt x="167" y="596"/>
                </a:cubicBezTo>
                <a:cubicBezTo>
                  <a:pt x="263" y="596"/>
                  <a:pt x="358" y="500"/>
                  <a:pt x="358" y="429"/>
                </a:cubicBezTo>
                <a:lnTo>
                  <a:pt x="358" y="191"/>
                </a:lnTo>
                <a:cubicBezTo>
                  <a:pt x="358" y="72"/>
                  <a:pt x="263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cs typeface="B Nazanin" panose="00000400000000000000" pitchFamily="2" charset="-78"/>
              <a:sym typeface="Arial"/>
            </a:endParaRPr>
          </a:p>
        </p:txBody>
      </p:sp>
      <p:sp>
        <p:nvSpPr>
          <p:cNvPr id="266" name="Google Shape;13988;p27">
            <a:extLst>
              <a:ext uri="{FF2B5EF4-FFF2-40B4-BE49-F238E27FC236}">
                <a16:creationId xmlns:a16="http://schemas.microsoft.com/office/drawing/2014/main" id="{BBDC51B4-28A4-A7C8-2FD5-E2534E22D057}"/>
              </a:ext>
            </a:extLst>
          </p:cNvPr>
          <p:cNvSpPr/>
          <p:nvPr/>
        </p:nvSpPr>
        <p:spPr>
          <a:xfrm>
            <a:off x="8271643" y="5044971"/>
            <a:ext cx="21406" cy="35698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72" y="1"/>
                  <a:pt x="1" y="96"/>
                  <a:pt x="1" y="168"/>
                </a:cubicBezTo>
                <a:lnTo>
                  <a:pt x="1" y="406"/>
                </a:lnTo>
                <a:cubicBezTo>
                  <a:pt x="1" y="501"/>
                  <a:pt x="72" y="596"/>
                  <a:pt x="167" y="596"/>
                </a:cubicBezTo>
                <a:cubicBezTo>
                  <a:pt x="262" y="596"/>
                  <a:pt x="358" y="501"/>
                  <a:pt x="358" y="406"/>
                </a:cubicBezTo>
                <a:lnTo>
                  <a:pt x="358" y="168"/>
                </a:lnTo>
                <a:cubicBezTo>
                  <a:pt x="358" y="96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cs typeface="B Nazanin" panose="00000400000000000000" pitchFamily="2" charset="-78"/>
              <a:sym typeface="Arial"/>
            </a:endParaRPr>
          </a:p>
        </p:txBody>
      </p:sp>
      <p:sp>
        <p:nvSpPr>
          <p:cNvPr id="267" name="Google Shape;13989;p27">
            <a:extLst>
              <a:ext uri="{FF2B5EF4-FFF2-40B4-BE49-F238E27FC236}">
                <a16:creationId xmlns:a16="http://schemas.microsoft.com/office/drawing/2014/main" id="{0C797391-46FA-F4E7-C08F-AFD3EA871CC8}"/>
              </a:ext>
            </a:extLst>
          </p:cNvPr>
          <p:cNvSpPr/>
          <p:nvPr/>
        </p:nvSpPr>
        <p:spPr>
          <a:xfrm>
            <a:off x="8271643" y="4933933"/>
            <a:ext cx="21406" cy="35638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6"/>
                  <a:pt x="1" y="191"/>
                </a:cubicBezTo>
                <a:lnTo>
                  <a:pt x="1" y="429"/>
                </a:lnTo>
                <a:cubicBezTo>
                  <a:pt x="1" y="524"/>
                  <a:pt x="72" y="596"/>
                  <a:pt x="167" y="596"/>
                </a:cubicBezTo>
                <a:cubicBezTo>
                  <a:pt x="262" y="596"/>
                  <a:pt x="358" y="524"/>
                  <a:pt x="358" y="429"/>
                </a:cubicBezTo>
                <a:lnTo>
                  <a:pt x="358" y="191"/>
                </a:lnTo>
                <a:cubicBezTo>
                  <a:pt x="358" y="96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cs typeface="B Nazanin" panose="00000400000000000000" pitchFamily="2" charset="-78"/>
              <a:sym typeface="Arial"/>
            </a:endParaRPr>
          </a:p>
        </p:txBody>
      </p:sp>
      <p:sp>
        <p:nvSpPr>
          <p:cNvPr id="268" name="Google Shape;13990;p27">
            <a:extLst>
              <a:ext uri="{FF2B5EF4-FFF2-40B4-BE49-F238E27FC236}">
                <a16:creationId xmlns:a16="http://schemas.microsoft.com/office/drawing/2014/main" id="{A9CE101F-70E5-4974-5D4F-2C6E0FDAE084}"/>
              </a:ext>
            </a:extLst>
          </p:cNvPr>
          <p:cNvSpPr/>
          <p:nvPr/>
        </p:nvSpPr>
        <p:spPr>
          <a:xfrm>
            <a:off x="8271643" y="4989481"/>
            <a:ext cx="21406" cy="35638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5"/>
                  <a:pt x="1" y="191"/>
                </a:cubicBezTo>
                <a:lnTo>
                  <a:pt x="1" y="429"/>
                </a:lnTo>
                <a:cubicBezTo>
                  <a:pt x="1" y="500"/>
                  <a:pt x="72" y="595"/>
                  <a:pt x="167" y="595"/>
                </a:cubicBezTo>
                <a:cubicBezTo>
                  <a:pt x="262" y="595"/>
                  <a:pt x="358" y="500"/>
                  <a:pt x="358" y="429"/>
                </a:cubicBezTo>
                <a:lnTo>
                  <a:pt x="358" y="191"/>
                </a:lnTo>
                <a:cubicBezTo>
                  <a:pt x="358" y="95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cs typeface="B Nazanin" panose="00000400000000000000" pitchFamily="2" charset="-78"/>
              <a:sym typeface="Arial"/>
            </a:endParaRPr>
          </a:p>
        </p:txBody>
      </p:sp>
      <p:sp>
        <p:nvSpPr>
          <p:cNvPr id="269" name="Google Shape;13991;p27">
            <a:extLst>
              <a:ext uri="{FF2B5EF4-FFF2-40B4-BE49-F238E27FC236}">
                <a16:creationId xmlns:a16="http://schemas.microsoft.com/office/drawing/2014/main" id="{189A1EA5-889A-9FF5-D3B4-118D4C4DB4C2}"/>
              </a:ext>
            </a:extLst>
          </p:cNvPr>
          <p:cNvSpPr/>
          <p:nvPr/>
        </p:nvSpPr>
        <p:spPr>
          <a:xfrm>
            <a:off x="8271643" y="5101955"/>
            <a:ext cx="21406" cy="35638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6"/>
                  <a:pt x="1" y="167"/>
                </a:cubicBezTo>
                <a:lnTo>
                  <a:pt x="1" y="405"/>
                </a:lnTo>
                <a:cubicBezTo>
                  <a:pt x="1" y="501"/>
                  <a:pt x="72" y="596"/>
                  <a:pt x="167" y="596"/>
                </a:cubicBezTo>
                <a:cubicBezTo>
                  <a:pt x="262" y="596"/>
                  <a:pt x="358" y="501"/>
                  <a:pt x="358" y="405"/>
                </a:cubicBezTo>
                <a:lnTo>
                  <a:pt x="358" y="167"/>
                </a:lnTo>
                <a:cubicBezTo>
                  <a:pt x="358" y="48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cs typeface="B Nazanin" panose="00000400000000000000" pitchFamily="2" charset="-78"/>
              <a:sym typeface="Arial"/>
            </a:endParaRPr>
          </a:p>
        </p:txBody>
      </p:sp>
      <p:sp>
        <p:nvSpPr>
          <p:cNvPr id="270" name="Google Shape;13992;p27">
            <a:extLst>
              <a:ext uri="{FF2B5EF4-FFF2-40B4-BE49-F238E27FC236}">
                <a16:creationId xmlns:a16="http://schemas.microsoft.com/office/drawing/2014/main" id="{BF54ACEA-A5C6-D788-AAEB-B5859450139D}"/>
              </a:ext>
            </a:extLst>
          </p:cNvPr>
          <p:cNvSpPr/>
          <p:nvPr/>
        </p:nvSpPr>
        <p:spPr>
          <a:xfrm>
            <a:off x="8271643" y="5157503"/>
            <a:ext cx="21406" cy="35638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72"/>
                  <a:pt x="1" y="167"/>
                </a:cubicBezTo>
                <a:lnTo>
                  <a:pt x="1" y="405"/>
                </a:lnTo>
                <a:cubicBezTo>
                  <a:pt x="1" y="500"/>
                  <a:pt x="72" y="596"/>
                  <a:pt x="167" y="596"/>
                </a:cubicBezTo>
                <a:cubicBezTo>
                  <a:pt x="262" y="596"/>
                  <a:pt x="358" y="500"/>
                  <a:pt x="358" y="405"/>
                </a:cubicBezTo>
                <a:lnTo>
                  <a:pt x="358" y="167"/>
                </a:lnTo>
                <a:cubicBezTo>
                  <a:pt x="310" y="48"/>
                  <a:pt x="262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cs typeface="B Nazanin" panose="00000400000000000000" pitchFamily="2" charset="-78"/>
              <a:sym typeface="Arial"/>
            </a:endParaRPr>
          </a:p>
        </p:txBody>
      </p:sp>
      <p:sp>
        <p:nvSpPr>
          <p:cNvPr id="271" name="Google Shape;13993;p27">
            <a:extLst>
              <a:ext uri="{FF2B5EF4-FFF2-40B4-BE49-F238E27FC236}">
                <a16:creationId xmlns:a16="http://schemas.microsoft.com/office/drawing/2014/main" id="{9ACB6C82-9521-295F-F6D5-580DAF2E3E07}"/>
              </a:ext>
            </a:extLst>
          </p:cNvPr>
          <p:cNvSpPr/>
          <p:nvPr/>
        </p:nvSpPr>
        <p:spPr>
          <a:xfrm>
            <a:off x="8523721" y="4717477"/>
            <a:ext cx="35638" cy="21406"/>
          </a:xfrm>
          <a:custGeom>
            <a:avLst/>
            <a:gdLst/>
            <a:ahLst/>
            <a:cxnLst/>
            <a:rect l="l" t="t" r="r" b="b"/>
            <a:pathLst>
              <a:path w="596" h="358" extrusionOk="0">
                <a:moveTo>
                  <a:pt x="167" y="1"/>
                </a:moveTo>
                <a:cubicBezTo>
                  <a:pt x="72" y="1"/>
                  <a:pt x="1" y="48"/>
                  <a:pt x="1" y="143"/>
                </a:cubicBezTo>
                <a:cubicBezTo>
                  <a:pt x="1" y="263"/>
                  <a:pt x="48" y="358"/>
                  <a:pt x="167" y="358"/>
                </a:cubicBezTo>
                <a:lnTo>
                  <a:pt x="405" y="358"/>
                </a:lnTo>
                <a:cubicBezTo>
                  <a:pt x="501" y="358"/>
                  <a:pt x="596" y="286"/>
                  <a:pt x="596" y="215"/>
                </a:cubicBezTo>
                <a:cubicBezTo>
                  <a:pt x="596" y="96"/>
                  <a:pt x="524" y="1"/>
                  <a:pt x="405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cs typeface="B Nazanin" panose="00000400000000000000" pitchFamily="2" charset="-78"/>
              <a:sym typeface="Arial"/>
            </a:endParaRPr>
          </a:p>
        </p:txBody>
      </p:sp>
      <p:sp>
        <p:nvSpPr>
          <p:cNvPr id="272" name="Google Shape;13994;p27">
            <a:extLst>
              <a:ext uri="{FF2B5EF4-FFF2-40B4-BE49-F238E27FC236}">
                <a16:creationId xmlns:a16="http://schemas.microsoft.com/office/drawing/2014/main" id="{FD6A34BB-19DB-06B5-8B9D-CAEA68A7D7B0}"/>
              </a:ext>
            </a:extLst>
          </p:cNvPr>
          <p:cNvSpPr/>
          <p:nvPr/>
        </p:nvSpPr>
        <p:spPr>
          <a:xfrm>
            <a:off x="8633383" y="4717477"/>
            <a:ext cx="35638" cy="21406"/>
          </a:xfrm>
          <a:custGeom>
            <a:avLst/>
            <a:gdLst/>
            <a:ahLst/>
            <a:cxnLst/>
            <a:rect l="l" t="t" r="r" b="b"/>
            <a:pathLst>
              <a:path w="596" h="358" extrusionOk="0">
                <a:moveTo>
                  <a:pt x="191" y="1"/>
                </a:moveTo>
                <a:cubicBezTo>
                  <a:pt x="96" y="1"/>
                  <a:pt x="0" y="48"/>
                  <a:pt x="0" y="143"/>
                </a:cubicBezTo>
                <a:cubicBezTo>
                  <a:pt x="0" y="263"/>
                  <a:pt x="96" y="358"/>
                  <a:pt x="191" y="358"/>
                </a:cubicBezTo>
                <a:lnTo>
                  <a:pt x="429" y="358"/>
                </a:lnTo>
                <a:cubicBezTo>
                  <a:pt x="500" y="358"/>
                  <a:pt x="596" y="286"/>
                  <a:pt x="596" y="215"/>
                </a:cubicBezTo>
                <a:cubicBezTo>
                  <a:pt x="596" y="96"/>
                  <a:pt x="548" y="1"/>
                  <a:pt x="42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cs typeface="B Nazanin" panose="00000400000000000000" pitchFamily="2" charset="-78"/>
              <a:sym typeface="Arial"/>
            </a:endParaRPr>
          </a:p>
        </p:txBody>
      </p:sp>
      <p:sp>
        <p:nvSpPr>
          <p:cNvPr id="273" name="Google Shape;13995;p27">
            <a:extLst>
              <a:ext uri="{FF2B5EF4-FFF2-40B4-BE49-F238E27FC236}">
                <a16:creationId xmlns:a16="http://schemas.microsoft.com/office/drawing/2014/main" id="{1E80CC88-AB3B-71A3-46A5-8B8BFCE30791}"/>
              </a:ext>
            </a:extLst>
          </p:cNvPr>
          <p:cNvSpPr/>
          <p:nvPr/>
        </p:nvSpPr>
        <p:spPr>
          <a:xfrm>
            <a:off x="8147749" y="4717477"/>
            <a:ext cx="35698" cy="21406"/>
          </a:xfrm>
          <a:custGeom>
            <a:avLst/>
            <a:gdLst/>
            <a:ahLst/>
            <a:cxnLst/>
            <a:rect l="l" t="t" r="r" b="b"/>
            <a:pathLst>
              <a:path w="597" h="358" extrusionOk="0">
                <a:moveTo>
                  <a:pt x="191" y="1"/>
                </a:moveTo>
                <a:cubicBezTo>
                  <a:pt x="96" y="1"/>
                  <a:pt x="48" y="48"/>
                  <a:pt x="1" y="143"/>
                </a:cubicBezTo>
                <a:cubicBezTo>
                  <a:pt x="1" y="263"/>
                  <a:pt x="72" y="358"/>
                  <a:pt x="191" y="358"/>
                </a:cubicBezTo>
                <a:lnTo>
                  <a:pt x="429" y="358"/>
                </a:lnTo>
                <a:cubicBezTo>
                  <a:pt x="525" y="358"/>
                  <a:pt x="596" y="286"/>
                  <a:pt x="596" y="215"/>
                </a:cubicBezTo>
                <a:cubicBezTo>
                  <a:pt x="596" y="96"/>
                  <a:pt x="548" y="1"/>
                  <a:pt x="42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cs typeface="B Nazanin" panose="00000400000000000000" pitchFamily="2" charset="-78"/>
              <a:sym typeface="Arial"/>
            </a:endParaRPr>
          </a:p>
        </p:txBody>
      </p:sp>
      <p:sp>
        <p:nvSpPr>
          <p:cNvPr id="274" name="Google Shape;13996;p27">
            <a:extLst>
              <a:ext uri="{FF2B5EF4-FFF2-40B4-BE49-F238E27FC236}">
                <a16:creationId xmlns:a16="http://schemas.microsoft.com/office/drawing/2014/main" id="{C62BE231-38CB-3B6D-5A62-70009C09C756}"/>
              </a:ext>
            </a:extLst>
          </p:cNvPr>
          <p:cNvSpPr/>
          <p:nvPr/>
        </p:nvSpPr>
        <p:spPr>
          <a:xfrm>
            <a:off x="8577833" y="4717477"/>
            <a:ext cx="35638" cy="21406"/>
          </a:xfrm>
          <a:custGeom>
            <a:avLst/>
            <a:gdLst/>
            <a:ahLst/>
            <a:cxnLst/>
            <a:rect l="l" t="t" r="r" b="b"/>
            <a:pathLst>
              <a:path w="596" h="358" extrusionOk="0">
                <a:moveTo>
                  <a:pt x="191" y="1"/>
                </a:moveTo>
                <a:cubicBezTo>
                  <a:pt x="96" y="1"/>
                  <a:pt x="48" y="48"/>
                  <a:pt x="1" y="143"/>
                </a:cubicBezTo>
                <a:cubicBezTo>
                  <a:pt x="1" y="263"/>
                  <a:pt x="72" y="358"/>
                  <a:pt x="191" y="358"/>
                </a:cubicBezTo>
                <a:lnTo>
                  <a:pt x="429" y="358"/>
                </a:lnTo>
                <a:cubicBezTo>
                  <a:pt x="524" y="358"/>
                  <a:pt x="596" y="286"/>
                  <a:pt x="596" y="215"/>
                </a:cubicBezTo>
                <a:cubicBezTo>
                  <a:pt x="596" y="96"/>
                  <a:pt x="548" y="1"/>
                  <a:pt x="42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cs typeface="B Nazanin" panose="00000400000000000000" pitchFamily="2" charset="-78"/>
              <a:sym typeface="Arial"/>
            </a:endParaRPr>
          </a:p>
        </p:txBody>
      </p:sp>
      <p:sp>
        <p:nvSpPr>
          <p:cNvPr id="275" name="Google Shape;13997;p27">
            <a:extLst>
              <a:ext uri="{FF2B5EF4-FFF2-40B4-BE49-F238E27FC236}">
                <a16:creationId xmlns:a16="http://schemas.microsoft.com/office/drawing/2014/main" id="{CC47EC3F-43DF-B77C-A4C3-083E1272D134}"/>
              </a:ext>
            </a:extLst>
          </p:cNvPr>
          <p:cNvSpPr/>
          <p:nvPr/>
        </p:nvSpPr>
        <p:spPr>
          <a:xfrm>
            <a:off x="8203297" y="4717477"/>
            <a:ext cx="35638" cy="21406"/>
          </a:xfrm>
          <a:custGeom>
            <a:avLst/>
            <a:gdLst/>
            <a:ahLst/>
            <a:cxnLst/>
            <a:rect l="l" t="t" r="r" b="b"/>
            <a:pathLst>
              <a:path w="596" h="358" extrusionOk="0">
                <a:moveTo>
                  <a:pt x="191" y="1"/>
                </a:moveTo>
                <a:cubicBezTo>
                  <a:pt x="96" y="1"/>
                  <a:pt x="0" y="48"/>
                  <a:pt x="0" y="143"/>
                </a:cubicBezTo>
                <a:cubicBezTo>
                  <a:pt x="0" y="263"/>
                  <a:pt x="96" y="358"/>
                  <a:pt x="191" y="358"/>
                </a:cubicBezTo>
                <a:lnTo>
                  <a:pt x="429" y="358"/>
                </a:lnTo>
                <a:cubicBezTo>
                  <a:pt x="501" y="358"/>
                  <a:pt x="596" y="286"/>
                  <a:pt x="596" y="215"/>
                </a:cubicBezTo>
                <a:cubicBezTo>
                  <a:pt x="596" y="96"/>
                  <a:pt x="548" y="1"/>
                  <a:pt x="42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cs typeface="B Nazanin" panose="00000400000000000000" pitchFamily="2" charset="-78"/>
              <a:sym typeface="Arial"/>
            </a:endParaRPr>
          </a:p>
        </p:txBody>
      </p:sp>
      <p:sp>
        <p:nvSpPr>
          <p:cNvPr id="276" name="Google Shape;13998;p27">
            <a:extLst>
              <a:ext uri="{FF2B5EF4-FFF2-40B4-BE49-F238E27FC236}">
                <a16:creationId xmlns:a16="http://schemas.microsoft.com/office/drawing/2014/main" id="{F4BCD15D-04B4-0501-61A0-4A59E256F10E}"/>
              </a:ext>
            </a:extLst>
          </p:cNvPr>
          <p:cNvSpPr/>
          <p:nvPr/>
        </p:nvSpPr>
        <p:spPr>
          <a:xfrm>
            <a:off x="8466736" y="4717477"/>
            <a:ext cx="37132" cy="21406"/>
          </a:xfrm>
          <a:custGeom>
            <a:avLst/>
            <a:gdLst/>
            <a:ahLst/>
            <a:cxnLst/>
            <a:rect l="l" t="t" r="r" b="b"/>
            <a:pathLst>
              <a:path w="621" h="358" extrusionOk="0">
                <a:moveTo>
                  <a:pt x="191" y="1"/>
                </a:moveTo>
                <a:cubicBezTo>
                  <a:pt x="120" y="1"/>
                  <a:pt x="49" y="48"/>
                  <a:pt x="25" y="143"/>
                </a:cubicBezTo>
                <a:cubicBezTo>
                  <a:pt x="1" y="263"/>
                  <a:pt x="72" y="358"/>
                  <a:pt x="191" y="358"/>
                </a:cubicBezTo>
                <a:lnTo>
                  <a:pt x="430" y="358"/>
                </a:lnTo>
                <a:cubicBezTo>
                  <a:pt x="525" y="358"/>
                  <a:pt x="620" y="286"/>
                  <a:pt x="620" y="215"/>
                </a:cubicBezTo>
                <a:cubicBezTo>
                  <a:pt x="620" y="96"/>
                  <a:pt x="549" y="1"/>
                  <a:pt x="430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cs typeface="B Nazanin" panose="00000400000000000000" pitchFamily="2" charset="-78"/>
              <a:sym typeface="Arial"/>
            </a:endParaRPr>
          </a:p>
        </p:txBody>
      </p:sp>
      <p:sp>
        <p:nvSpPr>
          <p:cNvPr id="277" name="Google Shape;13999;p27">
            <a:extLst>
              <a:ext uri="{FF2B5EF4-FFF2-40B4-BE49-F238E27FC236}">
                <a16:creationId xmlns:a16="http://schemas.microsoft.com/office/drawing/2014/main" id="{3EBFB39E-D948-8ED2-BCC6-F47DE5F8C8AA}"/>
              </a:ext>
            </a:extLst>
          </p:cNvPr>
          <p:cNvSpPr/>
          <p:nvPr/>
        </p:nvSpPr>
        <p:spPr>
          <a:xfrm>
            <a:off x="8258846" y="4717477"/>
            <a:ext cx="37072" cy="21406"/>
          </a:xfrm>
          <a:custGeom>
            <a:avLst/>
            <a:gdLst/>
            <a:ahLst/>
            <a:cxnLst/>
            <a:rect l="l" t="t" r="r" b="b"/>
            <a:pathLst>
              <a:path w="620" h="358" extrusionOk="0">
                <a:moveTo>
                  <a:pt x="215" y="1"/>
                </a:moveTo>
                <a:cubicBezTo>
                  <a:pt x="119" y="1"/>
                  <a:pt x="48" y="48"/>
                  <a:pt x="24" y="143"/>
                </a:cubicBezTo>
                <a:cubicBezTo>
                  <a:pt x="0" y="263"/>
                  <a:pt x="95" y="358"/>
                  <a:pt x="215" y="358"/>
                </a:cubicBezTo>
                <a:lnTo>
                  <a:pt x="453" y="358"/>
                </a:lnTo>
                <a:cubicBezTo>
                  <a:pt x="524" y="358"/>
                  <a:pt x="619" y="286"/>
                  <a:pt x="619" y="215"/>
                </a:cubicBezTo>
                <a:cubicBezTo>
                  <a:pt x="619" y="96"/>
                  <a:pt x="572" y="1"/>
                  <a:pt x="453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cs typeface="B Nazanin" panose="00000400000000000000" pitchFamily="2" charset="-78"/>
              <a:sym typeface="Arial"/>
            </a:endParaRPr>
          </a:p>
        </p:txBody>
      </p:sp>
      <p:sp>
        <p:nvSpPr>
          <p:cNvPr id="278" name="Google Shape;14000;p27">
            <a:extLst>
              <a:ext uri="{FF2B5EF4-FFF2-40B4-BE49-F238E27FC236}">
                <a16:creationId xmlns:a16="http://schemas.microsoft.com/office/drawing/2014/main" id="{E800ACD1-E0DE-5648-0996-3617FFD1C99A}"/>
              </a:ext>
            </a:extLst>
          </p:cNvPr>
          <p:cNvSpPr/>
          <p:nvPr/>
        </p:nvSpPr>
        <p:spPr>
          <a:xfrm>
            <a:off x="8770072" y="4689014"/>
            <a:ext cx="78392" cy="78392"/>
          </a:xfrm>
          <a:custGeom>
            <a:avLst/>
            <a:gdLst/>
            <a:ahLst/>
            <a:cxnLst/>
            <a:rect l="l" t="t" r="r" b="b"/>
            <a:pathLst>
              <a:path w="1311" h="1311" extrusionOk="0">
                <a:moveTo>
                  <a:pt x="667" y="357"/>
                </a:moveTo>
                <a:cubicBezTo>
                  <a:pt x="810" y="357"/>
                  <a:pt x="953" y="500"/>
                  <a:pt x="953" y="643"/>
                </a:cubicBezTo>
                <a:cubicBezTo>
                  <a:pt x="953" y="810"/>
                  <a:pt x="834" y="953"/>
                  <a:pt x="667" y="953"/>
                </a:cubicBezTo>
                <a:cubicBezTo>
                  <a:pt x="524" y="953"/>
                  <a:pt x="358" y="834"/>
                  <a:pt x="358" y="643"/>
                </a:cubicBezTo>
                <a:cubicBezTo>
                  <a:pt x="358" y="500"/>
                  <a:pt x="477" y="357"/>
                  <a:pt x="667" y="357"/>
                </a:cubicBezTo>
                <a:close/>
                <a:moveTo>
                  <a:pt x="667" y="0"/>
                </a:moveTo>
                <a:cubicBezTo>
                  <a:pt x="310" y="0"/>
                  <a:pt x="0" y="286"/>
                  <a:pt x="0" y="643"/>
                </a:cubicBezTo>
                <a:cubicBezTo>
                  <a:pt x="0" y="1000"/>
                  <a:pt x="310" y="1310"/>
                  <a:pt x="667" y="1310"/>
                </a:cubicBezTo>
                <a:cubicBezTo>
                  <a:pt x="1024" y="1310"/>
                  <a:pt x="1310" y="1000"/>
                  <a:pt x="1310" y="643"/>
                </a:cubicBezTo>
                <a:cubicBezTo>
                  <a:pt x="1310" y="286"/>
                  <a:pt x="1024" y="0"/>
                  <a:pt x="6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cs typeface="B Nazanin" panose="00000400000000000000" pitchFamily="2" charset="-78"/>
              <a:sym typeface="Arial"/>
            </a:endParaRPr>
          </a:p>
        </p:txBody>
      </p:sp>
      <p:sp>
        <p:nvSpPr>
          <p:cNvPr id="279" name="Google Shape;14001;p27">
            <a:extLst>
              <a:ext uri="{FF2B5EF4-FFF2-40B4-BE49-F238E27FC236}">
                <a16:creationId xmlns:a16="http://schemas.microsoft.com/office/drawing/2014/main" id="{6B14D907-8EA1-22A3-C39F-ABFEEDD8E8BF}"/>
              </a:ext>
            </a:extLst>
          </p:cNvPr>
          <p:cNvSpPr/>
          <p:nvPr/>
        </p:nvSpPr>
        <p:spPr>
          <a:xfrm>
            <a:off x="8147748" y="4644886"/>
            <a:ext cx="592448" cy="495580"/>
          </a:xfrm>
          <a:custGeom>
            <a:avLst/>
            <a:gdLst/>
            <a:ahLst/>
            <a:cxnLst/>
            <a:rect l="l" t="t" r="r" b="b"/>
            <a:pathLst>
              <a:path w="9908" h="8288" extrusionOk="0">
                <a:moveTo>
                  <a:pt x="5811" y="2334"/>
                </a:moveTo>
                <a:cubicBezTo>
                  <a:pt x="5954" y="2334"/>
                  <a:pt x="6121" y="2453"/>
                  <a:pt x="6121" y="2643"/>
                </a:cubicBezTo>
                <a:cubicBezTo>
                  <a:pt x="6121" y="2810"/>
                  <a:pt x="6002" y="2929"/>
                  <a:pt x="5811" y="2929"/>
                </a:cubicBezTo>
                <a:cubicBezTo>
                  <a:pt x="5645" y="2929"/>
                  <a:pt x="5526" y="2810"/>
                  <a:pt x="5526" y="2643"/>
                </a:cubicBezTo>
                <a:cubicBezTo>
                  <a:pt x="5526" y="2453"/>
                  <a:pt x="5669" y="2334"/>
                  <a:pt x="5811" y="2334"/>
                </a:cubicBezTo>
                <a:close/>
                <a:moveTo>
                  <a:pt x="2215" y="3596"/>
                </a:moveTo>
                <a:cubicBezTo>
                  <a:pt x="2358" y="3596"/>
                  <a:pt x="2501" y="3715"/>
                  <a:pt x="2501" y="3882"/>
                </a:cubicBezTo>
                <a:cubicBezTo>
                  <a:pt x="2501" y="4048"/>
                  <a:pt x="2382" y="4191"/>
                  <a:pt x="2215" y="4191"/>
                </a:cubicBezTo>
                <a:cubicBezTo>
                  <a:pt x="2025" y="4191"/>
                  <a:pt x="1906" y="4072"/>
                  <a:pt x="1906" y="3882"/>
                </a:cubicBezTo>
                <a:cubicBezTo>
                  <a:pt x="1906" y="3715"/>
                  <a:pt x="2073" y="3596"/>
                  <a:pt x="2215" y="3596"/>
                </a:cubicBezTo>
                <a:close/>
                <a:moveTo>
                  <a:pt x="4287" y="4834"/>
                </a:moveTo>
                <a:cubicBezTo>
                  <a:pt x="4454" y="4834"/>
                  <a:pt x="4597" y="4953"/>
                  <a:pt x="4597" y="5144"/>
                </a:cubicBezTo>
                <a:cubicBezTo>
                  <a:pt x="4597" y="5311"/>
                  <a:pt x="4478" y="5430"/>
                  <a:pt x="4287" y="5430"/>
                </a:cubicBezTo>
                <a:cubicBezTo>
                  <a:pt x="4121" y="5430"/>
                  <a:pt x="4002" y="5311"/>
                  <a:pt x="4002" y="5144"/>
                </a:cubicBezTo>
                <a:cubicBezTo>
                  <a:pt x="4002" y="4953"/>
                  <a:pt x="4121" y="4834"/>
                  <a:pt x="4287" y="4834"/>
                </a:cubicBezTo>
                <a:close/>
                <a:moveTo>
                  <a:pt x="667" y="7382"/>
                </a:moveTo>
                <a:cubicBezTo>
                  <a:pt x="810" y="7382"/>
                  <a:pt x="953" y="7502"/>
                  <a:pt x="953" y="7668"/>
                </a:cubicBezTo>
                <a:cubicBezTo>
                  <a:pt x="953" y="7811"/>
                  <a:pt x="834" y="7978"/>
                  <a:pt x="667" y="7978"/>
                </a:cubicBezTo>
                <a:cubicBezTo>
                  <a:pt x="477" y="7978"/>
                  <a:pt x="358" y="7859"/>
                  <a:pt x="358" y="7668"/>
                </a:cubicBezTo>
                <a:cubicBezTo>
                  <a:pt x="358" y="7502"/>
                  <a:pt x="477" y="7382"/>
                  <a:pt x="667" y="7382"/>
                </a:cubicBezTo>
                <a:close/>
                <a:moveTo>
                  <a:pt x="8598" y="0"/>
                </a:moveTo>
                <a:cubicBezTo>
                  <a:pt x="7907" y="0"/>
                  <a:pt x="7312" y="595"/>
                  <a:pt x="7312" y="1310"/>
                </a:cubicBezTo>
                <a:cubicBezTo>
                  <a:pt x="7312" y="1453"/>
                  <a:pt x="7336" y="1572"/>
                  <a:pt x="7359" y="1691"/>
                </a:cubicBezTo>
                <a:lnTo>
                  <a:pt x="6407" y="2143"/>
                </a:lnTo>
                <a:cubicBezTo>
                  <a:pt x="6288" y="1977"/>
                  <a:pt x="6121" y="1905"/>
                  <a:pt x="5930" y="1905"/>
                </a:cubicBezTo>
                <a:cubicBezTo>
                  <a:pt x="5573" y="1905"/>
                  <a:pt x="5264" y="2191"/>
                  <a:pt x="5264" y="2548"/>
                </a:cubicBezTo>
                <a:cubicBezTo>
                  <a:pt x="5264" y="2739"/>
                  <a:pt x="5335" y="2882"/>
                  <a:pt x="5454" y="3001"/>
                </a:cubicBezTo>
                <a:lnTo>
                  <a:pt x="4573" y="4453"/>
                </a:lnTo>
                <a:cubicBezTo>
                  <a:pt x="4502" y="4429"/>
                  <a:pt x="4454" y="4429"/>
                  <a:pt x="4383" y="4429"/>
                </a:cubicBezTo>
                <a:cubicBezTo>
                  <a:pt x="4192" y="4429"/>
                  <a:pt x="4025" y="4525"/>
                  <a:pt x="3906" y="4620"/>
                </a:cubicBezTo>
                <a:lnTo>
                  <a:pt x="2930" y="4025"/>
                </a:lnTo>
                <a:cubicBezTo>
                  <a:pt x="2954" y="3977"/>
                  <a:pt x="2954" y="3882"/>
                  <a:pt x="2954" y="3834"/>
                </a:cubicBezTo>
                <a:cubicBezTo>
                  <a:pt x="2954" y="3477"/>
                  <a:pt x="2644" y="3167"/>
                  <a:pt x="2287" y="3167"/>
                </a:cubicBezTo>
                <a:cubicBezTo>
                  <a:pt x="1953" y="3167"/>
                  <a:pt x="1644" y="3477"/>
                  <a:pt x="1644" y="3834"/>
                </a:cubicBezTo>
                <a:cubicBezTo>
                  <a:pt x="1644" y="3977"/>
                  <a:pt x="1692" y="4120"/>
                  <a:pt x="1787" y="4239"/>
                </a:cubicBezTo>
                <a:lnTo>
                  <a:pt x="787" y="6954"/>
                </a:lnTo>
                <a:lnTo>
                  <a:pt x="715" y="6954"/>
                </a:lnTo>
                <a:cubicBezTo>
                  <a:pt x="358" y="6954"/>
                  <a:pt x="72" y="7240"/>
                  <a:pt x="72" y="7597"/>
                </a:cubicBezTo>
                <a:cubicBezTo>
                  <a:pt x="1" y="8002"/>
                  <a:pt x="310" y="8287"/>
                  <a:pt x="667" y="8287"/>
                </a:cubicBezTo>
                <a:cubicBezTo>
                  <a:pt x="1025" y="8287"/>
                  <a:pt x="1310" y="8002"/>
                  <a:pt x="1310" y="7644"/>
                </a:cubicBezTo>
                <a:cubicBezTo>
                  <a:pt x="1310" y="7430"/>
                  <a:pt x="1239" y="7240"/>
                  <a:pt x="1049" y="7144"/>
                </a:cubicBezTo>
                <a:lnTo>
                  <a:pt x="2025" y="4477"/>
                </a:lnTo>
                <a:cubicBezTo>
                  <a:pt x="2096" y="4525"/>
                  <a:pt x="2144" y="4525"/>
                  <a:pt x="2215" y="4525"/>
                </a:cubicBezTo>
                <a:cubicBezTo>
                  <a:pt x="2358" y="4525"/>
                  <a:pt x="2501" y="4453"/>
                  <a:pt x="2596" y="4358"/>
                </a:cubicBezTo>
                <a:lnTo>
                  <a:pt x="3644" y="5001"/>
                </a:lnTo>
                <a:lnTo>
                  <a:pt x="3644" y="5120"/>
                </a:lnTo>
                <a:cubicBezTo>
                  <a:pt x="3644" y="5477"/>
                  <a:pt x="3930" y="5763"/>
                  <a:pt x="4287" y="5763"/>
                </a:cubicBezTo>
                <a:cubicBezTo>
                  <a:pt x="4645" y="5763"/>
                  <a:pt x="4954" y="5477"/>
                  <a:pt x="4954" y="5120"/>
                </a:cubicBezTo>
                <a:cubicBezTo>
                  <a:pt x="4954" y="4930"/>
                  <a:pt x="4883" y="4787"/>
                  <a:pt x="4764" y="4668"/>
                </a:cubicBezTo>
                <a:lnTo>
                  <a:pt x="5669" y="3215"/>
                </a:lnTo>
                <a:cubicBezTo>
                  <a:pt x="5716" y="3239"/>
                  <a:pt x="5788" y="3239"/>
                  <a:pt x="5835" y="3239"/>
                </a:cubicBezTo>
                <a:cubicBezTo>
                  <a:pt x="6192" y="3239"/>
                  <a:pt x="6502" y="2929"/>
                  <a:pt x="6502" y="2572"/>
                </a:cubicBezTo>
                <a:lnTo>
                  <a:pt x="6502" y="2501"/>
                </a:lnTo>
                <a:lnTo>
                  <a:pt x="7455" y="2048"/>
                </a:lnTo>
                <a:cubicBezTo>
                  <a:pt x="7693" y="2405"/>
                  <a:pt x="8098" y="2643"/>
                  <a:pt x="8550" y="2643"/>
                </a:cubicBezTo>
                <a:cubicBezTo>
                  <a:pt x="8812" y="2643"/>
                  <a:pt x="9050" y="2548"/>
                  <a:pt x="9288" y="2405"/>
                </a:cubicBezTo>
                <a:cubicBezTo>
                  <a:pt x="9384" y="2334"/>
                  <a:pt x="9384" y="2262"/>
                  <a:pt x="9360" y="2167"/>
                </a:cubicBezTo>
                <a:cubicBezTo>
                  <a:pt x="9312" y="2104"/>
                  <a:pt x="9265" y="2082"/>
                  <a:pt x="9210" y="2082"/>
                </a:cubicBezTo>
                <a:cubicBezTo>
                  <a:pt x="9182" y="2082"/>
                  <a:pt x="9153" y="2088"/>
                  <a:pt x="9122" y="2096"/>
                </a:cubicBezTo>
                <a:cubicBezTo>
                  <a:pt x="8979" y="2215"/>
                  <a:pt x="8764" y="2286"/>
                  <a:pt x="8574" y="2286"/>
                </a:cubicBezTo>
                <a:cubicBezTo>
                  <a:pt x="8050" y="2286"/>
                  <a:pt x="7597" y="1834"/>
                  <a:pt x="7597" y="1310"/>
                </a:cubicBezTo>
                <a:cubicBezTo>
                  <a:pt x="7597" y="762"/>
                  <a:pt x="8050" y="310"/>
                  <a:pt x="8574" y="310"/>
                </a:cubicBezTo>
                <a:cubicBezTo>
                  <a:pt x="9122" y="310"/>
                  <a:pt x="9574" y="762"/>
                  <a:pt x="9574" y="1310"/>
                </a:cubicBezTo>
                <a:cubicBezTo>
                  <a:pt x="9574" y="1381"/>
                  <a:pt x="9574" y="1477"/>
                  <a:pt x="9526" y="1572"/>
                </a:cubicBezTo>
                <a:cubicBezTo>
                  <a:pt x="9503" y="1667"/>
                  <a:pt x="9574" y="1738"/>
                  <a:pt x="9646" y="1786"/>
                </a:cubicBezTo>
                <a:cubicBezTo>
                  <a:pt x="9658" y="1789"/>
                  <a:pt x="9671" y="1791"/>
                  <a:pt x="9684" y="1791"/>
                </a:cubicBezTo>
                <a:cubicBezTo>
                  <a:pt x="9765" y="1791"/>
                  <a:pt x="9839" y="1729"/>
                  <a:pt x="9860" y="1667"/>
                </a:cubicBezTo>
                <a:cubicBezTo>
                  <a:pt x="9884" y="1548"/>
                  <a:pt x="9908" y="1429"/>
                  <a:pt x="9908" y="1310"/>
                </a:cubicBezTo>
                <a:cubicBezTo>
                  <a:pt x="9908" y="595"/>
                  <a:pt x="9312" y="0"/>
                  <a:pt x="8598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cs typeface="B Nazanin" panose="00000400000000000000" pitchFamily="2" charset="-78"/>
              <a:sym typeface="Arial"/>
            </a:endParaRPr>
          </a:p>
        </p:txBody>
      </p:sp>
      <p:sp>
        <p:nvSpPr>
          <p:cNvPr id="280" name="Google Shape;14002;p27">
            <a:extLst>
              <a:ext uri="{FF2B5EF4-FFF2-40B4-BE49-F238E27FC236}">
                <a16:creationId xmlns:a16="http://schemas.microsoft.com/office/drawing/2014/main" id="{AD679521-D442-6975-5485-C281BFE98A84}"/>
              </a:ext>
            </a:extLst>
          </p:cNvPr>
          <p:cNvSpPr/>
          <p:nvPr/>
        </p:nvSpPr>
        <p:spPr>
          <a:xfrm>
            <a:off x="8798535" y="4941049"/>
            <a:ext cx="21406" cy="35638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0"/>
                </a:moveTo>
                <a:cubicBezTo>
                  <a:pt x="96" y="0"/>
                  <a:pt x="1" y="96"/>
                  <a:pt x="1" y="191"/>
                </a:cubicBezTo>
                <a:lnTo>
                  <a:pt x="1" y="429"/>
                </a:lnTo>
                <a:cubicBezTo>
                  <a:pt x="1" y="524"/>
                  <a:pt x="96" y="596"/>
                  <a:pt x="191" y="596"/>
                </a:cubicBezTo>
                <a:cubicBezTo>
                  <a:pt x="287" y="596"/>
                  <a:pt x="358" y="524"/>
                  <a:pt x="358" y="429"/>
                </a:cubicBezTo>
                <a:lnTo>
                  <a:pt x="358" y="191"/>
                </a:lnTo>
                <a:cubicBezTo>
                  <a:pt x="358" y="96"/>
                  <a:pt x="287" y="0"/>
                  <a:pt x="191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cs typeface="B Nazanin" panose="00000400000000000000" pitchFamily="2" charset="-78"/>
              <a:sym typeface="Arial"/>
            </a:endParaRPr>
          </a:p>
        </p:txBody>
      </p:sp>
      <p:sp>
        <p:nvSpPr>
          <p:cNvPr id="281" name="Google Shape;14003;p27">
            <a:extLst>
              <a:ext uri="{FF2B5EF4-FFF2-40B4-BE49-F238E27FC236}">
                <a16:creationId xmlns:a16="http://schemas.microsoft.com/office/drawing/2014/main" id="{5D5677C3-7D79-0F13-4FB3-92C9B00086B7}"/>
              </a:ext>
            </a:extLst>
          </p:cNvPr>
          <p:cNvSpPr/>
          <p:nvPr/>
        </p:nvSpPr>
        <p:spPr>
          <a:xfrm>
            <a:off x="8798535" y="4831385"/>
            <a:ext cx="21406" cy="35698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91" y="1"/>
                </a:moveTo>
                <a:cubicBezTo>
                  <a:pt x="96" y="1"/>
                  <a:pt x="1" y="96"/>
                  <a:pt x="1" y="167"/>
                </a:cubicBezTo>
                <a:lnTo>
                  <a:pt x="1" y="406"/>
                </a:lnTo>
                <a:cubicBezTo>
                  <a:pt x="1" y="501"/>
                  <a:pt x="96" y="596"/>
                  <a:pt x="191" y="596"/>
                </a:cubicBezTo>
                <a:cubicBezTo>
                  <a:pt x="287" y="596"/>
                  <a:pt x="358" y="501"/>
                  <a:pt x="358" y="406"/>
                </a:cubicBezTo>
                <a:lnTo>
                  <a:pt x="358" y="167"/>
                </a:lnTo>
                <a:cubicBezTo>
                  <a:pt x="358" y="48"/>
                  <a:pt x="287" y="1"/>
                  <a:pt x="191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cs typeface="B Nazanin" panose="00000400000000000000" pitchFamily="2" charset="-78"/>
              <a:sym typeface="Arial"/>
            </a:endParaRPr>
          </a:p>
        </p:txBody>
      </p:sp>
      <p:sp>
        <p:nvSpPr>
          <p:cNvPr id="282" name="Google Shape;14004;p27">
            <a:extLst>
              <a:ext uri="{FF2B5EF4-FFF2-40B4-BE49-F238E27FC236}">
                <a16:creationId xmlns:a16="http://schemas.microsoft.com/office/drawing/2014/main" id="{59DAD903-4A76-630C-4F98-2B453BB8B0E1}"/>
              </a:ext>
            </a:extLst>
          </p:cNvPr>
          <p:cNvSpPr/>
          <p:nvPr/>
        </p:nvSpPr>
        <p:spPr>
          <a:xfrm>
            <a:off x="8798535" y="4996597"/>
            <a:ext cx="21406" cy="35638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0"/>
                </a:moveTo>
                <a:cubicBezTo>
                  <a:pt x="96" y="0"/>
                  <a:pt x="1" y="95"/>
                  <a:pt x="1" y="191"/>
                </a:cubicBezTo>
                <a:lnTo>
                  <a:pt x="1" y="429"/>
                </a:lnTo>
                <a:cubicBezTo>
                  <a:pt x="1" y="500"/>
                  <a:pt x="96" y="596"/>
                  <a:pt x="191" y="596"/>
                </a:cubicBezTo>
                <a:cubicBezTo>
                  <a:pt x="287" y="596"/>
                  <a:pt x="358" y="500"/>
                  <a:pt x="358" y="429"/>
                </a:cubicBezTo>
                <a:lnTo>
                  <a:pt x="358" y="191"/>
                </a:lnTo>
                <a:cubicBezTo>
                  <a:pt x="358" y="95"/>
                  <a:pt x="287" y="0"/>
                  <a:pt x="191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cs typeface="B Nazanin" panose="00000400000000000000" pitchFamily="2" charset="-78"/>
              <a:sym typeface="Arial"/>
            </a:endParaRPr>
          </a:p>
        </p:txBody>
      </p:sp>
      <p:sp>
        <p:nvSpPr>
          <p:cNvPr id="283" name="Google Shape;14005;p27">
            <a:extLst>
              <a:ext uri="{FF2B5EF4-FFF2-40B4-BE49-F238E27FC236}">
                <a16:creationId xmlns:a16="http://schemas.microsoft.com/office/drawing/2014/main" id="{C71BC093-3BB4-2EE9-D80D-129D7BF9B6FD}"/>
              </a:ext>
            </a:extLst>
          </p:cNvPr>
          <p:cNvSpPr/>
          <p:nvPr/>
        </p:nvSpPr>
        <p:spPr>
          <a:xfrm>
            <a:off x="8798535" y="4886935"/>
            <a:ext cx="21406" cy="35638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0"/>
                </a:moveTo>
                <a:cubicBezTo>
                  <a:pt x="96" y="0"/>
                  <a:pt x="1" y="72"/>
                  <a:pt x="1" y="167"/>
                </a:cubicBezTo>
                <a:lnTo>
                  <a:pt x="1" y="405"/>
                </a:lnTo>
                <a:cubicBezTo>
                  <a:pt x="1" y="501"/>
                  <a:pt x="96" y="596"/>
                  <a:pt x="191" y="596"/>
                </a:cubicBezTo>
                <a:cubicBezTo>
                  <a:pt x="287" y="596"/>
                  <a:pt x="358" y="501"/>
                  <a:pt x="358" y="405"/>
                </a:cubicBezTo>
                <a:lnTo>
                  <a:pt x="358" y="167"/>
                </a:lnTo>
                <a:cubicBezTo>
                  <a:pt x="358" y="48"/>
                  <a:pt x="287" y="0"/>
                  <a:pt x="191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cs typeface="B Nazanin" panose="00000400000000000000" pitchFamily="2" charset="-78"/>
              <a:sym typeface="Arial"/>
            </a:endParaRPr>
          </a:p>
        </p:txBody>
      </p:sp>
      <p:sp>
        <p:nvSpPr>
          <p:cNvPr id="284" name="Google Shape;14006;p27">
            <a:extLst>
              <a:ext uri="{FF2B5EF4-FFF2-40B4-BE49-F238E27FC236}">
                <a16:creationId xmlns:a16="http://schemas.microsoft.com/office/drawing/2014/main" id="{C194255C-F664-4217-9B41-836BEF434916}"/>
              </a:ext>
            </a:extLst>
          </p:cNvPr>
          <p:cNvSpPr/>
          <p:nvPr/>
        </p:nvSpPr>
        <p:spPr>
          <a:xfrm>
            <a:off x="8798535" y="5109071"/>
            <a:ext cx="21406" cy="35638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1"/>
                </a:moveTo>
                <a:cubicBezTo>
                  <a:pt x="96" y="1"/>
                  <a:pt x="1" y="96"/>
                  <a:pt x="1" y="167"/>
                </a:cubicBezTo>
                <a:lnTo>
                  <a:pt x="1" y="405"/>
                </a:lnTo>
                <a:cubicBezTo>
                  <a:pt x="1" y="501"/>
                  <a:pt x="96" y="596"/>
                  <a:pt x="191" y="596"/>
                </a:cubicBezTo>
                <a:cubicBezTo>
                  <a:pt x="287" y="596"/>
                  <a:pt x="358" y="501"/>
                  <a:pt x="358" y="405"/>
                </a:cubicBezTo>
                <a:lnTo>
                  <a:pt x="358" y="167"/>
                </a:lnTo>
                <a:cubicBezTo>
                  <a:pt x="358" y="48"/>
                  <a:pt x="287" y="1"/>
                  <a:pt x="191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cs typeface="B Nazanin" panose="00000400000000000000" pitchFamily="2" charset="-78"/>
              <a:sym typeface="Arial"/>
            </a:endParaRPr>
          </a:p>
        </p:txBody>
      </p:sp>
      <p:sp>
        <p:nvSpPr>
          <p:cNvPr id="285" name="Google Shape;14007;p27">
            <a:extLst>
              <a:ext uri="{FF2B5EF4-FFF2-40B4-BE49-F238E27FC236}">
                <a16:creationId xmlns:a16="http://schemas.microsoft.com/office/drawing/2014/main" id="{F29C7B8C-E9A9-AA71-4BEB-82A4413BDF17}"/>
              </a:ext>
            </a:extLst>
          </p:cNvPr>
          <p:cNvSpPr/>
          <p:nvPr/>
        </p:nvSpPr>
        <p:spPr>
          <a:xfrm>
            <a:off x="8798535" y="5164619"/>
            <a:ext cx="21406" cy="35638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0"/>
                </a:moveTo>
                <a:cubicBezTo>
                  <a:pt x="96" y="0"/>
                  <a:pt x="1" y="72"/>
                  <a:pt x="1" y="167"/>
                </a:cubicBezTo>
                <a:lnTo>
                  <a:pt x="1" y="405"/>
                </a:lnTo>
                <a:cubicBezTo>
                  <a:pt x="1" y="500"/>
                  <a:pt x="96" y="596"/>
                  <a:pt x="191" y="596"/>
                </a:cubicBezTo>
                <a:cubicBezTo>
                  <a:pt x="287" y="596"/>
                  <a:pt x="358" y="500"/>
                  <a:pt x="358" y="405"/>
                </a:cubicBezTo>
                <a:lnTo>
                  <a:pt x="358" y="167"/>
                </a:lnTo>
                <a:cubicBezTo>
                  <a:pt x="358" y="48"/>
                  <a:pt x="287" y="0"/>
                  <a:pt x="191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cs typeface="B Nazanin" panose="00000400000000000000" pitchFamily="2" charset="-78"/>
              <a:sym typeface="Arial"/>
            </a:endParaRPr>
          </a:p>
        </p:txBody>
      </p:sp>
      <p:sp>
        <p:nvSpPr>
          <p:cNvPr id="286" name="Google Shape;14008;p27">
            <a:extLst>
              <a:ext uri="{FF2B5EF4-FFF2-40B4-BE49-F238E27FC236}">
                <a16:creationId xmlns:a16="http://schemas.microsoft.com/office/drawing/2014/main" id="{90095500-D4DE-0149-D4C5-0663B9820907}"/>
              </a:ext>
            </a:extLst>
          </p:cNvPr>
          <p:cNvSpPr/>
          <p:nvPr/>
        </p:nvSpPr>
        <p:spPr>
          <a:xfrm>
            <a:off x="8798535" y="5052087"/>
            <a:ext cx="21406" cy="35698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91" y="1"/>
                </a:moveTo>
                <a:cubicBezTo>
                  <a:pt x="96" y="1"/>
                  <a:pt x="1" y="96"/>
                  <a:pt x="1" y="168"/>
                </a:cubicBezTo>
                <a:lnTo>
                  <a:pt x="1" y="406"/>
                </a:lnTo>
                <a:cubicBezTo>
                  <a:pt x="1" y="501"/>
                  <a:pt x="96" y="596"/>
                  <a:pt x="191" y="596"/>
                </a:cubicBezTo>
                <a:cubicBezTo>
                  <a:pt x="287" y="596"/>
                  <a:pt x="358" y="501"/>
                  <a:pt x="358" y="406"/>
                </a:cubicBezTo>
                <a:lnTo>
                  <a:pt x="358" y="168"/>
                </a:lnTo>
                <a:cubicBezTo>
                  <a:pt x="358" y="96"/>
                  <a:pt x="287" y="1"/>
                  <a:pt x="191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cs typeface="B Nazanin" panose="00000400000000000000" pitchFamily="2" charset="-78"/>
              <a:sym typeface="Arial"/>
            </a:endParaRPr>
          </a:p>
        </p:txBody>
      </p:sp>
      <p:sp>
        <p:nvSpPr>
          <p:cNvPr id="287" name="Google Shape;14009;p27">
            <a:extLst>
              <a:ext uri="{FF2B5EF4-FFF2-40B4-BE49-F238E27FC236}">
                <a16:creationId xmlns:a16="http://schemas.microsoft.com/office/drawing/2014/main" id="{75DA339B-9878-F948-8DA1-97B295659D43}"/>
              </a:ext>
            </a:extLst>
          </p:cNvPr>
          <p:cNvSpPr/>
          <p:nvPr/>
        </p:nvSpPr>
        <p:spPr>
          <a:xfrm>
            <a:off x="8045261" y="4585032"/>
            <a:ext cx="712038" cy="710664"/>
          </a:xfrm>
          <a:custGeom>
            <a:avLst/>
            <a:gdLst/>
            <a:ahLst/>
            <a:cxnLst/>
            <a:rect l="l" t="t" r="r" b="b"/>
            <a:pathLst>
              <a:path w="11908" h="11885" extrusionOk="0">
                <a:moveTo>
                  <a:pt x="905" y="1"/>
                </a:moveTo>
                <a:cubicBezTo>
                  <a:pt x="786" y="1"/>
                  <a:pt x="714" y="72"/>
                  <a:pt x="714" y="191"/>
                </a:cubicBezTo>
                <a:lnTo>
                  <a:pt x="714" y="1001"/>
                </a:lnTo>
                <a:lnTo>
                  <a:pt x="500" y="1001"/>
                </a:lnTo>
                <a:cubicBezTo>
                  <a:pt x="405" y="1001"/>
                  <a:pt x="333" y="1049"/>
                  <a:pt x="333" y="1144"/>
                </a:cubicBezTo>
                <a:cubicBezTo>
                  <a:pt x="333" y="1263"/>
                  <a:pt x="381" y="1358"/>
                  <a:pt x="500" y="1358"/>
                </a:cubicBezTo>
                <a:lnTo>
                  <a:pt x="714" y="1358"/>
                </a:lnTo>
                <a:lnTo>
                  <a:pt x="714" y="2239"/>
                </a:lnTo>
                <a:lnTo>
                  <a:pt x="500" y="2239"/>
                </a:lnTo>
                <a:cubicBezTo>
                  <a:pt x="405" y="2239"/>
                  <a:pt x="333" y="2287"/>
                  <a:pt x="333" y="2382"/>
                </a:cubicBezTo>
                <a:cubicBezTo>
                  <a:pt x="333" y="2501"/>
                  <a:pt x="381" y="2597"/>
                  <a:pt x="500" y="2597"/>
                </a:cubicBezTo>
                <a:lnTo>
                  <a:pt x="714" y="2597"/>
                </a:lnTo>
                <a:lnTo>
                  <a:pt x="714" y="3478"/>
                </a:lnTo>
                <a:lnTo>
                  <a:pt x="500" y="3478"/>
                </a:lnTo>
                <a:cubicBezTo>
                  <a:pt x="405" y="3478"/>
                  <a:pt x="333" y="3549"/>
                  <a:pt x="333" y="3644"/>
                </a:cubicBezTo>
                <a:cubicBezTo>
                  <a:pt x="333" y="3763"/>
                  <a:pt x="381" y="3835"/>
                  <a:pt x="500" y="3835"/>
                </a:cubicBezTo>
                <a:lnTo>
                  <a:pt x="714" y="3835"/>
                </a:lnTo>
                <a:lnTo>
                  <a:pt x="714" y="4740"/>
                </a:lnTo>
                <a:lnTo>
                  <a:pt x="500" y="4740"/>
                </a:lnTo>
                <a:cubicBezTo>
                  <a:pt x="405" y="4740"/>
                  <a:pt x="333" y="4788"/>
                  <a:pt x="333" y="4883"/>
                </a:cubicBezTo>
                <a:cubicBezTo>
                  <a:pt x="333" y="5002"/>
                  <a:pt x="381" y="5097"/>
                  <a:pt x="500" y="5097"/>
                </a:cubicBezTo>
                <a:lnTo>
                  <a:pt x="714" y="5097"/>
                </a:lnTo>
                <a:lnTo>
                  <a:pt x="714" y="5978"/>
                </a:lnTo>
                <a:lnTo>
                  <a:pt x="500" y="5978"/>
                </a:lnTo>
                <a:cubicBezTo>
                  <a:pt x="405" y="5978"/>
                  <a:pt x="333" y="6050"/>
                  <a:pt x="333" y="6145"/>
                </a:cubicBezTo>
                <a:cubicBezTo>
                  <a:pt x="333" y="6264"/>
                  <a:pt x="381" y="6335"/>
                  <a:pt x="500" y="6335"/>
                </a:cubicBezTo>
                <a:lnTo>
                  <a:pt x="714" y="6335"/>
                </a:lnTo>
                <a:lnTo>
                  <a:pt x="714" y="7240"/>
                </a:lnTo>
                <a:lnTo>
                  <a:pt x="500" y="7240"/>
                </a:lnTo>
                <a:cubicBezTo>
                  <a:pt x="405" y="7240"/>
                  <a:pt x="333" y="7288"/>
                  <a:pt x="333" y="7383"/>
                </a:cubicBezTo>
                <a:cubicBezTo>
                  <a:pt x="333" y="7502"/>
                  <a:pt x="381" y="7598"/>
                  <a:pt x="500" y="7598"/>
                </a:cubicBezTo>
                <a:lnTo>
                  <a:pt x="714" y="7598"/>
                </a:lnTo>
                <a:lnTo>
                  <a:pt x="714" y="8479"/>
                </a:lnTo>
                <a:lnTo>
                  <a:pt x="500" y="8479"/>
                </a:lnTo>
                <a:cubicBezTo>
                  <a:pt x="405" y="8479"/>
                  <a:pt x="333" y="8550"/>
                  <a:pt x="333" y="8645"/>
                </a:cubicBezTo>
                <a:cubicBezTo>
                  <a:pt x="333" y="8765"/>
                  <a:pt x="381" y="8836"/>
                  <a:pt x="500" y="8836"/>
                </a:cubicBezTo>
                <a:lnTo>
                  <a:pt x="714" y="8836"/>
                </a:lnTo>
                <a:lnTo>
                  <a:pt x="714" y="9741"/>
                </a:lnTo>
                <a:lnTo>
                  <a:pt x="500" y="9741"/>
                </a:lnTo>
                <a:cubicBezTo>
                  <a:pt x="405" y="9741"/>
                  <a:pt x="333" y="9789"/>
                  <a:pt x="333" y="9884"/>
                </a:cubicBezTo>
                <a:cubicBezTo>
                  <a:pt x="333" y="10003"/>
                  <a:pt x="381" y="10098"/>
                  <a:pt x="500" y="10098"/>
                </a:cubicBezTo>
                <a:lnTo>
                  <a:pt x="714" y="10098"/>
                </a:lnTo>
                <a:lnTo>
                  <a:pt x="714" y="10717"/>
                </a:lnTo>
                <a:lnTo>
                  <a:pt x="286" y="10717"/>
                </a:lnTo>
                <a:cubicBezTo>
                  <a:pt x="143" y="10717"/>
                  <a:pt x="0" y="10836"/>
                  <a:pt x="0" y="11027"/>
                </a:cubicBezTo>
                <a:lnTo>
                  <a:pt x="0" y="11575"/>
                </a:lnTo>
                <a:cubicBezTo>
                  <a:pt x="0" y="11741"/>
                  <a:pt x="119" y="11884"/>
                  <a:pt x="286" y="11884"/>
                </a:cubicBezTo>
                <a:lnTo>
                  <a:pt x="11598" y="11884"/>
                </a:lnTo>
                <a:cubicBezTo>
                  <a:pt x="11764" y="11884"/>
                  <a:pt x="11907" y="11765"/>
                  <a:pt x="11907" y="11575"/>
                </a:cubicBezTo>
                <a:lnTo>
                  <a:pt x="11907" y="10979"/>
                </a:lnTo>
                <a:cubicBezTo>
                  <a:pt x="11907" y="10813"/>
                  <a:pt x="11764" y="10693"/>
                  <a:pt x="11598" y="10693"/>
                </a:cubicBezTo>
                <a:lnTo>
                  <a:pt x="10383" y="10693"/>
                </a:lnTo>
                <a:cubicBezTo>
                  <a:pt x="10359" y="10646"/>
                  <a:pt x="10288" y="10574"/>
                  <a:pt x="10240" y="10574"/>
                </a:cubicBezTo>
                <a:cubicBezTo>
                  <a:pt x="10169" y="10574"/>
                  <a:pt x="10097" y="10646"/>
                  <a:pt x="10097" y="10693"/>
                </a:cubicBezTo>
                <a:lnTo>
                  <a:pt x="7740" y="10693"/>
                </a:lnTo>
                <a:lnTo>
                  <a:pt x="7740" y="10455"/>
                </a:lnTo>
                <a:cubicBezTo>
                  <a:pt x="7740" y="10360"/>
                  <a:pt x="7644" y="10289"/>
                  <a:pt x="7549" y="10289"/>
                </a:cubicBezTo>
                <a:cubicBezTo>
                  <a:pt x="7478" y="10289"/>
                  <a:pt x="7383" y="10360"/>
                  <a:pt x="7383" y="10455"/>
                </a:cubicBezTo>
                <a:lnTo>
                  <a:pt x="7383" y="10693"/>
                </a:lnTo>
                <a:lnTo>
                  <a:pt x="5454" y="10693"/>
                </a:lnTo>
                <a:cubicBezTo>
                  <a:pt x="5358" y="10693"/>
                  <a:pt x="5263" y="10765"/>
                  <a:pt x="5263" y="10836"/>
                </a:cubicBezTo>
                <a:cubicBezTo>
                  <a:pt x="5263" y="10955"/>
                  <a:pt x="5311" y="11051"/>
                  <a:pt x="5454" y="11051"/>
                </a:cubicBezTo>
                <a:lnTo>
                  <a:pt x="11574" y="11051"/>
                </a:lnTo>
                <a:lnTo>
                  <a:pt x="11574" y="11527"/>
                </a:lnTo>
                <a:lnTo>
                  <a:pt x="381" y="11527"/>
                </a:lnTo>
                <a:lnTo>
                  <a:pt x="381" y="11051"/>
                </a:lnTo>
                <a:lnTo>
                  <a:pt x="4596" y="11051"/>
                </a:lnTo>
                <a:cubicBezTo>
                  <a:pt x="4691" y="11051"/>
                  <a:pt x="4787" y="11003"/>
                  <a:pt x="4787" y="10908"/>
                </a:cubicBezTo>
                <a:cubicBezTo>
                  <a:pt x="4787" y="10789"/>
                  <a:pt x="4739" y="10693"/>
                  <a:pt x="4596" y="10693"/>
                </a:cubicBezTo>
                <a:lnTo>
                  <a:pt x="4120" y="10693"/>
                </a:lnTo>
                <a:lnTo>
                  <a:pt x="4120" y="10646"/>
                </a:lnTo>
                <a:cubicBezTo>
                  <a:pt x="4120" y="10551"/>
                  <a:pt x="4048" y="10455"/>
                  <a:pt x="3953" y="10455"/>
                </a:cubicBezTo>
                <a:cubicBezTo>
                  <a:pt x="3858" y="10455"/>
                  <a:pt x="3763" y="10551"/>
                  <a:pt x="3763" y="10646"/>
                </a:cubicBezTo>
                <a:lnTo>
                  <a:pt x="3763" y="10693"/>
                </a:lnTo>
                <a:lnTo>
                  <a:pt x="2548" y="10693"/>
                </a:lnTo>
                <a:lnTo>
                  <a:pt x="2548" y="10670"/>
                </a:lnTo>
                <a:cubicBezTo>
                  <a:pt x="2548" y="10574"/>
                  <a:pt x="2501" y="10479"/>
                  <a:pt x="2405" y="10479"/>
                </a:cubicBezTo>
                <a:cubicBezTo>
                  <a:pt x="2286" y="10479"/>
                  <a:pt x="2191" y="10551"/>
                  <a:pt x="2191" y="10670"/>
                </a:cubicBezTo>
                <a:lnTo>
                  <a:pt x="2191" y="10693"/>
                </a:lnTo>
                <a:lnTo>
                  <a:pt x="1072" y="10693"/>
                </a:lnTo>
                <a:lnTo>
                  <a:pt x="1072" y="191"/>
                </a:lnTo>
                <a:cubicBezTo>
                  <a:pt x="1072" y="96"/>
                  <a:pt x="1000" y="1"/>
                  <a:pt x="905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cs typeface="B Nazanin" panose="00000400000000000000" pitchFamily="2" charset="-78"/>
              <a:sym typeface="Arial"/>
            </a:endParaRPr>
          </a:p>
        </p:txBody>
      </p:sp>
      <p:grpSp>
        <p:nvGrpSpPr>
          <p:cNvPr id="288" name="Google Shape;14010;p27">
            <a:extLst>
              <a:ext uri="{FF2B5EF4-FFF2-40B4-BE49-F238E27FC236}">
                <a16:creationId xmlns:a16="http://schemas.microsoft.com/office/drawing/2014/main" id="{7D8C0049-7436-BFF7-7C2B-E169F18DB15D}"/>
              </a:ext>
            </a:extLst>
          </p:cNvPr>
          <p:cNvGrpSpPr/>
          <p:nvPr/>
        </p:nvGrpSpPr>
        <p:grpSpPr>
          <a:xfrm>
            <a:off x="6491692" y="4582165"/>
            <a:ext cx="723460" cy="717838"/>
            <a:chOff x="3654238" y="2368833"/>
            <a:chExt cx="302475" cy="300125"/>
          </a:xfrm>
        </p:grpSpPr>
        <p:sp>
          <p:nvSpPr>
            <p:cNvPr id="289" name="Google Shape;14011;p27">
              <a:extLst>
                <a:ext uri="{FF2B5EF4-FFF2-40B4-BE49-F238E27FC236}">
                  <a16:creationId xmlns:a16="http://schemas.microsoft.com/office/drawing/2014/main" id="{E2460C31-D7EB-1128-C331-E73D436C7F04}"/>
                </a:ext>
              </a:extLst>
            </p:cNvPr>
            <p:cNvSpPr/>
            <p:nvPr/>
          </p:nvSpPr>
          <p:spPr>
            <a:xfrm>
              <a:off x="3654238" y="2368833"/>
              <a:ext cx="302475" cy="300125"/>
            </a:xfrm>
            <a:custGeom>
              <a:avLst/>
              <a:gdLst/>
              <a:ahLst/>
              <a:cxnLst/>
              <a:rect l="l" t="t" r="r" b="b"/>
              <a:pathLst>
                <a:path w="12099" h="12005" extrusionOk="0">
                  <a:moveTo>
                    <a:pt x="9550" y="407"/>
                  </a:moveTo>
                  <a:cubicBezTo>
                    <a:pt x="9717" y="407"/>
                    <a:pt x="9908" y="455"/>
                    <a:pt x="10074" y="478"/>
                  </a:cubicBezTo>
                  <a:cubicBezTo>
                    <a:pt x="10622" y="621"/>
                    <a:pt x="11051" y="955"/>
                    <a:pt x="11336" y="1455"/>
                  </a:cubicBezTo>
                  <a:cubicBezTo>
                    <a:pt x="11598" y="1931"/>
                    <a:pt x="11694" y="2503"/>
                    <a:pt x="11527" y="3027"/>
                  </a:cubicBezTo>
                  <a:cubicBezTo>
                    <a:pt x="11384" y="3574"/>
                    <a:pt x="11051" y="4027"/>
                    <a:pt x="10551" y="4289"/>
                  </a:cubicBezTo>
                  <a:cubicBezTo>
                    <a:pt x="10217" y="4455"/>
                    <a:pt x="9908" y="4551"/>
                    <a:pt x="9550" y="4551"/>
                  </a:cubicBezTo>
                  <a:cubicBezTo>
                    <a:pt x="9145" y="3598"/>
                    <a:pt x="8383" y="2860"/>
                    <a:pt x="7431" y="2479"/>
                  </a:cubicBezTo>
                  <a:lnTo>
                    <a:pt x="7526" y="1931"/>
                  </a:lnTo>
                  <a:cubicBezTo>
                    <a:pt x="7669" y="1407"/>
                    <a:pt x="8002" y="955"/>
                    <a:pt x="8502" y="693"/>
                  </a:cubicBezTo>
                  <a:cubicBezTo>
                    <a:pt x="8836" y="502"/>
                    <a:pt x="9193" y="407"/>
                    <a:pt x="9550" y="407"/>
                  </a:cubicBezTo>
                  <a:close/>
                  <a:moveTo>
                    <a:pt x="2525" y="7408"/>
                  </a:moveTo>
                  <a:cubicBezTo>
                    <a:pt x="2906" y="8361"/>
                    <a:pt x="3668" y="9147"/>
                    <a:pt x="4621" y="9528"/>
                  </a:cubicBezTo>
                  <a:cubicBezTo>
                    <a:pt x="4597" y="10647"/>
                    <a:pt x="3668" y="11576"/>
                    <a:pt x="2549" y="11576"/>
                  </a:cubicBezTo>
                  <a:cubicBezTo>
                    <a:pt x="1382" y="11576"/>
                    <a:pt x="453" y="10647"/>
                    <a:pt x="453" y="9480"/>
                  </a:cubicBezTo>
                  <a:cubicBezTo>
                    <a:pt x="453" y="8361"/>
                    <a:pt x="1382" y="7432"/>
                    <a:pt x="2525" y="7408"/>
                  </a:cubicBezTo>
                  <a:close/>
                  <a:moveTo>
                    <a:pt x="6026" y="2527"/>
                  </a:moveTo>
                  <a:cubicBezTo>
                    <a:pt x="7931" y="2527"/>
                    <a:pt x="9479" y="4074"/>
                    <a:pt x="9479" y="5980"/>
                  </a:cubicBezTo>
                  <a:cubicBezTo>
                    <a:pt x="9479" y="6932"/>
                    <a:pt x="9074" y="7885"/>
                    <a:pt x="8360" y="8552"/>
                  </a:cubicBezTo>
                  <a:cubicBezTo>
                    <a:pt x="8288" y="8599"/>
                    <a:pt x="8264" y="8718"/>
                    <a:pt x="8360" y="8790"/>
                  </a:cubicBezTo>
                  <a:cubicBezTo>
                    <a:pt x="8386" y="8816"/>
                    <a:pt x="8433" y="8835"/>
                    <a:pt x="8483" y="8835"/>
                  </a:cubicBezTo>
                  <a:cubicBezTo>
                    <a:pt x="8524" y="8835"/>
                    <a:pt x="8566" y="8822"/>
                    <a:pt x="8598" y="8790"/>
                  </a:cubicBezTo>
                  <a:cubicBezTo>
                    <a:pt x="9003" y="8385"/>
                    <a:pt x="9336" y="7909"/>
                    <a:pt x="9550" y="7408"/>
                  </a:cubicBezTo>
                  <a:cubicBezTo>
                    <a:pt x="9908" y="7408"/>
                    <a:pt x="10217" y="7504"/>
                    <a:pt x="10551" y="7670"/>
                  </a:cubicBezTo>
                  <a:cubicBezTo>
                    <a:pt x="11027" y="7956"/>
                    <a:pt x="11384" y="8385"/>
                    <a:pt x="11527" y="8933"/>
                  </a:cubicBezTo>
                  <a:cubicBezTo>
                    <a:pt x="11694" y="9480"/>
                    <a:pt x="11622" y="10052"/>
                    <a:pt x="11336" y="10528"/>
                  </a:cubicBezTo>
                  <a:cubicBezTo>
                    <a:pt x="11051" y="11004"/>
                    <a:pt x="10622" y="11362"/>
                    <a:pt x="10074" y="11528"/>
                  </a:cubicBezTo>
                  <a:cubicBezTo>
                    <a:pt x="9909" y="11573"/>
                    <a:pt x="9740" y="11595"/>
                    <a:pt x="9570" y="11595"/>
                  </a:cubicBezTo>
                  <a:cubicBezTo>
                    <a:pt x="9200" y="11595"/>
                    <a:pt x="8829" y="11493"/>
                    <a:pt x="8502" y="11314"/>
                  </a:cubicBezTo>
                  <a:cubicBezTo>
                    <a:pt x="8026" y="11052"/>
                    <a:pt x="7669" y="10600"/>
                    <a:pt x="7526" y="10052"/>
                  </a:cubicBezTo>
                  <a:cubicBezTo>
                    <a:pt x="7455" y="9885"/>
                    <a:pt x="7455" y="9742"/>
                    <a:pt x="7455" y="9552"/>
                  </a:cubicBezTo>
                  <a:cubicBezTo>
                    <a:pt x="7645" y="9504"/>
                    <a:pt x="7788" y="9409"/>
                    <a:pt x="7931" y="9314"/>
                  </a:cubicBezTo>
                  <a:cubicBezTo>
                    <a:pt x="8026" y="9266"/>
                    <a:pt x="8050" y="9171"/>
                    <a:pt x="8002" y="9075"/>
                  </a:cubicBezTo>
                  <a:cubicBezTo>
                    <a:pt x="7959" y="9018"/>
                    <a:pt x="7907" y="8986"/>
                    <a:pt x="7857" y="8986"/>
                  </a:cubicBezTo>
                  <a:cubicBezTo>
                    <a:pt x="7824" y="8986"/>
                    <a:pt x="7792" y="9000"/>
                    <a:pt x="7764" y="9028"/>
                  </a:cubicBezTo>
                  <a:cubicBezTo>
                    <a:pt x="7217" y="9314"/>
                    <a:pt x="6645" y="9456"/>
                    <a:pt x="6026" y="9456"/>
                  </a:cubicBezTo>
                  <a:cubicBezTo>
                    <a:pt x="4121" y="9456"/>
                    <a:pt x="2573" y="7909"/>
                    <a:pt x="2573" y="6003"/>
                  </a:cubicBezTo>
                  <a:cubicBezTo>
                    <a:pt x="2573" y="4098"/>
                    <a:pt x="4121" y="2527"/>
                    <a:pt x="6026" y="2527"/>
                  </a:cubicBezTo>
                  <a:close/>
                  <a:moveTo>
                    <a:pt x="9487" y="0"/>
                  </a:moveTo>
                  <a:cubicBezTo>
                    <a:pt x="9070" y="0"/>
                    <a:pt x="8664" y="117"/>
                    <a:pt x="8288" y="336"/>
                  </a:cubicBezTo>
                  <a:cubicBezTo>
                    <a:pt x="7717" y="645"/>
                    <a:pt x="7336" y="1169"/>
                    <a:pt x="7169" y="1812"/>
                  </a:cubicBezTo>
                  <a:cubicBezTo>
                    <a:pt x="7121" y="2003"/>
                    <a:pt x="7097" y="2145"/>
                    <a:pt x="7074" y="2312"/>
                  </a:cubicBezTo>
                  <a:cubicBezTo>
                    <a:pt x="6740" y="2217"/>
                    <a:pt x="6383" y="2169"/>
                    <a:pt x="6002" y="2169"/>
                  </a:cubicBezTo>
                  <a:cubicBezTo>
                    <a:pt x="5645" y="2169"/>
                    <a:pt x="5240" y="2217"/>
                    <a:pt x="4930" y="2312"/>
                  </a:cubicBezTo>
                  <a:cubicBezTo>
                    <a:pt x="4930" y="2050"/>
                    <a:pt x="4859" y="1812"/>
                    <a:pt x="4764" y="1574"/>
                  </a:cubicBezTo>
                  <a:cubicBezTo>
                    <a:pt x="4745" y="1501"/>
                    <a:pt x="4672" y="1470"/>
                    <a:pt x="4595" y="1470"/>
                  </a:cubicBezTo>
                  <a:cubicBezTo>
                    <a:pt x="4572" y="1470"/>
                    <a:pt x="4548" y="1473"/>
                    <a:pt x="4525" y="1479"/>
                  </a:cubicBezTo>
                  <a:cubicBezTo>
                    <a:pt x="4454" y="1503"/>
                    <a:pt x="4406" y="1622"/>
                    <a:pt x="4454" y="1717"/>
                  </a:cubicBezTo>
                  <a:cubicBezTo>
                    <a:pt x="4525" y="1955"/>
                    <a:pt x="4597" y="2217"/>
                    <a:pt x="4597" y="2479"/>
                  </a:cubicBezTo>
                  <a:cubicBezTo>
                    <a:pt x="3644" y="2860"/>
                    <a:pt x="2858" y="3598"/>
                    <a:pt x="2477" y="4551"/>
                  </a:cubicBezTo>
                  <a:cubicBezTo>
                    <a:pt x="2311" y="4551"/>
                    <a:pt x="2144" y="4527"/>
                    <a:pt x="1977" y="4503"/>
                  </a:cubicBezTo>
                  <a:cubicBezTo>
                    <a:pt x="1430" y="4336"/>
                    <a:pt x="1001" y="4027"/>
                    <a:pt x="715" y="3503"/>
                  </a:cubicBezTo>
                  <a:cubicBezTo>
                    <a:pt x="453" y="3027"/>
                    <a:pt x="358" y="2479"/>
                    <a:pt x="525" y="1931"/>
                  </a:cubicBezTo>
                  <a:cubicBezTo>
                    <a:pt x="668" y="1383"/>
                    <a:pt x="1001" y="955"/>
                    <a:pt x="1501" y="693"/>
                  </a:cubicBezTo>
                  <a:cubicBezTo>
                    <a:pt x="1833" y="508"/>
                    <a:pt x="2198" y="417"/>
                    <a:pt x="2558" y="417"/>
                  </a:cubicBezTo>
                  <a:cubicBezTo>
                    <a:pt x="3128" y="417"/>
                    <a:pt x="3688" y="645"/>
                    <a:pt x="4097" y="1098"/>
                  </a:cubicBezTo>
                  <a:cubicBezTo>
                    <a:pt x="4124" y="1125"/>
                    <a:pt x="4176" y="1153"/>
                    <a:pt x="4228" y="1153"/>
                  </a:cubicBezTo>
                  <a:cubicBezTo>
                    <a:pt x="4266" y="1153"/>
                    <a:pt x="4305" y="1138"/>
                    <a:pt x="4335" y="1098"/>
                  </a:cubicBezTo>
                  <a:cubicBezTo>
                    <a:pt x="4383" y="1050"/>
                    <a:pt x="4406" y="931"/>
                    <a:pt x="4335" y="860"/>
                  </a:cubicBezTo>
                  <a:cubicBezTo>
                    <a:pt x="3978" y="431"/>
                    <a:pt x="3454" y="169"/>
                    <a:pt x="2930" y="97"/>
                  </a:cubicBezTo>
                  <a:cubicBezTo>
                    <a:pt x="2787" y="74"/>
                    <a:pt x="2644" y="62"/>
                    <a:pt x="2503" y="62"/>
                  </a:cubicBezTo>
                  <a:cubicBezTo>
                    <a:pt x="2080" y="62"/>
                    <a:pt x="1674" y="169"/>
                    <a:pt x="1334" y="383"/>
                  </a:cubicBezTo>
                  <a:cubicBezTo>
                    <a:pt x="763" y="717"/>
                    <a:pt x="382" y="1217"/>
                    <a:pt x="191" y="1884"/>
                  </a:cubicBezTo>
                  <a:cubicBezTo>
                    <a:pt x="1" y="2503"/>
                    <a:pt x="96" y="3146"/>
                    <a:pt x="429" y="3717"/>
                  </a:cubicBezTo>
                  <a:cubicBezTo>
                    <a:pt x="763" y="4289"/>
                    <a:pt x="1263" y="4670"/>
                    <a:pt x="1930" y="4860"/>
                  </a:cubicBezTo>
                  <a:cubicBezTo>
                    <a:pt x="2073" y="4884"/>
                    <a:pt x="2239" y="4908"/>
                    <a:pt x="2406" y="4932"/>
                  </a:cubicBezTo>
                  <a:cubicBezTo>
                    <a:pt x="2287" y="5289"/>
                    <a:pt x="2239" y="5646"/>
                    <a:pt x="2239" y="6027"/>
                  </a:cubicBezTo>
                  <a:cubicBezTo>
                    <a:pt x="2239" y="6432"/>
                    <a:pt x="2311" y="6789"/>
                    <a:pt x="2406" y="7099"/>
                  </a:cubicBezTo>
                  <a:cubicBezTo>
                    <a:pt x="1120" y="7194"/>
                    <a:pt x="144" y="8242"/>
                    <a:pt x="144" y="9528"/>
                  </a:cubicBezTo>
                  <a:cubicBezTo>
                    <a:pt x="144" y="10862"/>
                    <a:pt x="1239" y="11957"/>
                    <a:pt x="2573" y="11957"/>
                  </a:cubicBezTo>
                  <a:cubicBezTo>
                    <a:pt x="3859" y="11957"/>
                    <a:pt x="4930" y="10957"/>
                    <a:pt x="4978" y="9695"/>
                  </a:cubicBezTo>
                  <a:cubicBezTo>
                    <a:pt x="5311" y="9790"/>
                    <a:pt x="5692" y="9838"/>
                    <a:pt x="6050" y="9838"/>
                  </a:cubicBezTo>
                  <a:cubicBezTo>
                    <a:pt x="6407" y="9838"/>
                    <a:pt x="6764" y="9790"/>
                    <a:pt x="7121" y="9695"/>
                  </a:cubicBezTo>
                  <a:cubicBezTo>
                    <a:pt x="7121" y="9838"/>
                    <a:pt x="7169" y="10028"/>
                    <a:pt x="7217" y="10171"/>
                  </a:cubicBezTo>
                  <a:cubicBezTo>
                    <a:pt x="7407" y="10814"/>
                    <a:pt x="7788" y="11338"/>
                    <a:pt x="8360" y="11671"/>
                  </a:cubicBezTo>
                  <a:cubicBezTo>
                    <a:pt x="8741" y="11862"/>
                    <a:pt x="9145" y="12005"/>
                    <a:pt x="9574" y="12005"/>
                  </a:cubicBezTo>
                  <a:cubicBezTo>
                    <a:pt x="9788" y="12005"/>
                    <a:pt x="9979" y="11957"/>
                    <a:pt x="10193" y="11909"/>
                  </a:cubicBezTo>
                  <a:cubicBezTo>
                    <a:pt x="10813" y="11719"/>
                    <a:pt x="11360" y="11338"/>
                    <a:pt x="11694" y="10766"/>
                  </a:cubicBezTo>
                  <a:cubicBezTo>
                    <a:pt x="12003" y="10219"/>
                    <a:pt x="12098" y="9552"/>
                    <a:pt x="11932" y="8933"/>
                  </a:cubicBezTo>
                  <a:cubicBezTo>
                    <a:pt x="11717" y="8242"/>
                    <a:pt x="11289" y="7694"/>
                    <a:pt x="10741" y="7385"/>
                  </a:cubicBezTo>
                  <a:cubicBezTo>
                    <a:pt x="10408" y="7194"/>
                    <a:pt x="10050" y="7075"/>
                    <a:pt x="9669" y="7051"/>
                  </a:cubicBezTo>
                  <a:cubicBezTo>
                    <a:pt x="9741" y="6694"/>
                    <a:pt x="9812" y="6337"/>
                    <a:pt x="9812" y="5980"/>
                  </a:cubicBezTo>
                  <a:cubicBezTo>
                    <a:pt x="9812" y="5599"/>
                    <a:pt x="9741" y="5241"/>
                    <a:pt x="9669" y="4884"/>
                  </a:cubicBezTo>
                  <a:cubicBezTo>
                    <a:pt x="10003" y="4860"/>
                    <a:pt x="10408" y="4765"/>
                    <a:pt x="10741" y="4551"/>
                  </a:cubicBezTo>
                  <a:cubicBezTo>
                    <a:pt x="11289" y="4217"/>
                    <a:pt x="11694" y="3717"/>
                    <a:pt x="11860" y="3074"/>
                  </a:cubicBezTo>
                  <a:cubicBezTo>
                    <a:pt x="12051" y="2431"/>
                    <a:pt x="11956" y="1788"/>
                    <a:pt x="11622" y="1217"/>
                  </a:cubicBezTo>
                  <a:cubicBezTo>
                    <a:pt x="11289" y="645"/>
                    <a:pt x="10789" y="264"/>
                    <a:pt x="10146" y="97"/>
                  </a:cubicBezTo>
                  <a:cubicBezTo>
                    <a:pt x="9925" y="32"/>
                    <a:pt x="9704" y="0"/>
                    <a:pt x="948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290" name="Google Shape;14012;p27">
              <a:extLst>
                <a:ext uri="{FF2B5EF4-FFF2-40B4-BE49-F238E27FC236}">
                  <a16:creationId xmlns:a16="http://schemas.microsoft.com/office/drawing/2014/main" id="{07E1DA22-CB65-E8BB-5AF5-D80DF9212705}"/>
                </a:ext>
              </a:extLst>
            </p:cNvPr>
            <p:cNvSpPr/>
            <p:nvPr/>
          </p:nvSpPr>
          <p:spPr>
            <a:xfrm>
              <a:off x="3863813" y="2416508"/>
              <a:ext cx="57775" cy="8950"/>
            </a:xfrm>
            <a:custGeom>
              <a:avLst/>
              <a:gdLst/>
              <a:ahLst/>
              <a:cxnLst/>
              <a:rect l="l" t="t" r="r" b="b"/>
              <a:pathLst>
                <a:path w="2311" h="358" extrusionOk="0">
                  <a:moveTo>
                    <a:pt x="215" y="0"/>
                  </a:moveTo>
                  <a:cubicBezTo>
                    <a:pt x="119" y="0"/>
                    <a:pt x="48" y="48"/>
                    <a:pt x="24" y="143"/>
                  </a:cubicBezTo>
                  <a:cubicBezTo>
                    <a:pt x="0" y="262"/>
                    <a:pt x="96" y="358"/>
                    <a:pt x="215" y="358"/>
                  </a:cubicBezTo>
                  <a:lnTo>
                    <a:pt x="2120" y="358"/>
                  </a:lnTo>
                  <a:cubicBezTo>
                    <a:pt x="2215" y="358"/>
                    <a:pt x="2310" y="262"/>
                    <a:pt x="2287" y="143"/>
                  </a:cubicBezTo>
                  <a:cubicBezTo>
                    <a:pt x="2263" y="48"/>
                    <a:pt x="2168" y="0"/>
                    <a:pt x="207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291" name="Google Shape;14013;p27">
              <a:extLst>
                <a:ext uri="{FF2B5EF4-FFF2-40B4-BE49-F238E27FC236}">
                  <a16:creationId xmlns:a16="http://schemas.microsoft.com/office/drawing/2014/main" id="{E3AC64C7-4D81-616B-ED95-30017C1F0885}"/>
                </a:ext>
              </a:extLst>
            </p:cNvPr>
            <p:cNvSpPr/>
            <p:nvPr/>
          </p:nvSpPr>
          <p:spPr>
            <a:xfrm>
              <a:off x="3881663" y="2434958"/>
              <a:ext cx="39325" cy="8950"/>
            </a:xfrm>
            <a:custGeom>
              <a:avLst/>
              <a:gdLst/>
              <a:ahLst/>
              <a:cxnLst/>
              <a:rect l="l" t="t" r="r" b="b"/>
              <a:pathLst>
                <a:path w="1573" h="358" extrusionOk="0">
                  <a:moveTo>
                    <a:pt x="215" y="1"/>
                  </a:moveTo>
                  <a:cubicBezTo>
                    <a:pt x="120" y="1"/>
                    <a:pt x="48" y="72"/>
                    <a:pt x="25" y="143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358" y="358"/>
                  </a:lnTo>
                  <a:cubicBezTo>
                    <a:pt x="1454" y="358"/>
                    <a:pt x="1525" y="310"/>
                    <a:pt x="1549" y="215"/>
                  </a:cubicBezTo>
                  <a:cubicBezTo>
                    <a:pt x="1573" y="120"/>
                    <a:pt x="1477" y="1"/>
                    <a:pt x="13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292" name="Google Shape;14014;p27">
              <a:extLst>
                <a:ext uri="{FF2B5EF4-FFF2-40B4-BE49-F238E27FC236}">
                  <a16:creationId xmlns:a16="http://schemas.microsoft.com/office/drawing/2014/main" id="{FA4D5635-F1D8-B50E-D21A-4A43E3A26A34}"/>
                </a:ext>
              </a:extLst>
            </p:cNvPr>
            <p:cNvSpPr/>
            <p:nvPr/>
          </p:nvSpPr>
          <p:spPr>
            <a:xfrm>
              <a:off x="3688188" y="2610583"/>
              <a:ext cx="57775" cy="8975"/>
            </a:xfrm>
            <a:custGeom>
              <a:avLst/>
              <a:gdLst/>
              <a:ahLst/>
              <a:cxnLst/>
              <a:rect l="l" t="t" r="r" b="b"/>
              <a:pathLst>
                <a:path w="2311" h="359" extrusionOk="0">
                  <a:moveTo>
                    <a:pt x="214" y="1"/>
                  </a:moveTo>
                  <a:cubicBezTo>
                    <a:pt x="95" y="1"/>
                    <a:pt x="0" y="96"/>
                    <a:pt x="24" y="215"/>
                  </a:cubicBezTo>
                  <a:cubicBezTo>
                    <a:pt x="95" y="310"/>
                    <a:pt x="143" y="358"/>
                    <a:pt x="238" y="358"/>
                  </a:cubicBezTo>
                  <a:lnTo>
                    <a:pt x="2120" y="358"/>
                  </a:lnTo>
                  <a:cubicBezTo>
                    <a:pt x="2191" y="358"/>
                    <a:pt x="2263" y="310"/>
                    <a:pt x="2286" y="215"/>
                  </a:cubicBezTo>
                  <a:cubicBezTo>
                    <a:pt x="2310" y="96"/>
                    <a:pt x="2239" y="1"/>
                    <a:pt x="212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293" name="Google Shape;14015;p27">
              <a:extLst>
                <a:ext uri="{FF2B5EF4-FFF2-40B4-BE49-F238E27FC236}">
                  <a16:creationId xmlns:a16="http://schemas.microsoft.com/office/drawing/2014/main" id="{44D84993-EA0D-B199-C147-B7896A961903}"/>
                </a:ext>
              </a:extLst>
            </p:cNvPr>
            <p:cNvSpPr/>
            <p:nvPr/>
          </p:nvSpPr>
          <p:spPr>
            <a:xfrm>
              <a:off x="3689363" y="2592133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191" y="1"/>
                  </a:moveTo>
                  <a:cubicBezTo>
                    <a:pt x="96" y="1"/>
                    <a:pt x="48" y="48"/>
                    <a:pt x="1" y="143"/>
                  </a:cubicBezTo>
                  <a:cubicBezTo>
                    <a:pt x="1" y="263"/>
                    <a:pt x="72" y="358"/>
                    <a:pt x="191" y="358"/>
                  </a:cubicBezTo>
                  <a:lnTo>
                    <a:pt x="1358" y="358"/>
                  </a:lnTo>
                  <a:cubicBezTo>
                    <a:pt x="1430" y="358"/>
                    <a:pt x="1501" y="286"/>
                    <a:pt x="1525" y="215"/>
                  </a:cubicBezTo>
                  <a:cubicBezTo>
                    <a:pt x="1549" y="96"/>
                    <a:pt x="1477" y="1"/>
                    <a:pt x="13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294" name="Google Shape;14016;p27">
              <a:extLst>
                <a:ext uri="{FF2B5EF4-FFF2-40B4-BE49-F238E27FC236}">
                  <a16:creationId xmlns:a16="http://schemas.microsoft.com/office/drawing/2014/main" id="{DE76731E-58B5-5DE0-7BE9-11FC1F51EA5F}"/>
                </a:ext>
              </a:extLst>
            </p:cNvPr>
            <p:cNvSpPr/>
            <p:nvPr/>
          </p:nvSpPr>
          <p:spPr>
            <a:xfrm>
              <a:off x="3863813" y="2611183"/>
              <a:ext cx="57175" cy="8950"/>
            </a:xfrm>
            <a:custGeom>
              <a:avLst/>
              <a:gdLst/>
              <a:ahLst/>
              <a:cxnLst/>
              <a:rect l="l" t="t" r="r" b="b"/>
              <a:pathLst>
                <a:path w="2287" h="358" extrusionOk="0">
                  <a:moveTo>
                    <a:pt x="215" y="1"/>
                  </a:moveTo>
                  <a:cubicBezTo>
                    <a:pt x="119" y="1"/>
                    <a:pt x="48" y="72"/>
                    <a:pt x="24" y="167"/>
                  </a:cubicBezTo>
                  <a:cubicBezTo>
                    <a:pt x="0" y="286"/>
                    <a:pt x="96" y="358"/>
                    <a:pt x="215" y="358"/>
                  </a:cubicBezTo>
                  <a:lnTo>
                    <a:pt x="2072" y="358"/>
                  </a:lnTo>
                  <a:cubicBezTo>
                    <a:pt x="2168" y="358"/>
                    <a:pt x="2239" y="310"/>
                    <a:pt x="2263" y="215"/>
                  </a:cubicBezTo>
                  <a:cubicBezTo>
                    <a:pt x="2287" y="96"/>
                    <a:pt x="2191" y="1"/>
                    <a:pt x="212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295" name="Google Shape;14017;p27">
              <a:extLst>
                <a:ext uri="{FF2B5EF4-FFF2-40B4-BE49-F238E27FC236}">
                  <a16:creationId xmlns:a16="http://schemas.microsoft.com/office/drawing/2014/main" id="{54F9A3C4-D01F-E656-1D2E-37286E8C1EFE}"/>
                </a:ext>
              </a:extLst>
            </p:cNvPr>
            <p:cNvSpPr/>
            <p:nvPr/>
          </p:nvSpPr>
          <p:spPr>
            <a:xfrm>
              <a:off x="3881663" y="2592733"/>
              <a:ext cx="39325" cy="8950"/>
            </a:xfrm>
            <a:custGeom>
              <a:avLst/>
              <a:gdLst/>
              <a:ahLst/>
              <a:cxnLst/>
              <a:rect l="l" t="t" r="r" b="b"/>
              <a:pathLst>
                <a:path w="1573" h="358" extrusionOk="0">
                  <a:moveTo>
                    <a:pt x="215" y="0"/>
                  </a:moveTo>
                  <a:cubicBezTo>
                    <a:pt x="120" y="0"/>
                    <a:pt x="48" y="72"/>
                    <a:pt x="25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1358" y="358"/>
                  </a:lnTo>
                  <a:cubicBezTo>
                    <a:pt x="1454" y="358"/>
                    <a:pt x="1525" y="310"/>
                    <a:pt x="1549" y="215"/>
                  </a:cubicBezTo>
                  <a:cubicBezTo>
                    <a:pt x="1573" y="96"/>
                    <a:pt x="1477" y="0"/>
                    <a:pt x="13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296" name="Google Shape;14018;p27">
              <a:extLst>
                <a:ext uri="{FF2B5EF4-FFF2-40B4-BE49-F238E27FC236}">
                  <a16:creationId xmlns:a16="http://schemas.microsoft.com/office/drawing/2014/main" id="{416D58B1-6C1B-CBDD-1A35-DF43A10DF7D2}"/>
                </a:ext>
              </a:extLst>
            </p:cNvPr>
            <p:cNvSpPr/>
            <p:nvPr/>
          </p:nvSpPr>
          <p:spPr>
            <a:xfrm>
              <a:off x="3759613" y="2491508"/>
              <a:ext cx="90525" cy="8975"/>
            </a:xfrm>
            <a:custGeom>
              <a:avLst/>
              <a:gdLst/>
              <a:ahLst/>
              <a:cxnLst/>
              <a:rect l="l" t="t" r="r" b="b"/>
              <a:pathLst>
                <a:path w="3621" h="359" extrusionOk="0">
                  <a:moveTo>
                    <a:pt x="215" y="1"/>
                  </a:moveTo>
                  <a:cubicBezTo>
                    <a:pt x="120" y="1"/>
                    <a:pt x="49" y="72"/>
                    <a:pt x="25" y="144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3430" y="358"/>
                  </a:lnTo>
                  <a:cubicBezTo>
                    <a:pt x="3502" y="358"/>
                    <a:pt x="3573" y="311"/>
                    <a:pt x="3597" y="215"/>
                  </a:cubicBezTo>
                  <a:cubicBezTo>
                    <a:pt x="3621" y="96"/>
                    <a:pt x="3549" y="1"/>
                    <a:pt x="345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297" name="Google Shape;14019;p27">
              <a:extLst>
                <a:ext uri="{FF2B5EF4-FFF2-40B4-BE49-F238E27FC236}">
                  <a16:creationId xmlns:a16="http://schemas.microsoft.com/office/drawing/2014/main" id="{9EBF5BC1-3977-4B10-8F92-8E6B9973DB62}"/>
                </a:ext>
              </a:extLst>
            </p:cNvPr>
            <p:cNvSpPr/>
            <p:nvPr/>
          </p:nvSpPr>
          <p:spPr>
            <a:xfrm>
              <a:off x="3759613" y="2514133"/>
              <a:ext cx="90525" cy="8975"/>
            </a:xfrm>
            <a:custGeom>
              <a:avLst/>
              <a:gdLst/>
              <a:ahLst/>
              <a:cxnLst/>
              <a:rect l="l" t="t" r="r" b="b"/>
              <a:pathLst>
                <a:path w="3621" h="359" extrusionOk="0">
                  <a:moveTo>
                    <a:pt x="215" y="1"/>
                  </a:moveTo>
                  <a:cubicBezTo>
                    <a:pt x="120" y="1"/>
                    <a:pt x="49" y="49"/>
                    <a:pt x="25" y="144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3430" y="358"/>
                  </a:lnTo>
                  <a:cubicBezTo>
                    <a:pt x="3502" y="358"/>
                    <a:pt x="3573" y="287"/>
                    <a:pt x="3597" y="191"/>
                  </a:cubicBezTo>
                  <a:cubicBezTo>
                    <a:pt x="3621" y="96"/>
                    <a:pt x="3549" y="1"/>
                    <a:pt x="345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298" name="Google Shape;14020;p27">
              <a:extLst>
                <a:ext uri="{FF2B5EF4-FFF2-40B4-BE49-F238E27FC236}">
                  <a16:creationId xmlns:a16="http://schemas.microsoft.com/office/drawing/2014/main" id="{FE5DAFA5-3079-750D-1ACB-EF074817AC1D}"/>
                </a:ext>
              </a:extLst>
            </p:cNvPr>
            <p:cNvSpPr/>
            <p:nvPr/>
          </p:nvSpPr>
          <p:spPr>
            <a:xfrm>
              <a:off x="3779863" y="2536758"/>
              <a:ext cx="50625" cy="8975"/>
            </a:xfrm>
            <a:custGeom>
              <a:avLst/>
              <a:gdLst/>
              <a:ahLst/>
              <a:cxnLst/>
              <a:rect l="l" t="t" r="r" b="b"/>
              <a:pathLst>
                <a:path w="2025" h="359" extrusionOk="0">
                  <a:moveTo>
                    <a:pt x="191" y="1"/>
                  </a:moveTo>
                  <a:cubicBezTo>
                    <a:pt x="120" y="1"/>
                    <a:pt x="48" y="72"/>
                    <a:pt x="24" y="168"/>
                  </a:cubicBezTo>
                  <a:cubicBezTo>
                    <a:pt x="1" y="287"/>
                    <a:pt x="72" y="358"/>
                    <a:pt x="191" y="358"/>
                  </a:cubicBezTo>
                  <a:lnTo>
                    <a:pt x="1810" y="358"/>
                  </a:lnTo>
                  <a:cubicBezTo>
                    <a:pt x="1906" y="358"/>
                    <a:pt x="1953" y="310"/>
                    <a:pt x="1977" y="215"/>
                  </a:cubicBezTo>
                  <a:cubicBezTo>
                    <a:pt x="2025" y="96"/>
                    <a:pt x="1930" y="1"/>
                    <a:pt x="18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299" name="Google Shape;14021;p27">
              <a:extLst>
                <a:ext uri="{FF2B5EF4-FFF2-40B4-BE49-F238E27FC236}">
                  <a16:creationId xmlns:a16="http://schemas.microsoft.com/office/drawing/2014/main" id="{176DA63C-2A2B-917E-360C-E8CE4ECD43ED}"/>
                </a:ext>
              </a:extLst>
            </p:cNvPr>
            <p:cNvSpPr/>
            <p:nvPr/>
          </p:nvSpPr>
          <p:spPr>
            <a:xfrm>
              <a:off x="3689363" y="2416508"/>
              <a:ext cx="58375" cy="8950"/>
            </a:xfrm>
            <a:custGeom>
              <a:avLst/>
              <a:gdLst/>
              <a:ahLst/>
              <a:cxnLst/>
              <a:rect l="l" t="t" r="r" b="b"/>
              <a:pathLst>
                <a:path w="2335" h="358" extrusionOk="0">
                  <a:moveTo>
                    <a:pt x="215" y="0"/>
                  </a:moveTo>
                  <a:cubicBezTo>
                    <a:pt x="120" y="0"/>
                    <a:pt x="72" y="48"/>
                    <a:pt x="25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120" y="358"/>
                  </a:lnTo>
                  <a:cubicBezTo>
                    <a:pt x="2239" y="358"/>
                    <a:pt x="2335" y="262"/>
                    <a:pt x="2311" y="143"/>
                  </a:cubicBezTo>
                  <a:cubicBezTo>
                    <a:pt x="2239" y="48"/>
                    <a:pt x="2144" y="0"/>
                    <a:pt x="209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300" name="Google Shape;14022;p27">
              <a:extLst>
                <a:ext uri="{FF2B5EF4-FFF2-40B4-BE49-F238E27FC236}">
                  <a16:creationId xmlns:a16="http://schemas.microsoft.com/office/drawing/2014/main" id="{DB77D48B-16C2-B552-D63C-27F8F5894EB1}"/>
                </a:ext>
              </a:extLst>
            </p:cNvPr>
            <p:cNvSpPr/>
            <p:nvPr/>
          </p:nvSpPr>
          <p:spPr>
            <a:xfrm>
              <a:off x="3688763" y="2434958"/>
              <a:ext cx="39325" cy="8950"/>
            </a:xfrm>
            <a:custGeom>
              <a:avLst/>
              <a:gdLst/>
              <a:ahLst/>
              <a:cxnLst/>
              <a:rect l="l" t="t" r="r" b="b"/>
              <a:pathLst>
                <a:path w="1573" h="358" extrusionOk="0">
                  <a:moveTo>
                    <a:pt x="215" y="1"/>
                  </a:moveTo>
                  <a:cubicBezTo>
                    <a:pt x="96" y="1"/>
                    <a:pt x="1" y="96"/>
                    <a:pt x="25" y="215"/>
                  </a:cubicBezTo>
                  <a:cubicBezTo>
                    <a:pt x="72" y="310"/>
                    <a:pt x="120" y="358"/>
                    <a:pt x="215" y="358"/>
                  </a:cubicBezTo>
                  <a:lnTo>
                    <a:pt x="1382" y="358"/>
                  </a:lnTo>
                  <a:cubicBezTo>
                    <a:pt x="1454" y="358"/>
                    <a:pt x="1525" y="310"/>
                    <a:pt x="1549" y="215"/>
                  </a:cubicBezTo>
                  <a:cubicBezTo>
                    <a:pt x="1573" y="96"/>
                    <a:pt x="1501" y="1"/>
                    <a:pt x="1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400000000000000" pitchFamily="2" charset="-78"/>
                <a:sym typeface="Arial"/>
              </a:endParaRPr>
            </a:p>
          </p:txBody>
        </p:sp>
      </p:grpSp>
      <p:grpSp>
        <p:nvGrpSpPr>
          <p:cNvPr id="301" name="Google Shape;14023;p27">
            <a:extLst>
              <a:ext uri="{FF2B5EF4-FFF2-40B4-BE49-F238E27FC236}">
                <a16:creationId xmlns:a16="http://schemas.microsoft.com/office/drawing/2014/main" id="{4BEDF90C-186F-92E9-2B80-43E2E4372668}"/>
              </a:ext>
            </a:extLst>
          </p:cNvPr>
          <p:cNvGrpSpPr/>
          <p:nvPr/>
        </p:nvGrpSpPr>
        <p:grpSpPr>
          <a:xfrm>
            <a:off x="5088997" y="4582104"/>
            <a:ext cx="706358" cy="710664"/>
            <a:chOff x="3195213" y="2368808"/>
            <a:chExt cx="295325" cy="297125"/>
          </a:xfrm>
        </p:grpSpPr>
        <p:sp>
          <p:nvSpPr>
            <p:cNvPr id="302" name="Google Shape;14024;p27">
              <a:extLst>
                <a:ext uri="{FF2B5EF4-FFF2-40B4-BE49-F238E27FC236}">
                  <a16:creationId xmlns:a16="http://schemas.microsoft.com/office/drawing/2014/main" id="{96A2FC4A-BAB4-D015-B18F-3D881DB56273}"/>
                </a:ext>
              </a:extLst>
            </p:cNvPr>
            <p:cNvSpPr/>
            <p:nvPr/>
          </p:nvSpPr>
          <p:spPr>
            <a:xfrm>
              <a:off x="3312513" y="2401033"/>
              <a:ext cx="141125" cy="8950"/>
            </a:xfrm>
            <a:custGeom>
              <a:avLst/>
              <a:gdLst/>
              <a:ahLst/>
              <a:cxnLst/>
              <a:rect l="l" t="t" r="r" b="b"/>
              <a:pathLst>
                <a:path w="5645" h="358" extrusionOk="0">
                  <a:moveTo>
                    <a:pt x="167" y="0"/>
                  </a:moveTo>
                  <a:cubicBezTo>
                    <a:pt x="72" y="0"/>
                    <a:pt x="0" y="48"/>
                    <a:pt x="0" y="143"/>
                  </a:cubicBezTo>
                  <a:cubicBezTo>
                    <a:pt x="0" y="262"/>
                    <a:pt x="72" y="357"/>
                    <a:pt x="167" y="357"/>
                  </a:cubicBezTo>
                  <a:lnTo>
                    <a:pt x="5478" y="357"/>
                  </a:lnTo>
                  <a:cubicBezTo>
                    <a:pt x="5549" y="357"/>
                    <a:pt x="5644" y="286"/>
                    <a:pt x="5644" y="191"/>
                  </a:cubicBezTo>
                  <a:cubicBezTo>
                    <a:pt x="5644" y="72"/>
                    <a:pt x="5597" y="0"/>
                    <a:pt x="54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303" name="Google Shape;14025;p27">
              <a:extLst>
                <a:ext uri="{FF2B5EF4-FFF2-40B4-BE49-F238E27FC236}">
                  <a16:creationId xmlns:a16="http://schemas.microsoft.com/office/drawing/2014/main" id="{80DE5CE8-B285-A632-4522-A297D5B8A8CE}"/>
                </a:ext>
              </a:extLst>
            </p:cNvPr>
            <p:cNvSpPr/>
            <p:nvPr/>
          </p:nvSpPr>
          <p:spPr>
            <a:xfrm>
              <a:off x="3312513" y="2419483"/>
              <a:ext cx="141125" cy="8950"/>
            </a:xfrm>
            <a:custGeom>
              <a:avLst/>
              <a:gdLst/>
              <a:ahLst/>
              <a:cxnLst/>
              <a:rect l="l" t="t" r="r" b="b"/>
              <a:pathLst>
                <a:path w="5645" h="358" extrusionOk="0">
                  <a:moveTo>
                    <a:pt x="167" y="0"/>
                  </a:moveTo>
                  <a:cubicBezTo>
                    <a:pt x="72" y="0"/>
                    <a:pt x="0" y="48"/>
                    <a:pt x="0" y="143"/>
                  </a:cubicBezTo>
                  <a:cubicBezTo>
                    <a:pt x="0" y="262"/>
                    <a:pt x="72" y="358"/>
                    <a:pt x="167" y="358"/>
                  </a:cubicBezTo>
                  <a:lnTo>
                    <a:pt x="5478" y="358"/>
                  </a:lnTo>
                  <a:cubicBezTo>
                    <a:pt x="5549" y="358"/>
                    <a:pt x="5644" y="286"/>
                    <a:pt x="5644" y="215"/>
                  </a:cubicBezTo>
                  <a:cubicBezTo>
                    <a:pt x="5644" y="96"/>
                    <a:pt x="5597" y="0"/>
                    <a:pt x="54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304" name="Google Shape;14026;p27">
              <a:extLst>
                <a:ext uri="{FF2B5EF4-FFF2-40B4-BE49-F238E27FC236}">
                  <a16:creationId xmlns:a16="http://schemas.microsoft.com/office/drawing/2014/main" id="{46B65B04-4AD6-8BA6-753E-CE72A0C05888}"/>
                </a:ext>
              </a:extLst>
            </p:cNvPr>
            <p:cNvSpPr/>
            <p:nvPr/>
          </p:nvSpPr>
          <p:spPr>
            <a:xfrm>
              <a:off x="3195813" y="2368808"/>
              <a:ext cx="294125" cy="90575"/>
            </a:xfrm>
            <a:custGeom>
              <a:avLst/>
              <a:gdLst/>
              <a:ahLst/>
              <a:cxnLst/>
              <a:rect l="l" t="t" r="r" b="b"/>
              <a:pathLst>
                <a:path w="11765" h="3623" extrusionOk="0">
                  <a:moveTo>
                    <a:pt x="1858" y="384"/>
                  </a:moveTo>
                  <a:cubicBezTo>
                    <a:pt x="2668" y="384"/>
                    <a:pt x="3311" y="1051"/>
                    <a:pt x="3311" y="1837"/>
                  </a:cubicBezTo>
                  <a:cubicBezTo>
                    <a:pt x="3311" y="2647"/>
                    <a:pt x="2668" y="3313"/>
                    <a:pt x="1858" y="3313"/>
                  </a:cubicBezTo>
                  <a:cubicBezTo>
                    <a:pt x="1048" y="3313"/>
                    <a:pt x="405" y="2647"/>
                    <a:pt x="405" y="1837"/>
                  </a:cubicBezTo>
                  <a:cubicBezTo>
                    <a:pt x="405" y="1051"/>
                    <a:pt x="1048" y="384"/>
                    <a:pt x="1858" y="384"/>
                  </a:cubicBezTo>
                  <a:close/>
                  <a:moveTo>
                    <a:pt x="1836" y="1"/>
                  </a:moveTo>
                  <a:cubicBezTo>
                    <a:pt x="1804" y="1"/>
                    <a:pt x="1772" y="1"/>
                    <a:pt x="1739" y="3"/>
                  </a:cubicBezTo>
                  <a:cubicBezTo>
                    <a:pt x="810" y="27"/>
                    <a:pt x="72" y="765"/>
                    <a:pt x="1" y="1694"/>
                  </a:cubicBezTo>
                  <a:cubicBezTo>
                    <a:pt x="24" y="2789"/>
                    <a:pt x="810" y="3623"/>
                    <a:pt x="1858" y="3623"/>
                  </a:cubicBezTo>
                  <a:cubicBezTo>
                    <a:pt x="2287" y="3623"/>
                    <a:pt x="2644" y="3480"/>
                    <a:pt x="2930" y="3266"/>
                  </a:cubicBezTo>
                  <a:lnTo>
                    <a:pt x="8264" y="3266"/>
                  </a:lnTo>
                  <a:cubicBezTo>
                    <a:pt x="8359" y="3266"/>
                    <a:pt x="8431" y="3218"/>
                    <a:pt x="8431" y="3123"/>
                  </a:cubicBezTo>
                  <a:cubicBezTo>
                    <a:pt x="8431" y="3004"/>
                    <a:pt x="8383" y="2909"/>
                    <a:pt x="8264" y="2909"/>
                  </a:cubicBezTo>
                  <a:lnTo>
                    <a:pt x="3263" y="2909"/>
                  </a:lnTo>
                  <a:cubicBezTo>
                    <a:pt x="3501" y="2623"/>
                    <a:pt x="3620" y="2242"/>
                    <a:pt x="3620" y="1813"/>
                  </a:cubicBezTo>
                  <a:cubicBezTo>
                    <a:pt x="3620" y="1408"/>
                    <a:pt x="3477" y="1051"/>
                    <a:pt x="3263" y="718"/>
                  </a:cubicBezTo>
                  <a:lnTo>
                    <a:pt x="10193" y="718"/>
                  </a:lnTo>
                  <a:cubicBezTo>
                    <a:pt x="10550" y="718"/>
                    <a:pt x="10884" y="884"/>
                    <a:pt x="11098" y="1194"/>
                  </a:cubicBezTo>
                  <a:cubicBezTo>
                    <a:pt x="11360" y="1575"/>
                    <a:pt x="11360" y="2051"/>
                    <a:pt x="11098" y="2432"/>
                  </a:cubicBezTo>
                  <a:cubicBezTo>
                    <a:pt x="10884" y="2742"/>
                    <a:pt x="10550" y="2909"/>
                    <a:pt x="10193" y="2909"/>
                  </a:cubicBezTo>
                  <a:lnTo>
                    <a:pt x="9074" y="2909"/>
                  </a:lnTo>
                  <a:cubicBezTo>
                    <a:pt x="8979" y="2909"/>
                    <a:pt x="8883" y="2980"/>
                    <a:pt x="8883" y="3075"/>
                  </a:cubicBezTo>
                  <a:cubicBezTo>
                    <a:pt x="8883" y="3194"/>
                    <a:pt x="8931" y="3266"/>
                    <a:pt x="9074" y="3266"/>
                  </a:cubicBezTo>
                  <a:lnTo>
                    <a:pt x="10217" y="3266"/>
                  </a:lnTo>
                  <a:cubicBezTo>
                    <a:pt x="10693" y="3266"/>
                    <a:pt x="11146" y="3028"/>
                    <a:pt x="11408" y="2647"/>
                  </a:cubicBezTo>
                  <a:cubicBezTo>
                    <a:pt x="11765" y="2146"/>
                    <a:pt x="11765" y="1480"/>
                    <a:pt x="11408" y="980"/>
                  </a:cubicBezTo>
                  <a:cubicBezTo>
                    <a:pt x="11146" y="599"/>
                    <a:pt x="10693" y="360"/>
                    <a:pt x="10217" y="360"/>
                  </a:cubicBezTo>
                  <a:lnTo>
                    <a:pt x="2906" y="360"/>
                  </a:lnTo>
                  <a:cubicBezTo>
                    <a:pt x="2597" y="140"/>
                    <a:pt x="2247" y="1"/>
                    <a:pt x="183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305" name="Google Shape;14027;p27">
              <a:extLst>
                <a:ext uri="{FF2B5EF4-FFF2-40B4-BE49-F238E27FC236}">
                  <a16:creationId xmlns:a16="http://schemas.microsoft.com/office/drawing/2014/main" id="{CA68BFE5-8428-B3B4-C720-CD07C9BC9263}"/>
                </a:ext>
              </a:extLst>
            </p:cNvPr>
            <p:cNvSpPr/>
            <p:nvPr/>
          </p:nvSpPr>
          <p:spPr>
            <a:xfrm>
              <a:off x="3223788" y="2392083"/>
              <a:ext cx="36350" cy="42450"/>
            </a:xfrm>
            <a:custGeom>
              <a:avLst/>
              <a:gdLst/>
              <a:ahLst/>
              <a:cxnLst/>
              <a:rect l="l" t="t" r="r" b="b"/>
              <a:pathLst>
                <a:path w="1454" h="1698" extrusionOk="0">
                  <a:moveTo>
                    <a:pt x="739" y="620"/>
                  </a:moveTo>
                  <a:lnTo>
                    <a:pt x="882" y="1025"/>
                  </a:lnTo>
                  <a:lnTo>
                    <a:pt x="572" y="1025"/>
                  </a:lnTo>
                  <a:lnTo>
                    <a:pt x="739" y="620"/>
                  </a:lnTo>
                  <a:close/>
                  <a:moveTo>
                    <a:pt x="739" y="1"/>
                  </a:moveTo>
                  <a:cubicBezTo>
                    <a:pt x="644" y="1"/>
                    <a:pt x="596" y="49"/>
                    <a:pt x="549" y="120"/>
                  </a:cubicBezTo>
                  <a:lnTo>
                    <a:pt x="48" y="1454"/>
                  </a:lnTo>
                  <a:cubicBezTo>
                    <a:pt x="1" y="1573"/>
                    <a:pt x="48" y="1668"/>
                    <a:pt x="144" y="1692"/>
                  </a:cubicBezTo>
                  <a:lnTo>
                    <a:pt x="215" y="1692"/>
                  </a:lnTo>
                  <a:cubicBezTo>
                    <a:pt x="263" y="1692"/>
                    <a:pt x="358" y="1668"/>
                    <a:pt x="358" y="1573"/>
                  </a:cubicBezTo>
                  <a:lnTo>
                    <a:pt x="453" y="1358"/>
                  </a:lnTo>
                  <a:lnTo>
                    <a:pt x="1001" y="1358"/>
                  </a:lnTo>
                  <a:lnTo>
                    <a:pt x="1096" y="1573"/>
                  </a:lnTo>
                  <a:cubicBezTo>
                    <a:pt x="1116" y="1652"/>
                    <a:pt x="1185" y="1698"/>
                    <a:pt x="1262" y="1698"/>
                  </a:cubicBezTo>
                  <a:cubicBezTo>
                    <a:pt x="1278" y="1698"/>
                    <a:pt x="1294" y="1696"/>
                    <a:pt x="1311" y="1692"/>
                  </a:cubicBezTo>
                  <a:cubicBezTo>
                    <a:pt x="1406" y="1668"/>
                    <a:pt x="1454" y="1573"/>
                    <a:pt x="1430" y="1454"/>
                  </a:cubicBezTo>
                  <a:lnTo>
                    <a:pt x="906" y="120"/>
                  </a:lnTo>
                  <a:cubicBezTo>
                    <a:pt x="882" y="25"/>
                    <a:pt x="811" y="1"/>
                    <a:pt x="73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306" name="Google Shape;14028;p27">
              <a:extLst>
                <a:ext uri="{FF2B5EF4-FFF2-40B4-BE49-F238E27FC236}">
                  <a16:creationId xmlns:a16="http://schemas.microsoft.com/office/drawing/2014/main" id="{2B1F7E4D-F6F9-EDF0-C774-1EE39B69197B}"/>
                </a:ext>
              </a:extLst>
            </p:cNvPr>
            <p:cNvSpPr/>
            <p:nvPr/>
          </p:nvSpPr>
          <p:spPr>
            <a:xfrm>
              <a:off x="3312513" y="2504033"/>
              <a:ext cx="141125" cy="8950"/>
            </a:xfrm>
            <a:custGeom>
              <a:avLst/>
              <a:gdLst/>
              <a:ahLst/>
              <a:cxnLst/>
              <a:rect l="l" t="t" r="r" b="b"/>
              <a:pathLst>
                <a:path w="5645" h="358" extrusionOk="0">
                  <a:moveTo>
                    <a:pt x="167" y="0"/>
                  </a:moveTo>
                  <a:cubicBezTo>
                    <a:pt x="72" y="0"/>
                    <a:pt x="0" y="71"/>
                    <a:pt x="0" y="167"/>
                  </a:cubicBezTo>
                  <a:cubicBezTo>
                    <a:pt x="0" y="262"/>
                    <a:pt x="48" y="357"/>
                    <a:pt x="167" y="357"/>
                  </a:cubicBezTo>
                  <a:lnTo>
                    <a:pt x="5478" y="357"/>
                  </a:lnTo>
                  <a:cubicBezTo>
                    <a:pt x="5549" y="357"/>
                    <a:pt x="5644" y="310"/>
                    <a:pt x="5644" y="214"/>
                  </a:cubicBezTo>
                  <a:cubicBezTo>
                    <a:pt x="5644" y="95"/>
                    <a:pt x="5597" y="0"/>
                    <a:pt x="54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307" name="Google Shape;14029;p27">
              <a:extLst>
                <a:ext uri="{FF2B5EF4-FFF2-40B4-BE49-F238E27FC236}">
                  <a16:creationId xmlns:a16="http://schemas.microsoft.com/office/drawing/2014/main" id="{161192A6-58C9-29BA-073E-667F66992728}"/>
                </a:ext>
              </a:extLst>
            </p:cNvPr>
            <p:cNvSpPr/>
            <p:nvPr/>
          </p:nvSpPr>
          <p:spPr>
            <a:xfrm>
              <a:off x="3312513" y="2523658"/>
              <a:ext cx="141125" cy="8975"/>
            </a:xfrm>
            <a:custGeom>
              <a:avLst/>
              <a:gdLst/>
              <a:ahLst/>
              <a:cxnLst/>
              <a:rect l="l" t="t" r="r" b="b"/>
              <a:pathLst>
                <a:path w="5645" h="359" extrusionOk="0">
                  <a:moveTo>
                    <a:pt x="167" y="1"/>
                  </a:moveTo>
                  <a:cubicBezTo>
                    <a:pt x="72" y="1"/>
                    <a:pt x="0" y="49"/>
                    <a:pt x="0" y="144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5478" y="358"/>
                  </a:lnTo>
                  <a:cubicBezTo>
                    <a:pt x="5549" y="358"/>
                    <a:pt x="5644" y="287"/>
                    <a:pt x="5644" y="215"/>
                  </a:cubicBezTo>
                  <a:cubicBezTo>
                    <a:pt x="5644" y="96"/>
                    <a:pt x="5597" y="1"/>
                    <a:pt x="54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308" name="Google Shape;14030;p27">
              <a:extLst>
                <a:ext uri="{FF2B5EF4-FFF2-40B4-BE49-F238E27FC236}">
                  <a16:creationId xmlns:a16="http://schemas.microsoft.com/office/drawing/2014/main" id="{C3CEBBC2-35B1-6220-CC9A-F5DB3063C128}"/>
                </a:ext>
              </a:extLst>
            </p:cNvPr>
            <p:cNvSpPr/>
            <p:nvPr/>
          </p:nvSpPr>
          <p:spPr>
            <a:xfrm>
              <a:off x="3195213" y="2472858"/>
              <a:ext cx="294150" cy="90125"/>
            </a:xfrm>
            <a:custGeom>
              <a:avLst/>
              <a:gdLst/>
              <a:ahLst/>
              <a:cxnLst/>
              <a:rect l="l" t="t" r="r" b="b"/>
              <a:pathLst>
                <a:path w="11766" h="3605" extrusionOk="0">
                  <a:moveTo>
                    <a:pt x="10241" y="723"/>
                  </a:moveTo>
                  <a:cubicBezTo>
                    <a:pt x="10598" y="723"/>
                    <a:pt x="10932" y="890"/>
                    <a:pt x="11146" y="1199"/>
                  </a:cubicBezTo>
                  <a:cubicBezTo>
                    <a:pt x="11408" y="1557"/>
                    <a:pt x="11408" y="2057"/>
                    <a:pt x="11146" y="2438"/>
                  </a:cubicBezTo>
                  <a:cubicBezTo>
                    <a:pt x="10932" y="2747"/>
                    <a:pt x="10598" y="2914"/>
                    <a:pt x="10241" y="2914"/>
                  </a:cubicBezTo>
                  <a:lnTo>
                    <a:pt x="3311" y="2914"/>
                  </a:lnTo>
                  <a:cubicBezTo>
                    <a:pt x="3549" y="2628"/>
                    <a:pt x="3668" y="2247"/>
                    <a:pt x="3668" y="1819"/>
                  </a:cubicBezTo>
                  <a:cubicBezTo>
                    <a:pt x="3668" y="1414"/>
                    <a:pt x="3525" y="1057"/>
                    <a:pt x="3311" y="723"/>
                  </a:cubicBezTo>
                  <a:close/>
                  <a:moveTo>
                    <a:pt x="1882" y="366"/>
                  </a:moveTo>
                  <a:cubicBezTo>
                    <a:pt x="2692" y="366"/>
                    <a:pt x="3335" y="1009"/>
                    <a:pt x="3335" y="1819"/>
                  </a:cubicBezTo>
                  <a:cubicBezTo>
                    <a:pt x="3335" y="2628"/>
                    <a:pt x="2692" y="3271"/>
                    <a:pt x="1882" y="3271"/>
                  </a:cubicBezTo>
                  <a:cubicBezTo>
                    <a:pt x="1072" y="3271"/>
                    <a:pt x="429" y="2628"/>
                    <a:pt x="429" y="1819"/>
                  </a:cubicBezTo>
                  <a:cubicBezTo>
                    <a:pt x="429" y="1009"/>
                    <a:pt x="1072" y="366"/>
                    <a:pt x="1882" y="366"/>
                  </a:cubicBezTo>
                  <a:close/>
                  <a:moveTo>
                    <a:pt x="1941" y="1"/>
                  </a:moveTo>
                  <a:cubicBezTo>
                    <a:pt x="1890" y="1"/>
                    <a:pt x="1839" y="3"/>
                    <a:pt x="1787" y="9"/>
                  </a:cubicBezTo>
                  <a:cubicBezTo>
                    <a:pt x="858" y="33"/>
                    <a:pt x="120" y="771"/>
                    <a:pt x="72" y="1700"/>
                  </a:cubicBezTo>
                  <a:cubicBezTo>
                    <a:pt x="1" y="2747"/>
                    <a:pt x="834" y="3605"/>
                    <a:pt x="1858" y="3605"/>
                  </a:cubicBezTo>
                  <a:cubicBezTo>
                    <a:pt x="2263" y="3605"/>
                    <a:pt x="2620" y="3462"/>
                    <a:pt x="2930" y="3247"/>
                  </a:cubicBezTo>
                  <a:lnTo>
                    <a:pt x="10217" y="3247"/>
                  </a:lnTo>
                  <a:cubicBezTo>
                    <a:pt x="10693" y="3247"/>
                    <a:pt x="11146" y="3009"/>
                    <a:pt x="11408" y="2628"/>
                  </a:cubicBezTo>
                  <a:cubicBezTo>
                    <a:pt x="11765" y="2104"/>
                    <a:pt x="11765" y="1461"/>
                    <a:pt x="11408" y="961"/>
                  </a:cubicBezTo>
                  <a:cubicBezTo>
                    <a:pt x="11170" y="604"/>
                    <a:pt x="10717" y="366"/>
                    <a:pt x="10241" y="366"/>
                  </a:cubicBezTo>
                  <a:lnTo>
                    <a:pt x="2954" y="366"/>
                  </a:lnTo>
                  <a:cubicBezTo>
                    <a:pt x="2659" y="155"/>
                    <a:pt x="2327" y="1"/>
                    <a:pt x="194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309" name="Google Shape;14031;p27">
              <a:extLst>
                <a:ext uri="{FF2B5EF4-FFF2-40B4-BE49-F238E27FC236}">
                  <a16:creationId xmlns:a16="http://schemas.microsoft.com/office/drawing/2014/main" id="{5686D8A7-FB82-38FA-E2AF-1E61F500C9F9}"/>
                </a:ext>
              </a:extLst>
            </p:cNvPr>
            <p:cNvSpPr/>
            <p:nvPr/>
          </p:nvSpPr>
          <p:spPr>
            <a:xfrm>
              <a:off x="3227363" y="2496883"/>
              <a:ext cx="29800" cy="42875"/>
            </a:xfrm>
            <a:custGeom>
              <a:avLst/>
              <a:gdLst/>
              <a:ahLst/>
              <a:cxnLst/>
              <a:rect l="l" t="t" r="r" b="b"/>
              <a:pathLst>
                <a:path w="1192" h="1715" extrusionOk="0">
                  <a:moveTo>
                    <a:pt x="572" y="357"/>
                  </a:moveTo>
                  <a:cubicBezTo>
                    <a:pt x="620" y="357"/>
                    <a:pt x="691" y="381"/>
                    <a:pt x="715" y="477"/>
                  </a:cubicBezTo>
                  <a:cubicBezTo>
                    <a:pt x="739" y="548"/>
                    <a:pt x="668" y="643"/>
                    <a:pt x="572" y="643"/>
                  </a:cubicBezTo>
                  <a:lnTo>
                    <a:pt x="358" y="643"/>
                  </a:lnTo>
                  <a:lnTo>
                    <a:pt x="358" y="357"/>
                  </a:lnTo>
                  <a:close/>
                  <a:moveTo>
                    <a:pt x="668" y="977"/>
                  </a:moveTo>
                  <a:cubicBezTo>
                    <a:pt x="739" y="977"/>
                    <a:pt x="834" y="1048"/>
                    <a:pt x="858" y="1120"/>
                  </a:cubicBezTo>
                  <a:cubicBezTo>
                    <a:pt x="858" y="1239"/>
                    <a:pt x="739" y="1358"/>
                    <a:pt x="668" y="1358"/>
                  </a:cubicBezTo>
                  <a:lnTo>
                    <a:pt x="358" y="1358"/>
                  </a:lnTo>
                  <a:lnTo>
                    <a:pt x="358" y="977"/>
                  </a:lnTo>
                  <a:close/>
                  <a:moveTo>
                    <a:pt x="167" y="0"/>
                  </a:moveTo>
                  <a:cubicBezTo>
                    <a:pt x="96" y="0"/>
                    <a:pt x="1" y="96"/>
                    <a:pt x="1" y="167"/>
                  </a:cubicBezTo>
                  <a:lnTo>
                    <a:pt x="1" y="1548"/>
                  </a:lnTo>
                  <a:lnTo>
                    <a:pt x="1" y="1596"/>
                  </a:lnTo>
                  <a:cubicBezTo>
                    <a:pt x="25" y="1691"/>
                    <a:pt x="96" y="1715"/>
                    <a:pt x="167" y="1715"/>
                  </a:cubicBezTo>
                  <a:lnTo>
                    <a:pt x="668" y="1715"/>
                  </a:lnTo>
                  <a:cubicBezTo>
                    <a:pt x="953" y="1715"/>
                    <a:pt x="1191" y="1477"/>
                    <a:pt x="1191" y="1191"/>
                  </a:cubicBezTo>
                  <a:cubicBezTo>
                    <a:pt x="1191" y="1000"/>
                    <a:pt x="1096" y="858"/>
                    <a:pt x="977" y="739"/>
                  </a:cubicBezTo>
                  <a:cubicBezTo>
                    <a:pt x="1049" y="643"/>
                    <a:pt x="1072" y="524"/>
                    <a:pt x="1049" y="381"/>
                  </a:cubicBezTo>
                  <a:cubicBezTo>
                    <a:pt x="1025" y="143"/>
                    <a:pt x="810" y="0"/>
                    <a:pt x="57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310" name="Google Shape;14032;p27">
              <a:extLst>
                <a:ext uri="{FF2B5EF4-FFF2-40B4-BE49-F238E27FC236}">
                  <a16:creationId xmlns:a16="http://schemas.microsoft.com/office/drawing/2014/main" id="{6358362A-0FCE-8597-F95C-85E0FD74BC28}"/>
                </a:ext>
              </a:extLst>
            </p:cNvPr>
            <p:cNvSpPr/>
            <p:nvPr/>
          </p:nvSpPr>
          <p:spPr>
            <a:xfrm>
              <a:off x="3312513" y="2608208"/>
              <a:ext cx="141125" cy="8950"/>
            </a:xfrm>
            <a:custGeom>
              <a:avLst/>
              <a:gdLst/>
              <a:ahLst/>
              <a:cxnLst/>
              <a:rect l="l" t="t" r="r" b="b"/>
              <a:pathLst>
                <a:path w="5645" h="358" extrusionOk="0"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5478" y="358"/>
                  </a:lnTo>
                  <a:cubicBezTo>
                    <a:pt x="5549" y="358"/>
                    <a:pt x="5644" y="310"/>
                    <a:pt x="5644" y="215"/>
                  </a:cubicBezTo>
                  <a:cubicBezTo>
                    <a:pt x="5644" y="96"/>
                    <a:pt x="5597" y="1"/>
                    <a:pt x="54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311" name="Google Shape;14033;p27">
              <a:extLst>
                <a:ext uri="{FF2B5EF4-FFF2-40B4-BE49-F238E27FC236}">
                  <a16:creationId xmlns:a16="http://schemas.microsoft.com/office/drawing/2014/main" id="{68FE67DF-839F-D732-E629-57B67D8BE1BF}"/>
                </a:ext>
              </a:extLst>
            </p:cNvPr>
            <p:cNvSpPr/>
            <p:nvPr/>
          </p:nvSpPr>
          <p:spPr>
            <a:xfrm>
              <a:off x="3312513" y="2627258"/>
              <a:ext cx="141125" cy="8375"/>
            </a:xfrm>
            <a:custGeom>
              <a:avLst/>
              <a:gdLst/>
              <a:ahLst/>
              <a:cxnLst/>
              <a:rect l="l" t="t" r="r" b="b"/>
              <a:pathLst>
                <a:path w="5645" h="335" extrusionOk="0">
                  <a:moveTo>
                    <a:pt x="167" y="1"/>
                  </a:moveTo>
                  <a:cubicBezTo>
                    <a:pt x="72" y="1"/>
                    <a:pt x="0" y="48"/>
                    <a:pt x="0" y="144"/>
                  </a:cubicBezTo>
                  <a:cubicBezTo>
                    <a:pt x="0" y="263"/>
                    <a:pt x="48" y="334"/>
                    <a:pt x="167" y="334"/>
                  </a:cubicBezTo>
                  <a:lnTo>
                    <a:pt x="5478" y="334"/>
                  </a:lnTo>
                  <a:cubicBezTo>
                    <a:pt x="5549" y="334"/>
                    <a:pt x="5644" y="286"/>
                    <a:pt x="5644" y="191"/>
                  </a:cubicBezTo>
                  <a:cubicBezTo>
                    <a:pt x="5644" y="72"/>
                    <a:pt x="5597" y="1"/>
                    <a:pt x="54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312" name="Google Shape;14034;p27">
              <a:extLst>
                <a:ext uri="{FF2B5EF4-FFF2-40B4-BE49-F238E27FC236}">
                  <a16:creationId xmlns:a16="http://schemas.microsoft.com/office/drawing/2014/main" id="{172F18D5-4473-72A1-729B-8CD5035E268C}"/>
                </a:ext>
              </a:extLst>
            </p:cNvPr>
            <p:cNvSpPr/>
            <p:nvPr/>
          </p:nvSpPr>
          <p:spPr>
            <a:xfrm>
              <a:off x="3195813" y="2576658"/>
              <a:ext cx="294725" cy="89275"/>
            </a:xfrm>
            <a:custGeom>
              <a:avLst/>
              <a:gdLst/>
              <a:ahLst/>
              <a:cxnLst/>
              <a:rect l="l" t="t" r="r" b="b"/>
              <a:pathLst>
                <a:path w="11789" h="3571" extrusionOk="0">
                  <a:moveTo>
                    <a:pt x="10217" y="715"/>
                  </a:moveTo>
                  <a:cubicBezTo>
                    <a:pt x="10574" y="715"/>
                    <a:pt x="10908" y="882"/>
                    <a:pt x="11122" y="1191"/>
                  </a:cubicBezTo>
                  <a:cubicBezTo>
                    <a:pt x="11384" y="1548"/>
                    <a:pt x="11384" y="2048"/>
                    <a:pt x="11122" y="2429"/>
                  </a:cubicBezTo>
                  <a:cubicBezTo>
                    <a:pt x="10908" y="2739"/>
                    <a:pt x="10574" y="2906"/>
                    <a:pt x="10217" y="2906"/>
                  </a:cubicBezTo>
                  <a:lnTo>
                    <a:pt x="3287" y="2906"/>
                  </a:lnTo>
                  <a:cubicBezTo>
                    <a:pt x="3525" y="2620"/>
                    <a:pt x="3644" y="2215"/>
                    <a:pt x="3644" y="1810"/>
                  </a:cubicBezTo>
                  <a:cubicBezTo>
                    <a:pt x="3644" y="1382"/>
                    <a:pt x="3501" y="1024"/>
                    <a:pt x="3287" y="715"/>
                  </a:cubicBezTo>
                  <a:close/>
                  <a:moveTo>
                    <a:pt x="1858" y="0"/>
                  </a:moveTo>
                  <a:cubicBezTo>
                    <a:pt x="1596" y="0"/>
                    <a:pt x="1358" y="48"/>
                    <a:pt x="1120" y="167"/>
                  </a:cubicBezTo>
                  <a:cubicBezTo>
                    <a:pt x="1025" y="191"/>
                    <a:pt x="1001" y="286"/>
                    <a:pt x="1025" y="381"/>
                  </a:cubicBezTo>
                  <a:cubicBezTo>
                    <a:pt x="1042" y="470"/>
                    <a:pt x="1112" y="519"/>
                    <a:pt x="1186" y="519"/>
                  </a:cubicBezTo>
                  <a:cubicBezTo>
                    <a:pt x="1212" y="519"/>
                    <a:pt x="1238" y="513"/>
                    <a:pt x="1263" y="501"/>
                  </a:cubicBezTo>
                  <a:cubicBezTo>
                    <a:pt x="1429" y="405"/>
                    <a:pt x="1644" y="358"/>
                    <a:pt x="1882" y="358"/>
                  </a:cubicBezTo>
                  <a:cubicBezTo>
                    <a:pt x="2715" y="358"/>
                    <a:pt x="3382" y="1024"/>
                    <a:pt x="3335" y="1858"/>
                  </a:cubicBezTo>
                  <a:cubicBezTo>
                    <a:pt x="3311" y="2620"/>
                    <a:pt x="2715" y="3215"/>
                    <a:pt x="1977" y="3239"/>
                  </a:cubicBezTo>
                  <a:cubicBezTo>
                    <a:pt x="1962" y="3240"/>
                    <a:pt x="1947" y="3240"/>
                    <a:pt x="1932" y="3240"/>
                  </a:cubicBezTo>
                  <a:cubicBezTo>
                    <a:pt x="1119" y="3240"/>
                    <a:pt x="453" y="2605"/>
                    <a:pt x="453" y="1786"/>
                  </a:cubicBezTo>
                  <a:cubicBezTo>
                    <a:pt x="453" y="1477"/>
                    <a:pt x="548" y="1191"/>
                    <a:pt x="715" y="905"/>
                  </a:cubicBezTo>
                  <a:cubicBezTo>
                    <a:pt x="786" y="858"/>
                    <a:pt x="786" y="739"/>
                    <a:pt x="691" y="667"/>
                  </a:cubicBezTo>
                  <a:cubicBezTo>
                    <a:pt x="652" y="647"/>
                    <a:pt x="608" y="636"/>
                    <a:pt x="567" y="636"/>
                  </a:cubicBezTo>
                  <a:cubicBezTo>
                    <a:pt x="510" y="636"/>
                    <a:pt x="457" y="659"/>
                    <a:pt x="429" y="715"/>
                  </a:cubicBezTo>
                  <a:cubicBezTo>
                    <a:pt x="120" y="1120"/>
                    <a:pt x="1" y="1620"/>
                    <a:pt x="120" y="2168"/>
                  </a:cubicBezTo>
                  <a:cubicBezTo>
                    <a:pt x="286" y="2858"/>
                    <a:pt x="810" y="3382"/>
                    <a:pt x="1477" y="3525"/>
                  </a:cubicBezTo>
                  <a:cubicBezTo>
                    <a:pt x="1618" y="3555"/>
                    <a:pt x="1758" y="3570"/>
                    <a:pt x="1896" y="3570"/>
                  </a:cubicBezTo>
                  <a:cubicBezTo>
                    <a:pt x="2295" y="3570"/>
                    <a:pt x="2670" y="3445"/>
                    <a:pt x="2954" y="3215"/>
                  </a:cubicBezTo>
                  <a:lnTo>
                    <a:pt x="10241" y="3215"/>
                  </a:lnTo>
                  <a:cubicBezTo>
                    <a:pt x="10717" y="3215"/>
                    <a:pt x="11170" y="2977"/>
                    <a:pt x="11432" y="2572"/>
                  </a:cubicBezTo>
                  <a:cubicBezTo>
                    <a:pt x="11789" y="2072"/>
                    <a:pt x="11789" y="1429"/>
                    <a:pt x="11432" y="905"/>
                  </a:cubicBezTo>
                  <a:cubicBezTo>
                    <a:pt x="11146" y="572"/>
                    <a:pt x="10693" y="358"/>
                    <a:pt x="10217" y="358"/>
                  </a:cubicBezTo>
                  <a:lnTo>
                    <a:pt x="2930" y="358"/>
                  </a:lnTo>
                  <a:cubicBezTo>
                    <a:pt x="2620" y="119"/>
                    <a:pt x="2239" y="0"/>
                    <a:pt x="18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313" name="Google Shape;14035;p27">
              <a:extLst>
                <a:ext uri="{FF2B5EF4-FFF2-40B4-BE49-F238E27FC236}">
                  <a16:creationId xmlns:a16="http://schemas.microsoft.com/office/drawing/2014/main" id="{8D1D7A0A-5EDE-CBF3-848C-46A7608FC24D}"/>
                </a:ext>
              </a:extLst>
            </p:cNvPr>
            <p:cNvSpPr/>
            <p:nvPr/>
          </p:nvSpPr>
          <p:spPr>
            <a:xfrm>
              <a:off x="3223788" y="2600458"/>
              <a:ext cx="36350" cy="42900"/>
            </a:xfrm>
            <a:custGeom>
              <a:avLst/>
              <a:gdLst/>
              <a:ahLst/>
              <a:cxnLst/>
              <a:rect l="l" t="t" r="r" b="b"/>
              <a:pathLst>
                <a:path w="1454" h="1716" extrusionOk="0">
                  <a:moveTo>
                    <a:pt x="858" y="1"/>
                  </a:moveTo>
                  <a:cubicBezTo>
                    <a:pt x="382" y="1"/>
                    <a:pt x="1" y="382"/>
                    <a:pt x="1" y="858"/>
                  </a:cubicBezTo>
                  <a:cubicBezTo>
                    <a:pt x="1" y="1335"/>
                    <a:pt x="382" y="1716"/>
                    <a:pt x="858" y="1716"/>
                  </a:cubicBezTo>
                  <a:cubicBezTo>
                    <a:pt x="1049" y="1716"/>
                    <a:pt x="1215" y="1668"/>
                    <a:pt x="1334" y="1525"/>
                  </a:cubicBezTo>
                  <a:cubicBezTo>
                    <a:pt x="1358" y="1501"/>
                    <a:pt x="1406" y="1477"/>
                    <a:pt x="1406" y="1454"/>
                  </a:cubicBezTo>
                  <a:cubicBezTo>
                    <a:pt x="1454" y="1382"/>
                    <a:pt x="1454" y="1263"/>
                    <a:pt x="1358" y="1216"/>
                  </a:cubicBezTo>
                  <a:cubicBezTo>
                    <a:pt x="1336" y="1182"/>
                    <a:pt x="1299" y="1165"/>
                    <a:pt x="1258" y="1165"/>
                  </a:cubicBezTo>
                  <a:cubicBezTo>
                    <a:pt x="1210" y="1165"/>
                    <a:pt x="1158" y="1188"/>
                    <a:pt x="1120" y="1239"/>
                  </a:cubicBezTo>
                  <a:lnTo>
                    <a:pt x="1096" y="1263"/>
                  </a:lnTo>
                  <a:cubicBezTo>
                    <a:pt x="1025" y="1335"/>
                    <a:pt x="953" y="1358"/>
                    <a:pt x="834" y="1358"/>
                  </a:cubicBezTo>
                  <a:cubicBezTo>
                    <a:pt x="572" y="1358"/>
                    <a:pt x="310" y="1120"/>
                    <a:pt x="310" y="858"/>
                  </a:cubicBezTo>
                  <a:cubicBezTo>
                    <a:pt x="310" y="596"/>
                    <a:pt x="596" y="358"/>
                    <a:pt x="858" y="358"/>
                  </a:cubicBezTo>
                  <a:cubicBezTo>
                    <a:pt x="953" y="358"/>
                    <a:pt x="1073" y="382"/>
                    <a:pt x="1168" y="430"/>
                  </a:cubicBezTo>
                  <a:cubicBezTo>
                    <a:pt x="1196" y="458"/>
                    <a:pt x="1228" y="471"/>
                    <a:pt x="1260" y="471"/>
                  </a:cubicBezTo>
                  <a:cubicBezTo>
                    <a:pt x="1311" y="471"/>
                    <a:pt x="1363" y="440"/>
                    <a:pt x="1406" y="382"/>
                  </a:cubicBezTo>
                  <a:cubicBezTo>
                    <a:pt x="1454" y="287"/>
                    <a:pt x="1430" y="191"/>
                    <a:pt x="1334" y="144"/>
                  </a:cubicBezTo>
                  <a:cubicBezTo>
                    <a:pt x="1192" y="49"/>
                    <a:pt x="1049" y="1"/>
                    <a:pt x="8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400000000000000" pitchFamily="2" charset="-78"/>
                <a:sym typeface="Arial"/>
              </a:endParaRPr>
            </a:p>
          </p:txBody>
        </p:sp>
      </p:grpSp>
      <p:grpSp>
        <p:nvGrpSpPr>
          <p:cNvPr id="314" name="Google Shape;14036;p27">
            <a:extLst>
              <a:ext uri="{FF2B5EF4-FFF2-40B4-BE49-F238E27FC236}">
                <a16:creationId xmlns:a16="http://schemas.microsoft.com/office/drawing/2014/main" id="{54E26B8D-7EA8-DB8F-CA72-D9F739067788}"/>
              </a:ext>
            </a:extLst>
          </p:cNvPr>
          <p:cNvGrpSpPr/>
          <p:nvPr/>
        </p:nvGrpSpPr>
        <p:grpSpPr>
          <a:xfrm>
            <a:off x="3562406" y="4583720"/>
            <a:ext cx="736316" cy="710604"/>
            <a:chOff x="2684388" y="2369483"/>
            <a:chExt cx="307850" cy="297100"/>
          </a:xfrm>
        </p:grpSpPr>
        <p:sp>
          <p:nvSpPr>
            <p:cNvPr id="315" name="Google Shape;14037;p27">
              <a:extLst>
                <a:ext uri="{FF2B5EF4-FFF2-40B4-BE49-F238E27FC236}">
                  <a16:creationId xmlns:a16="http://schemas.microsoft.com/office/drawing/2014/main" id="{9414CEF7-3314-127B-C692-2050FA1E2F7B}"/>
                </a:ext>
              </a:extLst>
            </p:cNvPr>
            <p:cNvSpPr/>
            <p:nvPr/>
          </p:nvSpPr>
          <p:spPr>
            <a:xfrm>
              <a:off x="2792763" y="2506408"/>
              <a:ext cx="88725" cy="8950"/>
            </a:xfrm>
            <a:custGeom>
              <a:avLst/>
              <a:gdLst/>
              <a:ahLst/>
              <a:cxnLst/>
              <a:rect l="l" t="t" r="r" b="b"/>
              <a:pathLst>
                <a:path w="3549" h="358" extrusionOk="0">
                  <a:moveTo>
                    <a:pt x="191" y="0"/>
                  </a:moveTo>
                  <a:cubicBezTo>
                    <a:pt x="95" y="0"/>
                    <a:pt x="24" y="72"/>
                    <a:pt x="0" y="143"/>
                  </a:cubicBezTo>
                  <a:cubicBezTo>
                    <a:pt x="0" y="262"/>
                    <a:pt x="95" y="358"/>
                    <a:pt x="191" y="358"/>
                  </a:cubicBezTo>
                  <a:lnTo>
                    <a:pt x="3334" y="358"/>
                  </a:lnTo>
                  <a:cubicBezTo>
                    <a:pt x="3429" y="358"/>
                    <a:pt x="3477" y="310"/>
                    <a:pt x="3525" y="215"/>
                  </a:cubicBezTo>
                  <a:cubicBezTo>
                    <a:pt x="3549" y="96"/>
                    <a:pt x="3453" y="0"/>
                    <a:pt x="33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316" name="Google Shape;14038;p27">
              <a:extLst>
                <a:ext uri="{FF2B5EF4-FFF2-40B4-BE49-F238E27FC236}">
                  <a16:creationId xmlns:a16="http://schemas.microsoft.com/office/drawing/2014/main" id="{7CB0986F-B7F7-1868-850F-832E002C6622}"/>
                </a:ext>
              </a:extLst>
            </p:cNvPr>
            <p:cNvSpPr/>
            <p:nvPr/>
          </p:nvSpPr>
          <p:spPr>
            <a:xfrm>
              <a:off x="2792763" y="2529033"/>
              <a:ext cx="88725" cy="8950"/>
            </a:xfrm>
            <a:custGeom>
              <a:avLst/>
              <a:gdLst/>
              <a:ahLst/>
              <a:cxnLst/>
              <a:rect l="l" t="t" r="r" b="b"/>
              <a:pathLst>
                <a:path w="3549" h="358" extrusionOk="0">
                  <a:moveTo>
                    <a:pt x="191" y="0"/>
                  </a:moveTo>
                  <a:cubicBezTo>
                    <a:pt x="95" y="0"/>
                    <a:pt x="24" y="48"/>
                    <a:pt x="0" y="143"/>
                  </a:cubicBezTo>
                  <a:cubicBezTo>
                    <a:pt x="0" y="262"/>
                    <a:pt x="95" y="357"/>
                    <a:pt x="191" y="357"/>
                  </a:cubicBezTo>
                  <a:lnTo>
                    <a:pt x="3334" y="357"/>
                  </a:lnTo>
                  <a:cubicBezTo>
                    <a:pt x="3429" y="357"/>
                    <a:pt x="3477" y="286"/>
                    <a:pt x="3525" y="191"/>
                  </a:cubicBezTo>
                  <a:cubicBezTo>
                    <a:pt x="3549" y="72"/>
                    <a:pt x="3453" y="0"/>
                    <a:pt x="33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317" name="Google Shape;14039;p27">
              <a:extLst>
                <a:ext uri="{FF2B5EF4-FFF2-40B4-BE49-F238E27FC236}">
                  <a16:creationId xmlns:a16="http://schemas.microsoft.com/office/drawing/2014/main" id="{7BE52145-1343-90D7-A9EB-03BAC7381932}"/>
                </a:ext>
              </a:extLst>
            </p:cNvPr>
            <p:cNvSpPr/>
            <p:nvPr/>
          </p:nvSpPr>
          <p:spPr>
            <a:xfrm>
              <a:off x="2812413" y="2551058"/>
              <a:ext cx="48825" cy="8950"/>
            </a:xfrm>
            <a:custGeom>
              <a:avLst/>
              <a:gdLst/>
              <a:ahLst/>
              <a:cxnLst/>
              <a:rect l="l" t="t" r="r" b="b"/>
              <a:pathLst>
                <a:path w="1953" h="358" extrusionOk="0">
                  <a:moveTo>
                    <a:pt x="191" y="0"/>
                  </a:moveTo>
                  <a:cubicBezTo>
                    <a:pt x="95" y="0"/>
                    <a:pt x="48" y="72"/>
                    <a:pt x="24" y="143"/>
                  </a:cubicBezTo>
                  <a:cubicBezTo>
                    <a:pt x="0" y="262"/>
                    <a:pt x="71" y="358"/>
                    <a:pt x="191" y="358"/>
                  </a:cubicBezTo>
                  <a:lnTo>
                    <a:pt x="1786" y="358"/>
                  </a:lnTo>
                  <a:cubicBezTo>
                    <a:pt x="1858" y="358"/>
                    <a:pt x="1929" y="310"/>
                    <a:pt x="1953" y="215"/>
                  </a:cubicBezTo>
                  <a:cubicBezTo>
                    <a:pt x="1953" y="96"/>
                    <a:pt x="1858" y="0"/>
                    <a:pt x="178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318" name="Google Shape;14040;p27">
              <a:extLst>
                <a:ext uri="{FF2B5EF4-FFF2-40B4-BE49-F238E27FC236}">
                  <a16:creationId xmlns:a16="http://schemas.microsoft.com/office/drawing/2014/main" id="{103AB7FF-7506-C04E-34C8-E61A9B658DEE}"/>
                </a:ext>
              </a:extLst>
            </p:cNvPr>
            <p:cNvSpPr/>
            <p:nvPr/>
          </p:nvSpPr>
          <p:spPr>
            <a:xfrm>
              <a:off x="2684388" y="2369483"/>
              <a:ext cx="307850" cy="297100"/>
            </a:xfrm>
            <a:custGeom>
              <a:avLst/>
              <a:gdLst/>
              <a:ahLst/>
              <a:cxnLst/>
              <a:rect l="l" t="t" r="r" b="b"/>
              <a:pathLst>
                <a:path w="12314" h="11884" extrusionOk="0">
                  <a:moveTo>
                    <a:pt x="6336" y="1143"/>
                  </a:moveTo>
                  <a:cubicBezTo>
                    <a:pt x="7669" y="1143"/>
                    <a:pt x="8931" y="1643"/>
                    <a:pt x="9908" y="2524"/>
                  </a:cubicBezTo>
                  <a:lnTo>
                    <a:pt x="9074" y="3358"/>
                  </a:lnTo>
                  <a:cubicBezTo>
                    <a:pt x="8267" y="2643"/>
                    <a:pt x="7258" y="2285"/>
                    <a:pt x="6243" y="2285"/>
                  </a:cubicBezTo>
                  <a:cubicBezTo>
                    <a:pt x="6211" y="2285"/>
                    <a:pt x="6178" y="2285"/>
                    <a:pt x="6145" y="2286"/>
                  </a:cubicBezTo>
                  <a:lnTo>
                    <a:pt x="6145" y="1143"/>
                  </a:lnTo>
                  <a:close/>
                  <a:moveTo>
                    <a:pt x="5764" y="357"/>
                  </a:moveTo>
                  <a:lnTo>
                    <a:pt x="5764" y="2715"/>
                  </a:lnTo>
                  <a:cubicBezTo>
                    <a:pt x="4954" y="2739"/>
                    <a:pt x="4216" y="3096"/>
                    <a:pt x="3621" y="3667"/>
                  </a:cubicBezTo>
                  <a:cubicBezTo>
                    <a:pt x="3049" y="4239"/>
                    <a:pt x="2692" y="4977"/>
                    <a:pt x="2668" y="5787"/>
                  </a:cubicBezTo>
                  <a:lnTo>
                    <a:pt x="358" y="5787"/>
                  </a:lnTo>
                  <a:cubicBezTo>
                    <a:pt x="406" y="4358"/>
                    <a:pt x="977" y="3001"/>
                    <a:pt x="1978" y="2000"/>
                  </a:cubicBezTo>
                  <a:cubicBezTo>
                    <a:pt x="3002" y="976"/>
                    <a:pt x="4335" y="381"/>
                    <a:pt x="5764" y="357"/>
                  </a:cubicBezTo>
                  <a:close/>
                  <a:moveTo>
                    <a:pt x="6359" y="2643"/>
                  </a:moveTo>
                  <a:cubicBezTo>
                    <a:pt x="7312" y="2643"/>
                    <a:pt x="8265" y="3001"/>
                    <a:pt x="8979" y="3715"/>
                  </a:cubicBezTo>
                  <a:cubicBezTo>
                    <a:pt x="10408" y="5144"/>
                    <a:pt x="10408" y="7502"/>
                    <a:pt x="8979" y="8954"/>
                  </a:cubicBezTo>
                  <a:cubicBezTo>
                    <a:pt x="8265" y="9669"/>
                    <a:pt x="7318" y="10026"/>
                    <a:pt x="6368" y="10026"/>
                  </a:cubicBezTo>
                  <a:cubicBezTo>
                    <a:pt x="5419" y="10026"/>
                    <a:pt x="4466" y="9669"/>
                    <a:pt x="3740" y="8954"/>
                  </a:cubicBezTo>
                  <a:cubicBezTo>
                    <a:pt x="2930" y="8168"/>
                    <a:pt x="2573" y="7144"/>
                    <a:pt x="2644" y="6144"/>
                  </a:cubicBezTo>
                  <a:lnTo>
                    <a:pt x="2811" y="6144"/>
                  </a:lnTo>
                  <a:cubicBezTo>
                    <a:pt x="2930" y="6144"/>
                    <a:pt x="3049" y="6025"/>
                    <a:pt x="3049" y="5882"/>
                  </a:cubicBezTo>
                  <a:cubicBezTo>
                    <a:pt x="3097" y="4358"/>
                    <a:pt x="4335" y="3096"/>
                    <a:pt x="5907" y="3072"/>
                  </a:cubicBezTo>
                  <a:cubicBezTo>
                    <a:pt x="6074" y="3072"/>
                    <a:pt x="6145" y="2953"/>
                    <a:pt x="6145" y="2834"/>
                  </a:cubicBezTo>
                  <a:lnTo>
                    <a:pt x="6145" y="2643"/>
                  </a:lnTo>
                  <a:close/>
                  <a:moveTo>
                    <a:pt x="5883" y="0"/>
                  </a:moveTo>
                  <a:cubicBezTo>
                    <a:pt x="4335" y="24"/>
                    <a:pt x="2859" y="619"/>
                    <a:pt x="1739" y="1738"/>
                  </a:cubicBezTo>
                  <a:cubicBezTo>
                    <a:pt x="644" y="2834"/>
                    <a:pt x="25" y="4287"/>
                    <a:pt x="1" y="5858"/>
                  </a:cubicBezTo>
                  <a:cubicBezTo>
                    <a:pt x="1" y="5954"/>
                    <a:pt x="49" y="6049"/>
                    <a:pt x="144" y="6096"/>
                  </a:cubicBezTo>
                  <a:lnTo>
                    <a:pt x="739" y="6096"/>
                  </a:lnTo>
                  <a:cubicBezTo>
                    <a:pt x="715" y="6930"/>
                    <a:pt x="858" y="7740"/>
                    <a:pt x="1192" y="8526"/>
                  </a:cubicBezTo>
                  <a:cubicBezTo>
                    <a:pt x="1215" y="8573"/>
                    <a:pt x="1263" y="8645"/>
                    <a:pt x="1335" y="8645"/>
                  </a:cubicBezTo>
                  <a:lnTo>
                    <a:pt x="1382" y="8645"/>
                  </a:lnTo>
                  <a:cubicBezTo>
                    <a:pt x="1477" y="8597"/>
                    <a:pt x="1501" y="8478"/>
                    <a:pt x="1477" y="8406"/>
                  </a:cubicBezTo>
                  <a:cubicBezTo>
                    <a:pt x="1144" y="7692"/>
                    <a:pt x="1025" y="6906"/>
                    <a:pt x="1073" y="6096"/>
                  </a:cubicBezTo>
                  <a:lnTo>
                    <a:pt x="2263" y="6096"/>
                  </a:lnTo>
                  <a:cubicBezTo>
                    <a:pt x="2192" y="7144"/>
                    <a:pt x="2549" y="8216"/>
                    <a:pt x="3335" y="9049"/>
                  </a:cubicBezTo>
                  <a:lnTo>
                    <a:pt x="2501" y="9883"/>
                  </a:lnTo>
                  <a:cubicBezTo>
                    <a:pt x="2239" y="9645"/>
                    <a:pt x="2049" y="9383"/>
                    <a:pt x="1906" y="9073"/>
                  </a:cubicBezTo>
                  <a:cubicBezTo>
                    <a:pt x="1873" y="9019"/>
                    <a:pt x="1816" y="8989"/>
                    <a:pt x="1756" y="8989"/>
                  </a:cubicBezTo>
                  <a:cubicBezTo>
                    <a:pt x="1685" y="8989"/>
                    <a:pt x="1611" y="9031"/>
                    <a:pt x="1573" y="9121"/>
                  </a:cubicBezTo>
                  <a:cubicBezTo>
                    <a:pt x="1549" y="9145"/>
                    <a:pt x="1573" y="9192"/>
                    <a:pt x="1573" y="9240"/>
                  </a:cubicBezTo>
                  <a:cubicBezTo>
                    <a:pt x="1811" y="9597"/>
                    <a:pt x="2049" y="9907"/>
                    <a:pt x="2382" y="10240"/>
                  </a:cubicBezTo>
                  <a:cubicBezTo>
                    <a:pt x="3406" y="11288"/>
                    <a:pt x="4811" y="11883"/>
                    <a:pt x="6288" y="11883"/>
                  </a:cubicBezTo>
                  <a:cubicBezTo>
                    <a:pt x="7788" y="11883"/>
                    <a:pt x="9193" y="11312"/>
                    <a:pt x="10241" y="10240"/>
                  </a:cubicBezTo>
                  <a:cubicBezTo>
                    <a:pt x="11837" y="8692"/>
                    <a:pt x="12313" y="6311"/>
                    <a:pt x="11480" y="4263"/>
                  </a:cubicBezTo>
                  <a:cubicBezTo>
                    <a:pt x="11461" y="4190"/>
                    <a:pt x="11388" y="4159"/>
                    <a:pt x="11311" y="4159"/>
                  </a:cubicBezTo>
                  <a:cubicBezTo>
                    <a:pt x="11288" y="4159"/>
                    <a:pt x="11264" y="4162"/>
                    <a:pt x="11241" y="4168"/>
                  </a:cubicBezTo>
                  <a:cubicBezTo>
                    <a:pt x="11146" y="4191"/>
                    <a:pt x="11122" y="4310"/>
                    <a:pt x="11146" y="4406"/>
                  </a:cubicBezTo>
                  <a:cubicBezTo>
                    <a:pt x="11932" y="6335"/>
                    <a:pt x="11480" y="8549"/>
                    <a:pt x="9979" y="10026"/>
                  </a:cubicBezTo>
                  <a:cubicBezTo>
                    <a:pt x="9003" y="11026"/>
                    <a:pt x="7693" y="11550"/>
                    <a:pt x="6288" y="11550"/>
                  </a:cubicBezTo>
                  <a:cubicBezTo>
                    <a:pt x="4954" y="11550"/>
                    <a:pt x="3716" y="11050"/>
                    <a:pt x="2716" y="10145"/>
                  </a:cubicBezTo>
                  <a:lnTo>
                    <a:pt x="3573" y="9311"/>
                  </a:lnTo>
                  <a:cubicBezTo>
                    <a:pt x="4335" y="10026"/>
                    <a:pt x="5312" y="10383"/>
                    <a:pt x="6288" y="10383"/>
                  </a:cubicBezTo>
                  <a:cubicBezTo>
                    <a:pt x="7336" y="10383"/>
                    <a:pt x="8384" y="10002"/>
                    <a:pt x="9146" y="9192"/>
                  </a:cubicBezTo>
                  <a:cubicBezTo>
                    <a:pt x="10694" y="7644"/>
                    <a:pt x="10741" y="5192"/>
                    <a:pt x="9265" y="3596"/>
                  </a:cubicBezTo>
                  <a:lnTo>
                    <a:pt x="10098" y="2762"/>
                  </a:lnTo>
                  <a:cubicBezTo>
                    <a:pt x="10384" y="3048"/>
                    <a:pt x="10622" y="3358"/>
                    <a:pt x="10789" y="3691"/>
                  </a:cubicBezTo>
                  <a:cubicBezTo>
                    <a:pt x="10823" y="3748"/>
                    <a:pt x="10879" y="3778"/>
                    <a:pt x="10938" y="3778"/>
                  </a:cubicBezTo>
                  <a:cubicBezTo>
                    <a:pt x="11003" y="3778"/>
                    <a:pt x="11072" y="3742"/>
                    <a:pt x="11122" y="3667"/>
                  </a:cubicBezTo>
                  <a:cubicBezTo>
                    <a:pt x="11146" y="3644"/>
                    <a:pt x="11122" y="3572"/>
                    <a:pt x="11122" y="3548"/>
                  </a:cubicBezTo>
                  <a:cubicBezTo>
                    <a:pt x="10884" y="3120"/>
                    <a:pt x="10575" y="2739"/>
                    <a:pt x="10265" y="2405"/>
                  </a:cubicBezTo>
                  <a:cubicBezTo>
                    <a:pt x="9217" y="1381"/>
                    <a:pt x="7812" y="786"/>
                    <a:pt x="6336" y="786"/>
                  </a:cubicBezTo>
                  <a:lnTo>
                    <a:pt x="6121" y="786"/>
                  </a:lnTo>
                  <a:lnTo>
                    <a:pt x="6121" y="238"/>
                  </a:lnTo>
                  <a:lnTo>
                    <a:pt x="6121" y="191"/>
                  </a:lnTo>
                  <a:cubicBezTo>
                    <a:pt x="6097" y="71"/>
                    <a:pt x="5978" y="0"/>
                    <a:pt x="588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400000000000000" pitchFamily="2" charset="-78"/>
                <a:sym typeface="Arial"/>
              </a:endParaRPr>
            </a:p>
          </p:txBody>
        </p:sp>
      </p:grpSp>
      <p:sp>
        <p:nvSpPr>
          <p:cNvPr id="319" name="Google Shape;14041;p27">
            <a:extLst>
              <a:ext uri="{FF2B5EF4-FFF2-40B4-BE49-F238E27FC236}">
                <a16:creationId xmlns:a16="http://schemas.microsoft.com/office/drawing/2014/main" id="{6EFD4695-4033-C711-4D22-16319B299BE5}"/>
              </a:ext>
            </a:extLst>
          </p:cNvPr>
          <p:cNvSpPr/>
          <p:nvPr/>
        </p:nvSpPr>
        <p:spPr>
          <a:xfrm>
            <a:off x="2085627" y="4584853"/>
            <a:ext cx="712038" cy="710842"/>
          </a:xfrm>
          <a:custGeom>
            <a:avLst/>
            <a:gdLst/>
            <a:ahLst/>
            <a:cxnLst/>
            <a:rect l="l" t="t" r="r" b="b"/>
            <a:pathLst>
              <a:path w="11908" h="11888" extrusionOk="0">
                <a:moveTo>
                  <a:pt x="2263" y="6315"/>
                </a:moveTo>
                <a:lnTo>
                  <a:pt x="2263" y="10696"/>
                </a:lnTo>
                <a:lnTo>
                  <a:pt x="1763" y="10696"/>
                </a:lnTo>
                <a:lnTo>
                  <a:pt x="1763" y="6315"/>
                </a:lnTo>
                <a:close/>
                <a:moveTo>
                  <a:pt x="3120" y="5076"/>
                </a:moveTo>
                <a:lnTo>
                  <a:pt x="3120" y="10696"/>
                </a:lnTo>
                <a:lnTo>
                  <a:pt x="2620" y="10696"/>
                </a:lnTo>
                <a:lnTo>
                  <a:pt x="2620" y="5076"/>
                </a:lnTo>
                <a:close/>
                <a:moveTo>
                  <a:pt x="6526" y="7577"/>
                </a:moveTo>
                <a:lnTo>
                  <a:pt x="6526" y="10696"/>
                </a:lnTo>
                <a:lnTo>
                  <a:pt x="6026" y="10696"/>
                </a:lnTo>
                <a:lnTo>
                  <a:pt x="6026" y="7577"/>
                </a:lnTo>
                <a:close/>
                <a:moveTo>
                  <a:pt x="7383" y="6172"/>
                </a:moveTo>
                <a:lnTo>
                  <a:pt x="7383" y="10696"/>
                </a:lnTo>
                <a:lnTo>
                  <a:pt x="6883" y="10696"/>
                </a:lnTo>
                <a:lnTo>
                  <a:pt x="6883" y="6172"/>
                </a:lnTo>
                <a:close/>
                <a:moveTo>
                  <a:pt x="9050" y="8815"/>
                </a:moveTo>
                <a:lnTo>
                  <a:pt x="9050" y="10696"/>
                </a:lnTo>
                <a:lnTo>
                  <a:pt x="8550" y="10696"/>
                </a:lnTo>
                <a:lnTo>
                  <a:pt x="8550" y="8815"/>
                </a:lnTo>
                <a:close/>
                <a:moveTo>
                  <a:pt x="5668" y="3814"/>
                </a:moveTo>
                <a:lnTo>
                  <a:pt x="5668" y="10720"/>
                </a:lnTo>
                <a:lnTo>
                  <a:pt x="5145" y="10720"/>
                </a:lnTo>
                <a:lnTo>
                  <a:pt x="5145" y="3814"/>
                </a:lnTo>
                <a:close/>
                <a:moveTo>
                  <a:pt x="9907" y="2576"/>
                </a:moveTo>
                <a:lnTo>
                  <a:pt x="9907" y="10720"/>
                </a:lnTo>
                <a:lnTo>
                  <a:pt x="9407" y="10720"/>
                </a:lnTo>
                <a:lnTo>
                  <a:pt x="9407" y="2576"/>
                </a:lnTo>
                <a:close/>
                <a:moveTo>
                  <a:pt x="11503" y="11054"/>
                </a:moveTo>
                <a:lnTo>
                  <a:pt x="11503" y="11530"/>
                </a:lnTo>
                <a:lnTo>
                  <a:pt x="310" y="11530"/>
                </a:lnTo>
                <a:lnTo>
                  <a:pt x="310" y="11054"/>
                </a:lnTo>
                <a:close/>
                <a:moveTo>
                  <a:pt x="916" y="0"/>
                </a:moveTo>
                <a:cubicBezTo>
                  <a:pt x="811" y="0"/>
                  <a:pt x="715" y="88"/>
                  <a:pt x="715" y="194"/>
                </a:cubicBezTo>
                <a:lnTo>
                  <a:pt x="715" y="980"/>
                </a:lnTo>
                <a:lnTo>
                  <a:pt x="477" y="980"/>
                </a:lnTo>
                <a:cubicBezTo>
                  <a:pt x="382" y="980"/>
                  <a:pt x="334" y="1052"/>
                  <a:pt x="286" y="1099"/>
                </a:cubicBezTo>
                <a:cubicBezTo>
                  <a:pt x="263" y="1242"/>
                  <a:pt x="358" y="1361"/>
                  <a:pt x="477" y="1361"/>
                </a:cubicBezTo>
                <a:lnTo>
                  <a:pt x="715" y="1361"/>
                </a:lnTo>
                <a:lnTo>
                  <a:pt x="715" y="2242"/>
                </a:lnTo>
                <a:lnTo>
                  <a:pt x="501" y="2242"/>
                </a:lnTo>
                <a:cubicBezTo>
                  <a:pt x="405" y="2242"/>
                  <a:pt x="334" y="2290"/>
                  <a:pt x="334" y="2385"/>
                </a:cubicBezTo>
                <a:cubicBezTo>
                  <a:pt x="334" y="2504"/>
                  <a:pt x="382" y="2600"/>
                  <a:pt x="501" y="2600"/>
                </a:cubicBezTo>
                <a:lnTo>
                  <a:pt x="715" y="2600"/>
                </a:lnTo>
                <a:lnTo>
                  <a:pt x="715" y="3481"/>
                </a:lnTo>
                <a:lnTo>
                  <a:pt x="501" y="3481"/>
                </a:lnTo>
                <a:cubicBezTo>
                  <a:pt x="405" y="3481"/>
                  <a:pt x="334" y="3552"/>
                  <a:pt x="334" y="3647"/>
                </a:cubicBezTo>
                <a:cubicBezTo>
                  <a:pt x="334" y="3766"/>
                  <a:pt x="382" y="3838"/>
                  <a:pt x="501" y="3838"/>
                </a:cubicBezTo>
                <a:lnTo>
                  <a:pt x="715" y="3838"/>
                </a:lnTo>
                <a:lnTo>
                  <a:pt x="715" y="4743"/>
                </a:lnTo>
                <a:lnTo>
                  <a:pt x="501" y="4743"/>
                </a:lnTo>
                <a:cubicBezTo>
                  <a:pt x="405" y="4743"/>
                  <a:pt x="334" y="4791"/>
                  <a:pt x="334" y="4886"/>
                </a:cubicBezTo>
                <a:cubicBezTo>
                  <a:pt x="334" y="5005"/>
                  <a:pt x="382" y="5100"/>
                  <a:pt x="501" y="5100"/>
                </a:cubicBezTo>
                <a:lnTo>
                  <a:pt x="715" y="5100"/>
                </a:lnTo>
                <a:lnTo>
                  <a:pt x="715" y="5981"/>
                </a:lnTo>
                <a:lnTo>
                  <a:pt x="501" y="5981"/>
                </a:lnTo>
                <a:cubicBezTo>
                  <a:pt x="405" y="5981"/>
                  <a:pt x="334" y="6053"/>
                  <a:pt x="334" y="6148"/>
                </a:cubicBezTo>
                <a:cubicBezTo>
                  <a:pt x="334" y="6267"/>
                  <a:pt x="382" y="6338"/>
                  <a:pt x="501" y="6338"/>
                </a:cubicBezTo>
                <a:lnTo>
                  <a:pt x="715" y="6338"/>
                </a:lnTo>
                <a:lnTo>
                  <a:pt x="715" y="7243"/>
                </a:lnTo>
                <a:lnTo>
                  <a:pt x="501" y="7243"/>
                </a:lnTo>
                <a:cubicBezTo>
                  <a:pt x="405" y="7243"/>
                  <a:pt x="334" y="7291"/>
                  <a:pt x="334" y="7386"/>
                </a:cubicBezTo>
                <a:cubicBezTo>
                  <a:pt x="334" y="7505"/>
                  <a:pt x="382" y="7601"/>
                  <a:pt x="501" y="7601"/>
                </a:cubicBezTo>
                <a:lnTo>
                  <a:pt x="715" y="7601"/>
                </a:lnTo>
                <a:lnTo>
                  <a:pt x="715" y="8482"/>
                </a:lnTo>
                <a:lnTo>
                  <a:pt x="501" y="8482"/>
                </a:lnTo>
                <a:cubicBezTo>
                  <a:pt x="405" y="8482"/>
                  <a:pt x="334" y="8553"/>
                  <a:pt x="334" y="8648"/>
                </a:cubicBezTo>
                <a:cubicBezTo>
                  <a:pt x="334" y="8768"/>
                  <a:pt x="382" y="8839"/>
                  <a:pt x="501" y="8839"/>
                </a:cubicBezTo>
                <a:lnTo>
                  <a:pt x="715" y="8839"/>
                </a:lnTo>
                <a:lnTo>
                  <a:pt x="715" y="9744"/>
                </a:lnTo>
                <a:lnTo>
                  <a:pt x="501" y="9744"/>
                </a:lnTo>
                <a:cubicBezTo>
                  <a:pt x="405" y="9744"/>
                  <a:pt x="334" y="9792"/>
                  <a:pt x="334" y="9887"/>
                </a:cubicBezTo>
                <a:cubicBezTo>
                  <a:pt x="334" y="10006"/>
                  <a:pt x="382" y="10101"/>
                  <a:pt x="501" y="10101"/>
                </a:cubicBezTo>
                <a:lnTo>
                  <a:pt x="715" y="10101"/>
                </a:lnTo>
                <a:lnTo>
                  <a:pt x="715" y="10720"/>
                </a:lnTo>
                <a:lnTo>
                  <a:pt x="286" y="10720"/>
                </a:lnTo>
                <a:cubicBezTo>
                  <a:pt x="143" y="10720"/>
                  <a:pt x="1" y="10839"/>
                  <a:pt x="1" y="11030"/>
                </a:cubicBezTo>
                <a:lnTo>
                  <a:pt x="1" y="11578"/>
                </a:lnTo>
                <a:cubicBezTo>
                  <a:pt x="1" y="11744"/>
                  <a:pt x="120" y="11887"/>
                  <a:pt x="286" y="11887"/>
                </a:cubicBezTo>
                <a:lnTo>
                  <a:pt x="11598" y="11887"/>
                </a:lnTo>
                <a:cubicBezTo>
                  <a:pt x="11765" y="11887"/>
                  <a:pt x="11908" y="11768"/>
                  <a:pt x="11908" y="11578"/>
                </a:cubicBezTo>
                <a:lnTo>
                  <a:pt x="11908" y="10982"/>
                </a:lnTo>
                <a:cubicBezTo>
                  <a:pt x="11860" y="10839"/>
                  <a:pt x="11741" y="10696"/>
                  <a:pt x="11551" y="10696"/>
                </a:cubicBezTo>
                <a:lnTo>
                  <a:pt x="11146" y="10696"/>
                </a:lnTo>
                <a:lnTo>
                  <a:pt x="11146" y="9887"/>
                </a:lnTo>
                <a:cubicBezTo>
                  <a:pt x="11146" y="9815"/>
                  <a:pt x="11074" y="9720"/>
                  <a:pt x="10979" y="9720"/>
                </a:cubicBezTo>
                <a:cubicBezTo>
                  <a:pt x="10860" y="9720"/>
                  <a:pt x="10789" y="9768"/>
                  <a:pt x="10789" y="9887"/>
                </a:cubicBezTo>
                <a:lnTo>
                  <a:pt x="10789" y="10720"/>
                </a:lnTo>
                <a:lnTo>
                  <a:pt x="10265" y="10720"/>
                </a:lnTo>
                <a:lnTo>
                  <a:pt x="10265" y="5100"/>
                </a:lnTo>
                <a:lnTo>
                  <a:pt x="10789" y="5100"/>
                </a:lnTo>
                <a:lnTo>
                  <a:pt x="10789" y="9101"/>
                </a:lnTo>
                <a:cubicBezTo>
                  <a:pt x="10789" y="9172"/>
                  <a:pt x="10836" y="9268"/>
                  <a:pt x="10931" y="9268"/>
                </a:cubicBezTo>
                <a:cubicBezTo>
                  <a:pt x="11051" y="9268"/>
                  <a:pt x="11146" y="9220"/>
                  <a:pt x="11146" y="9101"/>
                </a:cubicBezTo>
                <a:lnTo>
                  <a:pt x="11146" y="4981"/>
                </a:lnTo>
                <a:cubicBezTo>
                  <a:pt x="11146" y="4838"/>
                  <a:pt x="11027" y="4743"/>
                  <a:pt x="10908" y="4743"/>
                </a:cubicBezTo>
                <a:lnTo>
                  <a:pt x="10265" y="4743"/>
                </a:lnTo>
                <a:lnTo>
                  <a:pt x="10265" y="2481"/>
                </a:lnTo>
                <a:cubicBezTo>
                  <a:pt x="10265" y="2338"/>
                  <a:pt x="10146" y="2242"/>
                  <a:pt x="10027" y="2242"/>
                </a:cubicBezTo>
                <a:lnTo>
                  <a:pt x="9312" y="2242"/>
                </a:lnTo>
                <a:cubicBezTo>
                  <a:pt x="9169" y="2242"/>
                  <a:pt x="9074" y="2361"/>
                  <a:pt x="9074" y="2481"/>
                </a:cubicBezTo>
                <a:lnTo>
                  <a:pt x="9074" y="8506"/>
                </a:lnTo>
                <a:lnTo>
                  <a:pt x="8455" y="8506"/>
                </a:lnTo>
                <a:cubicBezTo>
                  <a:pt x="8312" y="8506"/>
                  <a:pt x="8217" y="8625"/>
                  <a:pt x="8217" y="8744"/>
                </a:cubicBezTo>
                <a:lnTo>
                  <a:pt x="8217" y="10720"/>
                </a:lnTo>
                <a:lnTo>
                  <a:pt x="7740" y="10720"/>
                </a:lnTo>
                <a:lnTo>
                  <a:pt x="7740" y="6076"/>
                </a:lnTo>
                <a:cubicBezTo>
                  <a:pt x="7740" y="5934"/>
                  <a:pt x="7621" y="5838"/>
                  <a:pt x="7502" y="5838"/>
                </a:cubicBezTo>
                <a:lnTo>
                  <a:pt x="6788" y="5838"/>
                </a:lnTo>
                <a:cubicBezTo>
                  <a:pt x="6645" y="5838"/>
                  <a:pt x="6550" y="5957"/>
                  <a:pt x="6550" y="6076"/>
                </a:cubicBezTo>
                <a:lnTo>
                  <a:pt x="6550" y="7243"/>
                </a:lnTo>
                <a:lnTo>
                  <a:pt x="6002" y="7243"/>
                </a:lnTo>
                <a:lnTo>
                  <a:pt x="6002" y="3743"/>
                </a:lnTo>
                <a:cubicBezTo>
                  <a:pt x="6002" y="3576"/>
                  <a:pt x="5883" y="3481"/>
                  <a:pt x="5764" y="3481"/>
                </a:cubicBezTo>
                <a:lnTo>
                  <a:pt x="5049" y="3481"/>
                </a:lnTo>
                <a:cubicBezTo>
                  <a:pt x="4906" y="3481"/>
                  <a:pt x="4811" y="3624"/>
                  <a:pt x="4811" y="3743"/>
                </a:cubicBezTo>
                <a:lnTo>
                  <a:pt x="4811" y="10720"/>
                </a:lnTo>
                <a:lnTo>
                  <a:pt x="4335" y="10720"/>
                </a:lnTo>
                <a:lnTo>
                  <a:pt x="4335" y="1242"/>
                </a:lnTo>
                <a:cubicBezTo>
                  <a:pt x="4335" y="1075"/>
                  <a:pt x="4216" y="980"/>
                  <a:pt x="4097" y="980"/>
                </a:cubicBezTo>
                <a:lnTo>
                  <a:pt x="3382" y="980"/>
                </a:lnTo>
                <a:cubicBezTo>
                  <a:pt x="3263" y="980"/>
                  <a:pt x="3144" y="1075"/>
                  <a:pt x="3144" y="1290"/>
                </a:cubicBezTo>
                <a:lnTo>
                  <a:pt x="3144" y="2504"/>
                </a:lnTo>
                <a:cubicBezTo>
                  <a:pt x="3144" y="2600"/>
                  <a:pt x="3216" y="2695"/>
                  <a:pt x="3311" y="2695"/>
                </a:cubicBezTo>
                <a:cubicBezTo>
                  <a:pt x="3430" y="2695"/>
                  <a:pt x="3501" y="2623"/>
                  <a:pt x="3501" y="2504"/>
                </a:cubicBezTo>
                <a:lnTo>
                  <a:pt x="3501" y="1314"/>
                </a:lnTo>
                <a:lnTo>
                  <a:pt x="4025" y="1314"/>
                </a:lnTo>
                <a:lnTo>
                  <a:pt x="4025" y="10720"/>
                </a:lnTo>
                <a:lnTo>
                  <a:pt x="3501" y="10720"/>
                </a:lnTo>
                <a:lnTo>
                  <a:pt x="3501" y="3314"/>
                </a:lnTo>
                <a:cubicBezTo>
                  <a:pt x="3501" y="3219"/>
                  <a:pt x="3454" y="3147"/>
                  <a:pt x="3358" y="3147"/>
                </a:cubicBezTo>
                <a:cubicBezTo>
                  <a:pt x="3239" y="3147"/>
                  <a:pt x="3144" y="3195"/>
                  <a:pt x="3144" y="3314"/>
                </a:cubicBezTo>
                <a:lnTo>
                  <a:pt x="3144" y="4743"/>
                </a:lnTo>
                <a:lnTo>
                  <a:pt x="2525" y="4743"/>
                </a:lnTo>
                <a:cubicBezTo>
                  <a:pt x="2382" y="4743"/>
                  <a:pt x="2287" y="4862"/>
                  <a:pt x="2287" y="4981"/>
                </a:cubicBezTo>
                <a:lnTo>
                  <a:pt x="2287" y="5981"/>
                </a:lnTo>
                <a:lnTo>
                  <a:pt x="1668" y="5981"/>
                </a:lnTo>
                <a:cubicBezTo>
                  <a:pt x="1525" y="5981"/>
                  <a:pt x="1429" y="6100"/>
                  <a:pt x="1429" y="6219"/>
                </a:cubicBezTo>
                <a:lnTo>
                  <a:pt x="1429" y="10720"/>
                </a:lnTo>
                <a:lnTo>
                  <a:pt x="1072" y="10720"/>
                </a:lnTo>
                <a:lnTo>
                  <a:pt x="1072" y="194"/>
                </a:lnTo>
                <a:cubicBezTo>
                  <a:pt x="1072" y="99"/>
                  <a:pt x="1001" y="51"/>
                  <a:pt x="953" y="4"/>
                </a:cubicBezTo>
                <a:cubicBezTo>
                  <a:pt x="941" y="1"/>
                  <a:pt x="928" y="0"/>
                  <a:pt x="916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cs typeface="B Nazanin" panose="00000400000000000000" pitchFamily="2" charset="-78"/>
              <a:sym typeface="Arial"/>
            </a:endParaRPr>
          </a:p>
        </p:txBody>
      </p:sp>
      <p:grpSp>
        <p:nvGrpSpPr>
          <p:cNvPr id="320" name="Google Shape;14042;p27">
            <a:extLst>
              <a:ext uri="{FF2B5EF4-FFF2-40B4-BE49-F238E27FC236}">
                <a16:creationId xmlns:a16="http://schemas.microsoft.com/office/drawing/2014/main" id="{0BC18434-8AB5-5344-4E67-5D8E0BDA631E}"/>
              </a:ext>
            </a:extLst>
          </p:cNvPr>
          <p:cNvGrpSpPr/>
          <p:nvPr/>
        </p:nvGrpSpPr>
        <p:grpSpPr>
          <a:xfrm>
            <a:off x="2082813" y="5671631"/>
            <a:ext cx="713534" cy="713474"/>
            <a:chOff x="2193213" y="2824333"/>
            <a:chExt cx="298325" cy="298300"/>
          </a:xfrm>
        </p:grpSpPr>
        <p:sp>
          <p:nvSpPr>
            <p:cNvPr id="321" name="Google Shape;14043;p27">
              <a:extLst>
                <a:ext uri="{FF2B5EF4-FFF2-40B4-BE49-F238E27FC236}">
                  <a16:creationId xmlns:a16="http://schemas.microsoft.com/office/drawing/2014/main" id="{1BC59C08-8D3F-9CF3-C78A-C161DEEC383A}"/>
                </a:ext>
              </a:extLst>
            </p:cNvPr>
            <p:cNvSpPr/>
            <p:nvPr/>
          </p:nvSpPr>
          <p:spPr>
            <a:xfrm>
              <a:off x="2193213" y="2913633"/>
              <a:ext cx="141725" cy="119100"/>
            </a:xfrm>
            <a:custGeom>
              <a:avLst/>
              <a:gdLst/>
              <a:ahLst/>
              <a:cxnLst/>
              <a:rect l="l" t="t" r="r" b="b"/>
              <a:pathLst>
                <a:path w="5669" h="4764" extrusionOk="0">
                  <a:moveTo>
                    <a:pt x="2406" y="310"/>
                  </a:moveTo>
                  <a:cubicBezTo>
                    <a:pt x="2930" y="310"/>
                    <a:pt x="3478" y="524"/>
                    <a:pt x="3859" y="905"/>
                  </a:cubicBezTo>
                  <a:lnTo>
                    <a:pt x="5312" y="2382"/>
                  </a:lnTo>
                  <a:lnTo>
                    <a:pt x="3859" y="3834"/>
                  </a:lnTo>
                  <a:cubicBezTo>
                    <a:pt x="3454" y="4215"/>
                    <a:pt x="2930" y="4430"/>
                    <a:pt x="2406" y="4430"/>
                  </a:cubicBezTo>
                  <a:cubicBezTo>
                    <a:pt x="1835" y="4430"/>
                    <a:pt x="1335" y="4192"/>
                    <a:pt x="954" y="3811"/>
                  </a:cubicBezTo>
                  <a:cubicBezTo>
                    <a:pt x="596" y="3430"/>
                    <a:pt x="382" y="2906"/>
                    <a:pt x="382" y="2382"/>
                  </a:cubicBezTo>
                  <a:cubicBezTo>
                    <a:pt x="382" y="1834"/>
                    <a:pt x="573" y="1334"/>
                    <a:pt x="954" y="953"/>
                  </a:cubicBezTo>
                  <a:cubicBezTo>
                    <a:pt x="1335" y="548"/>
                    <a:pt x="1835" y="310"/>
                    <a:pt x="2406" y="310"/>
                  </a:cubicBezTo>
                  <a:close/>
                  <a:moveTo>
                    <a:pt x="2382" y="0"/>
                  </a:moveTo>
                  <a:cubicBezTo>
                    <a:pt x="1716" y="0"/>
                    <a:pt x="1120" y="262"/>
                    <a:pt x="668" y="715"/>
                  </a:cubicBezTo>
                  <a:cubicBezTo>
                    <a:pt x="239" y="1143"/>
                    <a:pt x="1" y="1739"/>
                    <a:pt x="1" y="2382"/>
                  </a:cubicBezTo>
                  <a:cubicBezTo>
                    <a:pt x="1" y="3001"/>
                    <a:pt x="239" y="3596"/>
                    <a:pt x="668" y="4049"/>
                  </a:cubicBezTo>
                  <a:cubicBezTo>
                    <a:pt x="1120" y="4525"/>
                    <a:pt x="1716" y="4763"/>
                    <a:pt x="2382" y="4763"/>
                  </a:cubicBezTo>
                  <a:lnTo>
                    <a:pt x="2406" y="4763"/>
                  </a:lnTo>
                  <a:cubicBezTo>
                    <a:pt x="3025" y="4763"/>
                    <a:pt x="3645" y="4525"/>
                    <a:pt x="4097" y="4049"/>
                  </a:cubicBezTo>
                  <a:lnTo>
                    <a:pt x="5597" y="2572"/>
                  </a:lnTo>
                  <a:cubicBezTo>
                    <a:pt x="5645" y="2525"/>
                    <a:pt x="5669" y="2429"/>
                    <a:pt x="5669" y="2334"/>
                  </a:cubicBezTo>
                  <a:cubicBezTo>
                    <a:pt x="5669" y="2287"/>
                    <a:pt x="5645" y="2239"/>
                    <a:pt x="5597" y="2191"/>
                  </a:cubicBezTo>
                  <a:lnTo>
                    <a:pt x="4097" y="715"/>
                  </a:lnTo>
                  <a:cubicBezTo>
                    <a:pt x="3645" y="262"/>
                    <a:pt x="3049" y="0"/>
                    <a:pt x="24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322" name="Google Shape;14044;p27">
              <a:extLst>
                <a:ext uri="{FF2B5EF4-FFF2-40B4-BE49-F238E27FC236}">
                  <a16:creationId xmlns:a16="http://schemas.microsoft.com/office/drawing/2014/main" id="{224F8972-17A7-9CE8-477C-6C69ED55D7E6}"/>
                </a:ext>
              </a:extLst>
            </p:cNvPr>
            <p:cNvSpPr/>
            <p:nvPr/>
          </p:nvSpPr>
          <p:spPr>
            <a:xfrm>
              <a:off x="2212863" y="2932083"/>
              <a:ext cx="82200" cy="82175"/>
            </a:xfrm>
            <a:custGeom>
              <a:avLst/>
              <a:gdLst/>
              <a:ahLst/>
              <a:cxnLst/>
              <a:rect l="l" t="t" r="r" b="b"/>
              <a:pathLst>
                <a:path w="3288" h="3287" extrusionOk="0">
                  <a:moveTo>
                    <a:pt x="1644" y="358"/>
                  </a:moveTo>
                  <a:cubicBezTo>
                    <a:pt x="2358" y="358"/>
                    <a:pt x="2930" y="929"/>
                    <a:pt x="2930" y="1644"/>
                  </a:cubicBezTo>
                  <a:cubicBezTo>
                    <a:pt x="2930" y="2358"/>
                    <a:pt x="2358" y="2930"/>
                    <a:pt x="1644" y="2930"/>
                  </a:cubicBezTo>
                  <a:cubicBezTo>
                    <a:pt x="930" y="2930"/>
                    <a:pt x="358" y="2358"/>
                    <a:pt x="358" y="1644"/>
                  </a:cubicBezTo>
                  <a:cubicBezTo>
                    <a:pt x="358" y="929"/>
                    <a:pt x="930" y="358"/>
                    <a:pt x="1644" y="358"/>
                  </a:cubicBezTo>
                  <a:close/>
                  <a:moveTo>
                    <a:pt x="1644" y="1"/>
                  </a:moveTo>
                  <a:cubicBezTo>
                    <a:pt x="763" y="1"/>
                    <a:pt x="1" y="739"/>
                    <a:pt x="1" y="1644"/>
                  </a:cubicBezTo>
                  <a:cubicBezTo>
                    <a:pt x="1" y="2525"/>
                    <a:pt x="763" y="3287"/>
                    <a:pt x="1644" y="3287"/>
                  </a:cubicBezTo>
                  <a:cubicBezTo>
                    <a:pt x="2549" y="3287"/>
                    <a:pt x="3287" y="2525"/>
                    <a:pt x="3287" y="1644"/>
                  </a:cubicBezTo>
                  <a:cubicBezTo>
                    <a:pt x="3287" y="739"/>
                    <a:pt x="2549" y="1"/>
                    <a:pt x="16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323" name="Google Shape;14045;p27">
              <a:extLst>
                <a:ext uri="{FF2B5EF4-FFF2-40B4-BE49-F238E27FC236}">
                  <a16:creationId xmlns:a16="http://schemas.microsoft.com/office/drawing/2014/main" id="{821C982D-3261-AE8B-6C9C-776AD170A94C}"/>
                </a:ext>
              </a:extLst>
            </p:cNvPr>
            <p:cNvSpPr/>
            <p:nvPr/>
          </p:nvSpPr>
          <p:spPr>
            <a:xfrm>
              <a:off x="2279563" y="2980308"/>
              <a:ext cx="122650" cy="142325"/>
            </a:xfrm>
            <a:custGeom>
              <a:avLst/>
              <a:gdLst/>
              <a:ahLst/>
              <a:cxnLst/>
              <a:rect l="l" t="t" r="r" b="b"/>
              <a:pathLst>
                <a:path w="4906" h="5693" extrusionOk="0">
                  <a:moveTo>
                    <a:pt x="2501" y="1"/>
                  </a:moveTo>
                  <a:cubicBezTo>
                    <a:pt x="2405" y="1"/>
                    <a:pt x="2334" y="48"/>
                    <a:pt x="2286" y="96"/>
                  </a:cubicBezTo>
                  <a:lnTo>
                    <a:pt x="786" y="1596"/>
                  </a:lnTo>
                  <a:cubicBezTo>
                    <a:pt x="238" y="2144"/>
                    <a:pt x="0" y="2954"/>
                    <a:pt x="143" y="3763"/>
                  </a:cubicBezTo>
                  <a:cubicBezTo>
                    <a:pt x="167" y="3858"/>
                    <a:pt x="262" y="3906"/>
                    <a:pt x="357" y="3906"/>
                  </a:cubicBezTo>
                  <a:cubicBezTo>
                    <a:pt x="429" y="3882"/>
                    <a:pt x="500" y="3787"/>
                    <a:pt x="500" y="3692"/>
                  </a:cubicBezTo>
                  <a:cubicBezTo>
                    <a:pt x="357" y="3025"/>
                    <a:pt x="548" y="2334"/>
                    <a:pt x="1072" y="1858"/>
                  </a:cubicBezTo>
                  <a:lnTo>
                    <a:pt x="2524" y="405"/>
                  </a:lnTo>
                  <a:lnTo>
                    <a:pt x="3977" y="1858"/>
                  </a:lnTo>
                  <a:cubicBezTo>
                    <a:pt x="4358" y="2239"/>
                    <a:pt x="4572" y="2739"/>
                    <a:pt x="4572" y="3311"/>
                  </a:cubicBezTo>
                  <a:cubicBezTo>
                    <a:pt x="4572" y="3882"/>
                    <a:pt x="4334" y="4382"/>
                    <a:pt x="3953" y="4763"/>
                  </a:cubicBezTo>
                  <a:cubicBezTo>
                    <a:pt x="3572" y="5121"/>
                    <a:pt x="3048" y="5335"/>
                    <a:pt x="2524" y="5335"/>
                  </a:cubicBezTo>
                  <a:cubicBezTo>
                    <a:pt x="1977" y="5335"/>
                    <a:pt x="1477" y="5121"/>
                    <a:pt x="1096" y="4763"/>
                  </a:cubicBezTo>
                  <a:cubicBezTo>
                    <a:pt x="976" y="4644"/>
                    <a:pt x="881" y="4525"/>
                    <a:pt x="786" y="4406"/>
                  </a:cubicBezTo>
                  <a:cubicBezTo>
                    <a:pt x="755" y="4360"/>
                    <a:pt x="704" y="4323"/>
                    <a:pt x="645" y="4323"/>
                  </a:cubicBezTo>
                  <a:cubicBezTo>
                    <a:pt x="614" y="4323"/>
                    <a:pt x="581" y="4334"/>
                    <a:pt x="548" y="4359"/>
                  </a:cubicBezTo>
                  <a:cubicBezTo>
                    <a:pt x="476" y="4406"/>
                    <a:pt x="429" y="4501"/>
                    <a:pt x="500" y="4597"/>
                  </a:cubicBezTo>
                  <a:cubicBezTo>
                    <a:pt x="595" y="4740"/>
                    <a:pt x="715" y="4882"/>
                    <a:pt x="857" y="5002"/>
                  </a:cubicBezTo>
                  <a:cubicBezTo>
                    <a:pt x="1310" y="5454"/>
                    <a:pt x="1905" y="5692"/>
                    <a:pt x="2524" y="5692"/>
                  </a:cubicBezTo>
                  <a:cubicBezTo>
                    <a:pt x="3144" y="5692"/>
                    <a:pt x="3739" y="5454"/>
                    <a:pt x="4191" y="5002"/>
                  </a:cubicBezTo>
                  <a:cubicBezTo>
                    <a:pt x="4668" y="4573"/>
                    <a:pt x="4906" y="3978"/>
                    <a:pt x="4906" y="3311"/>
                  </a:cubicBezTo>
                  <a:cubicBezTo>
                    <a:pt x="4906" y="2668"/>
                    <a:pt x="4668" y="2072"/>
                    <a:pt x="4191" y="1620"/>
                  </a:cubicBezTo>
                  <a:lnTo>
                    <a:pt x="2691" y="96"/>
                  </a:lnTo>
                  <a:cubicBezTo>
                    <a:pt x="2643" y="48"/>
                    <a:pt x="2572" y="1"/>
                    <a:pt x="25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324" name="Google Shape;14046;p27">
              <a:extLst>
                <a:ext uri="{FF2B5EF4-FFF2-40B4-BE49-F238E27FC236}">
                  <a16:creationId xmlns:a16="http://schemas.microsoft.com/office/drawing/2014/main" id="{0DBE3ACA-DFEF-F8E8-B9CB-2C15833FEFE5}"/>
                </a:ext>
              </a:extLst>
            </p:cNvPr>
            <p:cNvSpPr/>
            <p:nvPr/>
          </p:nvSpPr>
          <p:spPr>
            <a:xfrm>
              <a:off x="2300988" y="3020783"/>
              <a:ext cx="81575" cy="81600"/>
            </a:xfrm>
            <a:custGeom>
              <a:avLst/>
              <a:gdLst/>
              <a:ahLst/>
              <a:cxnLst/>
              <a:rect l="l" t="t" r="r" b="b"/>
              <a:pathLst>
                <a:path w="3263" h="3264" extrusionOk="0">
                  <a:moveTo>
                    <a:pt x="1644" y="334"/>
                  </a:moveTo>
                  <a:cubicBezTo>
                    <a:pt x="2358" y="334"/>
                    <a:pt x="2906" y="882"/>
                    <a:pt x="2906" y="1596"/>
                  </a:cubicBezTo>
                  <a:cubicBezTo>
                    <a:pt x="2906" y="2311"/>
                    <a:pt x="2358" y="2882"/>
                    <a:pt x="1644" y="2882"/>
                  </a:cubicBezTo>
                  <a:cubicBezTo>
                    <a:pt x="929" y="2882"/>
                    <a:pt x="358" y="2311"/>
                    <a:pt x="358" y="1596"/>
                  </a:cubicBezTo>
                  <a:cubicBezTo>
                    <a:pt x="358" y="882"/>
                    <a:pt x="953" y="334"/>
                    <a:pt x="1644" y="334"/>
                  </a:cubicBezTo>
                  <a:close/>
                  <a:moveTo>
                    <a:pt x="1644" y="1"/>
                  </a:moveTo>
                  <a:cubicBezTo>
                    <a:pt x="739" y="1"/>
                    <a:pt x="0" y="739"/>
                    <a:pt x="0" y="1644"/>
                  </a:cubicBezTo>
                  <a:cubicBezTo>
                    <a:pt x="0" y="2525"/>
                    <a:pt x="739" y="3263"/>
                    <a:pt x="1644" y="3263"/>
                  </a:cubicBezTo>
                  <a:cubicBezTo>
                    <a:pt x="2525" y="3263"/>
                    <a:pt x="3263" y="2525"/>
                    <a:pt x="3263" y="1644"/>
                  </a:cubicBezTo>
                  <a:cubicBezTo>
                    <a:pt x="3263" y="739"/>
                    <a:pt x="2525" y="1"/>
                    <a:pt x="16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325" name="Google Shape;14047;p27">
              <a:extLst>
                <a:ext uri="{FF2B5EF4-FFF2-40B4-BE49-F238E27FC236}">
                  <a16:creationId xmlns:a16="http://schemas.microsoft.com/office/drawing/2014/main" id="{3DBF97EC-145E-E20B-D537-FF2E4ADFC73A}"/>
                </a:ext>
              </a:extLst>
            </p:cNvPr>
            <p:cNvSpPr/>
            <p:nvPr/>
          </p:nvSpPr>
          <p:spPr>
            <a:xfrm>
              <a:off x="2348613" y="2913633"/>
              <a:ext cx="142925" cy="119700"/>
            </a:xfrm>
            <a:custGeom>
              <a:avLst/>
              <a:gdLst/>
              <a:ahLst/>
              <a:cxnLst/>
              <a:rect l="l" t="t" r="r" b="b"/>
              <a:pathLst>
                <a:path w="5717" h="4788" extrusionOk="0">
                  <a:moveTo>
                    <a:pt x="3311" y="334"/>
                  </a:moveTo>
                  <a:cubicBezTo>
                    <a:pt x="3859" y="334"/>
                    <a:pt x="4359" y="572"/>
                    <a:pt x="4763" y="953"/>
                  </a:cubicBezTo>
                  <a:cubicBezTo>
                    <a:pt x="5121" y="1334"/>
                    <a:pt x="5335" y="1834"/>
                    <a:pt x="5335" y="2382"/>
                  </a:cubicBezTo>
                  <a:cubicBezTo>
                    <a:pt x="5335" y="2906"/>
                    <a:pt x="5144" y="3430"/>
                    <a:pt x="4763" y="3811"/>
                  </a:cubicBezTo>
                  <a:cubicBezTo>
                    <a:pt x="4359" y="4192"/>
                    <a:pt x="3859" y="4430"/>
                    <a:pt x="3311" y="4430"/>
                  </a:cubicBezTo>
                  <a:cubicBezTo>
                    <a:pt x="2739" y="4430"/>
                    <a:pt x="2239" y="4215"/>
                    <a:pt x="1834" y="3834"/>
                  </a:cubicBezTo>
                  <a:lnTo>
                    <a:pt x="382" y="2382"/>
                  </a:lnTo>
                  <a:lnTo>
                    <a:pt x="1834" y="929"/>
                  </a:lnTo>
                  <a:cubicBezTo>
                    <a:pt x="2239" y="524"/>
                    <a:pt x="2739" y="334"/>
                    <a:pt x="3311" y="334"/>
                  </a:cubicBezTo>
                  <a:close/>
                  <a:moveTo>
                    <a:pt x="3311" y="0"/>
                  </a:moveTo>
                  <a:cubicBezTo>
                    <a:pt x="2644" y="0"/>
                    <a:pt x="2049" y="238"/>
                    <a:pt x="1596" y="715"/>
                  </a:cubicBezTo>
                  <a:lnTo>
                    <a:pt x="120" y="2191"/>
                  </a:lnTo>
                  <a:cubicBezTo>
                    <a:pt x="96" y="2239"/>
                    <a:pt x="24" y="2287"/>
                    <a:pt x="24" y="2358"/>
                  </a:cubicBezTo>
                  <a:cubicBezTo>
                    <a:pt x="1" y="2429"/>
                    <a:pt x="48" y="2525"/>
                    <a:pt x="120" y="2596"/>
                  </a:cubicBezTo>
                  <a:lnTo>
                    <a:pt x="1596" y="4073"/>
                  </a:lnTo>
                  <a:cubicBezTo>
                    <a:pt x="2049" y="4525"/>
                    <a:pt x="2644" y="4787"/>
                    <a:pt x="3311" y="4787"/>
                  </a:cubicBezTo>
                  <a:lnTo>
                    <a:pt x="3335" y="4787"/>
                  </a:lnTo>
                  <a:cubicBezTo>
                    <a:pt x="3978" y="4787"/>
                    <a:pt x="4573" y="4525"/>
                    <a:pt x="5025" y="4073"/>
                  </a:cubicBezTo>
                  <a:cubicBezTo>
                    <a:pt x="5478" y="3620"/>
                    <a:pt x="5716" y="3025"/>
                    <a:pt x="5716" y="2406"/>
                  </a:cubicBezTo>
                  <a:cubicBezTo>
                    <a:pt x="5716" y="1786"/>
                    <a:pt x="5454" y="1167"/>
                    <a:pt x="5002" y="715"/>
                  </a:cubicBezTo>
                  <a:cubicBezTo>
                    <a:pt x="4549" y="238"/>
                    <a:pt x="3954" y="0"/>
                    <a:pt x="331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326" name="Google Shape;14048;p27">
              <a:extLst>
                <a:ext uri="{FF2B5EF4-FFF2-40B4-BE49-F238E27FC236}">
                  <a16:creationId xmlns:a16="http://schemas.microsoft.com/office/drawing/2014/main" id="{3EF7D9D8-19D0-FEF9-1842-1287963E7D8B}"/>
                </a:ext>
              </a:extLst>
            </p:cNvPr>
            <p:cNvSpPr/>
            <p:nvPr/>
          </p:nvSpPr>
          <p:spPr>
            <a:xfrm>
              <a:off x="2390888" y="2932083"/>
              <a:ext cx="82175" cy="81000"/>
            </a:xfrm>
            <a:custGeom>
              <a:avLst/>
              <a:gdLst/>
              <a:ahLst/>
              <a:cxnLst/>
              <a:rect l="l" t="t" r="r" b="b"/>
              <a:pathLst>
                <a:path w="3287" h="3240" extrusionOk="0">
                  <a:moveTo>
                    <a:pt x="1572" y="1"/>
                  </a:moveTo>
                  <a:cubicBezTo>
                    <a:pt x="1334" y="1"/>
                    <a:pt x="1143" y="48"/>
                    <a:pt x="929" y="143"/>
                  </a:cubicBezTo>
                  <a:cubicBezTo>
                    <a:pt x="834" y="191"/>
                    <a:pt x="810" y="310"/>
                    <a:pt x="834" y="382"/>
                  </a:cubicBezTo>
                  <a:cubicBezTo>
                    <a:pt x="852" y="454"/>
                    <a:pt x="926" y="485"/>
                    <a:pt x="1002" y="485"/>
                  </a:cubicBezTo>
                  <a:cubicBezTo>
                    <a:pt x="1026" y="485"/>
                    <a:pt x="1050" y="482"/>
                    <a:pt x="1072" y="477"/>
                  </a:cubicBezTo>
                  <a:cubicBezTo>
                    <a:pt x="1263" y="382"/>
                    <a:pt x="1429" y="358"/>
                    <a:pt x="1620" y="358"/>
                  </a:cubicBezTo>
                  <a:cubicBezTo>
                    <a:pt x="2334" y="358"/>
                    <a:pt x="2882" y="929"/>
                    <a:pt x="2882" y="1644"/>
                  </a:cubicBezTo>
                  <a:cubicBezTo>
                    <a:pt x="2882" y="2358"/>
                    <a:pt x="2334" y="2930"/>
                    <a:pt x="1620" y="2930"/>
                  </a:cubicBezTo>
                  <a:cubicBezTo>
                    <a:pt x="905" y="2930"/>
                    <a:pt x="334" y="2358"/>
                    <a:pt x="334" y="1644"/>
                  </a:cubicBezTo>
                  <a:cubicBezTo>
                    <a:pt x="334" y="1382"/>
                    <a:pt x="429" y="1144"/>
                    <a:pt x="572" y="906"/>
                  </a:cubicBezTo>
                  <a:cubicBezTo>
                    <a:pt x="620" y="810"/>
                    <a:pt x="596" y="715"/>
                    <a:pt x="548" y="667"/>
                  </a:cubicBezTo>
                  <a:cubicBezTo>
                    <a:pt x="508" y="637"/>
                    <a:pt x="468" y="624"/>
                    <a:pt x="432" y="624"/>
                  </a:cubicBezTo>
                  <a:cubicBezTo>
                    <a:pt x="381" y="624"/>
                    <a:pt x="338" y="650"/>
                    <a:pt x="310" y="691"/>
                  </a:cubicBezTo>
                  <a:cubicBezTo>
                    <a:pt x="119" y="953"/>
                    <a:pt x="0" y="1287"/>
                    <a:pt x="0" y="1620"/>
                  </a:cubicBezTo>
                  <a:cubicBezTo>
                    <a:pt x="0" y="2501"/>
                    <a:pt x="739" y="3239"/>
                    <a:pt x="1644" y="3239"/>
                  </a:cubicBezTo>
                  <a:cubicBezTo>
                    <a:pt x="2525" y="3239"/>
                    <a:pt x="3287" y="2501"/>
                    <a:pt x="3287" y="1620"/>
                  </a:cubicBezTo>
                  <a:cubicBezTo>
                    <a:pt x="3215" y="739"/>
                    <a:pt x="2501" y="1"/>
                    <a:pt x="157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327" name="Google Shape;14049;p27">
              <a:extLst>
                <a:ext uri="{FF2B5EF4-FFF2-40B4-BE49-F238E27FC236}">
                  <a16:creationId xmlns:a16="http://schemas.microsoft.com/office/drawing/2014/main" id="{5806FBE9-D8F5-C840-9347-9E91BC58BEF4}"/>
                </a:ext>
              </a:extLst>
            </p:cNvPr>
            <p:cNvSpPr/>
            <p:nvPr/>
          </p:nvSpPr>
          <p:spPr>
            <a:xfrm>
              <a:off x="2283713" y="2824333"/>
              <a:ext cx="119100" cy="141125"/>
            </a:xfrm>
            <a:custGeom>
              <a:avLst/>
              <a:gdLst/>
              <a:ahLst/>
              <a:cxnLst/>
              <a:rect l="l" t="t" r="r" b="b"/>
              <a:pathLst>
                <a:path w="4764" h="5645" extrusionOk="0">
                  <a:moveTo>
                    <a:pt x="2358" y="357"/>
                  </a:moveTo>
                  <a:cubicBezTo>
                    <a:pt x="2882" y="357"/>
                    <a:pt x="3406" y="572"/>
                    <a:pt x="3787" y="929"/>
                  </a:cubicBezTo>
                  <a:cubicBezTo>
                    <a:pt x="4168" y="1310"/>
                    <a:pt x="4406" y="1810"/>
                    <a:pt x="4406" y="2382"/>
                  </a:cubicBezTo>
                  <a:cubicBezTo>
                    <a:pt x="4406" y="2929"/>
                    <a:pt x="4192" y="3453"/>
                    <a:pt x="3811" y="3834"/>
                  </a:cubicBezTo>
                  <a:lnTo>
                    <a:pt x="2358" y="5287"/>
                  </a:lnTo>
                  <a:lnTo>
                    <a:pt x="906" y="3834"/>
                  </a:lnTo>
                  <a:cubicBezTo>
                    <a:pt x="501" y="3453"/>
                    <a:pt x="310" y="2929"/>
                    <a:pt x="310" y="2382"/>
                  </a:cubicBezTo>
                  <a:cubicBezTo>
                    <a:pt x="310" y="1810"/>
                    <a:pt x="501" y="1310"/>
                    <a:pt x="930" y="929"/>
                  </a:cubicBezTo>
                  <a:cubicBezTo>
                    <a:pt x="1311" y="572"/>
                    <a:pt x="1811" y="357"/>
                    <a:pt x="2358" y="357"/>
                  </a:cubicBezTo>
                  <a:close/>
                  <a:moveTo>
                    <a:pt x="2382" y="0"/>
                  </a:moveTo>
                  <a:cubicBezTo>
                    <a:pt x="1763" y="0"/>
                    <a:pt x="1168" y="238"/>
                    <a:pt x="715" y="691"/>
                  </a:cubicBezTo>
                  <a:cubicBezTo>
                    <a:pt x="239" y="1119"/>
                    <a:pt x="1" y="1715"/>
                    <a:pt x="1" y="2382"/>
                  </a:cubicBezTo>
                  <a:cubicBezTo>
                    <a:pt x="1" y="3025"/>
                    <a:pt x="239" y="3620"/>
                    <a:pt x="715" y="4072"/>
                  </a:cubicBezTo>
                  <a:lnTo>
                    <a:pt x="2144" y="5549"/>
                  </a:lnTo>
                  <a:cubicBezTo>
                    <a:pt x="2192" y="5620"/>
                    <a:pt x="2263" y="5644"/>
                    <a:pt x="2358" y="5644"/>
                  </a:cubicBezTo>
                  <a:cubicBezTo>
                    <a:pt x="2454" y="5644"/>
                    <a:pt x="2501" y="5620"/>
                    <a:pt x="2549" y="5549"/>
                  </a:cubicBezTo>
                  <a:lnTo>
                    <a:pt x="4049" y="4072"/>
                  </a:lnTo>
                  <a:cubicBezTo>
                    <a:pt x="4502" y="3620"/>
                    <a:pt x="4764" y="3001"/>
                    <a:pt x="4764" y="2382"/>
                  </a:cubicBezTo>
                  <a:cubicBezTo>
                    <a:pt x="4764" y="1715"/>
                    <a:pt x="4502" y="1119"/>
                    <a:pt x="4049" y="691"/>
                  </a:cubicBezTo>
                  <a:cubicBezTo>
                    <a:pt x="3597" y="238"/>
                    <a:pt x="3001" y="0"/>
                    <a:pt x="23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328" name="Google Shape;14050;p27">
              <a:extLst>
                <a:ext uri="{FF2B5EF4-FFF2-40B4-BE49-F238E27FC236}">
                  <a16:creationId xmlns:a16="http://schemas.microsoft.com/office/drawing/2014/main" id="{18C94C7F-4FFC-CC87-781A-6F18D96B7D98}"/>
                </a:ext>
              </a:extLst>
            </p:cNvPr>
            <p:cNvSpPr/>
            <p:nvPr/>
          </p:nvSpPr>
          <p:spPr>
            <a:xfrm>
              <a:off x="2300988" y="2843383"/>
              <a:ext cx="81575" cy="82175"/>
            </a:xfrm>
            <a:custGeom>
              <a:avLst/>
              <a:gdLst/>
              <a:ahLst/>
              <a:cxnLst/>
              <a:rect l="l" t="t" r="r" b="b"/>
              <a:pathLst>
                <a:path w="3263" h="3287" extrusionOk="0">
                  <a:moveTo>
                    <a:pt x="1644" y="357"/>
                  </a:moveTo>
                  <a:cubicBezTo>
                    <a:pt x="2358" y="357"/>
                    <a:pt x="2906" y="929"/>
                    <a:pt x="2906" y="1643"/>
                  </a:cubicBezTo>
                  <a:cubicBezTo>
                    <a:pt x="2906" y="2358"/>
                    <a:pt x="2358" y="2929"/>
                    <a:pt x="1644" y="2929"/>
                  </a:cubicBezTo>
                  <a:cubicBezTo>
                    <a:pt x="929" y="2929"/>
                    <a:pt x="358" y="2358"/>
                    <a:pt x="358" y="1643"/>
                  </a:cubicBezTo>
                  <a:cubicBezTo>
                    <a:pt x="358" y="929"/>
                    <a:pt x="953" y="357"/>
                    <a:pt x="1644" y="357"/>
                  </a:cubicBezTo>
                  <a:close/>
                  <a:moveTo>
                    <a:pt x="1644" y="0"/>
                  </a:moveTo>
                  <a:cubicBezTo>
                    <a:pt x="739" y="0"/>
                    <a:pt x="0" y="762"/>
                    <a:pt x="0" y="1643"/>
                  </a:cubicBezTo>
                  <a:cubicBezTo>
                    <a:pt x="24" y="2548"/>
                    <a:pt x="739" y="3287"/>
                    <a:pt x="1644" y="3287"/>
                  </a:cubicBezTo>
                  <a:cubicBezTo>
                    <a:pt x="2525" y="3287"/>
                    <a:pt x="3263" y="2548"/>
                    <a:pt x="3263" y="1643"/>
                  </a:cubicBezTo>
                  <a:cubicBezTo>
                    <a:pt x="3263" y="762"/>
                    <a:pt x="2525" y="0"/>
                    <a:pt x="164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329" name="Google Shape;14051;p27">
              <a:extLst>
                <a:ext uri="{FF2B5EF4-FFF2-40B4-BE49-F238E27FC236}">
                  <a16:creationId xmlns:a16="http://schemas.microsoft.com/office/drawing/2014/main" id="{B7D16523-D9CC-9AF2-4A8D-50B57CE172A9}"/>
                </a:ext>
              </a:extLst>
            </p:cNvPr>
            <p:cNvSpPr/>
            <p:nvPr/>
          </p:nvSpPr>
          <p:spPr>
            <a:xfrm>
              <a:off x="2321238" y="2872558"/>
              <a:ext cx="42275" cy="8950"/>
            </a:xfrm>
            <a:custGeom>
              <a:avLst/>
              <a:gdLst/>
              <a:ahLst/>
              <a:cxnLst/>
              <a:rect l="l" t="t" r="r" b="b"/>
              <a:pathLst>
                <a:path w="1691" h="358" extrusionOk="0">
                  <a:moveTo>
                    <a:pt x="167" y="0"/>
                  </a:moveTo>
                  <a:cubicBezTo>
                    <a:pt x="72" y="0"/>
                    <a:pt x="24" y="48"/>
                    <a:pt x="0" y="143"/>
                  </a:cubicBezTo>
                  <a:cubicBezTo>
                    <a:pt x="0" y="262"/>
                    <a:pt x="72" y="357"/>
                    <a:pt x="167" y="357"/>
                  </a:cubicBezTo>
                  <a:lnTo>
                    <a:pt x="1477" y="357"/>
                  </a:lnTo>
                  <a:cubicBezTo>
                    <a:pt x="1572" y="357"/>
                    <a:pt x="1619" y="310"/>
                    <a:pt x="1667" y="214"/>
                  </a:cubicBezTo>
                  <a:cubicBezTo>
                    <a:pt x="1691" y="95"/>
                    <a:pt x="1596" y="0"/>
                    <a:pt x="1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330" name="Google Shape;14052;p27">
              <a:extLst>
                <a:ext uri="{FF2B5EF4-FFF2-40B4-BE49-F238E27FC236}">
                  <a16:creationId xmlns:a16="http://schemas.microsoft.com/office/drawing/2014/main" id="{77441B75-E4CB-CD82-7656-915E069569B9}"/>
                </a:ext>
              </a:extLst>
            </p:cNvPr>
            <p:cNvSpPr/>
            <p:nvPr/>
          </p:nvSpPr>
          <p:spPr>
            <a:xfrm>
              <a:off x="2328963" y="2887433"/>
              <a:ext cx="26225" cy="8950"/>
            </a:xfrm>
            <a:custGeom>
              <a:avLst/>
              <a:gdLst/>
              <a:ahLst/>
              <a:cxnLst/>
              <a:rect l="l" t="t" r="r" b="b"/>
              <a:pathLst>
                <a:path w="1049" h="358" extrusionOk="0">
                  <a:moveTo>
                    <a:pt x="215" y="1"/>
                  </a:moveTo>
                  <a:cubicBezTo>
                    <a:pt x="120" y="1"/>
                    <a:pt x="72" y="48"/>
                    <a:pt x="48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882" y="358"/>
                  </a:lnTo>
                  <a:cubicBezTo>
                    <a:pt x="953" y="358"/>
                    <a:pt x="1025" y="310"/>
                    <a:pt x="1049" y="215"/>
                  </a:cubicBezTo>
                  <a:cubicBezTo>
                    <a:pt x="1049" y="120"/>
                    <a:pt x="953" y="1"/>
                    <a:pt x="8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331" name="Google Shape;14053;p27">
              <a:extLst>
                <a:ext uri="{FF2B5EF4-FFF2-40B4-BE49-F238E27FC236}">
                  <a16:creationId xmlns:a16="http://schemas.microsoft.com/office/drawing/2014/main" id="{8A77BA8C-4D80-37EA-A6F1-22CE89B49598}"/>
                </a:ext>
              </a:extLst>
            </p:cNvPr>
            <p:cNvSpPr/>
            <p:nvPr/>
          </p:nvSpPr>
          <p:spPr>
            <a:xfrm>
              <a:off x="2409338" y="2960658"/>
              <a:ext cx="42900" cy="8950"/>
            </a:xfrm>
            <a:custGeom>
              <a:avLst/>
              <a:gdLst/>
              <a:ahLst/>
              <a:cxnLst/>
              <a:rect l="l" t="t" r="r" b="b"/>
              <a:pathLst>
                <a:path w="1716" h="358" extrusionOk="0">
                  <a:moveTo>
                    <a:pt x="191" y="1"/>
                  </a:moveTo>
                  <a:cubicBezTo>
                    <a:pt x="96" y="1"/>
                    <a:pt x="48" y="48"/>
                    <a:pt x="1" y="144"/>
                  </a:cubicBezTo>
                  <a:cubicBezTo>
                    <a:pt x="1" y="263"/>
                    <a:pt x="72" y="358"/>
                    <a:pt x="191" y="358"/>
                  </a:cubicBezTo>
                  <a:lnTo>
                    <a:pt x="1501" y="358"/>
                  </a:lnTo>
                  <a:cubicBezTo>
                    <a:pt x="1596" y="358"/>
                    <a:pt x="1644" y="286"/>
                    <a:pt x="1668" y="191"/>
                  </a:cubicBezTo>
                  <a:cubicBezTo>
                    <a:pt x="1715" y="72"/>
                    <a:pt x="1620" y="1"/>
                    <a:pt x="15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332" name="Google Shape;14054;p27">
              <a:extLst>
                <a:ext uri="{FF2B5EF4-FFF2-40B4-BE49-F238E27FC236}">
                  <a16:creationId xmlns:a16="http://schemas.microsoft.com/office/drawing/2014/main" id="{94784E40-7318-E84B-FA7A-6209B750BD80}"/>
                </a:ext>
              </a:extLst>
            </p:cNvPr>
            <p:cNvSpPr/>
            <p:nvPr/>
          </p:nvSpPr>
          <p:spPr>
            <a:xfrm>
              <a:off x="2417088" y="2976133"/>
              <a:ext cx="26800" cy="8975"/>
            </a:xfrm>
            <a:custGeom>
              <a:avLst/>
              <a:gdLst/>
              <a:ahLst/>
              <a:cxnLst/>
              <a:rect l="l" t="t" r="r" b="b"/>
              <a:pathLst>
                <a:path w="1072" h="359" extrusionOk="0">
                  <a:moveTo>
                    <a:pt x="215" y="1"/>
                  </a:moveTo>
                  <a:cubicBezTo>
                    <a:pt x="95" y="1"/>
                    <a:pt x="0" y="96"/>
                    <a:pt x="24" y="215"/>
                  </a:cubicBezTo>
                  <a:cubicBezTo>
                    <a:pt x="48" y="287"/>
                    <a:pt x="119" y="358"/>
                    <a:pt x="215" y="358"/>
                  </a:cubicBezTo>
                  <a:lnTo>
                    <a:pt x="858" y="358"/>
                  </a:lnTo>
                  <a:cubicBezTo>
                    <a:pt x="953" y="358"/>
                    <a:pt x="1000" y="287"/>
                    <a:pt x="1024" y="215"/>
                  </a:cubicBezTo>
                  <a:cubicBezTo>
                    <a:pt x="1072" y="96"/>
                    <a:pt x="977" y="1"/>
                    <a:pt x="8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333" name="Google Shape;14055;p27">
              <a:extLst>
                <a:ext uri="{FF2B5EF4-FFF2-40B4-BE49-F238E27FC236}">
                  <a16:creationId xmlns:a16="http://schemas.microsoft.com/office/drawing/2014/main" id="{B0FFEC03-E753-1A23-D7D8-3A954B297EAF}"/>
                </a:ext>
              </a:extLst>
            </p:cNvPr>
            <p:cNvSpPr/>
            <p:nvPr/>
          </p:nvSpPr>
          <p:spPr>
            <a:xfrm>
              <a:off x="2321238" y="3049958"/>
              <a:ext cx="42275" cy="8975"/>
            </a:xfrm>
            <a:custGeom>
              <a:avLst/>
              <a:gdLst/>
              <a:ahLst/>
              <a:cxnLst/>
              <a:rect l="l" t="t" r="r" b="b"/>
              <a:pathLst>
                <a:path w="1691" h="359" extrusionOk="0">
                  <a:moveTo>
                    <a:pt x="167" y="1"/>
                  </a:moveTo>
                  <a:cubicBezTo>
                    <a:pt x="72" y="1"/>
                    <a:pt x="24" y="48"/>
                    <a:pt x="0" y="144"/>
                  </a:cubicBezTo>
                  <a:cubicBezTo>
                    <a:pt x="0" y="239"/>
                    <a:pt x="72" y="358"/>
                    <a:pt x="167" y="358"/>
                  </a:cubicBezTo>
                  <a:lnTo>
                    <a:pt x="1477" y="358"/>
                  </a:lnTo>
                  <a:cubicBezTo>
                    <a:pt x="1572" y="358"/>
                    <a:pt x="1619" y="287"/>
                    <a:pt x="1667" y="191"/>
                  </a:cubicBezTo>
                  <a:cubicBezTo>
                    <a:pt x="1691" y="72"/>
                    <a:pt x="1596" y="1"/>
                    <a:pt x="1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334" name="Google Shape;14056;p27">
              <a:extLst>
                <a:ext uri="{FF2B5EF4-FFF2-40B4-BE49-F238E27FC236}">
                  <a16:creationId xmlns:a16="http://schemas.microsoft.com/office/drawing/2014/main" id="{3826EA54-F47A-90A4-92E4-0A97D1CF9694}"/>
                </a:ext>
              </a:extLst>
            </p:cNvPr>
            <p:cNvSpPr/>
            <p:nvPr/>
          </p:nvSpPr>
          <p:spPr>
            <a:xfrm>
              <a:off x="2328963" y="3064858"/>
              <a:ext cx="26225" cy="8950"/>
            </a:xfrm>
            <a:custGeom>
              <a:avLst/>
              <a:gdLst/>
              <a:ahLst/>
              <a:cxnLst/>
              <a:rect l="l" t="t" r="r" b="b"/>
              <a:pathLst>
                <a:path w="1049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1" y="262"/>
                    <a:pt x="96" y="357"/>
                    <a:pt x="215" y="357"/>
                  </a:cubicBezTo>
                  <a:lnTo>
                    <a:pt x="882" y="357"/>
                  </a:lnTo>
                  <a:cubicBezTo>
                    <a:pt x="953" y="357"/>
                    <a:pt x="1025" y="286"/>
                    <a:pt x="1049" y="191"/>
                  </a:cubicBezTo>
                  <a:cubicBezTo>
                    <a:pt x="1049" y="119"/>
                    <a:pt x="953" y="0"/>
                    <a:pt x="8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335" name="Google Shape;14057;p27">
              <a:extLst>
                <a:ext uri="{FF2B5EF4-FFF2-40B4-BE49-F238E27FC236}">
                  <a16:creationId xmlns:a16="http://schemas.microsoft.com/office/drawing/2014/main" id="{037E7AB7-6BF0-65EC-7366-A95BCC3F900F}"/>
                </a:ext>
              </a:extLst>
            </p:cNvPr>
            <p:cNvSpPr/>
            <p:nvPr/>
          </p:nvSpPr>
          <p:spPr>
            <a:xfrm>
              <a:off x="2232513" y="2961258"/>
              <a:ext cx="42300" cy="8950"/>
            </a:xfrm>
            <a:custGeom>
              <a:avLst/>
              <a:gdLst/>
              <a:ahLst/>
              <a:cxnLst/>
              <a:rect l="l" t="t" r="r" b="b"/>
              <a:pathLst>
                <a:path w="1692" h="358" extrusionOk="0">
                  <a:moveTo>
                    <a:pt x="191" y="0"/>
                  </a:moveTo>
                  <a:cubicBezTo>
                    <a:pt x="120" y="0"/>
                    <a:pt x="48" y="48"/>
                    <a:pt x="25" y="143"/>
                  </a:cubicBezTo>
                  <a:cubicBezTo>
                    <a:pt x="1" y="262"/>
                    <a:pt x="72" y="358"/>
                    <a:pt x="191" y="358"/>
                  </a:cubicBezTo>
                  <a:lnTo>
                    <a:pt x="1525" y="358"/>
                  </a:lnTo>
                  <a:cubicBezTo>
                    <a:pt x="1596" y="358"/>
                    <a:pt x="1668" y="286"/>
                    <a:pt x="1692" y="215"/>
                  </a:cubicBezTo>
                  <a:cubicBezTo>
                    <a:pt x="1692" y="72"/>
                    <a:pt x="1644" y="0"/>
                    <a:pt x="152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336" name="Google Shape;14058;p27">
              <a:extLst>
                <a:ext uri="{FF2B5EF4-FFF2-40B4-BE49-F238E27FC236}">
                  <a16:creationId xmlns:a16="http://schemas.microsoft.com/office/drawing/2014/main" id="{896D1822-3DAE-9B6B-9127-6E61DD4F24E6}"/>
                </a:ext>
              </a:extLst>
            </p:cNvPr>
            <p:cNvSpPr/>
            <p:nvPr/>
          </p:nvSpPr>
          <p:spPr>
            <a:xfrm>
              <a:off x="2240863" y="2976133"/>
              <a:ext cx="25625" cy="8975"/>
            </a:xfrm>
            <a:custGeom>
              <a:avLst/>
              <a:gdLst/>
              <a:ahLst/>
              <a:cxnLst/>
              <a:rect l="l" t="t" r="r" b="b"/>
              <a:pathLst>
                <a:path w="1025" h="359" extrusionOk="0">
                  <a:moveTo>
                    <a:pt x="191" y="1"/>
                  </a:moveTo>
                  <a:cubicBezTo>
                    <a:pt x="119" y="1"/>
                    <a:pt x="48" y="48"/>
                    <a:pt x="24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857" y="358"/>
                  </a:lnTo>
                  <a:cubicBezTo>
                    <a:pt x="953" y="358"/>
                    <a:pt x="1000" y="287"/>
                    <a:pt x="1024" y="215"/>
                  </a:cubicBezTo>
                  <a:cubicBezTo>
                    <a:pt x="1024" y="72"/>
                    <a:pt x="953" y="1"/>
                    <a:pt x="85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400000000000000" pitchFamily="2" charset="-78"/>
                <a:sym typeface="Arial"/>
              </a:endParaRPr>
            </a:p>
          </p:txBody>
        </p:sp>
      </p:grpSp>
      <p:sp>
        <p:nvSpPr>
          <p:cNvPr id="337" name="Google Shape;14059;p27">
            <a:extLst>
              <a:ext uri="{FF2B5EF4-FFF2-40B4-BE49-F238E27FC236}">
                <a16:creationId xmlns:a16="http://schemas.microsoft.com/office/drawing/2014/main" id="{1F5CD5F3-C32B-8731-809D-CF0A9BFF23AE}"/>
              </a:ext>
            </a:extLst>
          </p:cNvPr>
          <p:cNvSpPr/>
          <p:nvPr/>
        </p:nvSpPr>
        <p:spPr>
          <a:xfrm>
            <a:off x="3550974" y="5668684"/>
            <a:ext cx="723460" cy="709228"/>
          </a:xfrm>
          <a:custGeom>
            <a:avLst/>
            <a:gdLst/>
            <a:ahLst/>
            <a:cxnLst/>
            <a:rect l="l" t="t" r="r" b="b"/>
            <a:pathLst>
              <a:path w="12099" h="11861" extrusionOk="0">
                <a:moveTo>
                  <a:pt x="6573" y="429"/>
                </a:moveTo>
                <a:cubicBezTo>
                  <a:pt x="7931" y="524"/>
                  <a:pt x="9145" y="1072"/>
                  <a:pt x="10098" y="2025"/>
                </a:cubicBezTo>
                <a:cubicBezTo>
                  <a:pt x="11027" y="2954"/>
                  <a:pt x="11574" y="4168"/>
                  <a:pt x="11693" y="5478"/>
                </a:cubicBezTo>
                <a:cubicBezTo>
                  <a:pt x="11693" y="5525"/>
                  <a:pt x="11741" y="5811"/>
                  <a:pt x="11741" y="5811"/>
                </a:cubicBezTo>
                <a:lnTo>
                  <a:pt x="10455" y="5811"/>
                </a:lnTo>
                <a:lnTo>
                  <a:pt x="10455" y="5645"/>
                </a:lnTo>
                <a:cubicBezTo>
                  <a:pt x="10431" y="5216"/>
                  <a:pt x="10336" y="4811"/>
                  <a:pt x="10145" y="4406"/>
                </a:cubicBezTo>
                <a:cubicBezTo>
                  <a:pt x="9669" y="3192"/>
                  <a:pt x="8693" y="2287"/>
                  <a:pt x="7407" y="1882"/>
                </a:cubicBezTo>
                <a:cubicBezTo>
                  <a:pt x="7097" y="1787"/>
                  <a:pt x="6764" y="1739"/>
                  <a:pt x="6430" y="1715"/>
                </a:cubicBezTo>
                <a:lnTo>
                  <a:pt x="6311" y="1715"/>
                </a:lnTo>
                <a:lnTo>
                  <a:pt x="6311" y="429"/>
                </a:lnTo>
                <a:close/>
                <a:moveTo>
                  <a:pt x="6145" y="1"/>
                </a:moveTo>
                <a:cubicBezTo>
                  <a:pt x="3954" y="1"/>
                  <a:pt x="1929" y="1191"/>
                  <a:pt x="905" y="3144"/>
                </a:cubicBezTo>
                <a:cubicBezTo>
                  <a:pt x="834" y="3215"/>
                  <a:pt x="905" y="3311"/>
                  <a:pt x="953" y="3382"/>
                </a:cubicBezTo>
                <a:cubicBezTo>
                  <a:pt x="980" y="3395"/>
                  <a:pt x="1004" y="3401"/>
                  <a:pt x="1028" y="3401"/>
                </a:cubicBezTo>
                <a:cubicBezTo>
                  <a:pt x="1088" y="3401"/>
                  <a:pt x="1140" y="3362"/>
                  <a:pt x="1191" y="3311"/>
                </a:cubicBezTo>
                <a:cubicBezTo>
                  <a:pt x="2144" y="1572"/>
                  <a:pt x="3954" y="453"/>
                  <a:pt x="5930" y="405"/>
                </a:cubicBezTo>
                <a:lnTo>
                  <a:pt x="5930" y="1691"/>
                </a:lnTo>
                <a:cubicBezTo>
                  <a:pt x="3644" y="1763"/>
                  <a:pt x="1787" y="3668"/>
                  <a:pt x="1787" y="6002"/>
                </a:cubicBezTo>
                <a:cubicBezTo>
                  <a:pt x="1787" y="8383"/>
                  <a:pt x="3715" y="10312"/>
                  <a:pt x="6097" y="10312"/>
                </a:cubicBezTo>
                <a:cubicBezTo>
                  <a:pt x="6764" y="10312"/>
                  <a:pt x="7407" y="10169"/>
                  <a:pt x="7978" y="9860"/>
                </a:cubicBezTo>
                <a:lnTo>
                  <a:pt x="8002" y="9836"/>
                </a:lnTo>
                <a:cubicBezTo>
                  <a:pt x="8079" y="9664"/>
                  <a:pt x="7986" y="9553"/>
                  <a:pt x="7861" y="9553"/>
                </a:cubicBezTo>
                <a:cubicBezTo>
                  <a:pt x="7830" y="9553"/>
                  <a:pt x="7797" y="9560"/>
                  <a:pt x="7764" y="9574"/>
                </a:cubicBezTo>
                <a:cubicBezTo>
                  <a:pt x="7240" y="9812"/>
                  <a:pt x="6668" y="9931"/>
                  <a:pt x="6097" y="9931"/>
                </a:cubicBezTo>
                <a:cubicBezTo>
                  <a:pt x="3930" y="9931"/>
                  <a:pt x="2144" y="8145"/>
                  <a:pt x="2144" y="5954"/>
                </a:cubicBezTo>
                <a:cubicBezTo>
                  <a:pt x="2144" y="3787"/>
                  <a:pt x="3930" y="2001"/>
                  <a:pt x="6097" y="2001"/>
                </a:cubicBezTo>
                <a:cubicBezTo>
                  <a:pt x="6907" y="2001"/>
                  <a:pt x="7716" y="2239"/>
                  <a:pt x="8359" y="2715"/>
                </a:cubicBezTo>
                <a:cubicBezTo>
                  <a:pt x="9026" y="3168"/>
                  <a:pt x="9526" y="3811"/>
                  <a:pt x="9788" y="4525"/>
                </a:cubicBezTo>
                <a:cubicBezTo>
                  <a:pt x="9907" y="4859"/>
                  <a:pt x="10002" y="5216"/>
                  <a:pt x="10026" y="5573"/>
                </a:cubicBezTo>
                <a:cubicBezTo>
                  <a:pt x="10098" y="6311"/>
                  <a:pt x="9931" y="7097"/>
                  <a:pt x="9621" y="7788"/>
                </a:cubicBezTo>
                <a:cubicBezTo>
                  <a:pt x="9312" y="8336"/>
                  <a:pt x="8907" y="8812"/>
                  <a:pt x="8359" y="9217"/>
                </a:cubicBezTo>
                <a:lnTo>
                  <a:pt x="8359" y="9241"/>
                </a:lnTo>
                <a:cubicBezTo>
                  <a:pt x="8342" y="9398"/>
                  <a:pt x="8441" y="9492"/>
                  <a:pt x="8542" y="9492"/>
                </a:cubicBezTo>
                <a:cubicBezTo>
                  <a:pt x="8578" y="9492"/>
                  <a:pt x="8614" y="9480"/>
                  <a:pt x="8645" y="9455"/>
                </a:cubicBezTo>
                <a:cubicBezTo>
                  <a:pt x="9169" y="9050"/>
                  <a:pt x="9621" y="8526"/>
                  <a:pt x="9907" y="7955"/>
                </a:cubicBezTo>
                <a:cubicBezTo>
                  <a:pt x="10217" y="7383"/>
                  <a:pt x="10360" y="6764"/>
                  <a:pt x="10384" y="6145"/>
                </a:cubicBezTo>
                <a:lnTo>
                  <a:pt x="11670" y="6145"/>
                </a:lnTo>
                <a:cubicBezTo>
                  <a:pt x="11622" y="8264"/>
                  <a:pt x="10360" y="10193"/>
                  <a:pt x="8288" y="11146"/>
                </a:cubicBezTo>
                <a:cubicBezTo>
                  <a:pt x="8240" y="11146"/>
                  <a:pt x="8216" y="11169"/>
                  <a:pt x="8193" y="11169"/>
                </a:cubicBezTo>
                <a:cubicBezTo>
                  <a:pt x="7477" y="11436"/>
                  <a:pt x="6757" y="11564"/>
                  <a:pt x="6058" y="11564"/>
                </a:cubicBezTo>
                <a:cubicBezTo>
                  <a:pt x="4568" y="11564"/>
                  <a:pt x="3173" y="10984"/>
                  <a:pt x="2120" y="9931"/>
                </a:cubicBezTo>
                <a:cubicBezTo>
                  <a:pt x="1072" y="8883"/>
                  <a:pt x="477" y="7454"/>
                  <a:pt x="477" y="5954"/>
                </a:cubicBezTo>
                <a:cubicBezTo>
                  <a:pt x="477" y="5311"/>
                  <a:pt x="596" y="4692"/>
                  <a:pt x="810" y="4073"/>
                </a:cubicBezTo>
                <a:lnTo>
                  <a:pt x="834" y="4001"/>
                </a:lnTo>
                <a:cubicBezTo>
                  <a:pt x="858" y="3906"/>
                  <a:pt x="834" y="3811"/>
                  <a:pt x="739" y="3763"/>
                </a:cubicBezTo>
                <a:cubicBezTo>
                  <a:pt x="716" y="3758"/>
                  <a:pt x="695" y="3755"/>
                  <a:pt x="675" y="3755"/>
                </a:cubicBezTo>
                <a:cubicBezTo>
                  <a:pt x="610" y="3755"/>
                  <a:pt x="555" y="3786"/>
                  <a:pt x="501" y="3858"/>
                </a:cubicBezTo>
                <a:lnTo>
                  <a:pt x="477" y="3906"/>
                </a:lnTo>
                <a:cubicBezTo>
                  <a:pt x="0" y="5216"/>
                  <a:pt x="0" y="6692"/>
                  <a:pt x="524" y="8145"/>
                </a:cubicBezTo>
                <a:cubicBezTo>
                  <a:pt x="524" y="8169"/>
                  <a:pt x="572" y="8193"/>
                  <a:pt x="572" y="8240"/>
                </a:cubicBezTo>
                <a:cubicBezTo>
                  <a:pt x="1596" y="10550"/>
                  <a:pt x="3739" y="11860"/>
                  <a:pt x="6073" y="11860"/>
                </a:cubicBezTo>
                <a:cubicBezTo>
                  <a:pt x="7645" y="11860"/>
                  <a:pt x="9145" y="11241"/>
                  <a:pt x="10264" y="10145"/>
                </a:cubicBezTo>
                <a:cubicBezTo>
                  <a:pt x="10431" y="9979"/>
                  <a:pt x="10574" y="9812"/>
                  <a:pt x="10717" y="9622"/>
                </a:cubicBezTo>
                <a:cubicBezTo>
                  <a:pt x="11169" y="9098"/>
                  <a:pt x="11503" y="8478"/>
                  <a:pt x="11693" y="7812"/>
                </a:cubicBezTo>
                <a:cubicBezTo>
                  <a:pt x="12003" y="7240"/>
                  <a:pt x="12098" y="6526"/>
                  <a:pt x="12098" y="5859"/>
                </a:cubicBezTo>
                <a:cubicBezTo>
                  <a:pt x="12098" y="5740"/>
                  <a:pt x="12098" y="5645"/>
                  <a:pt x="12051" y="5525"/>
                </a:cubicBezTo>
                <a:cubicBezTo>
                  <a:pt x="11931" y="4097"/>
                  <a:pt x="11336" y="2787"/>
                  <a:pt x="10336" y="1763"/>
                </a:cubicBezTo>
                <a:cubicBezTo>
                  <a:pt x="10217" y="1644"/>
                  <a:pt x="10074" y="1525"/>
                  <a:pt x="9931" y="1406"/>
                </a:cubicBezTo>
                <a:cubicBezTo>
                  <a:pt x="9407" y="953"/>
                  <a:pt x="8812" y="596"/>
                  <a:pt x="8121" y="358"/>
                </a:cubicBezTo>
                <a:cubicBezTo>
                  <a:pt x="7478" y="120"/>
                  <a:pt x="6788" y="1"/>
                  <a:pt x="6145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cs typeface="B Nazanin" panose="00000400000000000000" pitchFamily="2" charset="-78"/>
              <a:sym typeface="Arial"/>
            </a:endParaRPr>
          </a:p>
        </p:txBody>
      </p:sp>
      <p:grpSp>
        <p:nvGrpSpPr>
          <p:cNvPr id="338" name="Google Shape;14060;p27">
            <a:extLst>
              <a:ext uri="{FF2B5EF4-FFF2-40B4-BE49-F238E27FC236}">
                <a16:creationId xmlns:a16="http://schemas.microsoft.com/office/drawing/2014/main" id="{FD5BF414-CE2C-1817-1EA7-CC52DD2500AA}"/>
              </a:ext>
            </a:extLst>
          </p:cNvPr>
          <p:cNvGrpSpPr/>
          <p:nvPr/>
        </p:nvGrpSpPr>
        <p:grpSpPr>
          <a:xfrm>
            <a:off x="5086187" y="5673005"/>
            <a:ext cx="712038" cy="713474"/>
            <a:chOff x="3194038" y="2824908"/>
            <a:chExt cx="297700" cy="298300"/>
          </a:xfrm>
        </p:grpSpPr>
        <p:sp>
          <p:nvSpPr>
            <p:cNvPr id="339" name="Google Shape;14061;p27">
              <a:extLst>
                <a:ext uri="{FF2B5EF4-FFF2-40B4-BE49-F238E27FC236}">
                  <a16:creationId xmlns:a16="http://schemas.microsoft.com/office/drawing/2014/main" id="{40DD8B41-3575-C3A0-5C7D-B52D6C981E25}"/>
                </a:ext>
              </a:extLst>
            </p:cNvPr>
            <p:cNvSpPr/>
            <p:nvPr/>
          </p:nvSpPr>
          <p:spPr>
            <a:xfrm>
              <a:off x="3194038" y="2824908"/>
              <a:ext cx="297700" cy="298300"/>
            </a:xfrm>
            <a:custGeom>
              <a:avLst/>
              <a:gdLst/>
              <a:ahLst/>
              <a:cxnLst/>
              <a:rect l="l" t="t" r="r" b="b"/>
              <a:pathLst>
                <a:path w="11908" h="11932" extrusionOk="0">
                  <a:moveTo>
                    <a:pt x="10812" y="1287"/>
                  </a:moveTo>
                  <a:lnTo>
                    <a:pt x="10812" y="2240"/>
                  </a:lnTo>
                  <a:lnTo>
                    <a:pt x="5954" y="3287"/>
                  </a:lnTo>
                  <a:cubicBezTo>
                    <a:pt x="5882" y="3287"/>
                    <a:pt x="5835" y="3335"/>
                    <a:pt x="5811" y="3359"/>
                  </a:cubicBezTo>
                  <a:lnTo>
                    <a:pt x="3906" y="5955"/>
                  </a:lnTo>
                  <a:lnTo>
                    <a:pt x="3191" y="5955"/>
                  </a:lnTo>
                  <a:cubicBezTo>
                    <a:pt x="3191" y="5955"/>
                    <a:pt x="3001" y="6050"/>
                    <a:pt x="3001" y="6145"/>
                  </a:cubicBezTo>
                  <a:cubicBezTo>
                    <a:pt x="3001" y="6217"/>
                    <a:pt x="3096" y="6312"/>
                    <a:pt x="3191" y="6312"/>
                  </a:cubicBezTo>
                  <a:lnTo>
                    <a:pt x="3930" y="6312"/>
                  </a:lnTo>
                  <a:cubicBezTo>
                    <a:pt x="4025" y="6312"/>
                    <a:pt x="4072" y="6264"/>
                    <a:pt x="4144" y="6193"/>
                  </a:cubicBezTo>
                  <a:lnTo>
                    <a:pt x="6025" y="3597"/>
                  </a:lnTo>
                  <a:lnTo>
                    <a:pt x="10550" y="2621"/>
                  </a:lnTo>
                  <a:lnTo>
                    <a:pt x="8359" y="5859"/>
                  </a:lnTo>
                  <a:lnTo>
                    <a:pt x="6668" y="4740"/>
                  </a:lnTo>
                  <a:cubicBezTo>
                    <a:pt x="6616" y="4709"/>
                    <a:pt x="6560" y="4691"/>
                    <a:pt x="6507" y="4691"/>
                  </a:cubicBezTo>
                  <a:cubicBezTo>
                    <a:pt x="6438" y="4691"/>
                    <a:pt x="6375" y="4721"/>
                    <a:pt x="6335" y="4788"/>
                  </a:cubicBezTo>
                  <a:lnTo>
                    <a:pt x="3858" y="8360"/>
                  </a:lnTo>
                  <a:lnTo>
                    <a:pt x="1810" y="7169"/>
                  </a:lnTo>
                  <a:lnTo>
                    <a:pt x="1810" y="6288"/>
                  </a:lnTo>
                  <a:lnTo>
                    <a:pt x="2382" y="6288"/>
                  </a:lnTo>
                  <a:cubicBezTo>
                    <a:pt x="2453" y="6288"/>
                    <a:pt x="2548" y="6193"/>
                    <a:pt x="2548" y="6097"/>
                  </a:cubicBezTo>
                  <a:cubicBezTo>
                    <a:pt x="2548" y="6026"/>
                    <a:pt x="2382" y="5931"/>
                    <a:pt x="2382" y="5931"/>
                  </a:cubicBezTo>
                  <a:lnTo>
                    <a:pt x="1810" y="5931"/>
                  </a:lnTo>
                  <a:lnTo>
                    <a:pt x="1810" y="4002"/>
                  </a:lnTo>
                  <a:lnTo>
                    <a:pt x="3215" y="4430"/>
                  </a:lnTo>
                  <a:cubicBezTo>
                    <a:pt x="3247" y="4443"/>
                    <a:pt x="3275" y="4449"/>
                    <a:pt x="3301" y="4449"/>
                  </a:cubicBezTo>
                  <a:cubicBezTo>
                    <a:pt x="3372" y="4449"/>
                    <a:pt x="3425" y="4405"/>
                    <a:pt x="3477" y="4335"/>
                  </a:cubicBezTo>
                  <a:lnTo>
                    <a:pt x="4168" y="3311"/>
                  </a:lnTo>
                  <a:lnTo>
                    <a:pt x="5501" y="2049"/>
                  </a:lnTo>
                  <a:lnTo>
                    <a:pt x="10812" y="1287"/>
                  </a:lnTo>
                  <a:close/>
                  <a:moveTo>
                    <a:pt x="10764" y="2978"/>
                  </a:moveTo>
                  <a:lnTo>
                    <a:pt x="10812" y="10694"/>
                  </a:lnTo>
                  <a:lnTo>
                    <a:pt x="1810" y="10694"/>
                  </a:lnTo>
                  <a:lnTo>
                    <a:pt x="1810" y="7622"/>
                  </a:lnTo>
                  <a:lnTo>
                    <a:pt x="3787" y="8765"/>
                  </a:lnTo>
                  <a:cubicBezTo>
                    <a:pt x="3826" y="8781"/>
                    <a:pt x="3866" y="8788"/>
                    <a:pt x="3904" y="8788"/>
                  </a:cubicBezTo>
                  <a:cubicBezTo>
                    <a:pt x="3980" y="8788"/>
                    <a:pt x="4049" y="8757"/>
                    <a:pt x="4096" y="8693"/>
                  </a:cubicBezTo>
                  <a:lnTo>
                    <a:pt x="6573" y="5121"/>
                  </a:lnTo>
                  <a:lnTo>
                    <a:pt x="8264" y="6264"/>
                  </a:lnTo>
                  <a:cubicBezTo>
                    <a:pt x="8303" y="6280"/>
                    <a:pt x="8348" y="6288"/>
                    <a:pt x="8393" y="6288"/>
                  </a:cubicBezTo>
                  <a:cubicBezTo>
                    <a:pt x="8481" y="6288"/>
                    <a:pt x="8565" y="6256"/>
                    <a:pt x="8597" y="6193"/>
                  </a:cubicBezTo>
                  <a:lnTo>
                    <a:pt x="10764" y="2978"/>
                  </a:lnTo>
                  <a:close/>
                  <a:moveTo>
                    <a:pt x="881" y="1"/>
                  </a:moveTo>
                  <a:cubicBezTo>
                    <a:pt x="762" y="1"/>
                    <a:pt x="667" y="49"/>
                    <a:pt x="667" y="168"/>
                  </a:cubicBezTo>
                  <a:lnTo>
                    <a:pt x="667" y="977"/>
                  </a:lnTo>
                  <a:lnTo>
                    <a:pt x="500" y="977"/>
                  </a:lnTo>
                  <a:cubicBezTo>
                    <a:pt x="405" y="977"/>
                    <a:pt x="310" y="1049"/>
                    <a:pt x="310" y="1120"/>
                  </a:cubicBezTo>
                  <a:cubicBezTo>
                    <a:pt x="310" y="1239"/>
                    <a:pt x="381" y="1335"/>
                    <a:pt x="500" y="1335"/>
                  </a:cubicBezTo>
                  <a:lnTo>
                    <a:pt x="715" y="1335"/>
                  </a:lnTo>
                  <a:lnTo>
                    <a:pt x="715" y="2240"/>
                  </a:lnTo>
                  <a:lnTo>
                    <a:pt x="500" y="2240"/>
                  </a:lnTo>
                  <a:cubicBezTo>
                    <a:pt x="405" y="2240"/>
                    <a:pt x="310" y="2287"/>
                    <a:pt x="310" y="2382"/>
                  </a:cubicBezTo>
                  <a:cubicBezTo>
                    <a:pt x="310" y="2502"/>
                    <a:pt x="381" y="2597"/>
                    <a:pt x="500" y="2597"/>
                  </a:cubicBezTo>
                  <a:lnTo>
                    <a:pt x="715" y="2597"/>
                  </a:lnTo>
                  <a:lnTo>
                    <a:pt x="715" y="3478"/>
                  </a:lnTo>
                  <a:lnTo>
                    <a:pt x="500" y="3478"/>
                  </a:lnTo>
                  <a:cubicBezTo>
                    <a:pt x="405" y="3478"/>
                    <a:pt x="310" y="3549"/>
                    <a:pt x="310" y="3621"/>
                  </a:cubicBezTo>
                  <a:cubicBezTo>
                    <a:pt x="310" y="3740"/>
                    <a:pt x="381" y="3835"/>
                    <a:pt x="500" y="3835"/>
                  </a:cubicBezTo>
                  <a:lnTo>
                    <a:pt x="715" y="3835"/>
                  </a:lnTo>
                  <a:lnTo>
                    <a:pt x="715" y="4740"/>
                  </a:lnTo>
                  <a:lnTo>
                    <a:pt x="500" y="4740"/>
                  </a:lnTo>
                  <a:cubicBezTo>
                    <a:pt x="405" y="4740"/>
                    <a:pt x="310" y="4788"/>
                    <a:pt x="310" y="4883"/>
                  </a:cubicBezTo>
                  <a:cubicBezTo>
                    <a:pt x="310" y="5002"/>
                    <a:pt x="381" y="5097"/>
                    <a:pt x="500" y="5097"/>
                  </a:cubicBezTo>
                  <a:lnTo>
                    <a:pt x="715" y="5097"/>
                  </a:lnTo>
                  <a:lnTo>
                    <a:pt x="715" y="5978"/>
                  </a:lnTo>
                  <a:lnTo>
                    <a:pt x="500" y="5978"/>
                  </a:lnTo>
                  <a:cubicBezTo>
                    <a:pt x="405" y="5978"/>
                    <a:pt x="310" y="6050"/>
                    <a:pt x="310" y="6121"/>
                  </a:cubicBezTo>
                  <a:cubicBezTo>
                    <a:pt x="310" y="6240"/>
                    <a:pt x="381" y="6336"/>
                    <a:pt x="500" y="6336"/>
                  </a:cubicBezTo>
                  <a:lnTo>
                    <a:pt x="715" y="6336"/>
                  </a:lnTo>
                  <a:lnTo>
                    <a:pt x="715" y="7241"/>
                  </a:lnTo>
                  <a:lnTo>
                    <a:pt x="500" y="7241"/>
                  </a:lnTo>
                  <a:cubicBezTo>
                    <a:pt x="405" y="7241"/>
                    <a:pt x="310" y="7288"/>
                    <a:pt x="310" y="7383"/>
                  </a:cubicBezTo>
                  <a:cubicBezTo>
                    <a:pt x="310" y="7503"/>
                    <a:pt x="381" y="7598"/>
                    <a:pt x="500" y="7598"/>
                  </a:cubicBezTo>
                  <a:lnTo>
                    <a:pt x="715" y="7598"/>
                  </a:lnTo>
                  <a:lnTo>
                    <a:pt x="715" y="8479"/>
                  </a:lnTo>
                  <a:lnTo>
                    <a:pt x="500" y="8479"/>
                  </a:lnTo>
                  <a:cubicBezTo>
                    <a:pt x="405" y="8479"/>
                    <a:pt x="310" y="8550"/>
                    <a:pt x="310" y="8622"/>
                  </a:cubicBezTo>
                  <a:cubicBezTo>
                    <a:pt x="310" y="8741"/>
                    <a:pt x="381" y="8836"/>
                    <a:pt x="500" y="8836"/>
                  </a:cubicBezTo>
                  <a:lnTo>
                    <a:pt x="715" y="8836"/>
                  </a:lnTo>
                  <a:lnTo>
                    <a:pt x="715" y="9741"/>
                  </a:lnTo>
                  <a:lnTo>
                    <a:pt x="476" y="9741"/>
                  </a:lnTo>
                  <a:cubicBezTo>
                    <a:pt x="405" y="9741"/>
                    <a:pt x="310" y="9765"/>
                    <a:pt x="286" y="9860"/>
                  </a:cubicBezTo>
                  <a:cubicBezTo>
                    <a:pt x="238" y="10003"/>
                    <a:pt x="310" y="10122"/>
                    <a:pt x="476" y="10122"/>
                  </a:cubicBezTo>
                  <a:lnTo>
                    <a:pt x="715" y="10122"/>
                  </a:lnTo>
                  <a:lnTo>
                    <a:pt x="715" y="10741"/>
                  </a:lnTo>
                  <a:lnTo>
                    <a:pt x="286" y="10741"/>
                  </a:lnTo>
                  <a:cubicBezTo>
                    <a:pt x="143" y="10741"/>
                    <a:pt x="0" y="10860"/>
                    <a:pt x="0" y="11051"/>
                  </a:cubicBezTo>
                  <a:lnTo>
                    <a:pt x="0" y="11718"/>
                  </a:lnTo>
                  <a:cubicBezTo>
                    <a:pt x="0" y="11813"/>
                    <a:pt x="95" y="11908"/>
                    <a:pt x="167" y="11908"/>
                  </a:cubicBezTo>
                  <a:lnTo>
                    <a:pt x="8716" y="11908"/>
                  </a:lnTo>
                  <a:cubicBezTo>
                    <a:pt x="8740" y="11908"/>
                    <a:pt x="8788" y="11908"/>
                    <a:pt x="8811" y="11884"/>
                  </a:cubicBezTo>
                  <a:cubicBezTo>
                    <a:pt x="8931" y="11718"/>
                    <a:pt x="8835" y="11575"/>
                    <a:pt x="8692" y="11575"/>
                  </a:cubicBezTo>
                  <a:lnTo>
                    <a:pt x="357" y="11575"/>
                  </a:lnTo>
                  <a:lnTo>
                    <a:pt x="357" y="11098"/>
                  </a:lnTo>
                  <a:lnTo>
                    <a:pt x="11550" y="11098"/>
                  </a:lnTo>
                  <a:lnTo>
                    <a:pt x="11550" y="11575"/>
                  </a:lnTo>
                  <a:lnTo>
                    <a:pt x="9502" y="11575"/>
                  </a:lnTo>
                  <a:cubicBezTo>
                    <a:pt x="9407" y="11575"/>
                    <a:pt x="9312" y="11646"/>
                    <a:pt x="9312" y="11718"/>
                  </a:cubicBezTo>
                  <a:cubicBezTo>
                    <a:pt x="9312" y="11837"/>
                    <a:pt x="9383" y="11932"/>
                    <a:pt x="9502" y="11932"/>
                  </a:cubicBezTo>
                  <a:lnTo>
                    <a:pt x="11598" y="11932"/>
                  </a:lnTo>
                  <a:cubicBezTo>
                    <a:pt x="11764" y="11932"/>
                    <a:pt x="11907" y="11813"/>
                    <a:pt x="11907" y="11646"/>
                  </a:cubicBezTo>
                  <a:lnTo>
                    <a:pt x="11907" y="11051"/>
                  </a:lnTo>
                  <a:cubicBezTo>
                    <a:pt x="11884" y="10837"/>
                    <a:pt x="11764" y="10694"/>
                    <a:pt x="11574" y="10694"/>
                  </a:cubicBezTo>
                  <a:lnTo>
                    <a:pt x="11121" y="10694"/>
                  </a:lnTo>
                  <a:lnTo>
                    <a:pt x="11121" y="1120"/>
                  </a:lnTo>
                  <a:lnTo>
                    <a:pt x="11121" y="1073"/>
                  </a:lnTo>
                  <a:cubicBezTo>
                    <a:pt x="11101" y="1032"/>
                    <a:pt x="11027" y="973"/>
                    <a:pt x="10977" y="973"/>
                  </a:cubicBezTo>
                  <a:cubicBezTo>
                    <a:pt x="10969" y="973"/>
                    <a:pt x="10961" y="974"/>
                    <a:pt x="10955" y="977"/>
                  </a:cubicBezTo>
                  <a:lnTo>
                    <a:pt x="5406" y="1787"/>
                  </a:lnTo>
                  <a:cubicBezTo>
                    <a:pt x="5358" y="1787"/>
                    <a:pt x="5311" y="1811"/>
                    <a:pt x="5287" y="1835"/>
                  </a:cubicBezTo>
                  <a:lnTo>
                    <a:pt x="3930" y="3121"/>
                  </a:lnTo>
                  <a:lnTo>
                    <a:pt x="3882" y="3144"/>
                  </a:lnTo>
                  <a:lnTo>
                    <a:pt x="3239" y="4145"/>
                  </a:lnTo>
                  <a:lnTo>
                    <a:pt x="1786" y="3668"/>
                  </a:lnTo>
                  <a:cubicBezTo>
                    <a:pt x="1756" y="3657"/>
                    <a:pt x="1727" y="3651"/>
                    <a:pt x="1698" y="3651"/>
                  </a:cubicBezTo>
                  <a:cubicBezTo>
                    <a:pt x="1611" y="3651"/>
                    <a:pt x="1530" y="3704"/>
                    <a:pt x="1477" y="3811"/>
                  </a:cubicBezTo>
                  <a:cubicBezTo>
                    <a:pt x="1477" y="3835"/>
                    <a:pt x="1453" y="3859"/>
                    <a:pt x="1453" y="3907"/>
                  </a:cubicBezTo>
                  <a:lnTo>
                    <a:pt x="1453" y="10717"/>
                  </a:lnTo>
                  <a:lnTo>
                    <a:pt x="1024" y="10717"/>
                  </a:lnTo>
                  <a:lnTo>
                    <a:pt x="1024" y="168"/>
                  </a:lnTo>
                  <a:cubicBezTo>
                    <a:pt x="1024" y="96"/>
                    <a:pt x="977" y="1"/>
                    <a:pt x="88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340" name="Google Shape;14062;p27">
              <a:extLst>
                <a:ext uri="{FF2B5EF4-FFF2-40B4-BE49-F238E27FC236}">
                  <a16:creationId xmlns:a16="http://schemas.microsoft.com/office/drawing/2014/main" id="{C22FCEE7-0829-250A-35BC-AB7791D76A2E}"/>
                </a:ext>
              </a:extLst>
            </p:cNvPr>
            <p:cNvSpPr/>
            <p:nvPr/>
          </p:nvSpPr>
          <p:spPr>
            <a:xfrm>
              <a:off x="3233913" y="2848733"/>
              <a:ext cx="11925" cy="8950"/>
            </a:xfrm>
            <a:custGeom>
              <a:avLst/>
              <a:gdLst/>
              <a:ahLst/>
              <a:cxnLst/>
              <a:rect l="l" t="t" r="r" b="b"/>
              <a:pathLst>
                <a:path w="477" h="358" extrusionOk="0">
                  <a:moveTo>
                    <a:pt x="191" y="1"/>
                  </a:moveTo>
                  <a:cubicBezTo>
                    <a:pt x="96" y="1"/>
                    <a:pt x="1" y="72"/>
                    <a:pt x="1" y="143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310" y="358"/>
                  </a:lnTo>
                  <a:cubicBezTo>
                    <a:pt x="406" y="358"/>
                    <a:pt x="477" y="310"/>
                    <a:pt x="477" y="215"/>
                  </a:cubicBezTo>
                  <a:cubicBezTo>
                    <a:pt x="477" y="96"/>
                    <a:pt x="429" y="1"/>
                    <a:pt x="3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341" name="Google Shape;14063;p27">
              <a:extLst>
                <a:ext uri="{FF2B5EF4-FFF2-40B4-BE49-F238E27FC236}">
                  <a16:creationId xmlns:a16="http://schemas.microsoft.com/office/drawing/2014/main" id="{98FC3AEE-5C7A-FCC4-F3C2-79F9E29B3725}"/>
                </a:ext>
              </a:extLst>
            </p:cNvPr>
            <p:cNvSpPr/>
            <p:nvPr/>
          </p:nvSpPr>
          <p:spPr>
            <a:xfrm>
              <a:off x="3320238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5" y="72"/>
                    <a:pt x="25" y="143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25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342" name="Google Shape;14064;p27">
              <a:extLst>
                <a:ext uri="{FF2B5EF4-FFF2-40B4-BE49-F238E27FC236}">
                  <a16:creationId xmlns:a16="http://schemas.microsoft.com/office/drawing/2014/main" id="{315DD3AE-3B6A-7FAD-003D-21392E421564}"/>
                </a:ext>
              </a:extLst>
            </p:cNvPr>
            <p:cNvSpPr/>
            <p:nvPr/>
          </p:nvSpPr>
          <p:spPr>
            <a:xfrm>
              <a:off x="3342863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5" y="72"/>
                    <a:pt x="25" y="143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01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343" name="Google Shape;14065;p27">
              <a:extLst>
                <a:ext uri="{FF2B5EF4-FFF2-40B4-BE49-F238E27FC236}">
                  <a16:creationId xmlns:a16="http://schemas.microsoft.com/office/drawing/2014/main" id="{B53C9FDA-0E4F-9BD5-2952-8EC7AD2C63E1}"/>
                </a:ext>
              </a:extLst>
            </p:cNvPr>
            <p:cNvSpPr/>
            <p:nvPr/>
          </p:nvSpPr>
          <p:spPr>
            <a:xfrm>
              <a:off x="3275588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5" y="72"/>
                    <a:pt x="25" y="143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25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344" name="Google Shape;14066;p27">
              <a:extLst>
                <a:ext uri="{FF2B5EF4-FFF2-40B4-BE49-F238E27FC236}">
                  <a16:creationId xmlns:a16="http://schemas.microsoft.com/office/drawing/2014/main" id="{B56DB875-1BC4-6675-41E9-13AAB9586569}"/>
                </a:ext>
              </a:extLst>
            </p:cNvPr>
            <p:cNvSpPr/>
            <p:nvPr/>
          </p:nvSpPr>
          <p:spPr>
            <a:xfrm>
              <a:off x="3298213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4" y="72"/>
                    <a:pt x="24" y="143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01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345" name="Google Shape;14067;p27">
              <a:extLst>
                <a:ext uri="{FF2B5EF4-FFF2-40B4-BE49-F238E27FC236}">
                  <a16:creationId xmlns:a16="http://schemas.microsoft.com/office/drawing/2014/main" id="{B4E35ED4-915B-662A-F19D-9A6F1B56B6B4}"/>
                </a:ext>
              </a:extLst>
            </p:cNvPr>
            <p:cNvSpPr/>
            <p:nvPr/>
          </p:nvSpPr>
          <p:spPr>
            <a:xfrm>
              <a:off x="3253563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4" y="72"/>
                    <a:pt x="24" y="143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01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346" name="Google Shape;14068;p27">
              <a:extLst>
                <a:ext uri="{FF2B5EF4-FFF2-40B4-BE49-F238E27FC236}">
                  <a16:creationId xmlns:a16="http://schemas.microsoft.com/office/drawing/2014/main" id="{EDACD8A7-D7CF-A1C8-6DC2-A3822D176322}"/>
                </a:ext>
              </a:extLst>
            </p:cNvPr>
            <p:cNvSpPr/>
            <p:nvPr/>
          </p:nvSpPr>
          <p:spPr>
            <a:xfrm>
              <a:off x="3364888" y="2848733"/>
              <a:ext cx="11950" cy="8950"/>
            </a:xfrm>
            <a:custGeom>
              <a:avLst/>
              <a:gdLst/>
              <a:ahLst/>
              <a:cxnLst/>
              <a:rect l="l" t="t" r="r" b="b"/>
              <a:pathLst>
                <a:path w="478" h="358" extrusionOk="0">
                  <a:moveTo>
                    <a:pt x="215" y="1"/>
                  </a:moveTo>
                  <a:cubicBezTo>
                    <a:pt x="120" y="1"/>
                    <a:pt x="25" y="72"/>
                    <a:pt x="25" y="143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310" y="358"/>
                  </a:lnTo>
                  <a:cubicBezTo>
                    <a:pt x="382" y="358"/>
                    <a:pt x="477" y="310"/>
                    <a:pt x="477" y="215"/>
                  </a:cubicBezTo>
                  <a:cubicBezTo>
                    <a:pt x="477" y="96"/>
                    <a:pt x="430" y="1"/>
                    <a:pt x="3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400000000000000" pitchFamily="2" charset="-78"/>
                <a:sym typeface="Arial"/>
              </a:endParaRPr>
            </a:p>
          </p:txBody>
        </p:sp>
      </p:grpSp>
      <p:grpSp>
        <p:nvGrpSpPr>
          <p:cNvPr id="347" name="Google Shape;14069;p27">
            <a:extLst>
              <a:ext uri="{FF2B5EF4-FFF2-40B4-BE49-F238E27FC236}">
                <a16:creationId xmlns:a16="http://schemas.microsoft.com/office/drawing/2014/main" id="{E97BCF68-62DC-3A4F-E144-A93D0BD3121C}"/>
              </a:ext>
            </a:extLst>
          </p:cNvPr>
          <p:cNvGrpSpPr/>
          <p:nvPr/>
        </p:nvGrpSpPr>
        <p:grpSpPr>
          <a:xfrm>
            <a:off x="6467477" y="5672646"/>
            <a:ext cx="740562" cy="713892"/>
            <a:chOff x="3644113" y="2824758"/>
            <a:chExt cx="309625" cy="298475"/>
          </a:xfrm>
        </p:grpSpPr>
        <p:sp>
          <p:nvSpPr>
            <p:cNvPr id="348" name="Google Shape;14070;p27">
              <a:extLst>
                <a:ext uri="{FF2B5EF4-FFF2-40B4-BE49-F238E27FC236}">
                  <a16:creationId xmlns:a16="http://schemas.microsoft.com/office/drawing/2014/main" id="{4BA7BFE3-9F83-7740-8FD1-A670CE586109}"/>
                </a:ext>
              </a:extLst>
            </p:cNvPr>
            <p:cNvSpPr/>
            <p:nvPr/>
          </p:nvSpPr>
          <p:spPr>
            <a:xfrm>
              <a:off x="3780463" y="2959483"/>
              <a:ext cx="50625" cy="8950"/>
            </a:xfrm>
            <a:custGeom>
              <a:avLst/>
              <a:gdLst/>
              <a:ahLst/>
              <a:cxnLst/>
              <a:rect l="l" t="t" r="r" b="b"/>
              <a:pathLst>
                <a:path w="2025" h="358" extrusionOk="0">
                  <a:moveTo>
                    <a:pt x="215" y="0"/>
                  </a:moveTo>
                  <a:cubicBezTo>
                    <a:pt x="119" y="0"/>
                    <a:pt x="48" y="71"/>
                    <a:pt x="24" y="143"/>
                  </a:cubicBezTo>
                  <a:cubicBezTo>
                    <a:pt x="0" y="262"/>
                    <a:pt x="96" y="357"/>
                    <a:pt x="215" y="357"/>
                  </a:cubicBezTo>
                  <a:lnTo>
                    <a:pt x="1810" y="357"/>
                  </a:lnTo>
                  <a:cubicBezTo>
                    <a:pt x="1929" y="357"/>
                    <a:pt x="2025" y="262"/>
                    <a:pt x="2001" y="143"/>
                  </a:cubicBezTo>
                  <a:cubicBezTo>
                    <a:pt x="1929" y="71"/>
                    <a:pt x="1882" y="0"/>
                    <a:pt x="178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349" name="Google Shape;14071;p27">
              <a:extLst>
                <a:ext uri="{FF2B5EF4-FFF2-40B4-BE49-F238E27FC236}">
                  <a16:creationId xmlns:a16="http://schemas.microsoft.com/office/drawing/2014/main" id="{B5EAC5C7-4F57-BA69-73F7-75DC6D6E6903}"/>
                </a:ext>
              </a:extLst>
            </p:cNvPr>
            <p:cNvSpPr/>
            <p:nvPr/>
          </p:nvSpPr>
          <p:spPr>
            <a:xfrm>
              <a:off x="3789988" y="2977333"/>
              <a:ext cx="30375" cy="8950"/>
            </a:xfrm>
            <a:custGeom>
              <a:avLst/>
              <a:gdLst/>
              <a:ahLst/>
              <a:cxnLst/>
              <a:rect l="l" t="t" r="r" b="b"/>
              <a:pathLst>
                <a:path w="1215" h="358" extrusionOk="0">
                  <a:moveTo>
                    <a:pt x="215" y="0"/>
                  </a:moveTo>
                  <a:cubicBezTo>
                    <a:pt x="96" y="0"/>
                    <a:pt x="0" y="96"/>
                    <a:pt x="24" y="215"/>
                  </a:cubicBezTo>
                  <a:cubicBezTo>
                    <a:pt x="72" y="310"/>
                    <a:pt x="120" y="358"/>
                    <a:pt x="215" y="358"/>
                  </a:cubicBezTo>
                  <a:lnTo>
                    <a:pt x="1024" y="358"/>
                  </a:lnTo>
                  <a:cubicBezTo>
                    <a:pt x="1096" y="358"/>
                    <a:pt x="1167" y="310"/>
                    <a:pt x="1191" y="215"/>
                  </a:cubicBezTo>
                  <a:cubicBezTo>
                    <a:pt x="1215" y="96"/>
                    <a:pt x="1144" y="0"/>
                    <a:pt x="102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350" name="Google Shape;14072;p27">
              <a:extLst>
                <a:ext uri="{FF2B5EF4-FFF2-40B4-BE49-F238E27FC236}">
                  <a16:creationId xmlns:a16="http://schemas.microsoft.com/office/drawing/2014/main" id="{E1112DD5-F843-0D20-CE0E-E3B4DC8DFA5B}"/>
                </a:ext>
              </a:extLst>
            </p:cNvPr>
            <p:cNvSpPr/>
            <p:nvPr/>
          </p:nvSpPr>
          <p:spPr>
            <a:xfrm>
              <a:off x="3644113" y="2824758"/>
              <a:ext cx="309625" cy="298475"/>
            </a:xfrm>
            <a:custGeom>
              <a:avLst/>
              <a:gdLst/>
              <a:ahLst/>
              <a:cxnLst/>
              <a:rect l="l" t="t" r="r" b="b"/>
              <a:pathLst>
                <a:path w="12385" h="11939" extrusionOk="0">
                  <a:moveTo>
                    <a:pt x="6455" y="340"/>
                  </a:moveTo>
                  <a:cubicBezTo>
                    <a:pt x="6931" y="340"/>
                    <a:pt x="7336" y="721"/>
                    <a:pt x="7336" y="1198"/>
                  </a:cubicBezTo>
                  <a:cubicBezTo>
                    <a:pt x="7336" y="1674"/>
                    <a:pt x="6931" y="2055"/>
                    <a:pt x="6455" y="2055"/>
                  </a:cubicBezTo>
                  <a:cubicBezTo>
                    <a:pt x="5955" y="2031"/>
                    <a:pt x="5597" y="1650"/>
                    <a:pt x="5597" y="1198"/>
                  </a:cubicBezTo>
                  <a:cubicBezTo>
                    <a:pt x="5597" y="721"/>
                    <a:pt x="5978" y="340"/>
                    <a:pt x="6455" y="340"/>
                  </a:cubicBezTo>
                  <a:close/>
                  <a:moveTo>
                    <a:pt x="9789" y="1722"/>
                  </a:moveTo>
                  <a:cubicBezTo>
                    <a:pt x="10003" y="1722"/>
                    <a:pt x="10241" y="1817"/>
                    <a:pt x="10384" y="1960"/>
                  </a:cubicBezTo>
                  <a:cubicBezTo>
                    <a:pt x="10551" y="2126"/>
                    <a:pt x="10622" y="2365"/>
                    <a:pt x="10622" y="2555"/>
                  </a:cubicBezTo>
                  <a:cubicBezTo>
                    <a:pt x="10622" y="2769"/>
                    <a:pt x="10551" y="3008"/>
                    <a:pt x="10384" y="3150"/>
                  </a:cubicBezTo>
                  <a:cubicBezTo>
                    <a:pt x="10229" y="3317"/>
                    <a:pt x="10015" y="3401"/>
                    <a:pt x="9795" y="3401"/>
                  </a:cubicBezTo>
                  <a:cubicBezTo>
                    <a:pt x="9574" y="3401"/>
                    <a:pt x="9348" y="3317"/>
                    <a:pt x="9169" y="3150"/>
                  </a:cubicBezTo>
                  <a:cubicBezTo>
                    <a:pt x="9027" y="3008"/>
                    <a:pt x="8931" y="2769"/>
                    <a:pt x="8931" y="2555"/>
                  </a:cubicBezTo>
                  <a:cubicBezTo>
                    <a:pt x="8931" y="2365"/>
                    <a:pt x="9027" y="2126"/>
                    <a:pt x="9193" y="1960"/>
                  </a:cubicBezTo>
                  <a:cubicBezTo>
                    <a:pt x="9384" y="1793"/>
                    <a:pt x="9598" y="1722"/>
                    <a:pt x="9789" y="1722"/>
                  </a:cubicBezTo>
                  <a:close/>
                  <a:moveTo>
                    <a:pt x="3073" y="1769"/>
                  </a:moveTo>
                  <a:cubicBezTo>
                    <a:pt x="3263" y="1769"/>
                    <a:pt x="3525" y="1865"/>
                    <a:pt x="3668" y="2007"/>
                  </a:cubicBezTo>
                  <a:cubicBezTo>
                    <a:pt x="3811" y="2150"/>
                    <a:pt x="3906" y="2388"/>
                    <a:pt x="3906" y="2603"/>
                  </a:cubicBezTo>
                  <a:cubicBezTo>
                    <a:pt x="3930" y="2817"/>
                    <a:pt x="3835" y="3008"/>
                    <a:pt x="3692" y="3198"/>
                  </a:cubicBezTo>
                  <a:cubicBezTo>
                    <a:pt x="3525" y="3365"/>
                    <a:pt x="3311" y="3448"/>
                    <a:pt x="3094" y="3448"/>
                  </a:cubicBezTo>
                  <a:cubicBezTo>
                    <a:pt x="2876" y="3448"/>
                    <a:pt x="2656" y="3365"/>
                    <a:pt x="2478" y="3198"/>
                  </a:cubicBezTo>
                  <a:cubicBezTo>
                    <a:pt x="2335" y="3055"/>
                    <a:pt x="2239" y="2817"/>
                    <a:pt x="2239" y="2603"/>
                  </a:cubicBezTo>
                  <a:cubicBezTo>
                    <a:pt x="2239" y="2365"/>
                    <a:pt x="2335" y="2150"/>
                    <a:pt x="2478" y="2007"/>
                  </a:cubicBezTo>
                  <a:cubicBezTo>
                    <a:pt x="2644" y="1817"/>
                    <a:pt x="2859" y="1769"/>
                    <a:pt x="3073" y="1769"/>
                  </a:cubicBezTo>
                  <a:close/>
                  <a:moveTo>
                    <a:pt x="1692" y="5079"/>
                  </a:moveTo>
                  <a:cubicBezTo>
                    <a:pt x="2168" y="5079"/>
                    <a:pt x="2573" y="5460"/>
                    <a:pt x="2573" y="5937"/>
                  </a:cubicBezTo>
                  <a:cubicBezTo>
                    <a:pt x="2573" y="6413"/>
                    <a:pt x="2168" y="6794"/>
                    <a:pt x="1692" y="6794"/>
                  </a:cubicBezTo>
                  <a:cubicBezTo>
                    <a:pt x="1215" y="6794"/>
                    <a:pt x="834" y="6413"/>
                    <a:pt x="834" y="5937"/>
                  </a:cubicBezTo>
                  <a:cubicBezTo>
                    <a:pt x="834" y="5460"/>
                    <a:pt x="1215" y="5079"/>
                    <a:pt x="1692" y="5079"/>
                  </a:cubicBezTo>
                  <a:close/>
                  <a:moveTo>
                    <a:pt x="11170" y="5079"/>
                  </a:moveTo>
                  <a:cubicBezTo>
                    <a:pt x="11646" y="5079"/>
                    <a:pt x="12027" y="5460"/>
                    <a:pt x="12027" y="5937"/>
                  </a:cubicBezTo>
                  <a:cubicBezTo>
                    <a:pt x="12027" y="6413"/>
                    <a:pt x="11646" y="6794"/>
                    <a:pt x="11170" y="6794"/>
                  </a:cubicBezTo>
                  <a:cubicBezTo>
                    <a:pt x="10694" y="6794"/>
                    <a:pt x="10313" y="6413"/>
                    <a:pt x="10313" y="5937"/>
                  </a:cubicBezTo>
                  <a:cubicBezTo>
                    <a:pt x="10313" y="5460"/>
                    <a:pt x="10694" y="5079"/>
                    <a:pt x="11170" y="5079"/>
                  </a:cubicBezTo>
                  <a:close/>
                  <a:moveTo>
                    <a:pt x="3073" y="8461"/>
                  </a:moveTo>
                  <a:cubicBezTo>
                    <a:pt x="3263" y="8461"/>
                    <a:pt x="3525" y="8556"/>
                    <a:pt x="3668" y="8699"/>
                  </a:cubicBezTo>
                  <a:cubicBezTo>
                    <a:pt x="3811" y="8842"/>
                    <a:pt x="3906" y="9080"/>
                    <a:pt x="3906" y="9295"/>
                  </a:cubicBezTo>
                  <a:cubicBezTo>
                    <a:pt x="3906" y="9509"/>
                    <a:pt x="3835" y="9723"/>
                    <a:pt x="3692" y="9890"/>
                  </a:cubicBezTo>
                  <a:cubicBezTo>
                    <a:pt x="3525" y="10057"/>
                    <a:pt x="3311" y="10140"/>
                    <a:pt x="3094" y="10140"/>
                  </a:cubicBezTo>
                  <a:cubicBezTo>
                    <a:pt x="2876" y="10140"/>
                    <a:pt x="2656" y="10057"/>
                    <a:pt x="2478" y="9890"/>
                  </a:cubicBezTo>
                  <a:cubicBezTo>
                    <a:pt x="2335" y="9747"/>
                    <a:pt x="2239" y="9509"/>
                    <a:pt x="2239" y="9295"/>
                  </a:cubicBezTo>
                  <a:cubicBezTo>
                    <a:pt x="2239" y="9080"/>
                    <a:pt x="2335" y="8842"/>
                    <a:pt x="2478" y="8699"/>
                  </a:cubicBezTo>
                  <a:cubicBezTo>
                    <a:pt x="2644" y="8533"/>
                    <a:pt x="2859" y="8461"/>
                    <a:pt x="3073" y="8461"/>
                  </a:cubicBezTo>
                  <a:close/>
                  <a:moveTo>
                    <a:pt x="6431" y="9795"/>
                  </a:moveTo>
                  <a:cubicBezTo>
                    <a:pt x="6907" y="9795"/>
                    <a:pt x="7288" y="10200"/>
                    <a:pt x="7288" y="10676"/>
                  </a:cubicBezTo>
                  <a:cubicBezTo>
                    <a:pt x="7288" y="11152"/>
                    <a:pt x="6907" y="11533"/>
                    <a:pt x="6431" y="11533"/>
                  </a:cubicBezTo>
                  <a:cubicBezTo>
                    <a:pt x="5955" y="11533"/>
                    <a:pt x="5573" y="11152"/>
                    <a:pt x="5573" y="10676"/>
                  </a:cubicBezTo>
                  <a:cubicBezTo>
                    <a:pt x="5573" y="10200"/>
                    <a:pt x="5955" y="9795"/>
                    <a:pt x="6431" y="9795"/>
                  </a:cubicBezTo>
                  <a:close/>
                  <a:moveTo>
                    <a:pt x="6382" y="1"/>
                  </a:moveTo>
                  <a:cubicBezTo>
                    <a:pt x="5722" y="1"/>
                    <a:pt x="5192" y="546"/>
                    <a:pt x="5192" y="1198"/>
                  </a:cubicBezTo>
                  <a:cubicBezTo>
                    <a:pt x="5192" y="1793"/>
                    <a:pt x="5621" y="2293"/>
                    <a:pt x="6216" y="2388"/>
                  </a:cubicBezTo>
                  <a:lnTo>
                    <a:pt x="6216" y="3436"/>
                  </a:lnTo>
                  <a:cubicBezTo>
                    <a:pt x="5669" y="3460"/>
                    <a:pt x="5145" y="3698"/>
                    <a:pt x="4740" y="4055"/>
                  </a:cubicBezTo>
                  <a:lnTo>
                    <a:pt x="4002" y="3317"/>
                  </a:lnTo>
                  <a:cubicBezTo>
                    <a:pt x="4240" y="2984"/>
                    <a:pt x="4287" y="2555"/>
                    <a:pt x="4145" y="2150"/>
                  </a:cubicBezTo>
                  <a:cubicBezTo>
                    <a:pt x="3919" y="1657"/>
                    <a:pt x="3469" y="1406"/>
                    <a:pt x="3021" y="1406"/>
                  </a:cubicBezTo>
                  <a:cubicBezTo>
                    <a:pt x="2711" y="1406"/>
                    <a:pt x="2402" y="1526"/>
                    <a:pt x="2168" y="1769"/>
                  </a:cubicBezTo>
                  <a:cubicBezTo>
                    <a:pt x="1835" y="2103"/>
                    <a:pt x="1739" y="2603"/>
                    <a:pt x="1906" y="3079"/>
                  </a:cubicBezTo>
                  <a:cubicBezTo>
                    <a:pt x="2120" y="3579"/>
                    <a:pt x="2597" y="3817"/>
                    <a:pt x="3049" y="3817"/>
                  </a:cubicBezTo>
                  <a:cubicBezTo>
                    <a:pt x="3311" y="3817"/>
                    <a:pt x="3549" y="3722"/>
                    <a:pt x="3764" y="3579"/>
                  </a:cubicBezTo>
                  <a:lnTo>
                    <a:pt x="4502" y="4317"/>
                  </a:lnTo>
                  <a:cubicBezTo>
                    <a:pt x="4407" y="4413"/>
                    <a:pt x="4311" y="4532"/>
                    <a:pt x="4264" y="4651"/>
                  </a:cubicBezTo>
                  <a:cubicBezTo>
                    <a:pt x="4278" y="4781"/>
                    <a:pt x="4372" y="4841"/>
                    <a:pt x="4460" y="4841"/>
                  </a:cubicBezTo>
                  <a:cubicBezTo>
                    <a:pt x="4516" y="4841"/>
                    <a:pt x="4569" y="4816"/>
                    <a:pt x="4597" y="4770"/>
                  </a:cubicBezTo>
                  <a:cubicBezTo>
                    <a:pt x="4669" y="4651"/>
                    <a:pt x="4764" y="4532"/>
                    <a:pt x="4859" y="4436"/>
                  </a:cubicBezTo>
                  <a:cubicBezTo>
                    <a:pt x="5264" y="4032"/>
                    <a:pt x="5812" y="3817"/>
                    <a:pt x="6383" y="3817"/>
                  </a:cubicBezTo>
                  <a:cubicBezTo>
                    <a:pt x="8074" y="3817"/>
                    <a:pt x="9312" y="5770"/>
                    <a:pt x="7979" y="7532"/>
                  </a:cubicBezTo>
                  <a:lnTo>
                    <a:pt x="7955" y="7556"/>
                  </a:lnTo>
                  <a:cubicBezTo>
                    <a:pt x="7427" y="7957"/>
                    <a:pt x="6884" y="8130"/>
                    <a:pt x="6382" y="8130"/>
                  </a:cubicBezTo>
                  <a:cubicBezTo>
                    <a:pt x="5185" y="8130"/>
                    <a:pt x="4216" y="7152"/>
                    <a:pt x="4216" y="5961"/>
                  </a:cubicBezTo>
                  <a:cubicBezTo>
                    <a:pt x="4216" y="5770"/>
                    <a:pt x="4264" y="5580"/>
                    <a:pt x="4287" y="5389"/>
                  </a:cubicBezTo>
                  <a:cubicBezTo>
                    <a:pt x="4232" y="5300"/>
                    <a:pt x="4156" y="5263"/>
                    <a:pt x="4088" y="5263"/>
                  </a:cubicBezTo>
                  <a:cubicBezTo>
                    <a:pt x="4010" y="5263"/>
                    <a:pt x="3943" y="5313"/>
                    <a:pt x="3930" y="5389"/>
                  </a:cubicBezTo>
                  <a:cubicBezTo>
                    <a:pt x="3906" y="5508"/>
                    <a:pt x="3859" y="5651"/>
                    <a:pt x="3859" y="5794"/>
                  </a:cubicBezTo>
                  <a:lnTo>
                    <a:pt x="2835" y="5794"/>
                  </a:lnTo>
                  <a:cubicBezTo>
                    <a:pt x="2740" y="5199"/>
                    <a:pt x="2239" y="4746"/>
                    <a:pt x="1644" y="4746"/>
                  </a:cubicBezTo>
                  <a:cubicBezTo>
                    <a:pt x="692" y="4746"/>
                    <a:pt x="1" y="5842"/>
                    <a:pt x="739" y="6818"/>
                  </a:cubicBezTo>
                  <a:lnTo>
                    <a:pt x="787" y="6866"/>
                  </a:lnTo>
                  <a:cubicBezTo>
                    <a:pt x="1069" y="7073"/>
                    <a:pt x="1362" y="7163"/>
                    <a:pt x="1637" y="7163"/>
                  </a:cubicBezTo>
                  <a:cubicBezTo>
                    <a:pt x="2242" y="7163"/>
                    <a:pt x="2753" y="6725"/>
                    <a:pt x="2835" y="6151"/>
                  </a:cubicBezTo>
                  <a:lnTo>
                    <a:pt x="3859" y="6151"/>
                  </a:lnTo>
                  <a:cubicBezTo>
                    <a:pt x="3906" y="6699"/>
                    <a:pt x="4145" y="7223"/>
                    <a:pt x="4502" y="7628"/>
                  </a:cubicBezTo>
                  <a:lnTo>
                    <a:pt x="3764" y="8366"/>
                  </a:lnTo>
                  <a:cubicBezTo>
                    <a:pt x="3540" y="8206"/>
                    <a:pt x="3288" y="8127"/>
                    <a:pt x="3037" y="8127"/>
                  </a:cubicBezTo>
                  <a:cubicBezTo>
                    <a:pt x="2727" y="8127"/>
                    <a:pt x="2418" y="8248"/>
                    <a:pt x="2168" y="8485"/>
                  </a:cubicBezTo>
                  <a:cubicBezTo>
                    <a:pt x="1835" y="8818"/>
                    <a:pt x="1739" y="9318"/>
                    <a:pt x="1906" y="9795"/>
                  </a:cubicBezTo>
                  <a:cubicBezTo>
                    <a:pt x="2120" y="10319"/>
                    <a:pt x="2597" y="10557"/>
                    <a:pt x="3049" y="10557"/>
                  </a:cubicBezTo>
                  <a:cubicBezTo>
                    <a:pt x="3335" y="10557"/>
                    <a:pt x="3668" y="10438"/>
                    <a:pt x="3906" y="10200"/>
                  </a:cubicBezTo>
                  <a:cubicBezTo>
                    <a:pt x="4145" y="9961"/>
                    <a:pt x="4264" y="9652"/>
                    <a:pt x="4264" y="9318"/>
                  </a:cubicBezTo>
                  <a:cubicBezTo>
                    <a:pt x="4264" y="9056"/>
                    <a:pt x="4168" y="8818"/>
                    <a:pt x="4026" y="8604"/>
                  </a:cubicBezTo>
                  <a:lnTo>
                    <a:pt x="4764" y="7866"/>
                  </a:lnTo>
                  <a:cubicBezTo>
                    <a:pt x="5145" y="8223"/>
                    <a:pt x="5693" y="8437"/>
                    <a:pt x="6240" y="8485"/>
                  </a:cubicBezTo>
                  <a:lnTo>
                    <a:pt x="6240" y="9533"/>
                  </a:lnTo>
                  <a:cubicBezTo>
                    <a:pt x="5383" y="9652"/>
                    <a:pt x="4859" y="10676"/>
                    <a:pt x="5550" y="11581"/>
                  </a:cubicBezTo>
                  <a:lnTo>
                    <a:pt x="5573" y="11628"/>
                  </a:lnTo>
                  <a:cubicBezTo>
                    <a:pt x="5860" y="11845"/>
                    <a:pt x="6157" y="11939"/>
                    <a:pt x="6433" y="11939"/>
                  </a:cubicBezTo>
                  <a:cubicBezTo>
                    <a:pt x="7099" y="11939"/>
                    <a:pt x="7645" y="11396"/>
                    <a:pt x="7645" y="10723"/>
                  </a:cubicBezTo>
                  <a:cubicBezTo>
                    <a:pt x="7645" y="10128"/>
                    <a:pt x="7217" y="9628"/>
                    <a:pt x="6621" y="9533"/>
                  </a:cubicBezTo>
                  <a:lnTo>
                    <a:pt x="6621" y="8485"/>
                  </a:lnTo>
                  <a:cubicBezTo>
                    <a:pt x="7169" y="8461"/>
                    <a:pt x="7693" y="8223"/>
                    <a:pt x="8098" y="7866"/>
                  </a:cubicBezTo>
                  <a:lnTo>
                    <a:pt x="8836" y="8604"/>
                  </a:lnTo>
                  <a:cubicBezTo>
                    <a:pt x="8693" y="8818"/>
                    <a:pt x="8598" y="9056"/>
                    <a:pt x="8598" y="9318"/>
                  </a:cubicBezTo>
                  <a:cubicBezTo>
                    <a:pt x="8598" y="9795"/>
                    <a:pt x="8907" y="10247"/>
                    <a:pt x="9384" y="10462"/>
                  </a:cubicBezTo>
                  <a:cubicBezTo>
                    <a:pt x="9503" y="10485"/>
                    <a:pt x="9646" y="10509"/>
                    <a:pt x="9789" y="10509"/>
                  </a:cubicBezTo>
                  <a:cubicBezTo>
                    <a:pt x="10098" y="10509"/>
                    <a:pt x="10384" y="10390"/>
                    <a:pt x="10622" y="10200"/>
                  </a:cubicBezTo>
                  <a:cubicBezTo>
                    <a:pt x="10657" y="10042"/>
                    <a:pt x="10550" y="9948"/>
                    <a:pt x="10444" y="9948"/>
                  </a:cubicBezTo>
                  <a:cubicBezTo>
                    <a:pt x="10406" y="9948"/>
                    <a:pt x="10368" y="9960"/>
                    <a:pt x="10336" y="9985"/>
                  </a:cubicBezTo>
                  <a:cubicBezTo>
                    <a:pt x="10182" y="10117"/>
                    <a:pt x="9993" y="10183"/>
                    <a:pt x="9801" y="10183"/>
                  </a:cubicBezTo>
                  <a:cubicBezTo>
                    <a:pt x="9577" y="10183"/>
                    <a:pt x="9349" y="10093"/>
                    <a:pt x="9169" y="9914"/>
                  </a:cubicBezTo>
                  <a:cubicBezTo>
                    <a:pt x="9027" y="9771"/>
                    <a:pt x="8931" y="9533"/>
                    <a:pt x="8931" y="9318"/>
                  </a:cubicBezTo>
                  <a:cubicBezTo>
                    <a:pt x="8931" y="9128"/>
                    <a:pt x="9027" y="8890"/>
                    <a:pt x="9169" y="8723"/>
                  </a:cubicBezTo>
                  <a:cubicBezTo>
                    <a:pt x="9336" y="8568"/>
                    <a:pt x="9550" y="8491"/>
                    <a:pt x="9768" y="8491"/>
                  </a:cubicBezTo>
                  <a:cubicBezTo>
                    <a:pt x="9985" y="8491"/>
                    <a:pt x="10205" y="8568"/>
                    <a:pt x="10384" y="8723"/>
                  </a:cubicBezTo>
                  <a:cubicBezTo>
                    <a:pt x="10598" y="8937"/>
                    <a:pt x="10694" y="9199"/>
                    <a:pt x="10622" y="9509"/>
                  </a:cubicBezTo>
                  <a:cubicBezTo>
                    <a:pt x="10669" y="9575"/>
                    <a:pt x="10732" y="9604"/>
                    <a:pt x="10791" y="9604"/>
                  </a:cubicBezTo>
                  <a:cubicBezTo>
                    <a:pt x="10881" y="9604"/>
                    <a:pt x="10965" y="9538"/>
                    <a:pt x="10979" y="9437"/>
                  </a:cubicBezTo>
                  <a:cubicBezTo>
                    <a:pt x="11027" y="9080"/>
                    <a:pt x="10908" y="8723"/>
                    <a:pt x="10622" y="8461"/>
                  </a:cubicBezTo>
                  <a:cubicBezTo>
                    <a:pt x="10395" y="8234"/>
                    <a:pt x="10077" y="8111"/>
                    <a:pt x="9758" y="8111"/>
                  </a:cubicBezTo>
                  <a:cubicBezTo>
                    <a:pt x="9509" y="8111"/>
                    <a:pt x="9259" y="8186"/>
                    <a:pt x="9050" y="8342"/>
                  </a:cubicBezTo>
                  <a:lnTo>
                    <a:pt x="8312" y="7604"/>
                  </a:lnTo>
                  <a:cubicBezTo>
                    <a:pt x="8669" y="7223"/>
                    <a:pt x="8884" y="6675"/>
                    <a:pt x="8931" y="6103"/>
                  </a:cubicBezTo>
                  <a:lnTo>
                    <a:pt x="9979" y="6103"/>
                  </a:lnTo>
                  <a:cubicBezTo>
                    <a:pt x="10074" y="6699"/>
                    <a:pt x="10575" y="7151"/>
                    <a:pt x="11170" y="7151"/>
                  </a:cubicBezTo>
                  <a:cubicBezTo>
                    <a:pt x="11813" y="7151"/>
                    <a:pt x="12361" y="6627"/>
                    <a:pt x="12361" y="5961"/>
                  </a:cubicBezTo>
                  <a:cubicBezTo>
                    <a:pt x="12384" y="5270"/>
                    <a:pt x="11860" y="4746"/>
                    <a:pt x="11194" y="4746"/>
                  </a:cubicBezTo>
                  <a:cubicBezTo>
                    <a:pt x="10598" y="4746"/>
                    <a:pt x="10098" y="5199"/>
                    <a:pt x="10003" y="5794"/>
                  </a:cubicBezTo>
                  <a:lnTo>
                    <a:pt x="8955" y="5794"/>
                  </a:lnTo>
                  <a:cubicBezTo>
                    <a:pt x="8931" y="5222"/>
                    <a:pt x="8693" y="4698"/>
                    <a:pt x="8336" y="4294"/>
                  </a:cubicBezTo>
                  <a:lnTo>
                    <a:pt x="9074" y="3555"/>
                  </a:lnTo>
                  <a:cubicBezTo>
                    <a:pt x="9289" y="3698"/>
                    <a:pt x="9550" y="3793"/>
                    <a:pt x="9789" y="3793"/>
                  </a:cubicBezTo>
                  <a:cubicBezTo>
                    <a:pt x="10098" y="3793"/>
                    <a:pt x="10408" y="3674"/>
                    <a:pt x="10646" y="3436"/>
                  </a:cubicBezTo>
                  <a:cubicBezTo>
                    <a:pt x="10932" y="3174"/>
                    <a:pt x="11051" y="2769"/>
                    <a:pt x="10979" y="2388"/>
                  </a:cubicBezTo>
                  <a:cubicBezTo>
                    <a:pt x="10956" y="2222"/>
                    <a:pt x="10884" y="2031"/>
                    <a:pt x="10765" y="1888"/>
                  </a:cubicBezTo>
                  <a:cubicBezTo>
                    <a:pt x="10531" y="1550"/>
                    <a:pt x="10169" y="1376"/>
                    <a:pt x="9800" y="1376"/>
                  </a:cubicBezTo>
                  <a:cubicBezTo>
                    <a:pt x="9493" y="1376"/>
                    <a:pt x="9180" y="1497"/>
                    <a:pt x="8931" y="1745"/>
                  </a:cubicBezTo>
                  <a:cubicBezTo>
                    <a:pt x="8693" y="1984"/>
                    <a:pt x="8574" y="2269"/>
                    <a:pt x="8574" y="2603"/>
                  </a:cubicBezTo>
                  <a:cubicBezTo>
                    <a:pt x="8574" y="2865"/>
                    <a:pt x="8669" y="3103"/>
                    <a:pt x="8812" y="3317"/>
                  </a:cubicBezTo>
                  <a:lnTo>
                    <a:pt x="8074" y="4055"/>
                  </a:lnTo>
                  <a:cubicBezTo>
                    <a:pt x="7693" y="3698"/>
                    <a:pt x="7145" y="3484"/>
                    <a:pt x="6574" y="3436"/>
                  </a:cubicBezTo>
                  <a:lnTo>
                    <a:pt x="6574" y="2388"/>
                  </a:lnTo>
                  <a:cubicBezTo>
                    <a:pt x="7217" y="2293"/>
                    <a:pt x="7645" y="1722"/>
                    <a:pt x="7598" y="1102"/>
                  </a:cubicBezTo>
                  <a:cubicBezTo>
                    <a:pt x="7526" y="507"/>
                    <a:pt x="7098" y="55"/>
                    <a:pt x="6502" y="7"/>
                  </a:cubicBezTo>
                  <a:cubicBezTo>
                    <a:pt x="6462" y="3"/>
                    <a:pt x="6421" y="1"/>
                    <a:pt x="6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400000000000000" pitchFamily="2" charset="-78"/>
                <a:sym typeface="Arial"/>
              </a:endParaRPr>
            </a:p>
          </p:txBody>
        </p:sp>
      </p:grpSp>
      <p:grpSp>
        <p:nvGrpSpPr>
          <p:cNvPr id="351" name="Google Shape;14073;p27">
            <a:extLst>
              <a:ext uri="{FF2B5EF4-FFF2-40B4-BE49-F238E27FC236}">
                <a16:creationId xmlns:a16="http://schemas.microsoft.com/office/drawing/2014/main" id="{EC1DA847-8293-4F82-3C3D-3ED89C5B9F83}"/>
              </a:ext>
            </a:extLst>
          </p:cNvPr>
          <p:cNvGrpSpPr/>
          <p:nvPr/>
        </p:nvGrpSpPr>
        <p:grpSpPr>
          <a:xfrm>
            <a:off x="8045371" y="5673004"/>
            <a:ext cx="712038" cy="704984"/>
            <a:chOff x="4176388" y="2824908"/>
            <a:chExt cx="297700" cy="294750"/>
          </a:xfrm>
        </p:grpSpPr>
        <p:sp>
          <p:nvSpPr>
            <p:cNvPr id="352" name="Google Shape;14074;p27">
              <a:extLst>
                <a:ext uri="{FF2B5EF4-FFF2-40B4-BE49-F238E27FC236}">
                  <a16:creationId xmlns:a16="http://schemas.microsoft.com/office/drawing/2014/main" id="{8DEA3309-3CC8-AE0C-E18A-C9F1A432693E}"/>
                </a:ext>
              </a:extLst>
            </p:cNvPr>
            <p:cNvSpPr/>
            <p:nvPr/>
          </p:nvSpPr>
          <p:spPr>
            <a:xfrm>
              <a:off x="4176388" y="2824908"/>
              <a:ext cx="297700" cy="294750"/>
            </a:xfrm>
            <a:custGeom>
              <a:avLst/>
              <a:gdLst/>
              <a:ahLst/>
              <a:cxnLst/>
              <a:rect l="l" t="t" r="r" b="b"/>
              <a:pathLst>
                <a:path w="11908" h="11790" extrusionOk="0">
                  <a:moveTo>
                    <a:pt x="11240" y="358"/>
                  </a:moveTo>
                  <a:cubicBezTo>
                    <a:pt x="11407" y="358"/>
                    <a:pt x="11550" y="477"/>
                    <a:pt x="11550" y="668"/>
                  </a:cubicBezTo>
                  <a:lnTo>
                    <a:pt x="11550" y="5740"/>
                  </a:lnTo>
                  <a:lnTo>
                    <a:pt x="10050" y="5740"/>
                  </a:lnTo>
                  <a:lnTo>
                    <a:pt x="9573" y="5073"/>
                  </a:lnTo>
                  <a:cubicBezTo>
                    <a:pt x="9526" y="5002"/>
                    <a:pt x="9454" y="4978"/>
                    <a:pt x="9383" y="4978"/>
                  </a:cubicBezTo>
                  <a:cubicBezTo>
                    <a:pt x="9288" y="4978"/>
                    <a:pt x="9216" y="5002"/>
                    <a:pt x="9169" y="5073"/>
                  </a:cubicBezTo>
                  <a:lnTo>
                    <a:pt x="8692" y="5740"/>
                  </a:lnTo>
                  <a:lnTo>
                    <a:pt x="7883" y="5740"/>
                  </a:lnTo>
                  <a:cubicBezTo>
                    <a:pt x="7787" y="4788"/>
                    <a:pt x="7049" y="4049"/>
                    <a:pt x="6097" y="3954"/>
                  </a:cubicBezTo>
                  <a:lnTo>
                    <a:pt x="6097" y="3073"/>
                  </a:lnTo>
                  <a:cubicBezTo>
                    <a:pt x="6097" y="3002"/>
                    <a:pt x="6073" y="2954"/>
                    <a:pt x="6049" y="2930"/>
                  </a:cubicBezTo>
                  <a:lnTo>
                    <a:pt x="5406" y="2478"/>
                  </a:lnTo>
                  <a:lnTo>
                    <a:pt x="6049" y="2025"/>
                  </a:lnTo>
                  <a:cubicBezTo>
                    <a:pt x="6097" y="2001"/>
                    <a:pt x="6097" y="1930"/>
                    <a:pt x="6097" y="1882"/>
                  </a:cubicBezTo>
                  <a:lnTo>
                    <a:pt x="6097" y="358"/>
                  </a:lnTo>
                  <a:close/>
                  <a:moveTo>
                    <a:pt x="5739" y="358"/>
                  </a:moveTo>
                  <a:lnTo>
                    <a:pt x="5739" y="1787"/>
                  </a:lnTo>
                  <a:lnTo>
                    <a:pt x="5049" y="2263"/>
                  </a:lnTo>
                  <a:cubicBezTo>
                    <a:pt x="5001" y="2335"/>
                    <a:pt x="4953" y="2382"/>
                    <a:pt x="4953" y="2478"/>
                  </a:cubicBezTo>
                  <a:cubicBezTo>
                    <a:pt x="4953" y="2573"/>
                    <a:pt x="5001" y="2621"/>
                    <a:pt x="5049" y="2692"/>
                  </a:cubicBezTo>
                  <a:lnTo>
                    <a:pt x="5739" y="3168"/>
                  </a:lnTo>
                  <a:lnTo>
                    <a:pt x="5739" y="3954"/>
                  </a:lnTo>
                  <a:cubicBezTo>
                    <a:pt x="5454" y="4002"/>
                    <a:pt x="5168" y="4073"/>
                    <a:pt x="4930" y="4240"/>
                  </a:cubicBezTo>
                  <a:cubicBezTo>
                    <a:pt x="4882" y="4264"/>
                    <a:pt x="4811" y="4335"/>
                    <a:pt x="4858" y="4430"/>
                  </a:cubicBezTo>
                  <a:cubicBezTo>
                    <a:pt x="4874" y="4511"/>
                    <a:pt x="4935" y="4559"/>
                    <a:pt x="5009" y="4559"/>
                  </a:cubicBezTo>
                  <a:cubicBezTo>
                    <a:pt x="5044" y="4559"/>
                    <a:pt x="5082" y="4549"/>
                    <a:pt x="5120" y="4526"/>
                  </a:cubicBezTo>
                  <a:cubicBezTo>
                    <a:pt x="5358" y="4383"/>
                    <a:pt x="5644" y="4311"/>
                    <a:pt x="5906" y="4311"/>
                  </a:cubicBezTo>
                  <a:cubicBezTo>
                    <a:pt x="6811" y="4311"/>
                    <a:pt x="7549" y="5026"/>
                    <a:pt x="7549" y="5931"/>
                  </a:cubicBezTo>
                  <a:cubicBezTo>
                    <a:pt x="7597" y="6812"/>
                    <a:pt x="6835" y="7526"/>
                    <a:pt x="5954" y="7526"/>
                  </a:cubicBezTo>
                  <a:cubicBezTo>
                    <a:pt x="5049" y="7526"/>
                    <a:pt x="4310" y="6812"/>
                    <a:pt x="4310" y="5931"/>
                  </a:cubicBezTo>
                  <a:cubicBezTo>
                    <a:pt x="4310" y="5597"/>
                    <a:pt x="4406" y="5312"/>
                    <a:pt x="4572" y="5026"/>
                  </a:cubicBezTo>
                  <a:cubicBezTo>
                    <a:pt x="4644" y="4978"/>
                    <a:pt x="4620" y="4859"/>
                    <a:pt x="4549" y="4788"/>
                  </a:cubicBezTo>
                  <a:cubicBezTo>
                    <a:pt x="4509" y="4768"/>
                    <a:pt x="4466" y="4756"/>
                    <a:pt x="4425" y="4756"/>
                  </a:cubicBezTo>
                  <a:cubicBezTo>
                    <a:pt x="4367" y="4756"/>
                    <a:pt x="4315" y="4780"/>
                    <a:pt x="4287" y="4835"/>
                  </a:cubicBezTo>
                  <a:cubicBezTo>
                    <a:pt x="4096" y="5097"/>
                    <a:pt x="3977" y="5431"/>
                    <a:pt x="3953" y="5740"/>
                  </a:cubicBezTo>
                  <a:lnTo>
                    <a:pt x="3072" y="5740"/>
                  </a:lnTo>
                  <a:cubicBezTo>
                    <a:pt x="3001" y="5740"/>
                    <a:pt x="2953" y="5788"/>
                    <a:pt x="2905" y="5812"/>
                  </a:cubicBezTo>
                  <a:lnTo>
                    <a:pt x="2477" y="6431"/>
                  </a:lnTo>
                  <a:lnTo>
                    <a:pt x="2024" y="5812"/>
                  </a:lnTo>
                  <a:cubicBezTo>
                    <a:pt x="1977" y="5740"/>
                    <a:pt x="1929" y="5740"/>
                    <a:pt x="1881" y="5740"/>
                  </a:cubicBezTo>
                  <a:lnTo>
                    <a:pt x="286" y="5740"/>
                  </a:lnTo>
                  <a:lnTo>
                    <a:pt x="286" y="668"/>
                  </a:lnTo>
                  <a:cubicBezTo>
                    <a:pt x="286" y="501"/>
                    <a:pt x="405" y="358"/>
                    <a:pt x="595" y="358"/>
                  </a:cubicBezTo>
                  <a:close/>
                  <a:moveTo>
                    <a:pt x="4025" y="6074"/>
                  </a:moveTo>
                  <a:cubicBezTo>
                    <a:pt x="4096" y="7026"/>
                    <a:pt x="4858" y="7764"/>
                    <a:pt x="5811" y="7860"/>
                  </a:cubicBezTo>
                  <a:lnTo>
                    <a:pt x="5811" y="8765"/>
                  </a:lnTo>
                  <a:cubicBezTo>
                    <a:pt x="5811" y="8812"/>
                    <a:pt x="5835" y="8884"/>
                    <a:pt x="5858" y="8908"/>
                  </a:cubicBezTo>
                  <a:lnTo>
                    <a:pt x="6478" y="9360"/>
                  </a:lnTo>
                  <a:lnTo>
                    <a:pt x="5858" y="9789"/>
                  </a:lnTo>
                  <a:cubicBezTo>
                    <a:pt x="5811" y="9836"/>
                    <a:pt x="5811" y="9884"/>
                    <a:pt x="5811" y="9955"/>
                  </a:cubicBezTo>
                  <a:lnTo>
                    <a:pt x="5811" y="11456"/>
                  </a:lnTo>
                  <a:lnTo>
                    <a:pt x="643" y="11456"/>
                  </a:lnTo>
                  <a:cubicBezTo>
                    <a:pt x="500" y="11456"/>
                    <a:pt x="357" y="11337"/>
                    <a:pt x="357" y="11170"/>
                  </a:cubicBezTo>
                  <a:lnTo>
                    <a:pt x="357" y="6074"/>
                  </a:lnTo>
                  <a:lnTo>
                    <a:pt x="1834" y="6074"/>
                  </a:lnTo>
                  <a:lnTo>
                    <a:pt x="2310" y="6764"/>
                  </a:lnTo>
                  <a:cubicBezTo>
                    <a:pt x="2381" y="6812"/>
                    <a:pt x="2429" y="6860"/>
                    <a:pt x="2524" y="6860"/>
                  </a:cubicBezTo>
                  <a:cubicBezTo>
                    <a:pt x="2620" y="6860"/>
                    <a:pt x="2667" y="6812"/>
                    <a:pt x="2739" y="6764"/>
                  </a:cubicBezTo>
                  <a:lnTo>
                    <a:pt x="3215" y="6074"/>
                  </a:lnTo>
                  <a:close/>
                  <a:moveTo>
                    <a:pt x="619" y="1"/>
                  </a:moveTo>
                  <a:cubicBezTo>
                    <a:pt x="262" y="1"/>
                    <a:pt x="0" y="311"/>
                    <a:pt x="0" y="620"/>
                  </a:cubicBezTo>
                  <a:lnTo>
                    <a:pt x="0" y="11622"/>
                  </a:lnTo>
                  <a:cubicBezTo>
                    <a:pt x="0" y="11694"/>
                    <a:pt x="95" y="11789"/>
                    <a:pt x="167" y="11789"/>
                  </a:cubicBezTo>
                  <a:lnTo>
                    <a:pt x="9335" y="11789"/>
                  </a:lnTo>
                  <a:cubicBezTo>
                    <a:pt x="9502" y="11646"/>
                    <a:pt x="9407" y="11456"/>
                    <a:pt x="9264" y="11456"/>
                  </a:cubicBezTo>
                  <a:lnTo>
                    <a:pt x="6097" y="11456"/>
                  </a:lnTo>
                  <a:lnTo>
                    <a:pt x="6097" y="10027"/>
                  </a:lnTo>
                  <a:lnTo>
                    <a:pt x="6787" y="9551"/>
                  </a:lnTo>
                  <a:cubicBezTo>
                    <a:pt x="6835" y="9503"/>
                    <a:pt x="6882" y="9431"/>
                    <a:pt x="6882" y="9360"/>
                  </a:cubicBezTo>
                  <a:cubicBezTo>
                    <a:pt x="6882" y="9265"/>
                    <a:pt x="6835" y="9193"/>
                    <a:pt x="6787" y="9146"/>
                  </a:cubicBezTo>
                  <a:lnTo>
                    <a:pt x="6097" y="8669"/>
                  </a:lnTo>
                  <a:lnTo>
                    <a:pt x="6097" y="7860"/>
                  </a:lnTo>
                  <a:cubicBezTo>
                    <a:pt x="7049" y="7764"/>
                    <a:pt x="7787" y="7026"/>
                    <a:pt x="7883" y="6074"/>
                  </a:cubicBezTo>
                  <a:lnTo>
                    <a:pt x="8788" y="6074"/>
                  </a:lnTo>
                  <a:cubicBezTo>
                    <a:pt x="8835" y="6074"/>
                    <a:pt x="8907" y="6050"/>
                    <a:pt x="8930" y="6026"/>
                  </a:cubicBezTo>
                  <a:lnTo>
                    <a:pt x="9383" y="5383"/>
                  </a:lnTo>
                  <a:lnTo>
                    <a:pt x="9812" y="6026"/>
                  </a:lnTo>
                  <a:cubicBezTo>
                    <a:pt x="9859" y="6074"/>
                    <a:pt x="9907" y="6074"/>
                    <a:pt x="9978" y="6074"/>
                  </a:cubicBezTo>
                  <a:lnTo>
                    <a:pt x="11550" y="6074"/>
                  </a:lnTo>
                  <a:lnTo>
                    <a:pt x="11550" y="11289"/>
                  </a:lnTo>
                  <a:cubicBezTo>
                    <a:pt x="11550" y="11384"/>
                    <a:pt x="11455" y="11456"/>
                    <a:pt x="11360" y="11456"/>
                  </a:cubicBezTo>
                  <a:lnTo>
                    <a:pt x="10026" y="11456"/>
                  </a:lnTo>
                  <a:cubicBezTo>
                    <a:pt x="10002" y="11456"/>
                    <a:pt x="9978" y="11456"/>
                    <a:pt x="9931" y="11503"/>
                  </a:cubicBezTo>
                  <a:cubicBezTo>
                    <a:pt x="9812" y="11646"/>
                    <a:pt x="9931" y="11789"/>
                    <a:pt x="10050" y="11789"/>
                  </a:cubicBezTo>
                  <a:lnTo>
                    <a:pt x="11240" y="11789"/>
                  </a:lnTo>
                  <a:cubicBezTo>
                    <a:pt x="11598" y="11789"/>
                    <a:pt x="11883" y="11503"/>
                    <a:pt x="11883" y="11170"/>
                  </a:cubicBezTo>
                  <a:lnTo>
                    <a:pt x="11883" y="668"/>
                  </a:lnTo>
                  <a:cubicBezTo>
                    <a:pt x="11907" y="311"/>
                    <a:pt x="11598" y="1"/>
                    <a:pt x="1124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353" name="Google Shape;14075;p27">
              <a:extLst>
                <a:ext uri="{FF2B5EF4-FFF2-40B4-BE49-F238E27FC236}">
                  <a16:creationId xmlns:a16="http://schemas.microsoft.com/office/drawing/2014/main" id="{71412D6B-0720-439A-D0EB-5B6B67E41EFC}"/>
                </a:ext>
              </a:extLst>
            </p:cNvPr>
            <p:cNvSpPr/>
            <p:nvPr/>
          </p:nvSpPr>
          <p:spPr>
            <a:xfrm>
              <a:off x="4300213" y="2959483"/>
              <a:ext cx="49450" cy="8950"/>
            </a:xfrm>
            <a:custGeom>
              <a:avLst/>
              <a:gdLst/>
              <a:ahLst/>
              <a:cxnLst/>
              <a:rect l="l" t="t" r="r" b="b"/>
              <a:pathLst>
                <a:path w="1978" h="358" extrusionOk="0">
                  <a:moveTo>
                    <a:pt x="215" y="0"/>
                  </a:moveTo>
                  <a:cubicBezTo>
                    <a:pt x="143" y="0"/>
                    <a:pt x="72" y="71"/>
                    <a:pt x="48" y="143"/>
                  </a:cubicBezTo>
                  <a:cubicBezTo>
                    <a:pt x="0" y="262"/>
                    <a:pt x="96" y="357"/>
                    <a:pt x="215" y="357"/>
                  </a:cubicBezTo>
                  <a:lnTo>
                    <a:pt x="1810" y="357"/>
                  </a:lnTo>
                  <a:cubicBezTo>
                    <a:pt x="1882" y="357"/>
                    <a:pt x="1953" y="310"/>
                    <a:pt x="1977" y="214"/>
                  </a:cubicBezTo>
                  <a:cubicBezTo>
                    <a:pt x="1977" y="119"/>
                    <a:pt x="1882" y="0"/>
                    <a:pt x="181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354" name="Google Shape;14076;p27">
              <a:extLst>
                <a:ext uri="{FF2B5EF4-FFF2-40B4-BE49-F238E27FC236}">
                  <a16:creationId xmlns:a16="http://schemas.microsoft.com/office/drawing/2014/main" id="{7DB795ED-BD33-98C3-A683-73C1B3FC253D}"/>
                </a:ext>
              </a:extLst>
            </p:cNvPr>
            <p:cNvSpPr/>
            <p:nvPr/>
          </p:nvSpPr>
          <p:spPr>
            <a:xfrm>
              <a:off x="4310338" y="2977333"/>
              <a:ext cx="29800" cy="8950"/>
            </a:xfrm>
            <a:custGeom>
              <a:avLst/>
              <a:gdLst/>
              <a:ahLst/>
              <a:cxnLst/>
              <a:rect l="l" t="t" r="r" b="b"/>
              <a:pathLst>
                <a:path w="1192" h="358" extrusionOk="0">
                  <a:moveTo>
                    <a:pt x="215" y="0"/>
                  </a:moveTo>
                  <a:cubicBezTo>
                    <a:pt x="119" y="0"/>
                    <a:pt x="48" y="72"/>
                    <a:pt x="24" y="167"/>
                  </a:cubicBezTo>
                  <a:cubicBezTo>
                    <a:pt x="0" y="286"/>
                    <a:pt x="96" y="358"/>
                    <a:pt x="215" y="358"/>
                  </a:cubicBezTo>
                  <a:lnTo>
                    <a:pt x="1001" y="358"/>
                  </a:lnTo>
                  <a:cubicBezTo>
                    <a:pt x="1096" y="358"/>
                    <a:pt x="1167" y="310"/>
                    <a:pt x="1191" y="215"/>
                  </a:cubicBezTo>
                  <a:cubicBezTo>
                    <a:pt x="1191" y="120"/>
                    <a:pt x="1096" y="0"/>
                    <a:pt x="9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355" name="Google Shape;14077;p27">
              <a:extLst>
                <a:ext uri="{FF2B5EF4-FFF2-40B4-BE49-F238E27FC236}">
                  <a16:creationId xmlns:a16="http://schemas.microsoft.com/office/drawing/2014/main" id="{3DD59EE5-A8D3-FC71-3573-3F5BE1478E04}"/>
                </a:ext>
              </a:extLst>
            </p:cNvPr>
            <p:cNvSpPr/>
            <p:nvPr/>
          </p:nvSpPr>
          <p:spPr>
            <a:xfrm>
              <a:off x="4213888" y="3021983"/>
              <a:ext cx="76225" cy="8950"/>
            </a:xfrm>
            <a:custGeom>
              <a:avLst/>
              <a:gdLst/>
              <a:ahLst/>
              <a:cxnLst/>
              <a:rect l="l" t="t" r="r" b="b"/>
              <a:pathLst>
                <a:path w="3049" h="358" extrusionOk="0">
                  <a:moveTo>
                    <a:pt x="215" y="1"/>
                  </a:moveTo>
                  <a:cubicBezTo>
                    <a:pt x="119" y="1"/>
                    <a:pt x="72" y="72"/>
                    <a:pt x="48" y="167"/>
                  </a:cubicBezTo>
                  <a:cubicBezTo>
                    <a:pt x="0" y="286"/>
                    <a:pt x="96" y="358"/>
                    <a:pt x="215" y="358"/>
                  </a:cubicBezTo>
                  <a:lnTo>
                    <a:pt x="2834" y="358"/>
                  </a:lnTo>
                  <a:cubicBezTo>
                    <a:pt x="2930" y="358"/>
                    <a:pt x="3001" y="310"/>
                    <a:pt x="3025" y="215"/>
                  </a:cubicBezTo>
                  <a:cubicBezTo>
                    <a:pt x="3049" y="96"/>
                    <a:pt x="2953" y="1"/>
                    <a:pt x="28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356" name="Google Shape;14078;p27">
              <a:extLst>
                <a:ext uri="{FF2B5EF4-FFF2-40B4-BE49-F238E27FC236}">
                  <a16:creationId xmlns:a16="http://schemas.microsoft.com/office/drawing/2014/main" id="{7C6328C1-95F3-E369-1F4C-F194E1DA6A70}"/>
                </a:ext>
              </a:extLst>
            </p:cNvPr>
            <p:cNvSpPr/>
            <p:nvPr/>
          </p:nvSpPr>
          <p:spPr>
            <a:xfrm>
              <a:off x="4213888" y="3041033"/>
              <a:ext cx="76225" cy="8950"/>
            </a:xfrm>
            <a:custGeom>
              <a:avLst/>
              <a:gdLst/>
              <a:ahLst/>
              <a:cxnLst/>
              <a:rect l="l" t="t" r="r" b="b"/>
              <a:pathLst>
                <a:path w="3049" h="358" extrusionOk="0">
                  <a:moveTo>
                    <a:pt x="215" y="1"/>
                  </a:moveTo>
                  <a:cubicBezTo>
                    <a:pt x="119" y="1"/>
                    <a:pt x="72" y="48"/>
                    <a:pt x="48" y="143"/>
                  </a:cubicBezTo>
                  <a:cubicBezTo>
                    <a:pt x="0" y="263"/>
                    <a:pt x="96" y="358"/>
                    <a:pt x="215" y="358"/>
                  </a:cubicBezTo>
                  <a:lnTo>
                    <a:pt x="2834" y="358"/>
                  </a:lnTo>
                  <a:cubicBezTo>
                    <a:pt x="2930" y="358"/>
                    <a:pt x="3001" y="286"/>
                    <a:pt x="3025" y="191"/>
                  </a:cubicBezTo>
                  <a:cubicBezTo>
                    <a:pt x="3049" y="72"/>
                    <a:pt x="2953" y="1"/>
                    <a:pt x="28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357" name="Google Shape;14079;p27">
              <a:extLst>
                <a:ext uri="{FF2B5EF4-FFF2-40B4-BE49-F238E27FC236}">
                  <a16:creationId xmlns:a16="http://schemas.microsoft.com/office/drawing/2014/main" id="{49BC0561-BB9F-6DF6-9789-88998CFC37F4}"/>
                </a:ext>
              </a:extLst>
            </p:cNvPr>
            <p:cNvSpPr/>
            <p:nvPr/>
          </p:nvSpPr>
          <p:spPr>
            <a:xfrm>
              <a:off x="4230563" y="3059483"/>
              <a:ext cx="43475" cy="8975"/>
            </a:xfrm>
            <a:custGeom>
              <a:avLst/>
              <a:gdLst/>
              <a:ahLst/>
              <a:cxnLst/>
              <a:rect l="l" t="t" r="r" b="b"/>
              <a:pathLst>
                <a:path w="1739" h="359" extrusionOk="0">
                  <a:moveTo>
                    <a:pt x="214" y="1"/>
                  </a:moveTo>
                  <a:cubicBezTo>
                    <a:pt x="119" y="1"/>
                    <a:pt x="72" y="48"/>
                    <a:pt x="24" y="144"/>
                  </a:cubicBezTo>
                  <a:cubicBezTo>
                    <a:pt x="0" y="263"/>
                    <a:pt x="95" y="358"/>
                    <a:pt x="214" y="358"/>
                  </a:cubicBezTo>
                  <a:lnTo>
                    <a:pt x="1524" y="358"/>
                  </a:lnTo>
                  <a:cubicBezTo>
                    <a:pt x="1620" y="358"/>
                    <a:pt x="1667" y="287"/>
                    <a:pt x="1691" y="215"/>
                  </a:cubicBezTo>
                  <a:cubicBezTo>
                    <a:pt x="1739" y="96"/>
                    <a:pt x="1643" y="1"/>
                    <a:pt x="152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358" name="Google Shape;14080;p27">
              <a:extLst>
                <a:ext uri="{FF2B5EF4-FFF2-40B4-BE49-F238E27FC236}">
                  <a16:creationId xmlns:a16="http://schemas.microsoft.com/office/drawing/2014/main" id="{10330E2B-587C-C285-D50F-0AF500AF9CF0}"/>
                </a:ext>
              </a:extLst>
            </p:cNvPr>
            <p:cNvSpPr/>
            <p:nvPr/>
          </p:nvSpPr>
          <p:spPr>
            <a:xfrm>
              <a:off x="4360338" y="3021383"/>
              <a:ext cx="75050" cy="8950"/>
            </a:xfrm>
            <a:custGeom>
              <a:avLst/>
              <a:gdLst/>
              <a:ahLst/>
              <a:cxnLst/>
              <a:rect l="l" t="t" r="r" b="b"/>
              <a:pathLst>
                <a:path w="3002" h="358" extrusionOk="0">
                  <a:moveTo>
                    <a:pt x="167" y="1"/>
                  </a:moveTo>
                  <a:cubicBezTo>
                    <a:pt x="72" y="1"/>
                    <a:pt x="25" y="48"/>
                    <a:pt x="1" y="144"/>
                  </a:cubicBezTo>
                  <a:cubicBezTo>
                    <a:pt x="1" y="263"/>
                    <a:pt x="72" y="358"/>
                    <a:pt x="167" y="358"/>
                  </a:cubicBezTo>
                  <a:lnTo>
                    <a:pt x="2787" y="358"/>
                  </a:lnTo>
                  <a:cubicBezTo>
                    <a:pt x="2882" y="358"/>
                    <a:pt x="2930" y="310"/>
                    <a:pt x="2978" y="215"/>
                  </a:cubicBezTo>
                  <a:cubicBezTo>
                    <a:pt x="3001" y="96"/>
                    <a:pt x="2906" y="1"/>
                    <a:pt x="27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359" name="Google Shape;14081;p27">
              <a:extLst>
                <a:ext uri="{FF2B5EF4-FFF2-40B4-BE49-F238E27FC236}">
                  <a16:creationId xmlns:a16="http://schemas.microsoft.com/office/drawing/2014/main" id="{447CA42D-F935-7B2C-A0B5-72AC4EC5634C}"/>
                </a:ext>
              </a:extLst>
            </p:cNvPr>
            <p:cNvSpPr/>
            <p:nvPr/>
          </p:nvSpPr>
          <p:spPr>
            <a:xfrm>
              <a:off x="4360338" y="3039833"/>
              <a:ext cx="75050" cy="8975"/>
            </a:xfrm>
            <a:custGeom>
              <a:avLst/>
              <a:gdLst/>
              <a:ahLst/>
              <a:cxnLst/>
              <a:rect l="l" t="t" r="r" b="b"/>
              <a:pathLst>
                <a:path w="3002" h="359" extrusionOk="0">
                  <a:moveTo>
                    <a:pt x="167" y="1"/>
                  </a:moveTo>
                  <a:cubicBezTo>
                    <a:pt x="72" y="1"/>
                    <a:pt x="25" y="72"/>
                    <a:pt x="1" y="168"/>
                  </a:cubicBezTo>
                  <a:cubicBezTo>
                    <a:pt x="1" y="287"/>
                    <a:pt x="72" y="358"/>
                    <a:pt x="167" y="358"/>
                  </a:cubicBezTo>
                  <a:lnTo>
                    <a:pt x="2787" y="358"/>
                  </a:lnTo>
                  <a:cubicBezTo>
                    <a:pt x="2882" y="358"/>
                    <a:pt x="2930" y="311"/>
                    <a:pt x="2978" y="215"/>
                  </a:cubicBezTo>
                  <a:cubicBezTo>
                    <a:pt x="3001" y="96"/>
                    <a:pt x="2906" y="1"/>
                    <a:pt x="27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360" name="Google Shape;14082;p27">
              <a:extLst>
                <a:ext uri="{FF2B5EF4-FFF2-40B4-BE49-F238E27FC236}">
                  <a16:creationId xmlns:a16="http://schemas.microsoft.com/office/drawing/2014/main" id="{A4BE9125-3BBA-C91F-2003-514C7AD17D7B}"/>
                </a:ext>
              </a:extLst>
            </p:cNvPr>
            <p:cNvSpPr/>
            <p:nvPr/>
          </p:nvSpPr>
          <p:spPr>
            <a:xfrm>
              <a:off x="4375813" y="3059483"/>
              <a:ext cx="42900" cy="8975"/>
            </a:xfrm>
            <a:custGeom>
              <a:avLst/>
              <a:gdLst/>
              <a:ahLst/>
              <a:cxnLst/>
              <a:rect l="l" t="t" r="r" b="b"/>
              <a:pathLst>
                <a:path w="1716" h="359" extrusionOk="0">
                  <a:moveTo>
                    <a:pt x="215" y="1"/>
                  </a:moveTo>
                  <a:cubicBezTo>
                    <a:pt x="120" y="1"/>
                    <a:pt x="49" y="48"/>
                    <a:pt x="25" y="144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525" y="358"/>
                  </a:lnTo>
                  <a:cubicBezTo>
                    <a:pt x="1596" y="358"/>
                    <a:pt x="1668" y="287"/>
                    <a:pt x="1692" y="215"/>
                  </a:cubicBezTo>
                  <a:cubicBezTo>
                    <a:pt x="1716" y="96"/>
                    <a:pt x="1644" y="1"/>
                    <a:pt x="152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361" name="Google Shape;14083;p27">
              <a:extLst>
                <a:ext uri="{FF2B5EF4-FFF2-40B4-BE49-F238E27FC236}">
                  <a16:creationId xmlns:a16="http://schemas.microsoft.com/office/drawing/2014/main" id="{BA22B3F3-BC2D-C62A-07A5-31D9F0038BA7}"/>
                </a:ext>
              </a:extLst>
            </p:cNvPr>
            <p:cNvSpPr/>
            <p:nvPr/>
          </p:nvSpPr>
          <p:spPr>
            <a:xfrm>
              <a:off x="4359738" y="2878508"/>
              <a:ext cx="75650" cy="8950"/>
            </a:xfrm>
            <a:custGeom>
              <a:avLst/>
              <a:gdLst/>
              <a:ahLst/>
              <a:cxnLst/>
              <a:rect l="l" t="t" r="r" b="b"/>
              <a:pathLst>
                <a:path w="3026" h="358" extrusionOk="0">
                  <a:moveTo>
                    <a:pt x="215" y="0"/>
                  </a:moveTo>
                  <a:cubicBezTo>
                    <a:pt x="144" y="0"/>
                    <a:pt x="72" y="72"/>
                    <a:pt x="49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835" y="358"/>
                  </a:lnTo>
                  <a:cubicBezTo>
                    <a:pt x="2930" y="358"/>
                    <a:pt x="3002" y="310"/>
                    <a:pt x="3025" y="215"/>
                  </a:cubicBezTo>
                  <a:cubicBezTo>
                    <a:pt x="3025" y="96"/>
                    <a:pt x="2930" y="0"/>
                    <a:pt x="283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362" name="Google Shape;14084;p27">
              <a:extLst>
                <a:ext uri="{FF2B5EF4-FFF2-40B4-BE49-F238E27FC236}">
                  <a16:creationId xmlns:a16="http://schemas.microsoft.com/office/drawing/2014/main" id="{D0461CC8-5461-B8DA-80A0-797812D4D9E2}"/>
                </a:ext>
              </a:extLst>
            </p:cNvPr>
            <p:cNvSpPr/>
            <p:nvPr/>
          </p:nvSpPr>
          <p:spPr>
            <a:xfrm>
              <a:off x="4359738" y="2896958"/>
              <a:ext cx="75650" cy="8950"/>
            </a:xfrm>
            <a:custGeom>
              <a:avLst/>
              <a:gdLst/>
              <a:ahLst/>
              <a:cxnLst/>
              <a:rect l="l" t="t" r="r" b="b"/>
              <a:pathLst>
                <a:path w="3026" h="358" extrusionOk="0">
                  <a:moveTo>
                    <a:pt x="215" y="1"/>
                  </a:moveTo>
                  <a:cubicBezTo>
                    <a:pt x="144" y="1"/>
                    <a:pt x="72" y="72"/>
                    <a:pt x="49" y="167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835" y="358"/>
                  </a:lnTo>
                  <a:cubicBezTo>
                    <a:pt x="2930" y="358"/>
                    <a:pt x="3002" y="310"/>
                    <a:pt x="3025" y="215"/>
                  </a:cubicBezTo>
                  <a:cubicBezTo>
                    <a:pt x="3025" y="96"/>
                    <a:pt x="2930" y="1"/>
                    <a:pt x="283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363" name="Google Shape;14085;p27">
              <a:extLst>
                <a:ext uri="{FF2B5EF4-FFF2-40B4-BE49-F238E27FC236}">
                  <a16:creationId xmlns:a16="http://schemas.microsoft.com/office/drawing/2014/main" id="{6D3D57FF-AE34-CA0A-8BC5-2DBE7D2A9FD2}"/>
                </a:ext>
              </a:extLst>
            </p:cNvPr>
            <p:cNvSpPr/>
            <p:nvPr/>
          </p:nvSpPr>
          <p:spPr>
            <a:xfrm>
              <a:off x="4375813" y="2916008"/>
              <a:ext cx="42900" cy="8950"/>
            </a:xfrm>
            <a:custGeom>
              <a:avLst/>
              <a:gdLst/>
              <a:ahLst/>
              <a:cxnLst/>
              <a:rect l="l" t="t" r="r" b="b"/>
              <a:pathLst>
                <a:path w="1716" h="358" extrusionOk="0">
                  <a:moveTo>
                    <a:pt x="215" y="1"/>
                  </a:moveTo>
                  <a:cubicBezTo>
                    <a:pt x="120" y="1"/>
                    <a:pt x="49" y="48"/>
                    <a:pt x="25" y="143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525" y="358"/>
                  </a:lnTo>
                  <a:cubicBezTo>
                    <a:pt x="1596" y="358"/>
                    <a:pt x="1668" y="286"/>
                    <a:pt x="1692" y="191"/>
                  </a:cubicBezTo>
                  <a:cubicBezTo>
                    <a:pt x="1716" y="72"/>
                    <a:pt x="1644" y="1"/>
                    <a:pt x="152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364" name="Google Shape;14086;p27">
              <a:extLst>
                <a:ext uri="{FF2B5EF4-FFF2-40B4-BE49-F238E27FC236}">
                  <a16:creationId xmlns:a16="http://schemas.microsoft.com/office/drawing/2014/main" id="{42C1F75F-32BB-FAA1-A1A9-54BAD1CC528A}"/>
                </a:ext>
              </a:extLst>
            </p:cNvPr>
            <p:cNvSpPr/>
            <p:nvPr/>
          </p:nvSpPr>
          <p:spPr>
            <a:xfrm>
              <a:off x="4215663" y="2878508"/>
              <a:ext cx="76250" cy="8950"/>
            </a:xfrm>
            <a:custGeom>
              <a:avLst/>
              <a:gdLst/>
              <a:ahLst/>
              <a:cxnLst/>
              <a:rect l="l" t="t" r="r" b="b"/>
              <a:pathLst>
                <a:path w="3050" h="358" extrusionOk="0">
                  <a:moveTo>
                    <a:pt x="215" y="0"/>
                  </a:moveTo>
                  <a:cubicBezTo>
                    <a:pt x="120" y="0"/>
                    <a:pt x="72" y="72"/>
                    <a:pt x="25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835" y="358"/>
                  </a:lnTo>
                  <a:cubicBezTo>
                    <a:pt x="2930" y="358"/>
                    <a:pt x="2978" y="310"/>
                    <a:pt x="3001" y="215"/>
                  </a:cubicBezTo>
                  <a:cubicBezTo>
                    <a:pt x="3049" y="96"/>
                    <a:pt x="2954" y="0"/>
                    <a:pt x="283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365" name="Google Shape;14087;p27">
              <a:extLst>
                <a:ext uri="{FF2B5EF4-FFF2-40B4-BE49-F238E27FC236}">
                  <a16:creationId xmlns:a16="http://schemas.microsoft.com/office/drawing/2014/main" id="{3A2957A9-017C-C8B1-B1A7-4B71D09CAA30}"/>
                </a:ext>
              </a:extLst>
            </p:cNvPr>
            <p:cNvSpPr/>
            <p:nvPr/>
          </p:nvSpPr>
          <p:spPr>
            <a:xfrm>
              <a:off x="4215663" y="2896958"/>
              <a:ext cx="76250" cy="8950"/>
            </a:xfrm>
            <a:custGeom>
              <a:avLst/>
              <a:gdLst/>
              <a:ahLst/>
              <a:cxnLst/>
              <a:rect l="l" t="t" r="r" b="b"/>
              <a:pathLst>
                <a:path w="3050" h="358" extrusionOk="0">
                  <a:moveTo>
                    <a:pt x="215" y="1"/>
                  </a:moveTo>
                  <a:cubicBezTo>
                    <a:pt x="120" y="1"/>
                    <a:pt x="72" y="72"/>
                    <a:pt x="25" y="167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835" y="358"/>
                  </a:lnTo>
                  <a:cubicBezTo>
                    <a:pt x="2930" y="358"/>
                    <a:pt x="2978" y="310"/>
                    <a:pt x="3001" y="215"/>
                  </a:cubicBezTo>
                  <a:cubicBezTo>
                    <a:pt x="3049" y="96"/>
                    <a:pt x="2954" y="1"/>
                    <a:pt x="283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366" name="Google Shape;14088;p27">
              <a:extLst>
                <a:ext uri="{FF2B5EF4-FFF2-40B4-BE49-F238E27FC236}">
                  <a16:creationId xmlns:a16="http://schemas.microsoft.com/office/drawing/2014/main" id="{5AC7B869-F132-1E2B-0DDA-FA352F8EFEE2}"/>
                </a:ext>
              </a:extLst>
            </p:cNvPr>
            <p:cNvSpPr/>
            <p:nvPr/>
          </p:nvSpPr>
          <p:spPr>
            <a:xfrm>
              <a:off x="4231738" y="2916008"/>
              <a:ext cx="43500" cy="8950"/>
            </a:xfrm>
            <a:custGeom>
              <a:avLst/>
              <a:gdLst/>
              <a:ahLst/>
              <a:cxnLst/>
              <a:rect l="l" t="t" r="r" b="b"/>
              <a:pathLst>
                <a:path w="1740" h="358" extrusionOk="0">
                  <a:moveTo>
                    <a:pt x="215" y="1"/>
                  </a:moveTo>
                  <a:cubicBezTo>
                    <a:pt x="144" y="1"/>
                    <a:pt x="72" y="48"/>
                    <a:pt x="48" y="143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525" y="358"/>
                  </a:lnTo>
                  <a:cubicBezTo>
                    <a:pt x="1620" y="358"/>
                    <a:pt x="1692" y="286"/>
                    <a:pt x="1715" y="191"/>
                  </a:cubicBezTo>
                  <a:cubicBezTo>
                    <a:pt x="1739" y="72"/>
                    <a:pt x="1644" y="1"/>
                    <a:pt x="152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400000000000000" pitchFamily="2" charset="-78"/>
                <a:sym typeface="Arial"/>
              </a:endParaRPr>
            </a:p>
          </p:txBody>
        </p:sp>
      </p:grpSp>
      <p:grpSp>
        <p:nvGrpSpPr>
          <p:cNvPr id="367" name="Google Shape;14089;p27">
            <a:extLst>
              <a:ext uri="{FF2B5EF4-FFF2-40B4-BE49-F238E27FC236}">
                <a16:creationId xmlns:a16="http://schemas.microsoft.com/office/drawing/2014/main" id="{A5B1BE8A-2689-5B50-5E29-DBB1C85FB4EF}"/>
              </a:ext>
            </a:extLst>
          </p:cNvPr>
          <p:cNvGrpSpPr/>
          <p:nvPr/>
        </p:nvGrpSpPr>
        <p:grpSpPr>
          <a:xfrm>
            <a:off x="9539195" y="5667444"/>
            <a:ext cx="712038" cy="716224"/>
            <a:chOff x="4673513" y="2822583"/>
            <a:chExt cx="297700" cy="299450"/>
          </a:xfrm>
        </p:grpSpPr>
        <p:sp>
          <p:nvSpPr>
            <p:cNvPr id="368" name="Google Shape;14090;p27">
              <a:extLst>
                <a:ext uri="{FF2B5EF4-FFF2-40B4-BE49-F238E27FC236}">
                  <a16:creationId xmlns:a16="http://schemas.microsoft.com/office/drawing/2014/main" id="{D4FD08E5-22B9-566F-D5CD-F02855C9D846}"/>
                </a:ext>
              </a:extLst>
            </p:cNvPr>
            <p:cNvSpPr/>
            <p:nvPr/>
          </p:nvSpPr>
          <p:spPr>
            <a:xfrm>
              <a:off x="4673513" y="2824333"/>
              <a:ext cx="297700" cy="297700"/>
            </a:xfrm>
            <a:custGeom>
              <a:avLst/>
              <a:gdLst/>
              <a:ahLst/>
              <a:cxnLst/>
              <a:rect l="l" t="t" r="r" b="b"/>
              <a:pathLst>
                <a:path w="11908" h="11908" extrusionOk="0">
                  <a:moveTo>
                    <a:pt x="3834" y="1310"/>
                  </a:moveTo>
                  <a:lnTo>
                    <a:pt x="3834" y="10717"/>
                  </a:lnTo>
                  <a:lnTo>
                    <a:pt x="1881" y="10717"/>
                  </a:lnTo>
                  <a:lnTo>
                    <a:pt x="1881" y="1310"/>
                  </a:lnTo>
                  <a:close/>
                  <a:moveTo>
                    <a:pt x="7287" y="5096"/>
                  </a:moveTo>
                  <a:lnTo>
                    <a:pt x="7287" y="10717"/>
                  </a:lnTo>
                  <a:lnTo>
                    <a:pt x="5335" y="10717"/>
                  </a:lnTo>
                  <a:lnTo>
                    <a:pt x="5335" y="5096"/>
                  </a:lnTo>
                  <a:close/>
                  <a:moveTo>
                    <a:pt x="10764" y="7597"/>
                  </a:moveTo>
                  <a:lnTo>
                    <a:pt x="10764" y="10717"/>
                  </a:lnTo>
                  <a:lnTo>
                    <a:pt x="8811" y="10717"/>
                  </a:lnTo>
                  <a:lnTo>
                    <a:pt x="8811" y="7597"/>
                  </a:lnTo>
                  <a:close/>
                  <a:moveTo>
                    <a:pt x="929" y="0"/>
                  </a:moveTo>
                  <a:cubicBezTo>
                    <a:pt x="810" y="0"/>
                    <a:pt x="715" y="48"/>
                    <a:pt x="715" y="167"/>
                  </a:cubicBezTo>
                  <a:lnTo>
                    <a:pt x="715" y="977"/>
                  </a:lnTo>
                  <a:lnTo>
                    <a:pt x="500" y="977"/>
                  </a:lnTo>
                  <a:cubicBezTo>
                    <a:pt x="405" y="977"/>
                    <a:pt x="334" y="1048"/>
                    <a:pt x="334" y="1119"/>
                  </a:cubicBezTo>
                  <a:cubicBezTo>
                    <a:pt x="334" y="1239"/>
                    <a:pt x="381" y="1334"/>
                    <a:pt x="500" y="1334"/>
                  </a:cubicBezTo>
                  <a:lnTo>
                    <a:pt x="715" y="1334"/>
                  </a:lnTo>
                  <a:lnTo>
                    <a:pt x="715" y="2239"/>
                  </a:lnTo>
                  <a:lnTo>
                    <a:pt x="500" y="2239"/>
                  </a:lnTo>
                  <a:cubicBezTo>
                    <a:pt x="405" y="2239"/>
                    <a:pt x="334" y="2286"/>
                    <a:pt x="334" y="2382"/>
                  </a:cubicBezTo>
                  <a:cubicBezTo>
                    <a:pt x="334" y="2501"/>
                    <a:pt x="381" y="2572"/>
                    <a:pt x="500" y="2572"/>
                  </a:cubicBezTo>
                  <a:lnTo>
                    <a:pt x="715" y="2572"/>
                  </a:lnTo>
                  <a:lnTo>
                    <a:pt x="715" y="3477"/>
                  </a:lnTo>
                  <a:lnTo>
                    <a:pt x="500" y="3477"/>
                  </a:lnTo>
                  <a:cubicBezTo>
                    <a:pt x="405" y="3477"/>
                    <a:pt x="334" y="3525"/>
                    <a:pt x="334" y="3620"/>
                  </a:cubicBezTo>
                  <a:cubicBezTo>
                    <a:pt x="334" y="3739"/>
                    <a:pt x="381" y="3834"/>
                    <a:pt x="500" y="3834"/>
                  </a:cubicBezTo>
                  <a:lnTo>
                    <a:pt x="715" y="3834"/>
                  </a:lnTo>
                  <a:lnTo>
                    <a:pt x="715" y="4715"/>
                  </a:lnTo>
                  <a:lnTo>
                    <a:pt x="500" y="4715"/>
                  </a:lnTo>
                  <a:cubicBezTo>
                    <a:pt x="405" y="4715"/>
                    <a:pt x="334" y="4787"/>
                    <a:pt x="334" y="4882"/>
                  </a:cubicBezTo>
                  <a:cubicBezTo>
                    <a:pt x="334" y="5001"/>
                    <a:pt x="381" y="5073"/>
                    <a:pt x="500" y="5073"/>
                  </a:cubicBezTo>
                  <a:lnTo>
                    <a:pt x="715" y="5073"/>
                  </a:lnTo>
                  <a:lnTo>
                    <a:pt x="715" y="5978"/>
                  </a:lnTo>
                  <a:lnTo>
                    <a:pt x="500" y="5978"/>
                  </a:lnTo>
                  <a:cubicBezTo>
                    <a:pt x="405" y="5978"/>
                    <a:pt x="334" y="6025"/>
                    <a:pt x="334" y="6120"/>
                  </a:cubicBezTo>
                  <a:cubicBezTo>
                    <a:pt x="334" y="6240"/>
                    <a:pt x="381" y="6335"/>
                    <a:pt x="500" y="6335"/>
                  </a:cubicBezTo>
                  <a:lnTo>
                    <a:pt x="715" y="6335"/>
                  </a:lnTo>
                  <a:lnTo>
                    <a:pt x="715" y="7216"/>
                  </a:lnTo>
                  <a:lnTo>
                    <a:pt x="500" y="7216"/>
                  </a:lnTo>
                  <a:cubicBezTo>
                    <a:pt x="405" y="7216"/>
                    <a:pt x="334" y="7287"/>
                    <a:pt x="334" y="7383"/>
                  </a:cubicBezTo>
                  <a:cubicBezTo>
                    <a:pt x="334" y="7502"/>
                    <a:pt x="381" y="7573"/>
                    <a:pt x="500" y="7573"/>
                  </a:cubicBezTo>
                  <a:lnTo>
                    <a:pt x="715" y="7573"/>
                  </a:lnTo>
                  <a:lnTo>
                    <a:pt x="715" y="8478"/>
                  </a:lnTo>
                  <a:lnTo>
                    <a:pt x="500" y="8478"/>
                  </a:lnTo>
                  <a:cubicBezTo>
                    <a:pt x="405" y="8478"/>
                    <a:pt x="334" y="8526"/>
                    <a:pt x="334" y="8621"/>
                  </a:cubicBezTo>
                  <a:cubicBezTo>
                    <a:pt x="334" y="8740"/>
                    <a:pt x="381" y="8835"/>
                    <a:pt x="500" y="8835"/>
                  </a:cubicBezTo>
                  <a:lnTo>
                    <a:pt x="715" y="8835"/>
                  </a:lnTo>
                  <a:lnTo>
                    <a:pt x="715" y="9716"/>
                  </a:lnTo>
                  <a:lnTo>
                    <a:pt x="500" y="9716"/>
                  </a:lnTo>
                  <a:cubicBezTo>
                    <a:pt x="405" y="9716"/>
                    <a:pt x="334" y="9788"/>
                    <a:pt x="334" y="9883"/>
                  </a:cubicBezTo>
                  <a:cubicBezTo>
                    <a:pt x="334" y="10002"/>
                    <a:pt x="381" y="10074"/>
                    <a:pt x="500" y="10074"/>
                  </a:cubicBezTo>
                  <a:lnTo>
                    <a:pt x="715" y="10074"/>
                  </a:lnTo>
                  <a:lnTo>
                    <a:pt x="715" y="10717"/>
                  </a:lnTo>
                  <a:lnTo>
                    <a:pt x="286" y="10717"/>
                  </a:lnTo>
                  <a:cubicBezTo>
                    <a:pt x="143" y="10717"/>
                    <a:pt x="0" y="10836"/>
                    <a:pt x="0" y="11002"/>
                  </a:cubicBezTo>
                  <a:lnTo>
                    <a:pt x="0" y="11693"/>
                  </a:lnTo>
                  <a:cubicBezTo>
                    <a:pt x="0" y="11788"/>
                    <a:pt x="95" y="11884"/>
                    <a:pt x="167" y="11884"/>
                  </a:cubicBezTo>
                  <a:lnTo>
                    <a:pt x="2001" y="11884"/>
                  </a:lnTo>
                  <a:cubicBezTo>
                    <a:pt x="2024" y="11884"/>
                    <a:pt x="2048" y="11884"/>
                    <a:pt x="2072" y="11836"/>
                  </a:cubicBezTo>
                  <a:cubicBezTo>
                    <a:pt x="2191" y="11693"/>
                    <a:pt x="2120" y="11550"/>
                    <a:pt x="1953" y="11550"/>
                  </a:cubicBezTo>
                  <a:lnTo>
                    <a:pt x="334" y="11550"/>
                  </a:lnTo>
                  <a:lnTo>
                    <a:pt x="334" y="11074"/>
                  </a:lnTo>
                  <a:lnTo>
                    <a:pt x="11526" y="11074"/>
                  </a:lnTo>
                  <a:lnTo>
                    <a:pt x="11526" y="11550"/>
                  </a:lnTo>
                  <a:lnTo>
                    <a:pt x="2763" y="11550"/>
                  </a:lnTo>
                  <a:cubicBezTo>
                    <a:pt x="2667" y="11550"/>
                    <a:pt x="2596" y="11598"/>
                    <a:pt x="2596" y="11693"/>
                  </a:cubicBezTo>
                  <a:cubicBezTo>
                    <a:pt x="2596" y="11812"/>
                    <a:pt x="2644" y="11907"/>
                    <a:pt x="2763" y="11907"/>
                  </a:cubicBezTo>
                  <a:lnTo>
                    <a:pt x="11574" y="11907"/>
                  </a:lnTo>
                  <a:cubicBezTo>
                    <a:pt x="11717" y="11907"/>
                    <a:pt x="11884" y="11788"/>
                    <a:pt x="11884" y="11598"/>
                  </a:cubicBezTo>
                  <a:lnTo>
                    <a:pt x="11884" y="11002"/>
                  </a:lnTo>
                  <a:cubicBezTo>
                    <a:pt x="11907" y="10860"/>
                    <a:pt x="11788" y="10717"/>
                    <a:pt x="11598" y="10717"/>
                  </a:cubicBezTo>
                  <a:lnTo>
                    <a:pt x="11098" y="10717"/>
                  </a:lnTo>
                  <a:lnTo>
                    <a:pt x="11098" y="7478"/>
                  </a:lnTo>
                  <a:cubicBezTo>
                    <a:pt x="11098" y="7311"/>
                    <a:pt x="10979" y="7240"/>
                    <a:pt x="10860" y="7240"/>
                  </a:cubicBezTo>
                  <a:lnTo>
                    <a:pt x="8692" y="7240"/>
                  </a:lnTo>
                  <a:cubicBezTo>
                    <a:pt x="8550" y="7240"/>
                    <a:pt x="8454" y="7335"/>
                    <a:pt x="8454" y="7478"/>
                  </a:cubicBezTo>
                  <a:lnTo>
                    <a:pt x="8454" y="10717"/>
                  </a:lnTo>
                  <a:lnTo>
                    <a:pt x="7645" y="10717"/>
                  </a:lnTo>
                  <a:lnTo>
                    <a:pt x="7645" y="4954"/>
                  </a:lnTo>
                  <a:cubicBezTo>
                    <a:pt x="7645" y="4811"/>
                    <a:pt x="7526" y="4715"/>
                    <a:pt x="7406" y="4715"/>
                  </a:cubicBezTo>
                  <a:lnTo>
                    <a:pt x="5239" y="4715"/>
                  </a:lnTo>
                  <a:cubicBezTo>
                    <a:pt x="5096" y="4715"/>
                    <a:pt x="5001" y="4834"/>
                    <a:pt x="5001" y="4954"/>
                  </a:cubicBezTo>
                  <a:lnTo>
                    <a:pt x="5001" y="10717"/>
                  </a:lnTo>
                  <a:lnTo>
                    <a:pt x="4191" y="10717"/>
                  </a:lnTo>
                  <a:lnTo>
                    <a:pt x="4191" y="1215"/>
                  </a:lnTo>
                  <a:cubicBezTo>
                    <a:pt x="4191" y="1072"/>
                    <a:pt x="4072" y="977"/>
                    <a:pt x="3953" y="977"/>
                  </a:cubicBezTo>
                  <a:lnTo>
                    <a:pt x="1762" y="977"/>
                  </a:lnTo>
                  <a:cubicBezTo>
                    <a:pt x="1596" y="977"/>
                    <a:pt x="1524" y="1096"/>
                    <a:pt x="1524" y="1215"/>
                  </a:cubicBezTo>
                  <a:lnTo>
                    <a:pt x="1524" y="10717"/>
                  </a:lnTo>
                  <a:lnTo>
                    <a:pt x="1072" y="10717"/>
                  </a:lnTo>
                  <a:lnTo>
                    <a:pt x="1072" y="167"/>
                  </a:lnTo>
                  <a:cubicBezTo>
                    <a:pt x="1072" y="95"/>
                    <a:pt x="1000" y="0"/>
                    <a:pt x="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369" name="Google Shape;14091;p27">
              <a:extLst>
                <a:ext uri="{FF2B5EF4-FFF2-40B4-BE49-F238E27FC236}">
                  <a16:creationId xmlns:a16="http://schemas.microsoft.com/office/drawing/2014/main" id="{FB951E4D-E927-68D1-11D8-2CDECF461080}"/>
                </a:ext>
              </a:extLst>
            </p:cNvPr>
            <p:cNvSpPr/>
            <p:nvPr/>
          </p:nvSpPr>
          <p:spPr>
            <a:xfrm>
              <a:off x="4782463" y="2822583"/>
              <a:ext cx="169700" cy="141675"/>
            </a:xfrm>
            <a:custGeom>
              <a:avLst/>
              <a:gdLst/>
              <a:ahLst/>
              <a:cxnLst/>
              <a:rect l="l" t="t" r="r" b="b"/>
              <a:pathLst>
                <a:path w="6788" h="5667" extrusionOk="0">
                  <a:moveTo>
                    <a:pt x="606" y="0"/>
                  </a:moveTo>
                  <a:cubicBezTo>
                    <a:pt x="434" y="0"/>
                    <a:pt x="264" y="74"/>
                    <a:pt x="167" y="213"/>
                  </a:cubicBezTo>
                  <a:cubicBezTo>
                    <a:pt x="72" y="332"/>
                    <a:pt x="0" y="475"/>
                    <a:pt x="48" y="618"/>
                  </a:cubicBezTo>
                  <a:cubicBezTo>
                    <a:pt x="48" y="856"/>
                    <a:pt x="143" y="1023"/>
                    <a:pt x="262" y="1118"/>
                  </a:cubicBezTo>
                  <a:lnTo>
                    <a:pt x="4668" y="4571"/>
                  </a:lnTo>
                  <a:cubicBezTo>
                    <a:pt x="4573" y="4643"/>
                    <a:pt x="4501" y="4762"/>
                    <a:pt x="4477" y="4881"/>
                  </a:cubicBezTo>
                  <a:cubicBezTo>
                    <a:pt x="4453" y="5047"/>
                    <a:pt x="4501" y="5190"/>
                    <a:pt x="4596" y="5309"/>
                  </a:cubicBezTo>
                  <a:cubicBezTo>
                    <a:pt x="4692" y="5428"/>
                    <a:pt x="4835" y="5524"/>
                    <a:pt x="4977" y="5524"/>
                  </a:cubicBezTo>
                  <a:lnTo>
                    <a:pt x="6121" y="5667"/>
                  </a:lnTo>
                  <a:cubicBezTo>
                    <a:pt x="6240" y="5667"/>
                    <a:pt x="6311" y="5667"/>
                    <a:pt x="6406" y="5595"/>
                  </a:cubicBezTo>
                  <a:cubicBezTo>
                    <a:pt x="6478" y="5571"/>
                    <a:pt x="6549" y="5524"/>
                    <a:pt x="6621" y="5452"/>
                  </a:cubicBezTo>
                  <a:cubicBezTo>
                    <a:pt x="6740" y="5309"/>
                    <a:pt x="6787" y="5119"/>
                    <a:pt x="6763" y="4952"/>
                  </a:cubicBezTo>
                  <a:lnTo>
                    <a:pt x="6525" y="3809"/>
                  </a:lnTo>
                  <a:cubicBezTo>
                    <a:pt x="6484" y="3561"/>
                    <a:pt x="6227" y="3367"/>
                    <a:pt x="5973" y="3367"/>
                  </a:cubicBezTo>
                  <a:cubicBezTo>
                    <a:pt x="5935" y="3367"/>
                    <a:pt x="5896" y="3371"/>
                    <a:pt x="5859" y="3380"/>
                  </a:cubicBezTo>
                  <a:cubicBezTo>
                    <a:pt x="5668" y="3404"/>
                    <a:pt x="5549" y="3523"/>
                    <a:pt x="5454" y="3642"/>
                  </a:cubicBezTo>
                  <a:lnTo>
                    <a:pt x="3191" y="1856"/>
                  </a:lnTo>
                  <a:cubicBezTo>
                    <a:pt x="3158" y="1823"/>
                    <a:pt x="3120" y="1805"/>
                    <a:pt x="3081" y="1805"/>
                  </a:cubicBezTo>
                  <a:cubicBezTo>
                    <a:pt x="3037" y="1805"/>
                    <a:pt x="2991" y="1829"/>
                    <a:pt x="2953" y="1880"/>
                  </a:cubicBezTo>
                  <a:cubicBezTo>
                    <a:pt x="2906" y="1975"/>
                    <a:pt x="2906" y="2071"/>
                    <a:pt x="3001" y="2118"/>
                  </a:cubicBezTo>
                  <a:lnTo>
                    <a:pt x="5454" y="4095"/>
                  </a:lnTo>
                  <a:cubicBezTo>
                    <a:pt x="5504" y="4112"/>
                    <a:pt x="5543" y="4128"/>
                    <a:pt x="5586" y="4128"/>
                  </a:cubicBezTo>
                  <a:cubicBezTo>
                    <a:pt x="5604" y="4128"/>
                    <a:pt x="5623" y="4126"/>
                    <a:pt x="5644" y="4119"/>
                  </a:cubicBezTo>
                  <a:cubicBezTo>
                    <a:pt x="5692" y="4095"/>
                    <a:pt x="5739" y="4023"/>
                    <a:pt x="5739" y="3976"/>
                  </a:cubicBezTo>
                  <a:cubicBezTo>
                    <a:pt x="5739" y="3857"/>
                    <a:pt x="5787" y="3761"/>
                    <a:pt x="5906" y="3738"/>
                  </a:cubicBezTo>
                  <a:cubicBezTo>
                    <a:pt x="5928" y="3729"/>
                    <a:pt x="5949" y="3725"/>
                    <a:pt x="5970" y="3725"/>
                  </a:cubicBezTo>
                  <a:cubicBezTo>
                    <a:pt x="6065" y="3725"/>
                    <a:pt x="6149" y="3807"/>
                    <a:pt x="6168" y="3904"/>
                  </a:cubicBezTo>
                  <a:lnTo>
                    <a:pt x="6406" y="5047"/>
                  </a:lnTo>
                  <a:cubicBezTo>
                    <a:pt x="6454" y="5095"/>
                    <a:pt x="6406" y="5190"/>
                    <a:pt x="6359" y="5238"/>
                  </a:cubicBezTo>
                  <a:cubicBezTo>
                    <a:pt x="6305" y="5291"/>
                    <a:pt x="6265" y="5318"/>
                    <a:pt x="6208" y="5318"/>
                  </a:cubicBezTo>
                  <a:cubicBezTo>
                    <a:pt x="6189" y="5318"/>
                    <a:pt x="6168" y="5315"/>
                    <a:pt x="6144" y="5309"/>
                  </a:cubicBezTo>
                  <a:lnTo>
                    <a:pt x="5001" y="5166"/>
                  </a:lnTo>
                  <a:cubicBezTo>
                    <a:pt x="4954" y="5166"/>
                    <a:pt x="4882" y="5119"/>
                    <a:pt x="4858" y="5071"/>
                  </a:cubicBezTo>
                  <a:cubicBezTo>
                    <a:pt x="4835" y="5000"/>
                    <a:pt x="4811" y="4952"/>
                    <a:pt x="4811" y="4881"/>
                  </a:cubicBezTo>
                  <a:cubicBezTo>
                    <a:pt x="4811" y="4809"/>
                    <a:pt x="4882" y="4714"/>
                    <a:pt x="4977" y="4690"/>
                  </a:cubicBezTo>
                  <a:cubicBezTo>
                    <a:pt x="5049" y="4643"/>
                    <a:pt x="5096" y="4619"/>
                    <a:pt x="5096" y="4571"/>
                  </a:cubicBezTo>
                  <a:cubicBezTo>
                    <a:pt x="5096" y="4500"/>
                    <a:pt x="5096" y="4452"/>
                    <a:pt x="5049" y="4381"/>
                  </a:cubicBezTo>
                  <a:lnTo>
                    <a:pt x="453" y="761"/>
                  </a:lnTo>
                  <a:cubicBezTo>
                    <a:pt x="405" y="713"/>
                    <a:pt x="357" y="666"/>
                    <a:pt x="357" y="594"/>
                  </a:cubicBezTo>
                  <a:cubicBezTo>
                    <a:pt x="357" y="546"/>
                    <a:pt x="357" y="475"/>
                    <a:pt x="429" y="427"/>
                  </a:cubicBezTo>
                  <a:cubicBezTo>
                    <a:pt x="453" y="356"/>
                    <a:pt x="524" y="332"/>
                    <a:pt x="572" y="332"/>
                  </a:cubicBezTo>
                  <a:cubicBezTo>
                    <a:pt x="643" y="332"/>
                    <a:pt x="691" y="332"/>
                    <a:pt x="762" y="404"/>
                  </a:cubicBezTo>
                  <a:lnTo>
                    <a:pt x="2334" y="1618"/>
                  </a:lnTo>
                  <a:cubicBezTo>
                    <a:pt x="2377" y="1640"/>
                    <a:pt x="2415" y="1651"/>
                    <a:pt x="2450" y="1651"/>
                  </a:cubicBezTo>
                  <a:cubicBezTo>
                    <a:pt x="2493" y="1651"/>
                    <a:pt x="2533" y="1634"/>
                    <a:pt x="2572" y="1594"/>
                  </a:cubicBezTo>
                  <a:cubicBezTo>
                    <a:pt x="2620" y="1499"/>
                    <a:pt x="2620" y="1404"/>
                    <a:pt x="2548" y="1356"/>
                  </a:cubicBezTo>
                  <a:lnTo>
                    <a:pt x="953" y="118"/>
                  </a:lnTo>
                  <a:cubicBezTo>
                    <a:pt x="853" y="38"/>
                    <a:pt x="729" y="0"/>
                    <a:pt x="6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400000000000000" pitchFamily="2" charset="-78"/>
                <a:sym typeface="Arial"/>
              </a:endParaRPr>
            </a:p>
          </p:txBody>
        </p:sp>
      </p:grpSp>
      <p:grpSp>
        <p:nvGrpSpPr>
          <p:cNvPr id="370" name="Google Shape;14092;p27">
            <a:extLst>
              <a:ext uri="{FF2B5EF4-FFF2-40B4-BE49-F238E27FC236}">
                <a16:creationId xmlns:a16="http://schemas.microsoft.com/office/drawing/2014/main" id="{240F740C-E0D6-46EF-E080-C4FC1BF80DB2}"/>
              </a:ext>
            </a:extLst>
          </p:cNvPr>
          <p:cNvGrpSpPr/>
          <p:nvPr/>
        </p:nvGrpSpPr>
        <p:grpSpPr>
          <a:xfrm>
            <a:off x="11025903" y="5687297"/>
            <a:ext cx="714910" cy="676402"/>
            <a:chOff x="5167663" y="2830883"/>
            <a:chExt cx="298900" cy="282800"/>
          </a:xfrm>
        </p:grpSpPr>
        <p:sp>
          <p:nvSpPr>
            <p:cNvPr id="371" name="Google Shape;14093;p27">
              <a:extLst>
                <a:ext uri="{FF2B5EF4-FFF2-40B4-BE49-F238E27FC236}">
                  <a16:creationId xmlns:a16="http://schemas.microsoft.com/office/drawing/2014/main" id="{63D45D11-72EB-5EFA-5440-F7F5FC09AFEF}"/>
                </a:ext>
              </a:extLst>
            </p:cNvPr>
            <p:cNvSpPr/>
            <p:nvPr/>
          </p:nvSpPr>
          <p:spPr>
            <a:xfrm>
              <a:off x="5299813" y="2873133"/>
              <a:ext cx="36350" cy="42425"/>
            </a:xfrm>
            <a:custGeom>
              <a:avLst/>
              <a:gdLst/>
              <a:ahLst/>
              <a:cxnLst/>
              <a:rect l="l" t="t" r="r" b="b"/>
              <a:pathLst>
                <a:path w="1454" h="1697" extrusionOk="0">
                  <a:moveTo>
                    <a:pt x="692" y="596"/>
                  </a:moveTo>
                  <a:lnTo>
                    <a:pt x="834" y="1025"/>
                  </a:lnTo>
                  <a:lnTo>
                    <a:pt x="549" y="1025"/>
                  </a:lnTo>
                  <a:lnTo>
                    <a:pt x="692" y="596"/>
                  </a:lnTo>
                  <a:close/>
                  <a:moveTo>
                    <a:pt x="715" y="1"/>
                  </a:moveTo>
                  <a:cubicBezTo>
                    <a:pt x="644" y="1"/>
                    <a:pt x="573" y="72"/>
                    <a:pt x="549" y="120"/>
                  </a:cubicBezTo>
                  <a:lnTo>
                    <a:pt x="25" y="1477"/>
                  </a:lnTo>
                  <a:cubicBezTo>
                    <a:pt x="1" y="1549"/>
                    <a:pt x="25" y="1644"/>
                    <a:pt x="120" y="1668"/>
                  </a:cubicBezTo>
                  <a:cubicBezTo>
                    <a:pt x="147" y="1688"/>
                    <a:pt x="176" y="1697"/>
                    <a:pt x="204" y="1697"/>
                  </a:cubicBezTo>
                  <a:cubicBezTo>
                    <a:pt x="275" y="1697"/>
                    <a:pt x="341" y="1641"/>
                    <a:pt x="358" y="1573"/>
                  </a:cubicBezTo>
                  <a:lnTo>
                    <a:pt x="453" y="1382"/>
                  </a:lnTo>
                  <a:lnTo>
                    <a:pt x="1025" y="1382"/>
                  </a:lnTo>
                  <a:lnTo>
                    <a:pt x="1096" y="1573"/>
                  </a:lnTo>
                  <a:cubicBezTo>
                    <a:pt x="1144" y="1644"/>
                    <a:pt x="1192" y="1692"/>
                    <a:pt x="1263" y="1692"/>
                  </a:cubicBezTo>
                  <a:lnTo>
                    <a:pt x="1311" y="1692"/>
                  </a:lnTo>
                  <a:cubicBezTo>
                    <a:pt x="1406" y="1668"/>
                    <a:pt x="1454" y="1573"/>
                    <a:pt x="1406" y="1454"/>
                  </a:cubicBezTo>
                  <a:lnTo>
                    <a:pt x="906" y="120"/>
                  </a:lnTo>
                  <a:cubicBezTo>
                    <a:pt x="858" y="25"/>
                    <a:pt x="787" y="1"/>
                    <a:pt x="7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372" name="Google Shape;14094;p27">
              <a:extLst>
                <a:ext uri="{FF2B5EF4-FFF2-40B4-BE49-F238E27FC236}">
                  <a16:creationId xmlns:a16="http://schemas.microsoft.com/office/drawing/2014/main" id="{263DF1CA-35EC-6E05-85E9-33B360573578}"/>
                </a:ext>
              </a:extLst>
            </p:cNvPr>
            <p:cNvSpPr/>
            <p:nvPr/>
          </p:nvSpPr>
          <p:spPr>
            <a:xfrm>
              <a:off x="5221838" y="3006508"/>
              <a:ext cx="29775" cy="43475"/>
            </a:xfrm>
            <a:custGeom>
              <a:avLst/>
              <a:gdLst/>
              <a:ahLst/>
              <a:cxnLst/>
              <a:rect l="l" t="t" r="r" b="b"/>
              <a:pathLst>
                <a:path w="1191" h="1739" extrusionOk="0">
                  <a:moveTo>
                    <a:pt x="572" y="358"/>
                  </a:moveTo>
                  <a:cubicBezTo>
                    <a:pt x="619" y="358"/>
                    <a:pt x="691" y="381"/>
                    <a:pt x="715" y="477"/>
                  </a:cubicBezTo>
                  <a:cubicBezTo>
                    <a:pt x="739" y="572"/>
                    <a:pt x="667" y="643"/>
                    <a:pt x="572" y="643"/>
                  </a:cubicBezTo>
                  <a:lnTo>
                    <a:pt x="357" y="643"/>
                  </a:lnTo>
                  <a:lnTo>
                    <a:pt x="357" y="358"/>
                  </a:lnTo>
                  <a:close/>
                  <a:moveTo>
                    <a:pt x="667" y="977"/>
                  </a:moveTo>
                  <a:cubicBezTo>
                    <a:pt x="786" y="977"/>
                    <a:pt x="834" y="1072"/>
                    <a:pt x="834" y="1167"/>
                  </a:cubicBezTo>
                  <a:cubicBezTo>
                    <a:pt x="834" y="1286"/>
                    <a:pt x="739" y="1382"/>
                    <a:pt x="667" y="1382"/>
                  </a:cubicBezTo>
                  <a:lnTo>
                    <a:pt x="357" y="1382"/>
                  </a:lnTo>
                  <a:lnTo>
                    <a:pt x="357" y="977"/>
                  </a:lnTo>
                  <a:close/>
                  <a:moveTo>
                    <a:pt x="191" y="0"/>
                  </a:moveTo>
                  <a:cubicBezTo>
                    <a:pt x="96" y="0"/>
                    <a:pt x="0" y="96"/>
                    <a:pt x="0" y="191"/>
                  </a:cubicBezTo>
                  <a:lnTo>
                    <a:pt x="0" y="1548"/>
                  </a:lnTo>
                  <a:lnTo>
                    <a:pt x="0" y="1620"/>
                  </a:lnTo>
                  <a:cubicBezTo>
                    <a:pt x="24" y="1691"/>
                    <a:pt x="96" y="1739"/>
                    <a:pt x="191" y="1739"/>
                  </a:cubicBezTo>
                  <a:lnTo>
                    <a:pt x="667" y="1739"/>
                  </a:lnTo>
                  <a:cubicBezTo>
                    <a:pt x="953" y="1739"/>
                    <a:pt x="1191" y="1501"/>
                    <a:pt x="1191" y="1191"/>
                  </a:cubicBezTo>
                  <a:cubicBezTo>
                    <a:pt x="1191" y="1024"/>
                    <a:pt x="1096" y="858"/>
                    <a:pt x="977" y="786"/>
                  </a:cubicBezTo>
                  <a:cubicBezTo>
                    <a:pt x="1048" y="691"/>
                    <a:pt x="1072" y="572"/>
                    <a:pt x="1048" y="429"/>
                  </a:cubicBezTo>
                  <a:cubicBezTo>
                    <a:pt x="1024" y="191"/>
                    <a:pt x="810" y="0"/>
                    <a:pt x="57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373" name="Google Shape;14095;p27">
              <a:extLst>
                <a:ext uri="{FF2B5EF4-FFF2-40B4-BE49-F238E27FC236}">
                  <a16:creationId xmlns:a16="http://schemas.microsoft.com/office/drawing/2014/main" id="{4FBE4FCA-891D-E136-DA59-3E2FB8F1A5B1}"/>
                </a:ext>
              </a:extLst>
            </p:cNvPr>
            <p:cNvSpPr/>
            <p:nvPr/>
          </p:nvSpPr>
          <p:spPr>
            <a:xfrm>
              <a:off x="5375438" y="3006508"/>
              <a:ext cx="37525" cy="43475"/>
            </a:xfrm>
            <a:custGeom>
              <a:avLst/>
              <a:gdLst/>
              <a:ahLst/>
              <a:cxnLst/>
              <a:rect l="l" t="t" r="r" b="b"/>
              <a:pathLst>
                <a:path w="1501" h="1739" extrusionOk="0">
                  <a:moveTo>
                    <a:pt x="858" y="0"/>
                  </a:moveTo>
                  <a:cubicBezTo>
                    <a:pt x="381" y="0"/>
                    <a:pt x="0" y="381"/>
                    <a:pt x="0" y="858"/>
                  </a:cubicBezTo>
                  <a:cubicBezTo>
                    <a:pt x="0" y="1334"/>
                    <a:pt x="381" y="1739"/>
                    <a:pt x="858" y="1739"/>
                  </a:cubicBezTo>
                  <a:cubicBezTo>
                    <a:pt x="1024" y="1739"/>
                    <a:pt x="1215" y="1667"/>
                    <a:pt x="1334" y="1548"/>
                  </a:cubicBezTo>
                  <a:cubicBezTo>
                    <a:pt x="1358" y="1524"/>
                    <a:pt x="1382" y="1501"/>
                    <a:pt x="1382" y="1453"/>
                  </a:cubicBezTo>
                  <a:cubicBezTo>
                    <a:pt x="1501" y="1405"/>
                    <a:pt x="1477" y="1286"/>
                    <a:pt x="1429" y="1215"/>
                  </a:cubicBezTo>
                  <a:cubicBezTo>
                    <a:pt x="1400" y="1195"/>
                    <a:pt x="1362" y="1184"/>
                    <a:pt x="1324" y="1184"/>
                  </a:cubicBezTo>
                  <a:cubicBezTo>
                    <a:pt x="1271" y="1184"/>
                    <a:pt x="1219" y="1207"/>
                    <a:pt x="1191" y="1263"/>
                  </a:cubicBezTo>
                  <a:lnTo>
                    <a:pt x="1144" y="1286"/>
                  </a:lnTo>
                  <a:cubicBezTo>
                    <a:pt x="1096" y="1334"/>
                    <a:pt x="1001" y="1382"/>
                    <a:pt x="882" y="1382"/>
                  </a:cubicBezTo>
                  <a:cubicBezTo>
                    <a:pt x="620" y="1382"/>
                    <a:pt x="381" y="1143"/>
                    <a:pt x="381" y="858"/>
                  </a:cubicBezTo>
                  <a:cubicBezTo>
                    <a:pt x="381" y="596"/>
                    <a:pt x="620" y="358"/>
                    <a:pt x="882" y="358"/>
                  </a:cubicBezTo>
                  <a:cubicBezTo>
                    <a:pt x="977" y="358"/>
                    <a:pt x="1096" y="381"/>
                    <a:pt x="1144" y="453"/>
                  </a:cubicBezTo>
                  <a:cubicBezTo>
                    <a:pt x="1175" y="469"/>
                    <a:pt x="1207" y="477"/>
                    <a:pt x="1237" y="477"/>
                  </a:cubicBezTo>
                  <a:cubicBezTo>
                    <a:pt x="1297" y="477"/>
                    <a:pt x="1350" y="445"/>
                    <a:pt x="1382" y="381"/>
                  </a:cubicBezTo>
                  <a:cubicBezTo>
                    <a:pt x="1453" y="310"/>
                    <a:pt x="1429" y="215"/>
                    <a:pt x="1334" y="143"/>
                  </a:cubicBezTo>
                  <a:cubicBezTo>
                    <a:pt x="1191" y="72"/>
                    <a:pt x="1024" y="0"/>
                    <a:pt x="8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374" name="Google Shape;14096;p27">
              <a:extLst>
                <a:ext uri="{FF2B5EF4-FFF2-40B4-BE49-F238E27FC236}">
                  <a16:creationId xmlns:a16="http://schemas.microsoft.com/office/drawing/2014/main" id="{B7B87EB7-B575-C40D-1534-30F99E5B06A5}"/>
                </a:ext>
              </a:extLst>
            </p:cNvPr>
            <p:cNvSpPr/>
            <p:nvPr/>
          </p:nvSpPr>
          <p:spPr>
            <a:xfrm>
              <a:off x="5167663" y="2830883"/>
              <a:ext cx="298900" cy="282800"/>
            </a:xfrm>
            <a:custGeom>
              <a:avLst/>
              <a:gdLst/>
              <a:ahLst/>
              <a:cxnLst/>
              <a:rect l="l" t="t" r="r" b="b"/>
              <a:pathLst>
                <a:path w="11956" h="11312" extrusionOk="0">
                  <a:moveTo>
                    <a:pt x="3620" y="4525"/>
                  </a:moveTo>
                  <a:cubicBezTo>
                    <a:pt x="4430" y="4525"/>
                    <a:pt x="5168" y="4834"/>
                    <a:pt x="5739" y="5335"/>
                  </a:cubicBezTo>
                  <a:cubicBezTo>
                    <a:pt x="5382" y="5716"/>
                    <a:pt x="5120" y="6168"/>
                    <a:pt x="4954" y="6644"/>
                  </a:cubicBezTo>
                  <a:cubicBezTo>
                    <a:pt x="4025" y="6311"/>
                    <a:pt x="3263" y="5573"/>
                    <a:pt x="2953" y="4620"/>
                  </a:cubicBezTo>
                  <a:cubicBezTo>
                    <a:pt x="3144" y="4549"/>
                    <a:pt x="3382" y="4525"/>
                    <a:pt x="3620" y="4525"/>
                  </a:cubicBezTo>
                  <a:close/>
                  <a:moveTo>
                    <a:pt x="8359" y="4549"/>
                  </a:moveTo>
                  <a:cubicBezTo>
                    <a:pt x="8597" y="4549"/>
                    <a:pt x="8835" y="4596"/>
                    <a:pt x="9050" y="4620"/>
                  </a:cubicBezTo>
                  <a:cubicBezTo>
                    <a:pt x="8716" y="5573"/>
                    <a:pt x="7978" y="6311"/>
                    <a:pt x="7025" y="6644"/>
                  </a:cubicBezTo>
                  <a:cubicBezTo>
                    <a:pt x="6883" y="6168"/>
                    <a:pt x="6597" y="5716"/>
                    <a:pt x="6240" y="5335"/>
                  </a:cubicBezTo>
                  <a:cubicBezTo>
                    <a:pt x="6811" y="4858"/>
                    <a:pt x="7549" y="4549"/>
                    <a:pt x="8359" y="4549"/>
                  </a:cubicBezTo>
                  <a:close/>
                  <a:moveTo>
                    <a:pt x="5978" y="5597"/>
                  </a:moveTo>
                  <a:cubicBezTo>
                    <a:pt x="6287" y="5930"/>
                    <a:pt x="6525" y="6311"/>
                    <a:pt x="6668" y="6763"/>
                  </a:cubicBezTo>
                  <a:cubicBezTo>
                    <a:pt x="6454" y="6811"/>
                    <a:pt x="6216" y="6835"/>
                    <a:pt x="5978" y="6835"/>
                  </a:cubicBezTo>
                  <a:cubicBezTo>
                    <a:pt x="5739" y="6835"/>
                    <a:pt x="5501" y="6811"/>
                    <a:pt x="5287" y="6787"/>
                  </a:cubicBezTo>
                  <a:cubicBezTo>
                    <a:pt x="5430" y="6311"/>
                    <a:pt x="5692" y="5930"/>
                    <a:pt x="5978" y="5597"/>
                  </a:cubicBezTo>
                  <a:close/>
                  <a:moveTo>
                    <a:pt x="6716" y="7049"/>
                  </a:moveTo>
                  <a:cubicBezTo>
                    <a:pt x="6763" y="7240"/>
                    <a:pt x="6787" y="7406"/>
                    <a:pt x="6787" y="7597"/>
                  </a:cubicBezTo>
                  <a:cubicBezTo>
                    <a:pt x="6811" y="8311"/>
                    <a:pt x="6597" y="9026"/>
                    <a:pt x="6216" y="9621"/>
                  </a:cubicBezTo>
                  <a:cubicBezTo>
                    <a:pt x="6192" y="9645"/>
                    <a:pt x="6192" y="9669"/>
                    <a:pt x="6168" y="9669"/>
                  </a:cubicBezTo>
                  <a:cubicBezTo>
                    <a:pt x="6192" y="9740"/>
                    <a:pt x="5978" y="9978"/>
                    <a:pt x="5978" y="9978"/>
                  </a:cubicBezTo>
                  <a:cubicBezTo>
                    <a:pt x="5501" y="9478"/>
                    <a:pt x="5168" y="8788"/>
                    <a:pt x="5120" y="8049"/>
                  </a:cubicBezTo>
                  <a:lnTo>
                    <a:pt x="5120" y="7454"/>
                  </a:lnTo>
                  <a:cubicBezTo>
                    <a:pt x="5120" y="7335"/>
                    <a:pt x="5144" y="7216"/>
                    <a:pt x="5168" y="7049"/>
                  </a:cubicBezTo>
                  <a:cubicBezTo>
                    <a:pt x="5406" y="7121"/>
                    <a:pt x="5692" y="7144"/>
                    <a:pt x="5954" y="7144"/>
                  </a:cubicBezTo>
                  <a:cubicBezTo>
                    <a:pt x="6216" y="7144"/>
                    <a:pt x="6478" y="7121"/>
                    <a:pt x="6716" y="7049"/>
                  </a:cubicBezTo>
                  <a:close/>
                  <a:moveTo>
                    <a:pt x="9383" y="4715"/>
                  </a:moveTo>
                  <a:cubicBezTo>
                    <a:pt x="10645" y="5120"/>
                    <a:pt x="11574" y="6335"/>
                    <a:pt x="11574" y="7764"/>
                  </a:cubicBezTo>
                  <a:cubicBezTo>
                    <a:pt x="11574" y="9550"/>
                    <a:pt x="10145" y="11026"/>
                    <a:pt x="8359" y="11026"/>
                  </a:cubicBezTo>
                  <a:cubicBezTo>
                    <a:pt x="7549" y="11026"/>
                    <a:pt x="6811" y="10717"/>
                    <a:pt x="6240" y="10217"/>
                  </a:cubicBezTo>
                  <a:cubicBezTo>
                    <a:pt x="6883" y="9550"/>
                    <a:pt x="7192" y="8692"/>
                    <a:pt x="7192" y="7764"/>
                  </a:cubicBezTo>
                  <a:lnTo>
                    <a:pt x="7240" y="7764"/>
                  </a:lnTo>
                  <a:cubicBezTo>
                    <a:pt x="7192" y="7502"/>
                    <a:pt x="7168" y="7240"/>
                    <a:pt x="7121" y="6978"/>
                  </a:cubicBezTo>
                  <a:cubicBezTo>
                    <a:pt x="8192" y="6621"/>
                    <a:pt x="9026" y="5787"/>
                    <a:pt x="9383" y="4715"/>
                  </a:cubicBezTo>
                  <a:close/>
                  <a:moveTo>
                    <a:pt x="5906" y="0"/>
                  </a:moveTo>
                  <a:cubicBezTo>
                    <a:pt x="3953" y="0"/>
                    <a:pt x="2334" y="1596"/>
                    <a:pt x="2334" y="3572"/>
                  </a:cubicBezTo>
                  <a:cubicBezTo>
                    <a:pt x="2334" y="3834"/>
                    <a:pt x="2382" y="4096"/>
                    <a:pt x="2429" y="4382"/>
                  </a:cubicBezTo>
                  <a:cubicBezTo>
                    <a:pt x="1000" y="4858"/>
                    <a:pt x="0" y="6192"/>
                    <a:pt x="0" y="7764"/>
                  </a:cubicBezTo>
                  <a:cubicBezTo>
                    <a:pt x="0" y="8240"/>
                    <a:pt x="72" y="8692"/>
                    <a:pt x="262" y="9097"/>
                  </a:cubicBezTo>
                  <a:cubicBezTo>
                    <a:pt x="280" y="9170"/>
                    <a:pt x="354" y="9201"/>
                    <a:pt x="430" y="9201"/>
                  </a:cubicBezTo>
                  <a:cubicBezTo>
                    <a:pt x="454" y="9201"/>
                    <a:pt x="478" y="9198"/>
                    <a:pt x="500" y="9192"/>
                  </a:cubicBezTo>
                  <a:cubicBezTo>
                    <a:pt x="596" y="9169"/>
                    <a:pt x="619" y="9050"/>
                    <a:pt x="596" y="8954"/>
                  </a:cubicBezTo>
                  <a:cubicBezTo>
                    <a:pt x="429" y="8573"/>
                    <a:pt x="357" y="8145"/>
                    <a:pt x="357" y="7740"/>
                  </a:cubicBezTo>
                  <a:cubicBezTo>
                    <a:pt x="357" y="6311"/>
                    <a:pt x="1262" y="5120"/>
                    <a:pt x="2548" y="4668"/>
                  </a:cubicBezTo>
                  <a:cubicBezTo>
                    <a:pt x="2906" y="5739"/>
                    <a:pt x="3763" y="6573"/>
                    <a:pt x="4811" y="6930"/>
                  </a:cubicBezTo>
                  <a:cubicBezTo>
                    <a:pt x="4787" y="7073"/>
                    <a:pt x="4763" y="7240"/>
                    <a:pt x="4763" y="7383"/>
                  </a:cubicBezTo>
                  <a:cubicBezTo>
                    <a:pt x="4715" y="7549"/>
                    <a:pt x="4715" y="7740"/>
                    <a:pt x="4763" y="7907"/>
                  </a:cubicBezTo>
                  <a:cubicBezTo>
                    <a:pt x="4787" y="8740"/>
                    <a:pt x="5144" y="9550"/>
                    <a:pt x="5716" y="10145"/>
                  </a:cubicBezTo>
                  <a:cubicBezTo>
                    <a:pt x="5144" y="10645"/>
                    <a:pt x="4406" y="10955"/>
                    <a:pt x="3596" y="10955"/>
                  </a:cubicBezTo>
                  <a:cubicBezTo>
                    <a:pt x="2548" y="10955"/>
                    <a:pt x="1572" y="10455"/>
                    <a:pt x="977" y="9621"/>
                  </a:cubicBezTo>
                  <a:cubicBezTo>
                    <a:pt x="935" y="9565"/>
                    <a:pt x="876" y="9542"/>
                    <a:pt x="826" y="9542"/>
                  </a:cubicBezTo>
                  <a:cubicBezTo>
                    <a:pt x="790" y="9542"/>
                    <a:pt x="758" y="9554"/>
                    <a:pt x="738" y="9574"/>
                  </a:cubicBezTo>
                  <a:cubicBezTo>
                    <a:pt x="643" y="9645"/>
                    <a:pt x="643" y="9764"/>
                    <a:pt x="715" y="9812"/>
                  </a:cubicBezTo>
                  <a:cubicBezTo>
                    <a:pt x="1381" y="10740"/>
                    <a:pt x="2453" y="11312"/>
                    <a:pt x="3620" y="11312"/>
                  </a:cubicBezTo>
                  <a:cubicBezTo>
                    <a:pt x="4525" y="11312"/>
                    <a:pt x="5358" y="10979"/>
                    <a:pt x="6001" y="10407"/>
                  </a:cubicBezTo>
                  <a:cubicBezTo>
                    <a:pt x="6621" y="10979"/>
                    <a:pt x="7454" y="11312"/>
                    <a:pt x="8383" y="11312"/>
                  </a:cubicBezTo>
                  <a:cubicBezTo>
                    <a:pt x="10359" y="11312"/>
                    <a:pt x="11955" y="9693"/>
                    <a:pt x="11955" y="7740"/>
                  </a:cubicBezTo>
                  <a:cubicBezTo>
                    <a:pt x="11931" y="6192"/>
                    <a:pt x="10883" y="4858"/>
                    <a:pt x="9455" y="4382"/>
                  </a:cubicBezTo>
                  <a:cubicBezTo>
                    <a:pt x="9526" y="4120"/>
                    <a:pt x="9550" y="3834"/>
                    <a:pt x="9550" y="3572"/>
                  </a:cubicBezTo>
                  <a:cubicBezTo>
                    <a:pt x="9550" y="2763"/>
                    <a:pt x="9288" y="2001"/>
                    <a:pt x="8764" y="1381"/>
                  </a:cubicBezTo>
                  <a:cubicBezTo>
                    <a:pt x="8736" y="1326"/>
                    <a:pt x="8684" y="1302"/>
                    <a:pt x="8631" y="1302"/>
                  </a:cubicBezTo>
                  <a:cubicBezTo>
                    <a:pt x="8593" y="1302"/>
                    <a:pt x="8555" y="1314"/>
                    <a:pt x="8526" y="1334"/>
                  </a:cubicBezTo>
                  <a:cubicBezTo>
                    <a:pt x="8454" y="1405"/>
                    <a:pt x="8454" y="1524"/>
                    <a:pt x="8502" y="1572"/>
                  </a:cubicBezTo>
                  <a:cubicBezTo>
                    <a:pt x="8954" y="2143"/>
                    <a:pt x="9193" y="2834"/>
                    <a:pt x="9193" y="3572"/>
                  </a:cubicBezTo>
                  <a:cubicBezTo>
                    <a:pt x="9193" y="3810"/>
                    <a:pt x="9169" y="4049"/>
                    <a:pt x="9097" y="4287"/>
                  </a:cubicBezTo>
                  <a:cubicBezTo>
                    <a:pt x="8859" y="4239"/>
                    <a:pt x="8597" y="4191"/>
                    <a:pt x="8335" y="4191"/>
                  </a:cubicBezTo>
                  <a:cubicBezTo>
                    <a:pt x="7430" y="4191"/>
                    <a:pt x="6597" y="4525"/>
                    <a:pt x="5954" y="5096"/>
                  </a:cubicBezTo>
                  <a:cubicBezTo>
                    <a:pt x="5311" y="4525"/>
                    <a:pt x="4477" y="4191"/>
                    <a:pt x="3572" y="4191"/>
                  </a:cubicBezTo>
                  <a:cubicBezTo>
                    <a:pt x="3287" y="4191"/>
                    <a:pt x="3025" y="4239"/>
                    <a:pt x="2786" y="4287"/>
                  </a:cubicBezTo>
                  <a:cubicBezTo>
                    <a:pt x="2739" y="4049"/>
                    <a:pt x="2691" y="3810"/>
                    <a:pt x="2691" y="3572"/>
                  </a:cubicBezTo>
                  <a:cubicBezTo>
                    <a:pt x="2691" y="1786"/>
                    <a:pt x="4168" y="357"/>
                    <a:pt x="5906" y="357"/>
                  </a:cubicBezTo>
                  <a:cubicBezTo>
                    <a:pt x="6668" y="357"/>
                    <a:pt x="7335" y="595"/>
                    <a:pt x="7907" y="1048"/>
                  </a:cubicBezTo>
                  <a:cubicBezTo>
                    <a:pt x="7949" y="1069"/>
                    <a:pt x="7992" y="1081"/>
                    <a:pt x="8031" y="1081"/>
                  </a:cubicBezTo>
                  <a:cubicBezTo>
                    <a:pt x="8078" y="1081"/>
                    <a:pt x="8118" y="1063"/>
                    <a:pt x="8145" y="1024"/>
                  </a:cubicBezTo>
                  <a:cubicBezTo>
                    <a:pt x="8216" y="929"/>
                    <a:pt x="8216" y="834"/>
                    <a:pt x="8121" y="786"/>
                  </a:cubicBezTo>
                  <a:cubicBezTo>
                    <a:pt x="7502" y="262"/>
                    <a:pt x="6716" y="0"/>
                    <a:pt x="59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400000000000000" pitchFamily="2" charset="-78"/>
                <a:sym typeface="Arial"/>
              </a:endParaRPr>
            </a:p>
          </p:txBody>
        </p:sp>
      </p:grpSp>
      <p:grpSp>
        <p:nvGrpSpPr>
          <p:cNvPr id="375" name="Google Shape;14097;p27">
            <a:extLst>
              <a:ext uri="{FF2B5EF4-FFF2-40B4-BE49-F238E27FC236}">
                <a16:creationId xmlns:a16="http://schemas.microsoft.com/office/drawing/2014/main" id="{7C655BD1-B0A8-92DD-53F9-EF9D6E2619FC}"/>
              </a:ext>
            </a:extLst>
          </p:cNvPr>
          <p:cNvGrpSpPr/>
          <p:nvPr/>
        </p:nvGrpSpPr>
        <p:grpSpPr>
          <a:xfrm>
            <a:off x="12592318" y="5671989"/>
            <a:ext cx="619536" cy="710246"/>
            <a:chOff x="5695138" y="2824483"/>
            <a:chExt cx="259025" cy="296950"/>
          </a:xfrm>
        </p:grpSpPr>
        <p:sp>
          <p:nvSpPr>
            <p:cNvPr id="376" name="Google Shape;14098;p27">
              <a:extLst>
                <a:ext uri="{FF2B5EF4-FFF2-40B4-BE49-F238E27FC236}">
                  <a16:creationId xmlns:a16="http://schemas.microsoft.com/office/drawing/2014/main" id="{A67B936E-8BB0-306C-B5F7-F9096B1580E6}"/>
                </a:ext>
              </a:extLst>
            </p:cNvPr>
            <p:cNvSpPr/>
            <p:nvPr/>
          </p:nvSpPr>
          <p:spPr>
            <a:xfrm>
              <a:off x="5787438" y="2947558"/>
              <a:ext cx="75025" cy="8950"/>
            </a:xfrm>
            <a:custGeom>
              <a:avLst/>
              <a:gdLst/>
              <a:ahLst/>
              <a:cxnLst/>
              <a:rect l="l" t="t" r="r" b="b"/>
              <a:pathLst>
                <a:path w="3001" h="358" extrusionOk="0">
                  <a:moveTo>
                    <a:pt x="214" y="1"/>
                  </a:moveTo>
                  <a:cubicBezTo>
                    <a:pt x="119" y="1"/>
                    <a:pt x="71" y="72"/>
                    <a:pt x="24" y="167"/>
                  </a:cubicBezTo>
                  <a:cubicBezTo>
                    <a:pt x="0" y="287"/>
                    <a:pt x="95" y="358"/>
                    <a:pt x="214" y="358"/>
                  </a:cubicBezTo>
                  <a:lnTo>
                    <a:pt x="2834" y="358"/>
                  </a:lnTo>
                  <a:cubicBezTo>
                    <a:pt x="2905" y="358"/>
                    <a:pt x="2977" y="310"/>
                    <a:pt x="3001" y="215"/>
                  </a:cubicBezTo>
                  <a:cubicBezTo>
                    <a:pt x="3001" y="96"/>
                    <a:pt x="2929" y="1"/>
                    <a:pt x="28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377" name="Google Shape;14099;p27">
              <a:extLst>
                <a:ext uri="{FF2B5EF4-FFF2-40B4-BE49-F238E27FC236}">
                  <a16:creationId xmlns:a16="http://schemas.microsoft.com/office/drawing/2014/main" id="{9A759B95-202C-531A-3479-F87CDD91FEA6}"/>
                </a:ext>
              </a:extLst>
            </p:cNvPr>
            <p:cNvSpPr/>
            <p:nvPr/>
          </p:nvSpPr>
          <p:spPr>
            <a:xfrm>
              <a:off x="5787438" y="2968408"/>
              <a:ext cx="75025" cy="8950"/>
            </a:xfrm>
            <a:custGeom>
              <a:avLst/>
              <a:gdLst/>
              <a:ahLst/>
              <a:cxnLst/>
              <a:rect l="l" t="t" r="r" b="b"/>
              <a:pathLst>
                <a:path w="3001" h="358" extrusionOk="0">
                  <a:moveTo>
                    <a:pt x="214" y="0"/>
                  </a:moveTo>
                  <a:cubicBezTo>
                    <a:pt x="119" y="0"/>
                    <a:pt x="71" y="72"/>
                    <a:pt x="24" y="167"/>
                  </a:cubicBezTo>
                  <a:cubicBezTo>
                    <a:pt x="0" y="286"/>
                    <a:pt x="95" y="357"/>
                    <a:pt x="214" y="357"/>
                  </a:cubicBezTo>
                  <a:lnTo>
                    <a:pt x="2834" y="357"/>
                  </a:lnTo>
                  <a:cubicBezTo>
                    <a:pt x="2905" y="357"/>
                    <a:pt x="2977" y="310"/>
                    <a:pt x="3001" y="215"/>
                  </a:cubicBezTo>
                  <a:cubicBezTo>
                    <a:pt x="3001" y="96"/>
                    <a:pt x="2929" y="0"/>
                    <a:pt x="28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378" name="Google Shape;14100;p27">
              <a:extLst>
                <a:ext uri="{FF2B5EF4-FFF2-40B4-BE49-F238E27FC236}">
                  <a16:creationId xmlns:a16="http://schemas.microsoft.com/office/drawing/2014/main" id="{AFD15434-8002-6698-41BA-7F6BC30A37FD}"/>
                </a:ext>
              </a:extLst>
            </p:cNvPr>
            <p:cNvSpPr/>
            <p:nvPr/>
          </p:nvSpPr>
          <p:spPr>
            <a:xfrm>
              <a:off x="5804088" y="2989233"/>
              <a:ext cx="42300" cy="8950"/>
            </a:xfrm>
            <a:custGeom>
              <a:avLst/>
              <a:gdLst/>
              <a:ahLst/>
              <a:cxnLst/>
              <a:rect l="l" t="t" r="r" b="b"/>
              <a:pathLst>
                <a:path w="1692" h="358" extrusionOk="0">
                  <a:moveTo>
                    <a:pt x="191" y="1"/>
                  </a:moveTo>
                  <a:cubicBezTo>
                    <a:pt x="120" y="1"/>
                    <a:pt x="48" y="72"/>
                    <a:pt x="25" y="144"/>
                  </a:cubicBezTo>
                  <a:cubicBezTo>
                    <a:pt x="1" y="263"/>
                    <a:pt x="72" y="358"/>
                    <a:pt x="191" y="358"/>
                  </a:cubicBezTo>
                  <a:lnTo>
                    <a:pt x="1501" y="358"/>
                  </a:lnTo>
                  <a:cubicBezTo>
                    <a:pt x="1596" y="358"/>
                    <a:pt x="1668" y="310"/>
                    <a:pt x="1692" y="215"/>
                  </a:cubicBezTo>
                  <a:cubicBezTo>
                    <a:pt x="1692" y="96"/>
                    <a:pt x="1596" y="1"/>
                    <a:pt x="15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379" name="Google Shape;14101;p27">
              <a:extLst>
                <a:ext uri="{FF2B5EF4-FFF2-40B4-BE49-F238E27FC236}">
                  <a16:creationId xmlns:a16="http://schemas.microsoft.com/office/drawing/2014/main" id="{A24748C2-ED44-93A0-2D36-C52C639A9A9C}"/>
                </a:ext>
              </a:extLst>
            </p:cNvPr>
            <p:cNvSpPr/>
            <p:nvPr/>
          </p:nvSpPr>
          <p:spPr>
            <a:xfrm>
              <a:off x="5695138" y="2824483"/>
              <a:ext cx="259025" cy="296950"/>
            </a:xfrm>
            <a:custGeom>
              <a:avLst/>
              <a:gdLst/>
              <a:ahLst/>
              <a:cxnLst/>
              <a:rect l="l" t="t" r="r" b="b"/>
              <a:pathLst>
                <a:path w="10361" h="11878" extrusionOk="0">
                  <a:moveTo>
                    <a:pt x="5073" y="470"/>
                  </a:moveTo>
                  <a:lnTo>
                    <a:pt x="5073" y="1709"/>
                  </a:lnTo>
                  <a:lnTo>
                    <a:pt x="1668" y="3685"/>
                  </a:lnTo>
                  <a:lnTo>
                    <a:pt x="572" y="3066"/>
                  </a:lnTo>
                  <a:lnTo>
                    <a:pt x="1049" y="2780"/>
                  </a:lnTo>
                  <a:lnTo>
                    <a:pt x="5073" y="470"/>
                  </a:lnTo>
                  <a:close/>
                  <a:moveTo>
                    <a:pt x="10003" y="3352"/>
                  </a:moveTo>
                  <a:lnTo>
                    <a:pt x="10003" y="8496"/>
                  </a:lnTo>
                  <a:lnTo>
                    <a:pt x="8907" y="7877"/>
                  </a:lnTo>
                  <a:lnTo>
                    <a:pt x="8907" y="3971"/>
                  </a:lnTo>
                  <a:lnTo>
                    <a:pt x="10003" y="3352"/>
                  </a:lnTo>
                  <a:close/>
                  <a:moveTo>
                    <a:pt x="5383" y="494"/>
                  </a:moveTo>
                  <a:lnTo>
                    <a:pt x="9860" y="3090"/>
                  </a:lnTo>
                  <a:lnTo>
                    <a:pt x="8741" y="3709"/>
                  </a:lnTo>
                  <a:lnTo>
                    <a:pt x="6764" y="2542"/>
                  </a:lnTo>
                  <a:cubicBezTo>
                    <a:pt x="6732" y="2526"/>
                    <a:pt x="6701" y="2519"/>
                    <a:pt x="6671" y="2519"/>
                  </a:cubicBezTo>
                  <a:cubicBezTo>
                    <a:pt x="6611" y="2519"/>
                    <a:pt x="6558" y="2550"/>
                    <a:pt x="6526" y="2614"/>
                  </a:cubicBezTo>
                  <a:cubicBezTo>
                    <a:pt x="6455" y="2709"/>
                    <a:pt x="6478" y="2780"/>
                    <a:pt x="6574" y="2852"/>
                  </a:cubicBezTo>
                  <a:lnTo>
                    <a:pt x="8574" y="4019"/>
                  </a:lnTo>
                  <a:lnTo>
                    <a:pt x="8574" y="7901"/>
                  </a:lnTo>
                  <a:lnTo>
                    <a:pt x="5216" y="9853"/>
                  </a:lnTo>
                  <a:lnTo>
                    <a:pt x="1858" y="7901"/>
                  </a:lnTo>
                  <a:lnTo>
                    <a:pt x="1858" y="4019"/>
                  </a:lnTo>
                  <a:lnTo>
                    <a:pt x="5216" y="2042"/>
                  </a:lnTo>
                  <a:lnTo>
                    <a:pt x="5883" y="2423"/>
                  </a:lnTo>
                  <a:cubicBezTo>
                    <a:pt x="5921" y="2451"/>
                    <a:pt x="5958" y="2465"/>
                    <a:pt x="5993" y="2465"/>
                  </a:cubicBezTo>
                  <a:cubicBezTo>
                    <a:pt x="6046" y="2465"/>
                    <a:pt x="6092" y="2433"/>
                    <a:pt x="6121" y="2376"/>
                  </a:cubicBezTo>
                  <a:cubicBezTo>
                    <a:pt x="6193" y="2280"/>
                    <a:pt x="6169" y="2185"/>
                    <a:pt x="6073" y="2137"/>
                  </a:cubicBezTo>
                  <a:lnTo>
                    <a:pt x="5383" y="1733"/>
                  </a:lnTo>
                  <a:lnTo>
                    <a:pt x="5383" y="494"/>
                  </a:lnTo>
                  <a:close/>
                  <a:moveTo>
                    <a:pt x="1668" y="8210"/>
                  </a:moveTo>
                  <a:lnTo>
                    <a:pt x="5073" y="10163"/>
                  </a:lnTo>
                  <a:lnTo>
                    <a:pt x="5073" y="11401"/>
                  </a:lnTo>
                  <a:lnTo>
                    <a:pt x="5026" y="11401"/>
                  </a:lnTo>
                  <a:lnTo>
                    <a:pt x="2787" y="10115"/>
                  </a:lnTo>
                  <a:lnTo>
                    <a:pt x="572" y="8829"/>
                  </a:lnTo>
                  <a:lnTo>
                    <a:pt x="1668" y="8210"/>
                  </a:lnTo>
                  <a:close/>
                  <a:moveTo>
                    <a:pt x="8788" y="8186"/>
                  </a:moveTo>
                  <a:lnTo>
                    <a:pt x="9884" y="8805"/>
                  </a:lnTo>
                  <a:lnTo>
                    <a:pt x="7621" y="10115"/>
                  </a:lnTo>
                  <a:lnTo>
                    <a:pt x="5383" y="11401"/>
                  </a:lnTo>
                  <a:lnTo>
                    <a:pt x="5383" y="10139"/>
                  </a:lnTo>
                  <a:lnTo>
                    <a:pt x="8788" y="8186"/>
                  </a:lnTo>
                  <a:close/>
                  <a:moveTo>
                    <a:pt x="5180" y="0"/>
                  </a:moveTo>
                  <a:cubicBezTo>
                    <a:pt x="5151" y="0"/>
                    <a:pt x="5121" y="6"/>
                    <a:pt x="5097" y="18"/>
                  </a:cubicBezTo>
                  <a:lnTo>
                    <a:pt x="96" y="2900"/>
                  </a:lnTo>
                  <a:cubicBezTo>
                    <a:pt x="25" y="2947"/>
                    <a:pt x="1" y="2995"/>
                    <a:pt x="1" y="3066"/>
                  </a:cubicBezTo>
                  <a:lnTo>
                    <a:pt x="1" y="6519"/>
                  </a:lnTo>
                  <a:cubicBezTo>
                    <a:pt x="1" y="6591"/>
                    <a:pt x="72" y="6662"/>
                    <a:pt x="144" y="6686"/>
                  </a:cubicBezTo>
                  <a:cubicBezTo>
                    <a:pt x="159" y="6689"/>
                    <a:pt x="174" y="6691"/>
                    <a:pt x="188" y="6691"/>
                  </a:cubicBezTo>
                  <a:cubicBezTo>
                    <a:pt x="286" y="6691"/>
                    <a:pt x="358" y="6623"/>
                    <a:pt x="358" y="6519"/>
                  </a:cubicBezTo>
                  <a:lnTo>
                    <a:pt x="358" y="3352"/>
                  </a:lnTo>
                  <a:lnTo>
                    <a:pt x="1453" y="3971"/>
                  </a:lnTo>
                  <a:lnTo>
                    <a:pt x="1453" y="7877"/>
                  </a:lnTo>
                  <a:lnTo>
                    <a:pt x="358" y="8496"/>
                  </a:lnTo>
                  <a:lnTo>
                    <a:pt x="358" y="7305"/>
                  </a:lnTo>
                  <a:cubicBezTo>
                    <a:pt x="358" y="7234"/>
                    <a:pt x="310" y="7162"/>
                    <a:pt x="215" y="7138"/>
                  </a:cubicBezTo>
                  <a:cubicBezTo>
                    <a:pt x="200" y="7135"/>
                    <a:pt x="185" y="7134"/>
                    <a:pt x="170" y="7134"/>
                  </a:cubicBezTo>
                  <a:cubicBezTo>
                    <a:pt x="73" y="7134"/>
                    <a:pt x="1" y="7201"/>
                    <a:pt x="1" y="7305"/>
                  </a:cubicBezTo>
                  <a:lnTo>
                    <a:pt x="1" y="8805"/>
                  </a:lnTo>
                  <a:cubicBezTo>
                    <a:pt x="1" y="8853"/>
                    <a:pt x="25" y="8925"/>
                    <a:pt x="96" y="8948"/>
                  </a:cubicBezTo>
                  <a:lnTo>
                    <a:pt x="5097" y="11830"/>
                  </a:lnTo>
                  <a:cubicBezTo>
                    <a:pt x="5121" y="11878"/>
                    <a:pt x="5145" y="11878"/>
                    <a:pt x="5169" y="11878"/>
                  </a:cubicBezTo>
                  <a:cubicBezTo>
                    <a:pt x="5216" y="11878"/>
                    <a:pt x="5240" y="11878"/>
                    <a:pt x="5264" y="11830"/>
                  </a:cubicBezTo>
                  <a:lnTo>
                    <a:pt x="10265" y="8948"/>
                  </a:lnTo>
                  <a:cubicBezTo>
                    <a:pt x="10336" y="8925"/>
                    <a:pt x="10360" y="8853"/>
                    <a:pt x="10360" y="8805"/>
                  </a:cubicBezTo>
                  <a:lnTo>
                    <a:pt x="10360" y="3066"/>
                  </a:lnTo>
                  <a:cubicBezTo>
                    <a:pt x="10360" y="2995"/>
                    <a:pt x="10336" y="2947"/>
                    <a:pt x="10265" y="2900"/>
                  </a:cubicBezTo>
                  <a:lnTo>
                    <a:pt x="5264" y="18"/>
                  </a:lnTo>
                  <a:cubicBezTo>
                    <a:pt x="5240" y="6"/>
                    <a:pt x="5210" y="0"/>
                    <a:pt x="518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400000000000000" pitchFamily="2" charset="-78"/>
                <a:sym typeface="Arial"/>
              </a:endParaRPr>
            </a:p>
          </p:txBody>
        </p:sp>
      </p:grpSp>
      <p:sp>
        <p:nvSpPr>
          <p:cNvPr id="380" name="Google Shape;14102;p27">
            <a:extLst>
              <a:ext uri="{FF2B5EF4-FFF2-40B4-BE49-F238E27FC236}">
                <a16:creationId xmlns:a16="http://schemas.microsoft.com/office/drawing/2014/main" id="{4EEF73C7-C474-BE55-90D8-08313F1D4C0E}"/>
              </a:ext>
            </a:extLst>
          </p:cNvPr>
          <p:cNvSpPr/>
          <p:nvPr/>
        </p:nvSpPr>
        <p:spPr>
          <a:xfrm>
            <a:off x="13994851" y="5672930"/>
            <a:ext cx="712038" cy="710664"/>
          </a:xfrm>
          <a:custGeom>
            <a:avLst/>
            <a:gdLst/>
            <a:ahLst/>
            <a:cxnLst/>
            <a:rect l="l" t="t" r="r" b="b"/>
            <a:pathLst>
              <a:path w="11908" h="11885" extrusionOk="0">
                <a:moveTo>
                  <a:pt x="6312" y="1335"/>
                </a:moveTo>
                <a:lnTo>
                  <a:pt x="7097" y="1811"/>
                </a:lnTo>
                <a:lnTo>
                  <a:pt x="6312" y="2287"/>
                </a:lnTo>
                <a:lnTo>
                  <a:pt x="5550" y="1811"/>
                </a:lnTo>
                <a:lnTo>
                  <a:pt x="6312" y="1335"/>
                </a:lnTo>
                <a:close/>
                <a:moveTo>
                  <a:pt x="9479" y="3454"/>
                </a:moveTo>
                <a:lnTo>
                  <a:pt x="10241" y="3930"/>
                </a:lnTo>
                <a:lnTo>
                  <a:pt x="10003" y="4073"/>
                </a:lnTo>
                <a:lnTo>
                  <a:pt x="9479" y="4407"/>
                </a:lnTo>
                <a:lnTo>
                  <a:pt x="8693" y="3930"/>
                </a:lnTo>
                <a:lnTo>
                  <a:pt x="9479" y="3454"/>
                </a:lnTo>
                <a:close/>
                <a:moveTo>
                  <a:pt x="3168" y="5026"/>
                </a:moveTo>
                <a:lnTo>
                  <a:pt x="3930" y="5502"/>
                </a:lnTo>
                <a:lnTo>
                  <a:pt x="3168" y="5978"/>
                </a:lnTo>
                <a:lnTo>
                  <a:pt x="2382" y="5502"/>
                </a:lnTo>
                <a:lnTo>
                  <a:pt x="3168" y="5026"/>
                </a:lnTo>
                <a:close/>
                <a:moveTo>
                  <a:pt x="5359" y="2120"/>
                </a:moveTo>
                <a:lnTo>
                  <a:pt x="6169" y="2549"/>
                </a:lnTo>
                <a:lnTo>
                  <a:pt x="6169" y="10694"/>
                </a:lnTo>
                <a:lnTo>
                  <a:pt x="5359" y="10694"/>
                </a:lnTo>
                <a:lnTo>
                  <a:pt x="5359" y="2120"/>
                </a:lnTo>
                <a:close/>
                <a:moveTo>
                  <a:pt x="8503" y="4240"/>
                </a:moveTo>
                <a:lnTo>
                  <a:pt x="9288" y="4669"/>
                </a:lnTo>
                <a:lnTo>
                  <a:pt x="9288" y="10694"/>
                </a:lnTo>
                <a:lnTo>
                  <a:pt x="8503" y="10694"/>
                </a:lnTo>
                <a:lnTo>
                  <a:pt x="8503" y="4240"/>
                </a:lnTo>
                <a:close/>
                <a:moveTo>
                  <a:pt x="4144" y="5836"/>
                </a:moveTo>
                <a:lnTo>
                  <a:pt x="4144" y="10717"/>
                </a:lnTo>
                <a:lnTo>
                  <a:pt x="3335" y="10717"/>
                </a:lnTo>
                <a:lnTo>
                  <a:pt x="3335" y="6312"/>
                </a:lnTo>
                <a:lnTo>
                  <a:pt x="4144" y="5836"/>
                </a:lnTo>
                <a:close/>
                <a:moveTo>
                  <a:pt x="7264" y="2120"/>
                </a:moveTo>
                <a:lnTo>
                  <a:pt x="7264" y="10717"/>
                </a:lnTo>
                <a:lnTo>
                  <a:pt x="6478" y="10717"/>
                </a:lnTo>
                <a:lnTo>
                  <a:pt x="6478" y="2597"/>
                </a:lnTo>
                <a:lnTo>
                  <a:pt x="7264" y="2120"/>
                </a:lnTo>
                <a:close/>
                <a:moveTo>
                  <a:pt x="11551" y="11051"/>
                </a:moveTo>
                <a:lnTo>
                  <a:pt x="11551" y="11527"/>
                </a:lnTo>
                <a:lnTo>
                  <a:pt x="358" y="11527"/>
                </a:lnTo>
                <a:lnTo>
                  <a:pt x="358" y="11051"/>
                </a:lnTo>
                <a:close/>
                <a:moveTo>
                  <a:pt x="930" y="1"/>
                </a:moveTo>
                <a:cubicBezTo>
                  <a:pt x="810" y="1"/>
                  <a:pt x="715" y="72"/>
                  <a:pt x="715" y="192"/>
                </a:cubicBezTo>
                <a:lnTo>
                  <a:pt x="715" y="977"/>
                </a:lnTo>
                <a:lnTo>
                  <a:pt x="501" y="977"/>
                </a:lnTo>
                <a:cubicBezTo>
                  <a:pt x="429" y="977"/>
                  <a:pt x="334" y="1049"/>
                  <a:pt x="334" y="1144"/>
                </a:cubicBezTo>
                <a:cubicBezTo>
                  <a:pt x="334" y="1263"/>
                  <a:pt x="382" y="1335"/>
                  <a:pt x="501" y="1335"/>
                </a:cubicBezTo>
                <a:lnTo>
                  <a:pt x="715" y="1335"/>
                </a:lnTo>
                <a:lnTo>
                  <a:pt x="715" y="2240"/>
                </a:lnTo>
                <a:lnTo>
                  <a:pt x="501" y="2240"/>
                </a:lnTo>
                <a:cubicBezTo>
                  <a:pt x="429" y="2240"/>
                  <a:pt x="334" y="2287"/>
                  <a:pt x="334" y="2382"/>
                </a:cubicBezTo>
                <a:cubicBezTo>
                  <a:pt x="334" y="2502"/>
                  <a:pt x="382" y="2597"/>
                  <a:pt x="501" y="2597"/>
                </a:cubicBezTo>
                <a:lnTo>
                  <a:pt x="715" y="2597"/>
                </a:lnTo>
                <a:lnTo>
                  <a:pt x="715" y="3478"/>
                </a:lnTo>
                <a:lnTo>
                  <a:pt x="501" y="3478"/>
                </a:lnTo>
                <a:cubicBezTo>
                  <a:pt x="429" y="3478"/>
                  <a:pt x="334" y="3549"/>
                  <a:pt x="334" y="3645"/>
                </a:cubicBezTo>
                <a:cubicBezTo>
                  <a:pt x="334" y="3740"/>
                  <a:pt x="382" y="3835"/>
                  <a:pt x="501" y="3835"/>
                </a:cubicBezTo>
                <a:lnTo>
                  <a:pt x="715" y="3835"/>
                </a:lnTo>
                <a:lnTo>
                  <a:pt x="715" y="4740"/>
                </a:lnTo>
                <a:lnTo>
                  <a:pt x="501" y="4740"/>
                </a:lnTo>
                <a:cubicBezTo>
                  <a:pt x="429" y="4740"/>
                  <a:pt x="334" y="4788"/>
                  <a:pt x="334" y="4883"/>
                </a:cubicBezTo>
                <a:cubicBezTo>
                  <a:pt x="334" y="5002"/>
                  <a:pt x="382" y="5097"/>
                  <a:pt x="501" y="5097"/>
                </a:cubicBezTo>
                <a:lnTo>
                  <a:pt x="715" y="5097"/>
                </a:lnTo>
                <a:lnTo>
                  <a:pt x="715" y="5978"/>
                </a:lnTo>
                <a:lnTo>
                  <a:pt x="501" y="5978"/>
                </a:lnTo>
                <a:cubicBezTo>
                  <a:pt x="429" y="5978"/>
                  <a:pt x="334" y="6050"/>
                  <a:pt x="334" y="6121"/>
                </a:cubicBezTo>
                <a:cubicBezTo>
                  <a:pt x="334" y="6240"/>
                  <a:pt x="382" y="6336"/>
                  <a:pt x="501" y="6336"/>
                </a:cubicBezTo>
                <a:lnTo>
                  <a:pt x="715" y="6336"/>
                </a:lnTo>
                <a:lnTo>
                  <a:pt x="715" y="7241"/>
                </a:lnTo>
                <a:lnTo>
                  <a:pt x="501" y="7241"/>
                </a:lnTo>
                <a:cubicBezTo>
                  <a:pt x="429" y="7241"/>
                  <a:pt x="334" y="7288"/>
                  <a:pt x="334" y="7383"/>
                </a:cubicBezTo>
                <a:cubicBezTo>
                  <a:pt x="334" y="7503"/>
                  <a:pt x="382" y="7598"/>
                  <a:pt x="501" y="7598"/>
                </a:cubicBezTo>
                <a:lnTo>
                  <a:pt x="715" y="7598"/>
                </a:lnTo>
                <a:lnTo>
                  <a:pt x="715" y="8479"/>
                </a:lnTo>
                <a:lnTo>
                  <a:pt x="501" y="8479"/>
                </a:lnTo>
                <a:cubicBezTo>
                  <a:pt x="429" y="8479"/>
                  <a:pt x="334" y="8550"/>
                  <a:pt x="334" y="8622"/>
                </a:cubicBezTo>
                <a:cubicBezTo>
                  <a:pt x="334" y="8741"/>
                  <a:pt x="382" y="8836"/>
                  <a:pt x="501" y="8836"/>
                </a:cubicBezTo>
                <a:lnTo>
                  <a:pt x="715" y="8836"/>
                </a:lnTo>
                <a:lnTo>
                  <a:pt x="715" y="9741"/>
                </a:lnTo>
                <a:lnTo>
                  <a:pt x="501" y="9741"/>
                </a:lnTo>
                <a:cubicBezTo>
                  <a:pt x="429" y="9741"/>
                  <a:pt x="334" y="9789"/>
                  <a:pt x="334" y="9884"/>
                </a:cubicBezTo>
                <a:cubicBezTo>
                  <a:pt x="334" y="10003"/>
                  <a:pt x="382" y="10098"/>
                  <a:pt x="501" y="10098"/>
                </a:cubicBezTo>
                <a:lnTo>
                  <a:pt x="715" y="10098"/>
                </a:lnTo>
                <a:lnTo>
                  <a:pt x="715" y="10717"/>
                </a:lnTo>
                <a:lnTo>
                  <a:pt x="310" y="10717"/>
                </a:lnTo>
                <a:cubicBezTo>
                  <a:pt x="144" y="10717"/>
                  <a:pt x="1" y="10837"/>
                  <a:pt x="1" y="11003"/>
                </a:cubicBezTo>
                <a:lnTo>
                  <a:pt x="1" y="11575"/>
                </a:lnTo>
                <a:cubicBezTo>
                  <a:pt x="1" y="11718"/>
                  <a:pt x="120" y="11884"/>
                  <a:pt x="310" y="11884"/>
                </a:cubicBezTo>
                <a:lnTo>
                  <a:pt x="11622" y="11884"/>
                </a:lnTo>
                <a:cubicBezTo>
                  <a:pt x="11765" y="11884"/>
                  <a:pt x="11908" y="11765"/>
                  <a:pt x="11908" y="11575"/>
                </a:cubicBezTo>
                <a:lnTo>
                  <a:pt x="11908" y="10979"/>
                </a:lnTo>
                <a:cubicBezTo>
                  <a:pt x="11908" y="10837"/>
                  <a:pt x="11789" y="10694"/>
                  <a:pt x="11622" y="10694"/>
                </a:cubicBezTo>
                <a:lnTo>
                  <a:pt x="10789" y="10694"/>
                </a:lnTo>
                <a:lnTo>
                  <a:pt x="10789" y="6193"/>
                </a:lnTo>
                <a:cubicBezTo>
                  <a:pt x="10789" y="6097"/>
                  <a:pt x="10717" y="6002"/>
                  <a:pt x="10646" y="6002"/>
                </a:cubicBezTo>
                <a:cubicBezTo>
                  <a:pt x="10527" y="6002"/>
                  <a:pt x="10431" y="6074"/>
                  <a:pt x="10431" y="6193"/>
                </a:cubicBezTo>
                <a:lnTo>
                  <a:pt x="10431" y="10694"/>
                </a:lnTo>
                <a:lnTo>
                  <a:pt x="9622" y="10694"/>
                </a:lnTo>
                <a:lnTo>
                  <a:pt x="9622" y="4669"/>
                </a:lnTo>
                <a:lnTo>
                  <a:pt x="10431" y="4240"/>
                </a:lnTo>
                <a:lnTo>
                  <a:pt x="10431" y="5383"/>
                </a:lnTo>
                <a:cubicBezTo>
                  <a:pt x="10431" y="5478"/>
                  <a:pt x="10479" y="5574"/>
                  <a:pt x="10574" y="5574"/>
                </a:cubicBezTo>
                <a:cubicBezTo>
                  <a:pt x="10693" y="5574"/>
                  <a:pt x="10789" y="5502"/>
                  <a:pt x="10789" y="5383"/>
                </a:cubicBezTo>
                <a:lnTo>
                  <a:pt x="10789" y="3930"/>
                </a:lnTo>
                <a:cubicBezTo>
                  <a:pt x="10789" y="3883"/>
                  <a:pt x="10765" y="3811"/>
                  <a:pt x="10693" y="3787"/>
                </a:cubicBezTo>
                <a:lnTo>
                  <a:pt x="9646" y="3144"/>
                </a:lnTo>
                <a:cubicBezTo>
                  <a:pt x="9586" y="3121"/>
                  <a:pt x="9527" y="3109"/>
                  <a:pt x="9473" y="3109"/>
                </a:cubicBezTo>
                <a:cubicBezTo>
                  <a:pt x="9419" y="3109"/>
                  <a:pt x="9372" y="3121"/>
                  <a:pt x="9336" y="3144"/>
                </a:cubicBezTo>
                <a:lnTo>
                  <a:pt x="8288" y="3787"/>
                </a:lnTo>
                <a:cubicBezTo>
                  <a:pt x="8217" y="3811"/>
                  <a:pt x="8193" y="3883"/>
                  <a:pt x="8193" y="3930"/>
                </a:cubicBezTo>
                <a:lnTo>
                  <a:pt x="8193" y="10717"/>
                </a:lnTo>
                <a:lnTo>
                  <a:pt x="7621" y="10717"/>
                </a:lnTo>
                <a:lnTo>
                  <a:pt x="7621" y="1811"/>
                </a:lnTo>
                <a:lnTo>
                  <a:pt x="7621" y="1787"/>
                </a:lnTo>
                <a:cubicBezTo>
                  <a:pt x="7621" y="1739"/>
                  <a:pt x="7598" y="1692"/>
                  <a:pt x="7550" y="1668"/>
                </a:cubicBezTo>
                <a:lnTo>
                  <a:pt x="6502" y="1049"/>
                </a:lnTo>
                <a:cubicBezTo>
                  <a:pt x="6443" y="1013"/>
                  <a:pt x="6383" y="995"/>
                  <a:pt x="6326" y="995"/>
                </a:cubicBezTo>
                <a:cubicBezTo>
                  <a:pt x="6270" y="995"/>
                  <a:pt x="6216" y="1013"/>
                  <a:pt x="6169" y="1049"/>
                </a:cubicBezTo>
                <a:lnTo>
                  <a:pt x="5121" y="1668"/>
                </a:lnTo>
                <a:cubicBezTo>
                  <a:pt x="5097" y="1668"/>
                  <a:pt x="5097" y="1692"/>
                  <a:pt x="5097" y="1692"/>
                </a:cubicBezTo>
                <a:cubicBezTo>
                  <a:pt x="5073" y="1739"/>
                  <a:pt x="5073" y="1763"/>
                  <a:pt x="5073" y="1811"/>
                </a:cubicBezTo>
                <a:lnTo>
                  <a:pt x="5073" y="10717"/>
                </a:lnTo>
                <a:lnTo>
                  <a:pt x="4502" y="10717"/>
                </a:lnTo>
                <a:lnTo>
                  <a:pt x="4502" y="5502"/>
                </a:lnTo>
                <a:cubicBezTo>
                  <a:pt x="4502" y="5478"/>
                  <a:pt x="4478" y="5454"/>
                  <a:pt x="4454" y="5431"/>
                </a:cubicBezTo>
                <a:cubicBezTo>
                  <a:pt x="4406" y="5431"/>
                  <a:pt x="4406" y="5383"/>
                  <a:pt x="4383" y="5383"/>
                </a:cubicBezTo>
                <a:cubicBezTo>
                  <a:pt x="4359" y="5359"/>
                  <a:pt x="3382" y="4788"/>
                  <a:pt x="3382" y="4788"/>
                </a:cubicBezTo>
                <a:cubicBezTo>
                  <a:pt x="3323" y="4764"/>
                  <a:pt x="3263" y="4752"/>
                  <a:pt x="3204" y="4752"/>
                </a:cubicBezTo>
                <a:cubicBezTo>
                  <a:pt x="3144" y="4752"/>
                  <a:pt x="3085" y="4764"/>
                  <a:pt x="3025" y="4788"/>
                </a:cubicBezTo>
                <a:lnTo>
                  <a:pt x="1977" y="5431"/>
                </a:lnTo>
                <a:lnTo>
                  <a:pt x="1954" y="5454"/>
                </a:lnTo>
                <a:cubicBezTo>
                  <a:pt x="1906" y="5478"/>
                  <a:pt x="1882" y="5550"/>
                  <a:pt x="1882" y="5574"/>
                </a:cubicBezTo>
                <a:lnTo>
                  <a:pt x="1882" y="8598"/>
                </a:lnTo>
                <a:cubicBezTo>
                  <a:pt x="1882" y="8693"/>
                  <a:pt x="1954" y="8788"/>
                  <a:pt x="2025" y="8788"/>
                </a:cubicBezTo>
                <a:cubicBezTo>
                  <a:pt x="2144" y="8788"/>
                  <a:pt x="2239" y="8717"/>
                  <a:pt x="2239" y="8598"/>
                </a:cubicBezTo>
                <a:lnTo>
                  <a:pt x="2239" y="5859"/>
                </a:lnTo>
                <a:lnTo>
                  <a:pt x="3049" y="6312"/>
                </a:lnTo>
                <a:lnTo>
                  <a:pt x="3049" y="10717"/>
                </a:lnTo>
                <a:lnTo>
                  <a:pt x="2239" y="10717"/>
                </a:lnTo>
                <a:lnTo>
                  <a:pt x="2239" y="9408"/>
                </a:lnTo>
                <a:cubicBezTo>
                  <a:pt x="2239" y="9312"/>
                  <a:pt x="2192" y="9241"/>
                  <a:pt x="2096" y="9241"/>
                </a:cubicBezTo>
                <a:cubicBezTo>
                  <a:pt x="1977" y="9241"/>
                  <a:pt x="1882" y="9289"/>
                  <a:pt x="1882" y="9408"/>
                </a:cubicBezTo>
                <a:lnTo>
                  <a:pt x="1882" y="10717"/>
                </a:lnTo>
                <a:lnTo>
                  <a:pt x="1072" y="10717"/>
                </a:lnTo>
                <a:lnTo>
                  <a:pt x="1072" y="192"/>
                </a:lnTo>
                <a:cubicBezTo>
                  <a:pt x="1072" y="96"/>
                  <a:pt x="1025" y="1"/>
                  <a:pt x="930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cs typeface="B Nazanin" panose="00000400000000000000" pitchFamily="2" charset="-78"/>
              <a:sym typeface="Arial"/>
            </a:endParaRPr>
          </a:p>
        </p:txBody>
      </p:sp>
      <p:sp>
        <p:nvSpPr>
          <p:cNvPr id="381" name="Google Shape;14103;p27">
            <a:extLst>
              <a:ext uri="{FF2B5EF4-FFF2-40B4-BE49-F238E27FC236}">
                <a16:creationId xmlns:a16="http://schemas.microsoft.com/office/drawing/2014/main" id="{F323376B-9D30-7640-6C55-8BBBC66253ED}"/>
              </a:ext>
            </a:extLst>
          </p:cNvPr>
          <p:cNvSpPr/>
          <p:nvPr/>
        </p:nvSpPr>
        <p:spPr>
          <a:xfrm>
            <a:off x="15498647" y="5671555"/>
            <a:ext cx="682142" cy="712038"/>
          </a:xfrm>
          <a:custGeom>
            <a:avLst/>
            <a:gdLst/>
            <a:ahLst/>
            <a:cxnLst/>
            <a:rect l="l" t="t" r="r" b="b"/>
            <a:pathLst>
              <a:path w="11408" h="11908" extrusionOk="0">
                <a:moveTo>
                  <a:pt x="5502" y="762"/>
                </a:moveTo>
                <a:lnTo>
                  <a:pt x="5502" y="3572"/>
                </a:lnTo>
                <a:lnTo>
                  <a:pt x="4168" y="2882"/>
                </a:lnTo>
                <a:lnTo>
                  <a:pt x="5502" y="762"/>
                </a:lnTo>
                <a:close/>
                <a:moveTo>
                  <a:pt x="3954" y="3167"/>
                </a:moveTo>
                <a:lnTo>
                  <a:pt x="5478" y="3953"/>
                </a:lnTo>
                <a:lnTo>
                  <a:pt x="5478" y="7430"/>
                </a:lnTo>
                <a:lnTo>
                  <a:pt x="2215" y="5906"/>
                </a:lnTo>
                <a:lnTo>
                  <a:pt x="3954" y="3167"/>
                </a:lnTo>
                <a:close/>
                <a:moveTo>
                  <a:pt x="7383" y="3167"/>
                </a:moveTo>
                <a:lnTo>
                  <a:pt x="9098" y="5906"/>
                </a:lnTo>
                <a:lnTo>
                  <a:pt x="5859" y="7478"/>
                </a:lnTo>
                <a:lnTo>
                  <a:pt x="5859" y="3953"/>
                </a:lnTo>
                <a:lnTo>
                  <a:pt x="7383" y="3167"/>
                </a:lnTo>
                <a:close/>
                <a:moveTo>
                  <a:pt x="9288" y="6240"/>
                </a:moveTo>
                <a:lnTo>
                  <a:pt x="10979" y="8954"/>
                </a:lnTo>
                <a:lnTo>
                  <a:pt x="5859" y="11431"/>
                </a:lnTo>
                <a:lnTo>
                  <a:pt x="5859" y="7859"/>
                </a:lnTo>
                <a:lnTo>
                  <a:pt x="9288" y="6240"/>
                </a:lnTo>
                <a:close/>
                <a:moveTo>
                  <a:pt x="5668" y="0"/>
                </a:moveTo>
                <a:cubicBezTo>
                  <a:pt x="5645" y="0"/>
                  <a:pt x="5621" y="24"/>
                  <a:pt x="5597" y="48"/>
                </a:cubicBezTo>
                <a:lnTo>
                  <a:pt x="5549" y="95"/>
                </a:lnTo>
                <a:lnTo>
                  <a:pt x="48" y="8859"/>
                </a:lnTo>
                <a:cubicBezTo>
                  <a:pt x="24" y="8931"/>
                  <a:pt x="1" y="8978"/>
                  <a:pt x="24" y="9073"/>
                </a:cubicBezTo>
                <a:cubicBezTo>
                  <a:pt x="48" y="9145"/>
                  <a:pt x="72" y="9193"/>
                  <a:pt x="143" y="9216"/>
                </a:cubicBezTo>
                <a:lnTo>
                  <a:pt x="1477" y="9883"/>
                </a:lnTo>
                <a:cubicBezTo>
                  <a:pt x="1509" y="9891"/>
                  <a:pt x="1541" y="9896"/>
                  <a:pt x="1571" y="9896"/>
                </a:cubicBezTo>
                <a:cubicBezTo>
                  <a:pt x="1631" y="9896"/>
                  <a:pt x="1683" y="9875"/>
                  <a:pt x="1715" y="9812"/>
                </a:cubicBezTo>
                <a:cubicBezTo>
                  <a:pt x="1787" y="9740"/>
                  <a:pt x="1739" y="9621"/>
                  <a:pt x="1644" y="9574"/>
                </a:cubicBezTo>
                <a:lnTo>
                  <a:pt x="429" y="8978"/>
                </a:lnTo>
                <a:lnTo>
                  <a:pt x="2120" y="6287"/>
                </a:lnTo>
                <a:lnTo>
                  <a:pt x="5549" y="7883"/>
                </a:lnTo>
                <a:lnTo>
                  <a:pt x="5549" y="11455"/>
                </a:lnTo>
                <a:lnTo>
                  <a:pt x="2406" y="9931"/>
                </a:lnTo>
                <a:cubicBezTo>
                  <a:pt x="2383" y="9925"/>
                  <a:pt x="2361" y="9922"/>
                  <a:pt x="2339" y="9922"/>
                </a:cubicBezTo>
                <a:cubicBezTo>
                  <a:pt x="2268" y="9922"/>
                  <a:pt x="2204" y="9953"/>
                  <a:pt x="2168" y="10026"/>
                </a:cubicBezTo>
                <a:cubicBezTo>
                  <a:pt x="2120" y="10121"/>
                  <a:pt x="2168" y="10217"/>
                  <a:pt x="2239" y="10264"/>
                </a:cubicBezTo>
                <a:lnTo>
                  <a:pt x="5645" y="11907"/>
                </a:lnTo>
                <a:lnTo>
                  <a:pt x="5811" y="11907"/>
                </a:lnTo>
                <a:lnTo>
                  <a:pt x="11289" y="9264"/>
                </a:lnTo>
                <a:cubicBezTo>
                  <a:pt x="11360" y="9216"/>
                  <a:pt x="11408" y="9169"/>
                  <a:pt x="11408" y="9097"/>
                </a:cubicBezTo>
                <a:cubicBezTo>
                  <a:pt x="11360" y="9026"/>
                  <a:pt x="11360" y="8931"/>
                  <a:pt x="11336" y="8859"/>
                </a:cubicBezTo>
                <a:lnTo>
                  <a:pt x="7073" y="2048"/>
                </a:lnTo>
                <a:cubicBezTo>
                  <a:pt x="7045" y="1991"/>
                  <a:pt x="6998" y="1959"/>
                  <a:pt x="6945" y="1959"/>
                </a:cubicBezTo>
                <a:cubicBezTo>
                  <a:pt x="6910" y="1959"/>
                  <a:pt x="6873" y="1972"/>
                  <a:pt x="6835" y="2001"/>
                </a:cubicBezTo>
                <a:cubicBezTo>
                  <a:pt x="6740" y="2048"/>
                  <a:pt x="6716" y="2143"/>
                  <a:pt x="6788" y="2239"/>
                </a:cubicBezTo>
                <a:lnTo>
                  <a:pt x="7193" y="2882"/>
                </a:lnTo>
                <a:lnTo>
                  <a:pt x="5859" y="3572"/>
                </a:lnTo>
                <a:lnTo>
                  <a:pt x="5859" y="762"/>
                </a:lnTo>
                <a:lnTo>
                  <a:pt x="6359" y="1548"/>
                </a:lnTo>
                <a:cubicBezTo>
                  <a:pt x="6402" y="1606"/>
                  <a:pt x="6446" y="1637"/>
                  <a:pt x="6494" y="1637"/>
                </a:cubicBezTo>
                <a:cubicBezTo>
                  <a:pt x="6526" y="1637"/>
                  <a:pt x="6560" y="1624"/>
                  <a:pt x="6597" y="1596"/>
                </a:cubicBezTo>
                <a:cubicBezTo>
                  <a:pt x="6692" y="1548"/>
                  <a:pt x="6716" y="1453"/>
                  <a:pt x="6669" y="1358"/>
                </a:cubicBezTo>
                <a:lnTo>
                  <a:pt x="5859" y="95"/>
                </a:lnTo>
                <a:cubicBezTo>
                  <a:pt x="5835" y="24"/>
                  <a:pt x="5740" y="0"/>
                  <a:pt x="5668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cs typeface="B Nazanin" panose="00000400000000000000" pitchFamily="2" charset="-78"/>
              <a:sym typeface="Arial"/>
            </a:endParaRPr>
          </a:p>
        </p:txBody>
      </p:sp>
      <p:grpSp>
        <p:nvGrpSpPr>
          <p:cNvPr id="382" name="Google Shape;14104;p27">
            <a:extLst>
              <a:ext uri="{FF2B5EF4-FFF2-40B4-BE49-F238E27FC236}">
                <a16:creationId xmlns:a16="http://schemas.microsoft.com/office/drawing/2014/main" id="{490BEF3E-9BA7-AE77-DCEF-CA20397A3906}"/>
              </a:ext>
            </a:extLst>
          </p:cNvPr>
          <p:cNvGrpSpPr/>
          <p:nvPr/>
        </p:nvGrpSpPr>
        <p:grpSpPr>
          <a:xfrm>
            <a:off x="15503068" y="6842116"/>
            <a:ext cx="702112" cy="710604"/>
            <a:chOff x="6657238" y="3313708"/>
            <a:chExt cx="293550" cy="297100"/>
          </a:xfrm>
        </p:grpSpPr>
        <p:sp>
          <p:nvSpPr>
            <p:cNvPr id="383" name="Google Shape;14105;p27">
              <a:extLst>
                <a:ext uri="{FF2B5EF4-FFF2-40B4-BE49-F238E27FC236}">
                  <a16:creationId xmlns:a16="http://schemas.microsoft.com/office/drawing/2014/main" id="{F7CBE424-CF42-C92E-F8B7-9BED358C4034}"/>
                </a:ext>
              </a:extLst>
            </p:cNvPr>
            <p:cNvSpPr/>
            <p:nvPr/>
          </p:nvSpPr>
          <p:spPr>
            <a:xfrm>
              <a:off x="6657238" y="3508983"/>
              <a:ext cx="70300" cy="101825"/>
            </a:xfrm>
            <a:custGeom>
              <a:avLst/>
              <a:gdLst/>
              <a:ahLst/>
              <a:cxnLst/>
              <a:rect l="l" t="t" r="r" b="b"/>
              <a:pathLst>
                <a:path w="2812" h="4073" extrusionOk="0">
                  <a:moveTo>
                    <a:pt x="1287" y="2835"/>
                  </a:moveTo>
                  <a:lnTo>
                    <a:pt x="1287" y="3501"/>
                  </a:lnTo>
                  <a:lnTo>
                    <a:pt x="1287" y="3597"/>
                  </a:lnTo>
                  <a:cubicBezTo>
                    <a:pt x="1263" y="3692"/>
                    <a:pt x="1168" y="3716"/>
                    <a:pt x="1120" y="3716"/>
                  </a:cubicBezTo>
                  <a:cubicBezTo>
                    <a:pt x="1025" y="3716"/>
                    <a:pt x="930" y="3620"/>
                    <a:pt x="930" y="3549"/>
                  </a:cubicBezTo>
                  <a:lnTo>
                    <a:pt x="930" y="2835"/>
                  </a:lnTo>
                  <a:close/>
                  <a:moveTo>
                    <a:pt x="2001" y="2835"/>
                  </a:moveTo>
                  <a:lnTo>
                    <a:pt x="2001" y="3549"/>
                  </a:lnTo>
                  <a:cubicBezTo>
                    <a:pt x="2001" y="3620"/>
                    <a:pt x="1906" y="3716"/>
                    <a:pt x="1835" y="3716"/>
                  </a:cubicBezTo>
                  <a:cubicBezTo>
                    <a:pt x="1739" y="3716"/>
                    <a:pt x="1668" y="3692"/>
                    <a:pt x="1644" y="3597"/>
                  </a:cubicBezTo>
                  <a:lnTo>
                    <a:pt x="1644" y="3549"/>
                  </a:lnTo>
                  <a:lnTo>
                    <a:pt x="1644" y="3501"/>
                  </a:lnTo>
                  <a:lnTo>
                    <a:pt x="1644" y="2835"/>
                  </a:lnTo>
                  <a:close/>
                  <a:moveTo>
                    <a:pt x="1358" y="1"/>
                  </a:moveTo>
                  <a:cubicBezTo>
                    <a:pt x="954" y="1"/>
                    <a:pt x="644" y="120"/>
                    <a:pt x="358" y="406"/>
                  </a:cubicBezTo>
                  <a:cubicBezTo>
                    <a:pt x="1" y="810"/>
                    <a:pt x="1" y="1310"/>
                    <a:pt x="1" y="1787"/>
                  </a:cubicBezTo>
                  <a:lnTo>
                    <a:pt x="1" y="2025"/>
                  </a:lnTo>
                  <a:lnTo>
                    <a:pt x="1" y="2049"/>
                  </a:lnTo>
                  <a:cubicBezTo>
                    <a:pt x="1" y="2120"/>
                    <a:pt x="49" y="2168"/>
                    <a:pt x="72" y="2239"/>
                  </a:cubicBezTo>
                  <a:cubicBezTo>
                    <a:pt x="72" y="2263"/>
                    <a:pt x="96" y="2263"/>
                    <a:pt x="96" y="2287"/>
                  </a:cubicBezTo>
                  <a:lnTo>
                    <a:pt x="120" y="2311"/>
                  </a:lnTo>
                  <a:lnTo>
                    <a:pt x="96" y="2501"/>
                  </a:lnTo>
                  <a:lnTo>
                    <a:pt x="96" y="2525"/>
                  </a:lnTo>
                  <a:cubicBezTo>
                    <a:pt x="120" y="2716"/>
                    <a:pt x="239" y="2835"/>
                    <a:pt x="430" y="2835"/>
                  </a:cubicBezTo>
                  <a:lnTo>
                    <a:pt x="477" y="2835"/>
                  </a:lnTo>
                  <a:lnTo>
                    <a:pt x="477" y="3549"/>
                  </a:lnTo>
                  <a:cubicBezTo>
                    <a:pt x="477" y="3835"/>
                    <a:pt x="692" y="4073"/>
                    <a:pt x="1001" y="4073"/>
                  </a:cubicBezTo>
                  <a:cubicBezTo>
                    <a:pt x="1144" y="4073"/>
                    <a:pt x="1263" y="4049"/>
                    <a:pt x="1382" y="3930"/>
                  </a:cubicBezTo>
                  <a:cubicBezTo>
                    <a:pt x="1477" y="4025"/>
                    <a:pt x="1597" y="4073"/>
                    <a:pt x="1739" y="4073"/>
                  </a:cubicBezTo>
                  <a:lnTo>
                    <a:pt x="1763" y="4073"/>
                  </a:lnTo>
                  <a:cubicBezTo>
                    <a:pt x="2025" y="4073"/>
                    <a:pt x="2263" y="3835"/>
                    <a:pt x="2263" y="3549"/>
                  </a:cubicBezTo>
                  <a:lnTo>
                    <a:pt x="2263" y="2835"/>
                  </a:lnTo>
                  <a:lnTo>
                    <a:pt x="2359" y="2835"/>
                  </a:lnTo>
                  <a:cubicBezTo>
                    <a:pt x="2549" y="2763"/>
                    <a:pt x="2621" y="2620"/>
                    <a:pt x="2621" y="2430"/>
                  </a:cubicBezTo>
                  <a:lnTo>
                    <a:pt x="2597" y="2287"/>
                  </a:lnTo>
                  <a:lnTo>
                    <a:pt x="2621" y="2263"/>
                  </a:lnTo>
                  <a:cubicBezTo>
                    <a:pt x="2716" y="2168"/>
                    <a:pt x="2740" y="2073"/>
                    <a:pt x="2740" y="1953"/>
                  </a:cubicBezTo>
                  <a:lnTo>
                    <a:pt x="2740" y="1287"/>
                  </a:lnTo>
                  <a:cubicBezTo>
                    <a:pt x="2811" y="1072"/>
                    <a:pt x="2740" y="834"/>
                    <a:pt x="2621" y="620"/>
                  </a:cubicBezTo>
                  <a:cubicBezTo>
                    <a:pt x="2590" y="569"/>
                    <a:pt x="2534" y="540"/>
                    <a:pt x="2477" y="540"/>
                  </a:cubicBezTo>
                  <a:cubicBezTo>
                    <a:pt x="2401" y="540"/>
                    <a:pt x="2325" y="592"/>
                    <a:pt x="2311" y="715"/>
                  </a:cubicBezTo>
                  <a:lnTo>
                    <a:pt x="2311" y="739"/>
                  </a:lnTo>
                  <a:cubicBezTo>
                    <a:pt x="2430" y="929"/>
                    <a:pt x="2478" y="1096"/>
                    <a:pt x="2478" y="1310"/>
                  </a:cubicBezTo>
                  <a:lnTo>
                    <a:pt x="2478" y="1953"/>
                  </a:lnTo>
                  <a:cubicBezTo>
                    <a:pt x="2478" y="2001"/>
                    <a:pt x="2430" y="2025"/>
                    <a:pt x="2382" y="2025"/>
                  </a:cubicBezTo>
                  <a:cubicBezTo>
                    <a:pt x="2359" y="2025"/>
                    <a:pt x="2359" y="2001"/>
                    <a:pt x="2359" y="1953"/>
                  </a:cubicBezTo>
                  <a:lnTo>
                    <a:pt x="2359" y="1930"/>
                  </a:lnTo>
                  <a:lnTo>
                    <a:pt x="2359" y="1287"/>
                  </a:lnTo>
                  <a:cubicBezTo>
                    <a:pt x="2359" y="1191"/>
                    <a:pt x="2311" y="1120"/>
                    <a:pt x="2216" y="1096"/>
                  </a:cubicBezTo>
                  <a:cubicBezTo>
                    <a:pt x="2203" y="1094"/>
                    <a:pt x="2191" y="1092"/>
                    <a:pt x="2179" y="1092"/>
                  </a:cubicBezTo>
                  <a:cubicBezTo>
                    <a:pt x="2078" y="1092"/>
                    <a:pt x="2001" y="1180"/>
                    <a:pt x="2001" y="1287"/>
                  </a:cubicBezTo>
                  <a:lnTo>
                    <a:pt x="2001" y="2025"/>
                  </a:lnTo>
                  <a:lnTo>
                    <a:pt x="2001" y="2049"/>
                  </a:lnTo>
                  <a:cubicBezTo>
                    <a:pt x="2025" y="2239"/>
                    <a:pt x="2144" y="2382"/>
                    <a:pt x="2335" y="2406"/>
                  </a:cubicBezTo>
                  <a:lnTo>
                    <a:pt x="2335" y="2501"/>
                  </a:lnTo>
                  <a:lnTo>
                    <a:pt x="573" y="2501"/>
                  </a:lnTo>
                  <a:lnTo>
                    <a:pt x="573" y="2406"/>
                  </a:lnTo>
                  <a:cubicBezTo>
                    <a:pt x="763" y="2382"/>
                    <a:pt x="906" y="2239"/>
                    <a:pt x="906" y="2025"/>
                  </a:cubicBezTo>
                  <a:lnTo>
                    <a:pt x="906" y="2001"/>
                  </a:lnTo>
                  <a:lnTo>
                    <a:pt x="906" y="1287"/>
                  </a:lnTo>
                  <a:cubicBezTo>
                    <a:pt x="906" y="1191"/>
                    <a:pt x="834" y="1120"/>
                    <a:pt x="763" y="1096"/>
                  </a:cubicBezTo>
                  <a:cubicBezTo>
                    <a:pt x="751" y="1094"/>
                    <a:pt x="738" y="1092"/>
                    <a:pt x="727" y="1092"/>
                  </a:cubicBezTo>
                  <a:cubicBezTo>
                    <a:pt x="625" y="1092"/>
                    <a:pt x="549" y="1180"/>
                    <a:pt x="549" y="1287"/>
                  </a:cubicBezTo>
                  <a:lnTo>
                    <a:pt x="549" y="2025"/>
                  </a:lnTo>
                  <a:cubicBezTo>
                    <a:pt x="549" y="2025"/>
                    <a:pt x="525" y="2073"/>
                    <a:pt x="477" y="2073"/>
                  </a:cubicBezTo>
                  <a:cubicBezTo>
                    <a:pt x="453" y="2073"/>
                    <a:pt x="430" y="2049"/>
                    <a:pt x="430" y="2025"/>
                  </a:cubicBezTo>
                  <a:lnTo>
                    <a:pt x="430" y="1334"/>
                  </a:lnTo>
                  <a:cubicBezTo>
                    <a:pt x="430" y="763"/>
                    <a:pt x="858" y="334"/>
                    <a:pt x="1430" y="334"/>
                  </a:cubicBezTo>
                  <a:cubicBezTo>
                    <a:pt x="1549" y="334"/>
                    <a:pt x="1668" y="358"/>
                    <a:pt x="1763" y="382"/>
                  </a:cubicBezTo>
                  <a:cubicBezTo>
                    <a:pt x="1780" y="386"/>
                    <a:pt x="1796" y="388"/>
                    <a:pt x="1812" y="388"/>
                  </a:cubicBezTo>
                  <a:cubicBezTo>
                    <a:pt x="1889" y="388"/>
                    <a:pt x="1958" y="342"/>
                    <a:pt x="1978" y="263"/>
                  </a:cubicBezTo>
                  <a:cubicBezTo>
                    <a:pt x="2001" y="167"/>
                    <a:pt x="1954" y="96"/>
                    <a:pt x="1859" y="48"/>
                  </a:cubicBezTo>
                  <a:cubicBezTo>
                    <a:pt x="1716" y="1"/>
                    <a:pt x="1406" y="1"/>
                    <a:pt x="1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384" name="Google Shape;14106;p27">
              <a:extLst>
                <a:ext uri="{FF2B5EF4-FFF2-40B4-BE49-F238E27FC236}">
                  <a16:creationId xmlns:a16="http://schemas.microsoft.com/office/drawing/2014/main" id="{EE3AD8AB-9F9C-B1E8-61D7-D8BB1E4C09BA}"/>
                </a:ext>
              </a:extLst>
            </p:cNvPr>
            <p:cNvSpPr/>
            <p:nvPr/>
          </p:nvSpPr>
          <p:spPr>
            <a:xfrm>
              <a:off x="6676888" y="3468508"/>
              <a:ext cx="33975" cy="34550"/>
            </a:xfrm>
            <a:custGeom>
              <a:avLst/>
              <a:gdLst/>
              <a:ahLst/>
              <a:cxnLst/>
              <a:rect l="l" t="t" r="r" b="b"/>
              <a:pathLst>
                <a:path w="1359" h="1382" extrusionOk="0">
                  <a:moveTo>
                    <a:pt x="691" y="334"/>
                  </a:moveTo>
                  <a:cubicBezTo>
                    <a:pt x="858" y="334"/>
                    <a:pt x="1049" y="477"/>
                    <a:pt x="1049" y="691"/>
                  </a:cubicBezTo>
                  <a:cubicBezTo>
                    <a:pt x="1049" y="881"/>
                    <a:pt x="882" y="1048"/>
                    <a:pt x="691" y="1048"/>
                  </a:cubicBezTo>
                  <a:cubicBezTo>
                    <a:pt x="501" y="1048"/>
                    <a:pt x="334" y="905"/>
                    <a:pt x="334" y="691"/>
                  </a:cubicBezTo>
                  <a:cubicBezTo>
                    <a:pt x="334" y="524"/>
                    <a:pt x="477" y="334"/>
                    <a:pt x="691" y="334"/>
                  </a:cubicBezTo>
                  <a:close/>
                  <a:moveTo>
                    <a:pt x="691" y="0"/>
                  </a:moveTo>
                  <a:cubicBezTo>
                    <a:pt x="287" y="0"/>
                    <a:pt x="1" y="310"/>
                    <a:pt x="1" y="691"/>
                  </a:cubicBezTo>
                  <a:cubicBezTo>
                    <a:pt x="1" y="1072"/>
                    <a:pt x="287" y="1382"/>
                    <a:pt x="691" y="1382"/>
                  </a:cubicBezTo>
                  <a:cubicBezTo>
                    <a:pt x="1073" y="1382"/>
                    <a:pt x="1358" y="1072"/>
                    <a:pt x="1358" y="691"/>
                  </a:cubicBezTo>
                  <a:cubicBezTo>
                    <a:pt x="1358" y="310"/>
                    <a:pt x="1073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385" name="Google Shape;14107;p27">
              <a:extLst>
                <a:ext uri="{FF2B5EF4-FFF2-40B4-BE49-F238E27FC236}">
                  <a16:creationId xmlns:a16="http://schemas.microsoft.com/office/drawing/2014/main" id="{E91354DD-71EC-5663-9B8D-B5A8688B0E2F}"/>
                </a:ext>
              </a:extLst>
            </p:cNvPr>
            <p:cNvSpPr/>
            <p:nvPr/>
          </p:nvSpPr>
          <p:spPr>
            <a:xfrm>
              <a:off x="6676313" y="3313708"/>
              <a:ext cx="34550" cy="34550"/>
            </a:xfrm>
            <a:custGeom>
              <a:avLst/>
              <a:gdLst/>
              <a:ahLst/>
              <a:cxnLst/>
              <a:rect l="l" t="t" r="r" b="b"/>
              <a:pathLst>
                <a:path w="1382" h="1382" extrusionOk="0">
                  <a:moveTo>
                    <a:pt x="667" y="334"/>
                  </a:moveTo>
                  <a:cubicBezTo>
                    <a:pt x="881" y="334"/>
                    <a:pt x="1024" y="477"/>
                    <a:pt x="1024" y="691"/>
                  </a:cubicBezTo>
                  <a:cubicBezTo>
                    <a:pt x="1024" y="906"/>
                    <a:pt x="857" y="1048"/>
                    <a:pt x="667" y="1048"/>
                  </a:cubicBezTo>
                  <a:cubicBezTo>
                    <a:pt x="476" y="1048"/>
                    <a:pt x="310" y="906"/>
                    <a:pt x="310" y="691"/>
                  </a:cubicBezTo>
                  <a:cubicBezTo>
                    <a:pt x="310" y="477"/>
                    <a:pt x="500" y="334"/>
                    <a:pt x="667" y="334"/>
                  </a:cubicBezTo>
                  <a:close/>
                  <a:moveTo>
                    <a:pt x="667" y="1"/>
                  </a:moveTo>
                  <a:cubicBezTo>
                    <a:pt x="286" y="1"/>
                    <a:pt x="0" y="310"/>
                    <a:pt x="0" y="691"/>
                  </a:cubicBezTo>
                  <a:cubicBezTo>
                    <a:pt x="0" y="1072"/>
                    <a:pt x="286" y="1382"/>
                    <a:pt x="667" y="1382"/>
                  </a:cubicBezTo>
                  <a:cubicBezTo>
                    <a:pt x="1072" y="1382"/>
                    <a:pt x="1381" y="1072"/>
                    <a:pt x="1357" y="691"/>
                  </a:cubicBezTo>
                  <a:cubicBezTo>
                    <a:pt x="1357" y="310"/>
                    <a:pt x="1072" y="1"/>
                    <a:pt x="66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386" name="Google Shape;14108;p27">
              <a:extLst>
                <a:ext uri="{FF2B5EF4-FFF2-40B4-BE49-F238E27FC236}">
                  <a16:creationId xmlns:a16="http://schemas.microsoft.com/office/drawing/2014/main" id="{A4B736E9-983A-C193-E000-1CE11FE8E30C}"/>
                </a:ext>
              </a:extLst>
            </p:cNvPr>
            <p:cNvSpPr/>
            <p:nvPr/>
          </p:nvSpPr>
          <p:spPr>
            <a:xfrm>
              <a:off x="6658438" y="3354783"/>
              <a:ext cx="69100" cy="103625"/>
            </a:xfrm>
            <a:custGeom>
              <a:avLst/>
              <a:gdLst/>
              <a:ahLst/>
              <a:cxnLst/>
              <a:rect l="l" t="t" r="r" b="b"/>
              <a:pathLst>
                <a:path w="2764" h="4145" extrusionOk="0">
                  <a:moveTo>
                    <a:pt x="1334" y="1"/>
                  </a:moveTo>
                  <a:cubicBezTo>
                    <a:pt x="953" y="1"/>
                    <a:pt x="620" y="120"/>
                    <a:pt x="358" y="429"/>
                  </a:cubicBezTo>
                  <a:cubicBezTo>
                    <a:pt x="167" y="620"/>
                    <a:pt x="72" y="906"/>
                    <a:pt x="24" y="1168"/>
                  </a:cubicBezTo>
                  <a:cubicBezTo>
                    <a:pt x="1" y="1382"/>
                    <a:pt x="1" y="1573"/>
                    <a:pt x="1" y="1787"/>
                  </a:cubicBezTo>
                  <a:lnTo>
                    <a:pt x="1" y="2001"/>
                  </a:lnTo>
                  <a:lnTo>
                    <a:pt x="1" y="2477"/>
                  </a:lnTo>
                  <a:cubicBezTo>
                    <a:pt x="1" y="2501"/>
                    <a:pt x="24" y="2573"/>
                    <a:pt x="48" y="2573"/>
                  </a:cubicBezTo>
                  <a:cubicBezTo>
                    <a:pt x="191" y="2692"/>
                    <a:pt x="358" y="2716"/>
                    <a:pt x="477" y="2716"/>
                  </a:cubicBezTo>
                  <a:lnTo>
                    <a:pt x="477" y="3597"/>
                  </a:lnTo>
                  <a:cubicBezTo>
                    <a:pt x="477" y="3906"/>
                    <a:pt x="667" y="4144"/>
                    <a:pt x="977" y="4144"/>
                  </a:cubicBezTo>
                  <a:cubicBezTo>
                    <a:pt x="1120" y="4144"/>
                    <a:pt x="1239" y="4073"/>
                    <a:pt x="1358" y="4002"/>
                  </a:cubicBezTo>
                  <a:cubicBezTo>
                    <a:pt x="1453" y="4073"/>
                    <a:pt x="1596" y="4144"/>
                    <a:pt x="1739" y="4144"/>
                  </a:cubicBezTo>
                  <a:cubicBezTo>
                    <a:pt x="2049" y="4144"/>
                    <a:pt x="2263" y="3883"/>
                    <a:pt x="2263" y="3597"/>
                  </a:cubicBezTo>
                  <a:lnTo>
                    <a:pt x="2263" y="2716"/>
                  </a:lnTo>
                  <a:lnTo>
                    <a:pt x="2406" y="2716"/>
                  </a:lnTo>
                  <a:cubicBezTo>
                    <a:pt x="2573" y="2692"/>
                    <a:pt x="2739" y="2477"/>
                    <a:pt x="2739" y="2287"/>
                  </a:cubicBezTo>
                  <a:lnTo>
                    <a:pt x="2739" y="1644"/>
                  </a:lnTo>
                  <a:lnTo>
                    <a:pt x="2763" y="1311"/>
                  </a:lnTo>
                  <a:cubicBezTo>
                    <a:pt x="2763" y="1096"/>
                    <a:pt x="2739" y="953"/>
                    <a:pt x="2668" y="810"/>
                  </a:cubicBezTo>
                  <a:lnTo>
                    <a:pt x="2573" y="620"/>
                  </a:lnTo>
                  <a:cubicBezTo>
                    <a:pt x="2542" y="569"/>
                    <a:pt x="2486" y="540"/>
                    <a:pt x="2429" y="540"/>
                  </a:cubicBezTo>
                  <a:cubicBezTo>
                    <a:pt x="2353" y="540"/>
                    <a:pt x="2277" y="592"/>
                    <a:pt x="2263" y="715"/>
                  </a:cubicBezTo>
                  <a:lnTo>
                    <a:pt x="2263" y="739"/>
                  </a:lnTo>
                  <a:cubicBezTo>
                    <a:pt x="2311" y="834"/>
                    <a:pt x="2334" y="906"/>
                    <a:pt x="2382" y="977"/>
                  </a:cubicBezTo>
                  <a:cubicBezTo>
                    <a:pt x="2430" y="1144"/>
                    <a:pt x="2430" y="1263"/>
                    <a:pt x="2430" y="1406"/>
                  </a:cubicBezTo>
                  <a:lnTo>
                    <a:pt x="2430" y="1882"/>
                  </a:lnTo>
                  <a:lnTo>
                    <a:pt x="2430" y="2263"/>
                  </a:lnTo>
                  <a:cubicBezTo>
                    <a:pt x="2430" y="2287"/>
                    <a:pt x="2406" y="2335"/>
                    <a:pt x="2334" y="2335"/>
                  </a:cubicBezTo>
                  <a:cubicBezTo>
                    <a:pt x="2311" y="2335"/>
                    <a:pt x="2311" y="2287"/>
                    <a:pt x="2311" y="2263"/>
                  </a:cubicBezTo>
                  <a:lnTo>
                    <a:pt x="2311" y="2239"/>
                  </a:lnTo>
                  <a:lnTo>
                    <a:pt x="2311" y="1215"/>
                  </a:lnTo>
                  <a:cubicBezTo>
                    <a:pt x="2311" y="1144"/>
                    <a:pt x="2263" y="1072"/>
                    <a:pt x="2168" y="1049"/>
                  </a:cubicBezTo>
                  <a:cubicBezTo>
                    <a:pt x="2152" y="1046"/>
                    <a:pt x="2137" y="1044"/>
                    <a:pt x="2123" y="1044"/>
                  </a:cubicBezTo>
                  <a:cubicBezTo>
                    <a:pt x="2026" y="1044"/>
                    <a:pt x="1953" y="1112"/>
                    <a:pt x="1953" y="1215"/>
                  </a:cubicBezTo>
                  <a:lnTo>
                    <a:pt x="1953" y="3549"/>
                  </a:lnTo>
                  <a:cubicBezTo>
                    <a:pt x="1953" y="3647"/>
                    <a:pt x="1873" y="3728"/>
                    <a:pt x="1779" y="3728"/>
                  </a:cubicBezTo>
                  <a:cubicBezTo>
                    <a:pt x="1758" y="3728"/>
                    <a:pt x="1737" y="3724"/>
                    <a:pt x="1715" y="3716"/>
                  </a:cubicBezTo>
                  <a:cubicBezTo>
                    <a:pt x="1620" y="3692"/>
                    <a:pt x="1596" y="3644"/>
                    <a:pt x="1596" y="3549"/>
                  </a:cubicBezTo>
                  <a:lnTo>
                    <a:pt x="1596" y="3525"/>
                  </a:lnTo>
                  <a:lnTo>
                    <a:pt x="1596" y="2025"/>
                  </a:lnTo>
                  <a:cubicBezTo>
                    <a:pt x="1596" y="1930"/>
                    <a:pt x="1549" y="1882"/>
                    <a:pt x="1453" y="1858"/>
                  </a:cubicBezTo>
                  <a:cubicBezTo>
                    <a:pt x="1432" y="1850"/>
                    <a:pt x="1411" y="1846"/>
                    <a:pt x="1392" y="1846"/>
                  </a:cubicBezTo>
                  <a:cubicBezTo>
                    <a:pt x="1303" y="1846"/>
                    <a:pt x="1239" y="1927"/>
                    <a:pt x="1239" y="2025"/>
                  </a:cubicBezTo>
                  <a:lnTo>
                    <a:pt x="1239" y="3525"/>
                  </a:lnTo>
                  <a:lnTo>
                    <a:pt x="1239" y="3549"/>
                  </a:lnTo>
                  <a:cubicBezTo>
                    <a:pt x="1239" y="3644"/>
                    <a:pt x="1191" y="3692"/>
                    <a:pt x="1120" y="3716"/>
                  </a:cubicBezTo>
                  <a:cubicBezTo>
                    <a:pt x="1098" y="3724"/>
                    <a:pt x="1077" y="3728"/>
                    <a:pt x="1056" y="3728"/>
                  </a:cubicBezTo>
                  <a:cubicBezTo>
                    <a:pt x="962" y="3728"/>
                    <a:pt x="882" y="3647"/>
                    <a:pt x="882" y="3549"/>
                  </a:cubicBezTo>
                  <a:lnTo>
                    <a:pt x="882" y="1215"/>
                  </a:lnTo>
                  <a:cubicBezTo>
                    <a:pt x="882" y="1144"/>
                    <a:pt x="834" y="1072"/>
                    <a:pt x="739" y="1049"/>
                  </a:cubicBezTo>
                  <a:cubicBezTo>
                    <a:pt x="723" y="1046"/>
                    <a:pt x="709" y="1044"/>
                    <a:pt x="694" y="1044"/>
                  </a:cubicBezTo>
                  <a:cubicBezTo>
                    <a:pt x="597" y="1044"/>
                    <a:pt x="525" y="1112"/>
                    <a:pt x="525" y="1215"/>
                  </a:cubicBezTo>
                  <a:lnTo>
                    <a:pt x="525" y="2263"/>
                  </a:lnTo>
                  <a:cubicBezTo>
                    <a:pt x="525" y="2287"/>
                    <a:pt x="501" y="2335"/>
                    <a:pt x="477" y="2335"/>
                  </a:cubicBezTo>
                  <a:cubicBezTo>
                    <a:pt x="429" y="2335"/>
                    <a:pt x="405" y="2287"/>
                    <a:pt x="405" y="2263"/>
                  </a:cubicBezTo>
                  <a:lnTo>
                    <a:pt x="405" y="1906"/>
                  </a:lnTo>
                  <a:lnTo>
                    <a:pt x="405" y="1430"/>
                  </a:lnTo>
                  <a:cubicBezTo>
                    <a:pt x="405" y="1311"/>
                    <a:pt x="405" y="1168"/>
                    <a:pt x="429" y="1049"/>
                  </a:cubicBezTo>
                  <a:cubicBezTo>
                    <a:pt x="477" y="930"/>
                    <a:pt x="525" y="834"/>
                    <a:pt x="596" y="739"/>
                  </a:cubicBezTo>
                  <a:cubicBezTo>
                    <a:pt x="715" y="572"/>
                    <a:pt x="906" y="429"/>
                    <a:pt x="1120" y="358"/>
                  </a:cubicBezTo>
                  <a:cubicBezTo>
                    <a:pt x="1215" y="334"/>
                    <a:pt x="1334" y="334"/>
                    <a:pt x="1429" y="334"/>
                  </a:cubicBezTo>
                  <a:cubicBezTo>
                    <a:pt x="1549" y="334"/>
                    <a:pt x="1668" y="358"/>
                    <a:pt x="1739" y="382"/>
                  </a:cubicBezTo>
                  <a:cubicBezTo>
                    <a:pt x="1760" y="392"/>
                    <a:pt x="1781" y="397"/>
                    <a:pt x="1801" y="397"/>
                  </a:cubicBezTo>
                  <a:cubicBezTo>
                    <a:pt x="1873" y="397"/>
                    <a:pt x="1935" y="337"/>
                    <a:pt x="1953" y="263"/>
                  </a:cubicBezTo>
                  <a:cubicBezTo>
                    <a:pt x="1977" y="191"/>
                    <a:pt x="1930" y="96"/>
                    <a:pt x="1834" y="72"/>
                  </a:cubicBezTo>
                  <a:cubicBezTo>
                    <a:pt x="1691" y="1"/>
                    <a:pt x="1382" y="1"/>
                    <a:pt x="1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387" name="Google Shape;14109;p27">
              <a:extLst>
                <a:ext uri="{FF2B5EF4-FFF2-40B4-BE49-F238E27FC236}">
                  <a16:creationId xmlns:a16="http://schemas.microsoft.com/office/drawing/2014/main" id="{C6B93581-393A-DD08-EAC7-3940B37E4E07}"/>
                </a:ext>
              </a:extLst>
            </p:cNvPr>
            <p:cNvSpPr/>
            <p:nvPr/>
          </p:nvSpPr>
          <p:spPr>
            <a:xfrm>
              <a:off x="6731663" y="3508983"/>
              <a:ext cx="70275" cy="101825"/>
            </a:xfrm>
            <a:custGeom>
              <a:avLst/>
              <a:gdLst/>
              <a:ahLst/>
              <a:cxnLst/>
              <a:rect l="l" t="t" r="r" b="b"/>
              <a:pathLst>
                <a:path w="2811" h="4073" extrusionOk="0">
                  <a:moveTo>
                    <a:pt x="1287" y="2835"/>
                  </a:moveTo>
                  <a:lnTo>
                    <a:pt x="1287" y="3501"/>
                  </a:lnTo>
                  <a:lnTo>
                    <a:pt x="1287" y="3597"/>
                  </a:lnTo>
                  <a:cubicBezTo>
                    <a:pt x="1263" y="3692"/>
                    <a:pt x="1168" y="3716"/>
                    <a:pt x="1120" y="3716"/>
                  </a:cubicBezTo>
                  <a:cubicBezTo>
                    <a:pt x="1025" y="3716"/>
                    <a:pt x="930" y="3620"/>
                    <a:pt x="930" y="3549"/>
                  </a:cubicBezTo>
                  <a:lnTo>
                    <a:pt x="930" y="2835"/>
                  </a:lnTo>
                  <a:close/>
                  <a:moveTo>
                    <a:pt x="2001" y="2835"/>
                  </a:moveTo>
                  <a:lnTo>
                    <a:pt x="2001" y="3549"/>
                  </a:lnTo>
                  <a:cubicBezTo>
                    <a:pt x="2001" y="3620"/>
                    <a:pt x="1906" y="3716"/>
                    <a:pt x="1835" y="3716"/>
                  </a:cubicBezTo>
                  <a:cubicBezTo>
                    <a:pt x="1739" y="3716"/>
                    <a:pt x="1668" y="3692"/>
                    <a:pt x="1644" y="3597"/>
                  </a:cubicBezTo>
                  <a:lnTo>
                    <a:pt x="1644" y="3549"/>
                  </a:lnTo>
                  <a:lnTo>
                    <a:pt x="1644" y="3501"/>
                  </a:lnTo>
                  <a:lnTo>
                    <a:pt x="1644" y="2835"/>
                  </a:lnTo>
                  <a:close/>
                  <a:moveTo>
                    <a:pt x="1358" y="1"/>
                  </a:moveTo>
                  <a:cubicBezTo>
                    <a:pt x="953" y="1"/>
                    <a:pt x="644" y="120"/>
                    <a:pt x="358" y="406"/>
                  </a:cubicBezTo>
                  <a:cubicBezTo>
                    <a:pt x="1" y="810"/>
                    <a:pt x="1" y="1310"/>
                    <a:pt x="1" y="1787"/>
                  </a:cubicBezTo>
                  <a:lnTo>
                    <a:pt x="1" y="2025"/>
                  </a:lnTo>
                  <a:lnTo>
                    <a:pt x="1" y="2049"/>
                  </a:lnTo>
                  <a:cubicBezTo>
                    <a:pt x="1" y="2120"/>
                    <a:pt x="48" y="2168"/>
                    <a:pt x="72" y="2239"/>
                  </a:cubicBezTo>
                  <a:cubicBezTo>
                    <a:pt x="72" y="2263"/>
                    <a:pt x="96" y="2263"/>
                    <a:pt x="96" y="2287"/>
                  </a:cubicBezTo>
                  <a:lnTo>
                    <a:pt x="120" y="2311"/>
                  </a:lnTo>
                  <a:lnTo>
                    <a:pt x="96" y="2501"/>
                  </a:lnTo>
                  <a:lnTo>
                    <a:pt x="96" y="2525"/>
                  </a:lnTo>
                  <a:cubicBezTo>
                    <a:pt x="120" y="2716"/>
                    <a:pt x="239" y="2835"/>
                    <a:pt x="429" y="2835"/>
                  </a:cubicBezTo>
                  <a:lnTo>
                    <a:pt x="477" y="2835"/>
                  </a:lnTo>
                  <a:lnTo>
                    <a:pt x="477" y="3549"/>
                  </a:lnTo>
                  <a:cubicBezTo>
                    <a:pt x="477" y="3835"/>
                    <a:pt x="691" y="4073"/>
                    <a:pt x="1001" y="4073"/>
                  </a:cubicBezTo>
                  <a:cubicBezTo>
                    <a:pt x="1144" y="4073"/>
                    <a:pt x="1263" y="4049"/>
                    <a:pt x="1382" y="3930"/>
                  </a:cubicBezTo>
                  <a:cubicBezTo>
                    <a:pt x="1477" y="4025"/>
                    <a:pt x="1596" y="4073"/>
                    <a:pt x="1739" y="4073"/>
                  </a:cubicBezTo>
                  <a:lnTo>
                    <a:pt x="1763" y="4073"/>
                  </a:lnTo>
                  <a:cubicBezTo>
                    <a:pt x="2025" y="4073"/>
                    <a:pt x="2263" y="3835"/>
                    <a:pt x="2263" y="3549"/>
                  </a:cubicBezTo>
                  <a:lnTo>
                    <a:pt x="2263" y="2835"/>
                  </a:lnTo>
                  <a:lnTo>
                    <a:pt x="2358" y="2835"/>
                  </a:lnTo>
                  <a:cubicBezTo>
                    <a:pt x="2549" y="2763"/>
                    <a:pt x="2620" y="2620"/>
                    <a:pt x="2620" y="2430"/>
                  </a:cubicBezTo>
                  <a:lnTo>
                    <a:pt x="2597" y="2287"/>
                  </a:lnTo>
                  <a:lnTo>
                    <a:pt x="2620" y="2263"/>
                  </a:lnTo>
                  <a:cubicBezTo>
                    <a:pt x="2716" y="2168"/>
                    <a:pt x="2739" y="2073"/>
                    <a:pt x="2739" y="1953"/>
                  </a:cubicBezTo>
                  <a:lnTo>
                    <a:pt x="2739" y="1287"/>
                  </a:lnTo>
                  <a:cubicBezTo>
                    <a:pt x="2811" y="1072"/>
                    <a:pt x="2739" y="834"/>
                    <a:pt x="2620" y="620"/>
                  </a:cubicBezTo>
                  <a:cubicBezTo>
                    <a:pt x="2590" y="569"/>
                    <a:pt x="2533" y="540"/>
                    <a:pt x="2477" y="540"/>
                  </a:cubicBezTo>
                  <a:cubicBezTo>
                    <a:pt x="2401" y="540"/>
                    <a:pt x="2324" y="592"/>
                    <a:pt x="2311" y="715"/>
                  </a:cubicBezTo>
                  <a:lnTo>
                    <a:pt x="2311" y="739"/>
                  </a:lnTo>
                  <a:cubicBezTo>
                    <a:pt x="2430" y="929"/>
                    <a:pt x="2478" y="1096"/>
                    <a:pt x="2478" y="1310"/>
                  </a:cubicBezTo>
                  <a:lnTo>
                    <a:pt x="2478" y="1953"/>
                  </a:lnTo>
                  <a:cubicBezTo>
                    <a:pt x="2478" y="2001"/>
                    <a:pt x="2430" y="2025"/>
                    <a:pt x="2382" y="2025"/>
                  </a:cubicBezTo>
                  <a:cubicBezTo>
                    <a:pt x="2358" y="2025"/>
                    <a:pt x="2358" y="2001"/>
                    <a:pt x="2358" y="1953"/>
                  </a:cubicBezTo>
                  <a:lnTo>
                    <a:pt x="2358" y="1930"/>
                  </a:lnTo>
                  <a:lnTo>
                    <a:pt x="2358" y="1287"/>
                  </a:lnTo>
                  <a:cubicBezTo>
                    <a:pt x="2358" y="1191"/>
                    <a:pt x="2311" y="1120"/>
                    <a:pt x="2216" y="1096"/>
                  </a:cubicBezTo>
                  <a:cubicBezTo>
                    <a:pt x="2203" y="1094"/>
                    <a:pt x="2191" y="1092"/>
                    <a:pt x="2179" y="1092"/>
                  </a:cubicBezTo>
                  <a:cubicBezTo>
                    <a:pt x="2078" y="1092"/>
                    <a:pt x="2001" y="1180"/>
                    <a:pt x="2001" y="1287"/>
                  </a:cubicBezTo>
                  <a:lnTo>
                    <a:pt x="2001" y="2025"/>
                  </a:lnTo>
                  <a:lnTo>
                    <a:pt x="2001" y="2049"/>
                  </a:lnTo>
                  <a:cubicBezTo>
                    <a:pt x="2025" y="2239"/>
                    <a:pt x="2144" y="2382"/>
                    <a:pt x="2335" y="2406"/>
                  </a:cubicBezTo>
                  <a:lnTo>
                    <a:pt x="2335" y="2501"/>
                  </a:lnTo>
                  <a:lnTo>
                    <a:pt x="572" y="2501"/>
                  </a:lnTo>
                  <a:lnTo>
                    <a:pt x="572" y="2406"/>
                  </a:lnTo>
                  <a:cubicBezTo>
                    <a:pt x="763" y="2382"/>
                    <a:pt x="906" y="2239"/>
                    <a:pt x="906" y="2025"/>
                  </a:cubicBezTo>
                  <a:lnTo>
                    <a:pt x="906" y="2001"/>
                  </a:lnTo>
                  <a:lnTo>
                    <a:pt x="906" y="1287"/>
                  </a:lnTo>
                  <a:cubicBezTo>
                    <a:pt x="906" y="1191"/>
                    <a:pt x="834" y="1120"/>
                    <a:pt x="763" y="1096"/>
                  </a:cubicBezTo>
                  <a:cubicBezTo>
                    <a:pt x="750" y="1094"/>
                    <a:pt x="738" y="1092"/>
                    <a:pt x="726" y="1092"/>
                  </a:cubicBezTo>
                  <a:cubicBezTo>
                    <a:pt x="625" y="1092"/>
                    <a:pt x="549" y="1180"/>
                    <a:pt x="549" y="1287"/>
                  </a:cubicBezTo>
                  <a:lnTo>
                    <a:pt x="549" y="2025"/>
                  </a:lnTo>
                  <a:cubicBezTo>
                    <a:pt x="549" y="2025"/>
                    <a:pt x="525" y="2073"/>
                    <a:pt x="477" y="2073"/>
                  </a:cubicBezTo>
                  <a:cubicBezTo>
                    <a:pt x="453" y="2073"/>
                    <a:pt x="429" y="2049"/>
                    <a:pt x="429" y="2025"/>
                  </a:cubicBezTo>
                  <a:lnTo>
                    <a:pt x="429" y="1334"/>
                  </a:lnTo>
                  <a:cubicBezTo>
                    <a:pt x="429" y="763"/>
                    <a:pt x="858" y="334"/>
                    <a:pt x="1430" y="334"/>
                  </a:cubicBezTo>
                  <a:cubicBezTo>
                    <a:pt x="1549" y="334"/>
                    <a:pt x="1668" y="358"/>
                    <a:pt x="1763" y="382"/>
                  </a:cubicBezTo>
                  <a:cubicBezTo>
                    <a:pt x="1779" y="386"/>
                    <a:pt x="1796" y="388"/>
                    <a:pt x="1812" y="388"/>
                  </a:cubicBezTo>
                  <a:cubicBezTo>
                    <a:pt x="1889" y="388"/>
                    <a:pt x="1958" y="342"/>
                    <a:pt x="1977" y="263"/>
                  </a:cubicBezTo>
                  <a:cubicBezTo>
                    <a:pt x="2001" y="167"/>
                    <a:pt x="1954" y="96"/>
                    <a:pt x="1858" y="48"/>
                  </a:cubicBezTo>
                  <a:cubicBezTo>
                    <a:pt x="1715" y="1"/>
                    <a:pt x="1406" y="1"/>
                    <a:pt x="1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388" name="Google Shape;14110;p27">
              <a:extLst>
                <a:ext uri="{FF2B5EF4-FFF2-40B4-BE49-F238E27FC236}">
                  <a16:creationId xmlns:a16="http://schemas.microsoft.com/office/drawing/2014/main" id="{5F184078-0EB7-F7AD-DA2A-18ED0EBDD06E}"/>
                </a:ext>
              </a:extLst>
            </p:cNvPr>
            <p:cNvSpPr/>
            <p:nvPr/>
          </p:nvSpPr>
          <p:spPr>
            <a:xfrm>
              <a:off x="6751313" y="3468508"/>
              <a:ext cx="33975" cy="34550"/>
            </a:xfrm>
            <a:custGeom>
              <a:avLst/>
              <a:gdLst/>
              <a:ahLst/>
              <a:cxnLst/>
              <a:rect l="l" t="t" r="r" b="b"/>
              <a:pathLst>
                <a:path w="1359" h="1382" extrusionOk="0">
                  <a:moveTo>
                    <a:pt x="691" y="334"/>
                  </a:moveTo>
                  <a:cubicBezTo>
                    <a:pt x="858" y="334"/>
                    <a:pt x="1049" y="477"/>
                    <a:pt x="1049" y="691"/>
                  </a:cubicBezTo>
                  <a:cubicBezTo>
                    <a:pt x="1049" y="881"/>
                    <a:pt x="882" y="1048"/>
                    <a:pt x="691" y="1048"/>
                  </a:cubicBezTo>
                  <a:cubicBezTo>
                    <a:pt x="501" y="1048"/>
                    <a:pt x="334" y="905"/>
                    <a:pt x="334" y="691"/>
                  </a:cubicBezTo>
                  <a:cubicBezTo>
                    <a:pt x="334" y="524"/>
                    <a:pt x="477" y="334"/>
                    <a:pt x="691" y="334"/>
                  </a:cubicBezTo>
                  <a:close/>
                  <a:moveTo>
                    <a:pt x="691" y="0"/>
                  </a:moveTo>
                  <a:cubicBezTo>
                    <a:pt x="286" y="0"/>
                    <a:pt x="1" y="310"/>
                    <a:pt x="1" y="691"/>
                  </a:cubicBezTo>
                  <a:cubicBezTo>
                    <a:pt x="1" y="1072"/>
                    <a:pt x="286" y="1382"/>
                    <a:pt x="691" y="1382"/>
                  </a:cubicBezTo>
                  <a:cubicBezTo>
                    <a:pt x="1072" y="1382"/>
                    <a:pt x="1358" y="1072"/>
                    <a:pt x="1358" y="691"/>
                  </a:cubicBezTo>
                  <a:cubicBezTo>
                    <a:pt x="1358" y="310"/>
                    <a:pt x="1072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389" name="Google Shape;14111;p27">
              <a:extLst>
                <a:ext uri="{FF2B5EF4-FFF2-40B4-BE49-F238E27FC236}">
                  <a16:creationId xmlns:a16="http://schemas.microsoft.com/office/drawing/2014/main" id="{A45A849F-F0AC-EDD8-6D67-EE0BB72016BE}"/>
                </a:ext>
              </a:extLst>
            </p:cNvPr>
            <p:cNvSpPr/>
            <p:nvPr/>
          </p:nvSpPr>
          <p:spPr>
            <a:xfrm>
              <a:off x="6751313" y="3313708"/>
              <a:ext cx="33975" cy="34550"/>
            </a:xfrm>
            <a:custGeom>
              <a:avLst/>
              <a:gdLst/>
              <a:ahLst/>
              <a:cxnLst/>
              <a:rect l="l" t="t" r="r" b="b"/>
              <a:pathLst>
                <a:path w="1359" h="1382" extrusionOk="0">
                  <a:moveTo>
                    <a:pt x="691" y="334"/>
                  </a:moveTo>
                  <a:cubicBezTo>
                    <a:pt x="858" y="334"/>
                    <a:pt x="1049" y="477"/>
                    <a:pt x="1049" y="691"/>
                  </a:cubicBezTo>
                  <a:cubicBezTo>
                    <a:pt x="1049" y="906"/>
                    <a:pt x="858" y="1048"/>
                    <a:pt x="691" y="1048"/>
                  </a:cubicBezTo>
                  <a:cubicBezTo>
                    <a:pt x="477" y="1048"/>
                    <a:pt x="334" y="906"/>
                    <a:pt x="334" y="691"/>
                  </a:cubicBezTo>
                  <a:cubicBezTo>
                    <a:pt x="334" y="477"/>
                    <a:pt x="501" y="334"/>
                    <a:pt x="691" y="334"/>
                  </a:cubicBezTo>
                  <a:close/>
                  <a:moveTo>
                    <a:pt x="691" y="1"/>
                  </a:moveTo>
                  <a:cubicBezTo>
                    <a:pt x="286" y="1"/>
                    <a:pt x="1" y="310"/>
                    <a:pt x="1" y="691"/>
                  </a:cubicBezTo>
                  <a:cubicBezTo>
                    <a:pt x="1" y="1072"/>
                    <a:pt x="286" y="1382"/>
                    <a:pt x="691" y="1382"/>
                  </a:cubicBezTo>
                  <a:cubicBezTo>
                    <a:pt x="1049" y="1382"/>
                    <a:pt x="1358" y="1072"/>
                    <a:pt x="1358" y="691"/>
                  </a:cubicBezTo>
                  <a:cubicBezTo>
                    <a:pt x="1358" y="310"/>
                    <a:pt x="1072" y="1"/>
                    <a:pt x="6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390" name="Google Shape;14112;p27">
              <a:extLst>
                <a:ext uri="{FF2B5EF4-FFF2-40B4-BE49-F238E27FC236}">
                  <a16:creationId xmlns:a16="http://schemas.microsoft.com/office/drawing/2014/main" id="{9DC0789E-06A6-02F9-F7EA-7500721782C9}"/>
                </a:ext>
              </a:extLst>
            </p:cNvPr>
            <p:cNvSpPr/>
            <p:nvPr/>
          </p:nvSpPr>
          <p:spPr>
            <a:xfrm>
              <a:off x="6732863" y="3354783"/>
              <a:ext cx="69075" cy="103625"/>
            </a:xfrm>
            <a:custGeom>
              <a:avLst/>
              <a:gdLst/>
              <a:ahLst/>
              <a:cxnLst/>
              <a:rect l="l" t="t" r="r" b="b"/>
              <a:pathLst>
                <a:path w="2763" h="4145" extrusionOk="0">
                  <a:moveTo>
                    <a:pt x="1334" y="1"/>
                  </a:moveTo>
                  <a:cubicBezTo>
                    <a:pt x="953" y="1"/>
                    <a:pt x="620" y="120"/>
                    <a:pt x="358" y="429"/>
                  </a:cubicBezTo>
                  <a:cubicBezTo>
                    <a:pt x="167" y="620"/>
                    <a:pt x="72" y="906"/>
                    <a:pt x="24" y="1168"/>
                  </a:cubicBezTo>
                  <a:cubicBezTo>
                    <a:pt x="0" y="1382"/>
                    <a:pt x="0" y="1573"/>
                    <a:pt x="0" y="1787"/>
                  </a:cubicBezTo>
                  <a:lnTo>
                    <a:pt x="0" y="2001"/>
                  </a:lnTo>
                  <a:lnTo>
                    <a:pt x="0" y="2477"/>
                  </a:lnTo>
                  <a:cubicBezTo>
                    <a:pt x="0" y="2501"/>
                    <a:pt x="24" y="2573"/>
                    <a:pt x="48" y="2573"/>
                  </a:cubicBezTo>
                  <a:cubicBezTo>
                    <a:pt x="191" y="2692"/>
                    <a:pt x="358" y="2716"/>
                    <a:pt x="477" y="2716"/>
                  </a:cubicBezTo>
                  <a:lnTo>
                    <a:pt x="477" y="3597"/>
                  </a:lnTo>
                  <a:cubicBezTo>
                    <a:pt x="477" y="3906"/>
                    <a:pt x="667" y="4144"/>
                    <a:pt x="977" y="4144"/>
                  </a:cubicBezTo>
                  <a:cubicBezTo>
                    <a:pt x="1120" y="4144"/>
                    <a:pt x="1239" y="4073"/>
                    <a:pt x="1358" y="4002"/>
                  </a:cubicBezTo>
                  <a:cubicBezTo>
                    <a:pt x="1453" y="4073"/>
                    <a:pt x="1596" y="4144"/>
                    <a:pt x="1739" y="4144"/>
                  </a:cubicBezTo>
                  <a:cubicBezTo>
                    <a:pt x="2048" y="4144"/>
                    <a:pt x="2263" y="3883"/>
                    <a:pt x="2263" y="3597"/>
                  </a:cubicBezTo>
                  <a:lnTo>
                    <a:pt x="2263" y="2716"/>
                  </a:lnTo>
                  <a:lnTo>
                    <a:pt x="2406" y="2716"/>
                  </a:lnTo>
                  <a:cubicBezTo>
                    <a:pt x="2572" y="2692"/>
                    <a:pt x="2739" y="2477"/>
                    <a:pt x="2739" y="2287"/>
                  </a:cubicBezTo>
                  <a:lnTo>
                    <a:pt x="2739" y="1644"/>
                  </a:lnTo>
                  <a:lnTo>
                    <a:pt x="2763" y="1311"/>
                  </a:lnTo>
                  <a:cubicBezTo>
                    <a:pt x="2763" y="1096"/>
                    <a:pt x="2739" y="953"/>
                    <a:pt x="2668" y="810"/>
                  </a:cubicBezTo>
                  <a:lnTo>
                    <a:pt x="2572" y="620"/>
                  </a:lnTo>
                  <a:cubicBezTo>
                    <a:pt x="2542" y="569"/>
                    <a:pt x="2485" y="540"/>
                    <a:pt x="2429" y="540"/>
                  </a:cubicBezTo>
                  <a:cubicBezTo>
                    <a:pt x="2353" y="540"/>
                    <a:pt x="2276" y="592"/>
                    <a:pt x="2263" y="715"/>
                  </a:cubicBezTo>
                  <a:lnTo>
                    <a:pt x="2263" y="739"/>
                  </a:lnTo>
                  <a:cubicBezTo>
                    <a:pt x="2310" y="834"/>
                    <a:pt x="2334" y="906"/>
                    <a:pt x="2382" y="977"/>
                  </a:cubicBezTo>
                  <a:cubicBezTo>
                    <a:pt x="2430" y="1144"/>
                    <a:pt x="2430" y="1263"/>
                    <a:pt x="2430" y="1406"/>
                  </a:cubicBezTo>
                  <a:lnTo>
                    <a:pt x="2430" y="1882"/>
                  </a:lnTo>
                  <a:lnTo>
                    <a:pt x="2430" y="2263"/>
                  </a:lnTo>
                  <a:cubicBezTo>
                    <a:pt x="2430" y="2287"/>
                    <a:pt x="2406" y="2335"/>
                    <a:pt x="2334" y="2335"/>
                  </a:cubicBezTo>
                  <a:cubicBezTo>
                    <a:pt x="2310" y="2335"/>
                    <a:pt x="2310" y="2287"/>
                    <a:pt x="2310" y="2263"/>
                  </a:cubicBezTo>
                  <a:lnTo>
                    <a:pt x="2310" y="2239"/>
                  </a:lnTo>
                  <a:lnTo>
                    <a:pt x="2310" y="1215"/>
                  </a:lnTo>
                  <a:cubicBezTo>
                    <a:pt x="2310" y="1144"/>
                    <a:pt x="2263" y="1072"/>
                    <a:pt x="2168" y="1049"/>
                  </a:cubicBezTo>
                  <a:cubicBezTo>
                    <a:pt x="2152" y="1046"/>
                    <a:pt x="2137" y="1044"/>
                    <a:pt x="2123" y="1044"/>
                  </a:cubicBezTo>
                  <a:cubicBezTo>
                    <a:pt x="2025" y="1044"/>
                    <a:pt x="1953" y="1112"/>
                    <a:pt x="1953" y="1215"/>
                  </a:cubicBezTo>
                  <a:lnTo>
                    <a:pt x="1953" y="3549"/>
                  </a:lnTo>
                  <a:cubicBezTo>
                    <a:pt x="1953" y="3647"/>
                    <a:pt x="1873" y="3728"/>
                    <a:pt x="1779" y="3728"/>
                  </a:cubicBezTo>
                  <a:cubicBezTo>
                    <a:pt x="1758" y="3728"/>
                    <a:pt x="1737" y="3724"/>
                    <a:pt x="1715" y="3716"/>
                  </a:cubicBezTo>
                  <a:cubicBezTo>
                    <a:pt x="1620" y="3692"/>
                    <a:pt x="1596" y="3644"/>
                    <a:pt x="1596" y="3549"/>
                  </a:cubicBezTo>
                  <a:lnTo>
                    <a:pt x="1596" y="3525"/>
                  </a:lnTo>
                  <a:lnTo>
                    <a:pt x="1596" y="2025"/>
                  </a:lnTo>
                  <a:cubicBezTo>
                    <a:pt x="1596" y="1930"/>
                    <a:pt x="1548" y="1882"/>
                    <a:pt x="1453" y="1858"/>
                  </a:cubicBezTo>
                  <a:cubicBezTo>
                    <a:pt x="1432" y="1850"/>
                    <a:pt x="1411" y="1846"/>
                    <a:pt x="1391" y="1846"/>
                  </a:cubicBezTo>
                  <a:cubicBezTo>
                    <a:pt x="1303" y="1846"/>
                    <a:pt x="1239" y="1927"/>
                    <a:pt x="1239" y="2025"/>
                  </a:cubicBezTo>
                  <a:lnTo>
                    <a:pt x="1239" y="3525"/>
                  </a:lnTo>
                  <a:lnTo>
                    <a:pt x="1239" y="3549"/>
                  </a:lnTo>
                  <a:cubicBezTo>
                    <a:pt x="1239" y="3644"/>
                    <a:pt x="1191" y="3692"/>
                    <a:pt x="1120" y="3716"/>
                  </a:cubicBezTo>
                  <a:cubicBezTo>
                    <a:pt x="1098" y="3724"/>
                    <a:pt x="1077" y="3728"/>
                    <a:pt x="1056" y="3728"/>
                  </a:cubicBezTo>
                  <a:cubicBezTo>
                    <a:pt x="962" y="3728"/>
                    <a:pt x="882" y="3647"/>
                    <a:pt x="882" y="3549"/>
                  </a:cubicBezTo>
                  <a:lnTo>
                    <a:pt x="882" y="1215"/>
                  </a:lnTo>
                  <a:cubicBezTo>
                    <a:pt x="882" y="1144"/>
                    <a:pt x="834" y="1072"/>
                    <a:pt x="739" y="1049"/>
                  </a:cubicBezTo>
                  <a:cubicBezTo>
                    <a:pt x="723" y="1046"/>
                    <a:pt x="708" y="1044"/>
                    <a:pt x="694" y="1044"/>
                  </a:cubicBezTo>
                  <a:cubicBezTo>
                    <a:pt x="597" y="1044"/>
                    <a:pt x="524" y="1112"/>
                    <a:pt x="524" y="1215"/>
                  </a:cubicBezTo>
                  <a:lnTo>
                    <a:pt x="524" y="2263"/>
                  </a:lnTo>
                  <a:cubicBezTo>
                    <a:pt x="524" y="2287"/>
                    <a:pt x="501" y="2335"/>
                    <a:pt x="477" y="2335"/>
                  </a:cubicBezTo>
                  <a:cubicBezTo>
                    <a:pt x="429" y="2335"/>
                    <a:pt x="405" y="2287"/>
                    <a:pt x="405" y="2263"/>
                  </a:cubicBezTo>
                  <a:lnTo>
                    <a:pt x="405" y="1906"/>
                  </a:lnTo>
                  <a:lnTo>
                    <a:pt x="405" y="1430"/>
                  </a:lnTo>
                  <a:cubicBezTo>
                    <a:pt x="405" y="1311"/>
                    <a:pt x="405" y="1168"/>
                    <a:pt x="429" y="1049"/>
                  </a:cubicBezTo>
                  <a:cubicBezTo>
                    <a:pt x="477" y="930"/>
                    <a:pt x="524" y="834"/>
                    <a:pt x="596" y="739"/>
                  </a:cubicBezTo>
                  <a:cubicBezTo>
                    <a:pt x="715" y="572"/>
                    <a:pt x="905" y="429"/>
                    <a:pt x="1120" y="358"/>
                  </a:cubicBezTo>
                  <a:cubicBezTo>
                    <a:pt x="1215" y="334"/>
                    <a:pt x="1334" y="334"/>
                    <a:pt x="1429" y="334"/>
                  </a:cubicBezTo>
                  <a:cubicBezTo>
                    <a:pt x="1548" y="334"/>
                    <a:pt x="1667" y="358"/>
                    <a:pt x="1739" y="382"/>
                  </a:cubicBezTo>
                  <a:cubicBezTo>
                    <a:pt x="1760" y="392"/>
                    <a:pt x="1781" y="397"/>
                    <a:pt x="1801" y="397"/>
                  </a:cubicBezTo>
                  <a:cubicBezTo>
                    <a:pt x="1872" y="397"/>
                    <a:pt x="1935" y="337"/>
                    <a:pt x="1953" y="263"/>
                  </a:cubicBezTo>
                  <a:cubicBezTo>
                    <a:pt x="1977" y="191"/>
                    <a:pt x="1929" y="96"/>
                    <a:pt x="1834" y="72"/>
                  </a:cubicBezTo>
                  <a:cubicBezTo>
                    <a:pt x="1691" y="1"/>
                    <a:pt x="1382" y="1"/>
                    <a:pt x="1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391" name="Google Shape;14113;p27">
              <a:extLst>
                <a:ext uri="{FF2B5EF4-FFF2-40B4-BE49-F238E27FC236}">
                  <a16:creationId xmlns:a16="http://schemas.microsoft.com/office/drawing/2014/main" id="{B45B7864-ABB8-6998-D32E-2E9D196D93D6}"/>
                </a:ext>
              </a:extLst>
            </p:cNvPr>
            <p:cNvSpPr/>
            <p:nvPr/>
          </p:nvSpPr>
          <p:spPr>
            <a:xfrm>
              <a:off x="6806088" y="3508983"/>
              <a:ext cx="70275" cy="101825"/>
            </a:xfrm>
            <a:custGeom>
              <a:avLst/>
              <a:gdLst/>
              <a:ahLst/>
              <a:cxnLst/>
              <a:rect l="l" t="t" r="r" b="b"/>
              <a:pathLst>
                <a:path w="2811" h="4073" extrusionOk="0">
                  <a:moveTo>
                    <a:pt x="1287" y="2835"/>
                  </a:moveTo>
                  <a:lnTo>
                    <a:pt x="1287" y="3501"/>
                  </a:lnTo>
                  <a:lnTo>
                    <a:pt x="1287" y="3597"/>
                  </a:lnTo>
                  <a:cubicBezTo>
                    <a:pt x="1263" y="3692"/>
                    <a:pt x="1168" y="3716"/>
                    <a:pt x="1120" y="3716"/>
                  </a:cubicBezTo>
                  <a:cubicBezTo>
                    <a:pt x="1025" y="3716"/>
                    <a:pt x="929" y="3620"/>
                    <a:pt x="929" y="3549"/>
                  </a:cubicBezTo>
                  <a:lnTo>
                    <a:pt x="929" y="2835"/>
                  </a:lnTo>
                  <a:close/>
                  <a:moveTo>
                    <a:pt x="2001" y="2835"/>
                  </a:moveTo>
                  <a:lnTo>
                    <a:pt x="2001" y="3549"/>
                  </a:lnTo>
                  <a:cubicBezTo>
                    <a:pt x="2001" y="3620"/>
                    <a:pt x="1906" y="3716"/>
                    <a:pt x="1834" y="3716"/>
                  </a:cubicBezTo>
                  <a:cubicBezTo>
                    <a:pt x="1739" y="3716"/>
                    <a:pt x="1668" y="3692"/>
                    <a:pt x="1644" y="3597"/>
                  </a:cubicBezTo>
                  <a:lnTo>
                    <a:pt x="1644" y="3549"/>
                  </a:lnTo>
                  <a:lnTo>
                    <a:pt x="1644" y="3501"/>
                  </a:lnTo>
                  <a:lnTo>
                    <a:pt x="1644" y="2835"/>
                  </a:lnTo>
                  <a:close/>
                  <a:moveTo>
                    <a:pt x="1358" y="1"/>
                  </a:moveTo>
                  <a:cubicBezTo>
                    <a:pt x="953" y="1"/>
                    <a:pt x="644" y="120"/>
                    <a:pt x="358" y="406"/>
                  </a:cubicBezTo>
                  <a:cubicBezTo>
                    <a:pt x="1" y="810"/>
                    <a:pt x="1" y="1310"/>
                    <a:pt x="1" y="1787"/>
                  </a:cubicBezTo>
                  <a:lnTo>
                    <a:pt x="1" y="2025"/>
                  </a:lnTo>
                  <a:lnTo>
                    <a:pt x="1" y="2049"/>
                  </a:lnTo>
                  <a:cubicBezTo>
                    <a:pt x="1" y="2120"/>
                    <a:pt x="48" y="2168"/>
                    <a:pt x="72" y="2239"/>
                  </a:cubicBezTo>
                  <a:cubicBezTo>
                    <a:pt x="72" y="2263"/>
                    <a:pt x="96" y="2263"/>
                    <a:pt x="96" y="2287"/>
                  </a:cubicBezTo>
                  <a:lnTo>
                    <a:pt x="120" y="2311"/>
                  </a:lnTo>
                  <a:lnTo>
                    <a:pt x="96" y="2501"/>
                  </a:lnTo>
                  <a:lnTo>
                    <a:pt x="96" y="2525"/>
                  </a:lnTo>
                  <a:cubicBezTo>
                    <a:pt x="120" y="2716"/>
                    <a:pt x="239" y="2835"/>
                    <a:pt x="429" y="2835"/>
                  </a:cubicBezTo>
                  <a:lnTo>
                    <a:pt x="477" y="2835"/>
                  </a:lnTo>
                  <a:lnTo>
                    <a:pt x="477" y="3549"/>
                  </a:lnTo>
                  <a:cubicBezTo>
                    <a:pt x="477" y="3835"/>
                    <a:pt x="691" y="4073"/>
                    <a:pt x="1001" y="4073"/>
                  </a:cubicBezTo>
                  <a:cubicBezTo>
                    <a:pt x="1144" y="4073"/>
                    <a:pt x="1263" y="4049"/>
                    <a:pt x="1382" y="3930"/>
                  </a:cubicBezTo>
                  <a:cubicBezTo>
                    <a:pt x="1477" y="4025"/>
                    <a:pt x="1596" y="4073"/>
                    <a:pt x="1739" y="4073"/>
                  </a:cubicBezTo>
                  <a:lnTo>
                    <a:pt x="1763" y="4073"/>
                  </a:lnTo>
                  <a:cubicBezTo>
                    <a:pt x="2025" y="4073"/>
                    <a:pt x="2263" y="3835"/>
                    <a:pt x="2263" y="3549"/>
                  </a:cubicBezTo>
                  <a:lnTo>
                    <a:pt x="2263" y="2835"/>
                  </a:lnTo>
                  <a:lnTo>
                    <a:pt x="2358" y="2835"/>
                  </a:lnTo>
                  <a:cubicBezTo>
                    <a:pt x="2549" y="2763"/>
                    <a:pt x="2620" y="2620"/>
                    <a:pt x="2620" y="2430"/>
                  </a:cubicBezTo>
                  <a:lnTo>
                    <a:pt x="2596" y="2287"/>
                  </a:lnTo>
                  <a:lnTo>
                    <a:pt x="2620" y="2263"/>
                  </a:lnTo>
                  <a:cubicBezTo>
                    <a:pt x="2715" y="2168"/>
                    <a:pt x="2739" y="2073"/>
                    <a:pt x="2739" y="1953"/>
                  </a:cubicBezTo>
                  <a:lnTo>
                    <a:pt x="2739" y="1287"/>
                  </a:lnTo>
                  <a:cubicBezTo>
                    <a:pt x="2811" y="1072"/>
                    <a:pt x="2739" y="834"/>
                    <a:pt x="2620" y="620"/>
                  </a:cubicBezTo>
                  <a:cubicBezTo>
                    <a:pt x="2590" y="569"/>
                    <a:pt x="2533" y="540"/>
                    <a:pt x="2476" y="540"/>
                  </a:cubicBezTo>
                  <a:cubicBezTo>
                    <a:pt x="2400" y="540"/>
                    <a:pt x="2324" y="592"/>
                    <a:pt x="2311" y="715"/>
                  </a:cubicBezTo>
                  <a:lnTo>
                    <a:pt x="2311" y="739"/>
                  </a:lnTo>
                  <a:cubicBezTo>
                    <a:pt x="2430" y="929"/>
                    <a:pt x="2477" y="1096"/>
                    <a:pt x="2477" y="1310"/>
                  </a:cubicBezTo>
                  <a:lnTo>
                    <a:pt x="2477" y="1953"/>
                  </a:lnTo>
                  <a:cubicBezTo>
                    <a:pt x="2477" y="2001"/>
                    <a:pt x="2430" y="2025"/>
                    <a:pt x="2382" y="2025"/>
                  </a:cubicBezTo>
                  <a:cubicBezTo>
                    <a:pt x="2358" y="2025"/>
                    <a:pt x="2358" y="2001"/>
                    <a:pt x="2358" y="1953"/>
                  </a:cubicBezTo>
                  <a:lnTo>
                    <a:pt x="2358" y="1930"/>
                  </a:lnTo>
                  <a:lnTo>
                    <a:pt x="2358" y="1287"/>
                  </a:lnTo>
                  <a:cubicBezTo>
                    <a:pt x="2358" y="1191"/>
                    <a:pt x="2311" y="1120"/>
                    <a:pt x="2215" y="1096"/>
                  </a:cubicBezTo>
                  <a:cubicBezTo>
                    <a:pt x="2203" y="1094"/>
                    <a:pt x="2191" y="1092"/>
                    <a:pt x="2179" y="1092"/>
                  </a:cubicBezTo>
                  <a:cubicBezTo>
                    <a:pt x="2077" y="1092"/>
                    <a:pt x="2001" y="1180"/>
                    <a:pt x="2001" y="1287"/>
                  </a:cubicBezTo>
                  <a:lnTo>
                    <a:pt x="2001" y="2025"/>
                  </a:lnTo>
                  <a:lnTo>
                    <a:pt x="2001" y="2049"/>
                  </a:lnTo>
                  <a:cubicBezTo>
                    <a:pt x="2025" y="2239"/>
                    <a:pt x="2144" y="2382"/>
                    <a:pt x="2334" y="2406"/>
                  </a:cubicBezTo>
                  <a:lnTo>
                    <a:pt x="2334" y="2501"/>
                  </a:lnTo>
                  <a:lnTo>
                    <a:pt x="572" y="2501"/>
                  </a:lnTo>
                  <a:lnTo>
                    <a:pt x="572" y="2406"/>
                  </a:lnTo>
                  <a:cubicBezTo>
                    <a:pt x="763" y="2382"/>
                    <a:pt x="906" y="2239"/>
                    <a:pt x="906" y="2025"/>
                  </a:cubicBezTo>
                  <a:lnTo>
                    <a:pt x="906" y="2001"/>
                  </a:lnTo>
                  <a:lnTo>
                    <a:pt x="906" y="1287"/>
                  </a:lnTo>
                  <a:cubicBezTo>
                    <a:pt x="906" y="1191"/>
                    <a:pt x="834" y="1120"/>
                    <a:pt x="763" y="1096"/>
                  </a:cubicBezTo>
                  <a:cubicBezTo>
                    <a:pt x="750" y="1094"/>
                    <a:pt x="738" y="1092"/>
                    <a:pt x="726" y="1092"/>
                  </a:cubicBezTo>
                  <a:cubicBezTo>
                    <a:pt x="625" y="1092"/>
                    <a:pt x="548" y="1180"/>
                    <a:pt x="548" y="1287"/>
                  </a:cubicBezTo>
                  <a:lnTo>
                    <a:pt x="548" y="2025"/>
                  </a:lnTo>
                  <a:cubicBezTo>
                    <a:pt x="548" y="2025"/>
                    <a:pt x="525" y="2073"/>
                    <a:pt x="477" y="2073"/>
                  </a:cubicBezTo>
                  <a:cubicBezTo>
                    <a:pt x="453" y="2073"/>
                    <a:pt x="429" y="2049"/>
                    <a:pt x="429" y="2025"/>
                  </a:cubicBezTo>
                  <a:lnTo>
                    <a:pt x="429" y="1334"/>
                  </a:lnTo>
                  <a:cubicBezTo>
                    <a:pt x="429" y="763"/>
                    <a:pt x="858" y="334"/>
                    <a:pt x="1429" y="334"/>
                  </a:cubicBezTo>
                  <a:cubicBezTo>
                    <a:pt x="1549" y="334"/>
                    <a:pt x="1668" y="358"/>
                    <a:pt x="1763" y="382"/>
                  </a:cubicBezTo>
                  <a:cubicBezTo>
                    <a:pt x="1779" y="386"/>
                    <a:pt x="1796" y="388"/>
                    <a:pt x="1812" y="388"/>
                  </a:cubicBezTo>
                  <a:cubicBezTo>
                    <a:pt x="1889" y="388"/>
                    <a:pt x="1957" y="342"/>
                    <a:pt x="1977" y="263"/>
                  </a:cubicBezTo>
                  <a:cubicBezTo>
                    <a:pt x="2001" y="167"/>
                    <a:pt x="1953" y="96"/>
                    <a:pt x="1858" y="48"/>
                  </a:cubicBezTo>
                  <a:cubicBezTo>
                    <a:pt x="1715" y="1"/>
                    <a:pt x="1406" y="1"/>
                    <a:pt x="1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392" name="Google Shape;14114;p27">
              <a:extLst>
                <a:ext uri="{FF2B5EF4-FFF2-40B4-BE49-F238E27FC236}">
                  <a16:creationId xmlns:a16="http://schemas.microsoft.com/office/drawing/2014/main" id="{D1283495-AFF8-ADA9-0C99-7C17BFE8421F}"/>
                </a:ext>
              </a:extLst>
            </p:cNvPr>
            <p:cNvSpPr/>
            <p:nvPr/>
          </p:nvSpPr>
          <p:spPr>
            <a:xfrm>
              <a:off x="6825738" y="3468508"/>
              <a:ext cx="33950" cy="34550"/>
            </a:xfrm>
            <a:custGeom>
              <a:avLst/>
              <a:gdLst/>
              <a:ahLst/>
              <a:cxnLst/>
              <a:rect l="l" t="t" r="r" b="b"/>
              <a:pathLst>
                <a:path w="1358" h="1382" extrusionOk="0">
                  <a:moveTo>
                    <a:pt x="691" y="334"/>
                  </a:moveTo>
                  <a:cubicBezTo>
                    <a:pt x="858" y="334"/>
                    <a:pt x="1048" y="477"/>
                    <a:pt x="1048" y="691"/>
                  </a:cubicBezTo>
                  <a:cubicBezTo>
                    <a:pt x="1048" y="881"/>
                    <a:pt x="882" y="1048"/>
                    <a:pt x="691" y="1048"/>
                  </a:cubicBezTo>
                  <a:cubicBezTo>
                    <a:pt x="501" y="1048"/>
                    <a:pt x="334" y="905"/>
                    <a:pt x="334" y="691"/>
                  </a:cubicBezTo>
                  <a:cubicBezTo>
                    <a:pt x="334" y="524"/>
                    <a:pt x="477" y="334"/>
                    <a:pt x="691" y="334"/>
                  </a:cubicBezTo>
                  <a:close/>
                  <a:moveTo>
                    <a:pt x="691" y="0"/>
                  </a:moveTo>
                  <a:cubicBezTo>
                    <a:pt x="286" y="0"/>
                    <a:pt x="0" y="310"/>
                    <a:pt x="0" y="691"/>
                  </a:cubicBezTo>
                  <a:cubicBezTo>
                    <a:pt x="0" y="1072"/>
                    <a:pt x="286" y="1382"/>
                    <a:pt x="691" y="1382"/>
                  </a:cubicBezTo>
                  <a:cubicBezTo>
                    <a:pt x="1072" y="1382"/>
                    <a:pt x="1358" y="1072"/>
                    <a:pt x="1358" y="691"/>
                  </a:cubicBezTo>
                  <a:cubicBezTo>
                    <a:pt x="1358" y="310"/>
                    <a:pt x="1072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393" name="Google Shape;14115;p27">
              <a:extLst>
                <a:ext uri="{FF2B5EF4-FFF2-40B4-BE49-F238E27FC236}">
                  <a16:creationId xmlns:a16="http://schemas.microsoft.com/office/drawing/2014/main" id="{BD3EA4DD-A97C-CDFB-2543-2C6225B7C079}"/>
                </a:ext>
              </a:extLst>
            </p:cNvPr>
            <p:cNvSpPr/>
            <p:nvPr/>
          </p:nvSpPr>
          <p:spPr>
            <a:xfrm>
              <a:off x="6825738" y="3313708"/>
              <a:ext cx="33950" cy="34550"/>
            </a:xfrm>
            <a:custGeom>
              <a:avLst/>
              <a:gdLst/>
              <a:ahLst/>
              <a:cxnLst/>
              <a:rect l="l" t="t" r="r" b="b"/>
              <a:pathLst>
                <a:path w="1358" h="1382" extrusionOk="0">
                  <a:moveTo>
                    <a:pt x="691" y="334"/>
                  </a:moveTo>
                  <a:cubicBezTo>
                    <a:pt x="858" y="334"/>
                    <a:pt x="1048" y="477"/>
                    <a:pt x="1048" y="691"/>
                  </a:cubicBezTo>
                  <a:cubicBezTo>
                    <a:pt x="1048" y="906"/>
                    <a:pt x="858" y="1048"/>
                    <a:pt x="691" y="1048"/>
                  </a:cubicBezTo>
                  <a:cubicBezTo>
                    <a:pt x="477" y="1048"/>
                    <a:pt x="334" y="906"/>
                    <a:pt x="334" y="691"/>
                  </a:cubicBezTo>
                  <a:cubicBezTo>
                    <a:pt x="334" y="477"/>
                    <a:pt x="501" y="334"/>
                    <a:pt x="691" y="334"/>
                  </a:cubicBezTo>
                  <a:close/>
                  <a:moveTo>
                    <a:pt x="691" y="1"/>
                  </a:moveTo>
                  <a:cubicBezTo>
                    <a:pt x="286" y="1"/>
                    <a:pt x="0" y="310"/>
                    <a:pt x="0" y="691"/>
                  </a:cubicBezTo>
                  <a:cubicBezTo>
                    <a:pt x="0" y="1072"/>
                    <a:pt x="286" y="1382"/>
                    <a:pt x="691" y="1382"/>
                  </a:cubicBezTo>
                  <a:cubicBezTo>
                    <a:pt x="1048" y="1382"/>
                    <a:pt x="1358" y="1072"/>
                    <a:pt x="1358" y="691"/>
                  </a:cubicBezTo>
                  <a:cubicBezTo>
                    <a:pt x="1358" y="310"/>
                    <a:pt x="1072" y="1"/>
                    <a:pt x="6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394" name="Google Shape;14116;p27">
              <a:extLst>
                <a:ext uri="{FF2B5EF4-FFF2-40B4-BE49-F238E27FC236}">
                  <a16:creationId xmlns:a16="http://schemas.microsoft.com/office/drawing/2014/main" id="{BA3DF152-FCAA-5E78-1399-72780A0BB4D8}"/>
                </a:ext>
              </a:extLst>
            </p:cNvPr>
            <p:cNvSpPr/>
            <p:nvPr/>
          </p:nvSpPr>
          <p:spPr>
            <a:xfrm>
              <a:off x="6807288" y="3354783"/>
              <a:ext cx="69075" cy="103625"/>
            </a:xfrm>
            <a:custGeom>
              <a:avLst/>
              <a:gdLst/>
              <a:ahLst/>
              <a:cxnLst/>
              <a:rect l="l" t="t" r="r" b="b"/>
              <a:pathLst>
                <a:path w="2763" h="4145" extrusionOk="0">
                  <a:moveTo>
                    <a:pt x="1334" y="1"/>
                  </a:moveTo>
                  <a:cubicBezTo>
                    <a:pt x="953" y="1"/>
                    <a:pt x="619" y="120"/>
                    <a:pt x="357" y="429"/>
                  </a:cubicBezTo>
                  <a:cubicBezTo>
                    <a:pt x="167" y="620"/>
                    <a:pt x="72" y="906"/>
                    <a:pt x="24" y="1168"/>
                  </a:cubicBezTo>
                  <a:cubicBezTo>
                    <a:pt x="0" y="1382"/>
                    <a:pt x="0" y="1573"/>
                    <a:pt x="0" y="1787"/>
                  </a:cubicBezTo>
                  <a:lnTo>
                    <a:pt x="0" y="2001"/>
                  </a:lnTo>
                  <a:lnTo>
                    <a:pt x="0" y="2477"/>
                  </a:lnTo>
                  <a:cubicBezTo>
                    <a:pt x="0" y="2501"/>
                    <a:pt x="24" y="2573"/>
                    <a:pt x="48" y="2573"/>
                  </a:cubicBezTo>
                  <a:cubicBezTo>
                    <a:pt x="191" y="2692"/>
                    <a:pt x="357" y="2716"/>
                    <a:pt x="477" y="2716"/>
                  </a:cubicBezTo>
                  <a:lnTo>
                    <a:pt x="477" y="3597"/>
                  </a:lnTo>
                  <a:cubicBezTo>
                    <a:pt x="477" y="3906"/>
                    <a:pt x="667" y="4144"/>
                    <a:pt x="977" y="4144"/>
                  </a:cubicBezTo>
                  <a:cubicBezTo>
                    <a:pt x="1120" y="4144"/>
                    <a:pt x="1239" y="4073"/>
                    <a:pt x="1358" y="4002"/>
                  </a:cubicBezTo>
                  <a:cubicBezTo>
                    <a:pt x="1453" y="4073"/>
                    <a:pt x="1596" y="4144"/>
                    <a:pt x="1739" y="4144"/>
                  </a:cubicBezTo>
                  <a:cubicBezTo>
                    <a:pt x="2048" y="4144"/>
                    <a:pt x="2263" y="3883"/>
                    <a:pt x="2263" y="3597"/>
                  </a:cubicBezTo>
                  <a:lnTo>
                    <a:pt x="2263" y="2716"/>
                  </a:lnTo>
                  <a:lnTo>
                    <a:pt x="2406" y="2716"/>
                  </a:lnTo>
                  <a:cubicBezTo>
                    <a:pt x="2572" y="2692"/>
                    <a:pt x="2739" y="2477"/>
                    <a:pt x="2739" y="2287"/>
                  </a:cubicBezTo>
                  <a:lnTo>
                    <a:pt x="2739" y="1644"/>
                  </a:lnTo>
                  <a:lnTo>
                    <a:pt x="2763" y="1311"/>
                  </a:lnTo>
                  <a:cubicBezTo>
                    <a:pt x="2763" y="1096"/>
                    <a:pt x="2739" y="953"/>
                    <a:pt x="2667" y="810"/>
                  </a:cubicBezTo>
                  <a:lnTo>
                    <a:pt x="2572" y="620"/>
                  </a:lnTo>
                  <a:cubicBezTo>
                    <a:pt x="2542" y="569"/>
                    <a:pt x="2485" y="540"/>
                    <a:pt x="2428" y="540"/>
                  </a:cubicBezTo>
                  <a:cubicBezTo>
                    <a:pt x="2352" y="540"/>
                    <a:pt x="2276" y="592"/>
                    <a:pt x="2263" y="715"/>
                  </a:cubicBezTo>
                  <a:lnTo>
                    <a:pt x="2263" y="739"/>
                  </a:lnTo>
                  <a:cubicBezTo>
                    <a:pt x="2310" y="834"/>
                    <a:pt x="2334" y="906"/>
                    <a:pt x="2382" y="977"/>
                  </a:cubicBezTo>
                  <a:cubicBezTo>
                    <a:pt x="2429" y="1144"/>
                    <a:pt x="2429" y="1263"/>
                    <a:pt x="2429" y="1406"/>
                  </a:cubicBezTo>
                  <a:lnTo>
                    <a:pt x="2429" y="1882"/>
                  </a:lnTo>
                  <a:lnTo>
                    <a:pt x="2429" y="2263"/>
                  </a:lnTo>
                  <a:cubicBezTo>
                    <a:pt x="2429" y="2287"/>
                    <a:pt x="2406" y="2335"/>
                    <a:pt x="2334" y="2335"/>
                  </a:cubicBezTo>
                  <a:cubicBezTo>
                    <a:pt x="2310" y="2335"/>
                    <a:pt x="2310" y="2287"/>
                    <a:pt x="2310" y="2263"/>
                  </a:cubicBezTo>
                  <a:lnTo>
                    <a:pt x="2310" y="2239"/>
                  </a:lnTo>
                  <a:lnTo>
                    <a:pt x="2310" y="1215"/>
                  </a:lnTo>
                  <a:cubicBezTo>
                    <a:pt x="2310" y="1144"/>
                    <a:pt x="2263" y="1072"/>
                    <a:pt x="2167" y="1049"/>
                  </a:cubicBezTo>
                  <a:cubicBezTo>
                    <a:pt x="2152" y="1046"/>
                    <a:pt x="2137" y="1044"/>
                    <a:pt x="2123" y="1044"/>
                  </a:cubicBezTo>
                  <a:cubicBezTo>
                    <a:pt x="2025" y="1044"/>
                    <a:pt x="1953" y="1112"/>
                    <a:pt x="1953" y="1215"/>
                  </a:cubicBezTo>
                  <a:lnTo>
                    <a:pt x="1953" y="3549"/>
                  </a:lnTo>
                  <a:cubicBezTo>
                    <a:pt x="1953" y="3647"/>
                    <a:pt x="1873" y="3728"/>
                    <a:pt x="1779" y="3728"/>
                  </a:cubicBezTo>
                  <a:cubicBezTo>
                    <a:pt x="1758" y="3728"/>
                    <a:pt x="1736" y="3724"/>
                    <a:pt x="1715" y="3716"/>
                  </a:cubicBezTo>
                  <a:cubicBezTo>
                    <a:pt x="1620" y="3692"/>
                    <a:pt x="1596" y="3644"/>
                    <a:pt x="1596" y="3549"/>
                  </a:cubicBezTo>
                  <a:lnTo>
                    <a:pt x="1596" y="3525"/>
                  </a:lnTo>
                  <a:lnTo>
                    <a:pt x="1596" y="2025"/>
                  </a:lnTo>
                  <a:cubicBezTo>
                    <a:pt x="1596" y="1930"/>
                    <a:pt x="1548" y="1882"/>
                    <a:pt x="1453" y="1858"/>
                  </a:cubicBezTo>
                  <a:cubicBezTo>
                    <a:pt x="1431" y="1850"/>
                    <a:pt x="1411" y="1846"/>
                    <a:pt x="1391" y="1846"/>
                  </a:cubicBezTo>
                  <a:cubicBezTo>
                    <a:pt x="1303" y="1846"/>
                    <a:pt x="1239" y="1927"/>
                    <a:pt x="1239" y="2025"/>
                  </a:cubicBezTo>
                  <a:lnTo>
                    <a:pt x="1239" y="3525"/>
                  </a:lnTo>
                  <a:lnTo>
                    <a:pt x="1239" y="3549"/>
                  </a:lnTo>
                  <a:cubicBezTo>
                    <a:pt x="1239" y="3644"/>
                    <a:pt x="1191" y="3692"/>
                    <a:pt x="1120" y="3716"/>
                  </a:cubicBezTo>
                  <a:cubicBezTo>
                    <a:pt x="1098" y="3724"/>
                    <a:pt x="1077" y="3728"/>
                    <a:pt x="1056" y="3728"/>
                  </a:cubicBezTo>
                  <a:cubicBezTo>
                    <a:pt x="961" y="3728"/>
                    <a:pt x="881" y="3647"/>
                    <a:pt x="881" y="3549"/>
                  </a:cubicBezTo>
                  <a:lnTo>
                    <a:pt x="881" y="1215"/>
                  </a:lnTo>
                  <a:cubicBezTo>
                    <a:pt x="881" y="1144"/>
                    <a:pt x="834" y="1072"/>
                    <a:pt x="738" y="1049"/>
                  </a:cubicBezTo>
                  <a:cubicBezTo>
                    <a:pt x="723" y="1046"/>
                    <a:pt x="708" y="1044"/>
                    <a:pt x="694" y="1044"/>
                  </a:cubicBezTo>
                  <a:cubicBezTo>
                    <a:pt x="596" y="1044"/>
                    <a:pt x="524" y="1112"/>
                    <a:pt x="524" y="1215"/>
                  </a:cubicBezTo>
                  <a:lnTo>
                    <a:pt x="524" y="2263"/>
                  </a:lnTo>
                  <a:cubicBezTo>
                    <a:pt x="524" y="2287"/>
                    <a:pt x="500" y="2335"/>
                    <a:pt x="477" y="2335"/>
                  </a:cubicBezTo>
                  <a:cubicBezTo>
                    <a:pt x="429" y="2335"/>
                    <a:pt x="405" y="2287"/>
                    <a:pt x="405" y="2263"/>
                  </a:cubicBezTo>
                  <a:lnTo>
                    <a:pt x="405" y="1906"/>
                  </a:lnTo>
                  <a:lnTo>
                    <a:pt x="405" y="1430"/>
                  </a:lnTo>
                  <a:cubicBezTo>
                    <a:pt x="405" y="1311"/>
                    <a:pt x="405" y="1168"/>
                    <a:pt x="429" y="1049"/>
                  </a:cubicBezTo>
                  <a:cubicBezTo>
                    <a:pt x="477" y="930"/>
                    <a:pt x="524" y="834"/>
                    <a:pt x="596" y="739"/>
                  </a:cubicBezTo>
                  <a:cubicBezTo>
                    <a:pt x="715" y="572"/>
                    <a:pt x="905" y="429"/>
                    <a:pt x="1120" y="358"/>
                  </a:cubicBezTo>
                  <a:cubicBezTo>
                    <a:pt x="1215" y="334"/>
                    <a:pt x="1334" y="334"/>
                    <a:pt x="1429" y="334"/>
                  </a:cubicBezTo>
                  <a:cubicBezTo>
                    <a:pt x="1548" y="334"/>
                    <a:pt x="1667" y="358"/>
                    <a:pt x="1739" y="382"/>
                  </a:cubicBezTo>
                  <a:cubicBezTo>
                    <a:pt x="1760" y="392"/>
                    <a:pt x="1780" y="397"/>
                    <a:pt x="1801" y="397"/>
                  </a:cubicBezTo>
                  <a:cubicBezTo>
                    <a:pt x="1872" y="397"/>
                    <a:pt x="1934" y="337"/>
                    <a:pt x="1953" y="263"/>
                  </a:cubicBezTo>
                  <a:cubicBezTo>
                    <a:pt x="1977" y="191"/>
                    <a:pt x="1929" y="96"/>
                    <a:pt x="1834" y="72"/>
                  </a:cubicBezTo>
                  <a:cubicBezTo>
                    <a:pt x="1691" y="1"/>
                    <a:pt x="1381" y="1"/>
                    <a:pt x="138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395" name="Google Shape;14117;p27">
              <a:extLst>
                <a:ext uri="{FF2B5EF4-FFF2-40B4-BE49-F238E27FC236}">
                  <a16:creationId xmlns:a16="http://schemas.microsoft.com/office/drawing/2014/main" id="{305F5CF2-6593-31D6-7160-B13A81CF3078}"/>
                </a:ext>
              </a:extLst>
            </p:cNvPr>
            <p:cNvSpPr/>
            <p:nvPr/>
          </p:nvSpPr>
          <p:spPr>
            <a:xfrm>
              <a:off x="6880513" y="3508983"/>
              <a:ext cx="70275" cy="101825"/>
            </a:xfrm>
            <a:custGeom>
              <a:avLst/>
              <a:gdLst/>
              <a:ahLst/>
              <a:cxnLst/>
              <a:rect l="l" t="t" r="r" b="b"/>
              <a:pathLst>
                <a:path w="2811" h="4073" extrusionOk="0">
                  <a:moveTo>
                    <a:pt x="1286" y="2835"/>
                  </a:moveTo>
                  <a:lnTo>
                    <a:pt x="1286" y="3501"/>
                  </a:lnTo>
                  <a:lnTo>
                    <a:pt x="1286" y="3597"/>
                  </a:lnTo>
                  <a:cubicBezTo>
                    <a:pt x="1263" y="3692"/>
                    <a:pt x="1167" y="3716"/>
                    <a:pt x="1120" y="3716"/>
                  </a:cubicBezTo>
                  <a:cubicBezTo>
                    <a:pt x="1024" y="3716"/>
                    <a:pt x="929" y="3620"/>
                    <a:pt x="929" y="3549"/>
                  </a:cubicBezTo>
                  <a:lnTo>
                    <a:pt x="929" y="2835"/>
                  </a:lnTo>
                  <a:close/>
                  <a:moveTo>
                    <a:pt x="2001" y="2835"/>
                  </a:moveTo>
                  <a:lnTo>
                    <a:pt x="2001" y="3549"/>
                  </a:lnTo>
                  <a:cubicBezTo>
                    <a:pt x="2001" y="3620"/>
                    <a:pt x="1906" y="3716"/>
                    <a:pt x="1834" y="3716"/>
                  </a:cubicBezTo>
                  <a:cubicBezTo>
                    <a:pt x="1739" y="3716"/>
                    <a:pt x="1667" y="3692"/>
                    <a:pt x="1644" y="3597"/>
                  </a:cubicBezTo>
                  <a:lnTo>
                    <a:pt x="1644" y="3549"/>
                  </a:lnTo>
                  <a:lnTo>
                    <a:pt x="1644" y="3501"/>
                  </a:lnTo>
                  <a:lnTo>
                    <a:pt x="1644" y="2835"/>
                  </a:lnTo>
                  <a:close/>
                  <a:moveTo>
                    <a:pt x="1358" y="1"/>
                  </a:moveTo>
                  <a:cubicBezTo>
                    <a:pt x="953" y="1"/>
                    <a:pt x="643" y="120"/>
                    <a:pt x="358" y="406"/>
                  </a:cubicBezTo>
                  <a:cubicBezTo>
                    <a:pt x="0" y="810"/>
                    <a:pt x="0" y="1310"/>
                    <a:pt x="0" y="1787"/>
                  </a:cubicBezTo>
                  <a:lnTo>
                    <a:pt x="0" y="2025"/>
                  </a:lnTo>
                  <a:lnTo>
                    <a:pt x="0" y="2049"/>
                  </a:lnTo>
                  <a:cubicBezTo>
                    <a:pt x="0" y="2120"/>
                    <a:pt x="48" y="2168"/>
                    <a:pt x="72" y="2239"/>
                  </a:cubicBezTo>
                  <a:cubicBezTo>
                    <a:pt x="72" y="2263"/>
                    <a:pt x="96" y="2263"/>
                    <a:pt x="96" y="2287"/>
                  </a:cubicBezTo>
                  <a:lnTo>
                    <a:pt x="119" y="2311"/>
                  </a:lnTo>
                  <a:lnTo>
                    <a:pt x="96" y="2501"/>
                  </a:lnTo>
                  <a:lnTo>
                    <a:pt x="96" y="2525"/>
                  </a:lnTo>
                  <a:cubicBezTo>
                    <a:pt x="119" y="2716"/>
                    <a:pt x="239" y="2835"/>
                    <a:pt x="429" y="2835"/>
                  </a:cubicBezTo>
                  <a:lnTo>
                    <a:pt x="477" y="2835"/>
                  </a:lnTo>
                  <a:lnTo>
                    <a:pt x="477" y="3549"/>
                  </a:lnTo>
                  <a:cubicBezTo>
                    <a:pt x="477" y="3835"/>
                    <a:pt x="691" y="4073"/>
                    <a:pt x="1001" y="4073"/>
                  </a:cubicBezTo>
                  <a:cubicBezTo>
                    <a:pt x="1144" y="4073"/>
                    <a:pt x="1263" y="4049"/>
                    <a:pt x="1382" y="3930"/>
                  </a:cubicBezTo>
                  <a:cubicBezTo>
                    <a:pt x="1477" y="4025"/>
                    <a:pt x="1596" y="4073"/>
                    <a:pt x="1739" y="4073"/>
                  </a:cubicBezTo>
                  <a:lnTo>
                    <a:pt x="1763" y="4073"/>
                  </a:lnTo>
                  <a:cubicBezTo>
                    <a:pt x="2025" y="4073"/>
                    <a:pt x="2263" y="3835"/>
                    <a:pt x="2263" y="3549"/>
                  </a:cubicBezTo>
                  <a:lnTo>
                    <a:pt x="2263" y="2835"/>
                  </a:lnTo>
                  <a:lnTo>
                    <a:pt x="2358" y="2835"/>
                  </a:lnTo>
                  <a:cubicBezTo>
                    <a:pt x="2549" y="2763"/>
                    <a:pt x="2620" y="2620"/>
                    <a:pt x="2620" y="2430"/>
                  </a:cubicBezTo>
                  <a:lnTo>
                    <a:pt x="2596" y="2287"/>
                  </a:lnTo>
                  <a:lnTo>
                    <a:pt x="2620" y="2263"/>
                  </a:lnTo>
                  <a:cubicBezTo>
                    <a:pt x="2715" y="2168"/>
                    <a:pt x="2739" y="2073"/>
                    <a:pt x="2739" y="1953"/>
                  </a:cubicBezTo>
                  <a:lnTo>
                    <a:pt x="2739" y="1287"/>
                  </a:lnTo>
                  <a:cubicBezTo>
                    <a:pt x="2811" y="1072"/>
                    <a:pt x="2739" y="834"/>
                    <a:pt x="2620" y="620"/>
                  </a:cubicBezTo>
                  <a:cubicBezTo>
                    <a:pt x="2590" y="569"/>
                    <a:pt x="2533" y="540"/>
                    <a:pt x="2476" y="540"/>
                  </a:cubicBezTo>
                  <a:cubicBezTo>
                    <a:pt x="2400" y="540"/>
                    <a:pt x="2324" y="592"/>
                    <a:pt x="2310" y="715"/>
                  </a:cubicBezTo>
                  <a:lnTo>
                    <a:pt x="2310" y="739"/>
                  </a:lnTo>
                  <a:cubicBezTo>
                    <a:pt x="2430" y="929"/>
                    <a:pt x="2477" y="1096"/>
                    <a:pt x="2477" y="1310"/>
                  </a:cubicBezTo>
                  <a:lnTo>
                    <a:pt x="2477" y="1953"/>
                  </a:lnTo>
                  <a:cubicBezTo>
                    <a:pt x="2477" y="2001"/>
                    <a:pt x="2430" y="2025"/>
                    <a:pt x="2382" y="2025"/>
                  </a:cubicBezTo>
                  <a:cubicBezTo>
                    <a:pt x="2358" y="2025"/>
                    <a:pt x="2358" y="2001"/>
                    <a:pt x="2358" y="1953"/>
                  </a:cubicBezTo>
                  <a:lnTo>
                    <a:pt x="2358" y="1930"/>
                  </a:lnTo>
                  <a:lnTo>
                    <a:pt x="2358" y="1287"/>
                  </a:lnTo>
                  <a:cubicBezTo>
                    <a:pt x="2358" y="1191"/>
                    <a:pt x="2310" y="1120"/>
                    <a:pt x="2215" y="1096"/>
                  </a:cubicBezTo>
                  <a:cubicBezTo>
                    <a:pt x="2203" y="1094"/>
                    <a:pt x="2191" y="1092"/>
                    <a:pt x="2179" y="1092"/>
                  </a:cubicBezTo>
                  <a:cubicBezTo>
                    <a:pt x="2077" y="1092"/>
                    <a:pt x="2001" y="1180"/>
                    <a:pt x="2001" y="1287"/>
                  </a:cubicBezTo>
                  <a:lnTo>
                    <a:pt x="2001" y="2025"/>
                  </a:lnTo>
                  <a:lnTo>
                    <a:pt x="2001" y="2049"/>
                  </a:lnTo>
                  <a:cubicBezTo>
                    <a:pt x="2025" y="2239"/>
                    <a:pt x="2144" y="2382"/>
                    <a:pt x="2334" y="2406"/>
                  </a:cubicBezTo>
                  <a:lnTo>
                    <a:pt x="2334" y="2501"/>
                  </a:lnTo>
                  <a:lnTo>
                    <a:pt x="572" y="2501"/>
                  </a:lnTo>
                  <a:lnTo>
                    <a:pt x="572" y="2406"/>
                  </a:lnTo>
                  <a:cubicBezTo>
                    <a:pt x="762" y="2382"/>
                    <a:pt x="905" y="2239"/>
                    <a:pt x="905" y="2025"/>
                  </a:cubicBezTo>
                  <a:lnTo>
                    <a:pt x="905" y="2001"/>
                  </a:lnTo>
                  <a:lnTo>
                    <a:pt x="905" y="1287"/>
                  </a:lnTo>
                  <a:cubicBezTo>
                    <a:pt x="905" y="1191"/>
                    <a:pt x="834" y="1120"/>
                    <a:pt x="762" y="1096"/>
                  </a:cubicBezTo>
                  <a:cubicBezTo>
                    <a:pt x="750" y="1094"/>
                    <a:pt x="738" y="1092"/>
                    <a:pt x="726" y="1092"/>
                  </a:cubicBezTo>
                  <a:cubicBezTo>
                    <a:pt x="625" y="1092"/>
                    <a:pt x="548" y="1180"/>
                    <a:pt x="548" y="1287"/>
                  </a:cubicBezTo>
                  <a:lnTo>
                    <a:pt x="548" y="2025"/>
                  </a:lnTo>
                  <a:cubicBezTo>
                    <a:pt x="548" y="2025"/>
                    <a:pt x="524" y="2073"/>
                    <a:pt x="477" y="2073"/>
                  </a:cubicBezTo>
                  <a:cubicBezTo>
                    <a:pt x="453" y="2073"/>
                    <a:pt x="429" y="2049"/>
                    <a:pt x="429" y="2025"/>
                  </a:cubicBezTo>
                  <a:lnTo>
                    <a:pt x="429" y="1334"/>
                  </a:lnTo>
                  <a:cubicBezTo>
                    <a:pt x="429" y="763"/>
                    <a:pt x="858" y="334"/>
                    <a:pt x="1429" y="334"/>
                  </a:cubicBezTo>
                  <a:cubicBezTo>
                    <a:pt x="1548" y="334"/>
                    <a:pt x="1667" y="358"/>
                    <a:pt x="1763" y="382"/>
                  </a:cubicBezTo>
                  <a:cubicBezTo>
                    <a:pt x="1779" y="386"/>
                    <a:pt x="1795" y="388"/>
                    <a:pt x="1811" y="388"/>
                  </a:cubicBezTo>
                  <a:cubicBezTo>
                    <a:pt x="1889" y="388"/>
                    <a:pt x="1957" y="342"/>
                    <a:pt x="1977" y="263"/>
                  </a:cubicBezTo>
                  <a:cubicBezTo>
                    <a:pt x="2001" y="167"/>
                    <a:pt x="1953" y="96"/>
                    <a:pt x="1858" y="48"/>
                  </a:cubicBezTo>
                  <a:cubicBezTo>
                    <a:pt x="1715" y="1"/>
                    <a:pt x="1405" y="1"/>
                    <a:pt x="140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396" name="Google Shape;14118;p27">
              <a:extLst>
                <a:ext uri="{FF2B5EF4-FFF2-40B4-BE49-F238E27FC236}">
                  <a16:creationId xmlns:a16="http://schemas.microsoft.com/office/drawing/2014/main" id="{55851ADF-D667-D30A-1680-2359F03F5DE1}"/>
                </a:ext>
              </a:extLst>
            </p:cNvPr>
            <p:cNvSpPr/>
            <p:nvPr/>
          </p:nvSpPr>
          <p:spPr>
            <a:xfrm>
              <a:off x="6900163" y="3468508"/>
              <a:ext cx="33950" cy="34550"/>
            </a:xfrm>
            <a:custGeom>
              <a:avLst/>
              <a:gdLst/>
              <a:ahLst/>
              <a:cxnLst/>
              <a:rect l="l" t="t" r="r" b="b"/>
              <a:pathLst>
                <a:path w="1358" h="1382" extrusionOk="0">
                  <a:moveTo>
                    <a:pt x="691" y="334"/>
                  </a:moveTo>
                  <a:cubicBezTo>
                    <a:pt x="858" y="334"/>
                    <a:pt x="1048" y="477"/>
                    <a:pt x="1048" y="691"/>
                  </a:cubicBezTo>
                  <a:cubicBezTo>
                    <a:pt x="1048" y="881"/>
                    <a:pt x="881" y="1048"/>
                    <a:pt x="691" y="1048"/>
                  </a:cubicBezTo>
                  <a:cubicBezTo>
                    <a:pt x="500" y="1048"/>
                    <a:pt x="334" y="905"/>
                    <a:pt x="334" y="691"/>
                  </a:cubicBezTo>
                  <a:cubicBezTo>
                    <a:pt x="334" y="524"/>
                    <a:pt x="477" y="334"/>
                    <a:pt x="691" y="334"/>
                  </a:cubicBezTo>
                  <a:close/>
                  <a:moveTo>
                    <a:pt x="691" y="0"/>
                  </a:moveTo>
                  <a:cubicBezTo>
                    <a:pt x="286" y="0"/>
                    <a:pt x="0" y="310"/>
                    <a:pt x="0" y="691"/>
                  </a:cubicBezTo>
                  <a:cubicBezTo>
                    <a:pt x="0" y="1072"/>
                    <a:pt x="286" y="1382"/>
                    <a:pt x="691" y="1382"/>
                  </a:cubicBezTo>
                  <a:cubicBezTo>
                    <a:pt x="1072" y="1382"/>
                    <a:pt x="1358" y="1072"/>
                    <a:pt x="1358" y="691"/>
                  </a:cubicBezTo>
                  <a:cubicBezTo>
                    <a:pt x="1358" y="310"/>
                    <a:pt x="1072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397" name="Google Shape;14119;p27">
              <a:extLst>
                <a:ext uri="{FF2B5EF4-FFF2-40B4-BE49-F238E27FC236}">
                  <a16:creationId xmlns:a16="http://schemas.microsoft.com/office/drawing/2014/main" id="{7F3C4B78-05F8-941E-24AB-18AE85E7FFF7}"/>
                </a:ext>
              </a:extLst>
            </p:cNvPr>
            <p:cNvSpPr/>
            <p:nvPr/>
          </p:nvSpPr>
          <p:spPr>
            <a:xfrm>
              <a:off x="6900163" y="3313708"/>
              <a:ext cx="33950" cy="34550"/>
            </a:xfrm>
            <a:custGeom>
              <a:avLst/>
              <a:gdLst/>
              <a:ahLst/>
              <a:cxnLst/>
              <a:rect l="l" t="t" r="r" b="b"/>
              <a:pathLst>
                <a:path w="1358" h="1382" extrusionOk="0">
                  <a:moveTo>
                    <a:pt x="691" y="334"/>
                  </a:moveTo>
                  <a:cubicBezTo>
                    <a:pt x="858" y="334"/>
                    <a:pt x="1048" y="477"/>
                    <a:pt x="1048" y="691"/>
                  </a:cubicBezTo>
                  <a:cubicBezTo>
                    <a:pt x="1048" y="906"/>
                    <a:pt x="858" y="1048"/>
                    <a:pt x="691" y="1048"/>
                  </a:cubicBezTo>
                  <a:cubicBezTo>
                    <a:pt x="477" y="1048"/>
                    <a:pt x="334" y="906"/>
                    <a:pt x="334" y="691"/>
                  </a:cubicBezTo>
                  <a:cubicBezTo>
                    <a:pt x="334" y="477"/>
                    <a:pt x="500" y="334"/>
                    <a:pt x="691" y="334"/>
                  </a:cubicBezTo>
                  <a:close/>
                  <a:moveTo>
                    <a:pt x="691" y="1"/>
                  </a:moveTo>
                  <a:cubicBezTo>
                    <a:pt x="286" y="1"/>
                    <a:pt x="0" y="310"/>
                    <a:pt x="0" y="691"/>
                  </a:cubicBezTo>
                  <a:cubicBezTo>
                    <a:pt x="0" y="1072"/>
                    <a:pt x="286" y="1382"/>
                    <a:pt x="691" y="1382"/>
                  </a:cubicBezTo>
                  <a:cubicBezTo>
                    <a:pt x="1072" y="1382"/>
                    <a:pt x="1358" y="1072"/>
                    <a:pt x="1358" y="691"/>
                  </a:cubicBezTo>
                  <a:cubicBezTo>
                    <a:pt x="1358" y="310"/>
                    <a:pt x="1072" y="1"/>
                    <a:pt x="6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398" name="Google Shape;14120;p27">
              <a:extLst>
                <a:ext uri="{FF2B5EF4-FFF2-40B4-BE49-F238E27FC236}">
                  <a16:creationId xmlns:a16="http://schemas.microsoft.com/office/drawing/2014/main" id="{B8402196-0B5E-E73D-D94C-52B8A6D2E4F8}"/>
                </a:ext>
              </a:extLst>
            </p:cNvPr>
            <p:cNvSpPr/>
            <p:nvPr/>
          </p:nvSpPr>
          <p:spPr>
            <a:xfrm>
              <a:off x="6881713" y="3354783"/>
              <a:ext cx="69075" cy="103625"/>
            </a:xfrm>
            <a:custGeom>
              <a:avLst/>
              <a:gdLst/>
              <a:ahLst/>
              <a:cxnLst/>
              <a:rect l="l" t="t" r="r" b="b"/>
              <a:pathLst>
                <a:path w="2763" h="4145" extrusionOk="0">
                  <a:moveTo>
                    <a:pt x="1334" y="1"/>
                  </a:moveTo>
                  <a:cubicBezTo>
                    <a:pt x="953" y="1"/>
                    <a:pt x="619" y="120"/>
                    <a:pt x="357" y="429"/>
                  </a:cubicBezTo>
                  <a:cubicBezTo>
                    <a:pt x="167" y="620"/>
                    <a:pt x="71" y="906"/>
                    <a:pt x="24" y="1168"/>
                  </a:cubicBezTo>
                  <a:cubicBezTo>
                    <a:pt x="0" y="1382"/>
                    <a:pt x="0" y="1573"/>
                    <a:pt x="0" y="1787"/>
                  </a:cubicBezTo>
                  <a:lnTo>
                    <a:pt x="0" y="2001"/>
                  </a:lnTo>
                  <a:lnTo>
                    <a:pt x="0" y="2477"/>
                  </a:lnTo>
                  <a:cubicBezTo>
                    <a:pt x="0" y="2501"/>
                    <a:pt x="24" y="2573"/>
                    <a:pt x="48" y="2573"/>
                  </a:cubicBezTo>
                  <a:cubicBezTo>
                    <a:pt x="191" y="2692"/>
                    <a:pt x="357" y="2716"/>
                    <a:pt x="476" y="2716"/>
                  </a:cubicBezTo>
                  <a:lnTo>
                    <a:pt x="476" y="3597"/>
                  </a:lnTo>
                  <a:cubicBezTo>
                    <a:pt x="476" y="3906"/>
                    <a:pt x="667" y="4144"/>
                    <a:pt x="976" y="4144"/>
                  </a:cubicBezTo>
                  <a:cubicBezTo>
                    <a:pt x="1119" y="4144"/>
                    <a:pt x="1238" y="4073"/>
                    <a:pt x="1357" y="4002"/>
                  </a:cubicBezTo>
                  <a:cubicBezTo>
                    <a:pt x="1453" y="4073"/>
                    <a:pt x="1596" y="4144"/>
                    <a:pt x="1739" y="4144"/>
                  </a:cubicBezTo>
                  <a:cubicBezTo>
                    <a:pt x="2048" y="4144"/>
                    <a:pt x="2262" y="3883"/>
                    <a:pt x="2262" y="3597"/>
                  </a:cubicBezTo>
                  <a:lnTo>
                    <a:pt x="2262" y="2716"/>
                  </a:lnTo>
                  <a:lnTo>
                    <a:pt x="2405" y="2716"/>
                  </a:lnTo>
                  <a:cubicBezTo>
                    <a:pt x="2572" y="2692"/>
                    <a:pt x="2739" y="2477"/>
                    <a:pt x="2739" y="2287"/>
                  </a:cubicBezTo>
                  <a:lnTo>
                    <a:pt x="2739" y="1644"/>
                  </a:lnTo>
                  <a:lnTo>
                    <a:pt x="2763" y="1311"/>
                  </a:lnTo>
                  <a:cubicBezTo>
                    <a:pt x="2763" y="1096"/>
                    <a:pt x="2739" y="953"/>
                    <a:pt x="2667" y="810"/>
                  </a:cubicBezTo>
                  <a:lnTo>
                    <a:pt x="2572" y="620"/>
                  </a:lnTo>
                  <a:cubicBezTo>
                    <a:pt x="2542" y="569"/>
                    <a:pt x="2485" y="540"/>
                    <a:pt x="2428" y="540"/>
                  </a:cubicBezTo>
                  <a:cubicBezTo>
                    <a:pt x="2352" y="540"/>
                    <a:pt x="2276" y="592"/>
                    <a:pt x="2262" y="715"/>
                  </a:cubicBezTo>
                  <a:lnTo>
                    <a:pt x="2262" y="739"/>
                  </a:lnTo>
                  <a:cubicBezTo>
                    <a:pt x="2310" y="834"/>
                    <a:pt x="2334" y="906"/>
                    <a:pt x="2382" y="977"/>
                  </a:cubicBezTo>
                  <a:cubicBezTo>
                    <a:pt x="2429" y="1144"/>
                    <a:pt x="2429" y="1263"/>
                    <a:pt x="2429" y="1406"/>
                  </a:cubicBezTo>
                  <a:lnTo>
                    <a:pt x="2429" y="1882"/>
                  </a:lnTo>
                  <a:lnTo>
                    <a:pt x="2429" y="2263"/>
                  </a:lnTo>
                  <a:cubicBezTo>
                    <a:pt x="2429" y="2287"/>
                    <a:pt x="2405" y="2335"/>
                    <a:pt x="2334" y="2335"/>
                  </a:cubicBezTo>
                  <a:cubicBezTo>
                    <a:pt x="2310" y="2335"/>
                    <a:pt x="2310" y="2287"/>
                    <a:pt x="2310" y="2263"/>
                  </a:cubicBezTo>
                  <a:lnTo>
                    <a:pt x="2310" y="2239"/>
                  </a:lnTo>
                  <a:lnTo>
                    <a:pt x="2310" y="1215"/>
                  </a:lnTo>
                  <a:cubicBezTo>
                    <a:pt x="2310" y="1144"/>
                    <a:pt x="2262" y="1072"/>
                    <a:pt x="2167" y="1049"/>
                  </a:cubicBezTo>
                  <a:cubicBezTo>
                    <a:pt x="2152" y="1046"/>
                    <a:pt x="2137" y="1044"/>
                    <a:pt x="2122" y="1044"/>
                  </a:cubicBezTo>
                  <a:cubicBezTo>
                    <a:pt x="2025" y="1044"/>
                    <a:pt x="1953" y="1112"/>
                    <a:pt x="1953" y="1215"/>
                  </a:cubicBezTo>
                  <a:lnTo>
                    <a:pt x="1953" y="3549"/>
                  </a:lnTo>
                  <a:cubicBezTo>
                    <a:pt x="1953" y="3647"/>
                    <a:pt x="1873" y="3728"/>
                    <a:pt x="1778" y="3728"/>
                  </a:cubicBezTo>
                  <a:cubicBezTo>
                    <a:pt x="1758" y="3728"/>
                    <a:pt x="1736" y="3724"/>
                    <a:pt x="1715" y="3716"/>
                  </a:cubicBezTo>
                  <a:cubicBezTo>
                    <a:pt x="1619" y="3692"/>
                    <a:pt x="1596" y="3644"/>
                    <a:pt x="1596" y="3549"/>
                  </a:cubicBezTo>
                  <a:lnTo>
                    <a:pt x="1596" y="3525"/>
                  </a:lnTo>
                  <a:lnTo>
                    <a:pt x="1596" y="2025"/>
                  </a:lnTo>
                  <a:cubicBezTo>
                    <a:pt x="1596" y="1930"/>
                    <a:pt x="1548" y="1882"/>
                    <a:pt x="1453" y="1858"/>
                  </a:cubicBezTo>
                  <a:cubicBezTo>
                    <a:pt x="1431" y="1850"/>
                    <a:pt x="1411" y="1846"/>
                    <a:pt x="1391" y="1846"/>
                  </a:cubicBezTo>
                  <a:cubicBezTo>
                    <a:pt x="1302" y="1846"/>
                    <a:pt x="1238" y="1927"/>
                    <a:pt x="1238" y="2025"/>
                  </a:cubicBezTo>
                  <a:lnTo>
                    <a:pt x="1238" y="3525"/>
                  </a:lnTo>
                  <a:lnTo>
                    <a:pt x="1238" y="3549"/>
                  </a:lnTo>
                  <a:cubicBezTo>
                    <a:pt x="1238" y="3644"/>
                    <a:pt x="1191" y="3692"/>
                    <a:pt x="1119" y="3716"/>
                  </a:cubicBezTo>
                  <a:cubicBezTo>
                    <a:pt x="1098" y="3724"/>
                    <a:pt x="1076" y="3728"/>
                    <a:pt x="1056" y="3728"/>
                  </a:cubicBezTo>
                  <a:cubicBezTo>
                    <a:pt x="961" y="3728"/>
                    <a:pt x="881" y="3647"/>
                    <a:pt x="881" y="3549"/>
                  </a:cubicBezTo>
                  <a:lnTo>
                    <a:pt x="881" y="1215"/>
                  </a:lnTo>
                  <a:cubicBezTo>
                    <a:pt x="881" y="1144"/>
                    <a:pt x="834" y="1072"/>
                    <a:pt x="738" y="1049"/>
                  </a:cubicBezTo>
                  <a:cubicBezTo>
                    <a:pt x="723" y="1046"/>
                    <a:pt x="708" y="1044"/>
                    <a:pt x="694" y="1044"/>
                  </a:cubicBezTo>
                  <a:cubicBezTo>
                    <a:pt x="596" y="1044"/>
                    <a:pt x="524" y="1112"/>
                    <a:pt x="524" y="1215"/>
                  </a:cubicBezTo>
                  <a:lnTo>
                    <a:pt x="524" y="2263"/>
                  </a:lnTo>
                  <a:cubicBezTo>
                    <a:pt x="524" y="2287"/>
                    <a:pt x="500" y="2335"/>
                    <a:pt x="476" y="2335"/>
                  </a:cubicBezTo>
                  <a:cubicBezTo>
                    <a:pt x="429" y="2335"/>
                    <a:pt x="405" y="2287"/>
                    <a:pt x="405" y="2263"/>
                  </a:cubicBezTo>
                  <a:lnTo>
                    <a:pt x="405" y="1906"/>
                  </a:lnTo>
                  <a:lnTo>
                    <a:pt x="405" y="1430"/>
                  </a:lnTo>
                  <a:cubicBezTo>
                    <a:pt x="405" y="1311"/>
                    <a:pt x="405" y="1168"/>
                    <a:pt x="429" y="1049"/>
                  </a:cubicBezTo>
                  <a:cubicBezTo>
                    <a:pt x="476" y="930"/>
                    <a:pt x="524" y="834"/>
                    <a:pt x="595" y="739"/>
                  </a:cubicBezTo>
                  <a:cubicBezTo>
                    <a:pt x="714" y="572"/>
                    <a:pt x="905" y="429"/>
                    <a:pt x="1119" y="358"/>
                  </a:cubicBezTo>
                  <a:cubicBezTo>
                    <a:pt x="1215" y="334"/>
                    <a:pt x="1334" y="334"/>
                    <a:pt x="1429" y="334"/>
                  </a:cubicBezTo>
                  <a:cubicBezTo>
                    <a:pt x="1548" y="334"/>
                    <a:pt x="1667" y="358"/>
                    <a:pt x="1739" y="382"/>
                  </a:cubicBezTo>
                  <a:cubicBezTo>
                    <a:pt x="1759" y="392"/>
                    <a:pt x="1780" y="397"/>
                    <a:pt x="1800" y="397"/>
                  </a:cubicBezTo>
                  <a:cubicBezTo>
                    <a:pt x="1872" y="397"/>
                    <a:pt x="1934" y="337"/>
                    <a:pt x="1953" y="263"/>
                  </a:cubicBezTo>
                  <a:cubicBezTo>
                    <a:pt x="1977" y="191"/>
                    <a:pt x="1929" y="96"/>
                    <a:pt x="1834" y="72"/>
                  </a:cubicBezTo>
                  <a:cubicBezTo>
                    <a:pt x="1691" y="1"/>
                    <a:pt x="1381" y="1"/>
                    <a:pt x="138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400000000000000" pitchFamily="2" charset="-78"/>
                <a:sym typeface="Arial"/>
              </a:endParaRPr>
            </a:p>
          </p:txBody>
        </p:sp>
      </p:grpSp>
      <p:sp>
        <p:nvSpPr>
          <p:cNvPr id="399" name="Google Shape;14121;p27">
            <a:extLst>
              <a:ext uri="{FF2B5EF4-FFF2-40B4-BE49-F238E27FC236}">
                <a16:creationId xmlns:a16="http://schemas.microsoft.com/office/drawing/2014/main" id="{8FE6EFFC-A1D7-0C58-6C2C-9D7C02F6971C}"/>
              </a:ext>
            </a:extLst>
          </p:cNvPr>
          <p:cNvSpPr/>
          <p:nvPr/>
        </p:nvSpPr>
        <p:spPr>
          <a:xfrm>
            <a:off x="14252624" y="7148177"/>
            <a:ext cx="207968" cy="21406"/>
          </a:xfrm>
          <a:custGeom>
            <a:avLst/>
            <a:gdLst/>
            <a:ahLst/>
            <a:cxnLst/>
            <a:rect l="l" t="t" r="r" b="b"/>
            <a:pathLst>
              <a:path w="3478" h="358" extrusionOk="0">
                <a:moveTo>
                  <a:pt x="215" y="1"/>
                </a:moveTo>
                <a:cubicBezTo>
                  <a:pt x="143" y="1"/>
                  <a:pt x="72" y="72"/>
                  <a:pt x="48" y="167"/>
                </a:cubicBezTo>
                <a:cubicBezTo>
                  <a:pt x="0" y="286"/>
                  <a:pt x="95" y="358"/>
                  <a:pt x="215" y="358"/>
                </a:cubicBezTo>
                <a:lnTo>
                  <a:pt x="3263" y="358"/>
                </a:lnTo>
                <a:cubicBezTo>
                  <a:pt x="3358" y="358"/>
                  <a:pt x="3406" y="310"/>
                  <a:pt x="3429" y="215"/>
                </a:cubicBezTo>
                <a:cubicBezTo>
                  <a:pt x="3477" y="120"/>
                  <a:pt x="3382" y="1"/>
                  <a:pt x="3263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cs typeface="B Nazanin" panose="00000400000000000000" pitchFamily="2" charset="-78"/>
              <a:sym typeface="Arial"/>
            </a:endParaRPr>
          </a:p>
        </p:txBody>
      </p:sp>
      <p:sp>
        <p:nvSpPr>
          <p:cNvPr id="400" name="Google Shape;14122;p27">
            <a:extLst>
              <a:ext uri="{FF2B5EF4-FFF2-40B4-BE49-F238E27FC236}">
                <a16:creationId xmlns:a16="http://schemas.microsoft.com/office/drawing/2014/main" id="{D420D9D3-0BE7-B5B2-6966-180CC226EC89}"/>
              </a:ext>
            </a:extLst>
          </p:cNvPr>
          <p:cNvSpPr/>
          <p:nvPr/>
        </p:nvSpPr>
        <p:spPr>
          <a:xfrm>
            <a:off x="14252624" y="7200855"/>
            <a:ext cx="207968" cy="21466"/>
          </a:xfrm>
          <a:custGeom>
            <a:avLst/>
            <a:gdLst/>
            <a:ahLst/>
            <a:cxnLst/>
            <a:rect l="l" t="t" r="r" b="b"/>
            <a:pathLst>
              <a:path w="3478" h="359" extrusionOk="0">
                <a:moveTo>
                  <a:pt x="215" y="1"/>
                </a:moveTo>
                <a:cubicBezTo>
                  <a:pt x="143" y="1"/>
                  <a:pt x="72" y="48"/>
                  <a:pt x="48" y="144"/>
                </a:cubicBezTo>
                <a:cubicBezTo>
                  <a:pt x="0" y="263"/>
                  <a:pt x="95" y="358"/>
                  <a:pt x="215" y="358"/>
                </a:cubicBezTo>
                <a:lnTo>
                  <a:pt x="3263" y="358"/>
                </a:lnTo>
                <a:cubicBezTo>
                  <a:pt x="3358" y="358"/>
                  <a:pt x="3406" y="287"/>
                  <a:pt x="3429" y="191"/>
                </a:cubicBezTo>
                <a:cubicBezTo>
                  <a:pt x="3477" y="120"/>
                  <a:pt x="3382" y="1"/>
                  <a:pt x="3263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cs typeface="B Nazanin" panose="00000400000000000000" pitchFamily="2" charset="-78"/>
              <a:sym typeface="Arial"/>
            </a:endParaRPr>
          </a:p>
        </p:txBody>
      </p:sp>
      <p:sp>
        <p:nvSpPr>
          <p:cNvPr id="401" name="Google Shape;14123;p27">
            <a:extLst>
              <a:ext uri="{FF2B5EF4-FFF2-40B4-BE49-F238E27FC236}">
                <a16:creationId xmlns:a16="http://schemas.microsoft.com/office/drawing/2014/main" id="{495371B4-035F-FAD9-FDC8-A26F77A35684}"/>
              </a:ext>
            </a:extLst>
          </p:cNvPr>
          <p:cNvSpPr/>
          <p:nvPr/>
        </p:nvSpPr>
        <p:spPr>
          <a:xfrm>
            <a:off x="14299623" y="7250725"/>
            <a:ext cx="113970" cy="21406"/>
          </a:xfrm>
          <a:custGeom>
            <a:avLst/>
            <a:gdLst/>
            <a:ahLst/>
            <a:cxnLst/>
            <a:rect l="l" t="t" r="r" b="b"/>
            <a:pathLst>
              <a:path w="1906" h="358" extrusionOk="0">
                <a:moveTo>
                  <a:pt x="214" y="0"/>
                </a:moveTo>
                <a:cubicBezTo>
                  <a:pt x="119" y="0"/>
                  <a:pt x="71" y="48"/>
                  <a:pt x="24" y="143"/>
                </a:cubicBezTo>
                <a:cubicBezTo>
                  <a:pt x="0" y="262"/>
                  <a:pt x="95" y="358"/>
                  <a:pt x="214" y="358"/>
                </a:cubicBezTo>
                <a:lnTo>
                  <a:pt x="1739" y="358"/>
                </a:lnTo>
                <a:cubicBezTo>
                  <a:pt x="1810" y="358"/>
                  <a:pt x="1881" y="286"/>
                  <a:pt x="1905" y="191"/>
                </a:cubicBezTo>
                <a:cubicBezTo>
                  <a:pt x="1905" y="119"/>
                  <a:pt x="1810" y="0"/>
                  <a:pt x="1739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cs typeface="B Nazanin" panose="00000400000000000000" pitchFamily="2" charset="-78"/>
              <a:sym typeface="Arial"/>
            </a:endParaRPr>
          </a:p>
        </p:txBody>
      </p:sp>
      <p:sp>
        <p:nvSpPr>
          <p:cNvPr id="402" name="Google Shape;14124;p27">
            <a:extLst>
              <a:ext uri="{FF2B5EF4-FFF2-40B4-BE49-F238E27FC236}">
                <a16:creationId xmlns:a16="http://schemas.microsoft.com/office/drawing/2014/main" id="{C56484E9-4C3E-48C6-67DC-B6D13B0BEC5D}"/>
              </a:ext>
            </a:extLst>
          </p:cNvPr>
          <p:cNvSpPr/>
          <p:nvPr/>
        </p:nvSpPr>
        <p:spPr>
          <a:xfrm>
            <a:off x="14014823" y="6844900"/>
            <a:ext cx="675026" cy="710604"/>
          </a:xfrm>
          <a:custGeom>
            <a:avLst/>
            <a:gdLst/>
            <a:ahLst/>
            <a:cxnLst/>
            <a:rect l="l" t="t" r="r" b="b"/>
            <a:pathLst>
              <a:path w="11289" h="11884" extrusionOk="0">
                <a:moveTo>
                  <a:pt x="6144" y="881"/>
                </a:moveTo>
                <a:cubicBezTo>
                  <a:pt x="7359" y="905"/>
                  <a:pt x="8478" y="1381"/>
                  <a:pt x="9383" y="2215"/>
                </a:cubicBezTo>
                <a:lnTo>
                  <a:pt x="8573" y="3025"/>
                </a:lnTo>
                <a:cubicBezTo>
                  <a:pt x="7883" y="2405"/>
                  <a:pt x="7002" y="2048"/>
                  <a:pt x="6144" y="2024"/>
                </a:cubicBezTo>
                <a:lnTo>
                  <a:pt x="6144" y="881"/>
                </a:lnTo>
                <a:close/>
                <a:moveTo>
                  <a:pt x="6097" y="2405"/>
                </a:moveTo>
                <a:cubicBezTo>
                  <a:pt x="6930" y="2429"/>
                  <a:pt x="7764" y="2786"/>
                  <a:pt x="8430" y="3453"/>
                </a:cubicBezTo>
                <a:cubicBezTo>
                  <a:pt x="9121" y="4120"/>
                  <a:pt x="9478" y="5001"/>
                  <a:pt x="9478" y="5954"/>
                </a:cubicBezTo>
                <a:cubicBezTo>
                  <a:pt x="9502" y="6835"/>
                  <a:pt x="9145" y="7692"/>
                  <a:pt x="8478" y="8383"/>
                </a:cubicBezTo>
                <a:cubicBezTo>
                  <a:pt x="7859" y="9050"/>
                  <a:pt x="7025" y="9431"/>
                  <a:pt x="6097" y="9455"/>
                </a:cubicBezTo>
                <a:lnTo>
                  <a:pt x="6097" y="9050"/>
                </a:lnTo>
                <a:cubicBezTo>
                  <a:pt x="6097" y="8931"/>
                  <a:pt x="5978" y="8812"/>
                  <a:pt x="5859" y="8812"/>
                </a:cubicBezTo>
                <a:cubicBezTo>
                  <a:pt x="5096" y="8764"/>
                  <a:pt x="4382" y="8478"/>
                  <a:pt x="3834" y="7930"/>
                </a:cubicBezTo>
                <a:cubicBezTo>
                  <a:pt x="3310" y="7406"/>
                  <a:pt x="3001" y="6668"/>
                  <a:pt x="3001" y="5906"/>
                </a:cubicBezTo>
                <a:cubicBezTo>
                  <a:pt x="3001" y="5144"/>
                  <a:pt x="3310" y="4430"/>
                  <a:pt x="3834" y="3882"/>
                </a:cubicBezTo>
                <a:cubicBezTo>
                  <a:pt x="4382" y="3358"/>
                  <a:pt x="5096" y="3025"/>
                  <a:pt x="5859" y="3025"/>
                </a:cubicBezTo>
                <a:cubicBezTo>
                  <a:pt x="6025" y="3025"/>
                  <a:pt x="6097" y="2906"/>
                  <a:pt x="6097" y="2786"/>
                </a:cubicBezTo>
                <a:lnTo>
                  <a:pt x="6097" y="2405"/>
                </a:lnTo>
                <a:close/>
                <a:moveTo>
                  <a:pt x="5859" y="0"/>
                </a:moveTo>
                <a:cubicBezTo>
                  <a:pt x="4739" y="0"/>
                  <a:pt x="3620" y="357"/>
                  <a:pt x="2667" y="977"/>
                </a:cubicBezTo>
                <a:cubicBezTo>
                  <a:pt x="2620" y="1024"/>
                  <a:pt x="2596" y="1096"/>
                  <a:pt x="2620" y="1191"/>
                </a:cubicBezTo>
                <a:cubicBezTo>
                  <a:pt x="2635" y="1265"/>
                  <a:pt x="2696" y="1303"/>
                  <a:pt x="2763" y="1303"/>
                </a:cubicBezTo>
                <a:cubicBezTo>
                  <a:pt x="2804" y="1303"/>
                  <a:pt x="2846" y="1289"/>
                  <a:pt x="2882" y="1262"/>
                </a:cubicBezTo>
                <a:cubicBezTo>
                  <a:pt x="3739" y="715"/>
                  <a:pt x="4763" y="381"/>
                  <a:pt x="5763" y="357"/>
                </a:cubicBezTo>
                <a:lnTo>
                  <a:pt x="5763" y="2691"/>
                </a:lnTo>
                <a:cubicBezTo>
                  <a:pt x="4977" y="2739"/>
                  <a:pt x="4192" y="3096"/>
                  <a:pt x="3620" y="3691"/>
                </a:cubicBezTo>
                <a:cubicBezTo>
                  <a:pt x="3025" y="4311"/>
                  <a:pt x="2715" y="5120"/>
                  <a:pt x="2715" y="5978"/>
                </a:cubicBezTo>
                <a:cubicBezTo>
                  <a:pt x="2715" y="6835"/>
                  <a:pt x="3025" y="7645"/>
                  <a:pt x="3620" y="8264"/>
                </a:cubicBezTo>
                <a:cubicBezTo>
                  <a:pt x="4192" y="8859"/>
                  <a:pt x="4977" y="9193"/>
                  <a:pt x="5763" y="9240"/>
                </a:cubicBezTo>
                <a:lnTo>
                  <a:pt x="5763" y="11598"/>
                </a:lnTo>
                <a:cubicBezTo>
                  <a:pt x="4334" y="11574"/>
                  <a:pt x="2977" y="10979"/>
                  <a:pt x="1953" y="9931"/>
                </a:cubicBezTo>
                <a:cubicBezTo>
                  <a:pt x="929" y="8883"/>
                  <a:pt x="357" y="7478"/>
                  <a:pt x="334" y="6001"/>
                </a:cubicBezTo>
                <a:cubicBezTo>
                  <a:pt x="334" y="4406"/>
                  <a:pt x="1048" y="2882"/>
                  <a:pt x="2239" y="1810"/>
                </a:cubicBezTo>
                <a:cubicBezTo>
                  <a:pt x="2286" y="1739"/>
                  <a:pt x="2310" y="1620"/>
                  <a:pt x="2263" y="1572"/>
                </a:cubicBezTo>
                <a:cubicBezTo>
                  <a:pt x="2221" y="1516"/>
                  <a:pt x="2162" y="1493"/>
                  <a:pt x="2112" y="1493"/>
                </a:cubicBezTo>
                <a:cubicBezTo>
                  <a:pt x="2076" y="1493"/>
                  <a:pt x="2044" y="1505"/>
                  <a:pt x="2024" y="1524"/>
                </a:cubicBezTo>
                <a:cubicBezTo>
                  <a:pt x="738" y="2667"/>
                  <a:pt x="0" y="4263"/>
                  <a:pt x="0" y="6001"/>
                </a:cubicBezTo>
                <a:lnTo>
                  <a:pt x="24" y="6001"/>
                </a:lnTo>
                <a:cubicBezTo>
                  <a:pt x="24" y="7573"/>
                  <a:pt x="667" y="9026"/>
                  <a:pt x="1762" y="10145"/>
                </a:cubicBezTo>
                <a:cubicBezTo>
                  <a:pt x="2858" y="11241"/>
                  <a:pt x="4311" y="11860"/>
                  <a:pt x="5882" y="11884"/>
                </a:cubicBezTo>
                <a:cubicBezTo>
                  <a:pt x="5954" y="11884"/>
                  <a:pt x="6049" y="11860"/>
                  <a:pt x="6073" y="11812"/>
                </a:cubicBezTo>
                <a:cubicBezTo>
                  <a:pt x="6097" y="11765"/>
                  <a:pt x="6144" y="11717"/>
                  <a:pt x="6144" y="11645"/>
                </a:cubicBezTo>
                <a:lnTo>
                  <a:pt x="6144" y="11336"/>
                </a:lnTo>
                <a:cubicBezTo>
                  <a:pt x="7168" y="11288"/>
                  <a:pt x="8192" y="10931"/>
                  <a:pt x="9050" y="10336"/>
                </a:cubicBezTo>
                <a:cubicBezTo>
                  <a:pt x="9145" y="10288"/>
                  <a:pt x="9145" y="10169"/>
                  <a:pt x="9073" y="10098"/>
                </a:cubicBezTo>
                <a:cubicBezTo>
                  <a:pt x="9047" y="10058"/>
                  <a:pt x="8999" y="10040"/>
                  <a:pt x="8950" y="10040"/>
                </a:cubicBezTo>
                <a:cubicBezTo>
                  <a:pt x="8909" y="10040"/>
                  <a:pt x="8867" y="10052"/>
                  <a:pt x="8835" y="10074"/>
                </a:cubicBezTo>
                <a:cubicBezTo>
                  <a:pt x="8049" y="10645"/>
                  <a:pt x="7121" y="10979"/>
                  <a:pt x="6144" y="11002"/>
                </a:cubicBezTo>
                <a:lnTo>
                  <a:pt x="6144" y="9907"/>
                </a:lnTo>
                <a:cubicBezTo>
                  <a:pt x="7121" y="9859"/>
                  <a:pt x="8002" y="9455"/>
                  <a:pt x="8692" y="8764"/>
                </a:cubicBezTo>
                <a:cubicBezTo>
                  <a:pt x="9431" y="8026"/>
                  <a:pt x="9836" y="7073"/>
                  <a:pt x="9836" y="6025"/>
                </a:cubicBezTo>
                <a:cubicBezTo>
                  <a:pt x="9836" y="5049"/>
                  <a:pt x="9455" y="4120"/>
                  <a:pt x="8812" y="3406"/>
                </a:cubicBezTo>
                <a:lnTo>
                  <a:pt x="9597" y="2644"/>
                </a:lnTo>
                <a:cubicBezTo>
                  <a:pt x="10455" y="3549"/>
                  <a:pt x="10931" y="4787"/>
                  <a:pt x="10931" y="6025"/>
                </a:cubicBezTo>
                <a:cubicBezTo>
                  <a:pt x="10931" y="7359"/>
                  <a:pt x="10431" y="8621"/>
                  <a:pt x="9478" y="9574"/>
                </a:cubicBezTo>
                <a:lnTo>
                  <a:pt x="9407" y="9621"/>
                </a:lnTo>
                <a:cubicBezTo>
                  <a:pt x="9335" y="9693"/>
                  <a:pt x="9335" y="9812"/>
                  <a:pt x="9407" y="9859"/>
                </a:cubicBezTo>
                <a:cubicBezTo>
                  <a:pt x="9443" y="9895"/>
                  <a:pt x="9490" y="9913"/>
                  <a:pt x="9535" y="9913"/>
                </a:cubicBezTo>
                <a:cubicBezTo>
                  <a:pt x="9580" y="9913"/>
                  <a:pt x="9621" y="9895"/>
                  <a:pt x="9645" y="9859"/>
                </a:cubicBezTo>
                <a:lnTo>
                  <a:pt x="9716" y="9812"/>
                </a:lnTo>
                <a:cubicBezTo>
                  <a:pt x="10717" y="8788"/>
                  <a:pt x="11288" y="7454"/>
                  <a:pt x="11288" y="6025"/>
                </a:cubicBezTo>
                <a:cubicBezTo>
                  <a:pt x="11288" y="4477"/>
                  <a:pt x="10717" y="3144"/>
                  <a:pt x="9716" y="2144"/>
                </a:cubicBezTo>
                <a:cubicBezTo>
                  <a:pt x="8740" y="1191"/>
                  <a:pt x="7478" y="619"/>
                  <a:pt x="6097" y="596"/>
                </a:cubicBezTo>
                <a:lnTo>
                  <a:pt x="6097" y="238"/>
                </a:lnTo>
                <a:cubicBezTo>
                  <a:pt x="6097" y="167"/>
                  <a:pt x="6073" y="119"/>
                  <a:pt x="6049" y="72"/>
                </a:cubicBezTo>
                <a:cubicBezTo>
                  <a:pt x="5978" y="24"/>
                  <a:pt x="5930" y="0"/>
                  <a:pt x="5859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cs typeface="B Nazanin" panose="00000400000000000000" pitchFamily="2" charset="-78"/>
              <a:sym typeface="Arial"/>
            </a:endParaRPr>
          </a:p>
        </p:txBody>
      </p:sp>
      <p:grpSp>
        <p:nvGrpSpPr>
          <p:cNvPr id="403" name="Google Shape;14125;p27">
            <a:extLst>
              <a:ext uri="{FF2B5EF4-FFF2-40B4-BE49-F238E27FC236}">
                <a16:creationId xmlns:a16="http://schemas.microsoft.com/office/drawing/2014/main" id="{E832D6F5-7789-BCF6-1133-CB9F8C1AF03D}"/>
              </a:ext>
            </a:extLst>
          </p:cNvPr>
          <p:cNvGrpSpPr/>
          <p:nvPr/>
        </p:nvGrpSpPr>
        <p:grpSpPr>
          <a:xfrm>
            <a:off x="12546755" y="6844986"/>
            <a:ext cx="712038" cy="710604"/>
            <a:chOff x="5676088" y="3314908"/>
            <a:chExt cx="297700" cy="297100"/>
          </a:xfrm>
        </p:grpSpPr>
        <p:sp>
          <p:nvSpPr>
            <p:cNvPr id="404" name="Google Shape;14126;p27">
              <a:extLst>
                <a:ext uri="{FF2B5EF4-FFF2-40B4-BE49-F238E27FC236}">
                  <a16:creationId xmlns:a16="http://schemas.microsoft.com/office/drawing/2014/main" id="{3F0A9A33-6FD4-DA86-AAEB-E6F70E48511A}"/>
                </a:ext>
              </a:extLst>
            </p:cNvPr>
            <p:cNvSpPr/>
            <p:nvPr/>
          </p:nvSpPr>
          <p:spPr>
            <a:xfrm>
              <a:off x="5751113" y="3426508"/>
              <a:ext cx="203050" cy="108700"/>
            </a:xfrm>
            <a:custGeom>
              <a:avLst/>
              <a:gdLst/>
              <a:ahLst/>
              <a:cxnLst/>
              <a:rect l="l" t="t" r="r" b="b"/>
              <a:pathLst>
                <a:path w="8122" h="4348" extrusionOk="0">
                  <a:moveTo>
                    <a:pt x="173" y="0"/>
                  </a:moveTo>
                  <a:cubicBezTo>
                    <a:pt x="146" y="0"/>
                    <a:pt x="119" y="5"/>
                    <a:pt x="96" y="13"/>
                  </a:cubicBezTo>
                  <a:cubicBezTo>
                    <a:pt x="0" y="85"/>
                    <a:pt x="0" y="180"/>
                    <a:pt x="24" y="251"/>
                  </a:cubicBezTo>
                  <a:lnTo>
                    <a:pt x="977" y="1680"/>
                  </a:lnTo>
                  <a:cubicBezTo>
                    <a:pt x="1022" y="1756"/>
                    <a:pt x="1105" y="1802"/>
                    <a:pt x="1185" y="1802"/>
                  </a:cubicBezTo>
                  <a:cubicBezTo>
                    <a:pt x="1231" y="1802"/>
                    <a:pt x="1275" y="1787"/>
                    <a:pt x="1310" y="1752"/>
                  </a:cubicBezTo>
                  <a:lnTo>
                    <a:pt x="3001" y="609"/>
                  </a:lnTo>
                  <a:lnTo>
                    <a:pt x="5478" y="4181"/>
                  </a:lnTo>
                  <a:cubicBezTo>
                    <a:pt x="5509" y="4244"/>
                    <a:pt x="5594" y="4297"/>
                    <a:pt x="5682" y="4297"/>
                  </a:cubicBezTo>
                  <a:cubicBezTo>
                    <a:pt x="5726" y="4297"/>
                    <a:pt x="5771" y="4284"/>
                    <a:pt x="5811" y="4252"/>
                  </a:cubicBezTo>
                  <a:lnTo>
                    <a:pt x="7764" y="3109"/>
                  </a:lnTo>
                  <a:lnTo>
                    <a:pt x="7764" y="4157"/>
                  </a:lnTo>
                  <a:cubicBezTo>
                    <a:pt x="7764" y="4252"/>
                    <a:pt x="7835" y="4348"/>
                    <a:pt x="7907" y="4348"/>
                  </a:cubicBezTo>
                  <a:cubicBezTo>
                    <a:pt x="8026" y="4348"/>
                    <a:pt x="8121" y="4276"/>
                    <a:pt x="8121" y="4157"/>
                  </a:cubicBezTo>
                  <a:lnTo>
                    <a:pt x="8121" y="2919"/>
                  </a:lnTo>
                  <a:cubicBezTo>
                    <a:pt x="8121" y="2847"/>
                    <a:pt x="8097" y="2800"/>
                    <a:pt x="8073" y="2752"/>
                  </a:cubicBezTo>
                  <a:cubicBezTo>
                    <a:pt x="8011" y="2705"/>
                    <a:pt x="7939" y="2669"/>
                    <a:pt x="7864" y="2669"/>
                  </a:cubicBezTo>
                  <a:cubicBezTo>
                    <a:pt x="7823" y="2669"/>
                    <a:pt x="7782" y="2679"/>
                    <a:pt x="7740" y="2704"/>
                  </a:cubicBezTo>
                  <a:lnTo>
                    <a:pt x="5692" y="3895"/>
                  </a:lnTo>
                  <a:lnTo>
                    <a:pt x="3215" y="323"/>
                  </a:lnTo>
                  <a:cubicBezTo>
                    <a:pt x="3156" y="248"/>
                    <a:pt x="3087" y="211"/>
                    <a:pt x="3015" y="211"/>
                  </a:cubicBezTo>
                  <a:cubicBezTo>
                    <a:pt x="2971" y="211"/>
                    <a:pt x="2927" y="225"/>
                    <a:pt x="2882" y="251"/>
                  </a:cubicBezTo>
                  <a:lnTo>
                    <a:pt x="1191" y="1395"/>
                  </a:lnTo>
                  <a:lnTo>
                    <a:pt x="334" y="85"/>
                  </a:lnTo>
                  <a:cubicBezTo>
                    <a:pt x="286" y="21"/>
                    <a:pt x="228" y="0"/>
                    <a:pt x="17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405" name="Google Shape;14127;p27">
              <a:extLst>
                <a:ext uri="{FF2B5EF4-FFF2-40B4-BE49-F238E27FC236}">
                  <a16:creationId xmlns:a16="http://schemas.microsoft.com/office/drawing/2014/main" id="{3E1D4C95-0783-E8A5-FBA9-CE6418DA75CF}"/>
                </a:ext>
              </a:extLst>
            </p:cNvPr>
            <p:cNvSpPr/>
            <p:nvPr/>
          </p:nvSpPr>
          <p:spPr>
            <a:xfrm>
              <a:off x="5676088" y="3314908"/>
              <a:ext cx="297700" cy="297100"/>
            </a:xfrm>
            <a:custGeom>
              <a:avLst/>
              <a:gdLst/>
              <a:ahLst/>
              <a:cxnLst/>
              <a:rect l="l" t="t" r="r" b="b"/>
              <a:pathLst>
                <a:path w="11908" h="11884" extrusionOk="0">
                  <a:moveTo>
                    <a:pt x="11575" y="11002"/>
                  </a:moveTo>
                  <a:lnTo>
                    <a:pt x="11575" y="11479"/>
                  </a:lnTo>
                  <a:lnTo>
                    <a:pt x="382" y="11479"/>
                  </a:lnTo>
                  <a:lnTo>
                    <a:pt x="382" y="11002"/>
                  </a:lnTo>
                  <a:close/>
                  <a:moveTo>
                    <a:pt x="906" y="0"/>
                  </a:moveTo>
                  <a:cubicBezTo>
                    <a:pt x="787" y="0"/>
                    <a:pt x="715" y="48"/>
                    <a:pt x="715" y="167"/>
                  </a:cubicBezTo>
                  <a:lnTo>
                    <a:pt x="715" y="977"/>
                  </a:lnTo>
                  <a:lnTo>
                    <a:pt x="501" y="977"/>
                  </a:lnTo>
                  <a:cubicBezTo>
                    <a:pt x="406" y="977"/>
                    <a:pt x="310" y="1024"/>
                    <a:pt x="310" y="1119"/>
                  </a:cubicBezTo>
                  <a:cubicBezTo>
                    <a:pt x="310" y="1239"/>
                    <a:pt x="382" y="1334"/>
                    <a:pt x="501" y="1334"/>
                  </a:cubicBezTo>
                  <a:lnTo>
                    <a:pt x="715" y="1334"/>
                  </a:lnTo>
                  <a:lnTo>
                    <a:pt x="715" y="2215"/>
                  </a:lnTo>
                  <a:lnTo>
                    <a:pt x="501" y="2215"/>
                  </a:lnTo>
                  <a:cubicBezTo>
                    <a:pt x="406" y="2215"/>
                    <a:pt x="310" y="2286"/>
                    <a:pt x="310" y="2382"/>
                  </a:cubicBezTo>
                  <a:cubicBezTo>
                    <a:pt x="310" y="2477"/>
                    <a:pt x="382" y="2572"/>
                    <a:pt x="501" y="2572"/>
                  </a:cubicBezTo>
                  <a:lnTo>
                    <a:pt x="715" y="2572"/>
                  </a:lnTo>
                  <a:lnTo>
                    <a:pt x="715" y="3477"/>
                  </a:lnTo>
                  <a:lnTo>
                    <a:pt x="501" y="3477"/>
                  </a:lnTo>
                  <a:cubicBezTo>
                    <a:pt x="406" y="3477"/>
                    <a:pt x="310" y="3525"/>
                    <a:pt x="310" y="3620"/>
                  </a:cubicBezTo>
                  <a:cubicBezTo>
                    <a:pt x="310" y="3739"/>
                    <a:pt x="382" y="3834"/>
                    <a:pt x="501" y="3834"/>
                  </a:cubicBezTo>
                  <a:lnTo>
                    <a:pt x="715" y="3834"/>
                  </a:lnTo>
                  <a:lnTo>
                    <a:pt x="715" y="4715"/>
                  </a:lnTo>
                  <a:lnTo>
                    <a:pt x="501" y="4715"/>
                  </a:lnTo>
                  <a:cubicBezTo>
                    <a:pt x="406" y="4715"/>
                    <a:pt x="310" y="4787"/>
                    <a:pt x="310" y="4858"/>
                  </a:cubicBezTo>
                  <a:cubicBezTo>
                    <a:pt x="310" y="4977"/>
                    <a:pt x="382" y="5073"/>
                    <a:pt x="501" y="5073"/>
                  </a:cubicBezTo>
                  <a:lnTo>
                    <a:pt x="715" y="5073"/>
                  </a:lnTo>
                  <a:lnTo>
                    <a:pt x="715" y="5978"/>
                  </a:lnTo>
                  <a:lnTo>
                    <a:pt x="501" y="5978"/>
                  </a:lnTo>
                  <a:cubicBezTo>
                    <a:pt x="406" y="5978"/>
                    <a:pt x="310" y="6025"/>
                    <a:pt x="310" y="6121"/>
                  </a:cubicBezTo>
                  <a:cubicBezTo>
                    <a:pt x="310" y="6240"/>
                    <a:pt x="382" y="6335"/>
                    <a:pt x="501" y="6335"/>
                  </a:cubicBezTo>
                  <a:lnTo>
                    <a:pt x="715" y="6335"/>
                  </a:lnTo>
                  <a:lnTo>
                    <a:pt x="715" y="7216"/>
                  </a:lnTo>
                  <a:lnTo>
                    <a:pt x="501" y="7216"/>
                  </a:lnTo>
                  <a:cubicBezTo>
                    <a:pt x="406" y="7216"/>
                    <a:pt x="310" y="7287"/>
                    <a:pt x="310" y="7359"/>
                  </a:cubicBezTo>
                  <a:cubicBezTo>
                    <a:pt x="310" y="7478"/>
                    <a:pt x="382" y="7573"/>
                    <a:pt x="501" y="7573"/>
                  </a:cubicBezTo>
                  <a:lnTo>
                    <a:pt x="715" y="7573"/>
                  </a:lnTo>
                  <a:lnTo>
                    <a:pt x="715" y="8478"/>
                  </a:lnTo>
                  <a:lnTo>
                    <a:pt x="501" y="8478"/>
                  </a:lnTo>
                  <a:cubicBezTo>
                    <a:pt x="406" y="8478"/>
                    <a:pt x="310" y="8526"/>
                    <a:pt x="310" y="8621"/>
                  </a:cubicBezTo>
                  <a:cubicBezTo>
                    <a:pt x="310" y="8740"/>
                    <a:pt x="382" y="8835"/>
                    <a:pt x="501" y="8835"/>
                  </a:cubicBezTo>
                  <a:lnTo>
                    <a:pt x="715" y="8835"/>
                  </a:lnTo>
                  <a:lnTo>
                    <a:pt x="715" y="9716"/>
                  </a:lnTo>
                  <a:lnTo>
                    <a:pt x="501" y="9716"/>
                  </a:lnTo>
                  <a:cubicBezTo>
                    <a:pt x="406" y="9716"/>
                    <a:pt x="310" y="9788"/>
                    <a:pt x="310" y="9859"/>
                  </a:cubicBezTo>
                  <a:cubicBezTo>
                    <a:pt x="310" y="9978"/>
                    <a:pt x="382" y="10074"/>
                    <a:pt x="501" y="10074"/>
                  </a:cubicBezTo>
                  <a:lnTo>
                    <a:pt x="715" y="10074"/>
                  </a:lnTo>
                  <a:lnTo>
                    <a:pt x="715" y="10693"/>
                  </a:lnTo>
                  <a:lnTo>
                    <a:pt x="286" y="10693"/>
                  </a:lnTo>
                  <a:cubicBezTo>
                    <a:pt x="144" y="10693"/>
                    <a:pt x="1" y="10812"/>
                    <a:pt x="1" y="11002"/>
                  </a:cubicBezTo>
                  <a:lnTo>
                    <a:pt x="1" y="11598"/>
                  </a:lnTo>
                  <a:cubicBezTo>
                    <a:pt x="1" y="11741"/>
                    <a:pt x="120" y="11884"/>
                    <a:pt x="286" y="11884"/>
                  </a:cubicBezTo>
                  <a:lnTo>
                    <a:pt x="11598" y="11884"/>
                  </a:lnTo>
                  <a:cubicBezTo>
                    <a:pt x="11741" y="11884"/>
                    <a:pt x="11908" y="11765"/>
                    <a:pt x="11908" y="11598"/>
                  </a:cubicBezTo>
                  <a:lnTo>
                    <a:pt x="11908" y="11002"/>
                  </a:lnTo>
                  <a:cubicBezTo>
                    <a:pt x="11908" y="10788"/>
                    <a:pt x="11789" y="10669"/>
                    <a:pt x="11622" y="10669"/>
                  </a:cubicBezTo>
                  <a:lnTo>
                    <a:pt x="11146" y="10669"/>
                  </a:lnTo>
                  <a:lnTo>
                    <a:pt x="11146" y="9478"/>
                  </a:lnTo>
                  <a:cubicBezTo>
                    <a:pt x="11146" y="9407"/>
                    <a:pt x="11098" y="9312"/>
                    <a:pt x="11003" y="9312"/>
                  </a:cubicBezTo>
                  <a:cubicBezTo>
                    <a:pt x="10884" y="9312"/>
                    <a:pt x="10789" y="9359"/>
                    <a:pt x="10789" y="9478"/>
                  </a:cubicBezTo>
                  <a:lnTo>
                    <a:pt x="10789" y="10669"/>
                  </a:lnTo>
                  <a:lnTo>
                    <a:pt x="1834" y="10669"/>
                  </a:lnTo>
                  <a:lnTo>
                    <a:pt x="1834" y="2929"/>
                  </a:lnTo>
                  <a:lnTo>
                    <a:pt x="2620" y="4096"/>
                  </a:lnTo>
                  <a:cubicBezTo>
                    <a:pt x="2652" y="4160"/>
                    <a:pt x="2705" y="4181"/>
                    <a:pt x="2765" y="4181"/>
                  </a:cubicBezTo>
                  <a:cubicBezTo>
                    <a:pt x="2795" y="4181"/>
                    <a:pt x="2827" y="4176"/>
                    <a:pt x="2858" y="4168"/>
                  </a:cubicBezTo>
                  <a:cubicBezTo>
                    <a:pt x="2930" y="4096"/>
                    <a:pt x="2930" y="4001"/>
                    <a:pt x="2906" y="3906"/>
                  </a:cubicBezTo>
                  <a:lnTo>
                    <a:pt x="1930" y="2453"/>
                  </a:lnTo>
                  <a:cubicBezTo>
                    <a:pt x="1878" y="2402"/>
                    <a:pt x="1802" y="2362"/>
                    <a:pt x="1737" y="2362"/>
                  </a:cubicBezTo>
                  <a:cubicBezTo>
                    <a:pt x="1711" y="2362"/>
                    <a:pt x="1688" y="2368"/>
                    <a:pt x="1668" y="2382"/>
                  </a:cubicBezTo>
                  <a:cubicBezTo>
                    <a:pt x="1572" y="2405"/>
                    <a:pt x="1477" y="2477"/>
                    <a:pt x="1477" y="2620"/>
                  </a:cubicBezTo>
                  <a:lnTo>
                    <a:pt x="1477" y="10717"/>
                  </a:lnTo>
                  <a:lnTo>
                    <a:pt x="1072" y="10717"/>
                  </a:lnTo>
                  <a:lnTo>
                    <a:pt x="1072" y="167"/>
                  </a:lnTo>
                  <a:cubicBezTo>
                    <a:pt x="1072" y="72"/>
                    <a:pt x="1001" y="0"/>
                    <a:pt x="9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400000000000000" pitchFamily="2" charset="-78"/>
                <a:sym typeface="Arial"/>
              </a:endParaRPr>
            </a:p>
          </p:txBody>
        </p:sp>
      </p:grpSp>
      <p:grpSp>
        <p:nvGrpSpPr>
          <p:cNvPr id="406" name="Google Shape;14128;p27">
            <a:extLst>
              <a:ext uri="{FF2B5EF4-FFF2-40B4-BE49-F238E27FC236}">
                <a16:creationId xmlns:a16="http://schemas.microsoft.com/office/drawing/2014/main" id="{780BECF9-B5B5-127B-59FD-2939D914961B}"/>
              </a:ext>
            </a:extLst>
          </p:cNvPr>
          <p:cNvGrpSpPr/>
          <p:nvPr/>
        </p:nvGrpSpPr>
        <p:grpSpPr>
          <a:xfrm>
            <a:off x="11027279" y="6840682"/>
            <a:ext cx="712098" cy="710664"/>
            <a:chOff x="5168238" y="3313108"/>
            <a:chExt cx="297725" cy="297125"/>
          </a:xfrm>
        </p:grpSpPr>
        <p:sp>
          <p:nvSpPr>
            <p:cNvPr id="407" name="Google Shape;14129;p27">
              <a:extLst>
                <a:ext uri="{FF2B5EF4-FFF2-40B4-BE49-F238E27FC236}">
                  <a16:creationId xmlns:a16="http://schemas.microsoft.com/office/drawing/2014/main" id="{6F551CF1-EA7B-654B-B989-5AC2A8D189D1}"/>
                </a:ext>
              </a:extLst>
            </p:cNvPr>
            <p:cNvSpPr/>
            <p:nvPr/>
          </p:nvSpPr>
          <p:spPr>
            <a:xfrm>
              <a:off x="5374238" y="3513858"/>
              <a:ext cx="28600" cy="41000"/>
            </a:xfrm>
            <a:custGeom>
              <a:avLst/>
              <a:gdLst/>
              <a:ahLst/>
              <a:cxnLst/>
              <a:rect l="l" t="t" r="r" b="b"/>
              <a:pathLst>
                <a:path w="1144" h="1640" extrusionOk="0">
                  <a:moveTo>
                    <a:pt x="644" y="639"/>
                  </a:moveTo>
                  <a:lnTo>
                    <a:pt x="644" y="925"/>
                  </a:lnTo>
                  <a:lnTo>
                    <a:pt x="453" y="925"/>
                  </a:lnTo>
                  <a:cubicBezTo>
                    <a:pt x="525" y="806"/>
                    <a:pt x="572" y="734"/>
                    <a:pt x="644" y="639"/>
                  </a:cubicBezTo>
                  <a:close/>
                  <a:moveTo>
                    <a:pt x="727" y="1"/>
                  </a:moveTo>
                  <a:cubicBezTo>
                    <a:pt x="654" y="1"/>
                    <a:pt x="583" y="40"/>
                    <a:pt x="549" y="91"/>
                  </a:cubicBezTo>
                  <a:cubicBezTo>
                    <a:pt x="477" y="187"/>
                    <a:pt x="167" y="782"/>
                    <a:pt x="48" y="973"/>
                  </a:cubicBezTo>
                  <a:cubicBezTo>
                    <a:pt x="1" y="996"/>
                    <a:pt x="1" y="1044"/>
                    <a:pt x="1" y="1068"/>
                  </a:cubicBezTo>
                  <a:cubicBezTo>
                    <a:pt x="48" y="1235"/>
                    <a:pt x="96" y="1258"/>
                    <a:pt x="191" y="1258"/>
                  </a:cubicBezTo>
                  <a:lnTo>
                    <a:pt x="644" y="1258"/>
                  </a:lnTo>
                  <a:lnTo>
                    <a:pt x="644" y="1473"/>
                  </a:lnTo>
                  <a:cubicBezTo>
                    <a:pt x="644" y="1568"/>
                    <a:pt x="715" y="1639"/>
                    <a:pt x="810" y="1639"/>
                  </a:cubicBezTo>
                  <a:cubicBezTo>
                    <a:pt x="906" y="1639"/>
                    <a:pt x="1001" y="1568"/>
                    <a:pt x="1001" y="1473"/>
                  </a:cubicBezTo>
                  <a:lnTo>
                    <a:pt x="1001" y="1258"/>
                  </a:lnTo>
                  <a:cubicBezTo>
                    <a:pt x="1072" y="1258"/>
                    <a:pt x="1144" y="1163"/>
                    <a:pt x="1144" y="1092"/>
                  </a:cubicBezTo>
                  <a:cubicBezTo>
                    <a:pt x="1144" y="996"/>
                    <a:pt x="1072" y="901"/>
                    <a:pt x="1001" y="901"/>
                  </a:cubicBezTo>
                  <a:lnTo>
                    <a:pt x="1001" y="258"/>
                  </a:lnTo>
                  <a:cubicBezTo>
                    <a:pt x="1001" y="139"/>
                    <a:pt x="906" y="44"/>
                    <a:pt x="810" y="20"/>
                  </a:cubicBezTo>
                  <a:cubicBezTo>
                    <a:pt x="784" y="7"/>
                    <a:pt x="755" y="1"/>
                    <a:pt x="72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408" name="Google Shape;14130;p27">
              <a:extLst>
                <a:ext uri="{FF2B5EF4-FFF2-40B4-BE49-F238E27FC236}">
                  <a16:creationId xmlns:a16="http://schemas.microsoft.com/office/drawing/2014/main" id="{7B1B48B7-C3D5-B6CE-BF1A-E1D4BBA37023}"/>
                </a:ext>
              </a:extLst>
            </p:cNvPr>
            <p:cNvSpPr/>
            <p:nvPr/>
          </p:nvSpPr>
          <p:spPr>
            <a:xfrm>
              <a:off x="5374238" y="3367883"/>
              <a:ext cx="26825" cy="42300"/>
            </a:xfrm>
            <a:custGeom>
              <a:avLst/>
              <a:gdLst/>
              <a:ahLst/>
              <a:cxnLst/>
              <a:rect l="l" t="t" r="r" b="b"/>
              <a:pathLst>
                <a:path w="1073" h="1692" extrusionOk="0">
                  <a:moveTo>
                    <a:pt x="501" y="1"/>
                  </a:moveTo>
                  <a:cubicBezTo>
                    <a:pt x="263" y="1"/>
                    <a:pt x="72" y="167"/>
                    <a:pt x="25" y="406"/>
                  </a:cubicBezTo>
                  <a:cubicBezTo>
                    <a:pt x="1" y="501"/>
                    <a:pt x="72" y="572"/>
                    <a:pt x="120" y="596"/>
                  </a:cubicBezTo>
                  <a:cubicBezTo>
                    <a:pt x="141" y="607"/>
                    <a:pt x="164" y="611"/>
                    <a:pt x="187" y="611"/>
                  </a:cubicBezTo>
                  <a:cubicBezTo>
                    <a:pt x="264" y="611"/>
                    <a:pt x="340" y="556"/>
                    <a:pt x="358" y="501"/>
                  </a:cubicBezTo>
                  <a:cubicBezTo>
                    <a:pt x="358" y="429"/>
                    <a:pt x="453" y="382"/>
                    <a:pt x="501" y="382"/>
                  </a:cubicBezTo>
                  <a:cubicBezTo>
                    <a:pt x="596" y="382"/>
                    <a:pt x="668" y="429"/>
                    <a:pt x="668" y="525"/>
                  </a:cubicBezTo>
                  <a:lnTo>
                    <a:pt x="668" y="548"/>
                  </a:lnTo>
                  <a:cubicBezTo>
                    <a:pt x="668" y="572"/>
                    <a:pt x="620" y="667"/>
                    <a:pt x="549" y="763"/>
                  </a:cubicBezTo>
                  <a:cubicBezTo>
                    <a:pt x="334" y="1049"/>
                    <a:pt x="215" y="1215"/>
                    <a:pt x="144" y="1287"/>
                  </a:cubicBezTo>
                  <a:cubicBezTo>
                    <a:pt x="72" y="1406"/>
                    <a:pt x="25" y="1477"/>
                    <a:pt x="72" y="1572"/>
                  </a:cubicBezTo>
                  <a:cubicBezTo>
                    <a:pt x="96" y="1620"/>
                    <a:pt x="120" y="1644"/>
                    <a:pt x="191" y="1692"/>
                  </a:cubicBezTo>
                  <a:lnTo>
                    <a:pt x="906" y="1692"/>
                  </a:lnTo>
                  <a:cubicBezTo>
                    <a:pt x="977" y="1692"/>
                    <a:pt x="1072" y="1596"/>
                    <a:pt x="1072" y="1501"/>
                  </a:cubicBezTo>
                  <a:cubicBezTo>
                    <a:pt x="1072" y="1453"/>
                    <a:pt x="1025" y="1358"/>
                    <a:pt x="930" y="1358"/>
                  </a:cubicBezTo>
                  <a:lnTo>
                    <a:pt x="596" y="1358"/>
                  </a:lnTo>
                  <a:cubicBezTo>
                    <a:pt x="668" y="1263"/>
                    <a:pt x="739" y="1144"/>
                    <a:pt x="858" y="977"/>
                  </a:cubicBezTo>
                  <a:cubicBezTo>
                    <a:pt x="953" y="858"/>
                    <a:pt x="1025" y="739"/>
                    <a:pt x="1025" y="644"/>
                  </a:cubicBezTo>
                  <a:lnTo>
                    <a:pt x="1025" y="596"/>
                  </a:lnTo>
                  <a:lnTo>
                    <a:pt x="1025" y="548"/>
                  </a:lnTo>
                  <a:lnTo>
                    <a:pt x="1025" y="525"/>
                  </a:lnTo>
                  <a:cubicBezTo>
                    <a:pt x="1025" y="263"/>
                    <a:pt x="810" y="1"/>
                    <a:pt x="5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409" name="Google Shape;14131;p27">
              <a:extLst>
                <a:ext uri="{FF2B5EF4-FFF2-40B4-BE49-F238E27FC236}">
                  <a16:creationId xmlns:a16="http://schemas.microsoft.com/office/drawing/2014/main" id="{99709827-0AE3-0338-E56C-4A2F1996853B}"/>
                </a:ext>
              </a:extLst>
            </p:cNvPr>
            <p:cNvSpPr/>
            <p:nvPr/>
          </p:nvSpPr>
          <p:spPr>
            <a:xfrm>
              <a:off x="5234338" y="3369683"/>
              <a:ext cx="17275" cy="40775"/>
            </a:xfrm>
            <a:custGeom>
              <a:avLst/>
              <a:gdLst/>
              <a:ahLst/>
              <a:cxnLst/>
              <a:rect l="l" t="t" r="r" b="b"/>
              <a:pathLst>
                <a:path w="691" h="1631" extrusionOk="0">
                  <a:moveTo>
                    <a:pt x="215" y="0"/>
                  </a:moveTo>
                  <a:cubicBezTo>
                    <a:pt x="191" y="0"/>
                    <a:pt x="167" y="0"/>
                    <a:pt x="119" y="24"/>
                  </a:cubicBezTo>
                  <a:cubicBezTo>
                    <a:pt x="0" y="191"/>
                    <a:pt x="96" y="334"/>
                    <a:pt x="239" y="334"/>
                  </a:cubicBezTo>
                  <a:lnTo>
                    <a:pt x="334" y="334"/>
                  </a:lnTo>
                  <a:lnTo>
                    <a:pt x="334" y="1500"/>
                  </a:lnTo>
                  <a:cubicBezTo>
                    <a:pt x="334" y="1524"/>
                    <a:pt x="334" y="1548"/>
                    <a:pt x="358" y="1572"/>
                  </a:cubicBezTo>
                  <a:cubicBezTo>
                    <a:pt x="415" y="1613"/>
                    <a:pt x="472" y="1631"/>
                    <a:pt x="522" y="1631"/>
                  </a:cubicBezTo>
                  <a:cubicBezTo>
                    <a:pt x="619" y="1631"/>
                    <a:pt x="691" y="1563"/>
                    <a:pt x="691" y="1453"/>
                  </a:cubicBezTo>
                  <a:lnTo>
                    <a:pt x="691" y="95"/>
                  </a:lnTo>
                  <a:cubicBezTo>
                    <a:pt x="691" y="72"/>
                    <a:pt x="667" y="0"/>
                    <a:pt x="59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410" name="Google Shape;14132;p27">
              <a:extLst>
                <a:ext uri="{FF2B5EF4-FFF2-40B4-BE49-F238E27FC236}">
                  <a16:creationId xmlns:a16="http://schemas.microsoft.com/office/drawing/2014/main" id="{7ABB9051-9702-8E25-4A9C-842181D0E813}"/>
                </a:ext>
              </a:extLst>
            </p:cNvPr>
            <p:cNvSpPr/>
            <p:nvPr/>
          </p:nvSpPr>
          <p:spPr>
            <a:xfrm>
              <a:off x="5231363" y="3512558"/>
              <a:ext cx="25625" cy="41700"/>
            </a:xfrm>
            <a:custGeom>
              <a:avLst/>
              <a:gdLst/>
              <a:ahLst/>
              <a:cxnLst/>
              <a:rect l="l" t="t" r="r" b="b"/>
              <a:pathLst>
                <a:path w="1025" h="1668" extrusionOk="0">
                  <a:moveTo>
                    <a:pt x="500" y="1"/>
                  </a:moveTo>
                  <a:cubicBezTo>
                    <a:pt x="286" y="1"/>
                    <a:pt x="72" y="167"/>
                    <a:pt x="24" y="405"/>
                  </a:cubicBezTo>
                  <a:cubicBezTo>
                    <a:pt x="0" y="501"/>
                    <a:pt x="72" y="596"/>
                    <a:pt x="191" y="620"/>
                  </a:cubicBezTo>
                  <a:cubicBezTo>
                    <a:pt x="203" y="624"/>
                    <a:pt x="215" y="626"/>
                    <a:pt x="228" y="626"/>
                  </a:cubicBezTo>
                  <a:cubicBezTo>
                    <a:pt x="293" y="626"/>
                    <a:pt x="365" y="576"/>
                    <a:pt x="405" y="477"/>
                  </a:cubicBezTo>
                  <a:cubicBezTo>
                    <a:pt x="405" y="405"/>
                    <a:pt x="477" y="358"/>
                    <a:pt x="548" y="358"/>
                  </a:cubicBezTo>
                  <a:cubicBezTo>
                    <a:pt x="619" y="358"/>
                    <a:pt x="691" y="405"/>
                    <a:pt x="691" y="501"/>
                  </a:cubicBezTo>
                  <a:cubicBezTo>
                    <a:pt x="691" y="596"/>
                    <a:pt x="619" y="644"/>
                    <a:pt x="548" y="644"/>
                  </a:cubicBezTo>
                  <a:cubicBezTo>
                    <a:pt x="453" y="644"/>
                    <a:pt x="358" y="739"/>
                    <a:pt x="358" y="834"/>
                  </a:cubicBezTo>
                  <a:cubicBezTo>
                    <a:pt x="358" y="929"/>
                    <a:pt x="453" y="1025"/>
                    <a:pt x="548" y="1025"/>
                  </a:cubicBezTo>
                  <a:cubicBezTo>
                    <a:pt x="619" y="1025"/>
                    <a:pt x="691" y="1072"/>
                    <a:pt x="691" y="1167"/>
                  </a:cubicBezTo>
                  <a:cubicBezTo>
                    <a:pt x="667" y="1287"/>
                    <a:pt x="596" y="1334"/>
                    <a:pt x="500" y="1334"/>
                  </a:cubicBezTo>
                  <a:cubicBezTo>
                    <a:pt x="429" y="1334"/>
                    <a:pt x="358" y="1287"/>
                    <a:pt x="358" y="1215"/>
                  </a:cubicBezTo>
                  <a:lnTo>
                    <a:pt x="358" y="1191"/>
                  </a:lnTo>
                  <a:cubicBezTo>
                    <a:pt x="358" y="1096"/>
                    <a:pt x="286" y="1025"/>
                    <a:pt x="191" y="1025"/>
                  </a:cubicBezTo>
                  <a:cubicBezTo>
                    <a:pt x="96" y="1025"/>
                    <a:pt x="0" y="1096"/>
                    <a:pt x="0" y="1191"/>
                  </a:cubicBezTo>
                  <a:lnTo>
                    <a:pt x="0" y="1263"/>
                  </a:lnTo>
                  <a:cubicBezTo>
                    <a:pt x="24" y="1501"/>
                    <a:pt x="238" y="1668"/>
                    <a:pt x="500" y="1668"/>
                  </a:cubicBezTo>
                  <a:cubicBezTo>
                    <a:pt x="786" y="1668"/>
                    <a:pt x="1024" y="1429"/>
                    <a:pt x="1024" y="1167"/>
                  </a:cubicBezTo>
                  <a:cubicBezTo>
                    <a:pt x="1024" y="1048"/>
                    <a:pt x="953" y="929"/>
                    <a:pt x="905" y="834"/>
                  </a:cubicBezTo>
                  <a:cubicBezTo>
                    <a:pt x="1001" y="739"/>
                    <a:pt x="1024" y="620"/>
                    <a:pt x="1024" y="501"/>
                  </a:cubicBezTo>
                  <a:cubicBezTo>
                    <a:pt x="1024" y="239"/>
                    <a:pt x="786" y="1"/>
                    <a:pt x="50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411" name="Google Shape;14133;p27">
              <a:extLst>
                <a:ext uri="{FF2B5EF4-FFF2-40B4-BE49-F238E27FC236}">
                  <a16:creationId xmlns:a16="http://schemas.microsoft.com/office/drawing/2014/main" id="{CC2277CC-9C87-3D0A-B503-BA75BE87B304}"/>
                </a:ext>
              </a:extLst>
            </p:cNvPr>
            <p:cNvSpPr/>
            <p:nvPr/>
          </p:nvSpPr>
          <p:spPr>
            <a:xfrm>
              <a:off x="5168238" y="3313108"/>
              <a:ext cx="297725" cy="297125"/>
            </a:xfrm>
            <a:custGeom>
              <a:avLst/>
              <a:gdLst/>
              <a:ahLst/>
              <a:cxnLst/>
              <a:rect l="l" t="t" r="r" b="b"/>
              <a:pathLst>
                <a:path w="11909" h="11885" extrusionOk="0">
                  <a:moveTo>
                    <a:pt x="3073" y="358"/>
                  </a:moveTo>
                  <a:cubicBezTo>
                    <a:pt x="4526" y="358"/>
                    <a:pt x="5716" y="1525"/>
                    <a:pt x="5788" y="2978"/>
                  </a:cubicBezTo>
                  <a:lnTo>
                    <a:pt x="5312" y="3311"/>
                  </a:lnTo>
                  <a:lnTo>
                    <a:pt x="4859" y="2978"/>
                  </a:lnTo>
                  <a:cubicBezTo>
                    <a:pt x="4788" y="2025"/>
                    <a:pt x="4026" y="1287"/>
                    <a:pt x="3073" y="1287"/>
                  </a:cubicBezTo>
                  <a:cubicBezTo>
                    <a:pt x="2216" y="1287"/>
                    <a:pt x="1454" y="1906"/>
                    <a:pt x="1311" y="2739"/>
                  </a:cubicBezTo>
                  <a:lnTo>
                    <a:pt x="1025" y="2501"/>
                  </a:lnTo>
                  <a:cubicBezTo>
                    <a:pt x="977" y="2454"/>
                    <a:pt x="918" y="2430"/>
                    <a:pt x="852" y="2430"/>
                  </a:cubicBezTo>
                  <a:cubicBezTo>
                    <a:pt x="787" y="2430"/>
                    <a:pt x="715" y="2454"/>
                    <a:pt x="644" y="2501"/>
                  </a:cubicBezTo>
                  <a:lnTo>
                    <a:pt x="382" y="2716"/>
                  </a:lnTo>
                  <a:cubicBezTo>
                    <a:pt x="573" y="1406"/>
                    <a:pt x="1692" y="358"/>
                    <a:pt x="3073" y="358"/>
                  </a:cubicBezTo>
                  <a:close/>
                  <a:moveTo>
                    <a:pt x="8836" y="358"/>
                  </a:moveTo>
                  <a:cubicBezTo>
                    <a:pt x="10289" y="358"/>
                    <a:pt x="11480" y="1525"/>
                    <a:pt x="11551" y="2978"/>
                  </a:cubicBezTo>
                  <a:lnTo>
                    <a:pt x="11075" y="3311"/>
                  </a:lnTo>
                  <a:lnTo>
                    <a:pt x="10622" y="2978"/>
                  </a:lnTo>
                  <a:cubicBezTo>
                    <a:pt x="10575" y="2025"/>
                    <a:pt x="9789" y="1287"/>
                    <a:pt x="8836" y="1287"/>
                  </a:cubicBezTo>
                  <a:cubicBezTo>
                    <a:pt x="7979" y="1287"/>
                    <a:pt x="7241" y="1906"/>
                    <a:pt x="7098" y="2739"/>
                  </a:cubicBezTo>
                  <a:lnTo>
                    <a:pt x="6788" y="2501"/>
                  </a:lnTo>
                  <a:cubicBezTo>
                    <a:pt x="6740" y="2454"/>
                    <a:pt x="6681" y="2430"/>
                    <a:pt x="6618" y="2430"/>
                  </a:cubicBezTo>
                  <a:cubicBezTo>
                    <a:pt x="6556" y="2430"/>
                    <a:pt x="6490" y="2454"/>
                    <a:pt x="6431" y="2501"/>
                  </a:cubicBezTo>
                  <a:lnTo>
                    <a:pt x="6169" y="2716"/>
                  </a:lnTo>
                  <a:cubicBezTo>
                    <a:pt x="6336" y="1406"/>
                    <a:pt x="7479" y="358"/>
                    <a:pt x="8836" y="358"/>
                  </a:cubicBezTo>
                  <a:close/>
                  <a:moveTo>
                    <a:pt x="3073" y="1596"/>
                  </a:moveTo>
                  <a:cubicBezTo>
                    <a:pt x="3859" y="1596"/>
                    <a:pt x="4526" y="2263"/>
                    <a:pt x="4526" y="3073"/>
                  </a:cubicBezTo>
                  <a:cubicBezTo>
                    <a:pt x="4526" y="3883"/>
                    <a:pt x="3859" y="4526"/>
                    <a:pt x="3073" y="4526"/>
                  </a:cubicBezTo>
                  <a:cubicBezTo>
                    <a:pt x="2359" y="4526"/>
                    <a:pt x="1763" y="3978"/>
                    <a:pt x="1644" y="3311"/>
                  </a:cubicBezTo>
                  <a:cubicBezTo>
                    <a:pt x="1644" y="3240"/>
                    <a:pt x="1620" y="3144"/>
                    <a:pt x="1620" y="3073"/>
                  </a:cubicBezTo>
                  <a:cubicBezTo>
                    <a:pt x="1620" y="2263"/>
                    <a:pt x="2263" y="1596"/>
                    <a:pt x="3073" y="1596"/>
                  </a:cubicBezTo>
                  <a:close/>
                  <a:moveTo>
                    <a:pt x="8836" y="1620"/>
                  </a:moveTo>
                  <a:cubicBezTo>
                    <a:pt x="9646" y="1620"/>
                    <a:pt x="10289" y="2263"/>
                    <a:pt x="10289" y="3073"/>
                  </a:cubicBezTo>
                  <a:cubicBezTo>
                    <a:pt x="10289" y="3883"/>
                    <a:pt x="9646" y="4526"/>
                    <a:pt x="8836" y="4526"/>
                  </a:cubicBezTo>
                  <a:cubicBezTo>
                    <a:pt x="8550" y="4526"/>
                    <a:pt x="8241" y="4430"/>
                    <a:pt x="8003" y="4264"/>
                  </a:cubicBezTo>
                  <a:cubicBezTo>
                    <a:pt x="7622" y="4002"/>
                    <a:pt x="7383" y="3549"/>
                    <a:pt x="7383" y="3073"/>
                  </a:cubicBezTo>
                  <a:cubicBezTo>
                    <a:pt x="7383" y="2263"/>
                    <a:pt x="8050" y="1620"/>
                    <a:pt x="8836" y="1620"/>
                  </a:cubicBezTo>
                  <a:close/>
                  <a:moveTo>
                    <a:pt x="858" y="2835"/>
                  </a:moveTo>
                  <a:lnTo>
                    <a:pt x="1311" y="3168"/>
                  </a:lnTo>
                  <a:lnTo>
                    <a:pt x="1311" y="3240"/>
                  </a:lnTo>
                  <a:cubicBezTo>
                    <a:pt x="1335" y="3454"/>
                    <a:pt x="1406" y="3692"/>
                    <a:pt x="1501" y="3883"/>
                  </a:cubicBezTo>
                  <a:cubicBezTo>
                    <a:pt x="1573" y="4025"/>
                    <a:pt x="1668" y="4168"/>
                    <a:pt x="1787" y="4287"/>
                  </a:cubicBezTo>
                  <a:cubicBezTo>
                    <a:pt x="2049" y="4597"/>
                    <a:pt x="2406" y="4764"/>
                    <a:pt x="2811" y="4835"/>
                  </a:cubicBezTo>
                  <a:cubicBezTo>
                    <a:pt x="2883" y="4859"/>
                    <a:pt x="3002" y="4859"/>
                    <a:pt x="3097" y="4859"/>
                  </a:cubicBezTo>
                  <a:cubicBezTo>
                    <a:pt x="3954" y="4859"/>
                    <a:pt x="4716" y="4240"/>
                    <a:pt x="4859" y="3406"/>
                  </a:cubicBezTo>
                  <a:lnTo>
                    <a:pt x="5145" y="3644"/>
                  </a:lnTo>
                  <a:cubicBezTo>
                    <a:pt x="5216" y="3668"/>
                    <a:pt x="5264" y="3692"/>
                    <a:pt x="5335" y="3692"/>
                  </a:cubicBezTo>
                  <a:cubicBezTo>
                    <a:pt x="5383" y="3692"/>
                    <a:pt x="5454" y="3668"/>
                    <a:pt x="5502" y="3644"/>
                  </a:cubicBezTo>
                  <a:lnTo>
                    <a:pt x="5788" y="3430"/>
                  </a:lnTo>
                  <a:lnTo>
                    <a:pt x="5788" y="3430"/>
                  </a:lnTo>
                  <a:cubicBezTo>
                    <a:pt x="5597" y="4740"/>
                    <a:pt x="4478" y="5788"/>
                    <a:pt x="3097" y="5788"/>
                  </a:cubicBezTo>
                  <a:cubicBezTo>
                    <a:pt x="2859" y="5788"/>
                    <a:pt x="2644" y="5740"/>
                    <a:pt x="2406" y="5692"/>
                  </a:cubicBezTo>
                  <a:cubicBezTo>
                    <a:pt x="2025" y="5597"/>
                    <a:pt x="1692" y="5430"/>
                    <a:pt x="1406" y="5192"/>
                  </a:cubicBezTo>
                  <a:cubicBezTo>
                    <a:pt x="1096" y="4954"/>
                    <a:pt x="858" y="4645"/>
                    <a:pt x="692" y="4311"/>
                  </a:cubicBezTo>
                  <a:cubicBezTo>
                    <a:pt x="501" y="3954"/>
                    <a:pt x="382" y="3573"/>
                    <a:pt x="382" y="3168"/>
                  </a:cubicBezTo>
                  <a:lnTo>
                    <a:pt x="858" y="2835"/>
                  </a:lnTo>
                  <a:close/>
                  <a:moveTo>
                    <a:pt x="5955" y="4073"/>
                  </a:moveTo>
                  <a:cubicBezTo>
                    <a:pt x="6264" y="4978"/>
                    <a:pt x="6979" y="5669"/>
                    <a:pt x="7860" y="5954"/>
                  </a:cubicBezTo>
                  <a:cubicBezTo>
                    <a:pt x="6979" y="6264"/>
                    <a:pt x="6264" y="6955"/>
                    <a:pt x="5955" y="7836"/>
                  </a:cubicBezTo>
                  <a:cubicBezTo>
                    <a:pt x="5669" y="6978"/>
                    <a:pt x="4954" y="6264"/>
                    <a:pt x="4049" y="5954"/>
                  </a:cubicBezTo>
                  <a:cubicBezTo>
                    <a:pt x="4954" y="5669"/>
                    <a:pt x="5669" y="4954"/>
                    <a:pt x="5955" y="4073"/>
                  </a:cubicBezTo>
                  <a:close/>
                  <a:moveTo>
                    <a:pt x="8836" y="6169"/>
                  </a:moveTo>
                  <a:cubicBezTo>
                    <a:pt x="10289" y="6169"/>
                    <a:pt x="11480" y="7312"/>
                    <a:pt x="11551" y="8788"/>
                  </a:cubicBezTo>
                  <a:lnTo>
                    <a:pt x="11075" y="9122"/>
                  </a:lnTo>
                  <a:lnTo>
                    <a:pt x="10622" y="8788"/>
                  </a:lnTo>
                  <a:cubicBezTo>
                    <a:pt x="10575" y="7836"/>
                    <a:pt x="9789" y="7097"/>
                    <a:pt x="8836" y="7097"/>
                  </a:cubicBezTo>
                  <a:cubicBezTo>
                    <a:pt x="7979" y="7097"/>
                    <a:pt x="7241" y="7717"/>
                    <a:pt x="7098" y="8550"/>
                  </a:cubicBezTo>
                  <a:lnTo>
                    <a:pt x="6788" y="8312"/>
                  </a:lnTo>
                  <a:cubicBezTo>
                    <a:pt x="6740" y="8264"/>
                    <a:pt x="6681" y="8241"/>
                    <a:pt x="6618" y="8241"/>
                  </a:cubicBezTo>
                  <a:cubicBezTo>
                    <a:pt x="6556" y="8241"/>
                    <a:pt x="6490" y="8264"/>
                    <a:pt x="6431" y="8312"/>
                  </a:cubicBezTo>
                  <a:lnTo>
                    <a:pt x="6169" y="8503"/>
                  </a:lnTo>
                  <a:cubicBezTo>
                    <a:pt x="6336" y="7217"/>
                    <a:pt x="7479" y="6169"/>
                    <a:pt x="8836" y="6169"/>
                  </a:cubicBezTo>
                  <a:close/>
                  <a:moveTo>
                    <a:pt x="8884" y="7383"/>
                  </a:moveTo>
                  <a:cubicBezTo>
                    <a:pt x="9670" y="7383"/>
                    <a:pt x="10336" y="8050"/>
                    <a:pt x="10336" y="8836"/>
                  </a:cubicBezTo>
                  <a:cubicBezTo>
                    <a:pt x="10336" y="9646"/>
                    <a:pt x="9670" y="10312"/>
                    <a:pt x="8884" y="10312"/>
                  </a:cubicBezTo>
                  <a:cubicBezTo>
                    <a:pt x="8050" y="10312"/>
                    <a:pt x="7407" y="9646"/>
                    <a:pt x="7407" y="8836"/>
                  </a:cubicBezTo>
                  <a:cubicBezTo>
                    <a:pt x="7407" y="8050"/>
                    <a:pt x="8074" y="7383"/>
                    <a:pt x="8884" y="7383"/>
                  </a:cubicBezTo>
                  <a:close/>
                  <a:moveTo>
                    <a:pt x="3097" y="6169"/>
                  </a:moveTo>
                  <a:cubicBezTo>
                    <a:pt x="4550" y="6169"/>
                    <a:pt x="5740" y="7312"/>
                    <a:pt x="5812" y="8788"/>
                  </a:cubicBezTo>
                  <a:lnTo>
                    <a:pt x="5335" y="9122"/>
                  </a:lnTo>
                  <a:lnTo>
                    <a:pt x="4883" y="8788"/>
                  </a:lnTo>
                  <a:cubicBezTo>
                    <a:pt x="4811" y="7836"/>
                    <a:pt x="4049" y="7097"/>
                    <a:pt x="3097" y="7097"/>
                  </a:cubicBezTo>
                  <a:cubicBezTo>
                    <a:pt x="2883" y="7097"/>
                    <a:pt x="2692" y="7121"/>
                    <a:pt x="2478" y="7217"/>
                  </a:cubicBezTo>
                  <a:cubicBezTo>
                    <a:pt x="2382" y="7240"/>
                    <a:pt x="2335" y="7312"/>
                    <a:pt x="2382" y="7407"/>
                  </a:cubicBezTo>
                  <a:cubicBezTo>
                    <a:pt x="2400" y="7477"/>
                    <a:pt x="2456" y="7521"/>
                    <a:pt x="2522" y="7521"/>
                  </a:cubicBezTo>
                  <a:cubicBezTo>
                    <a:pt x="2546" y="7521"/>
                    <a:pt x="2571" y="7515"/>
                    <a:pt x="2597" y="7502"/>
                  </a:cubicBezTo>
                  <a:cubicBezTo>
                    <a:pt x="2740" y="7455"/>
                    <a:pt x="2930" y="7407"/>
                    <a:pt x="3097" y="7407"/>
                  </a:cubicBezTo>
                  <a:cubicBezTo>
                    <a:pt x="3907" y="7407"/>
                    <a:pt x="4550" y="8074"/>
                    <a:pt x="4550" y="8860"/>
                  </a:cubicBezTo>
                  <a:cubicBezTo>
                    <a:pt x="4550" y="9669"/>
                    <a:pt x="3907" y="10336"/>
                    <a:pt x="3097" y="10336"/>
                  </a:cubicBezTo>
                  <a:cubicBezTo>
                    <a:pt x="2287" y="10336"/>
                    <a:pt x="1644" y="9669"/>
                    <a:pt x="1644" y="8860"/>
                  </a:cubicBezTo>
                  <a:cubicBezTo>
                    <a:pt x="1644" y="8503"/>
                    <a:pt x="1787" y="8145"/>
                    <a:pt x="2025" y="7883"/>
                  </a:cubicBezTo>
                  <a:cubicBezTo>
                    <a:pt x="2097" y="7836"/>
                    <a:pt x="2097" y="7717"/>
                    <a:pt x="2025" y="7645"/>
                  </a:cubicBezTo>
                  <a:cubicBezTo>
                    <a:pt x="2001" y="7621"/>
                    <a:pt x="1960" y="7609"/>
                    <a:pt x="1915" y="7609"/>
                  </a:cubicBezTo>
                  <a:cubicBezTo>
                    <a:pt x="1870" y="7609"/>
                    <a:pt x="1823" y="7621"/>
                    <a:pt x="1787" y="7645"/>
                  </a:cubicBezTo>
                  <a:cubicBezTo>
                    <a:pt x="1549" y="7883"/>
                    <a:pt x="1406" y="8217"/>
                    <a:pt x="1335" y="8550"/>
                  </a:cubicBezTo>
                  <a:lnTo>
                    <a:pt x="1049" y="8312"/>
                  </a:lnTo>
                  <a:cubicBezTo>
                    <a:pt x="1001" y="8264"/>
                    <a:pt x="942" y="8241"/>
                    <a:pt x="879" y="8241"/>
                  </a:cubicBezTo>
                  <a:cubicBezTo>
                    <a:pt x="817" y="8241"/>
                    <a:pt x="751" y="8264"/>
                    <a:pt x="692" y="8312"/>
                  </a:cubicBezTo>
                  <a:lnTo>
                    <a:pt x="430" y="8503"/>
                  </a:lnTo>
                  <a:cubicBezTo>
                    <a:pt x="596" y="7193"/>
                    <a:pt x="1739" y="6169"/>
                    <a:pt x="3097" y="6169"/>
                  </a:cubicBezTo>
                  <a:close/>
                  <a:moveTo>
                    <a:pt x="834" y="8598"/>
                  </a:moveTo>
                  <a:lnTo>
                    <a:pt x="1287" y="8931"/>
                  </a:lnTo>
                  <a:cubicBezTo>
                    <a:pt x="1335" y="9884"/>
                    <a:pt x="2120" y="10622"/>
                    <a:pt x="3073" y="10622"/>
                  </a:cubicBezTo>
                  <a:cubicBezTo>
                    <a:pt x="3930" y="10622"/>
                    <a:pt x="4669" y="10003"/>
                    <a:pt x="4811" y="9169"/>
                  </a:cubicBezTo>
                  <a:lnTo>
                    <a:pt x="5121" y="9407"/>
                  </a:lnTo>
                  <a:cubicBezTo>
                    <a:pt x="5193" y="9431"/>
                    <a:pt x="5240" y="9479"/>
                    <a:pt x="5312" y="9479"/>
                  </a:cubicBezTo>
                  <a:cubicBezTo>
                    <a:pt x="5359" y="9479"/>
                    <a:pt x="5407" y="9431"/>
                    <a:pt x="5478" y="9407"/>
                  </a:cubicBezTo>
                  <a:lnTo>
                    <a:pt x="5740" y="9193"/>
                  </a:lnTo>
                  <a:lnTo>
                    <a:pt x="5740" y="9193"/>
                  </a:lnTo>
                  <a:cubicBezTo>
                    <a:pt x="5597" y="10551"/>
                    <a:pt x="4478" y="11551"/>
                    <a:pt x="3073" y="11551"/>
                  </a:cubicBezTo>
                  <a:cubicBezTo>
                    <a:pt x="1620" y="11551"/>
                    <a:pt x="430" y="10384"/>
                    <a:pt x="358" y="8931"/>
                  </a:cubicBezTo>
                  <a:lnTo>
                    <a:pt x="834" y="8598"/>
                  </a:lnTo>
                  <a:close/>
                  <a:moveTo>
                    <a:pt x="6598" y="8598"/>
                  </a:moveTo>
                  <a:lnTo>
                    <a:pt x="7050" y="8931"/>
                  </a:lnTo>
                  <a:cubicBezTo>
                    <a:pt x="7121" y="9884"/>
                    <a:pt x="7884" y="10622"/>
                    <a:pt x="8836" y="10622"/>
                  </a:cubicBezTo>
                  <a:cubicBezTo>
                    <a:pt x="9693" y="10622"/>
                    <a:pt x="10456" y="10003"/>
                    <a:pt x="10598" y="9169"/>
                  </a:cubicBezTo>
                  <a:lnTo>
                    <a:pt x="10884" y="9407"/>
                  </a:lnTo>
                  <a:cubicBezTo>
                    <a:pt x="10956" y="9431"/>
                    <a:pt x="11003" y="9479"/>
                    <a:pt x="11075" y="9479"/>
                  </a:cubicBezTo>
                  <a:cubicBezTo>
                    <a:pt x="11146" y="9479"/>
                    <a:pt x="11194" y="9431"/>
                    <a:pt x="11265" y="9407"/>
                  </a:cubicBezTo>
                  <a:lnTo>
                    <a:pt x="11527" y="9193"/>
                  </a:lnTo>
                  <a:lnTo>
                    <a:pt x="11527" y="9193"/>
                  </a:lnTo>
                  <a:cubicBezTo>
                    <a:pt x="11337" y="10551"/>
                    <a:pt x="10217" y="11551"/>
                    <a:pt x="8836" y="11551"/>
                  </a:cubicBezTo>
                  <a:cubicBezTo>
                    <a:pt x="7383" y="11551"/>
                    <a:pt x="6193" y="10384"/>
                    <a:pt x="6121" y="8931"/>
                  </a:cubicBezTo>
                  <a:lnTo>
                    <a:pt x="6598" y="8598"/>
                  </a:lnTo>
                  <a:close/>
                  <a:moveTo>
                    <a:pt x="3073" y="1"/>
                  </a:moveTo>
                  <a:cubicBezTo>
                    <a:pt x="1358" y="1"/>
                    <a:pt x="1" y="1382"/>
                    <a:pt x="1" y="3073"/>
                  </a:cubicBezTo>
                  <a:cubicBezTo>
                    <a:pt x="1" y="3192"/>
                    <a:pt x="1" y="3287"/>
                    <a:pt x="25" y="3406"/>
                  </a:cubicBezTo>
                  <a:cubicBezTo>
                    <a:pt x="72" y="3811"/>
                    <a:pt x="215" y="4240"/>
                    <a:pt x="430" y="4597"/>
                  </a:cubicBezTo>
                  <a:cubicBezTo>
                    <a:pt x="787" y="5192"/>
                    <a:pt x="1311" y="5669"/>
                    <a:pt x="1978" y="5907"/>
                  </a:cubicBezTo>
                  <a:cubicBezTo>
                    <a:pt x="2001" y="5907"/>
                    <a:pt x="2025" y="5931"/>
                    <a:pt x="2097" y="5931"/>
                  </a:cubicBezTo>
                  <a:cubicBezTo>
                    <a:pt x="906" y="6335"/>
                    <a:pt x="1" y="7478"/>
                    <a:pt x="1" y="8812"/>
                  </a:cubicBezTo>
                  <a:cubicBezTo>
                    <a:pt x="1" y="10503"/>
                    <a:pt x="1382" y="11884"/>
                    <a:pt x="3073" y="11884"/>
                  </a:cubicBezTo>
                  <a:cubicBezTo>
                    <a:pt x="4407" y="11884"/>
                    <a:pt x="5526" y="11027"/>
                    <a:pt x="5955" y="9836"/>
                  </a:cubicBezTo>
                  <a:cubicBezTo>
                    <a:pt x="6383" y="11027"/>
                    <a:pt x="7503" y="11884"/>
                    <a:pt x="8836" y="11884"/>
                  </a:cubicBezTo>
                  <a:cubicBezTo>
                    <a:pt x="10551" y="11884"/>
                    <a:pt x="11908" y="10503"/>
                    <a:pt x="11908" y="8812"/>
                  </a:cubicBezTo>
                  <a:cubicBezTo>
                    <a:pt x="11908" y="7502"/>
                    <a:pt x="11051" y="6383"/>
                    <a:pt x="9836" y="5954"/>
                  </a:cubicBezTo>
                  <a:cubicBezTo>
                    <a:pt x="10241" y="5811"/>
                    <a:pt x="10598" y="5597"/>
                    <a:pt x="10932" y="5311"/>
                  </a:cubicBezTo>
                  <a:cubicBezTo>
                    <a:pt x="10979" y="5240"/>
                    <a:pt x="10979" y="5121"/>
                    <a:pt x="10932" y="5073"/>
                  </a:cubicBezTo>
                  <a:cubicBezTo>
                    <a:pt x="10896" y="5038"/>
                    <a:pt x="10848" y="5020"/>
                    <a:pt x="10804" y="5020"/>
                  </a:cubicBezTo>
                  <a:cubicBezTo>
                    <a:pt x="10759" y="5020"/>
                    <a:pt x="10717" y="5038"/>
                    <a:pt x="10694" y="5073"/>
                  </a:cubicBezTo>
                  <a:cubicBezTo>
                    <a:pt x="10194" y="5550"/>
                    <a:pt x="9527" y="5764"/>
                    <a:pt x="8836" y="5764"/>
                  </a:cubicBezTo>
                  <a:cubicBezTo>
                    <a:pt x="7407" y="5764"/>
                    <a:pt x="6264" y="4668"/>
                    <a:pt x="6145" y="3311"/>
                  </a:cubicBezTo>
                  <a:lnTo>
                    <a:pt x="6145" y="3144"/>
                  </a:lnTo>
                  <a:lnTo>
                    <a:pt x="6621" y="2835"/>
                  </a:lnTo>
                  <a:lnTo>
                    <a:pt x="7050" y="3144"/>
                  </a:lnTo>
                  <a:lnTo>
                    <a:pt x="7050" y="3240"/>
                  </a:lnTo>
                  <a:cubicBezTo>
                    <a:pt x="7121" y="3883"/>
                    <a:pt x="7479" y="4406"/>
                    <a:pt x="8050" y="4668"/>
                  </a:cubicBezTo>
                  <a:cubicBezTo>
                    <a:pt x="8288" y="4787"/>
                    <a:pt x="8598" y="4859"/>
                    <a:pt x="8836" y="4859"/>
                  </a:cubicBezTo>
                  <a:cubicBezTo>
                    <a:pt x="9717" y="4859"/>
                    <a:pt x="10456" y="4240"/>
                    <a:pt x="10598" y="3406"/>
                  </a:cubicBezTo>
                  <a:lnTo>
                    <a:pt x="10908" y="3644"/>
                  </a:lnTo>
                  <a:cubicBezTo>
                    <a:pt x="10956" y="3668"/>
                    <a:pt x="11027" y="3692"/>
                    <a:pt x="11075" y="3692"/>
                  </a:cubicBezTo>
                  <a:cubicBezTo>
                    <a:pt x="11146" y="3692"/>
                    <a:pt x="11194" y="3668"/>
                    <a:pt x="11265" y="3644"/>
                  </a:cubicBezTo>
                  <a:lnTo>
                    <a:pt x="11527" y="3430"/>
                  </a:lnTo>
                  <a:lnTo>
                    <a:pt x="11527" y="3430"/>
                  </a:lnTo>
                  <a:cubicBezTo>
                    <a:pt x="11456" y="3787"/>
                    <a:pt x="11337" y="4144"/>
                    <a:pt x="11170" y="4478"/>
                  </a:cubicBezTo>
                  <a:cubicBezTo>
                    <a:pt x="11099" y="4549"/>
                    <a:pt x="11146" y="4645"/>
                    <a:pt x="11218" y="4716"/>
                  </a:cubicBezTo>
                  <a:cubicBezTo>
                    <a:pt x="11249" y="4732"/>
                    <a:pt x="11281" y="4740"/>
                    <a:pt x="11311" y="4740"/>
                  </a:cubicBezTo>
                  <a:cubicBezTo>
                    <a:pt x="11371" y="4740"/>
                    <a:pt x="11424" y="4708"/>
                    <a:pt x="11456" y="4645"/>
                  </a:cubicBezTo>
                  <a:cubicBezTo>
                    <a:pt x="11765" y="4168"/>
                    <a:pt x="11908" y="3644"/>
                    <a:pt x="11908" y="3073"/>
                  </a:cubicBezTo>
                  <a:cubicBezTo>
                    <a:pt x="11908" y="1382"/>
                    <a:pt x="10551" y="1"/>
                    <a:pt x="8836" y="1"/>
                  </a:cubicBezTo>
                  <a:cubicBezTo>
                    <a:pt x="7503" y="1"/>
                    <a:pt x="6383" y="858"/>
                    <a:pt x="5955" y="2049"/>
                  </a:cubicBezTo>
                  <a:cubicBezTo>
                    <a:pt x="5550" y="858"/>
                    <a:pt x="4407" y="1"/>
                    <a:pt x="307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400000000000000" pitchFamily="2" charset="-78"/>
                <a:sym typeface="Arial"/>
              </a:endParaRPr>
            </a:p>
          </p:txBody>
        </p:sp>
      </p:grpSp>
      <p:sp>
        <p:nvSpPr>
          <p:cNvPr id="412" name="Google Shape;14134;p27">
            <a:extLst>
              <a:ext uri="{FF2B5EF4-FFF2-40B4-BE49-F238E27FC236}">
                <a16:creationId xmlns:a16="http://schemas.microsoft.com/office/drawing/2014/main" id="{A3FFAAAD-9F11-FBDA-624F-9D0A2552B9B0}"/>
              </a:ext>
            </a:extLst>
          </p:cNvPr>
          <p:cNvSpPr/>
          <p:nvPr/>
        </p:nvSpPr>
        <p:spPr>
          <a:xfrm>
            <a:off x="9520535" y="6839158"/>
            <a:ext cx="732010" cy="711560"/>
          </a:xfrm>
          <a:custGeom>
            <a:avLst/>
            <a:gdLst/>
            <a:ahLst/>
            <a:cxnLst/>
            <a:rect l="l" t="t" r="r" b="b"/>
            <a:pathLst>
              <a:path w="12242" h="11900" extrusionOk="0">
                <a:moveTo>
                  <a:pt x="6073" y="382"/>
                </a:moveTo>
                <a:lnTo>
                  <a:pt x="6073" y="1668"/>
                </a:lnTo>
                <a:cubicBezTo>
                  <a:pt x="3787" y="1763"/>
                  <a:pt x="1953" y="3668"/>
                  <a:pt x="1953" y="5978"/>
                </a:cubicBezTo>
                <a:cubicBezTo>
                  <a:pt x="1953" y="6478"/>
                  <a:pt x="2025" y="7026"/>
                  <a:pt x="2215" y="7502"/>
                </a:cubicBezTo>
                <a:cubicBezTo>
                  <a:pt x="2233" y="7572"/>
                  <a:pt x="2288" y="7616"/>
                  <a:pt x="2364" y="7616"/>
                </a:cubicBezTo>
                <a:cubicBezTo>
                  <a:pt x="2391" y="7616"/>
                  <a:pt x="2422" y="7611"/>
                  <a:pt x="2453" y="7598"/>
                </a:cubicBezTo>
                <a:cubicBezTo>
                  <a:pt x="2549" y="7550"/>
                  <a:pt x="2596" y="7479"/>
                  <a:pt x="2549" y="7360"/>
                </a:cubicBezTo>
                <a:cubicBezTo>
                  <a:pt x="2382" y="6931"/>
                  <a:pt x="2311" y="6478"/>
                  <a:pt x="2311" y="6050"/>
                </a:cubicBezTo>
                <a:cubicBezTo>
                  <a:pt x="2263" y="3859"/>
                  <a:pt x="4025" y="2049"/>
                  <a:pt x="6192" y="2025"/>
                </a:cubicBezTo>
                <a:cubicBezTo>
                  <a:pt x="6207" y="2025"/>
                  <a:pt x="6222" y="2025"/>
                  <a:pt x="6236" y="2025"/>
                </a:cubicBezTo>
                <a:cubicBezTo>
                  <a:pt x="8431" y="2025"/>
                  <a:pt x="10217" y="3802"/>
                  <a:pt x="10217" y="5978"/>
                </a:cubicBezTo>
                <a:cubicBezTo>
                  <a:pt x="10217" y="8145"/>
                  <a:pt x="8431" y="9932"/>
                  <a:pt x="6264" y="9932"/>
                </a:cubicBezTo>
                <a:cubicBezTo>
                  <a:pt x="5573" y="9932"/>
                  <a:pt x="4883" y="9765"/>
                  <a:pt x="4287" y="9431"/>
                </a:cubicBezTo>
                <a:cubicBezTo>
                  <a:pt x="3739" y="9098"/>
                  <a:pt x="3215" y="8622"/>
                  <a:pt x="2858" y="8074"/>
                </a:cubicBezTo>
                <a:cubicBezTo>
                  <a:pt x="2827" y="8011"/>
                  <a:pt x="2774" y="7979"/>
                  <a:pt x="2714" y="7979"/>
                </a:cubicBezTo>
                <a:cubicBezTo>
                  <a:pt x="2684" y="7979"/>
                  <a:pt x="2652" y="7987"/>
                  <a:pt x="2620" y="8003"/>
                </a:cubicBezTo>
                <a:cubicBezTo>
                  <a:pt x="2549" y="8074"/>
                  <a:pt x="2501" y="8145"/>
                  <a:pt x="2573" y="8241"/>
                </a:cubicBezTo>
                <a:cubicBezTo>
                  <a:pt x="2954" y="8860"/>
                  <a:pt x="3501" y="9384"/>
                  <a:pt x="4120" y="9741"/>
                </a:cubicBezTo>
                <a:cubicBezTo>
                  <a:pt x="4763" y="10098"/>
                  <a:pt x="5478" y="10289"/>
                  <a:pt x="6264" y="10289"/>
                </a:cubicBezTo>
                <a:cubicBezTo>
                  <a:pt x="6788" y="10289"/>
                  <a:pt x="7335" y="10217"/>
                  <a:pt x="7812" y="10003"/>
                </a:cubicBezTo>
                <a:lnTo>
                  <a:pt x="8407" y="11122"/>
                </a:lnTo>
                <a:cubicBezTo>
                  <a:pt x="7740" y="11432"/>
                  <a:pt x="7002" y="11575"/>
                  <a:pt x="6264" y="11575"/>
                </a:cubicBezTo>
                <a:cubicBezTo>
                  <a:pt x="4763" y="11575"/>
                  <a:pt x="3382" y="10979"/>
                  <a:pt x="2311" y="9932"/>
                </a:cubicBezTo>
                <a:cubicBezTo>
                  <a:pt x="1001" y="8622"/>
                  <a:pt x="429" y="6812"/>
                  <a:pt x="763" y="4931"/>
                </a:cubicBezTo>
                <a:cubicBezTo>
                  <a:pt x="905" y="4192"/>
                  <a:pt x="1167" y="3478"/>
                  <a:pt x="1620" y="2859"/>
                </a:cubicBezTo>
                <a:cubicBezTo>
                  <a:pt x="2668" y="1335"/>
                  <a:pt x="4287" y="430"/>
                  <a:pt x="6073" y="382"/>
                </a:cubicBezTo>
                <a:close/>
                <a:moveTo>
                  <a:pt x="6311" y="1"/>
                </a:moveTo>
                <a:cubicBezTo>
                  <a:pt x="4311" y="1"/>
                  <a:pt x="2501" y="954"/>
                  <a:pt x="1334" y="2668"/>
                </a:cubicBezTo>
                <a:cubicBezTo>
                  <a:pt x="929" y="3311"/>
                  <a:pt x="620" y="4026"/>
                  <a:pt x="477" y="4764"/>
                </a:cubicBezTo>
                <a:cubicBezTo>
                  <a:pt x="1" y="7169"/>
                  <a:pt x="977" y="9551"/>
                  <a:pt x="3049" y="10932"/>
                </a:cubicBezTo>
                <a:cubicBezTo>
                  <a:pt x="3668" y="11337"/>
                  <a:pt x="4382" y="11646"/>
                  <a:pt x="5121" y="11789"/>
                </a:cubicBezTo>
                <a:cubicBezTo>
                  <a:pt x="5514" y="11863"/>
                  <a:pt x="5906" y="11899"/>
                  <a:pt x="6293" y="11899"/>
                </a:cubicBezTo>
                <a:cubicBezTo>
                  <a:pt x="7891" y="11899"/>
                  <a:pt x="9390" y="11278"/>
                  <a:pt x="10503" y="10146"/>
                </a:cubicBezTo>
                <a:cubicBezTo>
                  <a:pt x="11646" y="9027"/>
                  <a:pt x="12241" y="7526"/>
                  <a:pt x="12241" y="5955"/>
                </a:cubicBezTo>
                <a:cubicBezTo>
                  <a:pt x="12217" y="5478"/>
                  <a:pt x="12146" y="4978"/>
                  <a:pt x="12027" y="4502"/>
                </a:cubicBezTo>
                <a:cubicBezTo>
                  <a:pt x="12008" y="4428"/>
                  <a:pt x="11946" y="4368"/>
                  <a:pt x="11874" y="4368"/>
                </a:cubicBezTo>
                <a:cubicBezTo>
                  <a:pt x="11854" y="4368"/>
                  <a:pt x="11833" y="4372"/>
                  <a:pt x="11813" y="4383"/>
                </a:cubicBezTo>
                <a:cubicBezTo>
                  <a:pt x="11741" y="4407"/>
                  <a:pt x="11670" y="4502"/>
                  <a:pt x="11717" y="4573"/>
                </a:cubicBezTo>
                <a:cubicBezTo>
                  <a:pt x="11813" y="5026"/>
                  <a:pt x="11884" y="5502"/>
                  <a:pt x="11884" y="5978"/>
                </a:cubicBezTo>
                <a:cubicBezTo>
                  <a:pt x="11884" y="7479"/>
                  <a:pt x="11289" y="8860"/>
                  <a:pt x="10241" y="9932"/>
                </a:cubicBezTo>
                <a:cubicBezTo>
                  <a:pt x="9812" y="10384"/>
                  <a:pt x="9288" y="10741"/>
                  <a:pt x="8740" y="11003"/>
                </a:cubicBezTo>
                <a:lnTo>
                  <a:pt x="8145" y="9884"/>
                </a:lnTo>
                <a:cubicBezTo>
                  <a:pt x="9598" y="9193"/>
                  <a:pt x="10598" y="7717"/>
                  <a:pt x="10598" y="5978"/>
                </a:cubicBezTo>
                <a:cubicBezTo>
                  <a:pt x="10598" y="3668"/>
                  <a:pt x="8764" y="1763"/>
                  <a:pt x="6454" y="1668"/>
                </a:cubicBezTo>
                <a:lnTo>
                  <a:pt x="6454" y="382"/>
                </a:lnTo>
                <a:cubicBezTo>
                  <a:pt x="7550" y="406"/>
                  <a:pt x="8550" y="739"/>
                  <a:pt x="9431" y="1335"/>
                </a:cubicBezTo>
                <a:cubicBezTo>
                  <a:pt x="10336" y="1954"/>
                  <a:pt x="11050" y="2811"/>
                  <a:pt x="11455" y="3811"/>
                </a:cubicBezTo>
                <a:cubicBezTo>
                  <a:pt x="11492" y="3884"/>
                  <a:pt x="11570" y="3915"/>
                  <a:pt x="11636" y="3915"/>
                </a:cubicBezTo>
                <a:cubicBezTo>
                  <a:pt x="11657" y="3915"/>
                  <a:pt x="11677" y="3912"/>
                  <a:pt x="11693" y="3907"/>
                </a:cubicBezTo>
                <a:cubicBezTo>
                  <a:pt x="11789" y="3859"/>
                  <a:pt x="11813" y="3740"/>
                  <a:pt x="11789" y="3668"/>
                </a:cubicBezTo>
                <a:cubicBezTo>
                  <a:pt x="11336" y="2573"/>
                  <a:pt x="10598" y="1668"/>
                  <a:pt x="9645" y="1001"/>
                </a:cubicBezTo>
                <a:cubicBezTo>
                  <a:pt x="8669" y="334"/>
                  <a:pt x="7502" y="1"/>
                  <a:pt x="6311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cs typeface="B Nazanin" panose="00000400000000000000" pitchFamily="2" charset="-78"/>
              <a:sym typeface="Arial"/>
            </a:endParaRPr>
          </a:p>
        </p:txBody>
      </p:sp>
      <p:grpSp>
        <p:nvGrpSpPr>
          <p:cNvPr id="413" name="Google Shape;14135;p27">
            <a:extLst>
              <a:ext uri="{FF2B5EF4-FFF2-40B4-BE49-F238E27FC236}">
                <a16:creationId xmlns:a16="http://schemas.microsoft.com/office/drawing/2014/main" id="{7C9FCEC9-B96D-EA01-E8DA-99F2AA34AB13}"/>
              </a:ext>
            </a:extLst>
          </p:cNvPr>
          <p:cNvGrpSpPr/>
          <p:nvPr/>
        </p:nvGrpSpPr>
        <p:grpSpPr>
          <a:xfrm>
            <a:off x="8048182" y="6842116"/>
            <a:ext cx="702112" cy="710604"/>
            <a:chOff x="4177563" y="3313708"/>
            <a:chExt cx="293550" cy="297100"/>
          </a:xfrm>
        </p:grpSpPr>
        <p:sp>
          <p:nvSpPr>
            <p:cNvPr id="414" name="Google Shape;14136;p27">
              <a:extLst>
                <a:ext uri="{FF2B5EF4-FFF2-40B4-BE49-F238E27FC236}">
                  <a16:creationId xmlns:a16="http://schemas.microsoft.com/office/drawing/2014/main" id="{9F73410B-D274-4CEF-0697-8DD05B4268DB}"/>
                </a:ext>
              </a:extLst>
            </p:cNvPr>
            <p:cNvSpPr/>
            <p:nvPr/>
          </p:nvSpPr>
          <p:spPr>
            <a:xfrm>
              <a:off x="4281763" y="3352408"/>
              <a:ext cx="165525" cy="8950"/>
            </a:xfrm>
            <a:custGeom>
              <a:avLst/>
              <a:gdLst/>
              <a:ahLst/>
              <a:cxnLst/>
              <a:rect l="l" t="t" r="r" b="b"/>
              <a:pathLst>
                <a:path w="6621" h="358" extrusionOk="0">
                  <a:moveTo>
                    <a:pt x="191" y="1"/>
                  </a:moveTo>
                  <a:cubicBezTo>
                    <a:pt x="95" y="1"/>
                    <a:pt x="0" y="72"/>
                    <a:pt x="0" y="167"/>
                  </a:cubicBezTo>
                  <a:cubicBezTo>
                    <a:pt x="0" y="286"/>
                    <a:pt x="72" y="358"/>
                    <a:pt x="191" y="358"/>
                  </a:cubicBezTo>
                  <a:lnTo>
                    <a:pt x="6430" y="358"/>
                  </a:lnTo>
                  <a:cubicBezTo>
                    <a:pt x="6525" y="358"/>
                    <a:pt x="6621" y="310"/>
                    <a:pt x="6621" y="215"/>
                  </a:cubicBezTo>
                  <a:cubicBezTo>
                    <a:pt x="6621" y="96"/>
                    <a:pt x="6549" y="1"/>
                    <a:pt x="64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415" name="Google Shape;14137;p27">
              <a:extLst>
                <a:ext uri="{FF2B5EF4-FFF2-40B4-BE49-F238E27FC236}">
                  <a16:creationId xmlns:a16="http://schemas.microsoft.com/office/drawing/2014/main" id="{2319B1E2-AA92-C42C-97BE-EF27A41CD52E}"/>
                </a:ext>
              </a:extLst>
            </p:cNvPr>
            <p:cNvSpPr/>
            <p:nvPr/>
          </p:nvSpPr>
          <p:spPr>
            <a:xfrm>
              <a:off x="4281763" y="3372658"/>
              <a:ext cx="120875" cy="8950"/>
            </a:xfrm>
            <a:custGeom>
              <a:avLst/>
              <a:gdLst/>
              <a:ahLst/>
              <a:cxnLst/>
              <a:rect l="l" t="t" r="r" b="b"/>
              <a:pathLst>
                <a:path w="4835" h="358" extrusionOk="0">
                  <a:moveTo>
                    <a:pt x="191" y="0"/>
                  </a:moveTo>
                  <a:cubicBezTo>
                    <a:pt x="95" y="0"/>
                    <a:pt x="0" y="72"/>
                    <a:pt x="0" y="143"/>
                  </a:cubicBezTo>
                  <a:cubicBezTo>
                    <a:pt x="0" y="262"/>
                    <a:pt x="72" y="357"/>
                    <a:pt x="191" y="357"/>
                  </a:cubicBezTo>
                  <a:lnTo>
                    <a:pt x="4644" y="357"/>
                  </a:lnTo>
                  <a:cubicBezTo>
                    <a:pt x="4739" y="357"/>
                    <a:pt x="4835" y="310"/>
                    <a:pt x="4835" y="215"/>
                  </a:cubicBezTo>
                  <a:cubicBezTo>
                    <a:pt x="4835" y="95"/>
                    <a:pt x="4763" y="0"/>
                    <a:pt x="464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416" name="Google Shape;14138;p27">
              <a:extLst>
                <a:ext uri="{FF2B5EF4-FFF2-40B4-BE49-F238E27FC236}">
                  <a16:creationId xmlns:a16="http://schemas.microsoft.com/office/drawing/2014/main" id="{649CE778-30DD-6E5B-42AD-B78CC74F31D2}"/>
                </a:ext>
              </a:extLst>
            </p:cNvPr>
            <p:cNvSpPr/>
            <p:nvPr/>
          </p:nvSpPr>
          <p:spPr>
            <a:xfrm>
              <a:off x="4281763" y="3442908"/>
              <a:ext cx="165525" cy="8950"/>
            </a:xfrm>
            <a:custGeom>
              <a:avLst/>
              <a:gdLst/>
              <a:ahLst/>
              <a:cxnLst/>
              <a:rect l="l" t="t" r="r" b="b"/>
              <a:pathLst>
                <a:path w="6621" h="358" extrusionOk="0">
                  <a:moveTo>
                    <a:pt x="191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72" y="358"/>
                    <a:pt x="191" y="358"/>
                  </a:cubicBezTo>
                  <a:lnTo>
                    <a:pt x="6430" y="358"/>
                  </a:lnTo>
                  <a:cubicBezTo>
                    <a:pt x="6525" y="358"/>
                    <a:pt x="6621" y="286"/>
                    <a:pt x="6621" y="191"/>
                  </a:cubicBezTo>
                  <a:cubicBezTo>
                    <a:pt x="6621" y="72"/>
                    <a:pt x="6549" y="0"/>
                    <a:pt x="64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417" name="Google Shape;14139;p27">
              <a:extLst>
                <a:ext uri="{FF2B5EF4-FFF2-40B4-BE49-F238E27FC236}">
                  <a16:creationId xmlns:a16="http://schemas.microsoft.com/office/drawing/2014/main" id="{0979DCD0-0B2B-1866-6AB9-D259BD806E9E}"/>
                </a:ext>
              </a:extLst>
            </p:cNvPr>
            <p:cNvSpPr/>
            <p:nvPr/>
          </p:nvSpPr>
          <p:spPr>
            <a:xfrm>
              <a:off x="4281763" y="3463733"/>
              <a:ext cx="120875" cy="8975"/>
            </a:xfrm>
            <a:custGeom>
              <a:avLst/>
              <a:gdLst/>
              <a:ahLst/>
              <a:cxnLst/>
              <a:rect l="l" t="t" r="r" b="b"/>
              <a:pathLst>
                <a:path w="4835" h="359" extrusionOk="0">
                  <a:moveTo>
                    <a:pt x="191" y="1"/>
                  </a:moveTo>
                  <a:cubicBezTo>
                    <a:pt x="95" y="1"/>
                    <a:pt x="0" y="48"/>
                    <a:pt x="0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4644" y="358"/>
                  </a:lnTo>
                  <a:cubicBezTo>
                    <a:pt x="4739" y="358"/>
                    <a:pt x="4835" y="287"/>
                    <a:pt x="4835" y="191"/>
                  </a:cubicBezTo>
                  <a:cubicBezTo>
                    <a:pt x="4835" y="72"/>
                    <a:pt x="4763" y="1"/>
                    <a:pt x="46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418" name="Google Shape;14140;p27">
              <a:extLst>
                <a:ext uri="{FF2B5EF4-FFF2-40B4-BE49-F238E27FC236}">
                  <a16:creationId xmlns:a16="http://schemas.microsoft.com/office/drawing/2014/main" id="{513702B0-0974-0297-E093-78FA4554E468}"/>
                </a:ext>
              </a:extLst>
            </p:cNvPr>
            <p:cNvSpPr/>
            <p:nvPr/>
          </p:nvSpPr>
          <p:spPr>
            <a:xfrm>
              <a:off x="4238888" y="3339908"/>
              <a:ext cx="18475" cy="48275"/>
            </a:xfrm>
            <a:custGeom>
              <a:avLst/>
              <a:gdLst/>
              <a:ahLst/>
              <a:cxnLst/>
              <a:rect l="l" t="t" r="r" b="b"/>
              <a:pathLst>
                <a:path w="739" h="1931" extrusionOk="0">
                  <a:moveTo>
                    <a:pt x="239" y="0"/>
                  </a:moveTo>
                  <a:cubicBezTo>
                    <a:pt x="167" y="0"/>
                    <a:pt x="120" y="24"/>
                    <a:pt x="96" y="96"/>
                  </a:cubicBezTo>
                  <a:cubicBezTo>
                    <a:pt x="1" y="215"/>
                    <a:pt x="96" y="334"/>
                    <a:pt x="215" y="334"/>
                  </a:cubicBezTo>
                  <a:lnTo>
                    <a:pt x="382" y="334"/>
                  </a:lnTo>
                  <a:lnTo>
                    <a:pt x="382" y="1763"/>
                  </a:lnTo>
                  <a:cubicBezTo>
                    <a:pt x="382" y="1810"/>
                    <a:pt x="405" y="1882"/>
                    <a:pt x="477" y="1906"/>
                  </a:cubicBezTo>
                  <a:cubicBezTo>
                    <a:pt x="505" y="1923"/>
                    <a:pt x="535" y="1930"/>
                    <a:pt x="564" y="1930"/>
                  </a:cubicBezTo>
                  <a:cubicBezTo>
                    <a:pt x="656" y="1930"/>
                    <a:pt x="739" y="1853"/>
                    <a:pt x="739" y="1763"/>
                  </a:cubicBezTo>
                  <a:lnTo>
                    <a:pt x="739" y="143"/>
                  </a:lnTo>
                  <a:cubicBezTo>
                    <a:pt x="739" y="72"/>
                    <a:pt x="691" y="0"/>
                    <a:pt x="59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419" name="Google Shape;14141;p27">
              <a:extLst>
                <a:ext uri="{FF2B5EF4-FFF2-40B4-BE49-F238E27FC236}">
                  <a16:creationId xmlns:a16="http://schemas.microsoft.com/office/drawing/2014/main" id="{A00ADD6B-6904-653A-5AC5-46CF1DA361B4}"/>
                </a:ext>
              </a:extLst>
            </p:cNvPr>
            <p:cNvSpPr/>
            <p:nvPr/>
          </p:nvSpPr>
          <p:spPr>
            <a:xfrm>
              <a:off x="4200188" y="3338908"/>
              <a:ext cx="32175" cy="50700"/>
            </a:xfrm>
            <a:custGeom>
              <a:avLst/>
              <a:gdLst/>
              <a:ahLst/>
              <a:cxnLst/>
              <a:rect l="l" t="t" r="r" b="b"/>
              <a:pathLst>
                <a:path w="1287" h="2028" extrusionOk="0">
                  <a:moveTo>
                    <a:pt x="624" y="357"/>
                  </a:moveTo>
                  <a:cubicBezTo>
                    <a:pt x="653" y="357"/>
                    <a:pt x="684" y="362"/>
                    <a:pt x="715" y="374"/>
                  </a:cubicBezTo>
                  <a:cubicBezTo>
                    <a:pt x="834" y="398"/>
                    <a:pt x="929" y="517"/>
                    <a:pt x="929" y="660"/>
                  </a:cubicBezTo>
                  <a:lnTo>
                    <a:pt x="929" y="1422"/>
                  </a:lnTo>
                  <a:cubicBezTo>
                    <a:pt x="929" y="1541"/>
                    <a:pt x="834" y="1660"/>
                    <a:pt x="715" y="1707"/>
                  </a:cubicBezTo>
                  <a:cubicBezTo>
                    <a:pt x="684" y="1719"/>
                    <a:pt x="653" y="1724"/>
                    <a:pt x="624" y="1724"/>
                  </a:cubicBezTo>
                  <a:cubicBezTo>
                    <a:pt x="475" y="1724"/>
                    <a:pt x="358" y="1585"/>
                    <a:pt x="358" y="1445"/>
                  </a:cubicBezTo>
                  <a:lnTo>
                    <a:pt x="358" y="636"/>
                  </a:lnTo>
                  <a:cubicBezTo>
                    <a:pt x="358" y="496"/>
                    <a:pt x="475" y="357"/>
                    <a:pt x="624" y="357"/>
                  </a:cubicBezTo>
                  <a:close/>
                  <a:moveTo>
                    <a:pt x="623" y="0"/>
                  </a:moveTo>
                  <a:cubicBezTo>
                    <a:pt x="279" y="0"/>
                    <a:pt x="1" y="299"/>
                    <a:pt x="1" y="636"/>
                  </a:cubicBezTo>
                  <a:lnTo>
                    <a:pt x="1" y="1374"/>
                  </a:lnTo>
                  <a:cubicBezTo>
                    <a:pt x="1" y="1739"/>
                    <a:pt x="292" y="2027"/>
                    <a:pt x="646" y="2027"/>
                  </a:cubicBezTo>
                  <a:cubicBezTo>
                    <a:pt x="684" y="2027"/>
                    <a:pt x="723" y="2024"/>
                    <a:pt x="763" y="2017"/>
                  </a:cubicBezTo>
                  <a:cubicBezTo>
                    <a:pt x="1072" y="1946"/>
                    <a:pt x="1287" y="1684"/>
                    <a:pt x="1287" y="1374"/>
                  </a:cubicBezTo>
                  <a:lnTo>
                    <a:pt x="1287" y="636"/>
                  </a:lnTo>
                  <a:cubicBezTo>
                    <a:pt x="1287" y="350"/>
                    <a:pt x="1072" y="64"/>
                    <a:pt x="763" y="17"/>
                  </a:cubicBezTo>
                  <a:cubicBezTo>
                    <a:pt x="715" y="5"/>
                    <a:pt x="668" y="0"/>
                    <a:pt x="62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420" name="Google Shape;14142;p27">
              <a:extLst>
                <a:ext uri="{FF2B5EF4-FFF2-40B4-BE49-F238E27FC236}">
                  <a16:creationId xmlns:a16="http://schemas.microsoft.com/office/drawing/2014/main" id="{12200D43-327F-2EE8-1FA5-A461C49F9D19}"/>
                </a:ext>
              </a:extLst>
            </p:cNvPr>
            <p:cNvSpPr/>
            <p:nvPr/>
          </p:nvSpPr>
          <p:spPr>
            <a:xfrm>
              <a:off x="4236513" y="3431583"/>
              <a:ext cx="30375" cy="47650"/>
            </a:xfrm>
            <a:custGeom>
              <a:avLst/>
              <a:gdLst/>
              <a:ahLst/>
              <a:cxnLst/>
              <a:rect l="l" t="t" r="r" b="b"/>
              <a:pathLst>
                <a:path w="1215" h="1906" extrusionOk="0">
                  <a:moveTo>
                    <a:pt x="572" y="1"/>
                  </a:moveTo>
                  <a:cubicBezTo>
                    <a:pt x="310" y="1"/>
                    <a:pt x="96" y="168"/>
                    <a:pt x="24" y="429"/>
                  </a:cubicBezTo>
                  <a:cubicBezTo>
                    <a:pt x="0" y="525"/>
                    <a:pt x="72" y="620"/>
                    <a:pt x="143" y="644"/>
                  </a:cubicBezTo>
                  <a:cubicBezTo>
                    <a:pt x="169" y="654"/>
                    <a:pt x="194" y="659"/>
                    <a:pt x="218" y="659"/>
                  </a:cubicBezTo>
                  <a:cubicBezTo>
                    <a:pt x="301" y="659"/>
                    <a:pt x="363" y="599"/>
                    <a:pt x="381" y="525"/>
                  </a:cubicBezTo>
                  <a:cubicBezTo>
                    <a:pt x="429" y="429"/>
                    <a:pt x="500" y="358"/>
                    <a:pt x="596" y="358"/>
                  </a:cubicBezTo>
                  <a:cubicBezTo>
                    <a:pt x="715" y="358"/>
                    <a:pt x="810" y="429"/>
                    <a:pt x="810" y="549"/>
                  </a:cubicBezTo>
                  <a:lnTo>
                    <a:pt x="810" y="596"/>
                  </a:lnTo>
                  <a:cubicBezTo>
                    <a:pt x="762" y="644"/>
                    <a:pt x="739" y="739"/>
                    <a:pt x="691" y="858"/>
                  </a:cubicBezTo>
                  <a:cubicBezTo>
                    <a:pt x="453" y="1192"/>
                    <a:pt x="310" y="1382"/>
                    <a:pt x="238" y="1477"/>
                  </a:cubicBezTo>
                  <a:cubicBezTo>
                    <a:pt x="143" y="1596"/>
                    <a:pt x="96" y="1668"/>
                    <a:pt x="119" y="1739"/>
                  </a:cubicBezTo>
                  <a:cubicBezTo>
                    <a:pt x="143" y="1811"/>
                    <a:pt x="191" y="1835"/>
                    <a:pt x="238" y="1858"/>
                  </a:cubicBezTo>
                  <a:cubicBezTo>
                    <a:pt x="262" y="1858"/>
                    <a:pt x="310" y="1906"/>
                    <a:pt x="572" y="1906"/>
                  </a:cubicBezTo>
                  <a:lnTo>
                    <a:pt x="1048" y="1906"/>
                  </a:lnTo>
                  <a:cubicBezTo>
                    <a:pt x="1143" y="1906"/>
                    <a:pt x="1215" y="1835"/>
                    <a:pt x="1215" y="1739"/>
                  </a:cubicBezTo>
                  <a:cubicBezTo>
                    <a:pt x="1215" y="1620"/>
                    <a:pt x="1167" y="1549"/>
                    <a:pt x="1048" y="1549"/>
                  </a:cubicBezTo>
                  <a:lnTo>
                    <a:pt x="596" y="1549"/>
                  </a:lnTo>
                  <a:cubicBezTo>
                    <a:pt x="691" y="1430"/>
                    <a:pt x="810" y="1287"/>
                    <a:pt x="953" y="1072"/>
                  </a:cubicBezTo>
                  <a:cubicBezTo>
                    <a:pt x="977" y="930"/>
                    <a:pt x="1072" y="763"/>
                    <a:pt x="1096" y="644"/>
                  </a:cubicBezTo>
                  <a:cubicBezTo>
                    <a:pt x="1143" y="572"/>
                    <a:pt x="1096" y="453"/>
                    <a:pt x="1072" y="358"/>
                  </a:cubicBezTo>
                  <a:cubicBezTo>
                    <a:pt x="1048" y="287"/>
                    <a:pt x="1024" y="239"/>
                    <a:pt x="953" y="168"/>
                  </a:cubicBezTo>
                  <a:cubicBezTo>
                    <a:pt x="858" y="48"/>
                    <a:pt x="715" y="1"/>
                    <a:pt x="57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421" name="Google Shape;14143;p27">
              <a:extLst>
                <a:ext uri="{FF2B5EF4-FFF2-40B4-BE49-F238E27FC236}">
                  <a16:creationId xmlns:a16="http://schemas.microsoft.com/office/drawing/2014/main" id="{BD00C77F-219D-2FA2-9547-6A5F0E483AF9}"/>
                </a:ext>
              </a:extLst>
            </p:cNvPr>
            <p:cNvSpPr/>
            <p:nvPr/>
          </p:nvSpPr>
          <p:spPr>
            <a:xfrm>
              <a:off x="4200188" y="3431008"/>
              <a:ext cx="30400" cy="47675"/>
            </a:xfrm>
            <a:custGeom>
              <a:avLst/>
              <a:gdLst/>
              <a:ahLst/>
              <a:cxnLst/>
              <a:rect l="l" t="t" r="r" b="b"/>
              <a:pathLst>
                <a:path w="1216" h="1907" extrusionOk="0">
                  <a:moveTo>
                    <a:pt x="596" y="357"/>
                  </a:moveTo>
                  <a:cubicBezTo>
                    <a:pt x="739" y="357"/>
                    <a:pt x="858" y="476"/>
                    <a:pt x="858" y="619"/>
                  </a:cubicBezTo>
                  <a:lnTo>
                    <a:pt x="858" y="1310"/>
                  </a:lnTo>
                  <a:cubicBezTo>
                    <a:pt x="858" y="1429"/>
                    <a:pt x="763" y="1548"/>
                    <a:pt x="620" y="1572"/>
                  </a:cubicBezTo>
                  <a:cubicBezTo>
                    <a:pt x="477" y="1572"/>
                    <a:pt x="358" y="1453"/>
                    <a:pt x="358" y="1310"/>
                  </a:cubicBezTo>
                  <a:lnTo>
                    <a:pt x="358" y="619"/>
                  </a:lnTo>
                  <a:cubicBezTo>
                    <a:pt x="358" y="500"/>
                    <a:pt x="453" y="381"/>
                    <a:pt x="596" y="357"/>
                  </a:cubicBezTo>
                  <a:close/>
                  <a:moveTo>
                    <a:pt x="620" y="0"/>
                  </a:moveTo>
                  <a:cubicBezTo>
                    <a:pt x="286" y="0"/>
                    <a:pt x="1" y="262"/>
                    <a:pt x="1" y="595"/>
                  </a:cubicBezTo>
                  <a:lnTo>
                    <a:pt x="1" y="1262"/>
                  </a:lnTo>
                  <a:cubicBezTo>
                    <a:pt x="1" y="1596"/>
                    <a:pt x="263" y="1858"/>
                    <a:pt x="596" y="1905"/>
                  </a:cubicBezTo>
                  <a:cubicBezTo>
                    <a:pt x="608" y="1906"/>
                    <a:pt x="620" y="1906"/>
                    <a:pt x="632" y="1906"/>
                  </a:cubicBezTo>
                  <a:cubicBezTo>
                    <a:pt x="950" y="1906"/>
                    <a:pt x="1215" y="1608"/>
                    <a:pt x="1215" y="1310"/>
                  </a:cubicBezTo>
                  <a:lnTo>
                    <a:pt x="1215" y="619"/>
                  </a:lnTo>
                  <a:cubicBezTo>
                    <a:pt x="1215" y="286"/>
                    <a:pt x="953" y="24"/>
                    <a:pt x="62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422" name="Google Shape;14144;p27">
              <a:extLst>
                <a:ext uri="{FF2B5EF4-FFF2-40B4-BE49-F238E27FC236}">
                  <a16:creationId xmlns:a16="http://schemas.microsoft.com/office/drawing/2014/main" id="{F9884FFC-CC3B-8221-A53F-8B855D344D62}"/>
                </a:ext>
              </a:extLst>
            </p:cNvPr>
            <p:cNvSpPr/>
            <p:nvPr/>
          </p:nvSpPr>
          <p:spPr>
            <a:xfrm>
              <a:off x="4237113" y="3522083"/>
              <a:ext cx="29200" cy="47050"/>
            </a:xfrm>
            <a:custGeom>
              <a:avLst/>
              <a:gdLst/>
              <a:ahLst/>
              <a:cxnLst/>
              <a:rect l="l" t="t" r="r" b="b"/>
              <a:pathLst>
                <a:path w="1168" h="1882" extrusionOk="0">
                  <a:moveTo>
                    <a:pt x="572" y="1"/>
                  </a:moveTo>
                  <a:cubicBezTo>
                    <a:pt x="310" y="1"/>
                    <a:pt x="72" y="191"/>
                    <a:pt x="48" y="453"/>
                  </a:cubicBezTo>
                  <a:cubicBezTo>
                    <a:pt x="0" y="548"/>
                    <a:pt x="72" y="644"/>
                    <a:pt x="191" y="667"/>
                  </a:cubicBezTo>
                  <a:cubicBezTo>
                    <a:pt x="207" y="671"/>
                    <a:pt x="222" y="673"/>
                    <a:pt x="236" y="673"/>
                  </a:cubicBezTo>
                  <a:cubicBezTo>
                    <a:pt x="308" y="673"/>
                    <a:pt x="361" y="624"/>
                    <a:pt x="381" y="525"/>
                  </a:cubicBezTo>
                  <a:cubicBezTo>
                    <a:pt x="429" y="429"/>
                    <a:pt x="500" y="334"/>
                    <a:pt x="595" y="334"/>
                  </a:cubicBezTo>
                  <a:cubicBezTo>
                    <a:pt x="715" y="334"/>
                    <a:pt x="810" y="429"/>
                    <a:pt x="810" y="548"/>
                  </a:cubicBezTo>
                  <a:cubicBezTo>
                    <a:pt x="810" y="667"/>
                    <a:pt x="715" y="739"/>
                    <a:pt x="595" y="739"/>
                  </a:cubicBezTo>
                  <a:cubicBezTo>
                    <a:pt x="500" y="739"/>
                    <a:pt x="429" y="834"/>
                    <a:pt x="429" y="929"/>
                  </a:cubicBezTo>
                  <a:cubicBezTo>
                    <a:pt x="429" y="1025"/>
                    <a:pt x="500" y="1120"/>
                    <a:pt x="595" y="1120"/>
                  </a:cubicBezTo>
                  <a:cubicBezTo>
                    <a:pt x="715" y="1120"/>
                    <a:pt x="810" y="1191"/>
                    <a:pt x="810" y="1310"/>
                  </a:cubicBezTo>
                  <a:cubicBezTo>
                    <a:pt x="810" y="1429"/>
                    <a:pt x="715" y="1525"/>
                    <a:pt x="595" y="1525"/>
                  </a:cubicBezTo>
                  <a:cubicBezTo>
                    <a:pt x="500" y="1525"/>
                    <a:pt x="429" y="1429"/>
                    <a:pt x="381" y="1334"/>
                  </a:cubicBezTo>
                  <a:lnTo>
                    <a:pt x="381" y="1310"/>
                  </a:lnTo>
                  <a:cubicBezTo>
                    <a:pt x="381" y="1215"/>
                    <a:pt x="310" y="1144"/>
                    <a:pt x="214" y="1144"/>
                  </a:cubicBezTo>
                  <a:cubicBezTo>
                    <a:pt x="119" y="1144"/>
                    <a:pt x="24" y="1215"/>
                    <a:pt x="24" y="1310"/>
                  </a:cubicBezTo>
                  <a:lnTo>
                    <a:pt x="24" y="1406"/>
                  </a:lnTo>
                  <a:cubicBezTo>
                    <a:pt x="72" y="1668"/>
                    <a:pt x="310" y="1882"/>
                    <a:pt x="595" y="1882"/>
                  </a:cubicBezTo>
                  <a:cubicBezTo>
                    <a:pt x="905" y="1882"/>
                    <a:pt x="1167" y="1644"/>
                    <a:pt x="1167" y="1310"/>
                  </a:cubicBezTo>
                  <a:cubicBezTo>
                    <a:pt x="1167" y="1168"/>
                    <a:pt x="1096" y="1048"/>
                    <a:pt x="1024" y="929"/>
                  </a:cubicBezTo>
                  <a:cubicBezTo>
                    <a:pt x="1096" y="834"/>
                    <a:pt x="1167" y="691"/>
                    <a:pt x="1167" y="548"/>
                  </a:cubicBezTo>
                  <a:cubicBezTo>
                    <a:pt x="1119" y="239"/>
                    <a:pt x="881" y="1"/>
                    <a:pt x="57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423" name="Google Shape;14145;p27">
              <a:extLst>
                <a:ext uri="{FF2B5EF4-FFF2-40B4-BE49-F238E27FC236}">
                  <a16:creationId xmlns:a16="http://schemas.microsoft.com/office/drawing/2014/main" id="{D0DB577D-1405-802B-BC3D-48BFA3F2A825}"/>
                </a:ext>
              </a:extLst>
            </p:cNvPr>
            <p:cNvSpPr/>
            <p:nvPr/>
          </p:nvSpPr>
          <p:spPr>
            <a:xfrm>
              <a:off x="4200188" y="3521483"/>
              <a:ext cx="30400" cy="47650"/>
            </a:xfrm>
            <a:custGeom>
              <a:avLst/>
              <a:gdLst/>
              <a:ahLst/>
              <a:cxnLst/>
              <a:rect l="l" t="t" r="r" b="b"/>
              <a:pathLst>
                <a:path w="1216" h="1906" extrusionOk="0">
                  <a:moveTo>
                    <a:pt x="596" y="358"/>
                  </a:moveTo>
                  <a:cubicBezTo>
                    <a:pt x="739" y="358"/>
                    <a:pt x="858" y="477"/>
                    <a:pt x="858" y="620"/>
                  </a:cubicBezTo>
                  <a:lnTo>
                    <a:pt x="858" y="1311"/>
                  </a:lnTo>
                  <a:cubicBezTo>
                    <a:pt x="858" y="1430"/>
                    <a:pt x="763" y="1549"/>
                    <a:pt x="620" y="1573"/>
                  </a:cubicBezTo>
                  <a:cubicBezTo>
                    <a:pt x="477" y="1573"/>
                    <a:pt x="358" y="1453"/>
                    <a:pt x="358" y="1311"/>
                  </a:cubicBezTo>
                  <a:lnTo>
                    <a:pt x="358" y="620"/>
                  </a:lnTo>
                  <a:cubicBezTo>
                    <a:pt x="358" y="501"/>
                    <a:pt x="453" y="382"/>
                    <a:pt x="596" y="358"/>
                  </a:cubicBezTo>
                  <a:close/>
                  <a:moveTo>
                    <a:pt x="620" y="1"/>
                  </a:moveTo>
                  <a:cubicBezTo>
                    <a:pt x="263" y="1"/>
                    <a:pt x="1" y="263"/>
                    <a:pt x="1" y="596"/>
                  </a:cubicBezTo>
                  <a:lnTo>
                    <a:pt x="1" y="1287"/>
                  </a:lnTo>
                  <a:cubicBezTo>
                    <a:pt x="1" y="1620"/>
                    <a:pt x="263" y="1882"/>
                    <a:pt x="596" y="1906"/>
                  </a:cubicBezTo>
                  <a:cubicBezTo>
                    <a:pt x="929" y="1906"/>
                    <a:pt x="1215" y="1644"/>
                    <a:pt x="1215" y="1311"/>
                  </a:cubicBezTo>
                  <a:lnTo>
                    <a:pt x="1215" y="620"/>
                  </a:lnTo>
                  <a:cubicBezTo>
                    <a:pt x="1215" y="310"/>
                    <a:pt x="953" y="25"/>
                    <a:pt x="62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424" name="Google Shape;14146;p27">
              <a:extLst>
                <a:ext uri="{FF2B5EF4-FFF2-40B4-BE49-F238E27FC236}">
                  <a16:creationId xmlns:a16="http://schemas.microsoft.com/office/drawing/2014/main" id="{168E9C7E-89D7-42B3-0625-7A603627191B}"/>
                </a:ext>
              </a:extLst>
            </p:cNvPr>
            <p:cNvSpPr/>
            <p:nvPr/>
          </p:nvSpPr>
          <p:spPr>
            <a:xfrm>
              <a:off x="4281763" y="3533408"/>
              <a:ext cx="165525" cy="8950"/>
            </a:xfrm>
            <a:custGeom>
              <a:avLst/>
              <a:gdLst/>
              <a:ahLst/>
              <a:cxnLst/>
              <a:rect l="l" t="t" r="r" b="b"/>
              <a:pathLst>
                <a:path w="6621" h="358" extrusionOk="0">
                  <a:moveTo>
                    <a:pt x="191" y="0"/>
                  </a:moveTo>
                  <a:cubicBezTo>
                    <a:pt x="95" y="0"/>
                    <a:pt x="0" y="72"/>
                    <a:pt x="0" y="143"/>
                  </a:cubicBezTo>
                  <a:cubicBezTo>
                    <a:pt x="0" y="262"/>
                    <a:pt x="72" y="357"/>
                    <a:pt x="191" y="357"/>
                  </a:cubicBezTo>
                  <a:lnTo>
                    <a:pt x="6430" y="357"/>
                  </a:lnTo>
                  <a:cubicBezTo>
                    <a:pt x="6525" y="357"/>
                    <a:pt x="6621" y="310"/>
                    <a:pt x="6621" y="214"/>
                  </a:cubicBezTo>
                  <a:cubicBezTo>
                    <a:pt x="6621" y="95"/>
                    <a:pt x="6549" y="0"/>
                    <a:pt x="64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425" name="Google Shape;14147;p27">
              <a:extLst>
                <a:ext uri="{FF2B5EF4-FFF2-40B4-BE49-F238E27FC236}">
                  <a16:creationId xmlns:a16="http://schemas.microsoft.com/office/drawing/2014/main" id="{99ECF7FB-9B11-A387-FFCE-33450DC5FEEF}"/>
                </a:ext>
              </a:extLst>
            </p:cNvPr>
            <p:cNvSpPr/>
            <p:nvPr/>
          </p:nvSpPr>
          <p:spPr>
            <a:xfrm>
              <a:off x="4281763" y="3554233"/>
              <a:ext cx="120875" cy="8950"/>
            </a:xfrm>
            <a:custGeom>
              <a:avLst/>
              <a:gdLst/>
              <a:ahLst/>
              <a:cxnLst/>
              <a:rect l="l" t="t" r="r" b="b"/>
              <a:pathLst>
                <a:path w="4835" h="358" extrusionOk="0">
                  <a:moveTo>
                    <a:pt x="191" y="1"/>
                  </a:moveTo>
                  <a:cubicBezTo>
                    <a:pt x="95" y="1"/>
                    <a:pt x="0" y="72"/>
                    <a:pt x="0" y="143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4644" y="358"/>
                  </a:lnTo>
                  <a:cubicBezTo>
                    <a:pt x="4739" y="358"/>
                    <a:pt x="4835" y="310"/>
                    <a:pt x="4835" y="215"/>
                  </a:cubicBezTo>
                  <a:cubicBezTo>
                    <a:pt x="4835" y="96"/>
                    <a:pt x="4763" y="1"/>
                    <a:pt x="46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426" name="Google Shape;14148;p27">
              <a:extLst>
                <a:ext uri="{FF2B5EF4-FFF2-40B4-BE49-F238E27FC236}">
                  <a16:creationId xmlns:a16="http://schemas.microsoft.com/office/drawing/2014/main" id="{3B3A2458-A0EF-B6C4-E2F8-3CE644B9A370}"/>
                </a:ext>
              </a:extLst>
            </p:cNvPr>
            <p:cNvSpPr/>
            <p:nvPr/>
          </p:nvSpPr>
          <p:spPr>
            <a:xfrm>
              <a:off x="4177563" y="3313708"/>
              <a:ext cx="293550" cy="297100"/>
            </a:xfrm>
            <a:custGeom>
              <a:avLst/>
              <a:gdLst/>
              <a:ahLst/>
              <a:cxnLst/>
              <a:rect l="l" t="t" r="r" b="b"/>
              <a:pathLst>
                <a:path w="11742" h="11884" extrusionOk="0">
                  <a:moveTo>
                    <a:pt x="11360" y="334"/>
                  </a:moveTo>
                  <a:lnTo>
                    <a:pt x="11384" y="3644"/>
                  </a:lnTo>
                  <a:lnTo>
                    <a:pt x="6597" y="3644"/>
                  </a:lnTo>
                  <a:cubicBezTo>
                    <a:pt x="6550" y="3644"/>
                    <a:pt x="6502" y="3668"/>
                    <a:pt x="6478" y="3692"/>
                  </a:cubicBezTo>
                  <a:lnTo>
                    <a:pt x="5883" y="4263"/>
                  </a:lnTo>
                  <a:lnTo>
                    <a:pt x="5287" y="3692"/>
                  </a:lnTo>
                  <a:cubicBezTo>
                    <a:pt x="5240" y="3668"/>
                    <a:pt x="5192" y="3644"/>
                    <a:pt x="5168" y="3644"/>
                  </a:cubicBezTo>
                  <a:lnTo>
                    <a:pt x="358" y="3644"/>
                  </a:lnTo>
                  <a:lnTo>
                    <a:pt x="358" y="334"/>
                  </a:lnTo>
                  <a:close/>
                  <a:moveTo>
                    <a:pt x="239" y="1"/>
                  </a:moveTo>
                  <a:cubicBezTo>
                    <a:pt x="167" y="1"/>
                    <a:pt x="72" y="96"/>
                    <a:pt x="72" y="191"/>
                  </a:cubicBezTo>
                  <a:lnTo>
                    <a:pt x="72" y="4644"/>
                  </a:lnTo>
                  <a:cubicBezTo>
                    <a:pt x="72" y="4692"/>
                    <a:pt x="96" y="4740"/>
                    <a:pt x="120" y="4740"/>
                  </a:cubicBezTo>
                  <a:cubicBezTo>
                    <a:pt x="167" y="4767"/>
                    <a:pt x="213" y="4779"/>
                    <a:pt x="254" y="4779"/>
                  </a:cubicBezTo>
                  <a:cubicBezTo>
                    <a:pt x="356" y="4779"/>
                    <a:pt x="429" y="4706"/>
                    <a:pt x="429" y="4621"/>
                  </a:cubicBezTo>
                  <a:lnTo>
                    <a:pt x="429" y="4001"/>
                  </a:lnTo>
                  <a:lnTo>
                    <a:pt x="5121" y="4001"/>
                  </a:lnTo>
                  <a:lnTo>
                    <a:pt x="5716" y="4573"/>
                  </a:lnTo>
                  <a:cubicBezTo>
                    <a:pt x="5788" y="4621"/>
                    <a:pt x="5835" y="4621"/>
                    <a:pt x="5907" y="4621"/>
                  </a:cubicBezTo>
                  <a:cubicBezTo>
                    <a:pt x="5954" y="4621"/>
                    <a:pt x="6026" y="4597"/>
                    <a:pt x="6073" y="4573"/>
                  </a:cubicBezTo>
                  <a:lnTo>
                    <a:pt x="6669" y="4001"/>
                  </a:lnTo>
                  <a:lnTo>
                    <a:pt x="11384" y="4001"/>
                  </a:lnTo>
                  <a:lnTo>
                    <a:pt x="11384" y="7312"/>
                  </a:lnTo>
                  <a:lnTo>
                    <a:pt x="6597" y="7312"/>
                  </a:lnTo>
                  <a:cubicBezTo>
                    <a:pt x="6526" y="7312"/>
                    <a:pt x="6502" y="7335"/>
                    <a:pt x="6478" y="7359"/>
                  </a:cubicBezTo>
                  <a:lnTo>
                    <a:pt x="5883" y="7931"/>
                  </a:lnTo>
                  <a:lnTo>
                    <a:pt x="5287" y="7359"/>
                  </a:lnTo>
                  <a:cubicBezTo>
                    <a:pt x="5240" y="7335"/>
                    <a:pt x="5192" y="7312"/>
                    <a:pt x="5168" y="7312"/>
                  </a:cubicBezTo>
                  <a:lnTo>
                    <a:pt x="358" y="7312"/>
                  </a:lnTo>
                  <a:lnTo>
                    <a:pt x="358" y="5430"/>
                  </a:lnTo>
                  <a:cubicBezTo>
                    <a:pt x="358" y="5335"/>
                    <a:pt x="310" y="5240"/>
                    <a:pt x="215" y="5240"/>
                  </a:cubicBezTo>
                  <a:cubicBezTo>
                    <a:pt x="96" y="5240"/>
                    <a:pt x="1" y="5311"/>
                    <a:pt x="1" y="5430"/>
                  </a:cubicBezTo>
                  <a:lnTo>
                    <a:pt x="1" y="11003"/>
                  </a:lnTo>
                  <a:cubicBezTo>
                    <a:pt x="1" y="11146"/>
                    <a:pt x="120" y="11265"/>
                    <a:pt x="286" y="11265"/>
                  </a:cubicBezTo>
                  <a:lnTo>
                    <a:pt x="5073" y="11265"/>
                  </a:lnTo>
                  <a:lnTo>
                    <a:pt x="5669" y="11836"/>
                  </a:lnTo>
                  <a:cubicBezTo>
                    <a:pt x="5716" y="11884"/>
                    <a:pt x="5788" y="11884"/>
                    <a:pt x="5835" y="11884"/>
                  </a:cubicBezTo>
                  <a:cubicBezTo>
                    <a:pt x="5907" y="11884"/>
                    <a:pt x="5954" y="11860"/>
                    <a:pt x="6026" y="11836"/>
                  </a:cubicBezTo>
                  <a:lnTo>
                    <a:pt x="6621" y="11265"/>
                  </a:lnTo>
                  <a:lnTo>
                    <a:pt x="7859" y="11265"/>
                  </a:lnTo>
                  <a:cubicBezTo>
                    <a:pt x="7955" y="11265"/>
                    <a:pt x="8050" y="11193"/>
                    <a:pt x="8050" y="11122"/>
                  </a:cubicBezTo>
                  <a:cubicBezTo>
                    <a:pt x="8050" y="11003"/>
                    <a:pt x="7979" y="10908"/>
                    <a:pt x="7859" y="10908"/>
                  </a:cubicBezTo>
                  <a:lnTo>
                    <a:pt x="6550" y="10908"/>
                  </a:lnTo>
                  <a:cubicBezTo>
                    <a:pt x="6526" y="10908"/>
                    <a:pt x="6478" y="10931"/>
                    <a:pt x="6431" y="10955"/>
                  </a:cubicBezTo>
                  <a:lnTo>
                    <a:pt x="5835" y="11527"/>
                  </a:lnTo>
                  <a:lnTo>
                    <a:pt x="5240" y="10955"/>
                  </a:lnTo>
                  <a:cubicBezTo>
                    <a:pt x="5216" y="10931"/>
                    <a:pt x="5168" y="10908"/>
                    <a:pt x="5121" y="10908"/>
                  </a:cubicBezTo>
                  <a:lnTo>
                    <a:pt x="334" y="10908"/>
                  </a:lnTo>
                  <a:lnTo>
                    <a:pt x="334" y="7597"/>
                  </a:lnTo>
                  <a:lnTo>
                    <a:pt x="5049" y="7597"/>
                  </a:lnTo>
                  <a:lnTo>
                    <a:pt x="5645" y="8169"/>
                  </a:lnTo>
                  <a:cubicBezTo>
                    <a:pt x="5692" y="8217"/>
                    <a:pt x="5764" y="8217"/>
                    <a:pt x="5811" y="8217"/>
                  </a:cubicBezTo>
                  <a:cubicBezTo>
                    <a:pt x="5883" y="8217"/>
                    <a:pt x="5930" y="8193"/>
                    <a:pt x="6002" y="8169"/>
                  </a:cubicBezTo>
                  <a:lnTo>
                    <a:pt x="6597" y="7597"/>
                  </a:lnTo>
                  <a:lnTo>
                    <a:pt x="11289" y="7597"/>
                  </a:lnTo>
                  <a:lnTo>
                    <a:pt x="11289" y="10908"/>
                  </a:lnTo>
                  <a:lnTo>
                    <a:pt x="8669" y="10908"/>
                  </a:lnTo>
                  <a:cubicBezTo>
                    <a:pt x="8574" y="10908"/>
                    <a:pt x="8502" y="10955"/>
                    <a:pt x="8502" y="11050"/>
                  </a:cubicBezTo>
                  <a:cubicBezTo>
                    <a:pt x="8502" y="11170"/>
                    <a:pt x="8550" y="11265"/>
                    <a:pt x="8669" y="11265"/>
                  </a:cubicBezTo>
                  <a:lnTo>
                    <a:pt x="11384" y="11265"/>
                  </a:lnTo>
                  <a:cubicBezTo>
                    <a:pt x="11527" y="11265"/>
                    <a:pt x="11646" y="11146"/>
                    <a:pt x="11646" y="11003"/>
                  </a:cubicBezTo>
                  <a:lnTo>
                    <a:pt x="11646" y="286"/>
                  </a:lnTo>
                  <a:cubicBezTo>
                    <a:pt x="11741" y="120"/>
                    <a:pt x="11622" y="1"/>
                    <a:pt x="1147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400000000000000" pitchFamily="2" charset="-78"/>
                <a:sym typeface="Arial"/>
              </a:endParaRPr>
            </a:p>
          </p:txBody>
        </p:sp>
      </p:grpSp>
      <p:sp>
        <p:nvSpPr>
          <p:cNvPr id="427" name="Google Shape;14149;p27">
            <a:extLst>
              <a:ext uri="{FF2B5EF4-FFF2-40B4-BE49-F238E27FC236}">
                <a16:creationId xmlns:a16="http://schemas.microsoft.com/office/drawing/2014/main" id="{9A10AE42-DF86-C4DC-F6A6-47885B5CC315}"/>
              </a:ext>
            </a:extLst>
          </p:cNvPr>
          <p:cNvSpPr/>
          <p:nvPr/>
        </p:nvSpPr>
        <p:spPr>
          <a:xfrm>
            <a:off x="6495903" y="6841791"/>
            <a:ext cx="712038" cy="712278"/>
          </a:xfrm>
          <a:custGeom>
            <a:avLst/>
            <a:gdLst/>
            <a:ahLst/>
            <a:cxnLst/>
            <a:rect l="l" t="t" r="r" b="b"/>
            <a:pathLst>
              <a:path w="11908" h="11912" extrusionOk="0">
                <a:moveTo>
                  <a:pt x="3358" y="6363"/>
                </a:moveTo>
                <a:lnTo>
                  <a:pt x="3358" y="10721"/>
                </a:lnTo>
                <a:lnTo>
                  <a:pt x="1858" y="10721"/>
                </a:lnTo>
                <a:lnTo>
                  <a:pt x="1858" y="6363"/>
                </a:lnTo>
                <a:close/>
                <a:moveTo>
                  <a:pt x="5216" y="1314"/>
                </a:moveTo>
                <a:lnTo>
                  <a:pt x="5216" y="10721"/>
                </a:lnTo>
                <a:lnTo>
                  <a:pt x="3691" y="10721"/>
                </a:lnTo>
                <a:lnTo>
                  <a:pt x="3691" y="1314"/>
                </a:lnTo>
                <a:close/>
                <a:moveTo>
                  <a:pt x="7097" y="2577"/>
                </a:moveTo>
                <a:lnTo>
                  <a:pt x="7097" y="10721"/>
                </a:lnTo>
                <a:lnTo>
                  <a:pt x="5573" y="10721"/>
                </a:lnTo>
                <a:lnTo>
                  <a:pt x="5573" y="2577"/>
                </a:lnTo>
                <a:close/>
                <a:moveTo>
                  <a:pt x="8931" y="8864"/>
                </a:moveTo>
                <a:lnTo>
                  <a:pt x="8931" y="10721"/>
                </a:lnTo>
                <a:lnTo>
                  <a:pt x="7406" y="10721"/>
                </a:lnTo>
                <a:lnTo>
                  <a:pt x="7406" y="8864"/>
                </a:lnTo>
                <a:close/>
                <a:moveTo>
                  <a:pt x="939" y="1"/>
                </a:moveTo>
                <a:cubicBezTo>
                  <a:pt x="834" y="1"/>
                  <a:pt x="738" y="88"/>
                  <a:pt x="738" y="195"/>
                </a:cubicBezTo>
                <a:lnTo>
                  <a:pt x="738" y="1005"/>
                </a:lnTo>
                <a:lnTo>
                  <a:pt x="476" y="1005"/>
                </a:lnTo>
                <a:cubicBezTo>
                  <a:pt x="381" y="1005"/>
                  <a:pt x="334" y="1052"/>
                  <a:pt x="310" y="1124"/>
                </a:cubicBezTo>
                <a:cubicBezTo>
                  <a:pt x="262" y="1243"/>
                  <a:pt x="357" y="1362"/>
                  <a:pt x="476" y="1362"/>
                </a:cubicBezTo>
                <a:lnTo>
                  <a:pt x="715" y="1362"/>
                </a:lnTo>
                <a:lnTo>
                  <a:pt x="715" y="2243"/>
                </a:lnTo>
                <a:lnTo>
                  <a:pt x="500" y="2243"/>
                </a:lnTo>
                <a:cubicBezTo>
                  <a:pt x="429" y="2243"/>
                  <a:pt x="334" y="2315"/>
                  <a:pt x="334" y="2386"/>
                </a:cubicBezTo>
                <a:cubicBezTo>
                  <a:pt x="334" y="2505"/>
                  <a:pt x="381" y="2600"/>
                  <a:pt x="500" y="2600"/>
                </a:cubicBezTo>
                <a:lnTo>
                  <a:pt x="715" y="2600"/>
                </a:lnTo>
                <a:lnTo>
                  <a:pt x="715" y="3505"/>
                </a:lnTo>
                <a:lnTo>
                  <a:pt x="500" y="3505"/>
                </a:lnTo>
                <a:cubicBezTo>
                  <a:pt x="429" y="3505"/>
                  <a:pt x="334" y="3553"/>
                  <a:pt x="334" y="3648"/>
                </a:cubicBezTo>
                <a:cubicBezTo>
                  <a:pt x="334" y="3767"/>
                  <a:pt x="381" y="3863"/>
                  <a:pt x="500" y="3863"/>
                </a:cubicBezTo>
                <a:lnTo>
                  <a:pt x="715" y="3863"/>
                </a:lnTo>
                <a:lnTo>
                  <a:pt x="715" y="4744"/>
                </a:lnTo>
                <a:lnTo>
                  <a:pt x="500" y="4744"/>
                </a:lnTo>
                <a:cubicBezTo>
                  <a:pt x="429" y="4744"/>
                  <a:pt x="334" y="4815"/>
                  <a:pt x="334" y="4887"/>
                </a:cubicBezTo>
                <a:cubicBezTo>
                  <a:pt x="334" y="5006"/>
                  <a:pt x="381" y="5101"/>
                  <a:pt x="500" y="5101"/>
                </a:cubicBezTo>
                <a:lnTo>
                  <a:pt x="715" y="5101"/>
                </a:lnTo>
                <a:lnTo>
                  <a:pt x="715" y="6006"/>
                </a:lnTo>
                <a:lnTo>
                  <a:pt x="500" y="6006"/>
                </a:lnTo>
                <a:cubicBezTo>
                  <a:pt x="429" y="6006"/>
                  <a:pt x="334" y="6053"/>
                  <a:pt x="334" y="6149"/>
                </a:cubicBezTo>
                <a:cubicBezTo>
                  <a:pt x="334" y="6268"/>
                  <a:pt x="381" y="6363"/>
                  <a:pt x="500" y="6363"/>
                </a:cubicBezTo>
                <a:lnTo>
                  <a:pt x="715" y="6363"/>
                </a:lnTo>
                <a:lnTo>
                  <a:pt x="715" y="7244"/>
                </a:lnTo>
                <a:lnTo>
                  <a:pt x="500" y="7244"/>
                </a:lnTo>
                <a:cubicBezTo>
                  <a:pt x="429" y="7244"/>
                  <a:pt x="334" y="7316"/>
                  <a:pt x="334" y="7387"/>
                </a:cubicBezTo>
                <a:cubicBezTo>
                  <a:pt x="334" y="7506"/>
                  <a:pt x="381" y="7601"/>
                  <a:pt x="500" y="7601"/>
                </a:cubicBezTo>
                <a:lnTo>
                  <a:pt x="715" y="7601"/>
                </a:lnTo>
                <a:lnTo>
                  <a:pt x="715" y="8506"/>
                </a:lnTo>
                <a:lnTo>
                  <a:pt x="500" y="8506"/>
                </a:lnTo>
                <a:cubicBezTo>
                  <a:pt x="429" y="8506"/>
                  <a:pt x="334" y="8554"/>
                  <a:pt x="334" y="8649"/>
                </a:cubicBezTo>
                <a:cubicBezTo>
                  <a:pt x="334" y="8768"/>
                  <a:pt x="381" y="8864"/>
                  <a:pt x="500" y="8864"/>
                </a:cubicBezTo>
                <a:lnTo>
                  <a:pt x="715" y="8864"/>
                </a:lnTo>
                <a:lnTo>
                  <a:pt x="715" y="9745"/>
                </a:lnTo>
                <a:lnTo>
                  <a:pt x="500" y="9745"/>
                </a:lnTo>
                <a:cubicBezTo>
                  <a:pt x="429" y="9745"/>
                  <a:pt x="334" y="9816"/>
                  <a:pt x="334" y="9888"/>
                </a:cubicBezTo>
                <a:cubicBezTo>
                  <a:pt x="334" y="10007"/>
                  <a:pt x="381" y="10102"/>
                  <a:pt x="500" y="10102"/>
                </a:cubicBezTo>
                <a:lnTo>
                  <a:pt x="715" y="10102"/>
                </a:lnTo>
                <a:lnTo>
                  <a:pt x="715" y="10721"/>
                </a:lnTo>
                <a:lnTo>
                  <a:pt x="310" y="10721"/>
                </a:lnTo>
                <a:cubicBezTo>
                  <a:pt x="143" y="10721"/>
                  <a:pt x="0" y="10840"/>
                  <a:pt x="0" y="11031"/>
                </a:cubicBezTo>
                <a:lnTo>
                  <a:pt x="0" y="11721"/>
                </a:lnTo>
                <a:cubicBezTo>
                  <a:pt x="0" y="11793"/>
                  <a:pt x="95" y="11888"/>
                  <a:pt x="191" y="11888"/>
                </a:cubicBezTo>
                <a:lnTo>
                  <a:pt x="2691" y="11888"/>
                </a:lnTo>
                <a:cubicBezTo>
                  <a:pt x="2715" y="11888"/>
                  <a:pt x="2739" y="11888"/>
                  <a:pt x="2763" y="11864"/>
                </a:cubicBezTo>
                <a:cubicBezTo>
                  <a:pt x="2882" y="11721"/>
                  <a:pt x="2810" y="11555"/>
                  <a:pt x="2644" y="11555"/>
                </a:cubicBezTo>
                <a:lnTo>
                  <a:pt x="357" y="11555"/>
                </a:lnTo>
                <a:lnTo>
                  <a:pt x="357" y="11078"/>
                </a:lnTo>
                <a:lnTo>
                  <a:pt x="11550" y="11078"/>
                </a:lnTo>
                <a:lnTo>
                  <a:pt x="11550" y="11555"/>
                </a:lnTo>
                <a:lnTo>
                  <a:pt x="3477" y="11555"/>
                </a:lnTo>
                <a:cubicBezTo>
                  <a:pt x="3406" y="11555"/>
                  <a:pt x="3310" y="11626"/>
                  <a:pt x="3310" y="11721"/>
                </a:cubicBezTo>
                <a:cubicBezTo>
                  <a:pt x="3310" y="11840"/>
                  <a:pt x="3358" y="11912"/>
                  <a:pt x="3477" y="11912"/>
                </a:cubicBezTo>
                <a:lnTo>
                  <a:pt x="11622" y="11912"/>
                </a:lnTo>
                <a:cubicBezTo>
                  <a:pt x="11765" y="11912"/>
                  <a:pt x="11907" y="11793"/>
                  <a:pt x="11907" y="11626"/>
                </a:cubicBezTo>
                <a:lnTo>
                  <a:pt x="11907" y="11054"/>
                </a:lnTo>
                <a:cubicBezTo>
                  <a:pt x="11907" y="10840"/>
                  <a:pt x="11788" y="10721"/>
                  <a:pt x="11622" y="10721"/>
                </a:cubicBezTo>
                <a:lnTo>
                  <a:pt x="11122" y="10721"/>
                </a:lnTo>
                <a:lnTo>
                  <a:pt x="11122" y="3743"/>
                </a:lnTo>
                <a:cubicBezTo>
                  <a:pt x="11122" y="3577"/>
                  <a:pt x="11026" y="3505"/>
                  <a:pt x="10883" y="3505"/>
                </a:cubicBezTo>
                <a:lnTo>
                  <a:pt x="9097" y="3505"/>
                </a:lnTo>
                <a:cubicBezTo>
                  <a:pt x="9026" y="3505"/>
                  <a:pt x="8931" y="3577"/>
                  <a:pt x="8931" y="3672"/>
                </a:cubicBezTo>
                <a:lnTo>
                  <a:pt x="8931" y="4958"/>
                </a:lnTo>
                <a:cubicBezTo>
                  <a:pt x="8931" y="4982"/>
                  <a:pt x="8954" y="5053"/>
                  <a:pt x="8978" y="5077"/>
                </a:cubicBezTo>
                <a:cubicBezTo>
                  <a:pt x="9025" y="5104"/>
                  <a:pt x="9069" y="5115"/>
                  <a:pt x="9110" y="5115"/>
                </a:cubicBezTo>
                <a:cubicBezTo>
                  <a:pt x="9214" y="5115"/>
                  <a:pt x="9288" y="5037"/>
                  <a:pt x="9288" y="4934"/>
                </a:cubicBezTo>
                <a:lnTo>
                  <a:pt x="9288" y="3815"/>
                </a:lnTo>
                <a:lnTo>
                  <a:pt x="10812" y="3815"/>
                </a:lnTo>
                <a:lnTo>
                  <a:pt x="10812" y="10721"/>
                </a:lnTo>
                <a:lnTo>
                  <a:pt x="9288" y="10721"/>
                </a:lnTo>
                <a:lnTo>
                  <a:pt x="9288" y="5768"/>
                </a:lnTo>
                <a:cubicBezTo>
                  <a:pt x="9288" y="5672"/>
                  <a:pt x="9216" y="5577"/>
                  <a:pt x="9145" y="5577"/>
                </a:cubicBezTo>
                <a:cubicBezTo>
                  <a:pt x="9026" y="5577"/>
                  <a:pt x="8931" y="5649"/>
                  <a:pt x="8931" y="5768"/>
                </a:cubicBezTo>
                <a:lnTo>
                  <a:pt x="8931" y="8506"/>
                </a:lnTo>
                <a:lnTo>
                  <a:pt x="7406" y="8506"/>
                </a:lnTo>
                <a:lnTo>
                  <a:pt x="7406" y="2481"/>
                </a:lnTo>
                <a:cubicBezTo>
                  <a:pt x="7406" y="2338"/>
                  <a:pt x="7287" y="2243"/>
                  <a:pt x="7168" y="2243"/>
                </a:cubicBezTo>
                <a:lnTo>
                  <a:pt x="5573" y="2243"/>
                </a:lnTo>
                <a:lnTo>
                  <a:pt x="5573" y="1243"/>
                </a:lnTo>
                <a:cubicBezTo>
                  <a:pt x="5573" y="1076"/>
                  <a:pt x="5454" y="1005"/>
                  <a:pt x="5335" y="1005"/>
                </a:cubicBezTo>
                <a:lnTo>
                  <a:pt x="3596" y="1005"/>
                </a:lnTo>
                <a:cubicBezTo>
                  <a:pt x="3453" y="1005"/>
                  <a:pt x="3358" y="1124"/>
                  <a:pt x="3358" y="1243"/>
                </a:cubicBezTo>
                <a:lnTo>
                  <a:pt x="3358" y="6006"/>
                </a:lnTo>
                <a:lnTo>
                  <a:pt x="1762" y="6006"/>
                </a:lnTo>
                <a:cubicBezTo>
                  <a:pt x="1596" y="6006"/>
                  <a:pt x="1524" y="6125"/>
                  <a:pt x="1524" y="6244"/>
                </a:cubicBezTo>
                <a:lnTo>
                  <a:pt x="1524" y="10721"/>
                </a:lnTo>
                <a:lnTo>
                  <a:pt x="1096" y="10721"/>
                </a:lnTo>
                <a:lnTo>
                  <a:pt x="1096" y="195"/>
                </a:lnTo>
                <a:cubicBezTo>
                  <a:pt x="1096" y="100"/>
                  <a:pt x="1048" y="52"/>
                  <a:pt x="977" y="5"/>
                </a:cubicBezTo>
                <a:cubicBezTo>
                  <a:pt x="964" y="2"/>
                  <a:pt x="952" y="1"/>
                  <a:pt x="93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cs typeface="B Nazanin" panose="00000400000000000000" pitchFamily="2" charset="-78"/>
              <a:sym typeface="Arial"/>
            </a:endParaRPr>
          </a:p>
        </p:txBody>
      </p:sp>
      <p:grpSp>
        <p:nvGrpSpPr>
          <p:cNvPr id="428" name="Google Shape;14150;p27">
            <a:extLst>
              <a:ext uri="{FF2B5EF4-FFF2-40B4-BE49-F238E27FC236}">
                <a16:creationId xmlns:a16="http://schemas.microsoft.com/office/drawing/2014/main" id="{82AA882B-3CF8-B98B-5EA9-756D08BC48B4}"/>
              </a:ext>
            </a:extLst>
          </p:cNvPr>
          <p:cNvGrpSpPr/>
          <p:nvPr/>
        </p:nvGrpSpPr>
        <p:grpSpPr>
          <a:xfrm>
            <a:off x="5086186" y="6842116"/>
            <a:ext cx="709168" cy="709228"/>
            <a:chOff x="3194038" y="3313708"/>
            <a:chExt cx="296500" cy="296525"/>
          </a:xfrm>
        </p:grpSpPr>
        <p:sp>
          <p:nvSpPr>
            <p:cNvPr id="429" name="Google Shape;14151;p27">
              <a:extLst>
                <a:ext uri="{FF2B5EF4-FFF2-40B4-BE49-F238E27FC236}">
                  <a16:creationId xmlns:a16="http://schemas.microsoft.com/office/drawing/2014/main" id="{923A1996-AB83-4194-CAE6-4111951D7604}"/>
                </a:ext>
              </a:extLst>
            </p:cNvPr>
            <p:cNvSpPr/>
            <p:nvPr/>
          </p:nvSpPr>
          <p:spPr>
            <a:xfrm>
              <a:off x="3213088" y="3332633"/>
              <a:ext cx="124450" cy="122800"/>
            </a:xfrm>
            <a:custGeom>
              <a:avLst/>
              <a:gdLst/>
              <a:ahLst/>
              <a:cxnLst/>
              <a:rect l="l" t="t" r="r" b="b"/>
              <a:pathLst>
                <a:path w="4978" h="4912" extrusionOk="0">
                  <a:moveTo>
                    <a:pt x="2569" y="1"/>
                  </a:moveTo>
                  <a:cubicBezTo>
                    <a:pt x="2523" y="1"/>
                    <a:pt x="2476" y="2"/>
                    <a:pt x="2429" y="6"/>
                  </a:cubicBezTo>
                  <a:cubicBezTo>
                    <a:pt x="1762" y="6"/>
                    <a:pt x="1167" y="268"/>
                    <a:pt x="715" y="720"/>
                  </a:cubicBezTo>
                  <a:cubicBezTo>
                    <a:pt x="286" y="1149"/>
                    <a:pt x="0" y="1792"/>
                    <a:pt x="0" y="2411"/>
                  </a:cubicBezTo>
                  <a:cubicBezTo>
                    <a:pt x="0" y="3006"/>
                    <a:pt x="215" y="3602"/>
                    <a:pt x="596" y="4054"/>
                  </a:cubicBezTo>
                  <a:cubicBezTo>
                    <a:pt x="631" y="4090"/>
                    <a:pt x="685" y="4108"/>
                    <a:pt x="738" y="4108"/>
                  </a:cubicBezTo>
                  <a:cubicBezTo>
                    <a:pt x="792" y="4108"/>
                    <a:pt x="846" y="4090"/>
                    <a:pt x="881" y="4054"/>
                  </a:cubicBezTo>
                  <a:cubicBezTo>
                    <a:pt x="929" y="3983"/>
                    <a:pt x="905" y="3887"/>
                    <a:pt x="881" y="3840"/>
                  </a:cubicBezTo>
                  <a:cubicBezTo>
                    <a:pt x="548" y="3459"/>
                    <a:pt x="357" y="2935"/>
                    <a:pt x="357" y="2435"/>
                  </a:cubicBezTo>
                  <a:cubicBezTo>
                    <a:pt x="357" y="1863"/>
                    <a:pt x="596" y="1363"/>
                    <a:pt x="1000" y="982"/>
                  </a:cubicBezTo>
                  <a:cubicBezTo>
                    <a:pt x="1381" y="601"/>
                    <a:pt x="1905" y="363"/>
                    <a:pt x="2453" y="363"/>
                  </a:cubicBezTo>
                  <a:cubicBezTo>
                    <a:pt x="3025" y="363"/>
                    <a:pt x="3549" y="553"/>
                    <a:pt x="3977" y="958"/>
                  </a:cubicBezTo>
                  <a:cubicBezTo>
                    <a:pt x="4382" y="1339"/>
                    <a:pt x="4596" y="1863"/>
                    <a:pt x="4596" y="2459"/>
                  </a:cubicBezTo>
                  <a:lnTo>
                    <a:pt x="4596" y="4578"/>
                  </a:lnTo>
                  <a:lnTo>
                    <a:pt x="2477" y="4578"/>
                  </a:lnTo>
                  <a:cubicBezTo>
                    <a:pt x="2120" y="4578"/>
                    <a:pt x="1762" y="4483"/>
                    <a:pt x="1477" y="4316"/>
                  </a:cubicBezTo>
                  <a:cubicBezTo>
                    <a:pt x="1450" y="4296"/>
                    <a:pt x="1421" y="4287"/>
                    <a:pt x="1393" y="4287"/>
                  </a:cubicBezTo>
                  <a:cubicBezTo>
                    <a:pt x="1322" y="4287"/>
                    <a:pt x="1256" y="4343"/>
                    <a:pt x="1239" y="4411"/>
                  </a:cubicBezTo>
                  <a:cubicBezTo>
                    <a:pt x="1191" y="4483"/>
                    <a:pt x="1262" y="4578"/>
                    <a:pt x="1310" y="4602"/>
                  </a:cubicBezTo>
                  <a:cubicBezTo>
                    <a:pt x="1667" y="4816"/>
                    <a:pt x="2096" y="4911"/>
                    <a:pt x="2501" y="4911"/>
                  </a:cubicBezTo>
                  <a:lnTo>
                    <a:pt x="4739" y="4911"/>
                  </a:lnTo>
                  <a:cubicBezTo>
                    <a:pt x="4882" y="4911"/>
                    <a:pt x="4977" y="4792"/>
                    <a:pt x="4977" y="4673"/>
                  </a:cubicBezTo>
                  <a:lnTo>
                    <a:pt x="4977" y="2459"/>
                  </a:lnTo>
                  <a:cubicBezTo>
                    <a:pt x="4977" y="1839"/>
                    <a:pt x="4763" y="1244"/>
                    <a:pt x="4358" y="792"/>
                  </a:cubicBezTo>
                  <a:cubicBezTo>
                    <a:pt x="3825" y="303"/>
                    <a:pt x="3210" y="1"/>
                    <a:pt x="256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430" name="Google Shape;14152;p27">
              <a:extLst>
                <a:ext uri="{FF2B5EF4-FFF2-40B4-BE49-F238E27FC236}">
                  <a16:creationId xmlns:a16="http://schemas.microsoft.com/office/drawing/2014/main" id="{32F58283-9A66-4697-90EA-23FC9A4B757A}"/>
                </a:ext>
              </a:extLst>
            </p:cNvPr>
            <p:cNvSpPr/>
            <p:nvPr/>
          </p:nvSpPr>
          <p:spPr>
            <a:xfrm>
              <a:off x="3349413" y="3468508"/>
              <a:ext cx="122675" cy="123850"/>
            </a:xfrm>
            <a:custGeom>
              <a:avLst/>
              <a:gdLst/>
              <a:ahLst/>
              <a:cxnLst/>
              <a:rect l="l" t="t" r="r" b="b"/>
              <a:pathLst>
                <a:path w="4907" h="4954" extrusionOk="0">
                  <a:moveTo>
                    <a:pt x="144" y="0"/>
                  </a:moveTo>
                  <a:cubicBezTo>
                    <a:pt x="48" y="0"/>
                    <a:pt x="1" y="72"/>
                    <a:pt x="1" y="167"/>
                  </a:cubicBezTo>
                  <a:lnTo>
                    <a:pt x="1" y="1834"/>
                  </a:lnTo>
                  <a:cubicBezTo>
                    <a:pt x="1" y="1858"/>
                    <a:pt x="25" y="1882"/>
                    <a:pt x="25" y="1905"/>
                  </a:cubicBezTo>
                  <a:cubicBezTo>
                    <a:pt x="73" y="1940"/>
                    <a:pt x="120" y="1955"/>
                    <a:pt x="162" y="1955"/>
                  </a:cubicBezTo>
                  <a:cubicBezTo>
                    <a:pt x="263" y="1955"/>
                    <a:pt x="334" y="1871"/>
                    <a:pt x="334" y="1786"/>
                  </a:cubicBezTo>
                  <a:lnTo>
                    <a:pt x="334" y="358"/>
                  </a:lnTo>
                  <a:lnTo>
                    <a:pt x="2620" y="358"/>
                  </a:lnTo>
                  <a:cubicBezTo>
                    <a:pt x="2811" y="358"/>
                    <a:pt x="2954" y="405"/>
                    <a:pt x="3120" y="453"/>
                  </a:cubicBezTo>
                  <a:cubicBezTo>
                    <a:pt x="4049" y="810"/>
                    <a:pt x="4597" y="1620"/>
                    <a:pt x="4597" y="2501"/>
                  </a:cubicBezTo>
                  <a:cubicBezTo>
                    <a:pt x="4597" y="3072"/>
                    <a:pt x="4335" y="3572"/>
                    <a:pt x="3954" y="3977"/>
                  </a:cubicBezTo>
                  <a:cubicBezTo>
                    <a:pt x="3573" y="4358"/>
                    <a:pt x="3025" y="4596"/>
                    <a:pt x="2501" y="4596"/>
                  </a:cubicBezTo>
                  <a:cubicBezTo>
                    <a:pt x="1930" y="4596"/>
                    <a:pt x="1430" y="4382"/>
                    <a:pt x="1001" y="4025"/>
                  </a:cubicBezTo>
                  <a:cubicBezTo>
                    <a:pt x="620" y="3644"/>
                    <a:pt x="382" y="3144"/>
                    <a:pt x="358" y="2596"/>
                  </a:cubicBezTo>
                  <a:cubicBezTo>
                    <a:pt x="358" y="2501"/>
                    <a:pt x="263" y="2429"/>
                    <a:pt x="167" y="2429"/>
                  </a:cubicBezTo>
                  <a:cubicBezTo>
                    <a:pt x="96" y="2429"/>
                    <a:pt x="1" y="2501"/>
                    <a:pt x="1" y="2596"/>
                  </a:cubicBezTo>
                  <a:cubicBezTo>
                    <a:pt x="25" y="3215"/>
                    <a:pt x="286" y="3811"/>
                    <a:pt x="763" y="4263"/>
                  </a:cubicBezTo>
                  <a:cubicBezTo>
                    <a:pt x="1215" y="4716"/>
                    <a:pt x="1834" y="4954"/>
                    <a:pt x="2477" y="4954"/>
                  </a:cubicBezTo>
                  <a:lnTo>
                    <a:pt x="2501" y="4954"/>
                  </a:lnTo>
                  <a:cubicBezTo>
                    <a:pt x="3144" y="4954"/>
                    <a:pt x="3740" y="4692"/>
                    <a:pt x="4192" y="4239"/>
                  </a:cubicBezTo>
                  <a:cubicBezTo>
                    <a:pt x="4645" y="3787"/>
                    <a:pt x="4906" y="3168"/>
                    <a:pt x="4906" y="2548"/>
                  </a:cubicBezTo>
                  <a:cubicBezTo>
                    <a:pt x="4906" y="1882"/>
                    <a:pt x="4668" y="1262"/>
                    <a:pt x="4192" y="786"/>
                  </a:cubicBezTo>
                  <a:cubicBezTo>
                    <a:pt x="3716" y="286"/>
                    <a:pt x="3097" y="0"/>
                    <a:pt x="24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431" name="Google Shape;14153;p27">
              <a:extLst>
                <a:ext uri="{FF2B5EF4-FFF2-40B4-BE49-F238E27FC236}">
                  <a16:creationId xmlns:a16="http://schemas.microsoft.com/office/drawing/2014/main" id="{8F5A57EA-8F42-8806-0979-87931168E523}"/>
                </a:ext>
              </a:extLst>
            </p:cNvPr>
            <p:cNvSpPr/>
            <p:nvPr/>
          </p:nvSpPr>
          <p:spPr>
            <a:xfrm>
              <a:off x="3349413" y="3313708"/>
              <a:ext cx="141125" cy="142325"/>
            </a:xfrm>
            <a:custGeom>
              <a:avLst/>
              <a:gdLst/>
              <a:ahLst/>
              <a:cxnLst/>
              <a:rect l="l" t="t" r="r" b="b"/>
              <a:pathLst>
                <a:path w="5645" h="5693" extrusionOk="0">
                  <a:moveTo>
                    <a:pt x="2858" y="334"/>
                  </a:moveTo>
                  <a:cubicBezTo>
                    <a:pt x="3525" y="334"/>
                    <a:pt x="4121" y="596"/>
                    <a:pt x="4597" y="1072"/>
                  </a:cubicBezTo>
                  <a:cubicBezTo>
                    <a:pt x="5073" y="1549"/>
                    <a:pt x="5311" y="2144"/>
                    <a:pt x="5335" y="2811"/>
                  </a:cubicBezTo>
                  <a:cubicBezTo>
                    <a:pt x="5335" y="3501"/>
                    <a:pt x="5097" y="4120"/>
                    <a:pt x="4621" y="4597"/>
                  </a:cubicBezTo>
                  <a:cubicBezTo>
                    <a:pt x="4144" y="5073"/>
                    <a:pt x="3525" y="5335"/>
                    <a:pt x="2835" y="5335"/>
                  </a:cubicBezTo>
                  <a:lnTo>
                    <a:pt x="334" y="5335"/>
                  </a:lnTo>
                  <a:lnTo>
                    <a:pt x="334" y="2834"/>
                  </a:lnTo>
                  <a:cubicBezTo>
                    <a:pt x="334" y="2144"/>
                    <a:pt x="596" y="1525"/>
                    <a:pt x="1072" y="1048"/>
                  </a:cubicBezTo>
                  <a:cubicBezTo>
                    <a:pt x="1549" y="572"/>
                    <a:pt x="2168" y="334"/>
                    <a:pt x="2858" y="334"/>
                  </a:cubicBezTo>
                  <a:close/>
                  <a:moveTo>
                    <a:pt x="2805" y="0"/>
                  </a:moveTo>
                  <a:cubicBezTo>
                    <a:pt x="1517" y="0"/>
                    <a:pt x="377" y="854"/>
                    <a:pt x="1" y="2287"/>
                  </a:cubicBezTo>
                  <a:lnTo>
                    <a:pt x="1" y="2358"/>
                  </a:lnTo>
                  <a:lnTo>
                    <a:pt x="1" y="5668"/>
                  </a:lnTo>
                  <a:cubicBezTo>
                    <a:pt x="1" y="5668"/>
                    <a:pt x="1" y="5692"/>
                    <a:pt x="25" y="5692"/>
                  </a:cubicBezTo>
                  <a:lnTo>
                    <a:pt x="215" y="5692"/>
                  </a:lnTo>
                  <a:lnTo>
                    <a:pt x="215" y="5668"/>
                  </a:lnTo>
                  <a:lnTo>
                    <a:pt x="3359" y="5668"/>
                  </a:lnTo>
                  <a:cubicBezTo>
                    <a:pt x="4811" y="5287"/>
                    <a:pt x="5645" y="4097"/>
                    <a:pt x="5645" y="2811"/>
                  </a:cubicBezTo>
                  <a:cubicBezTo>
                    <a:pt x="5645" y="2072"/>
                    <a:pt x="5359" y="1382"/>
                    <a:pt x="4811" y="834"/>
                  </a:cubicBezTo>
                  <a:cubicBezTo>
                    <a:pt x="4287" y="310"/>
                    <a:pt x="3597" y="1"/>
                    <a:pt x="2858" y="1"/>
                  </a:cubicBezTo>
                  <a:cubicBezTo>
                    <a:pt x="2841" y="0"/>
                    <a:pt x="2823" y="0"/>
                    <a:pt x="280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432" name="Google Shape;14154;p27">
              <a:extLst>
                <a:ext uri="{FF2B5EF4-FFF2-40B4-BE49-F238E27FC236}">
                  <a16:creationId xmlns:a16="http://schemas.microsoft.com/office/drawing/2014/main" id="{D1D48861-410A-83CE-C2EB-DA1E2F0848D4}"/>
                </a:ext>
              </a:extLst>
            </p:cNvPr>
            <p:cNvSpPr/>
            <p:nvPr/>
          </p:nvSpPr>
          <p:spPr>
            <a:xfrm>
              <a:off x="3194038" y="3468508"/>
              <a:ext cx="142300" cy="141725"/>
            </a:xfrm>
            <a:custGeom>
              <a:avLst/>
              <a:gdLst/>
              <a:ahLst/>
              <a:cxnLst/>
              <a:rect l="l" t="t" r="r" b="b"/>
              <a:pathLst>
                <a:path w="5692" h="5669" extrusionOk="0">
                  <a:moveTo>
                    <a:pt x="5311" y="358"/>
                  </a:moveTo>
                  <a:lnTo>
                    <a:pt x="5311" y="2858"/>
                  </a:lnTo>
                  <a:lnTo>
                    <a:pt x="5335" y="2858"/>
                  </a:lnTo>
                  <a:cubicBezTo>
                    <a:pt x="5335" y="3549"/>
                    <a:pt x="5049" y="4168"/>
                    <a:pt x="4573" y="4644"/>
                  </a:cubicBezTo>
                  <a:cubicBezTo>
                    <a:pt x="4096" y="5120"/>
                    <a:pt x="3477" y="5359"/>
                    <a:pt x="2834" y="5359"/>
                  </a:cubicBezTo>
                  <a:lnTo>
                    <a:pt x="2786" y="5359"/>
                  </a:lnTo>
                  <a:cubicBezTo>
                    <a:pt x="2143" y="5359"/>
                    <a:pt x="1548" y="5097"/>
                    <a:pt x="1072" y="4620"/>
                  </a:cubicBezTo>
                  <a:cubicBezTo>
                    <a:pt x="595" y="4144"/>
                    <a:pt x="357" y="3549"/>
                    <a:pt x="310" y="2882"/>
                  </a:cubicBezTo>
                  <a:cubicBezTo>
                    <a:pt x="310" y="2215"/>
                    <a:pt x="572" y="1596"/>
                    <a:pt x="1024" y="1096"/>
                  </a:cubicBezTo>
                  <a:cubicBezTo>
                    <a:pt x="1500" y="619"/>
                    <a:pt x="2143" y="358"/>
                    <a:pt x="2810" y="358"/>
                  </a:cubicBezTo>
                  <a:close/>
                  <a:moveTo>
                    <a:pt x="2858" y="0"/>
                  </a:moveTo>
                  <a:cubicBezTo>
                    <a:pt x="2072" y="0"/>
                    <a:pt x="1358" y="310"/>
                    <a:pt x="834" y="834"/>
                  </a:cubicBezTo>
                  <a:cubicBezTo>
                    <a:pt x="286" y="1382"/>
                    <a:pt x="0" y="2120"/>
                    <a:pt x="24" y="2858"/>
                  </a:cubicBezTo>
                  <a:cubicBezTo>
                    <a:pt x="24" y="3620"/>
                    <a:pt x="334" y="4287"/>
                    <a:pt x="857" y="4835"/>
                  </a:cubicBezTo>
                  <a:cubicBezTo>
                    <a:pt x="1405" y="5359"/>
                    <a:pt x="2072" y="5668"/>
                    <a:pt x="2834" y="5668"/>
                  </a:cubicBezTo>
                  <a:lnTo>
                    <a:pt x="2858" y="5668"/>
                  </a:lnTo>
                  <a:cubicBezTo>
                    <a:pt x="3596" y="5668"/>
                    <a:pt x="4311" y="5359"/>
                    <a:pt x="4858" y="4858"/>
                  </a:cubicBezTo>
                  <a:cubicBezTo>
                    <a:pt x="5382" y="4335"/>
                    <a:pt x="5692" y="3620"/>
                    <a:pt x="5692" y="2834"/>
                  </a:cubicBezTo>
                  <a:lnTo>
                    <a:pt x="5692" y="238"/>
                  </a:lnTo>
                  <a:cubicBezTo>
                    <a:pt x="5668" y="119"/>
                    <a:pt x="5573" y="0"/>
                    <a:pt x="545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433" name="Google Shape;14155;p27">
              <a:extLst>
                <a:ext uri="{FF2B5EF4-FFF2-40B4-BE49-F238E27FC236}">
                  <a16:creationId xmlns:a16="http://schemas.microsoft.com/office/drawing/2014/main" id="{50E8024F-6C11-13C1-9363-DB18D49789CB}"/>
                </a:ext>
              </a:extLst>
            </p:cNvPr>
            <p:cNvSpPr/>
            <p:nvPr/>
          </p:nvSpPr>
          <p:spPr>
            <a:xfrm>
              <a:off x="3386938" y="3362533"/>
              <a:ext cx="66100" cy="8950"/>
            </a:xfrm>
            <a:custGeom>
              <a:avLst/>
              <a:gdLst/>
              <a:ahLst/>
              <a:cxnLst/>
              <a:rect l="l" t="t" r="r" b="b"/>
              <a:pathLst>
                <a:path w="2644" h="358" extrusionOk="0">
                  <a:moveTo>
                    <a:pt x="167" y="0"/>
                  </a:moveTo>
                  <a:cubicBezTo>
                    <a:pt x="71" y="0"/>
                    <a:pt x="24" y="48"/>
                    <a:pt x="0" y="143"/>
                  </a:cubicBezTo>
                  <a:cubicBezTo>
                    <a:pt x="0" y="239"/>
                    <a:pt x="71" y="358"/>
                    <a:pt x="167" y="358"/>
                  </a:cubicBezTo>
                  <a:lnTo>
                    <a:pt x="2429" y="358"/>
                  </a:lnTo>
                  <a:cubicBezTo>
                    <a:pt x="2524" y="358"/>
                    <a:pt x="2572" y="286"/>
                    <a:pt x="2620" y="191"/>
                  </a:cubicBezTo>
                  <a:cubicBezTo>
                    <a:pt x="2643" y="72"/>
                    <a:pt x="2548" y="0"/>
                    <a:pt x="24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434" name="Google Shape;14156;p27">
              <a:extLst>
                <a:ext uri="{FF2B5EF4-FFF2-40B4-BE49-F238E27FC236}">
                  <a16:creationId xmlns:a16="http://schemas.microsoft.com/office/drawing/2014/main" id="{1AD1DA06-3926-3307-428B-C5275B409352}"/>
                </a:ext>
              </a:extLst>
            </p:cNvPr>
            <p:cNvSpPr/>
            <p:nvPr/>
          </p:nvSpPr>
          <p:spPr>
            <a:xfrm>
              <a:off x="3386338" y="3380383"/>
              <a:ext cx="67300" cy="8950"/>
            </a:xfrm>
            <a:custGeom>
              <a:avLst/>
              <a:gdLst/>
              <a:ahLst/>
              <a:cxnLst/>
              <a:rect l="l" t="t" r="r" b="b"/>
              <a:pathLst>
                <a:path w="2692" h="358" extrusionOk="0">
                  <a:moveTo>
                    <a:pt x="215" y="1"/>
                  </a:moveTo>
                  <a:cubicBezTo>
                    <a:pt x="119" y="1"/>
                    <a:pt x="72" y="48"/>
                    <a:pt x="48" y="144"/>
                  </a:cubicBezTo>
                  <a:cubicBezTo>
                    <a:pt x="0" y="263"/>
                    <a:pt x="95" y="358"/>
                    <a:pt x="215" y="358"/>
                  </a:cubicBezTo>
                  <a:lnTo>
                    <a:pt x="2477" y="358"/>
                  </a:lnTo>
                  <a:cubicBezTo>
                    <a:pt x="2596" y="358"/>
                    <a:pt x="2691" y="263"/>
                    <a:pt x="2667" y="144"/>
                  </a:cubicBezTo>
                  <a:cubicBezTo>
                    <a:pt x="2644" y="48"/>
                    <a:pt x="2548" y="1"/>
                    <a:pt x="2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435" name="Google Shape;14157;p27">
              <a:extLst>
                <a:ext uri="{FF2B5EF4-FFF2-40B4-BE49-F238E27FC236}">
                  <a16:creationId xmlns:a16="http://schemas.microsoft.com/office/drawing/2014/main" id="{28164385-53B1-C597-63CE-0ABADDA3E6D6}"/>
                </a:ext>
              </a:extLst>
            </p:cNvPr>
            <p:cNvSpPr/>
            <p:nvPr/>
          </p:nvSpPr>
          <p:spPr>
            <a:xfrm>
              <a:off x="3400613" y="3398858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1" y="262"/>
                    <a:pt x="96" y="357"/>
                    <a:pt x="215" y="357"/>
                  </a:cubicBezTo>
                  <a:lnTo>
                    <a:pt x="1358" y="357"/>
                  </a:lnTo>
                  <a:cubicBezTo>
                    <a:pt x="1477" y="357"/>
                    <a:pt x="1549" y="262"/>
                    <a:pt x="1525" y="143"/>
                  </a:cubicBezTo>
                  <a:cubicBezTo>
                    <a:pt x="1501" y="48"/>
                    <a:pt x="1406" y="0"/>
                    <a:pt x="13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436" name="Google Shape;14158;p27">
              <a:extLst>
                <a:ext uri="{FF2B5EF4-FFF2-40B4-BE49-F238E27FC236}">
                  <a16:creationId xmlns:a16="http://schemas.microsoft.com/office/drawing/2014/main" id="{71154848-A103-34EF-F0A4-376165DC0889}"/>
                </a:ext>
              </a:extLst>
            </p:cNvPr>
            <p:cNvSpPr/>
            <p:nvPr/>
          </p:nvSpPr>
          <p:spPr>
            <a:xfrm>
              <a:off x="3232138" y="3517333"/>
              <a:ext cx="66700" cy="8950"/>
            </a:xfrm>
            <a:custGeom>
              <a:avLst/>
              <a:gdLst/>
              <a:ahLst/>
              <a:cxnLst/>
              <a:rect l="l" t="t" r="r" b="b"/>
              <a:pathLst>
                <a:path w="2668" h="358" extrusionOk="0">
                  <a:moveTo>
                    <a:pt x="191" y="0"/>
                  </a:moveTo>
                  <a:cubicBezTo>
                    <a:pt x="72" y="0"/>
                    <a:pt x="0" y="72"/>
                    <a:pt x="24" y="191"/>
                  </a:cubicBezTo>
                  <a:cubicBezTo>
                    <a:pt x="48" y="286"/>
                    <a:pt x="119" y="357"/>
                    <a:pt x="191" y="357"/>
                  </a:cubicBezTo>
                  <a:lnTo>
                    <a:pt x="2453" y="357"/>
                  </a:lnTo>
                  <a:cubicBezTo>
                    <a:pt x="2548" y="357"/>
                    <a:pt x="2620" y="286"/>
                    <a:pt x="2644" y="191"/>
                  </a:cubicBezTo>
                  <a:cubicBezTo>
                    <a:pt x="2667" y="72"/>
                    <a:pt x="2572" y="0"/>
                    <a:pt x="245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437" name="Google Shape;14159;p27">
              <a:extLst>
                <a:ext uri="{FF2B5EF4-FFF2-40B4-BE49-F238E27FC236}">
                  <a16:creationId xmlns:a16="http://schemas.microsoft.com/office/drawing/2014/main" id="{7C609C26-21CD-46FD-EFBD-69F4C4979AEE}"/>
                </a:ext>
              </a:extLst>
            </p:cNvPr>
            <p:cNvSpPr/>
            <p:nvPr/>
          </p:nvSpPr>
          <p:spPr>
            <a:xfrm>
              <a:off x="3231538" y="3535783"/>
              <a:ext cx="67300" cy="8950"/>
            </a:xfrm>
            <a:custGeom>
              <a:avLst/>
              <a:gdLst/>
              <a:ahLst/>
              <a:cxnLst/>
              <a:rect l="l" t="t" r="r" b="b"/>
              <a:pathLst>
                <a:path w="2692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0" y="262"/>
                    <a:pt x="96" y="358"/>
                    <a:pt x="215" y="358"/>
                  </a:cubicBezTo>
                  <a:lnTo>
                    <a:pt x="2477" y="358"/>
                  </a:lnTo>
                  <a:cubicBezTo>
                    <a:pt x="2572" y="358"/>
                    <a:pt x="2644" y="286"/>
                    <a:pt x="2668" y="215"/>
                  </a:cubicBezTo>
                  <a:cubicBezTo>
                    <a:pt x="2691" y="96"/>
                    <a:pt x="2596" y="0"/>
                    <a:pt x="2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438" name="Google Shape;14160;p27">
              <a:extLst>
                <a:ext uri="{FF2B5EF4-FFF2-40B4-BE49-F238E27FC236}">
                  <a16:creationId xmlns:a16="http://schemas.microsoft.com/office/drawing/2014/main" id="{12138A02-229B-EF2C-9C90-ED3EFBA82452}"/>
                </a:ext>
              </a:extLst>
            </p:cNvPr>
            <p:cNvSpPr/>
            <p:nvPr/>
          </p:nvSpPr>
          <p:spPr>
            <a:xfrm>
              <a:off x="3245813" y="3553633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215" y="1"/>
                  </a:moveTo>
                  <a:cubicBezTo>
                    <a:pt x="120" y="1"/>
                    <a:pt x="72" y="48"/>
                    <a:pt x="25" y="144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358" y="358"/>
                  </a:lnTo>
                  <a:cubicBezTo>
                    <a:pt x="1430" y="358"/>
                    <a:pt x="1501" y="287"/>
                    <a:pt x="1525" y="215"/>
                  </a:cubicBezTo>
                  <a:cubicBezTo>
                    <a:pt x="1549" y="96"/>
                    <a:pt x="1477" y="1"/>
                    <a:pt x="13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400000000000000" pitchFamily="2" charset="-78"/>
                <a:sym typeface="Arial"/>
              </a:endParaRPr>
            </a:p>
          </p:txBody>
        </p:sp>
      </p:grpSp>
      <p:grpSp>
        <p:nvGrpSpPr>
          <p:cNvPr id="439" name="Google Shape;14161;p27">
            <a:extLst>
              <a:ext uri="{FF2B5EF4-FFF2-40B4-BE49-F238E27FC236}">
                <a16:creationId xmlns:a16="http://schemas.microsoft.com/office/drawing/2014/main" id="{F4D52368-8EE1-7712-AF43-F9E787881320}"/>
              </a:ext>
            </a:extLst>
          </p:cNvPr>
          <p:cNvGrpSpPr/>
          <p:nvPr/>
        </p:nvGrpSpPr>
        <p:grpSpPr>
          <a:xfrm>
            <a:off x="3556725" y="6861491"/>
            <a:ext cx="719154" cy="676102"/>
            <a:chOff x="2682013" y="3321808"/>
            <a:chExt cx="300675" cy="282675"/>
          </a:xfrm>
        </p:grpSpPr>
        <p:sp>
          <p:nvSpPr>
            <p:cNvPr id="440" name="Google Shape;14162;p27">
              <a:extLst>
                <a:ext uri="{FF2B5EF4-FFF2-40B4-BE49-F238E27FC236}">
                  <a16:creationId xmlns:a16="http://schemas.microsoft.com/office/drawing/2014/main" id="{AF1F4FD8-5A43-6BA4-A5ED-43CDEB71A4B5}"/>
                </a:ext>
              </a:extLst>
            </p:cNvPr>
            <p:cNvSpPr/>
            <p:nvPr/>
          </p:nvSpPr>
          <p:spPr>
            <a:xfrm>
              <a:off x="2682613" y="3321808"/>
              <a:ext cx="202450" cy="86000"/>
            </a:xfrm>
            <a:custGeom>
              <a:avLst/>
              <a:gdLst/>
              <a:ahLst/>
              <a:cxnLst/>
              <a:rect l="l" t="t" r="r" b="b"/>
              <a:pathLst>
                <a:path w="8098" h="3440" extrusionOk="0">
                  <a:moveTo>
                    <a:pt x="6407" y="724"/>
                  </a:moveTo>
                  <a:cubicBezTo>
                    <a:pt x="6430" y="724"/>
                    <a:pt x="6454" y="724"/>
                    <a:pt x="6454" y="748"/>
                  </a:cubicBezTo>
                  <a:lnTo>
                    <a:pt x="7716" y="2534"/>
                  </a:lnTo>
                  <a:cubicBezTo>
                    <a:pt x="7740" y="2582"/>
                    <a:pt x="7716" y="2606"/>
                    <a:pt x="7716" y="2630"/>
                  </a:cubicBezTo>
                  <a:cubicBezTo>
                    <a:pt x="7716" y="2653"/>
                    <a:pt x="7669" y="2653"/>
                    <a:pt x="7645" y="2653"/>
                  </a:cubicBezTo>
                  <a:lnTo>
                    <a:pt x="3239" y="2653"/>
                  </a:lnTo>
                  <a:cubicBezTo>
                    <a:pt x="3430" y="2391"/>
                    <a:pt x="3549" y="2034"/>
                    <a:pt x="3549" y="1677"/>
                  </a:cubicBezTo>
                  <a:cubicBezTo>
                    <a:pt x="3549" y="1320"/>
                    <a:pt x="3406" y="1034"/>
                    <a:pt x="3215" y="724"/>
                  </a:cubicBezTo>
                  <a:close/>
                  <a:moveTo>
                    <a:pt x="1787" y="343"/>
                  </a:moveTo>
                  <a:cubicBezTo>
                    <a:pt x="2525" y="343"/>
                    <a:pt x="3168" y="963"/>
                    <a:pt x="3168" y="1701"/>
                  </a:cubicBezTo>
                  <a:cubicBezTo>
                    <a:pt x="3168" y="2463"/>
                    <a:pt x="2525" y="3082"/>
                    <a:pt x="1787" y="3082"/>
                  </a:cubicBezTo>
                  <a:cubicBezTo>
                    <a:pt x="1048" y="3082"/>
                    <a:pt x="429" y="2463"/>
                    <a:pt x="429" y="1701"/>
                  </a:cubicBezTo>
                  <a:cubicBezTo>
                    <a:pt x="429" y="939"/>
                    <a:pt x="1048" y="343"/>
                    <a:pt x="1787" y="343"/>
                  </a:cubicBezTo>
                  <a:close/>
                  <a:moveTo>
                    <a:pt x="1801" y="1"/>
                  </a:moveTo>
                  <a:cubicBezTo>
                    <a:pt x="1741" y="1"/>
                    <a:pt x="1680" y="4"/>
                    <a:pt x="1620" y="10"/>
                  </a:cubicBezTo>
                  <a:cubicBezTo>
                    <a:pt x="810" y="105"/>
                    <a:pt x="143" y="748"/>
                    <a:pt x="96" y="1582"/>
                  </a:cubicBezTo>
                  <a:cubicBezTo>
                    <a:pt x="0" y="2582"/>
                    <a:pt x="810" y="3439"/>
                    <a:pt x="1787" y="3439"/>
                  </a:cubicBezTo>
                  <a:cubicBezTo>
                    <a:pt x="2215" y="3439"/>
                    <a:pt x="2596" y="3296"/>
                    <a:pt x="2882" y="3058"/>
                  </a:cubicBezTo>
                  <a:lnTo>
                    <a:pt x="7621" y="3058"/>
                  </a:lnTo>
                  <a:cubicBezTo>
                    <a:pt x="7764" y="3058"/>
                    <a:pt x="7883" y="2987"/>
                    <a:pt x="7978" y="2868"/>
                  </a:cubicBezTo>
                  <a:cubicBezTo>
                    <a:pt x="8097" y="2725"/>
                    <a:pt x="8097" y="2510"/>
                    <a:pt x="7978" y="2368"/>
                  </a:cubicBezTo>
                  <a:lnTo>
                    <a:pt x="6740" y="582"/>
                  </a:lnTo>
                  <a:cubicBezTo>
                    <a:pt x="6645" y="462"/>
                    <a:pt x="6526" y="391"/>
                    <a:pt x="6383" y="391"/>
                  </a:cubicBezTo>
                  <a:lnTo>
                    <a:pt x="2882" y="391"/>
                  </a:lnTo>
                  <a:cubicBezTo>
                    <a:pt x="2612" y="142"/>
                    <a:pt x="2214" y="1"/>
                    <a:pt x="18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441" name="Google Shape;14163;p27">
              <a:extLst>
                <a:ext uri="{FF2B5EF4-FFF2-40B4-BE49-F238E27FC236}">
                  <a16:creationId xmlns:a16="http://schemas.microsoft.com/office/drawing/2014/main" id="{13EA05CB-8AD0-345D-4647-891D42B72B3E}"/>
                </a:ext>
              </a:extLst>
            </p:cNvPr>
            <p:cNvSpPr/>
            <p:nvPr/>
          </p:nvSpPr>
          <p:spPr>
            <a:xfrm>
              <a:off x="2682613" y="3419283"/>
              <a:ext cx="252450" cy="86750"/>
            </a:xfrm>
            <a:custGeom>
              <a:avLst/>
              <a:gdLst/>
              <a:ahLst/>
              <a:cxnLst/>
              <a:rect l="l" t="t" r="r" b="b"/>
              <a:pathLst>
                <a:path w="10098" h="3470" extrusionOk="0">
                  <a:moveTo>
                    <a:pt x="1787" y="350"/>
                  </a:moveTo>
                  <a:cubicBezTo>
                    <a:pt x="2525" y="350"/>
                    <a:pt x="3168" y="969"/>
                    <a:pt x="3168" y="1707"/>
                  </a:cubicBezTo>
                  <a:cubicBezTo>
                    <a:pt x="3168" y="2446"/>
                    <a:pt x="2525" y="3089"/>
                    <a:pt x="1787" y="3089"/>
                  </a:cubicBezTo>
                  <a:cubicBezTo>
                    <a:pt x="1048" y="3089"/>
                    <a:pt x="429" y="2446"/>
                    <a:pt x="429" y="1707"/>
                  </a:cubicBezTo>
                  <a:cubicBezTo>
                    <a:pt x="429" y="969"/>
                    <a:pt x="1048" y="350"/>
                    <a:pt x="1787" y="350"/>
                  </a:cubicBezTo>
                  <a:close/>
                  <a:moveTo>
                    <a:pt x="1866" y="0"/>
                  </a:moveTo>
                  <a:cubicBezTo>
                    <a:pt x="1792" y="0"/>
                    <a:pt x="1718" y="5"/>
                    <a:pt x="1644" y="17"/>
                  </a:cubicBezTo>
                  <a:cubicBezTo>
                    <a:pt x="834" y="112"/>
                    <a:pt x="167" y="755"/>
                    <a:pt x="120" y="1588"/>
                  </a:cubicBezTo>
                  <a:cubicBezTo>
                    <a:pt x="0" y="2612"/>
                    <a:pt x="810" y="3470"/>
                    <a:pt x="1787" y="3470"/>
                  </a:cubicBezTo>
                  <a:cubicBezTo>
                    <a:pt x="2215" y="3470"/>
                    <a:pt x="2596" y="3327"/>
                    <a:pt x="2882" y="3089"/>
                  </a:cubicBezTo>
                  <a:lnTo>
                    <a:pt x="9622" y="3089"/>
                  </a:lnTo>
                  <a:cubicBezTo>
                    <a:pt x="9764" y="3089"/>
                    <a:pt x="9883" y="3017"/>
                    <a:pt x="9979" y="2898"/>
                  </a:cubicBezTo>
                  <a:cubicBezTo>
                    <a:pt x="10098" y="2755"/>
                    <a:pt x="10098" y="2541"/>
                    <a:pt x="9979" y="2398"/>
                  </a:cubicBezTo>
                  <a:lnTo>
                    <a:pt x="8717" y="612"/>
                  </a:lnTo>
                  <a:cubicBezTo>
                    <a:pt x="8621" y="493"/>
                    <a:pt x="8526" y="421"/>
                    <a:pt x="8359" y="421"/>
                  </a:cubicBezTo>
                  <a:lnTo>
                    <a:pt x="7073" y="421"/>
                  </a:lnTo>
                  <a:cubicBezTo>
                    <a:pt x="7002" y="421"/>
                    <a:pt x="6931" y="493"/>
                    <a:pt x="6907" y="588"/>
                  </a:cubicBezTo>
                  <a:cubicBezTo>
                    <a:pt x="6883" y="683"/>
                    <a:pt x="6954" y="779"/>
                    <a:pt x="7073" y="779"/>
                  </a:cubicBezTo>
                  <a:lnTo>
                    <a:pt x="8407" y="779"/>
                  </a:lnTo>
                  <a:cubicBezTo>
                    <a:pt x="8431" y="779"/>
                    <a:pt x="8455" y="779"/>
                    <a:pt x="8455" y="826"/>
                  </a:cubicBezTo>
                  <a:lnTo>
                    <a:pt x="9717" y="2612"/>
                  </a:lnTo>
                  <a:cubicBezTo>
                    <a:pt x="9741" y="2636"/>
                    <a:pt x="9717" y="2660"/>
                    <a:pt x="9717" y="2684"/>
                  </a:cubicBezTo>
                  <a:cubicBezTo>
                    <a:pt x="9717" y="2731"/>
                    <a:pt x="9669" y="2731"/>
                    <a:pt x="9645" y="2731"/>
                  </a:cubicBezTo>
                  <a:lnTo>
                    <a:pt x="3239" y="2731"/>
                  </a:lnTo>
                  <a:cubicBezTo>
                    <a:pt x="3430" y="2446"/>
                    <a:pt x="3549" y="2088"/>
                    <a:pt x="3549" y="1731"/>
                  </a:cubicBezTo>
                  <a:cubicBezTo>
                    <a:pt x="3549" y="1374"/>
                    <a:pt x="3430" y="1064"/>
                    <a:pt x="3239" y="755"/>
                  </a:cubicBezTo>
                  <a:lnTo>
                    <a:pt x="6288" y="755"/>
                  </a:lnTo>
                  <a:cubicBezTo>
                    <a:pt x="6383" y="755"/>
                    <a:pt x="6430" y="707"/>
                    <a:pt x="6454" y="612"/>
                  </a:cubicBezTo>
                  <a:cubicBezTo>
                    <a:pt x="6478" y="493"/>
                    <a:pt x="6407" y="398"/>
                    <a:pt x="6288" y="398"/>
                  </a:cubicBezTo>
                  <a:lnTo>
                    <a:pt x="2906" y="398"/>
                  </a:lnTo>
                  <a:cubicBezTo>
                    <a:pt x="2645" y="156"/>
                    <a:pt x="2265" y="0"/>
                    <a:pt x="186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442" name="Google Shape;14164;p27">
              <a:extLst>
                <a:ext uri="{FF2B5EF4-FFF2-40B4-BE49-F238E27FC236}">
                  <a16:creationId xmlns:a16="http://schemas.microsoft.com/office/drawing/2014/main" id="{5AB94322-D98A-4770-8F18-091563325377}"/>
                </a:ext>
              </a:extLst>
            </p:cNvPr>
            <p:cNvSpPr/>
            <p:nvPr/>
          </p:nvSpPr>
          <p:spPr>
            <a:xfrm>
              <a:off x="2682013" y="3517908"/>
              <a:ext cx="300675" cy="86575"/>
            </a:xfrm>
            <a:custGeom>
              <a:avLst/>
              <a:gdLst/>
              <a:ahLst/>
              <a:cxnLst/>
              <a:rect l="l" t="t" r="r" b="b"/>
              <a:pathLst>
                <a:path w="12027" h="3463" extrusionOk="0">
                  <a:moveTo>
                    <a:pt x="1811" y="311"/>
                  </a:moveTo>
                  <a:cubicBezTo>
                    <a:pt x="2549" y="311"/>
                    <a:pt x="3192" y="953"/>
                    <a:pt x="3192" y="1692"/>
                  </a:cubicBezTo>
                  <a:cubicBezTo>
                    <a:pt x="3192" y="2430"/>
                    <a:pt x="2596" y="3073"/>
                    <a:pt x="1811" y="3073"/>
                  </a:cubicBezTo>
                  <a:cubicBezTo>
                    <a:pt x="1072" y="3073"/>
                    <a:pt x="453" y="2430"/>
                    <a:pt x="453" y="1692"/>
                  </a:cubicBezTo>
                  <a:cubicBezTo>
                    <a:pt x="453" y="953"/>
                    <a:pt x="1072" y="311"/>
                    <a:pt x="1811" y="311"/>
                  </a:cubicBezTo>
                  <a:close/>
                  <a:moveTo>
                    <a:pt x="1787" y="1"/>
                  </a:moveTo>
                  <a:cubicBezTo>
                    <a:pt x="763" y="1"/>
                    <a:pt x="1" y="858"/>
                    <a:pt x="48" y="1882"/>
                  </a:cubicBezTo>
                  <a:cubicBezTo>
                    <a:pt x="120" y="2668"/>
                    <a:pt x="763" y="3359"/>
                    <a:pt x="1572" y="3454"/>
                  </a:cubicBezTo>
                  <a:cubicBezTo>
                    <a:pt x="1627" y="3459"/>
                    <a:pt x="1682" y="3462"/>
                    <a:pt x="1736" y="3462"/>
                  </a:cubicBezTo>
                  <a:cubicBezTo>
                    <a:pt x="2156" y="3462"/>
                    <a:pt x="2563" y="3305"/>
                    <a:pt x="2858" y="3073"/>
                  </a:cubicBezTo>
                  <a:lnTo>
                    <a:pt x="3906" y="3073"/>
                  </a:lnTo>
                  <a:cubicBezTo>
                    <a:pt x="3978" y="3073"/>
                    <a:pt x="4049" y="3002"/>
                    <a:pt x="4073" y="2906"/>
                  </a:cubicBezTo>
                  <a:cubicBezTo>
                    <a:pt x="4097" y="2787"/>
                    <a:pt x="4025" y="2716"/>
                    <a:pt x="3906" y="2716"/>
                  </a:cubicBezTo>
                  <a:lnTo>
                    <a:pt x="3192" y="2716"/>
                  </a:lnTo>
                  <a:cubicBezTo>
                    <a:pt x="3359" y="2430"/>
                    <a:pt x="3478" y="2073"/>
                    <a:pt x="3478" y="1716"/>
                  </a:cubicBezTo>
                  <a:cubicBezTo>
                    <a:pt x="3478" y="1358"/>
                    <a:pt x="3359" y="1049"/>
                    <a:pt x="3192" y="739"/>
                  </a:cubicBezTo>
                  <a:lnTo>
                    <a:pt x="10265" y="739"/>
                  </a:lnTo>
                  <a:cubicBezTo>
                    <a:pt x="10289" y="739"/>
                    <a:pt x="10336" y="739"/>
                    <a:pt x="10336" y="763"/>
                  </a:cubicBezTo>
                  <a:lnTo>
                    <a:pt x="11575" y="2549"/>
                  </a:lnTo>
                  <a:cubicBezTo>
                    <a:pt x="11598" y="2597"/>
                    <a:pt x="11575" y="2620"/>
                    <a:pt x="11575" y="2644"/>
                  </a:cubicBezTo>
                  <a:cubicBezTo>
                    <a:pt x="11575" y="2668"/>
                    <a:pt x="11551" y="2668"/>
                    <a:pt x="11527" y="2668"/>
                  </a:cubicBezTo>
                  <a:lnTo>
                    <a:pt x="4716" y="2668"/>
                  </a:lnTo>
                  <a:cubicBezTo>
                    <a:pt x="4644" y="2668"/>
                    <a:pt x="4573" y="2740"/>
                    <a:pt x="4549" y="2835"/>
                  </a:cubicBezTo>
                  <a:cubicBezTo>
                    <a:pt x="4525" y="2954"/>
                    <a:pt x="4597" y="3025"/>
                    <a:pt x="4716" y="3025"/>
                  </a:cubicBezTo>
                  <a:lnTo>
                    <a:pt x="11527" y="3025"/>
                  </a:lnTo>
                  <a:cubicBezTo>
                    <a:pt x="11670" y="3025"/>
                    <a:pt x="11789" y="2978"/>
                    <a:pt x="11860" y="2859"/>
                  </a:cubicBezTo>
                  <a:cubicBezTo>
                    <a:pt x="12027" y="2716"/>
                    <a:pt x="12027" y="2501"/>
                    <a:pt x="11908" y="2359"/>
                  </a:cubicBezTo>
                  <a:lnTo>
                    <a:pt x="10646" y="572"/>
                  </a:lnTo>
                  <a:cubicBezTo>
                    <a:pt x="10574" y="453"/>
                    <a:pt x="10455" y="382"/>
                    <a:pt x="10289" y="382"/>
                  </a:cubicBezTo>
                  <a:lnTo>
                    <a:pt x="2882" y="382"/>
                  </a:lnTo>
                  <a:cubicBezTo>
                    <a:pt x="2596" y="144"/>
                    <a:pt x="2192" y="1"/>
                    <a:pt x="17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400000000000000" pitchFamily="2" charset="-78"/>
                <a:sym typeface="Arial"/>
              </a:endParaRPr>
            </a:p>
          </p:txBody>
        </p:sp>
      </p:grpSp>
      <p:grpSp>
        <p:nvGrpSpPr>
          <p:cNvPr id="443" name="Google Shape;14165;p27">
            <a:extLst>
              <a:ext uri="{FF2B5EF4-FFF2-40B4-BE49-F238E27FC236}">
                <a16:creationId xmlns:a16="http://schemas.microsoft.com/office/drawing/2014/main" id="{DA9C657C-6FC3-C563-7FBC-A1AF52732B96}"/>
              </a:ext>
            </a:extLst>
          </p:cNvPr>
          <p:cNvGrpSpPr/>
          <p:nvPr/>
        </p:nvGrpSpPr>
        <p:grpSpPr>
          <a:xfrm>
            <a:off x="2182493" y="6840683"/>
            <a:ext cx="582522" cy="713474"/>
            <a:chOff x="2234888" y="3313108"/>
            <a:chExt cx="243550" cy="298300"/>
          </a:xfrm>
        </p:grpSpPr>
        <p:sp>
          <p:nvSpPr>
            <p:cNvPr id="444" name="Google Shape;14166;p27">
              <a:extLst>
                <a:ext uri="{FF2B5EF4-FFF2-40B4-BE49-F238E27FC236}">
                  <a16:creationId xmlns:a16="http://schemas.microsoft.com/office/drawing/2014/main" id="{FF55E0CE-ADD7-23F6-21C1-C7D622895AC1}"/>
                </a:ext>
              </a:extLst>
            </p:cNvPr>
            <p:cNvSpPr/>
            <p:nvPr/>
          </p:nvSpPr>
          <p:spPr>
            <a:xfrm>
              <a:off x="2373013" y="3497083"/>
              <a:ext cx="104825" cy="114325"/>
            </a:xfrm>
            <a:custGeom>
              <a:avLst/>
              <a:gdLst/>
              <a:ahLst/>
              <a:cxnLst/>
              <a:rect l="l" t="t" r="r" b="b"/>
              <a:pathLst>
                <a:path w="4193" h="4573" extrusionOk="0">
                  <a:moveTo>
                    <a:pt x="239" y="0"/>
                  </a:moveTo>
                  <a:cubicBezTo>
                    <a:pt x="120" y="0"/>
                    <a:pt x="1" y="119"/>
                    <a:pt x="1" y="239"/>
                  </a:cubicBezTo>
                  <a:lnTo>
                    <a:pt x="1" y="4406"/>
                  </a:lnTo>
                  <a:cubicBezTo>
                    <a:pt x="1" y="4501"/>
                    <a:pt x="96" y="4573"/>
                    <a:pt x="168" y="4573"/>
                  </a:cubicBezTo>
                  <a:lnTo>
                    <a:pt x="763" y="4573"/>
                  </a:lnTo>
                  <a:cubicBezTo>
                    <a:pt x="858" y="4573"/>
                    <a:pt x="930" y="4525"/>
                    <a:pt x="954" y="4430"/>
                  </a:cubicBezTo>
                  <a:cubicBezTo>
                    <a:pt x="977" y="4311"/>
                    <a:pt x="882" y="4216"/>
                    <a:pt x="763" y="4216"/>
                  </a:cubicBezTo>
                  <a:lnTo>
                    <a:pt x="358" y="4216"/>
                  </a:lnTo>
                  <a:lnTo>
                    <a:pt x="358" y="358"/>
                  </a:lnTo>
                  <a:lnTo>
                    <a:pt x="3835" y="358"/>
                  </a:lnTo>
                  <a:lnTo>
                    <a:pt x="3835" y="4216"/>
                  </a:lnTo>
                  <a:lnTo>
                    <a:pt x="1573" y="4216"/>
                  </a:lnTo>
                  <a:cubicBezTo>
                    <a:pt x="1477" y="4216"/>
                    <a:pt x="1430" y="4287"/>
                    <a:pt x="1406" y="4382"/>
                  </a:cubicBezTo>
                  <a:cubicBezTo>
                    <a:pt x="1358" y="4501"/>
                    <a:pt x="1454" y="4573"/>
                    <a:pt x="1573" y="4573"/>
                  </a:cubicBezTo>
                  <a:lnTo>
                    <a:pt x="4026" y="4573"/>
                  </a:lnTo>
                  <a:cubicBezTo>
                    <a:pt x="4097" y="4573"/>
                    <a:pt x="4192" y="4501"/>
                    <a:pt x="4192" y="4406"/>
                  </a:cubicBezTo>
                  <a:lnTo>
                    <a:pt x="4192" y="239"/>
                  </a:lnTo>
                  <a:cubicBezTo>
                    <a:pt x="4168" y="96"/>
                    <a:pt x="4049" y="0"/>
                    <a:pt x="39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445" name="Google Shape;14167;p27">
              <a:extLst>
                <a:ext uri="{FF2B5EF4-FFF2-40B4-BE49-F238E27FC236}">
                  <a16:creationId xmlns:a16="http://schemas.microsoft.com/office/drawing/2014/main" id="{F3CCBDC8-8572-6232-E1CC-79EB1588FE8E}"/>
                </a:ext>
              </a:extLst>
            </p:cNvPr>
            <p:cNvSpPr/>
            <p:nvPr/>
          </p:nvSpPr>
          <p:spPr>
            <a:xfrm>
              <a:off x="2403388" y="3432158"/>
              <a:ext cx="29800" cy="46500"/>
            </a:xfrm>
            <a:custGeom>
              <a:avLst/>
              <a:gdLst/>
              <a:ahLst/>
              <a:cxnLst/>
              <a:rect l="l" t="t" r="r" b="b"/>
              <a:pathLst>
                <a:path w="1192" h="1860" extrusionOk="0">
                  <a:moveTo>
                    <a:pt x="601" y="332"/>
                  </a:moveTo>
                  <a:cubicBezTo>
                    <a:pt x="615" y="332"/>
                    <a:pt x="629" y="333"/>
                    <a:pt x="643" y="335"/>
                  </a:cubicBezTo>
                  <a:cubicBezTo>
                    <a:pt x="763" y="335"/>
                    <a:pt x="834" y="454"/>
                    <a:pt x="834" y="573"/>
                  </a:cubicBezTo>
                  <a:lnTo>
                    <a:pt x="834" y="1216"/>
                  </a:lnTo>
                  <a:cubicBezTo>
                    <a:pt x="834" y="1335"/>
                    <a:pt x="763" y="1454"/>
                    <a:pt x="643" y="1454"/>
                  </a:cubicBezTo>
                  <a:cubicBezTo>
                    <a:pt x="477" y="1454"/>
                    <a:pt x="358" y="1383"/>
                    <a:pt x="358" y="1216"/>
                  </a:cubicBezTo>
                  <a:lnTo>
                    <a:pt x="358" y="573"/>
                  </a:lnTo>
                  <a:cubicBezTo>
                    <a:pt x="358" y="443"/>
                    <a:pt x="457" y="332"/>
                    <a:pt x="601" y="332"/>
                  </a:cubicBezTo>
                  <a:close/>
                  <a:moveTo>
                    <a:pt x="614" y="0"/>
                  </a:moveTo>
                  <a:cubicBezTo>
                    <a:pt x="600" y="0"/>
                    <a:pt x="586" y="1"/>
                    <a:pt x="572" y="2"/>
                  </a:cubicBezTo>
                  <a:cubicBezTo>
                    <a:pt x="286" y="25"/>
                    <a:pt x="0" y="264"/>
                    <a:pt x="0" y="597"/>
                  </a:cubicBezTo>
                  <a:lnTo>
                    <a:pt x="0" y="1264"/>
                  </a:lnTo>
                  <a:cubicBezTo>
                    <a:pt x="0" y="1550"/>
                    <a:pt x="239" y="1812"/>
                    <a:pt x="572" y="1859"/>
                  </a:cubicBezTo>
                  <a:cubicBezTo>
                    <a:pt x="905" y="1859"/>
                    <a:pt x="1191" y="1573"/>
                    <a:pt x="1191" y="1216"/>
                  </a:cubicBezTo>
                  <a:lnTo>
                    <a:pt x="1191" y="597"/>
                  </a:lnTo>
                  <a:cubicBezTo>
                    <a:pt x="1191" y="255"/>
                    <a:pt x="929" y="0"/>
                    <a:pt x="61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446" name="Google Shape;14168;p27">
              <a:extLst>
                <a:ext uri="{FF2B5EF4-FFF2-40B4-BE49-F238E27FC236}">
                  <a16:creationId xmlns:a16="http://schemas.microsoft.com/office/drawing/2014/main" id="{921BD778-25C9-44E0-59DB-CED1CEEDB1AA}"/>
                </a:ext>
              </a:extLst>
            </p:cNvPr>
            <p:cNvSpPr/>
            <p:nvPr/>
          </p:nvSpPr>
          <p:spPr>
            <a:xfrm>
              <a:off x="2367063" y="3431983"/>
              <a:ext cx="32175" cy="44275"/>
            </a:xfrm>
            <a:custGeom>
              <a:avLst/>
              <a:gdLst/>
              <a:ahLst/>
              <a:cxnLst/>
              <a:rect l="l" t="t" r="r" b="b"/>
              <a:pathLst>
                <a:path w="1287" h="1771" extrusionOk="0">
                  <a:moveTo>
                    <a:pt x="691" y="556"/>
                  </a:moveTo>
                  <a:lnTo>
                    <a:pt x="691" y="985"/>
                  </a:lnTo>
                  <a:lnTo>
                    <a:pt x="453" y="985"/>
                  </a:lnTo>
                  <a:cubicBezTo>
                    <a:pt x="549" y="842"/>
                    <a:pt x="620" y="675"/>
                    <a:pt x="691" y="556"/>
                  </a:cubicBezTo>
                  <a:close/>
                  <a:moveTo>
                    <a:pt x="835" y="0"/>
                  </a:moveTo>
                  <a:cubicBezTo>
                    <a:pt x="756" y="0"/>
                    <a:pt x="669" y="31"/>
                    <a:pt x="596" y="104"/>
                  </a:cubicBezTo>
                  <a:cubicBezTo>
                    <a:pt x="501" y="199"/>
                    <a:pt x="144" y="866"/>
                    <a:pt x="25" y="1080"/>
                  </a:cubicBezTo>
                  <a:cubicBezTo>
                    <a:pt x="1" y="1104"/>
                    <a:pt x="1" y="1152"/>
                    <a:pt x="1" y="1199"/>
                  </a:cubicBezTo>
                  <a:cubicBezTo>
                    <a:pt x="1" y="1295"/>
                    <a:pt x="96" y="1342"/>
                    <a:pt x="191" y="1342"/>
                  </a:cubicBezTo>
                  <a:lnTo>
                    <a:pt x="715" y="1342"/>
                  </a:lnTo>
                  <a:lnTo>
                    <a:pt x="715" y="1580"/>
                  </a:lnTo>
                  <a:cubicBezTo>
                    <a:pt x="715" y="1676"/>
                    <a:pt x="811" y="1771"/>
                    <a:pt x="906" y="1771"/>
                  </a:cubicBezTo>
                  <a:cubicBezTo>
                    <a:pt x="977" y="1771"/>
                    <a:pt x="1072" y="1676"/>
                    <a:pt x="1072" y="1580"/>
                  </a:cubicBezTo>
                  <a:lnTo>
                    <a:pt x="1072" y="1342"/>
                  </a:lnTo>
                  <a:cubicBezTo>
                    <a:pt x="1168" y="1342"/>
                    <a:pt x="1215" y="1295"/>
                    <a:pt x="1239" y="1199"/>
                  </a:cubicBezTo>
                  <a:cubicBezTo>
                    <a:pt x="1287" y="1080"/>
                    <a:pt x="1192" y="985"/>
                    <a:pt x="1072" y="985"/>
                  </a:cubicBezTo>
                  <a:lnTo>
                    <a:pt x="1072" y="247"/>
                  </a:lnTo>
                  <a:cubicBezTo>
                    <a:pt x="1072" y="128"/>
                    <a:pt x="977" y="32"/>
                    <a:pt x="906" y="9"/>
                  </a:cubicBezTo>
                  <a:cubicBezTo>
                    <a:pt x="883" y="3"/>
                    <a:pt x="859" y="0"/>
                    <a:pt x="83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447" name="Google Shape;14169;p27">
              <a:extLst>
                <a:ext uri="{FF2B5EF4-FFF2-40B4-BE49-F238E27FC236}">
                  <a16:creationId xmlns:a16="http://schemas.microsoft.com/office/drawing/2014/main" id="{6D80FF65-B62F-3EAF-3A9C-9C3389EACAD1}"/>
                </a:ext>
              </a:extLst>
            </p:cNvPr>
            <p:cNvSpPr/>
            <p:nvPr/>
          </p:nvSpPr>
          <p:spPr>
            <a:xfrm>
              <a:off x="2448638" y="3430508"/>
              <a:ext cx="25025" cy="46350"/>
            </a:xfrm>
            <a:custGeom>
              <a:avLst/>
              <a:gdLst/>
              <a:ahLst/>
              <a:cxnLst/>
              <a:rect l="l" t="t" r="r" b="b"/>
              <a:pathLst>
                <a:path w="1001" h="1854" extrusionOk="0">
                  <a:moveTo>
                    <a:pt x="803" y="1"/>
                  </a:moveTo>
                  <a:cubicBezTo>
                    <a:pt x="737" y="1"/>
                    <a:pt x="678" y="40"/>
                    <a:pt x="643" y="91"/>
                  </a:cubicBezTo>
                  <a:lnTo>
                    <a:pt x="0" y="1592"/>
                  </a:lnTo>
                  <a:cubicBezTo>
                    <a:pt x="24" y="1735"/>
                    <a:pt x="48" y="1830"/>
                    <a:pt x="143" y="1854"/>
                  </a:cubicBezTo>
                  <a:lnTo>
                    <a:pt x="191" y="1854"/>
                  </a:lnTo>
                  <a:cubicBezTo>
                    <a:pt x="239" y="1854"/>
                    <a:pt x="310" y="1830"/>
                    <a:pt x="334" y="1735"/>
                  </a:cubicBezTo>
                  <a:lnTo>
                    <a:pt x="953" y="258"/>
                  </a:lnTo>
                  <a:cubicBezTo>
                    <a:pt x="1001" y="163"/>
                    <a:pt x="953" y="68"/>
                    <a:pt x="882" y="20"/>
                  </a:cubicBezTo>
                  <a:cubicBezTo>
                    <a:pt x="855" y="7"/>
                    <a:pt x="828" y="1"/>
                    <a:pt x="80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448" name="Google Shape;14170;p27">
              <a:extLst>
                <a:ext uri="{FF2B5EF4-FFF2-40B4-BE49-F238E27FC236}">
                  <a16:creationId xmlns:a16="http://schemas.microsoft.com/office/drawing/2014/main" id="{708F5C61-8CAF-6065-A6EF-0B311F15BF98}"/>
                </a:ext>
              </a:extLst>
            </p:cNvPr>
            <p:cNvSpPr/>
            <p:nvPr/>
          </p:nvSpPr>
          <p:spPr>
            <a:xfrm>
              <a:off x="2443863" y="3435158"/>
              <a:ext cx="10150" cy="10150"/>
            </a:xfrm>
            <a:custGeom>
              <a:avLst/>
              <a:gdLst/>
              <a:ahLst/>
              <a:cxnLst/>
              <a:rect l="l" t="t" r="r" b="b"/>
              <a:pathLst>
                <a:path w="406" h="406" extrusionOk="0">
                  <a:moveTo>
                    <a:pt x="191" y="1"/>
                  </a:moveTo>
                  <a:cubicBezTo>
                    <a:pt x="96" y="1"/>
                    <a:pt x="1" y="96"/>
                    <a:pt x="1" y="215"/>
                  </a:cubicBezTo>
                  <a:cubicBezTo>
                    <a:pt x="1" y="334"/>
                    <a:pt x="96" y="406"/>
                    <a:pt x="191" y="406"/>
                  </a:cubicBezTo>
                  <a:cubicBezTo>
                    <a:pt x="310" y="406"/>
                    <a:pt x="406" y="334"/>
                    <a:pt x="406" y="215"/>
                  </a:cubicBezTo>
                  <a:cubicBezTo>
                    <a:pt x="406" y="96"/>
                    <a:pt x="310" y="1"/>
                    <a:pt x="1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449" name="Google Shape;14171;p27">
              <a:extLst>
                <a:ext uri="{FF2B5EF4-FFF2-40B4-BE49-F238E27FC236}">
                  <a16:creationId xmlns:a16="http://schemas.microsoft.com/office/drawing/2014/main" id="{F761D49C-EA8B-F3B4-6B3E-1A9FA42B6FE6}"/>
                </a:ext>
              </a:extLst>
            </p:cNvPr>
            <p:cNvSpPr/>
            <p:nvPr/>
          </p:nvSpPr>
          <p:spPr>
            <a:xfrm>
              <a:off x="2468288" y="3464333"/>
              <a:ext cx="10150" cy="10150"/>
            </a:xfrm>
            <a:custGeom>
              <a:avLst/>
              <a:gdLst/>
              <a:ahLst/>
              <a:cxnLst/>
              <a:rect l="l" t="t" r="r" b="b"/>
              <a:pathLst>
                <a:path w="406" h="406" extrusionOk="0">
                  <a:moveTo>
                    <a:pt x="215" y="1"/>
                  </a:moveTo>
                  <a:cubicBezTo>
                    <a:pt x="96" y="1"/>
                    <a:pt x="0" y="96"/>
                    <a:pt x="0" y="191"/>
                  </a:cubicBezTo>
                  <a:cubicBezTo>
                    <a:pt x="0" y="310"/>
                    <a:pt x="96" y="405"/>
                    <a:pt x="215" y="405"/>
                  </a:cubicBezTo>
                  <a:cubicBezTo>
                    <a:pt x="334" y="405"/>
                    <a:pt x="405" y="310"/>
                    <a:pt x="405" y="191"/>
                  </a:cubicBezTo>
                  <a:cubicBezTo>
                    <a:pt x="405" y="96"/>
                    <a:pt x="334" y="1"/>
                    <a:pt x="2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450" name="Google Shape;14172;p27">
              <a:extLst>
                <a:ext uri="{FF2B5EF4-FFF2-40B4-BE49-F238E27FC236}">
                  <a16:creationId xmlns:a16="http://schemas.microsoft.com/office/drawing/2014/main" id="{594F2D5A-F6BC-4CF9-4363-BC3D96444FBE}"/>
                </a:ext>
              </a:extLst>
            </p:cNvPr>
            <p:cNvSpPr/>
            <p:nvPr/>
          </p:nvSpPr>
          <p:spPr>
            <a:xfrm>
              <a:off x="2234888" y="3380983"/>
              <a:ext cx="107800" cy="230350"/>
            </a:xfrm>
            <a:custGeom>
              <a:avLst/>
              <a:gdLst/>
              <a:ahLst/>
              <a:cxnLst/>
              <a:rect l="l" t="t" r="r" b="b"/>
              <a:pathLst>
                <a:path w="4312" h="9214" extrusionOk="0">
                  <a:moveTo>
                    <a:pt x="2073" y="1"/>
                  </a:moveTo>
                  <a:cubicBezTo>
                    <a:pt x="1358" y="1"/>
                    <a:pt x="25" y="453"/>
                    <a:pt x="25" y="2049"/>
                  </a:cubicBezTo>
                  <a:lnTo>
                    <a:pt x="25" y="3025"/>
                  </a:lnTo>
                  <a:lnTo>
                    <a:pt x="25" y="3501"/>
                  </a:lnTo>
                  <a:cubicBezTo>
                    <a:pt x="25" y="3620"/>
                    <a:pt x="1" y="3739"/>
                    <a:pt x="25" y="3859"/>
                  </a:cubicBezTo>
                  <a:cubicBezTo>
                    <a:pt x="44" y="4139"/>
                    <a:pt x="313" y="4332"/>
                    <a:pt x="577" y="4332"/>
                  </a:cubicBezTo>
                  <a:cubicBezTo>
                    <a:pt x="649" y="4332"/>
                    <a:pt x="721" y="4318"/>
                    <a:pt x="787" y="4287"/>
                  </a:cubicBezTo>
                  <a:lnTo>
                    <a:pt x="787" y="8407"/>
                  </a:lnTo>
                  <a:cubicBezTo>
                    <a:pt x="787" y="8812"/>
                    <a:pt x="1073" y="9122"/>
                    <a:pt x="1430" y="9193"/>
                  </a:cubicBezTo>
                  <a:cubicBezTo>
                    <a:pt x="1486" y="9207"/>
                    <a:pt x="1542" y="9214"/>
                    <a:pt x="1596" y="9214"/>
                  </a:cubicBezTo>
                  <a:cubicBezTo>
                    <a:pt x="1816" y="9214"/>
                    <a:pt x="2015" y="9103"/>
                    <a:pt x="2168" y="8931"/>
                  </a:cubicBezTo>
                  <a:cubicBezTo>
                    <a:pt x="2302" y="9103"/>
                    <a:pt x="2512" y="9214"/>
                    <a:pt x="2738" y="9214"/>
                  </a:cubicBezTo>
                  <a:cubicBezTo>
                    <a:pt x="2794" y="9214"/>
                    <a:pt x="2850" y="9207"/>
                    <a:pt x="2906" y="9193"/>
                  </a:cubicBezTo>
                  <a:cubicBezTo>
                    <a:pt x="3264" y="9145"/>
                    <a:pt x="3526" y="8812"/>
                    <a:pt x="3526" y="8407"/>
                  </a:cubicBezTo>
                  <a:lnTo>
                    <a:pt x="3526" y="5549"/>
                  </a:lnTo>
                  <a:cubicBezTo>
                    <a:pt x="3526" y="5478"/>
                    <a:pt x="3478" y="5406"/>
                    <a:pt x="3383" y="5383"/>
                  </a:cubicBezTo>
                  <a:cubicBezTo>
                    <a:pt x="3367" y="5380"/>
                    <a:pt x="3352" y="5378"/>
                    <a:pt x="3338" y="5378"/>
                  </a:cubicBezTo>
                  <a:cubicBezTo>
                    <a:pt x="3241" y="5378"/>
                    <a:pt x="3168" y="5446"/>
                    <a:pt x="3168" y="5549"/>
                  </a:cubicBezTo>
                  <a:lnTo>
                    <a:pt x="3168" y="8407"/>
                  </a:lnTo>
                  <a:cubicBezTo>
                    <a:pt x="3168" y="8669"/>
                    <a:pt x="3002" y="8836"/>
                    <a:pt x="2763" y="8836"/>
                  </a:cubicBezTo>
                  <a:cubicBezTo>
                    <a:pt x="2525" y="8836"/>
                    <a:pt x="2311" y="8645"/>
                    <a:pt x="2311" y="8407"/>
                  </a:cubicBezTo>
                  <a:lnTo>
                    <a:pt x="2311" y="3358"/>
                  </a:lnTo>
                  <a:cubicBezTo>
                    <a:pt x="2311" y="3263"/>
                    <a:pt x="2216" y="3168"/>
                    <a:pt x="2144" y="3168"/>
                  </a:cubicBezTo>
                  <a:cubicBezTo>
                    <a:pt x="2049" y="3168"/>
                    <a:pt x="1954" y="3263"/>
                    <a:pt x="1954" y="3358"/>
                  </a:cubicBezTo>
                  <a:lnTo>
                    <a:pt x="1954" y="8407"/>
                  </a:lnTo>
                  <a:cubicBezTo>
                    <a:pt x="1954" y="8669"/>
                    <a:pt x="1739" y="8836"/>
                    <a:pt x="1549" y="8836"/>
                  </a:cubicBezTo>
                  <a:cubicBezTo>
                    <a:pt x="1311" y="8836"/>
                    <a:pt x="1144" y="8621"/>
                    <a:pt x="1144" y="8407"/>
                  </a:cubicBezTo>
                  <a:lnTo>
                    <a:pt x="1144" y="2025"/>
                  </a:lnTo>
                  <a:cubicBezTo>
                    <a:pt x="1144" y="1930"/>
                    <a:pt x="1096" y="1858"/>
                    <a:pt x="1001" y="1834"/>
                  </a:cubicBezTo>
                  <a:cubicBezTo>
                    <a:pt x="989" y="1832"/>
                    <a:pt x="977" y="1831"/>
                    <a:pt x="965" y="1831"/>
                  </a:cubicBezTo>
                  <a:cubicBezTo>
                    <a:pt x="863" y="1831"/>
                    <a:pt x="787" y="1918"/>
                    <a:pt x="787" y="2025"/>
                  </a:cubicBezTo>
                  <a:lnTo>
                    <a:pt x="787" y="3739"/>
                  </a:lnTo>
                  <a:cubicBezTo>
                    <a:pt x="787" y="3835"/>
                    <a:pt x="739" y="3954"/>
                    <a:pt x="620" y="3954"/>
                  </a:cubicBezTo>
                  <a:cubicBezTo>
                    <a:pt x="602" y="3957"/>
                    <a:pt x="585" y="3958"/>
                    <a:pt x="568" y="3958"/>
                  </a:cubicBezTo>
                  <a:cubicBezTo>
                    <a:pt x="449" y="3958"/>
                    <a:pt x="358" y="3885"/>
                    <a:pt x="358" y="3739"/>
                  </a:cubicBezTo>
                  <a:lnTo>
                    <a:pt x="358" y="2144"/>
                  </a:lnTo>
                  <a:cubicBezTo>
                    <a:pt x="358" y="1168"/>
                    <a:pt x="1144" y="358"/>
                    <a:pt x="2144" y="358"/>
                  </a:cubicBezTo>
                  <a:lnTo>
                    <a:pt x="2216" y="358"/>
                  </a:lnTo>
                  <a:cubicBezTo>
                    <a:pt x="3716" y="358"/>
                    <a:pt x="3954" y="1668"/>
                    <a:pt x="3954" y="2072"/>
                  </a:cubicBezTo>
                  <a:lnTo>
                    <a:pt x="3954" y="3859"/>
                  </a:lnTo>
                  <a:lnTo>
                    <a:pt x="3954" y="3906"/>
                  </a:lnTo>
                  <a:cubicBezTo>
                    <a:pt x="3886" y="3974"/>
                    <a:pt x="3809" y="4003"/>
                    <a:pt x="3738" y="4003"/>
                  </a:cubicBezTo>
                  <a:cubicBezTo>
                    <a:pt x="3610" y="4003"/>
                    <a:pt x="3502" y="3910"/>
                    <a:pt x="3502" y="3787"/>
                  </a:cubicBezTo>
                  <a:lnTo>
                    <a:pt x="3502" y="2072"/>
                  </a:lnTo>
                  <a:cubicBezTo>
                    <a:pt x="3502" y="2001"/>
                    <a:pt x="3454" y="1906"/>
                    <a:pt x="3359" y="1906"/>
                  </a:cubicBezTo>
                  <a:cubicBezTo>
                    <a:pt x="3240" y="1906"/>
                    <a:pt x="3145" y="1953"/>
                    <a:pt x="3145" y="2072"/>
                  </a:cubicBezTo>
                  <a:lnTo>
                    <a:pt x="3145" y="4787"/>
                  </a:lnTo>
                  <a:cubicBezTo>
                    <a:pt x="3145" y="4883"/>
                    <a:pt x="3216" y="4978"/>
                    <a:pt x="3287" y="4978"/>
                  </a:cubicBezTo>
                  <a:cubicBezTo>
                    <a:pt x="3406" y="4978"/>
                    <a:pt x="3502" y="4906"/>
                    <a:pt x="3502" y="4787"/>
                  </a:cubicBezTo>
                  <a:lnTo>
                    <a:pt x="3502" y="4287"/>
                  </a:lnTo>
                  <a:cubicBezTo>
                    <a:pt x="3569" y="4304"/>
                    <a:pt x="3648" y="4321"/>
                    <a:pt x="3731" y="4321"/>
                  </a:cubicBezTo>
                  <a:cubicBezTo>
                    <a:pt x="3765" y="4321"/>
                    <a:pt x="3800" y="4318"/>
                    <a:pt x="3835" y="4311"/>
                  </a:cubicBezTo>
                  <a:cubicBezTo>
                    <a:pt x="4097" y="4263"/>
                    <a:pt x="4311" y="4025"/>
                    <a:pt x="4311" y="3739"/>
                  </a:cubicBezTo>
                  <a:lnTo>
                    <a:pt x="4311" y="2144"/>
                  </a:lnTo>
                  <a:cubicBezTo>
                    <a:pt x="4311" y="453"/>
                    <a:pt x="3359" y="1"/>
                    <a:pt x="21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451" name="Google Shape;14173;p27">
              <a:extLst>
                <a:ext uri="{FF2B5EF4-FFF2-40B4-BE49-F238E27FC236}">
                  <a16:creationId xmlns:a16="http://schemas.microsoft.com/office/drawing/2014/main" id="{7AF03FD9-30EC-E509-E181-93CFAF2B3817}"/>
                </a:ext>
              </a:extLst>
            </p:cNvPr>
            <p:cNvSpPr/>
            <p:nvPr/>
          </p:nvSpPr>
          <p:spPr>
            <a:xfrm>
              <a:off x="2259913" y="3313108"/>
              <a:ext cx="58375" cy="58375"/>
            </a:xfrm>
            <a:custGeom>
              <a:avLst/>
              <a:gdLst/>
              <a:ahLst/>
              <a:cxnLst/>
              <a:rect l="l" t="t" r="r" b="b"/>
              <a:pathLst>
                <a:path w="2335" h="2335" extrusionOk="0">
                  <a:moveTo>
                    <a:pt x="1167" y="358"/>
                  </a:moveTo>
                  <a:cubicBezTo>
                    <a:pt x="1620" y="358"/>
                    <a:pt x="1953" y="715"/>
                    <a:pt x="1953" y="1168"/>
                  </a:cubicBezTo>
                  <a:cubicBezTo>
                    <a:pt x="1953" y="1620"/>
                    <a:pt x="1620" y="1977"/>
                    <a:pt x="1167" y="1977"/>
                  </a:cubicBezTo>
                  <a:cubicBezTo>
                    <a:pt x="715" y="1977"/>
                    <a:pt x="357" y="1620"/>
                    <a:pt x="357" y="1168"/>
                  </a:cubicBezTo>
                  <a:cubicBezTo>
                    <a:pt x="357" y="715"/>
                    <a:pt x="715" y="358"/>
                    <a:pt x="1167" y="358"/>
                  </a:cubicBezTo>
                  <a:close/>
                  <a:moveTo>
                    <a:pt x="1167" y="1"/>
                  </a:moveTo>
                  <a:cubicBezTo>
                    <a:pt x="500" y="1"/>
                    <a:pt x="0" y="501"/>
                    <a:pt x="0" y="1168"/>
                  </a:cubicBezTo>
                  <a:cubicBezTo>
                    <a:pt x="0" y="1811"/>
                    <a:pt x="548" y="2335"/>
                    <a:pt x="1167" y="2335"/>
                  </a:cubicBezTo>
                  <a:cubicBezTo>
                    <a:pt x="1786" y="2335"/>
                    <a:pt x="2334" y="1811"/>
                    <a:pt x="2334" y="1168"/>
                  </a:cubicBezTo>
                  <a:cubicBezTo>
                    <a:pt x="2334" y="549"/>
                    <a:pt x="1810" y="1"/>
                    <a:pt x="116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400000000000000" pitchFamily="2" charset="-78"/>
                <a:sym typeface="Arial"/>
              </a:endParaRPr>
            </a:p>
          </p:txBody>
        </p:sp>
      </p:grpSp>
      <p:grpSp>
        <p:nvGrpSpPr>
          <p:cNvPr id="452" name="Google Shape;14174;p27">
            <a:extLst>
              <a:ext uri="{FF2B5EF4-FFF2-40B4-BE49-F238E27FC236}">
                <a16:creationId xmlns:a16="http://schemas.microsoft.com/office/drawing/2014/main" id="{2428A5AD-8AA6-B500-0361-4B4AC12FF152}"/>
              </a:ext>
            </a:extLst>
          </p:cNvPr>
          <p:cNvGrpSpPr/>
          <p:nvPr/>
        </p:nvGrpSpPr>
        <p:grpSpPr>
          <a:xfrm>
            <a:off x="2117017" y="7978461"/>
            <a:ext cx="714910" cy="712038"/>
            <a:chOff x="2207513" y="3788808"/>
            <a:chExt cx="298900" cy="297700"/>
          </a:xfrm>
        </p:grpSpPr>
        <p:sp>
          <p:nvSpPr>
            <p:cNvPr id="453" name="Google Shape;14175;p27">
              <a:extLst>
                <a:ext uri="{FF2B5EF4-FFF2-40B4-BE49-F238E27FC236}">
                  <a16:creationId xmlns:a16="http://schemas.microsoft.com/office/drawing/2014/main" id="{30539960-AA97-A30F-EC99-5D9E5D815EA9}"/>
                </a:ext>
              </a:extLst>
            </p:cNvPr>
            <p:cNvSpPr/>
            <p:nvPr/>
          </p:nvSpPr>
          <p:spPr>
            <a:xfrm>
              <a:off x="2208113" y="3788808"/>
              <a:ext cx="298300" cy="297700"/>
            </a:xfrm>
            <a:custGeom>
              <a:avLst/>
              <a:gdLst/>
              <a:ahLst/>
              <a:cxnLst/>
              <a:rect l="l" t="t" r="r" b="b"/>
              <a:pathLst>
                <a:path w="11932" h="11908" extrusionOk="0">
                  <a:moveTo>
                    <a:pt x="5954" y="0"/>
                  </a:moveTo>
                  <a:cubicBezTo>
                    <a:pt x="4454" y="0"/>
                    <a:pt x="3001" y="572"/>
                    <a:pt x="1906" y="1572"/>
                  </a:cubicBezTo>
                  <a:cubicBezTo>
                    <a:pt x="786" y="2596"/>
                    <a:pt x="143" y="3954"/>
                    <a:pt x="0" y="5454"/>
                  </a:cubicBezTo>
                  <a:cubicBezTo>
                    <a:pt x="0" y="5573"/>
                    <a:pt x="48" y="5692"/>
                    <a:pt x="167" y="5716"/>
                  </a:cubicBezTo>
                  <a:lnTo>
                    <a:pt x="1715" y="5716"/>
                  </a:lnTo>
                  <a:cubicBezTo>
                    <a:pt x="1834" y="5716"/>
                    <a:pt x="1953" y="5621"/>
                    <a:pt x="1953" y="5502"/>
                  </a:cubicBezTo>
                  <a:cubicBezTo>
                    <a:pt x="2191" y="3501"/>
                    <a:pt x="3882" y="2001"/>
                    <a:pt x="5906" y="2001"/>
                  </a:cubicBezTo>
                  <a:cubicBezTo>
                    <a:pt x="6573" y="2001"/>
                    <a:pt x="7216" y="2168"/>
                    <a:pt x="7788" y="2477"/>
                  </a:cubicBezTo>
                  <a:cubicBezTo>
                    <a:pt x="7812" y="2489"/>
                    <a:pt x="7838" y="2495"/>
                    <a:pt x="7864" y="2495"/>
                  </a:cubicBezTo>
                  <a:cubicBezTo>
                    <a:pt x="7938" y="2495"/>
                    <a:pt x="8008" y="2446"/>
                    <a:pt x="8026" y="2358"/>
                  </a:cubicBezTo>
                  <a:cubicBezTo>
                    <a:pt x="8050" y="2263"/>
                    <a:pt x="8002" y="2168"/>
                    <a:pt x="7931" y="2144"/>
                  </a:cubicBezTo>
                  <a:cubicBezTo>
                    <a:pt x="7311" y="1810"/>
                    <a:pt x="6597" y="1644"/>
                    <a:pt x="5883" y="1644"/>
                  </a:cubicBezTo>
                  <a:cubicBezTo>
                    <a:pt x="3715" y="1644"/>
                    <a:pt x="1906" y="3239"/>
                    <a:pt x="1596" y="5359"/>
                  </a:cubicBezTo>
                  <a:lnTo>
                    <a:pt x="310" y="5359"/>
                  </a:lnTo>
                  <a:cubicBezTo>
                    <a:pt x="477" y="4025"/>
                    <a:pt x="1096" y="2763"/>
                    <a:pt x="2096" y="1834"/>
                  </a:cubicBezTo>
                  <a:cubicBezTo>
                    <a:pt x="3144" y="882"/>
                    <a:pt x="4477" y="358"/>
                    <a:pt x="5906" y="358"/>
                  </a:cubicBezTo>
                  <a:cubicBezTo>
                    <a:pt x="7407" y="358"/>
                    <a:pt x="8836" y="953"/>
                    <a:pt x="9883" y="2001"/>
                  </a:cubicBezTo>
                  <a:cubicBezTo>
                    <a:pt x="10955" y="3073"/>
                    <a:pt x="11503" y="4454"/>
                    <a:pt x="11503" y="5954"/>
                  </a:cubicBezTo>
                  <a:cubicBezTo>
                    <a:pt x="11503" y="7359"/>
                    <a:pt x="10979" y="8717"/>
                    <a:pt x="10026" y="9764"/>
                  </a:cubicBezTo>
                  <a:cubicBezTo>
                    <a:pt x="9097" y="10765"/>
                    <a:pt x="7859" y="11408"/>
                    <a:pt x="6502" y="11550"/>
                  </a:cubicBezTo>
                  <a:lnTo>
                    <a:pt x="6502" y="10264"/>
                  </a:lnTo>
                  <a:cubicBezTo>
                    <a:pt x="8621" y="9979"/>
                    <a:pt x="10241" y="8145"/>
                    <a:pt x="10241" y="5978"/>
                  </a:cubicBezTo>
                  <a:cubicBezTo>
                    <a:pt x="10241" y="4692"/>
                    <a:pt x="9669" y="3477"/>
                    <a:pt x="8645" y="2644"/>
                  </a:cubicBezTo>
                  <a:cubicBezTo>
                    <a:pt x="8621" y="2620"/>
                    <a:pt x="8585" y="2608"/>
                    <a:pt x="8550" y="2608"/>
                  </a:cubicBezTo>
                  <a:cubicBezTo>
                    <a:pt x="8514" y="2608"/>
                    <a:pt x="8478" y="2620"/>
                    <a:pt x="8454" y="2644"/>
                  </a:cubicBezTo>
                  <a:cubicBezTo>
                    <a:pt x="8359" y="2715"/>
                    <a:pt x="8359" y="2858"/>
                    <a:pt x="8454" y="2906"/>
                  </a:cubicBezTo>
                  <a:cubicBezTo>
                    <a:pt x="9359" y="3692"/>
                    <a:pt x="9907" y="4787"/>
                    <a:pt x="9907" y="5978"/>
                  </a:cubicBezTo>
                  <a:cubicBezTo>
                    <a:pt x="9907" y="8002"/>
                    <a:pt x="8383" y="9693"/>
                    <a:pt x="6383" y="9931"/>
                  </a:cubicBezTo>
                  <a:cubicBezTo>
                    <a:pt x="6264" y="9931"/>
                    <a:pt x="6192" y="10050"/>
                    <a:pt x="6192" y="10169"/>
                  </a:cubicBezTo>
                  <a:lnTo>
                    <a:pt x="6192" y="11669"/>
                  </a:lnTo>
                  <a:lnTo>
                    <a:pt x="6192" y="11693"/>
                  </a:lnTo>
                  <a:cubicBezTo>
                    <a:pt x="6216" y="11812"/>
                    <a:pt x="6311" y="11908"/>
                    <a:pt x="6430" y="11908"/>
                  </a:cubicBezTo>
                  <a:lnTo>
                    <a:pt x="6454" y="11908"/>
                  </a:lnTo>
                  <a:cubicBezTo>
                    <a:pt x="7931" y="11789"/>
                    <a:pt x="9312" y="11098"/>
                    <a:pt x="10312" y="10002"/>
                  </a:cubicBezTo>
                  <a:cubicBezTo>
                    <a:pt x="11336" y="8907"/>
                    <a:pt x="11908" y="7478"/>
                    <a:pt x="11908" y="5954"/>
                  </a:cubicBezTo>
                  <a:cubicBezTo>
                    <a:pt x="11931" y="4382"/>
                    <a:pt x="11312" y="2882"/>
                    <a:pt x="10169" y="1763"/>
                  </a:cubicBezTo>
                  <a:cubicBezTo>
                    <a:pt x="9050" y="620"/>
                    <a:pt x="7550" y="0"/>
                    <a:pt x="595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454" name="Google Shape;14176;p27">
              <a:extLst>
                <a:ext uri="{FF2B5EF4-FFF2-40B4-BE49-F238E27FC236}">
                  <a16:creationId xmlns:a16="http://schemas.microsoft.com/office/drawing/2014/main" id="{57526306-9AB2-604E-0818-988ADDD4DA3C}"/>
                </a:ext>
              </a:extLst>
            </p:cNvPr>
            <p:cNvSpPr/>
            <p:nvPr/>
          </p:nvSpPr>
          <p:spPr>
            <a:xfrm>
              <a:off x="2207513" y="3944183"/>
              <a:ext cx="142325" cy="142325"/>
            </a:xfrm>
            <a:custGeom>
              <a:avLst/>
              <a:gdLst/>
              <a:ahLst/>
              <a:cxnLst/>
              <a:rect l="l" t="t" r="r" b="b"/>
              <a:pathLst>
                <a:path w="5693" h="5693" extrusionOk="0">
                  <a:moveTo>
                    <a:pt x="215" y="1"/>
                  </a:moveTo>
                  <a:cubicBezTo>
                    <a:pt x="72" y="25"/>
                    <a:pt x="1" y="144"/>
                    <a:pt x="1" y="263"/>
                  </a:cubicBezTo>
                  <a:cubicBezTo>
                    <a:pt x="191" y="2454"/>
                    <a:pt x="1548" y="4311"/>
                    <a:pt x="3549" y="5216"/>
                  </a:cubicBezTo>
                  <a:cubicBezTo>
                    <a:pt x="3571" y="5222"/>
                    <a:pt x="3594" y="5225"/>
                    <a:pt x="3616" y="5225"/>
                  </a:cubicBezTo>
                  <a:cubicBezTo>
                    <a:pt x="3686" y="5225"/>
                    <a:pt x="3751" y="5194"/>
                    <a:pt x="3787" y="5121"/>
                  </a:cubicBezTo>
                  <a:cubicBezTo>
                    <a:pt x="3835" y="5026"/>
                    <a:pt x="3787" y="4954"/>
                    <a:pt x="3716" y="4883"/>
                  </a:cubicBezTo>
                  <a:cubicBezTo>
                    <a:pt x="1858" y="4073"/>
                    <a:pt x="572" y="2359"/>
                    <a:pt x="382" y="358"/>
                  </a:cubicBezTo>
                  <a:lnTo>
                    <a:pt x="1644" y="358"/>
                  </a:lnTo>
                  <a:cubicBezTo>
                    <a:pt x="1763" y="1287"/>
                    <a:pt x="2215" y="2144"/>
                    <a:pt x="2882" y="2811"/>
                  </a:cubicBezTo>
                  <a:cubicBezTo>
                    <a:pt x="3525" y="3454"/>
                    <a:pt x="4382" y="3907"/>
                    <a:pt x="5311" y="4026"/>
                  </a:cubicBezTo>
                  <a:lnTo>
                    <a:pt x="5311" y="5312"/>
                  </a:lnTo>
                  <a:cubicBezTo>
                    <a:pt x="5025" y="5264"/>
                    <a:pt x="4692" y="5216"/>
                    <a:pt x="4382" y="5121"/>
                  </a:cubicBezTo>
                  <a:cubicBezTo>
                    <a:pt x="4359" y="5121"/>
                    <a:pt x="4311" y="5121"/>
                    <a:pt x="4263" y="5145"/>
                  </a:cubicBezTo>
                  <a:cubicBezTo>
                    <a:pt x="4120" y="5264"/>
                    <a:pt x="4192" y="5454"/>
                    <a:pt x="4335" y="5478"/>
                  </a:cubicBezTo>
                  <a:cubicBezTo>
                    <a:pt x="4692" y="5574"/>
                    <a:pt x="5049" y="5621"/>
                    <a:pt x="5406" y="5693"/>
                  </a:cubicBezTo>
                  <a:lnTo>
                    <a:pt x="5430" y="5693"/>
                  </a:lnTo>
                  <a:cubicBezTo>
                    <a:pt x="5549" y="5693"/>
                    <a:pt x="5645" y="5597"/>
                    <a:pt x="5668" y="5478"/>
                  </a:cubicBezTo>
                  <a:lnTo>
                    <a:pt x="5668" y="5454"/>
                  </a:lnTo>
                  <a:lnTo>
                    <a:pt x="5668" y="3930"/>
                  </a:lnTo>
                  <a:cubicBezTo>
                    <a:pt x="5692" y="3811"/>
                    <a:pt x="5621" y="3716"/>
                    <a:pt x="5502" y="3692"/>
                  </a:cubicBezTo>
                  <a:cubicBezTo>
                    <a:pt x="4597" y="3573"/>
                    <a:pt x="3787" y="3192"/>
                    <a:pt x="3144" y="2573"/>
                  </a:cubicBezTo>
                  <a:cubicBezTo>
                    <a:pt x="2477" y="1930"/>
                    <a:pt x="2096" y="1096"/>
                    <a:pt x="2001" y="215"/>
                  </a:cubicBezTo>
                  <a:cubicBezTo>
                    <a:pt x="2001" y="96"/>
                    <a:pt x="1882" y="1"/>
                    <a:pt x="17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455" name="Google Shape;14177;p27">
              <a:extLst>
                <a:ext uri="{FF2B5EF4-FFF2-40B4-BE49-F238E27FC236}">
                  <a16:creationId xmlns:a16="http://schemas.microsoft.com/office/drawing/2014/main" id="{8A582CF0-E639-77B6-3C0B-D52D4EF426E5}"/>
                </a:ext>
              </a:extLst>
            </p:cNvPr>
            <p:cNvSpPr/>
            <p:nvPr/>
          </p:nvSpPr>
          <p:spPr>
            <a:xfrm>
              <a:off x="2280138" y="3861433"/>
              <a:ext cx="153050" cy="153625"/>
            </a:xfrm>
            <a:custGeom>
              <a:avLst/>
              <a:gdLst/>
              <a:ahLst/>
              <a:cxnLst/>
              <a:rect l="l" t="t" r="r" b="b"/>
              <a:pathLst>
                <a:path w="6122" h="6145" extrusionOk="0">
                  <a:moveTo>
                    <a:pt x="3073" y="358"/>
                  </a:moveTo>
                  <a:cubicBezTo>
                    <a:pt x="4549" y="358"/>
                    <a:pt x="5764" y="1596"/>
                    <a:pt x="5764" y="3073"/>
                  </a:cubicBezTo>
                  <a:cubicBezTo>
                    <a:pt x="5764" y="4573"/>
                    <a:pt x="4549" y="5788"/>
                    <a:pt x="3073" y="5788"/>
                  </a:cubicBezTo>
                  <a:cubicBezTo>
                    <a:pt x="1573" y="5788"/>
                    <a:pt x="358" y="4573"/>
                    <a:pt x="358" y="3073"/>
                  </a:cubicBezTo>
                  <a:cubicBezTo>
                    <a:pt x="358" y="1596"/>
                    <a:pt x="1573" y="358"/>
                    <a:pt x="3073" y="358"/>
                  </a:cubicBezTo>
                  <a:close/>
                  <a:moveTo>
                    <a:pt x="3073" y="1"/>
                  </a:moveTo>
                  <a:cubicBezTo>
                    <a:pt x="1358" y="1"/>
                    <a:pt x="1" y="1382"/>
                    <a:pt x="1" y="3073"/>
                  </a:cubicBezTo>
                  <a:cubicBezTo>
                    <a:pt x="1" y="4764"/>
                    <a:pt x="1358" y="6145"/>
                    <a:pt x="3073" y="6145"/>
                  </a:cubicBezTo>
                  <a:cubicBezTo>
                    <a:pt x="4764" y="6145"/>
                    <a:pt x="6121" y="4740"/>
                    <a:pt x="6121" y="3073"/>
                  </a:cubicBezTo>
                  <a:cubicBezTo>
                    <a:pt x="6121" y="1382"/>
                    <a:pt x="4764" y="1"/>
                    <a:pt x="307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456" name="Google Shape;14178;p27">
              <a:extLst>
                <a:ext uri="{FF2B5EF4-FFF2-40B4-BE49-F238E27FC236}">
                  <a16:creationId xmlns:a16="http://schemas.microsoft.com/office/drawing/2014/main" id="{2D714DE5-C361-543B-A362-E43236085971}"/>
                </a:ext>
              </a:extLst>
            </p:cNvPr>
            <p:cNvSpPr/>
            <p:nvPr/>
          </p:nvSpPr>
          <p:spPr>
            <a:xfrm>
              <a:off x="2323013" y="3915033"/>
              <a:ext cx="67300" cy="8950"/>
            </a:xfrm>
            <a:custGeom>
              <a:avLst/>
              <a:gdLst/>
              <a:ahLst/>
              <a:cxnLst/>
              <a:rect l="l" t="t" r="r" b="b"/>
              <a:pathLst>
                <a:path w="2692" h="358" extrusionOk="0">
                  <a:moveTo>
                    <a:pt x="215" y="0"/>
                  </a:moveTo>
                  <a:cubicBezTo>
                    <a:pt x="120" y="0"/>
                    <a:pt x="72" y="72"/>
                    <a:pt x="48" y="167"/>
                  </a:cubicBezTo>
                  <a:cubicBezTo>
                    <a:pt x="1" y="286"/>
                    <a:pt x="96" y="357"/>
                    <a:pt x="215" y="357"/>
                  </a:cubicBezTo>
                  <a:lnTo>
                    <a:pt x="2501" y="357"/>
                  </a:lnTo>
                  <a:cubicBezTo>
                    <a:pt x="2596" y="357"/>
                    <a:pt x="2668" y="310"/>
                    <a:pt x="2692" y="214"/>
                  </a:cubicBezTo>
                  <a:cubicBezTo>
                    <a:pt x="2692" y="95"/>
                    <a:pt x="2596" y="0"/>
                    <a:pt x="2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457" name="Google Shape;14179;p27">
              <a:extLst>
                <a:ext uri="{FF2B5EF4-FFF2-40B4-BE49-F238E27FC236}">
                  <a16:creationId xmlns:a16="http://schemas.microsoft.com/office/drawing/2014/main" id="{9E384299-6B78-AB4A-3B13-8E2AE09FA944}"/>
                </a:ext>
              </a:extLst>
            </p:cNvPr>
            <p:cNvSpPr/>
            <p:nvPr/>
          </p:nvSpPr>
          <p:spPr>
            <a:xfrm>
              <a:off x="2323013" y="3934083"/>
              <a:ext cx="67300" cy="8950"/>
            </a:xfrm>
            <a:custGeom>
              <a:avLst/>
              <a:gdLst/>
              <a:ahLst/>
              <a:cxnLst/>
              <a:rect l="l" t="t" r="r" b="b"/>
              <a:pathLst>
                <a:path w="2692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1" y="262"/>
                    <a:pt x="96" y="357"/>
                    <a:pt x="215" y="357"/>
                  </a:cubicBezTo>
                  <a:lnTo>
                    <a:pt x="2501" y="357"/>
                  </a:lnTo>
                  <a:cubicBezTo>
                    <a:pt x="2596" y="357"/>
                    <a:pt x="2668" y="286"/>
                    <a:pt x="2692" y="191"/>
                  </a:cubicBezTo>
                  <a:cubicBezTo>
                    <a:pt x="2692" y="72"/>
                    <a:pt x="2596" y="0"/>
                    <a:pt x="2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458" name="Google Shape;14180;p27">
              <a:extLst>
                <a:ext uri="{FF2B5EF4-FFF2-40B4-BE49-F238E27FC236}">
                  <a16:creationId xmlns:a16="http://schemas.microsoft.com/office/drawing/2014/main" id="{45A120F6-774D-F4CB-2769-47625F795558}"/>
                </a:ext>
              </a:extLst>
            </p:cNvPr>
            <p:cNvSpPr/>
            <p:nvPr/>
          </p:nvSpPr>
          <p:spPr>
            <a:xfrm>
              <a:off x="2337313" y="3951933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214" y="1"/>
                  </a:moveTo>
                  <a:cubicBezTo>
                    <a:pt x="119" y="1"/>
                    <a:pt x="48" y="48"/>
                    <a:pt x="24" y="143"/>
                  </a:cubicBezTo>
                  <a:cubicBezTo>
                    <a:pt x="0" y="263"/>
                    <a:pt x="95" y="358"/>
                    <a:pt x="214" y="358"/>
                  </a:cubicBezTo>
                  <a:lnTo>
                    <a:pt x="1334" y="358"/>
                  </a:lnTo>
                  <a:cubicBezTo>
                    <a:pt x="1429" y="358"/>
                    <a:pt x="1500" y="286"/>
                    <a:pt x="1524" y="191"/>
                  </a:cubicBezTo>
                  <a:cubicBezTo>
                    <a:pt x="1548" y="120"/>
                    <a:pt x="1453" y="1"/>
                    <a:pt x="13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400000000000000" pitchFamily="2" charset="-78"/>
                <a:sym typeface="Arial"/>
              </a:endParaRPr>
            </a:p>
          </p:txBody>
        </p:sp>
      </p:grpSp>
      <p:grpSp>
        <p:nvGrpSpPr>
          <p:cNvPr id="459" name="Google Shape;14181;p27">
            <a:extLst>
              <a:ext uri="{FF2B5EF4-FFF2-40B4-BE49-F238E27FC236}">
                <a16:creationId xmlns:a16="http://schemas.microsoft.com/office/drawing/2014/main" id="{E507F3DC-CF6B-9792-40B8-7F659D7762B1}"/>
              </a:ext>
            </a:extLst>
          </p:cNvPr>
          <p:cNvGrpSpPr/>
          <p:nvPr/>
        </p:nvGrpSpPr>
        <p:grpSpPr>
          <a:xfrm>
            <a:off x="3563841" y="7980972"/>
            <a:ext cx="707794" cy="708092"/>
            <a:chOff x="2684988" y="3789858"/>
            <a:chExt cx="295925" cy="296050"/>
          </a:xfrm>
        </p:grpSpPr>
        <p:sp>
          <p:nvSpPr>
            <p:cNvPr id="460" name="Google Shape;14182;p27">
              <a:extLst>
                <a:ext uri="{FF2B5EF4-FFF2-40B4-BE49-F238E27FC236}">
                  <a16:creationId xmlns:a16="http://schemas.microsoft.com/office/drawing/2014/main" id="{A747D123-3C41-277D-0104-70895CE64F76}"/>
                </a:ext>
              </a:extLst>
            </p:cNvPr>
            <p:cNvSpPr/>
            <p:nvPr/>
          </p:nvSpPr>
          <p:spPr>
            <a:xfrm>
              <a:off x="2760613" y="3789858"/>
              <a:ext cx="144700" cy="162700"/>
            </a:xfrm>
            <a:custGeom>
              <a:avLst/>
              <a:gdLst/>
              <a:ahLst/>
              <a:cxnLst/>
              <a:rect l="l" t="t" r="r" b="b"/>
              <a:pathLst>
                <a:path w="5788" h="6508" extrusionOk="0">
                  <a:moveTo>
                    <a:pt x="2906" y="339"/>
                  </a:moveTo>
                  <a:lnTo>
                    <a:pt x="5430" y="1792"/>
                  </a:lnTo>
                  <a:lnTo>
                    <a:pt x="5430" y="4721"/>
                  </a:lnTo>
                  <a:lnTo>
                    <a:pt x="2906" y="6174"/>
                  </a:lnTo>
                  <a:lnTo>
                    <a:pt x="357" y="4721"/>
                  </a:lnTo>
                  <a:lnTo>
                    <a:pt x="357" y="1792"/>
                  </a:lnTo>
                  <a:lnTo>
                    <a:pt x="2906" y="339"/>
                  </a:lnTo>
                  <a:close/>
                  <a:moveTo>
                    <a:pt x="2894" y="0"/>
                  </a:moveTo>
                  <a:cubicBezTo>
                    <a:pt x="2840" y="0"/>
                    <a:pt x="2786" y="18"/>
                    <a:pt x="2739" y="54"/>
                  </a:cubicBezTo>
                  <a:lnTo>
                    <a:pt x="167" y="1530"/>
                  </a:lnTo>
                  <a:cubicBezTo>
                    <a:pt x="72" y="1578"/>
                    <a:pt x="0" y="1673"/>
                    <a:pt x="0" y="1768"/>
                  </a:cubicBezTo>
                  <a:lnTo>
                    <a:pt x="0" y="4745"/>
                  </a:lnTo>
                  <a:cubicBezTo>
                    <a:pt x="0" y="4840"/>
                    <a:pt x="72" y="4959"/>
                    <a:pt x="167" y="4983"/>
                  </a:cubicBezTo>
                  <a:lnTo>
                    <a:pt x="2739" y="6484"/>
                  </a:lnTo>
                  <a:cubicBezTo>
                    <a:pt x="2810" y="6507"/>
                    <a:pt x="2834" y="6507"/>
                    <a:pt x="2906" y="6507"/>
                  </a:cubicBezTo>
                  <a:cubicBezTo>
                    <a:pt x="2953" y="6507"/>
                    <a:pt x="2977" y="6507"/>
                    <a:pt x="3048" y="6484"/>
                  </a:cubicBezTo>
                  <a:lnTo>
                    <a:pt x="5644" y="4983"/>
                  </a:lnTo>
                  <a:cubicBezTo>
                    <a:pt x="5716" y="4959"/>
                    <a:pt x="5787" y="4840"/>
                    <a:pt x="5787" y="4745"/>
                  </a:cubicBezTo>
                  <a:lnTo>
                    <a:pt x="5787" y="1768"/>
                  </a:lnTo>
                  <a:cubicBezTo>
                    <a:pt x="5787" y="1673"/>
                    <a:pt x="5716" y="1554"/>
                    <a:pt x="5644" y="1530"/>
                  </a:cubicBezTo>
                  <a:lnTo>
                    <a:pt x="3048" y="54"/>
                  </a:lnTo>
                  <a:cubicBezTo>
                    <a:pt x="3001" y="18"/>
                    <a:pt x="2947" y="0"/>
                    <a:pt x="289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461" name="Google Shape;14183;p27">
              <a:extLst>
                <a:ext uri="{FF2B5EF4-FFF2-40B4-BE49-F238E27FC236}">
                  <a16:creationId xmlns:a16="http://schemas.microsoft.com/office/drawing/2014/main" id="{4EB11A04-74D4-6E7F-4C40-CFE48B68E406}"/>
                </a:ext>
              </a:extLst>
            </p:cNvPr>
            <p:cNvSpPr/>
            <p:nvPr/>
          </p:nvSpPr>
          <p:spPr>
            <a:xfrm>
              <a:off x="2684988" y="3923058"/>
              <a:ext cx="144100" cy="162850"/>
            </a:xfrm>
            <a:custGeom>
              <a:avLst/>
              <a:gdLst/>
              <a:ahLst/>
              <a:cxnLst/>
              <a:rect l="l" t="t" r="r" b="b"/>
              <a:pathLst>
                <a:path w="5764" h="6514" extrusionOk="0">
                  <a:moveTo>
                    <a:pt x="2891" y="1"/>
                  </a:moveTo>
                  <a:cubicBezTo>
                    <a:pt x="2841" y="1"/>
                    <a:pt x="2787" y="12"/>
                    <a:pt x="2739" y="36"/>
                  </a:cubicBezTo>
                  <a:lnTo>
                    <a:pt x="144" y="1537"/>
                  </a:lnTo>
                  <a:cubicBezTo>
                    <a:pt x="48" y="1584"/>
                    <a:pt x="1" y="1679"/>
                    <a:pt x="1" y="1775"/>
                  </a:cubicBezTo>
                  <a:lnTo>
                    <a:pt x="1" y="4752"/>
                  </a:lnTo>
                  <a:cubicBezTo>
                    <a:pt x="1" y="4847"/>
                    <a:pt x="48" y="4966"/>
                    <a:pt x="144" y="4990"/>
                  </a:cubicBezTo>
                  <a:lnTo>
                    <a:pt x="2739" y="6466"/>
                  </a:lnTo>
                  <a:cubicBezTo>
                    <a:pt x="2787" y="6514"/>
                    <a:pt x="2835" y="6514"/>
                    <a:pt x="2882" y="6514"/>
                  </a:cubicBezTo>
                  <a:cubicBezTo>
                    <a:pt x="2954" y="6514"/>
                    <a:pt x="2978" y="6514"/>
                    <a:pt x="3025" y="6466"/>
                  </a:cubicBezTo>
                  <a:lnTo>
                    <a:pt x="5621" y="4990"/>
                  </a:lnTo>
                  <a:cubicBezTo>
                    <a:pt x="5716" y="4918"/>
                    <a:pt x="5764" y="4847"/>
                    <a:pt x="5764" y="4752"/>
                  </a:cubicBezTo>
                  <a:lnTo>
                    <a:pt x="5764" y="1775"/>
                  </a:lnTo>
                  <a:cubicBezTo>
                    <a:pt x="5740" y="1656"/>
                    <a:pt x="5692" y="1560"/>
                    <a:pt x="5597" y="1513"/>
                  </a:cubicBezTo>
                  <a:lnTo>
                    <a:pt x="4645" y="965"/>
                  </a:lnTo>
                  <a:cubicBezTo>
                    <a:pt x="4615" y="955"/>
                    <a:pt x="4577" y="949"/>
                    <a:pt x="4541" y="949"/>
                  </a:cubicBezTo>
                  <a:cubicBezTo>
                    <a:pt x="4491" y="949"/>
                    <a:pt x="4444" y="961"/>
                    <a:pt x="4430" y="989"/>
                  </a:cubicBezTo>
                  <a:cubicBezTo>
                    <a:pt x="4335" y="1084"/>
                    <a:pt x="4383" y="1203"/>
                    <a:pt x="4454" y="1275"/>
                  </a:cubicBezTo>
                  <a:lnTo>
                    <a:pt x="5383" y="1799"/>
                  </a:lnTo>
                  <a:lnTo>
                    <a:pt x="5383" y="4728"/>
                  </a:lnTo>
                  <a:lnTo>
                    <a:pt x="2858" y="6180"/>
                  </a:lnTo>
                  <a:lnTo>
                    <a:pt x="334" y="4728"/>
                  </a:lnTo>
                  <a:lnTo>
                    <a:pt x="334" y="1799"/>
                  </a:lnTo>
                  <a:lnTo>
                    <a:pt x="2858" y="346"/>
                  </a:lnTo>
                  <a:lnTo>
                    <a:pt x="3787" y="870"/>
                  </a:lnTo>
                  <a:cubicBezTo>
                    <a:pt x="3808" y="891"/>
                    <a:pt x="3833" y="899"/>
                    <a:pt x="3860" y="899"/>
                  </a:cubicBezTo>
                  <a:cubicBezTo>
                    <a:pt x="3924" y="899"/>
                    <a:pt x="3999" y="849"/>
                    <a:pt x="4049" y="798"/>
                  </a:cubicBezTo>
                  <a:cubicBezTo>
                    <a:pt x="4073" y="703"/>
                    <a:pt x="4049" y="608"/>
                    <a:pt x="3954" y="584"/>
                  </a:cubicBezTo>
                  <a:lnTo>
                    <a:pt x="3025" y="36"/>
                  </a:lnTo>
                  <a:cubicBezTo>
                    <a:pt x="2989" y="12"/>
                    <a:pt x="2942" y="1"/>
                    <a:pt x="28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462" name="Google Shape;14184;p27">
              <a:extLst>
                <a:ext uri="{FF2B5EF4-FFF2-40B4-BE49-F238E27FC236}">
                  <a16:creationId xmlns:a16="http://schemas.microsoft.com/office/drawing/2014/main" id="{087F410B-299A-0A3F-E807-5B22D326E3FA}"/>
                </a:ext>
              </a:extLst>
            </p:cNvPr>
            <p:cNvSpPr/>
            <p:nvPr/>
          </p:nvSpPr>
          <p:spPr>
            <a:xfrm>
              <a:off x="2836813" y="3922458"/>
              <a:ext cx="144100" cy="162275"/>
            </a:xfrm>
            <a:custGeom>
              <a:avLst/>
              <a:gdLst/>
              <a:ahLst/>
              <a:cxnLst/>
              <a:rect l="l" t="t" r="r" b="b"/>
              <a:pathLst>
                <a:path w="5764" h="6491" extrusionOk="0">
                  <a:moveTo>
                    <a:pt x="2891" y="1"/>
                  </a:moveTo>
                  <a:cubicBezTo>
                    <a:pt x="2840" y="1"/>
                    <a:pt x="2787" y="13"/>
                    <a:pt x="2739" y="36"/>
                  </a:cubicBezTo>
                  <a:lnTo>
                    <a:pt x="143" y="1537"/>
                  </a:lnTo>
                  <a:cubicBezTo>
                    <a:pt x="48" y="1584"/>
                    <a:pt x="0" y="1680"/>
                    <a:pt x="0" y="1775"/>
                  </a:cubicBezTo>
                  <a:lnTo>
                    <a:pt x="0" y="4752"/>
                  </a:lnTo>
                  <a:cubicBezTo>
                    <a:pt x="0" y="4823"/>
                    <a:pt x="48" y="4942"/>
                    <a:pt x="143" y="4990"/>
                  </a:cubicBezTo>
                  <a:lnTo>
                    <a:pt x="2739" y="6466"/>
                  </a:lnTo>
                  <a:cubicBezTo>
                    <a:pt x="2787" y="6490"/>
                    <a:pt x="2834" y="6490"/>
                    <a:pt x="2882" y="6490"/>
                  </a:cubicBezTo>
                  <a:cubicBezTo>
                    <a:pt x="2953" y="6490"/>
                    <a:pt x="2977" y="6490"/>
                    <a:pt x="3025" y="6466"/>
                  </a:cubicBezTo>
                  <a:lnTo>
                    <a:pt x="5621" y="4990"/>
                  </a:lnTo>
                  <a:cubicBezTo>
                    <a:pt x="5716" y="4918"/>
                    <a:pt x="5764" y="4823"/>
                    <a:pt x="5764" y="4752"/>
                  </a:cubicBezTo>
                  <a:lnTo>
                    <a:pt x="5764" y="4323"/>
                  </a:lnTo>
                  <a:cubicBezTo>
                    <a:pt x="5764" y="4228"/>
                    <a:pt x="5716" y="4156"/>
                    <a:pt x="5621" y="4156"/>
                  </a:cubicBezTo>
                  <a:cubicBezTo>
                    <a:pt x="5502" y="4156"/>
                    <a:pt x="5406" y="4204"/>
                    <a:pt x="5406" y="4323"/>
                  </a:cubicBezTo>
                  <a:lnTo>
                    <a:pt x="5406" y="4704"/>
                  </a:lnTo>
                  <a:lnTo>
                    <a:pt x="2882" y="6181"/>
                  </a:lnTo>
                  <a:lnTo>
                    <a:pt x="358" y="4704"/>
                  </a:lnTo>
                  <a:lnTo>
                    <a:pt x="358" y="1799"/>
                  </a:lnTo>
                  <a:lnTo>
                    <a:pt x="2882" y="346"/>
                  </a:lnTo>
                  <a:lnTo>
                    <a:pt x="5406" y="1799"/>
                  </a:lnTo>
                  <a:lnTo>
                    <a:pt x="5406" y="3513"/>
                  </a:lnTo>
                  <a:cubicBezTo>
                    <a:pt x="5449" y="3620"/>
                    <a:pt x="5511" y="3708"/>
                    <a:pt x="5592" y="3708"/>
                  </a:cubicBezTo>
                  <a:cubicBezTo>
                    <a:pt x="5601" y="3708"/>
                    <a:pt x="5611" y="3706"/>
                    <a:pt x="5621" y="3704"/>
                  </a:cubicBezTo>
                  <a:cubicBezTo>
                    <a:pt x="5716" y="3704"/>
                    <a:pt x="5764" y="3609"/>
                    <a:pt x="5764" y="3513"/>
                  </a:cubicBezTo>
                  <a:lnTo>
                    <a:pt x="5764" y="1775"/>
                  </a:lnTo>
                  <a:cubicBezTo>
                    <a:pt x="5764" y="1680"/>
                    <a:pt x="5716" y="1561"/>
                    <a:pt x="5621" y="1537"/>
                  </a:cubicBezTo>
                  <a:lnTo>
                    <a:pt x="3025" y="36"/>
                  </a:lnTo>
                  <a:cubicBezTo>
                    <a:pt x="2989" y="13"/>
                    <a:pt x="2942" y="1"/>
                    <a:pt x="28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463" name="Google Shape;14185;p27">
              <a:extLst>
                <a:ext uri="{FF2B5EF4-FFF2-40B4-BE49-F238E27FC236}">
                  <a16:creationId xmlns:a16="http://schemas.microsoft.com/office/drawing/2014/main" id="{FB3B87A8-1C27-D537-26FA-66F86333C127}"/>
                </a:ext>
              </a:extLst>
            </p:cNvPr>
            <p:cNvSpPr/>
            <p:nvPr/>
          </p:nvSpPr>
          <p:spPr>
            <a:xfrm>
              <a:off x="2796338" y="3848333"/>
              <a:ext cx="73850" cy="8975"/>
            </a:xfrm>
            <a:custGeom>
              <a:avLst/>
              <a:gdLst/>
              <a:ahLst/>
              <a:cxnLst/>
              <a:rect l="l" t="t" r="r" b="b"/>
              <a:pathLst>
                <a:path w="2954" h="359" extrusionOk="0">
                  <a:moveTo>
                    <a:pt x="143" y="1"/>
                  </a:moveTo>
                  <a:cubicBezTo>
                    <a:pt x="71" y="1"/>
                    <a:pt x="0" y="96"/>
                    <a:pt x="0" y="168"/>
                  </a:cubicBezTo>
                  <a:cubicBezTo>
                    <a:pt x="0" y="263"/>
                    <a:pt x="95" y="358"/>
                    <a:pt x="191" y="358"/>
                  </a:cubicBezTo>
                  <a:lnTo>
                    <a:pt x="2786" y="358"/>
                  </a:lnTo>
                  <a:cubicBezTo>
                    <a:pt x="2858" y="358"/>
                    <a:pt x="2953" y="287"/>
                    <a:pt x="2953" y="215"/>
                  </a:cubicBezTo>
                  <a:cubicBezTo>
                    <a:pt x="2953" y="96"/>
                    <a:pt x="2905" y="1"/>
                    <a:pt x="278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464" name="Google Shape;14186;p27">
              <a:extLst>
                <a:ext uri="{FF2B5EF4-FFF2-40B4-BE49-F238E27FC236}">
                  <a16:creationId xmlns:a16="http://schemas.microsoft.com/office/drawing/2014/main" id="{B6D66409-B349-28BB-9A48-1FEF023F8A3C}"/>
                </a:ext>
              </a:extLst>
            </p:cNvPr>
            <p:cNvSpPr/>
            <p:nvPr/>
          </p:nvSpPr>
          <p:spPr>
            <a:xfrm>
              <a:off x="2796338" y="3866808"/>
              <a:ext cx="73850" cy="8950"/>
            </a:xfrm>
            <a:custGeom>
              <a:avLst/>
              <a:gdLst/>
              <a:ahLst/>
              <a:cxnLst/>
              <a:rect l="l" t="t" r="r" b="b"/>
              <a:pathLst>
                <a:path w="2954" h="358" extrusionOk="0">
                  <a:moveTo>
                    <a:pt x="191" y="0"/>
                  </a:moveTo>
                  <a:cubicBezTo>
                    <a:pt x="95" y="0"/>
                    <a:pt x="0" y="72"/>
                    <a:pt x="0" y="143"/>
                  </a:cubicBezTo>
                  <a:cubicBezTo>
                    <a:pt x="0" y="262"/>
                    <a:pt x="71" y="357"/>
                    <a:pt x="191" y="357"/>
                  </a:cubicBezTo>
                  <a:lnTo>
                    <a:pt x="2786" y="357"/>
                  </a:lnTo>
                  <a:cubicBezTo>
                    <a:pt x="2858" y="357"/>
                    <a:pt x="2953" y="310"/>
                    <a:pt x="2953" y="214"/>
                  </a:cubicBezTo>
                  <a:cubicBezTo>
                    <a:pt x="2953" y="95"/>
                    <a:pt x="2858" y="0"/>
                    <a:pt x="278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465" name="Google Shape;14187;p27">
              <a:extLst>
                <a:ext uri="{FF2B5EF4-FFF2-40B4-BE49-F238E27FC236}">
                  <a16:creationId xmlns:a16="http://schemas.microsoft.com/office/drawing/2014/main" id="{71BCDCE2-D02D-BFD9-73CB-9A3C57764EF8}"/>
                </a:ext>
              </a:extLst>
            </p:cNvPr>
            <p:cNvSpPr/>
            <p:nvPr/>
          </p:nvSpPr>
          <p:spPr>
            <a:xfrm>
              <a:off x="2812413" y="3885258"/>
              <a:ext cx="41700" cy="8950"/>
            </a:xfrm>
            <a:custGeom>
              <a:avLst/>
              <a:gdLst/>
              <a:ahLst/>
              <a:cxnLst/>
              <a:rect l="l" t="t" r="r" b="b"/>
              <a:pathLst>
                <a:path w="1668" h="358" extrusionOk="0">
                  <a:moveTo>
                    <a:pt x="167" y="0"/>
                  </a:moveTo>
                  <a:cubicBezTo>
                    <a:pt x="71" y="0"/>
                    <a:pt x="0" y="72"/>
                    <a:pt x="0" y="167"/>
                  </a:cubicBezTo>
                  <a:cubicBezTo>
                    <a:pt x="0" y="286"/>
                    <a:pt x="48" y="358"/>
                    <a:pt x="167" y="358"/>
                  </a:cubicBezTo>
                  <a:lnTo>
                    <a:pt x="1477" y="358"/>
                  </a:lnTo>
                  <a:cubicBezTo>
                    <a:pt x="1572" y="358"/>
                    <a:pt x="1667" y="310"/>
                    <a:pt x="1667" y="215"/>
                  </a:cubicBezTo>
                  <a:cubicBezTo>
                    <a:pt x="1667" y="96"/>
                    <a:pt x="1596" y="0"/>
                    <a:pt x="1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466" name="Google Shape;14188;p27">
              <a:extLst>
                <a:ext uri="{FF2B5EF4-FFF2-40B4-BE49-F238E27FC236}">
                  <a16:creationId xmlns:a16="http://schemas.microsoft.com/office/drawing/2014/main" id="{072118D7-5B70-585C-21EA-1792AFB47F5D}"/>
                </a:ext>
              </a:extLst>
            </p:cNvPr>
            <p:cNvSpPr/>
            <p:nvPr/>
          </p:nvSpPr>
          <p:spPr>
            <a:xfrm>
              <a:off x="2873138" y="3981708"/>
              <a:ext cx="73850" cy="8950"/>
            </a:xfrm>
            <a:custGeom>
              <a:avLst/>
              <a:gdLst/>
              <a:ahLst/>
              <a:cxnLst/>
              <a:rect l="l" t="t" r="r" b="b"/>
              <a:pathLst>
                <a:path w="2954" h="358" extrusionOk="0">
                  <a:moveTo>
                    <a:pt x="191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72" y="358"/>
                    <a:pt x="191" y="358"/>
                  </a:cubicBezTo>
                  <a:lnTo>
                    <a:pt x="2763" y="358"/>
                  </a:lnTo>
                  <a:cubicBezTo>
                    <a:pt x="2858" y="358"/>
                    <a:pt x="2953" y="286"/>
                    <a:pt x="2953" y="191"/>
                  </a:cubicBezTo>
                  <a:cubicBezTo>
                    <a:pt x="2953" y="72"/>
                    <a:pt x="2882" y="0"/>
                    <a:pt x="276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467" name="Google Shape;14189;p27">
              <a:extLst>
                <a:ext uri="{FF2B5EF4-FFF2-40B4-BE49-F238E27FC236}">
                  <a16:creationId xmlns:a16="http://schemas.microsoft.com/office/drawing/2014/main" id="{5BBBA542-2FD7-439E-BA21-DEAE9D7E1425}"/>
                </a:ext>
              </a:extLst>
            </p:cNvPr>
            <p:cNvSpPr/>
            <p:nvPr/>
          </p:nvSpPr>
          <p:spPr>
            <a:xfrm>
              <a:off x="2873138" y="4000158"/>
              <a:ext cx="74425" cy="8950"/>
            </a:xfrm>
            <a:custGeom>
              <a:avLst/>
              <a:gdLst/>
              <a:ahLst/>
              <a:cxnLst/>
              <a:rect l="l" t="t" r="r" b="b"/>
              <a:pathLst>
                <a:path w="2977" h="358" extrusionOk="0">
                  <a:moveTo>
                    <a:pt x="191" y="1"/>
                  </a:moveTo>
                  <a:cubicBezTo>
                    <a:pt x="95" y="1"/>
                    <a:pt x="0" y="48"/>
                    <a:pt x="0" y="143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2810" y="358"/>
                  </a:lnTo>
                  <a:cubicBezTo>
                    <a:pt x="2882" y="358"/>
                    <a:pt x="2977" y="263"/>
                    <a:pt x="2977" y="143"/>
                  </a:cubicBezTo>
                  <a:cubicBezTo>
                    <a:pt x="2953" y="48"/>
                    <a:pt x="2858" y="1"/>
                    <a:pt x="27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468" name="Google Shape;14190;p27">
              <a:extLst>
                <a:ext uri="{FF2B5EF4-FFF2-40B4-BE49-F238E27FC236}">
                  <a16:creationId xmlns:a16="http://schemas.microsoft.com/office/drawing/2014/main" id="{64E9FBBF-1DBA-8CA0-C1EC-DA197D018586}"/>
                </a:ext>
              </a:extLst>
            </p:cNvPr>
            <p:cNvSpPr/>
            <p:nvPr/>
          </p:nvSpPr>
          <p:spPr>
            <a:xfrm>
              <a:off x="2888613" y="4018608"/>
              <a:ext cx="41100" cy="8950"/>
            </a:xfrm>
            <a:custGeom>
              <a:avLst/>
              <a:gdLst/>
              <a:ahLst/>
              <a:cxnLst/>
              <a:rect l="l" t="t" r="r" b="b"/>
              <a:pathLst>
                <a:path w="1644" h="358" extrusionOk="0">
                  <a:moveTo>
                    <a:pt x="191" y="1"/>
                  </a:moveTo>
                  <a:cubicBezTo>
                    <a:pt x="96" y="1"/>
                    <a:pt x="0" y="96"/>
                    <a:pt x="0" y="215"/>
                  </a:cubicBezTo>
                  <a:cubicBezTo>
                    <a:pt x="0" y="310"/>
                    <a:pt x="96" y="358"/>
                    <a:pt x="191" y="358"/>
                  </a:cubicBezTo>
                  <a:lnTo>
                    <a:pt x="1477" y="358"/>
                  </a:lnTo>
                  <a:cubicBezTo>
                    <a:pt x="1548" y="358"/>
                    <a:pt x="1643" y="310"/>
                    <a:pt x="1643" y="215"/>
                  </a:cubicBezTo>
                  <a:cubicBezTo>
                    <a:pt x="1643" y="96"/>
                    <a:pt x="1596" y="1"/>
                    <a:pt x="1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469" name="Google Shape;14191;p27">
              <a:extLst>
                <a:ext uri="{FF2B5EF4-FFF2-40B4-BE49-F238E27FC236}">
                  <a16:creationId xmlns:a16="http://schemas.microsoft.com/office/drawing/2014/main" id="{1E57B3B0-5709-9C36-7BBA-C379111F707C}"/>
                </a:ext>
              </a:extLst>
            </p:cNvPr>
            <p:cNvSpPr/>
            <p:nvPr/>
          </p:nvSpPr>
          <p:spPr>
            <a:xfrm>
              <a:off x="2720113" y="3981708"/>
              <a:ext cx="73250" cy="8950"/>
            </a:xfrm>
            <a:custGeom>
              <a:avLst/>
              <a:gdLst/>
              <a:ahLst/>
              <a:cxnLst/>
              <a:rect l="l" t="t" r="r" b="b"/>
              <a:pathLst>
                <a:path w="2930" h="358" extrusionOk="0">
                  <a:moveTo>
                    <a:pt x="168" y="0"/>
                  </a:moveTo>
                  <a:cubicBezTo>
                    <a:pt x="72" y="0"/>
                    <a:pt x="1" y="48"/>
                    <a:pt x="1" y="143"/>
                  </a:cubicBezTo>
                  <a:cubicBezTo>
                    <a:pt x="1" y="262"/>
                    <a:pt x="48" y="358"/>
                    <a:pt x="168" y="358"/>
                  </a:cubicBezTo>
                  <a:lnTo>
                    <a:pt x="2763" y="358"/>
                  </a:lnTo>
                  <a:cubicBezTo>
                    <a:pt x="2859" y="358"/>
                    <a:pt x="2906" y="286"/>
                    <a:pt x="2930" y="191"/>
                  </a:cubicBezTo>
                  <a:cubicBezTo>
                    <a:pt x="2930" y="119"/>
                    <a:pt x="2859" y="0"/>
                    <a:pt x="276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470" name="Google Shape;14192;p27">
              <a:extLst>
                <a:ext uri="{FF2B5EF4-FFF2-40B4-BE49-F238E27FC236}">
                  <a16:creationId xmlns:a16="http://schemas.microsoft.com/office/drawing/2014/main" id="{E5144E06-8627-AA3C-CA20-B6B3E8E4B605}"/>
                </a:ext>
              </a:extLst>
            </p:cNvPr>
            <p:cNvSpPr/>
            <p:nvPr/>
          </p:nvSpPr>
          <p:spPr>
            <a:xfrm>
              <a:off x="2720113" y="4000158"/>
              <a:ext cx="74450" cy="8950"/>
            </a:xfrm>
            <a:custGeom>
              <a:avLst/>
              <a:gdLst/>
              <a:ahLst/>
              <a:cxnLst/>
              <a:rect l="l" t="t" r="r" b="b"/>
              <a:pathLst>
                <a:path w="2978" h="358" extrusionOk="0">
                  <a:moveTo>
                    <a:pt x="168" y="1"/>
                  </a:moveTo>
                  <a:cubicBezTo>
                    <a:pt x="72" y="1"/>
                    <a:pt x="1" y="48"/>
                    <a:pt x="1" y="143"/>
                  </a:cubicBezTo>
                  <a:cubicBezTo>
                    <a:pt x="1" y="263"/>
                    <a:pt x="48" y="358"/>
                    <a:pt x="168" y="358"/>
                  </a:cubicBezTo>
                  <a:lnTo>
                    <a:pt x="2787" y="358"/>
                  </a:lnTo>
                  <a:cubicBezTo>
                    <a:pt x="2882" y="358"/>
                    <a:pt x="2978" y="263"/>
                    <a:pt x="2978" y="143"/>
                  </a:cubicBezTo>
                  <a:cubicBezTo>
                    <a:pt x="2906" y="48"/>
                    <a:pt x="2859" y="1"/>
                    <a:pt x="27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471" name="Google Shape;14193;p27">
              <a:extLst>
                <a:ext uri="{FF2B5EF4-FFF2-40B4-BE49-F238E27FC236}">
                  <a16:creationId xmlns:a16="http://schemas.microsoft.com/office/drawing/2014/main" id="{69BCA288-E02E-08DA-A689-44573DC6F5EB}"/>
                </a:ext>
              </a:extLst>
            </p:cNvPr>
            <p:cNvSpPr/>
            <p:nvPr/>
          </p:nvSpPr>
          <p:spPr>
            <a:xfrm>
              <a:off x="2735588" y="4018608"/>
              <a:ext cx="41125" cy="8950"/>
            </a:xfrm>
            <a:custGeom>
              <a:avLst/>
              <a:gdLst/>
              <a:ahLst/>
              <a:cxnLst/>
              <a:rect l="l" t="t" r="r" b="b"/>
              <a:pathLst>
                <a:path w="1645" h="358" extrusionOk="0">
                  <a:moveTo>
                    <a:pt x="168" y="1"/>
                  </a:moveTo>
                  <a:cubicBezTo>
                    <a:pt x="96" y="1"/>
                    <a:pt x="1" y="96"/>
                    <a:pt x="1" y="215"/>
                  </a:cubicBezTo>
                  <a:cubicBezTo>
                    <a:pt x="1" y="310"/>
                    <a:pt x="96" y="358"/>
                    <a:pt x="168" y="358"/>
                  </a:cubicBezTo>
                  <a:lnTo>
                    <a:pt x="1454" y="358"/>
                  </a:lnTo>
                  <a:cubicBezTo>
                    <a:pt x="1549" y="358"/>
                    <a:pt x="1644" y="310"/>
                    <a:pt x="1644" y="215"/>
                  </a:cubicBezTo>
                  <a:cubicBezTo>
                    <a:pt x="1644" y="96"/>
                    <a:pt x="1573" y="1"/>
                    <a:pt x="145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400000000000000" pitchFamily="2" charset="-78"/>
                <a:sym typeface="Arial"/>
              </a:endParaRPr>
            </a:p>
          </p:txBody>
        </p:sp>
      </p:grpSp>
      <p:grpSp>
        <p:nvGrpSpPr>
          <p:cNvPr id="472" name="Google Shape;14194;p27">
            <a:extLst>
              <a:ext uri="{FF2B5EF4-FFF2-40B4-BE49-F238E27FC236}">
                <a16:creationId xmlns:a16="http://schemas.microsoft.com/office/drawing/2014/main" id="{7E5B374D-CA5A-5178-7A16-6AF866B617A7}"/>
              </a:ext>
            </a:extLst>
          </p:cNvPr>
          <p:cNvGrpSpPr/>
          <p:nvPr/>
        </p:nvGrpSpPr>
        <p:grpSpPr>
          <a:xfrm>
            <a:off x="5088997" y="8009675"/>
            <a:ext cx="712038" cy="653798"/>
            <a:chOff x="3195213" y="3801858"/>
            <a:chExt cx="297700" cy="273350"/>
          </a:xfrm>
        </p:grpSpPr>
        <p:sp>
          <p:nvSpPr>
            <p:cNvPr id="473" name="Google Shape;14195;p27">
              <a:extLst>
                <a:ext uri="{FF2B5EF4-FFF2-40B4-BE49-F238E27FC236}">
                  <a16:creationId xmlns:a16="http://schemas.microsoft.com/office/drawing/2014/main" id="{B177B5B6-69D0-33FE-7B41-ED74298273E3}"/>
                </a:ext>
              </a:extLst>
            </p:cNvPr>
            <p:cNvSpPr/>
            <p:nvPr/>
          </p:nvSpPr>
          <p:spPr>
            <a:xfrm>
              <a:off x="3195213" y="3801858"/>
              <a:ext cx="297700" cy="273350"/>
            </a:xfrm>
            <a:custGeom>
              <a:avLst/>
              <a:gdLst/>
              <a:ahLst/>
              <a:cxnLst/>
              <a:rect l="l" t="t" r="r" b="b"/>
              <a:pathLst>
                <a:path w="11908" h="10934" extrusionOk="0">
                  <a:moveTo>
                    <a:pt x="5883" y="336"/>
                  </a:moveTo>
                  <a:cubicBezTo>
                    <a:pt x="6764" y="336"/>
                    <a:pt x="7479" y="1050"/>
                    <a:pt x="7479" y="1955"/>
                  </a:cubicBezTo>
                  <a:cubicBezTo>
                    <a:pt x="7479" y="2836"/>
                    <a:pt x="6764" y="3551"/>
                    <a:pt x="5883" y="3551"/>
                  </a:cubicBezTo>
                  <a:cubicBezTo>
                    <a:pt x="5002" y="3551"/>
                    <a:pt x="4264" y="2836"/>
                    <a:pt x="4264" y="1955"/>
                  </a:cubicBezTo>
                  <a:cubicBezTo>
                    <a:pt x="4264" y="1050"/>
                    <a:pt x="4978" y="336"/>
                    <a:pt x="5883" y="336"/>
                  </a:cubicBezTo>
                  <a:close/>
                  <a:moveTo>
                    <a:pt x="4526" y="3336"/>
                  </a:moveTo>
                  <a:cubicBezTo>
                    <a:pt x="4692" y="3503"/>
                    <a:pt x="4883" y="3646"/>
                    <a:pt x="5097" y="3741"/>
                  </a:cubicBezTo>
                  <a:lnTo>
                    <a:pt x="3073" y="7337"/>
                  </a:lnTo>
                  <a:cubicBezTo>
                    <a:pt x="2858" y="7218"/>
                    <a:pt x="2644" y="7099"/>
                    <a:pt x="2454" y="7028"/>
                  </a:cubicBezTo>
                  <a:lnTo>
                    <a:pt x="4526" y="3336"/>
                  </a:lnTo>
                  <a:close/>
                  <a:moveTo>
                    <a:pt x="7240" y="3313"/>
                  </a:moveTo>
                  <a:lnTo>
                    <a:pt x="9336" y="7004"/>
                  </a:lnTo>
                  <a:cubicBezTo>
                    <a:pt x="9122" y="7051"/>
                    <a:pt x="8907" y="7170"/>
                    <a:pt x="8741" y="7290"/>
                  </a:cubicBezTo>
                  <a:lnTo>
                    <a:pt x="7598" y="5313"/>
                  </a:lnTo>
                  <a:cubicBezTo>
                    <a:pt x="7566" y="5249"/>
                    <a:pt x="7513" y="5218"/>
                    <a:pt x="7453" y="5218"/>
                  </a:cubicBezTo>
                  <a:cubicBezTo>
                    <a:pt x="7423" y="5218"/>
                    <a:pt x="7391" y="5226"/>
                    <a:pt x="7359" y="5242"/>
                  </a:cubicBezTo>
                  <a:cubicBezTo>
                    <a:pt x="7264" y="5313"/>
                    <a:pt x="7240" y="5384"/>
                    <a:pt x="7312" y="5480"/>
                  </a:cubicBezTo>
                  <a:lnTo>
                    <a:pt x="8455" y="7575"/>
                  </a:lnTo>
                  <a:cubicBezTo>
                    <a:pt x="8312" y="7742"/>
                    <a:pt x="8169" y="7933"/>
                    <a:pt x="8074" y="8171"/>
                  </a:cubicBezTo>
                  <a:lnTo>
                    <a:pt x="3692" y="8147"/>
                  </a:lnTo>
                  <a:cubicBezTo>
                    <a:pt x="3597" y="7933"/>
                    <a:pt x="3454" y="7718"/>
                    <a:pt x="3311" y="7552"/>
                  </a:cubicBezTo>
                  <a:lnTo>
                    <a:pt x="5383" y="3813"/>
                  </a:lnTo>
                  <a:cubicBezTo>
                    <a:pt x="5550" y="3860"/>
                    <a:pt x="5692" y="3884"/>
                    <a:pt x="5883" y="3884"/>
                  </a:cubicBezTo>
                  <a:cubicBezTo>
                    <a:pt x="6050" y="3884"/>
                    <a:pt x="6193" y="3836"/>
                    <a:pt x="6359" y="3813"/>
                  </a:cubicBezTo>
                  <a:lnTo>
                    <a:pt x="6883" y="4765"/>
                  </a:lnTo>
                  <a:cubicBezTo>
                    <a:pt x="6931" y="4829"/>
                    <a:pt x="6978" y="4860"/>
                    <a:pt x="7033" y="4860"/>
                  </a:cubicBezTo>
                  <a:cubicBezTo>
                    <a:pt x="7060" y="4860"/>
                    <a:pt x="7090" y="4853"/>
                    <a:pt x="7121" y="4837"/>
                  </a:cubicBezTo>
                  <a:cubicBezTo>
                    <a:pt x="7217" y="4765"/>
                    <a:pt x="7240" y="4670"/>
                    <a:pt x="7193" y="4599"/>
                  </a:cubicBezTo>
                  <a:lnTo>
                    <a:pt x="6669" y="3694"/>
                  </a:lnTo>
                  <a:cubicBezTo>
                    <a:pt x="6883" y="3598"/>
                    <a:pt x="7074" y="3455"/>
                    <a:pt x="7240" y="3313"/>
                  </a:cubicBezTo>
                  <a:close/>
                  <a:moveTo>
                    <a:pt x="8026" y="8504"/>
                  </a:moveTo>
                  <a:cubicBezTo>
                    <a:pt x="7979" y="8623"/>
                    <a:pt x="7979" y="8766"/>
                    <a:pt x="7979" y="8909"/>
                  </a:cubicBezTo>
                  <a:cubicBezTo>
                    <a:pt x="7955" y="9028"/>
                    <a:pt x="7955" y="9123"/>
                    <a:pt x="7979" y="9242"/>
                  </a:cubicBezTo>
                  <a:lnTo>
                    <a:pt x="3811" y="9242"/>
                  </a:lnTo>
                  <a:cubicBezTo>
                    <a:pt x="3859" y="9123"/>
                    <a:pt x="3859" y="9028"/>
                    <a:pt x="3859" y="8909"/>
                  </a:cubicBezTo>
                  <a:cubicBezTo>
                    <a:pt x="3859" y="8766"/>
                    <a:pt x="3811" y="8647"/>
                    <a:pt x="3811" y="8504"/>
                  </a:cubicBezTo>
                  <a:close/>
                  <a:moveTo>
                    <a:pt x="9884" y="7313"/>
                  </a:moveTo>
                  <a:cubicBezTo>
                    <a:pt x="10789" y="7313"/>
                    <a:pt x="11503" y="8028"/>
                    <a:pt x="11503" y="8909"/>
                  </a:cubicBezTo>
                  <a:cubicBezTo>
                    <a:pt x="11503" y="9814"/>
                    <a:pt x="10765" y="10528"/>
                    <a:pt x="9884" y="10528"/>
                  </a:cubicBezTo>
                  <a:cubicBezTo>
                    <a:pt x="9003" y="10528"/>
                    <a:pt x="8288" y="9814"/>
                    <a:pt x="8288" y="8909"/>
                  </a:cubicBezTo>
                  <a:cubicBezTo>
                    <a:pt x="8288" y="8028"/>
                    <a:pt x="9003" y="7313"/>
                    <a:pt x="9884" y="7313"/>
                  </a:cubicBezTo>
                  <a:close/>
                  <a:moveTo>
                    <a:pt x="5938" y="1"/>
                  </a:moveTo>
                  <a:cubicBezTo>
                    <a:pt x="4836" y="1"/>
                    <a:pt x="3978" y="865"/>
                    <a:pt x="3978" y="1979"/>
                  </a:cubicBezTo>
                  <a:cubicBezTo>
                    <a:pt x="3978" y="2384"/>
                    <a:pt x="4097" y="2789"/>
                    <a:pt x="4335" y="3098"/>
                  </a:cubicBezTo>
                  <a:lnTo>
                    <a:pt x="2120" y="7004"/>
                  </a:lnTo>
                  <a:lnTo>
                    <a:pt x="1954" y="7004"/>
                  </a:lnTo>
                  <a:cubicBezTo>
                    <a:pt x="1596" y="7004"/>
                    <a:pt x="1191" y="7123"/>
                    <a:pt x="906" y="7313"/>
                  </a:cubicBezTo>
                  <a:cubicBezTo>
                    <a:pt x="810" y="7361"/>
                    <a:pt x="787" y="7480"/>
                    <a:pt x="858" y="7575"/>
                  </a:cubicBezTo>
                  <a:cubicBezTo>
                    <a:pt x="903" y="7605"/>
                    <a:pt x="958" y="7636"/>
                    <a:pt x="1016" y="7636"/>
                  </a:cubicBezTo>
                  <a:cubicBezTo>
                    <a:pt x="1050" y="7636"/>
                    <a:pt x="1085" y="7625"/>
                    <a:pt x="1120" y="7599"/>
                  </a:cubicBezTo>
                  <a:cubicBezTo>
                    <a:pt x="1382" y="7456"/>
                    <a:pt x="1644" y="7361"/>
                    <a:pt x="1977" y="7361"/>
                  </a:cubicBezTo>
                  <a:cubicBezTo>
                    <a:pt x="2906" y="7361"/>
                    <a:pt x="3644" y="8147"/>
                    <a:pt x="3573" y="9052"/>
                  </a:cubicBezTo>
                  <a:cubicBezTo>
                    <a:pt x="3549" y="9862"/>
                    <a:pt x="2858" y="10552"/>
                    <a:pt x="2049" y="10576"/>
                  </a:cubicBezTo>
                  <a:cubicBezTo>
                    <a:pt x="2009" y="10579"/>
                    <a:pt x="1970" y="10581"/>
                    <a:pt x="1931" y="10581"/>
                  </a:cubicBezTo>
                  <a:cubicBezTo>
                    <a:pt x="1077" y="10581"/>
                    <a:pt x="358" y="9846"/>
                    <a:pt x="358" y="8980"/>
                  </a:cubicBezTo>
                  <a:cubicBezTo>
                    <a:pt x="358" y="8671"/>
                    <a:pt x="453" y="8385"/>
                    <a:pt x="596" y="8147"/>
                  </a:cubicBezTo>
                  <a:cubicBezTo>
                    <a:pt x="668" y="8052"/>
                    <a:pt x="620" y="7956"/>
                    <a:pt x="572" y="7909"/>
                  </a:cubicBezTo>
                  <a:cubicBezTo>
                    <a:pt x="528" y="7876"/>
                    <a:pt x="479" y="7858"/>
                    <a:pt x="434" y="7858"/>
                  </a:cubicBezTo>
                  <a:cubicBezTo>
                    <a:pt x="382" y="7858"/>
                    <a:pt x="336" y="7881"/>
                    <a:pt x="310" y="7933"/>
                  </a:cubicBezTo>
                  <a:cubicBezTo>
                    <a:pt x="120" y="8218"/>
                    <a:pt x="1" y="8576"/>
                    <a:pt x="1" y="8980"/>
                  </a:cubicBezTo>
                  <a:cubicBezTo>
                    <a:pt x="1" y="10052"/>
                    <a:pt x="858" y="10933"/>
                    <a:pt x="1977" y="10933"/>
                  </a:cubicBezTo>
                  <a:cubicBezTo>
                    <a:pt x="2811" y="10933"/>
                    <a:pt x="3525" y="10409"/>
                    <a:pt x="3811" y="9647"/>
                  </a:cubicBezTo>
                  <a:lnTo>
                    <a:pt x="8121" y="9647"/>
                  </a:lnTo>
                  <a:cubicBezTo>
                    <a:pt x="8407" y="10409"/>
                    <a:pt x="9146" y="10933"/>
                    <a:pt x="9979" y="10933"/>
                  </a:cubicBezTo>
                  <a:cubicBezTo>
                    <a:pt x="10979" y="10933"/>
                    <a:pt x="11860" y="10100"/>
                    <a:pt x="11908" y="9099"/>
                  </a:cubicBezTo>
                  <a:cubicBezTo>
                    <a:pt x="11884" y="7909"/>
                    <a:pt x="11003" y="6980"/>
                    <a:pt x="9884" y="6980"/>
                  </a:cubicBezTo>
                  <a:lnTo>
                    <a:pt x="9717" y="6980"/>
                  </a:lnTo>
                  <a:lnTo>
                    <a:pt x="7502" y="3074"/>
                  </a:lnTo>
                  <a:cubicBezTo>
                    <a:pt x="7740" y="2741"/>
                    <a:pt x="7860" y="2336"/>
                    <a:pt x="7860" y="1884"/>
                  </a:cubicBezTo>
                  <a:cubicBezTo>
                    <a:pt x="7836" y="883"/>
                    <a:pt x="7026" y="50"/>
                    <a:pt x="6026" y="2"/>
                  </a:cubicBezTo>
                  <a:cubicBezTo>
                    <a:pt x="5996" y="1"/>
                    <a:pt x="5967" y="1"/>
                    <a:pt x="593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474" name="Google Shape;14196;p27">
              <a:extLst>
                <a:ext uri="{FF2B5EF4-FFF2-40B4-BE49-F238E27FC236}">
                  <a16:creationId xmlns:a16="http://schemas.microsoft.com/office/drawing/2014/main" id="{F0DE277E-2A33-B637-6B5E-9ACAF348305F}"/>
                </a:ext>
              </a:extLst>
            </p:cNvPr>
            <p:cNvSpPr/>
            <p:nvPr/>
          </p:nvSpPr>
          <p:spPr>
            <a:xfrm>
              <a:off x="3445263" y="4003733"/>
              <a:ext cx="26225" cy="44075"/>
            </a:xfrm>
            <a:custGeom>
              <a:avLst/>
              <a:gdLst/>
              <a:ahLst/>
              <a:cxnLst/>
              <a:rect l="l" t="t" r="r" b="b"/>
              <a:pathLst>
                <a:path w="1049" h="1763" extrusionOk="0">
                  <a:moveTo>
                    <a:pt x="549" y="0"/>
                  </a:moveTo>
                  <a:cubicBezTo>
                    <a:pt x="310" y="0"/>
                    <a:pt x="96" y="191"/>
                    <a:pt x="48" y="429"/>
                  </a:cubicBezTo>
                  <a:cubicBezTo>
                    <a:pt x="1" y="501"/>
                    <a:pt x="72" y="596"/>
                    <a:pt x="191" y="620"/>
                  </a:cubicBezTo>
                  <a:cubicBezTo>
                    <a:pt x="212" y="630"/>
                    <a:pt x="231" y="635"/>
                    <a:pt x="249" y="635"/>
                  </a:cubicBezTo>
                  <a:cubicBezTo>
                    <a:pt x="316" y="635"/>
                    <a:pt x="368" y="570"/>
                    <a:pt x="406" y="477"/>
                  </a:cubicBezTo>
                  <a:cubicBezTo>
                    <a:pt x="430" y="381"/>
                    <a:pt x="477" y="358"/>
                    <a:pt x="549" y="358"/>
                  </a:cubicBezTo>
                  <a:cubicBezTo>
                    <a:pt x="644" y="358"/>
                    <a:pt x="715" y="429"/>
                    <a:pt x="715" y="548"/>
                  </a:cubicBezTo>
                  <a:cubicBezTo>
                    <a:pt x="715" y="620"/>
                    <a:pt x="668" y="715"/>
                    <a:pt x="549" y="715"/>
                  </a:cubicBezTo>
                  <a:cubicBezTo>
                    <a:pt x="453" y="715"/>
                    <a:pt x="358" y="810"/>
                    <a:pt x="358" y="905"/>
                  </a:cubicBezTo>
                  <a:cubicBezTo>
                    <a:pt x="358" y="977"/>
                    <a:pt x="453" y="1072"/>
                    <a:pt x="549" y="1072"/>
                  </a:cubicBezTo>
                  <a:cubicBezTo>
                    <a:pt x="644" y="1072"/>
                    <a:pt x="715" y="1144"/>
                    <a:pt x="715" y="1263"/>
                  </a:cubicBezTo>
                  <a:cubicBezTo>
                    <a:pt x="715" y="1334"/>
                    <a:pt x="668" y="1429"/>
                    <a:pt x="549" y="1429"/>
                  </a:cubicBezTo>
                  <a:cubicBezTo>
                    <a:pt x="453" y="1429"/>
                    <a:pt x="406" y="1382"/>
                    <a:pt x="406" y="1286"/>
                  </a:cubicBezTo>
                  <a:lnTo>
                    <a:pt x="406" y="1263"/>
                  </a:lnTo>
                  <a:cubicBezTo>
                    <a:pt x="406" y="1167"/>
                    <a:pt x="310" y="1072"/>
                    <a:pt x="215" y="1072"/>
                  </a:cubicBezTo>
                  <a:cubicBezTo>
                    <a:pt x="120" y="1072"/>
                    <a:pt x="48" y="1167"/>
                    <a:pt x="48" y="1263"/>
                  </a:cubicBezTo>
                  <a:lnTo>
                    <a:pt x="48" y="1310"/>
                  </a:lnTo>
                  <a:cubicBezTo>
                    <a:pt x="72" y="1548"/>
                    <a:pt x="287" y="1763"/>
                    <a:pt x="549" y="1763"/>
                  </a:cubicBezTo>
                  <a:cubicBezTo>
                    <a:pt x="811" y="1763"/>
                    <a:pt x="1049" y="1525"/>
                    <a:pt x="1049" y="1263"/>
                  </a:cubicBezTo>
                  <a:cubicBezTo>
                    <a:pt x="1049" y="1144"/>
                    <a:pt x="1001" y="1024"/>
                    <a:pt x="930" y="929"/>
                  </a:cubicBezTo>
                  <a:cubicBezTo>
                    <a:pt x="1001" y="786"/>
                    <a:pt x="1049" y="667"/>
                    <a:pt x="1049" y="501"/>
                  </a:cubicBezTo>
                  <a:cubicBezTo>
                    <a:pt x="1049" y="239"/>
                    <a:pt x="811" y="0"/>
                    <a:pt x="54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475" name="Google Shape;14197;p27">
              <a:extLst>
                <a:ext uri="{FF2B5EF4-FFF2-40B4-BE49-F238E27FC236}">
                  <a16:creationId xmlns:a16="http://schemas.microsoft.com/office/drawing/2014/main" id="{1B89A608-ED9E-E672-18DE-01ED1BC3760C}"/>
                </a:ext>
              </a:extLst>
            </p:cNvPr>
            <p:cNvSpPr/>
            <p:nvPr/>
          </p:nvSpPr>
          <p:spPr>
            <a:xfrm>
              <a:off x="3412538" y="4003583"/>
              <a:ext cx="27400" cy="42750"/>
            </a:xfrm>
            <a:custGeom>
              <a:avLst/>
              <a:gdLst/>
              <a:ahLst/>
              <a:cxnLst/>
              <a:rect l="l" t="t" r="r" b="b"/>
              <a:pathLst>
                <a:path w="1096" h="1710" extrusionOk="0">
                  <a:moveTo>
                    <a:pt x="579" y="337"/>
                  </a:moveTo>
                  <a:cubicBezTo>
                    <a:pt x="687" y="337"/>
                    <a:pt x="786" y="445"/>
                    <a:pt x="786" y="554"/>
                  </a:cubicBezTo>
                  <a:lnTo>
                    <a:pt x="786" y="1150"/>
                  </a:lnTo>
                  <a:cubicBezTo>
                    <a:pt x="786" y="1250"/>
                    <a:pt x="701" y="1351"/>
                    <a:pt x="603" y="1351"/>
                  </a:cubicBezTo>
                  <a:cubicBezTo>
                    <a:pt x="585" y="1351"/>
                    <a:pt x="566" y="1347"/>
                    <a:pt x="548" y="1340"/>
                  </a:cubicBezTo>
                  <a:cubicBezTo>
                    <a:pt x="453" y="1316"/>
                    <a:pt x="357" y="1221"/>
                    <a:pt x="357" y="1150"/>
                  </a:cubicBezTo>
                  <a:lnTo>
                    <a:pt x="357" y="554"/>
                  </a:lnTo>
                  <a:cubicBezTo>
                    <a:pt x="357" y="435"/>
                    <a:pt x="429" y="340"/>
                    <a:pt x="548" y="340"/>
                  </a:cubicBezTo>
                  <a:cubicBezTo>
                    <a:pt x="558" y="338"/>
                    <a:pt x="569" y="337"/>
                    <a:pt x="579" y="337"/>
                  </a:cubicBezTo>
                  <a:close/>
                  <a:moveTo>
                    <a:pt x="536" y="1"/>
                  </a:moveTo>
                  <a:cubicBezTo>
                    <a:pt x="509" y="1"/>
                    <a:pt x="481" y="3"/>
                    <a:pt x="453" y="6"/>
                  </a:cubicBezTo>
                  <a:cubicBezTo>
                    <a:pt x="214" y="30"/>
                    <a:pt x="0" y="268"/>
                    <a:pt x="0" y="554"/>
                  </a:cubicBezTo>
                  <a:lnTo>
                    <a:pt x="0" y="1150"/>
                  </a:lnTo>
                  <a:cubicBezTo>
                    <a:pt x="0" y="1411"/>
                    <a:pt x="214" y="1650"/>
                    <a:pt x="453" y="1697"/>
                  </a:cubicBezTo>
                  <a:cubicBezTo>
                    <a:pt x="493" y="1705"/>
                    <a:pt x="532" y="1709"/>
                    <a:pt x="570" y="1709"/>
                  </a:cubicBezTo>
                  <a:cubicBezTo>
                    <a:pt x="870" y="1709"/>
                    <a:pt x="1096" y="1469"/>
                    <a:pt x="1096" y="1173"/>
                  </a:cubicBezTo>
                  <a:lnTo>
                    <a:pt x="1096" y="554"/>
                  </a:lnTo>
                  <a:cubicBezTo>
                    <a:pt x="1096" y="247"/>
                    <a:pt x="853" y="1"/>
                    <a:pt x="53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476" name="Google Shape;14198;p27">
              <a:extLst>
                <a:ext uri="{FF2B5EF4-FFF2-40B4-BE49-F238E27FC236}">
                  <a16:creationId xmlns:a16="http://schemas.microsoft.com/office/drawing/2014/main" id="{A5DA8F37-5D7A-BEC9-0F3E-25A8F4E67F81}"/>
                </a:ext>
              </a:extLst>
            </p:cNvPr>
            <p:cNvSpPr/>
            <p:nvPr/>
          </p:nvSpPr>
          <p:spPr>
            <a:xfrm>
              <a:off x="3244638" y="4003733"/>
              <a:ext cx="27400" cy="41700"/>
            </a:xfrm>
            <a:custGeom>
              <a:avLst/>
              <a:gdLst/>
              <a:ahLst/>
              <a:cxnLst/>
              <a:rect l="l" t="t" r="r" b="b"/>
              <a:pathLst>
                <a:path w="1096" h="1668" extrusionOk="0">
                  <a:moveTo>
                    <a:pt x="524" y="0"/>
                  </a:moveTo>
                  <a:cubicBezTo>
                    <a:pt x="286" y="0"/>
                    <a:pt x="96" y="191"/>
                    <a:pt x="24" y="429"/>
                  </a:cubicBezTo>
                  <a:cubicBezTo>
                    <a:pt x="0" y="501"/>
                    <a:pt x="48" y="572"/>
                    <a:pt x="119" y="596"/>
                  </a:cubicBezTo>
                  <a:cubicBezTo>
                    <a:pt x="152" y="615"/>
                    <a:pt x="185" y="624"/>
                    <a:pt x="215" y="624"/>
                  </a:cubicBezTo>
                  <a:cubicBezTo>
                    <a:pt x="295" y="624"/>
                    <a:pt x="358" y="563"/>
                    <a:pt x="358" y="477"/>
                  </a:cubicBezTo>
                  <a:cubicBezTo>
                    <a:pt x="381" y="381"/>
                    <a:pt x="453" y="358"/>
                    <a:pt x="500" y="358"/>
                  </a:cubicBezTo>
                  <a:cubicBezTo>
                    <a:pt x="596" y="358"/>
                    <a:pt x="643" y="429"/>
                    <a:pt x="691" y="501"/>
                  </a:cubicBezTo>
                  <a:lnTo>
                    <a:pt x="691" y="548"/>
                  </a:lnTo>
                  <a:cubicBezTo>
                    <a:pt x="643" y="596"/>
                    <a:pt x="620" y="691"/>
                    <a:pt x="572" y="739"/>
                  </a:cubicBezTo>
                  <a:cubicBezTo>
                    <a:pt x="358" y="1048"/>
                    <a:pt x="239" y="1191"/>
                    <a:pt x="167" y="1286"/>
                  </a:cubicBezTo>
                  <a:cubicBezTo>
                    <a:pt x="96" y="1405"/>
                    <a:pt x="48" y="1453"/>
                    <a:pt x="96" y="1548"/>
                  </a:cubicBezTo>
                  <a:cubicBezTo>
                    <a:pt x="119" y="1620"/>
                    <a:pt x="143" y="1644"/>
                    <a:pt x="215" y="1667"/>
                  </a:cubicBezTo>
                  <a:lnTo>
                    <a:pt x="929" y="1667"/>
                  </a:lnTo>
                  <a:cubicBezTo>
                    <a:pt x="1001" y="1667"/>
                    <a:pt x="1096" y="1620"/>
                    <a:pt x="1096" y="1525"/>
                  </a:cubicBezTo>
                  <a:cubicBezTo>
                    <a:pt x="1096" y="1405"/>
                    <a:pt x="1048" y="1334"/>
                    <a:pt x="929" y="1334"/>
                  </a:cubicBezTo>
                  <a:lnTo>
                    <a:pt x="572" y="1334"/>
                  </a:lnTo>
                  <a:cubicBezTo>
                    <a:pt x="620" y="1263"/>
                    <a:pt x="739" y="1096"/>
                    <a:pt x="858" y="953"/>
                  </a:cubicBezTo>
                  <a:cubicBezTo>
                    <a:pt x="953" y="810"/>
                    <a:pt x="1001" y="691"/>
                    <a:pt x="1048" y="596"/>
                  </a:cubicBezTo>
                  <a:lnTo>
                    <a:pt x="1048" y="548"/>
                  </a:lnTo>
                  <a:lnTo>
                    <a:pt x="1048" y="501"/>
                  </a:lnTo>
                  <a:cubicBezTo>
                    <a:pt x="1048" y="239"/>
                    <a:pt x="810" y="0"/>
                    <a:pt x="52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477" name="Google Shape;14199;p27">
              <a:extLst>
                <a:ext uri="{FF2B5EF4-FFF2-40B4-BE49-F238E27FC236}">
                  <a16:creationId xmlns:a16="http://schemas.microsoft.com/office/drawing/2014/main" id="{CDE9B446-5F0B-A157-67DA-76E79FFAFB5F}"/>
                </a:ext>
              </a:extLst>
            </p:cNvPr>
            <p:cNvSpPr/>
            <p:nvPr/>
          </p:nvSpPr>
          <p:spPr>
            <a:xfrm>
              <a:off x="3214263" y="4002858"/>
              <a:ext cx="27425" cy="42850"/>
            </a:xfrm>
            <a:custGeom>
              <a:avLst/>
              <a:gdLst/>
              <a:ahLst/>
              <a:cxnLst/>
              <a:rect l="l" t="t" r="r" b="b"/>
              <a:pathLst>
                <a:path w="1097" h="1714" extrusionOk="0">
                  <a:moveTo>
                    <a:pt x="518" y="366"/>
                  </a:moveTo>
                  <a:cubicBezTo>
                    <a:pt x="528" y="366"/>
                    <a:pt x="538" y="367"/>
                    <a:pt x="549" y="369"/>
                  </a:cubicBezTo>
                  <a:cubicBezTo>
                    <a:pt x="644" y="393"/>
                    <a:pt x="739" y="488"/>
                    <a:pt x="739" y="583"/>
                  </a:cubicBezTo>
                  <a:lnTo>
                    <a:pt x="739" y="1179"/>
                  </a:lnTo>
                  <a:cubicBezTo>
                    <a:pt x="739" y="1298"/>
                    <a:pt x="668" y="1369"/>
                    <a:pt x="549" y="1369"/>
                  </a:cubicBezTo>
                  <a:cubicBezTo>
                    <a:pt x="530" y="1376"/>
                    <a:pt x="512" y="1380"/>
                    <a:pt x="494" y="1380"/>
                  </a:cubicBezTo>
                  <a:cubicBezTo>
                    <a:pt x="395" y="1380"/>
                    <a:pt x="310" y="1279"/>
                    <a:pt x="310" y="1179"/>
                  </a:cubicBezTo>
                  <a:lnTo>
                    <a:pt x="310" y="583"/>
                  </a:lnTo>
                  <a:cubicBezTo>
                    <a:pt x="310" y="474"/>
                    <a:pt x="410" y="366"/>
                    <a:pt x="518" y="366"/>
                  </a:cubicBezTo>
                  <a:close/>
                  <a:moveTo>
                    <a:pt x="534" y="1"/>
                  </a:moveTo>
                  <a:cubicBezTo>
                    <a:pt x="230" y="1"/>
                    <a:pt x="1" y="259"/>
                    <a:pt x="1" y="536"/>
                  </a:cubicBezTo>
                  <a:lnTo>
                    <a:pt x="1" y="1179"/>
                  </a:lnTo>
                  <a:cubicBezTo>
                    <a:pt x="1" y="1456"/>
                    <a:pt x="230" y="1714"/>
                    <a:pt x="534" y="1714"/>
                  </a:cubicBezTo>
                  <a:cubicBezTo>
                    <a:pt x="569" y="1714"/>
                    <a:pt x="606" y="1710"/>
                    <a:pt x="644" y="1702"/>
                  </a:cubicBezTo>
                  <a:cubicBezTo>
                    <a:pt x="882" y="1679"/>
                    <a:pt x="1096" y="1440"/>
                    <a:pt x="1096" y="1179"/>
                  </a:cubicBezTo>
                  <a:lnTo>
                    <a:pt x="1096" y="583"/>
                  </a:lnTo>
                  <a:cubicBezTo>
                    <a:pt x="1096" y="297"/>
                    <a:pt x="882" y="59"/>
                    <a:pt x="644" y="12"/>
                  </a:cubicBezTo>
                  <a:cubicBezTo>
                    <a:pt x="606" y="4"/>
                    <a:pt x="569" y="1"/>
                    <a:pt x="5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478" name="Google Shape;14200;p27">
              <a:extLst>
                <a:ext uri="{FF2B5EF4-FFF2-40B4-BE49-F238E27FC236}">
                  <a16:creationId xmlns:a16="http://schemas.microsoft.com/office/drawing/2014/main" id="{39DB197A-EF0F-5AA6-FB55-C840AD580014}"/>
                </a:ext>
              </a:extLst>
            </p:cNvPr>
            <p:cNvSpPr/>
            <p:nvPr/>
          </p:nvSpPr>
          <p:spPr>
            <a:xfrm>
              <a:off x="3350613" y="3828708"/>
              <a:ext cx="17275" cy="44175"/>
            </a:xfrm>
            <a:custGeom>
              <a:avLst/>
              <a:gdLst/>
              <a:ahLst/>
              <a:cxnLst/>
              <a:rect l="l" t="t" r="r" b="b"/>
              <a:pathLst>
                <a:path w="691" h="1767" extrusionOk="0">
                  <a:moveTo>
                    <a:pt x="215" y="0"/>
                  </a:moveTo>
                  <a:cubicBezTo>
                    <a:pt x="96" y="0"/>
                    <a:pt x="0" y="95"/>
                    <a:pt x="48" y="214"/>
                  </a:cubicBezTo>
                  <a:cubicBezTo>
                    <a:pt x="72" y="310"/>
                    <a:pt x="167" y="357"/>
                    <a:pt x="215" y="357"/>
                  </a:cubicBezTo>
                  <a:lnTo>
                    <a:pt x="334" y="357"/>
                  </a:lnTo>
                  <a:lnTo>
                    <a:pt x="334" y="1596"/>
                  </a:lnTo>
                  <a:cubicBezTo>
                    <a:pt x="334" y="1667"/>
                    <a:pt x="405" y="1738"/>
                    <a:pt x="500" y="1762"/>
                  </a:cubicBezTo>
                  <a:cubicBezTo>
                    <a:pt x="513" y="1765"/>
                    <a:pt x="525" y="1767"/>
                    <a:pt x="537" y="1767"/>
                  </a:cubicBezTo>
                  <a:cubicBezTo>
                    <a:pt x="619" y="1767"/>
                    <a:pt x="691" y="1699"/>
                    <a:pt x="691" y="1596"/>
                  </a:cubicBezTo>
                  <a:lnTo>
                    <a:pt x="691" y="191"/>
                  </a:lnTo>
                  <a:cubicBezTo>
                    <a:pt x="691" y="95"/>
                    <a:pt x="596" y="0"/>
                    <a:pt x="52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479" name="Google Shape;14201;p27">
              <a:extLst>
                <a:ext uri="{FF2B5EF4-FFF2-40B4-BE49-F238E27FC236}">
                  <a16:creationId xmlns:a16="http://schemas.microsoft.com/office/drawing/2014/main" id="{75A20A60-141A-D9B2-1488-083E475F4764}"/>
                </a:ext>
              </a:extLst>
            </p:cNvPr>
            <p:cNvSpPr/>
            <p:nvPr/>
          </p:nvSpPr>
          <p:spPr>
            <a:xfrm>
              <a:off x="3316663" y="3827458"/>
              <a:ext cx="29200" cy="44875"/>
            </a:xfrm>
            <a:custGeom>
              <a:avLst/>
              <a:gdLst/>
              <a:ahLst/>
              <a:cxnLst/>
              <a:rect l="l" t="t" r="r" b="b"/>
              <a:pathLst>
                <a:path w="1168" h="1795" extrusionOk="0">
                  <a:moveTo>
                    <a:pt x="596" y="383"/>
                  </a:moveTo>
                  <a:cubicBezTo>
                    <a:pt x="715" y="383"/>
                    <a:pt x="811" y="502"/>
                    <a:pt x="811" y="622"/>
                  </a:cubicBezTo>
                  <a:lnTo>
                    <a:pt x="811" y="1241"/>
                  </a:lnTo>
                  <a:cubicBezTo>
                    <a:pt x="811" y="1360"/>
                    <a:pt x="715" y="1479"/>
                    <a:pt x="596" y="1479"/>
                  </a:cubicBezTo>
                  <a:cubicBezTo>
                    <a:pt x="453" y="1479"/>
                    <a:pt x="358" y="1407"/>
                    <a:pt x="358" y="1241"/>
                  </a:cubicBezTo>
                  <a:lnTo>
                    <a:pt x="358" y="622"/>
                  </a:lnTo>
                  <a:cubicBezTo>
                    <a:pt x="358" y="502"/>
                    <a:pt x="477" y="383"/>
                    <a:pt x="596" y="383"/>
                  </a:cubicBezTo>
                  <a:close/>
                  <a:moveTo>
                    <a:pt x="623" y="1"/>
                  </a:moveTo>
                  <a:cubicBezTo>
                    <a:pt x="285" y="1"/>
                    <a:pt x="1" y="255"/>
                    <a:pt x="1" y="574"/>
                  </a:cubicBezTo>
                  <a:lnTo>
                    <a:pt x="1" y="1217"/>
                  </a:lnTo>
                  <a:cubicBezTo>
                    <a:pt x="1" y="1550"/>
                    <a:pt x="263" y="1788"/>
                    <a:pt x="572" y="1788"/>
                  </a:cubicBezTo>
                  <a:cubicBezTo>
                    <a:pt x="599" y="1792"/>
                    <a:pt x="625" y="1794"/>
                    <a:pt x="650" y="1794"/>
                  </a:cubicBezTo>
                  <a:cubicBezTo>
                    <a:pt x="946" y="1794"/>
                    <a:pt x="1168" y="1548"/>
                    <a:pt x="1168" y="1241"/>
                  </a:cubicBezTo>
                  <a:lnTo>
                    <a:pt x="1168" y="598"/>
                  </a:lnTo>
                  <a:cubicBezTo>
                    <a:pt x="1168" y="336"/>
                    <a:pt x="930" y="26"/>
                    <a:pt x="668" y="2"/>
                  </a:cubicBezTo>
                  <a:cubicBezTo>
                    <a:pt x="653" y="1"/>
                    <a:pt x="638" y="1"/>
                    <a:pt x="62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400000000000000" pitchFamily="2" charset="-78"/>
                <a:sym typeface="Arial"/>
              </a:endParaRPr>
            </a:p>
          </p:txBody>
        </p:sp>
      </p:grpSp>
      <p:grpSp>
        <p:nvGrpSpPr>
          <p:cNvPr id="480" name="Google Shape;14202;p27">
            <a:extLst>
              <a:ext uri="{FF2B5EF4-FFF2-40B4-BE49-F238E27FC236}">
                <a16:creationId xmlns:a16="http://schemas.microsoft.com/office/drawing/2014/main" id="{79FC6DCD-E241-0BFF-1448-C1393D5C68AE}"/>
              </a:ext>
            </a:extLst>
          </p:cNvPr>
          <p:cNvGrpSpPr/>
          <p:nvPr/>
        </p:nvGrpSpPr>
        <p:grpSpPr>
          <a:xfrm>
            <a:off x="6495999" y="7982527"/>
            <a:ext cx="712038" cy="712278"/>
            <a:chOff x="3656038" y="3790508"/>
            <a:chExt cx="297700" cy="297800"/>
          </a:xfrm>
        </p:grpSpPr>
        <p:sp>
          <p:nvSpPr>
            <p:cNvPr id="481" name="Google Shape;14203;p27">
              <a:extLst>
                <a:ext uri="{FF2B5EF4-FFF2-40B4-BE49-F238E27FC236}">
                  <a16:creationId xmlns:a16="http://schemas.microsoft.com/office/drawing/2014/main" id="{14392AD1-A2B3-1F59-8696-1D6B2CEA078F}"/>
                </a:ext>
              </a:extLst>
            </p:cNvPr>
            <p:cNvSpPr/>
            <p:nvPr/>
          </p:nvSpPr>
          <p:spPr>
            <a:xfrm>
              <a:off x="3871563" y="3876333"/>
              <a:ext cx="28600" cy="39900"/>
            </a:xfrm>
            <a:custGeom>
              <a:avLst/>
              <a:gdLst/>
              <a:ahLst/>
              <a:cxnLst/>
              <a:rect l="l" t="t" r="r" b="b"/>
              <a:pathLst>
                <a:path w="1144" h="1596" extrusionOk="0">
                  <a:moveTo>
                    <a:pt x="548" y="334"/>
                  </a:moveTo>
                  <a:cubicBezTo>
                    <a:pt x="619" y="334"/>
                    <a:pt x="667" y="357"/>
                    <a:pt x="667" y="429"/>
                  </a:cubicBezTo>
                  <a:cubicBezTo>
                    <a:pt x="691" y="524"/>
                    <a:pt x="643" y="572"/>
                    <a:pt x="548" y="572"/>
                  </a:cubicBezTo>
                  <a:lnTo>
                    <a:pt x="381" y="572"/>
                  </a:lnTo>
                  <a:lnTo>
                    <a:pt x="381" y="334"/>
                  </a:lnTo>
                  <a:close/>
                  <a:moveTo>
                    <a:pt x="619" y="929"/>
                  </a:moveTo>
                  <a:cubicBezTo>
                    <a:pt x="691" y="929"/>
                    <a:pt x="762" y="1000"/>
                    <a:pt x="786" y="1048"/>
                  </a:cubicBezTo>
                  <a:cubicBezTo>
                    <a:pt x="810" y="1167"/>
                    <a:pt x="738" y="1262"/>
                    <a:pt x="643" y="1262"/>
                  </a:cubicBezTo>
                  <a:lnTo>
                    <a:pt x="381" y="1262"/>
                  </a:lnTo>
                  <a:lnTo>
                    <a:pt x="381" y="929"/>
                  </a:lnTo>
                  <a:close/>
                  <a:moveTo>
                    <a:pt x="191" y="0"/>
                  </a:moveTo>
                  <a:cubicBezTo>
                    <a:pt x="95" y="0"/>
                    <a:pt x="0" y="95"/>
                    <a:pt x="0" y="191"/>
                  </a:cubicBezTo>
                  <a:lnTo>
                    <a:pt x="0" y="1429"/>
                  </a:lnTo>
                  <a:lnTo>
                    <a:pt x="0" y="1500"/>
                  </a:lnTo>
                  <a:cubicBezTo>
                    <a:pt x="71" y="1548"/>
                    <a:pt x="143" y="1596"/>
                    <a:pt x="214" y="1596"/>
                  </a:cubicBezTo>
                  <a:lnTo>
                    <a:pt x="643" y="1596"/>
                  </a:lnTo>
                  <a:cubicBezTo>
                    <a:pt x="905" y="1596"/>
                    <a:pt x="1143" y="1358"/>
                    <a:pt x="1143" y="1072"/>
                  </a:cubicBezTo>
                  <a:cubicBezTo>
                    <a:pt x="1143" y="929"/>
                    <a:pt x="1095" y="786"/>
                    <a:pt x="976" y="691"/>
                  </a:cubicBezTo>
                  <a:cubicBezTo>
                    <a:pt x="1024" y="596"/>
                    <a:pt x="1024" y="500"/>
                    <a:pt x="1024" y="429"/>
                  </a:cubicBezTo>
                  <a:cubicBezTo>
                    <a:pt x="1000" y="191"/>
                    <a:pt x="786" y="0"/>
                    <a:pt x="54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482" name="Google Shape;14204;p27">
              <a:extLst>
                <a:ext uri="{FF2B5EF4-FFF2-40B4-BE49-F238E27FC236}">
                  <a16:creationId xmlns:a16="http://schemas.microsoft.com/office/drawing/2014/main" id="{35FF48E3-C6A0-E422-7C4A-39EAF9EBF9DD}"/>
                </a:ext>
              </a:extLst>
            </p:cNvPr>
            <p:cNvSpPr/>
            <p:nvPr/>
          </p:nvSpPr>
          <p:spPr>
            <a:xfrm>
              <a:off x="3799513" y="3812033"/>
              <a:ext cx="35150" cy="40625"/>
            </a:xfrm>
            <a:custGeom>
              <a:avLst/>
              <a:gdLst/>
              <a:ahLst/>
              <a:cxnLst/>
              <a:rect l="l" t="t" r="r" b="b"/>
              <a:pathLst>
                <a:path w="1406" h="1625" extrusionOk="0">
                  <a:moveTo>
                    <a:pt x="715" y="643"/>
                  </a:moveTo>
                  <a:lnTo>
                    <a:pt x="834" y="977"/>
                  </a:lnTo>
                  <a:lnTo>
                    <a:pt x="572" y="977"/>
                  </a:lnTo>
                  <a:lnTo>
                    <a:pt x="715" y="643"/>
                  </a:lnTo>
                  <a:close/>
                  <a:moveTo>
                    <a:pt x="691" y="0"/>
                  </a:moveTo>
                  <a:cubicBezTo>
                    <a:pt x="596" y="0"/>
                    <a:pt x="548" y="48"/>
                    <a:pt x="501" y="119"/>
                  </a:cubicBezTo>
                  <a:lnTo>
                    <a:pt x="0" y="1381"/>
                  </a:lnTo>
                  <a:cubicBezTo>
                    <a:pt x="0" y="1548"/>
                    <a:pt x="72" y="1620"/>
                    <a:pt x="167" y="1620"/>
                  </a:cubicBezTo>
                  <a:lnTo>
                    <a:pt x="215" y="1620"/>
                  </a:lnTo>
                  <a:cubicBezTo>
                    <a:pt x="286" y="1620"/>
                    <a:pt x="358" y="1596"/>
                    <a:pt x="358" y="1501"/>
                  </a:cubicBezTo>
                  <a:lnTo>
                    <a:pt x="453" y="1310"/>
                  </a:lnTo>
                  <a:lnTo>
                    <a:pt x="953" y="1310"/>
                  </a:lnTo>
                  <a:lnTo>
                    <a:pt x="1024" y="1501"/>
                  </a:lnTo>
                  <a:cubicBezTo>
                    <a:pt x="1042" y="1569"/>
                    <a:pt x="1108" y="1625"/>
                    <a:pt x="1179" y="1625"/>
                  </a:cubicBezTo>
                  <a:cubicBezTo>
                    <a:pt x="1207" y="1625"/>
                    <a:pt x="1236" y="1616"/>
                    <a:pt x="1263" y="1596"/>
                  </a:cubicBezTo>
                  <a:cubicBezTo>
                    <a:pt x="1358" y="1572"/>
                    <a:pt x="1406" y="1453"/>
                    <a:pt x="1358" y="1358"/>
                  </a:cubicBezTo>
                  <a:lnTo>
                    <a:pt x="882" y="119"/>
                  </a:lnTo>
                  <a:cubicBezTo>
                    <a:pt x="834" y="24"/>
                    <a:pt x="763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483" name="Google Shape;14205;p27">
              <a:extLst>
                <a:ext uri="{FF2B5EF4-FFF2-40B4-BE49-F238E27FC236}">
                  <a16:creationId xmlns:a16="http://schemas.microsoft.com/office/drawing/2014/main" id="{DC3BF7DE-18A5-11C0-C652-95998496478D}"/>
                </a:ext>
              </a:extLst>
            </p:cNvPr>
            <p:cNvSpPr/>
            <p:nvPr/>
          </p:nvSpPr>
          <p:spPr>
            <a:xfrm>
              <a:off x="3916788" y="4003133"/>
              <a:ext cx="30400" cy="39325"/>
            </a:xfrm>
            <a:custGeom>
              <a:avLst/>
              <a:gdLst/>
              <a:ahLst/>
              <a:cxnLst/>
              <a:rect l="l" t="t" r="r" b="b"/>
              <a:pathLst>
                <a:path w="1216" h="1573" extrusionOk="0">
                  <a:moveTo>
                    <a:pt x="525" y="334"/>
                  </a:moveTo>
                  <a:cubicBezTo>
                    <a:pt x="834" y="334"/>
                    <a:pt x="858" y="644"/>
                    <a:pt x="858" y="763"/>
                  </a:cubicBezTo>
                  <a:cubicBezTo>
                    <a:pt x="858" y="1072"/>
                    <a:pt x="715" y="1215"/>
                    <a:pt x="525" y="1215"/>
                  </a:cubicBezTo>
                  <a:lnTo>
                    <a:pt x="358" y="1215"/>
                  </a:lnTo>
                  <a:lnTo>
                    <a:pt x="358" y="763"/>
                  </a:lnTo>
                  <a:lnTo>
                    <a:pt x="358" y="334"/>
                  </a:lnTo>
                  <a:close/>
                  <a:moveTo>
                    <a:pt x="96" y="1"/>
                  </a:moveTo>
                  <a:cubicBezTo>
                    <a:pt x="25" y="24"/>
                    <a:pt x="1" y="96"/>
                    <a:pt x="1" y="167"/>
                  </a:cubicBezTo>
                  <a:lnTo>
                    <a:pt x="1" y="810"/>
                  </a:lnTo>
                  <a:cubicBezTo>
                    <a:pt x="25" y="953"/>
                    <a:pt x="25" y="1406"/>
                    <a:pt x="25" y="1406"/>
                  </a:cubicBezTo>
                  <a:cubicBezTo>
                    <a:pt x="25" y="1453"/>
                    <a:pt x="72" y="1549"/>
                    <a:pt x="144" y="1572"/>
                  </a:cubicBezTo>
                  <a:lnTo>
                    <a:pt x="549" y="1572"/>
                  </a:lnTo>
                  <a:cubicBezTo>
                    <a:pt x="953" y="1572"/>
                    <a:pt x="1215" y="1239"/>
                    <a:pt x="1215" y="810"/>
                  </a:cubicBezTo>
                  <a:cubicBezTo>
                    <a:pt x="1215" y="334"/>
                    <a:pt x="953" y="1"/>
                    <a:pt x="52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484" name="Google Shape;14206;p27">
              <a:extLst>
                <a:ext uri="{FF2B5EF4-FFF2-40B4-BE49-F238E27FC236}">
                  <a16:creationId xmlns:a16="http://schemas.microsoft.com/office/drawing/2014/main" id="{27D76FD5-7E2D-0EC8-3AC8-81FC7426253A}"/>
                </a:ext>
              </a:extLst>
            </p:cNvPr>
            <p:cNvSpPr/>
            <p:nvPr/>
          </p:nvSpPr>
          <p:spPr>
            <a:xfrm>
              <a:off x="3833438" y="3939933"/>
              <a:ext cx="34575" cy="39425"/>
            </a:xfrm>
            <a:custGeom>
              <a:avLst/>
              <a:gdLst/>
              <a:ahLst/>
              <a:cxnLst/>
              <a:rect l="l" t="t" r="r" b="b"/>
              <a:pathLst>
                <a:path w="1383" h="1577" extrusionOk="0">
                  <a:moveTo>
                    <a:pt x="710" y="0"/>
                  </a:moveTo>
                  <a:cubicBezTo>
                    <a:pt x="316" y="0"/>
                    <a:pt x="1" y="341"/>
                    <a:pt x="1" y="766"/>
                  </a:cubicBezTo>
                  <a:cubicBezTo>
                    <a:pt x="1" y="1219"/>
                    <a:pt x="358" y="1576"/>
                    <a:pt x="787" y="1576"/>
                  </a:cubicBezTo>
                  <a:cubicBezTo>
                    <a:pt x="977" y="1576"/>
                    <a:pt x="1120" y="1505"/>
                    <a:pt x="1263" y="1386"/>
                  </a:cubicBezTo>
                  <a:lnTo>
                    <a:pt x="1334" y="1338"/>
                  </a:lnTo>
                  <a:cubicBezTo>
                    <a:pt x="1382" y="1266"/>
                    <a:pt x="1382" y="1147"/>
                    <a:pt x="1311" y="1100"/>
                  </a:cubicBezTo>
                  <a:cubicBezTo>
                    <a:pt x="1278" y="1067"/>
                    <a:pt x="1234" y="1049"/>
                    <a:pt x="1190" y="1049"/>
                  </a:cubicBezTo>
                  <a:cubicBezTo>
                    <a:pt x="1139" y="1049"/>
                    <a:pt x="1087" y="1073"/>
                    <a:pt x="1049" y="1124"/>
                  </a:cubicBezTo>
                  <a:lnTo>
                    <a:pt x="1025" y="1147"/>
                  </a:lnTo>
                  <a:cubicBezTo>
                    <a:pt x="977" y="1219"/>
                    <a:pt x="882" y="1243"/>
                    <a:pt x="787" y="1243"/>
                  </a:cubicBezTo>
                  <a:cubicBezTo>
                    <a:pt x="549" y="1243"/>
                    <a:pt x="334" y="1028"/>
                    <a:pt x="334" y="790"/>
                  </a:cubicBezTo>
                  <a:cubicBezTo>
                    <a:pt x="334" y="552"/>
                    <a:pt x="549" y="362"/>
                    <a:pt x="787" y="362"/>
                  </a:cubicBezTo>
                  <a:cubicBezTo>
                    <a:pt x="882" y="362"/>
                    <a:pt x="977" y="385"/>
                    <a:pt x="1049" y="433"/>
                  </a:cubicBezTo>
                  <a:cubicBezTo>
                    <a:pt x="1086" y="461"/>
                    <a:pt x="1124" y="474"/>
                    <a:pt x="1159" y="474"/>
                  </a:cubicBezTo>
                  <a:cubicBezTo>
                    <a:pt x="1212" y="474"/>
                    <a:pt x="1258" y="443"/>
                    <a:pt x="1287" y="385"/>
                  </a:cubicBezTo>
                  <a:cubicBezTo>
                    <a:pt x="1358" y="290"/>
                    <a:pt x="1334" y="195"/>
                    <a:pt x="1239" y="147"/>
                  </a:cubicBezTo>
                  <a:cubicBezTo>
                    <a:pt x="1120" y="52"/>
                    <a:pt x="930" y="4"/>
                    <a:pt x="787" y="4"/>
                  </a:cubicBezTo>
                  <a:cubicBezTo>
                    <a:pt x="761" y="1"/>
                    <a:pt x="735" y="0"/>
                    <a:pt x="71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485" name="Google Shape;14207;p27">
              <a:extLst>
                <a:ext uri="{FF2B5EF4-FFF2-40B4-BE49-F238E27FC236}">
                  <a16:creationId xmlns:a16="http://schemas.microsoft.com/office/drawing/2014/main" id="{17858AC8-5E3F-B273-3AA0-55CF4A44780A}"/>
                </a:ext>
              </a:extLst>
            </p:cNvPr>
            <p:cNvSpPr/>
            <p:nvPr/>
          </p:nvSpPr>
          <p:spPr>
            <a:xfrm>
              <a:off x="3656038" y="3790508"/>
              <a:ext cx="297700" cy="297800"/>
            </a:xfrm>
            <a:custGeom>
              <a:avLst/>
              <a:gdLst/>
              <a:ahLst/>
              <a:cxnLst/>
              <a:rect l="l" t="t" r="r" b="b"/>
              <a:pathLst>
                <a:path w="11908" h="11912" extrusionOk="0">
                  <a:moveTo>
                    <a:pt x="3406" y="1099"/>
                  </a:moveTo>
                  <a:lnTo>
                    <a:pt x="3406" y="2314"/>
                  </a:lnTo>
                  <a:lnTo>
                    <a:pt x="1072" y="2314"/>
                  </a:lnTo>
                  <a:lnTo>
                    <a:pt x="1072" y="1099"/>
                  </a:lnTo>
                  <a:close/>
                  <a:moveTo>
                    <a:pt x="4739" y="1099"/>
                  </a:moveTo>
                  <a:lnTo>
                    <a:pt x="4739" y="2314"/>
                  </a:lnTo>
                  <a:lnTo>
                    <a:pt x="3715" y="2314"/>
                  </a:lnTo>
                  <a:lnTo>
                    <a:pt x="3715" y="1099"/>
                  </a:lnTo>
                  <a:close/>
                  <a:moveTo>
                    <a:pt x="5478" y="3624"/>
                  </a:moveTo>
                  <a:lnTo>
                    <a:pt x="5478" y="4838"/>
                  </a:lnTo>
                  <a:lnTo>
                    <a:pt x="1072" y="4838"/>
                  </a:lnTo>
                  <a:lnTo>
                    <a:pt x="1072" y="3624"/>
                  </a:lnTo>
                  <a:close/>
                  <a:moveTo>
                    <a:pt x="4168" y="6148"/>
                  </a:moveTo>
                  <a:lnTo>
                    <a:pt x="4168" y="7363"/>
                  </a:lnTo>
                  <a:lnTo>
                    <a:pt x="1072" y="7363"/>
                  </a:lnTo>
                  <a:lnTo>
                    <a:pt x="1072" y="6148"/>
                  </a:lnTo>
                  <a:close/>
                  <a:moveTo>
                    <a:pt x="6025" y="6148"/>
                  </a:moveTo>
                  <a:lnTo>
                    <a:pt x="6025" y="7363"/>
                  </a:lnTo>
                  <a:lnTo>
                    <a:pt x="4501" y="7363"/>
                  </a:lnTo>
                  <a:lnTo>
                    <a:pt x="4501" y="6148"/>
                  </a:lnTo>
                  <a:close/>
                  <a:moveTo>
                    <a:pt x="9383" y="8649"/>
                  </a:moveTo>
                  <a:lnTo>
                    <a:pt x="9383" y="9863"/>
                  </a:lnTo>
                  <a:lnTo>
                    <a:pt x="7454" y="9863"/>
                  </a:lnTo>
                  <a:lnTo>
                    <a:pt x="7454" y="8649"/>
                  </a:lnTo>
                  <a:close/>
                  <a:moveTo>
                    <a:pt x="11550" y="11006"/>
                  </a:moveTo>
                  <a:lnTo>
                    <a:pt x="11550" y="11482"/>
                  </a:lnTo>
                  <a:lnTo>
                    <a:pt x="357" y="11482"/>
                  </a:lnTo>
                  <a:lnTo>
                    <a:pt x="357" y="11006"/>
                  </a:lnTo>
                  <a:close/>
                  <a:moveTo>
                    <a:pt x="916" y="0"/>
                  </a:moveTo>
                  <a:cubicBezTo>
                    <a:pt x="810" y="0"/>
                    <a:pt x="715" y="88"/>
                    <a:pt x="715" y="194"/>
                  </a:cubicBezTo>
                  <a:lnTo>
                    <a:pt x="715" y="1599"/>
                  </a:lnTo>
                  <a:lnTo>
                    <a:pt x="476" y="1599"/>
                  </a:lnTo>
                  <a:cubicBezTo>
                    <a:pt x="381" y="1599"/>
                    <a:pt x="334" y="1647"/>
                    <a:pt x="310" y="1719"/>
                  </a:cubicBezTo>
                  <a:cubicBezTo>
                    <a:pt x="262" y="1838"/>
                    <a:pt x="357" y="1957"/>
                    <a:pt x="476" y="1957"/>
                  </a:cubicBezTo>
                  <a:lnTo>
                    <a:pt x="715" y="1957"/>
                  </a:lnTo>
                  <a:lnTo>
                    <a:pt x="715" y="4124"/>
                  </a:lnTo>
                  <a:lnTo>
                    <a:pt x="500" y="4124"/>
                  </a:lnTo>
                  <a:cubicBezTo>
                    <a:pt x="429" y="4124"/>
                    <a:pt x="334" y="4171"/>
                    <a:pt x="334" y="4267"/>
                  </a:cubicBezTo>
                  <a:cubicBezTo>
                    <a:pt x="334" y="4386"/>
                    <a:pt x="381" y="4481"/>
                    <a:pt x="500" y="4481"/>
                  </a:cubicBezTo>
                  <a:lnTo>
                    <a:pt x="715" y="4481"/>
                  </a:lnTo>
                  <a:lnTo>
                    <a:pt x="715" y="6648"/>
                  </a:lnTo>
                  <a:lnTo>
                    <a:pt x="500" y="6648"/>
                  </a:lnTo>
                  <a:cubicBezTo>
                    <a:pt x="429" y="6648"/>
                    <a:pt x="334" y="6720"/>
                    <a:pt x="334" y="6791"/>
                  </a:cubicBezTo>
                  <a:cubicBezTo>
                    <a:pt x="334" y="6910"/>
                    <a:pt x="381" y="7005"/>
                    <a:pt x="500" y="7005"/>
                  </a:cubicBezTo>
                  <a:lnTo>
                    <a:pt x="715" y="7005"/>
                  </a:lnTo>
                  <a:lnTo>
                    <a:pt x="715" y="9172"/>
                  </a:lnTo>
                  <a:lnTo>
                    <a:pt x="500" y="9172"/>
                  </a:lnTo>
                  <a:cubicBezTo>
                    <a:pt x="429" y="9172"/>
                    <a:pt x="334" y="9244"/>
                    <a:pt x="334" y="9339"/>
                  </a:cubicBezTo>
                  <a:cubicBezTo>
                    <a:pt x="334" y="9458"/>
                    <a:pt x="381" y="9530"/>
                    <a:pt x="500" y="9530"/>
                  </a:cubicBezTo>
                  <a:lnTo>
                    <a:pt x="715" y="9530"/>
                  </a:lnTo>
                  <a:lnTo>
                    <a:pt x="715" y="10768"/>
                  </a:lnTo>
                  <a:lnTo>
                    <a:pt x="310" y="10768"/>
                  </a:lnTo>
                  <a:cubicBezTo>
                    <a:pt x="143" y="10768"/>
                    <a:pt x="0" y="10887"/>
                    <a:pt x="0" y="11054"/>
                  </a:cubicBezTo>
                  <a:lnTo>
                    <a:pt x="0" y="11625"/>
                  </a:lnTo>
                  <a:cubicBezTo>
                    <a:pt x="0" y="11768"/>
                    <a:pt x="119" y="11911"/>
                    <a:pt x="310" y="11911"/>
                  </a:cubicBezTo>
                  <a:lnTo>
                    <a:pt x="11622" y="11911"/>
                  </a:lnTo>
                  <a:cubicBezTo>
                    <a:pt x="11765" y="11911"/>
                    <a:pt x="11907" y="11792"/>
                    <a:pt x="11907" y="11625"/>
                  </a:cubicBezTo>
                  <a:lnTo>
                    <a:pt x="11907" y="11030"/>
                  </a:lnTo>
                  <a:cubicBezTo>
                    <a:pt x="11907" y="10792"/>
                    <a:pt x="11788" y="10673"/>
                    <a:pt x="11622" y="10673"/>
                  </a:cubicBezTo>
                  <a:lnTo>
                    <a:pt x="1072" y="10673"/>
                  </a:lnTo>
                  <a:lnTo>
                    <a:pt x="1072" y="10220"/>
                  </a:lnTo>
                  <a:lnTo>
                    <a:pt x="9478" y="10220"/>
                  </a:lnTo>
                  <a:cubicBezTo>
                    <a:pt x="9621" y="10220"/>
                    <a:pt x="9716" y="10101"/>
                    <a:pt x="9716" y="9982"/>
                  </a:cubicBezTo>
                  <a:lnTo>
                    <a:pt x="9716" y="8506"/>
                  </a:lnTo>
                  <a:cubicBezTo>
                    <a:pt x="9716" y="8410"/>
                    <a:pt x="9621" y="8315"/>
                    <a:pt x="9526" y="8315"/>
                  </a:cubicBezTo>
                  <a:lnTo>
                    <a:pt x="3096" y="8315"/>
                  </a:lnTo>
                  <a:cubicBezTo>
                    <a:pt x="3072" y="8315"/>
                    <a:pt x="3001" y="8363"/>
                    <a:pt x="3001" y="8387"/>
                  </a:cubicBezTo>
                  <a:cubicBezTo>
                    <a:pt x="2906" y="8506"/>
                    <a:pt x="3001" y="8649"/>
                    <a:pt x="3120" y="8649"/>
                  </a:cubicBezTo>
                  <a:lnTo>
                    <a:pt x="7073" y="8649"/>
                  </a:lnTo>
                  <a:lnTo>
                    <a:pt x="7073" y="9863"/>
                  </a:lnTo>
                  <a:lnTo>
                    <a:pt x="1072" y="9863"/>
                  </a:lnTo>
                  <a:lnTo>
                    <a:pt x="1072" y="8649"/>
                  </a:lnTo>
                  <a:lnTo>
                    <a:pt x="2286" y="8649"/>
                  </a:lnTo>
                  <a:cubicBezTo>
                    <a:pt x="2382" y="8649"/>
                    <a:pt x="2477" y="8577"/>
                    <a:pt x="2477" y="8506"/>
                  </a:cubicBezTo>
                  <a:cubicBezTo>
                    <a:pt x="2477" y="8387"/>
                    <a:pt x="2405" y="8291"/>
                    <a:pt x="2286" y="8291"/>
                  </a:cubicBezTo>
                  <a:lnTo>
                    <a:pt x="1048" y="8291"/>
                  </a:lnTo>
                  <a:lnTo>
                    <a:pt x="1048" y="7696"/>
                  </a:lnTo>
                  <a:lnTo>
                    <a:pt x="6073" y="7696"/>
                  </a:lnTo>
                  <a:cubicBezTo>
                    <a:pt x="6216" y="7696"/>
                    <a:pt x="6311" y="7577"/>
                    <a:pt x="6311" y="7458"/>
                  </a:cubicBezTo>
                  <a:lnTo>
                    <a:pt x="6311" y="6029"/>
                  </a:lnTo>
                  <a:cubicBezTo>
                    <a:pt x="6311" y="5886"/>
                    <a:pt x="6192" y="5791"/>
                    <a:pt x="6073" y="5791"/>
                  </a:cubicBezTo>
                  <a:lnTo>
                    <a:pt x="1048" y="5791"/>
                  </a:lnTo>
                  <a:lnTo>
                    <a:pt x="1048" y="5195"/>
                  </a:lnTo>
                  <a:lnTo>
                    <a:pt x="6287" y="5195"/>
                  </a:lnTo>
                  <a:cubicBezTo>
                    <a:pt x="6382" y="5195"/>
                    <a:pt x="6454" y="5124"/>
                    <a:pt x="6454" y="5053"/>
                  </a:cubicBezTo>
                  <a:cubicBezTo>
                    <a:pt x="6454" y="4933"/>
                    <a:pt x="6406" y="4838"/>
                    <a:pt x="6287" y="4838"/>
                  </a:cubicBezTo>
                  <a:lnTo>
                    <a:pt x="5835" y="4838"/>
                  </a:lnTo>
                  <a:lnTo>
                    <a:pt x="5835" y="3624"/>
                  </a:lnTo>
                  <a:lnTo>
                    <a:pt x="7573" y="3624"/>
                  </a:lnTo>
                  <a:lnTo>
                    <a:pt x="7573" y="4838"/>
                  </a:lnTo>
                  <a:lnTo>
                    <a:pt x="7121" y="4838"/>
                  </a:lnTo>
                  <a:cubicBezTo>
                    <a:pt x="7025" y="4838"/>
                    <a:pt x="6930" y="4886"/>
                    <a:pt x="6930" y="4981"/>
                  </a:cubicBezTo>
                  <a:cubicBezTo>
                    <a:pt x="6930" y="5100"/>
                    <a:pt x="7002" y="5195"/>
                    <a:pt x="7121" y="5195"/>
                  </a:cubicBezTo>
                  <a:lnTo>
                    <a:pt x="7692" y="5195"/>
                  </a:lnTo>
                  <a:cubicBezTo>
                    <a:pt x="7835" y="5195"/>
                    <a:pt x="7930" y="5076"/>
                    <a:pt x="7930" y="4957"/>
                  </a:cubicBezTo>
                  <a:lnTo>
                    <a:pt x="7930" y="3528"/>
                  </a:lnTo>
                  <a:cubicBezTo>
                    <a:pt x="7930" y="3386"/>
                    <a:pt x="7811" y="3290"/>
                    <a:pt x="7692" y="3290"/>
                  </a:cubicBezTo>
                  <a:lnTo>
                    <a:pt x="1072" y="3290"/>
                  </a:lnTo>
                  <a:lnTo>
                    <a:pt x="1072" y="2695"/>
                  </a:lnTo>
                  <a:lnTo>
                    <a:pt x="4835" y="2695"/>
                  </a:lnTo>
                  <a:cubicBezTo>
                    <a:pt x="4977" y="2695"/>
                    <a:pt x="5073" y="2576"/>
                    <a:pt x="5073" y="2457"/>
                  </a:cubicBezTo>
                  <a:lnTo>
                    <a:pt x="5073" y="1028"/>
                  </a:lnTo>
                  <a:cubicBezTo>
                    <a:pt x="5073" y="885"/>
                    <a:pt x="4954" y="790"/>
                    <a:pt x="4835" y="790"/>
                  </a:cubicBezTo>
                  <a:lnTo>
                    <a:pt x="1072" y="790"/>
                  </a:lnTo>
                  <a:lnTo>
                    <a:pt x="1072" y="194"/>
                  </a:lnTo>
                  <a:cubicBezTo>
                    <a:pt x="1072" y="99"/>
                    <a:pt x="1024" y="52"/>
                    <a:pt x="953" y="4"/>
                  </a:cubicBezTo>
                  <a:cubicBezTo>
                    <a:pt x="940" y="1"/>
                    <a:pt x="928" y="0"/>
                    <a:pt x="91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400000000000000" pitchFamily="2" charset="-78"/>
                <a:sym typeface="Arial"/>
              </a:endParaRPr>
            </a:p>
          </p:txBody>
        </p:sp>
      </p:grpSp>
      <p:grpSp>
        <p:nvGrpSpPr>
          <p:cNvPr id="486" name="Google Shape;14208;p27">
            <a:extLst>
              <a:ext uri="{FF2B5EF4-FFF2-40B4-BE49-F238E27FC236}">
                <a16:creationId xmlns:a16="http://schemas.microsoft.com/office/drawing/2014/main" id="{0B110C54-7B3E-1F1C-5471-435BF0AC7E4B}"/>
              </a:ext>
            </a:extLst>
          </p:cNvPr>
          <p:cNvGrpSpPr/>
          <p:nvPr/>
        </p:nvGrpSpPr>
        <p:grpSpPr>
          <a:xfrm>
            <a:off x="8062302" y="7979797"/>
            <a:ext cx="710660" cy="706358"/>
            <a:chOff x="3688251" y="4146473"/>
            <a:chExt cx="355330" cy="353179"/>
          </a:xfrm>
        </p:grpSpPr>
        <p:sp>
          <p:nvSpPr>
            <p:cNvPr id="487" name="Google Shape;14209;p27">
              <a:extLst>
                <a:ext uri="{FF2B5EF4-FFF2-40B4-BE49-F238E27FC236}">
                  <a16:creationId xmlns:a16="http://schemas.microsoft.com/office/drawing/2014/main" id="{3EA59CAE-BC74-6355-59D4-AFE63B285710}"/>
                </a:ext>
              </a:extLst>
            </p:cNvPr>
            <p:cNvSpPr/>
            <p:nvPr/>
          </p:nvSpPr>
          <p:spPr>
            <a:xfrm>
              <a:off x="3688251" y="4152153"/>
              <a:ext cx="348216" cy="347499"/>
            </a:xfrm>
            <a:custGeom>
              <a:avLst/>
              <a:gdLst/>
              <a:ahLst/>
              <a:cxnLst/>
              <a:rect l="l" t="t" r="r" b="b"/>
              <a:pathLst>
                <a:path w="11647" h="11623" extrusionOk="0">
                  <a:moveTo>
                    <a:pt x="5788" y="1"/>
                  </a:moveTo>
                  <a:cubicBezTo>
                    <a:pt x="4240" y="25"/>
                    <a:pt x="2811" y="620"/>
                    <a:pt x="1715" y="1715"/>
                  </a:cubicBezTo>
                  <a:cubicBezTo>
                    <a:pt x="596" y="2811"/>
                    <a:pt x="1" y="4287"/>
                    <a:pt x="1" y="5835"/>
                  </a:cubicBezTo>
                  <a:cubicBezTo>
                    <a:pt x="1" y="6693"/>
                    <a:pt x="191" y="7550"/>
                    <a:pt x="572" y="8336"/>
                  </a:cubicBezTo>
                  <a:cubicBezTo>
                    <a:pt x="590" y="8387"/>
                    <a:pt x="656" y="8426"/>
                    <a:pt x="728" y="8426"/>
                  </a:cubicBezTo>
                  <a:cubicBezTo>
                    <a:pt x="755" y="8426"/>
                    <a:pt x="784" y="8421"/>
                    <a:pt x="811" y="8407"/>
                  </a:cubicBezTo>
                  <a:cubicBezTo>
                    <a:pt x="906" y="8383"/>
                    <a:pt x="930" y="8264"/>
                    <a:pt x="906" y="8169"/>
                  </a:cubicBezTo>
                  <a:cubicBezTo>
                    <a:pt x="549" y="7431"/>
                    <a:pt x="358" y="6669"/>
                    <a:pt x="358" y="5835"/>
                  </a:cubicBezTo>
                  <a:cubicBezTo>
                    <a:pt x="358" y="4359"/>
                    <a:pt x="930" y="3001"/>
                    <a:pt x="1954" y="1954"/>
                  </a:cubicBezTo>
                  <a:cubicBezTo>
                    <a:pt x="2930" y="953"/>
                    <a:pt x="4264" y="382"/>
                    <a:pt x="5669" y="310"/>
                  </a:cubicBezTo>
                  <a:lnTo>
                    <a:pt x="5669" y="5788"/>
                  </a:lnTo>
                  <a:cubicBezTo>
                    <a:pt x="5669" y="5883"/>
                    <a:pt x="5764" y="5978"/>
                    <a:pt x="5835" y="5978"/>
                  </a:cubicBezTo>
                  <a:lnTo>
                    <a:pt x="11313" y="5978"/>
                  </a:lnTo>
                  <a:cubicBezTo>
                    <a:pt x="11289" y="7383"/>
                    <a:pt x="10694" y="8717"/>
                    <a:pt x="9693" y="9693"/>
                  </a:cubicBezTo>
                  <a:cubicBezTo>
                    <a:pt x="8645" y="10717"/>
                    <a:pt x="7264" y="11265"/>
                    <a:pt x="5812" y="11265"/>
                  </a:cubicBezTo>
                  <a:cubicBezTo>
                    <a:pt x="3978" y="11265"/>
                    <a:pt x="2263" y="10360"/>
                    <a:pt x="1263" y="8836"/>
                  </a:cubicBezTo>
                  <a:cubicBezTo>
                    <a:pt x="1215" y="8772"/>
                    <a:pt x="1168" y="8751"/>
                    <a:pt x="1113" y="8751"/>
                  </a:cubicBezTo>
                  <a:cubicBezTo>
                    <a:pt x="1086" y="8751"/>
                    <a:pt x="1057" y="8757"/>
                    <a:pt x="1025" y="8764"/>
                  </a:cubicBezTo>
                  <a:cubicBezTo>
                    <a:pt x="930" y="8836"/>
                    <a:pt x="930" y="8931"/>
                    <a:pt x="953" y="9003"/>
                  </a:cubicBezTo>
                  <a:cubicBezTo>
                    <a:pt x="2073" y="10646"/>
                    <a:pt x="3883" y="11622"/>
                    <a:pt x="5812" y="11622"/>
                  </a:cubicBezTo>
                  <a:cubicBezTo>
                    <a:pt x="7359" y="11622"/>
                    <a:pt x="8812" y="11027"/>
                    <a:pt x="9931" y="9931"/>
                  </a:cubicBezTo>
                  <a:cubicBezTo>
                    <a:pt x="11027" y="8860"/>
                    <a:pt x="11646" y="7407"/>
                    <a:pt x="11646" y="5859"/>
                  </a:cubicBezTo>
                  <a:cubicBezTo>
                    <a:pt x="11646" y="5788"/>
                    <a:pt x="11622" y="5740"/>
                    <a:pt x="11598" y="5669"/>
                  </a:cubicBezTo>
                  <a:cubicBezTo>
                    <a:pt x="11598" y="5684"/>
                    <a:pt x="11588" y="5690"/>
                    <a:pt x="11571" y="5690"/>
                  </a:cubicBezTo>
                  <a:cubicBezTo>
                    <a:pt x="11538" y="5690"/>
                    <a:pt x="11479" y="5669"/>
                    <a:pt x="11432" y="5669"/>
                  </a:cubicBezTo>
                  <a:lnTo>
                    <a:pt x="6026" y="5669"/>
                  </a:lnTo>
                  <a:lnTo>
                    <a:pt x="6026" y="263"/>
                  </a:lnTo>
                  <a:cubicBezTo>
                    <a:pt x="6026" y="191"/>
                    <a:pt x="6026" y="167"/>
                    <a:pt x="6002" y="120"/>
                  </a:cubicBezTo>
                  <a:cubicBezTo>
                    <a:pt x="5931" y="48"/>
                    <a:pt x="5883" y="1"/>
                    <a:pt x="578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488" name="Google Shape;14210;p27">
              <a:extLst>
                <a:ext uri="{FF2B5EF4-FFF2-40B4-BE49-F238E27FC236}">
                  <a16:creationId xmlns:a16="http://schemas.microsoft.com/office/drawing/2014/main" id="{9771F2B4-A1D7-7B7D-3EFE-433F339D9BC4}"/>
                </a:ext>
              </a:extLst>
            </p:cNvPr>
            <p:cNvSpPr/>
            <p:nvPr/>
          </p:nvSpPr>
          <p:spPr>
            <a:xfrm>
              <a:off x="3886200" y="4146473"/>
              <a:ext cx="157380" cy="157380"/>
            </a:xfrm>
            <a:custGeom>
              <a:avLst/>
              <a:gdLst/>
              <a:ahLst/>
              <a:cxnLst/>
              <a:rect l="l" t="t" r="r" b="b"/>
              <a:pathLst>
                <a:path w="5264" h="5264" extrusionOk="0">
                  <a:moveTo>
                    <a:pt x="238" y="0"/>
                  </a:moveTo>
                  <a:cubicBezTo>
                    <a:pt x="143" y="0"/>
                    <a:pt x="24" y="72"/>
                    <a:pt x="0" y="191"/>
                  </a:cubicBezTo>
                  <a:lnTo>
                    <a:pt x="0" y="238"/>
                  </a:lnTo>
                  <a:lnTo>
                    <a:pt x="0" y="3406"/>
                  </a:lnTo>
                  <a:cubicBezTo>
                    <a:pt x="0" y="3430"/>
                    <a:pt x="24" y="3477"/>
                    <a:pt x="48" y="3477"/>
                  </a:cubicBezTo>
                  <a:cubicBezTo>
                    <a:pt x="95" y="3504"/>
                    <a:pt x="141" y="3516"/>
                    <a:pt x="182" y="3516"/>
                  </a:cubicBezTo>
                  <a:cubicBezTo>
                    <a:pt x="285" y="3516"/>
                    <a:pt x="357" y="3443"/>
                    <a:pt x="357" y="3358"/>
                  </a:cubicBezTo>
                  <a:lnTo>
                    <a:pt x="357" y="357"/>
                  </a:lnTo>
                  <a:cubicBezTo>
                    <a:pt x="1548" y="381"/>
                    <a:pt x="2667" y="905"/>
                    <a:pt x="3549" y="1763"/>
                  </a:cubicBezTo>
                  <a:cubicBezTo>
                    <a:pt x="4406" y="2620"/>
                    <a:pt x="4882" y="3763"/>
                    <a:pt x="4930" y="4954"/>
                  </a:cubicBezTo>
                  <a:lnTo>
                    <a:pt x="357" y="4954"/>
                  </a:lnTo>
                  <a:lnTo>
                    <a:pt x="357" y="4144"/>
                  </a:lnTo>
                  <a:cubicBezTo>
                    <a:pt x="357" y="4120"/>
                    <a:pt x="334" y="4049"/>
                    <a:pt x="286" y="4049"/>
                  </a:cubicBezTo>
                  <a:cubicBezTo>
                    <a:pt x="245" y="4021"/>
                    <a:pt x="204" y="4010"/>
                    <a:pt x="167" y="4010"/>
                  </a:cubicBezTo>
                  <a:cubicBezTo>
                    <a:pt x="73" y="4010"/>
                    <a:pt x="0" y="4083"/>
                    <a:pt x="0" y="4168"/>
                  </a:cubicBezTo>
                  <a:lnTo>
                    <a:pt x="0" y="5144"/>
                  </a:lnTo>
                  <a:cubicBezTo>
                    <a:pt x="0" y="5216"/>
                    <a:pt x="48" y="5263"/>
                    <a:pt x="119" y="5263"/>
                  </a:cubicBezTo>
                  <a:lnTo>
                    <a:pt x="5097" y="5263"/>
                  </a:lnTo>
                  <a:cubicBezTo>
                    <a:pt x="5192" y="5239"/>
                    <a:pt x="5263" y="5120"/>
                    <a:pt x="5239" y="5025"/>
                  </a:cubicBezTo>
                  <a:cubicBezTo>
                    <a:pt x="5263" y="3691"/>
                    <a:pt x="4739" y="2453"/>
                    <a:pt x="3787" y="1501"/>
                  </a:cubicBezTo>
                  <a:cubicBezTo>
                    <a:pt x="2834" y="548"/>
                    <a:pt x="1572" y="24"/>
                    <a:pt x="23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400000000000000" pitchFamily="2" charset="-78"/>
                <a:sym typeface="Arial"/>
              </a:endParaRPr>
            </a:p>
          </p:txBody>
        </p:sp>
      </p:grpSp>
      <p:grpSp>
        <p:nvGrpSpPr>
          <p:cNvPr id="489" name="Google Shape;14211;p27">
            <a:extLst>
              <a:ext uri="{FF2B5EF4-FFF2-40B4-BE49-F238E27FC236}">
                <a16:creationId xmlns:a16="http://schemas.microsoft.com/office/drawing/2014/main" id="{F765AA4E-580F-9459-A6A6-D95E797E0629}"/>
              </a:ext>
            </a:extLst>
          </p:cNvPr>
          <p:cNvGrpSpPr/>
          <p:nvPr/>
        </p:nvGrpSpPr>
        <p:grpSpPr>
          <a:xfrm>
            <a:off x="9539195" y="7979897"/>
            <a:ext cx="712038" cy="712038"/>
            <a:chOff x="4673513" y="3789408"/>
            <a:chExt cx="297700" cy="297700"/>
          </a:xfrm>
        </p:grpSpPr>
        <p:sp>
          <p:nvSpPr>
            <p:cNvPr id="490" name="Google Shape;14212;p27">
              <a:extLst>
                <a:ext uri="{FF2B5EF4-FFF2-40B4-BE49-F238E27FC236}">
                  <a16:creationId xmlns:a16="http://schemas.microsoft.com/office/drawing/2014/main" id="{62962782-F6E4-3560-D8FD-F57B195EAD42}"/>
                </a:ext>
              </a:extLst>
            </p:cNvPr>
            <p:cNvSpPr/>
            <p:nvPr/>
          </p:nvSpPr>
          <p:spPr>
            <a:xfrm>
              <a:off x="4709213" y="3803083"/>
              <a:ext cx="255450" cy="176850"/>
            </a:xfrm>
            <a:custGeom>
              <a:avLst/>
              <a:gdLst/>
              <a:ahLst/>
              <a:cxnLst/>
              <a:rect l="l" t="t" r="r" b="b"/>
              <a:pathLst>
                <a:path w="10218" h="7074" extrusionOk="0">
                  <a:moveTo>
                    <a:pt x="9574" y="311"/>
                  </a:moveTo>
                  <a:cubicBezTo>
                    <a:pt x="9741" y="311"/>
                    <a:pt x="9860" y="430"/>
                    <a:pt x="9860" y="596"/>
                  </a:cubicBezTo>
                  <a:cubicBezTo>
                    <a:pt x="9860" y="739"/>
                    <a:pt x="9741" y="858"/>
                    <a:pt x="9574" y="858"/>
                  </a:cubicBezTo>
                  <a:cubicBezTo>
                    <a:pt x="9432" y="858"/>
                    <a:pt x="9312" y="739"/>
                    <a:pt x="9312" y="596"/>
                  </a:cubicBezTo>
                  <a:cubicBezTo>
                    <a:pt x="9312" y="430"/>
                    <a:pt x="9432" y="311"/>
                    <a:pt x="9574" y="311"/>
                  </a:cubicBezTo>
                  <a:close/>
                  <a:moveTo>
                    <a:pt x="7407" y="1025"/>
                  </a:moveTo>
                  <a:cubicBezTo>
                    <a:pt x="7550" y="1025"/>
                    <a:pt x="7669" y="1144"/>
                    <a:pt x="7669" y="1311"/>
                  </a:cubicBezTo>
                  <a:cubicBezTo>
                    <a:pt x="7669" y="1454"/>
                    <a:pt x="7550" y="1573"/>
                    <a:pt x="7407" y="1573"/>
                  </a:cubicBezTo>
                  <a:cubicBezTo>
                    <a:pt x="7264" y="1573"/>
                    <a:pt x="7145" y="1454"/>
                    <a:pt x="7145" y="1311"/>
                  </a:cubicBezTo>
                  <a:cubicBezTo>
                    <a:pt x="7145" y="1144"/>
                    <a:pt x="7264" y="1025"/>
                    <a:pt x="7407" y="1025"/>
                  </a:cubicBezTo>
                  <a:close/>
                  <a:moveTo>
                    <a:pt x="6217" y="2692"/>
                  </a:moveTo>
                  <a:cubicBezTo>
                    <a:pt x="6359" y="2692"/>
                    <a:pt x="6479" y="2811"/>
                    <a:pt x="6479" y="2978"/>
                  </a:cubicBezTo>
                  <a:cubicBezTo>
                    <a:pt x="6479" y="3121"/>
                    <a:pt x="6359" y="3240"/>
                    <a:pt x="6217" y="3240"/>
                  </a:cubicBezTo>
                  <a:cubicBezTo>
                    <a:pt x="6074" y="3240"/>
                    <a:pt x="5955" y="3121"/>
                    <a:pt x="5955" y="2978"/>
                  </a:cubicBezTo>
                  <a:cubicBezTo>
                    <a:pt x="5955" y="2811"/>
                    <a:pt x="6074" y="2692"/>
                    <a:pt x="6217" y="2692"/>
                  </a:cubicBezTo>
                  <a:close/>
                  <a:moveTo>
                    <a:pt x="2120" y="4073"/>
                  </a:moveTo>
                  <a:cubicBezTo>
                    <a:pt x="2263" y="4073"/>
                    <a:pt x="2382" y="4192"/>
                    <a:pt x="2382" y="4335"/>
                  </a:cubicBezTo>
                  <a:cubicBezTo>
                    <a:pt x="2382" y="4478"/>
                    <a:pt x="2263" y="4597"/>
                    <a:pt x="2120" y="4597"/>
                  </a:cubicBezTo>
                  <a:cubicBezTo>
                    <a:pt x="1954" y="4597"/>
                    <a:pt x="1835" y="4478"/>
                    <a:pt x="1835" y="4335"/>
                  </a:cubicBezTo>
                  <a:cubicBezTo>
                    <a:pt x="1835" y="4192"/>
                    <a:pt x="1930" y="4073"/>
                    <a:pt x="2120" y="4073"/>
                  </a:cubicBezTo>
                  <a:close/>
                  <a:moveTo>
                    <a:pt x="4764" y="4645"/>
                  </a:moveTo>
                  <a:cubicBezTo>
                    <a:pt x="4907" y="4645"/>
                    <a:pt x="5026" y="4764"/>
                    <a:pt x="5026" y="4907"/>
                  </a:cubicBezTo>
                  <a:cubicBezTo>
                    <a:pt x="5026" y="5050"/>
                    <a:pt x="4907" y="5169"/>
                    <a:pt x="4764" y="5169"/>
                  </a:cubicBezTo>
                  <a:cubicBezTo>
                    <a:pt x="4621" y="5169"/>
                    <a:pt x="4502" y="5050"/>
                    <a:pt x="4502" y="4907"/>
                  </a:cubicBezTo>
                  <a:cubicBezTo>
                    <a:pt x="4502" y="4764"/>
                    <a:pt x="4621" y="4645"/>
                    <a:pt x="4764" y="4645"/>
                  </a:cubicBezTo>
                  <a:close/>
                  <a:moveTo>
                    <a:pt x="9551" y="1"/>
                  </a:moveTo>
                  <a:cubicBezTo>
                    <a:pt x="9193" y="1"/>
                    <a:pt x="8931" y="287"/>
                    <a:pt x="8931" y="620"/>
                  </a:cubicBezTo>
                  <a:lnTo>
                    <a:pt x="8931" y="668"/>
                  </a:lnTo>
                  <a:lnTo>
                    <a:pt x="7907" y="1001"/>
                  </a:lnTo>
                  <a:cubicBezTo>
                    <a:pt x="7788" y="834"/>
                    <a:pt x="7598" y="715"/>
                    <a:pt x="7360" y="715"/>
                  </a:cubicBezTo>
                  <a:cubicBezTo>
                    <a:pt x="7050" y="739"/>
                    <a:pt x="6788" y="977"/>
                    <a:pt x="6764" y="1263"/>
                  </a:cubicBezTo>
                  <a:cubicBezTo>
                    <a:pt x="6764" y="1454"/>
                    <a:pt x="6788" y="1597"/>
                    <a:pt x="6907" y="1716"/>
                  </a:cubicBezTo>
                  <a:lnTo>
                    <a:pt x="6431" y="2406"/>
                  </a:lnTo>
                  <a:cubicBezTo>
                    <a:pt x="6365" y="2390"/>
                    <a:pt x="6288" y="2362"/>
                    <a:pt x="6215" y="2362"/>
                  </a:cubicBezTo>
                  <a:cubicBezTo>
                    <a:pt x="6183" y="2362"/>
                    <a:pt x="6151" y="2368"/>
                    <a:pt x="6121" y="2382"/>
                  </a:cubicBezTo>
                  <a:cubicBezTo>
                    <a:pt x="5836" y="2406"/>
                    <a:pt x="5597" y="2644"/>
                    <a:pt x="5574" y="2930"/>
                  </a:cubicBezTo>
                  <a:cubicBezTo>
                    <a:pt x="5526" y="3121"/>
                    <a:pt x="5597" y="3287"/>
                    <a:pt x="5716" y="3406"/>
                  </a:cubicBezTo>
                  <a:lnTo>
                    <a:pt x="5026" y="4359"/>
                  </a:lnTo>
                  <a:cubicBezTo>
                    <a:pt x="4931" y="4311"/>
                    <a:pt x="4859" y="4311"/>
                    <a:pt x="4740" y="4311"/>
                  </a:cubicBezTo>
                  <a:cubicBezTo>
                    <a:pt x="4454" y="4311"/>
                    <a:pt x="4264" y="4454"/>
                    <a:pt x="4145" y="4692"/>
                  </a:cubicBezTo>
                  <a:lnTo>
                    <a:pt x="2668" y="4359"/>
                  </a:lnTo>
                  <a:cubicBezTo>
                    <a:pt x="2668" y="4028"/>
                    <a:pt x="2402" y="3758"/>
                    <a:pt x="2041" y="3758"/>
                  </a:cubicBezTo>
                  <a:cubicBezTo>
                    <a:pt x="2013" y="3758"/>
                    <a:pt x="1984" y="3760"/>
                    <a:pt x="1954" y="3764"/>
                  </a:cubicBezTo>
                  <a:cubicBezTo>
                    <a:pt x="1668" y="3811"/>
                    <a:pt x="1430" y="4049"/>
                    <a:pt x="1406" y="4335"/>
                  </a:cubicBezTo>
                  <a:cubicBezTo>
                    <a:pt x="1358" y="4478"/>
                    <a:pt x="1430" y="4645"/>
                    <a:pt x="1477" y="4764"/>
                  </a:cubicBezTo>
                  <a:lnTo>
                    <a:pt x="1" y="6860"/>
                  </a:lnTo>
                  <a:cubicBezTo>
                    <a:pt x="25" y="6860"/>
                    <a:pt x="49" y="6979"/>
                    <a:pt x="120" y="7050"/>
                  </a:cubicBezTo>
                  <a:cubicBezTo>
                    <a:pt x="144" y="7074"/>
                    <a:pt x="168" y="7074"/>
                    <a:pt x="215" y="7074"/>
                  </a:cubicBezTo>
                  <a:cubicBezTo>
                    <a:pt x="263" y="7074"/>
                    <a:pt x="334" y="7050"/>
                    <a:pt x="358" y="7026"/>
                  </a:cubicBezTo>
                  <a:lnTo>
                    <a:pt x="1811" y="4931"/>
                  </a:lnTo>
                  <a:cubicBezTo>
                    <a:pt x="1906" y="4954"/>
                    <a:pt x="2001" y="5002"/>
                    <a:pt x="2073" y="5002"/>
                  </a:cubicBezTo>
                  <a:cubicBezTo>
                    <a:pt x="2311" y="5002"/>
                    <a:pt x="2525" y="4883"/>
                    <a:pt x="2621" y="4692"/>
                  </a:cubicBezTo>
                  <a:lnTo>
                    <a:pt x="4097" y="5026"/>
                  </a:lnTo>
                  <a:cubicBezTo>
                    <a:pt x="4162" y="5331"/>
                    <a:pt x="4407" y="5556"/>
                    <a:pt x="4703" y="5556"/>
                  </a:cubicBezTo>
                  <a:cubicBezTo>
                    <a:pt x="4731" y="5556"/>
                    <a:pt x="4759" y="5554"/>
                    <a:pt x="4788" y="5550"/>
                  </a:cubicBezTo>
                  <a:cubicBezTo>
                    <a:pt x="5097" y="5526"/>
                    <a:pt x="5312" y="5288"/>
                    <a:pt x="5359" y="5026"/>
                  </a:cubicBezTo>
                  <a:cubicBezTo>
                    <a:pt x="5383" y="4883"/>
                    <a:pt x="5359" y="4764"/>
                    <a:pt x="5264" y="4645"/>
                  </a:cubicBezTo>
                  <a:lnTo>
                    <a:pt x="5978" y="3621"/>
                  </a:lnTo>
                  <a:cubicBezTo>
                    <a:pt x="6074" y="3645"/>
                    <a:pt x="6121" y="3645"/>
                    <a:pt x="6217" y="3645"/>
                  </a:cubicBezTo>
                  <a:cubicBezTo>
                    <a:pt x="6502" y="3621"/>
                    <a:pt x="6740" y="3383"/>
                    <a:pt x="6788" y="3097"/>
                  </a:cubicBezTo>
                  <a:cubicBezTo>
                    <a:pt x="6788" y="2930"/>
                    <a:pt x="6740" y="2787"/>
                    <a:pt x="6669" y="2668"/>
                  </a:cubicBezTo>
                  <a:lnTo>
                    <a:pt x="7169" y="1978"/>
                  </a:lnTo>
                  <a:cubicBezTo>
                    <a:pt x="7241" y="2025"/>
                    <a:pt x="7288" y="2025"/>
                    <a:pt x="7383" y="2025"/>
                  </a:cubicBezTo>
                  <a:cubicBezTo>
                    <a:pt x="7741" y="2025"/>
                    <a:pt x="8003" y="1716"/>
                    <a:pt x="8003" y="1382"/>
                  </a:cubicBezTo>
                  <a:lnTo>
                    <a:pt x="9051" y="1025"/>
                  </a:lnTo>
                  <a:cubicBezTo>
                    <a:pt x="9149" y="1183"/>
                    <a:pt x="9313" y="1275"/>
                    <a:pt x="9502" y="1275"/>
                  </a:cubicBezTo>
                  <a:cubicBezTo>
                    <a:pt x="9541" y="1275"/>
                    <a:pt x="9581" y="1271"/>
                    <a:pt x="9622" y="1263"/>
                  </a:cubicBezTo>
                  <a:cubicBezTo>
                    <a:pt x="9908" y="1239"/>
                    <a:pt x="10146" y="1001"/>
                    <a:pt x="10170" y="715"/>
                  </a:cubicBezTo>
                  <a:cubicBezTo>
                    <a:pt x="10217" y="311"/>
                    <a:pt x="9908" y="1"/>
                    <a:pt x="955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491" name="Google Shape;14213;p27">
              <a:extLst>
                <a:ext uri="{FF2B5EF4-FFF2-40B4-BE49-F238E27FC236}">
                  <a16:creationId xmlns:a16="http://schemas.microsoft.com/office/drawing/2014/main" id="{E0AA1E4D-D678-2E9B-6B3E-AB167C7361E8}"/>
                </a:ext>
              </a:extLst>
            </p:cNvPr>
            <p:cNvSpPr/>
            <p:nvPr/>
          </p:nvSpPr>
          <p:spPr>
            <a:xfrm>
              <a:off x="4710413" y="3887633"/>
              <a:ext cx="254850" cy="152450"/>
            </a:xfrm>
            <a:custGeom>
              <a:avLst/>
              <a:gdLst/>
              <a:ahLst/>
              <a:cxnLst/>
              <a:rect l="l" t="t" r="r" b="b"/>
              <a:pathLst>
                <a:path w="10194" h="6098" extrusionOk="0">
                  <a:moveTo>
                    <a:pt x="9526" y="358"/>
                  </a:moveTo>
                  <a:cubicBezTo>
                    <a:pt x="9693" y="358"/>
                    <a:pt x="9812" y="477"/>
                    <a:pt x="9812" y="620"/>
                  </a:cubicBezTo>
                  <a:cubicBezTo>
                    <a:pt x="9812" y="787"/>
                    <a:pt x="9693" y="906"/>
                    <a:pt x="9526" y="906"/>
                  </a:cubicBezTo>
                  <a:cubicBezTo>
                    <a:pt x="9384" y="906"/>
                    <a:pt x="9264" y="787"/>
                    <a:pt x="9264" y="620"/>
                  </a:cubicBezTo>
                  <a:cubicBezTo>
                    <a:pt x="9264" y="477"/>
                    <a:pt x="9384" y="358"/>
                    <a:pt x="9526" y="358"/>
                  </a:cubicBezTo>
                  <a:close/>
                  <a:moveTo>
                    <a:pt x="4478" y="3525"/>
                  </a:moveTo>
                  <a:cubicBezTo>
                    <a:pt x="4621" y="3525"/>
                    <a:pt x="4740" y="3644"/>
                    <a:pt x="4740" y="3787"/>
                  </a:cubicBezTo>
                  <a:cubicBezTo>
                    <a:pt x="4740" y="3930"/>
                    <a:pt x="4644" y="4049"/>
                    <a:pt x="4478" y="4049"/>
                  </a:cubicBezTo>
                  <a:cubicBezTo>
                    <a:pt x="4335" y="4049"/>
                    <a:pt x="4216" y="3930"/>
                    <a:pt x="4216" y="3787"/>
                  </a:cubicBezTo>
                  <a:cubicBezTo>
                    <a:pt x="4216" y="3644"/>
                    <a:pt x="4335" y="3525"/>
                    <a:pt x="4478" y="3525"/>
                  </a:cubicBezTo>
                  <a:close/>
                  <a:moveTo>
                    <a:pt x="1787" y="3882"/>
                  </a:moveTo>
                  <a:cubicBezTo>
                    <a:pt x="1953" y="3882"/>
                    <a:pt x="2072" y="4001"/>
                    <a:pt x="2072" y="4144"/>
                  </a:cubicBezTo>
                  <a:cubicBezTo>
                    <a:pt x="2072" y="4287"/>
                    <a:pt x="1953" y="4406"/>
                    <a:pt x="1787" y="4406"/>
                  </a:cubicBezTo>
                  <a:cubicBezTo>
                    <a:pt x="1644" y="4406"/>
                    <a:pt x="1525" y="4287"/>
                    <a:pt x="1525" y="4144"/>
                  </a:cubicBezTo>
                  <a:cubicBezTo>
                    <a:pt x="1525" y="4001"/>
                    <a:pt x="1644" y="3882"/>
                    <a:pt x="1787" y="3882"/>
                  </a:cubicBezTo>
                  <a:close/>
                  <a:moveTo>
                    <a:pt x="7335" y="4359"/>
                  </a:moveTo>
                  <a:cubicBezTo>
                    <a:pt x="7478" y="4359"/>
                    <a:pt x="7597" y="4478"/>
                    <a:pt x="7597" y="4621"/>
                  </a:cubicBezTo>
                  <a:cubicBezTo>
                    <a:pt x="7597" y="4764"/>
                    <a:pt x="7502" y="4883"/>
                    <a:pt x="7335" y="4883"/>
                  </a:cubicBezTo>
                  <a:cubicBezTo>
                    <a:pt x="7193" y="4883"/>
                    <a:pt x="7074" y="4764"/>
                    <a:pt x="7074" y="4621"/>
                  </a:cubicBezTo>
                  <a:cubicBezTo>
                    <a:pt x="7074" y="4478"/>
                    <a:pt x="7193" y="4359"/>
                    <a:pt x="7335" y="4359"/>
                  </a:cubicBezTo>
                  <a:close/>
                  <a:moveTo>
                    <a:pt x="9550" y="1"/>
                  </a:moveTo>
                  <a:cubicBezTo>
                    <a:pt x="9193" y="1"/>
                    <a:pt x="8931" y="263"/>
                    <a:pt x="8931" y="620"/>
                  </a:cubicBezTo>
                  <a:cubicBezTo>
                    <a:pt x="8931" y="858"/>
                    <a:pt x="9050" y="1072"/>
                    <a:pt x="9241" y="1168"/>
                  </a:cubicBezTo>
                  <a:lnTo>
                    <a:pt x="9003" y="1858"/>
                  </a:lnTo>
                  <a:lnTo>
                    <a:pt x="8907" y="1858"/>
                  </a:lnTo>
                  <a:cubicBezTo>
                    <a:pt x="8812" y="1858"/>
                    <a:pt x="8741" y="1930"/>
                    <a:pt x="8741" y="2025"/>
                  </a:cubicBezTo>
                  <a:cubicBezTo>
                    <a:pt x="8741" y="2120"/>
                    <a:pt x="8812" y="2215"/>
                    <a:pt x="8907" y="2215"/>
                  </a:cubicBezTo>
                  <a:cubicBezTo>
                    <a:pt x="9050" y="2215"/>
                    <a:pt x="9169" y="2334"/>
                    <a:pt x="9169" y="2477"/>
                  </a:cubicBezTo>
                  <a:cubicBezTo>
                    <a:pt x="9169" y="2620"/>
                    <a:pt x="9050" y="2739"/>
                    <a:pt x="8907" y="2739"/>
                  </a:cubicBezTo>
                  <a:cubicBezTo>
                    <a:pt x="8788" y="2739"/>
                    <a:pt x="8669" y="2644"/>
                    <a:pt x="8645" y="2525"/>
                  </a:cubicBezTo>
                  <a:cubicBezTo>
                    <a:pt x="8625" y="2463"/>
                    <a:pt x="8550" y="2401"/>
                    <a:pt x="8469" y="2401"/>
                  </a:cubicBezTo>
                  <a:cubicBezTo>
                    <a:pt x="8456" y="2401"/>
                    <a:pt x="8444" y="2403"/>
                    <a:pt x="8431" y="2406"/>
                  </a:cubicBezTo>
                  <a:cubicBezTo>
                    <a:pt x="8336" y="2454"/>
                    <a:pt x="8288" y="2525"/>
                    <a:pt x="8312" y="2620"/>
                  </a:cubicBezTo>
                  <a:cubicBezTo>
                    <a:pt x="8336" y="2739"/>
                    <a:pt x="8407" y="2835"/>
                    <a:pt x="8502" y="2930"/>
                  </a:cubicBezTo>
                  <a:lnTo>
                    <a:pt x="7669" y="4025"/>
                  </a:lnTo>
                  <a:cubicBezTo>
                    <a:pt x="7574" y="3954"/>
                    <a:pt x="7478" y="3930"/>
                    <a:pt x="7359" y="3930"/>
                  </a:cubicBezTo>
                  <a:cubicBezTo>
                    <a:pt x="7097" y="3930"/>
                    <a:pt x="6883" y="4073"/>
                    <a:pt x="6764" y="4311"/>
                  </a:cubicBezTo>
                  <a:lnTo>
                    <a:pt x="5121" y="3787"/>
                  </a:lnTo>
                  <a:lnTo>
                    <a:pt x="5121" y="3763"/>
                  </a:lnTo>
                  <a:cubicBezTo>
                    <a:pt x="5121" y="3406"/>
                    <a:pt x="4835" y="3120"/>
                    <a:pt x="4502" y="3120"/>
                  </a:cubicBezTo>
                  <a:cubicBezTo>
                    <a:pt x="4216" y="3120"/>
                    <a:pt x="3930" y="3358"/>
                    <a:pt x="3882" y="3620"/>
                  </a:cubicBezTo>
                  <a:lnTo>
                    <a:pt x="2358" y="3811"/>
                  </a:lnTo>
                  <a:cubicBezTo>
                    <a:pt x="2239" y="3597"/>
                    <a:pt x="2025" y="3478"/>
                    <a:pt x="1787" y="3478"/>
                  </a:cubicBezTo>
                  <a:cubicBezTo>
                    <a:pt x="1429" y="3478"/>
                    <a:pt x="1168" y="3739"/>
                    <a:pt x="1168" y="4121"/>
                  </a:cubicBezTo>
                  <a:cubicBezTo>
                    <a:pt x="1168" y="4216"/>
                    <a:pt x="1191" y="4359"/>
                    <a:pt x="1263" y="4430"/>
                  </a:cubicBezTo>
                  <a:lnTo>
                    <a:pt x="72" y="5835"/>
                  </a:lnTo>
                  <a:cubicBezTo>
                    <a:pt x="1" y="5907"/>
                    <a:pt x="1" y="6026"/>
                    <a:pt x="96" y="6073"/>
                  </a:cubicBezTo>
                  <a:cubicBezTo>
                    <a:pt x="120" y="6097"/>
                    <a:pt x="167" y="6097"/>
                    <a:pt x="215" y="6097"/>
                  </a:cubicBezTo>
                  <a:cubicBezTo>
                    <a:pt x="286" y="6097"/>
                    <a:pt x="310" y="6073"/>
                    <a:pt x="334" y="6049"/>
                  </a:cubicBezTo>
                  <a:lnTo>
                    <a:pt x="1525" y="4644"/>
                  </a:lnTo>
                  <a:cubicBezTo>
                    <a:pt x="1620" y="4668"/>
                    <a:pt x="1715" y="4716"/>
                    <a:pt x="1787" y="4716"/>
                  </a:cubicBezTo>
                  <a:cubicBezTo>
                    <a:pt x="2120" y="4716"/>
                    <a:pt x="2382" y="4430"/>
                    <a:pt x="2430" y="4121"/>
                  </a:cubicBezTo>
                  <a:lnTo>
                    <a:pt x="3906" y="3930"/>
                  </a:lnTo>
                  <a:cubicBezTo>
                    <a:pt x="4001" y="4168"/>
                    <a:pt x="4240" y="4311"/>
                    <a:pt x="4502" y="4311"/>
                  </a:cubicBezTo>
                  <a:cubicBezTo>
                    <a:pt x="4716" y="4311"/>
                    <a:pt x="4930" y="4192"/>
                    <a:pt x="5049" y="4049"/>
                  </a:cubicBezTo>
                  <a:lnTo>
                    <a:pt x="6764" y="4621"/>
                  </a:lnTo>
                  <a:cubicBezTo>
                    <a:pt x="6835" y="4906"/>
                    <a:pt x="7050" y="5121"/>
                    <a:pt x="7383" y="5121"/>
                  </a:cubicBezTo>
                  <a:cubicBezTo>
                    <a:pt x="7740" y="5121"/>
                    <a:pt x="8026" y="4859"/>
                    <a:pt x="8026" y="4502"/>
                  </a:cubicBezTo>
                  <a:cubicBezTo>
                    <a:pt x="8026" y="4382"/>
                    <a:pt x="7978" y="4287"/>
                    <a:pt x="7931" y="4192"/>
                  </a:cubicBezTo>
                  <a:lnTo>
                    <a:pt x="8812" y="3001"/>
                  </a:lnTo>
                  <a:lnTo>
                    <a:pt x="8931" y="3001"/>
                  </a:lnTo>
                  <a:cubicBezTo>
                    <a:pt x="9288" y="3001"/>
                    <a:pt x="9574" y="2739"/>
                    <a:pt x="9574" y="2382"/>
                  </a:cubicBezTo>
                  <a:cubicBezTo>
                    <a:pt x="9574" y="2168"/>
                    <a:pt x="9479" y="2025"/>
                    <a:pt x="9336" y="1906"/>
                  </a:cubicBezTo>
                  <a:lnTo>
                    <a:pt x="9598" y="1168"/>
                  </a:lnTo>
                  <a:cubicBezTo>
                    <a:pt x="9621" y="1171"/>
                    <a:pt x="9643" y="1173"/>
                    <a:pt x="9666" y="1173"/>
                  </a:cubicBezTo>
                  <a:cubicBezTo>
                    <a:pt x="9931" y="1173"/>
                    <a:pt x="10193" y="927"/>
                    <a:pt x="10193" y="620"/>
                  </a:cubicBezTo>
                  <a:cubicBezTo>
                    <a:pt x="10193" y="263"/>
                    <a:pt x="9931" y="1"/>
                    <a:pt x="955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492" name="Google Shape;14214;p27">
              <a:extLst>
                <a:ext uri="{FF2B5EF4-FFF2-40B4-BE49-F238E27FC236}">
                  <a16:creationId xmlns:a16="http://schemas.microsoft.com/office/drawing/2014/main" id="{51CBBE2F-B5D4-30B8-289A-A8FF251790A3}"/>
                </a:ext>
              </a:extLst>
            </p:cNvPr>
            <p:cNvSpPr/>
            <p:nvPr/>
          </p:nvSpPr>
          <p:spPr>
            <a:xfrm>
              <a:off x="4673513" y="3789408"/>
              <a:ext cx="297700" cy="297700"/>
            </a:xfrm>
            <a:custGeom>
              <a:avLst/>
              <a:gdLst/>
              <a:ahLst/>
              <a:cxnLst/>
              <a:rect l="l" t="t" r="r" b="b"/>
              <a:pathLst>
                <a:path w="11908" h="11908" extrusionOk="0">
                  <a:moveTo>
                    <a:pt x="929" y="0"/>
                  </a:moveTo>
                  <a:cubicBezTo>
                    <a:pt x="810" y="0"/>
                    <a:pt x="715" y="72"/>
                    <a:pt x="715" y="191"/>
                  </a:cubicBezTo>
                  <a:lnTo>
                    <a:pt x="715" y="977"/>
                  </a:lnTo>
                  <a:lnTo>
                    <a:pt x="500" y="977"/>
                  </a:lnTo>
                  <a:cubicBezTo>
                    <a:pt x="405" y="977"/>
                    <a:pt x="334" y="1048"/>
                    <a:pt x="334" y="1143"/>
                  </a:cubicBezTo>
                  <a:cubicBezTo>
                    <a:pt x="334" y="1262"/>
                    <a:pt x="381" y="1334"/>
                    <a:pt x="500" y="1334"/>
                  </a:cubicBezTo>
                  <a:lnTo>
                    <a:pt x="715" y="1334"/>
                  </a:lnTo>
                  <a:lnTo>
                    <a:pt x="715" y="2239"/>
                  </a:lnTo>
                  <a:lnTo>
                    <a:pt x="500" y="2239"/>
                  </a:lnTo>
                  <a:cubicBezTo>
                    <a:pt x="405" y="2239"/>
                    <a:pt x="334" y="2286"/>
                    <a:pt x="334" y="2382"/>
                  </a:cubicBezTo>
                  <a:cubicBezTo>
                    <a:pt x="334" y="2501"/>
                    <a:pt x="381" y="2596"/>
                    <a:pt x="500" y="2596"/>
                  </a:cubicBezTo>
                  <a:lnTo>
                    <a:pt x="715" y="2596"/>
                  </a:lnTo>
                  <a:lnTo>
                    <a:pt x="715" y="3477"/>
                  </a:lnTo>
                  <a:lnTo>
                    <a:pt x="500" y="3477"/>
                  </a:lnTo>
                  <a:cubicBezTo>
                    <a:pt x="405" y="3477"/>
                    <a:pt x="334" y="3549"/>
                    <a:pt x="334" y="3644"/>
                  </a:cubicBezTo>
                  <a:cubicBezTo>
                    <a:pt x="334" y="3739"/>
                    <a:pt x="381" y="3834"/>
                    <a:pt x="500" y="3834"/>
                  </a:cubicBezTo>
                  <a:lnTo>
                    <a:pt x="715" y="3834"/>
                  </a:lnTo>
                  <a:lnTo>
                    <a:pt x="715" y="4739"/>
                  </a:lnTo>
                  <a:lnTo>
                    <a:pt x="500" y="4739"/>
                  </a:lnTo>
                  <a:cubicBezTo>
                    <a:pt x="405" y="4739"/>
                    <a:pt x="334" y="4787"/>
                    <a:pt x="334" y="4882"/>
                  </a:cubicBezTo>
                  <a:cubicBezTo>
                    <a:pt x="334" y="5001"/>
                    <a:pt x="381" y="5097"/>
                    <a:pt x="500" y="5097"/>
                  </a:cubicBezTo>
                  <a:lnTo>
                    <a:pt x="715" y="5097"/>
                  </a:lnTo>
                  <a:lnTo>
                    <a:pt x="715" y="5978"/>
                  </a:lnTo>
                  <a:lnTo>
                    <a:pt x="500" y="5978"/>
                  </a:lnTo>
                  <a:cubicBezTo>
                    <a:pt x="405" y="5978"/>
                    <a:pt x="334" y="6049"/>
                    <a:pt x="334" y="6121"/>
                  </a:cubicBezTo>
                  <a:cubicBezTo>
                    <a:pt x="334" y="6240"/>
                    <a:pt x="381" y="6335"/>
                    <a:pt x="500" y="6335"/>
                  </a:cubicBezTo>
                  <a:lnTo>
                    <a:pt x="715" y="6335"/>
                  </a:lnTo>
                  <a:lnTo>
                    <a:pt x="715" y="7240"/>
                  </a:lnTo>
                  <a:lnTo>
                    <a:pt x="500" y="7240"/>
                  </a:lnTo>
                  <a:cubicBezTo>
                    <a:pt x="405" y="7240"/>
                    <a:pt x="334" y="7287"/>
                    <a:pt x="334" y="7383"/>
                  </a:cubicBezTo>
                  <a:cubicBezTo>
                    <a:pt x="334" y="7502"/>
                    <a:pt x="381" y="7597"/>
                    <a:pt x="500" y="7597"/>
                  </a:cubicBezTo>
                  <a:lnTo>
                    <a:pt x="715" y="7597"/>
                  </a:lnTo>
                  <a:lnTo>
                    <a:pt x="715" y="8478"/>
                  </a:lnTo>
                  <a:lnTo>
                    <a:pt x="500" y="8478"/>
                  </a:lnTo>
                  <a:cubicBezTo>
                    <a:pt x="405" y="8478"/>
                    <a:pt x="334" y="8550"/>
                    <a:pt x="334" y="8621"/>
                  </a:cubicBezTo>
                  <a:cubicBezTo>
                    <a:pt x="334" y="8740"/>
                    <a:pt x="381" y="8835"/>
                    <a:pt x="500" y="8835"/>
                  </a:cubicBezTo>
                  <a:lnTo>
                    <a:pt x="715" y="8835"/>
                  </a:lnTo>
                  <a:lnTo>
                    <a:pt x="715" y="9740"/>
                  </a:lnTo>
                  <a:lnTo>
                    <a:pt x="500" y="9740"/>
                  </a:lnTo>
                  <a:cubicBezTo>
                    <a:pt x="405" y="9740"/>
                    <a:pt x="334" y="9788"/>
                    <a:pt x="334" y="9883"/>
                  </a:cubicBezTo>
                  <a:cubicBezTo>
                    <a:pt x="334" y="10002"/>
                    <a:pt x="381" y="10098"/>
                    <a:pt x="500" y="10098"/>
                  </a:cubicBezTo>
                  <a:lnTo>
                    <a:pt x="715" y="10098"/>
                  </a:lnTo>
                  <a:lnTo>
                    <a:pt x="715" y="10717"/>
                  </a:lnTo>
                  <a:lnTo>
                    <a:pt x="286" y="10717"/>
                  </a:lnTo>
                  <a:cubicBezTo>
                    <a:pt x="143" y="10717"/>
                    <a:pt x="0" y="10836"/>
                    <a:pt x="0" y="11002"/>
                  </a:cubicBezTo>
                  <a:lnTo>
                    <a:pt x="0" y="11693"/>
                  </a:lnTo>
                  <a:cubicBezTo>
                    <a:pt x="0" y="11788"/>
                    <a:pt x="95" y="11884"/>
                    <a:pt x="167" y="11884"/>
                  </a:cubicBezTo>
                  <a:lnTo>
                    <a:pt x="1548" y="11884"/>
                  </a:lnTo>
                  <a:cubicBezTo>
                    <a:pt x="1572" y="11884"/>
                    <a:pt x="1596" y="11884"/>
                    <a:pt x="1643" y="11836"/>
                  </a:cubicBezTo>
                  <a:cubicBezTo>
                    <a:pt x="1762" y="11693"/>
                    <a:pt x="1667" y="11550"/>
                    <a:pt x="1524" y="11550"/>
                  </a:cubicBezTo>
                  <a:lnTo>
                    <a:pt x="334" y="11550"/>
                  </a:lnTo>
                  <a:lnTo>
                    <a:pt x="334" y="11074"/>
                  </a:lnTo>
                  <a:lnTo>
                    <a:pt x="11526" y="11074"/>
                  </a:lnTo>
                  <a:lnTo>
                    <a:pt x="11526" y="11550"/>
                  </a:lnTo>
                  <a:lnTo>
                    <a:pt x="2358" y="11550"/>
                  </a:lnTo>
                  <a:cubicBezTo>
                    <a:pt x="2263" y="11550"/>
                    <a:pt x="2167" y="11598"/>
                    <a:pt x="2167" y="11693"/>
                  </a:cubicBezTo>
                  <a:cubicBezTo>
                    <a:pt x="2167" y="11812"/>
                    <a:pt x="2239" y="11907"/>
                    <a:pt x="2358" y="11907"/>
                  </a:cubicBezTo>
                  <a:lnTo>
                    <a:pt x="11598" y="11907"/>
                  </a:lnTo>
                  <a:cubicBezTo>
                    <a:pt x="11764" y="11907"/>
                    <a:pt x="11907" y="11788"/>
                    <a:pt x="11907" y="11598"/>
                  </a:cubicBezTo>
                  <a:lnTo>
                    <a:pt x="11907" y="11002"/>
                  </a:lnTo>
                  <a:cubicBezTo>
                    <a:pt x="11907" y="10836"/>
                    <a:pt x="11788" y="10717"/>
                    <a:pt x="11598" y="10717"/>
                  </a:cubicBezTo>
                  <a:lnTo>
                    <a:pt x="1072" y="10717"/>
                  </a:lnTo>
                  <a:lnTo>
                    <a:pt x="1072" y="191"/>
                  </a:lnTo>
                  <a:cubicBezTo>
                    <a:pt x="1072" y="96"/>
                    <a:pt x="1000" y="0"/>
                    <a:pt x="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400000000000000" pitchFamily="2" charset="-78"/>
                <a:sym typeface="Arial"/>
              </a:endParaRPr>
            </a:p>
          </p:txBody>
        </p:sp>
      </p:grpSp>
      <p:grpSp>
        <p:nvGrpSpPr>
          <p:cNvPr id="493" name="Google Shape;14215;p27">
            <a:extLst>
              <a:ext uri="{FF2B5EF4-FFF2-40B4-BE49-F238E27FC236}">
                <a16:creationId xmlns:a16="http://schemas.microsoft.com/office/drawing/2014/main" id="{5B4F52CC-6AF5-ABB8-0181-777093F22A61}"/>
              </a:ext>
            </a:extLst>
          </p:cNvPr>
          <p:cNvGrpSpPr/>
          <p:nvPr/>
        </p:nvGrpSpPr>
        <p:grpSpPr>
          <a:xfrm>
            <a:off x="11044379" y="7979897"/>
            <a:ext cx="712038" cy="706358"/>
            <a:chOff x="5175388" y="3789408"/>
            <a:chExt cx="297700" cy="295325"/>
          </a:xfrm>
        </p:grpSpPr>
        <p:sp>
          <p:nvSpPr>
            <p:cNvPr id="494" name="Google Shape;14216;p27">
              <a:extLst>
                <a:ext uri="{FF2B5EF4-FFF2-40B4-BE49-F238E27FC236}">
                  <a16:creationId xmlns:a16="http://schemas.microsoft.com/office/drawing/2014/main" id="{65BD8D5A-D3EF-C47E-214E-FA3EFA100970}"/>
                </a:ext>
              </a:extLst>
            </p:cNvPr>
            <p:cNvSpPr/>
            <p:nvPr/>
          </p:nvSpPr>
          <p:spPr>
            <a:xfrm>
              <a:off x="5176588" y="3789408"/>
              <a:ext cx="296500" cy="91700"/>
            </a:xfrm>
            <a:custGeom>
              <a:avLst/>
              <a:gdLst/>
              <a:ahLst/>
              <a:cxnLst/>
              <a:rect l="l" t="t" r="r" b="b"/>
              <a:pathLst>
                <a:path w="11860" h="3668" extrusionOk="0">
                  <a:moveTo>
                    <a:pt x="2834" y="334"/>
                  </a:moveTo>
                  <a:lnTo>
                    <a:pt x="2834" y="1763"/>
                  </a:lnTo>
                  <a:lnTo>
                    <a:pt x="2072" y="2120"/>
                  </a:lnTo>
                  <a:lnTo>
                    <a:pt x="1334" y="1763"/>
                  </a:lnTo>
                  <a:lnTo>
                    <a:pt x="1334" y="334"/>
                  </a:lnTo>
                  <a:close/>
                  <a:moveTo>
                    <a:pt x="1334" y="0"/>
                  </a:moveTo>
                  <a:cubicBezTo>
                    <a:pt x="1120" y="0"/>
                    <a:pt x="977" y="143"/>
                    <a:pt x="977" y="357"/>
                  </a:cubicBezTo>
                  <a:lnTo>
                    <a:pt x="977" y="477"/>
                  </a:lnTo>
                  <a:lnTo>
                    <a:pt x="358" y="477"/>
                  </a:lnTo>
                  <a:cubicBezTo>
                    <a:pt x="143" y="477"/>
                    <a:pt x="0" y="619"/>
                    <a:pt x="0" y="834"/>
                  </a:cubicBezTo>
                  <a:lnTo>
                    <a:pt x="0" y="3310"/>
                  </a:lnTo>
                  <a:cubicBezTo>
                    <a:pt x="0" y="3525"/>
                    <a:pt x="143" y="3668"/>
                    <a:pt x="358" y="3668"/>
                  </a:cubicBezTo>
                  <a:lnTo>
                    <a:pt x="10598" y="3668"/>
                  </a:lnTo>
                  <a:cubicBezTo>
                    <a:pt x="10717" y="3668"/>
                    <a:pt x="10812" y="3596"/>
                    <a:pt x="10884" y="3525"/>
                  </a:cubicBezTo>
                  <a:lnTo>
                    <a:pt x="11789" y="2286"/>
                  </a:lnTo>
                  <a:cubicBezTo>
                    <a:pt x="11860" y="2167"/>
                    <a:pt x="11860" y="2001"/>
                    <a:pt x="11789" y="1882"/>
                  </a:cubicBezTo>
                  <a:lnTo>
                    <a:pt x="10884" y="667"/>
                  </a:lnTo>
                  <a:cubicBezTo>
                    <a:pt x="10836" y="572"/>
                    <a:pt x="10598" y="500"/>
                    <a:pt x="10598" y="500"/>
                  </a:cubicBezTo>
                  <a:lnTo>
                    <a:pt x="9074" y="500"/>
                  </a:lnTo>
                  <a:cubicBezTo>
                    <a:pt x="8978" y="500"/>
                    <a:pt x="8931" y="572"/>
                    <a:pt x="8883" y="667"/>
                  </a:cubicBezTo>
                  <a:cubicBezTo>
                    <a:pt x="8859" y="762"/>
                    <a:pt x="8955" y="858"/>
                    <a:pt x="9074" y="858"/>
                  </a:cubicBezTo>
                  <a:lnTo>
                    <a:pt x="10622" y="858"/>
                  </a:lnTo>
                  <a:lnTo>
                    <a:pt x="11527" y="2096"/>
                  </a:lnTo>
                  <a:lnTo>
                    <a:pt x="10622" y="3310"/>
                  </a:lnTo>
                  <a:lnTo>
                    <a:pt x="358" y="3310"/>
                  </a:lnTo>
                  <a:lnTo>
                    <a:pt x="358" y="834"/>
                  </a:lnTo>
                  <a:lnTo>
                    <a:pt x="977" y="834"/>
                  </a:lnTo>
                  <a:lnTo>
                    <a:pt x="977" y="1786"/>
                  </a:lnTo>
                  <a:cubicBezTo>
                    <a:pt x="977" y="1929"/>
                    <a:pt x="1072" y="2048"/>
                    <a:pt x="1191" y="2120"/>
                  </a:cubicBezTo>
                  <a:lnTo>
                    <a:pt x="1929" y="2477"/>
                  </a:lnTo>
                  <a:cubicBezTo>
                    <a:pt x="2001" y="2501"/>
                    <a:pt x="2048" y="2501"/>
                    <a:pt x="2072" y="2501"/>
                  </a:cubicBezTo>
                  <a:cubicBezTo>
                    <a:pt x="2120" y="2501"/>
                    <a:pt x="2191" y="2501"/>
                    <a:pt x="2239" y="2477"/>
                  </a:cubicBezTo>
                  <a:lnTo>
                    <a:pt x="2977" y="2120"/>
                  </a:lnTo>
                  <a:cubicBezTo>
                    <a:pt x="3096" y="2048"/>
                    <a:pt x="3192" y="1929"/>
                    <a:pt x="3192" y="1786"/>
                  </a:cubicBezTo>
                  <a:lnTo>
                    <a:pt x="3192" y="834"/>
                  </a:lnTo>
                  <a:lnTo>
                    <a:pt x="8264" y="834"/>
                  </a:lnTo>
                  <a:cubicBezTo>
                    <a:pt x="8359" y="834"/>
                    <a:pt x="8431" y="786"/>
                    <a:pt x="8455" y="691"/>
                  </a:cubicBezTo>
                  <a:cubicBezTo>
                    <a:pt x="8478" y="572"/>
                    <a:pt x="8383" y="477"/>
                    <a:pt x="8264" y="477"/>
                  </a:cubicBezTo>
                  <a:lnTo>
                    <a:pt x="3192" y="477"/>
                  </a:lnTo>
                  <a:lnTo>
                    <a:pt x="3192" y="357"/>
                  </a:lnTo>
                  <a:cubicBezTo>
                    <a:pt x="3192" y="143"/>
                    <a:pt x="3025" y="0"/>
                    <a:pt x="28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495" name="Google Shape;14217;p27">
              <a:extLst>
                <a:ext uri="{FF2B5EF4-FFF2-40B4-BE49-F238E27FC236}">
                  <a16:creationId xmlns:a16="http://schemas.microsoft.com/office/drawing/2014/main" id="{411138A8-1542-B34B-CB11-C810749AC361}"/>
                </a:ext>
              </a:extLst>
            </p:cNvPr>
            <p:cNvSpPr/>
            <p:nvPr/>
          </p:nvSpPr>
          <p:spPr>
            <a:xfrm>
              <a:off x="5175388" y="3892983"/>
              <a:ext cx="297700" cy="90525"/>
            </a:xfrm>
            <a:custGeom>
              <a:avLst/>
              <a:gdLst/>
              <a:ahLst/>
              <a:cxnLst/>
              <a:rect l="l" t="t" r="r" b="b"/>
              <a:pathLst>
                <a:path w="11908" h="3621" extrusionOk="0">
                  <a:moveTo>
                    <a:pt x="2835" y="287"/>
                  </a:moveTo>
                  <a:lnTo>
                    <a:pt x="2835" y="1716"/>
                  </a:lnTo>
                  <a:lnTo>
                    <a:pt x="2096" y="2073"/>
                  </a:lnTo>
                  <a:lnTo>
                    <a:pt x="1358" y="1716"/>
                  </a:lnTo>
                  <a:lnTo>
                    <a:pt x="1358" y="287"/>
                  </a:lnTo>
                  <a:close/>
                  <a:moveTo>
                    <a:pt x="358" y="763"/>
                  </a:moveTo>
                  <a:lnTo>
                    <a:pt x="1001" y="811"/>
                  </a:lnTo>
                  <a:lnTo>
                    <a:pt x="1001" y="1763"/>
                  </a:lnTo>
                  <a:cubicBezTo>
                    <a:pt x="1001" y="1906"/>
                    <a:pt x="1072" y="2025"/>
                    <a:pt x="1215" y="2073"/>
                  </a:cubicBezTo>
                  <a:lnTo>
                    <a:pt x="1954" y="2430"/>
                  </a:lnTo>
                  <a:cubicBezTo>
                    <a:pt x="2001" y="2478"/>
                    <a:pt x="2073" y="2478"/>
                    <a:pt x="2096" y="2478"/>
                  </a:cubicBezTo>
                  <a:cubicBezTo>
                    <a:pt x="2120" y="2478"/>
                    <a:pt x="2215" y="2478"/>
                    <a:pt x="2239" y="2430"/>
                  </a:cubicBezTo>
                  <a:lnTo>
                    <a:pt x="3001" y="2073"/>
                  </a:lnTo>
                  <a:cubicBezTo>
                    <a:pt x="3120" y="2025"/>
                    <a:pt x="3192" y="1906"/>
                    <a:pt x="3192" y="1763"/>
                  </a:cubicBezTo>
                  <a:lnTo>
                    <a:pt x="3192" y="811"/>
                  </a:lnTo>
                  <a:lnTo>
                    <a:pt x="10646" y="811"/>
                  </a:lnTo>
                  <a:lnTo>
                    <a:pt x="11527" y="2025"/>
                  </a:lnTo>
                  <a:lnTo>
                    <a:pt x="10646" y="3240"/>
                  </a:lnTo>
                  <a:lnTo>
                    <a:pt x="382" y="3240"/>
                  </a:lnTo>
                  <a:lnTo>
                    <a:pt x="358" y="764"/>
                  </a:lnTo>
                  <a:lnTo>
                    <a:pt x="358" y="764"/>
                  </a:lnTo>
                  <a:cubicBezTo>
                    <a:pt x="358" y="787"/>
                    <a:pt x="370" y="799"/>
                    <a:pt x="376" y="799"/>
                  </a:cubicBezTo>
                  <a:cubicBezTo>
                    <a:pt x="382" y="799"/>
                    <a:pt x="382" y="787"/>
                    <a:pt x="358" y="763"/>
                  </a:cubicBezTo>
                  <a:lnTo>
                    <a:pt x="358" y="763"/>
                  </a:lnTo>
                  <a:lnTo>
                    <a:pt x="358" y="763"/>
                  </a:lnTo>
                  <a:close/>
                  <a:moveTo>
                    <a:pt x="1358" y="1"/>
                  </a:moveTo>
                  <a:cubicBezTo>
                    <a:pt x="1144" y="1"/>
                    <a:pt x="1001" y="144"/>
                    <a:pt x="1001" y="358"/>
                  </a:cubicBezTo>
                  <a:lnTo>
                    <a:pt x="1001" y="477"/>
                  </a:lnTo>
                  <a:lnTo>
                    <a:pt x="358" y="477"/>
                  </a:lnTo>
                  <a:cubicBezTo>
                    <a:pt x="167" y="501"/>
                    <a:pt x="1" y="644"/>
                    <a:pt x="1" y="834"/>
                  </a:cubicBezTo>
                  <a:lnTo>
                    <a:pt x="1" y="3311"/>
                  </a:lnTo>
                  <a:cubicBezTo>
                    <a:pt x="48" y="3454"/>
                    <a:pt x="191" y="3621"/>
                    <a:pt x="406" y="3621"/>
                  </a:cubicBezTo>
                  <a:lnTo>
                    <a:pt x="10646" y="3621"/>
                  </a:lnTo>
                  <a:cubicBezTo>
                    <a:pt x="10765" y="3621"/>
                    <a:pt x="10860" y="3573"/>
                    <a:pt x="10932" y="3478"/>
                  </a:cubicBezTo>
                  <a:lnTo>
                    <a:pt x="11837" y="2263"/>
                  </a:lnTo>
                  <a:cubicBezTo>
                    <a:pt x="11908" y="2144"/>
                    <a:pt x="11908" y="1954"/>
                    <a:pt x="11837" y="1835"/>
                  </a:cubicBezTo>
                  <a:lnTo>
                    <a:pt x="10932" y="620"/>
                  </a:lnTo>
                  <a:cubicBezTo>
                    <a:pt x="10884" y="525"/>
                    <a:pt x="10646" y="477"/>
                    <a:pt x="10646" y="477"/>
                  </a:cubicBezTo>
                  <a:lnTo>
                    <a:pt x="3192" y="477"/>
                  </a:lnTo>
                  <a:lnTo>
                    <a:pt x="3192" y="358"/>
                  </a:lnTo>
                  <a:cubicBezTo>
                    <a:pt x="3192" y="144"/>
                    <a:pt x="3049" y="1"/>
                    <a:pt x="283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496" name="Google Shape;14218;p27">
              <a:extLst>
                <a:ext uri="{FF2B5EF4-FFF2-40B4-BE49-F238E27FC236}">
                  <a16:creationId xmlns:a16="http://schemas.microsoft.com/office/drawing/2014/main" id="{4BF8509F-2C07-1F5C-AFBB-6565B7192362}"/>
                </a:ext>
              </a:extLst>
            </p:cNvPr>
            <p:cNvSpPr/>
            <p:nvPr/>
          </p:nvSpPr>
          <p:spPr>
            <a:xfrm>
              <a:off x="5175388" y="3994808"/>
              <a:ext cx="297700" cy="89925"/>
            </a:xfrm>
            <a:custGeom>
              <a:avLst/>
              <a:gdLst/>
              <a:ahLst/>
              <a:cxnLst/>
              <a:rect l="l" t="t" r="r" b="b"/>
              <a:pathLst>
                <a:path w="11908" h="3597" extrusionOk="0">
                  <a:moveTo>
                    <a:pt x="2882" y="381"/>
                  </a:moveTo>
                  <a:lnTo>
                    <a:pt x="2882" y="1786"/>
                  </a:lnTo>
                  <a:lnTo>
                    <a:pt x="2120" y="2167"/>
                  </a:lnTo>
                  <a:lnTo>
                    <a:pt x="1382" y="1810"/>
                  </a:lnTo>
                  <a:lnTo>
                    <a:pt x="1382" y="381"/>
                  </a:lnTo>
                  <a:close/>
                  <a:moveTo>
                    <a:pt x="1358" y="0"/>
                  </a:moveTo>
                  <a:cubicBezTo>
                    <a:pt x="1144" y="0"/>
                    <a:pt x="1001" y="143"/>
                    <a:pt x="1001" y="357"/>
                  </a:cubicBezTo>
                  <a:lnTo>
                    <a:pt x="1001" y="477"/>
                  </a:lnTo>
                  <a:lnTo>
                    <a:pt x="358" y="477"/>
                  </a:lnTo>
                  <a:cubicBezTo>
                    <a:pt x="358" y="477"/>
                    <a:pt x="1" y="667"/>
                    <a:pt x="1" y="834"/>
                  </a:cubicBezTo>
                  <a:lnTo>
                    <a:pt x="1" y="1405"/>
                  </a:lnTo>
                  <a:cubicBezTo>
                    <a:pt x="1" y="1501"/>
                    <a:pt x="96" y="1572"/>
                    <a:pt x="191" y="1572"/>
                  </a:cubicBezTo>
                  <a:cubicBezTo>
                    <a:pt x="287" y="1572"/>
                    <a:pt x="358" y="1501"/>
                    <a:pt x="358" y="1405"/>
                  </a:cubicBezTo>
                  <a:lnTo>
                    <a:pt x="358" y="834"/>
                  </a:lnTo>
                  <a:lnTo>
                    <a:pt x="1001" y="834"/>
                  </a:lnTo>
                  <a:lnTo>
                    <a:pt x="1001" y="1786"/>
                  </a:lnTo>
                  <a:cubicBezTo>
                    <a:pt x="1001" y="1929"/>
                    <a:pt x="1072" y="2048"/>
                    <a:pt x="1191" y="2120"/>
                  </a:cubicBezTo>
                  <a:lnTo>
                    <a:pt x="1954" y="2477"/>
                  </a:lnTo>
                  <a:cubicBezTo>
                    <a:pt x="2001" y="2501"/>
                    <a:pt x="2073" y="2501"/>
                    <a:pt x="2096" y="2501"/>
                  </a:cubicBezTo>
                  <a:cubicBezTo>
                    <a:pt x="2120" y="2501"/>
                    <a:pt x="2215" y="2501"/>
                    <a:pt x="2239" y="2477"/>
                  </a:cubicBezTo>
                  <a:lnTo>
                    <a:pt x="2978" y="2120"/>
                  </a:lnTo>
                  <a:cubicBezTo>
                    <a:pt x="3097" y="2048"/>
                    <a:pt x="3192" y="1929"/>
                    <a:pt x="3192" y="1786"/>
                  </a:cubicBezTo>
                  <a:lnTo>
                    <a:pt x="3192" y="810"/>
                  </a:lnTo>
                  <a:lnTo>
                    <a:pt x="10646" y="810"/>
                  </a:lnTo>
                  <a:lnTo>
                    <a:pt x="11527" y="2024"/>
                  </a:lnTo>
                  <a:lnTo>
                    <a:pt x="10646" y="3239"/>
                  </a:lnTo>
                  <a:lnTo>
                    <a:pt x="358" y="3239"/>
                  </a:lnTo>
                  <a:lnTo>
                    <a:pt x="358" y="2144"/>
                  </a:lnTo>
                  <a:cubicBezTo>
                    <a:pt x="358" y="2048"/>
                    <a:pt x="310" y="2001"/>
                    <a:pt x="215" y="1977"/>
                  </a:cubicBezTo>
                  <a:cubicBezTo>
                    <a:pt x="194" y="1968"/>
                    <a:pt x="173" y="1964"/>
                    <a:pt x="153" y="1964"/>
                  </a:cubicBezTo>
                  <a:cubicBezTo>
                    <a:pt x="65" y="1964"/>
                    <a:pt x="1" y="2046"/>
                    <a:pt x="1" y="2144"/>
                  </a:cubicBezTo>
                  <a:lnTo>
                    <a:pt x="1" y="3239"/>
                  </a:lnTo>
                  <a:cubicBezTo>
                    <a:pt x="1" y="3453"/>
                    <a:pt x="167" y="3596"/>
                    <a:pt x="358" y="3596"/>
                  </a:cubicBezTo>
                  <a:lnTo>
                    <a:pt x="10646" y="3596"/>
                  </a:lnTo>
                  <a:cubicBezTo>
                    <a:pt x="10765" y="3596"/>
                    <a:pt x="10860" y="3549"/>
                    <a:pt x="10932" y="3453"/>
                  </a:cubicBezTo>
                  <a:lnTo>
                    <a:pt x="11837" y="2239"/>
                  </a:lnTo>
                  <a:cubicBezTo>
                    <a:pt x="11908" y="2120"/>
                    <a:pt x="11908" y="1929"/>
                    <a:pt x="11837" y="1810"/>
                  </a:cubicBezTo>
                  <a:lnTo>
                    <a:pt x="10932" y="619"/>
                  </a:lnTo>
                  <a:cubicBezTo>
                    <a:pt x="10884" y="548"/>
                    <a:pt x="10765" y="477"/>
                    <a:pt x="10646" y="477"/>
                  </a:cubicBezTo>
                  <a:lnTo>
                    <a:pt x="3192" y="477"/>
                  </a:lnTo>
                  <a:lnTo>
                    <a:pt x="3192" y="357"/>
                  </a:lnTo>
                  <a:cubicBezTo>
                    <a:pt x="3192" y="143"/>
                    <a:pt x="3049" y="0"/>
                    <a:pt x="283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400000000000000" pitchFamily="2" charset="-78"/>
                <a:sym typeface="Arial"/>
              </a:endParaRPr>
            </a:p>
          </p:txBody>
        </p:sp>
      </p:grpSp>
      <p:grpSp>
        <p:nvGrpSpPr>
          <p:cNvPr id="497" name="Google Shape;14219;p27">
            <a:extLst>
              <a:ext uri="{FF2B5EF4-FFF2-40B4-BE49-F238E27FC236}">
                <a16:creationId xmlns:a16="http://schemas.microsoft.com/office/drawing/2014/main" id="{33D3401F-8135-5BC3-DE97-582DD323E345}"/>
              </a:ext>
            </a:extLst>
          </p:cNvPr>
          <p:cNvGrpSpPr/>
          <p:nvPr/>
        </p:nvGrpSpPr>
        <p:grpSpPr>
          <a:xfrm>
            <a:off x="12546754" y="7978460"/>
            <a:ext cx="729140" cy="711500"/>
            <a:chOff x="5676088" y="3788808"/>
            <a:chExt cx="304850" cy="297475"/>
          </a:xfrm>
        </p:grpSpPr>
        <p:sp>
          <p:nvSpPr>
            <p:cNvPr id="498" name="Google Shape;14220;p27">
              <a:extLst>
                <a:ext uri="{FF2B5EF4-FFF2-40B4-BE49-F238E27FC236}">
                  <a16:creationId xmlns:a16="http://schemas.microsoft.com/office/drawing/2014/main" id="{B2371611-A8C4-CDF2-7FED-4207FBA40291}"/>
                </a:ext>
              </a:extLst>
            </p:cNvPr>
            <p:cNvSpPr/>
            <p:nvPr/>
          </p:nvSpPr>
          <p:spPr>
            <a:xfrm>
              <a:off x="5676088" y="3788808"/>
              <a:ext cx="304850" cy="297475"/>
            </a:xfrm>
            <a:custGeom>
              <a:avLst/>
              <a:gdLst/>
              <a:ahLst/>
              <a:cxnLst/>
              <a:rect l="l" t="t" r="r" b="b"/>
              <a:pathLst>
                <a:path w="12194" h="11899" extrusionOk="0">
                  <a:moveTo>
                    <a:pt x="5970" y="1982"/>
                  </a:moveTo>
                  <a:cubicBezTo>
                    <a:pt x="8165" y="1982"/>
                    <a:pt x="9931" y="3767"/>
                    <a:pt x="9931" y="5954"/>
                  </a:cubicBezTo>
                  <a:cubicBezTo>
                    <a:pt x="9931" y="7740"/>
                    <a:pt x="8717" y="9312"/>
                    <a:pt x="6978" y="9788"/>
                  </a:cubicBezTo>
                  <a:cubicBezTo>
                    <a:pt x="6907" y="9812"/>
                    <a:pt x="6835" y="9907"/>
                    <a:pt x="6859" y="10002"/>
                  </a:cubicBezTo>
                  <a:cubicBezTo>
                    <a:pt x="6901" y="10064"/>
                    <a:pt x="6960" y="10126"/>
                    <a:pt x="7037" y="10126"/>
                  </a:cubicBezTo>
                  <a:cubicBezTo>
                    <a:pt x="7049" y="10126"/>
                    <a:pt x="7061" y="10125"/>
                    <a:pt x="7074" y="10122"/>
                  </a:cubicBezTo>
                  <a:cubicBezTo>
                    <a:pt x="8931" y="9645"/>
                    <a:pt x="10193" y="8002"/>
                    <a:pt x="10289" y="6121"/>
                  </a:cubicBezTo>
                  <a:lnTo>
                    <a:pt x="11575" y="6121"/>
                  </a:lnTo>
                  <a:cubicBezTo>
                    <a:pt x="11503" y="7550"/>
                    <a:pt x="10955" y="8907"/>
                    <a:pt x="9931" y="9907"/>
                  </a:cubicBezTo>
                  <a:cubicBezTo>
                    <a:pt x="8884" y="10955"/>
                    <a:pt x="7455" y="11550"/>
                    <a:pt x="5978" y="11550"/>
                  </a:cubicBezTo>
                  <a:cubicBezTo>
                    <a:pt x="4478" y="11550"/>
                    <a:pt x="3097" y="10955"/>
                    <a:pt x="2025" y="9907"/>
                  </a:cubicBezTo>
                  <a:cubicBezTo>
                    <a:pt x="1001" y="8907"/>
                    <a:pt x="429" y="7550"/>
                    <a:pt x="382" y="6121"/>
                  </a:cubicBezTo>
                  <a:lnTo>
                    <a:pt x="1668" y="6121"/>
                  </a:lnTo>
                  <a:cubicBezTo>
                    <a:pt x="1739" y="8431"/>
                    <a:pt x="3644" y="10264"/>
                    <a:pt x="5978" y="10264"/>
                  </a:cubicBezTo>
                  <a:lnTo>
                    <a:pt x="6240" y="10264"/>
                  </a:lnTo>
                  <a:cubicBezTo>
                    <a:pt x="6335" y="10264"/>
                    <a:pt x="6431" y="10169"/>
                    <a:pt x="6431" y="10098"/>
                  </a:cubicBezTo>
                  <a:cubicBezTo>
                    <a:pt x="6431" y="9979"/>
                    <a:pt x="6335" y="9907"/>
                    <a:pt x="6240" y="9907"/>
                  </a:cubicBezTo>
                  <a:lnTo>
                    <a:pt x="5978" y="9907"/>
                  </a:lnTo>
                  <a:cubicBezTo>
                    <a:pt x="3478" y="9907"/>
                    <a:pt x="1477" y="7550"/>
                    <a:pt x="2144" y="4954"/>
                  </a:cubicBezTo>
                  <a:cubicBezTo>
                    <a:pt x="2430" y="3715"/>
                    <a:pt x="3740" y="2406"/>
                    <a:pt x="5002" y="2096"/>
                  </a:cubicBezTo>
                  <a:cubicBezTo>
                    <a:pt x="5331" y="2018"/>
                    <a:pt x="5655" y="1982"/>
                    <a:pt x="5970" y="1982"/>
                  </a:cubicBezTo>
                  <a:close/>
                  <a:moveTo>
                    <a:pt x="5931" y="0"/>
                  </a:moveTo>
                  <a:cubicBezTo>
                    <a:pt x="5026" y="0"/>
                    <a:pt x="4121" y="215"/>
                    <a:pt x="3335" y="620"/>
                  </a:cubicBezTo>
                  <a:cubicBezTo>
                    <a:pt x="3239" y="643"/>
                    <a:pt x="3216" y="763"/>
                    <a:pt x="3239" y="858"/>
                  </a:cubicBezTo>
                  <a:cubicBezTo>
                    <a:pt x="3258" y="931"/>
                    <a:pt x="3331" y="962"/>
                    <a:pt x="3408" y="962"/>
                  </a:cubicBezTo>
                  <a:cubicBezTo>
                    <a:pt x="3431" y="962"/>
                    <a:pt x="3455" y="959"/>
                    <a:pt x="3478" y="953"/>
                  </a:cubicBezTo>
                  <a:cubicBezTo>
                    <a:pt x="4240" y="572"/>
                    <a:pt x="5073" y="381"/>
                    <a:pt x="5931" y="381"/>
                  </a:cubicBezTo>
                  <a:cubicBezTo>
                    <a:pt x="7431" y="381"/>
                    <a:pt x="8836" y="977"/>
                    <a:pt x="9908" y="2025"/>
                  </a:cubicBezTo>
                  <a:cubicBezTo>
                    <a:pt x="10908" y="3025"/>
                    <a:pt x="11479" y="4382"/>
                    <a:pt x="11527" y="5811"/>
                  </a:cubicBezTo>
                  <a:lnTo>
                    <a:pt x="10265" y="5811"/>
                  </a:lnTo>
                  <a:cubicBezTo>
                    <a:pt x="10170" y="3501"/>
                    <a:pt x="8264" y="1667"/>
                    <a:pt x="5931" y="1667"/>
                  </a:cubicBezTo>
                  <a:cubicBezTo>
                    <a:pt x="3621" y="1667"/>
                    <a:pt x="1715" y="3501"/>
                    <a:pt x="1620" y="5811"/>
                  </a:cubicBezTo>
                  <a:lnTo>
                    <a:pt x="358" y="5811"/>
                  </a:lnTo>
                  <a:cubicBezTo>
                    <a:pt x="406" y="4025"/>
                    <a:pt x="1311" y="2382"/>
                    <a:pt x="2763" y="1358"/>
                  </a:cubicBezTo>
                  <a:lnTo>
                    <a:pt x="2787" y="1334"/>
                  </a:lnTo>
                  <a:cubicBezTo>
                    <a:pt x="2858" y="1286"/>
                    <a:pt x="2882" y="1191"/>
                    <a:pt x="2858" y="1096"/>
                  </a:cubicBezTo>
                  <a:cubicBezTo>
                    <a:pt x="2815" y="1038"/>
                    <a:pt x="2754" y="1007"/>
                    <a:pt x="2692" y="1007"/>
                  </a:cubicBezTo>
                  <a:cubicBezTo>
                    <a:pt x="2652" y="1007"/>
                    <a:pt x="2610" y="1020"/>
                    <a:pt x="2573" y="1048"/>
                  </a:cubicBezTo>
                  <a:lnTo>
                    <a:pt x="2549" y="1072"/>
                  </a:lnTo>
                  <a:cubicBezTo>
                    <a:pt x="953" y="2168"/>
                    <a:pt x="1" y="4025"/>
                    <a:pt x="1" y="5954"/>
                  </a:cubicBezTo>
                  <a:cubicBezTo>
                    <a:pt x="1" y="7954"/>
                    <a:pt x="953" y="9764"/>
                    <a:pt x="2668" y="10931"/>
                  </a:cubicBezTo>
                  <a:cubicBezTo>
                    <a:pt x="3287" y="11336"/>
                    <a:pt x="4002" y="11646"/>
                    <a:pt x="4764" y="11789"/>
                  </a:cubicBezTo>
                  <a:cubicBezTo>
                    <a:pt x="5157" y="11863"/>
                    <a:pt x="5548" y="11899"/>
                    <a:pt x="5933" y="11899"/>
                  </a:cubicBezTo>
                  <a:cubicBezTo>
                    <a:pt x="7527" y="11899"/>
                    <a:pt x="9014" y="11277"/>
                    <a:pt x="10146" y="10145"/>
                  </a:cubicBezTo>
                  <a:cubicBezTo>
                    <a:pt x="11575" y="8740"/>
                    <a:pt x="12194" y="6788"/>
                    <a:pt x="11789" y="4763"/>
                  </a:cubicBezTo>
                  <a:cubicBezTo>
                    <a:pt x="11622" y="4025"/>
                    <a:pt x="11336" y="3311"/>
                    <a:pt x="10908" y="2668"/>
                  </a:cubicBezTo>
                  <a:cubicBezTo>
                    <a:pt x="9765" y="977"/>
                    <a:pt x="7931" y="0"/>
                    <a:pt x="593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499" name="Google Shape;14221;p27">
              <a:extLst>
                <a:ext uri="{FF2B5EF4-FFF2-40B4-BE49-F238E27FC236}">
                  <a16:creationId xmlns:a16="http://schemas.microsoft.com/office/drawing/2014/main" id="{A0E13324-F0D4-3D1F-883F-9F86FB132694}"/>
                </a:ext>
              </a:extLst>
            </p:cNvPr>
            <p:cNvSpPr/>
            <p:nvPr/>
          </p:nvSpPr>
          <p:spPr>
            <a:xfrm>
              <a:off x="5861263" y="3905883"/>
              <a:ext cx="30975" cy="62750"/>
            </a:xfrm>
            <a:custGeom>
              <a:avLst/>
              <a:gdLst/>
              <a:ahLst/>
              <a:cxnLst/>
              <a:rect l="l" t="t" r="r" b="b"/>
              <a:pathLst>
                <a:path w="1239" h="2510" extrusionOk="0">
                  <a:moveTo>
                    <a:pt x="1065" y="0"/>
                  </a:moveTo>
                  <a:cubicBezTo>
                    <a:pt x="1004" y="0"/>
                    <a:pt x="936" y="31"/>
                    <a:pt x="881" y="104"/>
                  </a:cubicBezTo>
                  <a:lnTo>
                    <a:pt x="0" y="2247"/>
                  </a:lnTo>
                  <a:cubicBezTo>
                    <a:pt x="0" y="2366"/>
                    <a:pt x="24" y="2486"/>
                    <a:pt x="119" y="2509"/>
                  </a:cubicBezTo>
                  <a:lnTo>
                    <a:pt x="167" y="2509"/>
                  </a:lnTo>
                  <a:cubicBezTo>
                    <a:pt x="238" y="2509"/>
                    <a:pt x="286" y="2486"/>
                    <a:pt x="333" y="2390"/>
                  </a:cubicBezTo>
                  <a:lnTo>
                    <a:pt x="1215" y="247"/>
                  </a:lnTo>
                  <a:cubicBezTo>
                    <a:pt x="1238" y="176"/>
                    <a:pt x="1215" y="80"/>
                    <a:pt x="1119" y="9"/>
                  </a:cubicBezTo>
                  <a:cubicBezTo>
                    <a:pt x="1102" y="3"/>
                    <a:pt x="1084" y="0"/>
                    <a:pt x="106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500" name="Google Shape;14222;p27">
              <a:extLst>
                <a:ext uri="{FF2B5EF4-FFF2-40B4-BE49-F238E27FC236}">
                  <a16:creationId xmlns:a16="http://schemas.microsoft.com/office/drawing/2014/main" id="{665A6502-1031-D68A-123F-97A4CF8CF31E}"/>
                </a:ext>
              </a:extLst>
            </p:cNvPr>
            <p:cNvSpPr/>
            <p:nvPr/>
          </p:nvSpPr>
          <p:spPr>
            <a:xfrm>
              <a:off x="5747538" y="3906083"/>
              <a:ext cx="42300" cy="66725"/>
            </a:xfrm>
            <a:custGeom>
              <a:avLst/>
              <a:gdLst/>
              <a:ahLst/>
              <a:cxnLst/>
              <a:rect l="l" t="t" r="r" b="b"/>
              <a:pathLst>
                <a:path w="1692" h="2669" extrusionOk="0">
                  <a:moveTo>
                    <a:pt x="596" y="1"/>
                  </a:moveTo>
                  <a:cubicBezTo>
                    <a:pt x="501" y="1"/>
                    <a:pt x="429" y="72"/>
                    <a:pt x="405" y="168"/>
                  </a:cubicBezTo>
                  <a:lnTo>
                    <a:pt x="215" y="1168"/>
                  </a:lnTo>
                  <a:cubicBezTo>
                    <a:pt x="215" y="1239"/>
                    <a:pt x="262" y="1287"/>
                    <a:pt x="286" y="1358"/>
                  </a:cubicBezTo>
                  <a:cubicBezTo>
                    <a:pt x="322" y="1370"/>
                    <a:pt x="352" y="1376"/>
                    <a:pt x="381" y="1376"/>
                  </a:cubicBezTo>
                  <a:cubicBezTo>
                    <a:pt x="411" y="1376"/>
                    <a:pt x="441" y="1370"/>
                    <a:pt x="477" y="1358"/>
                  </a:cubicBezTo>
                  <a:lnTo>
                    <a:pt x="501" y="1358"/>
                  </a:lnTo>
                  <a:cubicBezTo>
                    <a:pt x="596" y="1311"/>
                    <a:pt x="667" y="1287"/>
                    <a:pt x="858" y="1287"/>
                  </a:cubicBezTo>
                  <a:cubicBezTo>
                    <a:pt x="1001" y="1287"/>
                    <a:pt x="1120" y="1358"/>
                    <a:pt x="1215" y="1430"/>
                  </a:cubicBezTo>
                  <a:cubicBezTo>
                    <a:pt x="1310" y="1525"/>
                    <a:pt x="1358" y="1668"/>
                    <a:pt x="1358" y="1835"/>
                  </a:cubicBezTo>
                  <a:cubicBezTo>
                    <a:pt x="1358" y="2097"/>
                    <a:pt x="1120" y="2311"/>
                    <a:pt x="858" y="2311"/>
                  </a:cubicBezTo>
                  <a:cubicBezTo>
                    <a:pt x="596" y="2311"/>
                    <a:pt x="381" y="2120"/>
                    <a:pt x="358" y="1858"/>
                  </a:cubicBezTo>
                  <a:lnTo>
                    <a:pt x="358" y="1787"/>
                  </a:lnTo>
                  <a:cubicBezTo>
                    <a:pt x="358" y="1716"/>
                    <a:pt x="286" y="1644"/>
                    <a:pt x="191" y="1620"/>
                  </a:cubicBezTo>
                  <a:cubicBezTo>
                    <a:pt x="176" y="1617"/>
                    <a:pt x="161" y="1616"/>
                    <a:pt x="147" y="1616"/>
                  </a:cubicBezTo>
                  <a:cubicBezTo>
                    <a:pt x="55" y="1616"/>
                    <a:pt x="0" y="1683"/>
                    <a:pt x="0" y="1787"/>
                  </a:cubicBezTo>
                  <a:lnTo>
                    <a:pt x="0" y="1906"/>
                  </a:lnTo>
                  <a:cubicBezTo>
                    <a:pt x="48" y="2335"/>
                    <a:pt x="405" y="2668"/>
                    <a:pt x="810" y="2668"/>
                  </a:cubicBezTo>
                  <a:lnTo>
                    <a:pt x="858" y="2668"/>
                  </a:lnTo>
                  <a:cubicBezTo>
                    <a:pt x="1286" y="2668"/>
                    <a:pt x="1667" y="2311"/>
                    <a:pt x="1691" y="1858"/>
                  </a:cubicBezTo>
                  <a:cubicBezTo>
                    <a:pt x="1691" y="1620"/>
                    <a:pt x="1620" y="1382"/>
                    <a:pt x="1453" y="1239"/>
                  </a:cubicBezTo>
                  <a:cubicBezTo>
                    <a:pt x="1334" y="1001"/>
                    <a:pt x="1096" y="906"/>
                    <a:pt x="882" y="906"/>
                  </a:cubicBezTo>
                  <a:cubicBezTo>
                    <a:pt x="786" y="906"/>
                    <a:pt x="691" y="906"/>
                    <a:pt x="643" y="930"/>
                  </a:cubicBezTo>
                  <a:lnTo>
                    <a:pt x="739" y="358"/>
                  </a:lnTo>
                  <a:lnTo>
                    <a:pt x="1406" y="358"/>
                  </a:lnTo>
                  <a:cubicBezTo>
                    <a:pt x="1501" y="358"/>
                    <a:pt x="1596" y="310"/>
                    <a:pt x="1596" y="215"/>
                  </a:cubicBezTo>
                  <a:cubicBezTo>
                    <a:pt x="1596" y="96"/>
                    <a:pt x="1525" y="1"/>
                    <a:pt x="1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501" name="Google Shape;14223;p27">
              <a:extLst>
                <a:ext uri="{FF2B5EF4-FFF2-40B4-BE49-F238E27FC236}">
                  <a16:creationId xmlns:a16="http://schemas.microsoft.com/office/drawing/2014/main" id="{F1AE829E-9C25-716F-BB18-FEBEFEE2DF43}"/>
                </a:ext>
              </a:extLst>
            </p:cNvPr>
            <p:cNvSpPr/>
            <p:nvPr/>
          </p:nvSpPr>
          <p:spPr>
            <a:xfrm>
              <a:off x="5798738" y="3904308"/>
              <a:ext cx="41100" cy="67075"/>
            </a:xfrm>
            <a:custGeom>
              <a:avLst/>
              <a:gdLst/>
              <a:ahLst/>
              <a:cxnLst/>
              <a:rect l="l" t="t" r="r" b="b"/>
              <a:pathLst>
                <a:path w="1644" h="2683" extrusionOk="0">
                  <a:moveTo>
                    <a:pt x="803" y="297"/>
                  </a:moveTo>
                  <a:cubicBezTo>
                    <a:pt x="1066" y="297"/>
                    <a:pt x="1286" y="511"/>
                    <a:pt x="1286" y="762"/>
                  </a:cubicBezTo>
                  <a:lnTo>
                    <a:pt x="1286" y="1858"/>
                  </a:lnTo>
                  <a:cubicBezTo>
                    <a:pt x="1286" y="2121"/>
                    <a:pt x="1064" y="2332"/>
                    <a:pt x="822" y="2332"/>
                  </a:cubicBezTo>
                  <a:cubicBezTo>
                    <a:pt x="779" y="2332"/>
                    <a:pt x="735" y="2325"/>
                    <a:pt x="691" y="2310"/>
                  </a:cubicBezTo>
                  <a:cubicBezTo>
                    <a:pt x="477" y="2263"/>
                    <a:pt x="334" y="2072"/>
                    <a:pt x="334" y="1834"/>
                  </a:cubicBezTo>
                  <a:lnTo>
                    <a:pt x="334" y="786"/>
                  </a:lnTo>
                  <a:cubicBezTo>
                    <a:pt x="334" y="596"/>
                    <a:pt x="477" y="381"/>
                    <a:pt x="691" y="310"/>
                  </a:cubicBezTo>
                  <a:cubicBezTo>
                    <a:pt x="729" y="301"/>
                    <a:pt x="766" y="297"/>
                    <a:pt x="803" y="297"/>
                  </a:cubicBezTo>
                  <a:close/>
                  <a:moveTo>
                    <a:pt x="834" y="0"/>
                  </a:moveTo>
                  <a:cubicBezTo>
                    <a:pt x="382" y="0"/>
                    <a:pt x="1" y="358"/>
                    <a:pt x="1" y="834"/>
                  </a:cubicBezTo>
                  <a:lnTo>
                    <a:pt x="1" y="1858"/>
                  </a:lnTo>
                  <a:cubicBezTo>
                    <a:pt x="1" y="2263"/>
                    <a:pt x="262" y="2620"/>
                    <a:pt x="643" y="2668"/>
                  </a:cubicBezTo>
                  <a:cubicBezTo>
                    <a:pt x="700" y="2678"/>
                    <a:pt x="756" y="2682"/>
                    <a:pt x="811" y="2682"/>
                  </a:cubicBezTo>
                  <a:cubicBezTo>
                    <a:pt x="1280" y="2682"/>
                    <a:pt x="1644" y="2328"/>
                    <a:pt x="1644" y="1858"/>
                  </a:cubicBezTo>
                  <a:lnTo>
                    <a:pt x="1644" y="834"/>
                  </a:lnTo>
                  <a:cubicBezTo>
                    <a:pt x="1620" y="381"/>
                    <a:pt x="1286" y="0"/>
                    <a:pt x="8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502" name="Google Shape;14224;p27">
              <a:extLst>
                <a:ext uri="{FF2B5EF4-FFF2-40B4-BE49-F238E27FC236}">
                  <a16:creationId xmlns:a16="http://schemas.microsoft.com/office/drawing/2014/main" id="{AFC28CC1-8E9E-30FF-F179-BA57B3CF9360}"/>
                </a:ext>
              </a:extLst>
            </p:cNvPr>
            <p:cNvSpPr/>
            <p:nvPr/>
          </p:nvSpPr>
          <p:spPr>
            <a:xfrm>
              <a:off x="5851713" y="3909058"/>
              <a:ext cx="14925" cy="14925"/>
            </a:xfrm>
            <a:custGeom>
              <a:avLst/>
              <a:gdLst/>
              <a:ahLst/>
              <a:cxnLst/>
              <a:rect l="l" t="t" r="r" b="b"/>
              <a:pathLst>
                <a:path w="597" h="597" extrusionOk="0">
                  <a:moveTo>
                    <a:pt x="287" y="1"/>
                  </a:moveTo>
                  <a:cubicBezTo>
                    <a:pt x="120" y="1"/>
                    <a:pt x="1" y="144"/>
                    <a:pt x="1" y="311"/>
                  </a:cubicBezTo>
                  <a:cubicBezTo>
                    <a:pt x="1" y="477"/>
                    <a:pt x="120" y="596"/>
                    <a:pt x="287" y="596"/>
                  </a:cubicBezTo>
                  <a:cubicBezTo>
                    <a:pt x="453" y="596"/>
                    <a:pt x="596" y="477"/>
                    <a:pt x="596" y="311"/>
                  </a:cubicBezTo>
                  <a:cubicBezTo>
                    <a:pt x="596" y="144"/>
                    <a:pt x="453" y="1"/>
                    <a:pt x="2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503" name="Google Shape;14225;p27">
              <a:extLst>
                <a:ext uri="{FF2B5EF4-FFF2-40B4-BE49-F238E27FC236}">
                  <a16:creationId xmlns:a16="http://schemas.microsoft.com/office/drawing/2014/main" id="{F8865677-0225-45E7-64C9-7C723662C2B0}"/>
                </a:ext>
              </a:extLst>
            </p:cNvPr>
            <p:cNvSpPr/>
            <p:nvPr/>
          </p:nvSpPr>
          <p:spPr>
            <a:xfrm>
              <a:off x="5888038" y="3951933"/>
              <a:ext cx="14925" cy="14900"/>
            </a:xfrm>
            <a:custGeom>
              <a:avLst/>
              <a:gdLst/>
              <a:ahLst/>
              <a:cxnLst/>
              <a:rect l="l" t="t" r="r" b="b"/>
              <a:pathLst>
                <a:path w="597" h="596" extrusionOk="0">
                  <a:moveTo>
                    <a:pt x="286" y="1"/>
                  </a:moveTo>
                  <a:cubicBezTo>
                    <a:pt x="120" y="1"/>
                    <a:pt x="1" y="120"/>
                    <a:pt x="1" y="286"/>
                  </a:cubicBezTo>
                  <a:cubicBezTo>
                    <a:pt x="1" y="429"/>
                    <a:pt x="120" y="596"/>
                    <a:pt x="286" y="596"/>
                  </a:cubicBezTo>
                  <a:cubicBezTo>
                    <a:pt x="477" y="596"/>
                    <a:pt x="596" y="477"/>
                    <a:pt x="596" y="286"/>
                  </a:cubicBezTo>
                  <a:cubicBezTo>
                    <a:pt x="596" y="120"/>
                    <a:pt x="477" y="1"/>
                    <a:pt x="28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400000000000000" pitchFamily="2" charset="-78"/>
                <a:sym typeface="Arial"/>
              </a:endParaRPr>
            </a:p>
          </p:txBody>
        </p:sp>
      </p:grpSp>
      <p:grpSp>
        <p:nvGrpSpPr>
          <p:cNvPr id="504" name="Google Shape;14226;p27">
            <a:extLst>
              <a:ext uri="{FF2B5EF4-FFF2-40B4-BE49-F238E27FC236}">
                <a16:creationId xmlns:a16="http://schemas.microsoft.com/office/drawing/2014/main" id="{1E11036E-1FD3-DFE5-1DF7-AC27B3D11BDC}"/>
              </a:ext>
            </a:extLst>
          </p:cNvPr>
          <p:cNvGrpSpPr/>
          <p:nvPr/>
        </p:nvGrpSpPr>
        <p:grpSpPr>
          <a:xfrm>
            <a:off x="13995015" y="7979897"/>
            <a:ext cx="712038" cy="713474"/>
            <a:chOff x="6154163" y="3789408"/>
            <a:chExt cx="297700" cy="298300"/>
          </a:xfrm>
        </p:grpSpPr>
        <p:sp>
          <p:nvSpPr>
            <p:cNvPr id="505" name="Google Shape;14227;p27">
              <a:extLst>
                <a:ext uri="{FF2B5EF4-FFF2-40B4-BE49-F238E27FC236}">
                  <a16:creationId xmlns:a16="http://schemas.microsoft.com/office/drawing/2014/main" id="{D036337C-DB0D-5504-2469-A1A0A6AF80BD}"/>
                </a:ext>
              </a:extLst>
            </p:cNvPr>
            <p:cNvSpPr/>
            <p:nvPr/>
          </p:nvSpPr>
          <p:spPr>
            <a:xfrm>
              <a:off x="6283363" y="3813208"/>
              <a:ext cx="15500" cy="8975"/>
            </a:xfrm>
            <a:custGeom>
              <a:avLst/>
              <a:gdLst/>
              <a:ahLst/>
              <a:cxnLst/>
              <a:rect l="l" t="t" r="r" b="b"/>
              <a:pathLst>
                <a:path w="620" h="359" extrusionOk="0">
                  <a:moveTo>
                    <a:pt x="191" y="1"/>
                  </a:moveTo>
                  <a:cubicBezTo>
                    <a:pt x="120" y="1"/>
                    <a:pt x="24" y="72"/>
                    <a:pt x="24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429" y="358"/>
                  </a:lnTo>
                  <a:cubicBezTo>
                    <a:pt x="524" y="358"/>
                    <a:pt x="620" y="310"/>
                    <a:pt x="620" y="215"/>
                  </a:cubicBezTo>
                  <a:cubicBezTo>
                    <a:pt x="620" y="96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506" name="Google Shape;14228;p27">
              <a:extLst>
                <a:ext uri="{FF2B5EF4-FFF2-40B4-BE49-F238E27FC236}">
                  <a16:creationId xmlns:a16="http://schemas.microsoft.com/office/drawing/2014/main" id="{F8BCDC55-C247-04E1-7BD5-8224C911193E}"/>
                </a:ext>
              </a:extLst>
            </p:cNvPr>
            <p:cNvSpPr/>
            <p:nvPr/>
          </p:nvSpPr>
          <p:spPr>
            <a:xfrm>
              <a:off x="6260138" y="3813208"/>
              <a:ext cx="14925" cy="8975"/>
            </a:xfrm>
            <a:custGeom>
              <a:avLst/>
              <a:gdLst/>
              <a:ahLst/>
              <a:cxnLst/>
              <a:rect l="l" t="t" r="r" b="b"/>
              <a:pathLst>
                <a:path w="597" h="359" extrusionOk="0">
                  <a:moveTo>
                    <a:pt x="215" y="1"/>
                  </a:moveTo>
                  <a:cubicBezTo>
                    <a:pt x="120" y="1"/>
                    <a:pt x="25" y="72"/>
                    <a:pt x="25" y="144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406" y="358"/>
                  </a:lnTo>
                  <a:cubicBezTo>
                    <a:pt x="501" y="358"/>
                    <a:pt x="596" y="310"/>
                    <a:pt x="596" y="215"/>
                  </a:cubicBezTo>
                  <a:cubicBezTo>
                    <a:pt x="596" y="96"/>
                    <a:pt x="525" y="1"/>
                    <a:pt x="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507" name="Google Shape;14229;p27">
              <a:extLst>
                <a:ext uri="{FF2B5EF4-FFF2-40B4-BE49-F238E27FC236}">
                  <a16:creationId xmlns:a16="http://schemas.microsoft.com/office/drawing/2014/main" id="{1228CC30-5A9F-8476-D733-41AF9F96D074}"/>
                </a:ext>
              </a:extLst>
            </p:cNvPr>
            <p:cNvSpPr/>
            <p:nvPr/>
          </p:nvSpPr>
          <p:spPr>
            <a:xfrm>
              <a:off x="6376238" y="3813208"/>
              <a:ext cx="14900" cy="8975"/>
            </a:xfrm>
            <a:custGeom>
              <a:avLst/>
              <a:gdLst/>
              <a:ahLst/>
              <a:cxnLst/>
              <a:rect l="l" t="t" r="r" b="b"/>
              <a:pathLst>
                <a:path w="596" h="359" extrusionOk="0">
                  <a:moveTo>
                    <a:pt x="167" y="1"/>
                  </a:moveTo>
                  <a:cubicBezTo>
                    <a:pt x="96" y="1"/>
                    <a:pt x="1" y="72"/>
                    <a:pt x="1" y="144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405" y="358"/>
                  </a:lnTo>
                  <a:cubicBezTo>
                    <a:pt x="501" y="358"/>
                    <a:pt x="596" y="310"/>
                    <a:pt x="596" y="215"/>
                  </a:cubicBezTo>
                  <a:cubicBezTo>
                    <a:pt x="596" y="96"/>
                    <a:pt x="524" y="1"/>
                    <a:pt x="40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508" name="Google Shape;14230;p27">
              <a:extLst>
                <a:ext uri="{FF2B5EF4-FFF2-40B4-BE49-F238E27FC236}">
                  <a16:creationId xmlns:a16="http://schemas.microsoft.com/office/drawing/2014/main" id="{28C18561-7349-B55C-8B4D-58A6EF2A2F96}"/>
                </a:ext>
              </a:extLst>
            </p:cNvPr>
            <p:cNvSpPr/>
            <p:nvPr/>
          </p:nvSpPr>
          <p:spPr>
            <a:xfrm>
              <a:off x="6329813" y="3813208"/>
              <a:ext cx="14900" cy="8975"/>
            </a:xfrm>
            <a:custGeom>
              <a:avLst/>
              <a:gdLst/>
              <a:ahLst/>
              <a:cxnLst/>
              <a:rect l="l" t="t" r="r" b="b"/>
              <a:pathLst>
                <a:path w="596" h="359" extrusionOk="0">
                  <a:moveTo>
                    <a:pt x="191" y="1"/>
                  </a:moveTo>
                  <a:cubicBezTo>
                    <a:pt x="95" y="1"/>
                    <a:pt x="0" y="72"/>
                    <a:pt x="0" y="144"/>
                  </a:cubicBezTo>
                  <a:cubicBezTo>
                    <a:pt x="0" y="263"/>
                    <a:pt x="71" y="358"/>
                    <a:pt x="191" y="358"/>
                  </a:cubicBezTo>
                  <a:lnTo>
                    <a:pt x="429" y="358"/>
                  </a:lnTo>
                  <a:cubicBezTo>
                    <a:pt x="500" y="358"/>
                    <a:pt x="595" y="310"/>
                    <a:pt x="595" y="215"/>
                  </a:cubicBezTo>
                  <a:cubicBezTo>
                    <a:pt x="595" y="96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509" name="Google Shape;14231;p27">
              <a:extLst>
                <a:ext uri="{FF2B5EF4-FFF2-40B4-BE49-F238E27FC236}">
                  <a16:creationId xmlns:a16="http://schemas.microsoft.com/office/drawing/2014/main" id="{E4E928E4-30B2-F085-1184-0A2A7574E886}"/>
                </a:ext>
              </a:extLst>
            </p:cNvPr>
            <p:cNvSpPr/>
            <p:nvPr/>
          </p:nvSpPr>
          <p:spPr>
            <a:xfrm>
              <a:off x="6353013" y="3813208"/>
              <a:ext cx="14925" cy="8975"/>
            </a:xfrm>
            <a:custGeom>
              <a:avLst/>
              <a:gdLst/>
              <a:ahLst/>
              <a:cxnLst/>
              <a:rect l="l" t="t" r="r" b="b"/>
              <a:pathLst>
                <a:path w="597" h="359" extrusionOk="0">
                  <a:moveTo>
                    <a:pt x="191" y="1"/>
                  </a:moveTo>
                  <a:cubicBezTo>
                    <a:pt x="96" y="1"/>
                    <a:pt x="1" y="72"/>
                    <a:pt x="1" y="144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429" y="358"/>
                  </a:lnTo>
                  <a:cubicBezTo>
                    <a:pt x="501" y="358"/>
                    <a:pt x="596" y="310"/>
                    <a:pt x="596" y="215"/>
                  </a:cubicBezTo>
                  <a:cubicBezTo>
                    <a:pt x="596" y="96"/>
                    <a:pt x="525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510" name="Google Shape;14232;p27">
              <a:extLst>
                <a:ext uri="{FF2B5EF4-FFF2-40B4-BE49-F238E27FC236}">
                  <a16:creationId xmlns:a16="http://schemas.microsoft.com/office/drawing/2014/main" id="{7C028CA7-98C4-2B33-DC3F-AD53C685E387}"/>
                </a:ext>
              </a:extLst>
            </p:cNvPr>
            <p:cNvSpPr/>
            <p:nvPr/>
          </p:nvSpPr>
          <p:spPr>
            <a:xfrm>
              <a:off x="6305988" y="3813208"/>
              <a:ext cx="16100" cy="8975"/>
            </a:xfrm>
            <a:custGeom>
              <a:avLst/>
              <a:gdLst/>
              <a:ahLst/>
              <a:cxnLst/>
              <a:rect l="l" t="t" r="r" b="b"/>
              <a:pathLst>
                <a:path w="644" h="359" extrusionOk="0">
                  <a:moveTo>
                    <a:pt x="215" y="1"/>
                  </a:moveTo>
                  <a:cubicBezTo>
                    <a:pt x="120" y="1"/>
                    <a:pt x="48" y="72"/>
                    <a:pt x="48" y="144"/>
                  </a:cubicBezTo>
                  <a:cubicBezTo>
                    <a:pt x="0" y="263"/>
                    <a:pt x="96" y="358"/>
                    <a:pt x="215" y="358"/>
                  </a:cubicBezTo>
                  <a:lnTo>
                    <a:pt x="453" y="358"/>
                  </a:lnTo>
                  <a:cubicBezTo>
                    <a:pt x="548" y="358"/>
                    <a:pt x="643" y="310"/>
                    <a:pt x="643" y="215"/>
                  </a:cubicBezTo>
                  <a:cubicBezTo>
                    <a:pt x="643" y="96"/>
                    <a:pt x="572" y="1"/>
                    <a:pt x="45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511" name="Google Shape;14233;p27">
              <a:extLst>
                <a:ext uri="{FF2B5EF4-FFF2-40B4-BE49-F238E27FC236}">
                  <a16:creationId xmlns:a16="http://schemas.microsoft.com/office/drawing/2014/main" id="{4C04C7B8-1A9A-C4CB-EA91-D0890D775843}"/>
                </a:ext>
              </a:extLst>
            </p:cNvPr>
            <p:cNvSpPr/>
            <p:nvPr/>
          </p:nvSpPr>
          <p:spPr>
            <a:xfrm>
              <a:off x="6191088" y="3813208"/>
              <a:ext cx="14900" cy="8975"/>
            </a:xfrm>
            <a:custGeom>
              <a:avLst/>
              <a:gdLst/>
              <a:ahLst/>
              <a:cxnLst/>
              <a:rect l="l" t="t" r="r" b="b"/>
              <a:pathLst>
                <a:path w="596" h="359" extrusionOk="0">
                  <a:moveTo>
                    <a:pt x="191" y="1"/>
                  </a:moveTo>
                  <a:cubicBezTo>
                    <a:pt x="119" y="1"/>
                    <a:pt x="24" y="72"/>
                    <a:pt x="24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405" y="358"/>
                  </a:lnTo>
                  <a:cubicBezTo>
                    <a:pt x="500" y="358"/>
                    <a:pt x="596" y="310"/>
                    <a:pt x="596" y="215"/>
                  </a:cubicBezTo>
                  <a:cubicBezTo>
                    <a:pt x="596" y="96"/>
                    <a:pt x="524" y="1"/>
                    <a:pt x="40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512" name="Google Shape;14234;p27">
              <a:extLst>
                <a:ext uri="{FF2B5EF4-FFF2-40B4-BE49-F238E27FC236}">
                  <a16:creationId xmlns:a16="http://schemas.microsoft.com/office/drawing/2014/main" id="{B184B021-8110-7940-67FC-B4C5BD90E38D}"/>
                </a:ext>
              </a:extLst>
            </p:cNvPr>
            <p:cNvSpPr/>
            <p:nvPr/>
          </p:nvSpPr>
          <p:spPr>
            <a:xfrm>
              <a:off x="6213713" y="3813208"/>
              <a:ext cx="14900" cy="8975"/>
            </a:xfrm>
            <a:custGeom>
              <a:avLst/>
              <a:gdLst/>
              <a:ahLst/>
              <a:cxnLst/>
              <a:rect l="l" t="t" r="r" b="b"/>
              <a:pathLst>
                <a:path w="596" h="359" extrusionOk="0">
                  <a:moveTo>
                    <a:pt x="191" y="1"/>
                  </a:moveTo>
                  <a:cubicBezTo>
                    <a:pt x="95" y="1"/>
                    <a:pt x="0" y="72"/>
                    <a:pt x="0" y="144"/>
                  </a:cubicBezTo>
                  <a:cubicBezTo>
                    <a:pt x="0" y="263"/>
                    <a:pt x="95" y="358"/>
                    <a:pt x="191" y="358"/>
                  </a:cubicBezTo>
                  <a:lnTo>
                    <a:pt x="429" y="358"/>
                  </a:lnTo>
                  <a:cubicBezTo>
                    <a:pt x="524" y="358"/>
                    <a:pt x="596" y="310"/>
                    <a:pt x="596" y="215"/>
                  </a:cubicBezTo>
                  <a:cubicBezTo>
                    <a:pt x="596" y="96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513" name="Google Shape;14235;p27">
              <a:extLst>
                <a:ext uri="{FF2B5EF4-FFF2-40B4-BE49-F238E27FC236}">
                  <a16:creationId xmlns:a16="http://schemas.microsoft.com/office/drawing/2014/main" id="{16C000BB-F32F-9E97-8197-4DFD9E384024}"/>
                </a:ext>
              </a:extLst>
            </p:cNvPr>
            <p:cNvSpPr/>
            <p:nvPr/>
          </p:nvSpPr>
          <p:spPr>
            <a:xfrm>
              <a:off x="6236913" y="3813208"/>
              <a:ext cx="14925" cy="8975"/>
            </a:xfrm>
            <a:custGeom>
              <a:avLst/>
              <a:gdLst/>
              <a:ahLst/>
              <a:cxnLst/>
              <a:rect l="l" t="t" r="r" b="b"/>
              <a:pathLst>
                <a:path w="597" h="359" extrusionOk="0">
                  <a:moveTo>
                    <a:pt x="191" y="1"/>
                  </a:moveTo>
                  <a:cubicBezTo>
                    <a:pt x="96" y="1"/>
                    <a:pt x="1" y="72"/>
                    <a:pt x="1" y="144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406" y="358"/>
                  </a:lnTo>
                  <a:cubicBezTo>
                    <a:pt x="501" y="358"/>
                    <a:pt x="596" y="310"/>
                    <a:pt x="596" y="215"/>
                  </a:cubicBezTo>
                  <a:cubicBezTo>
                    <a:pt x="596" y="96"/>
                    <a:pt x="525" y="1"/>
                    <a:pt x="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514" name="Google Shape;14236;p27">
              <a:extLst>
                <a:ext uri="{FF2B5EF4-FFF2-40B4-BE49-F238E27FC236}">
                  <a16:creationId xmlns:a16="http://schemas.microsoft.com/office/drawing/2014/main" id="{69F0FFDE-C423-2A42-30EC-00896F717948}"/>
                </a:ext>
              </a:extLst>
            </p:cNvPr>
            <p:cNvSpPr/>
            <p:nvPr/>
          </p:nvSpPr>
          <p:spPr>
            <a:xfrm>
              <a:off x="6307188" y="3873358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67" y="0"/>
                  </a:moveTo>
                  <a:cubicBezTo>
                    <a:pt x="72" y="0"/>
                    <a:pt x="0" y="95"/>
                    <a:pt x="0" y="214"/>
                  </a:cubicBezTo>
                  <a:cubicBezTo>
                    <a:pt x="24" y="286"/>
                    <a:pt x="119" y="357"/>
                    <a:pt x="191" y="357"/>
                  </a:cubicBezTo>
                  <a:lnTo>
                    <a:pt x="405" y="357"/>
                  </a:lnTo>
                  <a:cubicBezTo>
                    <a:pt x="500" y="357"/>
                    <a:pt x="595" y="310"/>
                    <a:pt x="595" y="214"/>
                  </a:cubicBezTo>
                  <a:cubicBezTo>
                    <a:pt x="595" y="95"/>
                    <a:pt x="524" y="0"/>
                    <a:pt x="40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515" name="Google Shape;14237;p27">
              <a:extLst>
                <a:ext uri="{FF2B5EF4-FFF2-40B4-BE49-F238E27FC236}">
                  <a16:creationId xmlns:a16="http://schemas.microsoft.com/office/drawing/2014/main" id="{4D14E225-ED52-E9E0-3FCF-33003F32F455}"/>
                </a:ext>
              </a:extLst>
            </p:cNvPr>
            <p:cNvSpPr/>
            <p:nvPr/>
          </p:nvSpPr>
          <p:spPr>
            <a:xfrm>
              <a:off x="6191088" y="3873358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67" y="0"/>
                  </a:moveTo>
                  <a:cubicBezTo>
                    <a:pt x="72" y="0"/>
                    <a:pt x="0" y="95"/>
                    <a:pt x="0" y="214"/>
                  </a:cubicBezTo>
                  <a:cubicBezTo>
                    <a:pt x="24" y="286"/>
                    <a:pt x="119" y="357"/>
                    <a:pt x="191" y="357"/>
                  </a:cubicBezTo>
                  <a:lnTo>
                    <a:pt x="405" y="357"/>
                  </a:lnTo>
                  <a:cubicBezTo>
                    <a:pt x="500" y="357"/>
                    <a:pt x="596" y="310"/>
                    <a:pt x="596" y="214"/>
                  </a:cubicBezTo>
                  <a:cubicBezTo>
                    <a:pt x="596" y="95"/>
                    <a:pt x="524" y="0"/>
                    <a:pt x="40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516" name="Google Shape;14238;p27">
              <a:extLst>
                <a:ext uri="{FF2B5EF4-FFF2-40B4-BE49-F238E27FC236}">
                  <a16:creationId xmlns:a16="http://schemas.microsoft.com/office/drawing/2014/main" id="{D5E26994-3122-2008-745C-81BB3DD513E2}"/>
                </a:ext>
              </a:extLst>
            </p:cNvPr>
            <p:cNvSpPr/>
            <p:nvPr/>
          </p:nvSpPr>
          <p:spPr>
            <a:xfrm>
              <a:off x="6236913" y="3873358"/>
              <a:ext cx="14925" cy="8950"/>
            </a:xfrm>
            <a:custGeom>
              <a:avLst/>
              <a:gdLst/>
              <a:ahLst/>
              <a:cxnLst/>
              <a:rect l="l" t="t" r="r" b="b"/>
              <a:pathLst>
                <a:path w="597" h="358" extrusionOk="0">
                  <a:moveTo>
                    <a:pt x="191" y="0"/>
                  </a:moveTo>
                  <a:cubicBezTo>
                    <a:pt x="96" y="0"/>
                    <a:pt x="1" y="95"/>
                    <a:pt x="1" y="214"/>
                  </a:cubicBezTo>
                  <a:cubicBezTo>
                    <a:pt x="25" y="286"/>
                    <a:pt x="120" y="357"/>
                    <a:pt x="215" y="357"/>
                  </a:cubicBezTo>
                  <a:lnTo>
                    <a:pt x="430" y="357"/>
                  </a:lnTo>
                  <a:cubicBezTo>
                    <a:pt x="501" y="357"/>
                    <a:pt x="596" y="310"/>
                    <a:pt x="596" y="214"/>
                  </a:cubicBezTo>
                  <a:cubicBezTo>
                    <a:pt x="596" y="95"/>
                    <a:pt x="549" y="0"/>
                    <a:pt x="4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517" name="Google Shape;14239;p27">
              <a:extLst>
                <a:ext uri="{FF2B5EF4-FFF2-40B4-BE49-F238E27FC236}">
                  <a16:creationId xmlns:a16="http://schemas.microsoft.com/office/drawing/2014/main" id="{D1CC856E-59E9-8DBD-7518-F1768C2DB468}"/>
                </a:ext>
              </a:extLst>
            </p:cNvPr>
            <p:cNvSpPr/>
            <p:nvPr/>
          </p:nvSpPr>
          <p:spPr>
            <a:xfrm>
              <a:off x="6260738" y="3873358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191" y="0"/>
                  </a:moveTo>
                  <a:cubicBezTo>
                    <a:pt x="96" y="0"/>
                    <a:pt x="1" y="95"/>
                    <a:pt x="1" y="214"/>
                  </a:cubicBezTo>
                  <a:cubicBezTo>
                    <a:pt x="24" y="286"/>
                    <a:pt x="96" y="357"/>
                    <a:pt x="191" y="357"/>
                  </a:cubicBezTo>
                  <a:lnTo>
                    <a:pt x="382" y="357"/>
                  </a:lnTo>
                  <a:cubicBezTo>
                    <a:pt x="477" y="357"/>
                    <a:pt x="572" y="310"/>
                    <a:pt x="572" y="214"/>
                  </a:cubicBezTo>
                  <a:cubicBezTo>
                    <a:pt x="572" y="95"/>
                    <a:pt x="501" y="0"/>
                    <a:pt x="3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518" name="Google Shape;14240;p27">
              <a:extLst>
                <a:ext uri="{FF2B5EF4-FFF2-40B4-BE49-F238E27FC236}">
                  <a16:creationId xmlns:a16="http://schemas.microsoft.com/office/drawing/2014/main" id="{D2BEAD77-31C9-C752-FAA4-B0E8032001C6}"/>
                </a:ext>
              </a:extLst>
            </p:cNvPr>
            <p:cNvSpPr/>
            <p:nvPr/>
          </p:nvSpPr>
          <p:spPr>
            <a:xfrm>
              <a:off x="6213713" y="3873358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91" y="0"/>
                  </a:moveTo>
                  <a:cubicBezTo>
                    <a:pt x="95" y="0"/>
                    <a:pt x="0" y="95"/>
                    <a:pt x="0" y="214"/>
                  </a:cubicBezTo>
                  <a:cubicBezTo>
                    <a:pt x="48" y="286"/>
                    <a:pt x="119" y="357"/>
                    <a:pt x="215" y="357"/>
                  </a:cubicBezTo>
                  <a:lnTo>
                    <a:pt x="429" y="357"/>
                  </a:lnTo>
                  <a:cubicBezTo>
                    <a:pt x="524" y="357"/>
                    <a:pt x="596" y="310"/>
                    <a:pt x="596" y="214"/>
                  </a:cubicBezTo>
                  <a:cubicBezTo>
                    <a:pt x="596" y="95"/>
                    <a:pt x="548" y="0"/>
                    <a:pt x="4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519" name="Google Shape;14241;p27">
              <a:extLst>
                <a:ext uri="{FF2B5EF4-FFF2-40B4-BE49-F238E27FC236}">
                  <a16:creationId xmlns:a16="http://schemas.microsoft.com/office/drawing/2014/main" id="{D886B178-B3EB-57F6-E0C7-16808CCCCA57}"/>
                </a:ext>
              </a:extLst>
            </p:cNvPr>
            <p:cNvSpPr/>
            <p:nvPr/>
          </p:nvSpPr>
          <p:spPr>
            <a:xfrm>
              <a:off x="6283963" y="3873358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67" y="0"/>
                  </a:moveTo>
                  <a:cubicBezTo>
                    <a:pt x="96" y="0"/>
                    <a:pt x="0" y="95"/>
                    <a:pt x="0" y="214"/>
                  </a:cubicBezTo>
                  <a:cubicBezTo>
                    <a:pt x="24" y="286"/>
                    <a:pt x="119" y="357"/>
                    <a:pt x="215" y="357"/>
                  </a:cubicBezTo>
                  <a:lnTo>
                    <a:pt x="405" y="357"/>
                  </a:lnTo>
                  <a:cubicBezTo>
                    <a:pt x="500" y="357"/>
                    <a:pt x="596" y="310"/>
                    <a:pt x="596" y="214"/>
                  </a:cubicBezTo>
                  <a:cubicBezTo>
                    <a:pt x="596" y="95"/>
                    <a:pt x="524" y="0"/>
                    <a:pt x="40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520" name="Google Shape;14242;p27">
              <a:extLst>
                <a:ext uri="{FF2B5EF4-FFF2-40B4-BE49-F238E27FC236}">
                  <a16:creationId xmlns:a16="http://schemas.microsoft.com/office/drawing/2014/main" id="{477FABDC-568F-D6E4-5267-483FE01E5E7A}"/>
                </a:ext>
              </a:extLst>
            </p:cNvPr>
            <p:cNvSpPr/>
            <p:nvPr/>
          </p:nvSpPr>
          <p:spPr>
            <a:xfrm>
              <a:off x="6154163" y="3789408"/>
              <a:ext cx="297700" cy="298300"/>
            </a:xfrm>
            <a:custGeom>
              <a:avLst/>
              <a:gdLst/>
              <a:ahLst/>
              <a:cxnLst/>
              <a:rect l="l" t="t" r="r" b="b"/>
              <a:pathLst>
                <a:path w="11908" h="11932" extrusionOk="0">
                  <a:moveTo>
                    <a:pt x="10241" y="1524"/>
                  </a:moveTo>
                  <a:lnTo>
                    <a:pt x="10813" y="2691"/>
                  </a:lnTo>
                  <a:lnTo>
                    <a:pt x="10813" y="3763"/>
                  </a:lnTo>
                  <a:lnTo>
                    <a:pt x="10455" y="3049"/>
                  </a:lnTo>
                  <a:cubicBezTo>
                    <a:pt x="10431" y="2953"/>
                    <a:pt x="10336" y="2882"/>
                    <a:pt x="10241" y="2882"/>
                  </a:cubicBezTo>
                  <a:cubicBezTo>
                    <a:pt x="10170" y="2882"/>
                    <a:pt x="10074" y="2953"/>
                    <a:pt x="10050" y="3049"/>
                  </a:cubicBezTo>
                  <a:lnTo>
                    <a:pt x="9146" y="4787"/>
                  </a:lnTo>
                  <a:lnTo>
                    <a:pt x="8693" y="4025"/>
                  </a:lnTo>
                  <a:cubicBezTo>
                    <a:pt x="8645" y="3930"/>
                    <a:pt x="8574" y="3906"/>
                    <a:pt x="8479" y="3906"/>
                  </a:cubicBezTo>
                  <a:cubicBezTo>
                    <a:pt x="8407" y="3906"/>
                    <a:pt x="8312" y="3953"/>
                    <a:pt x="8288" y="4049"/>
                  </a:cubicBezTo>
                  <a:lnTo>
                    <a:pt x="7121" y="6430"/>
                  </a:lnTo>
                  <a:lnTo>
                    <a:pt x="6454" y="6168"/>
                  </a:lnTo>
                  <a:cubicBezTo>
                    <a:pt x="6422" y="6149"/>
                    <a:pt x="6387" y="6140"/>
                    <a:pt x="6353" y="6140"/>
                  </a:cubicBezTo>
                  <a:cubicBezTo>
                    <a:pt x="6264" y="6140"/>
                    <a:pt x="6179" y="6201"/>
                    <a:pt x="6145" y="6287"/>
                  </a:cubicBezTo>
                  <a:lnTo>
                    <a:pt x="5264" y="8121"/>
                  </a:lnTo>
                  <a:lnTo>
                    <a:pt x="4406" y="7692"/>
                  </a:lnTo>
                  <a:cubicBezTo>
                    <a:pt x="4362" y="7666"/>
                    <a:pt x="4317" y="7652"/>
                    <a:pt x="4276" y="7652"/>
                  </a:cubicBezTo>
                  <a:cubicBezTo>
                    <a:pt x="4208" y="7652"/>
                    <a:pt x="4150" y="7689"/>
                    <a:pt x="4121" y="7764"/>
                  </a:cubicBezTo>
                  <a:lnTo>
                    <a:pt x="3525" y="8597"/>
                  </a:lnTo>
                  <a:lnTo>
                    <a:pt x="2382" y="7573"/>
                  </a:lnTo>
                  <a:cubicBezTo>
                    <a:pt x="2335" y="7502"/>
                    <a:pt x="2239" y="7502"/>
                    <a:pt x="2168" y="7502"/>
                  </a:cubicBezTo>
                  <a:cubicBezTo>
                    <a:pt x="2096" y="7502"/>
                    <a:pt x="2025" y="7573"/>
                    <a:pt x="2001" y="7645"/>
                  </a:cubicBezTo>
                  <a:lnTo>
                    <a:pt x="1858" y="7978"/>
                  </a:lnTo>
                  <a:lnTo>
                    <a:pt x="1858" y="6906"/>
                  </a:lnTo>
                  <a:lnTo>
                    <a:pt x="2263" y="6049"/>
                  </a:lnTo>
                  <a:lnTo>
                    <a:pt x="3454" y="7121"/>
                  </a:lnTo>
                  <a:cubicBezTo>
                    <a:pt x="3501" y="7145"/>
                    <a:pt x="3501" y="7145"/>
                    <a:pt x="3525" y="7145"/>
                  </a:cubicBezTo>
                  <a:cubicBezTo>
                    <a:pt x="3551" y="7151"/>
                    <a:pt x="3573" y="7154"/>
                    <a:pt x="3593" y="7154"/>
                  </a:cubicBezTo>
                  <a:cubicBezTo>
                    <a:pt x="3648" y="7154"/>
                    <a:pt x="3687" y="7132"/>
                    <a:pt x="3740" y="7097"/>
                  </a:cubicBezTo>
                  <a:lnTo>
                    <a:pt x="4383" y="6168"/>
                  </a:lnTo>
                  <a:lnTo>
                    <a:pt x="5240" y="6621"/>
                  </a:lnTo>
                  <a:cubicBezTo>
                    <a:pt x="5276" y="6633"/>
                    <a:pt x="5305" y="6639"/>
                    <a:pt x="5335" y="6639"/>
                  </a:cubicBezTo>
                  <a:cubicBezTo>
                    <a:pt x="5365" y="6639"/>
                    <a:pt x="5395" y="6633"/>
                    <a:pt x="5430" y="6621"/>
                  </a:cubicBezTo>
                  <a:cubicBezTo>
                    <a:pt x="5478" y="6573"/>
                    <a:pt x="5550" y="6549"/>
                    <a:pt x="5573" y="6502"/>
                  </a:cubicBezTo>
                  <a:lnTo>
                    <a:pt x="6431" y="4644"/>
                  </a:lnTo>
                  <a:lnTo>
                    <a:pt x="7097" y="4906"/>
                  </a:lnTo>
                  <a:cubicBezTo>
                    <a:pt x="7130" y="4926"/>
                    <a:pt x="7165" y="4935"/>
                    <a:pt x="7198" y="4935"/>
                  </a:cubicBezTo>
                  <a:cubicBezTo>
                    <a:pt x="7286" y="4935"/>
                    <a:pt x="7366" y="4873"/>
                    <a:pt x="7383" y="4787"/>
                  </a:cubicBezTo>
                  <a:lnTo>
                    <a:pt x="8526" y="2501"/>
                  </a:lnTo>
                  <a:lnTo>
                    <a:pt x="8979" y="3239"/>
                  </a:lnTo>
                  <a:cubicBezTo>
                    <a:pt x="9026" y="3334"/>
                    <a:pt x="9098" y="3358"/>
                    <a:pt x="9169" y="3358"/>
                  </a:cubicBezTo>
                  <a:cubicBezTo>
                    <a:pt x="9265" y="3358"/>
                    <a:pt x="9360" y="3310"/>
                    <a:pt x="9384" y="3239"/>
                  </a:cubicBezTo>
                  <a:lnTo>
                    <a:pt x="10241" y="1524"/>
                  </a:lnTo>
                  <a:close/>
                  <a:moveTo>
                    <a:pt x="10217" y="3406"/>
                  </a:moveTo>
                  <a:lnTo>
                    <a:pt x="10789" y="4549"/>
                  </a:lnTo>
                  <a:lnTo>
                    <a:pt x="10789" y="10717"/>
                  </a:lnTo>
                  <a:lnTo>
                    <a:pt x="1787" y="10717"/>
                  </a:lnTo>
                  <a:lnTo>
                    <a:pt x="1787" y="8788"/>
                  </a:lnTo>
                  <a:lnTo>
                    <a:pt x="1858" y="8788"/>
                  </a:lnTo>
                  <a:lnTo>
                    <a:pt x="2263" y="7930"/>
                  </a:lnTo>
                  <a:lnTo>
                    <a:pt x="3406" y="8931"/>
                  </a:lnTo>
                  <a:cubicBezTo>
                    <a:pt x="3454" y="9002"/>
                    <a:pt x="3525" y="9002"/>
                    <a:pt x="3573" y="9002"/>
                  </a:cubicBezTo>
                  <a:cubicBezTo>
                    <a:pt x="3644" y="9002"/>
                    <a:pt x="3692" y="8931"/>
                    <a:pt x="3763" y="8907"/>
                  </a:cubicBezTo>
                  <a:lnTo>
                    <a:pt x="4359" y="8050"/>
                  </a:lnTo>
                  <a:lnTo>
                    <a:pt x="5216" y="8478"/>
                  </a:lnTo>
                  <a:cubicBezTo>
                    <a:pt x="5252" y="8502"/>
                    <a:pt x="5282" y="8514"/>
                    <a:pt x="5311" y="8514"/>
                  </a:cubicBezTo>
                  <a:cubicBezTo>
                    <a:pt x="5341" y="8514"/>
                    <a:pt x="5371" y="8502"/>
                    <a:pt x="5407" y="8478"/>
                  </a:cubicBezTo>
                  <a:cubicBezTo>
                    <a:pt x="5454" y="8454"/>
                    <a:pt x="5502" y="8431"/>
                    <a:pt x="5550" y="8359"/>
                  </a:cubicBezTo>
                  <a:lnTo>
                    <a:pt x="6407" y="6525"/>
                  </a:lnTo>
                  <a:lnTo>
                    <a:pt x="7074" y="6787"/>
                  </a:lnTo>
                  <a:cubicBezTo>
                    <a:pt x="7106" y="6807"/>
                    <a:pt x="7141" y="6816"/>
                    <a:pt x="7174" y="6816"/>
                  </a:cubicBezTo>
                  <a:cubicBezTo>
                    <a:pt x="7262" y="6816"/>
                    <a:pt x="7342" y="6755"/>
                    <a:pt x="7359" y="6668"/>
                  </a:cubicBezTo>
                  <a:lnTo>
                    <a:pt x="8479" y="4382"/>
                  </a:lnTo>
                  <a:lnTo>
                    <a:pt x="8931" y="5120"/>
                  </a:lnTo>
                  <a:cubicBezTo>
                    <a:pt x="9003" y="5216"/>
                    <a:pt x="9050" y="5239"/>
                    <a:pt x="9146" y="5239"/>
                  </a:cubicBezTo>
                  <a:cubicBezTo>
                    <a:pt x="9241" y="5239"/>
                    <a:pt x="9336" y="5192"/>
                    <a:pt x="9360" y="5120"/>
                  </a:cubicBezTo>
                  <a:lnTo>
                    <a:pt x="10217" y="3406"/>
                  </a:lnTo>
                  <a:close/>
                  <a:moveTo>
                    <a:pt x="11551" y="11050"/>
                  </a:moveTo>
                  <a:lnTo>
                    <a:pt x="11551" y="11526"/>
                  </a:lnTo>
                  <a:lnTo>
                    <a:pt x="358" y="11526"/>
                  </a:lnTo>
                  <a:lnTo>
                    <a:pt x="358" y="11050"/>
                  </a:lnTo>
                  <a:close/>
                  <a:moveTo>
                    <a:pt x="930" y="0"/>
                  </a:moveTo>
                  <a:cubicBezTo>
                    <a:pt x="810" y="0"/>
                    <a:pt x="715" y="72"/>
                    <a:pt x="715" y="191"/>
                  </a:cubicBezTo>
                  <a:lnTo>
                    <a:pt x="715" y="977"/>
                  </a:lnTo>
                  <a:lnTo>
                    <a:pt x="501" y="977"/>
                  </a:lnTo>
                  <a:cubicBezTo>
                    <a:pt x="429" y="977"/>
                    <a:pt x="334" y="1048"/>
                    <a:pt x="334" y="1143"/>
                  </a:cubicBezTo>
                  <a:cubicBezTo>
                    <a:pt x="334" y="1262"/>
                    <a:pt x="382" y="1334"/>
                    <a:pt x="501" y="1334"/>
                  </a:cubicBezTo>
                  <a:lnTo>
                    <a:pt x="715" y="1334"/>
                  </a:lnTo>
                  <a:lnTo>
                    <a:pt x="715" y="2239"/>
                  </a:lnTo>
                  <a:lnTo>
                    <a:pt x="501" y="2239"/>
                  </a:lnTo>
                  <a:cubicBezTo>
                    <a:pt x="429" y="2239"/>
                    <a:pt x="334" y="2286"/>
                    <a:pt x="334" y="2382"/>
                  </a:cubicBezTo>
                  <a:cubicBezTo>
                    <a:pt x="334" y="2501"/>
                    <a:pt x="382" y="2596"/>
                    <a:pt x="501" y="2596"/>
                  </a:cubicBezTo>
                  <a:lnTo>
                    <a:pt x="715" y="2596"/>
                  </a:lnTo>
                  <a:lnTo>
                    <a:pt x="715" y="3477"/>
                  </a:lnTo>
                  <a:lnTo>
                    <a:pt x="501" y="3477"/>
                  </a:lnTo>
                  <a:cubicBezTo>
                    <a:pt x="429" y="3477"/>
                    <a:pt x="334" y="3549"/>
                    <a:pt x="334" y="3644"/>
                  </a:cubicBezTo>
                  <a:cubicBezTo>
                    <a:pt x="334" y="3739"/>
                    <a:pt x="382" y="3834"/>
                    <a:pt x="501" y="3834"/>
                  </a:cubicBezTo>
                  <a:lnTo>
                    <a:pt x="715" y="3834"/>
                  </a:lnTo>
                  <a:lnTo>
                    <a:pt x="715" y="4739"/>
                  </a:lnTo>
                  <a:lnTo>
                    <a:pt x="501" y="4739"/>
                  </a:lnTo>
                  <a:cubicBezTo>
                    <a:pt x="429" y="4739"/>
                    <a:pt x="334" y="4787"/>
                    <a:pt x="334" y="4882"/>
                  </a:cubicBezTo>
                  <a:cubicBezTo>
                    <a:pt x="334" y="5001"/>
                    <a:pt x="382" y="5097"/>
                    <a:pt x="501" y="5097"/>
                  </a:cubicBezTo>
                  <a:lnTo>
                    <a:pt x="715" y="5097"/>
                  </a:lnTo>
                  <a:lnTo>
                    <a:pt x="715" y="5978"/>
                  </a:lnTo>
                  <a:lnTo>
                    <a:pt x="501" y="5978"/>
                  </a:lnTo>
                  <a:cubicBezTo>
                    <a:pt x="429" y="5978"/>
                    <a:pt x="334" y="6049"/>
                    <a:pt x="334" y="6121"/>
                  </a:cubicBezTo>
                  <a:cubicBezTo>
                    <a:pt x="334" y="6240"/>
                    <a:pt x="382" y="6335"/>
                    <a:pt x="501" y="6335"/>
                  </a:cubicBezTo>
                  <a:lnTo>
                    <a:pt x="715" y="6335"/>
                  </a:lnTo>
                  <a:lnTo>
                    <a:pt x="715" y="7240"/>
                  </a:lnTo>
                  <a:lnTo>
                    <a:pt x="501" y="7240"/>
                  </a:lnTo>
                  <a:cubicBezTo>
                    <a:pt x="429" y="7240"/>
                    <a:pt x="334" y="7287"/>
                    <a:pt x="334" y="7383"/>
                  </a:cubicBezTo>
                  <a:cubicBezTo>
                    <a:pt x="334" y="7502"/>
                    <a:pt x="382" y="7597"/>
                    <a:pt x="501" y="7597"/>
                  </a:cubicBezTo>
                  <a:lnTo>
                    <a:pt x="715" y="7597"/>
                  </a:lnTo>
                  <a:lnTo>
                    <a:pt x="715" y="8478"/>
                  </a:lnTo>
                  <a:lnTo>
                    <a:pt x="501" y="8478"/>
                  </a:lnTo>
                  <a:cubicBezTo>
                    <a:pt x="429" y="8478"/>
                    <a:pt x="334" y="8550"/>
                    <a:pt x="334" y="8621"/>
                  </a:cubicBezTo>
                  <a:cubicBezTo>
                    <a:pt x="334" y="8740"/>
                    <a:pt x="382" y="8835"/>
                    <a:pt x="501" y="8835"/>
                  </a:cubicBezTo>
                  <a:lnTo>
                    <a:pt x="715" y="8835"/>
                  </a:lnTo>
                  <a:lnTo>
                    <a:pt x="715" y="9740"/>
                  </a:lnTo>
                  <a:lnTo>
                    <a:pt x="477" y="9740"/>
                  </a:lnTo>
                  <a:cubicBezTo>
                    <a:pt x="429" y="9740"/>
                    <a:pt x="334" y="9764"/>
                    <a:pt x="310" y="9859"/>
                  </a:cubicBezTo>
                  <a:cubicBezTo>
                    <a:pt x="239" y="10002"/>
                    <a:pt x="334" y="10121"/>
                    <a:pt x="477" y="10121"/>
                  </a:cubicBezTo>
                  <a:lnTo>
                    <a:pt x="715" y="10121"/>
                  </a:lnTo>
                  <a:lnTo>
                    <a:pt x="715" y="10741"/>
                  </a:lnTo>
                  <a:lnTo>
                    <a:pt x="310" y="10741"/>
                  </a:lnTo>
                  <a:cubicBezTo>
                    <a:pt x="144" y="10741"/>
                    <a:pt x="1" y="10860"/>
                    <a:pt x="1" y="11050"/>
                  </a:cubicBezTo>
                  <a:lnTo>
                    <a:pt x="1" y="11645"/>
                  </a:lnTo>
                  <a:cubicBezTo>
                    <a:pt x="1" y="11788"/>
                    <a:pt x="120" y="11931"/>
                    <a:pt x="310" y="11931"/>
                  </a:cubicBezTo>
                  <a:lnTo>
                    <a:pt x="11622" y="11931"/>
                  </a:lnTo>
                  <a:cubicBezTo>
                    <a:pt x="11765" y="11931"/>
                    <a:pt x="11908" y="11812"/>
                    <a:pt x="11908" y="11645"/>
                  </a:cubicBezTo>
                  <a:lnTo>
                    <a:pt x="11908" y="11050"/>
                  </a:lnTo>
                  <a:cubicBezTo>
                    <a:pt x="11908" y="10836"/>
                    <a:pt x="11789" y="10717"/>
                    <a:pt x="11622" y="10717"/>
                  </a:cubicBezTo>
                  <a:lnTo>
                    <a:pt x="11146" y="10717"/>
                  </a:lnTo>
                  <a:lnTo>
                    <a:pt x="11146" y="2691"/>
                  </a:lnTo>
                  <a:cubicBezTo>
                    <a:pt x="11146" y="2644"/>
                    <a:pt x="11146" y="2620"/>
                    <a:pt x="11122" y="2572"/>
                  </a:cubicBezTo>
                  <a:lnTo>
                    <a:pt x="10431" y="1191"/>
                  </a:lnTo>
                  <a:cubicBezTo>
                    <a:pt x="10408" y="1096"/>
                    <a:pt x="10312" y="1048"/>
                    <a:pt x="10217" y="1048"/>
                  </a:cubicBezTo>
                  <a:cubicBezTo>
                    <a:pt x="10217" y="1048"/>
                    <a:pt x="10050" y="1072"/>
                    <a:pt x="10003" y="1167"/>
                  </a:cubicBezTo>
                  <a:lnTo>
                    <a:pt x="9122" y="2882"/>
                  </a:lnTo>
                  <a:lnTo>
                    <a:pt x="8669" y="2120"/>
                  </a:lnTo>
                  <a:cubicBezTo>
                    <a:pt x="8598" y="2024"/>
                    <a:pt x="8550" y="2001"/>
                    <a:pt x="8455" y="2001"/>
                  </a:cubicBezTo>
                  <a:cubicBezTo>
                    <a:pt x="8383" y="2001"/>
                    <a:pt x="8288" y="2048"/>
                    <a:pt x="8241" y="2144"/>
                  </a:cubicBezTo>
                  <a:lnTo>
                    <a:pt x="7097" y="4525"/>
                  </a:lnTo>
                  <a:lnTo>
                    <a:pt x="6431" y="4263"/>
                  </a:lnTo>
                  <a:cubicBezTo>
                    <a:pt x="6398" y="4243"/>
                    <a:pt x="6363" y="4235"/>
                    <a:pt x="6330" y="4235"/>
                  </a:cubicBezTo>
                  <a:cubicBezTo>
                    <a:pt x="6242" y="4235"/>
                    <a:pt x="6162" y="4296"/>
                    <a:pt x="6145" y="4382"/>
                  </a:cubicBezTo>
                  <a:lnTo>
                    <a:pt x="5264" y="6216"/>
                  </a:lnTo>
                  <a:lnTo>
                    <a:pt x="4406" y="5763"/>
                  </a:lnTo>
                  <a:cubicBezTo>
                    <a:pt x="4369" y="5748"/>
                    <a:pt x="4331" y="5740"/>
                    <a:pt x="4296" y="5740"/>
                  </a:cubicBezTo>
                  <a:cubicBezTo>
                    <a:pt x="4219" y="5740"/>
                    <a:pt x="4153" y="5777"/>
                    <a:pt x="4121" y="5859"/>
                  </a:cubicBezTo>
                  <a:lnTo>
                    <a:pt x="3525" y="6692"/>
                  </a:lnTo>
                  <a:lnTo>
                    <a:pt x="2382" y="5668"/>
                  </a:lnTo>
                  <a:cubicBezTo>
                    <a:pt x="2335" y="5597"/>
                    <a:pt x="2239" y="5597"/>
                    <a:pt x="2168" y="5597"/>
                  </a:cubicBezTo>
                  <a:cubicBezTo>
                    <a:pt x="2096" y="5597"/>
                    <a:pt x="2025" y="5668"/>
                    <a:pt x="2001" y="5740"/>
                  </a:cubicBezTo>
                  <a:lnTo>
                    <a:pt x="1525" y="6764"/>
                  </a:lnTo>
                  <a:cubicBezTo>
                    <a:pt x="1501" y="6787"/>
                    <a:pt x="1501" y="6811"/>
                    <a:pt x="1501" y="6883"/>
                  </a:cubicBezTo>
                  <a:lnTo>
                    <a:pt x="1501" y="10717"/>
                  </a:lnTo>
                  <a:lnTo>
                    <a:pt x="1072" y="10717"/>
                  </a:lnTo>
                  <a:lnTo>
                    <a:pt x="1072" y="191"/>
                  </a:lnTo>
                  <a:cubicBezTo>
                    <a:pt x="1072" y="96"/>
                    <a:pt x="1025" y="0"/>
                    <a:pt x="9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400000000000000" pitchFamily="2" charset="-78"/>
                <a:sym typeface="Arial"/>
              </a:endParaRPr>
            </a:p>
          </p:txBody>
        </p:sp>
      </p:grpSp>
      <p:grpSp>
        <p:nvGrpSpPr>
          <p:cNvPr id="521" name="Google Shape;14243;p27">
            <a:extLst>
              <a:ext uri="{FF2B5EF4-FFF2-40B4-BE49-F238E27FC236}">
                <a16:creationId xmlns:a16="http://schemas.microsoft.com/office/drawing/2014/main" id="{2696D8C8-660B-F943-7E2D-77EEE5B57B71}"/>
              </a:ext>
            </a:extLst>
          </p:cNvPr>
          <p:cNvGrpSpPr/>
          <p:nvPr/>
        </p:nvGrpSpPr>
        <p:grpSpPr>
          <a:xfrm>
            <a:off x="15481721" y="7985219"/>
            <a:ext cx="712098" cy="706718"/>
            <a:chOff x="6648313" y="3791633"/>
            <a:chExt cx="297725" cy="295475"/>
          </a:xfrm>
        </p:grpSpPr>
        <p:sp>
          <p:nvSpPr>
            <p:cNvPr id="522" name="Google Shape;14244;p27">
              <a:extLst>
                <a:ext uri="{FF2B5EF4-FFF2-40B4-BE49-F238E27FC236}">
                  <a16:creationId xmlns:a16="http://schemas.microsoft.com/office/drawing/2014/main" id="{E052160A-27F7-1EDB-2DFC-BE5CA58DBC85}"/>
                </a:ext>
              </a:extLst>
            </p:cNvPr>
            <p:cNvSpPr/>
            <p:nvPr/>
          </p:nvSpPr>
          <p:spPr>
            <a:xfrm>
              <a:off x="6763213" y="3914433"/>
              <a:ext cx="68500" cy="8950"/>
            </a:xfrm>
            <a:custGeom>
              <a:avLst/>
              <a:gdLst/>
              <a:ahLst/>
              <a:cxnLst/>
              <a:rect l="l" t="t" r="r" b="b"/>
              <a:pathLst>
                <a:path w="2740" h="358" extrusionOk="0">
                  <a:moveTo>
                    <a:pt x="168" y="0"/>
                  </a:moveTo>
                  <a:cubicBezTo>
                    <a:pt x="96" y="0"/>
                    <a:pt x="1" y="72"/>
                    <a:pt x="1" y="143"/>
                  </a:cubicBezTo>
                  <a:cubicBezTo>
                    <a:pt x="1" y="262"/>
                    <a:pt x="49" y="357"/>
                    <a:pt x="168" y="357"/>
                  </a:cubicBezTo>
                  <a:lnTo>
                    <a:pt x="2525" y="357"/>
                  </a:lnTo>
                  <a:cubicBezTo>
                    <a:pt x="2621" y="357"/>
                    <a:pt x="2716" y="310"/>
                    <a:pt x="2716" y="215"/>
                  </a:cubicBezTo>
                  <a:cubicBezTo>
                    <a:pt x="2740" y="96"/>
                    <a:pt x="2644" y="0"/>
                    <a:pt x="252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523" name="Google Shape;14245;p27">
              <a:extLst>
                <a:ext uri="{FF2B5EF4-FFF2-40B4-BE49-F238E27FC236}">
                  <a16:creationId xmlns:a16="http://schemas.microsoft.com/office/drawing/2014/main" id="{2765C1EB-C07D-4F62-1C77-E48066074163}"/>
                </a:ext>
              </a:extLst>
            </p:cNvPr>
            <p:cNvSpPr/>
            <p:nvPr/>
          </p:nvSpPr>
          <p:spPr>
            <a:xfrm>
              <a:off x="6763213" y="3934083"/>
              <a:ext cx="68500" cy="8950"/>
            </a:xfrm>
            <a:custGeom>
              <a:avLst/>
              <a:gdLst/>
              <a:ahLst/>
              <a:cxnLst/>
              <a:rect l="l" t="t" r="r" b="b"/>
              <a:pathLst>
                <a:path w="2740" h="358" extrusionOk="0">
                  <a:moveTo>
                    <a:pt x="168" y="0"/>
                  </a:moveTo>
                  <a:cubicBezTo>
                    <a:pt x="96" y="0"/>
                    <a:pt x="1" y="48"/>
                    <a:pt x="1" y="143"/>
                  </a:cubicBezTo>
                  <a:cubicBezTo>
                    <a:pt x="1" y="262"/>
                    <a:pt x="49" y="357"/>
                    <a:pt x="168" y="357"/>
                  </a:cubicBezTo>
                  <a:lnTo>
                    <a:pt x="2525" y="357"/>
                  </a:lnTo>
                  <a:cubicBezTo>
                    <a:pt x="2621" y="357"/>
                    <a:pt x="2716" y="286"/>
                    <a:pt x="2716" y="191"/>
                  </a:cubicBezTo>
                  <a:cubicBezTo>
                    <a:pt x="2740" y="72"/>
                    <a:pt x="2644" y="0"/>
                    <a:pt x="252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524" name="Google Shape;14246;p27">
              <a:extLst>
                <a:ext uri="{FF2B5EF4-FFF2-40B4-BE49-F238E27FC236}">
                  <a16:creationId xmlns:a16="http://schemas.microsoft.com/office/drawing/2014/main" id="{2E321EF2-0964-9598-4329-3E265D04E33B}"/>
                </a:ext>
              </a:extLst>
            </p:cNvPr>
            <p:cNvSpPr/>
            <p:nvPr/>
          </p:nvSpPr>
          <p:spPr>
            <a:xfrm>
              <a:off x="6778713" y="3952533"/>
              <a:ext cx="38125" cy="8950"/>
            </a:xfrm>
            <a:custGeom>
              <a:avLst/>
              <a:gdLst/>
              <a:ahLst/>
              <a:cxnLst/>
              <a:rect l="l" t="t" r="r" b="b"/>
              <a:pathLst>
                <a:path w="1525" h="358" extrusionOk="0">
                  <a:moveTo>
                    <a:pt x="191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72" y="358"/>
                    <a:pt x="191" y="358"/>
                  </a:cubicBezTo>
                  <a:lnTo>
                    <a:pt x="1334" y="358"/>
                  </a:lnTo>
                  <a:cubicBezTo>
                    <a:pt x="1429" y="358"/>
                    <a:pt x="1524" y="286"/>
                    <a:pt x="1524" y="215"/>
                  </a:cubicBezTo>
                  <a:cubicBezTo>
                    <a:pt x="1524" y="96"/>
                    <a:pt x="1429" y="0"/>
                    <a:pt x="13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525" name="Google Shape;14247;p27">
              <a:extLst>
                <a:ext uri="{FF2B5EF4-FFF2-40B4-BE49-F238E27FC236}">
                  <a16:creationId xmlns:a16="http://schemas.microsoft.com/office/drawing/2014/main" id="{D136D2C6-D84E-BA47-30F8-A2B9B70AE33F}"/>
                </a:ext>
              </a:extLst>
            </p:cNvPr>
            <p:cNvSpPr/>
            <p:nvPr/>
          </p:nvSpPr>
          <p:spPr>
            <a:xfrm>
              <a:off x="6732863" y="3873358"/>
              <a:ext cx="129225" cy="129800"/>
            </a:xfrm>
            <a:custGeom>
              <a:avLst/>
              <a:gdLst/>
              <a:ahLst/>
              <a:cxnLst/>
              <a:rect l="l" t="t" r="r" b="b"/>
              <a:pathLst>
                <a:path w="5169" h="5192" extrusionOk="0">
                  <a:moveTo>
                    <a:pt x="2572" y="333"/>
                  </a:moveTo>
                  <a:cubicBezTo>
                    <a:pt x="3811" y="333"/>
                    <a:pt x="4811" y="1358"/>
                    <a:pt x="4811" y="2572"/>
                  </a:cubicBezTo>
                  <a:cubicBezTo>
                    <a:pt x="4811" y="3810"/>
                    <a:pt x="3811" y="4811"/>
                    <a:pt x="2572" y="4811"/>
                  </a:cubicBezTo>
                  <a:cubicBezTo>
                    <a:pt x="1358" y="4811"/>
                    <a:pt x="358" y="3787"/>
                    <a:pt x="358" y="2572"/>
                  </a:cubicBezTo>
                  <a:cubicBezTo>
                    <a:pt x="358" y="1358"/>
                    <a:pt x="1358" y="333"/>
                    <a:pt x="2572" y="333"/>
                  </a:cubicBezTo>
                  <a:close/>
                  <a:moveTo>
                    <a:pt x="2572" y="0"/>
                  </a:moveTo>
                  <a:cubicBezTo>
                    <a:pt x="1144" y="0"/>
                    <a:pt x="0" y="1167"/>
                    <a:pt x="0" y="2596"/>
                  </a:cubicBezTo>
                  <a:cubicBezTo>
                    <a:pt x="0" y="4025"/>
                    <a:pt x="1144" y="5192"/>
                    <a:pt x="2572" y="5192"/>
                  </a:cubicBezTo>
                  <a:cubicBezTo>
                    <a:pt x="4001" y="5192"/>
                    <a:pt x="5168" y="4025"/>
                    <a:pt x="5168" y="2596"/>
                  </a:cubicBezTo>
                  <a:cubicBezTo>
                    <a:pt x="5144" y="1143"/>
                    <a:pt x="4001" y="0"/>
                    <a:pt x="257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526" name="Google Shape;14248;p27">
              <a:extLst>
                <a:ext uri="{FF2B5EF4-FFF2-40B4-BE49-F238E27FC236}">
                  <a16:creationId xmlns:a16="http://schemas.microsoft.com/office/drawing/2014/main" id="{C2DF8F4A-EF1D-DBD1-7A1F-0C407B9AA262}"/>
                </a:ext>
              </a:extLst>
            </p:cNvPr>
            <p:cNvSpPr/>
            <p:nvPr/>
          </p:nvSpPr>
          <p:spPr>
            <a:xfrm>
              <a:off x="6648313" y="3791633"/>
              <a:ext cx="297725" cy="295475"/>
            </a:xfrm>
            <a:custGeom>
              <a:avLst/>
              <a:gdLst/>
              <a:ahLst/>
              <a:cxnLst/>
              <a:rect l="l" t="t" r="r" b="b"/>
              <a:pathLst>
                <a:path w="11909" h="11819" extrusionOk="0">
                  <a:moveTo>
                    <a:pt x="6240" y="364"/>
                  </a:moveTo>
                  <a:lnTo>
                    <a:pt x="6240" y="673"/>
                  </a:lnTo>
                  <a:cubicBezTo>
                    <a:pt x="6240" y="769"/>
                    <a:pt x="6288" y="864"/>
                    <a:pt x="6383" y="864"/>
                  </a:cubicBezTo>
                  <a:cubicBezTo>
                    <a:pt x="7669" y="959"/>
                    <a:pt x="8812" y="1507"/>
                    <a:pt x="9717" y="2436"/>
                  </a:cubicBezTo>
                  <a:cubicBezTo>
                    <a:pt x="10289" y="3079"/>
                    <a:pt x="10693" y="3817"/>
                    <a:pt x="10908" y="4627"/>
                  </a:cubicBezTo>
                  <a:lnTo>
                    <a:pt x="10693" y="4341"/>
                  </a:lnTo>
                  <a:cubicBezTo>
                    <a:pt x="10620" y="4248"/>
                    <a:pt x="10517" y="4213"/>
                    <a:pt x="10419" y="4213"/>
                  </a:cubicBezTo>
                  <a:cubicBezTo>
                    <a:pt x="10391" y="4213"/>
                    <a:pt x="10363" y="4216"/>
                    <a:pt x="10336" y="4222"/>
                  </a:cubicBezTo>
                  <a:cubicBezTo>
                    <a:pt x="10265" y="4269"/>
                    <a:pt x="10241" y="4293"/>
                    <a:pt x="10193" y="4341"/>
                  </a:cubicBezTo>
                  <a:lnTo>
                    <a:pt x="9812" y="4912"/>
                  </a:lnTo>
                  <a:cubicBezTo>
                    <a:pt x="9646" y="4293"/>
                    <a:pt x="9336" y="3722"/>
                    <a:pt x="8907" y="3245"/>
                  </a:cubicBezTo>
                  <a:cubicBezTo>
                    <a:pt x="8264" y="2531"/>
                    <a:pt x="7359" y="2078"/>
                    <a:pt x="6407" y="2007"/>
                  </a:cubicBezTo>
                  <a:cubicBezTo>
                    <a:pt x="6312" y="2007"/>
                    <a:pt x="6264" y="2031"/>
                    <a:pt x="6240" y="2102"/>
                  </a:cubicBezTo>
                  <a:lnTo>
                    <a:pt x="6240" y="2174"/>
                  </a:lnTo>
                  <a:lnTo>
                    <a:pt x="6240" y="2507"/>
                  </a:lnTo>
                  <a:lnTo>
                    <a:pt x="4716" y="1435"/>
                  </a:lnTo>
                  <a:lnTo>
                    <a:pt x="6240" y="364"/>
                  </a:lnTo>
                  <a:close/>
                  <a:moveTo>
                    <a:pt x="4859" y="769"/>
                  </a:moveTo>
                  <a:lnTo>
                    <a:pt x="4359" y="1126"/>
                  </a:lnTo>
                  <a:cubicBezTo>
                    <a:pt x="4335" y="1173"/>
                    <a:pt x="4264" y="1197"/>
                    <a:pt x="4264" y="1245"/>
                  </a:cubicBezTo>
                  <a:cubicBezTo>
                    <a:pt x="4216" y="1388"/>
                    <a:pt x="4240" y="1554"/>
                    <a:pt x="4359" y="1626"/>
                  </a:cubicBezTo>
                  <a:lnTo>
                    <a:pt x="4811" y="1935"/>
                  </a:lnTo>
                  <a:cubicBezTo>
                    <a:pt x="4335" y="2078"/>
                    <a:pt x="3883" y="2293"/>
                    <a:pt x="3502" y="2626"/>
                  </a:cubicBezTo>
                  <a:cubicBezTo>
                    <a:pt x="3406" y="2674"/>
                    <a:pt x="3406" y="2793"/>
                    <a:pt x="3454" y="2864"/>
                  </a:cubicBezTo>
                  <a:cubicBezTo>
                    <a:pt x="3492" y="2915"/>
                    <a:pt x="3544" y="2939"/>
                    <a:pt x="3591" y="2939"/>
                  </a:cubicBezTo>
                  <a:cubicBezTo>
                    <a:pt x="3632" y="2939"/>
                    <a:pt x="3670" y="2921"/>
                    <a:pt x="3692" y="2888"/>
                  </a:cubicBezTo>
                  <a:cubicBezTo>
                    <a:pt x="4144" y="2531"/>
                    <a:pt x="4645" y="2317"/>
                    <a:pt x="5192" y="2197"/>
                  </a:cubicBezTo>
                  <a:lnTo>
                    <a:pt x="6002" y="2769"/>
                  </a:lnTo>
                  <a:cubicBezTo>
                    <a:pt x="6053" y="2803"/>
                    <a:pt x="6115" y="2836"/>
                    <a:pt x="6181" y="2836"/>
                  </a:cubicBezTo>
                  <a:cubicBezTo>
                    <a:pt x="6208" y="2836"/>
                    <a:pt x="6236" y="2831"/>
                    <a:pt x="6264" y="2817"/>
                  </a:cubicBezTo>
                  <a:cubicBezTo>
                    <a:pt x="6383" y="2793"/>
                    <a:pt x="6478" y="2674"/>
                    <a:pt x="6478" y="2531"/>
                  </a:cubicBezTo>
                  <a:lnTo>
                    <a:pt x="6478" y="2317"/>
                  </a:lnTo>
                  <a:cubicBezTo>
                    <a:pt x="7264" y="2436"/>
                    <a:pt x="8026" y="2817"/>
                    <a:pt x="8550" y="3460"/>
                  </a:cubicBezTo>
                  <a:cubicBezTo>
                    <a:pt x="9026" y="3960"/>
                    <a:pt x="9336" y="4603"/>
                    <a:pt x="9455" y="5293"/>
                  </a:cubicBezTo>
                  <a:lnTo>
                    <a:pt x="9026" y="6008"/>
                  </a:lnTo>
                  <a:cubicBezTo>
                    <a:pt x="8931" y="6127"/>
                    <a:pt x="8931" y="6246"/>
                    <a:pt x="9026" y="6365"/>
                  </a:cubicBezTo>
                  <a:cubicBezTo>
                    <a:pt x="9098" y="6460"/>
                    <a:pt x="9169" y="6484"/>
                    <a:pt x="9288" y="6484"/>
                  </a:cubicBezTo>
                  <a:lnTo>
                    <a:pt x="9503" y="6484"/>
                  </a:lnTo>
                  <a:cubicBezTo>
                    <a:pt x="9384" y="7294"/>
                    <a:pt x="9003" y="8032"/>
                    <a:pt x="8383" y="8604"/>
                  </a:cubicBezTo>
                  <a:cubicBezTo>
                    <a:pt x="7907" y="9056"/>
                    <a:pt x="7312" y="9342"/>
                    <a:pt x="6669" y="9461"/>
                  </a:cubicBezTo>
                  <a:lnTo>
                    <a:pt x="5835" y="8865"/>
                  </a:lnTo>
                  <a:cubicBezTo>
                    <a:pt x="5782" y="8823"/>
                    <a:pt x="5723" y="8799"/>
                    <a:pt x="5665" y="8799"/>
                  </a:cubicBezTo>
                  <a:cubicBezTo>
                    <a:pt x="5593" y="8799"/>
                    <a:pt x="5520" y="8834"/>
                    <a:pt x="5454" y="8913"/>
                  </a:cubicBezTo>
                  <a:cubicBezTo>
                    <a:pt x="5407" y="8961"/>
                    <a:pt x="5335" y="9056"/>
                    <a:pt x="5335" y="9151"/>
                  </a:cubicBezTo>
                  <a:lnTo>
                    <a:pt x="5335" y="9318"/>
                  </a:lnTo>
                  <a:cubicBezTo>
                    <a:pt x="4526" y="9199"/>
                    <a:pt x="3787" y="8818"/>
                    <a:pt x="3263" y="8199"/>
                  </a:cubicBezTo>
                  <a:cubicBezTo>
                    <a:pt x="2787" y="7675"/>
                    <a:pt x="2477" y="7032"/>
                    <a:pt x="2358" y="6365"/>
                  </a:cubicBezTo>
                  <a:lnTo>
                    <a:pt x="2835" y="5674"/>
                  </a:lnTo>
                  <a:cubicBezTo>
                    <a:pt x="2906" y="5603"/>
                    <a:pt x="2930" y="5508"/>
                    <a:pt x="2906" y="5412"/>
                  </a:cubicBezTo>
                  <a:cubicBezTo>
                    <a:pt x="2859" y="5293"/>
                    <a:pt x="2739" y="5222"/>
                    <a:pt x="2597" y="5222"/>
                  </a:cubicBezTo>
                  <a:lnTo>
                    <a:pt x="2382" y="5222"/>
                  </a:lnTo>
                  <a:lnTo>
                    <a:pt x="2382" y="5150"/>
                  </a:lnTo>
                  <a:cubicBezTo>
                    <a:pt x="2477" y="4627"/>
                    <a:pt x="2716" y="4079"/>
                    <a:pt x="3049" y="3626"/>
                  </a:cubicBezTo>
                  <a:cubicBezTo>
                    <a:pt x="3073" y="3579"/>
                    <a:pt x="3144" y="3555"/>
                    <a:pt x="3168" y="3483"/>
                  </a:cubicBezTo>
                  <a:cubicBezTo>
                    <a:pt x="3216" y="3436"/>
                    <a:pt x="3216" y="3341"/>
                    <a:pt x="3168" y="3269"/>
                  </a:cubicBezTo>
                  <a:cubicBezTo>
                    <a:pt x="3132" y="3233"/>
                    <a:pt x="3079" y="3216"/>
                    <a:pt x="3028" y="3216"/>
                  </a:cubicBezTo>
                  <a:cubicBezTo>
                    <a:pt x="2978" y="3216"/>
                    <a:pt x="2930" y="3233"/>
                    <a:pt x="2906" y="3269"/>
                  </a:cubicBezTo>
                  <a:cubicBezTo>
                    <a:pt x="2477" y="3793"/>
                    <a:pt x="2216" y="4341"/>
                    <a:pt x="2073" y="4984"/>
                  </a:cubicBezTo>
                  <a:cubicBezTo>
                    <a:pt x="2025" y="5127"/>
                    <a:pt x="1954" y="5365"/>
                    <a:pt x="2025" y="5508"/>
                  </a:cubicBezTo>
                  <a:cubicBezTo>
                    <a:pt x="2073" y="5531"/>
                    <a:pt x="2120" y="5579"/>
                    <a:pt x="2144" y="5579"/>
                  </a:cubicBezTo>
                  <a:lnTo>
                    <a:pt x="2477" y="5579"/>
                  </a:lnTo>
                  <a:lnTo>
                    <a:pt x="1406" y="7079"/>
                  </a:lnTo>
                  <a:lnTo>
                    <a:pt x="334" y="5579"/>
                  </a:lnTo>
                  <a:lnTo>
                    <a:pt x="668" y="5579"/>
                  </a:lnTo>
                  <a:cubicBezTo>
                    <a:pt x="763" y="5579"/>
                    <a:pt x="834" y="5508"/>
                    <a:pt x="834" y="5412"/>
                  </a:cubicBezTo>
                  <a:lnTo>
                    <a:pt x="834" y="5293"/>
                  </a:lnTo>
                  <a:cubicBezTo>
                    <a:pt x="882" y="5055"/>
                    <a:pt x="906" y="4865"/>
                    <a:pt x="953" y="4627"/>
                  </a:cubicBezTo>
                  <a:cubicBezTo>
                    <a:pt x="1120" y="3960"/>
                    <a:pt x="1382" y="3341"/>
                    <a:pt x="1763" y="2793"/>
                  </a:cubicBezTo>
                  <a:cubicBezTo>
                    <a:pt x="1954" y="2531"/>
                    <a:pt x="2192" y="2293"/>
                    <a:pt x="2430" y="2055"/>
                  </a:cubicBezTo>
                  <a:cubicBezTo>
                    <a:pt x="3097" y="1412"/>
                    <a:pt x="3930" y="983"/>
                    <a:pt x="4859" y="769"/>
                  </a:cubicBezTo>
                  <a:close/>
                  <a:moveTo>
                    <a:pt x="2120" y="6770"/>
                  </a:moveTo>
                  <a:cubicBezTo>
                    <a:pt x="2263" y="7389"/>
                    <a:pt x="2597" y="7961"/>
                    <a:pt x="3001" y="8437"/>
                  </a:cubicBezTo>
                  <a:cubicBezTo>
                    <a:pt x="3668" y="9151"/>
                    <a:pt x="4573" y="9580"/>
                    <a:pt x="5502" y="9675"/>
                  </a:cubicBezTo>
                  <a:cubicBezTo>
                    <a:pt x="5573" y="9675"/>
                    <a:pt x="5669" y="9651"/>
                    <a:pt x="5692" y="9556"/>
                  </a:cubicBezTo>
                  <a:lnTo>
                    <a:pt x="5692" y="9508"/>
                  </a:lnTo>
                  <a:lnTo>
                    <a:pt x="5692" y="9175"/>
                  </a:lnTo>
                  <a:lnTo>
                    <a:pt x="7240" y="10271"/>
                  </a:lnTo>
                  <a:lnTo>
                    <a:pt x="5716" y="11342"/>
                  </a:lnTo>
                  <a:lnTo>
                    <a:pt x="5716" y="11009"/>
                  </a:lnTo>
                  <a:cubicBezTo>
                    <a:pt x="5716" y="10937"/>
                    <a:pt x="5669" y="10842"/>
                    <a:pt x="5573" y="10842"/>
                  </a:cubicBezTo>
                  <a:cubicBezTo>
                    <a:pt x="4287" y="10747"/>
                    <a:pt x="3120" y="10175"/>
                    <a:pt x="2239" y="9246"/>
                  </a:cubicBezTo>
                  <a:cubicBezTo>
                    <a:pt x="1668" y="8627"/>
                    <a:pt x="1263" y="7889"/>
                    <a:pt x="1049" y="7079"/>
                  </a:cubicBezTo>
                  <a:lnTo>
                    <a:pt x="1049" y="7079"/>
                  </a:lnTo>
                  <a:lnTo>
                    <a:pt x="1215" y="7318"/>
                  </a:lnTo>
                  <a:cubicBezTo>
                    <a:pt x="1263" y="7389"/>
                    <a:pt x="1311" y="7413"/>
                    <a:pt x="1382" y="7437"/>
                  </a:cubicBezTo>
                  <a:cubicBezTo>
                    <a:pt x="1421" y="7456"/>
                    <a:pt x="1461" y="7465"/>
                    <a:pt x="1499" y="7465"/>
                  </a:cubicBezTo>
                  <a:cubicBezTo>
                    <a:pt x="1598" y="7465"/>
                    <a:pt x="1687" y="7404"/>
                    <a:pt x="1739" y="7318"/>
                  </a:cubicBezTo>
                  <a:lnTo>
                    <a:pt x="2120" y="6770"/>
                  </a:lnTo>
                  <a:close/>
                  <a:moveTo>
                    <a:pt x="6228" y="1"/>
                  </a:moveTo>
                  <a:cubicBezTo>
                    <a:pt x="6169" y="1"/>
                    <a:pt x="6109" y="18"/>
                    <a:pt x="6050" y="54"/>
                  </a:cubicBezTo>
                  <a:lnTo>
                    <a:pt x="5550" y="411"/>
                  </a:lnTo>
                  <a:cubicBezTo>
                    <a:pt x="4311" y="507"/>
                    <a:pt x="3168" y="1007"/>
                    <a:pt x="2263" y="1840"/>
                  </a:cubicBezTo>
                  <a:cubicBezTo>
                    <a:pt x="1430" y="2626"/>
                    <a:pt x="906" y="3602"/>
                    <a:pt x="668" y="4698"/>
                  </a:cubicBezTo>
                  <a:cubicBezTo>
                    <a:pt x="620" y="4865"/>
                    <a:pt x="596" y="5008"/>
                    <a:pt x="596" y="5150"/>
                  </a:cubicBezTo>
                  <a:lnTo>
                    <a:pt x="596" y="5269"/>
                  </a:lnTo>
                  <a:lnTo>
                    <a:pt x="334" y="5269"/>
                  </a:lnTo>
                  <a:cubicBezTo>
                    <a:pt x="239" y="5269"/>
                    <a:pt x="144" y="5293"/>
                    <a:pt x="96" y="5389"/>
                  </a:cubicBezTo>
                  <a:cubicBezTo>
                    <a:pt x="1" y="5508"/>
                    <a:pt x="1" y="5651"/>
                    <a:pt x="72" y="5770"/>
                  </a:cubicBezTo>
                  <a:lnTo>
                    <a:pt x="572" y="6484"/>
                  </a:lnTo>
                  <a:cubicBezTo>
                    <a:pt x="691" y="7651"/>
                    <a:pt x="1191" y="8723"/>
                    <a:pt x="2001" y="9556"/>
                  </a:cubicBezTo>
                  <a:cubicBezTo>
                    <a:pt x="2906" y="10509"/>
                    <a:pt x="4097" y="11104"/>
                    <a:pt x="5383" y="11223"/>
                  </a:cubicBezTo>
                  <a:lnTo>
                    <a:pt x="5383" y="11485"/>
                  </a:lnTo>
                  <a:cubicBezTo>
                    <a:pt x="5383" y="11580"/>
                    <a:pt x="5454" y="11699"/>
                    <a:pt x="5502" y="11747"/>
                  </a:cubicBezTo>
                  <a:cubicBezTo>
                    <a:pt x="5573" y="11795"/>
                    <a:pt x="5621" y="11818"/>
                    <a:pt x="5692" y="11818"/>
                  </a:cubicBezTo>
                  <a:cubicBezTo>
                    <a:pt x="5764" y="11818"/>
                    <a:pt x="5812" y="11795"/>
                    <a:pt x="5883" y="11747"/>
                  </a:cubicBezTo>
                  <a:lnTo>
                    <a:pt x="6383" y="11390"/>
                  </a:lnTo>
                  <a:cubicBezTo>
                    <a:pt x="7264" y="11342"/>
                    <a:pt x="8169" y="11033"/>
                    <a:pt x="8907" y="10532"/>
                  </a:cubicBezTo>
                  <a:cubicBezTo>
                    <a:pt x="9765" y="9985"/>
                    <a:pt x="10432" y="9199"/>
                    <a:pt x="10884" y="8318"/>
                  </a:cubicBezTo>
                  <a:lnTo>
                    <a:pt x="10908" y="8270"/>
                  </a:lnTo>
                  <a:cubicBezTo>
                    <a:pt x="10932" y="8175"/>
                    <a:pt x="10932" y="8103"/>
                    <a:pt x="10836" y="8056"/>
                  </a:cubicBezTo>
                  <a:cubicBezTo>
                    <a:pt x="10813" y="8040"/>
                    <a:pt x="10783" y="8032"/>
                    <a:pt x="10753" y="8032"/>
                  </a:cubicBezTo>
                  <a:cubicBezTo>
                    <a:pt x="10691" y="8032"/>
                    <a:pt x="10622" y="8064"/>
                    <a:pt x="10574" y="8127"/>
                  </a:cubicBezTo>
                  <a:lnTo>
                    <a:pt x="10551" y="8175"/>
                  </a:lnTo>
                  <a:cubicBezTo>
                    <a:pt x="10170" y="9056"/>
                    <a:pt x="9503" y="9770"/>
                    <a:pt x="8741" y="10271"/>
                  </a:cubicBezTo>
                  <a:cubicBezTo>
                    <a:pt x="8193" y="10628"/>
                    <a:pt x="7621" y="10866"/>
                    <a:pt x="7002" y="10985"/>
                  </a:cubicBezTo>
                  <a:lnTo>
                    <a:pt x="7502" y="10628"/>
                  </a:lnTo>
                  <a:cubicBezTo>
                    <a:pt x="7574" y="10604"/>
                    <a:pt x="7598" y="10532"/>
                    <a:pt x="7621" y="10485"/>
                  </a:cubicBezTo>
                  <a:cubicBezTo>
                    <a:pt x="7693" y="10318"/>
                    <a:pt x="7621" y="10175"/>
                    <a:pt x="7502" y="10128"/>
                  </a:cubicBezTo>
                  <a:lnTo>
                    <a:pt x="7074" y="9818"/>
                  </a:lnTo>
                  <a:cubicBezTo>
                    <a:pt x="7621" y="9651"/>
                    <a:pt x="8169" y="9366"/>
                    <a:pt x="8622" y="8961"/>
                  </a:cubicBezTo>
                  <a:cubicBezTo>
                    <a:pt x="9336" y="8318"/>
                    <a:pt x="9765" y="7413"/>
                    <a:pt x="9860" y="6460"/>
                  </a:cubicBezTo>
                  <a:cubicBezTo>
                    <a:pt x="9860" y="6365"/>
                    <a:pt x="9836" y="6317"/>
                    <a:pt x="9741" y="6270"/>
                  </a:cubicBezTo>
                  <a:lnTo>
                    <a:pt x="9360" y="6270"/>
                  </a:lnTo>
                  <a:lnTo>
                    <a:pt x="10432" y="4769"/>
                  </a:lnTo>
                  <a:lnTo>
                    <a:pt x="11503" y="6270"/>
                  </a:lnTo>
                  <a:lnTo>
                    <a:pt x="11170" y="6270"/>
                  </a:lnTo>
                  <a:cubicBezTo>
                    <a:pt x="11075" y="6270"/>
                    <a:pt x="11003" y="6341"/>
                    <a:pt x="11003" y="6436"/>
                  </a:cubicBezTo>
                  <a:cubicBezTo>
                    <a:pt x="10955" y="6770"/>
                    <a:pt x="10908" y="7127"/>
                    <a:pt x="10813" y="7437"/>
                  </a:cubicBezTo>
                  <a:cubicBezTo>
                    <a:pt x="10789" y="7532"/>
                    <a:pt x="10836" y="7627"/>
                    <a:pt x="10932" y="7651"/>
                  </a:cubicBezTo>
                  <a:cubicBezTo>
                    <a:pt x="10948" y="7655"/>
                    <a:pt x="10964" y="7657"/>
                    <a:pt x="10980" y="7657"/>
                  </a:cubicBezTo>
                  <a:cubicBezTo>
                    <a:pt x="11057" y="7657"/>
                    <a:pt x="11126" y="7611"/>
                    <a:pt x="11146" y="7532"/>
                  </a:cubicBezTo>
                  <a:cubicBezTo>
                    <a:pt x="11241" y="7222"/>
                    <a:pt x="11289" y="6936"/>
                    <a:pt x="11313" y="6603"/>
                  </a:cubicBezTo>
                  <a:lnTo>
                    <a:pt x="11598" y="6603"/>
                  </a:lnTo>
                  <a:cubicBezTo>
                    <a:pt x="11718" y="6603"/>
                    <a:pt x="11789" y="6555"/>
                    <a:pt x="11860" y="6436"/>
                  </a:cubicBezTo>
                  <a:cubicBezTo>
                    <a:pt x="11908" y="6222"/>
                    <a:pt x="11908" y="6103"/>
                    <a:pt x="11860" y="6008"/>
                  </a:cubicBezTo>
                  <a:lnTo>
                    <a:pt x="11336" y="5293"/>
                  </a:lnTo>
                  <a:cubicBezTo>
                    <a:pt x="11241" y="4150"/>
                    <a:pt x="10717" y="3079"/>
                    <a:pt x="9931" y="2245"/>
                  </a:cubicBezTo>
                  <a:cubicBezTo>
                    <a:pt x="9026" y="1292"/>
                    <a:pt x="7836" y="697"/>
                    <a:pt x="6526" y="578"/>
                  </a:cubicBezTo>
                  <a:lnTo>
                    <a:pt x="6526" y="292"/>
                  </a:lnTo>
                  <a:cubicBezTo>
                    <a:pt x="6526" y="221"/>
                    <a:pt x="6502" y="102"/>
                    <a:pt x="6407" y="54"/>
                  </a:cubicBezTo>
                  <a:cubicBezTo>
                    <a:pt x="6347" y="18"/>
                    <a:pt x="6288" y="1"/>
                    <a:pt x="622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400000000000000" pitchFamily="2" charset="-78"/>
                <a:sym typeface="Arial"/>
              </a:endParaRPr>
            </a:p>
          </p:txBody>
        </p:sp>
      </p:grpSp>
      <p:grpSp>
        <p:nvGrpSpPr>
          <p:cNvPr id="527" name="Google Shape;14249;p27">
            <a:extLst>
              <a:ext uri="{FF2B5EF4-FFF2-40B4-BE49-F238E27FC236}">
                <a16:creationId xmlns:a16="http://schemas.microsoft.com/office/drawing/2014/main" id="{0C72CF3C-8869-71FA-FCFD-6772662B75D1}"/>
              </a:ext>
            </a:extLst>
          </p:cNvPr>
          <p:cNvGrpSpPr/>
          <p:nvPr/>
        </p:nvGrpSpPr>
        <p:grpSpPr>
          <a:xfrm>
            <a:off x="8046746" y="3535632"/>
            <a:ext cx="716344" cy="710664"/>
            <a:chOff x="4176963" y="1931283"/>
            <a:chExt cx="299500" cy="297125"/>
          </a:xfrm>
        </p:grpSpPr>
        <p:sp>
          <p:nvSpPr>
            <p:cNvPr id="528" name="Google Shape;14250;p27">
              <a:extLst>
                <a:ext uri="{FF2B5EF4-FFF2-40B4-BE49-F238E27FC236}">
                  <a16:creationId xmlns:a16="http://schemas.microsoft.com/office/drawing/2014/main" id="{F2BA9A75-5070-603E-6FEF-13502949DEBC}"/>
                </a:ext>
              </a:extLst>
            </p:cNvPr>
            <p:cNvSpPr/>
            <p:nvPr/>
          </p:nvSpPr>
          <p:spPr>
            <a:xfrm>
              <a:off x="4333563" y="1931283"/>
              <a:ext cx="142900" cy="294125"/>
            </a:xfrm>
            <a:custGeom>
              <a:avLst/>
              <a:gdLst/>
              <a:ahLst/>
              <a:cxnLst/>
              <a:rect l="l" t="t" r="r" b="b"/>
              <a:pathLst>
                <a:path w="5716" h="11765" extrusionOk="0">
                  <a:moveTo>
                    <a:pt x="357" y="1"/>
                  </a:moveTo>
                  <a:cubicBezTo>
                    <a:pt x="286" y="1"/>
                    <a:pt x="191" y="1"/>
                    <a:pt x="167" y="48"/>
                  </a:cubicBezTo>
                  <a:cubicBezTo>
                    <a:pt x="119" y="120"/>
                    <a:pt x="119" y="239"/>
                    <a:pt x="119" y="239"/>
                  </a:cubicBezTo>
                  <a:lnTo>
                    <a:pt x="119" y="1715"/>
                  </a:lnTo>
                  <a:cubicBezTo>
                    <a:pt x="119" y="1715"/>
                    <a:pt x="167" y="1930"/>
                    <a:pt x="310" y="1953"/>
                  </a:cubicBezTo>
                  <a:cubicBezTo>
                    <a:pt x="1238" y="2120"/>
                    <a:pt x="2096" y="2596"/>
                    <a:pt x="2691" y="3263"/>
                  </a:cubicBezTo>
                  <a:cubicBezTo>
                    <a:pt x="3334" y="3978"/>
                    <a:pt x="3691" y="4906"/>
                    <a:pt x="3691" y="5859"/>
                  </a:cubicBezTo>
                  <a:cubicBezTo>
                    <a:pt x="3691" y="7859"/>
                    <a:pt x="2191" y="9550"/>
                    <a:pt x="191" y="9788"/>
                  </a:cubicBezTo>
                  <a:cubicBezTo>
                    <a:pt x="72" y="9788"/>
                    <a:pt x="0" y="10026"/>
                    <a:pt x="0" y="10026"/>
                  </a:cubicBezTo>
                  <a:lnTo>
                    <a:pt x="0" y="11527"/>
                  </a:lnTo>
                  <a:cubicBezTo>
                    <a:pt x="0" y="11527"/>
                    <a:pt x="24" y="11646"/>
                    <a:pt x="48" y="11693"/>
                  </a:cubicBezTo>
                  <a:cubicBezTo>
                    <a:pt x="119" y="11717"/>
                    <a:pt x="143" y="11765"/>
                    <a:pt x="238" y="11765"/>
                  </a:cubicBezTo>
                  <a:lnTo>
                    <a:pt x="262" y="11765"/>
                  </a:lnTo>
                  <a:cubicBezTo>
                    <a:pt x="1334" y="11670"/>
                    <a:pt x="2382" y="11289"/>
                    <a:pt x="3263" y="10622"/>
                  </a:cubicBezTo>
                  <a:cubicBezTo>
                    <a:pt x="3358" y="10574"/>
                    <a:pt x="3358" y="10455"/>
                    <a:pt x="3286" y="10384"/>
                  </a:cubicBezTo>
                  <a:cubicBezTo>
                    <a:pt x="3261" y="10333"/>
                    <a:pt x="3215" y="10309"/>
                    <a:pt x="3167" y="10309"/>
                  </a:cubicBezTo>
                  <a:cubicBezTo>
                    <a:pt x="3125" y="10309"/>
                    <a:pt x="3081" y="10327"/>
                    <a:pt x="3048" y="10360"/>
                  </a:cubicBezTo>
                  <a:cubicBezTo>
                    <a:pt x="2262" y="10955"/>
                    <a:pt x="357" y="11384"/>
                    <a:pt x="357" y="11384"/>
                  </a:cubicBezTo>
                  <a:lnTo>
                    <a:pt x="357" y="10122"/>
                  </a:lnTo>
                  <a:cubicBezTo>
                    <a:pt x="357" y="10122"/>
                    <a:pt x="4120" y="9836"/>
                    <a:pt x="4072" y="5859"/>
                  </a:cubicBezTo>
                  <a:cubicBezTo>
                    <a:pt x="4049" y="4811"/>
                    <a:pt x="3691" y="3811"/>
                    <a:pt x="3024" y="3025"/>
                  </a:cubicBezTo>
                  <a:cubicBezTo>
                    <a:pt x="2382" y="2287"/>
                    <a:pt x="500" y="1596"/>
                    <a:pt x="500" y="1596"/>
                  </a:cubicBezTo>
                  <a:lnTo>
                    <a:pt x="500" y="310"/>
                  </a:lnTo>
                  <a:cubicBezTo>
                    <a:pt x="500" y="310"/>
                    <a:pt x="2334" y="358"/>
                    <a:pt x="3882" y="2144"/>
                  </a:cubicBezTo>
                  <a:cubicBezTo>
                    <a:pt x="4811" y="3168"/>
                    <a:pt x="5358" y="4478"/>
                    <a:pt x="5358" y="5835"/>
                  </a:cubicBezTo>
                  <a:cubicBezTo>
                    <a:pt x="5358" y="7335"/>
                    <a:pt x="4763" y="8764"/>
                    <a:pt x="3691" y="9812"/>
                  </a:cubicBezTo>
                  <a:cubicBezTo>
                    <a:pt x="3620" y="9884"/>
                    <a:pt x="3620" y="10003"/>
                    <a:pt x="3691" y="10050"/>
                  </a:cubicBezTo>
                  <a:cubicBezTo>
                    <a:pt x="3715" y="10086"/>
                    <a:pt x="3757" y="10104"/>
                    <a:pt x="3801" y="10104"/>
                  </a:cubicBezTo>
                  <a:cubicBezTo>
                    <a:pt x="3846" y="10104"/>
                    <a:pt x="3894" y="10086"/>
                    <a:pt x="3929" y="10050"/>
                  </a:cubicBezTo>
                  <a:cubicBezTo>
                    <a:pt x="5073" y="8931"/>
                    <a:pt x="5716" y="7431"/>
                    <a:pt x="5716" y="5788"/>
                  </a:cubicBezTo>
                  <a:cubicBezTo>
                    <a:pt x="5620" y="4454"/>
                    <a:pt x="5049" y="3073"/>
                    <a:pt x="4072" y="1953"/>
                  </a:cubicBezTo>
                  <a:cubicBezTo>
                    <a:pt x="3096" y="882"/>
                    <a:pt x="1786" y="215"/>
                    <a:pt x="35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529" name="Google Shape;14251;p27">
              <a:extLst>
                <a:ext uri="{FF2B5EF4-FFF2-40B4-BE49-F238E27FC236}">
                  <a16:creationId xmlns:a16="http://schemas.microsoft.com/office/drawing/2014/main" id="{34ED9AB5-96FB-F4A7-522E-A868DD3E069B}"/>
                </a:ext>
              </a:extLst>
            </p:cNvPr>
            <p:cNvSpPr/>
            <p:nvPr/>
          </p:nvSpPr>
          <p:spPr>
            <a:xfrm>
              <a:off x="4176963" y="1932483"/>
              <a:ext cx="142925" cy="295925"/>
            </a:xfrm>
            <a:custGeom>
              <a:avLst/>
              <a:gdLst/>
              <a:ahLst/>
              <a:cxnLst/>
              <a:rect l="l" t="t" r="r" b="b"/>
              <a:pathLst>
                <a:path w="5717" h="11837" extrusionOk="0">
                  <a:moveTo>
                    <a:pt x="5169" y="334"/>
                  </a:moveTo>
                  <a:lnTo>
                    <a:pt x="5169" y="1620"/>
                  </a:lnTo>
                  <a:cubicBezTo>
                    <a:pt x="4192" y="1786"/>
                    <a:pt x="3335" y="2310"/>
                    <a:pt x="2692" y="3049"/>
                  </a:cubicBezTo>
                  <a:cubicBezTo>
                    <a:pt x="2001" y="3811"/>
                    <a:pt x="1644" y="4835"/>
                    <a:pt x="1644" y="5882"/>
                  </a:cubicBezTo>
                  <a:cubicBezTo>
                    <a:pt x="1644" y="8026"/>
                    <a:pt x="3216" y="9836"/>
                    <a:pt x="5335" y="10121"/>
                  </a:cubicBezTo>
                  <a:lnTo>
                    <a:pt x="5335" y="11407"/>
                  </a:lnTo>
                  <a:cubicBezTo>
                    <a:pt x="4002" y="11264"/>
                    <a:pt x="2740" y="10645"/>
                    <a:pt x="1811" y="9621"/>
                  </a:cubicBezTo>
                  <a:cubicBezTo>
                    <a:pt x="858" y="8573"/>
                    <a:pt x="334" y="7240"/>
                    <a:pt x="334" y="5835"/>
                  </a:cubicBezTo>
                  <a:cubicBezTo>
                    <a:pt x="334" y="4477"/>
                    <a:pt x="834" y="3168"/>
                    <a:pt x="1787" y="2144"/>
                  </a:cubicBezTo>
                  <a:cubicBezTo>
                    <a:pt x="2692" y="1167"/>
                    <a:pt x="3883" y="524"/>
                    <a:pt x="5169" y="334"/>
                  </a:cubicBezTo>
                  <a:close/>
                  <a:moveTo>
                    <a:pt x="5264" y="0"/>
                  </a:moveTo>
                  <a:cubicBezTo>
                    <a:pt x="3835" y="191"/>
                    <a:pt x="2525" y="881"/>
                    <a:pt x="1549" y="1977"/>
                  </a:cubicBezTo>
                  <a:cubicBezTo>
                    <a:pt x="572" y="3072"/>
                    <a:pt x="1" y="4477"/>
                    <a:pt x="1" y="5906"/>
                  </a:cubicBezTo>
                  <a:cubicBezTo>
                    <a:pt x="1" y="7383"/>
                    <a:pt x="572" y="8812"/>
                    <a:pt x="1573" y="9931"/>
                  </a:cubicBezTo>
                  <a:cubicBezTo>
                    <a:pt x="2597" y="11026"/>
                    <a:pt x="3954" y="11669"/>
                    <a:pt x="5431" y="11836"/>
                  </a:cubicBezTo>
                  <a:lnTo>
                    <a:pt x="5454" y="11836"/>
                  </a:lnTo>
                  <a:cubicBezTo>
                    <a:pt x="5502" y="11836"/>
                    <a:pt x="5573" y="11788"/>
                    <a:pt x="5621" y="11765"/>
                  </a:cubicBezTo>
                  <a:cubicBezTo>
                    <a:pt x="5693" y="11717"/>
                    <a:pt x="5716" y="11645"/>
                    <a:pt x="5716" y="11598"/>
                  </a:cubicBezTo>
                  <a:lnTo>
                    <a:pt x="5716" y="10098"/>
                  </a:lnTo>
                  <a:cubicBezTo>
                    <a:pt x="5669" y="9931"/>
                    <a:pt x="5573" y="9812"/>
                    <a:pt x="5454" y="9812"/>
                  </a:cubicBezTo>
                  <a:cubicBezTo>
                    <a:pt x="3454" y="9574"/>
                    <a:pt x="1977" y="7859"/>
                    <a:pt x="1977" y="5882"/>
                  </a:cubicBezTo>
                  <a:cubicBezTo>
                    <a:pt x="1977" y="4930"/>
                    <a:pt x="2335" y="4001"/>
                    <a:pt x="2954" y="3287"/>
                  </a:cubicBezTo>
                  <a:cubicBezTo>
                    <a:pt x="3573" y="2572"/>
                    <a:pt x="4407" y="2096"/>
                    <a:pt x="5335" y="1977"/>
                  </a:cubicBezTo>
                  <a:cubicBezTo>
                    <a:pt x="5454" y="1953"/>
                    <a:pt x="5550" y="1858"/>
                    <a:pt x="5550" y="1739"/>
                  </a:cubicBezTo>
                  <a:lnTo>
                    <a:pt x="5550" y="238"/>
                  </a:lnTo>
                  <a:cubicBezTo>
                    <a:pt x="5550" y="191"/>
                    <a:pt x="5502" y="96"/>
                    <a:pt x="5454" y="72"/>
                  </a:cubicBezTo>
                  <a:cubicBezTo>
                    <a:pt x="5383" y="0"/>
                    <a:pt x="5335" y="0"/>
                    <a:pt x="526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530" name="Google Shape;14252;p27">
              <a:extLst>
                <a:ext uri="{FF2B5EF4-FFF2-40B4-BE49-F238E27FC236}">
                  <a16:creationId xmlns:a16="http://schemas.microsoft.com/office/drawing/2014/main" id="{7408A017-806B-8FE3-AE98-796FC30ADCAF}"/>
                </a:ext>
              </a:extLst>
            </p:cNvPr>
            <p:cNvSpPr/>
            <p:nvPr/>
          </p:nvSpPr>
          <p:spPr>
            <a:xfrm>
              <a:off x="4249013" y="2002733"/>
              <a:ext cx="153025" cy="153625"/>
            </a:xfrm>
            <a:custGeom>
              <a:avLst/>
              <a:gdLst/>
              <a:ahLst/>
              <a:cxnLst/>
              <a:rect l="l" t="t" r="r" b="b"/>
              <a:pathLst>
                <a:path w="6121" h="6145" extrusionOk="0">
                  <a:moveTo>
                    <a:pt x="3049" y="0"/>
                  </a:moveTo>
                  <a:cubicBezTo>
                    <a:pt x="2453" y="0"/>
                    <a:pt x="1882" y="167"/>
                    <a:pt x="1405" y="477"/>
                  </a:cubicBezTo>
                  <a:lnTo>
                    <a:pt x="1382" y="477"/>
                  </a:lnTo>
                  <a:cubicBezTo>
                    <a:pt x="1286" y="524"/>
                    <a:pt x="1263" y="620"/>
                    <a:pt x="1310" y="715"/>
                  </a:cubicBezTo>
                  <a:cubicBezTo>
                    <a:pt x="1353" y="772"/>
                    <a:pt x="1405" y="804"/>
                    <a:pt x="1456" y="804"/>
                  </a:cubicBezTo>
                  <a:cubicBezTo>
                    <a:pt x="1488" y="804"/>
                    <a:pt x="1520" y="791"/>
                    <a:pt x="1548" y="762"/>
                  </a:cubicBezTo>
                  <a:lnTo>
                    <a:pt x="1596" y="762"/>
                  </a:lnTo>
                  <a:cubicBezTo>
                    <a:pt x="2025" y="500"/>
                    <a:pt x="2501" y="358"/>
                    <a:pt x="3049" y="358"/>
                  </a:cubicBezTo>
                  <a:cubicBezTo>
                    <a:pt x="4525" y="358"/>
                    <a:pt x="5764" y="1572"/>
                    <a:pt x="5764" y="3049"/>
                  </a:cubicBezTo>
                  <a:cubicBezTo>
                    <a:pt x="5764" y="4549"/>
                    <a:pt x="4525" y="5763"/>
                    <a:pt x="3049" y="5763"/>
                  </a:cubicBezTo>
                  <a:cubicBezTo>
                    <a:pt x="1548" y="5763"/>
                    <a:pt x="334" y="4549"/>
                    <a:pt x="334" y="3049"/>
                  </a:cubicBezTo>
                  <a:cubicBezTo>
                    <a:pt x="334" y="2406"/>
                    <a:pt x="572" y="1786"/>
                    <a:pt x="1024" y="1263"/>
                  </a:cubicBezTo>
                  <a:cubicBezTo>
                    <a:pt x="1072" y="1215"/>
                    <a:pt x="1072" y="1096"/>
                    <a:pt x="1001" y="1024"/>
                  </a:cubicBezTo>
                  <a:cubicBezTo>
                    <a:pt x="971" y="1005"/>
                    <a:pt x="933" y="993"/>
                    <a:pt x="896" y="993"/>
                  </a:cubicBezTo>
                  <a:cubicBezTo>
                    <a:pt x="843" y="993"/>
                    <a:pt x="790" y="1016"/>
                    <a:pt x="762" y="1072"/>
                  </a:cubicBezTo>
                  <a:cubicBezTo>
                    <a:pt x="262" y="1620"/>
                    <a:pt x="0" y="2334"/>
                    <a:pt x="0" y="3096"/>
                  </a:cubicBezTo>
                  <a:cubicBezTo>
                    <a:pt x="0" y="4787"/>
                    <a:pt x="1382" y="6144"/>
                    <a:pt x="3072" y="6144"/>
                  </a:cubicBezTo>
                  <a:cubicBezTo>
                    <a:pt x="4739" y="6097"/>
                    <a:pt x="6121" y="4739"/>
                    <a:pt x="6121" y="3072"/>
                  </a:cubicBezTo>
                  <a:cubicBezTo>
                    <a:pt x="6121" y="1358"/>
                    <a:pt x="4739" y="0"/>
                    <a:pt x="304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531" name="Google Shape;14253;p27">
              <a:extLst>
                <a:ext uri="{FF2B5EF4-FFF2-40B4-BE49-F238E27FC236}">
                  <a16:creationId xmlns:a16="http://schemas.microsoft.com/office/drawing/2014/main" id="{870A2B92-9960-5AA2-10DA-34AF3FAF132D}"/>
                </a:ext>
              </a:extLst>
            </p:cNvPr>
            <p:cNvSpPr/>
            <p:nvPr/>
          </p:nvSpPr>
          <p:spPr>
            <a:xfrm>
              <a:off x="4291888" y="2056308"/>
              <a:ext cx="66700" cy="8950"/>
            </a:xfrm>
            <a:custGeom>
              <a:avLst/>
              <a:gdLst/>
              <a:ahLst/>
              <a:cxnLst/>
              <a:rect l="l" t="t" r="r" b="b"/>
              <a:pathLst>
                <a:path w="2668" h="358" extrusionOk="0">
                  <a:moveTo>
                    <a:pt x="191" y="1"/>
                  </a:moveTo>
                  <a:cubicBezTo>
                    <a:pt x="119" y="1"/>
                    <a:pt x="48" y="48"/>
                    <a:pt x="24" y="144"/>
                  </a:cubicBezTo>
                  <a:cubicBezTo>
                    <a:pt x="0" y="239"/>
                    <a:pt x="71" y="358"/>
                    <a:pt x="191" y="358"/>
                  </a:cubicBezTo>
                  <a:lnTo>
                    <a:pt x="2453" y="358"/>
                  </a:lnTo>
                  <a:cubicBezTo>
                    <a:pt x="2548" y="358"/>
                    <a:pt x="2620" y="286"/>
                    <a:pt x="2643" y="215"/>
                  </a:cubicBezTo>
                  <a:cubicBezTo>
                    <a:pt x="2667" y="96"/>
                    <a:pt x="2572" y="1"/>
                    <a:pt x="245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532" name="Google Shape;14254;p27">
              <a:extLst>
                <a:ext uri="{FF2B5EF4-FFF2-40B4-BE49-F238E27FC236}">
                  <a16:creationId xmlns:a16="http://schemas.microsoft.com/office/drawing/2014/main" id="{117667B0-7C57-F61A-7043-B8FC349A36E6}"/>
                </a:ext>
              </a:extLst>
            </p:cNvPr>
            <p:cNvSpPr/>
            <p:nvPr/>
          </p:nvSpPr>
          <p:spPr>
            <a:xfrm>
              <a:off x="4291888" y="2074758"/>
              <a:ext cx="66700" cy="8975"/>
            </a:xfrm>
            <a:custGeom>
              <a:avLst/>
              <a:gdLst/>
              <a:ahLst/>
              <a:cxnLst/>
              <a:rect l="l" t="t" r="r" b="b"/>
              <a:pathLst>
                <a:path w="2668" h="359" extrusionOk="0">
                  <a:moveTo>
                    <a:pt x="191" y="1"/>
                  </a:moveTo>
                  <a:cubicBezTo>
                    <a:pt x="119" y="1"/>
                    <a:pt x="48" y="72"/>
                    <a:pt x="24" y="144"/>
                  </a:cubicBezTo>
                  <a:cubicBezTo>
                    <a:pt x="0" y="239"/>
                    <a:pt x="71" y="358"/>
                    <a:pt x="191" y="358"/>
                  </a:cubicBezTo>
                  <a:lnTo>
                    <a:pt x="2453" y="358"/>
                  </a:lnTo>
                  <a:cubicBezTo>
                    <a:pt x="2548" y="358"/>
                    <a:pt x="2620" y="310"/>
                    <a:pt x="2643" y="215"/>
                  </a:cubicBezTo>
                  <a:cubicBezTo>
                    <a:pt x="2667" y="96"/>
                    <a:pt x="2572" y="1"/>
                    <a:pt x="245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533" name="Google Shape;14255;p27">
              <a:extLst>
                <a:ext uri="{FF2B5EF4-FFF2-40B4-BE49-F238E27FC236}">
                  <a16:creationId xmlns:a16="http://schemas.microsoft.com/office/drawing/2014/main" id="{D19B8C7A-2815-3204-DA55-B51A37B8B0B1}"/>
                </a:ext>
              </a:extLst>
            </p:cNvPr>
            <p:cNvSpPr/>
            <p:nvPr/>
          </p:nvSpPr>
          <p:spPr>
            <a:xfrm>
              <a:off x="4305563" y="2092633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215" y="0"/>
                  </a:moveTo>
                  <a:cubicBezTo>
                    <a:pt x="96" y="0"/>
                    <a:pt x="1" y="96"/>
                    <a:pt x="25" y="215"/>
                  </a:cubicBezTo>
                  <a:cubicBezTo>
                    <a:pt x="72" y="310"/>
                    <a:pt x="120" y="358"/>
                    <a:pt x="215" y="358"/>
                  </a:cubicBezTo>
                  <a:lnTo>
                    <a:pt x="1358" y="358"/>
                  </a:lnTo>
                  <a:cubicBezTo>
                    <a:pt x="1430" y="358"/>
                    <a:pt x="1501" y="310"/>
                    <a:pt x="1525" y="215"/>
                  </a:cubicBezTo>
                  <a:cubicBezTo>
                    <a:pt x="1549" y="96"/>
                    <a:pt x="1477" y="0"/>
                    <a:pt x="13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cs typeface="B Nazanin" panose="00000400000000000000" pitchFamily="2" charset="-78"/>
                <a:sym typeface="Arial"/>
              </a:endParaRPr>
            </a:p>
          </p:txBody>
        </p:sp>
      </p:grpSp>
      <p:sp>
        <p:nvSpPr>
          <p:cNvPr id="534" name="Google Shape;14256;p27">
            <a:extLst>
              <a:ext uri="{FF2B5EF4-FFF2-40B4-BE49-F238E27FC236}">
                <a16:creationId xmlns:a16="http://schemas.microsoft.com/office/drawing/2014/main" id="{6C9C0032-2EBB-FF78-1C1F-07E001608E34}"/>
              </a:ext>
            </a:extLst>
          </p:cNvPr>
          <p:cNvSpPr txBox="1"/>
          <p:nvPr/>
        </p:nvSpPr>
        <p:spPr>
          <a:xfrm>
            <a:off x="2096700" y="2317300"/>
            <a:ext cx="14094600" cy="96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t" anchorCtr="0">
            <a:noAutofit/>
          </a:bodyPr>
          <a:lstStyle/>
          <a:p>
            <a:pPr algn="ctr" defTabSz="1828800">
              <a:buClr>
                <a:srgbClr val="000000"/>
              </a:buClr>
              <a:defRPr/>
            </a:pPr>
            <a:r>
              <a:rPr lang="fa-IR" sz="3200" kern="0" dirty="0">
                <a:solidFill>
                  <a:srgbClr val="00B050"/>
                </a:solidFill>
                <a:cs typeface="B Nazanin" panose="00000400000000000000" pitchFamily="2" charset="-78"/>
                <a:sym typeface="Arial"/>
              </a:rPr>
              <a:t>عناصر اینفوگرافیک</a:t>
            </a:r>
            <a:endParaRPr sz="3200" kern="0" dirty="0">
              <a:solidFill>
                <a:srgbClr val="00B050"/>
              </a:solidFill>
              <a:cs typeface="B Nazanin" panose="00000400000000000000" pitchFamily="2" charset="-78"/>
              <a:sym typeface="Arial"/>
            </a:endParaRPr>
          </a:p>
        </p:txBody>
      </p:sp>
      <p:sp>
        <p:nvSpPr>
          <p:cNvPr id="535" name="Google Shape;14257;p27">
            <a:extLst>
              <a:ext uri="{FF2B5EF4-FFF2-40B4-BE49-F238E27FC236}">
                <a16:creationId xmlns:a16="http://schemas.microsoft.com/office/drawing/2014/main" id="{65BFF735-385B-EB3D-738C-C5B53B3F0FF2}"/>
              </a:ext>
            </a:extLst>
          </p:cNvPr>
          <p:cNvSpPr txBox="1">
            <a:spLocks/>
          </p:cNvSpPr>
          <p:nvPr/>
        </p:nvSpPr>
        <p:spPr>
          <a:xfrm>
            <a:off x="2096700" y="647700"/>
            <a:ext cx="14094600" cy="964800"/>
          </a:xfrm>
          <a:prstGeom prst="rect">
            <a:avLst/>
          </a:prstGeom>
        </p:spPr>
        <p:txBody>
          <a:bodyPr spcFirstLastPara="1" vert="horz" wrap="square" lIns="182850" tIns="182850" rIns="182850" bIns="182850" rtlCol="0" anchor="t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a-IR">
                <a:solidFill>
                  <a:srgbClr val="00B050"/>
                </a:solidFill>
                <a:cs typeface="B Nazanin" panose="00000400000000000000" pitchFamily="2" charset="-78"/>
              </a:rPr>
              <a:t>نمادهای برتر</a:t>
            </a:r>
            <a:endParaRPr lang="fa-IR" dirty="0">
              <a:solidFill>
                <a:srgbClr val="00B050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83544890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91440" y="292680"/>
            <a:ext cx="18105120" cy="8183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3867" spc="56" dirty="0">
                <a:solidFill>
                  <a:srgbClr val="984807"/>
                </a:solidFill>
                <a:latin typeface="Montserrat"/>
                <a:cs typeface="B Nazanin" panose="00000400000000000000" pitchFamily="2" charset="-78"/>
              </a:rPr>
              <a:t>خدمات ما</a:t>
            </a:r>
            <a:endParaRPr lang="en-US" sz="3867" spc="56" dirty="0">
              <a:solidFill>
                <a:srgbClr val="984807"/>
              </a:solidFill>
              <a:latin typeface="Montserrat"/>
              <a:cs typeface="B Nazanin" panose="00000400000000000000" pitchFamily="2" charset="-78"/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91440" y="1156680"/>
            <a:ext cx="18105120" cy="4205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1987" spc="27" dirty="0">
                <a:solidFill>
                  <a:srgbClr val="984807"/>
                </a:solidFill>
                <a:latin typeface="Montserrat"/>
                <a:cs typeface="B Nazanin" panose="00000400000000000000" pitchFamily="2" charset="-78"/>
              </a:rPr>
              <a:t>عنوان زیرنویس خود را در اینجا درج کنید</a:t>
            </a:r>
            <a:endParaRPr lang="en-US" sz="1987" spc="27" dirty="0">
              <a:solidFill>
                <a:srgbClr val="984807"/>
              </a:solidFill>
              <a:latin typeface="Montserrat"/>
              <a:cs typeface="B Nazanin" panose="00000400000000000000" pitchFamily="2" charset="-78"/>
            </a:endParaRPr>
          </a:p>
        </p:txBody>
      </p:sp>
      <p:grpSp>
        <p:nvGrpSpPr>
          <p:cNvPr id="4" name="Group 4"/>
          <p:cNvGrpSpPr/>
          <p:nvPr/>
        </p:nvGrpSpPr>
        <p:grpSpPr>
          <a:xfrm>
            <a:off x="2013840" y="3543840"/>
            <a:ext cx="1872000" cy="1440000"/>
            <a:chOff x="0" y="0"/>
            <a:chExt cx="2496000" cy="1920000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2496058" cy="1919986"/>
            </a:xfrm>
            <a:custGeom>
              <a:avLst/>
              <a:gdLst/>
              <a:ahLst/>
              <a:cxnLst/>
              <a:rect l="l" t="t" r="r" b="b"/>
              <a:pathLst>
                <a:path w="2496058" h="1919986">
                  <a:moveTo>
                    <a:pt x="0" y="0"/>
                  </a:moveTo>
                  <a:lnTo>
                    <a:pt x="2496058" y="0"/>
                  </a:lnTo>
                  <a:lnTo>
                    <a:pt x="2496058" y="1919986"/>
                  </a:lnTo>
                  <a:lnTo>
                    <a:pt x="0" y="1919986"/>
                  </a:lnTo>
                  <a:close/>
                </a:path>
              </a:pathLst>
            </a:custGeom>
            <a:solidFill>
              <a:srgbClr val="984807"/>
            </a:solidFill>
          </p:spPr>
        </p:sp>
      </p:grpSp>
      <p:sp>
        <p:nvSpPr>
          <p:cNvPr id="6" name="TextBox 6"/>
          <p:cNvSpPr txBox="1"/>
          <p:nvPr/>
        </p:nvSpPr>
        <p:spPr>
          <a:xfrm>
            <a:off x="3030480" y="2960280"/>
            <a:ext cx="1256400" cy="17817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en-US" sz="8699" spc="127">
                <a:solidFill>
                  <a:srgbClr val="E79F05"/>
                </a:solidFill>
                <a:latin typeface="Montserrat Bold"/>
                <a:cs typeface="B Nazanin" panose="00000400000000000000" pitchFamily="2" charset="-78"/>
              </a:rPr>
              <a:t>1</a:t>
            </a:r>
          </a:p>
        </p:txBody>
      </p:sp>
      <p:grpSp>
        <p:nvGrpSpPr>
          <p:cNvPr id="7" name="Group 7"/>
          <p:cNvGrpSpPr/>
          <p:nvPr/>
        </p:nvGrpSpPr>
        <p:grpSpPr>
          <a:xfrm>
            <a:off x="9816480" y="3566160"/>
            <a:ext cx="1872000" cy="1440000"/>
            <a:chOff x="0" y="0"/>
            <a:chExt cx="2496000" cy="1920000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2496058" cy="1919986"/>
            </a:xfrm>
            <a:custGeom>
              <a:avLst/>
              <a:gdLst/>
              <a:ahLst/>
              <a:cxnLst/>
              <a:rect l="l" t="t" r="r" b="b"/>
              <a:pathLst>
                <a:path w="2496058" h="1919986">
                  <a:moveTo>
                    <a:pt x="0" y="0"/>
                  </a:moveTo>
                  <a:lnTo>
                    <a:pt x="2496058" y="0"/>
                  </a:lnTo>
                  <a:lnTo>
                    <a:pt x="2496058" y="1919986"/>
                  </a:lnTo>
                  <a:lnTo>
                    <a:pt x="0" y="1919986"/>
                  </a:lnTo>
                  <a:close/>
                </a:path>
              </a:pathLst>
            </a:custGeom>
            <a:solidFill>
              <a:srgbClr val="E79F05"/>
            </a:solidFill>
          </p:spPr>
        </p:sp>
      </p:grpSp>
      <p:sp>
        <p:nvSpPr>
          <p:cNvPr id="9" name="TextBox 9"/>
          <p:cNvSpPr txBox="1"/>
          <p:nvPr/>
        </p:nvSpPr>
        <p:spPr>
          <a:xfrm>
            <a:off x="10635884" y="2998470"/>
            <a:ext cx="1256400" cy="17817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en-US" sz="8699" spc="127" dirty="0">
                <a:solidFill>
                  <a:srgbClr val="984807"/>
                </a:solidFill>
                <a:latin typeface="Montserrat Bold"/>
                <a:cs typeface="B Nazanin" panose="00000400000000000000" pitchFamily="2" charset="-78"/>
              </a:rPr>
              <a:t>2</a:t>
            </a:r>
          </a:p>
        </p:txBody>
      </p:sp>
      <p:grpSp>
        <p:nvGrpSpPr>
          <p:cNvPr id="10" name="Group 10"/>
          <p:cNvGrpSpPr/>
          <p:nvPr/>
        </p:nvGrpSpPr>
        <p:grpSpPr>
          <a:xfrm>
            <a:off x="2028960" y="6642000"/>
            <a:ext cx="1872000" cy="1440000"/>
            <a:chOff x="0" y="0"/>
            <a:chExt cx="2496000" cy="1920000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2496058" cy="1919986"/>
            </a:xfrm>
            <a:custGeom>
              <a:avLst/>
              <a:gdLst/>
              <a:ahLst/>
              <a:cxnLst/>
              <a:rect l="l" t="t" r="r" b="b"/>
              <a:pathLst>
                <a:path w="2496058" h="1919986">
                  <a:moveTo>
                    <a:pt x="0" y="0"/>
                  </a:moveTo>
                  <a:lnTo>
                    <a:pt x="2496058" y="0"/>
                  </a:lnTo>
                  <a:lnTo>
                    <a:pt x="2496058" y="1919986"/>
                  </a:lnTo>
                  <a:lnTo>
                    <a:pt x="0" y="1919986"/>
                  </a:lnTo>
                  <a:close/>
                </a:path>
              </a:pathLst>
            </a:custGeom>
            <a:solidFill>
              <a:srgbClr val="E79F05"/>
            </a:solidFill>
          </p:spPr>
        </p:sp>
      </p:grpSp>
      <p:sp>
        <p:nvSpPr>
          <p:cNvPr id="12" name="TextBox 12"/>
          <p:cNvSpPr txBox="1"/>
          <p:nvPr/>
        </p:nvSpPr>
        <p:spPr>
          <a:xfrm>
            <a:off x="2814259" y="6111867"/>
            <a:ext cx="1256400" cy="17817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en-US" sz="8699" spc="127" dirty="0">
                <a:solidFill>
                  <a:srgbClr val="984807"/>
                </a:solidFill>
                <a:latin typeface="Montserrat Bold"/>
                <a:cs typeface="B Nazanin" panose="00000400000000000000" pitchFamily="2" charset="-78"/>
              </a:rPr>
              <a:t>3</a:t>
            </a:r>
          </a:p>
        </p:txBody>
      </p:sp>
      <p:grpSp>
        <p:nvGrpSpPr>
          <p:cNvPr id="13" name="Group 13"/>
          <p:cNvGrpSpPr/>
          <p:nvPr/>
        </p:nvGrpSpPr>
        <p:grpSpPr>
          <a:xfrm>
            <a:off x="9830880" y="6636960"/>
            <a:ext cx="1872000" cy="1440000"/>
            <a:chOff x="0" y="0"/>
            <a:chExt cx="2496000" cy="1920000"/>
          </a:xfrm>
        </p:grpSpPr>
        <p:sp>
          <p:nvSpPr>
            <p:cNvPr id="14" name="Freeform 14"/>
            <p:cNvSpPr/>
            <p:nvPr/>
          </p:nvSpPr>
          <p:spPr>
            <a:xfrm>
              <a:off x="0" y="0"/>
              <a:ext cx="2496058" cy="1919986"/>
            </a:xfrm>
            <a:custGeom>
              <a:avLst/>
              <a:gdLst/>
              <a:ahLst/>
              <a:cxnLst/>
              <a:rect l="l" t="t" r="r" b="b"/>
              <a:pathLst>
                <a:path w="2496058" h="1919986">
                  <a:moveTo>
                    <a:pt x="0" y="0"/>
                  </a:moveTo>
                  <a:lnTo>
                    <a:pt x="2496058" y="0"/>
                  </a:lnTo>
                  <a:lnTo>
                    <a:pt x="2496058" y="1919986"/>
                  </a:lnTo>
                  <a:lnTo>
                    <a:pt x="0" y="1919986"/>
                  </a:lnTo>
                  <a:close/>
                </a:path>
              </a:pathLst>
            </a:custGeom>
            <a:solidFill>
              <a:srgbClr val="984807"/>
            </a:solidFill>
          </p:spPr>
        </p:sp>
      </p:grpSp>
      <p:sp>
        <p:nvSpPr>
          <p:cNvPr id="15" name="TextBox 15"/>
          <p:cNvSpPr txBox="1"/>
          <p:nvPr/>
        </p:nvSpPr>
        <p:spPr>
          <a:xfrm>
            <a:off x="10613636" y="6115036"/>
            <a:ext cx="1256400" cy="17817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en-US" sz="8699" spc="127" dirty="0">
                <a:solidFill>
                  <a:srgbClr val="E79F05"/>
                </a:solidFill>
                <a:latin typeface="Montserrat Bold"/>
                <a:cs typeface="B Nazanin" panose="00000400000000000000" pitchFamily="2" charset="-78"/>
              </a:rPr>
              <a:t>4</a:t>
            </a:r>
          </a:p>
        </p:txBody>
      </p:sp>
      <p:grpSp>
        <p:nvGrpSpPr>
          <p:cNvPr id="16" name="Group 16"/>
          <p:cNvGrpSpPr/>
          <p:nvPr/>
        </p:nvGrpSpPr>
        <p:grpSpPr>
          <a:xfrm>
            <a:off x="2306880" y="7002720"/>
            <a:ext cx="650880" cy="655920"/>
            <a:chOff x="0" y="0"/>
            <a:chExt cx="867840" cy="874560"/>
          </a:xfrm>
        </p:grpSpPr>
        <p:sp>
          <p:nvSpPr>
            <p:cNvPr id="17" name="Freeform 17"/>
            <p:cNvSpPr/>
            <p:nvPr/>
          </p:nvSpPr>
          <p:spPr>
            <a:xfrm>
              <a:off x="0" y="0"/>
              <a:ext cx="867791" cy="874522"/>
            </a:xfrm>
            <a:custGeom>
              <a:avLst/>
              <a:gdLst/>
              <a:ahLst/>
              <a:cxnLst/>
              <a:rect l="l" t="t" r="r" b="b"/>
              <a:pathLst>
                <a:path w="867791" h="874522">
                  <a:moveTo>
                    <a:pt x="472059" y="287655"/>
                  </a:moveTo>
                  <a:cubicBezTo>
                    <a:pt x="387604" y="265049"/>
                    <a:pt x="300863" y="315087"/>
                    <a:pt x="278257" y="399542"/>
                  </a:cubicBezTo>
                  <a:cubicBezTo>
                    <a:pt x="255651" y="483997"/>
                    <a:pt x="305689" y="570611"/>
                    <a:pt x="390144" y="593217"/>
                  </a:cubicBezTo>
                  <a:cubicBezTo>
                    <a:pt x="474599" y="615823"/>
                    <a:pt x="561340" y="565785"/>
                    <a:pt x="583946" y="481330"/>
                  </a:cubicBezTo>
                  <a:cubicBezTo>
                    <a:pt x="606552" y="396875"/>
                    <a:pt x="556514" y="310261"/>
                    <a:pt x="472059" y="287655"/>
                  </a:cubicBezTo>
                  <a:close/>
                  <a:moveTo>
                    <a:pt x="500253" y="182626"/>
                  </a:moveTo>
                  <a:cubicBezTo>
                    <a:pt x="642747" y="220726"/>
                    <a:pt x="727329" y="367157"/>
                    <a:pt x="689102" y="509524"/>
                  </a:cubicBezTo>
                  <a:cubicBezTo>
                    <a:pt x="650875" y="651891"/>
                    <a:pt x="504444" y="736473"/>
                    <a:pt x="361950" y="698246"/>
                  </a:cubicBezTo>
                  <a:cubicBezTo>
                    <a:pt x="219456" y="660019"/>
                    <a:pt x="135001" y="513842"/>
                    <a:pt x="173101" y="371348"/>
                  </a:cubicBezTo>
                  <a:cubicBezTo>
                    <a:pt x="211201" y="228854"/>
                    <a:pt x="357759" y="144526"/>
                    <a:pt x="500253" y="182626"/>
                  </a:cubicBezTo>
                  <a:close/>
                  <a:moveTo>
                    <a:pt x="510540" y="144399"/>
                  </a:moveTo>
                  <a:cubicBezTo>
                    <a:pt x="346837" y="100584"/>
                    <a:pt x="178689" y="197612"/>
                    <a:pt x="134874" y="361188"/>
                  </a:cubicBezTo>
                  <a:cubicBezTo>
                    <a:pt x="91059" y="524764"/>
                    <a:pt x="188087" y="692658"/>
                    <a:pt x="351790" y="736473"/>
                  </a:cubicBezTo>
                  <a:cubicBezTo>
                    <a:pt x="515493" y="780288"/>
                    <a:pt x="683514" y="683260"/>
                    <a:pt x="727329" y="519811"/>
                  </a:cubicBezTo>
                  <a:cubicBezTo>
                    <a:pt x="771144" y="356362"/>
                    <a:pt x="674116" y="188214"/>
                    <a:pt x="510413" y="144399"/>
                  </a:cubicBezTo>
                  <a:close/>
                  <a:moveTo>
                    <a:pt x="867791" y="207010"/>
                  </a:moveTo>
                  <a:lnTo>
                    <a:pt x="866521" y="211836"/>
                  </a:lnTo>
                  <a:lnTo>
                    <a:pt x="865251" y="209804"/>
                  </a:lnTo>
                  <a:close/>
                  <a:moveTo>
                    <a:pt x="608330" y="34163"/>
                  </a:moveTo>
                  <a:lnTo>
                    <a:pt x="606552" y="142621"/>
                  </a:lnTo>
                  <a:lnTo>
                    <a:pt x="603250" y="141732"/>
                  </a:lnTo>
                  <a:cubicBezTo>
                    <a:pt x="630428" y="156972"/>
                    <a:pt x="654939" y="175768"/>
                    <a:pt x="675767" y="197993"/>
                  </a:cubicBezTo>
                  <a:lnTo>
                    <a:pt x="772414" y="173990"/>
                  </a:lnTo>
                  <a:lnTo>
                    <a:pt x="834390" y="290449"/>
                  </a:lnTo>
                  <a:lnTo>
                    <a:pt x="765556" y="352552"/>
                  </a:lnTo>
                  <a:cubicBezTo>
                    <a:pt x="774192" y="383921"/>
                    <a:pt x="778256" y="416941"/>
                    <a:pt x="776859" y="450342"/>
                  </a:cubicBezTo>
                  <a:lnTo>
                    <a:pt x="862838" y="498094"/>
                  </a:lnTo>
                  <a:lnTo>
                    <a:pt x="828675" y="625475"/>
                  </a:lnTo>
                  <a:lnTo>
                    <a:pt x="724281" y="623697"/>
                  </a:lnTo>
                  <a:cubicBezTo>
                    <a:pt x="711073" y="645795"/>
                    <a:pt x="695071" y="665607"/>
                    <a:pt x="677164" y="683387"/>
                  </a:cubicBezTo>
                  <a:lnTo>
                    <a:pt x="711454" y="772795"/>
                  </a:lnTo>
                  <a:lnTo>
                    <a:pt x="603250" y="848360"/>
                  </a:lnTo>
                  <a:lnTo>
                    <a:pt x="521208" y="777240"/>
                  </a:lnTo>
                  <a:lnTo>
                    <a:pt x="531241" y="770255"/>
                  </a:lnTo>
                  <a:cubicBezTo>
                    <a:pt x="499872" y="780415"/>
                    <a:pt x="466598" y="785241"/>
                    <a:pt x="432816" y="785114"/>
                  </a:cubicBezTo>
                  <a:lnTo>
                    <a:pt x="383159" y="874522"/>
                  </a:lnTo>
                  <a:lnTo>
                    <a:pt x="255651" y="840359"/>
                  </a:lnTo>
                  <a:lnTo>
                    <a:pt x="257429" y="737997"/>
                  </a:lnTo>
                  <a:cubicBezTo>
                    <a:pt x="230378" y="722630"/>
                    <a:pt x="205994" y="703834"/>
                    <a:pt x="185420" y="681482"/>
                  </a:cubicBezTo>
                  <a:lnTo>
                    <a:pt x="187071" y="685038"/>
                  </a:lnTo>
                  <a:lnTo>
                    <a:pt x="80518" y="705739"/>
                  </a:lnTo>
                  <a:lnTo>
                    <a:pt x="24765" y="586232"/>
                  </a:lnTo>
                  <a:lnTo>
                    <a:pt x="96901" y="527812"/>
                  </a:lnTo>
                  <a:cubicBezTo>
                    <a:pt x="89154" y="499618"/>
                    <a:pt x="85217" y="470281"/>
                    <a:pt x="85217" y="440309"/>
                  </a:cubicBezTo>
                  <a:lnTo>
                    <a:pt x="0" y="393319"/>
                  </a:lnTo>
                  <a:lnTo>
                    <a:pt x="34163" y="265938"/>
                  </a:lnTo>
                  <a:lnTo>
                    <a:pt x="131445" y="267589"/>
                  </a:lnTo>
                  <a:cubicBezTo>
                    <a:pt x="144653" y="244348"/>
                    <a:pt x="160528" y="223139"/>
                    <a:pt x="178562" y="204089"/>
                  </a:cubicBezTo>
                  <a:lnTo>
                    <a:pt x="146050" y="103632"/>
                  </a:lnTo>
                  <a:lnTo>
                    <a:pt x="257937" y="33782"/>
                  </a:lnTo>
                  <a:lnTo>
                    <a:pt x="336042" y="109093"/>
                  </a:lnTo>
                  <a:lnTo>
                    <a:pt x="335280" y="109601"/>
                  </a:lnTo>
                  <a:cubicBezTo>
                    <a:pt x="366014" y="99949"/>
                    <a:pt x="398399" y="95504"/>
                    <a:pt x="431419" y="95885"/>
                  </a:cubicBezTo>
                  <a:lnTo>
                    <a:pt x="428117" y="94996"/>
                  </a:lnTo>
                  <a:lnTo>
                    <a:pt x="480822" y="0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18" name="Group 18"/>
          <p:cNvGrpSpPr/>
          <p:nvPr/>
        </p:nvGrpSpPr>
        <p:grpSpPr>
          <a:xfrm>
            <a:off x="2324880" y="3978720"/>
            <a:ext cx="584640" cy="547200"/>
            <a:chOff x="0" y="0"/>
            <a:chExt cx="779520" cy="729600"/>
          </a:xfrm>
        </p:grpSpPr>
        <p:sp>
          <p:nvSpPr>
            <p:cNvPr id="19" name="Freeform 19"/>
            <p:cNvSpPr/>
            <p:nvPr/>
          </p:nvSpPr>
          <p:spPr>
            <a:xfrm>
              <a:off x="0" y="-254"/>
              <a:ext cx="779526" cy="729615"/>
            </a:xfrm>
            <a:custGeom>
              <a:avLst/>
              <a:gdLst/>
              <a:ahLst/>
              <a:cxnLst/>
              <a:rect l="l" t="t" r="r" b="b"/>
              <a:pathLst>
                <a:path w="779526" h="729615">
                  <a:moveTo>
                    <a:pt x="379349" y="668401"/>
                  </a:moveTo>
                  <a:cubicBezTo>
                    <a:pt x="379349" y="668528"/>
                    <a:pt x="400177" y="671830"/>
                    <a:pt x="400177" y="668401"/>
                  </a:cubicBezTo>
                  <a:lnTo>
                    <a:pt x="400177" y="668020"/>
                  </a:lnTo>
                  <a:cubicBezTo>
                    <a:pt x="525653" y="626999"/>
                    <a:pt x="588137" y="601726"/>
                    <a:pt x="719709" y="652018"/>
                  </a:cubicBezTo>
                  <a:lnTo>
                    <a:pt x="721995" y="127127"/>
                  </a:lnTo>
                  <a:lnTo>
                    <a:pt x="686943" y="127127"/>
                  </a:lnTo>
                  <a:cubicBezTo>
                    <a:pt x="687451" y="283083"/>
                    <a:pt x="687959" y="439039"/>
                    <a:pt x="688467" y="594868"/>
                  </a:cubicBezTo>
                  <a:cubicBezTo>
                    <a:pt x="597662" y="557784"/>
                    <a:pt x="493903" y="586994"/>
                    <a:pt x="400304" y="665353"/>
                  </a:cubicBezTo>
                  <a:lnTo>
                    <a:pt x="400304" y="127000"/>
                  </a:lnTo>
                  <a:lnTo>
                    <a:pt x="400304" y="103759"/>
                  </a:lnTo>
                  <a:lnTo>
                    <a:pt x="400304" y="96901"/>
                  </a:lnTo>
                  <a:cubicBezTo>
                    <a:pt x="456311" y="36195"/>
                    <a:pt x="509016" y="762"/>
                    <a:pt x="578866" y="254"/>
                  </a:cubicBezTo>
                  <a:cubicBezTo>
                    <a:pt x="610616" y="0"/>
                    <a:pt x="645922" y="6985"/>
                    <a:pt x="686562" y="22098"/>
                  </a:cubicBezTo>
                  <a:cubicBezTo>
                    <a:pt x="686689" y="49276"/>
                    <a:pt x="686689" y="76454"/>
                    <a:pt x="686816" y="103759"/>
                  </a:cubicBezTo>
                  <a:lnTo>
                    <a:pt x="750824" y="103251"/>
                  </a:lnTo>
                  <a:lnTo>
                    <a:pt x="750824" y="177800"/>
                  </a:lnTo>
                  <a:lnTo>
                    <a:pt x="779526" y="177800"/>
                  </a:lnTo>
                  <a:lnTo>
                    <a:pt x="779526" y="729615"/>
                  </a:lnTo>
                  <a:lnTo>
                    <a:pt x="0" y="729615"/>
                  </a:lnTo>
                  <a:lnTo>
                    <a:pt x="0" y="177800"/>
                  </a:lnTo>
                  <a:lnTo>
                    <a:pt x="24638" y="177800"/>
                  </a:lnTo>
                  <a:lnTo>
                    <a:pt x="24638" y="103251"/>
                  </a:lnTo>
                  <a:lnTo>
                    <a:pt x="92710" y="103759"/>
                  </a:lnTo>
                  <a:cubicBezTo>
                    <a:pt x="92837" y="76581"/>
                    <a:pt x="92837" y="49403"/>
                    <a:pt x="92964" y="22098"/>
                  </a:cubicBezTo>
                  <a:cubicBezTo>
                    <a:pt x="133604" y="6985"/>
                    <a:pt x="168910" y="0"/>
                    <a:pt x="200660" y="254"/>
                  </a:cubicBezTo>
                  <a:cubicBezTo>
                    <a:pt x="270510" y="762"/>
                    <a:pt x="323215" y="36195"/>
                    <a:pt x="379349" y="96901"/>
                  </a:cubicBezTo>
                  <a:lnTo>
                    <a:pt x="379349" y="103759"/>
                  </a:lnTo>
                  <a:lnTo>
                    <a:pt x="379349" y="127000"/>
                  </a:lnTo>
                  <a:lnTo>
                    <a:pt x="379349" y="665226"/>
                  </a:lnTo>
                  <a:cubicBezTo>
                    <a:pt x="285750" y="586994"/>
                    <a:pt x="181864" y="557784"/>
                    <a:pt x="91059" y="594741"/>
                  </a:cubicBezTo>
                  <a:lnTo>
                    <a:pt x="92583" y="127000"/>
                  </a:lnTo>
                  <a:lnTo>
                    <a:pt x="57531" y="127000"/>
                  </a:lnTo>
                  <a:lnTo>
                    <a:pt x="55245" y="647319"/>
                  </a:lnTo>
                  <a:cubicBezTo>
                    <a:pt x="186055" y="593344"/>
                    <a:pt x="260223" y="631825"/>
                    <a:pt x="379349" y="667893"/>
                  </a:cubicBezTo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20" name="Group 20"/>
          <p:cNvGrpSpPr/>
          <p:nvPr/>
        </p:nvGrpSpPr>
        <p:grpSpPr>
          <a:xfrm>
            <a:off x="10058400" y="7081200"/>
            <a:ext cx="650160" cy="499680"/>
            <a:chOff x="0" y="0"/>
            <a:chExt cx="866880" cy="666240"/>
          </a:xfrm>
        </p:grpSpPr>
        <p:sp>
          <p:nvSpPr>
            <p:cNvPr id="21" name="Freeform 21"/>
            <p:cNvSpPr/>
            <p:nvPr/>
          </p:nvSpPr>
          <p:spPr>
            <a:xfrm>
              <a:off x="0" y="0"/>
              <a:ext cx="875157" cy="666242"/>
            </a:xfrm>
            <a:custGeom>
              <a:avLst/>
              <a:gdLst/>
              <a:ahLst/>
              <a:cxnLst/>
              <a:rect l="l" t="t" r="r" b="b"/>
              <a:pathLst>
                <a:path w="875157" h="666242">
                  <a:moveTo>
                    <a:pt x="521716" y="278003"/>
                  </a:moveTo>
                  <a:cubicBezTo>
                    <a:pt x="595376" y="278003"/>
                    <a:pt x="655066" y="337693"/>
                    <a:pt x="655066" y="411480"/>
                  </a:cubicBezTo>
                  <a:cubicBezTo>
                    <a:pt x="655066" y="485267"/>
                    <a:pt x="595376" y="544957"/>
                    <a:pt x="521716" y="544957"/>
                  </a:cubicBezTo>
                  <a:cubicBezTo>
                    <a:pt x="448056" y="544957"/>
                    <a:pt x="388366" y="485267"/>
                    <a:pt x="388366" y="411480"/>
                  </a:cubicBezTo>
                  <a:cubicBezTo>
                    <a:pt x="388366" y="337693"/>
                    <a:pt x="448056" y="278003"/>
                    <a:pt x="521716" y="278003"/>
                  </a:cubicBezTo>
                  <a:close/>
                  <a:moveTo>
                    <a:pt x="521716" y="225298"/>
                  </a:moveTo>
                  <a:cubicBezTo>
                    <a:pt x="418973" y="225298"/>
                    <a:pt x="335661" y="308610"/>
                    <a:pt x="335661" y="411480"/>
                  </a:cubicBezTo>
                  <a:cubicBezTo>
                    <a:pt x="335661" y="514350"/>
                    <a:pt x="418973" y="597662"/>
                    <a:pt x="521716" y="597662"/>
                  </a:cubicBezTo>
                  <a:cubicBezTo>
                    <a:pt x="624459" y="597662"/>
                    <a:pt x="707771" y="514350"/>
                    <a:pt x="707771" y="411480"/>
                  </a:cubicBezTo>
                  <a:cubicBezTo>
                    <a:pt x="707771" y="308610"/>
                    <a:pt x="624459" y="225298"/>
                    <a:pt x="521716" y="225298"/>
                  </a:cubicBezTo>
                  <a:close/>
                  <a:moveTo>
                    <a:pt x="302514" y="183896"/>
                  </a:moveTo>
                  <a:lnTo>
                    <a:pt x="302514" y="225933"/>
                  </a:lnTo>
                  <a:lnTo>
                    <a:pt x="361315" y="225933"/>
                  </a:lnTo>
                  <a:lnTo>
                    <a:pt x="361315" y="183896"/>
                  </a:lnTo>
                  <a:close/>
                  <a:moveTo>
                    <a:pt x="762254" y="170434"/>
                  </a:moveTo>
                  <a:lnTo>
                    <a:pt x="762254" y="225933"/>
                  </a:lnTo>
                  <a:lnTo>
                    <a:pt x="875157" y="225933"/>
                  </a:lnTo>
                  <a:lnTo>
                    <a:pt x="875157" y="170434"/>
                  </a:lnTo>
                  <a:close/>
                  <a:moveTo>
                    <a:pt x="433578" y="29464"/>
                  </a:moveTo>
                  <a:lnTo>
                    <a:pt x="433578" y="117856"/>
                  </a:lnTo>
                  <a:lnTo>
                    <a:pt x="609854" y="117856"/>
                  </a:lnTo>
                  <a:lnTo>
                    <a:pt x="609854" y="29464"/>
                  </a:lnTo>
                  <a:close/>
                  <a:moveTo>
                    <a:pt x="395097" y="0"/>
                  </a:moveTo>
                  <a:lnTo>
                    <a:pt x="648208" y="0"/>
                  </a:lnTo>
                  <a:cubicBezTo>
                    <a:pt x="661924" y="0"/>
                    <a:pt x="672973" y="11049"/>
                    <a:pt x="672973" y="24765"/>
                  </a:cubicBezTo>
                  <a:lnTo>
                    <a:pt x="672973" y="117856"/>
                  </a:lnTo>
                  <a:lnTo>
                    <a:pt x="797814" y="117856"/>
                  </a:lnTo>
                  <a:cubicBezTo>
                    <a:pt x="835914" y="117856"/>
                    <a:pt x="866902" y="148844"/>
                    <a:pt x="866902" y="186944"/>
                  </a:cubicBezTo>
                  <a:lnTo>
                    <a:pt x="866902" y="597154"/>
                  </a:lnTo>
                  <a:cubicBezTo>
                    <a:pt x="866902" y="635254"/>
                    <a:pt x="836041" y="666242"/>
                    <a:pt x="797814" y="666242"/>
                  </a:cubicBezTo>
                  <a:lnTo>
                    <a:pt x="69088" y="666242"/>
                  </a:lnTo>
                  <a:cubicBezTo>
                    <a:pt x="30988" y="666242"/>
                    <a:pt x="0" y="635254"/>
                    <a:pt x="0" y="597154"/>
                  </a:cubicBezTo>
                  <a:lnTo>
                    <a:pt x="0" y="186944"/>
                  </a:lnTo>
                  <a:cubicBezTo>
                    <a:pt x="0" y="148844"/>
                    <a:pt x="30861" y="117856"/>
                    <a:pt x="69088" y="117856"/>
                  </a:cubicBezTo>
                  <a:lnTo>
                    <a:pt x="83566" y="117856"/>
                  </a:lnTo>
                  <a:lnTo>
                    <a:pt x="83566" y="85217"/>
                  </a:lnTo>
                  <a:cubicBezTo>
                    <a:pt x="83566" y="78359"/>
                    <a:pt x="89154" y="72771"/>
                    <a:pt x="96012" y="72771"/>
                  </a:cubicBezTo>
                  <a:lnTo>
                    <a:pt x="222504" y="72771"/>
                  </a:lnTo>
                  <a:cubicBezTo>
                    <a:pt x="229362" y="72771"/>
                    <a:pt x="234950" y="78359"/>
                    <a:pt x="234950" y="85217"/>
                  </a:cubicBezTo>
                  <a:lnTo>
                    <a:pt x="234950" y="117856"/>
                  </a:lnTo>
                  <a:lnTo>
                    <a:pt x="370332" y="117856"/>
                  </a:lnTo>
                  <a:lnTo>
                    <a:pt x="370332" y="24765"/>
                  </a:lnTo>
                  <a:cubicBezTo>
                    <a:pt x="370332" y="11049"/>
                    <a:pt x="381381" y="0"/>
                    <a:pt x="395097" y="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22" name="Group 22"/>
          <p:cNvGrpSpPr/>
          <p:nvPr/>
        </p:nvGrpSpPr>
        <p:grpSpPr>
          <a:xfrm>
            <a:off x="10020240" y="3951360"/>
            <a:ext cx="697680" cy="601920"/>
            <a:chOff x="0" y="0"/>
            <a:chExt cx="930240" cy="802560"/>
          </a:xfrm>
        </p:grpSpPr>
        <p:sp>
          <p:nvSpPr>
            <p:cNvPr id="23" name="Freeform 23"/>
            <p:cNvSpPr/>
            <p:nvPr/>
          </p:nvSpPr>
          <p:spPr>
            <a:xfrm>
              <a:off x="0" y="0"/>
              <a:ext cx="930402" cy="802513"/>
            </a:xfrm>
            <a:custGeom>
              <a:avLst/>
              <a:gdLst/>
              <a:ahLst/>
              <a:cxnLst/>
              <a:rect l="l" t="t" r="r" b="b"/>
              <a:pathLst>
                <a:path w="930402" h="802513">
                  <a:moveTo>
                    <a:pt x="197231" y="175768"/>
                  </a:moveTo>
                  <a:cubicBezTo>
                    <a:pt x="175514" y="175768"/>
                    <a:pt x="157988" y="193294"/>
                    <a:pt x="157988" y="215011"/>
                  </a:cubicBezTo>
                  <a:cubicBezTo>
                    <a:pt x="157988" y="236728"/>
                    <a:pt x="175641" y="254254"/>
                    <a:pt x="197231" y="254254"/>
                  </a:cubicBezTo>
                  <a:cubicBezTo>
                    <a:pt x="218821" y="254254"/>
                    <a:pt x="236474" y="236728"/>
                    <a:pt x="236474" y="215011"/>
                  </a:cubicBezTo>
                  <a:cubicBezTo>
                    <a:pt x="236474" y="193294"/>
                    <a:pt x="218821" y="175768"/>
                    <a:pt x="197231" y="175768"/>
                  </a:cubicBezTo>
                  <a:close/>
                  <a:moveTo>
                    <a:pt x="455803" y="80772"/>
                  </a:moveTo>
                  <a:cubicBezTo>
                    <a:pt x="411226" y="80772"/>
                    <a:pt x="375031" y="116967"/>
                    <a:pt x="375031" y="161544"/>
                  </a:cubicBezTo>
                  <a:cubicBezTo>
                    <a:pt x="375031" y="206121"/>
                    <a:pt x="411226" y="242316"/>
                    <a:pt x="455803" y="242316"/>
                  </a:cubicBezTo>
                  <a:cubicBezTo>
                    <a:pt x="500380" y="242316"/>
                    <a:pt x="536575" y="206121"/>
                    <a:pt x="536575" y="161544"/>
                  </a:cubicBezTo>
                  <a:cubicBezTo>
                    <a:pt x="536575" y="116967"/>
                    <a:pt x="500380" y="80772"/>
                    <a:pt x="455803" y="80772"/>
                  </a:cubicBezTo>
                  <a:close/>
                  <a:moveTo>
                    <a:pt x="455803" y="0"/>
                  </a:moveTo>
                  <a:cubicBezTo>
                    <a:pt x="545084" y="0"/>
                    <a:pt x="617474" y="72390"/>
                    <a:pt x="617474" y="161544"/>
                  </a:cubicBezTo>
                  <a:cubicBezTo>
                    <a:pt x="617474" y="225679"/>
                    <a:pt x="580136" y="281051"/>
                    <a:pt x="525780" y="306578"/>
                  </a:cubicBezTo>
                  <a:lnTo>
                    <a:pt x="636270" y="306578"/>
                  </a:lnTo>
                  <a:cubicBezTo>
                    <a:pt x="681990" y="306578"/>
                    <a:pt x="718947" y="343535"/>
                    <a:pt x="718947" y="389255"/>
                  </a:cubicBezTo>
                  <a:lnTo>
                    <a:pt x="718947" y="423291"/>
                  </a:lnTo>
                  <a:lnTo>
                    <a:pt x="762762" y="423291"/>
                  </a:lnTo>
                  <a:cubicBezTo>
                    <a:pt x="773176" y="423291"/>
                    <a:pt x="781939" y="430530"/>
                    <a:pt x="783717" y="440436"/>
                  </a:cubicBezTo>
                  <a:lnTo>
                    <a:pt x="930402" y="318516"/>
                  </a:lnTo>
                  <a:lnTo>
                    <a:pt x="930402" y="790575"/>
                  </a:lnTo>
                  <a:lnTo>
                    <a:pt x="783717" y="668655"/>
                  </a:lnTo>
                  <a:cubicBezTo>
                    <a:pt x="781939" y="678561"/>
                    <a:pt x="773176" y="685800"/>
                    <a:pt x="762762" y="685800"/>
                  </a:cubicBezTo>
                  <a:lnTo>
                    <a:pt x="718820" y="685800"/>
                  </a:lnTo>
                  <a:lnTo>
                    <a:pt x="718820" y="719836"/>
                  </a:lnTo>
                  <a:cubicBezTo>
                    <a:pt x="718820" y="765429"/>
                    <a:pt x="681863" y="802513"/>
                    <a:pt x="636143" y="802513"/>
                  </a:cubicBezTo>
                  <a:lnTo>
                    <a:pt x="82677" y="802513"/>
                  </a:lnTo>
                  <a:cubicBezTo>
                    <a:pt x="36957" y="802513"/>
                    <a:pt x="0" y="765556"/>
                    <a:pt x="0" y="719963"/>
                  </a:cubicBezTo>
                  <a:lnTo>
                    <a:pt x="0" y="389255"/>
                  </a:lnTo>
                  <a:cubicBezTo>
                    <a:pt x="0" y="343662"/>
                    <a:pt x="36957" y="306578"/>
                    <a:pt x="82677" y="306578"/>
                  </a:cubicBezTo>
                  <a:lnTo>
                    <a:pt x="156337" y="306578"/>
                  </a:lnTo>
                  <a:cubicBezTo>
                    <a:pt x="121158" y="291084"/>
                    <a:pt x="96774" y="255905"/>
                    <a:pt x="96774" y="215011"/>
                  </a:cubicBezTo>
                  <a:cubicBezTo>
                    <a:pt x="96774" y="159512"/>
                    <a:pt x="141732" y="114554"/>
                    <a:pt x="197231" y="114554"/>
                  </a:cubicBezTo>
                  <a:cubicBezTo>
                    <a:pt x="252730" y="114554"/>
                    <a:pt x="297688" y="159512"/>
                    <a:pt x="297688" y="215011"/>
                  </a:cubicBezTo>
                  <a:cubicBezTo>
                    <a:pt x="297688" y="255905"/>
                    <a:pt x="273304" y="291084"/>
                    <a:pt x="238125" y="306578"/>
                  </a:cubicBezTo>
                  <a:lnTo>
                    <a:pt x="385826" y="306578"/>
                  </a:lnTo>
                  <a:cubicBezTo>
                    <a:pt x="331470" y="280924"/>
                    <a:pt x="294132" y="225552"/>
                    <a:pt x="294132" y="161544"/>
                  </a:cubicBezTo>
                  <a:cubicBezTo>
                    <a:pt x="294132" y="72390"/>
                    <a:pt x="366522" y="0"/>
                    <a:pt x="455803" y="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sp>
        <p:nvSpPr>
          <p:cNvPr id="24" name="TextBox 24"/>
          <p:cNvSpPr txBox="1"/>
          <p:nvPr/>
        </p:nvSpPr>
        <p:spPr>
          <a:xfrm>
            <a:off x="4878000" y="3683880"/>
            <a:ext cx="3675600" cy="127868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1899" spc="26" dirty="0">
                <a:solidFill>
                  <a:srgbClr val="404040"/>
                </a:solidFill>
                <a:latin typeface="Montserrat"/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en-US" sz="1899" spc="26" dirty="0">
              <a:solidFill>
                <a:srgbClr val="404040"/>
              </a:solidFill>
              <a:latin typeface="Montserrat"/>
              <a:cs typeface="B Nazanin" panose="00000400000000000000" pitchFamily="2" charset="-78"/>
            </a:endParaRPr>
          </a:p>
        </p:txBody>
      </p:sp>
      <p:sp>
        <p:nvSpPr>
          <p:cNvPr id="25" name="TextBox 25"/>
          <p:cNvSpPr txBox="1"/>
          <p:nvPr/>
        </p:nvSpPr>
        <p:spPr>
          <a:xfrm>
            <a:off x="4878000" y="3249720"/>
            <a:ext cx="3675600" cy="4019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1899" spc="26" dirty="0">
                <a:solidFill>
                  <a:srgbClr val="404040"/>
                </a:solidFill>
                <a:latin typeface="Montserrat Bold"/>
                <a:cs typeface="B Nazanin" panose="00000400000000000000" pitchFamily="2" charset="-78"/>
              </a:rPr>
              <a:t>متن شما در اینجا</a:t>
            </a:r>
            <a:endParaRPr lang="en-US" sz="1899" spc="26" dirty="0">
              <a:solidFill>
                <a:srgbClr val="404040"/>
              </a:solidFill>
              <a:latin typeface="Montserrat Bold"/>
              <a:cs typeface="B Nazanin" panose="00000400000000000000" pitchFamily="2" charset="-78"/>
            </a:endParaRPr>
          </a:p>
        </p:txBody>
      </p:sp>
      <p:sp>
        <p:nvSpPr>
          <p:cNvPr id="26" name="TextBox 26"/>
          <p:cNvSpPr txBox="1"/>
          <p:nvPr/>
        </p:nvSpPr>
        <p:spPr>
          <a:xfrm>
            <a:off x="4893120" y="6762600"/>
            <a:ext cx="3675600" cy="127868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1899" spc="26" dirty="0">
                <a:solidFill>
                  <a:srgbClr val="404040"/>
                </a:solidFill>
                <a:latin typeface="Montserrat"/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en-US" sz="1899" spc="26" dirty="0">
              <a:solidFill>
                <a:srgbClr val="404040"/>
              </a:solidFill>
              <a:latin typeface="Montserrat"/>
              <a:cs typeface="B Nazanin" panose="00000400000000000000" pitchFamily="2" charset="-78"/>
            </a:endParaRPr>
          </a:p>
        </p:txBody>
      </p:sp>
      <p:sp>
        <p:nvSpPr>
          <p:cNvPr id="27" name="TextBox 27"/>
          <p:cNvSpPr txBox="1"/>
          <p:nvPr/>
        </p:nvSpPr>
        <p:spPr>
          <a:xfrm>
            <a:off x="4893120" y="6328440"/>
            <a:ext cx="3675600" cy="4019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1899" spc="26" dirty="0">
                <a:solidFill>
                  <a:srgbClr val="404040"/>
                </a:solidFill>
                <a:latin typeface="Montserrat Bold"/>
                <a:cs typeface="B Nazanin" panose="00000400000000000000" pitchFamily="2" charset="-78"/>
              </a:rPr>
              <a:t>متن شما در اینجا</a:t>
            </a:r>
            <a:endParaRPr lang="en-US" sz="1899" spc="26" dirty="0">
              <a:solidFill>
                <a:srgbClr val="404040"/>
              </a:solidFill>
              <a:latin typeface="Montserrat Bold"/>
              <a:cs typeface="B Nazanin" panose="00000400000000000000" pitchFamily="2" charset="-78"/>
            </a:endParaRPr>
          </a:p>
        </p:txBody>
      </p:sp>
      <p:sp>
        <p:nvSpPr>
          <p:cNvPr id="28" name="TextBox 28"/>
          <p:cNvSpPr txBox="1"/>
          <p:nvPr/>
        </p:nvSpPr>
        <p:spPr>
          <a:xfrm>
            <a:off x="12563280" y="3683880"/>
            <a:ext cx="3675600" cy="127868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1899" spc="26" dirty="0">
                <a:solidFill>
                  <a:srgbClr val="404040"/>
                </a:solidFill>
                <a:latin typeface="Montserrat"/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en-US" sz="1899" spc="26" dirty="0">
              <a:solidFill>
                <a:srgbClr val="404040"/>
              </a:solidFill>
              <a:latin typeface="Montserrat"/>
              <a:cs typeface="B Nazanin" panose="00000400000000000000" pitchFamily="2" charset="-78"/>
            </a:endParaRPr>
          </a:p>
        </p:txBody>
      </p:sp>
      <p:sp>
        <p:nvSpPr>
          <p:cNvPr id="29" name="TextBox 29"/>
          <p:cNvSpPr txBox="1"/>
          <p:nvPr/>
        </p:nvSpPr>
        <p:spPr>
          <a:xfrm>
            <a:off x="12563280" y="3249720"/>
            <a:ext cx="3675600" cy="4019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1899" spc="26" dirty="0">
                <a:solidFill>
                  <a:srgbClr val="404040"/>
                </a:solidFill>
                <a:latin typeface="Montserrat Bold"/>
                <a:cs typeface="B Nazanin" panose="00000400000000000000" pitchFamily="2" charset="-78"/>
              </a:rPr>
              <a:t>متن شما در اینجا</a:t>
            </a:r>
            <a:endParaRPr lang="en-US" sz="1899" spc="26" dirty="0">
              <a:solidFill>
                <a:srgbClr val="404040"/>
              </a:solidFill>
              <a:latin typeface="Montserrat Bold"/>
              <a:cs typeface="B Nazanin" panose="00000400000000000000" pitchFamily="2" charset="-78"/>
            </a:endParaRPr>
          </a:p>
        </p:txBody>
      </p:sp>
      <p:sp>
        <p:nvSpPr>
          <p:cNvPr id="30" name="TextBox 30"/>
          <p:cNvSpPr txBox="1"/>
          <p:nvPr/>
        </p:nvSpPr>
        <p:spPr>
          <a:xfrm>
            <a:off x="12577680" y="6762600"/>
            <a:ext cx="3675600" cy="127868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1899" spc="26" dirty="0">
                <a:solidFill>
                  <a:srgbClr val="404040"/>
                </a:solidFill>
                <a:latin typeface="Montserrat"/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en-US" sz="1899" spc="26" dirty="0">
              <a:solidFill>
                <a:srgbClr val="404040"/>
              </a:solidFill>
              <a:latin typeface="Montserrat"/>
              <a:cs typeface="B Nazanin" panose="00000400000000000000" pitchFamily="2" charset="-78"/>
            </a:endParaRPr>
          </a:p>
        </p:txBody>
      </p:sp>
      <p:sp>
        <p:nvSpPr>
          <p:cNvPr id="31" name="TextBox 31"/>
          <p:cNvSpPr txBox="1"/>
          <p:nvPr/>
        </p:nvSpPr>
        <p:spPr>
          <a:xfrm>
            <a:off x="12577680" y="6328440"/>
            <a:ext cx="3675600" cy="4019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1899" spc="26" dirty="0">
                <a:solidFill>
                  <a:srgbClr val="404040"/>
                </a:solidFill>
                <a:latin typeface="Montserrat Bold"/>
                <a:cs typeface="B Nazanin" panose="00000400000000000000" pitchFamily="2" charset="-78"/>
              </a:rPr>
              <a:t>متن شما در اینجا</a:t>
            </a:r>
            <a:endParaRPr lang="en-US" sz="1899" spc="26" dirty="0">
              <a:solidFill>
                <a:srgbClr val="404040"/>
              </a:solidFill>
              <a:latin typeface="Montserrat Bold"/>
              <a:cs typeface="B Nazanin" panose="00000400000000000000" pitchFamily="2" charset="-78"/>
            </a:endParaRPr>
          </a:p>
        </p:txBody>
      </p:sp>
      <p:sp>
        <p:nvSpPr>
          <p:cNvPr id="32" name="AutoShape 32"/>
          <p:cNvSpPr/>
          <p:nvPr/>
        </p:nvSpPr>
        <p:spPr>
          <a:xfrm rot="21904">
            <a:off x="77936" y="1717950"/>
            <a:ext cx="18080287" cy="0"/>
          </a:xfrm>
          <a:prstGeom prst="line">
            <a:avLst/>
          </a:prstGeom>
          <a:ln w="47625" cap="rnd">
            <a:solidFill>
              <a:srgbClr val="984603"/>
            </a:solidFill>
            <a:prstDash val="solid"/>
            <a:headEnd type="none" w="sm" len="sm"/>
            <a:tailEnd type="none" w="sm" len="sm"/>
          </a:ln>
        </p:spPr>
      </p:sp>
      <p:grpSp>
        <p:nvGrpSpPr>
          <p:cNvPr id="33" name="Group 33"/>
          <p:cNvGrpSpPr/>
          <p:nvPr/>
        </p:nvGrpSpPr>
        <p:grpSpPr>
          <a:xfrm>
            <a:off x="16624080" y="565920"/>
            <a:ext cx="1374480" cy="1009440"/>
            <a:chOff x="0" y="0"/>
            <a:chExt cx="1832640" cy="1345920"/>
          </a:xfrm>
        </p:grpSpPr>
        <p:sp>
          <p:nvSpPr>
            <p:cNvPr id="34" name="Freeform 34"/>
            <p:cNvSpPr/>
            <p:nvPr/>
          </p:nvSpPr>
          <p:spPr>
            <a:xfrm>
              <a:off x="0" y="0"/>
              <a:ext cx="1832737" cy="1345946"/>
            </a:xfrm>
            <a:custGeom>
              <a:avLst/>
              <a:gdLst/>
              <a:ahLst/>
              <a:cxnLst/>
              <a:rect l="l" t="t" r="r" b="b"/>
              <a:pathLst>
                <a:path w="1832737" h="1345946">
                  <a:moveTo>
                    <a:pt x="374396" y="560451"/>
                  </a:moveTo>
                  <a:cubicBezTo>
                    <a:pt x="449326" y="544703"/>
                    <a:pt x="520192" y="532765"/>
                    <a:pt x="595122" y="548640"/>
                  </a:cubicBezTo>
                  <a:cubicBezTo>
                    <a:pt x="823722" y="596011"/>
                    <a:pt x="969518" y="789432"/>
                    <a:pt x="945896" y="1026287"/>
                  </a:cubicBezTo>
                  <a:cubicBezTo>
                    <a:pt x="938022" y="1105281"/>
                    <a:pt x="961644" y="1117092"/>
                    <a:pt x="1024763" y="1109218"/>
                  </a:cubicBezTo>
                  <a:cubicBezTo>
                    <a:pt x="1095756" y="1105281"/>
                    <a:pt x="1166622" y="1113155"/>
                    <a:pt x="1237615" y="1109218"/>
                  </a:cubicBezTo>
                  <a:cubicBezTo>
                    <a:pt x="1292733" y="1105281"/>
                    <a:pt x="1316482" y="1117092"/>
                    <a:pt x="1328293" y="1176274"/>
                  </a:cubicBezTo>
                  <a:cubicBezTo>
                    <a:pt x="1347978" y="1278890"/>
                    <a:pt x="1442593" y="1345946"/>
                    <a:pt x="1545082" y="1345946"/>
                  </a:cubicBezTo>
                  <a:cubicBezTo>
                    <a:pt x="1651508" y="1345946"/>
                    <a:pt x="1738249" y="1274953"/>
                    <a:pt x="1765808" y="1172337"/>
                  </a:cubicBezTo>
                  <a:cubicBezTo>
                    <a:pt x="1769745" y="1144651"/>
                    <a:pt x="1769745" y="1121029"/>
                    <a:pt x="1801241" y="1101344"/>
                  </a:cubicBezTo>
                  <a:cubicBezTo>
                    <a:pt x="1832737" y="1085596"/>
                    <a:pt x="1824863" y="935609"/>
                    <a:pt x="1801241" y="935609"/>
                  </a:cubicBezTo>
                  <a:cubicBezTo>
                    <a:pt x="1714500" y="931672"/>
                    <a:pt x="1738122" y="872490"/>
                    <a:pt x="1742186" y="829056"/>
                  </a:cubicBezTo>
                  <a:cubicBezTo>
                    <a:pt x="1746123" y="726440"/>
                    <a:pt x="1718564" y="643509"/>
                    <a:pt x="1627886" y="588264"/>
                  </a:cubicBezTo>
                  <a:cubicBezTo>
                    <a:pt x="1549019" y="540893"/>
                    <a:pt x="1541145" y="513334"/>
                    <a:pt x="1580642" y="430403"/>
                  </a:cubicBezTo>
                  <a:cubicBezTo>
                    <a:pt x="1592453" y="402717"/>
                    <a:pt x="1604264" y="367284"/>
                    <a:pt x="1576705" y="351409"/>
                  </a:cubicBezTo>
                  <a:cubicBezTo>
                    <a:pt x="1553083" y="335661"/>
                    <a:pt x="1521587" y="355346"/>
                    <a:pt x="1501775" y="379095"/>
                  </a:cubicBezTo>
                  <a:cubicBezTo>
                    <a:pt x="1486027" y="394843"/>
                    <a:pt x="1478153" y="418592"/>
                    <a:pt x="1474216" y="442214"/>
                  </a:cubicBezTo>
                  <a:cubicBezTo>
                    <a:pt x="1454531" y="548767"/>
                    <a:pt x="1454531" y="548767"/>
                    <a:pt x="1340231" y="540893"/>
                  </a:cubicBezTo>
                  <a:cubicBezTo>
                    <a:pt x="1316609" y="536956"/>
                    <a:pt x="1292987" y="533019"/>
                    <a:pt x="1269238" y="533019"/>
                  </a:cubicBezTo>
                  <a:cubicBezTo>
                    <a:pt x="1229868" y="536956"/>
                    <a:pt x="1218057" y="517271"/>
                    <a:pt x="1214120" y="485648"/>
                  </a:cubicBezTo>
                  <a:cubicBezTo>
                    <a:pt x="1198372" y="379095"/>
                    <a:pt x="1178687" y="272542"/>
                    <a:pt x="1162939" y="165989"/>
                  </a:cubicBezTo>
                  <a:cubicBezTo>
                    <a:pt x="1159002" y="146304"/>
                    <a:pt x="1155065" y="126492"/>
                    <a:pt x="1166876" y="102870"/>
                  </a:cubicBezTo>
                  <a:cubicBezTo>
                    <a:pt x="1202055" y="19685"/>
                    <a:pt x="1190244" y="3937"/>
                    <a:pt x="1099566" y="3937"/>
                  </a:cubicBezTo>
                  <a:cubicBezTo>
                    <a:pt x="894588" y="0"/>
                    <a:pt x="685800" y="3937"/>
                    <a:pt x="476885" y="3937"/>
                  </a:cubicBezTo>
                  <a:cubicBezTo>
                    <a:pt x="433578" y="3937"/>
                    <a:pt x="390144" y="0"/>
                    <a:pt x="346837" y="3937"/>
                  </a:cubicBezTo>
                  <a:cubicBezTo>
                    <a:pt x="287782" y="7874"/>
                    <a:pt x="267970" y="51308"/>
                    <a:pt x="307467" y="94742"/>
                  </a:cubicBezTo>
                  <a:cubicBezTo>
                    <a:pt x="327152" y="118364"/>
                    <a:pt x="327152" y="138176"/>
                    <a:pt x="331089" y="165735"/>
                  </a:cubicBezTo>
                  <a:cubicBezTo>
                    <a:pt x="331089" y="244729"/>
                    <a:pt x="331089" y="323596"/>
                    <a:pt x="331089" y="402590"/>
                  </a:cubicBezTo>
                  <a:cubicBezTo>
                    <a:pt x="342900" y="402590"/>
                    <a:pt x="350774" y="398653"/>
                    <a:pt x="362585" y="398653"/>
                  </a:cubicBezTo>
                  <a:cubicBezTo>
                    <a:pt x="366522" y="394716"/>
                    <a:pt x="370459" y="394716"/>
                    <a:pt x="378333" y="390779"/>
                  </a:cubicBezTo>
                  <a:cubicBezTo>
                    <a:pt x="370459" y="394716"/>
                    <a:pt x="366522" y="394716"/>
                    <a:pt x="362585" y="398653"/>
                  </a:cubicBezTo>
                  <a:cubicBezTo>
                    <a:pt x="350774" y="398653"/>
                    <a:pt x="342900" y="402590"/>
                    <a:pt x="331089" y="402590"/>
                  </a:cubicBezTo>
                  <a:cubicBezTo>
                    <a:pt x="335026" y="446024"/>
                    <a:pt x="319278" y="469646"/>
                    <a:pt x="275971" y="485521"/>
                  </a:cubicBezTo>
                  <a:cubicBezTo>
                    <a:pt x="197104" y="513207"/>
                    <a:pt x="138049" y="560451"/>
                    <a:pt x="90678" y="627634"/>
                  </a:cubicBezTo>
                  <a:cubicBezTo>
                    <a:pt x="55245" y="655320"/>
                    <a:pt x="35560" y="690753"/>
                    <a:pt x="19685" y="726313"/>
                  </a:cubicBezTo>
                  <a:cubicBezTo>
                    <a:pt x="0" y="793369"/>
                    <a:pt x="15748" y="813054"/>
                    <a:pt x="90678" y="805180"/>
                  </a:cubicBezTo>
                  <a:cubicBezTo>
                    <a:pt x="161671" y="698627"/>
                    <a:pt x="244348" y="599948"/>
                    <a:pt x="374396" y="560451"/>
                  </a:cubicBezTo>
                  <a:close/>
                  <a:moveTo>
                    <a:pt x="1541018" y="1002538"/>
                  </a:moveTo>
                  <a:cubicBezTo>
                    <a:pt x="1604137" y="998601"/>
                    <a:pt x="1655318" y="1049909"/>
                    <a:pt x="1655318" y="1113028"/>
                  </a:cubicBezTo>
                  <a:cubicBezTo>
                    <a:pt x="1659255" y="1176147"/>
                    <a:pt x="1612011" y="1227455"/>
                    <a:pt x="1544955" y="1227455"/>
                  </a:cubicBezTo>
                  <a:cubicBezTo>
                    <a:pt x="1481836" y="1227455"/>
                    <a:pt x="1434592" y="1180084"/>
                    <a:pt x="1430655" y="1120902"/>
                  </a:cubicBezTo>
                  <a:cubicBezTo>
                    <a:pt x="1426718" y="1057783"/>
                    <a:pt x="1477899" y="1002538"/>
                    <a:pt x="1541018" y="1002538"/>
                  </a:cubicBezTo>
                  <a:close/>
                  <a:moveTo>
                    <a:pt x="610870" y="453898"/>
                  </a:moveTo>
                  <a:cubicBezTo>
                    <a:pt x="610870" y="453898"/>
                    <a:pt x="614807" y="453898"/>
                    <a:pt x="618744" y="449961"/>
                  </a:cubicBezTo>
                  <a:cubicBezTo>
                    <a:pt x="614807" y="453898"/>
                    <a:pt x="610870" y="453898"/>
                    <a:pt x="610870" y="453898"/>
                  </a:cubicBezTo>
                  <a:close/>
                  <a:moveTo>
                    <a:pt x="618744" y="449961"/>
                  </a:moveTo>
                  <a:cubicBezTo>
                    <a:pt x="622681" y="449961"/>
                    <a:pt x="622681" y="449961"/>
                    <a:pt x="622681" y="449961"/>
                  </a:cubicBezTo>
                  <a:cubicBezTo>
                    <a:pt x="622681" y="449961"/>
                    <a:pt x="622681" y="449961"/>
                    <a:pt x="618744" y="449961"/>
                  </a:cubicBezTo>
                  <a:close/>
                  <a:moveTo>
                    <a:pt x="788289" y="110490"/>
                  </a:moveTo>
                  <a:cubicBezTo>
                    <a:pt x="823722" y="114427"/>
                    <a:pt x="863219" y="110490"/>
                    <a:pt x="898652" y="110490"/>
                  </a:cubicBezTo>
                  <a:cubicBezTo>
                    <a:pt x="1064133" y="110490"/>
                    <a:pt x="1064133" y="110490"/>
                    <a:pt x="1091819" y="272288"/>
                  </a:cubicBezTo>
                  <a:cubicBezTo>
                    <a:pt x="1115441" y="410464"/>
                    <a:pt x="1135126" y="548640"/>
                    <a:pt x="1154938" y="686689"/>
                  </a:cubicBezTo>
                  <a:cubicBezTo>
                    <a:pt x="1158875" y="710311"/>
                    <a:pt x="1190371" y="757682"/>
                    <a:pt x="1147064" y="761619"/>
                  </a:cubicBezTo>
                  <a:cubicBezTo>
                    <a:pt x="1099820" y="769493"/>
                    <a:pt x="1040638" y="797179"/>
                    <a:pt x="1005205" y="733933"/>
                  </a:cubicBezTo>
                  <a:cubicBezTo>
                    <a:pt x="950087" y="627380"/>
                    <a:pt x="871220" y="544449"/>
                    <a:pt x="760857" y="493141"/>
                  </a:cubicBezTo>
                  <a:cubicBezTo>
                    <a:pt x="729361" y="481330"/>
                    <a:pt x="721487" y="461518"/>
                    <a:pt x="721487" y="426085"/>
                  </a:cubicBezTo>
                  <a:cubicBezTo>
                    <a:pt x="725424" y="343154"/>
                    <a:pt x="725424" y="260350"/>
                    <a:pt x="721487" y="173482"/>
                  </a:cubicBezTo>
                  <a:cubicBezTo>
                    <a:pt x="717550" y="122174"/>
                    <a:pt x="737235" y="102489"/>
                    <a:pt x="788543" y="110363"/>
                  </a:cubicBezTo>
                  <a:close/>
                  <a:moveTo>
                    <a:pt x="417703" y="134239"/>
                  </a:moveTo>
                  <a:cubicBezTo>
                    <a:pt x="417703" y="126365"/>
                    <a:pt x="421640" y="122428"/>
                    <a:pt x="421640" y="118491"/>
                  </a:cubicBezTo>
                  <a:cubicBezTo>
                    <a:pt x="492633" y="118491"/>
                    <a:pt x="559562" y="114554"/>
                    <a:pt x="630555" y="114554"/>
                  </a:cubicBezTo>
                  <a:cubicBezTo>
                    <a:pt x="630555" y="122428"/>
                    <a:pt x="634492" y="126365"/>
                    <a:pt x="638429" y="134239"/>
                  </a:cubicBezTo>
                  <a:cubicBezTo>
                    <a:pt x="638429" y="146050"/>
                    <a:pt x="638429" y="157861"/>
                    <a:pt x="642366" y="169799"/>
                  </a:cubicBezTo>
                  <a:cubicBezTo>
                    <a:pt x="638429" y="157988"/>
                    <a:pt x="638429" y="146177"/>
                    <a:pt x="638429" y="134239"/>
                  </a:cubicBezTo>
                  <a:cubicBezTo>
                    <a:pt x="626618" y="232918"/>
                    <a:pt x="630555" y="335534"/>
                    <a:pt x="634492" y="434213"/>
                  </a:cubicBezTo>
                  <a:cubicBezTo>
                    <a:pt x="630555" y="438150"/>
                    <a:pt x="630555" y="438150"/>
                    <a:pt x="630555" y="442087"/>
                  </a:cubicBezTo>
                  <a:cubicBezTo>
                    <a:pt x="618744" y="446024"/>
                    <a:pt x="606933" y="446024"/>
                    <a:pt x="595122" y="449961"/>
                  </a:cubicBezTo>
                  <a:cubicBezTo>
                    <a:pt x="547878" y="461772"/>
                    <a:pt x="504444" y="414401"/>
                    <a:pt x="457200" y="442087"/>
                  </a:cubicBezTo>
                  <a:cubicBezTo>
                    <a:pt x="421767" y="438150"/>
                    <a:pt x="417830" y="418465"/>
                    <a:pt x="421767" y="386842"/>
                  </a:cubicBezTo>
                  <a:cubicBezTo>
                    <a:pt x="421767" y="303911"/>
                    <a:pt x="417830" y="217170"/>
                    <a:pt x="417830" y="134239"/>
                  </a:cubicBezTo>
                  <a:cubicBezTo>
                    <a:pt x="413893" y="142113"/>
                    <a:pt x="409956" y="149987"/>
                    <a:pt x="409956" y="161925"/>
                  </a:cubicBezTo>
                  <a:cubicBezTo>
                    <a:pt x="409956" y="150114"/>
                    <a:pt x="413893" y="142240"/>
                    <a:pt x="417830" y="134239"/>
                  </a:cubicBezTo>
                  <a:close/>
                </a:path>
              </a:pathLst>
            </a:custGeom>
            <a:solidFill>
              <a:srgbClr val="00B050"/>
            </a:solidFill>
          </p:spPr>
        </p:sp>
      </p:grpSp>
      <p:grpSp>
        <p:nvGrpSpPr>
          <p:cNvPr id="35" name="Group 35"/>
          <p:cNvGrpSpPr/>
          <p:nvPr/>
        </p:nvGrpSpPr>
        <p:grpSpPr>
          <a:xfrm>
            <a:off x="16725600" y="1001520"/>
            <a:ext cx="590400" cy="609840"/>
            <a:chOff x="0" y="0"/>
            <a:chExt cx="787200" cy="813120"/>
          </a:xfrm>
        </p:grpSpPr>
        <p:sp>
          <p:nvSpPr>
            <p:cNvPr id="36" name="Freeform 36"/>
            <p:cNvSpPr/>
            <p:nvPr/>
          </p:nvSpPr>
          <p:spPr>
            <a:xfrm>
              <a:off x="0" y="0"/>
              <a:ext cx="787273" cy="813181"/>
            </a:xfrm>
            <a:custGeom>
              <a:avLst/>
              <a:gdLst/>
              <a:ahLst/>
              <a:cxnLst/>
              <a:rect l="l" t="t" r="r" b="b"/>
              <a:pathLst>
                <a:path w="787273" h="813181">
                  <a:moveTo>
                    <a:pt x="31496" y="517144"/>
                  </a:moveTo>
                  <a:cubicBezTo>
                    <a:pt x="43307" y="568452"/>
                    <a:pt x="66929" y="611886"/>
                    <a:pt x="102362" y="651383"/>
                  </a:cubicBezTo>
                  <a:cubicBezTo>
                    <a:pt x="228346" y="789559"/>
                    <a:pt x="432943" y="813181"/>
                    <a:pt x="586486" y="710565"/>
                  </a:cubicBezTo>
                  <a:cubicBezTo>
                    <a:pt x="736092" y="604012"/>
                    <a:pt x="787273" y="406654"/>
                    <a:pt x="708533" y="240792"/>
                  </a:cubicBezTo>
                  <a:cubicBezTo>
                    <a:pt x="625856" y="75057"/>
                    <a:pt x="440817" y="0"/>
                    <a:pt x="255778" y="59182"/>
                  </a:cubicBezTo>
                  <a:cubicBezTo>
                    <a:pt x="259715" y="82804"/>
                    <a:pt x="271526" y="98679"/>
                    <a:pt x="287274" y="114427"/>
                  </a:cubicBezTo>
                  <a:cubicBezTo>
                    <a:pt x="271526" y="98679"/>
                    <a:pt x="259715" y="82804"/>
                    <a:pt x="255778" y="59182"/>
                  </a:cubicBezTo>
                  <a:cubicBezTo>
                    <a:pt x="216408" y="70993"/>
                    <a:pt x="180975" y="82804"/>
                    <a:pt x="153416" y="118364"/>
                  </a:cubicBezTo>
                  <a:cubicBezTo>
                    <a:pt x="125857" y="126238"/>
                    <a:pt x="106172" y="146050"/>
                    <a:pt x="94361" y="165735"/>
                  </a:cubicBezTo>
                  <a:cubicBezTo>
                    <a:pt x="70866" y="225044"/>
                    <a:pt x="3937" y="264414"/>
                    <a:pt x="19685" y="343408"/>
                  </a:cubicBezTo>
                  <a:cubicBezTo>
                    <a:pt x="3937" y="355219"/>
                    <a:pt x="3937" y="371094"/>
                    <a:pt x="11811" y="390779"/>
                  </a:cubicBezTo>
                  <a:cubicBezTo>
                    <a:pt x="11811" y="402590"/>
                    <a:pt x="11811" y="410464"/>
                    <a:pt x="11811" y="422402"/>
                  </a:cubicBezTo>
                  <a:cubicBezTo>
                    <a:pt x="15748" y="430276"/>
                    <a:pt x="23622" y="438150"/>
                    <a:pt x="27559" y="446024"/>
                  </a:cubicBezTo>
                  <a:cubicBezTo>
                    <a:pt x="23622" y="438150"/>
                    <a:pt x="15748" y="430276"/>
                    <a:pt x="11811" y="422402"/>
                  </a:cubicBezTo>
                  <a:cubicBezTo>
                    <a:pt x="0" y="449961"/>
                    <a:pt x="7874" y="473710"/>
                    <a:pt x="27559" y="493395"/>
                  </a:cubicBezTo>
                  <a:cubicBezTo>
                    <a:pt x="23622" y="497332"/>
                    <a:pt x="27559" y="501269"/>
                    <a:pt x="31496" y="505206"/>
                  </a:cubicBezTo>
                  <a:cubicBezTo>
                    <a:pt x="31496" y="505206"/>
                    <a:pt x="27559" y="513080"/>
                    <a:pt x="27559" y="513080"/>
                  </a:cubicBezTo>
                  <a:cubicBezTo>
                    <a:pt x="27559" y="513080"/>
                    <a:pt x="31496" y="517017"/>
                    <a:pt x="31496" y="517017"/>
                  </a:cubicBezTo>
                  <a:close/>
                  <a:moveTo>
                    <a:pt x="385699" y="228981"/>
                  </a:moveTo>
                  <a:cubicBezTo>
                    <a:pt x="381762" y="209296"/>
                    <a:pt x="373888" y="201295"/>
                    <a:pt x="366014" y="189484"/>
                  </a:cubicBezTo>
                  <a:cubicBezTo>
                    <a:pt x="373888" y="201295"/>
                    <a:pt x="381762" y="209169"/>
                    <a:pt x="385699" y="228981"/>
                  </a:cubicBezTo>
                  <a:cubicBezTo>
                    <a:pt x="499872" y="264541"/>
                    <a:pt x="551053" y="319786"/>
                    <a:pt x="547116" y="410591"/>
                  </a:cubicBezTo>
                  <a:cubicBezTo>
                    <a:pt x="543179" y="489585"/>
                    <a:pt x="499872" y="536956"/>
                    <a:pt x="429006" y="568452"/>
                  </a:cubicBezTo>
                  <a:cubicBezTo>
                    <a:pt x="377825" y="592074"/>
                    <a:pt x="326644" y="556641"/>
                    <a:pt x="279400" y="560578"/>
                  </a:cubicBezTo>
                  <a:cubicBezTo>
                    <a:pt x="279400" y="560578"/>
                    <a:pt x="275463" y="560578"/>
                    <a:pt x="275463" y="560578"/>
                  </a:cubicBezTo>
                  <a:cubicBezTo>
                    <a:pt x="283337" y="540893"/>
                    <a:pt x="263652" y="532892"/>
                    <a:pt x="251841" y="521081"/>
                  </a:cubicBezTo>
                  <a:cubicBezTo>
                    <a:pt x="180975" y="446024"/>
                    <a:pt x="192786" y="355346"/>
                    <a:pt x="275463" y="268478"/>
                  </a:cubicBezTo>
                  <a:cubicBezTo>
                    <a:pt x="306959" y="248793"/>
                    <a:pt x="346329" y="232918"/>
                    <a:pt x="385699" y="228981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37" name="Group 37"/>
          <p:cNvGrpSpPr/>
          <p:nvPr/>
        </p:nvGrpSpPr>
        <p:grpSpPr>
          <a:xfrm>
            <a:off x="0" y="586800"/>
            <a:ext cx="1374480" cy="1009440"/>
            <a:chOff x="0" y="0"/>
            <a:chExt cx="1832640" cy="1345920"/>
          </a:xfrm>
        </p:grpSpPr>
        <p:sp>
          <p:nvSpPr>
            <p:cNvPr id="38" name="Freeform 38"/>
            <p:cNvSpPr/>
            <p:nvPr/>
          </p:nvSpPr>
          <p:spPr>
            <a:xfrm>
              <a:off x="0" y="0"/>
              <a:ext cx="1832737" cy="1345946"/>
            </a:xfrm>
            <a:custGeom>
              <a:avLst/>
              <a:gdLst/>
              <a:ahLst/>
              <a:cxnLst/>
              <a:rect l="l" t="t" r="r" b="b"/>
              <a:pathLst>
                <a:path w="1832737" h="1345946">
                  <a:moveTo>
                    <a:pt x="374396" y="560451"/>
                  </a:moveTo>
                  <a:cubicBezTo>
                    <a:pt x="449326" y="544703"/>
                    <a:pt x="520192" y="532765"/>
                    <a:pt x="595122" y="548640"/>
                  </a:cubicBezTo>
                  <a:cubicBezTo>
                    <a:pt x="823722" y="596011"/>
                    <a:pt x="969518" y="789432"/>
                    <a:pt x="945896" y="1026287"/>
                  </a:cubicBezTo>
                  <a:cubicBezTo>
                    <a:pt x="938022" y="1105281"/>
                    <a:pt x="961644" y="1117092"/>
                    <a:pt x="1024763" y="1109218"/>
                  </a:cubicBezTo>
                  <a:cubicBezTo>
                    <a:pt x="1095756" y="1105281"/>
                    <a:pt x="1166622" y="1113155"/>
                    <a:pt x="1237615" y="1109218"/>
                  </a:cubicBezTo>
                  <a:cubicBezTo>
                    <a:pt x="1292733" y="1105281"/>
                    <a:pt x="1316482" y="1117092"/>
                    <a:pt x="1328293" y="1176274"/>
                  </a:cubicBezTo>
                  <a:cubicBezTo>
                    <a:pt x="1347978" y="1278890"/>
                    <a:pt x="1442593" y="1345946"/>
                    <a:pt x="1545082" y="1345946"/>
                  </a:cubicBezTo>
                  <a:cubicBezTo>
                    <a:pt x="1651508" y="1345946"/>
                    <a:pt x="1738249" y="1274953"/>
                    <a:pt x="1765808" y="1172337"/>
                  </a:cubicBezTo>
                  <a:cubicBezTo>
                    <a:pt x="1769745" y="1144651"/>
                    <a:pt x="1769745" y="1121029"/>
                    <a:pt x="1801241" y="1101344"/>
                  </a:cubicBezTo>
                  <a:cubicBezTo>
                    <a:pt x="1832737" y="1085596"/>
                    <a:pt x="1824863" y="935609"/>
                    <a:pt x="1801241" y="935609"/>
                  </a:cubicBezTo>
                  <a:cubicBezTo>
                    <a:pt x="1714500" y="931672"/>
                    <a:pt x="1738122" y="872490"/>
                    <a:pt x="1742186" y="829056"/>
                  </a:cubicBezTo>
                  <a:cubicBezTo>
                    <a:pt x="1746123" y="726440"/>
                    <a:pt x="1718564" y="643509"/>
                    <a:pt x="1627886" y="588264"/>
                  </a:cubicBezTo>
                  <a:cubicBezTo>
                    <a:pt x="1549019" y="540893"/>
                    <a:pt x="1541145" y="513334"/>
                    <a:pt x="1580642" y="430403"/>
                  </a:cubicBezTo>
                  <a:cubicBezTo>
                    <a:pt x="1592453" y="402717"/>
                    <a:pt x="1604264" y="367284"/>
                    <a:pt x="1576705" y="351409"/>
                  </a:cubicBezTo>
                  <a:cubicBezTo>
                    <a:pt x="1553083" y="335661"/>
                    <a:pt x="1521587" y="355346"/>
                    <a:pt x="1501775" y="379095"/>
                  </a:cubicBezTo>
                  <a:cubicBezTo>
                    <a:pt x="1486027" y="394843"/>
                    <a:pt x="1478153" y="418592"/>
                    <a:pt x="1474216" y="442214"/>
                  </a:cubicBezTo>
                  <a:cubicBezTo>
                    <a:pt x="1454531" y="548767"/>
                    <a:pt x="1454531" y="548767"/>
                    <a:pt x="1340231" y="540893"/>
                  </a:cubicBezTo>
                  <a:cubicBezTo>
                    <a:pt x="1316609" y="536956"/>
                    <a:pt x="1292987" y="533019"/>
                    <a:pt x="1269238" y="533019"/>
                  </a:cubicBezTo>
                  <a:cubicBezTo>
                    <a:pt x="1229868" y="536956"/>
                    <a:pt x="1218057" y="517271"/>
                    <a:pt x="1214120" y="485648"/>
                  </a:cubicBezTo>
                  <a:cubicBezTo>
                    <a:pt x="1198372" y="379095"/>
                    <a:pt x="1178687" y="272542"/>
                    <a:pt x="1162939" y="165989"/>
                  </a:cubicBezTo>
                  <a:cubicBezTo>
                    <a:pt x="1159002" y="146304"/>
                    <a:pt x="1155065" y="126492"/>
                    <a:pt x="1166876" y="102870"/>
                  </a:cubicBezTo>
                  <a:cubicBezTo>
                    <a:pt x="1202055" y="19685"/>
                    <a:pt x="1190244" y="3937"/>
                    <a:pt x="1099566" y="3937"/>
                  </a:cubicBezTo>
                  <a:cubicBezTo>
                    <a:pt x="894588" y="0"/>
                    <a:pt x="685800" y="3937"/>
                    <a:pt x="476885" y="3937"/>
                  </a:cubicBezTo>
                  <a:cubicBezTo>
                    <a:pt x="433578" y="3937"/>
                    <a:pt x="390144" y="0"/>
                    <a:pt x="346837" y="3937"/>
                  </a:cubicBezTo>
                  <a:cubicBezTo>
                    <a:pt x="287782" y="7874"/>
                    <a:pt x="267970" y="51308"/>
                    <a:pt x="307467" y="94742"/>
                  </a:cubicBezTo>
                  <a:cubicBezTo>
                    <a:pt x="327152" y="118364"/>
                    <a:pt x="327152" y="138176"/>
                    <a:pt x="331089" y="165735"/>
                  </a:cubicBezTo>
                  <a:cubicBezTo>
                    <a:pt x="331089" y="244729"/>
                    <a:pt x="331089" y="323596"/>
                    <a:pt x="331089" y="402590"/>
                  </a:cubicBezTo>
                  <a:cubicBezTo>
                    <a:pt x="342900" y="402590"/>
                    <a:pt x="350774" y="398653"/>
                    <a:pt x="362585" y="398653"/>
                  </a:cubicBezTo>
                  <a:cubicBezTo>
                    <a:pt x="366522" y="394716"/>
                    <a:pt x="370459" y="394716"/>
                    <a:pt x="378333" y="390779"/>
                  </a:cubicBezTo>
                  <a:cubicBezTo>
                    <a:pt x="370459" y="394716"/>
                    <a:pt x="366522" y="394716"/>
                    <a:pt x="362585" y="398653"/>
                  </a:cubicBezTo>
                  <a:cubicBezTo>
                    <a:pt x="350774" y="398653"/>
                    <a:pt x="342900" y="402590"/>
                    <a:pt x="331089" y="402590"/>
                  </a:cubicBezTo>
                  <a:cubicBezTo>
                    <a:pt x="335026" y="446024"/>
                    <a:pt x="319278" y="469646"/>
                    <a:pt x="275971" y="485521"/>
                  </a:cubicBezTo>
                  <a:cubicBezTo>
                    <a:pt x="197104" y="513207"/>
                    <a:pt x="138049" y="560451"/>
                    <a:pt x="90678" y="627634"/>
                  </a:cubicBezTo>
                  <a:cubicBezTo>
                    <a:pt x="55245" y="655320"/>
                    <a:pt x="35560" y="690753"/>
                    <a:pt x="19685" y="726313"/>
                  </a:cubicBezTo>
                  <a:cubicBezTo>
                    <a:pt x="0" y="793369"/>
                    <a:pt x="15748" y="813054"/>
                    <a:pt x="90678" y="805180"/>
                  </a:cubicBezTo>
                  <a:cubicBezTo>
                    <a:pt x="161671" y="698627"/>
                    <a:pt x="244348" y="599948"/>
                    <a:pt x="374396" y="560451"/>
                  </a:cubicBezTo>
                  <a:close/>
                  <a:moveTo>
                    <a:pt x="1541018" y="1002538"/>
                  </a:moveTo>
                  <a:cubicBezTo>
                    <a:pt x="1604137" y="998601"/>
                    <a:pt x="1655318" y="1049909"/>
                    <a:pt x="1655318" y="1113028"/>
                  </a:cubicBezTo>
                  <a:cubicBezTo>
                    <a:pt x="1659255" y="1176147"/>
                    <a:pt x="1612011" y="1227455"/>
                    <a:pt x="1544955" y="1227455"/>
                  </a:cubicBezTo>
                  <a:cubicBezTo>
                    <a:pt x="1481836" y="1227455"/>
                    <a:pt x="1434592" y="1180084"/>
                    <a:pt x="1430655" y="1120902"/>
                  </a:cubicBezTo>
                  <a:cubicBezTo>
                    <a:pt x="1426718" y="1057783"/>
                    <a:pt x="1477899" y="1002538"/>
                    <a:pt x="1541018" y="1002538"/>
                  </a:cubicBezTo>
                  <a:close/>
                  <a:moveTo>
                    <a:pt x="610870" y="453898"/>
                  </a:moveTo>
                  <a:cubicBezTo>
                    <a:pt x="610870" y="453898"/>
                    <a:pt x="614807" y="453898"/>
                    <a:pt x="618744" y="449961"/>
                  </a:cubicBezTo>
                  <a:cubicBezTo>
                    <a:pt x="614807" y="453898"/>
                    <a:pt x="610870" y="453898"/>
                    <a:pt x="610870" y="453898"/>
                  </a:cubicBezTo>
                  <a:close/>
                  <a:moveTo>
                    <a:pt x="618744" y="449961"/>
                  </a:moveTo>
                  <a:cubicBezTo>
                    <a:pt x="622681" y="449961"/>
                    <a:pt x="622681" y="449961"/>
                    <a:pt x="622681" y="449961"/>
                  </a:cubicBezTo>
                  <a:cubicBezTo>
                    <a:pt x="622681" y="449961"/>
                    <a:pt x="622681" y="449961"/>
                    <a:pt x="618744" y="449961"/>
                  </a:cubicBezTo>
                  <a:close/>
                  <a:moveTo>
                    <a:pt x="788289" y="110490"/>
                  </a:moveTo>
                  <a:cubicBezTo>
                    <a:pt x="823722" y="114427"/>
                    <a:pt x="863219" y="110490"/>
                    <a:pt x="898652" y="110490"/>
                  </a:cubicBezTo>
                  <a:cubicBezTo>
                    <a:pt x="1064133" y="110490"/>
                    <a:pt x="1064133" y="110490"/>
                    <a:pt x="1091819" y="272288"/>
                  </a:cubicBezTo>
                  <a:cubicBezTo>
                    <a:pt x="1115441" y="410464"/>
                    <a:pt x="1135126" y="548640"/>
                    <a:pt x="1154938" y="686689"/>
                  </a:cubicBezTo>
                  <a:cubicBezTo>
                    <a:pt x="1158875" y="710311"/>
                    <a:pt x="1190371" y="757682"/>
                    <a:pt x="1147064" y="761619"/>
                  </a:cubicBezTo>
                  <a:cubicBezTo>
                    <a:pt x="1099820" y="769493"/>
                    <a:pt x="1040638" y="797179"/>
                    <a:pt x="1005205" y="733933"/>
                  </a:cubicBezTo>
                  <a:cubicBezTo>
                    <a:pt x="950087" y="627380"/>
                    <a:pt x="871220" y="544449"/>
                    <a:pt x="760857" y="493141"/>
                  </a:cubicBezTo>
                  <a:cubicBezTo>
                    <a:pt x="729361" y="481330"/>
                    <a:pt x="721487" y="461518"/>
                    <a:pt x="721487" y="426085"/>
                  </a:cubicBezTo>
                  <a:cubicBezTo>
                    <a:pt x="725424" y="343154"/>
                    <a:pt x="725424" y="260350"/>
                    <a:pt x="721487" y="173482"/>
                  </a:cubicBezTo>
                  <a:cubicBezTo>
                    <a:pt x="717550" y="122174"/>
                    <a:pt x="737235" y="102489"/>
                    <a:pt x="788543" y="110363"/>
                  </a:cubicBezTo>
                  <a:close/>
                  <a:moveTo>
                    <a:pt x="417703" y="134239"/>
                  </a:moveTo>
                  <a:cubicBezTo>
                    <a:pt x="417703" y="126365"/>
                    <a:pt x="421640" y="122428"/>
                    <a:pt x="421640" y="118491"/>
                  </a:cubicBezTo>
                  <a:cubicBezTo>
                    <a:pt x="492633" y="118491"/>
                    <a:pt x="559562" y="114554"/>
                    <a:pt x="630555" y="114554"/>
                  </a:cubicBezTo>
                  <a:cubicBezTo>
                    <a:pt x="630555" y="122428"/>
                    <a:pt x="634492" y="126365"/>
                    <a:pt x="638429" y="134239"/>
                  </a:cubicBezTo>
                  <a:cubicBezTo>
                    <a:pt x="638429" y="146050"/>
                    <a:pt x="638429" y="157861"/>
                    <a:pt x="642366" y="169799"/>
                  </a:cubicBezTo>
                  <a:cubicBezTo>
                    <a:pt x="638429" y="157988"/>
                    <a:pt x="638429" y="146177"/>
                    <a:pt x="638429" y="134239"/>
                  </a:cubicBezTo>
                  <a:cubicBezTo>
                    <a:pt x="626618" y="232918"/>
                    <a:pt x="630555" y="335534"/>
                    <a:pt x="634492" y="434213"/>
                  </a:cubicBezTo>
                  <a:cubicBezTo>
                    <a:pt x="630555" y="438150"/>
                    <a:pt x="630555" y="438150"/>
                    <a:pt x="630555" y="442087"/>
                  </a:cubicBezTo>
                  <a:cubicBezTo>
                    <a:pt x="618744" y="446024"/>
                    <a:pt x="606933" y="446024"/>
                    <a:pt x="595122" y="449961"/>
                  </a:cubicBezTo>
                  <a:cubicBezTo>
                    <a:pt x="547878" y="461772"/>
                    <a:pt x="504444" y="414401"/>
                    <a:pt x="457200" y="442087"/>
                  </a:cubicBezTo>
                  <a:cubicBezTo>
                    <a:pt x="421767" y="438150"/>
                    <a:pt x="417830" y="418465"/>
                    <a:pt x="421767" y="386842"/>
                  </a:cubicBezTo>
                  <a:cubicBezTo>
                    <a:pt x="421767" y="303911"/>
                    <a:pt x="417830" y="217170"/>
                    <a:pt x="417830" y="134239"/>
                  </a:cubicBezTo>
                  <a:cubicBezTo>
                    <a:pt x="413893" y="142113"/>
                    <a:pt x="409956" y="149987"/>
                    <a:pt x="409956" y="161925"/>
                  </a:cubicBezTo>
                  <a:cubicBezTo>
                    <a:pt x="409956" y="150114"/>
                    <a:pt x="413893" y="142240"/>
                    <a:pt x="417830" y="134239"/>
                  </a:cubicBezTo>
                  <a:close/>
                </a:path>
              </a:pathLst>
            </a:custGeom>
            <a:solidFill>
              <a:srgbClr val="00B050"/>
            </a:solidFill>
          </p:spPr>
        </p:sp>
      </p:grpSp>
      <p:grpSp>
        <p:nvGrpSpPr>
          <p:cNvPr id="39" name="Group 39"/>
          <p:cNvGrpSpPr/>
          <p:nvPr/>
        </p:nvGrpSpPr>
        <p:grpSpPr>
          <a:xfrm>
            <a:off x="101520" y="1021680"/>
            <a:ext cx="590400" cy="609840"/>
            <a:chOff x="0" y="0"/>
            <a:chExt cx="787200" cy="813120"/>
          </a:xfrm>
        </p:grpSpPr>
        <p:sp>
          <p:nvSpPr>
            <p:cNvPr id="40" name="Freeform 40"/>
            <p:cNvSpPr/>
            <p:nvPr/>
          </p:nvSpPr>
          <p:spPr>
            <a:xfrm>
              <a:off x="0" y="0"/>
              <a:ext cx="787273" cy="813181"/>
            </a:xfrm>
            <a:custGeom>
              <a:avLst/>
              <a:gdLst/>
              <a:ahLst/>
              <a:cxnLst/>
              <a:rect l="l" t="t" r="r" b="b"/>
              <a:pathLst>
                <a:path w="787273" h="813181">
                  <a:moveTo>
                    <a:pt x="31496" y="517144"/>
                  </a:moveTo>
                  <a:cubicBezTo>
                    <a:pt x="43307" y="568452"/>
                    <a:pt x="66929" y="611886"/>
                    <a:pt x="102362" y="651383"/>
                  </a:cubicBezTo>
                  <a:cubicBezTo>
                    <a:pt x="228346" y="789559"/>
                    <a:pt x="432943" y="813181"/>
                    <a:pt x="586486" y="710565"/>
                  </a:cubicBezTo>
                  <a:cubicBezTo>
                    <a:pt x="736092" y="604012"/>
                    <a:pt x="787273" y="406654"/>
                    <a:pt x="708533" y="240792"/>
                  </a:cubicBezTo>
                  <a:cubicBezTo>
                    <a:pt x="625856" y="75057"/>
                    <a:pt x="440817" y="0"/>
                    <a:pt x="255778" y="59182"/>
                  </a:cubicBezTo>
                  <a:cubicBezTo>
                    <a:pt x="259715" y="82804"/>
                    <a:pt x="271526" y="98679"/>
                    <a:pt x="287274" y="114427"/>
                  </a:cubicBezTo>
                  <a:cubicBezTo>
                    <a:pt x="271526" y="98679"/>
                    <a:pt x="259715" y="82804"/>
                    <a:pt x="255778" y="59182"/>
                  </a:cubicBezTo>
                  <a:cubicBezTo>
                    <a:pt x="216408" y="70993"/>
                    <a:pt x="180975" y="82804"/>
                    <a:pt x="153416" y="118364"/>
                  </a:cubicBezTo>
                  <a:cubicBezTo>
                    <a:pt x="125857" y="126238"/>
                    <a:pt x="106172" y="146050"/>
                    <a:pt x="94361" y="165735"/>
                  </a:cubicBezTo>
                  <a:cubicBezTo>
                    <a:pt x="70866" y="225044"/>
                    <a:pt x="3937" y="264414"/>
                    <a:pt x="19685" y="343408"/>
                  </a:cubicBezTo>
                  <a:cubicBezTo>
                    <a:pt x="3937" y="355219"/>
                    <a:pt x="3937" y="371094"/>
                    <a:pt x="11811" y="390779"/>
                  </a:cubicBezTo>
                  <a:cubicBezTo>
                    <a:pt x="11811" y="402590"/>
                    <a:pt x="11811" y="410464"/>
                    <a:pt x="11811" y="422402"/>
                  </a:cubicBezTo>
                  <a:cubicBezTo>
                    <a:pt x="15748" y="430276"/>
                    <a:pt x="23622" y="438150"/>
                    <a:pt x="27559" y="446024"/>
                  </a:cubicBezTo>
                  <a:cubicBezTo>
                    <a:pt x="23622" y="438150"/>
                    <a:pt x="15748" y="430276"/>
                    <a:pt x="11811" y="422402"/>
                  </a:cubicBezTo>
                  <a:cubicBezTo>
                    <a:pt x="0" y="449961"/>
                    <a:pt x="7874" y="473710"/>
                    <a:pt x="27559" y="493395"/>
                  </a:cubicBezTo>
                  <a:cubicBezTo>
                    <a:pt x="23622" y="497332"/>
                    <a:pt x="27559" y="501269"/>
                    <a:pt x="31496" y="505206"/>
                  </a:cubicBezTo>
                  <a:cubicBezTo>
                    <a:pt x="31496" y="505206"/>
                    <a:pt x="27559" y="513080"/>
                    <a:pt x="27559" y="513080"/>
                  </a:cubicBezTo>
                  <a:cubicBezTo>
                    <a:pt x="27559" y="513080"/>
                    <a:pt x="31496" y="517017"/>
                    <a:pt x="31496" y="517017"/>
                  </a:cubicBezTo>
                  <a:close/>
                  <a:moveTo>
                    <a:pt x="385699" y="228981"/>
                  </a:moveTo>
                  <a:cubicBezTo>
                    <a:pt x="381762" y="209296"/>
                    <a:pt x="373888" y="201295"/>
                    <a:pt x="366014" y="189484"/>
                  </a:cubicBezTo>
                  <a:cubicBezTo>
                    <a:pt x="373888" y="201295"/>
                    <a:pt x="381762" y="209169"/>
                    <a:pt x="385699" y="228981"/>
                  </a:cubicBezTo>
                  <a:cubicBezTo>
                    <a:pt x="499872" y="264541"/>
                    <a:pt x="551053" y="319786"/>
                    <a:pt x="547116" y="410591"/>
                  </a:cubicBezTo>
                  <a:cubicBezTo>
                    <a:pt x="543179" y="489585"/>
                    <a:pt x="499872" y="536956"/>
                    <a:pt x="429006" y="568452"/>
                  </a:cubicBezTo>
                  <a:cubicBezTo>
                    <a:pt x="377825" y="592074"/>
                    <a:pt x="326644" y="556641"/>
                    <a:pt x="279400" y="560578"/>
                  </a:cubicBezTo>
                  <a:cubicBezTo>
                    <a:pt x="279400" y="560578"/>
                    <a:pt x="275463" y="560578"/>
                    <a:pt x="275463" y="560578"/>
                  </a:cubicBezTo>
                  <a:cubicBezTo>
                    <a:pt x="283337" y="540893"/>
                    <a:pt x="263652" y="532892"/>
                    <a:pt x="251841" y="521081"/>
                  </a:cubicBezTo>
                  <a:cubicBezTo>
                    <a:pt x="180975" y="446024"/>
                    <a:pt x="192786" y="355346"/>
                    <a:pt x="275463" y="268478"/>
                  </a:cubicBezTo>
                  <a:cubicBezTo>
                    <a:pt x="306959" y="248793"/>
                    <a:pt x="346329" y="232918"/>
                    <a:pt x="385699" y="228981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41" name="Group 41"/>
          <p:cNvGrpSpPr/>
          <p:nvPr/>
        </p:nvGrpSpPr>
        <p:grpSpPr>
          <a:xfrm>
            <a:off x="14927760" y="1265040"/>
            <a:ext cx="311760" cy="534960"/>
            <a:chOff x="0" y="0"/>
            <a:chExt cx="415680" cy="713280"/>
          </a:xfrm>
        </p:grpSpPr>
        <p:sp>
          <p:nvSpPr>
            <p:cNvPr id="42" name="Freeform 42"/>
            <p:cNvSpPr/>
            <p:nvPr/>
          </p:nvSpPr>
          <p:spPr>
            <a:xfrm>
              <a:off x="0" y="0"/>
              <a:ext cx="415671" cy="713359"/>
            </a:xfrm>
            <a:custGeom>
              <a:avLst/>
              <a:gdLst/>
              <a:ahLst/>
              <a:cxnLst/>
              <a:rect l="l" t="t" r="r" b="b"/>
              <a:pathLst>
                <a:path w="415671" h="713359">
                  <a:moveTo>
                    <a:pt x="415671" y="644271"/>
                  </a:moveTo>
                  <a:cubicBezTo>
                    <a:pt x="398399" y="641350"/>
                    <a:pt x="378206" y="638556"/>
                    <a:pt x="357886" y="635635"/>
                  </a:cubicBezTo>
                  <a:cubicBezTo>
                    <a:pt x="329057" y="632714"/>
                    <a:pt x="331851" y="615442"/>
                    <a:pt x="331851" y="595376"/>
                  </a:cubicBezTo>
                  <a:cubicBezTo>
                    <a:pt x="331851" y="511937"/>
                    <a:pt x="331851" y="428498"/>
                    <a:pt x="331851" y="342265"/>
                  </a:cubicBezTo>
                  <a:cubicBezTo>
                    <a:pt x="331851" y="304927"/>
                    <a:pt x="337566" y="273177"/>
                    <a:pt x="357886" y="241554"/>
                  </a:cubicBezTo>
                  <a:cubicBezTo>
                    <a:pt x="406908" y="166751"/>
                    <a:pt x="386715" y="68961"/>
                    <a:pt x="320421" y="14351"/>
                  </a:cubicBezTo>
                  <a:cubicBezTo>
                    <a:pt x="303149" y="0"/>
                    <a:pt x="294386" y="0"/>
                    <a:pt x="280035" y="11557"/>
                  </a:cubicBezTo>
                  <a:cubicBezTo>
                    <a:pt x="216535" y="63373"/>
                    <a:pt x="187706" y="161163"/>
                    <a:pt x="231013" y="224409"/>
                  </a:cubicBezTo>
                  <a:cubicBezTo>
                    <a:pt x="288798" y="304927"/>
                    <a:pt x="257048" y="388366"/>
                    <a:pt x="268478" y="483235"/>
                  </a:cubicBezTo>
                  <a:cubicBezTo>
                    <a:pt x="187706" y="422783"/>
                    <a:pt x="184785" y="417068"/>
                    <a:pt x="181864" y="339471"/>
                  </a:cubicBezTo>
                  <a:cubicBezTo>
                    <a:pt x="176149" y="276225"/>
                    <a:pt x="127000" y="218694"/>
                    <a:pt x="60579" y="201422"/>
                  </a:cubicBezTo>
                  <a:cubicBezTo>
                    <a:pt x="43307" y="198501"/>
                    <a:pt x="31750" y="201422"/>
                    <a:pt x="25908" y="218694"/>
                  </a:cubicBezTo>
                  <a:cubicBezTo>
                    <a:pt x="0" y="276098"/>
                    <a:pt x="14478" y="359537"/>
                    <a:pt x="66421" y="391160"/>
                  </a:cubicBezTo>
                  <a:cubicBezTo>
                    <a:pt x="141478" y="431419"/>
                    <a:pt x="178943" y="511937"/>
                    <a:pt x="254000" y="549402"/>
                  </a:cubicBezTo>
                  <a:cubicBezTo>
                    <a:pt x="280035" y="563753"/>
                    <a:pt x="265557" y="592582"/>
                    <a:pt x="265557" y="612648"/>
                  </a:cubicBezTo>
                  <a:cubicBezTo>
                    <a:pt x="268478" y="632841"/>
                    <a:pt x="256921" y="632841"/>
                    <a:pt x="242443" y="635635"/>
                  </a:cubicBezTo>
                  <a:cubicBezTo>
                    <a:pt x="239522" y="635635"/>
                    <a:pt x="239522" y="635635"/>
                    <a:pt x="239522" y="635635"/>
                  </a:cubicBezTo>
                  <a:cubicBezTo>
                    <a:pt x="239522" y="641350"/>
                    <a:pt x="236601" y="647192"/>
                    <a:pt x="230886" y="652907"/>
                  </a:cubicBezTo>
                  <a:cubicBezTo>
                    <a:pt x="256921" y="661543"/>
                    <a:pt x="265557" y="687451"/>
                    <a:pt x="262636" y="710438"/>
                  </a:cubicBezTo>
                  <a:cubicBezTo>
                    <a:pt x="297307" y="707517"/>
                    <a:pt x="331978" y="707517"/>
                    <a:pt x="366522" y="713359"/>
                  </a:cubicBezTo>
                  <a:cubicBezTo>
                    <a:pt x="366522" y="687451"/>
                    <a:pt x="383794" y="655828"/>
                    <a:pt x="415544" y="650113"/>
                  </a:cubicBezTo>
                  <a:cubicBezTo>
                    <a:pt x="415544" y="650113"/>
                    <a:pt x="415544" y="647192"/>
                    <a:pt x="415544" y="644398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43" name="Group 43"/>
          <p:cNvGrpSpPr/>
          <p:nvPr/>
        </p:nvGrpSpPr>
        <p:grpSpPr>
          <a:xfrm>
            <a:off x="15205680" y="1537920"/>
            <a:ext cx="142560" cy="190800"/>
            <a:chOff x="0" y="0"/>
            <a:chExt cx="190080" cy="254400"/>
          </a:xfrm>
        </p:grpSpPr>
        <p:sp>
          <p:nvSpPr>
            <p:cNvPr id="44" name="Freeform 44"/>
            <p:cNvSpPr/>
            <p:nvPr/>
          </p:nvSpPr>
          <p:spPr>
            <a:xfrm>
              <a:off x="0" y="0"/>
              <a:ext cx="190119" cy="254381"/>
            </a:xfrm>
            <a:custGeom>
              <a:avLst/>
              <a:gdLst/>
              <a:ahLst/>
              <a:cxnLst/>
              <a:rect l="l" t="t" r="r" b="b"/>
              <a:pathLst>
                <a:path w="190119" h="254381">
                  <a:moveTo>
                    <a:pt x="132461" y="2921"/>
                  </a:moveTo>
                  <a:cubicBezTo>
                    <a:pt x="54737" y="14478"/>
                    <a:pt x="0" y="78105"/>
                    <a:pt x="0" y="159004"/>
                  </a:cubicBezTo>
                  <a:cubicBezTo>
                    <a:pt x="0" y="242824"/>
                    <a:pt x="14351" y="254381"/>
                    <a:pt x="89281" y="216789"/>
                  </a:cubicBezTo>
                  <a:cubicBezTo>
                    <a:pt x="158369" y="182118"/>
                    <a:pt x="190119" y="104013"/>
                    <a:pt x="169926" y="26035"/>
                  </a:cubicBezTo>
                  <a:cubicBezTo>
                    <a:pt x="164211" y="5842"/>
                    <a:pt x="152654" y="0"/>
                    <a:pt x="132461" y="2921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45" name="Group 45"/>
          <p:cNvGrpSpPr/>
          <p:nvPr/>
        </p:nvGrpSpPr>
        <p:grpSpPr>
          <a:xfrm>
            <a:off x="13338720" y="1254960"/>
            <a:ext cx="311760" cy="534960"/>
            <a:chOff x="0" y="0"/>
            <a:chExt cx="415680" cy="713280"/>
          </a:xfrm>
        </p:grpSpPr>
        <p:sp>
          <p:nvSpPr>
            <p:cNvPr id="46" name="Freeform 46"/>
            <p:cNvSpPr/>
            <p:nvPr/>
          </p:nvSpPr>
          <p:spPr>
            <a:xfrm>
              <a:off x="0" y="0"/>
              <a:ext cx="415671" cy="713359"/>
            </a:xfrm>
            <a:custGeom>
              <a:avLst/>
              <a:gdLst/>
              <a:ahLst/>
              <a:cxnLst/>
              <a:rect l="l" t="t" r="r" b="b"/>
              <a:pathLst>
                <a:path w="415671" h="713359">
                  <a:moveTo>
                    <a:pt x="415671" y="644271"/>
                  </a:moveTo>
                  <a:cubicBezTo>
                    <a:pt x="398399" y="641350"/>
                    <a:pt x="378206" y="638556"/>
                    <a:pt x="357886" y="635635"/>
                  </a:cubicBezTo>
                  <a:cubicBezTo>
                    <a:pt x="329057" y="632714"/>
                    <a:pt x="331851" y="615442"/>
                    <a:pt x="331851" y="595376"/>
                  </a:cubicBezTo>
                  <a:cubicBezTo>
                    <a:pt x="331851" y="511937"/>
                    <a:pt x="331851" y="428498"/>
                    <a:pt x="331851" y="342265"/>
                  </a:cubicBezTo>
                  <a:cubicBezTo>
                    <a:pt x="331851" y="304927"/>
                    <a:pt x="337566" y="273177"/>
                    <a:pt x="357886" y="241554"/>
                  </a:cubicBezTo>
                  <a:cubicBezTo>
                    <a:pt x="406908" y="166751"/>
                    <a:pt x="386715" y="68961"/>
                    <a:pt x="320421" y="14351"/>
                  </a:cubicBezTo>
                  <a:cubicBezTo>
                    <a:pt x="303149" y="0"/>
                    <a:pt x="294386" y="0"/>
                    <a:pt x="280035" y="11557"/>
                  </a:cubicBezTo>
                  <a:cubicBezTo>
                    <a:pt x="216535" y="63373"/>
                    <a:pt x="187706" y="161163"/>
                    <a:pt x="231013" y="224409"/>
                  </a:cubicBezTo>
                  <a:cubicBezTo>
                    <a:pt x="288798" y="304927"/>
                    <a:pt x="257048" y="388366"/>
                    <a:pt x="268478" y="483235"/>
                  </a:cubicBezTo>
                  <a:cubicBezTo>
                    <a:pt x="187706" y="422783"/>
                    <a:pt x="184785" y="417068"/>
                    <a:pt x="181864" y="339471"/>
                  </a:cubicBezTo>
                  <a:cubicBezTo>
                    <a:pt x="176149" y="276225"/>
                    <a:pt x="127000" y="218694"/>
                    <a:pt x="60579" y="201422"/>
                  </a:cubicBezTo>
                  <a:cubicBezTo>
                    <a:pt x="43307" y="198501"/>
                    <a:pt x="31750" y="201422"/>
                    <a:pt x="25908" y="218694"/>
                  </a:cubicBezTo>
                  <a:cubicBezTo>
                    <a:pt x="0" y="276098"/>
                    <a:pt x="14478" y="359537"/>
                    <a:pt x="66421" y="391160"/>
                  </a:cubicBezTo>
                  <a:cubicBezTo>
                    <a:pt x="141478" y="431419"/>
                    <a:pt x="178943" y="511937"/>
                    <a:pt x="254000" y="549402"/>
                  </a:cubicBezTo>
                  <a:cubicBezTo>
                    <a:pt x="280035" y="563753"/>
                    <a:pt x="265557" y="592582"/>
                    <a:pt x="265557" y="612648"/>
                  </a:cubicBezTo>
                  <a:cubicBezTo>
                    <a:pt x="268478" y="632841"/>
                    <a:pt x="256921" y="632841"/>
                    <a:pt x="242443" y="635635"/>
                  </a:cubicBezTo>
                  <a:cubicBezTo>
                    <a:pt x="239522" y="635635"/>
                    <a:pt x="239522" y="635635"/>
                    <a:pt x="239522" y="635635"/>
                  </a:cubicBezTo>
                  <a:cubicBezTo>
                    <a:pt x="239522" y="641350"/>
                    <a:pt x="236601" y="647192"/>
                    <a:pt x="230886" y="652907"/>
                  </a:cubicBezTo>
                  <a:cubicBezTo>
                    <a:pt x="256921" y="661543"/>
                    <a:pt x="265557" y="687451"/>
                    <a:pt x="262636" y="710438"/>
                  </a:cubicBezTo>
                  <a:cubicBezTo>
                    <a:pt x="297307" y="707517"/>
                    <a:pt x="331978" y="707517"/>
                    <a:pt x="366522" y="713359"/>
                  </a:cubicBezTo>
                  <a:cubicBezTo>
                    <a:pt x="366522" y="687451"/>
                    <a:pt x="383794" y="655828"/>
                    <a:pt x="415544" y="650113"/>
                  </a:cubicBezTo>
                  <a:cubicBezTo>
                    <a:pt x="415544" y="650113"/>
                    <a:pt x="415544" y="647192"/>
                    <a:pt x="415544" y="644398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47" name="Group 47"/>
          <p:cNvGrpSpPr/>
          <p:nvPr/>
        </p:nvGrpSpPr>
        <p:grpSpPr>
          <a:xfrm>
            <a:off x="13615920" y="1527840"/>
            <a:ext cx="142560" cy="190800"/>
            <a:chOff x="0" y="0"/>
            <a:chExt cx="190080" cy="254400"/>
          </a:xfrm>
        </p:grpSpPr>
        <p:sp>
          <p:nvSpPr>
            <p:cNvPr id="48" name="Freeform 48"/>
            <p:cNvSpPr/>
            <p:nvPr/>
          </p:nvSpPr>
          <p:spPr>
            <a:xfrm>
              <a:off x="0" y="0"/>
              <a:ext cx="190119" cy="254381"/>
            </a:xfrm>
            <a:custGeom>
              <a:avLst/>
              <a:gdLst/>
              <a:ahLst/>
              <a:cxnLst/>
              <a:rect l="l" t="t" r="r" b="b"/>
              <a:pathLst>
                <a:path w="190119" h="254381">
                  <a:moveTo>
                    <a:pt x="132461" y="2921"/>
                  </a:moveTo>
                  <a:cubicBezTo>
                    <a:pt x="54737" y="14478"/>
                    <a:pt x="0" y="78105"/>
                    <a:pt x="0" y="159004"/>
                  </a:cubicBezTo>
                  <a:cubicBezTo>
                    <a:pt x="0" y="242824"/>
                    <a:pt x="14351" y="254381"/>
                    <a:pt x="89281" y="216789"/>
                  </a:cubicBezTo>
                  <a:cubicBezTo>
                    <a:pt x="158369" y="182118"/>
                    <a:pt x="190119" y="104013"/>
                    <a:pt x="169926" y="26035"/>
                  </a:cubicBezTo>
                  <a:cubicBezTo>
                    <a:pt x="164211" y="5842"/>
                    <a:pt x="152654" y="0"/>
                    <a:pt x="132461" y="2921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49" name="Group 49"/>
          <p:cNvGrpSpPr/>
          <p:nvPr/>
        </p:nvGrpSpPr>
        <p:grpSpPr>
          <a:xfrm>
            <a:off x="11724480" y="1254960"/>
            <a:ext cx="311760" cy="534960"/>
            <a:chOff x="0" y="0"/>
            <a:chExt cx="415680" cy="713280"/>
          </a:xfrm>
        </p:grpSpPr>
        <p:sp>
          <p:nvSpPr>
            <p:cNvPr id="50" name="Freeform 50"/>
            <p:cNvSpPr/>
            <p:nvPr/>
          </p:nvSpPr>
          <p:spPr>
            <a:xfrm>
              <a:off x="0" y="0"/>
              <a:ext cx="415671" cy="713359"/>
            </a:xfrm>
            <a:custGeom>
              <a:avLst/>
              <a:gdLst/>
              <a:ahLst/>
              <a:cxnLst/>
              <a:rect l="l" t="t" r="r" b="b"/>
              <a:pathLst>
                <a:path w="415671" h="713359">
                  <a:moveTo>
                    <a:pt x="415671" y="644271"/>
                  </a:moveTo>
                  <a:cubicBezTo>
                    <a:pt x="398399" y="641350"/>
                    <a:pt x="378206" y="638556"/>
                    <a:pt x="357886" y="635635"/>
                  </a:cubicBezTo>
                  <a:cubicBezTo>
                    <a:pt x="329057" y="632714"/>
                    <a:pt x="331851" y="615442"/>
                    <a:pt x="331851" y="595376"/>
                  </a:cubicBezTo>
                  <a:cubicBezTo>
                    <a:pt x="331851" y="511937"/>
                    <a:pt x="331851" y="428498"/>
                    <a:pt x="331851" y="342265"/>
                  </a:cubicBezTo>
                  <a:cubicBezTo>
                    <a:pt x="331851" y="304927"/>
                    <a:pt x="337566" y="273177"/>
                    <a:pt x="357886" y="241554"/>
                  </a:cubicBezTo>
                  <a:cubicBezTo>
                    <a:pt x="406908" y="166751"/>
                    <a:pt x="386715" y="68961"/>
                    <a:pt x="320421" y="14351"/>
                  </a:cubicBezTo>
                  <a:cubicBezTo>
                    <a:pt x="303149" y="0"/>
                    <a:pt x="294386" y="0"/>
                    <a:pt x="280035" y="11557"/>
                  </a:cubicBezTo>
                  <a:cubicBezTo>
                    <a:pt x="216535" y="63373"/>
                    <a:pt x="187706" y="161163"/>
                    <a:pt x="231013" y="224409"/>
                  </a:cubicBezTo>
                  <a:cubicBezTo>
                    <a:pt x="288798" y="304927"/>
                    <a:pt x="257048" y="388366"/>
                    <a:pt x="268478" y="483235"/>
                  </a:cubicBezTo>
                  <a:cubicBezTo>
                    <a:pt x="187706" y="422783"/>
                    <a:pt x="184785" y="417068"/>
                    <a:pt x="181864" y="339471"/>
                  </a:cubicBezTo>
                  <a:cubicBezTo>
                    <a:pt x="176149" y="276225"/>
                    <a:pt x="127000" y="218694"/>
                    <a:pt x="60579" y="201422"/>
                  </a:cubicBezTo>
                  <a:cubicBezTo>
                    <a:pt x="43307" y="198501"/>
                    <a:pt x="31750" y="201422"/>
                    <a:pt x="25908" y="218694"/>
                  </a:cubicBezTo>
                  <a:cubicBezTo>
                    <a:pt x="0" y="276098"/>
                    <a:pt x="14478" y="359537"/>
                    <a:pt x="66421" y="391160"/>
                  </a:cubicBezTo>
                  <a:cubicBezTo>
                    <a:pt x="141478" y="431419"/>
                    <a:pt x="178943" y="511937"/>
                    <a:pt x="254000" y="549402"/>
                  </a:cubicBezTo>
                  <a:cubicBezTo>
                    <a:pt x="280035" y="563753"/>
                    <a:pt x="265557" y="592582"/>
                    <a:pt x="265557" y="612648"/>
                  </a:cubicBezTo>
                  <a:cubicBezTo>
                    <a:pt x="268478" y="632841"/>
                    <a:pt x="256921" y="632841"/>
                    <a:pt x="242443" y="635635"/>
                  </a:cubicBezTo>
                  <a:cubicBezTo>
                    <a:pt x="239522" y="635635"/>
                    <a:pt x="239522" y="635635"/>
                    <a:pt x="239522" y="635635"/>
                  </a:cubicBezTo>
                  <a:cubicBezTo>
                    <a:pt x="239522" y="641350"/>
                    <a:pt x="236601" y="647192"/>
                    <a:pt x="230886" y="652907"/>
                  </a:cubicBezTo>
                  <a:cubicBezTo>
                    <a:pt x="256921" y="661543"/>
                    <a:pt x="265557" y="687451"/>
                    <a:pt x="262636" y="710438"/>
                  </a:cubicBezTo>
                  <a:cubicBezTo>
                    <a:pt x="297307" y="707517"/>
                    <a:pt x="331978" y="707517"/>
                    <a:pt x="366522" y="713359"/>
                  </a:cubicBezTo>
                  <a:cubicBezTo>
                    <a:pt x="366522" y="687451"/>
                    <a:pt x="383794" y="655828"/>
                    <a:pt x="415544" y="650113"/>
                  </a:cubicBezTo>
                  <a:cubicBezTo>
                    <a:pt x="415544" y="650113"/>
                    <a:pt x="415544" y="647192"/>
                    <a:pt x="415544" y="644398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51" name="Group 51"/>
          <p:cNvGrpSpPr/>
          <p:nvPr/>
        </p:nvGrpSpPr>
        <p:grpSpPr>
          <a:xfrm>
            <a:off x="12001680" y="1527840"/>
            <a:ext cx="142560" cy="190800"/>
            <a:chOff x="0" y="0"/>
            <a:chExt cx="190080" cy="254400"/>
          </a:xfrm>
        </p:grpSpPr>
        <p:sp>
          <p:nvSpPr>
            <p:cNvPr id="52" name="Freeform 52"/>
            <p:cNvSpPr/>
            <p:nvPr/>
          </p:nvSpPr>
          <p:spPr>
            <a:xfrm>
              <a:off x="0" y="0"/>
              <a:ext cx="190119" cy="254381"/>
            </a:xfrm>
            <a:custGeom>
              <a:avLst/>
              <a:gdLst/>
              <a:ahLst/>
              <a:cxnLst/>
              <a:rect l="l" t="t" r="r" b="b"/>
              <a:pathLst>
                <a:path w="190119" h="254381">
                  <a:moveTo>
                    <a:pt x="132461" y="2921"/>
                  </a:moveTo>
                  <a:cubicBezTo>
                    <a:pt x="54737" y="14478"/>
                    <a:pt x="0" y="78105"/>
                    <a:pt x="0" y="159004"/>
                  </a:cubicBezTo>
                  <a:cubicBezTo>
                    <a:pt x="0" y="242824"/>
                    <a:pt x="14351" y="254381"/>
                    <a:pt x="89281" y="216789"/>
                  </a:cubicBezTo>
                  <a:cubicBezTo>
                    <a:pt x="158369" y="182118"/>
                    <a:pt x="190119" y="104013"/>
                    <a:pt x="169926" y="26035"/>
                  </a:cubicBezTo>
                  <a:cubicBezTo>
                    <a:pt x="164211" y="5842"/>
                    <a:pt x="152654" y="0"/>
                    <a:pt x="132461" y="2921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53" name="Group 53"/>
          <p:cNvGrpSpPr/>
          <p:nvPr/>
        </p:nvGrpSpPr>
        <p:grpSpPr>
          <a:xfrm>
            <a:off x="2941920" y="1256400"/>
            <a:ext cx="311760" cy="534960"/>
            <a:chOff x="0" y="0"/>
            <a:chExt cx="415680" cy="713280"/>
          </a:xfrm>
        </p:grpSpPr>
        <p:sp>
          <p:nvSpPr>
            <p:cNvPr id="54" name="Freeform 54"/>
            <p:cNvSpPr/>
            <p:nvPr/>
          </p:nvSpPr>
          <p:spPr>
            <a:xfrm>
              <a:off x="0" y="0"/>
              <a:ext cx="415671" cy="713359"/>
            </a:xfrm>
            <a:custGeom>
              <a:avLst/>
              <a:gdLst/>
              <a:ahLst/>
              <a:cxnLst/>
              <a:rect l="l" t="t" r="r" b="b"/>
              <a:pathLst>
                <a:path w="415671" h="713359">
                  <a:moveTo>
                    <a:pt x="415671" y="644271"/>
                  </a:moveTo>
                  <a:cubicBezTo>
                    <a:pt x="398399" y="641350"/>
                    <a:pt x="378206" y="638556"/>
                    <a:pt x="357886" y="635635"/>
                  </a:cubicBezTo>
                  <a:cubicBezTo>
                    <a:pt x="329057" y="632714"/>
                    <a:pt x="331851" y="615442"/>
                    <a:pt x="331851" y="595376"/>
                  </a:cubicBezTo>
                  <a:cubicBezTo>
                    <a:pt x="331851" y="511937"/>
                    <a:pt x="331851" y="428498"/>
                    <a:pt x="331851" y="342265"/>
                  </a:cubicBezTo>
                  <a:cubicBezTo>
                    <a:pt x="331851" y="304927"/>
                    <a:pt x="337566" y="273177"/>
                    <a:pt x="357886" y="241554"/>
                  </a:cubicBezTo>
                  <a:cubicBezTo>
                    <a:pt x="406908" y="166751"/>
                    <a:pt x="386715" y="68961"/>
                    <a:pt x="320421" y="14351"/>
                  </a:cubicBezTo>
                  <a:cubicBezTo>
                    <a:pt x="303149" y="0"/>
                    <a:pt x="294386" y="0"/>
                    <a:pt x="280035" y="11557"/>
                  </a:cubicBezTo>
                  <a:cubicBezTo>
                    <a:pt x="216535" y="63373"/>
                    <a:pt x="187706" y="161163"/>
                    <a:pt x="231013" y="224409"/>
                  </a:cubicBezTo>
                  <a:cubicBezTo>
                    <a:pt x="288798" y="304927"/>
                    <a:pt x="257048" y="388366"/>
                    <a:pt x="268478" y="483235"/>
                  </a:cubicBezTo>
                  <a:cubicBezTo>
                    <a:pt x="187706" y="422783"/>
                    <a:pt x="184785" y="417068"/>
                    <a:pt x="181864" y="339471"/>
                  </a:cubicBezTo>
                  <a:cubicBezTo>
                    <a:pt x="176149" y="276225"/>
                    <a:pt x="127000" y="218694"/>
                    <a:pt x="60579" y="201422"/>
                  </a:cubicBezTo>
                  <a:cubicBezTo>
                    <a:pt x="43307" y="198501"/>
                    <a:pt x="31750" y="201422"/>
                    <a:pt x="25908" y="218694"/>
                  </a:cubicBezTo>
                  <a:cubicBezTo>
                    <a:pt x="0" y="276098"/>
                    <a:pt x="14478" y="359537"/>
                    <a:pt x="66421" y="391160"/>
                  </a:cubicBezTo>
                  <a:cubicBezTo>
                    <a:pt x="141478" y="431419"/>
                    <a:pt x="178943" y="511937"/>
                    <a:pt x="254000" y="549402"/>
                  </a:cubicBezTo>
                  <a:cubicBezTo>
                    <a:pt x="280035" y="563753"/>
                    <a:pt x="265557" y="592582"/>
                    <a:pt x="265557" y="612648"/>
                  </a:cubicBezTo>
                  <a:cubicBezTo>
                    <a:pt x="268478" y="632841"/>
                    <a:pt x="256921" y="632841"/>
                    <a:pt x="242443" y="635635"/>
                  </a:cubicBezTo>
                  <a:cubicBezTo>
                    <a:pt x="239522" y="635635"/>
                    <a:pt x="239522" y="635635"/>
                    <a:pt x="239522" y="635635"/>
                  </a:cubicBezTo>
                  <a:cubicBezTo>
                    <a:pt x="239522" y="641350"/>
                    <a:pt x="236601" y="647192"/>
                    <a:pt x="230886" y="652907"/>
                  </a:cubicBezTo>
                  <a:cubicBezTo>
                    <a:pt x="256921" y="661543"/>
                    <a:pt x="265557" y="687451"/>
                    <a:pt x="262636" y="710438"/>
                  </a:cubicBezTo>
                  <a:cubicBezTo>
                    <a:pt x="297307" y="707517"/>
                    <a:pt x="331978" y="707517"/>
                    <a:pt x="366522" y="713359"/>
                  </a:cubicBezTo>
                  <a:cubicBezTo>
                    <a:pt x="366522" y="687451"/>
                    <a:pt x="383794" y="655828"/>
                    <a:pt x="415544" y="650113"/>
                  </a:cubicBezTo>
                  <a:cubicBezTo>
                    <a:pt x="415544" y="650113"/>
                    <a:pt x="415544" y="647192"/>
                    <a:pt x="415544" y="644398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55" name="Group 55"/>
          <p:cNvGrpSpPr/>
          <p:nvPr/>
        </p:nvGrpSpPr>
        <p:grpSpPr>
          <a:xfrm>
            <a:off x="3219120" y="1529280"/>
            <a:ext cx="142560" cy="190800"/>
            <a:chOff x="0" y="0"/>
            <a:chExt cx="190080" cy="254400"/>
          </a:xfrm>
        </p:grpSpPr>
        <p:sp>
          <p:nvSpPr>
            <p:cNvPr id="56" name="Freeform 56"/>
            <p:cNvSpPr/>
            <p:nvPr/>
          </p:nvSpPr>
          <p:spPr>
            <a:xfrm>
              <a:off x="0" y="0"/>
              <a:ext cx="190119" cy="254381"/>
            </a:xfrm>
            <a:custGeom>
              <a:avLst/>
              <a:gdLst/>
              <a:ahLst/>
              <a:cxnLst/>
              <a:rect l="l" t="t" r="r" b="b"/>
              <a:pathLst>
                <a:path w="190119" h="254381">
                  <a:moveTo>
                    <a:pt x="132461" y="2921"/>
                  </a:moveTo>
                  <a:cubicBezTo>
                    <a:pt x="54737" y="14478"/>
                    <a:pt x="0" y="78105"/>
                    <a:pt x="0" y="159004"/>
                  </a:cubicBezTo>
                  <a:cubicBezTo>
                    <a:pt x="0" y="242824"/>
                    <a:pt x="14351" y="254381"/>
                    <a:pt x="89281" y="216789"/>
                  </a:cubicBezTo>
                  <a:cubicBezTo>
                    <a:pt x="158369" y="182118"/>
                    <a:pt x="190119" y="104013"/>
                    <a:pt x="169926" y="26035"/>
                  </a:cubicBezTo>
                  <a:cubicBezTo>
                    <a:pt x="164211" y="5842"/>
                    <a:pt x="152654" y="0"/>
                    <a:pt x="132461" y="2921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57" name="Group 57"/>
          <p:cNvGrpSpPr/>
          <p:nvPr/>
        </p:nvGrpSpPr>
        <p:grpSpPr>
          <a:xfrm>
            <a:off x="2129760" y="1259280"/>
            <a:ext cx="311760" cy="534960"/>
            <a:chOff x="0" y="0"/>
            <a:chExt cx="415680" cy="713280"/>
          </a:xfrm>
        </p:grpSpPr>
        <p:sp>
          <p:nvSpPr>
            <p:cNvPr id="58" name="Freeform 58"/>
            <p:cNvSpPr/>
            <p:nvPr/>
          </p:nvSpPr>
          <p:spPr>
            <a:xfrm>
              <a:off x="0" y="0"/>
              <a:ext cx="415671" cy="713359"/>
            </a:xfrm>
            <a:custGeom>
              <a:avLst/>
              <a:gdLst/>
              <a:ahLst/>
              <a:cxnLst/>
              <a:rect l="l" t="t" r="r" b="b"/>
              <a:pathLst>
                <a:path w="415671" h="713359">
                  <a:moveTo>
                    <a:pt x="415671" y="644271"/>
                  </a:moveTo>
                  <a:cubicBezTo>
                    <a:pt x="398399" y="641350"/>
                    <a:pt x="378206" y="638556"/>
                    <a:pt x="357886" y="635635"/>
                  </a:cubicBezTo>
                  <a:cubicBezTo>
                    <a:pt x="329057" y="632714"/>
                    <a:pt x="331851" y="615442"/>
                    <a:pt x="331851" y="595376"/>
                  </a:cubicBezTo>
                  <a:cubicBezTo>
                    <a:pt x="331851" y="511937"/>
                    <a:pt x="331851" y="428498"/>
                    <a:pt x="331851" y="342265"/>
                  </a:cubicBezTo>
                  <a:cubicBezTo>
                    <a:pt x="331851" y="304927"/>
                    <a:pt x="337566" y="273177"/>
                    <a:pt x="357886" y="241554"/>
                  </a:cubicBezTo>
                  <a:cubicBezTo>
                    <a:pt x="406908" y="166751"/>
                    <a:pt x="386715" y="68961"/>
                    <a:pt x="320421" y="14351"/>
                  </a:cubicBezTo>
                  <a:cubicBezTo>
                    <a:pt x="303149" y="0"/>
                    <a:pt x="294386" y="0"/>
                    <a:pt x="280035" y="11557"/>
                  </a:cubicBezTo>
                  <a:cubicBezTo>
                    <a:pt x="216535" y="63373"/>
                    <a:pt x="187706" y="161163"/>
                    <a:pt x="231013" y="224409"/>
                  </a:cubicBezTo>
                  <a:cubicBezTo>
                    <a:pt x="288798" y="304927"/>
                    <a:pt x="257048" y="388366"/>
                    <a:pt x="268478" y="483235"/>
                  </a:cubicBezTo>
                  <a:cubicBezTo>
                    <a:pt x="187706" y="422783"/>
                    <a:pt x="184785" y="417068"/>
                    <a:pt x="181864" y="339471"/>
                  </a:cubicBezTo>
                  <a:cubicBezTo>
                    <a:pt x="176149" y="276225"/>
                    <a:pt x="127000" y="218694"/>
                    <a:pt x="60579" y="201422"/>
                  </a:cubicBezTo>
                  <a:cubicBezTo>
                    <a:pt x="43307" y="198501"/>
                    <a:pt x="31750" y="201422"/>
                    <a:pt x="25908" y="218694"/>
                  </a:cubicBezTo>
                  <a:cubicBezTo>
                    <a:pt x="0" y="276098"/>
                    <a:pt x="14478" y="359537"/>
                    <a:pt x="66421" y="391160"/>
                  </a:cubicBezTo>
                  <a:cubicBezTo>
                    <a:pt x="141478" y="431419"/>
                    <a:pt x="178943" y="511937"/>
                    <a:pt x="254000" y="549402"/>
                  </a:cubicBezTo>
                  <a:cubicBezTo>
                    <a:pt x="280035" y="563753"/>
                    <a:pt x="265557" y="592582"/>
                    <a:pt x="265557" y="612648"/>
                  </a:cubicBezTo>
                  <a:cubicBezTo>
                    <a:pt x="268478" y="632841"/>
                    <a:pt x="256921" y="632841"/>
                    <a:pt x="242443" y="635635"/>
                  </a:cubicBezTo>
                  <a:cubicBezTo>
                    <a:pt x="239522" y="635635"/>
                    <a:pt x="239522" y="635635"/>
                    <a:pt x="239522" y="635635"/>
                  </a:cubicBezTo>
                  <a:cubicBezTo>
                    <a:pt x="239522" y="641350"/>
                    <a:pt x="236601" y="647192"/>
                    <a:pt x="230886" y="652907"/>
                  </a:cubicBezTo>
                  <a:cubicBezTo>
                    <a:pt x="256921" y="661543"/>
                    <a:pt x="265557" y="687451"/>
                    <a:pt x="262636" y="710438"/>
                  </a:cubicBezTo>
                  <a:cubicBezTo>
                    <a:pt x="297307" y="707517"/>
                    <a:pt x="331978" y="707517"/>
                    <a:pt x="366522" y="713359"/>
                  </a:cubicBezTo>
                  <a:cubicBezTo>
                    <a:pt x="366522" y="687451"/>
                    <a:pt x="383794" y="655828"/>
                    <a:pt x="415544" y="650113"/>
                  </a:cubicBezTo>
                  <a:cubicBezTo>
                    <a:pt x="415544" y="650113"/>
                    <a:pt x="415544" y="647192"/>
                    <a:pt x="415544" y="644398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59" name="Group 59"/>
          <p:cNvGrpSpPr/>
          <p:nvPr/>
        </p:nvGrpSpPr>
        <p:grpSpPr>
          <a:xfrm>
            <a:off x="2406960" y="1532160"/>
            <a:ext cx="142560" cy="190800"/>
            <a:chOff x="0" y="0"/>
            <a:chExt cx="190080" cy="254400"/>
          </a:xfrm>
        </p:grpSpPr>
        <p:sp>
          <p:nvSpPr>
            <p:cNvPr id="60" name="Freeform 60"/>
            <p:cNvSpPr/>
            <p:nvPr/>
          </p:nvSpPr>
          <p:spPr>
            <a:xfrm>
              <a:off x="0" y="0"/>
              <a:ext cx="190119" cy="254381"/>
            </a:xfrm>
            <a:custGeom>
              <a:avLst/>
              <a:gdLst/>
              <a:ahLst/>
              <a:cxnLst/>
              <a:rect l="l" t="t" r="r" b="b"/>
              <a:pathLst>
                <a:path w="190119" h="254381">
                  <a:moveTo>
                    <a:pt x="132461" y="2921"/>
                  </a:moveTo>
                  <a:cubicBezTo>
                    <a:pt x="54737" y="14478"/>
                    <a:pt x="0" y="78105"/>
                    <a:pt x="0" y="159004"/>
                  </a:cubicBezTo>
                  <a:cubicBezTo>
                    <a:pt x="0" y="242824"/>
                    <a:pt x="14351" y="254381"/>
                    <a:pt x="89281" y="216789"/>
                  </a:cubicBezTo>
                  <a:cubicBezTo>
                    <a:pt x="158369" y="182118"/>
                    <a:pt x="190119" y="104013"/>
                    <a:pt x="169926" y="26035"/>
                  </a:cubicBezTo>
                  <a:cubicBezTo>
                    <a:pt x="164211" y="5842"/>
                    <a:pt x="152654" y="0"/>
                    <a:pt x="132461" y="2921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61" name="Group 61"/>
          <p:cNvGrpSpPr/>
          <p:nvPr/>
        </p:nvGrpSpPr>
        <p:grpSpPr>
          <a:xfrm>
            <a:off x="3910320" y="9648000"/>
            <a:ext cx="562320" cy="637920"/>
            <a:chOff x="0" y="0"/>
            <a:chExt cx="749760" cy="850560"/>
          </a:xfrm>
        </p:grpSpPr>
        <p:sp>
          <p:nvSpPr>
            <p:cNvPr id="62" name="Freeform 62"/>
            <p:cNvSpPr/>
            <p:nvPr/>
          </p:nvSpPr>
          <p:spPr>
            <a:xfrm>
              <a:off x="0" y="0"/>
              <a:ext cx="749808" cy="850519"/>
            </a:xfrm>
            <a:custGeom>
              <a:avLst/>
              <a:gdLst/>
              <a:ahLst/>
              <a:cxnLst/>
              <a:rect l="l" t="t" r="r" b="b"/>
              <a:pathLst>
                <a:path w="749808" h="850519">
                  <a:moveTo>
                    <a:pt x="749808" y="850519"/>
                  </a:moveTo>
                  <a:cubicBezTo>
                    <a:pt x="486410" y="850519"/>
                    <a:pt x="263525" y="850519"/>
                    <a:pt x="0" y="850519"/>
                  </a:cubicBezTo>
                  <a:cubicBezTo>
                    <a:pt x="121539" y="567055"/>
                    <a:pt x="233045" y="283464"/>
                    <a:pt x="354584" y="0"/>
                  </a:cubicBezTo>
                  <a:cubicBezTo>
                    <a:pt x="364744" y="0"/>
                    <a:pt x="374904" y="0"/>
                    <a:pt x="395097" y="0"/>
                  </a:cubicBezTo>
                  <a:cubicBezTo>
                    <a:pt x="506603" y="280162"/>
                    <a:pt x="628142" y="560324"/>
                    <a:pt x="749681" y="850519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63" name="Group 63"/>
          <p:cNvGrpSpPr/>
          <p:nvPr/>
        </p:nvGrpSpPr>
        <p:grpSpPr>
          <a:xfrm>
            <a:off x="5466240" y="9645120"/>
            <a:ext cx="558720" cy="641520"/>
            <a:chOff x="0" y="0"/>
            <a:chExt cx="744960" cy="855360"/>
          </a:xfrm>
        </p:grpSpPr>
        <p:sp>
          <p:nvSpPr>
            <p:cNvPr id="64" name="Freeform 64"/>
            <p:cNvSpPr/>
            <p:nvPr/>
          </p:nvSpPr>
          <p:spPr>
            <a:xfrm>
              <a:off x="0" y="0"/>
              <a:ext cx="744982" cy="855345"/>
            </a:xfrm>
            <a:custGeom>
              <a:avLst/>
              <a:gdLst/>
              <a:ahLst/>
              <a:cxnLst/>
              <a:rect l="l" t="t" r="r" b="b"/>
              <a:pathLst>
                <a:path w="744982" h="855345">
                  <a:moveTo>
                    <a:pt x="382524" y="0"/>
                  </a:moveTo>
                  <a:cubicBezTo>
                    <a:pt x="503301" y="283972"/>
                    <a:pt x="624078" y="567944"/>
                    <a:pt x="744982" y="855345"/>
                  </a:cubicBezTo>
                  <a:cubicBezTo>
                    <a:pt x="483235" y="855345"/>
                    <a:pt x="251714" y="855345"/>
                    <a:pt x="0" y="855345"/>
                  </a:cubicBezTo>
                  <a:cubicBezTo>
                    <a:pt x="120777" y="564642"/>
                    <a:pt x="231521" y="283972"/>
                    <a:pt x="352298" y="0"/>
                  </a:cubicBezTo>
                  <a:cubicBezTo>
                    <a:pt x="362331" y="0"/>
                    <a:pt x="372491" y="0"/>
                    <a:pt x="382524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65" name="Group 65"/>
          <p:cNvGrpSpPr/>
          <p:nvPr/>
        </p:nvGrpSpPr>
        <p:grpSpPr>
          <a:xfrm>
            <a:off x="4691520" y="9645120"/>
            <a:ext cx="552240" cy="641520"/>
            <a:chOff x="0" y="0"/>
            <a:chExt cx="736320" cy="855360"/>
          </a:xfrm>
        </p:grpSpPr>
        <p:sp>
          <p:nvSpPr>
            <p:cNvPr id="66" name="Freeform 66"/>
            <p:cNvSpPr/>
            <p:nvPr/>
          </p:nvSpPr>
          <p:spPr>
            <a:xfrm>
              <a:off x="0" y="0"/>
              <a:ext cx="736346" cy="855345"/>
            </a:xfrm>
            <a:custGeom>
              <a:avLst/>
              <a:gdLst/>
              <a:ahLst/>
              <a:cxnLst/>
              <a:rect l="l" t="t" r="r" b="b"/>
              <a:pathLst>
                <a:path w="736346" h="855345">
                  <a:moveTo>
                    <a:pt x="383286" y="0"/>
                  </a:moveTo>
                  <a:cubicBezTo>
                    <a:pt x="504317" y="283972"/>
                    <a:pt x="615315" y="564642"/>
                    <a:pt x="736346" y="855345"/>
                  </a:cubicBezTo>
                  <a:cubicBezTo>
                    <a:pt x="494284" y="855345"/>
                    <a:pt x="262255" y="855345"/>
                    <a:pt x="0" y="855345"/>
                  </a:cubicBezTo>
                  <a:cubicBezTo>
                    <a:pt x="110998" y="567944"/>
                    <a:pt x="232029" y="283972"/>
                    <a:pt x="353060" y="0"/>
                  </a:cubicBezTo>
                  <a:cubicBezTo>
                    <a:pt x="363093" y="0"/>
                    <a:pt x="373253" y="0"/>
                    <a:pt x="383286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67" name="Group 67"/>
          <p:cNvGrpSpPr/>
          <p:nvPr/>
        </p:nvGrpSpPr>
        <p:grpSpPr>
          <a:xfrm>
            <a:off x="3135600" y="9645120"/>
            <a:ext cx="555840" cy="644400"/>
            <a:chOff x="0" y="0"/>
            <a:chExt cx="741120" cy="859200"/>
          </a:xfrm>
        </p:grpSpPr>
        <p:sp>
          <p:nvSpPr>
            <p:cNvPr id="68" name="Freeform 68"/>
            <p:cNvSpPr/>
            <p:nvPr/>
          </p:nvSpPr>
          <p:spPr>
            <a:xfrm>
              <a:off x="0" y="0"/>
              <a:ext cx="741172" cy="859155"/>
            </a:xfrm>
            <a:custGeom>
              <a:avLst/>
              <a:gdLst/>
              <a:ahLst/>
              <a:cxnLst/>
              <a:rect l="l" t="t" r="r" b="b"/>
              <a:pathLst>
                <a:path w="741172" h="859155">
                  <a:moveTo>
                    <a:pt x="385826" y="0"/>
                  </a:moveTo>
                  <a:cubicBezTo>
                    <a:pt x="507619" y="284099"/>
                    <a:pt x="619379" y="568325"/>
                    <a:pt x="741172" y="859155"/>
                  </a:cubicBezTo>
                  <a:cubicBezTo>
                    <a:pt x="487426" y="859155"/>
                    <a:pt x="253873" y="859155"/>
                    <a:pt x="0" y="859155"/>
                  </a:cubicBezTo>
                  <a:cubicBezTo>
                    <a:pt x="111633" y="571627"/>
                    <a:pt x="233553" y="287528"/>
                    <a:pt x="355346" y="3429"/>
                  </a:cubicBezTo>
                  <a:cubicBezTo>
                    <a:pt x="365506" y="0"/>
                    <a:pt x="375666" y="0"/>
                    <a:pt x="385826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69" name="Group 69"/>
          <p:cNvGrpSpPr/>
          <p:nvPr/>
        </p:nvGrpSpPr>
        <p:grpSpPr>
          <a:xfrm>
            <a:off x="5199120" y="9463680"/>
            <a:ext cx="311040" cy="603360"/>
            <a:chOff x="0" y="0"/>
            <a:chExt cx="414720" cy="804480"/>
          </a:xfrm>
        </p:grpSpPr>
        <p:sp>
          <p:nvSpPr>
            <p:cNvPr id="70" name="Freeform 70"/>
            <p:cNvSpPr/>
            <p:nvPr/>
          </p:nvSpPr>
          <p:spPr>
            <a:xfrm>
              <a:off x="0" y="0"/>
              <a:ext cx="414782" cy="804418"/>
            </a:xfrm>
            <a:custGeom>
              <a:avLst/>
              <a:gdLst/>
              <a:ahLst/>
              <a:cxnLst/>
              <a:rect l="l" t="t" r="r" b="b"/>
              <a:pathLst>
                <a:path w="414782" h="804418">
                  <a:moveTo>
                    <a:pt x="202311" y="804418"/>
                  </a:moveTo>
                  <a:cubicBezTo>
                    <a:pt x="0" y="425958"/>
                    <a:pt x="0" y="364998"/>
                    <a:pt x="202311" y="0"/>
                  </a:cubicBezTo>
                  <a:cubicBezTo>
                    <a:pt x="404622" y="267081"/>
                    <a:pt x="414782" y="537464"/>
                    <a:pt x="202311" y="804418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71" name="Group 71"/>
          <p:cNvGrpSpPr/>
          <p:nvPr/>
        </p:nvGrpSpPr>
        <p:grpSpPr>
          <a:xfrm>
            <a:off x="3659040" y="9473760"/>
            <a:ext cx="295200" cy="594000"/>
            <a:chOff x="0" y="0"/>
            <a:chExt cx="393600" cy="792000"/>
          </a:xfrm>
        </p:grpSpPr>
        <p:sp>
          <p:nvSpPr>
            <p:cNvPr id="72" name="Freeform 72"/>
            <p:cNvSpPr/>
            <p:nvPr/>
          </p:nvSpPr>
          <p:spPr>
            <a:xfrm>
              <a:off x="0" y="0"/>
              <a:ext cx="393573" cy="791972"/>
            </a:xfrm>
            <a:custGeom>
              <a:avLst/>
              <a:gdLst/>
              <a:ahLst/>
              <a:cxnLst/>
              <a:rect l="l" t="t" r="r" b="b"/>
              <a:pathLst>
                <a:path w="393573" h="791972">
                  <a:moveTo>
                    <a:pt x="191770" y="791972"/>
                  </a:moveTo>
                  <a:cubicBezTo>
                    <a:pt x="0" y="599059"/>
                    <a:pt x="0" y="186182"/>
                    <a:pt x="191770" y="0"/>
                  </a:cubicBezTo>
                  <a:cubicBezTo>
                    <a:pt x="393573" y="345186"/>
                    <a:pt x="393573" y="446786"/>
                    <a:pt x="191770" y="791972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73" name="Group 73"/>
          <p:cNvGrpSpPr/>
          <p:nvPr/>
        </p:nvGrpSpPr>
        <p:grpSpPr>
          <a:xfrm>
            <a:off x="4424400" y="9479520"/>
            <a:ext cx="298800" cy="581040"/>
            <a:chOff x="0" y="0"/>
            <a:chExt cx="398400" cy="774720"/>
          </a:xfrm>
        </p:grpSpPr>
        <p:sp>
          <p:nvSpPr>
            <p:cNvPr id="74" name="Freeform 74"/>
            <p:cNvSpPr/>
            <p:nvPr/>
          </p:nvSpPr>
          <p:spPr>
            <a:xfrm>
              <a:off x="0" y="0"/>
              <a:ext cx="398399" cy="774700"/>
            </a:xfrm>
            <a:custGeom>
              <a:avLst/>
              <a:gdLst/>
              <a:ahLst/>
              <a:cxnLst/>
              <a:rect l="l" t="t" r="r" b="b"/>
              <a:pathLst>
                <a:path w="398399" h="774700">
                  <a:moveTo>
                    <a:pt x="204343" y="774700"/>
                  </a:moveTo>
                  <a:cubicBezTo>
                    <a:pt x="0" y="517652"/>
                    <a:pt x="0" y="253746"/>
                    <a:pt x="204343" y="0"/>
                  </a:cubicBezTo>
                  <a:cubicBezTo>
                    <a:pt x="398399" y="162433"/>
                    <a:pt x="398399" y="595376"/>
                    <a:pt x="204343" y="77470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75" name="Group 75"/>
          <p:cNvGrpSpPr/>
          <p:nvPr/>
        </p:nvGrpSpPr>
        <p:grpSpPr>
          <a:xfrm>
            <a:off x="2864160" y="9473760"/>
            <a:ext cx="295200" cy="594000"/>
            <a:chOff x="0" y="0"/>
            <a:chExt cx="393600" cy="792000"/>
          </a:xfrm>
        </p:grpSpPr>
        <p:sp>
          <p:nvSpPr>
            <p:cNvPr id="76" name="Freeform 76"/>
            <p:cNvSpPr/>
            <p:nvPr/>
          </p:nvSpPr>
          <p:spPr>
            <a:xfrm>
              <a:off x="0" y="0"/>
              <a:ext cx="393573" cy="791972"/>
            </a:xfrm>
            <a:custGeom>
              <a:avLst/>
              <a:gdLst/>
              <a:ahLst/>
              <a:cxnLst/>
              <a:rect l="l" t="t" r="r" b="b"/>
              <a:pathLst>
                <a:path w="393573" h="791972">
                  <a:moveTo>
                    <a:pt x="191770" y="791972"/>
                  </a:moveTo>
                  <a:cubicBezTo>
                    <a:pt x="0" y="599059"/>
                    <a:pt x="0" y="186182"/>
                    <a:pt x="191770" y="0"/>
                  </a:cubicBezTo>
                  <a:cubicBezTo>
                    <a:pt x="393573" y="345186"/>
                    <a:pt x="393573" y="446786"/>
                    <a:pt x="191770" y="791972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77" name="Group 77"/>
          <p:cNvGrpSpPr/>
          <p:nvPr/>
        </p:nvGrpSpPr>
        <p:grpSpPr>
          <a:xfrm>
            <a:off x="774720" y="9648720"/>
            <a:ext cx="562320" cy="637920"/>
            <a:chOff x="0" y="0"/>
            <a:chExt cx="749760" cy="850560"/>
          </a:xfrm>
        </p:grpSpPr>
        <p:sp>
          <p:nvSpPr>
            <p:cNvPr id="78" name="Freeform 78"/>
            <p:cNvSpPr/>
            <p:nvPr/>
          </p:nvSpPr>
          <p:spPr>
            <a:xfrm>
              <a:off x="0" y="0"/>
              <a:ext cx="749808" cy="850519"/>
            </a:xfrm>
            <a:custGeom>
              <a:avLst/>
              <a:gdLst/>
              <a:ahLst/>
              <a:cxnLst/>
              <a:rect l="l" t="t" r="r" b="b"/>
              <a:pathLst>
                <a:path w="749808" h="850519">
                  <a:moveTo>
                    <a:pt x="749808" y="850519"/>
                  </a:moveTo>
                  <a:cubicBezTo>
                    <a:pt x="486410" y="850519"/>
                    <a:pt x="263525" y="850519"/>
                    <a:pt x="0" y="850519"/>
                  </a:cubicBezTo>
                  <a:cubicBezTo>
                    <a:pt x="121539" y="567055"/>
                    <a:pt x="233045" y="283464"/>
                    <a:pt x="354584" y="0"/>
                  </a:cubicBezTo>
                  <a:cubicBezTo>
                    <a:pt x="364744" y="0"/>
                    <a:pt x="374904" y="0"/>
                    <a:pt x="395097" y="0"/>
                  </a:cubicBezTo>
                  <a:cubicBezTo>
                    <a:pt x="506603" y="280162"/>
                    <a:pt x="628142" y="560324"/>
                    <a:pt x="749681" y="850519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79" name="Group 79"/>
          <p:cNvGrpSpPr/>
          <p:nvPr/>
        </p:nvGrpSpPr>
        <p:grpSpPr>
          <a:xfrm>
            <a:off x="2330640" y="9645840"/>
            <a:ext cx="558720" cy="641520"/>
            <a:chOff x="0" y="0"/>
            <a:chExt cx="744960" cy="855360"/>
          </a:xfrm>
        </p:grpSpPr>
        <p:sp>
          <p:nvSpPr>
            <p:cNvPr id="80" name="Freeform 80"/>
            <p:cNvSpPr/>
            <p:nvPr/>
          </p:nvSpPr>
          <p:spPr>
            <a:xfrm>
              <a:off x="0" y="0"/>
              <a:ext cx="744982" cy="855345"/>
            </a:xfrm>
            <a:custGeom>
              <a:avLst/>
              <a:gdLst/>
              <a:ahLst/>
              <a:cxnLst/>
              <a:rect l="l" t="t" r="r" b="b"/>
              <a:pathLst>
                <a:path w="744982" h="855345">
                  <a:moveTo>
                    <a:pt x="382524" y="0"/>
                  </a:moveTo>
                  <a:cubicBezTo>
                    <a:pt x="503301" y="283972"/>
                    <a:pt x="624078" y="567944"/>
                    <a:pt x="744982" y="855345"/>
                  </a:cubicBezTo>
                  <a:cubicBezTo>
                    <a:pt x="483235" y="855345"/>
                    <a:pt x="251714" y="855345"/>
                    <a:pt x="0" y="855345"/>
                  </a:cubicBezTo>
                  <a:cubicBezTo>
                    <a:pt x="120777" y="564642"/>
                    <a:pt x="231521" y="283972"/>
                    <a:pt x="352298" y="0"/>
                  </a:cubicBezTo>
                  <a:cubicBezTo>
                    <a:pt x="362331" y="0"/>
                    <a:pt x="372491" y="0"/>
                    <a:pt x="382524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81" name="Group 81"/>
          <p:cNvGrpSpPr/>
          <p:nvPr/>
        </p:nvGrpSpPr>
        <p:grpSpPr>
          <a:xfrm>
            <a:off x="1555920" y="9645840"/>
            <a:ext cx="552240" cy="641520"/>
            <a:chOff x="0" y="0"/>
            <a:chExt cx="736320" cy="855360"/>
          </a:xfrm>
        </p:grpSpPr>
        <p:sp>
          <p:nvSpPr>
            <p:cNvPr id="82" name="Freeform 82"/>
            <p:cNvSpPr/>
            <p:nvPr/>
          </p:nvSpPr>
          <p:spPr>
            <a:xfrm>
              <a:off x="0" y="0"/>
              <a:ext cx="736346" cy="855345"/>
            </a:xfrm>
            <a:custGeom>
              <a:avLst/>
              <a:gdLst/>
              <a:ahLst/>
              <a:cxnLst/>
              <a:rect l="l" t="t" r="r" b="b"/>
              <a:pathLst>
                <a:path w="736346" h="855345">
                  <a:moveTo>
                    <a:pt x="383286" y="0"/>
                  </a:moveTo>
                  <a:cubicBezTo>
                    <a:pt x="504317" y="283972"/>
                    <a:pt x="615315" y="564642"/>
                    <a:pt x="736346" y="855345"/>
                  </a:cubicBezTo>
                  <a:cubicBezTo>
                    <a:pt x="494284" y="855345"/>
                    <a:pt x="262255" y="855345"/>
                    <a:pt x="0" y="855345"/>
                  </a:cubicBezTo>
                  <a:cubicBezTo>
                    <a:pt x="110998" y="567944"/>
                    <a:pt x="232029" y="283972"/>
                    <a:pt x="353060" y="0"/>
                  </a:cubicBezTo>
                  <a:cubicBezTo>
                    <a:pt x="363093" y="0"/>
                    <a:pt x="373253" y="0"/>
                    <a:pt x="383286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83" name="Group 83"/>
          <p:cNvGrpSpPr/>
          <p:nvPr/>
        </p:nvGrpSpPr>
        <p:grpSpPr>
          <a:xfrm>
            <a:off x="0" y="9645840"/>
            <a:ext cx="555840" cy="644400"/>
            <a:chOff x="0" y="0"/>
            <a:chExt cx="741120" cy="859200"/>
          </a:xfrm>
        </p:grpSpPr>
        <p:sp>
          <p:nvSpPr>
            <p:cNvPr id="84" name="Freeform 84"/>
            <p:cNvSpPr/>
            <p:nvPr/>
          </p:nvSpPr>
          <p:spPr>
            <a:xfrm>
              <a:off x="0" y="0"/>
              <a:ext cx="741172" cy="859155"/>
            </a:xfrm>
            <a:custGeom>
              <a:avLst/>
              <a:gdLst/>
              <a:ahLst/>
              <a:cxnLst/>
              <a:rect l="l" t="t" r="r" b="b"/>
              <a:pathLst>
                <a:path w="741172" h="859155">
                  <a:moveTo>
                    <a:pt x="385826" y="0"/>
                  </a:moveTo>
                  <a:cubicBezTo>
                    <a:pt x="507619" y="284099"/>
                    <a:pt x="619379" y="568325"/>
                    <a:pt x="741172" y="859155"/>
                  </a:cubicBezTo>
                  <a:cubicBezTo>
                    <a:pt x="487426" y="859155"/>
                    <a:pt x="253873" y="859155"/>
                    <a:pt x="0" y="859155"/>
                  </a:cubicBezTo>
                  <a:cubicBezTo>
                    <a:pt x="111633" y="571627"/>
                    <a:pt x="233553" y="287528"/>
                    <a:pt x="355346" y="3429"/>
                  </a:cubicBezTo>
                  <a:cubicBezTo>
                    <a:pt x="365506" y="0"/>
                    <a:pt x="375666" y="0"/>
                    <a:pt x="385826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85" name="Group 85"/>
          <p:cNvGrpSpPr/>
          <p:nvPr/>
        </p:nvGrpSpPr>
        <p:grpSpPr>
          <a:xfrm>
            <a:off x="2063520" y="9464400"/>
            <a:ext cx="311040" cy="603360"/>
            <a:chOff x="0" y="0"/>
            <a:chExt cx="414720" cy="804480"/>
          </a:xfrm>
        </p:grpSpPr>
        <p:sp>
          <p:nvSpPr>
            <p:cNvPr id="86" name="Freeform 86"/>
            <p:cNvSpPr/>
            <p:nvPr/>
          </p:nvSpPr>
          <p:spPr>
            <a:xfrm>
              <a:off x="0" y="0"/>
              <a:ext cx="414782" cy="804418"/>
            </a:xfrm>
            <a:custGeom>
              <a:avLst/>
              <a:gdLst/>
              <a:ahLst/>
              <a:cxnLst/>
              <a:rect l="l" t="t" r="r" b="b"/>
              <a:pathLst>
                <a:path w="414782" h="804418">
                  <a:moveTo>
                    <a:pt x="202311" y="804418"/>
                  </a:moveTo>
                  <a:cubicBezTo>
                    <a:pt x="0" y="425958"/>
                    <a:pt x="0" y="364998"/>
                    <a:pt x="202311" y="0"/>
                  </a:cubicBezTo>
                  <a:cubicBezTo>
                    <a:pt x="404622" y="267081"/>
                    <a:pt x="414782" y="537464"/>
                    <a:pt x="202311" y="804418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87" name="Group 87"/>
          <p:cNvGrpSpPr/>
          <p:nvPr/>
        </p:nvGrpSpPr>
        <p:grpSpPr>
          <a:xfrm>
            <a:off x="524160" y="9474480"/>
            <a:ext cx="295200" cy="594000"/>
            <a:chOff x="0" y="0"/>
            <a:chExt cx="393600" cy="792000"/>
          </a:xfrm>
        </p:grpSpPr>
        <p:sp>
          <p:nvSpPr>
            <p:cNvPr id="88" name="Freeform 88"/>
            <p:cNvSpPr/>
            <p:nvPr/>
          </p:nvSpPr>
          <p:spPr>
            <a:xfrm>
              <a:off x="0" y="0"/>
              <a:ext cx="393573" cy="791972"/>
            </a:xfrm>
            <a:custGeom>
              <a:avLst/>
              <a:gdLst/>
              <a:ahLst/>
              <a:cxnLst/>
              <a:rect l="l" t="t" r="r" b="b"/>
              <a:pathLst>
                <a:path w="393573" h="791972">
                  <a:moveTo>
                    <a:pt x="191770" y="791972"/>
                  </a:moveTo>
                  <a:cubicBezTo>
                    <a:pt x="0" y="599059"/>
                    <a:pt x="0" y="186182"/>
                    <a:pt x="191770" y="0"/>
                  </a:cubicBezTo>
                  <a:cubicBezTo>
                    <a:pt x="393573" y="345186"/>
                    <a:pt x="393573" y="446786"/>
                    <a:pt x="191770" y="791972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89" name="Group 89"/>
          <p:cNvGrpSpPr/>
          <p:nvPr/>
        </p:nvGrpSpPr>
        <p:grpSpPr>
          <a:xfrm>
            <a:off x="1288800" y="9480240"/>
            <a:ext cx="298800" cy="581040"/>
            <a:chOff x="0" y="0"/>
            <a:chExt cx="398400" cy="774720"/>
          </a:xfrm>
        </p:grpSpPr>
        <p:sp>
          <p:nvSpPr>
            <p:cNvPr id="90" name="Freeform 90"/>
            <p:cNvSpPr/>
            <p:nvPr/>
          </p:nvSpPr>
          <p:spPr>
            <a:xfrm>
              <a:off x="0" y="0"/>
              <a:ext cx="398399" cy="774700"/>
            </a:xfrm>
            <a:custGeom>
              <a:avLst/>
              <a:gdLst/>
              <a:ahLst/>
              <a:cxnLst/>
              <a:rect l="l" t="t" r="r" b="b"/>
              <a:pathLst>
                <a:path w="398399" h="774700">
                  <a:moveTo>
                    <a:pt x="204343" y="774700"/>
                  </a:moveTo>
                  <a:cubicBezTo>
                    <a:pt x="0" y="517652"/>
                    <a:pt x="0" y="253746"/>
                    <a:pt x="204343" y="0"/>
                  </a:cubicBezTo>
                  <a:cubicBezTo>
                    <a:pt x="398399" y="162433"/>
                    <a:pt x="398399" y="595376"/>
                    <a:pt x="204343" y="77470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91" name="Group 91"/>
          <p:cNvGrpSpPr/>
          <p:nvPr/>
        </p:nvGrpSpPr>
        <p:grpSpPr>
          <a:xfrm>
            <a:off x="16173360" y="9663840"/>
            <a:ext cx="562320" cy="637920"/>
            <a:chOff x="0" y="0"/>
            <a:chExt cx="749760" cy="850560"/>
          </a:xfrm>
        </p:grpSpPr>
        <p:sp>
          <p:nvSpPr>
            <p:cNvPr id="92" name="Freeform 92"/>
            <p:cNvSpPr/>
            <p:nvPr/>
          </p:nvSpPr>
          <p:spPr>
            <a:xfrm>
              <a:off x="0" y="0"/>
              <a:ext cx="749808" cy="850519"/>
            </a:xfrm>
            <a:custGeom>
              <a:avLst/>
              <a:gdLst/>
              <a:ahLst/>
              <a:cxnLst/>
              <a:rect l="l" t="t" r="r" b="b"/>
              <a:pathLst>
                <a:path w="749808" h="850519">
                  <a:moveTo>
                    <a:pt x="749808" y="850519"/>
                  </a:moveTo>
                  <a:cubicBezTo>
                    <a:pt x="486410" y="850519"/>
                    <a:pt x="263525" y="850519"/>
                    <a:pt x="0" y="850519"/>
                  </a:cubicBezTo>
                  <a:cubicBezTo>
                    <a:pt x="121539" y="567055"/>
                    <a:pt x="233045" y="283464"/>
                    <a:pt x="354584" y="0"/>
                  </a:cubicBezTo>
                  <a:cubicBezTo>
                    <a:pt x="364744" y="0"/>
                    <a:pt x="374904" y="0"/>
                    <a:pt x="395097" y="0"/>
                  </a:cubicBezTo>
                  <a:cubicBezTo>
                    <a:pt x="506603" y="280162"/>
                    <a:pt x="628142" y="560324"/>
                    <a:pt x="749681" y="850519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93" name="Group 93"/>
          <p:cNvGrpSpPr/>
          <p:nvPr/>
        </p:nvGrpSpPr>
        <p:grpSpPr>
          <a:xfrm>
            <a:off x="17729280" y="9660960"/>
            <a:ext cx="558720" cy="641520"/>
            <a:chOff x="0" y="0"/>
            <a:chExt cx="744960" cy="855360"/>
          </a:xfrm>
        </p:grpSpPr>
        <p:sp>
          <p:nvSpPr>
            <p:cNvPr id="94" name="Freeform 94"/>
            <p:cNvSpPr/>
            <p:nvPr/>
          </p:nvSpPr>
          <p:spPr>
            <a:xfrm>
              <a:off x="0" y="0"/>
              <a:ext cx="744982" cy="855345"/>
            </a:xfrm>
            <a:custGeom>
              <a:avLst/>
              <a:gdLst/>
              <a:ahLst/>
              <a:cxnLst/>
              <a:rect l="l" t="t" r="r" b="b"/>
              <a:pathLst>
                <a:path w="744982" h="855345">
                  <a:moveTo>
                    <a:pt x="382524" y="0"/>
                  </a:moveTo>
                  <a:cubicBezTo>
                    <a:pt x="503301" y="283972"/>
                    <a:pt x="624078" y="567944"/>
                    <a:pt x="744982" y="855345"/>
                  </a:cubicBezTo>
                  <a:cubicBezTo>
                    <a:pt x="483235" y="855345"/>
                    <a:pt x="251714" y="855345"/>
                    <a:pt x="0" y="855345"/>
                  </a:cubicBezTo>
                  <a:cubicBezTo>
                    <a:pt x="120777" y="564642"/>
                    <a:pt x="231521" y="283972"/>
                    <a:pt x="352298" y="0"/>
                  </a:cubicBezTo>
                  <a:cubicBezTo>
                    <a:pt x="362331" y="0"/>
                    <a:pt x="372491" y="0"/>
                    <a:pt x="382524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95" name="Group 95"/>
          <p:cNvGrpSpPr/>
          <p:nvPr/>
        </p:nvGrpSpPr>
        <p:grpSpPr>
          <a:xfrm>
            <a:off x="16954560" y="9660960"/>
            <a:ext cx="552240" cy="641520"/>
            <a:chOff x="0" y="0"/>
            <a:chExt cx="736320" cy="855360"/>
          </a:xfrm>
        </p:grpSpPr>
        <p:sp>
          <p:nvSpPr>
            <p:cNvPr id="96" name="Freeform 96"/>
            <p:cNvSpPr/>
            <p:nvPr/>
          </p:nvSpPr>
          <p:spPr>
            <a:xfrm>
              <a:off x="0" y="0"/>
              <a:ext cx="736346" cy="855345"/>
            </a:xfrm>
            <a:custGeom>
              <a:avLst/>
              <a:gdLst/>
              <a:ahLst/>
              <a:cxnLst/>
              <a:rect l="l" t="t" r="r" b="b"/>
              <a:pathLst>
                <a:path w="736346" h="855345">
                  <a:moveTo>
                    <a:pt x="383286" y="0"/>
                  </a:moveTo>
                  <a:cubicBezTo>
                    <a:pt x="504317" y="283972"/>
                    <a:pt x="615315" y="564642"/>
                    <a:pt x="736346" y="855345"/>
                  </a:cubicBezTo>
                  <a:cubicBezTo>
                    <a:pt x="494284" y="855345"/>
                    <a:pt x="262255" y="855345"/>
                    <a:pt x="0" y="855345"/>
                  </a:cubicBezTo>
                  <a:cubicBezTo>
                    <a:pt x="110998" y="567944"/>
                    <a:pt x="232029" y="283972"/>
                    <a:pt x="353060" y="0"/>
                  </a:cubicBezTo>
                  <a:cubicBezTo>
                    <a:pt x="363093" y="0"/>
                    <a:pt x="373253" y="0"/>
                    <a:pt x="383286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97" name="Group 97"/>
          <p:cNvGrpSpPr/>
          <p:nvPr/>
        </p:nvGrpSpPr>
        <p:grpSpPr>
          <a:xfrm>
            <a:off x="15398640" y="9660960"/>
            <a:ext cx="555840" cy="644400"/>
            <a:chOff x="0" y="0"/>
            <a:chExt cx="741120" cy="859200"/>
          </a:xfrm>
        </p:grpSpPr>
        <p:sp>
          <p:nvSpPr>
            <p:cNvPr id="98" name="Freeform 98"/>
            <p:cNvSpPr/>
            <p:nvPr/>
          </p:nvSpPr>
          <p:spPr>
            <a:xfrm>
              <a:off x="0" y="0"/>
              <a:ext cx="741172" cy="859155"/>
            </a:xfrm>
            <a:custGeom>
              <a:avLst/>
              <a:gdLst/>
              <a:ahLst/>
              <a:cxnLst/>
              <a:rect l="l" t="t" r="r" b="b"/>
              <a:pathLst>
                <a:path w="741172" h="859155">
                  <a:moveTo>
                    <a:pt x="385826" y="0"/>
                  </a:moveTo>
                  <a:cubicBezTo>
                    <a:pt x="507619" y="284099"/>
                    <a:pt x="619379" y="568325"/>
                    <a:pt x="741172" y="859155"/>
                  </a:cubicBezTo>
                  <a:cubicBezTo>
                    <a:pt x="487426" y="859155"/>
                    <a:pt x="253873" y="859155"/>
                    <a:pt x="0" y="859155"/>
                  </a:cubicBezTo>
                  <a:cubicBezTo>
                    <a:pt x="111633" y="571627"/>
                    <a:pt x="233553" y="287528"/>
                    <a:pt x="355346" y="3429"/>
                  </a:cubicBezTo>
                  <a:cubicBezTo>
                    <a:pt x="365506" y="0"/>
                    <a:pt x="375666" y="0"/>
                    <a:pt x="385826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99" name="Group 99"/>
          <p:cNvGrpSpPr/>
          <p:nvPr/>
        </p:nvGrpSpPr>
        <p:grpSpPr>
          <a:xfrm>
            <a:off x="17462160" y="9479520"/>
            <a:ext cx="311040" cy="603360"/>
            <a:chOff x="0" y="0"/>
            <a:chExt cx="414720" cy="804480"/>
          </a:xfrm>
        </p:grpSpPr>
        <p:sp>
          <p:nvSpPr>
            <p:cNvPr id="100" name="Freeform 100"/>
            <p:cNvSpPr/>
            <p:nvPr/>
          </p:nvSpPr>
          <p:spPr>
            <a:xfrm>
              <a:off x="0" y="0"/>
              <a:ext cx="414782" cy="804418"/>
            </a:xfrm>
            <a:custGeom>
              <a:avLst/>
              <a:gdLst/>
              <a:ahLst/>
              <a:cxnLst/>
              <a:rect l="l" t="t" r="r" b="b"/>
              <a:pathLst>
                <a:path w="414782" h="804418">
                  <a:moveTo>
                    <a:pt x="202311" y="804418"/>
                  </a:moveTo>
                  <a:cubicBezTo>
                    <a:pt x="0" y="425958"/>
                    <a:pt x="0" y="364998"/>
                    <a:pt x="202311" y="0"/>
                  </a:cubicBezTo>
                  <a:cubicBezTo>
                    <a:pt x="404622" y="267081"/>
                    <a:pt x="414782" y="537464"/>
                    <a:pt x="202311" y="804418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01" name="Group 101"/>
          <p:cNvGrpSpPr/>
          <p:nvPr/>
        </p:nvGrpSpPr>
        <p:grpSpPr>
          <a:xfrm>
            <a:off x="15922800" y="9489600"/>
            <a:ext cx="295200" cy="594000"/>
            <a:chOff x="0" y="0"/>
            <a:chExt cx="393600" cy="792000"/>
          </a:xfrm>
        </p:grpSpPr>
        <p:sp>
          <p:nvSpPr>
            <p:cNvPr id="102" name="Freeform 102"/>
            <p:cNvSpPr/>
            <p:nvPr/>
          </p:nvSpPr>
          <p:spPr>
            <a:xfrm>
              <a:off x="0" y="0"/>
              <a:ext cx="393573" cy="791972"/>
            </a:xfrm>
            <a:custGeom>
              <a:avLst/>
              <a:gdLst/>
              <a:ahLst/>
              <a:cxnLst/>
              <a:rect l="l" t="t" r="r" b="b"/>
              <a:pathLst>
                <a:path w="393573" h="791972">
                  <a:moveTo>
                    <a:pt x="191770" y="791972"/>
                  </a:moveTo>
                  <a:cubicBezTo>
                    <a:pt x="0" y="599059"/>
                    <a:pt x="0" y="186182"/>
                    <a:pt x="191770" y="0"/>
                  </a:cubicBezTo>
                  <a:cubicBezTo>
                    <a:pt x="393573" y="345186"/>
                    <a:pt x="393573" y="446786"/>
                    <a:pt x="191770" y="791972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03" name="Group 103"/>
          <p:cNvGrpSpPr/>
          <p:nvPr/>
        </p:nvGrpSpPr>
        <p:grpSpPr>
          <a:xfrm>
            <a:off x="16688160" y="9496080"/>
            <a:ext cx="298800" cy="581040"/>
            <a:chOff x="0" y="0"/>
            <a:chExt cx="398400" cy="774720"/>
          </a:xfrm>
        </p:grpSpPr>
        <p:sp>
          <p:nvSpPr>
            <p:cNvPr id="104" name="Freeform 104"/>
            <p:cNvSpPr/>
            <p:nvPr/>
          </p:nvSpPr>
          <p:spPr>
            <a:xfrm>
              <a:off x="0" y="0"/>
              <a:ext cx="398399" cy="774700"/>
            </a:xfrm>
            <a:custGeom>
              <a:avLst/>
              <a:gdLst/>
              <a:ahLst/>
              <a:cxnLst/>
              <a:rect l="l" t="t" r="r" b="b"/>
              <a:pathLst>
                <a:path w="398399" h="774700">
                  <a:moveTo>
                    <a:pt x="204343" y="774700"/>
                  </a:moveTo>
                  <a:cubicBezTo>
                    <a:pt x="0" y="517652"/>
                    <a:pt x="0" y="253746"/>
                    <a:pt x="204343" y="0"/>
                  </a:cubicBezTo>
                  <a:cubicBezTo>
                    <a:pt x="398399" y="162433"/>
                    <a:pt x="398399" y="595376"/>
                    <a:pt x="204343" y="77470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05" name="Group 105"/>
          <p:cNvGrpSpPr/>
          <p:nvPr/>
        </p:nvGrpSpPr>
        <p:grpSpPr>
          <a:xfrm>
            <a:off x="15127200" y="9489600"/>
            <a:ext cx="295200" cy="594000"/>
            <a:chOff x="0" y="0"/>
            <a:chExt cx="393600" cy="792000"/>
          </a:xfrm>
        </p:grpSpPr>
        <p:sp>
          <p:nvSpPr>
            <p:cNvPr id="106" name="Freeform 106"/>
            <p:cNvSpPr/>
            <p:nvPr/>
          </p:nvSpPr>
          <p:spPr>
            <a:xfrm>
              <a:off x="0" y="0"/>
              <a:ext cx="393573" cy="791972"/>
            </a:xfrm>
            <a:custGeom>
              <a:avLst/>
              <a:gdLst/>
              <a:ahLst/>
              <a:cxnLst/>
              <a:rect l="l" t="t" r="r" b="b"/>
              <a:pathLst>
                <a:path w="393573" h="791972">
                  <a:moveTo>
                    <a:pt x="191770" y="791972"/>
                  </a:moveTo>
                  <a:cubicBezTo>
                    <a:pt x="0" y="599059"/>
                    <a:pt x="0" y="186182"/>
                    <a:pt x="191770" y="0"/>
                  </a:cubicBezTo>
                  <a:cubicBezTo>
                    <a:pt x="393573" y="345186"/>
                    <a:pt x="393573" y="446786"/>
                    <a:pt x="191770" y="791972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07" name="Group 107"/>
          <p:cNvGrpSpPr/>
          <p:nvPr/>
        </p:nvGrpSpPr>
        <p:grpSpPr>
          <a:xfrm>
            <a:off x="13037760" y="9664560"/>
            <a:ext cx="562320" cy="637920"/>
            <a:chOff x="0" y="0"/>
            <a:chExt cx="749760" cy="850560"/>
          </a:xfrm>
        </p:grpSpPr>
        <p:sp>
          <p:nvSpPr>
            <p:cNvPr id="108" name="Freeform 108"/>
            <p:cNvSpPr/>
            <p:nvPr/>
          </p:nvSpPr>
          <p:spPr>
            <a:xfrm>
              <a:off x="0" y="0"/>
              <a:ext cx="749808" cy="850519"/>
            </a:xfrm>
            <a:custGeom>
              <a:avLst/>
              <a:gdLst/>
              <a:ahLst/>
              <a:cxnLst/>
              <a:rect l="l" t="t" r="r" b="b"/>
              <a:pathLst>
                <a:path w="749808" h="850519">
                  <a:moveTo>
                    <a:pt x="749808" y="850519"/>
                  </a:moveTo>
                  <a:cubicBezTo>
                    <a:pt x="486410" y="850519"/>
                    <a:pt x="263525" y="850519"/>
                    <a:pt x="0" y="850519"/>
                  </a:cubicBezTo>
                  <a:cubicBezTo>
                    <a:pt x="121539" y="567055"/>
                    <a:pt x="233045" y="283464"/>
                    <a:pt x="354584" y="0"/>
                  </a:cubicBezTo>
                  <a:cubicBezTo>
                    <a:pt x="364744" y="0"/>
                    <a:pt x="374904" y="0"/>
                    <a:pt x="395097" y="0"/>
                  </a:cubicBezTo>
                  <a:cubicBezTo>
                    <a:pt x="506603" y="280162"/>
                    <a:pt x="628142" y="560324"/>
                    <a:pt x="749681" y="850519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09" name="Group 109"/>
          <p:cNvGrpSpPr/>
          <p:nvPr/>
        </p:nvGrpSpPr>
        <p:grpSpPr>
          <a:xfrm>
            <a:off x="14593680" y="9661680"/>
            <a:ext cx="558720" cy="641520"/>
            <a:chOff x="0" y="0"/>
            <a:chExt cx="744960" cy="855360"/>
          </a:xfrm>
        </p:grpSpPr>
        <p:sp>
          <p:nvSpPr>
            <p:cNvPr id="110" name="Freeform 110"/>
            <p:cNvSpPr/>
            <p:nvPr/>
          </p:nvSpPr>
          <p:spPr>
            <a:xfrm>
              <a:off x="0" y="0"/>
              <a:ext cx="744982" cy="855345"/>
            </a:xfrm>
            <a:custGeom>
              <a:avLst/>
              <a:gdLst/>
              <a:ahLst/>
              <a:cxnLst/>
              <a:rect l="l" t="t" r="r" b="b"/>
              <a:pathLst>
                <a:path w="744982" h="855345">
                  <a:moveTo>
                    <a:pt x="382524" y="0"/>
                  </a:moveTo>
                  <a:cubicBezTo>
                    <a:pt x="503301" y="283972"/>
                    <a:pt x="624078" y="567944"/>
                    <a:pt x="744982" y="855345"/>
                  </a:cubicBezTo>
                  <a:cubicBezTo>
                    <a:pt x="483235" y="855345"/>
                    <a:pt x="251714" y="855345"/>
                    <a:pt x="0" y="855345"/>
                  </a:cubicBezTo>
                  <a:cubicBezTo>
                    <a:pt x="120777" y="564642"/>
                    <a:pt x="231521" y="283972"/>
                    <a:pt x="352298" y="0"/>
                  </a:cubicBezTo>
                  <a:cubicBezTo>
                    <a:pt x="362331" y="0"/>
                    <a:pt x="372491" y="0"/>
                    <a:pt x="382524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11" name="Group 111"/>
          <p:cNvGrpSpPr/>
          <p:nvPr/>
        </p:nvGrpSpPr>
        <p:grpSpPr>
          <a:xfrm>
            <a:off x="13818960" y="9661680"/>
            <a:ext cx="552240" cy="641520"/>
            <a:chOff x="0" y="0"/>
            <a:chExt cx="736320" cy="855360"/>
          </a:xfrm>
        </p:grpSpPr>
        <p:sp>
          <p:nvSpPr>
            <p:cNvPr id="112" name="Freeform 112"/>
            <p:cNvSpPr/>
            <p:nvPr/>
          </p:nvSpPr>
          <p:spPr>
            <a:xfrm>
              <a:off x="0" y="0"/>
              <a:ext cx="736346" cy="855345"/>
            </a:xfrm>
            <a:custGeom>
              <a:avLst/>
              <a:gdLst/>
              <a:ahLst/>
              <a:cxnLst/>
              <a:rect l="l" t="t" r="r" b="b"/>
              <a:pathLst>
                <a:path w="736346" h="855345">
                  <a:moveTo>
                    <a:pt x="383286" y="0"/>
                  </a:moveTo>
                  <a:cubicBezTo>
                    <a:pt x="504317" y="283972"/>
                    <a:pt x="615315" y="564642"/>
                    <a:pt x="736346" y="855345"/>
                  </a:cubicBezTo>
                  <a:cubicBezTo>
                    <a:pt x="494284" y="855345"/>
                    <a:pt x="262255" y="855345"/>
                    <a:pt x="0" y="855345"/>
                  </a:cubicBezTo>
                  <a:cubicBezTo>
                    <a:pt x="110998" y="567944"/>
                    <a:pt x="232029" y="283972"/>
                    <a:pt x="353060" y="0"/>
                  </a:cubicBezTo>
                  <a:cubicBezTo>
                    <a:pt x="363093" y="0"/>
                    <a:pt x="373253" y="0"/>
                    <a:pt x="383286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13" name="Group 113"/>
          <p:cNvGrpSpPr/>
          <p:nvPr/>
        </p:nvGrpSpPr>
        <p:grpSpPr>
          <a:xfrm>
            <a:off x="12263040" y="9661680"/>
            <a:ext cx="555840" cy="644400"/>
            <a:chOff x="0" y="0"/>
            <a:chExt cx="741120" cy="859200"/>
          </a:xfrm>
        </p:grpSpPr>
        <p:sp>
          <p:nvSpPr>
            <p:cNvPr id="114" name="Freeform 114"/>
            <p:cNvSpPr/>
            <p:nvPr/>
          </p:nvSpPr>
          <p:spPr>
            <a:xfrm>
              <a:off x="0" y="0"/>
              <a:ext cx="741172" cy="859155"/>
            </a:xfrm>
            <a:custGeom>
              <a:avLst/>
              <a:gdLst/>
              <a:ahLst/>
              <a:cxnLst/>
              <a:rect l="l" t="t" r="r" b="b"/>
              <a:pathLst>
                <a:path w="741172" h="859155">
                  <a:moveTo>
                    <a:pt x="385826" y="0"/>
                  </a:moveTo>
                  <a:cubicBezTo>
                    <a:pt x="507619" y="284099"/>
                    <a:pt x="619379" y="568325"/>
                    <a:pt x="741172" y="859155"/>
                  </a:cubicBezTo>
                  <a:cubicBezTo>
                    <a:pt x="487426" y="859155"/>
                    <a:pt x="253873" y="859155"/>
                    <a:pt x="0" y="859155"/>
                  </a:cubicBezTo>
                  <a:cubicBezTo>
                    <a:pt x="111633" y="571627"/>
                    <a:pt x="233553" y="287528"/>
                    <a:pt x="355346" y="3429"/>
                  </a:cubicBezTo>
                  <a:cubicBezTo>
                    <a:pt x="365506" y="0"/>
                    <a:pt x="375666" y="0"/>
                    <a:pt x="385826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15" name="Group 115"/>
          <p:cNvGrpSpPr/>
          <p:nvPr/>
        </p:nvGrpSpPr>
        <p:grpSpPr>
          <a:xfrm>
            <a:off x="14327280" y="9480240"/>
            <a:ext cx="311040" cy="603360"/>
            <a:chOff x="0" y="0"/>
            <a:chExt cx="414720" cy="804480"/>
          </a:xfrm>
        </p:grpSpPr>
        <p:sp>
          <p:nvSpPr>
            <p:cNvPr id="116" name="Freeform 116"/>
            <p:cNvSpPr/>
            <p:nvPr/>
          </p:nvSpPr>
          <p:spPr>
            <a:xfrm>
              <a:off x="0" y="0"/>
              <a:ext cx="414782" cy="804418"/>
            </a:xfrm>
            <a:custGeom>
              <a:avLst/>
              <a:gdLst/>
              <a:ahLst/>
              <a:cxnLst/>
              <a:rect l="l" t="t" r="r" b="b"/>
              <a:pathLst>
                <a:path w="414782" h="804418">
                  <a:moveTo>
                    <a:pt x="202311" y="804418"/>
                  </a:moveTo>
                  <a:cubicBezTo>
                    <a:pt x="0" y="425958"/>
                    <a:pt x="0" y="364998"/>
                    <a:pt x="202311" y="0"/>
                  </a:cubicBezTo>
                  <a:cubicBezTo>
                    <a:pt x="404622" y="267081"/>
                    <a:pt x="414782" y="537464"/>
                    <a:pt x="202311" y="804418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17" name="Group 117"/>
          <p:cNvGrpSpPr/>
          <p:nvPr/>
        </p:nvGrpSpPr>
        <p:grpSpPr>
          <a:xfrm>
            <a:off x="12787200" y="9490320"/>
            <a:ext cx="295200" cy="594000"/>
            <a:chOff x="0" y="0"/>
            <a:chExt cx="393600" cy="792000"/>
          </a:xfrm>
        </p:grpSpPr>
        <p:sp>
          <p:nvSpPr>
            <p:cNvPr id="118" name="Freeform 118"/>
            <p:cNvSpPr/>
            <p:nvPr/>
          </p:nvSpPr>
          <p:spPr>
            <a:xfrm>
              <a:off x="0" y="0"/>
              <a:ext cx="393573" cy="791972"/>
            </a:xfrm>
            <a:custGeom>
              <a:avLst/>
              <a:gdLst/>
              <a:ahLst/>
              <a:cxnLst/>
              <a:rect l="l" t="t" r="r" b="b"/>
              <a:pathLst>
                <a:path w="393573" h="791972">
                  <a:moveTo>
                    <a:pt x="191770" y="791972"/>
                  </a:moveTo>
                  <a:cubicBezTo>
                    <a:pt x="0" y="599059"/>
                    <a:pt x="0" y="186182"/>
                    <a:pt x="191770" y="0"/>
                  </a:cubicBezTo>
                  <a:cubicBezTo>
                    <a:pt x="393573" y="345186"/>
                    <a:pt x="393573" y="446786"/>
                    <a:pt x="191770" y="791972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19" name="Group 119"/>
          <p:cNvGrpSpPr/>
          <p:nvPr/>
        </p:nvGrpSpPr>
        <p:grpSpPr>
          <a:xfrm>
            <a:off x="13552560" y="9496080"/>
            <a:ext cx="298800" cy="581040"/>
            <a:chOff x="0" y="0"/>
            <a:chExt cx="398400" cy="774720"/>
          </a:xfrm>
        </p:grpSpPr>
        <p:sp>
          <p:nvSpPr>
            <p:cNvPr id="120" name="Freeform 120"/>
            <p:cNvSpPr/>
            <p:nvPr/>
          </p:nvSpPr>
          <p:spPr>
            <a:xfrm>
              <a:off x="0" y="0"/>
              <a:ext cx="398399" cy="774700"/>
            </a:xfrm>
            <a:custGeom>
              <a:avLst/>
              <a:gdLst/>
              <a:ahLst/>
              <a:cxnLst/>
              <a:rect l="l" t="t" r="r" b="b"/>
              <a:pathLst>
                <a:path w="398399" h="774700">
                  <a:moveTo>
                    <a:pt x="204343" y="774700"/>
                  </a:moveTo>
                  <a:cubicBezTo>
                    <a:pt x="0" y="517652"/>
                    <a:pt x="0" y="253746"/>
                    <a:pt x="204343" y="0"/>
                  </a:cubicBezTo>
                  <a:cubicBezTo>
                    <a:pt x="398399" y="162433"/>
                    <a:pt x="398399" y="595376"/>
                    <a:pt x="204343" y="77470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21" name="Group 121"/>
          <p:cNvGrpSpPr/>
          <p:nvPr/>
        </p:nvGrpSpPr>
        <p:grpSpPr>
          <a:xfrm>
            <a:off x="10011600" y="9682560"/>
            <a:ext cx="562320" cy="637920"/>
            <a:chOff x="0" y="0"/>
            <a:chExt cx="749760" cy="850560"/>
          </a:xfrm>
        </p:grpSpPr>
        <p:sp>
          <p:nvSpPr>
            <p:cNvPr id="122" name="Freeform 122"/>
            <p:cNvSpPr/>
            <p:nvPr/>
          </p:nvSpPr>
          <p:spPr>
            <a:xfrm>
              <a:off x="0" y="0"/>
              <a:ext cx="749808" cy="850519"/>
            </a:xfrm>
            <a:custGeom>
              <a:avLst/>
              <a:gdLst/>
              <a:ahLst/>
              <a:cxnLst/>
              <a:rect l="l" t="t" r="r" b="b"/>
              <a:pathLst>
                <a:path w="749808" h="850519">
                  <a:moveTo>
                    <a:pt x="749808" y="850519"/>
                  </a:moveTo>
                  <a:cubicBezTo>
                    <a:pt x="486410" y="850519"/>
                    <a:pt x="263525" y="850519"/>
                    <a:pt x="0" y="850519"/>
                  </a:cubicBezTo>
                  <a:cubicBezTo>
                    <a:pt x="121539" y="567055"/>
                    <a:pt x="233045" y="283464"/>
                    <a:pt x="354584" y="0"/>
                  </a:cubicBezTo>
                  <a:cubicBezTo>
                    <a:pt x="364744" y="0"/>
                    <a:pt x="374904" y="0"/>
                    <a:pt x="395097" y="0"/>
                  </a:cubicBezTo>
                  <a:cubicBezTo>
                    <a:pt x="506603" y="280162"/>
                    <a:pt x="628142" y="560324"/>
                    <a:pt x="749681" y="850519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23" name="Group 123"/>
          <p:cNvGrpSpPr/>
          <p:nvPr/>
        </p:nvGrpSpPr>
        <p:grpSpPr>
          <a:xfrm>
            <a:off x="11566800" y="9678960"/>
            <a:ext cx="558720" cy="641520"/>
            <a:chOff x="0" y="0"/>
            <a:chExt cx="744960" cy="855360"/>
          </a:xfrm>
        </p:grpSpPr>
        <p:sp>
          <p:nvSpPr>
            <p:cNvPr id="124" name="Freeform 124"/>
            <p:cNvSpPr/>
            <p:nvPr/>
          </p:nvSpPr>
          <p:spPr>
            <a:xfrm>
              <a:off x="0" y="0"/>
              <a:ext cx="744982" cy="855345"/>
            </a:xfrm>
            <a:custGeom>
              <a:avLst/>
              <a:gdLst/>
              <a:ahLst/>
              <a:cxnLst/>
              <a:rect l="l" t="t" r="r" b="b"/>
              <a:pathLst>
                <a:path w="744982" h="855345">
                  <a:moveTo>
                    <a:pt x="382524" y="0"/>
                  </a:moveTo>
                  <a:cubicBezTo>
                    <a:pt x="503301" y="283972"/>
                    <a:pt x="624078" y="567944"/>
                    <a:pt x="744982" y="855345"/>
                  </a:cubicBezTo>
                  <a:cubicBezTo>
                    <a:pt x="483235" y="855345"/>
                    <a:pt x="251714" y="855345"/>
                    <a:pt x="0" y="855345"/>
                  </a:cubicBezTo>
                  <a:cubicBezTo>
                    <a:pt x="120777" y="564642"/>
                    <a:pt x="231521" y="283972"/>
                    <a:pt x="352298" y="0"/>
                  </a:cubicBezTo>
                  <a:cubicBezTo>
                    <a:pt x="362331" y="0"/>
                    <a:pt x="372491" y="0"/>
                    <a:pt x="382524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25" name="Group 125"/>
          <p:cNvGrpSpPr/>
          <p:nvPr/>
        </p:nvGrpSpPr>
        <p:grpSpPr>
          <a:xfrm>
            <a:off x="10792080" y="9678960"/>
            <a:ext cx="552240" cy="641520"/>
            <a:chOff x="0" y="0"/>
            <a:chExt cx="736320" cy="855360"/>
          </a:xfrm>
        </p:grpSpPr>
        <p:sp>
          <p:nvSpPr>
            <p:cNvPr id="126" name="Freeform 126"/>
            <p:cNvSpPr/>
            <p:nvPr/>
          </p:nvSpPr>
          <p:spPr>
            <a:xfrm>
              <a:off x="0" y="0"/>
              <a:ext cx="736346" cy="855345"/>
            </a:xfrm>
            <a:custGeom>
              <a:avLst/>
              <a:gdLst/>
              <a:ahLst/>
              <a:cxnLst/>
              <a:rect l="l" t="t" r="r" b="b"/>
              <a:pathLst>
                <a:path w="736346" h="855345">
                  <a:moveTo>
                    <a:pt x="383286" y="0"/>
                  </a:moveTo>
                  <a:cubicBezTo>
                    <a:pt x="504317" y="283972"/>
                    <a:pt x="615315" y="564642"/>
                    <a:pt x="736346" y="855345"/>
                  </a:cubicBezTo>
                  <a:cubicBezTo>
                    <a:pt x="494284" y="855345"/>
                    <a:pt x="262255" y="855345"/>
                    <a:pt x="0" y="855345"/>
                  </a:cubicBezTo>
                  <a:cubicBezTo>
                    <a:pt x="110998" y="567944"/>
                    <a:pt x="232029" y="283972"/>
                    <a:pt x="353060" y="0"/>
                  </a:cubicBezTo>
                  <a:cubicBezTo>
                    <a:pt x="363093" y="0"/>
                    <a:pt x="373253" y="0"/>
                    <a:pt x="383286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27" name="Group 127"/>
          <p:cNvGrpSpPr/>
          <p:nvPr/>
        </p:nvGrpSpPr>
        <p:grpSpPr>
          <a:xfrm>
            <a:off x="9236880" y="9678960"/>
            <a:ext cx="555840" cy="644400"/>
            <a:chOff x="0" y="0"/>
            <a:chExt cx="741120" cy="859200"/>
          </a:xfrm>
        </p:grpSpPr>
        <p:sp>
          <p:nvSpPr>
            <p:cNvPr id="128" name="Freeform 128"/>
            <p:cNvSpPr/>
            <p:nvPr/>
          </p:nvSpPr>
          <p:spPr>
            <a:xfrm>
              <a:off x="0" y="0"/>
              <a:ext cx="741172" cy="859155"/>
            </a:xfrm>
            <a:custGeom>
              <a:avLst/>
              <a:gdLst/>
              <a:ahLst/>
              <a:cxnLst/>
              <a:rect l="l" t="t" r="r" b="b"/>
              <a:pathLst>
                <a:path w="741172" h="859155">
                  <a:moveTo>
                    <a:pt x="385826" y="0"/>
                  </a:moveTo>
                  <a:cubicBezTo>
                    <a:pt x="507619" y="284099"/>
                    <a:pt x="619379" y="568325"/>
                    <a:pt x="741172" y="859155"/>
                  </a:cubicBezTo>
                  <a:cubicBezTo>
                    <a:pt x="487426" y="859155"/>
                    <a:pt x="253873" y="859155"/>
                    <a:pt x="0" y="859155"/>
                  </a:cubicBezTo>
                  <a:cubicBezTo>
                    <a:pt x="111633" y="571627"/>
                    <a:pt x="233553" y="287528"/>
                    <a:pt x="355346" y="3429"/>
                  </a:cubicBezTo>
                  <a:cubicBezTo>
                    <a:pt x="365506" y="0"/>
                    <a:pt x="375666" y="0"/>
                    <a:pt x="385826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29" name="Group 129"/>
          <p:cNvGrpSpPr/>
          <p:nvPr/>
        </p:nvGrpSpPr>
        <p:grpSpPr>
          <a:xfrm>
            <a:off x="11300400" y="9498240"/>
            <a:ext cx="311040" cy="603360"/>
            <a:chOff x="0" y="0"/>
            <a:chExt cx="414720" cy="804480"/>
          </a:xfrm>
        </p:grpSpPr>
        <p:sp>
          <p:nvSpPr>
            <p:cNvPr id="130" name="Freeform 130"/>
            <p:cNvSpPr/>
            <p:nvPr/>
          </p:nvSpPr>
          <p:spPr>
            <a:xfrm>
              <a:off x="0" y="0"/>
              <a:ext cx="414782" cy="804418"/>
            </a:xfrm>
            <a:custGeom>
              <a:avLst/>
              <a:gdLst/>
              <a:ahLst/>
              <a:cxnLst/>
              <a:rect l="l" t="t" r="r" b="b"/>
              <a:pathLst>
                <a:path w="414782" h="804418">
                  <a:moveTo>
                    <a:pt x="202311" y="804418"/>
                  </a:moveTo>
                  <a:cubicBezTo>
                    <a:pt x="0" y="425958"/>
                    <a:pt x="0" y="364998"/>
                    <a:pt x="202311" y="0"/>
                  </a:cubicBezTo>
                  <a:cubicBezTo>
                    <a:pt x="404622" y="267081"/>
                    <a:pt x="414782" y="537464"/>
                    <a:pt x="202311" y="804418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31" name="Group 131"/>
          <p:cNvGrpSpPr/>
          <p:nvPr/>
        </p:nvGrpSpPr>
        <p:grpSpPr>
          <a:xfrm>
            <a:off x="9760320" y="9507600"/>
            <a:ext cx="295200" cy="594000"/>
            <a:chOff x="0" y="0"/>
            <a:chExt cx="393600" cy="792000"/>
          </a:xfrm>
        </p:grpSpPr>
        <p:sp>
          <p:nvSpPr>
            <p:cNvPr id="132" name="Freeform 132"/>
            <p:cNvSpPr/>
            <p:nvPr/>
          </p:nvSpPr>
          <p:spPr>
            <a:xfrm>
              <a:off x="0" y="0"/>
              <a:ext cx="393573" cy="791972"/>
            </a:xfrm>
            <a:custGeom>
              <a:avLst/>
              <a:gdLst/>
              <a:ahLst/>
              <a:cxnLst/>
              <a:rect l="l" t="t" r="r" b="b"/>
              <a:pathLst>
                <a:path w="393573" h="791972">
                  <a:moveTo>
                    <a:pt x="191770" y="791972"/>
                  </a:moveTo>
                  <a:cubicBezTo>
                    <a:pt x="0" y="599059"/>
                    <a:pt x="0" y="186182"/>
                    <a:pt x="191770" y="0"/>
                  </a:cubicBezTo>
                  <a:cubicBezTo>
                    <a:pt x="393573" y="345186"/>
                    <a:pt x="393573" y="446786"/>
                    <a:pt x="191770" y="791972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33" name="Group 133"/>
          <p:cNvGrpSpPr/>
          <p:nvPr/>
        </p:nvGrpSpPr>
        <p:grpSpPr>
          <a:xfrm>
            <a:off x="10525680" y="9514080"/>
            <a:ext cx="298800" cy="581040"/>
            <a:chOff x="0" y="0"/>
            <a:chExt cx="398400" cy="774720"/>
          </a:xfrm>
        </p:grpSpPr>
        <p:sp>
          <p:nvSpPr>
            <p:cNvPr id="134" name="Freeform 134"/>
            <p:cNvSpPr/>
            <p:nvPr/>
          </p:nvSpPr>
          <p:spPr>
            <a:xfrm>
              <a:off x="0" y="0"/>
              <a:ext cx="398399" cy="774700"/>
            </a:xfrm>
            <a:custGeom>
              <a:avLst/>
              <a:gdLst/>
              <a:ahLst/>
              <a:cxnLst/>
              <a:rect l="l" t="t" r="r" b="b"/>
              <a:pathLst>
                <a:path w="398399" h="774700">
                  <a:moveTo>
                    <a:pt x="204343" y="774700"/>
                  </a:moveTo>
                  <a:cubicBezTo>
                    <a:pt x="0" y="517652"/>
                    <a:pt x="0" y="253746"/>
                    <a:pt x="204343" y="0"/>
                  </a:cubicBezTo>
                  <a:cubicBezTo>
                    <a:pt x="398399" y="162433"/>
                    <a:pt x="398399" y="595376"/>
                    <a:pt x="204343" y="77470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35" name="Group 135"/>
          <p:cNvGrpSpPr/>
          <p:nvPr/>
        </p:nvGrpSpPr>
        <p:grpSpPr>
          <a:xfrm>
            <a:off x="8964720" y="9507600"/>
            <a:ext cx="295200" cy="594000"/>
            <a:chOff x="0" y="0"/>
            <a:chExt cx="393600" cy="792000"/>
          </a:xfrm>
        </p:grpSpPr>
        <p:sp>
          <p:nvSpPr>
            <p:cNvPr id="136" name="Freeform 136"/>
            <p:cNvSpPr/>
            <p:nvPr/>
          </p:nvSpPr>
          <p:spPr>
            <a:xfrm>
              <a:off x="0" y="0"/>
              <a:ext cx="393573" cy="791972"/>
            </a:xfrm>
            <a:custGeom>
              <a:avLst/>
              <a:gdLst/>
              <a:ahLst/>
              <a:cxnLst/>
              <a:rect l="l" t="t" r="r" b="b"/>
              <a:pathLst>
                <a:path w="393573" h="791972">
                  <a:moveTo>
                    <a:pt x="191770" y="791972"/>
                  </a:moveTo>
                  <a:cubicBezTo>
                    <a:pt x="0" y="599059"/>
                    <a:pt x="0" y="186182"/>
                    <a:pt x="191770" y="0"/>
                  </a:cubicBezTo>
                  <a:cubicBezTo>
                    <a:pt x="393573" y="345186"/>
                    <a:pt x="393573" y="446786"/>
                    <a:pt x="191770" y="791972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37" name="Group 137"/>
          <p:cNvGrpSpPr/>
          <p:nvPr/>
        </p:nvGrpSpPr>
        <p:grpSpPr>
          <a:xfrm>
            <a:off x="6876000" y="9683280"/>
            <a:ext cx="562320" cy="637920"/>
            <a:chOff x="0" y="0"/>
            <a:chExt cx="749760" cy="850560"/>
          </a:xfrm>
        </p:grpSpPr>
        <p:sp>
          <p:nvSpPr>
            <p:cNvPr id="138" name="Freeform 138"/>
            <p:cNvSpPr/>
            <p:nvPr/>
          </p:nvSpPr>
          <p:spPr>
            <a:xfrm>
              <a:off x="0" y="0"/>
              <a:ext cx="749808" cy="850519"/>
            </a:xfrm>
            <a:custGeom>
              <a:avLst/>
              <a:gdLst/>
              <a:ahLst/>
              <a:cxnLst/>
              <a:rect l="l" t="t" r="r" b="b"/>
              <a:pathLst>
                <a:path w="749808" h="850519">
                  <a:moveTo>
                    <a:pt x="749808" y="850519"/>
                  </a:moveTo>
                  <a:cubicBezTo>
                    <a:pt x="486410" y="850519"/>
                    <a:pt x="263525" y="850519"/>
                    <a:pt x="0" y="850519"/>
                  </a:cubicBezTo>
                  <a:cubicBezTo>
                    <a:pt x="121539" y="567055"/>
                    <a:pt x="233045" y="283464"/>
                    <a:pt x="354584" y="0"/>
                  </a:cubicBezTo>
                  <a:cubicBezTo>
                    <a:pt x="364744" y="0"/>
                    <a:pt x="374904" y="0"/>
                    <a:pt x="395097" y="0"/>
                  </a:cubicBezTo>
                  <a:cubicBezTo>
                    <a:pt x="506603" y="280162"/>
                    <a:pt x="628142" y="560324"/>
                    <a:pt x="749681" y="850519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39" name="Group 139"/>
          <p:cNvGrpSpPr/>
          <p:nvPr/>
        </p:nvGrpSpPr>
        <p:grpSpPr>
          <a:xfrm>
            <a:off x="8431200" y="9679680"/>
            <a:ext cx="558720" cy="641520"/>
            <a:chOff x="0" y="0"/>
            <a:chExt cx="744960" cy="855360"/>
          </a:xfrm>
        </p:grpSpPr>
        <p:sp>
          <p:nvSpPr>
            <p:cNvPr id="140" name="Freeform 140"/>
            <p:cNvSpPr/>
            <p:nvPr/>
          </p:nvSpPr>
          <p:spPr>
            <a:xfrm>
              <a:off x="0" y="0"/>
              <a:ext cx="744982" cy="855345"/>
            </a:xfrm>
            <a:custGeom>
              <a:avLst/>
              <a:gdLst/>
              <a:ahLst/>
              <a:cxnLst/>
              <a:rect l="l" t="t" r="r" b="b"/>
              <a:pathLst>
                <a:path w="744982" h="855345">
                  <a:moveTo>
                    <a:pt x="382524" y="0"/>
                  </a:moveTo>
                  <a:cubicBezTo>
                    <a:pt x="503301" y="283972"/>
                    <a:pt x="624078" y="567944"/>
                    <a:pt x="744982" y="855345"/>
                  </a:cubicBezTo>
                  <a:cubicBezTo>
                    <a:pt x="483235" y="855345"/>
                    <a:pt x="251714" y="855345"/>
                    <a:pt x="0" y="855345"/>
                  </a:cubicBezTo>
                  <a:cubicBezTo>
                    <a:pt x="120777" y="564642"/>
                    <a:pt x="231521" y="283972"/>
                    <a:pt x="352298" y="0"/>
                  </a:cubicBezTo>
                  <a:cubicBezTo>
                    <a:pt x="362331" y="0"/>
                    <a:pt x="372491" y="0"/>
                    <a:pt x="382524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41" name="Group 141"/>
          <p:cNvGrpSpPr/>
          <p:nvPr/>
        </p:nvGrpSpPr>
        <p:grpSpPr>
          <a:xfrm>
            <a:off x="7656480" y="9679680"/>
            <a:ext cx="552240" cy="641520"/>
            <a:chOff x="0" y="0"/>
            <a:chExt cx="736320" cy="855360"/>
          </a:xfrm>
        </p:grpSpPr>
        <p:sp>
          <p:nvSpPr>
            <p:cNvPr id="142" name="Freeform 142"/>
            <p:cNvSpPr/>
            <p:nvPr/>
          </p:nvSpPr>
          <p:spPr>
            <a:xfrm>
              <a:off x="0" y="0"/>
              <a:ext cx="736346" cy="855345"/>
            </a:xfrm>
            <a:custGeom>
              <a:avLst/>
              <a:gdLst/>
              <a:ahLst/>
              <a:cxnLst/>
              <a:rect l="l" t="t" r="r" b="b"/>
              <a:pathLst>
                <a:path w="736346" h="855345">
                  <a:moveTo>
                    <a:pt x="383286" y="0"/>
                  </a:moveTo>
                  <a:cubicBezTo>
                    <a:pt x="504317" y="283972"/>
                    <a:pt x="615315" y="564642"/>
                    <a:pt x="736346" y="855345"/>
                  </a:cubicBezTo>
                  <a:cubicBezTo>
                    <a:pt x="494284" y="855345"/>
                    <a:pt x="262255" y="855345"/>
                    <a:pt x="0" y="855345"/>
                  </a:cubicBezTo>
                  <a:cubicBezTo>
                    <a:pt x="110998" y="567944"/>
                    <a:pt x="232029" y="283972"/>
                    <a:pt x="353060" y="0"/>
                  </a:cubicBezTo>
                  <a:cubicBezTo>
                    <a:pt x="363093" y="0"/>
                    <a:pt x="373253" y="0"/>
                    <a:pt x="383286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43" name="Group 143"/>
          <p:cNvGrpSpPr/>
          <p:nvPr/>
        </p:nvGrpSpPr>
        <p:grpSpPr>
          <a:xfrm>
            <a:off x="6101280" y="9679680"/>
            <a:ext cx="555840" cy="644400"/>
            <a:chOff x="0" y="0"/>
            <a:chExt cx="741120" cy="859200"/>
          </a:xfrm>
        </p:grpSpPr>
        <p:sp>
          <p:nvSpPr>
            <p:cNvPr id="144" name="Freeform 144"/>
            <p:cNvSpPr/>
            <p:nvPr/>
          </p:nvSpPr>
          <p:spPr>
            <a:xfrm>
              <a:off x="0" y="0"/>
              <a:ext cx="741172" cy="859155"/>
            </a:xfrm>
            <a:custGeom>
              <a:avLst/>
              <a:gdLst/>
              <a:ahLst/>
              <a:cxnLst/>
              <a:rect l="l" t="t" r="r" b="b"/>
              <a:pathLst>
                <a:path w="741172" h="859155">
                  <a:moveTo>
                    <a:pt x="385826" y="0"/>
                  </a:moveTo>
                  <a:cubicBezTo>
                    <a:pt x="507619" y="284099"/>
                    <a:pt x="619379" y="568325"/>
                    <a:pt x="741172" y="859155"/>
                  </a:cubicBezTo>
                  <a:cubicBezTo>
                    <a:pt x="487426" y="859155"/>
                    <a:pt x="253873" y="859155"/>
                    <a:pt x="0" y="859155"/>
                  </a:cubicBezTo>
                  <a:cubicBezTo>
                    <a:pt x="111633" y="571627"/>
                    <a:pt x="233553" y="287528"/>
                    <a:pt x="355346" y="3429"/>
                  </a:cubicBezTo>
                  <a:cubicBezTo>
                    <a:pt x="365506" y="0"/>
                    <a:pt x="375666" y="0"/>
                    <a:pt x="385826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45" name="Group 145"/>
          <p:cNvGrpSpPr/>
          <p:nvPr/>
        </p:nvGrpSpPr>
        <p:grpSpPr>
          <a:xfrm>
            <a:off x="8164800" y="9498960"/>
            <a:ext cx="311040" cy="603360"/>
            <a:chOff x="0" y="0"/>
            <a:chExt cx="414720" cy="804480"/>
          </a:xfrm>
        </p:grpSpPr>
        <p:sp>
          <p:nvSpPr>
            <p:cNvPr id="146" name="Freeform 146"/>
            <p:cNvSpPr/>
            <p:nvPr/>
          </p:nvSpPr>
          <p:spPr>
            <a:xfrm>
              <a:off x="0" y="0"/>
              <a:ext cx="414782" cy="804418"/>
            </a:xfrm>
            <a:custGeom>
              <a:avLst/>
              <a:gdLst/>
              <a:ahLst/>
              <a:cxnLst/>
              <a:rect l="l" t="t" r="r" b="b"/>
              <a:pathLst>
                <a:path w="414782" h="804418">
                  <a:moveTo>
                    <a:pt x="202311" y="804418"/>
                  </a:moveTo>
                  <a:cubicBezTo>
                    <a:pt x="0" y="425958"/>
                    <a:pt x="0" y="364998"/>
                    <a:pt x="202311" y="0"/>
                  </a:cubicBezTo>
                  <a:cubicBezTo>
                    <a:pt x="404622" y="267081"/>
                    <a:pt x="414782" y="537464"/>
                    <a:pt x="202311" y="804418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47" name="Group 147"/>
          <p:cNvGrpSpPr/>
          <p:nvPr/>
        </p:nvGrpSpPr>
        <p:grpSpPr>
          <a:xfrm>
            <a:off x="6624720" y="9508320"/>
            <a:ext cx="295200" cy="594000"/>
            <a:chOff x="0" y="0"/>
            <a:chExt cx="393600" cy="792000"/>
          </a:xfrm>
        </p:grpSpPr>
        <p:sp>
          <p:nvSpPr>
            <p:cNvPr id="148" name="Freeform 148"/>
            <p:cNvSpPr/>
            <p:nvPr/>
          </p:nvSpPr>
          <p:spPr>
            <a:xfrm>
              <a:off x="0" y="0"/>
              <a:ext cx="393573" cy="791972"/>
            </a:xfrm>
            <a:custGeom>
              <a:avLst/>
              <a:gdLst/>
              <a:ahLst/>
              <a:cxnLst/>
              <a:rect l="l" t="t" r="r" b="b"/>
              <a:pathLst>
                <a:path w="393573" h="791972">
                  <a:moveTo>
                    <a:pt x="191770" y="791972"/>
                  </a:moveTo>
                  <a:cubicBezTo>
                    <a:pt x="0" y="599059"/>
                    <a:pt x="0" y="186182"/>
                    <a:pt x="191770" y="0"/>
                  </a:cubicBezTo>
                  <a:cubicBezTo>
                    <a:pt x="393573" y="345186"/>
                    <a:pt x="393573" y="446786"/>
                    <a:pt x="191770" y="791972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49" name="Group 149"/>
          <p:cNvGrpSpPr/>
          <p:nvPr/>
        </p:nvGrpSpPr>
        <p:grpSpPr>
          <a:xfrm>
            <a:off x="7390080" y="9514800"/>
            <a:ext cx="298800" cy="581040"/>
            <a:chOff x="0" y="0"/>
            <a:chExt cx="398400" cy="774720"/>
          </a:xfrm>
        </p:grpSpPr>
        <p:sp>
          <p:nvSpPr>
            <p:cNvPr id="150" name="Freeform 150"/>
            <p:cNvSpPr/>
            <p:nvPr/>
          </p:nvSpPr>
          <p:spPr>
            <a:xfrm>
              <a:off x="0" y="0"/>
              <a:ext cx="398399" cy="774700"/>
            </a:xfrm>
            <a:custGeom>
              <a:avLst/>
              <a:gdLst/>
              <a:ahLst/>
              <a:cxnLst/>
              <a:rect l="l" t="t" r="r" b="b"/>
              <a:pathLst>
                <a:path w="398399" h="774700">
                  <a:moveTo>
                    <a:pt x="204343" y="774700"/>
                  </a:moveTo>
                  <a:cubicBezTo>
                    <a:pt x="0" y="517652"/>
                    <a:pt x="0" y="253746"/>
                    <a:pt x="204343" y="0"/>
                  </a:cubicBezTo>
                  <a:cubicBezTo>
                    <a:pt x="398399" y="162433"/>
                    <a:pt x="398399" y="595376"/>
                    <a:pt x="204343" y="77470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079280" y="2358720"/>
            <a:ext cx="4176720" cy="4608720"/>
            <a:chOff x="0" y="0"/>
            <a:chExt cx="5568960" cy="614496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5568950" cy="6145022"/>
            </a:xfrm>
            <a:custGeom>
              <a:avLst/>
              <a:gdLst/>
              <a:ahLst/>
              <a:cxnLst/>
              <a:rect l="l" t="t" r="r" b="b"/>
              <a:pathLst>
                <a:path w="5568950" h="6145022">
                  <a:moveTo>
                    <a:pt x="0" y="0"/>
                  </a:moveTo>
                  <a:lnTo>
                    <a:pt x="5568950" y="0"/>
                  </a:lnTo>
                  <a:lnTo>
                    <a:pt x="5568950" y="6145022"/>
                  </a:lnTo>
                  <a:lnTo>
                    <a:pt x="0" y="6145022"/>
                  </a:lnTo>
                  <a:close/>
                </a:path>
              </a:pathLst>
            </a:custGeom>
            <a:solidFill>
              <a:srgbClr val="984807"/>
            </a:solidFill>
          </p:spPr>
        </p:sp>
      </p:grpSp>
      <p:grpSp>
        <p:nvGrpSpPr>
          <p:cNvPr id="4" name="Group 4"/>
          <p:cNvGrpSpPr/>
          <p:nvPr/>
        </p:nvGrpSpPr>
        <p:grpSpPr>
          <a:xfrm>
            <a:off x="6752880" y="2358720"/>
            <a:ext cx="4176720" cy="4608720"/>
            <a:chOff x="0" y="0"/>
            <a:chExt cx="5568960" cy="6144960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5568950" cy="6145022"/>
            </a:xfrm>
            <a:custGeom>
              <a:avLst/>
              <a:gdLst/>
              <a:ahLst/>
              <a:cxnLst/>
              <a:rect l="l" t="t" r="r" b="b"/>
              <a:pathLst>
                <a:path w="5568950" h="6145022">
                  <a:moveTo>
                    <a:pt x="0" y="0"/>
                  </a:moveTo>
                  <a:lnTo>
                    <a:pt x="5568950" y="0"/>
                  </a:lnTo>
                  <a:lnTo>
                    <a:pt x="5568950" y="6145022"/>
                  </a:lnTo>
                  <a:lnTo>
                    <a:pt x="0" y="6145022"/>
                  </a:lnTo>
                  <a:close/>
                </a:path>
              </a:pathLst>
            </a:custGeom>
            <a:solidFill>
              <a:srgbClr val="984807"/>
            </a:solidFill>
          </p:spPr>
        </p:sp>
      </p:grpSp>
      <p:grpSp>
        <p:nvGrpSpPr>
          <p:cNvPr id="6" name="Group 6"/>
          <p:cNvGrpSpPr/>
          <p:nvPr/>
        </p:nvGrpSpPr>
        <p:grpSpPr>
          <a:xfrm>
            <a:off x="12426480" y="2358720"/>
            <a:ext cx="4176720" cy="4608720"/>
            <a:chOff x="0" y="0"/>
            <a:chExt cx="5568960" cy="6144960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5568950" cy="6145022"/>
            </a:xfrm>
            <a:custGeom>
              <a:avLst/>
              <a:gdLst/>
              <a:ahLst/>
              <a:cxnLst/>
              <a:rect l="l" t="t" r="r" b="b"/>
              <a:pathLst>
                <a:path w="5568950" h="6145022">
                  <a:moveTo>
                    <a:pt x="0" y="0"/>
                  </a:moveTo>
                  <a:lnTo>
                    <a:pt x="5568950" y="0"/>
                  </a:lnTo>
                  <a:lnTo>
                    <a:pt x="5568950" y="6145022"/>
                  </a:lnTo>
                  <a:lnTo>
                    <a:pt x="0" y="6145022"/>
                  </a:lnTo>
                  <a:close/>
                </a:path>
              </a:pathLst>
            </a:custGeom>
            <a:solidFill>
              <a:srgbClr val="984807"/>
            </a:solidFill>
          </p:spPr>
        </p:sp>
      </p:grpSp>
      <p:sp>
        <p:nvSpPr>
          <p:cNvPr id="8" name="TextBox 8"/>
          <p:cNvSpPr txBox="1"/>
          <p:nvPr/>
        </p:nvSpPr>
        <p:spPr>
          <a:xfrm>
            <a:off x="0" y="1109040"/>
            <a:ext cx="18105120" cy="57772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521"/>
              </a:lnSpc>
            </a:pPr>
            <a:r>
              <a:rPr lang="fa-IR" sz="3767" spc="54" dirty="0">
                <a:solidFill>
                  <a:srgbClr val="984807"/>
                </a:solidFill>
                <a:latin typeface="Montserrat"/>
                <a:cs typeface="B Nazanin" panose="00000400000000000000" pitchFamily="2" charset="-78"/>
              </a:rPr>
              <a:t>طرح تیم ما</a:t>
            </a:r>
            <a:endParaRPr lang="en-US" sz="3767" spc="54" dirty="0">
              <a:solidFill>
                <a:srgbClr val="984807"/>
              </a:solidFill>
              <a:latin typeface="Montserrat"/>
              <a:cs typeface="B Nazanin" panose="00000400000000000000" pitchFamily="2" charset="-78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91440" y="418845"/>
            <a:ext cx="18105120" cy="30777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399"/>
              </a:lnSpc>
            </a:pPr>
            <a:r>
              <a:rPr lang="fa-IR" sz="1999" spc="28" dirty="0">
                <a:solidFill>
                  <a:srgbClr val="984807"/>
                </a:solidFill>
                <a:latin typeface="Montserrat"/>
                <a:cs typeface="B Nazanin" panose="00000400000000000000" pitchFamily="2" charset="-78"/>
              </a:rPr>
              <a:t>عنوان زیرنویس خود را در اینجا درج کنید</a:t>
            </a:r>
            <a:endParaRPr lang="en-US" sz="1999" spc="28" dirty="0">
              <a:solidFill>
                <a:srgbClr val="984807"/>
              </a:solidFill>
              <a:latin typeface="Montserrat"/>
              <a:cs typeface="B Nazanin" panose="00000400000000000000" pitchFamily="2" charset="-78"/>
            </a:endParaRPr>
          </a:p>
        </p:txBody>
      </p:sp>
      <p:grpSp>
        <p:nvGrpSpPr>
          <p:cNvPr id="10" name="Group 10"/>
          <p:cNvGrpSpPr/>
          <p:nvPr/>
        </p:nvGrpSpPr>
        <p:grpSpPr>
          <a:xfrm>
            <a:off x="1223280" y="7307280"/>
            <a:ext cx="4320720" cy="492480"/>
            <a:chOff x="0" y="0"/>
            <a:chExt cx="5760960" cy="656640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5760974" cy="656590"/>
            </a:xfrm>
            <a:custGeom>
              <a:avLst/>
              <a:gdLst/>
              <a:ahLst/>
              <a:cxnLst/>
              <a:rect l="l" t="t" r="r" b="b"/>
              <a:pathLst>
                <a:path w="5760974" h="656590">
                  <a:moveTo>
                    <a:pt x="0" y="0"/>
                  </a:moveTo>
                  <a:lnTo>
                    <a:pt x="5760974" y="0"/>
                  </a:lnTo>
                  <a:lnTo>
                    <a:pt x="5760974" y="656590"/>
                  </a:lnTo>
                  <a:lnTo>
                    <a:pt x="0" y="656590"/>
                  </a:lnTo>
                  <a:close/>
                </a:path>
              </a:pathLst>
            </a:custGeom>
            <a:solidFill>
              <a:srgbClr val="E79F05"/>
            </a:solidFill>
          </p:spPr>
        </p:sp>
        <p:sp>
          <p:nvSpPr>
            <p:cNvPr id="12" name="TextBox 12"/>
            <p:cNvSpPr txBox="1"/>
            <p:nvPr/>
          </p:nvSpPr>
          <p:spPr>
            <a:xfrm>
              <a:off x="0" y="0"/>
              <a:ext cx="5760960" cy="65664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679"/>
                </a:lnSpc>
              </a:pPr>
              <a:r>
                <a:rPr lang="fa-IR" sz="1399" spc="19" dirty="0">
                  <a:solidFill>
                    <a:srgbClr val="FFFFFF"/>
                  </a:solidFill>
                  <a:latin typeface="Montserrat Bold"/>
                  <a:cs typeface="B Nazanin" panose="00000400000000000000" pitchFamily="2" charset="-78"/>
                </a:rPr>
                <a:t>نام اینجا</a:t>
              </a:r>
              <a:endParaRPr lang="en-US" sz="1399" spc="19" dirty="0">
                <a:solidFill>
                  <a:srgbClr val="FFFFFF"/>
                </a:solidFill>
                <a:latin typeface="Montserrat Bold"/>
                <a:cs typeface="B Nazanin" panose="00000400000000000000" pitchFamily="2" charset="-78"/>
              </a:endParaRPr>
            </a:p>
          </p:txBody>
        </p:sp>
      </p:grpSp>
      <p:sp>
        <p:nvSpPr>
          <p:cNvPr id="13" name="TextBox 13"/>
          <p:cNvSpPr txBox="1"/>
          <p:nvPr/>
        </p:nvSpPr>
        <p:spPr>
          <a:xfrm>
            <a:off x="1530720" y="8044200"/>
            <a:ext cx="3705840" cy="2821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159"/>
              </a:lnSpc>
            </a:pPr>
            <a:r>
              <a:rPr lang="fa-IR" sz="1799" spc="25" dirty="0">
                <a:solidFill>
                  <a:srgbClr val="984807"/>
                </a:solidFill>
                <a:latin typeface="Montserrat Bold"/>
                <a:cs typeface="B Nazanin" panose="00000400000000000000" pitchFamily="2" charset="-78"/>
              </a:rPr>
              <a:t>برنامه نویس</a:t>
            </a:r>
            <a:endParaRPr lang="en-US" sz="1799" spc="25" dirty="0">
              <a:solidFill>
                <a:srgbClr val="984807"/>
              </a:solidFill>
              <a:latin typeface="Montserrat Bold"/>
              <a:cs typeface="B Nazanin" panose="00000400000000000000" pitchFamily="2" charset="-78"/>
            </a:endParaRPr>
          </a:p>
        </p:txBody>
      </p:sp>
      <p:sp>
        <p:nvSpPr>
          <p:cNvPr id="14" name="TextBox 14"/>
          <p:cNvSpPr txBox="1"/>
          <p:nvPr/>
        </p:nvSpPr>
        <p:spPr>
          <a:xfrm>
            <a:off x="1530720" y="8459640"/>
            <a:ext cx="3705840" cy="84638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159"/>
              </a:lnSpc>
            </a:pPr>
            <a:r>
              <a:rPr lang="fa-IR" sz="1799" spc="25" dirty="0">
                <a:solidFill>
                  <a:srgbClr val="404040"/>
                </a:solidFill>
                <a:latin typeface="Montserrat"/>
                <a:cs typeface="B Nazanin" panose="00000400000000000000" pitchFamily="2" charset="-78"/>
              </a:rPr>
              <a:t>شما به سادگی می توانید مخاطبان خود را تحت تاثیر قرار دهید و یک </a:t>
            </a:r>
            <a:r>
              <a:rPr lang="en-US" sz="1799" spc="25" dirty="0">
                <a:solidFill>
                  <a:srgbClr val="404040"/>
                </a:solidFill>
                <a:latin typeface="Montserrat"/>
                <a:cs typeface="B Nazanin" panose="00000400000000000000" pitchFamily="2" charset="-78"/>
              </a:rPr>
              <a:t>zing </a:t>
            </a:r>
            <a:r>
              <a:rPr lang="fa-IR" sz="1799" spc="25" dirty="0">
                <a:solidFill>
                  <a:srgbClr val="404040"/>
                </a:solidFill>
                <a:latin typeface="Montserrat"/>
                <a:cs typeface="B Nazanin" panose="00000400000000000000" pitchFamily="2" charset="-78"/>
              </a:rPr>
              <a:t>منحصر به فرد اضافه کنید.</a:t>
            </a:r>
            <a:endParaRPr lang="en-US" sz="1799" spc="25" dirty="0">
              <a:solidFill>
                <a:srgbClr val="404040"/>
              </a:solidFill>
              <a:latin typeface="Montserrat"/>
              <a:cs typeface="B Nazanin" panose="00000400000000000000" pitchFamily="2" charset="-78"/>
            </a:endParaRPr>
          </a:p>
        </p:txBody>
      </p:sp>
      <p:grpSp>
        <p:nvGrpSpPr>
          <p:cNvPr id="15" name="Group 15"/>
          <p:cNvGrpSpPr/>
          <p:nvPr/>
        </p:nvGrpSpPr>
        <p:grpSpPr>
          <a:xfrm>
            <a:off x="6984000" y="7307280"/>
            <a:ext cx="4320720" cy="492480"/>
            <a:chOff x="0" y="0"/>
            <a:chExt cx="5760960" cy="656640"/>
          </a:xfrm>
        </p:grpSpPr>
        <p:sp>
          <p:nvSpPr>
            <p:cNvPr id="16" name="Freeform 16"/>
            <p:cNvSpPr/>
            <p:nvPr/>
          </p:nvSpPr>
          <p:spPr>
            <a:xfrm>
              <a:off x="0" y="0"/>
              <a:ext cx="5760974" cy="656590"/>
            </a:xfrm>
            <a:custGeom>
              <a:avLst/>
              <a:gdLst/>
              <a:ahLst/>
              <a:cxnLst/>
              <a:rect l="l" t="t" r="r" b="b"/>
              <a:pathLst>
                <a:path w="5760974" h="656590">
                  <a:moveTo>
                    <a:pt x="0" y="0"/>
                  </a:moveTo>
                  <a:lnTo>
                    <a:pt x="5760974" y="0"/>
                  </a:lnTo>
                  <a:lnTo>
                    <a:pt x="5760974" y="656590"/>
                  </a:lnTo>
                  <a:lnTo>
                    <a:pt x="0" y="656590"/>
                  </a:lnTo>
                  <a:close/>
                </a:path>
              </a:pathLst>
            </a:custGeom>
            <a:solidFill>
              <a:srgbClr val="E79F05"/>
            </a:solidFill>
          </p:spPr>
        </p:sp>
        <p:sp>
          <p:nvSpPr>
            <p:cNvPr id="17" name="TextBox 17"/>
            <p:cNvSpPr txBox="1"/>
            <p:nvPr/>
          </p:nvSpPr>
          <p:spPr>
            <a:xfrm>
              <a:off x="0" y="0"/>
              <a:ext cx="5760960" cy="65664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679"/>
                </a:lnSpc>
              </a:pPr>
              <a:r>
                <a:rPr lang="fa-IR" sz="1399" spc="19" dirty="0">
                  <a:solidFill>
                    <a:srgbClr val="FFFFFF"/>
                  </a:solidFill>
                  <a:latin typeface="Montserrat Bold"/>
                  <a:cs typeface="B Nazanin" panose="00000400000000000000" pitchFamily="2" charset="-78"/>
                </a:rPr>
                <a:t>نام اینجا</a:t>
              </a:r>
              <a:endParaRPr lang="en-US" sz="1399" spc="19" dirty="0">
                <a:solidFill>
                  <a:srgbClr val="FFFFFF"/>
                </a:solidFill>
                <a:latin typeface="Montserrat Bold"/>
                <a:cs typeface="B Nazanin" panose="00000400000000000000" pitchFamily="2" charset="-78"/>
              </a:endParaRPr>
            </a:p>
          </p:txBody>
        </p:sp>
      </p:grpSp>
      <p:sp>
        <p:nvSpPr>
          <p:cNvPr id="18" name="TextBox 18"/>
          <p:cNvSpPr txBox="1"/>
          <p:nvPr/>
        </p:nvSpPr>
        <p:spPr>
          <a:xfrm>
            <a:off x="7291440" y="8044200"/>
            <a:ext cx="3705840" cy="2821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159"/>
              </a:lnSpc>
            </a:pPr>
            <a:r>
              <a:rPr lang="fa-IR" sz="1799" spc="25" dirty="0">
                <a:solidFill>
                  <a:srgbClr val="984807"/>
                </a:solidFill>
                <a:latin typeface="Montserrat Bold"/>
                <a:cs typeface="B Nazanin" panose="00000400000000000000" pitchFamily="2" charset="-78"/>
              </a:rPr>
              <a:t>برنامه نویس</a:t>
            </a:r>
            <a:endParaRPr lang="en-US" sz="1799" spc="25" dirty="0">
              <a:solidFill>
                <a:srgbClr val="984807"/>
              </a:solidFill>
              <a:latin typeface="Montserrat Bold"/>
              <a:cs typeface="B Nazanin" panose="00000400000000000000" pitchFamily="2" charset="-78"/>
            </a:endParaRPr>
          </a:p>
        </p:txBody>
      </p:sp>
      <p:sp>
        <p:nvSpPr>
          <p:cNvPr id="19" name="TextBox 19"/>
          <p:cNvSpPr txBox="1"/>
          <p:nvPr/>
        </p:nvSpPr>
        <p:spPr>
          <a:xfrm>
            <a:off x="7291440" y="8459640"/>
            <a:ext cx="3705840" cy="84638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159"/>
              </a:lnSpc>
            </a:pPr>
            <a:r>
              <a:rPr lang="fa-IR" sz="1799" spc="25" dirty="0">
                <a:solidFill>
                  <a:srgbClr val="404040"/>
                </a:solidFill>
                <a:latin typeface="Montserrat"/>
                <a:cs typeface="B Nazanin" panose="00000400000000000000" pitchFamily="2" charset="-78"/>
              </a:rPr>
              <a:t>شما به سادگی می توانید مخاطبان خود را تحت تاثیر قرار دهید و یک </a:t>
            </a:r>
            <a:r>
              <a:rPr lang="en-US" sz="1799" spc="25" dirty="0">
                <a:solidFill>
                  <a:srgbClr val="404040"/>
                </a:solidFill>
                <a:latin typeface="Montserrat"/>
                <a:cs typeface="B Nazanin" panose="00000400000000000000" pitchFamily="2" charset="-78"/>
              </a:rPr>
              <a:t>zing </a:t>
            </a:r>
            <a:r>
              <a:rPr lang="fa-IR" sz="1799" spc="25" dirty="0">
                <a:solidFill>
                  <a:srgbClr val="404040"/>
                </a:solidFill>
                <a:latin typeface="Montserrat"/>
                <a:cs typeface="B Nazanin" panose="00000400000000000000" pitchFamily="2" charset="-78"/>
              </a:rPr>
              <a:t>منحصر به فرد اضافه کنید.</a:t>
            </a:r>
            <a:endParaRPr lang="en-US" sz="1799" spc="25" dirty="0">
              <a:solidFill>
                <a:srgbClr val="404040"/>
              </a:solidFill>
              <a:latin typeface="Montserrat"/>
              <a:cs typeface="B Nazanin" panose="00000400000000000000" pitchFamily="2" charset="-78"/>
            </a:endParaRPr>
          </a:p>
        </p:txBody>
      </p:sp>
      <p:grpSp>
        <p:nvGrpSpPr>
          <p:cNvPr id="20" name="Group 20"/>
          <p:cNvGrpSpPr/>
          <p:nvPr/>
        </p:nvGrpSpPr>
        <p:grpSpPr>
          <a:xfrm>
            <a:off x="12685680" y="7307280"/>
            <a:ext cx="4320720" cy="492480"/>
            <a:chOff x="0" y="0"/>
            <a:chExt cx="5760960" cy="656640"/>
          </a:xfrm>
        </p:grpSpPr>
        <p:sp>
          <p:nvSpPr>
            <p:cNvPr id="21" name="Freeform 21"/>
            <p:cNvSpPr/>
            <p:nvPr/>
          </p:nvSpPr>
          <p:spPr>
            <a:xfrm>
              <a:off x="0" y="0"/>
              <a:ext cx="5760974" cy="656590"/>
            </a:xfrm>
            <a:custGeom>
              <a:avLst/>
              <a:gdLst/>
              <a:ahLst/>
              <a:cxnLst/>
              <a:rect l="l" t="t" r="r" b="b"/>
              <a:pathLst>
                <a:path w="5760974" h="656590">
                  <a:moveTo>
                    <a:pt x="0" y="0"/>
                  </a:moveTo>
                  <a:lnTo>
                    <a:pt x="5760974" y="0"/>
                  </a:lnTo>
                  <a:lnTo>
                    <a:pt x="5760974" y="656590"/>
                  </a:lnTo>
                  <a:lnTo>
                    <a:pt x="0" y="656590"/>
                  </a:lnTo>
                  <a:close/>
                </a:path>
              </a:pathLst>
            </a:custGeom>
            <a:solidFill>
              <a:srgbClr val="E79F05"/>
            </a:solidFill>
          </p:spPr>
        </p:sp>
        <p:sp>
          <p:nvSpPr>
            <p:cNvPr id="22" name="TextBox 22"/>
            <p:cNvSpPr txBox="1"/>
            <p:nvPr/>
          </p:nvSpPr>
          <p:spPr>
            <a:xfrm>
              <a:off x="0" y="0"/>
              <a:ext cx="5760960" cy="65664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679"/>
                </a:lnSpc>
              </a:pPr>
              <a:r>
                <a:rPr lang="fa-IR" sz="1399" spc="19" dirty="0">
                  <a:solidFill>
                    <a:srgbClr val="FFFFFF"/>
                  </a:solidFill>
                  <a:latin typeface="Montserrat Bold"/>
                  <a:cs typeface="B Nazanin" panose="00000400000000000000" pitchFamily="2" charset="-78"/>
                </a:rPr>
                <a:t>نام اینجا</a:t>
              </a:r>
              <a:endParaRPr lang="en-US" sz="1399" spc="19" dirty="0">
                <a:solidFill>
                  <a:srgbClr val="FFFFFF"/>
                </a:solidFill>
                <a:latin typeface="Montserrat Bold"/>
                <a:cs typeface="B Nazanin" panose="00000400000000000000" pitchFamily="2" charset="-78"/>
              </a:endParaRPr>
            </a:p>
          </p:txBody>
        </p:sp>
      </p:grpSp>
      <p:sp>
        <p:nvSpPr>
          <p:cNvPr id="23" name="TextBox 23"/>
          <p:cNvSpPr txBox="1"/>
          <p:nvPr/>
        </p:nvSpPr>
        <p:spPr>
          <a:xfrm>
            <a:off x="12993120" y="8044200"/>
            <a:ext cx="3705840" cy="2821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159"/>
              </a:lnSpc>
            </a:pPr>
            <a:r>
              <a:rPr lang="fa-IR" sz="1799" spc="25" dirty="0">
                <a:solidFill>
                  <a:srgbClr val="984807"/>
                </a:solidFill>
                <a:latin typeface="Montserrat Bold"/>
                <a:cs typeface="B Nazanin" panose="00000400000000000000" pitchFamily="2" charset="-78"/>
              </a:rPr>
              <a:t>برنامه نویس</a:t>
            </a:r>
            <a:endParaRPr lang="en-US" sz="1799" spc="25" dirty="0">
              <a:solidFill>
                <a:srgbClr val="984807"/>
              </a:solidFill>
              <a:latin typeface="Montserrat Bold"/>
              <a:cs typeface="B Nazanin" panose="00000400000000000000" pitchFamily="2" charset="-78"/>
            </a:endParaRPr>
          </a:p>
        </p:txBody>
      </p:sp>
      <p:sp>
        <p:nvSpPr>
          <p:cNvPr id="24" name="TextBox 24"/>
          <p:cNvSpPr txBox="1"/>
          <p:nvPr/>
        </p:nvSpPr>
        <p:spPr>
          <a:xfrm>
            <a:off x="12993120" y="8459640"/>
            <a:ext cx="3705840" cy="84638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159"/>
              </a:lnSpc>
            </a:pPr>
            <a:r>
              <a:rPr lang="fa-IR" sz="1799" spc="25" dirty="0">
                <a:solidFill>
                  <a:srgbClr val="404040"/>
                </a:solidFill>
                <a:latin typeface="Montserrat"/>
                <a:cs typeface="B Nazanin" panose="00000400000000000000" pitchFamily="2" charset="-78"/>
              </a:rPr>
              <a:t>شما به سادگی می توانید مخاطبان خود را تحت تاثیر قرار دهید و یک </a:t>
            </a:r>
            <a:r>
              <a:rPr lang="en-US" sz="1799" spc="25" dirty="0">
                <a:solidFill>
                  <a:srgbClr val="404040"/>
                </a:solidFill>
                <a:latin typeface="Montserrat"/>
                <a:cs typeface="B Nazanin" panose="00000400000000000000" pitchFamily="2" charset="-78"/>
              </a:rPr>
              <a:t>zing </a:t>
            </a:r>
            <a:r>
              <a:rPr lang="fa-IR" sz="1799" spc="25" dirty="0">
                <a:solidFill>
                  <a:srgbClr val="404040"/>
                </a:solidFill>
                <a:latin typeface="Montserrat"/>
                <a:cs typeface="B Nazanin" panose="00000400000000000000" pitchFamily="2" charset="-78"/>
              </a:rPr>
              <a:t>منحصر به فرد اضافه کنید.</a:t>
            </a:r>
            <a:endParaRPr lang="en-US" sz="1799" spc="25" dirty="0">
              <a:solidFill>
                <a:srgbClr val="404040"/>
              </a:solidFill>
              <a:latin typeface="Montserrat"/>
              <a:cs typeface="B Nazanin" panose="00000400000000000000" pitchFamily="2" charset="-78"/>
            </a:endParaRPr>
          </a:p>
        </p:txBody>
      </p:sp>
      <p:sp>
        <p:nvSpPr>
          <p:cNvPr id="25" name="Freeform 25"/>
          <p:cNvSpPr/>
          <p:nvPr/>
        </p:nvSpPr>
        <p:spPr>
          <a:xfrm>
            <a:off x="3335754" y="197320"/>
            <a:ext cx="1443600" cy="1152000"/>
          </a:xfrm>
          <a:custGeom>
            <a:avLst/>
            <a:gdLst/>
            <a:ahLst/>
            <a:cxnLst/>
            <a:rect l="l" t="t" r="r" b="b"/>
            <a:pathLst>
              <a:path w="1443600" h="1152000">
                <a:moveTo>
                  <a:pt x="0" y="0"/>
                </a:moveTo>
                <a:lnTo>
                  <a:pt x="1443600" y="0"/>
                </a:lnTo>
                <a:lnTo>
                  <a:pt x="1443600" y="1152000"/>
                </a:lnTo>
                <a:lnTo>
                  <a:pt x="0" y="115200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r="-904" b="-872"/>
            </a:stretch>
          </a:blipFill>
        </p:spPr>
      </p:sp>
      <p:sp>
        <p:nvSpPr>
          <p:cNvPr id="26" name="Freeform 26"/>
          <p:cNvSpPr/>
          <p:nvPr/>
        </p:nvSpPr>
        <p:spPr>
          <a:xfrm>
            <a:off x="3339004" y="193247"/>
            <a:ext cx="1443600" cy="1152000"/>
          </a:xfrm>
          <a:custGeom>
            <a:avLst/>
            <a:gdLst/>
            <a:ahLst/>
            <a:cxnLst/>
            <a:rect l="l" t="t" r="r" b="b"/>
            <a:pathLst>
              <a:path w="1443600" h="1152000">
                <a:moveTo>
                  <a:pt x="0" y="0"/>
                </a:moveTo>
                <a:lnTo>
                  <a:pt x="1443600" y="0"/>
                </a:lnTo>
                <a:lnTo>
                  <a:pt x="1443600" y="1152000"/>
                </a:lnTo>
                <a:lnTo>
                  <a:pt x="0" y="115200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r="-904" b="-872"/>
            </a:stretch>
          </a:blipFill>
        </p:spPr>
      </p:sp>
      <p:sp>
        <p:nvSpPr>
          <p:cNvPr id="27" name="Freeform 27"/>
          <p:cNvSpPr/>
          <p:nvPr/>
        </p:nvSpPr>
        <p:spPr>
          <a:xfrm>
            <a:off x="12641040" y="2550960"/>
            <a:ext cx="4328640" cy="4608720"/>
          </a:xfrm>
          <a:custGeom>
            <a:avLst/>
            <a:gdLst/>
            <a:ahLst/>
            <a:cxnLst/>
            <a:rect l="l" t="t" r="r" b="b"/>
            <a:pathLst>
              <a:path w="4328640" h="4608720">
                <a:moveTo>
                  <a:pt x="0" y="0"/>
                </a:moveTo>
                <a:lnTo>
                  <a:pt x="4328640" y="0"/>
                </a:lnTo>
                <a:lnTo>
                  <a:pt x="4328640" y="4608720"/>
                </a:lnTo>
                <a:lnTo>
                  <a:pt x="0" y="460872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r="-33778" b="-236"/>
            </a:stretch>
          </a:blipFill>
        </p:spPr>
      </p:sp>
      <p:grpSp>
        <p:nvGrpSpPr>
          <p:cNvPr id="28" name="Group 28"/>
          <p:cNvGrpSpPr/>
          <p:nvPr/>
        </p:nvGrpSpPr>
        <p:grpSpPr>
          <a:xfrm>
            <a:off x="3910320" y="9648000"/>
            <a:ext cx="562320" cy="637920"/>
            <a:chOff x="0" y="0"/>
            <a:chExt cx="749760" cy="850560"/>
          </a:xfrm>
        </p:grpSpPr>
        <p:sp>
          <p:nvSpPr>
            <p:cNvPr id="29" name="Freeform 29"/>
            <p:cNvSpPr/>
            <p:nvPr/>
          </p:nvSpPr>
          <p:spPr>
            <a:xfrm>
              <a:off x="0" y="0"/>
              <a:ext cx="749808" cy="850519"/>
            </a:xfrm>
            <a:custGeom>
              <a:avLst/>
              <a:gdLst/>
              <a:ahLst/>
              <a:cxnLst/>
              <a:rect l="l" t="t" r="r" b="b"/>
              <a:pathLst>
                <a:path w="749808" h="850519">
                  <a:moveTo>
                    <a:pt x="749808" y="850519"/>
                  </a:moveTo>
                  <a:cubicBezTo>
                    <a:pt x="486410" y="850519"/>
                    <a:pt x="263525" y="850519"/>
                    <a:pt x="0" y="850519"/>
                  </a:cubicBezTo>
                  <a:cubicBezTo>
                    <a:pt x="121539" y="567055"/>
                    <a:pt x="233045" y="283464"/>
                    <a:pt x="354584" y="0"/>
                  </a:cubicBezTo>
                  <a:cubicBezTo>
                    <a:pt x="364744" y="0"/>
                    <a:pt x="374904" y="0"/>
                    <a:pt x="395097" y="0"/>
                  </a:cubicBezTo>
                  <a:cubicBezTo>
                    <a:pt x="506603" y="280162"/>
                    <a:pt x="628142" y="560324"/>
                    <a:pt x="749681" y="850519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30" name="Group 30"/>
          <p:cNvGrpSpPr/>
          <p:nvPr/>
        </p:nvGrpSpPr>
        <p:grpSpPr>
          <a:xfrm>
            <a:off x="5466240" y="9645120"/>
            <a:ext cx="558720" cy="641520"/>
            <a:chOff x="0" y="0"/>
            <a:chExt cx="744960" cy="855360"/>
          </a:xfrm>
        </p:grpSpPr>
        <p:sp>
          <p:nvSpPr>
            <p:cNvPr id="31" name="Freeform 31"/>
            <p:cNvSpPr/>
            <p:nvPr/>
          </p:nvSpPr>
          <p:spPr>
            <a:xfrm>
              <a:off x="0" y="0"/>
              <a:ext cx="744982" cy="855345"/>
            </a:xfrm>
            <a:custGeom>
              <a:avLst/>
              <a:gdLst/>
              <a:ahLst/>
              <a:cxnLst/>
              <a:rect l="l" t="t" r="r" b="b"/>
              <a:pathLst>
                <a:path w="744982" h="855345">
                  <a:moveTo>
                    <a:pt x="382524" y="0"/>
                  </a:moveTo>
                  <a:cubicBezTo>
                    <a:pt x="503301" y="283972"/>
                    <a:pt x="624078" y="567944"/>
                    <a:pt x="744982" y="855345"/>
                  </a:cubicBezTo>
                  <a:cubicBezTo>
                    <a:pt x="483235" y="855345"/>
                    <a:pt x="251714" y="855345"/>
                    <a:pt x="0" y="855345"/>
                  </a:cubicBezTo>
                  <a:cubicBezTo>
                    <a:pt x="120777" y="564642"/>
                    <a:pt x="231521" y="283972"/>
                    <a:pt x="352298" y="0"/>
                  </a:cubicBezTo>
                  <a:cubicBezTo>
                    <a:pt x="362331" y="0"/>
                    <a:pt x="372491" y="0"/>
                    <a:pt x="382524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32" name="Group 32"/>
          <p:cNvGrpSpPr/>
          <p:nvPr/>
        </p:nvGrpSpPr>
        <p:grpSpPr>
          <a:xfrm>
            <a:off x="4691520" y="9645120"/>
            <a:ext cx="552240" cy="641520"/>
            <a:chOff x="0" y="0"/>
            <a:chExt cx="736320" cy="855360"/>
          </a:xfrm>
        </p:grpSpPr>
        <p:sp>
          <p:nvSpPr>
            <p:cNvPr id="33" name="Freeform 33"/>
            <p:cNvSpPr/>
            <p:nvPr/>
          </p:nvSpPr>
          <p:spPr>
            <a:xfrm>
              <a:off x="0" y="0"/>
              <a:ext cx="736346" cy="855345"/>
            </a:xfrm>
            <a:custGeom>
              <a:avLst/>
              <a:gdLst/>
              <a:ahLst/>
              <a:cxnLst/>
              <a:rect l="l" t="t" r="r" b="b"/>
              <a:pathLst>
                <a:path w="736346" h="855345">
                  <a:moveTo>
                    <a:pt x="383286" y="0"/>
                  </a:moveTo>
                  <a:cubicBezTo>
                    <a:pt x="504317" y="283972"/>
                    <a:pt x="615315" y="564642"/>
                    <a:pt x="736346" y="855345"/>
                  </a:cubicBezTo>
                  <a:cubicBezTo>
                    <a:pt x="494284" y="855345"/>
                    <a:pt x="262255" y="855345"/>
                    <a:pt x="0" y="855345"/>
                  </a:cubicBezTo>
                  <a:cubicBezTo>
                    <a:pt x="110998" y="567944"/>
                    <a:pt x="232029" y="283972"/>
                    <a:pt x="353060" y="0"/>
                  </a:cubicBezTo>
                  <a:cubicBezTo>
                    <a:pt x="363093" y="0"/>
                    <a:pt x="373253" y="0"/>
                    <a:pt x="383286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34" name="Group 34"/>
          <p:cNvGrpSpPr/>
          <p:nvPr/>
        </p:nvGrpSpPr>
        <p:grpSpPr>
          <a:xfrm>
            <a:off x="3135600" y="9645120"/>
            <a:ext cx="555840" cy="644400"/>
            <a:chOff x="0" y="0"/>
            <a:chExt cx="741120" cy="859200"/>
          </a:xfrm>
        </p:grpSpPr>
        <p:sp>
          <p:nvSpPr>
            <p:cNvPr id="35" name="Freeform 35"/>
            <p:cNvSpPr/>
            <p:nvPr/>
          </p:nvSpPr>
          <p:spPr>
            <a:xfrm>
              <a:off x="0" y="0"/>
              <a:ext cx="741172" cy="859155"/>
            </a:xfrm>
            <a:custGeom>
              <a:avLst/>
              <a:gdLst/>
              <a:ahLst/>
              <a:cxnLst/>
              <a:rect l="l" t="t" r="r" b="b"/>
              <a:pathLst>
                <a:path w="741172" h="859155">
                  <a:moveTo>
                    <a:pt x="385826" y="0"/>
                  </a:moveTo>
                  <a:cubicBezTo>
                    <a:pt x="507619" y="284099"/>
                    <a:pt x="619379" y="568325"/>
                    <a:pt x="741172" y="859155"/>
                  </a:cubicBezTo>
                  <a:cubicBezTo>
                    <a:pt x="487426" y="859155"/>
                    <a:pt x="253873" y="859155"/>
                    <a:pt x="0" y="859155"/>
                  </a:cubicBezTo>
                  <a:cubicBezTo>
                    <a:pt x="111633" y="571627"/>
                    <a:pt x="233553" y="287528"/>
                    <a:pt x="355346" y="3429"/>
                  </a:cubicBezTo>
                  <a:cubicBezTo>
                    <a:pt x="365506" y="0"/>
                    <a:pt x="375666" y="0"/>
                    <a:pt x="385826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36" name="Group 36"/>
          <p:cNvGrpSpPr/>
          <p:nvPr/>
        </p:nvGrpSpPr>
        <p:grpSpPr>
          <a:xfrm>
            <a:off x="5199120" y="9463680"/>
            <a:ext cx="311040" cy="603360"/>
            <a:chOff x="0" y="0"/>
            <a:chExt cx="414720" cy="804480"/>
          </a:xfrm>
        </p:grpSpPr>
        <p:sp>
          <p:nvSpPr>
            <p:cNvPr id="37" name="Freeform 37"/>
            <p:cNvSpPr/>
            <p:nvPr/>
          </p:nvSpPr>
          <p:spPr>
            <a:xfrm>
              <a:off x="0" y="0"/>
              <a:ext cx="414782" cy="804418"/>
            </a:xfrm>
            <a:custGeom>
              <a:avLst/>
              <a:gdLst/>
              <a:ahLst/>
              <a:cxnLst/>
              <a:rect l="l" t="t" r="r" b="b"/>
              <a:pathLst>
                <a:path w="414782" h="804418">
                  <a:moveTo>
                    <a:pt x="202311" y="804418"/>
                  </a:moveTo>
                  <a:cubicBezTo>
                    <a:pt x="0" y="425958"/>
                    <a:pt x="0" y="364998"/>
                    <a:pt x="202311" y="0"/>
                  </a:cubicBezTo>
                  <a:cubicBezTo>
                    <a:pt x="404622" y="267081"/>
                    <a:pt x="414782" y="537464"/>
                    <a:pt x="202311" y="804418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38" name="Group 38"/>
          <p:cNvGrpSpPr/>
          <p:nvPr/>
        </p:nvGrpSpPr>
        <p:grpSpPr>
          <a:xfrm>
            <a:off x="3659040" y="9473760"/>
            <a:ext cx="295200" cy="594000"/>
            <a:chOff x="0" y="0"/>
            <a:chExt cx="393600" cy="792000"/>
          </a:xfrm>
        </p:grpSpPr>
        <p:sp>
          <p:nvSpPr>
            <p:cNvPr id="39" name="Freeform 39"/>
            <p:cNvSpPr/>
            <p:nvPr/>
          </p:nvSpPr>
          <p:spPr>
            <a:xfrm>
              <a:off x="0" y="0"/>
              <a:ext cx="393573" cy="791972"/>
            </a:xfrm>
            <a:custGeom>
              <a:avLst/>
              <a:gdLst/>
              <a:ahLst/>
              <a:cxnLst/>
              <a:rect l="l" t="t" r="r" b="b"/>
              <a:pathLst>
                <a:path w="393573" h="791972">
                  <a:moveTo>
                    <a:pt x="191770" y="791972"/>
                  </a:moveTo>
                  <a:cubicBezTo>
                    <a:pt x="0" y="599059"/>
                    <a:pt x="0" y="186182"/>
                    <a:pt x="191770" y="0"/>
                  </a:cubicBezTo>
                  <a:cubicBezTo>
                    <a:pt x="393573" y="345186"/>
                    <a:pt x="393573" y="446786"/>
                    <a:pt x="191770" y="791972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40" name="Group 40"/>
          <p:cNvGrpSpPr/>
          <p:nvPr/>
        </p:nvGrpSpPr>
        <p:grpSpPr>
          <a:xfrm>
            <a:off x="4424400" y="9479520"/>
            <a:ext cx="298800" cy="581040"/>
            <a:chOff x="0" y="0"/>
            <a:chExt cx="398400" cy="774720"/>
          </a:xfrm>
        </p:grpSpPr>
        <p:sp>
          <p:nvSpPr>
            <p:cNvPr id="41" name="Freeform 41"/>
            <p:cNvSpPr/>
            <p:nvPr/>
          </p:nvSpPr>
          <p:spPr>
            <a:xfrm>
              <a:off x="0" y="0"/>
              <a:ext cx="398399" cy="774700"/>
            </a:xfrm>
            <a:custGeom>
              <a:avLst/>
              <a:gdLst/>
              <a:ahLst/>
              <a:cxnLst/>
              <a:rect l="l" t="t" r="r" b="b"/>
              <a:pathLst>
                <a:path w="398399" h="774700">
                  <a:moveTo>
                    <a:pt x="204343" y="774700"/>
                  </a:moveTo>
                  <a:cubicBezTo>
                    <a:pt x="0" y="517652"/>
                    <a:pt x="0" y="253746"/>
                    <a:pt x="204343" y="0"/>
                  </a:cubicBezTo>
                  <a:cubicBezTo>
                    <a:pt x="398399" y="162433"/>
                    <a:pt x="398399" y="595376"/>
                    <a:pt x="204343" y="77470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42" name="Group 42"/>
          <p:cNvGrpSpPr/>
          <p:nvPr/>
        </p:nvGrpSpPr>
        <p:grpSpPr>
          <a:xfrm>
            <a:off x="2864160" y="9473760"/>
            <a:ext cx="295200" cy="594000"/>
            <a:chOff x="0" y="0"/>
            <a:chExt cx="393600" cy="792000"/>
          </a:xfrm>
        </p:grpSpPr>
        <p:sp>
          <p:nvSpPr>
            <p:cNvPr id="43" name="Freeform 43"/>
            <p:cNvSpPr/>
            <p:nvPr/>
          </p:nvSpPr>
          <p:spPr>
            <a:xfrm>
              <a:off x="0" y="0"/>
              <a:ext cx="393573" cy="791972"/>
            </a:xfrm>
            <a:custGeom>
              <a:avLst/>
              <a:gdLst/>
              <a:ahLst/>
              <a:cxnLst/>
              <a:rect l="l" t="t" r="r" b="b"/>
              <a:pathLst>
                <a:path w="393573" h="791972">
                  <a:moveTo>
                    <a:pt x="191770" y="791972"/>
                  </a:moveTo>
                  <a:cubicBezTo>
                    <a:pt x="0" y="599059"/>
                    <a:pt x="0" y="186182"/>
                    <a:pt x="191770" y="0"/>
                  </a:cubicBezTo>
                  <a:cubicBezTo>
                    <a:pt x="393573" y="345186"/>
                    <a:pt x="393573" y="446786"/>
                    <a:pt x="191770" y="791972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44" name="Group 44"/>
          <p:cNvGrpSpPr/>
          <p:nvPr/>
        </p:nvGrpSpPr>
        <p:grpSpPr>
          <a:xfrm>
            <a:off x="774720" y="9648720"/>
            <a:ext cx="562320" cy="637920"/>
            <a:chOff x="0" y="0"/>
            <a:chExt cx="749760" cy="850560"/>
          </a:xfrm>
        </p:grpSpPr>
        <p:sp>
          <p:nvSpPr>
            <p:cNvPr id="45" name="Freeform 45"/>
            <p:cNvSpPr/>
            <p:nvPr/>
          </p:nvSpPr>
          <p:spPr>
            <a:xfrm>
              <a:off x="0" y="0"/>
              <a:ext cx="749808" cy="850519"/>
            </a:xfrm>
            <a:custGeom>
              <a:avLst/>
              <a:gdLst/>
              <a:ahLst/>
              <a:cxnLst/>
              <a:rect l="l" t="t" r="r" b="b"/>
              <a:pathLst>
                <a:path w="749808" h="850519">
                  <a:moveTo>
                    <a:pt x="749808" y="850519"/>
                  </a:moveTo>
                  <a:cubicBezTo>
                    <a:pt x="486410" y="850519"/>
                    <a:pt x="263525" y="850519"/>
                    <a:pt x="0" y="850519"/>
                  </a:cubicBezTo>
                  <a:cubicBezTo>
                    <a:pt x="121539" y="567055"/>
                    <a:pt x="233045" y="283464"/>
                    <a:pt x="354584" y="0"/>
                  </a:cubicBezTo>
                  <a:cubicBezTo>
                    <a:pt x="364744" y="0"/>
                    <a:pt x="374904" y="0"/>
                    <a:pt x="395097" y="0"/>
                  </a:cubicBezTo>
                  <a:cubicBezTo>
                    <a:pt x="506603" y="280162"/>
                    <a:pt x="628142" y="560324"/>
                    <a:pt x="749681" y="850519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46" name="Group 46"/>
          <p:cNvGrpSpPr/>
          <p:nvPr/>
        </p:nvGrpSpPr>
        <p:grpSpPr>
          <a:xfrm>
            <a:off x="2330640" y="9645840"/>
            <a:ext cx="558720" cy="641520"/>
            <a:chOff x="0" y="0"/>
            <a:chExt cx="744960" cy="855360"/>
          </a:xfrm>
        </p:grpSpPr>
        <p:sp>
          <p:nvSpPr>
            <p:cNvPr id="47" name="Freeform 47"/>
            <p:cNvSpPr/>
            <p:nvPr/>
          </p:nvSpPr>
          <p:spPr>
            <a:xfrm>
              <a:off x="0" y="0"/>
              <a:ext cx="744982" cy="855345"/>
            </a:xfrm>
            <a:custGeom>
              <a:avLst/>
              <a:gdLst/>
              <a:ahLst/>
              <a:cxnLst/>
              <a:rect l="l" t="t" r="r" b="b"/>
              <a:pathLst>
                <a:path w="744982" h="855345">
                  <a:moveTo>
                    <a:pt x="382524" y="0"/>
                  </a:moveTo>
                  <a:cubicBezTo>
                    <a:pt x="503301" y="283972"/>
                    <a:pt x="624078" y="567944"/>
                    <a:pt x="744982" y="855345"/>
                  </a:cubicBezTo>
                  <a:cubicBezTo>
                    <a:pt x="483235" y="855345"/>
                    <a:pt x="251714" y="855345"/>
                    <a:pt x="0" y="855345"/>
                  </a:cubicBezTo>
                  <a:cubicBezTo>
                    <a:pt x="120777" y="564642"/>
                    <a:pt x="231521" y="283972"/>
                    <a:pt x="352298" y="0"/>
                  </a:cubicBezTo>
                  <a:cubicBezTo>
                    <a:pt x="362331" y="0"/>
                    <a:pt x="372491" y="0"/>
                    <a:pt x="382524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48" name="Group 48"/>
          <p:cNvGrpSpPr/>
          <p:nvPr/>
        </p:nvGrpSpPr>
        <p:grpSpPr>
          <a:xfrm>
            <a:off x="1555920" y="9645840"/>
            <a:ext cx="552240" cy="641520"/>
            <a:chOff x="0" y="0"/>
            <a:chExt cx="736320" cy="855360"/>
          </a:xfrm>
        </p:grpSpPr>
        <p:sp>
          <p:nvSpPr>
            <p:cNvPr id="49" name="Freeform 49"/>
            <p:cNvSpPr/>
            <p:nvPr/>
          </p:nvSpPr>
          <p:spPr>
            <a:xfrm>
              <a:off x="0" y="0"/>
              <a:ext cx="736346" cy="855345"/>
            </a:xfrm>
            <a:custGeom>
              <a:avLst/>
              <a:gdLst/>
              <a:ahLst/>
              <a:cxnLst/>
              <a:rect l="l" t="t" r="r" b="b"/>
              <a:pathLst>
                <a:path w="736346" h="855345">
                  <a:moveTo>
                    <a:pt x="383286" y="0"/>
                  </a:moveTo>
                  <a:cubicBezTo>
                    <a:pt x="504317" y="283972"/>
                    <a:pt x="615315" y="564642"/>
                    <a:pt x="736346" y="855345"/>
                  </a:cubicBezTo>
                  <a:cubicBezTo>
                    <a:pt x="494284" y="855345"/>
                    <a:pt x="262255" y="855345"/>
                    <a:pt x="0" y="855345"/>
                  </a:cubicBezTo>
                  <a:cubicBezTo>
                    <a:pt x="110998" y="567944"/>
                    <a:pt x="232029" y="283972"/>
                    <a:pt x="353060" y="0"/>
                  </a:cubicBezTo>
                  <a:cubicBezTo>
                    <a:pt x="363093" y="0"/>
                    <a:pt x="373253" y="0"/>
                    <a:pt x="383286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50" name="Group 50"/>
          <p:cNvGrpSpPr/>
          <p:nvPr/>
        </p:nvGrpSpPr>
        <p:grpSpPr>
          <a:xfrm>
            <a:off x="0" y="9645840"/>
            <a:ext cx="555840" cy="644400"/>
            <a:chOff x="0" y="0"/>
            <a:chExt cx="741120" cy="859200"/>
          </a:xfrm>
        </p:grpSpPr>
        <p:sp>
          <p:nvSpPr>
            <p:cNvPr id="51" name="Freeform 51"/>
            <p:cNvSpPr/>
            <p:nvPr/>
          </p:nvSpPr>
          <p:spPr>
            <a:xfrm>
              <a:off x="0" y="0"/>
              <a:ext cx="741172" cy="859155"/>
            </a:xfrm>
            <a:custGeom>
              <a:avLst/>
              <a:gdLst/>
              <a:ahLst/>
              <a:cxnLst/>
              <a:rect l="l" t="t" r="r" b="b"/>
              <a:pathLst>
                <a:path w="741172" h="859155">
                  <a:moveTo>
                    <a:pt x="385826" y="0"/>
                  </a:moveTo>
                  <a:cubicBezTo>
                    <a:pt x="507619" y="284099"/>
                    <a:pt x="619379" y="568325"/>
                    <a:pt x="741172" y="859155"/>
                  </a:cubicBezTo>
                  <a:cubicBezTo>
                    <a:pt x="487426" y="859155"/>
                    <a:pt x="253873" y="859155"/>
                    <a:pt x="0" y="859155"/>
                  </a:cubicBezTo>
                  <a:cubicBezTo>
                    <a:pt x="111633" y="571627"/>
                    <a:pt x="233553" y="287528"/>
                    <a:pt x="355346" y="3429"/>
                  </a:cubicBezTo>
                  <a:cubicBezTo>
                    <a:pt x="365506" y="0"/>
                    <a:pt x="375666" y="0"/>
                    <a:pt x="385826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52" name="Group 52"/>
          <p:cNvGrpSpPr/>
          <p:nvPr/>
        </p:nvGrpSpPr>
        <p:grpSpPr>
          <a:xfrm>
            <a:off x="2063520" y="9464400"/>
            <a:ext cx="311040" cy="603360"/>
            <a:chOff x="0" y="0"/>
            <a:chExt cx="414720" cy="804480"/>
          </a:xfrm>
        </p:grpSpPr>
        <p:sp>
          <p:nvSpPr>
            <p:cNvPr id="53" name="Freeform 53"/>
            <p:cNvSpPr/>
            <p:nvPr/>
          </p:nvSpPr>
          <p:spPr>
            <a:xfrm>
              <a:off x="0" y="0"/>
              <a:ext cx="414782" cy="804418"/>
            </a:xfrm>
            <a:custGeom>
              <a:avLst/>
              <a:gdLst/>
              <a:ahLst/>
              <a:cxnLst/>
              <a:rect l="l" t="t" r="r" b="b"/>
              <a:pathLst>
                <a:path w="414782" h="804418">
                  <a:moveTo>
                    <a:pt x="202311" y="804418"/>
                  </a:moveTo>
                  <a:cubicBezTo>
                    <a:pt x="0" y="425958"/>
                    <a:pt x="0" y="364998"/>
                    <a:pt x="202311" y="0"/>
                  </a:cubicBezTo>
                  <a:cubicBezTo>
                    <a:pt x="404622" y="267081"/>
                    <a:pt x="414782" y="537464"/>
                    <a:pt x="202311" y="804418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54" name="Group 54"/>
          <p:cNvGrpSpPr/>
          <p:nvPr/>
        </p:nvGrpSpPr>
        <p:grpSpPr>
          <a:xfrm>
            <a:off x="524160" y="9474480"/>
            <a:ext cx="295200" cy="594000"/>
            <a:chOff x="0" y="0"/>
            <a:chExt cx="393600" cy="792000"/>
          </a:xfrm>
        </p:grpSpPr>
        <p:sp>
          <p:nvSpPr>
            <p:cNvPr id="55" name="Freeform 55"/>
            <p:cNvSpPr/>
            <p:nvPr/>
          </p:nvSpPr>
          <p:spPr>
            <a:xfrm>
              <a:off x="0" y="0"/>
              <a:ext cx="393573" cy="791972"/>
            </a:xfrm>
            <a:custGeom>
              <a:avLst/>
              <a:gdLst/>
              <a:ahLst/>
              <a:cxnLst/>
              <a:rect l="l" t="t" r="r" b="b"/>
              <a:pathLst>
                <a:path w="393573" h="791972">
                  <a:moveTo>
                    <a:pt x="191770" y="791972"/>
                  </a:moveTo>
                  <a:cubicBezTo>
                    <a:pt x="0" y="599059"/>
                    <a:pt x="0" y="186182"/>
                    <a:pt x="191770" y="0"/>
                  </a:cubicBezTo>
                  <a:cubicBezTo>
                    <a:pt x="393573" y="345186"/>
                    <a:pt x="393573" y="446786"/>
                    <a:pt x="191770" y="791972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56" name="Group 56"/>
          <p:cNvGrpSpPr/>
          <p:nvPr/>
        </p:nvGrpSpPr>
        <p:grpSpPr>
          <a:xfrm>
            <a:off x="1288800" y="9480240"/>
            <a:ext cx="298800" cy="581040"/>
            <a:chOff x="0" y="0"/>
            <a:chExt cx="398400" cy="774720"/>
          </a:xfrm>
        </p:grpSpPr>
        <p:sp>
          <p:nvSpPr>
            <p:cNvPr id="57" name="Freeform 57"/>
            <p:cNvSpPr/>
            <p:nvPr/>
          </p:nvSpPr>
          <p:spPr>
            <a:xfrm>
              <a:off x="0" y="0"/>
              <a:ext cx="398399" cy="774700"/>
            </a:xfrm>
            <a:custGeom>
              <a:avLst/>
              <a:gdLst/>
              <a:ahLst/>
              <a:cxnLst/>
              <a:rect l="l" t="t" r="r" b="b"/>
              <a:pathLst>
                <a:path w="398399" h="774700">
                  <a:moveTo>
                    <a:pt x="204343" y="774700"/>
                  </a:moveTo>
                  <a:cubicBezTo>
                    <a:pt x="0" y="517652"/>
                    <a:pt x="0" y="253746"/>
                    <a:pt x="204343" y="0"/>
                  </a:cubicBezTo>
                  <a:cubicBezTo>
                    <a:pt x="398399" y="162433"/>
                    <a:pt x="398399" y="595376"/>
                    <a:pt x="204343" y="77470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58" name="Group 58"/>
          <p:cNvGrpSpPr/>
          <p:nvPr/>
        </p:nvGrpSpPr>
        <p:grpSpPr>
          <a:xfrm>
            <a:off x="16173360" y="9663840"/>
            <a:ext cx="562320" cy="637920"/>
            <a:chOff x="0" y="0"/>
            <a:chExt cx="749760" cy="850560"/>
          </a:xfrm>
        </p:grpSpPr>
        <p:sp>
          <p:nvSpPr>
            <p:cNvPr id="59" name="Freeform 59"/>
            <p:cNvSpPr/>
            <p:nvPr/>
          </p:nvSpPr>
          <p:spPr>
            <a:xfrm>
              <a:off x="0" y="0"/>
              <a:ext cx="749808" cy="850519"/>
            </a:xfrm>
            <a:custGeom>
              <a:avLst/>
              <a:gdLst/>
              <a:ahLst/>
              <a:cxnLst/>
              <a:rect l="l" t="t" r="r" b="b"/>
              <a:pathLst>
                <a:path w="749808" h="850519">
                  <a:moveTo>
                    <a:pt x="749808" y="850519"/>
                  </a:moveTo>
                  <a:cubicBezTo>
                    <a:pt x="486410" y="850519"/>
                    <a:pt x="263525" y="850519"/>
                    <a:pt x="0" y="850519"/>
                  </a:cubicBezTo>
                  <a:cubicBezTo>
                    <a:pt x="121539" y="567055"/>
                    <a:pt x="233045" y="283464"/>
                    <a:pt x="354584" y="0"/>
                  </a:cubicBezTo>
                  <a:cubicBezTo>
                    <a:pt x="364744" y="0"/>
                    <a:pt x="374904" y="0"/>
                    <a:pt x="395097" y="0"/>
                  </a:cubicBezTo>
                  <a:cubicBezTo>
                    <a:pt x="506603" y="280162"/>
                    <a:pt x="628142" y="560324"/>
                    <a:pt x="749681" y="850519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60" name="Group 60"/>
          <p:cNvGrpSpPr/>
          <p:nvPr/>
        </p:nvGrpSpPr>
        <p:grpSpPr>
          <a:xfrm>
            <a:off x="17729280" y="9660960"/>
            <a:ext cx="558720" cy="641520"/>
            <a:chOff x="0" y="0"/>
            <a:chExt cx="744960" cy="855360"/>
          </a:xfrm>
        </p:grpSpPr>
        <p:sp>
          <p:nvSpPr>
            <p:cNvPr id="61" name="Freeform 61"/>
            <p:cNvSpPr/>
            <p:nvPr/>
          </p:nvSpPr>
          <p:spPr>
            <a:xfrm>
              <a:off x="0" y="0"/>
              <a:ext cx="744982" cy="855345"/>
            </a:xfrm>
            <a:custGeom>
              <a:avLst/>
              <a:gdLst/>
              <a:ahLst/>
              <a:cxnLst/>
              <a:rect l="l" t="t" r="r" b="b"/>
              <a:pathLst>
                <a:path w="744982" h="855345">
                  <a:moveTo>
                    <a:pt x="382524" y="0"/>
                  </a:moveTo>
                  <a:cubicBezTo>
                    <a:pt x="503301" y="283972"/>
                    <a:pt x="624078" y="567944"/>
                    <a:pt x="744982" y="855345"/>
                  </a:cubicBezTo>
                  <a:cubicBezTo>
                    <a:pt x="483235" y="855345"/>
                    <a:pt x="251714" y="855345"/>
                    <a:pt x="0" y="855345"/>
                  </a:cubicBezTo>
                  <a:cubicBezTo>
                    <a:pt x="120777" y="564642"/>
                    <a:pt x="231521" y="283972"/>
                    <a:pt x="352298" y="0"/>
                  </a:cubicBezTo>
                  <a:cubicBezTo>
                    <a:pt x="362331" y="0"/>
                    <a:pt x="372491" y="0"/>
                    <a:pt x="382524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62" name="Group 62"/>
          <p:cNvGrpSpPr/>
          <p:nvPr/>
        </p:nvGrpSpPr>
        <p:grpSpPr>
          <a:xfrm>
            <a:off x="16954560" y="9660960"/>
            <a:ext cx="552240" cy="641520"/>
            <a:chOff x="0" y="0"/>
            <a:chExt cx="736320" cy="855360"/>
          </a:xfrm>
        </p:grpSpPr>
        <p:sp>
          <p:nvSpPr>
            <p:cNvPr id="63" name="Freeform 63"/>
            <p:cNvSpPr/>
            <p:nvPr/>
          </p:nvSpPr>
          <p:spPr>
            <a:xfrm>
              <a:off x="0" y="0"/>
              <a:ext cx="736346" cy="855345"/>
            </a:xfrm>
            <a:custGeom>
              <a:avLst/>
              <a:gdLst/>
              <a:ahLst/>
              <a:cxnLst/>
              <a:rect l="l" t="t" r="r" b="b"/>
              <a:pathLst>
                <a:path w="736346" h="855345">
                  <a:moveTo>
                    <a:pt x="383286" y="0"/>
                  </a:moveTo>
                  <a:cubicBezTo>
                    <a:pt x="504317" y="283972"/>
                    <a:pt x="615315" y="564642"/>
                    <a:pt x="736346" y="855345"/>
                  </a:cubicBezTo>
                  <a:cubicBezTo>
                    <a:pt x="494284" y="855345"/>
                    <a:pt x="262255" y="855345"/>
                    <a:pt x="0" y="855345"/>
                  </a:cubicBezTo>
                  <a:cubicBezTo>
                    <a:pt x="110998" y="567944"/>
                    <a:pt x="232029" y="283972"/>
                    <a:pt x="353060" y="0"/>
                  </a:cubicBezTo>
                  <a:cubicBezTo>
                    <a:pt x="363093" y="0"/>
                    <a:pt x="373253" y="0"/>
                    <a:pt x="383286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64" name="Group 64"/>
          <p:cNvGrpSpPr/>
          <p:nvPr/>
        </p:nvGrpSpPr>
        <p:grpSpPr>
          <a:xfrm>
            <a:off x="15398640" y="9660960"/>
            <a:ext cx="555840" cy="644400"/>
            <a:chOff x="0" y="0"/>
            <a:chExt cx="741120" cy="859200"/>
          </a:xfrm>
        </p:grpSpPr>
        <p:sp>
          <p:nvSpPr>
            <p:cNvPr id="65" name="Freeform 65"/>
            <p:cNvSpPr/>
            <p:nvPr/>
          </p:nvSpPr>
          <p:spPr>
            <a:xfrm>
              <a:off x="0" y="0"/>
              <a:ext cx="741172" cy="859155"/>
            </a:xfrm>
            <a:custGeom>
              <a:avLst/>
              <a:gdLst/>
              <a:ahLst/>
              <a:cxnLst/>
              <a:rect l="l" t="t" r="r" b="b"/>
              <a:pathLst>
                <a:path w="741172" h="859155">
                  <a:moveTo>
                    <a:pt x="385826" y="0"/>
                  </a:moveTo>
                  <a:cubicBezTo>
                    <a:pt x="507619" y="284099"/>
                    <a:pt x="619379" y="568325"/>
                    <a:pt x="741172" y="859155"/>
                  </a:cubicBezTo>
                  <a:cubicBezTo>
                    <a:pt x="487426" y="859155"/>
                    <a:pt x="253873" y="859155"/>
                    <a:pt x="0" y="859155"/>
                  </a:cubicBezTo>
                  <a:cubicBezTo>
                    <a:pt x="111633" y="571627"/>
                    <a:pt x="233553" y="287528"/>
                    <a:pt x="355346" y="3429"/>
                  </a:cubicBezTo>
                  <a:cubicBezTo>
                    <a:pt x="365506" y="0"/>
                    <a:pt x="375666" y="0"/>
                    <a:pt x="385826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66" name="Group 66"/>
          <p:cNvGrpSpPr/>
          <p:nvPr/>
        </p:nvGrpSpPr>
        <p:grpSpPr>
          <a:xfrm>
            <a:off x="17462160" y="9479520"/>
            <a:ext cx="311040" cy="603360"/>
            <a:chOff x="0" y="0"/>
            <a:chExt cx="414720" cy="804480"/>
          </a:xfrm>
        </p:grpSpPr>
        <p:sp>
          <p:nvSpPr>
            <p:cNvPr id="67" name="Freeform 67"/>
            <p:cNvSpPr/>
            <p:nvPr/>
          </p:nvSpPr>
          <p:spPr>
            <a:xfrm>
              <a:off x="0" y="0"/>
              <a:ext cx="414782" cy="804418"/>
            </a:xfrm>
            <a:custGeom>
              <a:avLst/>
              <a:gdLst/>
              <a:ahLst/>
              <a:cxnLst/>
              <a:rect l="l" t="t" r="r" b="b"/>
              <a:pathLst>
                <a:path w="414782" h="804418">
                  <a:moveTo>
                    <a:pt x="202311" y="804418"/>
                  </a:moveTo>
                  <a:cubicBezTo>
                    <a:pt x="0" y="425958"/>
                    <a:pt x="0" y="364998"/>
                    <a:pt x="202311" y="0"/>
                  </a:cubicBezTo>
                  <a:cubicBezTo>
                    <a:pt x="404622" y="267081"/>
                    <a:pt x="414782" y="537464"/>
                    <a:pt x="202311" y="804418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68" name="Group 68"/>
          <p:cNvGrpSpPr/>
          <p:nvPr/>
        </p:nvGrpSpPr>
        <p:grpSpPr>
          <a:xfrm>
            <a:off x="15922800" y="9489600"/>
            <a:ext cx="295200" cy="594000"/>
            <a:chOff x="0" y="0"/>
            <a:chExt cx="393600" cy="792000"/>
          </a:xfrm>
        </p:grpSpPr>
        <p:sp>
          <p:nvSpPr>
            <p:cNvPr id="69" name="Freeform 69"/>
            <p:cNvSpPr/>
            <p:nvPr/>
          </p:nvSpPr>
          <p:spPr>
            <a:xfrm>
              <a:off x="0" y="0"/>
              <a:ext cx="393573" cy="791972"/>
            </a:xfrm>
            <a:custGeom>
              <a:avLst/>
              <a:gdLst/>
              <a:ahLst/>
              <a:cxnLst/>
              <a:rect l="l" t="t" r="r" b="b"/>
              <a:pathLst>
                <a:path w="393573" h="791972">
                  <a:moveTo>
                    <a:pt x="191770" y="791972"/>
                  </a:moveTo>
                  <a:cubicBezTo>
                    <a:pt x="0" y="599059"/>
                    <a:pt x="0" y="186182"/>
                    <a:pt x="191770" y="0"/>
                  </a:cubicBezTo>
                  <a:cubicBezTo>
                    <a:pt x="393573" y="345186"/>
                    <a:pt x="393573" y="446786"/>
                    <a:pt x="191770" y="791972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70" name="Group 70"/>
          <p:cNvGrpSpPr/>
          <p:nvPr/>
        </p:nvGrpSpPr>
        <p:grpSpPr>
          <a:xfrm>
            <a:off x="16688160" y="9496080"/>
            <a:ext cx="298800" cy="581040"/>
            <a:chOff x="0" y="0"/>
            <a:chExt cx="398400" cy="774720"/>
          </a:xfrm>
        </p:grpSpPr>
        <p:sp>
          <p:nvSpPr>
            <p:cNvPr id="71" name="Freeform 71"/>
            <p:cNvSpPr/>
            <p:nvPr/>
          </p:nvSpPr>
          <p:spPr>
            <a:xfrm>
              <a:off x="0" y="0"/>
              <a:ext cx="398399" cy="774700"/>
            </a:xfrm>
            <a:custGeom>
              <a:avLst/>
              <a:gdLst/>
              <a:ahLst/>
              <a:cxnLst/>
              <a:rect l="l" t="t" r="r" b="b"/>
              <a:pathLst>
                <a:path w="398399" h="774700">
                  <a:moveTo>
                    <a:pt x="204343" y="774700"/>
                  </a:moveTo>
                  <a:cubicBezTo>
                    <a:pt x="0" y="517652"/>
                    <a:pt x="0" y="253746"/>
                    <a:pt x="204343" y="0"/>
                  </a:cubicBezTo>
                  <a:cubicBezTo>
                    <a:pt x="398399" y="162433"/>
                    <a:pt x="398399" y="595376"/>
                    <a:pt x="204343" y="77470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72" name="Group 72"/>
          <p:cNvGrpSpPr/>
          <p:nvPr/>
        </p:nvGrpSpPr>
        <p:grpSpPr>
          <a:xfrm>
            <a:off x="15127200" y="9489600"/>
            <a:ext cx="295200" cy="594000"/>
            <a:chOff x="0" y="0"/>
            <a:chExt cx="393600" cy="792000"/>
          </a:xfrm>
        </p:grpSpPr>
        <p:sp>
          <p:nvSpPr>
            <p:cNvPr id="73" name="Freeform 73"/>
            <p:cNvSpPr/>
            <p:nvPr/>
          </p:nvSpPr>
          <p:spPr>
            <a:xfrm>
              <a:off x="0" y="0"/>
              <a:ext cx="393573" cy="791972"/>
            </a:xfrm>
            <a:custGeom>
              <a:avLst/>
              <a:gdLst/>
              <a:ahLst/>
              <a:cxnLst/>
              <a:rect l="l" t="t" r="r" b="b"/>
              <a:pathLst>
                <a:path w="393573" h="791972">
                  <a:moveTo>
                    <a:pt x="191770" y="791972"/>
                  </a:moveTo>
                  <a:cubicBezTo>
                    <a:pt x="0" y="599059"/>
                    <a:pt x="0" y="186182"/>
                    <a:pt x="191770" y="0"/>
                  </a:cubicBezTo>
                  <a:cubicBezTo>
                    <a:pt x="393573" y="345186"/>
                    <a:pt x="393573" y="446786"/>
                    <a:pt x="191770" y="791972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74" name="Group 74"/>
          <p:cNvGrpSpPr/>
          <p:nvPr/>
        </p:nvGrpSpPr>
        <p:grpSpPr>
          <a:xfrm>
            <a:off x="13037760" y="9664560"/>
            <a:ext cx="562320" cy="637920"/>
            <a:chOff x="0" y="0"/>
            <a:chExt cx="749760" cy="850560"/>
          </a:xfrm>
        </p:grpSpPr>
        <p:sp>
          <p:nvSpPr>
            <p:cNvPr id="75" name="Freeform 75"/>
            <p:cNvSpPr/>
            <p:nvPr/>
          </p:nvSpPr>
          <p:spPr>
            <a:xfrm>
              <a:off x="0" y="0"/>
              <a:ext cx="749808" cy="850519"/>
            </a:xfrm>
            <a:custGeom>
              <a:avLst/>
              <a:gdLst/>
              <a:ahLst/>
              <a:cxnLst/>
              <a:rect l="l" t="t" r="r" b="b"/>
              <a:pathLst>
                <a:path w="749808" h="850519">
                  <a:moveTo>
                    <a:pt x="749808" y="850519"/>
                  </a:moveTo>
                  <a:cubicBezTo>
                    <a:pt x="486410" y="850519"/>
                    <a:pt x="263525" y="850519"/>
                    <a:pt x="0" y="850519"/>
                  </a:cubicBezTo>
                  <a:cubicBezTo>
                    <a:pt x="121539" y="567055"/>
                    <a:pt x="233045" y="283464"/>
                    <a:pt x="354584" y="0"/>
                  </a:cubicBezTo>
                  <a:cubicBezTo>
                    <a:pt x="364744" y="0"/>
                    <a:pt x="374904" y="0"/>
                    <a:pt x="395097" y="0"/>
                  </a:cubicBezTo>
                  <a:cubicBezTo>
                    <a:pt x="506603" y="280162"/>
                    <a:pt x="628142" y="560324"/>
                    <a:pt x="749681" y="850519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76" name="Group 76"/>
          <p:cNvGrpSpPr/>
          <p:nvPr/>
        </p:nvGrpSpPr>
        <p:grpSpPr>
          <a:xfrm>
            <a:off x="14593680" y="9661680"/>
            <a:ext cx="558720" cy="641520"/>
            <a:chOff x="0" y="0"/>
            <a:chExt cx="744960" cy="855360"/>
          </a:xfrm>
        </p:grpSpPr>
        <p:sp>
          <p:nvSpPr>
            <p:cNvPr id="77" name="Freeform 77"/>
            <p:cNvSpPr/>
            <p:nvPr/>
          </p:nvSpPr>
          <p:spPr>
            <a:xfrm>
              <a:off x="0" y="0"/>
              <a:ext cx="744982" cy="855345"/>
            </a:xfrm>
            <a:custGeom>
              <a:avLst/>
              <a:gdLst/>
              <a:ahLst/>
              <a:cxnLst/>
              <a:rect l="l" t="t" r="r" b="b"/>
              <a:pathLst>
                <a:path w="744982" h="855345">
                  <a:moveTo>
                    <a:pt x="382524" y="0"/>
                  </a:moveTo>
                  <a:cubicBezTo>
                    <a:pt x="503301" y="283972"/>
                    <a:pt x="624078" y="567944"/>
                    <a:pt x="744982" y="855345"/>
                  </a:cubicBezTo>
                  <a:cubicBezTo>
                    <a:pt x="483235" y="855345"/>
                    <a:pt x="251714" y="855345"/>
                    <a:pt x="0" y="855345"/>
                  </a:cubicBezTo>
                  <a:cubicBezTo>
                    <a:pt x="120777" y="564642"/>
                    <a:pt x="231521" y="283972"/>
                    <a:pt x="352298" y="0"/>
                  </a:cubicBezTo>
                  <a:cubicBezTo>
                    <a:pt x="362331" y="0"/>
                    <a:pt x="372491" y="0"/>
                    <a:pt x="382524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78" name="Group 78"/>
          <p:cNvGrpSpPr/>
          <p:nvPr/>
        </p:nvGrpSpPr>
        <p:grpSpPr>
          <a:xfrm>
            <a:off x="13818960" y="9661680"/>
            <a:ext cx="552240" cy="641520"/>
            <a:chOff x="0" y="0"/>
            <a:chExt cx="736320" cy="855360"/>
          </a:xfrm>
        </p:grpSpPr>
        <p:sp>
          <p:nvSpPr>
            <p:cNvPr id="79" name="Freeform 79"/>
            <p:cNvSpPr/>
            <p:nvPr/>
          </p:nvSpPr>
          <p:spPr>
            <a:xfrm>
              <a:off x="0" y="0"/>
              <a:ext cx="736346" cy="855345"/>
            </a:xfrm>
            <a:custGeom>
              <a:avLst/>
              <a:gdLst/>
              <a:ahLst/>
              <a:cxnLst/>
              <a:rect l="l" t="t" r="r" b="b"/>
              <a:pathLst>
                <a:path w="736346" h="855345">
                  <a:moveTo>
                    <a:pt x="383286" y="0"/>
                  </a:moveTo>
                  <a:cubicBezTo>
                    <a:pt x="504317" y="283972"/>
                    <a:pt x="615315" y="564642"/>
                    <a:pt x="736346" y="855345"/>
                  </a:cubicBezTo>
                  <a:cubicBezTo>
                    <a:pt x="494284" y="855345"/>
                    <a:pt x="262255" y="855345"/>
                    <a:pt x="0" y="855345"/>
                  </a:cubicBezTo>
                  <a:cubicBezTo>
                    <a:pt x="110998" y="567944"/>
                    <a:pt x="232029" y="283972"/>
                    <a:pt x="353060" y="0"/>
                  </a:cubicBezTo>
                  <a:cubicBezTo>
                    <a:pt x="363093" y="0"/>
                    <a:pt x="373253" y="0"/>
                    <a:pt x="383286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80" name="Group 80"/>
          <p:cNvGrpSpPr/>
          <p:nvPr/>
        </p:nvGrpSpPr>
        <p:grpSpPr>
          <a:xfrm>
            <a:off x="12263040" y="9661680"/>
            <a:ext cx="555840" cy="644400"/>
            <a:chOff x="0" y="0"/>
            <a:chExt cx="741120" cy="859200"/>
          </a:xfrm>
        </p:grpSpPr>
        <p:sp>
          <p:nvSpPr>
            <p:cNvPr id="81" name="Freeform 81"/>
            <p:cNvSpPr/>
            <p:nvPr/>
          </p:nvSpPr>
          <p:spPr>
            <a:xfrm>
              <a:off x="0" y="0"/>
              <a:ext cx="741172" cy="859155"/>
            </a:xfrm>
            <a:custGeom>
              <a:avLst/>
              <a:gdLst/>
              <a:ahLst/>
              <a:cxnLst/>
              <a:rect l="l" t="t" r="r" b="b"/>
              <a:pathLst>
                <a:path w="741172" h="859155">
                  <a:moveTo>
                    <a:pt x="385826" y="0"/>
                  </a:moveTo>
                  <a:cubicBezTo>
                    <a:pt x="507619" y="284099"/>
                    <a:pt x="619379" y="568325"/>
                    <a:pt x="741172" y="859155"/>
                  </a:cubicBezTo>
                  <a:cubicBezTo>
                    <a:pt x="487426" y="859155"/>
                    <a:pt x="253873" y="859155"/>
                    <a:pt x="0" y="859155"/>
                  </a:cubicBezTo>
                  <a:cubicBezTo>
                    <a:pt x="111633" y="571627"/>
                    <a:pt x="233553" y="287528"/>
                    <a:pt x="355346" y="3429"/>
                  </a:cubicBezTo>
                  <a:cubicBezTo>
                    <a:pt x="365506" y="0"/>
                    <a:pt x="375666" y="0"/>
                    <a:pt x="385826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82" name="Group 82"/>
          <p:cNvGrpSpPr/>
          <p:nvPr/>
        </p:nvGrpSpPr>
        <p:grpSpPr>
          <a:xfrm>
            <a:off x="14327280" y="9480240"/>
            <a:ext cx="311040" cy="603360"/>
            <a:chOff x="0" y="0"/>
            <a:chExt cx="414720" cy="804480"/>
          </a:xfrm>
        </p:grpSpPr>
        <p:sp>
          <p:nvSpPr>
            <p:cNvPr id="83" name="Freeform 83"/>
            <p:cNvSpPr/>
            <p:nvPr/>
          </p:nvSpPr>
          <p:spPr>
            <a:xfrm>
              <a:off x="0" y="0"/>
              <a:ext cx="414782" cy="804418"/>
            </a:xfrm>
            <a:custGeom>
              <a:avLst/>
              <a:gdLst/>
              <a:ahLst/>
              <a:cxnLst/>
              <a:rect l="l" t="t" r="r" b="b"/>
              <a:pathLst>
                <a:path w="414782" h="804418">
                  <a:moveTo>
                    <a:pt x="202311" y="804418"/>
                  </a:moveTo>
                  <a:cubicBezTo>
                    <a:pt x="0" y="425958"/>
                    <a:pt x="0" y="364998"/>
                    <a:pt x="202311" y="0"/>
                  </a:cubicBezTo>
                  <a:cubicBezTo>
                    <a:pt x="404622" y="267081"/>
                    <a:pt x="414782" y="537464"/>
                    <a:pt x="202311" y="804418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84" name="Group 84"/>
          <p:cNvGrpSpPr/>
          <p:nvPr/>
        </p:nvGrpSpPr>
        <p:grpSpPr>
          <a:xfrm>
            <a:off x="12787200" y="9490320"/>
            <a:ext cx="295200" cy="594000"/>
            <a:chOff x="0" y="0"/>
            <a:chExt cx="393600" cy="792000"/>
          </a:xfrm>
        </p:grpSpPr>
        <p:sp>
          <p:nvSpPr>
            <p:cNvPr id="85" name="Freeform 85"/>
            <p:cNvSpPr/>
            <p:nvPr/>
          </p:nvSpPr>
          <p:spPr>
            <a:xfrm>
              <a:off x="0" y="0"/>
              <a:ext cx="393573" cy="791972"/>
            </a:xfrm>
            <a:custGeom>
              <a:avLst/>
              <a:gdLst/>
              <a:ahLst/>
              <a:cxnLst/>
              <a:rect l="l" t="t" r="r" b="b"/>
              <a:pathLst>
                <a:path w="393573" h="791972">
                  <a:moveTo>
                    <a:pt x="191770" y="791972"/>
                  </a:moveTo>
                  <a:cubicBezTo>
                    <a:pt x="0" y="599059"/>
                    <a:pt x="0" y="186182"/>
                    <a:pt x="191770" y="0"/>
                  </a:cubicBezTo>
                  <a:cubicBezTo>
                    <a:pt x="393573" y="345186"/>
                    <a:pt x="393573" y="446786"/>
                    <a:pt x="191770" y="791972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86" name="Group 86"/>
          <p:cNvGrpSpPr/>
          <p:nvPr/>
        </p:nvGrpSpPr>
        <p:grpSpPr>
          <a:xfrm>
            <a:off x="13552560" y="9496080"/>
            <a:ext cx="298800" cy="581040"/>
            <a:chOff x="0" y="0"/>
            <a:chExt cx="398400" cy="774720"/>
          </a:xfrm>
        </p:grpSpPr>
        <p:sp>
          <p:nvSpPr>
            <p:cNvPr id="87" name="Freeform 87"/>
            <p:cNvSpPr/>
            <p:nvPr/>
          </p:nvSpPr>
          <p:spPr>
            <a:xfrm>
              <a:off x="0" y="0"/>
              <a:ext cx="398399" cy="774700"/>
            </a:xfrm>
            <a:custGeom>
              <a:avLst/>
              <a:gdLst/>
              <a:ahLst/>
              <a:cxnLst/>
              <a:rect l="l" t="t" r="r" b="b"/>
              <a:pathLst>
                <a:path w="398399" h="774700">
                  <a:moveTo>
                    <a:pt x="204343" y="774700"/>
                  </a:moveTo>
                  <a:cubicBezTo>
                    <a:pt x="0" y="517652"/>
                    <a:pt x="0" y="253746"/>
                    <a:pt x="204343" y="0"/>
                  </a:cubicBezTo>
                  <a:cubicBezTo>
                    <a:pt x="398399" y="162433"/>
                    <a:pt x="398399" y="595376"/>
                    <a:pt x="204343" y="77470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88" name="Group 88"/>
          <p:cNvGrpSpPr/>
          <p:nvPr/>
        </p:nvGrpSpPr>
        <p:grpSpPr>
          <a:xfrm>
            <a:off x="10011600" y="9682560"/>
            <a:ext cx="562320" cy="637920"/>
            <a:chOff x="0" y="0"/>
            <a:chExt cx="749760" cy="850560"/>
          </a:xfrm>
        </p:grpSpPr>
        <p:sp>
          <p:nvSpPr>
            <p:cNvPr id="89" name="Freeform 89"/>
            <p:cNvSpPr/>
            <p:nvPr/>
          </p:nvSpPr>
          <p:spPr>
            <a:xfrm>
              <a:off x="0" y="0"/>
              <a:ext cx="749808" cy="850519"/>
            </a:xfrm>
            <a:custGeom>
              <a:avLst/>
              <a:gdLst/>
              <a:ahLst/>
              <a:cxnLst/>
              <a:rect l="l" t="t" r="r" b="b"/>
              <a:pathLst>
                <a:path w="749808" h="850519">
                  <a:moveTo>
                    <a:pt x="749808" y="850519"/>
                  </a:moveTo>
                  <a:cubicBezTo>
                    <a:pt x="486410" y="850519"/>
                    <a:pt x="263525" y="850519"/>
                    <a:pt x="0" y="850519"/>
                  </a:cubicBezTo>
                  <a:cubicBezTo>
                    <a:pt x="121539" y="567055"/>
                    <a:pt x="233045" y="283464"/>
                    <a:pt x="354584" y="0"/>
                  </a:cubicBezTo>
                  <a:cubicBezTo>
                    <a:pt x="364744" y="0"/>
                    <a:pt x="374904" y="0"/>
                    <a:pt x="395097" y="0"/>
                  </a:cubicBezTo>
                  <a:cubicBezTo>
                    <a:pt x="506603" y="280162"/>
                    <a:pt x="628142" y="560324"/>
                    <a:pt x="749681" y="850519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90" name="Group 90"/>
          <p:cNvGrpSpPr/>
          <p:nvPr/>
        </p:nvGrpSpPr>
        <p:grpSpPr>
          <a:xfrm>
            <a:off x="11566800" y="9678960"/>
            <a:ext cx="558720" cy="641520"/>
            <a:chOff x="0" y="0"/>
            <a:chExt cx="744960" cy="855360"/>
          </a:xfrm>
        </p:grpSpPr>
        <p:sp>
          <p:nvSpPr>
            <p:cNvPr id="91" name="Freeform 91"/>
            <p:cNvSpPr/>
            <p:nvPr/>
          </p:nvSpPr>
          <p:spPr>
            <a:xfrm>
              <a:off x="0" y="0"/>
              <a:ext cx="744982" cy="855345"/>
            </a:xfrm>
            <a:custGeom>
              <a:avLst/>
              <a:gdLst/>
              <a:ahLst/>
              <a:cxnLst/>
              <a:rect l="l" t="t" r="r" b="b"/>
              <a:pathLst>
                <a:path w="744982" h="855345">
                  <a:moveTo>
                    <a:pt x="382524" y="0"/>
                  </a:moveTo>
                  <a:cubicBezTo>
                    <a:pt x="503301" y="283972"/>
                    <a:pt x="624078" y="567944"/>
                    <a:pt x="744982" y="855345"/>
                  </a:cubicBezTo>
                  <a:cubicBezTo>
                    <a:pt x="483235" y="855345"/>
                    <a:pt x="251714" y="855345"/>
                    <a:pt x="0" y="855345"/>
                  </a:cubicBezTo>
                  <a:cubicBezTo>
                    <a:pt x="120777" y="564642"/>
                    <a:pt x="231521" y="283972"/>
                    <a:pt x="352298" y="0"/>
                  </a:cubicBezTo>
                  <a:cubicBezTo>
                    <a:pt x="362331" y="0"/>
                    <a:pt x="372491" y="0"/>
                    <a:pt x="382524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92" name="Group 92"/>
          <p:cNvGrpSpPr/>
          <p:nvPr/>
        </p:nvGrpSpPr>
        <p:grpSpPr>
          <a:xfrm>
            <a:off x="10792080" y="9678960"/>
            <a:ext cx="552240" cy="641520"/>
            <a:chOff x="0" y="0"/>
            <a:chExt cx="736320" cy="855360"/>
          </a:xfrm>
        </p:grpSpPr>
        <p:sp>
          <p:nvSpPr>
            <p:cNvPr id="93" name="Freeform 93"/>
            <p:cNvSpPr/>
            <p:nvPr/>
          </p:nvSpPr>
          <p:spPr>
            <a:xfrm>
              <a:off x="0" y="0"/>
              <a:ext cx="736346" cy="855345"/>
            </a:xfrm>
            <a:custGeom>
              <a:avLst/>
              <a:gdLst/>
              <a:ahLst/>
              <a:cxnLst/>
              <a:rect l="l" t="t" r="r" b="b"/>
              <a:pathLst>
                <a:path w="736346" h="855345">
                  <a:moveTo>
                    <a:pt x="383286" y="0"/>
                  </a:moveTo>
                  <a:cubicBezTo>
                    <a:pt x="504317" y="283972"/>
                    <a:pt x="615315" y="564642"/>
                    <a:pt x="736346" y="855345"/>
                  </a:cubicBezTo>
                  <a:cubicBezTo>
                    <a:pt x="494284" y="855345"/>
                    <a:pt x="262255" y="855345"/>
                    <a:pt x="0" y="855345"/>
                  </a:cubicBezTo>
                  <a:cubicBezTo>
                    <a:pt x="110998" y="567944"/>
                    <a:pt x="232029" y="283972"/>
                    <a:pt x="353060" y="0"/>
                  </a:cubicBezTo>
                  <a:cubicBezTo>
                    <a:pt x="363093" y="0"/>
                    <a:pt x="373253" y="0"/>
                    <a:pt x="383286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94" name="Group 94"/>
          <p:cNvGrpSpPr/>
          <p:nvPr/>
        </p:nvGrpSpPr>
        <p:grpSpPr>
          <a:xfrm>
            <a:off x="9236880" y="9678960"/>
            <a:ext cx="555840" cy="644400"/>
            <a:chOff x="0" y="0"/>
            <a:chExt cx="741120" cy="859200"/>
          </a:xfrm>
        </p:grpSpPr>
        <p:sp>
          <p:nvSpPr>
            <p:cNvPr id="95" name="Freeform 95"/>
            <p:cNvSpPr/>
            <p:nvPr/>
          </p:nvSpPr>
          <p:spPr>
            <a:xfrm>
              <a:off x="0" y="0"/>
              <a:ext cx="741172" cy="859155"/>
            </a:xfrm>
            <a:custGeom>
              <a:avLst/>
              <a:gdLst/>
              <a:ahLst/>
              <a:cxnLst/>
              <a:rect l="l" t="t" r="r" b="b"/>
              <a:pathLst>
                <a:path w="741172" h="859155">
                  <a:moveTo>
                    <a:pt x="385826" y="0"/>
                  </a:moveTo>
                  <a:cubicBezTo>
                    <a:pt x="507619" y="284099"/>
                    <a:pt x="619379" y="568325"/>
                    <a:pt x="741172" y="859155"/>
                  </a:cubicBezTo>
                  <a:cubicBezTo>
                    <a:pt x="487426" y="859155"/>
                    <a:pt x="253873" y="859155"/>
                    <a:pt x="0" y="859155"/>
                  </a:cubicBezTo>
                  <a:cubicBezTo>
                    <a:pt x="111633" y="571627"/>
                    <a:pt x="233553" y="287528"/>
                    <a:pt x="355346" y="3429"/>
                  </a:cubicBezTo>
                  <a:cubicBezTo>
                    <a:pt x="365506" y="0"/>
                    <a:pt x="375666" y="0"/>
                    <a:pt x="385826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96" name="Group 96"/>
          <p:cNvGrpSpPr/>
          <p:nvPr/>
        </p:nvGrpSpPr>
        <p:grpSpPr>
          <a:xfrm>
            <a:off x="11300400" y="9498240"/>
            <a:ext cx="311040" cy="603360"/>
            <a:chOff x="0" y="0"/>
            <a:chExt cx="414720" cy="804480"/>
          </a:xfrm>
        </p:grpSpPr>
        <p:sp>
          <p:nvSpPr>
            <p:cNvPr id="97" name="Freeform 97"/>
            <p:cNvSpPr/>
            <p:nvPr/>
          </p:nvSpPr>
          <p:spPr>
            <a:xfrm>
              <a:off x="0" y="0"/>
              <a:ext cx="414782" cy="804418"/>
            </a:xfrm>
            <a:custGeom>
              <a:avLst/>
              <a:gdLst/>
              <a:ahLst/>
              <a:cxnLst/>
              <a:rect l="l" t="t" r="r" b="b"/>
              <a:pathLst>
                <a:path w="414782" h="804418">
                  <a:moveTo>
                    <a:pt x="202311" y="804418"/>
                  </a:moveTo>
                  <a:cubicBezTo>
                    <a:pt x="0" y="425958"/>
                    <a:pt x="0" y="364998"/>
                    <a:pt x="202311" y="0"/>
                  </a:cubicBezTo>
                  <a:cubicBezTo>
                    <a:pt x="404622" y="267081"/>
                    <a:pt x="414782" y="537464"/>
                    <a:pt x="202311" y="804418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98" name="Group 98"/>
          <p:cNvGrpSpPr/>
          <p:nvPr/>
        </p:nvGrpSpPr>
        <p:grpSpPr>
          <a:xfrm>
            <a:off x="9760320" y="9507600"/>
            <a:ext cx="295200" cy="594000"/>
            <a:chOff x="0" y="0"/>
            <a:chExt cx="393600" cy="792000"/>
          </a:xfrm>
        </p:grpSpPr>
        <p:sp>
          <p:nvSpPr>
            <p:cNvPr id="99" name="Freeform 99"/>
            <p:cNvSpPr/>
            <p:nvPr/>
          </p:nvSpPr>
          <p:spPr>
            <a:xfrm>
              <a:off x="0" y="0"/>
              <a:ext cx="393573" cy="791972"/>
            </a:xfrm>
            <a:custGeom>
              <a:avLst/>
              <a:gdLst/>
              <a:ahLst/>
              <a:cxnLst/>
              <a:rect l="l" t="t" r="r" b="b"/>
              <a:pathLst>
                <a:path w="393573" h="791972">
                  <a:moveTo>
                    <a:pt x="191770" y="791972"/>
                  </a:moveTo>
                  <a:cubicBezTo>
                    <a:pt x="0" y="599059"/>
                    <a:pt x="0" y="186182"/>
                    <a:pt x="191770" y="0"/>
                  </a:cubicBezTo>
                  <a:cubicBezTo>
                    <a:pt x="393573" y="345186"/>
                    <a:pt x="393573" y="446786"/>
                    <a:pt x="191770" y="791972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00" name="Group 100"/>
          <p:cNvGrpSpPr/>
          <p:nvPr/>
        </p:nvGrpSpPr>
        <p:grpSpPr>
          <a:xfrm>
            <a:off x="10525680" y="9514080"/>
            <a:ext cx="298800" cy="581040"/>
            <a:chOff x="0" y="0"/>
            <a:chExt cx="398400" cy="774720"/>
          </a:xfrm>
        </p:grpSpPr>
        <p:sp>
          <p:nvSpPr>
            <p:cNvPr id="101" name="Freeform 101"/>
            <p:cNvSpPr/>
            <p:nvPr/>
          </p:nvSpPr>
          <p:spPr>
            <a:xfrm>
              <a:off x="0" y="0"/>
              <a:ext cx="398399" cy="774700"/>
            </a:xfrm>
            <a:custGeom>
              <a:avLst/>
              <a:gdLst/>
              <a:ahLst/>
              <a:cxnLst/>
              <a:rect l="l" t="t" r="r" b="b"/>
              <a:pathLst>
                <a:path w="398399" h="774700">
                  <a:moveTo>
                    <a:pt x="204343" y="774700"/>
                  </a:moveTo>
                  <a:cubicBezTo>
                    <a:pt x="0" y="517652"/>
                    <a:pt x="0" y="253746"/>
                    <a:pt x="204343" y="0"/>
                  </a:cubicBezTo>
                  <a:cubicBezTo>
                    <a:pt x="398399" y="162433"/>
                    <a:pt x="398399" y="595376"/>
                    <a:pt x="204343" y="77470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02" name="Group 102"/>
          <p:cNvGrpSpPr/>
          <p:nvPr/>
        </p:nvGrpSpPr>
        <p:grpSpPr>
          <a:xfrm>
            <a:off x="8964720" y="9507600"/>
            <a:ext cx="295200" cy="594000"/>
            <a:chOff x="0" y="0"/>
            <a:chExt cx="393600" cy="792000"/>
          </a:xfrm>
        </p:grpSpPr>
        <p:sp>
          <p:nvSpPr>
            <p:cNvPr id="103" name="Freeform 103"/>
            <p:cNvSpPr/>
            <p:nvPr/>
          </p:nvSpPr>
          <p:spPr>
            <a:xfrm>
              <a:off x="0" y="0"/>
              <a:ext cx="393573" cy="791972"/>
            </a:xfrm>
            <a:custGeom>
              <a:avLst/>
              <a:gdLst/>
              <a:ahLst/>
              <a:cxnLst/>
              <a:rect l="l" t="t" r="r" b="b"/>
              <a:pathLst>
                <a:path w="393573" h="791972">
                  <a:moveTo>
                    <a:pt x="191770" y="791972"/>
                  </a:moveTo>
                  <a:cubicBezTo>
                    <a:pt x="0" y="599059"/>
                    <a:pt x="0" y="186182"/>
                    <a:pt x="191770" y="0"/>
                  </a:cubicBezTo>
                  <a:cubicBezTo>
                    <a:pt x="393573" y="345186"/>
                    <a:pt x="393573" y="446786"/>
                    <a:pt x="191770" y="791972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04" name="Group 104"/>
          <p:cNvGrpSpPr/>
          <p:nvPr/>
        </p:nvGrpSpPr>
        <p:grpSpPr>
          <a:xfrm>
            <a:off x="6876000" y="9683280"/>
            <a:ext cx="562320" cy="637920"/>
            <a:chOff x="0" y="0"/>
            <a:chExt cx="749760" cy="850560"/>
          </a:xfrm>
        </p:grpSpPr>
        <p:sp>
          <p:nvSpPr>
            <p:cNvPr id="105" name="Freeform 105"/>
            <p:cNvSpPr/>
            <p:nvPr/>
          </p:nvSpPr>
          <p:spPr>
            <a:xfrm>
              <a:off x="0" y="0"/>
              <a:ext cx="749808" cy="850519"/>
            </a:xfrm>
            <a:custGeom>
              <a:avLst/>
              <a:gdLst/>
              <a:ahLst/>
              <a:cxnLst/>
              <a:rect l="l" t="t" r="r" b="b"/>
              <a:pathLst>
                <a:path w="749808" h="850519">
                  <a:moveTo>
                    <a:pt x="749808" y="850519"/>
                  </a:moveTo>
                  <a:cubicBezTo>
                    <a:pt x="486410" y="850519"/>
                    <a:pt x="263525" y="850519"/>
                    <a:pt x="0" y="850519"/>
                  </a:cubicBezTo>
                  <a:cubicBezTo>
                    <a:pt x="121539" y="567055"/>
                    <a:pt x="233045" y="283464"/>
                    <a:pt x="354584" y="0"/>
                  </a:cubicBezTo>
                  <a:cubicBezTo>
                    <a:pt x="364744" y="0"/>
                    <a:pt x="374904" y="0"/>
                    <a:pt x="395097" y="0"/>
                  </a:cubicBezTo>
                  <a:cubicBezTo>
                    <a:pt x="506603" y="280162"/>
                    <a:pt x="628142" y="560324"/>
                    <a:pt x="749681" y="850519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06" name="Group 106"/>
          <p:cNvGrpSpPr/>
          <p:nvPr/>
        </p:nvGrpSpPr>
        <p:grpSpPr>
          <a:xfrm>
            <a:off x="8431200" y="9679680"/>
            <a:ext cx="558720" cy="641520"/>
            <a:chOff x="0" y="0"/>
            <a:chExt cx="744960" cy="855360"/>
          </a:xfrm>
        </p:grpSpPr>
        <p:sp>
          <p:nvSpPr>
            <p:cNvPr id="107" name="Freeform 107"/>
            <p:cNvSpPr/>
            <p:nvPr/>
          </p:nvSpPr>
          <p:spPr>
            <a:xfrm>
              <a:off x="0" y="0"/>
              <a:ext cx="744982" cy="855345"/>
            </a:xfrm>
            <a:custGeom>
              <a:avLst/>
              <a:gdLst/>
              <a:ahLst/>
              <a:cxnLst/>
              <a:rect l="l" t="t" r="r" b="b"/>
              <a:pathLst>
                <a:path w="744982" h="855345">
                  <a:moveTo>
                    <a:pt x="382524" y="0"/>
                  </a:moveTo>
                  <a:cubicBezTo>
                    <a:pt x="503301" y="283972"/>
                    <a:pt x="624078" y="567944"/>
                    <a:pt x="744982" y="855345"/>
                  </a:cubicBezTo>
                  <a:cubicBezTo>
                    <a:pt x="483235" y="855345"/>
                    <a:pt x="251714" y="855345"/>
                    <a:pt x="0" y="855345"/>
                  </a:cubicBezTo>
                  <a:cubicBezTo>
                    <a:pt x="120777" y="564642"/>
                    <a:pt x="231521" y="283972"/>
                    <a:pt x="352298" y="0"/>
                  </a:cubicBezTo>
                  <a:cubicBezTo>
                    <a:pt x="362331" y="0"/>
                    <a:pt x="372491" y="0"/>
                    <a:pt x="382524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08" name="Group 108"/>
          <p:cNvGrpSpPr/>
          <p:nvPr/>
        </p:nvGrpSpPr>
        <p:grpSpPr>
          <a:xfrm>
            <a:off x="7656480" y="9679680"/>
            <a:ext cx="552240" cy="641520"/>
            <a:chOff x="0" y="0"/>
            <a:chExt cx="736320" cy="855360"/>
          </a:xfrm>
        </p:grpSpPr>
        <p:sp>
          <p:nvSpPr>
            <p:cNvPr id="109" name="Freeform 109"/>
            <p:cNvSpPr/>
            <p:nvPr/>
          </p:nvSpPr>
          <p:spPr>
            <a:xfrm>
              <a:off x="0" y="0"/>
              <a:ext cx="736346" cy="855345"/>
            </a:xfrm>
            <a:custGeom>
              <a:avLst/>
              <a:gdLst/>
              <a:ahLst/>
              <a:cxnLst/>
              <a:rect l="l" t="t" r="r" b="b"/>
              <a:pathLst>
                <a:path w="736346" h="855345">
                  <a:moveTo>
                    <a:pt x="383286" y="0"/>
                  </a:moveTo>
                  <a:cubicBezTo>
                    <a:pt x="504317" y="283972"/>
                    <a:pt x="615315" y="564642"/>
                    <a:pt x="736346" y="855345"/>
                  </a:cubicBezTo>
                  <a:cubicBezTo>
                    <a:pt x="494284" y="855345"/>
                    <a:pt x="262255" y="855345"/>
                    <a:pt x="0" y="855345"/>
                  </a:cubicBezTo>
                  <a:cubicBezTo>
                    <a:pt x="110998" y="567944"/>
                    <a:pt x="232029" y="283972"/>
                    <a:pt x="353060" y="0"/>
                  </a:cubicBezTo>
                  <a:cubicBezTo>
                    <a:pt x="363093" y="0"/>
                    <a:pt x="373253" y="0"/>
                    <a:pt x="383286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10" name="Group 110"/>
          <p:cNvGrpSpPr/>
          <p:nvPr/>
        </p:nvGrpSpPr>
        <p:grpSpPr>
          <a:xfrm>
            <a:off x="6101280" y="9679680"/>
            <a:ext cx="555840" cy="644400"/>
            <a:chOff x="0" y="0"/>
            <a:chExt cx="741120" cy="859200"/>
          </a:xfrm>
        </p:grpSpPr>
        <p:sp>
          <p:nvSpPr>
            <p:cNvPr id="111" name="Freeform 111"/>
            <p:cNvSpPr/>
            <p:nvPr/>
          </p:nvSpPr>
          <p:spPr>
            <a:xfrm>
              <a:off x="0" y="0"/>
              <a:ext cx="741172" cy="859155"/>
            </a:xfrm>
            <a:custGeom>
              <a:avLst/>
              <a:gdLst/>
              <a:ahLst/>
              <a:cxnLst/>
              <a:rect l="l" t="t" r="r" b="b"/>
              <a:pathLst>
                <a:path w="741172" h="859155">
                  <a:moveTo>
                    <a:pt x="385826" y="0"/>
                  </a:moveTo>
                  <a:cubicBezTo>
                    <a:pt x="507619" y="284099"/>
                    <a:pt x="619379" y="568325"/>
                    <a:pt x="741172" y="859155"/>
                  </a:cubicBezTo>
                  <a:cubicBezTo>
                    <a:pt x="487426" y="859155"/>
                    <a:pt x="253873" y="859155"/>
                    <a:pt x="0" y="859155"/>
                  </a:cubicBezTo>
                  <a:cubicBezTo>
                    <a:pt x="111633" y="571627"/>
                    <a:pt x="233553" y="287528"/>
                    <a:pt x="355346" y="3429"/>
                  </a:cubicBezTo>
                  <a:cubicBezTo>
                    <a:pt x="365506" y="0"/>
                    <a:pt x="375666" y="0"/>
                    <a:pt x="385826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12" name="Group 112"/>
          <p:cNvGrpSpPr/>
          <p:nvPr/>
        </p:nvGrpSpPr>
        <p:grpSpPr>
          <a:xfrm>
            <a:off x="8164800" y="9498960"/>
            <a:ext cx="311040" cy="603360"/>
            <a:chOff x="0" y="0"/>
            <a:chExt cx="414720" cy="804480"/>
          </a:xfrm>
        </p:grpSpPr>
        <p:sp>
          <p:nvSpPr>
            <p:cNvPr id="113" name="Freeform 113"/>
            <p:cNvSpPr/>
            <p:nvPr/>
          </p:nvSpPr>
          <p:spPr>
            <a:xfrm>
              <a:off x="0" y="0"/>
              <a:ext cx="414782" cy="804418"/>
            </a:xfrm>
            <a:custGeom>
              <a:avLst/>
              <a:gdLst/>
              <a:ahLst/>
              <a:cxnLst/>
              <a:rect l="l" t="t" r="r" b="b"/>
              <a:pathLst>
                <a:path w="414782" h="804418">
                  <a:moveTo>
                    <a:pt x="202311" y="804418"/>
                  </a:moveTo>
                  <a:cubicBezTo>
                    <a:pt x="0" y="425958"/>
                    <a:pt x="0" y="364998"/>
                    <a:pt x="202311" y="0"/>
                  </a:cubicBezTo>
                  <a:cubicBezTo>
                    <a:pt x="404622" y="267081"/>
                    <a:pt x="414782" y="537464"/>
                    <a:pt x="202311" y="804418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14" name="Group 114"/>
          <p:cNvGrpSpPr/>
          <p:nvPr/>
        </p:nvGrpSpPr>
        <p:grpSpPr>
          <a:xfrm>
            <a:off x="6624720" y="9508320"/>
            <a:ext cx="295200" cy="594000"/>
            <a:chOff x="0" y="0"/>
            <a:chExt cx="393600" cy="792000"/>
          </a:xfrm>
        </p:grpSpPr>
        <p:sp>
          <p:nvSpPr>
            <p:cNvPr id="115" name="Freeform 115"/>
            <p:cNvSpPr/>
            <p:nvPr/>
          </p:nvSpPr>
          <p:spPr>
            <a:xfrm>
              <a:off x="0" y="0"/>
              <a:ext cx="393573" cy="791972"/>
            </a:xfrm>
            <a:custGeom>
              <a:avLst/>
              <a:gdLst/>
              <a:ahLst/>
              <a:cxnLst/>
              <a:rect l="l" t="t" r="r" b="b"/>
              <a:pathLst>
                <a:path w="393573" h="791972">
                  <a:moveTo>
                    <a:pt x="191770" y="791972"/>
                  </a:moveTo>
                  <a:cubicBezTo>
                    <a:pt x="0" y="599059"/>
                    <a:pt x="0" y="186182"/>
                    <a:pt x="191770" y="0"/>
                  </a:cubicBezTo>
                  <a:cubicBezTo>
                    <a:pt x="393573" y="345186"/>
                    <a:pt x="393573" y="446786"/>
                    <a:pt x="191770" y="791972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16" name="Group 116"/>
          <p:cNvGrpSpPr/>
          <p:nvPr/>
        </p:nvGrpSpPr>
        <p:grpSpPr>
          <a:xfrm>
            <a:off x="7390080" y="9514800"/>
            <a:ext cx="298800" cy="581040"/>
            <a:chOff x="0" y="0"/>
            <a:chExt cx="398400" cy="774720"/>
          </a:xfrm>
        </p:grpSpPr>
        <p:sp>
          <p:nvSpPr>
            <p:cNvPr id="117" name="Freeform 117"/>
            <p:cNvSpPr/>
            <p:nvPr/>
          </p:nvSpPr>
          <p:spPr>
            <a:xfrm>
              <a:off x="0" y="0"/>
              <a:ext cx="398399" cy="774700"/>
            </a:xfrm>
            <a:custGeom>
              <a:avLst/>
              <a:gdLst/>
              <a:ahLst/>
              <a:cxnLst/>
              <a:rect l="l" t="t" r="r" b="b"/>
              <a:pathLst>
                <a:path w="398399" h="774700">
                  <a:moveTo>
                    <a:pt x="204343" y="774700"/>
                  </a:moveTo>
                  <a:cubicBezTo>
                    <a:pt x="0" y="517652"/>
                    <a:pt x="0" y="253746"/>
                    <a:pt x="204343" y="0"/>
                  </a:cubicBezTo>
                  <a:cubicBezTo>
                    <a:pt x="398399" y="162433"/>
                    <a:pt x="398399" y="595376"/>
                    <a:pt x="204343" y="77470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91440" y="292680"/>
            <a:ext cx="18105120" cy="8183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3867" spc="56" dirty="0">
                <a:solidFill>
                  <a:srgbClr val="984807"/>
                </a:solidFill>
                <a:latin typeface="Montserrat"/>
                <a:cs typeface="B Nazanin" panose="00000400000000000000" pitchFamily="2" charset="-78"/>
              </a:rPr>
              <a:t>طرح بندی خط زمانی</a:t>
            </a:r>
            <a:endParaRPr lang="en-US" sz="3867" spc="56" dirty="0">
              <a:solidFill>
                <a:srgbClr val="984807"/>
              </a:solidFill>
              <a:latin typeface="Montserrat"/>
              <a:cs typeface="B Nazanin" panose="00000400000000000000" pitchFamily="2" charset="-78"/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91440" y="1156680"/>
            <a:ext cx="18105120" cy="4205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1987" spc="27" dirty="0">
                <a:solidFill>
                  <a:srgbClr val="984807"/>
                </a:solidFill>
                <a:latin typeface="Montserrat"/>
                <a:cs typeface="B Nazanin" panose="00000400000000000000" pitchFamily="2" charset="-78"/>
              </a:rPr>
              <a:t>طرح بندی خط زمانی</a:t>
            </a:r>
            <a:endParaRPr lang="en-US" sz="1987" spc="27" dirty="0">
              <a:solidFill>
                <a:srgbClr val="984807"/>
              </a:solidFill>
              <a:latin typeface="Montserrat"/>
              <a:cs typeface="B Nazanin" panose="00000400000000000000" pitchFamily="2" charset="-78"/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1985040" y="3614925"/>
            <a:ext cx="1212480" cy="51187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en-US" sz="2499" spc="35">
                <a:solidFill>
                  <a:srgbClr val="404040"/>
                </a:solidFill>
                <a:latin typeface="Montserrat Bold"/>
                <a:cs typeface="B Nazanin" panose="00000400000000000000" pitchFamily="2" charset="-78"/>
              </a:rPr>
              <a:t>2015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5252400" y="3614925"/>
            <a:ext cx="1212480" cy="51187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en-US" sz="2499" spc="35" dirty="0">
                <a:solidFill>
                  <a:srgbClr val="404040"/>
                </a:solidFill>
                <a:latin typeface="Montserrat Bold"/>
                <a:cs typeface="B Nazanin" panose="00000400000000000000" pitchFamily="2" charset="-78"/>
              </a:rPr>
              <a:t>2016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8519760" y="3614925"/>
            <a:ext cx="1212480" cy="51187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en-US" sz="2499" spc="35">
                <a:solidFill>
                  <a:srgbClr val="404040"/>
                </a:solidFill>
                <a:latin typeface="Montserrat Bold"/>
                <a:cs typeface="B Nazanin" panose="00000400000000000000" pitchFamily="2" charset="-78"/>
              </a:rPr>
              <a:t>2017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11787120" y="3614925"/>
            <a:ext cx="1212480" cy="51187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en-US" sz="2499" spc="35">
                <a:solidFill>
                  <a:srgbClr val="404040"/>
                </a:solidFill>
                <a:latin typeface="Montserrat Bold"/>
                <a:cs typeface="B Nazanin" panose="00000400000000000000" pitchFamily="2" charset="-78"/>
              </a:rPr>
              <a:t>2018</a:t>
            </a:r>
          </a:p>
        </p:txBody>
      </p:sp>
      <p:grpSp>
        <p:nvGrpSpPr>
          <p:cNvPr id="8" name="Group 8"/>
          <p:cNvGrpSpPr/>
          <p:nvPr/>
        </p:nvGrpSpPr>
        <p:grpSpPr>
          <a:xfrm>
            <a:off x="14772240" y="3559680"/>
            <a:ext cx="1814400" cy="738720"/>
            <a:chOff x="0" y="0"/>
            <a:chExt cx="2419200" cy="984960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2419223" cy="985012"/>
            </a:xfrm>
            <a:custGeom>
              <a:avLst/>
              <a:gdLst/>
              <a:ahLst/>
              <a:cxnLst/>
              <a:rect l="l" t="t" r="r" b="b"/>
              <a:pathLst>
                <a:path w="2419223" h="985012">
                  <a:moveTo>
                    <a:pt x="0" y="0"/>
                  </a:moveTo>
                  <a:lnTo>
                    <a:pt x="2419223" y="0"/>
                  </a:lnTo>
                  <a:lnTo>
                    <a:pt x="2419223" y="985012"/>
                  </a:lnTo>
                  <a:lnTo>
                    <a:pt x="0" y="985012"/>
                  </a:lnTo>
                  <a:close/>
                </a:path>
              </a:pathLst>
            </a:custGeom>
            <a:solidFill>
              <a:srgbClr val="92D050"/>
            </a:solidFill>
          </p:spPr>
        </p:sp>
        <p:sp>
          <p:nvSpPr>
            <p:cNvPr id="10" name="TextBox 10"/>
            <p:cNvSpPr txBox="1"/>
            <p:nvPr/>
          </p:nvSpPr>
          <p:spPr>
            <a:xfrm>
              <a:off x="0" y="0"/>
              <a:ext cx="2419200" cy="984960"/>
            </a:xfrm>
            <a:prstGeom prst="rect">
              <a:avLst/>
            </a:prstGeom>
          </p:spPr>
          <p:txBody>
            <a:bodyPr lIns="50800" tIns="50800" rIns="50800" bIns="50800" rtlCol="0" anchor="t"/>
            <a:lstStyle/>
            <a:p>
              <a:pPr algn="ctr" rtl="1">
                <a:lnSpc>
                  <a:spcPct val="150000"/>
                </a:lnSpc>
              </a:pPr>
              <a:r>
                <a:rPr lang="en-US" sz="1800" spc="25" dirty="0">
                  <a:solidFill>
                    <a:srgbClr val="FFFFFF"/>
                  </a:solidFill>
                  <a:latin typeface="Montserrat Bold"/>
                  <a:cs typeface="B Nazanin" panose="00000400000000000000" pitchFamily="2" charset="-78"/>
                </a:rPr>
                <a:t>2019</a:t>
              </a:r>
            </a:p>
          </p:txBody>
        </p:sp>
      </p:grpSp>
      <p:sp>
        <p:nvSpPr>
          <p:cNvPr id="11" name="TextBox 11"/>
          <p:cNvSpPr txBox="1"/>
          <p:nvPr/>
        </p:nvSpPr>
        <p:spPr>
          <a:xfrm>
            <a:off x="1291680" y="7271640"/>
            <a:ext cx="2622960" cy="127868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1899" spc="26" dirty="0">
                <a:solidFill>
                  <a:srgbClr val="404040"/>
                </a:solidFill>
                <a:latin typeface="Montserrat"/>
                <a:cs typeface="B Nazanin" panose="00000400000000000000" pitchFamily="2" charset="-78"/>
              </a:rPr>
              <a:t>شما به سادگی می توانید مخاطبان خود را تحت تاثیر قرار دهید و یک </a:t>
            </a:r>
            <a:r>
              <a:rPr lang="en-US" sz="1899" spc="26" dirty="0">
                <a:solidFill>
                  <a:srgbClr val="404040"/>
                </a:solidFill>
                <a:latin typeface="Montserrat"/>
                <a:cs typeface="B Nazanin" panose="00000400000000000000" pitchFamily="2" charset="-78"/>
              </a:rPr>
              <a:t>zing </a:t>
            </a:r>
            <a:r>
              <a:rPr lang="fa-IR" sz="1899" spc="26" dirty="0">
                <a:solidFill>
                  <a:srgbClr val="404040"/>
                </a:solidFill>
                <a:latin typeface="Montserrat"/>
                <a:cs typeface="B Nazanin" panose="00000400000000000000" pitchFamily="2" charset="-78"/>
              </a:rPr>
              <a:t>منحصر به فرد اضافه کنید.</a:t>
            </a:r>
            <a:endParaRPr lang="en-US" sz="1899" spc="26" dirty="0">
              <a:solidFill>
                <a:srgbClr val="404040"/>
              </a:solidFill>
              <a:latin typeface="Montserrat"/>
              <a:cs typeface="B Nazanin" panose="00000400000000000000" pitchFamily="2" charset="-78"/>
            </a:endParaRPr>
          </a:p>
        </p:txBody>
      </p:sp>
      <p:sp>
        <p:nvSpPr>
          <p:cNvPr id="12" name="TextBox 12"/>
          <p:cNvSpPr txBox="1"/>
          <p:nvPr/>
        </p:nvSpPr>
        <p:spPr>
          <a:xfrm>
            <a:off x="1291680" y="6837480"/>
            <a:ext cx="2622960" cy="4019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1899" spc="26" dirty="0">
                <a:solidFill>
                  <a:srgbClr val="404040"/>
                </a:solidFill>
                <a:latin typeface="Montserrat Bold"/>
                <a:cs typeface="B Nazanin" panose="00000400000000000000" pitchFamily="2" charset="-78"/>
              </a:rPr>
              <a:t>متن شما در اینجا</a:t>
            </a:r>
            <a:endParaRPr lang="en-US" sz="1899" spc="26" dirty="0">
              <a:solidFill>
                <a:srgbClr val="404040"/>
              </a:solidFill>
              <a:latin typeface="Montserrat Bold"/>
              <a:cs typeface="B Nazanin" panose="00000400000000000000" pitchFamily="2" charset="-78"/>
            </a:endParaRPr>
          </a:p>
        </p:txBody>
      </p:sp>
      <p:sp>
        <p:nvSpPr>
          <p:cNvPr id="13" name="TextBox 13"/>
          <p:cNvSpPr txBox="1"/>
          <p:nvPr/>
        </p:nvSpPr>
        <p:spPr>
          <a:xfrm>
            <a:off x="4560480" y="7271640"/>
            <a:ext cx="2622960" cy="127868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1899" spc="26" dirty="0">
                <a:solidFill>
                  <a:srgbClr val="404040"/>
                </a:solidFill>
                <a:latin typeface="Montserrat"/>
                <a:cs typeface="B Nazanin" panose="00000400000000000000" pitchFamily="2" charset="-78"/>
              </a:rPr>
              <a:t>شما به سادگی می توانید مخاطبان خود را تحت تاثیر قرار دهید و یک </a:t>
            </a:r>
            <a:r>
              <a:rPr lang="en-US" sz="1899" spc="26" dirty="0">
                <a:solidFill>
                  <a:srgbClr val="404040"/>
                </a:solidFill>
                <a:latin typeface="Montserrat"/>
                <a:cs typeface="B Nazanin" panose="00000400000000000000" pitchFamily="2" charset="-78"/>
              </a:rPr>
              <a:t>zing </a:t>
            </a:r>
            <a:r>
              <a:rPr lang="fa-IR" sz="1899" spc="26" dirty="0">
                <a:solidFill>
                  <a:srgbClr val="404040"/>
                </a:solidFill>
                <a:latin typeface="Montserrat"/>
                <a:cs typeface="B Nazanin" panose="00000400000000000000" pitchFamily="2" charset="-78"/>
              </a:rPr>
              <a:t>منحصر به فرد اضافه کنید.</a:t>
            </a:r>
            <a:endParaRPr lang="en-US" sz="1899" spc="26" dirty="0">
              <a:solidFill>
                <a:srgbClr val="404040"/>
              </a:solidFill>
              <a:latin typeface="Montserrat"/>
              <a:cs typeface="B Nazanin" panose="00000400000000000000" pitchFamily="2" charset="-78"/>
            </a:endParaRPr>
          </a:p>
        </p:txBody>
      </p:sp>
      <p:sp>
        <p:nvSpPr>
          <p:cNvPr id="14" name="TextBox 14"/>
          <p:cNvSpPr txBox="1"/>
          <p:nvPr/>
        </p:nvSpPr>
        <p:spPr>
          <a:xfrm>
            <a:off x="4560480" y="6837480"/>
            <a:ext cx="2622960" cy="4019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1899" spc="26" dirty="0">
                <a:solidFill>
                  <a:srgbClr val="404040"/>
                </a:solidFill>
                <a:latin typeface="Montserrat Bold"/>
                <a:cs typeface="B Nazanin" panose="00000400000000000000" pitchFamily="2" charset="-78"/>
              </a:rPr>
              <a:t>متن شما در اینجا</a:t>
            </a:r>
            <a:endParaRPr lang="en-US" sz="1899" spc="26" dirty="0">
              <a:solidFill>
                <a:srgbClr val="404040"/>
              </a:solidFill>
              <a:latin typeface="Montserrat Bold"/>
              <a:cs typeface="B Nazanin" panose="00000400000000000000" pitchFamily="2" charset="-78"/>
            </a:endParaRPr>
          </a:p>
        </p:txBody>
      </p:sp>
      <p:sp>
        <p:nvSpPr>
          <p:cNvPr id="15" name="TextBox 15"/>
          <p:cNvSpPr txBox="1"/>
          <p:nvPr/>
        </p:nvSpPr>
        <p:spPr>
          <a:xfrm>
            <a:off x="7829280" y="7271640"/>
            <a:ext cx="2622960" cy="127868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1899" spc="26" dirty="0">
                <a:solidFill>
                  <a:srgbClr val="404040"/>
                </a:solidFill>
                <a:latin typeface="Montserrat"/>
                <a:cs typeface="B Nazanin" panose="00000400000000000000" pitchFamily="2" charset="-78"/>
              </a:rPr>
              <a:t>شما به سادگی می توانید مخاطبان خود را تحت تاثیر قرار دهید و یک </a:t>
            </a:r>
            <a:r>
              <a:rPr lang="en-US" sz="1899" spc="26" dirty="0">
                <a:solidFill>
                  <a:srgbClr val="404040"/>
                </a:solidFill>
                <a:latin typeface="Montserrat"/>
                <a:cs typeface="B Nazanin" panose="00000400000000000000" pitchFamily="2" charset="-78"/>
              </a:rPr>
              <a:t>zing </a:t>
            </a:r>
            <a:r>
              <a:rPr lang="fa-IR" sz="1899" spc="26" dirty="0">
                <a:solidFill>
                  <a:srgbClr val="404040"/>
                </a:solidFill>
                <a:latin typeface="Montserrat"/>
                <a:cs typeface="B Nazanin" panose="00000400000000000000" pitchFamily="2" charset="-78"/>
              </a:rPr>
              <a:t>منحصر به فرد اضافه کنید.</a:t>
            </a:r>
            <a:endParaRPr lang="en-US" sz="1899" spc="26" dirty="0">
              <a:solidFill>
                <a:srgbClr val="404040"/>
              </a:solidFill>
              <a:latin typeface="Montserrat"/>
              <a:cs typeface="B Nazanin" panose="00000400000000000000" pitchFamily="2" charset="-78"/>
            </a:endParaRPr>
          </a:p>
        </p:txBody>
      </p:sp>
      <p:sp>
        <p:nvSpPr>
          <p:cNvPr id="16" name="TextBox 16"/>
          <p:cNvSpPr txBox="1"/>
          <p:nvPr/>
        </p:nvSpPr>
        <p:spPr>
          <a:xfrm>
            <a:off x="7829280" y="6837480"/>
            <a:ext cx="2622960" cy="4019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1899" spc="26" dirty="0">
                <a:solidFill>
                  <a:srgbClr val="404040"/>
                </a:solidFill>
                <a:latin typeface="Montserrat Bold"/>
                <a:cs typeface="B Nazanin" panose="00000400000000000000" pitchFamily="2" charset="-78"/>
              </a:rPr>
              <a:t>متن شما در اینجا</a:t>
            </a:r>
            <a:endParaRPr lang="en-US" sz="1899" spc="26" dirty="0">
              <a:solidFill>
                <a:srgbClr val="404040"/>
              </a:solidFill>
              <a:latin typeface="Montserrat Bold"/>
              <a:cs typeface="B Nazanin" panose="00000400000000000000" pitchFamily="2" charset="-78"/>
            </a:endParaRPr>
          </a:p>
        </p:txBody>
      </p:sp>
      <p:sp>
        <p:nvSpPr>
          <p:cNvPr id="17" name="TextBox 17"/>
          <p:cNvSpPr txBox="1"/>
          <p:nvPr/>
        </p:nvSpPr>
        <p:spPr>
          <a:xfrm>
            <a:off x="11098800" y="7271640"/>
            <a:ext cx="2622960" cy="127868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1899" spc="26" dirty="0">
                <a:solidFill>
                  <a:srgbClr val="404040"/>
                </a:solidFill>
                <a:latin typeface="Montserrat"/>
                <a:cs typeface="B Nazanin" panose="00000400000000000000" pitchFamily="2" charset="-78"/>
              </a:rPr>
              <a:t>شما به سادگی می توانید مخاطبان خود را تحت تاثیر قرار دهید و یک </a:t>
            </a:r>
            <a:r>
              <a:rPr lang="en-US" sz="1899" spc="26" dirty="0">
                <a:solidFill>
                  <a:srgbClr val="404040"/>
                </a:solidFill>
                <a:latin typeface="Montserrat"/>
                <a:cs typeface="B Nazanin" panose="00000400000000000000" pitchFamily="2" charset="-78"/>
              </a:rPr>
              <a:t>zing </a:t>
            </a:r>
            <a:r>
              <a:rPr lang="fa-IR" sz="1899" spc="26" dirty="0">
                <a:solidFill>
                  <a:srgbClr val="404040"/>
                </a:solidFill>
                <a:latin typeface="Montserrat"/>
                <a:cs typeface="B Nazanin" panose="00000400000000000000" pitchFamily="2" charset="-78"/>
              </a:rPr>
              <a:t>منحصر به فرد اضافه کنید.</a:t>
            </a:r>
            <a:endParaRPr lang="en-US" sz="1899" spc="26" dirty="0">
              <a:solidFill>
                <a:srgbClr val="404040"/>
              </a:solidFill>
              <a:latin typeface="Montserrat"/>
              <a:cs typeface="B Nazanin" panose="00000400000000000000" pitchFamily="2" charset="-78"/>
            </a:endParaRPr>
          </a:p>
        </p:txBody>
      </p:sp>
      <p:sp>
        <p:nvSpPr>
          <p:cNvPr id="18" name="TextBox 18"/>
          <p:cNvSpPr txBox="1"/>
          <p:nvPr/>
        </p:nvSpPr>
        <p:spPr>
          <a:xfrm>
            <a:off x="11098800" y="6837480"/>
            <a:ext cx="2622960" cy="4019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1899" spc="26" dirty="0">
                <a:solidFill>
                  <a:srgbClr val="404040"/>
                </a:solidFill>
                <a:latin typeface="Montserrat Bold"/>
                <a:cs typeface="B Nazanin" panose="00000400000000000000" pitchFamily="2" charset="-78"/>
              </a:rPr>
              <a:t>متن شما در اینجا</a:t>
            </a:r>
            <a:endParaRPr lang="en-US" sz="1899" spc="26" dirty="0">
              <a:solidFill>
                <a:srgbClr val="404040"/>
              </a:solidFill>
              <a:latin typeface="Montserrat Bold"/>
              <a:cs typeface="B Nazanin" panose="00000400000000000000" pitchFamily="2" charset="-78"/>
            </a:endParaRPr>
          </a:p>
        </p:txBody>
      </p:sp>
      <p:sp>
        <p:nvSpPr>
          <p:cNvPr id="19" name="TextBox 19"/>
          <p:cNvSpPr txBox="1"/>
          <p:nvPr/>
        </p:nvSpPr>
        <p:spPr>
          <a:xfrm>
            <a:off x="14367600" y="7271640"/>
            <a:ext cx="2622960" cy="127868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1899" spc="26" dirty="0">
                <a:solidFill>
                  <a:srgbClr val="404040"/>
                </a:solidFill>
                <a:latin typeface="Montserrat"/>
                <a:cs typeface="B Nazanin" panose="00000400000000000000" pitchFamily="2" charset="-78"/>
              </a:rPr>
              <a:t>شما به سادگی می توانید مخاطبان خود را تحت تاثیر قرار دهید و یک </a:t>
            </a:r>
            <a:r>
              <a:rPr lang="en-US" sz="1899" spc="26" dirty="0">
                <a:solidFill>
                  <a:srgbClr val="404040"/>
                </a:solidFill>
                <a:latin typeface="Montserrat"/>
                <a:cs typeface="B Nazanin" panose="00000400000000000000" pitchFamily="2" charset="-78"/>
              </a:rPr>
              <a:t>zing </a:t>
            </a:r>
            <a:r>
              <a:rPr lang="fa-IR" sz="1899" spc="26" dirty="0">
                <a:solidFill>
                  <a:srgbClr val="404040"/>
                </a:solidFill>
                <a:latin typeface="Montserrat"/>
                <a:cs typeface="B Nazanin" panose="00000400000000000000" pitchFamily="2" charset="-78"/>
              </a:rPr>
              <a:t>منحصر به فرد اضافه کنید.</a:t>
            </a:r>
            <a:endParaRPr lang="en-US" sz="1899" spc="26" dirty="0">
              <a:solidFill>
                <a:srgbClr val="404040"/>
              </a:solidFill>
              <a:latin typeface="Montserrat"/>
              <a:cs typeface="B Nazanin" panose="00000400000000000000" pitchFamily="2" charset="-78"/>
            </a:endParaRPr>
          </a:p>
        </p:txBody>
      </p:sp>
      <p:sp>
        <p:nvSpPr>
          <p:cNvPr id="20" name="TextBox 20"/>
          <p:cNvSpPr txBox="1"/>
          <p:nvPr/>
        </p:nvSpPr>
        <p:spPr>
          <a:xfrm>
            <a:off x="14367600" y="6837480"/>
            <a:ext cx="2622960" cy="4019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1899" spc="26" dirty="0">
                <a:solidFill>
                  <a:srgbClr val="404040"/>
                </a:solidFill>
                <a:latin typeface="Montserrat Bold"/>
                <a:cs typeface="B Nazanin" panose="00000400000000000000" pitchFamily="2" charset="-78"/>
              </a:rPr>
              <a:t>متن شما در اینجا</a:t>
            </a:r>
            <a:endParaRPr lang="en-US" sz="1899" spc="26" dirty="0">
              <a:solidFill>
                <a:srgbClr val="404040"/>
              </a:solidFill>
              <a:latin typeface="Montserrat Bold"/>
              <a:cs typeface="B Nazanin" panose="00000400000000000000" pitchFamily="2" charset="-78"/>
            </a:endParaRPr>
          </a:p>
        </p:txBody>
      </p:sp>
      <p:grpSp>
        <p:nvGrpSpPr>
          <p:cNvPr id="21" name="Group 21"/>
          <p:cNvGrpSpPr/>
          <p:nvPr/>
        </p:nvGrpSpPr>
        <p:grpSpPr>
          <a:xfrm>
            <a:off x="8864640" y="5765760"/>
            <a:ext cx="594000" cy="599040"/>
            <a:chOff x="0" y="0"/>
            <a:chExt cx="792000" cy="798720"/>
          </a:xfrm>
        </p:grpSpPr>
        <p:sp>
          <p:nvSpPr>
            <p:cNvPr id="22" name="Freeform 22"/>
            <p:cNvSpPr/>
            <p:nvPr/>
          </p:nvSpPr>
          <p:spPr>
            <a:xfrm>
              <a:off x="0" y="0"/>
              <a:ext cx="791972" cy="798576"/>
            </a:xfrm>
            <a:custGeom>
              <a:avLst/>
              <a:gdLst/>
              <a:ahLst/>
              <a:cxnLst/>
              <a:rect l="l" t="t" r="r" b="b"/>
              <a:pathLst>
                <a:path w="791972" h="798576">
                  <a:moveTo>
                    <a:pt x="430784" y="262763"/>
                  </a:moveTo>
                  <a:cubicBezTo>
                    <a:pt x="353695" y="242062"/>
                    <a:pt x="274574" y="287909"/>
                    <a:pt x="253873" y="364871"/>
                  </a:cubicBezTo>
                  <a:cubicBezTo>
                    <a:pt x="233172" y="441833"/>
                    <a:pt x="278892" y="521208"/>
                    <a:pt x="355981" y="541782"/>
                  </a:cubicBezTo>
                  <a:cubicBezTo>
                    <a:pt x="433070" y="562356"/>
                    <a:pt x="512191" y="516636"/>
                    <a:pt x="532892" y="439674"/>
                  </a:cubicBezTo>
                  <a:cubicBezTo>
                    <a:pt x="553593" y="362712"/>
                    <a:pt x="507873" y="283337"/>
                    <a:pt x="430784" y="262763"/>
                  </a:cubicBezTo>
                  <a:close/>
                  <a:moveTo>
                    <a:pt x="456438" y="166878"/>
                  </a:moveTo>
                  <a:cubicBezTo>
                    <a:pt x="586486" y="201676"/>
                    <a:pt x="663702" y="335280"/>
                    <a:pt x="628904" y="465328"/>
                  </a:cubicBezTo>
                  <a:cubicBezTo>
                    <a:pt x="594106" y="595376"/>
                    <a:pt x="460375" y="672592"/>
                    <a:pt x="330327" y="637794"/>
                  </a:cubicBezTo>
                  <a:cubicBezTo>
                    <a:pt x="200279" y="602996"/>
                    <a:pt x="123190" y="469265"/>
                    <a:pt x="157988" y="339217"/>
                  </a:cubicBezTo>
                  <a:cubicBezTo>
                    <a:pt x="192786" y="209169"/>
                    <a:pt x="326517" y="131953"/>
                    <a:pt x="456565" y="166751"/>
                  </a:cubicBezTo>
                  <a:close/>
                  <a:moveTo>
                    <a:pt x="465963" y="131826"/>
                  </a:moveTo>
                  <a:cubicBezTo>
                    <a:pt x="316611" y="91948"/>
                    <a:pt x="163068" y="180467"/>
                    <a:pt x="123063" y="329819"/>
                  </a:cubicBezTo>
                  <a:cubicBezTo>
                    <a:pt x="83058" y="479171"/>
                    <a:pt x="171704" y="632587"/>
                    <a:pt x="320929" y="672592"/>
                  </a:cubicBezTo>
                  <a:cubicBezTo>
                    <a:pt x="470154" y="712597"/>
                    <a:pt x="623697" y="623951"/>
                    <a:pt x="663702" y="474726"/>
                  </a:cubicBezTo>
                  <a:cubicBezTo>
                    <a:pt x="703707" y="325501"/>
                    <a:pt x="615061" y="171958"/>
                    <a:pt x="465836" y="131953"/>
                  </a:cubicBezTo>
                  <a:close/>
                  <a:moveTo>
                    <a:pt x="791972" y="189230"/>
                  </a:moveTo>
                  <a:lnTo>
                    <a:pt x="790829" y="193675"/>
                  </a:lnTo>
                  <a:lnTo>
                    <a:pt x="789559" y="191770"/>
                  </a:lnTo>
                  <a:close/>
                  <a:moveTo>
                    <a:pt x="555244" y="31115"/>
                  </a:moveTo>
                  <a:lnTo>
                    <a:pt x="553593" y="130175"/>
                  </a:lnTo>
                  <a:lnTo>
                    <a:pt x="550545" y="129413"/>
                  </a:lnTo>
                  <a:cubicBezTo>
                    <a:pt x="575310" y="143383"/>
                    <a:pt x="597789" y="160528"/>
                    <a:pt x="616712" y="180721"/>
                  </a:cubicBezTo>
                  <a:lnTo>
                    <a:pt x="704977" y="158750"/>
                  </a:lnTo>
                  <a:lnTo>
                    <a:pt x="761492" y="265049"/>
                  </a:lnTo>
                  <a:lnTo>
                    <a:pt x="698500" y="321945"/>
                  </a:lnTo>
                  <a:cubicBezTo>
                    <a:pt x="706374" y="350647"/>
                    <a:pt x="710057" y="380746"/>
                    <a:pt x="708787" y="411226"/>
                  </a:cubicBezTo>
                  <a:lnTo>
                    <a:pt x="787273" y="454787"/>
                  </a:lnTo>
                  <a:lnTo>
                    <a:pt x="756158" y="571119"/>
                  </a:lnTo>
                  <a:lnTo>
                    <a:pt x="660908" y="569468"/>
                  </a:lnTo>
                  <a:cubicBezTo>
                    <a:pt x="648843" y="589534"/>
                    <a:pt x="634238" y="607695"/>
                    <a:pt x="617982" y="623951"/>
                  </a:cubicBezTo>
                  <a:lnTo>
                    <a:pt x="649224" y="705612"/>
                  </a:lnTo>
                  <a:lnTo>
                    <a:pt x="550545" y="774700"/>
                  </a:lnTo>
                  <a:lnTo>
                    <a:pt x="475742" y="709676"/>
                  </a:lnTo>
                  <a:lnTo>
                    <a:pt x="484886" y="703326"/>
                  </a:lnTo>
                  <a:cubicBezTo>
                    <a:pt x="456184" y="712597"/>
                    <a:pt x="425958" y="717042"/>
                    <a:pt x="394970" y="716915"/>
                  </a:cubicBezTo>
                  <a:lnTo>
                    <a:pt x="349631" y="798576"/>
                  </a:lnTo>
                  <a:lnTo>
                    <a:pt x="233299" y="767461"/>
                  </a:lnTo>
                  <a:lnTo>
                    <a:pt x="234823" y="673989"/>
                  </a:lnTo>
                  <a:cubicBezTo>
                    <a:pt x="210185" y="659892"/>
                    <a:pt x="187960" y="642747"/>
                    <a:pt x="169037" y="622427"/>
                  </a:cubicBezTo>
                  <a:lnTo>
                    <a:pt x="170561" y="625602"/>
                  </a:lnTo>
                  <a:lnTo>
                    <a:pt x="73279" y="644398"/>
                  </a:lnTo>
                  <a:lnTo>
                    <a:pt x="22352" y="535178"/>
                  </a:lnTo>
                  <a:lnTo>
                    <a:pt x="88138" y="481838"/>
                  </a:lnTo>
                  <a:cubicBezTo>
                    <a:pt x="81153" y="456057"/>
                    <a:pt x="77470" y="429260"/>
                    <a:pt x="77470" y="401955"/>
                  </a:cubicBezTo>
                  <a:lnTo>
                    <a:pt x="0" y="359156"/>
                  </a:lnTo>
                  <a:lnTo>
                    <a:pt x="31115" y="242824"/>
                  </a:lnTo>
                  <a:lnTo>
                    <a:pt x="119888" y="244348"/>
                  </a:lnTo>
                  <a:cubicBezTo>
                    <a:pt x="131953" y="223139"/>
                    <a:pt x="146431" y="203708"/>
                    <a:pt x="162941" y="186309"/>
                  </a:cubicBezTo>
                  <a:lnTo>
                    <a:pt x="133223" y="94615"/>
                  </a:lnTo>
                  <a:lnTo>
                    <a:pt x="235331" y="30734"/>
                  </a:lnTo>
                  <a:lnTo>
                    <a:pt x="306705" y="99568"/>
                  </a:lnTo>
                  <a:lnTo>
                    <a:pt x="305943" y="100076"/>
                  </a:lnTo>
                  <a:cubicBezTo>
                    <a:pt x="334010" y="91313"/>
                    <a:pt x="363601" y="87122"/>
                    <a:pt x="393700" y="87503"/>
                  </a:cubicBezTo>
                  <a:lnTo>
                    <a:pt x="390652" y="86741"/>
                  </a:lnTo>
                  <a:lnTo>
                    <a:pt x="438912" y="0"/>
                  </a:lnTo>
                  <a:close/>
                </a:path>
              </a:pathLst>
            </a:custGeom>
            <a:solidFill>
              <a:srgbClr val="984807"/>
            </a:solidFill>
          </p:spPr>
        </p:sp>
      </p:grpSp>
      <p:grpSp>
        <p:nvGrpSpPr>
          <p:cNvPr id="23" name="Group 23"/>
          <p:cNvGrpSpPr/>
          <p:nvPr/>
        </p:nvGrpSpPr>
        <p:grpSpPr>
          <a:xfrm>
            <a:off x="12096000" y="5792400"/>
            <a:ext cx="584640" cy="547200"/>
            <a:chOff x="0" y="0"/>
            <a:chExt cx="779520" cy="729600"/>
          </a:xfrm>
        </p:grpSpPr>
        <p:sp>
          <p:nvSpPr>
            <p:cNvPr id="24" name="Freeform 24"/>
            <p:cNvSpPr/>
            <p:nvPr/>
          </p:nvSpPr>
          <p:spPr>
            <a:xfrm>
              <a:off x="0" y="-254"/>
              <a:ext cx="779526" cy="729615"/>
            </a:xfrm>
            <a:custGeom>
              <a:avLst/>
              <a:gdLst/>
              <a:ahLst/>
              <a:cxnLst/>
              <a:rect l="l" t="t" r="r" b="b"/>
              <a:pathLst>
                <a:path w="779526" h="729615">
                  <a:moveTo>
                    <a:pt x="379349" y="668401"/>
                  </a:moveTo>
                  <a:cubicBezTo>
                    <a:pt x="379349" y="668528"/>
                    <a:pt x="400177" y="671830"/>
                    <a:pt x="400177" y="668401"/>
                  </a:cubicBezTo>
                  <a:lnTo>
                    <a:pt x="400177" y="668020"/>
                  </a:lnTo>
                  <a:cubicBezTo>
                    <a:pt x="525653" y="626999"/>
                    <a:pt x="588137" y="601726"/>
                    <a:pt x="719709" y="652018"/>
                  </a:cubicBezTo>
                  <a:lnTo>
                    <a:pt x="721995" y="127127"/>
                  </a:lnTo>
                  <a:lnTo>
                    <a:pt x="686943" y="127127"/>
                  </a:lnTo>
                  <a:cubicBezTo>
                    <a:pt x="687451" y="283083"/>
                    <a:pt x="687959" y="439039"/>
                    <a:pt x="688467" y="594868"/>
                  </a:cubicBezTo>
                  <a:cubicBezTo>
                    <a:pt x="597662" y="557784"/>
                    <a:pt x="493903" y="586994"/>
                    <a:pt x="400304" y="665353"/>
                  </a:cubicBezTo>
                  <a:lnTo>
                    <a:pt x="400304" y="127000"/>
                  </a:lnTo>
                  <a:lnTo>
                    <a:pt x="400304" y="103759"/>
                  </a:lnTo>
                  <a:lnTo>
                    <a:pt x="400304" y="96901"/>
                  </a:lnTo>
                  <a:cubicBezTo>
                    <a:pt x="456311" y="36195"/>
                    <a:pt x="509016" y="762"/>
                    <a:pt x="578866" y="254"/>
                  </a:cubicBezTo>
                  <a:cubicBezTo>
                    <a:pt x="610616" y="0"/>
                    <a:pt x="645922" y="6985"/>
                    <a:pt x="686562" y="22098"/>
                  </a:cubicBezTo>
                  <a:cubicBezTo>
                    <a:pt x="686689" y="49276"/>
                    <a:pt x="686689" y="76454"/>
                    <a:pt x="686816" y="103759"/>
                  </a:cubicBezTo>
                  <a:lnTo>
                    <a:pt x="750824" y="103251"/>
                  </a:lnTo>
                  <a:lnTo>
                    <a:pt x="750824" y="177800"/>
                  </a:lnTo>
                  <a:lnTo>
                    <a:pt x="779526" y="177800"/>
                  </a:lnTo>
                  <a:lnTo>
                    <a:pt x="779526" y="729615"/>
                  </a:lnTo>
                  <a:lnTo>
                    <a:pt x="0" y="729615"/>
                  </a:lnTo>
                  <a:lnTo>
                    <a:pt x="0" y="177800"/>
                  </a:lnTo>
                  <a:lnTo>
                    <a:pt x="24638" y="177800"/>
                  </a:lnTo>
                  <a:lnTo>
                    <a:pt x="24638" y="103251"/>
                  </a:lnTo>
                  <a:lnTo>
                    <a:pt x="92710" y="103759"/>
                  </a:lnTo>
                  <a:cubicBezTo>
                    <a:pt x="92837" y="76581"/>
                    <a:pt x="92837" y="49403"/>
                    <a:pt x="92964" y="22098"/>
                  </a:cubicBezTo>
                  <a:cubicBezTo>
                    <a:pt x="133604" y="6985"/>
                    <a:pt x="168910" y="0"/>
                    <a:pt x="200660" y="254"/>
                  </a:cubicBezTo>
                  <a:cubicBezTo>
                    <a:pt x="270510" y="762"/>
                    <a:pt x="323215" y="36195"/>
                    <a:pt x="379349" y="96901"/>
                  </a:cubicBezTo>
                  <a:lnTo>
                    <a:pt x="379349" y="103759"/>
                  </a:lnTo>
                  <a:lnTo>
                    <a:pt x="379349" y="127000"/>
                  </a:lnTo>
                  <a:lnTo>
                    <a:pt x="379349" y="665226"/>
                  </a:lnTo>
                  <a:cubicBezTo>
                    <a:pt x="285750" y="586994"/>
                    <a:pt x="181864" y="557784"/>
                    <a:pt x="91059" y="594741"/>
                  </a:cubicBezTo>
                  <a:lnTo>
                    <a:pt x="92583" y="127000"/>
                  </a:lnTo>
                  <a:lnTo>
                    <a:pt x="57531" y="127000"/>
                  </a:lnTo>
                  <a:lnTo>
                    <a:pt x="55245" y="647319"/>
                  </a:lnTo>
                  <a:cubicBezTo>
                    <a:pt x="186055" y="593344"/>
                    <a:pt x="260223" y="631825"/>
                    <a:pt x="379349" y="667893"/>
                  </a:cubicBezTo>
                </a:path>
              </a:pathLst>
            </a:custGeom>
            <a:solidFill>
              <a:srgbClr val="984807"/>
            </a:solidFill>
          </p:spPr>
        </p:sp>
      </p:grpSp>
      <p:grpSp>
        <p:nvGrpSpPr>
          <p:cNvPr id="25" name="Group 25"/>
          <p:cNvGrpSpPr/>
          <p:nvPr/>
        </p:nvGrpSpPr>
        <p:grpSpPr>
          <a:xfrm>
            <a:off x="15317280" y="5719680"/>
            <a:ext cx="686880" cy="692640"/>
            <a:chOff x="0" y="0"/>
            <a:chExt cx="915840" cy="923520"/>
          </a:xfrm>
        </p:grpSpPr>
        <p:sp>
          <p:nvSpPr>
            <p:cNvPr id="26" name="Freeform 26"/>
            <p:cNvSpPr/>
            <p:nvPr/>
          </p:nvSpPr>
          <p:spPr>
            <a:xfrm>
              <a:off x="0" y="0"/>
              <a:ext cx="915924" cy="923544"/>
            </a:xfrm>
            <a:custGeom>
              <a:avLst/>
              <a:gdLst/>
              <a:ahLst/>
              <a:cxnLst/>
              <a:rect l="l" t="t" r="r" b="b"/>
              <a:pathLst>
                <a:path w="915924" h="923544">
                  <a:moveTo>
                    <a:pt x="445770" y="304292"/>
                  </a:moveTo>
                  <a:cubicBezTo>
                    <a:pt x="472440" y="304292"/>
                    <a:pt x="497713" y="310388"/>
                    <a:pt x="520065" y="321691"/>
                  </a:cubicBezTo>
                  <a:lnTo>
                    <a:pt x="459994" y="381762"/>
                  </a:lnTo>
                  <a:cubicBezTo>
                    <a:pt x="455422" y="380619"/>
                    <a:pt x="450596" y="380365"/>
                    <a:pt x="445770" y="380365"/>
                  </a:cubicBezTo>
                  <a:cubicBezTo>
                    <a:pt x="392049" y="380365"/>
                    <a:pt x="348488" y="423926"/>
                    <a:pt x="348488" y="477774"/>
                  </a:cubicBezTo>
                  <a:cubicBezTo>
                    <a:pt x="348488" y="531622"/>
                    <a:pt x="392049" y="575183"/>
                    <a:pt x="445770" y="575183"/>
                  </a:cubicBezTo>
                  <a:cubicBezTo>
                    <a:pt x="499491" y="575183"/>
                    <a:pt x="543052" y="531622"/>
                    <a:pt x="543052" y="477774"/>
                  </a:cubicBezTo>
                  <a:cubicBezTo>
                    <a:pt x="543052" y="469392"/>
                    <a:pt x="542036" y="461264"/>
                    <a:pt x="539623" y="453517"/>
                  </a:cubicBezTo>
                  <a:lnTo>
                    <a:pt x="597535" y="395605"/>
                  </a:lnTo>
                  <a:cubicBezTo>
                    <a:pt x="611505" y="419735"/>
                    <a:pt x="619125" y="447802"/>
                    <a:pt x="619125" y="477774"/>
                  </a:cubicBezTo>
                  <a:cubicBezTo>
                    <a:pt x="619125" y="573532"/>
                    <a:pt x="541528" y="651129"/>
                    <a:pt x="445770" y="651129"/>
                  </a:cubicBezTo>
                  <a:cubicBezTo>
                    <a:pt x="350012" y="651129"/>
                    <a:pt x="272415" y="573405"/>
                    <a:pt x="272415" y="477647"/>
                  </a:cubicBezTo>
                  <a:cubicBezTo>
                    <a:pt x="272415" y="381889"/>
                    <a:pt x="350012" y="304292"/>
                    <a:pt x="445770" y="304292"/>
                  </a:cubicBezTo>
                  <a:close/>
                  <a:moveTo>
                    <a:pt x="445770" y="165608"/>
                  </a:moveTo>
                  <a:cubicBezTo>
                    <a:pt x="511048" y="165608"/>
                    <a:pt x="571627" y="185674"/>
                    <a:pt x="621665" y="220091"/>
                  </a:cubicBezTo>
                  <a:lnTo>
                    <a:pt x="561721" y="280035"/>
                  </a:lnTo>
                  <a:cubicBezTo>
                    <a:pt x="528066" y="259080"/>
                    <a:pt x="488188" y="247523"/>
                    <a:pt x="445643" y="247523"/>
                  </a:cubicBezTo>
                  <a:cubicBezTo>
                    <a:pt x="318516" y="247523"/>
                    <a:pt x="215519" y="350647"/>
                    <a:pt x="215519" y="477774"/>
                  </a:cubicBezTo>
                  <a:cubicBezTo>
                    <a:pt x="215519" y="604901"/>
                    <a:pt x="318643" y="707898"/>
                    <a:pt x="445770" y="707898"/>
                  </a:cubicBezTo>
                  <a:cubicBezTo>
                    <a:pt x="572897" y="707898"/>
                    <a:pt x="675894" y="604774"/>
                    <a:pt x="675894" y="477647"/>
                  </a:cubicBezTo>
                  <a:cubicBezTo>
                    <a:pt x="675894" y="431927"/>
                    <a:pt x="662559" y="389382"/>
                    <a:pt x="639191" y="353822"/>
                  </a:cubicBezTo>
                  <a:lnTo>
                    <a:pt x="698119" y="294767"/>
                  </a:lnTo>
                  <a:cubicBezTo>
                    <a:pt x="735711" y="345948"/>
                    <a:pt x="757682" y="409194"/>
                    <a:pt x="757682" y="477647"/>
                  </a:cubicBezTo>
                  <a:cubicBezTo>
                    <a:pt x="757682" y="649986"/>
                    <a:pt x="617982" y="789686"/>
                    <a:pt x="445643" y="789686"/>
                  </a:cubicBezTo>
                  <a:cubicBezTo>
                    <a:pt x="273304" y="789686"/>
                    <a:pt x="133604" y="649986"/>
                    <a:pt x="133604" y="477647"/>
                  </a:cubicBezTo>
                  <a:cubicBezTo>
                    <a:pt x="133604" y="305308"/>
                    <a:pt x="273304" y="165608"/>
                    <a:pt x="445643" y="165608"/>
                  </a:cubicBezTo>
                  <a:close/>
                  <a:moveTo>
                    <a:pt x="445643" y="31877"/>
                  </a:moveTo>
                  <a:cubicBezTo>
                    <a:pt x="539623" y="31877"/>
                    <a:pt x="626745" y="60960"/>
                    <a:pt x="698500" y="110744"/>
                  </a:cubicBezTo>
                  <a:lnTo>
                    <a:pt x="700405" y="141351"/>
                  </a:lnTo>
                  <a:lnTo>
                    <a:pt x="659257" y="182626"/>
                  </a:lnTo>
                  <a:cubicBezTo>
                    <a:pt x="599440" y="138684"/>
                    <a:pt x="525526" y="113030"/>
                    <a:pt x="445770" y="113030"/>
                  </a:cubicBezTo>
                  <a:cubicBezTo>
                    <a:pt x="244348" y="113030"/>
                    <a:pt x="81026" y="276225"/>
                    <a:pt x="81026" y="477647"/>
                  </a:cubicBezTo>
                  <a:cubicBezTo>
                    <a:pt x="81026" y="679069"/>
                    <a:pt x="244348" y="842391"/>
                    <a:pt x="445770" y="842391"/>
                  </a:cubicBezTo>
                  <a:cubicBezTo>
                    <a:pt x="647192" y="842391"/>
                    <a:pt x="810387" y="679069"/>
                    <a:pt x="810387" y="477647"/>
                  </a:cubicBezTo>
                  <a:cubicBezTo>
                    <a:pt x="810387" y="394716"/>
                    <a:pt x="782701" y="318262"/>
                    <a:pt x="735838" y="257302"/>
                  </a:cubicBezTo>
                  <a:lnTo>
                    <a:pt x="772668" y="220472"/>
                  </a:lnTo>
                  <a:lnTo>
                    <a:pt x="811149" y="222885"/>
                  </a:lnTo>
                  <a:cubicBezTo>
                    <a:pt x="861822" y="295021"/>
                    <a:pt x="891413" y="382905"/>
                    <a:pt x="891413" y="477774"/>
                  </a:cubicBezTo>
                  <a:cubicBezTo>
                    <a:pt x="891413" y="724027"/>
                    <a:pt x="691896" y="923544"/>
                    <a:pt x="445643" y="923544"/>
                  </a:cubicBezTo>
                  <a:cubicBezTo>
                    <a:pt x="199390" y="923544"/>
                    <a:pt x="0" y="723900"/>
                    <a:pt x="0" y="477647"/>
                  </a:cubicBezTo>
                  <a:cubicBezTo>
                    <a:pt x="0" y="231394"/>
                    <a:pt x="199517" y="31877"/>
                    <a:pt x="445770" y="31877"/>
                  </a:cubicBezTo>
                  <a:close/>
                  <a:moveTo>
                    <a:pt x="830453" y="0"/>
                  </a:moveTo>
                  <a:lnTo>
                    <a:pt x="835533" y="80391"/>
                  </a:lnTo>
                  <a:lnTo>
                    <a:pt x="915924" y="85471"/>
                  </a:lnTo>
                  <a:lnTo>
                    <a:pt x="817372" y="184023"/>
                  </a:lnTo>
                  <a:lnTo>
                    <a:pt x="766699" y="180848"/>
                  </a:lnTo>
                  <a:lnTo>
                    <a:pt x="490474" y="457073"/>
                  </a:lnTo>
                  <a:cubicBezTo>
                    <a:pt x="493649" y="463296"/>
                    <a:pt x="495300" y="470281"/>
                    <a:pt x="495300" y="477774"/>
                  </a:cubicBezTo>
                  <a:cubicBezTo>
                    <a:pt x="495300" y="505079"/>
                    <a:pt x="473075" y="527304"/>
                    <a:pt x="445770" y="527304"/>
                  </a:cubicBezTo>
                  <a:cubicBezTo>
                    <a:pt x="418465" y="527304"/>
                    <a:pt x="396240" y="505079"/>
                    <a:pt x="396240" y="477774"/>
                  </a:cubicBezTo>
                  <a:cubicBezTo>
                    <a:pt x="396240" y="450469"/>
                    <a:pt x="418465" y="428244"/>
                    <a:pt x="445770" y="428244"/>
                  </a:cubicBezTo>
                  <a:lnTo>
                    <a:pt x="454152" y="429895"/>
                  </a:lnTo>
                  <a:lnTo>
                    <a:pt x="735076" y="148971"/>
                  </a:lnTo>
                  <a:lnTo>
                    <a:pt x="731901" y="98552"/>
                  </a:lnTo>
                  <a:close/>
                </a:path>
              </a:pathLst>
            </a:custGeom>
            <a:solidFill>
              <a:srgbClr val="984807"/>
            </a:solidFill>
          </p:spPr>
        </p:sp>
      </p:grpSp>
      <p:grpSp>
        <p:nvGrpSpPr>
          <p:cNvPr id="27" name="Group 27"/>
          <p:cNvGrpSpPr/>
          <p:nvPr/>
        </p:nvGrpSpPr>
        <p:grpSpPr>
          <a:xfrm>
            <a:off x="5577840" y="5816160"/>
            <a:ext cx="650160" cy="499680"/>
            <a:chOff x="0" y="0"/>
            <a:chExt cx="866880" cy="666240"/>
          </a:xfrm>
        </p:grpSpPr>
        <p:sp>
          <p:nvSpPr>
            <p:cNvPr id="28" name="Freeform 28"/>
            <p:cNvSpPr/>
            <p:nvPr/>
          </p:nvSpPr>
          <p:spPr>
            <a:xfrm>
              <a:off x="0" y="0"/>
              <a:ext cx="875157" cy="666242"/>
            </a:xfrm>
            <a:custGeom>
              <a:avLst/>
              <a:gdLst/>
              <a:ahLst/>
              <a:cxnLst/>
              <a:rect l="l" t="t" r="r" b="b"/>
              <a:pathLst>
                <a:path w="875157" h="666242">
                  <a:moveTo>
                    <a:pt x="521716" y="278003"/>
                  </a:moveTo>
                  <a:cubicBezTo>
                    <a:pt x="595376" y="278003"/>
                    <a:pt x="655066" y="337693"/>
                    <a:pt x="655066" y="411480"/>
                  </a:cubicBezTo>
                  <a:cubicBezTo>
                    <a:pt x="655066" y="485267"/>
                    <a:pt x="595376" y="544957"/>
                    <a:pt x="521716" y="544957"/>
                  </a:cubicBezTo>
                  <a:cubicBezTo>
                    <a:pt x="448056" y="544957"/>
                    <a:pt x="388366" y="485267"/>
                    <a:pt x="388366" y="411480"/>
                  </a:cubicBezTo>
                  <a:cubicBezTo>
                    <a:pt x="388366" y="337693"/>
                    <a:pt x="448056" y="278003"/>
                    <a:pt x="521716" y="278003"/>
                  </a:cubicBezTo>
                  <a:close/>
                  <a:moveTo>
                    <a:pt x="521716" y="225298"/>
                  </a:moveTo>
                  <a:cubicBezTo>
                    <a:pt x="418973" y="225298"/>
                    <a:pt x="335661" y="308610"/>
                    <a:pt x="335661" y="411480"/>
                  </a:cubicBezTo>
                  <a:cubicBezTo>
                    <a:pt x="335661" y="514350"/>
                    <a:pt x="418973" y="597662"/>
                    <a:pt x="521716" y="597662"/>
                  </a:cubicBezTo>
                  <a:cubicBezTo>
                    <a:pt x="624459" y="597662"/>
                    <a:pt x="707771" y="514350"/>
                    <a:pt x="707771" y="411480"/>
                  </a:cubicBezTo>
                  <a:cubicBezTo>
                    <a:pt x="707771" y="308610"/>
                    <a:pt x="624459" y="225298"/>
                    <a:pt x="521716" y="225298"/>
                  </a:cubicBezTo>
                  <a:close/>
                  <a:moveTo>
                    <a:pt x="302514" y="183896"/>
                  </a:moveTo>
                  <a:lnTo>
                    <a:pt x="302514" y="225933"/>
                  </a:lnTo>
                  <a:lnTo>
                    <a:pt x="361315" y="225933"/>
                  </a:lnTo>
                  <a:lnTo>
                    <a:pt x="361315" y="183896"/>
                  </a:lnTo>
                  <a:close/>
                  <a:moveTo>
                    <a:pt x="762254" y="170434"/>
                  </a:moveTo>
                  <a:lnTo>
                    <a:pt x="762254" y="225933"/>
                  </a:lnTo>
                  <a:lnTo>
                    <a:pt x="875157" y="225933"/>
                  </a:lnTo>
                  <a:lnTo>
                    <a:pt x="875157" y="170434"/>
                  </a:lnTo>
                  <a:close/>
                  <a:moveTo>
                    <a:pt x="433578" y="29464"/>
                  </a:moveTo>
                  <a:lnTo>
                    <a:pt x="433578" y="117856"/>
                  </a:lnTo>
                  <a:lnTo>
                    <a:pt x="609854" y="117856"/>
                  </a:lnTo>
                  <a:lnTo>
                    <a:pt x="609854" y="29464"/>
                  </a:lnTo>
                  <a:close/>
                  <a:moveTo>
                    <a:pt x="395097" y="0"/>
                  </a:moveTo>
                  <a:lnTo>
                    <a:pt x="648208" y="0"/>
                  </a:lnTo>
                  <a:cubicBezTo>
                    <a:pt x="661924" y="0"/>
                    <a:pt x="672973" y="11049"/>
                    <a:pt x="672973" y="24765"/>
                  </a:cubicBezTo>
                  <a:lnTo>
                    <a:pt x="672973" y="117856"/>
                  </a:lnTo>
                  <a:lnTo>
                    <a:pt x="797814" y="117856"/>
                  </a:lnTo>
                  <a:cubicBezTo>
                    <a:pt x="835914" y="117856"/>
                    <a:pt x="866902" y="148844"/>
                    <a:pt x="866902" y="186944"/>
                  </a:cubicBezTo>
                  <a:lnTo>
                    <a:pt x="866902" y="597154"/>
                  </a:lnTo>
                  <a:cubicBezTo>
                    <a:pt x="866902" y="635254"/>
                    <a:pt x="836041" y="666242"/>
                    <a:pt x="797814" y="666242"/>
                  </a:cubicBezTo>
                  <a:lnTo>
                    <a:pt x="69088" y="666242"/>
                  </a:lnTo>
                  <a:cubicBezTo>
                    <a:pt x="30988" y="666242"/>
                    <a:pt x="0" y="635254"/>
                    <a:pt x="0" y="597154"/>
                  </a:cubicBezTo>
                  <a:lnTo>
                    <a:pt x="0" y="186944"/>
                  </a:lnTo>
                  <a:cubicBezTo>
                    <a:pt x="0" y="148844"/>
                    <a:pt x="30861" y="117856"/>
                    <a:pt x="69088" y="117856"/>
                  </a:cubicBezTo>
                  <a:lnTo>
                    <a:pt x="83566" y="117856"/>
                  </a:lnTo>
                  <a:lnTo>
                    <a:pt x="83566" y="85217"/>
                  </a:lnTo>
                  <a:cubicBezTo>
                    <a:pt x="83566" y="78359"/>
                    <a:pt x="89154" y="72771"/>
                    <a:pt x="96012" y="72771"/>
                  </a:cubicBezTo>
                  <a:lnTo>
                    <a:pt x="222504" y="72771"/>
                  </a:lnTo>
                  <a:cubicBezTo>
                    <a:pt x="229362" y="72771"/>
                    <a:pt x="234950" y="78359"/>
                    <a:pt x="234950" y="85217"/>
                  </a:cubicBezTo>
                  <a:lnTo>
                    <a:pt x="234950" y="117856"/>
                  </a:lnTo>
                  <a:lnTo>
                    <a:pt x="370332" y="117856"/>
                  </a:lnTo>
                  <a:lnTo>
                    <a:pt x="370332" y="24765"/>
                  </a:lnTo>
                  <a:cubicBezTo>
                    <a:pt x="370332" y="11049"/>
                    <a:pt x="381381" y="0"/>
                    <a:pt x="395097" y="0"/>
                  </a:cubicBezTo>
                  <a:close/>
                </a:path>
              </a:pathLst>
            </a:custGeom>
            <a:solidFill>
              <a:srgbClr val="984807"/>
            </a:solidFill>
          </p:spPr>
        </p:sp>
      </p:grpSp>
      <p:grpSp>
        <p:nvGrpSpPr>
          <p:cNvPr id="29" name="Group 29"/>
          <p:cNvGrpSpPr/>
          <p:nvPr/>
        </p:nvGrpSpPr>
        <p:grpSpPr>
          <a:xfrm>
            <a:off x="2243520" y="5765040"/>
            <a:ext cx="697680" cy="601920"/>
            <a:chOff x="0" y="0"/>
            <a:chExt cx="930240" cy="802560"/>
          </a:xfrm>
        </p:grpSpPr>
        <p:sp>
          <p:nvSpPr>
            <p:cNvPr id="30" name="Freeform 30"/>
            <p:cNvSpPr/>
            <p:nvPr/>
          </p:nvSpPr>
          <p:spPr>
            <a:xfrm>
              <a:off x="0" y="0"/>
              <a:ext cx="930402" cy="802513"/>
            </a:xfrm>
            <a:custGeom>
              <a:avLst/>
              <a:gdLst/>
              <a:ahLst/>
              <a:cxnLst/>
              <a:rect l="l" t="t" r="r" b="b"/>
              <a:pathLst>
                <a:path w="930402" h="802513">
                  <a:moveTo>
                    <a:pt x="197231" y="175768"/>
                  </a:moveTo>
                  <a:cubicBezTo>
                    <a:pt x="175514" y="175768"/>
                    <a:pt x="157988" y="193294"/>
                    <a:pt x="157988" y="215011"/>
                  </a:cubicBezTo>
                  <a:cubicBezTo>
                    <a:pt x="157988" y="236728"/>
                    <a:pt x="175641" y="254254"/>
                    <a:pt x="197231" y="254254"/>
                  </a:cubicBezTo>
                  <a:cubicBezTo>
                    <a:pt x="218821" y="254254"/>
                    <a:pt x="236474" y="236728"/>
                    <a:pt x="236474" y="215011"/>
                  </a:cubicBezTo>
                  <a:cubicBezTo>
                    <a:pt x="236474" y="193294"/>
                    <a:pt x="218821" y="175768"/>
                    <a:pt x="197231" y="175768"/>
                  </a:cubicBezTo>
                  <a:close/>
                  <a:moveTo>
                    <a:pt x="455803" y="80772"/>
                  </a:moveTo>
                  <a:cubicBezTo>
                    <a:pt x="411226" y="80772"/>
                    <a:pt x="375031" y="116967"/>
                    <a:pt x="375031" y="161544"/>
                  </a:cubicBezTo>
                  <a:cubicBezTo>
                    <a:pt x="375031" y="206121"/>
                    <a:pt x="411226" y="242316"/>
                    <a:pt x="455803" y="242316"/>
                  </a:cubicBezTo>
                  <a:cubicBezTo>
                    <a:pt x="500380" y="242316"/>
                    <a:pt x="536575" y="206121"/>
                    <a:pt x="536575" y="161544"/>
                  </a:cubicBezTo>
                  <a:cubicBezTo>
                    <a:pt x="536575" y="116967"/>
                    <a:pt x="500380" y="80772"/>
                    <a:pt x="455803" y="80772"/>
                  </a:cubicBezTo>
                  <a:close/>
                  <a:moveTo>
                    <a:pt x="455803" y="0"/>
                  </a:moveTo>
                  <a:cubicBezTo>
                    <a:pt x="545084" y="0"/>
                    <a:pt x="617474" y="72390"/>
                    <a:pt x="617474" y="161544"/>
                  </a:cubicBezTo>
                  <a:cubicBezTo>
                    <a:pt x="617474" y="225679"/>
                    <a:pt x="580136" y="281051"/>
                    <a:pt x="525780" y="306578"/>
                  </a:cubicBezTo>
                  <a:lnTo>
                    <a:pt x="636270" y="306578"/>
                  </a:lnTo>
                  <a:cubicBezTo>
                    <a:pt x="681990" y="306578"/>
                    <a:pt x="718947" y="343535"/>
                    <a:pt x="718947" y="389255"/>
                  </a:cubicBezTo>
                  <a:lnTo>
                    <a:pt x="718947" y="423291"/>
                  </a:lnTo>
                  <a:lnTo>
                    <a:pt x="762762" y="423291"/>
                  </a:lnTo>
                  <a:cubicBezTo>
                    <a:pt x="773176" y="423291"/>
                    <a:pt x="781939" y="430530"/>
                    <a:pt x="783717" y="440436"/>
                  </a:cubicBezTo>
                  <a:lnTo>
                    <a:pt x="930402" y="318516"/>
                  </a:lnTo>
                  <a:lnTo>
                    <a:pt x="930402" y="790575"/>
                  </a:lnTo>
                  <a:lnTo>
                    <a:pt x="783717" y="668655"/>
                  </a:lnTo>
                  <a:cubicBezTo>
                    <a:pt x="781939" y="678561"/>
                    <a:pt x="773176" y="685800"/>
                    <a:pt x="762762" y="685800"/>
                  </a:cubicBezTo>
                  <a:lnTo>
                    <a:pt x="718820" y="685800"/>
                  </a:lnTo>
                  <a:lnTo>
                    <a:pt x="718820" y="719836"/>
                  </a:lnTo>
                  <a:cubicBezTo>
                    <a:pt x="718820" y="765429"/>
                    <a:pt x="681863" y="802513"/>
                    <a:pt x="636143" y="802513"/>
                  </a:cubicBezTo>
                  <a:lnTo>
                    <a:pt x="82677" y="802513"/>
                  </a:lnTo>
                  <a:cubicBezTo>
                    <a:pt x="36957" y="802513"/>
                    <a:pt x="0" y="765556"/>
                    <a:pt x="0" y="719963"/>
                  </a:cubicBezTo>
                  <a:lnTo>
                    <a:pt x="0" y="389255"/>
                  </a:lnTo>
                  <a:cubicBezTo>
                    <a:pt x="0" y="343662"/>
                    <a:pt x="36957" y="306578"/>
                    <a:pt x="82677" y="306578"/>
                  </a:cubicBezTo>
                  <a:lnTo>
                    <a:pt x="156337" y="306578"/>
                  </a:lnTo>
                  <a:cubicBezTo>
                    <a:pt x="121158" y="291084"/>
                    <a:pt x="96774" y="255905"/>
                    <a:pt x="96774" y="215011"/>
                  </a:cubicBezTo>
                  <a:cubicBezTo>
                    <a:pt x="96774" y="159512"/>
                    <a:pt x="141732" y="114554"/>
                    <a:pt x="197231" y="114554"/>
                  </a:cubicBezTo>
                  <a:cubicBezTo>
                    <a:pt x="252730" y="114554"/>
                    <a:pt x="297688" y="159512"/>
                    <a:pt x="297688" y="215011"/>
                  </a:cubicBezTo>
                  <a:cubicBezTo>
                    <a:pt x="297688" y="255905"/>
                    <a:pt x="273304" y="291084"/>
                    <a:pt x="238125" y="306578"/>
                  </a:cubicBezTo>
                  <a:lnTo>
                    <a:pt x="385826" y="306578"/>
                  </a:lnTo>
                  <a:cubicBezTo>
                    <a:pt x="331470" y="280924"/>
                    <a:pt x="294132" y="225552"/>
                    <a:pt x="294132" y="161544"/>
                  </a:cubicBezTo>
                  <a:cubicBezTo>
                    <a:pt x="294132" y="72390"/>
                    <a:pt x="366522" y="0"/>
                    <a:pt x="455803" y="0"/>
                  </a:cubicBezTo>
                  <a:close/>
                </a:path>
              </a:pathLst>
            </a:custGeom>
            <a:solidFill>
              <a:srgbClr val="984807"/>
            </a:solidFill>
          </p:spPr>
        </p:sp>
      </p:grpSp>
      <p:grpSp>
        <p:nvGrpSpPr>
          <p:cNvPr id="31" name="Group 31"/>
          <p:cNvGrpSpPr/>
          <p:nvPr/>
        </p:nvGrpSpPr>
        <p:grpSpPr>
          <a:xfrm>
            <a:off x="9029520" y="1784160"/>
            <a:ext cx="330480" cy="553680"/>
            <a:chOff x="0" y="0"/>
            <a:chExt cx="440640" cy="738240"/>
          </a:xfrm>
        </p:grpSpPr>
        <p:sp>
          <p:nvSpPr>
            <p:cNvPr id="32" name="Freeform 32"/>
            <p:cNvSpPr/>
            <p:nvPr/>
          </p:nvSpPr>
          <p:spPr>
            <a:xfrm>
              <a:off x="12319" y="12446"/>
              <a:ext cx="415798" cy="713486"/>
            </a:xfrm>
            <a:custGeom>
              <a:avLst/>
              <a:gdLst/>
              <a:ahLst/>
              <a:cxnLst/>
              <a:rect l="l" t="t" r="r" b="b"/>
              <a:pathLst>
                <a:path w="415798" h="713486">
                  <a:moveTo>
                    <a:pt x="415798" y="644271"/>
                  </a:moveTo>
                  <a:cubicBezTo>
                    <a:pt x="398526" y="641350"/>
                    <a:pt x="378333" y="638556"/>
                    <a:pt x="358013" y="635635"/>
                  </a:cubicBezTo>
                  <a:cubicBezTo>
                    <a:pt x="329184" y="632714"/>
                    <a:pt x="331978" y="615442"/>
                    <a:pt x="331978" y="595376"/>
                  </a:cubicBezTo>
                  <a:cubicBezTo>
                    <a:pt x="331978" y="511937"/>
                    <a:pt x="331978" y="428498"/>
                    <a:pt x="331978" y="342265"/>
                  </a:cubicBezTo>
                  <a:cubicBezTo>
                    <a:pt x="331978" y="304927"/>
                    <a:pt x="337693" y="273177"/>
                    <a:pt x="358013" y="241554"/>
                  </a:cubicBezTo>
                  <a:cubicBezTo>
                    <a:pt x="407035" y="166751"/>
                    <a:pt x="386842" y="68961"/>
                    <a:pt x="320548" y="14351"/>
                  </a:cubicBezTo>
                  <a:cubicBezTo>
                    <a:pt x="303276" y="0"/>
                    <a:pt x="294640" y="0"/>
                    <a:pt x="280162" y="11557"/>
                  </a:cubicBezTo>
                  <a:cubicBezTo>
                    <a:pt x="216662" y="63373"/>
                    <a:pt x="187833" y="161163"/>
                    <a:pt x="231140" y="224409"/>
                  </a:cubicBezTo>
                  <a:cubicBezTo>
                    <a:pt x="288925" y="304927"/>
                    <a:pt x="257175" y="388366"/>
                    <a:pt x="268605" y="483235"/>
                  </a:cubicBezTo>
                  <a:cubicBezTo>
                    <a:pt x="187833" y="422783"/>
                    <a:pt x="184912" y="417068"/>
                    <a:pt x="181991" y="339471"/>
                  </a:cubicBezTo>
                  <a:cubicBezTo>
                    <a:pt x="176276" y="276225"/>
                    <a:pt x="127127" y="218694"/>
                    <a:pt x="60706" y="201422"/>
                  </a:cubicBezTo>
                  <a:cubicBezTo>
                    <a:pt x="43434" y="198501"/>
                    <a:pt x="31877" y="201422"/>
                    <a:pt x="26035" y="218694"/>
                  </a:cubicBezTo>
                  <a:cubicBezTo>
                    <a:pt x="0" y="276225"/>
                    <a:pt x="14478" y="359664"/>
                    <a:pt x="66421" y="391287"/>
                  </a:cubicBezTo>
                  <a:cubicBezTo>
                    <a:pt x="141478" y="431546"/>
                    <a:pt x="178943" y="512064"/>
                    <a:pt x="254000" y="549529"/>
                  </a:cubicBezTo>
                  <a:cubicBezTo>
                    <a:pt x="280035" y="563880"/>
                    <a:pt x="265557" y="592709"/>
                    <a:pt x="265557" y="612775"/>
                  </a:cubicBezTo>
                  <a:cubicBezTo>
                    <a:pt x="268478" y="632968"/>
                    <a:pt x="256921" y="632968"/>
                    <a:pt x="242443" y="635762"/>
                  </a:cubicBezTo>
                  <a:cubicBezTo>
                    <a:pt x="239522" y="635762"/>
                    <a:pt x="239522" y="635762"/>
                    <a:pt x="239522" y="635762"/>
                  </a:cubicBezTo>
                  <a:cubicBezTo>
                    <a:pt x="239522" y="641477"/>
                    <a:pt x="236601" y="647319"/>
                    <a:pt x="230886" y="653034"/>
                  </a:cubicBezTo>
                  <a:cubicBezTo>
                    <a:pt x="256921" y="661670"/>
                    <a:pt x="265557" y="687578"/>
                    <a:pt x="262636" y="710565"/>
                  </a:cubicBezTo>
                  <a:cubicBezTo>
                    <a:pt x="297307" y="707644"/>
                    <a:pt x="331978" y="707644"/>
                    <a:pt x="366522" y="713486"/>
                  </a:cubicBezTo>
                  <a:cubicBezTo>
                    <a:pt x="366522" y="687578"/>
                    <a:pt x="383794" y="655955"/>
                    <a:pt x="415544" y="650240"/>
                  </a:cubicBezTo>
                  <a:cubicBezTo>
                    <a:pt x="415544" y="650240"/>
                    <a:pt x="415544" y="647319"/>
                    <a:pt x="415544" y="644525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  <p:sp>
          <p:nvSpPr>
            <p:cNvPr id="33" name="Freeform 33"/>
            <p:cNvSpPr/>
            <p:nvPr/>
          </p:nvSpPr>
          <p:spPr>
            <a:xfrm>
              <a:off x="-508" y="-1778"/>
              <a:ext cx="441452" cy="740410"/>
            </a:xfrm>
            <a:custGeom>
              <a:avLst/>
              <a:gdLst/>
              <a:ahLst/>
              <a:cxnLst/>
              <a:rect l="l" t="t" r="r" b="b"/>
              <a:pathLst>
                <a:path w="441452" h="740410">
                  <a:moveTo>
                    <a:pt x="426593" y="670814"/>
                  </a:moveTo>
                  <a:cubicBezTo>
                    <a:pt x="409448" y="668020"/>
                    <a:pt x="389382" y="665099"/>
                    <a:pt x="369189" y="662178"/>
                  </a:cubicBezTo>
                  <a:lnTo>
                    <a:pt x="370967" y="649859"/>
                  </a:lnTo>
                  <a:lnTo>
                    <a:pt x="369697" y="662305"/>
                  </a:lnTo>
                  <a:cubicBezTo>
                    <a:pt x="331978" y="658495"/>
                    <a:pt x="332232" y="632460"/>
                    <a:pt x="332486" y="614553"/>
                  </a:cubicBezTo>
                  <a:cubicBezTo>
                    <a:pt x="332486" y="612902"/>
                    <a:pt x="332486" y="611251"/>
                    <a:pt x="332486" y="609600"/>
                  </a:cubicBezTo>
                  <a:lnTo>
                    <a:pt x="344932" y="609600"/>
                  </a:lnTo>
                  <a:lnTo>
                    <a:pt x="332486" y="609600"/>
                  </a:lnTo>
                  <a:lnTo>
                    <a:pt x="332486" y="356489"/>
                  </a:lnTo>
                  <a:lnTo>
                    <a:pt x="344932" y="356489"/>
                  </a:lnTo>
                  <a:lnTo>
                    <a:pt x="332486" y="356489"/>
                  </a:lnTo>
                  <a:cubicBezTo>
                    <a:pt x="332486" y="317627"/>
                    <a:pt x="338582" y="283464"/>
                    <a:pt x="360426" y="249047"/>
                  </a:cubicBezTo>
                  <a:lnTo>
                    <a:pt x="360553" y="248920"/>
                  </a:lnTo>
                  <a:cubicBezTo>
                    <a:pt x="405765" y="179959"/>
                    <a:pt x="387477" y="89154"/>
                    <a:pt x="325501" y="38227"/>
                  </a:cubicBezTo>
                  <a:cubicBezTo>
                    <a:pt x="311912" y="26924"/>
                    <a:pt x="309880" y="28321"/>
                    <a:pt x="300863" y="35560"/>
                  </a:cubicBezTo>
                  <a:lnTo>
                    <a:pt x="293116" y="25781"/>
                  </a:lnTo>
                  <a:lnTo>
                    <a:pt x="300990" y="35433"/>
                  </a:lnTo>
                  <a:cubicBezTo>
                    <a:pt x="240665" y="84709"/>
                    <a:pt x="215900" y="175387"/>
                    <a:pt x="254381" y="231521"/>
                  </a:cubicBezTo>
                  <a:lnTo>
                    <a:pt x="244094" y="238506"/>
                  </a:lnTo>
                  <a:lnTo>
                    <a:pt x="254254" y="231267"/>
                  </a:lnTo>
                  <a:cubicBezTo>
                    <a:pt x="295783" y="289179"/>
                    <a:pt x="293751" y="348869"/>
                    <a:pt x="292100" y="407797"/>
                  </a:cubicBezTo>
                  <a:cubicBezTo>
                    <a:pt x="291211" y="436880"/>
                    <a:pt x="290449" y="465836"/>
                    <a:pt x="294132" y="495935"/>
                  </a:cubicBezTo>
                  <a:cubicBezTo>
                    <a:pt x="294767" y="500888"/>
                    <a:pt x="292354" y="505714"/>
                    <a:pt x="288036" y="508254"/>
                  </a:cubicBezTo>
                  <a:cubicBezTo>
                    <a:pt x="283718" y="510794"/>
                    <a:pt x="278257" y="510413"/>
                    <a:pt x="274320" y="507492"/>
                  </a:cubicBezTo>
                  <a:cubicBezTo>
                    <a:pt x="191389" y="445516"/>
                    <a:pt x="185801" y="436499"/>
                    <a:pt x="182753" y="354203"/>
                  </a:cubicBezTo>
                  <a:lnTo>
                    <a:pt x="195199" y="353695"/>
                  </a:lnTo>
                  <a:lnTo>
                    <a:pt x="182753" y="354838"/>
                  </a:lnTo>
                  <a:cubicBezTo>
                    <a:pt x="177419" y="297053"/>
                    <a:pt x="132334" y="243713"/>
                    <a:pt x="70739" y="227711"/>
                  </a:cubicBezTo>
                  <a:lnTo>
                    <a:pt x="73914" y="215646"/>
                  </a:lnTo>
                  <a:lnTo>
                    <a:pt x="71882" y="227965"/>
                  </a:lnTo>
                  <a:cubicBezTo>
                    <a:pt x="57531" y="225552"/>
                    <a:pt x="54102" y="227965"/>
                    <a:pt x="51181" y="236855"/>
                  </a:cubicBezTo>
                  <a:lnTo>
                    <a:pt x="50673" y="237998"/>
                  </a:lnTo>
                  <a:cubicBezTo>
                    <a:pt x="26416" y="291719"/>
                    <a:pt x="41275" y="367411"/>
                    <a:pt x="86233" y="394716"/>
                  </a:cubicBezTo>
                  <a:lnTo>
                    <a:pt x="79756" y="405384"/>
                  </a:lnTo>
                  <a:lnTo>
                    <a:pt x="85598" y="394335"/>
                  </a:lnTo>
                  <a:cubicBezTo>
                    <a:pt x="124587" y="415163"/>
                    <a:pt x="153670" y="446278"/>
                    <a:pt x="181102" y="475361"/>
                  </a:cubicBezTo>
                  <a:cubicBezTo>
                    <a:pt x="208661" y="504571"/>
                    <a:pt x="234569" y="531876"/>
                    <a:pt x="268097" y="549783"/>
                  </a:cubicBezTo>
                  <a:cubicBezTo>
                    <a:pt x="269748" y="550672"/>
                    <a:pt x="271272" y="551434"/>
                    <a:pt x="272923" y="552323"/>
                  </a:cubicBezTo>
                  <a:lnTo>
                    <a:pt x="273431" y="552577"/>
                  </a:lnTo>
                  <a:cubicBezTo>
                    <a:pt x="301498" y="568071"/>
                    <a:pt x="295656" y="596773"/>
                    <a:pt x="293116" y="612140"/>
                  </a:cubicBezTo>
                  <a:cubicBezTo>
                    <a:pt x="292100" y="618236"/>
                    <a:pt x="291338" y="622935"/>
                    <a:pt x="291338" y="626745"/>
                  </a:cubicBezTo>
                  <a:lnTo>
                    <a:pt x="278892" y="626745"/>
                  </a:lnTo>
                  <a:lnTo>
                    <a:pt x="291211" y="624967"/>
                  </a:lnTo>
                  <a:cubicBezTo>
                    <a:pt x="292227" y="631825"/>
                    <a:pt x="292100" y="638556"/>
                    <a:pt x="289560" y="644525"/>
                  </a:cubicBezTo>
                  <a:cubicBezTo>
                    <a:pt x="287782" y="648589"/>
                    <a:pt x="285242" y="651764"/>
                    <a:pt x="281940" y="654177"/>
                  </a:cubicBezTo>
                  <a:cubicBezTo>
                    <a:pt x="275463" y="659003"/>
                    <a:pt x="266954" y="660273"/>
                    <a:pt x="262001" y="661162"/>
                  </a:cubicBezTo>
                  <a:cubicBezTo>
                    <a:pt x="260731" y="661416"/>
                    <a:pt x="259461" y="661670"/>
                    <a:pt x="258191" y="661924"/>
                  </a:cubicBezTo>
                  <a:cubicBezTo>
                    <a:pt x="257429" y="662051"/>
                    <a:pt x="256540" y="662178"/>
                    <a:pt x="255778" y="662178"/>
                  </a:cubicBezTo>
                  <a:lnTo>
                    <a:pt x="252857" y="662178"/>
                  </a:lnTo>
                  <a:lnTo>
                    <a:pt x="252857" y="649732"/>
                  </a:lnTo>
                  <a:lnTo>
                    <a:pt x="265303" y="649732"/>
                  </a:lnTo>
                  <a:cubicBezTo>
                    <a:pt x="265303" y="660019"/>
                    <a:pt x="260096" y="668782"/>
                    <a:pt x="252984" y="675767"/>
                  </a:cubicBezTo>
                  <a:lnTo>
                    <a:pt x="244221" y="666877"/>
                  </a:lnTo>
                  <a:lnTo>
                    <a:pt x="248158" y="655066"/>
                  </a:lnTo>
                  <a:cubicBezTo>
                    <a:pt x="281940" y="666242"/>
                    <a:pt x="291719" y="699643"/>
                    <a:pt x="288417" y="725932"/>
                  </a:cubicBezTo>
                  <a:lnTo>
                    <a:pt x="275971" y="724408"/>
                  </a:lnTo>
                  <a:lnTo>
                    <a:pt x="274955" y="711962"/>
                  </a:lnTo>
                  <a:cubicBezTo>
                    <a:pt x="310261" y="709041"/>
                    <a:pt x="345948" y="709041"/>
                    <a:pt x="381889" y="715010"/>
                  </a:cubicBezTo>
                  <a:lnTo>
                    <a:pt x="379857" y="727329"/>
                  </a:lnTo>
                  <a:lnTo>
                    <a:pt x="367411" y="727329"/>
                  </a:lnTo>
                  <a:cubicBezTo>
                    <a:pt x="367411" y="697357"/>
                    <a:pt x="387350" y="658876"/>
                    <a:pt x="426720" y="651764"/>
                  </a:cubicBezTo>
                  <a:lnTo>
                    <a:pt x="429006" y="664083"/>
                  </a:lnTo>
                  <a:lnTo>
                    <a:pt x="416560" y="664083"/>
                  </a:lnTo>
                  <a:lnTo>
                    <a:pt x="416560" y="658368"/>
                  </a:lnTo>
                  <a:lnTo>
                    <a:pt x="429006" y="658368"/>
                  </a:lnTo>
                  <a:lnTo>
                    <a:pt x="426974" y="670687"/>
                  </a:lnTo>
                  <a:moveTo>
                    <a:pt x="431038" y="646049"/>
                  </a:moveTo>
                  <a:cubicBezTo>
                    <a:pt x="437007" y="647065"/>
                    <a:pt x="441452" y="652272"/>
                    <a:pt x="441452" y="658368"/>
                  </a:cubicBezTo>
                  <a:lnTo>
                    <a:pt x="441452" y="664083"/>
                  </a:lnTo>
                  <a:cubicBezTo>
                    <a:pt x="441452" y="670179"/>
                    <a:pt x="437134" y="675259"/>
                    <a:pt x="431165" y="676402"/>
                  </a:cubicBezTo>
                  <a:cubicBezTo>
                    <a:pt x="407035" y="680720"/>
                    <a:pt x="392303" y="705612"/>
                    <a:pt x="392303" y="727456"/>
                  </a:cubicBezTo>
                  <a:cubicBezTo>
                    <a:pt x="392303" y="731139"/>
                    <a:pt x="390652" y="734568"/>
                    <a:pt x="387858" y="736981"/>
                  </a:cubicBezTo>
                  <a:cubicBezTo>
                    <a:pt x="385064" y="739394"/>
                    <a:pt x="381381" y="740410"/>
                    <a:pt x="377698" y="739775"/>
                  </a:cubicBezTo>
                  <a:cubicBezTo>
                    <a:pt x="344424" y="734187"/>
                    <a:pt x="310769" y="734187"/>
                    <a:pt x="276860" y="736981"/>
                  </a:cubicBezTo>
                  <a:cubicBezTo>
                    <a:pt x="273050" y="737235"/>
                    <a:pt x="269367" y="735838"/>
                    <a:pt x="266827" y="733171"/>
                  </a:cubicBezTo>
                  <a:cubicBezTo>
                    <a:pt x="264287" y="730504"/>
                    <a:pt x="263017" y="726694"/>
                    <a:pt x="263398" y="723011"/>
                  </a:cubicBezTo>
                  <a:cubicBezTo>
                    <a:pt x="265811" y="703326"/>
                    <a:pt x="258318" y="684911"/>
                    <a:pt x="240157" y="678942"/>
                  </a:cubicBezTo>
                  <a:cubicBezTo>
                    <a:pt x="236093" y="677545"/>
                    <a:pt x="232918" y="674116"/>
                    <a:pt x="231902" y="669925"/>
                  </a:cubicBezTo>
                  <a:cubicBezTo>
                    <a:pt x="230886" y="665734"/>
                    <a:pt x="232156" y="661289"/>
                    <a:pt x="235204" y="658241"/>
                  </a:cubicBezTo>
                  <a:cubicBezTo>
                    <a:pt x="239649" y="653796"/>
                    <a:pt x="240157" y="651129"/>
                    <a:pt x="240157" y="649859"/>
                  </a:cubicBezTo>
                  <a:cubicBezTo>
                    <a:pt x="240157" y="643001"/>
                    <a:pt x="245745" y="637413"/>
                    <a:pt x="252603" y="637413"/>
                  </a:cubicBezTo>
                  <a:lnTo>
                    <a:pt x="255524" y="637413"/>
                  </a:lnTo>
                  <a:lnTo>
                    <a:pt x="255524" y="649859"/>
                  </a:lnTo>
                  <a:lnTo>
                    <a:pt x="253111" y="637667"/>
                  </a:lnTo>
                  <a:cubicBezTo>
                    <a:pt x="254508" y="637413"/>
                    <a:pt x="256032" y="637159"/>
                    <a:pt x="257302" y="636905"/>
                  </a:cubicBezTo>
                  <a:cubicBezTo>
                    <a:pt x="264287" y="635635"/>
                    <a:pt x="266065" y="635000"/>
                    <a:pt x="266827" y="634492"/>
                  </a:cubicBezTo>
                  <a:cubicBezTo>
                    <a:pt x="266700" y="634619"/>
                    <a:pt x="266573" y="634746"/>
                    <a:pt x="266446" y="635000"/>
                  </a:cubicBezTo>
                  <a:cubicBezTo>
                    <a:pt x="266446" y="635000"/>
                    <a:pt x="267081" y="633476"/>
                    <a:pt x="266446" y="628777"/>
                  </a:cubicBezTo>
                  <a:cubicBezTo>
                    <a:pt x="266319" y="628142"/>
                    <a:pt x="266319" y="627634"/>
                    <a:pt x="266319" y="626999"/>
                  </a:cubicBezTo>
                  <a:cubicBezTo>
                    <a:pt x="266319" y="620649"/>
                    <a:pt x="267462" y="613918"/>
                    <a:pt x="268351" y="608330"/>
                  </a:cubicBezTo>
                  <a:cubicBezTo>
                    <a:pt x="271526" y="589280"/>
                    <a:pt x="271780" y="580644"/>
                    <a:pt x="261112" y="574675"/>
                  </a:cubicBezTo>
                  <a:lnTo>
                    <a:pt x="267208" y="563753"/>
                  </a:lnTo>
                  <a:lnTo>
                    <a:pt x="261620" y="574929"/>
                  </a:lnTo>
                  <a:cubicBezTo>
                    <a:pt x="259715" y="574040"/>
                    <a:pt x="257937" y="573024"/>
                    <a:pt x="256159" y="572135"/>
                  </a:cubicBezTo>
                  <a:cubicBezTo>
                    <a:pt x="218440" y="551942"/>
                    <a:pt x="189992" y="521589"/>
                    <a:pt x="162814" y="492760"/>
                  </a:cubicBezTo>
                  <a:cubicBezTo>
                    <a:pt x="135001" y="463169"/>
                    <a:pt x="108458" y="435229"/>
                    <a:pt x="73660" y="416560"/>
                  </a:cubicBezTo>
                  <a:lnTo>
                    <a:pt x="73025" y="416179"/>
                  </a:lnTo>
                  <a:cubicBezTo>
                    <a:pt x="14097" y="380238"/>
                    <a:pt x="0" y="289179"/>
                    <a:pt x="27686" y="227838"/>
                  </a:cubicBezTo>
                  <a:lnTo>
                    <a:pt x="39116" y="232918"/>
                  </a:lnTo>
                  <a:lnTo>
                    <a:pt x="27305" y="228981"/>
                  </a:lnTo>
                  <a:cubicBezTo>
                    <a:pt x="35814" y="203454"/>
                    <a:pt x="55499" y="200025"/>
                    <a:pt x="75819" y="203327"/>
                  </a:cubicBezTo>
                  <a:lnTo>
                    <a:pt x="76962" y="203581"/>
                  </a:lnTo>
                  <a:cubicBezTo>
                    <a:pt x="148209" y="222123"/>
                    <a:pt x="201168" y="283845"/>
                    <a:pt x="207518" y="352552"/>
                  </a:cubicBezTo>
                  <a:lnTo>
                    <a:pt x="207518" y="353187"/>
                  </a:lnTo>
                  <a:cubicBezTo>
                    <a:pt x="210185" y="426085"/>
                    <a:pt x="210439" y="428625"/>
                    <a:pt x="289179" y="487426"/>
                  </a:cubicBezTo>
                  <a:lnTo>
                    <a:pt x="281686" y="497459"/>
                  </a:lnTo>
                  <a:lnTo>
                    <a:pt x="269240" y="498983"/>
                  </a:lnTo>
                  <a:cubicBezTo>
                    <a:pt x="265303" y="466725"/>
                    <a:pt x="266192" y="435991"/>
                    <a:pt x="267081" y="407162"/>
                  </a:cubicBezTo>
                  <a:cubicBezTo>
                    <a:pt x="268859" y="347472"/>
                    <a:pt x="270002" y="296164"/>
                    <a:pt x="233934" y="245872"/>
                  </a:cubicBezTo>
                  <a:lnTo>
                    <a:pt x="233807" y="245618"/>
                  </a:lnTo>
                  <a:cubicBezTo>
                    <a:pt x="185547" y="175133"/>
                    <a:pt x="218694" y="70358"/>
                    <a:pt x="285242" y="16002"/>
                  </a:cubicBezTo>
                  <a:lnTo>
                    <a:pt x="285369" y="15875"/>
                  </a:lnTo>
                  <a:cubicBezTo>
                    <a:pt x="305181" y="0"/>
                    <a:pt x="320548" y="1397"/>
                    <a:pt x="341503" y="18923"/>
                  </a:cubicBezTo>
                  <a:lnTo>
                    <a:pt x="333502" y="28575"/>
                  </a:lnTo>
                  <a:lnTo>
                    <a:pt x="341376" y="18923"/>
                  </a:lnTo>
                  <a:cubicBezTo>
                    <a:pt x="412242" y="77216"/>
                    <a:pt x="434340" y="181991"/>
                    <a:pt x="381381" y="262636"/>
                  </a:cubicBezTo>
                  <a:lnTo>
                    <a:pt x="370967" y="255778"/>
                  </a:lnTo>
                  <a:lnTo>
                    <a:pt x="381508" y="262509"/>
                  </a:lnTo>
                  <a:cubicBezTo>
                    <a:pt x="362966" y="291465"/>
                    <a:pt x="357505" y="320548"/>
                    <a:pt x="357505" y="356489"/>
                  </a:cubicBezTo>
                  <a:lnTo>
                    <a:pt x="357505" y="609600"/>
                  </a:lnTo>
                  <a:cubicBezTo>
                    <a:pt x="357505" y="611378"/>
                    <a:pt x="357505" y="613156"/>
                    <a:pt x="357505" y="614807"/>
                  </a:cubicBezTo>
                  <a:cubicBezTo>
                    <a:pt x="357251" y="632587"/>
                    <a:pt x="357124" y="635889"/>
                    <a:pt x="372237" y="637413"/>
                  </a:cubicBezTo>
                  <a:lnTo>
                    <a:pt x="372745" y="637413"/>
                  </a:lnTo>
                  <a:cubicBezTo>
                    <a:pt x="392938" y="640334"/>
                    <a:pt x="413258" y="643128"/>
                    <a:pt x="430784" y="646049"/>
                  </a:cubicBezTo>
                  <a:close/>
                </a:path>
              </a:pathLst>
            </a:custGeom>
            <a:solidFill>
              <a:srgbClr val="00B050"/>
            </a:solidFill>
          </p:spPr>
        </p:sp>
      </p:grpSp>
      <p:grpSp>
        <p:nvGrpSpPr>
          <p:cNvPr id="34" name="Group 34"/>
          <p:cNvGrpSpPr/>
          <p:nvPr/>
        </p:nvGrpSpPr>
        <p:grpSpPr>
          <a:xfrm>
            <a:off x="9307440" y="2057040"/>
            <a:ext cx="161280" cy="209520"/>
            <a:chOff x="0" y="0"/>
            <a:chExt cx="215040" cy="279360"/>
          </a:xfrm>
        </p:grpSpPr>
        <p:sp>
          <p:nvSpPr>
            <p:cNvPr id="35" name="Freeform 35"/>
            <p:cNvSpPr/>
            <p:nvPr/>
          </p:nvSpPr>
          <p:spPr>
            <a:xfrm>
              <a:off x="12446" y="12446"/>
              <a:ext cx="190119" cy="254381"/>
            </a:xfrm>
            <a:custGeom>
              <a:avLst/>
              <a:gdLst/>
              <a:ahLst/>
              <a:cxnLst/>
              <a:rect l="l" t="t" r="r" b="b"/>
              <a:pathLst>
                <a:path w="190119" h="254381">
                  <a:moveTo>
                    <a:pt x="132461" y="2921"/>
                  </a:moveTo>
                  <a:cubicBezTo>
                    <a:pt x="54737" y="14478"/>
                    <a:pt x="0" y="78105"/>
                    <a:pt x="0" y="159004"/>
                  </a:cubicBezTo>
                  <a:cubicBezTo>
                    <a:pt x="0" y="242824"/>
                    <a:pt x="14351" y="254381"/>
                    <a:pt x="89281" y="216789"/>
                  </a:cubicBezTo>
                  <a:cubicBezTo>
                    <a:pt x="158369" y="182118"/>
                    <a:pt x="190119" y="104013"/>
                    <a:pt x="169926" y="26035"/>
                  </a:cubicBezTo>
                  <a:cubicBezTo>
                    <a:pt x="164211" y="5842"/>
                    <a:pt x="152654" y="0"/>
                    <a:pt x="132461" y="2921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  <p:sp>
          <p:nvSpPr>
            <p:cNvPr id="36" name="Freeform 36"/>
            <p:cNvSpPr/>
            <p:nvPr/>
          </p:nvSpPr>
          <p:spPr>
            <a:xfrm>
              <a:off x="0" y="-635"/>
              <a:ext cx="215900" cy="262763"/>
            </a:xfrm>
            <a:custGeom>
              <a:avLst/>
              <a:gdLst/>
              <a:ahLst/>
              <a:cxnLst/>
              <a:rect l="l" t="t" r="r" b="b"/>
              <a:pathLst>
                <a:path w="215900" h="262763">
                  <a:moveTo>
                    <a:pt x="146812" y="28321"/>
                  </a:moveTo>
                  <a:cubicBezTo>
                    <a:pt x="75311" y="38989"/>
                    <a:pt x="25019" y="97282"/>
                    <a:pt x="25019" y="172085"/>
                  </a:cubicBezTo>
                  <a:lnTo>
                    <a:pt x="12446" y="172085"/>
                  </a:lnTo>
                  <a:lnTo>
                    <a:pt x="24892" y="172085"/>
                  </a:lnTo>
                  <a:cubicBezTo>
                    <a:pt x="24892" y="231775"/>
                    <a:pt x="33147" y="237871"/>
                    <a:pt x="42926" y="237871"/>
                  </a:cubicBezTo>
                  <a:cubicBezTo>
                    <a:pt x="52959" y="237871"/>
                    <a:pt x="69342" y="232156"/>
                    <a:pt x="96012" y="218821"/>
                  </a:cubicBezTo>
                  <a:lnTo>
                    <a:pt x="101600" y="229997"/>
                  </a:lnTo>
                  <a:lnTo>
                    <a:pt x="96012" y="218821"/>
                  </a:lnTo>
                  <a:cubicBezTo>
                    <a:pt x="159258" y="187071"/>
                    <a:pt x="188976" y="115316"/>
                    <a:pt x="170180" y="42291"/>
                  </a:cubicBezTo>
                  <a:lnTo>
                    <a:pt x="182245" y="39116"/>
                  </a:lnTo>
                  <a:lnTo>
                    <a:pt x="170180" y="42545"/>
                  </a:lnTo>
                  <a:cubicBezTo>
                    <a:pt x="166370" y="29210"/>
                    <a:pt x="161417" y="26162"/>
                    <a:pt x="146558" y="28321"/>
                  </a:cubicBezTo>
                  <a:lnTo>
                    <a:pt x="144780" y="16002"/>
                  </a:lnTo>
                  <a:lnTo>
                    <a:pt x="146558" y="28321"/>
                  </a:lnTo>
                  <a:moveTo>
                    <a:pt x="143129" y="3683"/>
                  </a:moveTo>
                  <a:lnTo>
                    <a:pt x="143256" y="3683"/>
                  </a:lnTo>
                  <a:cubicBezTo>
                    <a:pt x="168656" y="0"/>
                    <a:pt x="186690" y="8636"/>
                    <a:pt x="194437" y="35687"/>
                  </a:cubicBezTo>
                  <a:lnTo>
                    <a:pt x="194564" y="35941"/>
                  </a:lnTo>
                  <a:cubicBezTo>
                    <a:pt x="215900" y="119126"/>
                    <a:pt x="182245" y="203454"/>
                    <a:pt x="107315" y="241046"/>
                  </a:cubicBezTo>
                  <a:cubicBezTo>
                    <a:pt x="81153" y="254127"/>
                    <a:pt x="59817" y="262763"/>
                    <a:pt x="43053" y="262763"/>
                  </a:cubicBezTo>
                  <a:cubicBezTo>
                    <a:pt x="3810" y="262763"/>
                    <a:pt x="0" y="220980"/>
                    <a:pt x="0" y="172085"/>
                  </a:cubicBezTo>
                  <a:cubicBezTo>
                    <a:pt x="0" y="85090"/>
                    <a:pt x="59182" y="16129"/>
                    <a:pt x="143129" y="3683"/>
                  </a:cubicBezTo>
                  <a:close/>
                </a:path>
              </a:pathLst>
            </a:custGeom>
            <a:solidFill>
              <a:srgbClr val="00B050"/>
            </a:solidFill>
          </p:spPr>
        </p:sp>
      </p:grpSp>
      <p:grpSp>
        <p:nvGrpSpPr>
          <p:cNvPr id="37" name="Group 37"/>
          <p:cNvGrpSpPr/>
          <p:nvPr/>
        </p:nvGrpSpPr>
        <p:grpSpPr>
          <a:xfrm>
            <a:off x="12670560" y="466560"/>
            <a:ext cx="330480" cy="553680"/>
            <a:chOff x="0" y="0"/>
            <a:chExt cx="440640" cy="738240"/>
          </a:xfrm>
        </p:grpSpPr>
        <p:sp>
          <p:nvSpPr>
            <p:cNvPr id="38" name="Freeform 38"/>
            <p:cNvSpPr/>
            <p:nvPr/>
          </p:nvSpPr>
          <p:spPr>
            <a:xfrm>
              <a:off x="12319" y="12446"/>
              <a:ext cx="415798" cy="713486"/>
            </a:xfrm>
            <a:custGeom>
              <a:avLst/>
              <a:gdLst/>
              <a:ahLst/>
              <a:cxnLst/>
              <a:rect l="l" t="t" r="r" b="b"/>
              <a:pathLst>
                <a:path w="415798" h="713486">
                  <a:moveTo>
                    <a:pt x="415798" y="644271"/>
                  </a:moveTo>
                  <a:cubicBezTo>
                    <a:pt x="398526" y="641350"/>
                    <a:pt x="378333" y="638556"/>
                    <a:pt x="358013" y="635635"/>
                  </a:cubicBezTo>
                  <a:cubicBezTo>
                    <a:pt x="329184" y="632714"/>
                    <a:pt x="331978" y="615442"/>
                    <a:pt x="331978" y="595376"/>
                  </a:cubicBezTo>
                  <a:cubicBezTo>
                    <a:pt x="331978" y="511937"/>
                    <a:pt x="331978" y="428498"/>
                    <a:pt x="331978" y="342265"/>
                  </a:cubicBezTo>
                  <a:cubicBezTo>
                    <a:pt x="331978" y="304927"/>
                    <a:pt x="337693" y="273177"/>
                    <a:pt x="358013" y="241554"/>
                  </a:cubicBezTo>
                  <a:cubicBezTo>
                    <a:pt x="407035" y="166751"/>
                    <a:pt x="386842" y="68961"/>
                    <a:pt x="320548" y="14351"/>
                  </a:cubicBezTo>
                  <a:cubicBezTo>
                    <a:pt x="303276" y="0"/>
                    <a:pt x="294640" y="0"/>
                    <a:pt x="280162" y="11557"/>
                  </a:cubicBezTo>
                  <a:cubicBezTo>
                    <a:pt x="216662" y="63373"/>
                    <a:pt x="187833" y="161163"/>
                    <a:pt x="231140" y="224409"/>
                  </a:cubicBezTo>
                  <a:cubicBezTo>
                    <a:pt x="288925" y="304927"/>
                    <a:pt x="257175" y="388366"/>
                    <a:pt x="268605" y="483235"/>
                  </a:cubicBezTo>
                  <a:cubicBezTo>
                    <a:pt x="187833" y="422783"/>
                    <a:pt x="184912" y="417068"/>
                    <a:pt x="181991" y="339471"/>
                  </a:cubicBezTo>
                  <a:cubicBezTo>
                    <a:pt x="176276" y="276225"/>
                    <a:pt x="127127" y="218694"/>
                    <a:pt x="60706" y="201422"/>
                  </a:cubicBezTo>
                  <a:cubicBezTo>
                    <a:pt x="43434" y="198501"/>
                    <a:pt x="31877" y="201422"/>
                    <a:pt x="26035" y="218694"/>
                  </a:cubicBezTo>
                  <a:cubicBezTo>
                    <a:pt x="0" y="276225"/>
                    <a:pt x="14478" y="359664"/>
                    <a:pt x="66421" y="391287"/>
                  </a:cubicBezTo>
                  <a:cubicBezTo>
                    <a:pt x="141478" y="431546"/>
                    <a:pt x="178943" y="512064"/>
                    <a:pt x="254000" y="549529"/>
                  </a:cubicBezTo>
                  <a:cubicBezTo>
                    <a:pt x="280035" y="563880"/>
                    <a:pt x="265557" y="592709"/>
                    <a:pt x="265557" y="612775"/>
                  </a:cubicBezTo>
                  <a:cubicBezTo>
                    <a:pt x="268478" y="632968"/>
                    <a:pt x="256921" y="632968"/>
                    <a:pt x="242443" y="635762"/>
                  </a:cubicBezTo>
                  <a:cubicBezTo>
                    <a:pt x="239522" y="635762"/>
                    <a:pt x="239522" y="635762"/>
                    <a:pt x="239522" y="635762"/>
                  </a:cubicBezTo>
                  <a:cubicBezTo>
                    <a:pt x="239522" y="641477"/>
                    <a:pt x="236601" y="647319"/>
                    <a:pt x="230886" y="653034"/>
                  </a:cubicBezTo>
                  <a:cubicBezTo>
                    <a:pt x="256921" y="661670"/>
                    <a:pt x="265557" y="687578"/>
                    <a:pt x="262636" y="710565"/>
                  </a:cubicBezTo>
                  <a:cubicBezTo>
                    <a:pt x="297307" y="707644"/>
                    <a:pt x="331978" y="707644"/>
                    <a:pt x="366522" y="713486"/>
                  </a:cubicBezTo>
                  <a:cubicBezTo>
                    <a:pt x="366522" y="687578"/>
                    <a:pt x="383794" y="655955"/>
                    <a:pt x="415544" y="650240"/>
                  </a:cubicBezTo>
                  <a:cubicBezTo>
                    <a:pt x="415544" y="650240"/>
                    <a:pt x="415544" y="647319"/>
                    <a:pt x="415544" y="644525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  <p:sp>
          <p:nvSpPr>
            <p:cNvPr id="39" name="Freeform 39"/>
            <p:cNvSpPr/>
            <p:nvPr/>
          </p:nvSpPr>
          <p:spPr>
            <a:xfrm>
              <a:off x="-508" y="-1778"/>
              <a:ext cx="441452" cy="740410"/>
            </a:xfrm>
            <a:custGeom>
              <a:avLst/>
              <a:gdLst/>
              <a:ahLst/>
              <a:cxnLst/>
              <a:rect l="l" t="t" r="r" b="b"/>
              <a:pathLst>
                <a:path w="441452" h="740410">
                  <a:moveTo>
                    <a:pt x="426593" y="670814"/>
                  </a:moveTo>
                  <a:cubicBezTo>
                    <a:pt x="409448" y="668020"/>
                    <a:pt x="389382" y="665099"/>
                    <a:pt x="369189" y="662178"/>
                  </a:cubicBezTo>
                  <a:lnTo>
                    <a:pt x="370967" y="649859"/>
                  </a:lnTo>
                  <a:lnTo>
                    <a:pt x="369697" y="662305"/>
                  </a:lnTo>
                  <a:cubicBezTo>
                    <a:pt x="331978" y="658495"/>
                    <a:pt x="332232" y="632460"/>
                    <a:pt x="332486" y="614553"/>
                  </a:cubicBezTo>
                  <a:cubicBezTo>
                    <a:pt x="332486" y="612902"/>
                    <a:pt x="332486" y="611251"/>
                    <a:pt x="332486" y="609600"/>
                  </a:cubicBezTo>
                  <a:lnTo>
                    <a:pt x="344932" y="609600"/>
                  </a:lnTo>
                  <a:lnTo>
                    <a:pt x="332486" y="609600"/>
                  </a:lnTo>
                  <a:lnTo>
                    <a:pt x="332486" y="356489"/>
                  </a:lnTo>
                  <a:lnTo>
                    <a:pt x="344932" y="356489"/>
                  </a:lnTo>
                  <a:lnTo>
                    <a:pt x="332486" y="356489"/>
                  </a:lnTo>
                  <a:cubicBezTo>
                    <a:pt x="332486" y="317627"/>
                    <a:pt x="338582" y="283464"/>
                    <a:pt x="360426" y="249047"/>
                  </a:cubicBezTo>
                  <a:lnTo>
                    <a:pt x="360553" y="248920"/>
                  </a:lnTo>
                  <a:cubicBezTo>
                    <a:pt x="405765" y="179959"/>
                    <a:pt x="387477" y="89154"/>
                    <a:pt x="325501" y="38227"/>
                  </a:cubicBezTo>
                  <a:cubicBezTo>
                    <a:pt x="311912" y="26924"/>
                    <a:pt x="309880" y="28321"/>
                    <a:pt x="300863" y="35560"/>
                  </a:cubicBezTo>
                  <a:lnTo>
                    <a:pt x="293116" y="25781"/>
                  </a:lnTo>
                  <a:lnTo>
                    <a:pt x="300990" y="35433"/>
                  </a:lnTo>
                  <a:cubicBezTo>
                    <a:pt x="240665" y="84709"/>
                    <a:pt x="215900" y="175387"/>
                    <a:pt x="254381" y="231521"/>
                  </a:cubicBezTo>
                  <a:lnTo>
                    <a:pt x="244094" y="238506"/>
                  </a:lnTo>
                  <a:lnTo>
                    <a:pt x="254254" y="231267"/>
                  </a:lnTo>
                  <a:cubicBezTo>
                    <a:pt x="295783" y="289179"/>
                    <a:pt x="293751" y="348869"/>
                    <a:pt x="292100" y="407797"/>
                  </a:cubicBezTo>
                  <a:cubicBezTo>
                    <a:pt x="291211" y="436880"/>
                    <a:pt x="290449" y="465836"/>
                    <a:pt x="294132" y="495935"/>
                  </a:cubicBezTo>
                  <a:cubicBezTo>
                    <a:pt x="294767" y="500888"/>
                    <a:pt x="292354" y="505714"/>
                    <a:pt x="288036" y="508254"/>
                  </a:cubicBezTo>
                  <a:cubicBezTo>
                    <a:pt x="283718" y="510794"/>
                    <a:pt x="278257" y="510413"/>
                    <a:pt x="274320" y="507492"/>
                  </a:cubicBezTo>
                  <a:cubicBezTo>
                    <a:pt x="191389" y="445516"/>
                    <a:pt x="185801" y="436499"/>
                    <a:pt x="182753" y="354203"/>
                  </a:cubicBezTo>
                  <a:lnTo>
                    <a:pt x="195199" y="353695"/>
                  </a:lnTo>
                  <a:lnTo>
                    <a:pt x="182753" y="354838"/>
                  </a:lnTo>
                  <a:cubicBezTo>
                    <a:pt x="177419" y="297053"/>
                    <a:pt x="132334" y="243713"/>
                    <a:pt x="70739" y="227711"/>
                  </a:cubicBezTo>
                  <a:lnTo>
                    <a:pt x="73914" y="215646"/>
                  </a:lnTo>
                  <a:lnTo>
                    <a:pt x="71882" y="227965"/>
                  </a:lnTo>
                  <a:cubicBezTo>
                    <a:pt x="57531" y="225552"/>
                    <a:pt x="54102" y="227965"/>
                    <a:pt x="51181" y="236855"/>
                  </a:cubicBezTo>
                  <a:lnTo>
                    <a:pt x="50673" y="237998"/>
                  </a:lnTo>
                  <a:cubicBezTo>
                    <a:pt x="26416" y="291719"/>
                    <a:pt x="41275" y="367411"/>
                    <a:pt x="86233" y="394716"/>
                  </a:cubicBezTo>
                  <a:lnTo>
                    <a:pt x="79756" y="405384"/>
                  </a:lnTo>
                  <a:lnTo>
                    <a:pt x="85598" y="394335"/>
                  </a:lnTo>
                  <a:cubicBezTo>
                    <a:pt x="124587" y="415163"/>
                    <a:pt x="153670" y="446278"/>
                    <a:pt x="181102" y="475361"/>
                  </a:cubicBezTo>
                  <a:cubicBezTo>
                    <a:pt x="208661" y="504571"/>
                    <a:pt x="234569" y="531876"/>
                    <a:pt x="268097" y="549783"/>
                  </a:cubicBezTo>
                  <a:cubicBezTo>
                    <a:pt x="269748" y="550672"/>
                    <a:pt x="271272" y="551434"/>
                    <a:pt x="272923" y="552323"/>
                  </a:cubicBezTo>
                  <a:lnTo>
                    <a:pt x="273431" y="552577"/>
                  </a:lnTo>
                  <a:cubicBezTo>
                    <a:pt x="301498" y="568071"/>
                    <a:pt x="295656" y="596773"/>
                    <a:pt x="293116" y="612140"/>
                  </a:cubicBezTo>
                  <a:cubicBezTo>
                    <a:pt x="292100" y="618236"/>
                    <a:pt x="291338" y="622935"/>
                    <a:pt x="291338" y="626745"/>
                  </a:cubicBezTo>
                  <a:lnTo>
                    <a:pt x="278892" y="626745"/>
                  </a:lnTo>
                  <a:lnTo>
                    <a:pt x="291211" y="624967"/>
                  </a:lnTo>
                  <a:cubicBezTo>
                    <a:pt x="292227" y="631825"/>
                    <a:pt x="292100" y="638556"/>
                    <a:pt x="289560" y="644525"/>
                  </a:cubicBezTo>
                  <a:cubicBezTo>
                    <a:pt x="287782" y="648589"/>
                    <a:pt x="285242" y="651764"/>
                    <a:pt x="281940" y="654177"/>
                  </a:cubicBezTo>
                  <a:cubicBezTo>
                    <a:pt x="275463" y="659003"/>
                    <a:pt x="266954" y="660273"/>
                    <a:pt x="262001" y="661162"/>
                  </a:cubicBezTo>
                  <a:cubicBezTo>
                    <a:pt x="260731" y="661416"/>
                    <a:pt x="259461" y="661670"/>
                    <a:pt x="258191" y="661924"/>
                  </a:cubicBezTo>
                  <a:cubicBezTo>
                    <a:pt x="257429" y="662051"/>
                    <a:pt x="256540" y="662178"/>
                    <a:pt x="255778" y="662178"/>
                  </a:cubicBezTo>
                  <a:lnTo>
                    <a:pt x="252857" y="662178"/>
                  </a:lnTo>
                  <a:lnTo>
                    <a:pt x="252857" y="649732"/>
                  </a:lnTo>
                  <a:lnTo>
                    <a:pt x="265303" y="649732"/>
                  </a:lnTo>
                  <a:cubicBezTo>
                    <a:pt x="265303" y="660019"/>
                    <a:pt x="260096" y="668782"/>
                    <a:pt x="252984" y="675767"/>
                  </a:cubicBezTo>
                  <a:lnTo>
                    <a:pt x="244221" y="666877"/>
                  </a:lnTo>
                  <a:lnTo>
                    <a:pt x="248158" y="655066"/>
                  </a:lnTo>
                  <a:cubicBezTo>
                    <a:pt x="281940" y="666242"/>
                    <a:pt x="291719" y="699643"/>
                    <a:pt x="288417" y="725932"/>
                  </a:cubicBezTo>
                  <a:lnTo>
                    <a:pt x="275971" y="724408"/>
                  </a:lnTo>
                  <a:lnTo>
                    <a:pt x="274955" y="711962"/>
                  </a:lnTo>
                  <a:cubicBezTo>
                    <a:pt x="310261" y="709041"/>
                    <a:pt x="345948" y="709041"/>
                    <a:pt x="381889" y="715010"/>
                  </a:cubicBezTo>
                  <a:lnTo>
                    <a:pt x="379857" y="727329"/>
                  </a:lnTo>
                  <a:lnTo>
                    <a:pt x="367411" y="727329"/>
                  </a:lnTo>
                  <a:cubicBezTo>
                    <a:pt x="367411" y="697357"/>
                    <a:pt x="387350" y="658876"/>
                    <a:pt x="426720" y="651764"/>
                  </a:cubicBezTo>
                  <a:lnTo>
                    <a:pt x="429006" y="664083"/>
                  </a:lnTo>
                  <a:lnTo>
                    <a:pt x="416560" y="664083"/>
                  </a:lnTo>
                  <a:lnTo>
                    <a:pt x="416560" y="658368"/>
                  </a:lnTo>
                  <a:lnTo>
                    <a:pt x="429006" y="658368"/>
                  </a:lnTo>
                  <a:lnTo>
                    <a:pt x="426974" y="670687"/>
                  </a:lnTo>
                  <a:moveTo>
                    <a:pt x="431038" y="646049"/>
                  </a:moveTo>
                  <a:cubicBezTo>
                    <a:pt x="437007" y="647065"/>
                    <a:pt x="441452" y="652272"/>
                    <a:pt x="441452" y="658368"/>
                  </a:cubicBezTo>
                  <a:lnTo>
                    <a:pt x="441452" y="664083"/>
                  </a:lnTo>
                  <a:cubicBezTo>
                    <a:pt x="441452" y="670179"/>
                    <a:pt x="437134" y="675259"/>
                    <a:pt x="431165" y="676402"/>
                  </a:cubicBezTo>
                  <a:cubicBezTo>
                    <a:pt x="407035" y="680720"/>
                    <a:pt x="392303" y="705612"/>
                    <a:pt x="392303" y="727456"/>
                  </a:cubicBezTo>
                  <a:cubicBezTo>
                    <a:pt x="392303" y="731139"/>
                    <a:pt x="390652" y="734568"/>
                    <a:pt x="387858" y="736981"/>
                  </a:cubicBezTo>
                  <a:cubicBezTo>
                    <a:pt x="385064" y="739394"/>
                    <a:pt x="381381" y="740410"/>
                    <a:pt x="377698" y="739775"/>
                  </a:cubicBezTo>
                  <a:cubicBezTo>
                    <a:pt x="344424" y="734187"/>
                    <a:pt x="310769" y="734187"/>
                    <a:pt x="276860" y="736981"/>
                  </a:cubicBezTo>
                  <a:cubicBezTo>
                    <a:pt x="273050" y="737235"/>
                    <a:pt x="269367" y="735838"/>
                    <a:pt x="266827" y="733171"/>
                  </a:cubicBezTo>
                  <a:cubicBezTo>
                    <a:pt x="264287" y="730504"/>
                    <a:pt x="263017" y="726694"/>
                    <a:pt x="263398" y="723011"/>
                  </a:cubicBezTo>
                  <a:cubicBezTo>
                    <a:pt x="265811" y="703326"/>
                    <a:pt x="258318" y="684911"/>
                    <a:pt x="240157" y="678942"/>
                  </a:cubicBezTo>
                  <a:cubicBezTo>
                    <a:pt x="236093" y="677545"/>
                    <a:pt x="232918" y="674116"/>
                    <a:pt x="231902" y="669925"/>
                  </a:cubicBezTo>
                  <a:cubicBezTo>
                    <a:pt x="230886" y="665734"/>
                    <a:pt x="232156" y="661289"/>
                    <a:pt x="235204" y="658241"/>
                  </a:cubicBezTo>
                  <a:cubicBezTo>
                    <a:pt x="239649" y="653796"/>
                    <a:pt x="240157" y="651129"/>
                    <a:pt x="240157" y="649859"/>
                  </a:cubicBezTo>
                  <a:cubicBezTo>
                    <a:pt x="240157" y="643001"/>
                    <a:pt x="245745" y="637413"/>
                    <a:pt x="252603" y="637413"/>
                  </a:cubicBezTo>
                  <a:lnTo>
                    <a:pt x="255524" y="637413"/>
                  </a:lnTo>
                  <a:lnTo>
                    <a:pt x="255524" y="649859"/>
                  </a:lnTo>
                  <a:lnTo>
                    <a:pt x="253111" y="637667"/>
                  </a:lnTo>
                  <a:cubicBezTo>
                    <a:pt x="254508" y="637413"/>
                    <a:pt x="256032" y="637159"/>
                    <a:pt x="257302" y="636905"/>
                  </a:cubicBezTo>
                  <a:cubicBezTo>
                    <a:pt x="264287" y="635635"/>
                    <a:pt x="266065" y="635000"/>
                    <a:pt x="266827" y="634492"/>
                  </a:cubicBezTo>
                  <a:cubicBezTo>
                    <a:pt x="266700" y="634619"/>
                    <a:pt x="266573" y="634746"/>
                    <a:pt x="266446" y="635000"/>
                  </a:cubicBezTo>
                  <a:cubicBezTo>
                    <a:pt x="266446" y="635000"/>
                    <a:pt x="267081" y="633476"/>
                    <a:pt x="266446" y="628777"/>
                  </a:cubicBezTo>
                  <a:cubicBezTo>
                    <a:pt x="266319" y="628142"/>
                    <a:pt x="266319" y="627634"/>
                    <a:pt x="266319" y="626999"/>
                  </a:cubicBezTo>
                  <a:cubicBezTo>
                    <a:pt x="266319" y="620649"/>
                    <a:pt x="267462" y="613918"/>
                    <a:pt x="268351" y="608330"/>
                  </a:cubicBezTo>
                  <a:cubicBezTo>
                    <a:pt x="271526" y="589280"/>
                    <a:pt x="271780" y="580644"/>
                    <a:pt x="261112" y="574675"/>
                  </a:cubicBezTo>
                  <a:lnTo>
                    <a:pt x="267208" y="563753"/>
                  </a:lnTo>
                  <a:lnTo>
                    <a:pt x="261620" y="574929"/>
                  </a:lnTo>
                  <a:cubicBezTo>
                    <a:pt x="259715" y="574040"/>
                    <a:pt x="257937" y="573024"/>
                    <a:pt x="256159" y="572135"/>
                  </a:cubicBezTo>
                  <a:cubicBezTo>
                    <a:pt x="218440" y="551942"/>
                    <a:pt x="189992" y="521589"/>
                    <a:pt x="162814" y="492760"/>
                  </a:cubicBezTo>
                  <a:cubicBezTo>
                    <a:pt x="135001" y="463169"/>
                    <a:pt x="108458" y="435229"/>
                    <a:pt x="73660" y="416560"/>
                  </a:cubicBezTo>
                  <a:lnTo>
                    <a:pt x="73025" y="416179"/>
                  </a:lnTo>
                  <a:cubicBezTo>
                    <a:pt x="14097" y="380238"/>
                    <a:pt x="0" y="289179"/>
                    <a:pt x="27686" y="227838"/>
                  </a:cubicBezTo>
                  <a:lnTo>
                    <a:pt x="39116" y="232918"/>
                  </a:lnTo>
                  <a:lnTo>
                    <a:pt x="27305" y="228981"/>
                  </a:lnTo>
                  <a:cubicBezTo>
                    <a:pt x="35814" y="203454"/>
                    <a:pt x="55499" y="200025"/>
                    <a:pt x="75819" y="203327"/>
                  </a:cubicBezTo>
                  <a:lnTo>
                    <a:pt x="76962" y="203581"/>
                  </a:lnTo>
                  <a:cubicBezTo>
                    <a:pt x="148209" y="222123"/>
                    <a:pt x="201168" y="283845"/>
                    <a:pt x="207518" y="352552"/>
                  </a:cubicBezTo>
                  <a:lnTo>
                    <a:pt x="207518" y="353187"/>
                  </a:lnTo>
                  <a:cubicBezTo>
                    <a:pt x="210185" y="426085"/>
                    <a:pt x="210439" y="428625"/>
                    <a:pt x="289179" y="487426"/>
                  </a:cubicBezTo>
                  <a:lnTo>
                    <a:pt x="281686" y="497459"/>
                  </a:lnTo>
                  <a:lnTo>
                    <a:pt x="269240" y="498983"/>
                  </a:lnTo>
                  <a:cubicBezTo>
                    <a:pt x="265303" y="466725"/>
                    <a:pt x="266192" y="435991"/>
                    <a:pt x="267081" y="407162"/>
                  </a:cubicBezTo>
                  <a:cubicBezTo>
                    <a:pt x="268859" y="347472"/>
                    <a:pt x="270002" y="296164"/>
                    <a:pt x="233934" y="245872"/>
                  </a:cubicBezTo>
                  <a:lnTo>
                    <a:pt x="233807" y="245618"/>
                  </a:lnTo>
                  <a:cubicBezTo>
                    <a:pt x="185547" y="175133"/>
                    <a:pt x="218694" y="70358"/>
                    <a:pt x="285242" y="16002"/>
                  </a:cubicBezTo>
                  <a:lnTo>
                    <a:pt x="285369" y="15875"/>
                  </a:lnTo>
                  <a:cubicBezTo>
                    <a:pt x="305181" y="0"/>
                    <a:pt x="320548" y="1397"/>
                    <a:pt x="341503" y="18923"/>
                  </a:cubicBezTo>
                  <a:lnTo>
                    <a:pt x="333502" y="28575"/>
                  </a:lnTo>
                  <a:lnTo>
                    <a:pt x="341376" y="18923"/>
                  </a:lnTo>
                  <a:cubicBezTo>
                    <a:pt x="412242" y="77216"/>
                    <a:pt x="434340" y="181991"/>
                    <a:pt x="381381" y="262636"/>
                  </a:cubicBezTo>
                  <a:lnTo>
                    <a:pt x="370967" y="255778"/>
                  </a:lnTo>
                  <a:lnTo>
                    <a:pt x="381508" y="262509"/>
                  </a:lnTo>
                  <a:cubicBezTo>
                    <a:pt x="362966" y="291465"/>
                    <a:pt x="357505" y="320548"/>
                    <a:pt x="357505" y="356489"/>
                  </a:cubicBezTo>
                  <a:lnTo>
                    <a:pt x="357505" y="609600"/>
                  </a:lnTo>
                  <a:cubicBezTo>
                    <a:pt x="357505" y="611378"/>
                    <a:pt x="357505" y="613156"/>
                    <a:pt x="357505" y="614807"/>
                  </a:cubicBezTo>
                  <a:cubicBezTo>
                    <a:pt x="357251" y="632587"/>
                    <a:pt x="357124" y="635889"/>
                    <a:pt x="372237" y="637413"/>
                  </a:cubicBezTo>
                  <a:lnTo>
                    <a:pt x="372745" y="637413"/>
                  </a:lnTo>
                  <a:cubicBezTo>
                    <a:pt x="392938" y="640334"/>
                    <a:pt x="413258" y="643128"/>
                    <a:pt x="430784" y="646049"/>
                  </a:cubicBezTo>
                  <a:close/>
                </a:path>
              </a:pathLst>
            </a:custGeom>
            <a:solidFill>
              <a:srgbClr val="00B050"/>
            </a:solidFill>
          </p:spPr>
        </p:sp>
      </p:grpSp>
      <p:grpSp>
        <p:nvGrpSpPr>
          <p:cNvPr id="40" name="Group 40"/>
          <p:cNvGrpSpPr/>
          <p:nvPr/>
        </p:nvGrpSpPr>
        <p:grpSpPr>
          <a:xfrm>
            <a:off x="12948480" y="740160"/>
            <a:ext cx="161280" cy="209520"/>
            <a:chOff x="0" y="0"/>
            <a:chExt cx="215040" cy="279360"/>
          </a:xfrm>
        </p:grpSpPr>
        <p:sp>
          <p:nvSpPr>
            <p:cNvPr id="41" name="Freeform 41"/>
            <p:cNvSpPr/>
            <p:nvPr/>
          </p:nvSpPr>
          <p:spPr>
            <a:xfrm>
              <a:off x="12446" y="12446"/>
              <a:ext cx="190119" cy="254381"/>
            </a:xfrm>
            <a:custGeom>
              <a:avLst/>
              <a:gdLst/>
              <a:ahLst/>
              <a:cxnLst/>
              <a:rect l="l" t="t" r="r" b="b"/>
              <a:pathLst>
                <a:path w="190119" h="254381">
                  <a:moveTo>
                    <a:pt x="132461" y="2921"/>
                  </a:moveTo>
                  <a:cubicBezTo>
                    <a:pt x="54737" y="14478"/>
                    <a:pt x="0" y="78105"/>
                    <a:pt x="0" y="159004"/>
                  </a:cubicBezTo>
                  <a:cubicBezTo>
                    <a:pt x="0" y="242824"/>
                    <a:pt x="14351" y="254381"/>
                    <a:pt x="89281" y="216789"/>
                  </a:cubicBezTo>
                  <a:cubicBezTo>
                    <a:pt x="158369" y="182118"/>
                    <a:pt x="190119" y="104013"/>
                    <a:pt x="169926" y="26035"/>
                  </a:cubicBezTo>
                  <a:cubicBezTo>
                    <a:pt x="164211" y="5842"/>
                    <a:pt x="152654" y="0"/>
                    <a:pt x="132461" y="2921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  <p:sp>
          <p:nvSpPr>
            <p:cNvPr id="42" name="Freeform 42"/>
            <p:cNvSpPr/>
            <p:nvPr/>
          </p:nvSpPr>
          <p:spPr>
            <a:xfrm>
              <a:off x="0" y="-635"/>
              <a:ext cx="215900" cy="262763"/>
            </a:xfrm>
            <a:custGeom>
              <a:avLst/>
              <a:gdLst/>
              <a:ahLst/>
              <a:cxnLst/>
              <a:rect l="l" t="t" r="r" b="b"/>
              <a:pathLst>
                <a:path w="215900" h="262763">
                  <a:moveTo>
                    <a:pt x="146812" y="28321"/>
                  </a:moveTo>
                  <a:cubicBezTo>
                    <a:pt x="75311" y="38989"/>
                    <a:pt x="25019" y="97282"/>
                    <a:pt x="25019" y="172085"/>
                  </a:cubicBezTo>
                  <a:lnTo>
                    <a:pt x="12446" y="172085"/>
                  </a:lnTo>
                  <a:lnTo>
                    <a:pt x="24892" y="172085"/>
                  </a:lnTo>
                  <a:cubicBezTo>
                    <a:pt x="24892" y="231775"/>
                    <a:pt x="33147" y="237871"/>
                    <a:pt x="42926" y="237871"/>
                  </a:cubicBezTo>
                  <a:cubicBezTo>
                    <a:pt x="52959" y="237871"/>
                    <a:pt x="69342" y="232156"/>
                    <a:pt x="96012" y="218821"/>
                  </a:cubicBezTo>
                  <a:lnTo>
                    <a:pt x="101600" y="229997"/>
                  </a:lnTo>
                  <a:lnTo>
                    <a:pt x="96012" y="218821"/>
                  </a:lnTo>
                  <a:cubicBezTo>
                    <a:pt x="159258" y="187071"/>
                    <a:pt x="188976" y="115316"/>
                    <a:pt x="170180" y="42291"/>
                  </a:cubicBezTo>
                  <a:lnTo>
                    <a:pt x="182245" y="39116"/>
                  </a:lnTo>
                  <a:lnTo>
                    <a:pt x="170180" y="42545"/>
                  </a:lnTo>
                  <a:cubicBezTo>
                    <a:pt x="166370" y="29210"/>
                    <a:pt x="161417" y="26162"/>
                    <a:pt x="146558" y="28321"/>
                  </a:cubicBezTo>
                  <a:lnTo>
                    <a:pt x="144780" y="16002"/>
                  </a:lnTo>
                  <a:lnTo>
                    <a:pt x="146558" y="28321"/>
                  </a:lnTo>
                  <a:moveTo>
                    <a:pt x="143129" y="3683"/>
                  </a:moveTo>
                  <a:lnTo>
                    <a:pt x="143256" y="3683"/>
                  </a:lnTo>
                  <a:cubicBezTo>
                    <a:pt x="168656" y="0"/>
                    <a:pt x="186690" y="8636"/>
                    <a:pt x="194437" y="35687"/>
                  </a:cubicBezTo>
                  <a:lnTo>
                    <a:pt x="194564" y="35941"/>
                  </a:lnTo>
                  <a:cubicBezTo>
                    <a:pt x="215900" y="119126"/>
                    <a:pt x="182245" y="203454"/>
                    <a:pt x="107315" y="241046"/>
                  </a:cubicBezTo>
                  <a:cubicBezTo>
                    <a:pt x="81153" y="254127"/>
                    <a:pt x="59817" y="262763"/>
                    <a:pt x="43053" y="262763"/>
                  </a:cubicBezTo>
                  <a:cubicBezTo>
                    <a:pt x="3810" y="262763"/>
                    <a:pt x="0" y="220980"/>
                    <a:pt x="0" y="172085"/>
                  </a:cubicBezTo>
                  <a:cubicBezTo>
                    <a:pt x="0" y="85090"/>
                    <a:pt x="59182" y="16129"/>
                    <a:pt x="143129" y="3683"/>
                  </a:cubicBezTo>
                  <a:close/>
                </a:path>
              </a:pathLst>
            </a:custGeom>
            <a:solidFill>
              <a:srgbClr val="00B050"/>
            </a:solidFill>
          </p:spPr>
        </p:sp>
      </p:grpSp>
      <p:grpSp>
        <p:nvGrpSpPr>
          <p:cNvPr id="43" name="Group 43"/>
          <p:cNvGrpSpPr/>
          <p:nvPr/>
        </p:nvGrpSpPr>
        <p:grpSpPr>
          <a:xfrm>
            <a:off x="11967120" y="1132560"/>
            <a:ext cx="330480" cy="553680"/>
            <a:chOff x="0" y="0"/>
            <a:chExt cx="440640" cy="738240"/>
          </a:xfrm>
        </p:grpSpPr>
        <p:sp>
          <p:nvSpPr>
            <p:cNvPr id="44" name="Freeform 44"/>
            <p:cNvSpPr/>
            <p:nvPr/>
          </p:nvSpPr>
          <p:spPr>
            <a:xfrm>
              <a:off x="12319" y="12446"/>
              <a:ext cx="415798" cy="713486"/>
            </a:xfrm>
            <a:custGeom>
              <a:avLst/>
              <a:gdLst/>
              <a:ahLst/>
              <a:cxnLst/>
              <a:rect l="l" t="t" r="r" b="b"/>
              <a:pathLst>
                <a:path w="415798" h="713486">
                  <a:moveTo>
                    <a:pt x="415798" y="644271"/>
                  </a:moveTo>
                  <a:cubicBezTo>
                    <a:pt x="398526" y="641350"/>
                    <a:pt x="378333" y="638556"/>
                    <a:pt x="358013" y="635635"/>
                  </a:cubicBezTo>
                  <a:cubicBezTo>
                    <a:pt x="329184" y="632714"/>
                    <a:pt x="331978" y="615442"/>
                    <a:pt x="331978" y="595376"/>
                  </a:cubicBezTo>
                  <a:cubicBezTo>
                    <a:pt x="331978" y="511937"/>
                    <a:pt x="331978" y="428498"/>
                    <a:pt x="331978" y="342265"/>
                  </a:cubicBezTo>
                  <a:cubicBezTo>
                    <a:pt x="331978" y="304927"/>
                    <a:pt x="337693" y="273177"/>
                    <a:pt x="358013" y="241554"/>
                  </a:cubicBezTo>
                  <a:cubicBezTo>
                    <a:pt x="407035" y="166751"/>
                    <a:pt x="386842" y="68961"/>
                    <a:pt x="320548" y="14351"/>
                  </a:cubicBezTo>
                  <a:cubicBezTo>
                    <a:pt x="303276" y="0"/>
                    <a:pt x="294640" y="0"/>
                    <a:pt x="280162" y="11557"/>
                  </a:cubicBezTo>
                  <a:cubicBezTo>
                    <a:pt x="216662" y="63373"/>
                    <a:pt x="187833" y="161163"/>
                    <a:pt x="231140" y="224409"/>
                  </a:cubicBezTo>
                  <a:cubicBezTo>
                    <a:pt x="288925" y="304927"/>
                    <a:pt x="257175" y="388366"/>
                    <a:pt x="268605" y="483235"/>
                  </a:cubicBezTo>
                  <a:cubicBezTo>
                    <a:pt x="187833" y="422783"/>
                    <a:pt x="184912" y="417068"/>
                    <a:pt x="181991" y="339471"/>
                  </a:cubicBezTo>
                  <a:cubicBezTo>
                    <a:pt x="176276" y="276225"/>
                    <a:pt x="127127" y="218694"/>
                    <a:pt x="60706" y="201422"/>
                  </a:cubicBezTo>
                  <a:cubicBezTo>
                    <a:pt x="43434" y="198501"/>
                    <a:pt x="31877" y="201422"/>
                    <a:pt x="26035" y="218694"/>
                  </a:cubicBezTo>
                  <a:cubicBezTo>
                    <a:pt x="0" y="276225"/>
                    <a:pt x="14478" y="359664"/>
                    <a:pt x="66421" y="391287"/>
                  </a:cubicBezTo>
                  <a:cubicBezTo>
                    <a:pt x="141478" y="431546"/>
                    <a:pt x="178943" y="512064"/>
                    <a:pt x="254000" y="549529"/>
                  </a:cubicBezTo>
                  <a:cubicBezTo>
                    <a:pt x="280035" y="563880"/>
                    <a:pt x="265557" y="592709"/>
                    <a:pt x="265557" y="612775"/>
                  </a:cubicBezTo>
                  <a:cubicBezTo>
                    <a:pt x="268478" y="632968"/>
                    <a:pt x="256921" y="632968"/>
                    <a:pt x="242443" y="635762"/>
                  </a:cubicBezTo>
                  <a:cubicBezTo>
                    <a:pt x="239522" y="635762"/>
                    <a:pt x="239522" y="635762"/>
                    <a:pt x="239522" y="635762"/>
                  </a:cubicBezTo>
                  <a:cubicBezTo>
                    <a:pt x="239522" y="641477"/>
                    <a:pt x="236601" y="647319"/>
                    <a:pt x="230886" y="653034"/>
                  </a:cubicBezTo>
                  <a:cubicBezTo>
                    <a:pt x="256921" y="661670"/>
                    <a:pt x="265557" y="687578"/>
                    <a:pt x="262636" y="710565"/>
                  </a:cubicBezTo>
                  <a:cubicBezTo>
                    <a:pt x="297307" y="707644"/>
                    <a:pt x="331978" y="707644"/>
                    <a:pt x="366522" y="713486"/>
                  </a:cubicBezTo>
                  <a:cubicBezTo>
                    <a:pt x="366522" y="687578"/>
                    <a:pt x="383794" y="655955"/>
                    <a:pt x="415544" y="650240"/>
                  </a:cubicBezTo>
                  <a:cubicBezTo>
                    <a:pt x="415544" y="650240"/>
                    <a:pt x="415544" y="647319"/>
                    <a:pt x="415544" y="644525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  <p:sp>
          <p:nvSpPr>
            <p:cNvPr id="45" name="Freeform 45"/>
            <p:cNvSpPr/>
            <p:nvPr/>
          </p:nvSpPr>
          <p:spPr>
            <a:xfrm>
              <a:off x="-508" y="-1778"/>
              <a:ext cx="441452" cy="740410"/>
            </a:xfrm>
            <a:custGeom>
              <a:avLst/>
              <a:gdLst/>
              <a:ahLst/>
              <a:cxnLst/>
              <a:rect l="l" t="t" r="r" b="b"/>
              <a:pathLst>
                <a:path w="441452" h="740410">
                  <a:moveTo>
                    <a:pt x="426593" y="670814"/>
                  </a:moveTo>
                  <a:cubicBezTo>
                    <a:pt x="409448" y="668020"/>
                    <a:pt x="389382" y="665099"/>
                    <a:pt x="369189" y="662178"/>
                  </a:cubicBezTo>
                  <a:lnTo>
                    <a:pt x="370967" y="649859"/>
                  </a:lnTo>
                  <a:lnTo>
                    <a:pt x="369697" y="662305"/>
                  </a:lnTo>
                  <a:cubicBezTo>
                    <a:pt x="331978" y="658495"/>
                    <a:pt x="332232" y="632460"/>
                    <a:pt x="332486" y="614553"/>
                  </a:cubicBezTo>
                  <a:cubicBezTo>
                    <a:pt x="332486" y="612902"/>
                    <a:pt x="332486" y="611251"/>
                    <a:pt x="332486" y="609600"/>
                  </a:cubicBezTo>
                  <a:lnTo>
                    <a:pt x="344932" y="609600"/>
                  </a:lnTo>
                  <a:lnTo>
                    <a:pt x="332486" y="609600"/>
                  </a:lnTo>
                  <a:lnTo>
                    <a:pt x="332486" y="356489"/>
                  </a:lnTo>
                  <a:lnTo>
                    <a:pt x="344932" y="356489"/>
                  </a:lnTo>
                  <a:lnTo>
                    <a:pt x="332486" y="356489"/>
                  </a:lnTo>
                  <a:cubicBezTo>
                    <a:pt x="332486" y="317627"/>
                    <a:pt x="338582" y="283464"/>
                    <a:pt x="360426" y="249047"/>
                  </a:cubicBezTo>
                  <a:lnTo>
                    <a:pt x="360553" y="248920"/>
                  </a:lnTo>
                  <a:cubicBezTo>
                    <a:pt x="405765" y="179959"/>
                    <a:pt x="387477" y="89154"/>
                    <a:pt x="325501" y="38227"/>
                  </a:cubicBezTo>
                  <a:cubicBezTo>
                    <a:pt x="311912" y="26924"/>
                    <a:pt x="309880" y="28321"/>
                    <a:pt x="300863" y="35560"/>
                  </a:cubicBezTo>
                  <a:lnTo>
                    <a:pt x="293116" y="25781"/>
                  </a:lnTo>
                  <a:lnTo>
                    <a:pt x="300990" y="35433"/>
                  </a:lnTo>
                  <a:cubicBezTo>
                    <a:pt x="240665" y="84709"/>
                    <a:pt x="215900" y="175387"/>
                    <a:pt x="254381" y="231521"/>
                  </a:cubicBezTo>
                  <a:lnTo>
                    <a:pt x="244094" y="238506"/>
                  </a:lnTo>
                  <a:lnTo>
                    <a:pt x="254254" y="231267"/>
                  </a:lnTo>
                  <a:cubicBezTo>
                    <a:pt x="295783" y="289179"/>
                    <a:pt x="293751" y="348869"/>
                    <a:pt x="292100" y="407797"/>
                  </a:cubicBezTo>
                  <a:cubicBezTo>
                    <a:pt x="291211" y="436880"/>
                    <a:pt x="290449" y="465836"/>
                    <a:pt x="294132" y="495935"/>
                  </a:cubicBezTo>
                  <a:cubicBezTo>
                    <a:pt x="294767" y="500888"/>
                    <a:pt x="292354" y="505714"/>
                    <a:pt x="288036" y="508254"/>
                  </a:cubicBezTo>
                  <a:cubicBezTo>
                    <a:pt x="283718" y="510794"/>
                    <a:pt x="278257" y="510413"/>
                    <a:pt x="274320" y="507492"/>
                  </a:cubicBezTo>
                  <a:cubicBezTo>
                    <a:pt x="191389" y="445516"/>
                    <a:pt x="185801" y="436499"/>
                    <a:pt x="182753" y="354203"/>
                  </a:cubicBezTo>
                  <a:lnTo>
                    <a:pt x="195199" y="353695"/>
                  </a:lnTo>
                  <a:lnTo>
                    <a:pt x="182753" y="354838"/>
                  </a:lnTo>
                  <a:cubicBezTo>
                    <a:pt x="177419" y="297053"/>
                    <a:pt x="132334" y="243713"/>
                    <a:pt x="70739" y="227711"/>
                  </a:cubicBezTo>
                  <a:lnTo>
                    <a:pt x="73914" y="215646"/>
                  </a:lnTo>
                  <a:lnTo>
                    <a:pt x="71882" y="227965"/>
                  </a:lnTo>
                  <a:cubicBezTo>
                    <a:pt x="57531" y="225552"/>
                    <a:pt x="54102" y="227965"/>
                    <a:pt x="51181" y="236855"/>
                  </a:cubicBezTo>
                  <a:lnTo>
                    <a:pt x="50673" y="237998"/>
                  </a:lnTo>
                  <a:cubicBezTo>
                    <a:pt x="26416" y="291719"/>
                    <a:pt x="41275" y="367411"/>
                    <a:pt x="86233" y="394716"/>
                  </a:cubicBezTo>
                  <a:lnTo>
                    <a:pt x="79756" y="405384"/>
                  </a:lnTo>
                  <a:lnTo>
                    <a:pt x="85598" y="394335"/>
                  </a:lnTo>
                  <a:cubicBezTo>
                    <a:pt x="124587" y="415163"/>
                    <a:pt x="153670" y="446278"/>
                    <a:pt x="181102" y="475361"/>
                  </a:cubicBezTo>
                  <a:cubicBezTo>
                    <a:pt x="208661" y="504571"/>
                    <a:pt x="234569" y="531876"/>
                    <a:pt x="268097" y="549783"/>
                  </a:cubicBezTo>
                  <a:cubicBezTo>
                    <a:pt x="269748" y="550672"/>
                    <a:pt x="271272" y="551434"/>
                    <a:pt x="272923" y="552323"/>
                  </a:cubicBezTo>
                  <a:lnTo>
                    <a:pt x="273431" y="552577"/>
                  </a:lnTo>
                  <a:cubicBezTo>
                    <a:pt x="301498" y="568071"/>
                    <a:pt x="295656" y="596773"/>
                    <a:pt x="293116" y="612140"/>
                  </a:cubicBezTo>
                  <a:cubicBezTo>
                    <a:pt x="292100" y="618236"/>
                    <a:pt x="291338" y="622935"/>
                    <a:pt x="291338" y="626745"/>
                  </a:cubicBezTo>
                  <a:lnTo>
                    <a:pt x="278892" y="626745"/>
                  </a:lnTo>
                  <a:lnTo>
                    <a:pt x="291211" y="624967"/>
                  </a:lnTo>
                  <a:cubicBezTo>
                    <a:pt x="292227" y="631825"/>
                    <a:pt x="292100" y="638556"/>
                    <a:pt x="289560" y="644525"/>
                  </a:cubicBezTo>
                  <a:cubicBezTo>
                    <a:pt x="287782" y="648589"/>
                    <a:pt x="285242" y="651764"/>
                    <a:pt x="281940" y="654177"/>
                  </a:cubicBezTo>
                  <a:cubicBezTo>
                    <a:pt x="275463" y="659003"/>
                    <a:pt x="266954" y="660273"/>
                    <a:pt x="262001" y="661162"/>
                  </a:cubicBezTo>
                  <a:cubicBezTo>
                    <a:pt x="260731" y="661416"/>
                    <a:pt x="259461" y="661670"/>
                    <a:pt x="258191" y="661924"/>
                  </a:cubicBezTo>
                  <a:cubicBezTo>
                    <a:pt x="257429" y="662051"/>
                    <a:pt x="256540" y="662178"/>
                    <a:pt x="255778" y="662178"/>
                  </a:cubicBezTo>
                  <a:lnTo>
                    <a:pt x="252857" y="662178"/>
                  </a:lnTo>
                  <a:lnTo>
                    <a:pt x="252857" y="649732"/>
                  </a:lnTo>
                  <a:lnTo>
                    <a:pt x="265303" y="649732"/>
                  </a:lnTo>
                  <a:cubicBezTo>
                    <a:pt x="265303" y="660019"/>
                    <a:pt x="260096" y="668782"/>
                    <a:pt x="252984" y="675767"/>
                  </a:cubicBezTo>
                  <a:lnTo>
                    <a:pt x="244221" y="666877"/>
                  </a:lnTo>
                  <a:lnTo>
                    <a:pt x="248158" y="655066"/>
                  </a:lnTo>
                  <a:cubicBezTo>
                    <a:pt x="281940" y="666242"/>
                    <a:pt x="291719" y="699643"/>
                    <a:pt x="288417" y="725932"/>
                  </a:cubicBezTo>
                  <a:lnTo>
                    <a:pt x="275971" y="724408"/>
                  </a:lnTo>
                  <a:lnTo>
                    <a:pt x="274955" y="711962"/>
                  </a:lnTo>
                  <a:cubicBezTo>
                    <a:pt x="310261" y="709041"/>
                    <a:pt x="345948" y="709041"/>
                    <a:pt x="381889" y="715010"/>
                  </a:cubicBezTo>
                  <a:lnTo>
                    <a:pt x="379857" y="727329"/>
                  </a:lnTo>
                  <a:lnTo>
                    <a:pt x="367411" y="727329"/>
                  </a:lnTo>
                  <a:cubicBezTo>
                    <a:pt x="367411" y="697357"/>
                    <a:pt x="387350" y="658876"/>
                    <a:pt x="426720" y="651764"/>
                  </a:cubicBezTo>
                  <a:lnTo>
                    <a:pt x="429006" y="664083"/>
                  </a:lnTo>
                  <a:lnTo>
                    <a:pt x="416560" y="664083"/>
                  </a:lnTo>
                  <a:lnTo>
                    <a:pt x="416560" y="658368"/>
                  </a:lnTo>
                  <a:lnTo>
                    <a:pt x="429006" y="658368"/>
                  </a:lnTo>
                  <a:lnTo>
                    <a:pt x="426974" y="670687"/>
                  </a:lnTo>
                  <a:moveTo>
                    <a:pt x="431038" y="646049"/>
                  </a:moveTo>
                  <a:cubicBezTo>
                    <a:pt x="437007" y="647065"/>
                    <a:pt x="441452" y="652272"/>
                    <a:pt x="441452" y="658368"/>
                  </a:cubicBezTo>
                  <a:lnTo>
                    <a:pt x="441452" y="664083"/>
                  </a:lnTo>
                  <a:cubicBezTo>
                    <a:pt x="441452" y="670179"/>
                    <a:pt x="437134" y="675259"/>
                    <a:pt x="431165" y="676402"/>
                  </a:cubicBezTo>
                  <a:cubicBezTo>
                    <a:pt x="407035" y="680720"/>
                    <a:pt x="392303" y="705612"/>
                    <a:pt x="392303" y="727456"/>
                  </a:cubicBezTo>
                  <a:cubicBezTo>
                    <a:pt x="392303" y="731139"/>
                    <a:pt x="390652" y="734568"/>
                    <a:pt x="387858" y="736981"/>
                  </a:cubicBezTo>
                  <a:cubicBezTo>
                    <a:pt x="385064" y="739394"/>
                    <a:pt x="381381" y="740410"/>
                    <a:pt x="377698" y="739775"/>
                  </a:cubicBezTo>
                  <a:cubicBezTo>
                    <a:pt x="344424" y="734187"/>
                    <a:pt x="310769" y="734187"/>
                    <a:pt x="276860" y="736981"/>
                  </a:cubicBezTo>
                  <a:cubicBezTo>
                    <a:pt x="273050" y="737235"/>
                    <a:pt x="269367" y="735838"/>
                    <a:pt x="266827" y="733171"/>
                  </a:cubicBezTo>
                  <a:cubicBezTo>
                    <a:pt x="264287" y="730504"/>
                    <a:pt x="263017" y="726694"/>
                    <a:pt x="263398" y="723011"/>
                  </a:cubicBezTo>
                  <a:cubicBezTo>
                    <a:pt x="265811" y="703326"/>
                    <a:pt x="258318" y="684911"/>
                    <a:pt x="240157" y="678942"/>
                  </a:cubicBezTo>
                  <a:cubicBezTo>
                    <a:pt x="236093" y="677545"/>
                    <a:pt x="232918" y="674116"/>
                    <a:pt x="231902" y="669925"/>
                  </a:cubicBezTo>
                  <a:cubicBezTo>
                    <a:pt x="230886" y="665734"/>
                    <a:pt x="232156" y="661289"/>
                    <a:pt x="235204" y="658241"/>
                  </a:cubicBezTo>
                  <a:cubicBezTo>
                    <a:pt x="239649" y="653796"/>
                    <a:pt x="240157" y="651129"/>
                    <a:pt x="240157" y="649859"/>
                  </a:cubicBezTo>
                  <a:cubicBezTo>
                    <a:pt x="240157" y="643001"/>
                    <a:pt x="245745" y="637413"/>
                    <a:pt x="252603" y="637413"/>
                  </a:cubicBezTo>
                  <a:lnTo>
                    <a:pt x="255524" y="637413"/>
                  </a:lnTo>
                  <a:lnTo>
                    <a:pt x="255524" y="649859"/>
                  </a:lnTo>
                  <a:lnTo>
                    <a:pt x="253111" y="637667"/>
                  </a:lnTo>
                  <a:cubicBezTo>
                    <a:pt x="254508" y="637413"/>
                    <a:pt x="256032" y="637159"/>
                    <a:pt x="257302" y="636905"/>
                  </a:cubicBezTo>
                  <a:cubicBezTo>
                    <a:pt x="264287" y="635635"/>
                    <a:pt x="266065" y="635000"/>
                    <a:pt x="266827" y="634492"/>
                  </a:cubicBezTo>
                  <a:cubicBezTo>
                    <a:pt x="266700" y="634619"/>
                    <a:pt x="266573" y="634746"/>
                    <a:pt x="266446" y="635000"/>
                  </a:cubicBezTo>
                  <a:cubicBezTo>
                    <a:pt x="266446" y="635000"/>
                    <a:pt x="267081" y="633476"/>
                    <a:pt x="266446" y="628777"/>
                  </a:cubicBezTo>
                  <a:cubicBezTo>
                    <a:pt x="266319" y="628142"/>
                    <a:pt x="266319" y="627634"/>
                    <a:pt x="266319" y="626999"/>
                  </a:cubicBezTo>
                  <a:cubicBezTo>
                    <a:pt x="266319" y="620649"/>
                    <a:pt x="267462" y="613918"/>
                    <a:pt x="268351" y="608330"/>
                  </a:cubicBezTo>
                  <a:cubicBezTo>
                    <a:pt x="271526" y="589280"/>
                    <a:pt x="271780" y="580644"/>
                    <a:pt x="261112" y="574675"/>
                  </a:cubicBezTo>
                  <a:lnTo>
                    <a:pt x="267208" y="563753"/>
                  </a:lnTo>
                  <a:lnTo>
                    <a:pt x="261620" y="574929"/>
                  </a:lnTo>
                  <a:cubicBezTo>
                    <a:pt x="259715" y="574040"/>
                    <a:pt x="257937" y="573024"/>
                    <a:pt x="256159" y="572135"/>
                  </a:cubicBezTo>
                  <a:cubicBezTo>
                    <a:pt x="218440" y="551942"/>
                    <a:pt x="189992" y="521589"/>
                    <a:pt x="162814" y="492760"/>
                  </a:cubicBezTo>
                  <a:cubicBezTo>
                    <a:pt x="135001" y="463169"/>
                    <a:pt x="108458" y="435229"/>
                    <a:pt x="73660" y="416560"/>
                  </a:cubicBezTo>
                  <a:lnTo>
                    <a:pt x="73025" y="416179"/>
                  </a:lnTo>
                  <a:cubicBezTo>
                    <a:pt x="14097" y="380238"/>
                    <a:pt x="0" y="289179"/>
                    <a:pt x="27686" y="227838"/>
                  </a:cubicBezTo>
                  <a:lnTo>
                    <a:pt x="39116" y="232918"/>
                  </a:lnTo>
                  <a:lnTo>
                    <a:pt x="27305" y="228981"/>
                  </a:lnTo>
                  <a:cubicBezTo>
                    <a:pt x="35814" y="203454"/>
                    <a:pt x="55499" y="200025"/>
                    <a:pt x="75819" y="203327"/>
                  </a:cubicBezTo>
                  <a:lnTo>
                    <a:pt x="76962" y="203581"/>
                  </a:lnTo>
                  <a:cubicBezTo>
                    <a:pt x="148209" y="222123"/>
                    <a:pt x="201168" y="283845"/>
                    <a:pt x="207518" y="352552"/>
                  </a:cubicBezTo>
                  <a:lnTo>
                    <a:pt x="207518" y="353187"/>
                  </a:lnTo>
                  <a:cubicBezTo>
                    <a:pt x="210185" y="426085"/>
                    <a:pt x="210439" y="428625"/>
                    <a:pt x="289179" y="487426"/>
                  </a:cubicBezTo>
                  <a:lnTo>
                    <a:pt x="281686" y="497459"/>
                  </a:lnTo>
                  <a:lnTo>
                    <a:pt x="269240" y="498983"/>
                  </a:lnTo>
                  <a:cubicBezTo>
                    <a:pt x="265303" y="466725"/>
                    <a:pt x="266192" y="435991"/>
                    <a:pt x="267081" y="407162"/>
                  </a:cubicBezTo>
                  <a:cubicBezTo>
                    <a:pt x="268859" y="347472"/>
                    <a:pt x="270002" y="296164"/>
                    <a:pt x="233934" y="245872"/>
                  </a:cubicBezTo>
                  <a:lnTo>
                    <a:pt x="233807" y="245618"/>
                  </a:lnTo>
                  <a:cubicBezTo>
                    <a:pt x="185547" y="175133"/>
                    <a:pt x="218694" y="70358"/>
                    <a:pt x="285242" y="16002"/>
                  </a:cubicBezTo>
                  <a:lnTo>
                    <a:pt x="285369" y="15875"/>
                  </a:lnTo>
                  <a:cubicBezTo>
                    <a:pt x="305181" y="0"/>
                    <a:pt x="320548" y="1397"/>
                    <a:pt x="341503" y="18923"/>
                  </a:cubicBezTo>
                  <a:lnTo>
                    <a:pt x="333502" y="28575"/>
                  </a:lnTo>
                  <a:lnTo>
                    <a:pt x="341376" y="18923"/>
                  </a:lnTo>
                  <a:cubicBezTo>
                    <a:pt x="412242" y="77216"/>
                    <a:pt x="434340" y="181991"/>
                    <a:pt x="381381" y="262636"/>
                  </a:cubicBezTo>
                  <a:lnTo>
                    <a:pt x="370967" y="255778"/>
                  </a:lnTo>
                  <a:lnTo>
                    <a:pt x="381508" y="262509"/>
                  </a:lnTo>
                  <a:cubicBezTo>
                    <a:pt x="362966" y="291465"/>
                    <a:pt x="357505" y="320548"/>
                    <a:pt x="357505" y="356489"/>
                  </a:cubicBezTo>
                  <a:lnTo>
                    <a:pt x="357505" y="609600"/>
                  </a:lnTo>
                  <a:cubicBezTo>
                    <a:pt x="357505" y="611378"/>
                    <a:pt x="357505" y="613156"/>
                    <a:pt x="357505" y="614807"/>
                  </a:cubicBezTo>
                  <a:cubicBezTo>
                    <a:pt x="357251" y="632587"/>
                    <a:pt x="357124" y="635889"/>
                    <a:pt x="372237" y="637413"/>
                  </a:cubicBezTo>
                  <a:lnTo>
                    <a:pt x="372745" y="637413"/>
                  </a:lnTo>
                  <a:cubicBezTo>
                    <a:pt x="392938" y="640334"/>
                    <a:pt x="413258" y="643128"/>
                    <a:pt x="430784" y="646049"/>
                  </a:cubicBezTo>
                  <a:close/>
                </a:path>
              </a:pathLst>
            </a:custGeom>
            <a:solidFill>
              <a:srgbClr val="00B050"/>
            </a:solidFill>
          </p:spPr>
        </p:sp>
      </p:grpSp>
      <p:grpSp>
        <p:nvGrpSpPr>
          <p:cNvPr id="46" name="Group 46"/>
          <p:cNvGrpSpPr/>
          <p:nvPr/>
        </p:nvGrpSpPr>
        <p:grpSpPr>
          <a:xfrm>
            <a:off x="12245040" y="1405440"/>
            <a:ext cx="161280" cy="209520"/>
            <a:chOff x="0" y="0"/>
            <a:chExt cx="215040" cy="279360"/>
          </a:xfrm>
        </p:grpSpPr>
        <p:sp>
          <p:nvSpPr>
            <p:cNvPr id="47" name="Freeform 47"/>
            <p:cNvSpPr/>
            <p:nvPr/>
          </p:nvSpPr>
          <p:spPr>
            <a:xfrm>
              <a:off x="12446" y="12446"/>
              <a:ext cx="190119" cy="254381"/>
            </a:xfrm>
            <a:custGeom>
              <a:avLst/>
              <a:gdLst/>
              <a:ahLst/>
              <a:cxnLst/>
              <a:rect l="l" t="t" r="r" b="b"/>
              <a:pathLst>
                <a:path w="190119" h="254381">
                  <a:moveTo>
                    <a:pt x="132461" y="2921"/>
                  </a:moveTo>
                  <a:cubicBezTo>
                    <a:pt x="54737" y="14478"/>
                    <a:pt x="0" y="78105"/>
                    <a:pt x="0" y="159004"/>
                  </a:cubicBezTo>
                  <a:cubicBezTo>
                    <a:pt x="0" y="242824"/>
                    <a:pt x="14351" y="254381"/>
                    <a:pt x="89281" y="216789"/>
                  </a:cubicBezTo>
                  <a:cubicBezTo>
                    <a:pt x="158369" y="182118"/>
                    <a:pt x="190119" y="104013"/>
                    <a:pt x="169926" y="26035"/>
                  </a:cubicBezTo>
                  <a:cubicBezTo>
                    <a:pt x="164211" y="5842"/>
                    <a:pt x="152654" y="0"/>
                    <a:pt x="132461" y="2921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  <p:sp>
          <p:nvSpPr>
            <p:cNvPr id="48" name="Freeform 48"/>
            <p:cNvSpPr/>
            <p:nvPr/>
          </p:nvSpPr>
          <p:spPr>
            <a:xfrm>
              <a:off x="0" y="-635"/>
              <a:ext cx="215900" cy="262763"/>
            </a:xfrm>
            <a:custGeom>
              <a:avLst/>
              <a:gdLst/>
              <a:ahLst/>
              <a:cxnLst/>
              <a:rect l="l" t="t" r="r" b="b"/>
              <a:pathLst>
                <a:path w="215900" h="262763">
                  <a:moveTo>
                    <a:pt x="146812" y="28321"/>
                  </a:moveTo>
                  <a:cubicBezTo>
                    <a:pt x="75311" y="38989"/>
                    <a:pt x="25019" y="97282"/>
                    <a:pt x="25019" y="172085"/>
                  </a:cubicBezTo>
                  <a:lnTo>
                    <a:pt x="12446" y="172085"/>
                  </a:lnTo>
                  <a:lnTo>
                    <a:pt x="24892" y="172085"/>
                  </a:lnTo>
                  <a:cubicBezTo>
                    <a:pt x="24892" y="231775"/>
                    <a:pt x="33147" y="237871"/>
                    <a:pt x="42926" y="237871"/>
                  </a:cubicBezTo>
                  <a:cubicBezTo>
                    <a:pt x="52959" y="237871"/>
                    <a:pt x="69342" y="232156"/>
                    <a:pt x="96012" y="218821"/>
                  </a:cubicBezTo>
                  <a:lnTo>
                    <a:pt x="101600" y="229997"/>
                  </a:lnTo>
                  <a:lnTo>
                    <a:pt x="96012" y="218821"/>
                  </a:lnTo>
                  <a:cubicBezTo>
                    <a:pt x="159258" y="187071"/>
                    <a:pt x="188976" y="115316"/>
                    <a:pt x="170180" y="42291"/>
                  </a:cubicBezTo>
                  <a:lnTo>
                    <a:pt x="182245" y="39116"/>
                  </a:lnTo>
                  <a:lnTo>
                    <a:pt x="170180" y="42545"/>
                  </a:lnTo>
                  <a:cubicBezTo>
                    <a:pt x="166370" y="29210"/>
                    <a:pt x="161417" y="26162"/>
                    <a:pt x="146558" y="28321"/>
                  </a:cubicBezTo>
                  <a:lnTo>
                    <a:pt x="144780" y="16002"/>
                  </a:lnTo>
                  <a:lnTo>
                    <a:pt x="146558" y="28321"/>
                  </a:lnTo>
                  <a:moveTo>
                    <a:pt x="143129" y="3683"/>
                  </a:moveTo>
                  <a:lnTo>
                    <a:pt x="143256" y="3683"/>
                  </a:lnTo>
                  <a:cubicBezTo>
                    <a:pt x="168656" y="0"/>
                    <a:pt x="186690" y="8636"/>
                    <a:pt x="194437" y="35687"/>
                  </a:cubicBezTo>
                  <a:lnTo>
                    <a:pt x="194564" y="35941"/>
                  </a:lnTo>
                  <a:cubicBezTo>
                    <a:pt x="215900" y="119126"/>
                    <a:pt x="182245" y="203454"/>
                    <a:pt x="107315" y="241046"/>
                  </a:cubicBezTo>
                  <a:cubicBezTo>
                    <a:pt x="81153" y="254127"/>
                    <a:pt x="59817" y="262763"/>
                    <a:pt x="43053" y="262763"/>
                  </a:cubicBezTo>
                  <a:cubicBezTo>
                    <a:pt x="3810" y="262763"/>
                    <a:pt x="0" y="220980"/>
                    <a:pt x="0" y="172085"/>
                  </a:cubicBezTo>
                  <a:cubicBezTo>
                    <a:pt x="0" y="85090"/>
                    <a:pt x="59182" y="16129"/>
                    <a:pt x="143129" y="3683"/>
                  </a:cubicBezTo>
                  <a:close/>
                </a:path>
              </a:pathLst>
            </a:custGeom>
            <a:solidFill>
              <a:srgbClr val="00B050"/>
            </a:solidFill>
          </p:spPr>
        </p:sp>
      </p:grpSp>
      <p:grpSp>
        <p:nvGrpSpPr>
          <p:cNvPr id="49" name="Group 49"/>
          <p:cNvGrpSpPr/>
          <p:nvPr/>
        </p:nvGrpSpPr>
        <p:grpSpPr>
          <a:xfrm>
            <a:off x="5814000" y="1157040"/>
            <a:ext cx="330480" cy="553680"/>
            <a:chOff x="0" y="0"/>
            <a:chExt cx="440640" cy="738240"/>
          </a:xfrm>
        </p:grpSpPr>
        <p:sp>
          <p:nvSpPr>
            <p:cNvPr id="50" name="Freeform 50"/>
            <p:cNvSpPr/>
            <p:nvPr/>
          </p:nvSpPr>
          <p:spPr>
            <a:xfrm>
              <a:off x="12319" y="12446"/>
              <a:ext cx="415798" cy="713486"/>
            </a:xfrm>
            <a:custGeom>
              <a:avLst/>
              <a:gdLst/>
              <a:ahLst/>
              <a:cxnLst/>
              <a:rect l="l" t="t" r="r" b="b"/>
              <a:pathLst>
                <a:path w="415798" h="713486">
                  <a:moveTo>
                    <a:pt x="415798" y="644271"/>
                  </a:moveTo>
                  <a:cubicBezTo>
                    <a:pt x="398526" y="641350"/>
                    <a:pt x="378333" y="638556"/>
                    <a:pt x="358013" y="635635"/>
                  </a:cubicBezTo>
                  <a:cubicBezTo>
                    <a:pt x="329184" y="632714"/>
                    <a:pt x="331978" y="615442"/>
                    <a:pt x="331978" y="595376"/>
                  </a:cubicBezTo>
                  <a:cubicBezTo>
                    <a:pt x="331978" y="511937"/>
                    <a:pt x="331978" y="428498"/>
                    <a:pt x="331978" y="342265"/>
                  </a:cubicBezTo>
                  <a:cubicBezTo>
                    <a:pt x="331978" y="304927"/>
                    <a:pt x="337693" y="273177"/>
                    <a:pt x="358013" y="241554"/>
                  </a:cubicBezTo>
                  <a:cubicBezTo>
                    <a:pt x="407035" y="166751"/>
                    <a:pt x="386842" y="68961"/>
                    <a:pt x="320548" y="14351"/>
                  </a:cubicBezTo>
                  <a:cubicBezTo>
                    <a:pt x="303276" y="0"/>
                    <a:pt x="294640" y="0"/>
                    <a:pt x="280162" y="11557"/>
                  </a:cubicBezTo>
                  <a:cubicBezTo>
                    <a:pt x="216662" y="63373"/>
                    <a:pt x="187833" y="161163"/>
                    <a:pt x="231140" y="224409"/>
                  </a:cubicBezTo>
                  <a:cubicBezTo>
                    <a:pt x="288925" y="304927"/>
                    <a:pt x="257175" y="388366"/>
                    <a:pt x="268605" y="483235"/>
                  </a:cubicBezTo>
                  <a:cubicBezTo>
                    <a:pt x="187833" y="422783"/>
                    <a:pt x="184912" y="417068"/>
                    <a:pt x="181991" y="339471"/>
                  </a:cubicBezTo>
                  <a:cubicBezTo>
                    <a:pt x="176276" y="276225"/>
                    <a:pt x="127127" y="218694"/>
                    <a:pt x="60706" y="201422"/>
                  </a:cubicBezTo>
                  <a:cubicBezTo>
                    <a:pt x="43434" y="198501"/>
                    <a:pt x="31877" y="201422"/>
                    <a:pt x="26035" y="218694"/>
                  </a:cubicBezTo>
                  <a:cubicBezTo>
                    <a:pt x="0" y="276225"/>
                    <a:pt x="14478" y="359664"/>
                    <a:pt x="66421" y="391287"/>
                  </a:cubicBezTo>
                  <a:cubicBezTo>
                    <a:pt x="141478" y="431546"/>
                    <a:pt x="178943" y="512064"/>
                    <a:pt x="254000" y="549529"/>
                  </a:cubicBezTo>
                  <a:cubicBezTo>
                    <a:pt x="280035" y="563880"/>
                    <a:pt x="265557" y="592709"/>
                    <a:pt x="265557" y="612775"/>
                  </a:cubicBezTo>
                  <a:cubicBezTo>
                    <a:pt x="268478" y="632968"/>
                    <a:pt x="256921" y="632968"/>
                    <a:pt x="242443" y="635762"/>
                  </a:cubicBezTo>
                  <a:cubicBezTo>
                    <a:pt x="239522" y="635762"/>
                    <a:pt x="239522" y="635762"/>
                    <a:pt x="239522" y="635762"/>
                  </a:cubicBezTo>
                  <a:cubicBezTo>
                    <a:pt x="239522" y="641477"/>
                    <a:pt x="236601" y="647319"/>
                    <a:pt x="230886" y="653034"/>
                  </a:cubicBezTo>
                  <a:cubicBezTo>
                    <a:pt x="256921" y="661670"/>
                    <a:pt x="265557" y="687578"/>
                    <a:pt x="262636" y="710565"/>
                  </a:cubicBezTo>
                  <a:cubicBezTo>
                    <a:pt x="297307" y="707644"/>
                    <a:pt x="331978" y="707644"/>
                    <a:pt x="366522" y="713486"/>
                  </a:cubicBezTo>
                  <a:cubicBezTo>
                    <a:pt x="366522" y="687578"/>
                    <a:pt x="383794" y="655955"/>
                    <a:pt x="415544" y="650240"/>
                  </a:cubicBezTo>
                  <a:cubicBezTo>
                    <a:pt x="415544" y="650240"/>
                    <a:pt x="415544" y="647319"/>
                    <a:pt x="415544" y="644525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  <p:sp>
          <p:nvSpPr>
            <p:cNvPr id="51" name="Freeform 51"/>
            <p:cNvSpPr/>
            <p:nvPr/>
          </p:nvSpPr>
          <p:spPr>
            <a:xfrm>
              <a:off x="-508" y="-1778"/>
              <a:ext cx="441452" cy="740410"/>
            </a:xfrm>
            <a:custGeom>
              <a:avLst/>
              <a:gdLst/>
              <a:ahLst/>
              <a:cxnLst/>
              <a:rect l="l" t="t" r="r" b="b"/>
              <a:pathLst>
                <a:path w="441452" h="740410">
                  <a:moveTo>
                    <a:pt x="426593" y="670814"/>
                  </a:moveTo>
                  <a:cubicBezTo>
                    <a:pt x="409448" y="668020"/>
                    <a:pt x="389382" y="665099"/>
                    <a:pt x="369189" y="662178"/>
                  </a:cubicBezTo>
                  <a:lnTo>
                    <a:pt x="370967" y="649859"/>
                  </a:lnTo>
                  <a:lnTo>
                    <a:pt x="369697" y="662305"/>
                  </a:lnTo>
                  <a:cubicBezTo>
                    <a:pt x="331978" y="658495"/>
                    <a:pt x="332232" y="632460"/>
                    <a:pt x="332486" y="614553"/>
                  </a:cubicBezTo>
                  <a:cubicBezTo>
                    <a:pt x="332486" y="612902"/>
                    <a:pt x="332486" y="611251"/>
                    <a:pt x="332486" y="609600"/>
                  </a:cubicBezTo>
                  <a:lnTo>
                    <a:pt x="344932" y="609600"/>
                  </a:lnTo>
                  <a:lnTo>
                    <a:pt x="332486" y="609600"/>
                  </a:lnTo>
                  <a:lnTo>
                    <a:pt x="332486" y="356489"/>
                  </a:lnTo>
                  <a:lnTo>
                    <a:pt x="344932" y="356489"/>
                  </a:lnTo>
                  <a:lnTo>
                    <a:pt x="332486" y="356489"/>
                  </a:lnTo>
                  <a:cubicBezTo>
                    <a:pt x="332486" y="317627"/>
                    <a:pt x="338582" y="283464"/>
                    <a:pt x="360426" y="249047"/>
                  </a:cubicBezTo>
                  <a:lnTo>
                    <a:pt x="360553" y="248920"/>
                  </a:lnTo>
                  <a:cubicBezTo>
                    <a:pt x="405765" y="179959"/>
                    <a:pt x="387477" y="89154"/>
                    <a:pt x="325501" y="38227"/>
                  </a:cubicBezTo>
                  <a:cubicBezTo>
                    <a:pt x="311912" y="26924"/>
                    <a:pt x="309880" y="28321"/>
                    <a:pt x="300863" y="35560"/>
                  </a:cubicBezTo>
                  <a:lnTo>
                    <a:pt x="293116" y="25781"/>
                  </a:lnTo>
                  <a:lnTo>
                    <a:pt x="300990" y="35433"/>
                  </a:lnTo>
                  <a:cubicBezTo>
                    <a:pt x="240665" y="84709"/>
                    <a:pt x="215900" y="175387"/>
                    <a:pt x="254381" y="231521"/>
                  </a:cubicBezTo>
                  <a:lnTo>
                    <a:pt x="244094" y="238506"/>
                  </a:lnTo>
                  <a:lnTo>
                    <a:pt x="254254" y="231267"/>
                  </a:lnTo>
                  <a:cubicBezTo>
                    <a:pt x="295783" y="289179"/>
                    <a:pt x="293751" y="348869"/>
                    <a:pt x="292100" y="407797"/>
                  </a:cubicBezTo>
                  <a:cubicBezTo>
                    <a:pt x="291211" y="436880"/>
                    <a:pt x="290449" y="465836"/>
                    <a:pt x="294132" y="495935"/>
                  </a:cubicBezTo>
                  <a:cubicBezTo>
                    <a:pt x="294767" y="500888"/>
                    <a:pt x="292354" y="505714"/>
                    <a:pt x="288036" y="508254"/>
                  </a:cubicBezTo>
                  <a:cubicBezTo>
                    <a:pt x="283718" y="510794"/>
                    <a:pt x="278257" y="510413"/>
                    <a:pt x="274320" y="507492"/>
                  </a:cubicBezTo>
                  <a:cubicBezTo>
                    <a:pt x="191389" y="445516"/>
                    <a:pt x="185801" y="436499"/>
                    <a:pt x="182753" y="354203"/>
                  </a:cubicBezTo>
                  <a:lnTo>
                    <a:pt x="195199" y="353695"/>
                  </a:lnTo>
                  <a:lnTo>
                    <a:pt x="182753" y="354838"/>
                  </a:lnTo>
                  <a:cubicBezTo>
                    <a:pt x="177419" y="297053"/>
                    <a:pt x="132334" y="243713"/>
                    <a:pt x="70739" y="227711"/>
                  </a:cubicBezTo>
                  <a:lnTo>
                    <a:pt x="73914" y="215646"/>
                  </a:lnTo>
                  <a:lnTo>
                    <a:pt x="71882" y="227965"/>
                  </a:lnTo>
                  <a:cubicBezTo>
                    <a:pt x="57531" y="225552"/>
                    <a:pt x="54102" y="227965"/>
                    <a:pt x="51181" y="236855"/>
                  </a:cubicBezTo>
                  <a:lnTo>
                    <a:pt x="50673" y="237998"/>
                  </a:lnTo>
                  <a:cubicBezTo>
                    <a:pt x="26416" y="291719"/>
                    <a:pt x="41275" y="367411"/>
                    <a:pt x="86233" y="394716"/>
                  </a:cubicBezTo>
                  <a:lnTo>
                    <a:pt x="79756" y="405384"/>
                  </a:lnTo>
                  <a:lnTo>
                    <a:pt x="85598" y="394335"/>
                  </a:lnTo>
                  <a:cubicBezTo>
                    <a:pt x="124587" y="415163"/>
                    <a:pt x="153670" y="446278"/>
                    <a:pt x="181102" y="475361"/>
                  </a:cubicBezTo>
                  <a:cubicBezTo>
                    <a:pt x="208661" y="504571"/>
                    <a:pt x="234569" y="531876"/>
                    <a:pt x="268097" y="549783"/>
                  </a:cubicBezTo>
                  <a:cubicBezTo>
                    <a:pt x="269748" y="550672"/>
                    <a:pt x="271272" y="551434"/>
                    <a:pt x="272923" y="552323"/>
                  </a:cubicBezTo>
                  <a:lnTo>
                    <a:pt x="273431" y="552577"/>
                  </a:lnTo>
                  <a:cubicBezTo>
                    <a:pt x="301498" y="568071"/>
                    <a:pt x="295656" y="596773"/>
                    <a:pt x="293116" y="612140"/>
                  </a:cubicBezTo>
                  <a:cubicBezTo>
                    <a:pt x="292100" y="618236"/>
                    <a:pt x="291338" y="622935"/>
                    <a:pt x="291338" y="626745"/>
                  </a:cubicBezTo>
                  <a:lnTo>
                    <a:pt x="278892" y="626745"/>
                  </a:lnTo>
                  <a:lnTo>
                    <a:pt x="291211" y="624967"/>
                  </a:lnTo>
                  <a:cubicBezTo>
                    <a:pt x="292227" y="631825"/>
                    <a:pt x="292100" y="638556"/>
                    <a:pt x="289560" y="644525"/>
                  </a:cubicBezTo>
                  <a:cubicBezTo>
                    <a:pt x="287782" y="648589"/>
                    <a:pt x="285242" y="651764"/>
                    <a:pt x="281940" y="654177"/>
                  </a:cubicBezTo>
                  <a:cubicBezTo>
                    <a:pt x="275463" y="659003"/>
                    <a:pt x="266954" y="660273"/>
                    <a:pt x="262001" y="661162"/>
                  </a:cubicBezTo>
                  <a:cubicBezTo>
                    <a:pt x="260731" y="661416"/>
                    <a:pt x="259461" y="661670"/>
                    <a:pt x="258191" y="661924"/>
                  </a:cubicBezTo>
                  <a:cubicBezTo>
                    <a:pt x="257429" y="662051"/>
                    <a:pt x="256540" y="662178"/>
                    <a:pt x="255778" y="662178"/>
                  </a:cubicBezTo>
                  <a:lnTo>
                    <a:pt x="252857" y="662178"/>
                  </a:lnTo>
                  <a:lnTo>
                    <a:pt x="252857" y="649732"/>
                  </a:lnTo>
                  <a:lnTo>
                    <a:pt x="265303" y="649732"/>
                  </a:lnTo>
                  <a:cubicBezTo>
                    <a:pt x="265303" y="660019"/>
                    <a:pt x="260096" y="668782"/>
                    <a:pt x="252984" y="675767"/>
                  </a:cubicBezTo>
                  <a:lnTo>
                    <a:pt x="244221" y="666877"/>
                  </a:lnTo>
                  <a:lnTo>
                    <a:pt x="248158" y="655066"/>
                  </a:lnTo>
                  <a:cubicBezTo>
                    <a:pt x="281940" y="666242"/>
                    <a:pt x="291719" y="699643"/>
                    <a:pt x="288417" y="725932"/>
                  </a:cubicBezTo>
                  <a:lnTo>
                    <a:pt x="275971" y="724408"/>
                  </a:lnTo>
                  <a:lnTo>
                    <a:pt x="274955" y="711962"/>
                  </a:lnTo>
                  <a:cubicBezTo>
                    <a:pt x="310261" y="709041"/>
                    <a:pt x="345948" y="709041"/>
                    <a:pt x="381889" y="715010"/>
                  </a:cubicBezTo>
                  <a:lnTo>
                    <a:pt x="379857" y="727329"/>
                  </a:lnTo>
                  <a:lnTo>
                    <a:pt x="367411" y="727329"/>
                  </a:lnTo>
                  <a:cubicBezTo>
                    <a:pt x="367411" y="697357"/>
                    <a:pt x="387350" y="658876"/>
                    <a:pt x="426720" y="651764"/>
                  </a:cubicBezTo>
                  <a:lnTo>
                    <a:pt x="429006" y="664083"/>
                  </a:lnTo>
                  <a:lnTo>
                    <a:pt x="416560" y="664083"/>
                  </a:lnTo>
                  <a:lnTo>
                    <a:pt x="416560" y="658368"/>
                  </a:lnTo>
                  <a:lnTo>
                    <a:pt x="429006" y="658368"/>
                  </a:lnTo>
                  <a:lnTo>
                    <a:pt x="426974" y="670687"/>
                  </a:lnTo>
                  <a:moveTo>
                    <a:pt x="431038" y="646049"/>
                  </a:moveTo>
                  <a:cubicBezTo>
                    <a:pt x="437007" y="647065"/>
                    <a:pt x="441452" y="652272"/>
                    <a:pt x="441452" y="658368"/>
                  </a:cubicBezTo>
                  <a:lnTo>
                    <a:pt x="441452" y="664083"/>
                  </a:lnTo>
                  <a:cubicBezTo>
                    <a:pt x="441452" y="670179"/>
                    <a:pt x="437134" y="675259"/>
                    <a:pt x="431165" y="676402"/>
                  </a:cubicBezTo>
                  <a:cubicBezTo>
                    <a:pt x="407035" y="680720"/>
                    <a:pt x="392303" y="705612"/>
                    <a:pt x="392303" y="727456"/>
                  </a:cubicBezTo>
                  <a:cubicBezTo>
                    <a:pt x="392303" y="731139"/>
                    <a:pt x="390652" y="734568"/>
                    <a:pt x="387858" y="736981"/>
                  </a:cubicBezTo>
                  <a:cubicBezTo>
                    <a:pt x="385064" y="739394"/>
                    <a:pt x="381381" y="740410"/>
                    <a:pt x="377698" y="739775"/>
                  </a:cubicBezTo>
                  <a:cubicBezTo>
                    <a:pt x="344424" y="734187"/>
                    <a:pt x="310769" y="734187"/>
                    <a:pt x="276860" y="736981"/>
                  </a:cubicBezTo>
                  <a:cubicBezTo>
                    <a:pt x="273050" y="737235"/>
                    <a:pt x="269367" y="735838"/>
                    <a:pt x="266827" y="733171"/>
                  </a:cubicBezTo>
                  <a:cubicBezTo>
                    <a:pt x="264287" y="730504"/>
                    <a:pt x="263017" y="726694"/>
                    <a:pt x="263398" y="723011"/>
                  </a:cubicBezTo>
                  <a:cubicBezTo>
                    <a:pt x="265811" y="703326"/>
                    <a:pt x="258318" y="684911"/>
                    <a:pt x="240157" y="678942"/>
                  </a:cubicBezTo>
                  <a:cubicBezTo>
                    <a:pt x="236093" y="677545"/>
                    <a:pt x="232918" y="674116"/>
                    <a:pt x="231902" y="669925"/>
                  </a:cubicBezTo>
                  <a:cubicBezTo>
                    <a:pt x="230886" y="665734"/>
                    <a:pt x="232156" y="661289"/>
                    <a:pt x="235204" y="658241"/>
                  </a:cubicBezTo>
                  <a:cubicBezTo>
                    <a:pt x="239649" y="653796"/>
                    <a:pt x="240157" y="651129"/>
                    <a:pt x="240157" y="649859"/>
                  </a:cubicBezTo>
                  <a:cubicBezTo>
                    <a:pt x="240157" y="643001"/>
                    <a:pt x="245745" y="637413"/>
                    <a:pt x="252603" y="637413"/>
                  </a:cubicBezTo>
                  <a:lnTo>
                    <a:pt x="255524" y="637413"/>
                  </a:lnTo>
                  <a:lnTo>
                    <a:pt x="255524" y="649859"/>
                  </a:lnTo>
                  <a:lnTo>
                    <a:pt x="253111" y="637667"/>
                  </a:lnTo>
                  <a:cubicBezTo>
                    <a:pt x="254508" y="637413"/>
                    <a:pt x="256032" y="637159"/>
                    <a:pt x="257302" y="636905"/>
                  </a:cubicBezTo>
                  <a:cubicBezTo>
                    <a:pt x="264287" y="635635"/>
                    <a:pt x="266065" y="635000"/>
                    <a:pt x="266827" y="634492"/>
                  </a:cubicBezTo>
                  <a:cubicBezTo>
                    <a:pt x="266700" y="634619"/>
                    <a:pt x="266573" y="634746"/>
                    <a:pt x="266446" y="635000"/>
                  </a:cubicBezTo>
                  <a:cubicBezTo>
                    <a:pt x="266446" y="635000"/>
                    <a:pt x="267081" y="633476"/>
                    <a:pt x="266446" y="628777"/>
                  </a:cubicBezTo>
                  <a:cubicBezTo>
                    <a:pt x="266319" y="628142"/>
                    <a:pt x="266319" y="627634"/>
                    <a:pt x="266319" y="626999"/>
                  </a:cubicBezTo>
                  <a:cubicBezTo>
                    <a:pt x="266319" y="620649"/>
                    <a:pt x="267462" y="613918"/>
                    <a:pt x="268351" y="608330"/>
                  </a:cubicBezTo>
                  <a:cubicBezTo>
                    <a:pt x="271526" y="589280"/>
                    <a:pt x="271780" y="580644"/>
                    <a:pt x="261112" y="574675"/>
                  </a:cubicBezTo>
                  <a:lnTo>
                    <a:pt x="267208" y="563753"/>
                  </a:lnTo>
                  <a:lnTo>
                    <a:pt x="261620" y="574929"/>
                  </a:lnTo>
                  <a:cubicBezTo>
                    <a:pt x="259715" y="574040"/>
                    <a:pt x="257937" y="573024"/>
                    <a:pt x="256159" y="572135"/>
                  </a:cubicBezTo>
                  <a:cubicBezTo>
                    <a:pt x="218440" y="551942"/>
                    <a:pt x="189992" y="521589"/>
                    <a:pt x="162814" y="492760"/>
                  </a:cubicBezTo>
                  <a:cubicBezTo>
                    <a:pt x="135001" y="463169"/>
                    <a:pt x="108458" y="435229"/>
                    <a:pt x="73660" y="416560"/>
                  </a:cubicBezTo>
                  <a:lnTo>
                    <a:pt x="73025" y="416179"/>
                  </a:lnTo>
                  <a:cubicBezTo>
                    <a:pt x="14097" y="380238"/>
                    <a:pt x="0" y="289179"/>
                    <a:pt x="27686" y="227838"/>
                  </a:cubicBezTo>
                  <a:lnTo>
                    <a:pt x="39116" y="232918"/>
                  </a:lnTo>
                  <a:lnTo>
                    <a:pt x="27305" y="228981"/>
                  </a:lnTo>
                  <a:cubicBezTo>
                    <a:pt x="35814" y="203454"/>
                    <a:pt x="55499" y="200025"/>
                    <a:pt x="75819" y="203327"/>
                  </a:cubicBezTo>
                  <a:lnTo>
                    <a:pt x="76962" y="203581"/>
                  </a:lnTo>
                  <a:cubicBezTo>
                    <a:pt x="148209" y="222123"/>
                    <a:pt x="201168" y="283845"/>
                    <a:pt x="207518" y="352552"/>
                  </a:cubicBezTo>
                  <a:lnTo>
                    <a:pt x="207518" y="353187"/>
                  </a:lnTo>
                  <a:cubicBezTo>
                    <a:pt x="210185" y="426085"/>
                    <a:pt x="210439" y="428625"/>
                    <a:pt x="289179" y="487426"/>
                  </a:cubicBezTo>
                  <a:lnTo>
                    <a:pt x="281686" y="497459"/>
                  </a:lnTo>
                  <a:lnTo>
                    <a:pt x="269240" y="498983"/>
                  </a:lnTo>
                  <a:cubicBezTo>
                    <a:pt x="265303" y="466725"/>
                    <a:pt x="266192" y="435991"/>
                    <a:pt x="267081" y="407162"/>
                  </a:cubicBezTo>
                  <a:cubicBezTo>
                    <a:pt x="268859" y="347472"/>
                    <a:pt x="270002" y="296164"/>
                    <a:pt x="233934" y="245872"/>
                  </a:cubicBezTo>
                  <a:lnTo>
                    <a:pt x="233807" y="245618"/>
                  </a:lnTo>
                  <a:cubicBezTo>
                    <a:pt x="185547" y="175133"/>
                    <a:pt x="218694" y="70358"/>
                    <a:pt x="285242" y="16002"/>
                  </a:cubicBezTo>
                  <a:lnTo>
                    <a:pt x="285369" y="15875"/>
                  </a:lnTo>
                  <a:cubicBezTo>
                    <a:pt x="305181" y="0"/>
                    <a:pt x="320548" y="1397"/>
                    <a:pt x="341503" y="18923"/>
                  </a:cubicBezTo>
                  <a:lnTo>
                    <a:pt x="333502" y="28575"/>
                  </a:lnTo>
                  <a:lnTo>
                    <a:pt x="341376" y="18923"/>
                  </a:lnTo>
                  <a:cubicBezTo>
                    <a:pt x="412242" y="77216"/>
                    <a:pt x="434340" y="181991"/>
                    <a:pt x="381381" y="262636"/>
                  </a:cubicBezTo>
                  <a:lnTo>
                    <a:pt x="370967" y="255778"/>
                  </a:lnTo>
                  <a:lnTo>
                    <a:pt x="381508" y="262509"/>
                  </a:lnTo>
                  <a:cubicBezTo>
                    <a:pt x="362966" y="291465"/>
                    <a:pt x="357505" y="320548"/>
                    <a:pt x="357505" y="356489"/>
                  </a:cubicBezTo>
                  <a:lnTo>
                    <a:pt x="357505" y="609600"/>
                  </a:lnTo>
                  <a:cubicBezTo>
                    <a:pt x="357505" y="611378"/>
                    <a:pt x="357505" y="613156"/>
                    <a:pt x="357505" y="614807"/>
                  </a:cubicBezTo>
                  <a:cubicBezTo>
                    <a:pt x="357251" y="632587"/>
                    <a:pt x="357124" y="635889"/>
                    <a:pt x="372237" y="637413"/>
                  </a:cubicBezTo>
                  <a:lnTo>
                    <a:pt x="372745" y="637413"/>
                  </a:lnTo>
                  <a:cubicBezTo>
                    <a:pt x="392938" y="640334"/>
                    <a:pt x="413258" y="643128"/>
                    <a:pt x="430784" y="646049"/>
                  </a:cubicBezTo>
                  <a:close/>
                </a:path>
              </a:pathLst>
            </a:custGeom>
            <a:solidFill>
              <a:srgbClr val="00B050"/>
            </a:solidFill>
          </p:spPr>
        </p:sp>
      </p:grpSp>
      <p:grpSp>
        <p:nvGrpSpPr>
          <p:cNvPr id="52" name="Group 52"/>
          <p:cNvGrpSpPr/>
          <p:nvPr/>
        </p:nvGrpSpPr>
        <p:grpSpPr>
          <a:xfrm>
            <a:off x="6091920" y="1429920"/>
            <a:ext cx="161280" cy="209520"/>
            <a:chOff x="0" y="0"/>
            <a:chExt cx="215040" cy="279360"/>
          </a:xfrm>
        </p:grpSpPr>
        <p:sp>
          <p:nvSpPr>
            <p:cNvPr id="53" name="Freeform 53"/>
            <p:cNvSpPr/>
            <p:nvPr/>
          </p:nvSpPr>
          <p:spPr>
            <a:xfrm>
              <a:off x="12446" y="12446"/>
              <a:ext cx="190119" cy="254381"/>
            </a:xfrm>
            <a:custGeom>
              <a:avLst/>
              <a:gdLst/>
              <a:ahLst/>
              <a:cxnLst/>
              <a:rect l="l" t="t" r="r" b="b"/>
              <a:pathLst>
                <a:path w="190119" h="254381">
                  <a:moveTo>
                    <a:pt x="132461" y="2921"/>
                  </a:moveTo>
                  <a:cubicBezTo>
                    <a:pt x="54737" y="14478"/>
                    <a:pt x="0" y="78105"/>
                    <a:pt x="0" y="159004"/>
                  </a:cubicBezTo>
                  <a:cubicBezTo>
                    <a:pt x="0" y="242824"/>
                    <a:pt x="14351" y="254381"/>
                    <a:pt x="89281" y="216789"/>
                  </a:cubicBezTo>
                  <a:cubicBezTo>
                    <a:pt x="158369" y="182118"/>
                    <a:pt x="190119" y="104013"/>
                    <a:pt x="169926" y="26035"/>
                  </a:cubicBezTo>
                  <a:cubicBezTo>
                    <a:pt x="164211" y="5842"/>
                    <a:pt x="152654" y="0"/>
                    <a:pt x="132461" y="2921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  <p:sp>
          <p:nvSpPr>
            <p:cNvPr id="54" name="Freeform 54"/>
            <p:cNvSpPr/>
            <p:nvPr/>
          </p:nvSpPr>
          <p:spPr>
            <a:xfrm>
              <a:off x="0" y="-635"/>
              <a:ext cx="215900" cy="262763"/>
            </a:xfrm>
            <a:custGeom>
              <a:avLst/>
              <a:gdLst/>
              <a:ahLst/>
              <a:cxnLst/>
              <a:rect l="l" t="t" r="r" b="b"/>
              <a:pathLst>
                <a:path w="215900" h="262763">
                  <a:moveTo>
                    <a:pt x="146812" y="28321"/>
                  </a:moveTo>
                  <a:cubicBezTo>
                    <a:pt x="75311" y="38989"/>
                    <a:pt x="25019" y="97282"/>
                    <a:pt x="25019" y="172085"/>
                  </a:cubicBezTo>
                  <a:lnTo>
                    <a:pt x="12446" y="172085"/>
                  </a:lnTo>
                  <a:lnTo>
                    <a:pt x="24892" y="172085"/>
                  </a:lnTo>
                  <a:cubicBezTo>
                    <a:pt x="24892" y="231775"/>
                    <a:pt x="33147" y="237871"/>
                    <a:pt x="42926" y="237871"/>
                  </a:cubicBezTo>
                  <a:cubicBezTo>
                    <a:pt x="52959" y="237871"/>
                    <a:pt x="69342" y="232156"/>
                    <a:pt x="96012" y="218821"/>
                  </a:cubicBezTo>
                  <a:lnTo>
                    <a:pt x="101600" y="229997"/>
                  </a:lnTo>
                  <a:lnTo>
                    <a:pt x="96012" y="218821"/>
                  </a:lnTo>
                  <a:cubicBezTo>
                    <a:pt x="159258" y="187071"/>
                    <a:pt x="188976" y="115316"/>
                    <a:pt x="170180" y="42291"/>
                  </a:cubicBezTo>
                  <a:lnTo>
                    <a:pt x="182245" y="39116"/>
                  </a:lnTo>
                  <a:lnTo>
                    <a:pt x="170180" y="42545"/>
                  </a:lnTo>
                  <a:cubicBezTo>
                    <a:pt x="166370" y="29210"/>
                    <a:pt x="161417" y="26162"/>
                    <a:pt x="146558" y="28321"/>
                  </a:cubicBezTo>
                  <a:lnTo>
                    <a:pt x="144780" y="16002"/>
                  </a:lnTo>
                  <a:lnTo>
                    <a:pt x="146558" y="28321"/>
                  </a:lnTo>
                  <a:moveTo>
                    <a:pt x="143129" y="3683"/>
                  </a:moveTo>
                  <a:lnTo>
                    <a:pt x="143256" y="3683"/>
                  </a:lnTo>
                  <a:cubicBezTo>
                    <a:pt x="168656" y="0"/>
                    <a:pt x="186690" y="8636"/>
                    <a:pt x="194437" y="35687"/>
                  </a:cubicBezTo>
                  <a:lnTo>
                    <a:pt x="194564" y="35941"/>
                  </a:lnTo>
                  <a:cubicBezTo>
                    <a:pt x="215900" y="119126"/>
                    <a:pt x="182245" y="203454"/>
                    <a:pt x="107315" y="241046"/>
                  </a:cubicBezTo>
                  <a:cubicBezTo>
                    <a:pt x="81153" y="254127"/>
                    <a:pt x="59817" y="262763"/>
                    <a:pt x="43053" y="262763"/>
                  </a:cubicBezTo>
                  <a:cubicBezTo>
                    <a:pt x="3810" y="262763"/>
                    <a:pt x="0" y="220980"/>
                    <a:pt x="0" y="172085"/>
                  </a:cubicBezTo>
                  <a:cubicBezTo>
                    <a:pt x="0" y="85090"/>
                    <a:pt x="59182" y="16129"/>
                    <a:pt x="143129" y="3683"/>
                  </a:cubicBezTo>
                  <a:close/>
                </a:path>
              </a:pathLst>
            </a:custGeom>
            <a:solidFill>
              <a:srgbClr val="00B050"/>
            </a:solidFill>
          </p:spPr>
        </p:sp>
      </p:grpSp>
      <p:grpSp>
        <p:nvGrpSpPr>
          <p:cNvPr id="55" name="Group 55"/>
          <p:cNvGrpSpPr/>
          <p:nvPr/>
        </p:nvGrpSpPr>
        <p:grpSpPr>
          <a:xfrm>
            <a:off x="5185440" y="431280"/>
            <a:ext cx="330480" cy="553680"/>
            <a:chOff x="0" y="0"/>
            <a:chExt cx="440640" cy="738240"/>
          </a:xfrm>
        </p:grpSpPr>
        <p:sp>
          <p:nvSpPr>
            <p:cNvPr id="56" name="Freeform 56"/>
            <p:cNvSpPr/>
            <p:nvPr/>
          </p:nvSpPr>
          <p:spPr>
            <a:xfrm>
              <a:off x="12319" y="12446"/>
              <a:ext cx="415798" cy="713486"/>
            </a:xfrm>
            <a:custGeom>
              <a:avLst/>
              <a:gdLst/>
              <a:ahLst/>
              <a:cxnLst/>
              <a:rect l="l" t="t" r="r" b="b"/>
              <a:pathLst>
                <a:path w="415798" h="713486">
                  <a:moveTo>
                    <a:pt x="415798" y="644271"/>
                  </a:moveTo>
                  <a:cubicBezTo>
                    <a:pt x="398526" y="641350"/>
                    <a:pt x="378333" y="638556"/>
                    <a:pt x="358013" y="635635"/>
                  </a:cubicBezTo>
                  <a:cubicBezTo>
                    <a:pt x="329184" y="632714"/>
                    <a:pt x="331978" y="615442"/>
                    <a:pt x="331978" y="595376"/>
                  </a:cubicBezTo>
                  <a:cubicBezTo>
                    <a:pt x="331978" y="511937"/>
                    <a:pt x="331978" y="428498"/>
                    <a:pt x="331978" y="342265"/>
                  </a:cubicBezTo>
                  <a:cubicBezTo>
                    <a:pt x="331978" y="304927"/>
                    <a:pt x="337693" y="273177"/>
                    <a:pt x="358013" y="241554"/>
                  </a:cubicBezTo>
                  <a:cubicBezTo>
                    <a:pt x="407035" y="166751"/>
                    <a:pt x="386842" y="68961"/>
                    <a:pt x="320548" y="14351"/>
                  </a:cubicBezTo>
                  <a:cubicBezTo>
                    <a:pt x="303276" y="0"/>
                    <a:pt x="294640" y="0"/>
                    <a:pt x="280162" y="11557"/>
                  </a:cubicBezTo>
                  <a:cubicBezTo>
                    <a:pt x="216662" y="63373"/>
                    <a:pt x="187833" y="161163"/>
                    <a:pt x="231140" y="224409"/>
                  </a:cubicBezTo>
                  <a:cubicBezTo>
                    <a:pt x="288925" y="304927"/>
                    <a:pt x="257175" y="388366"/>
                    <a:pt x="268605" y="483235"/>
                  </a:cubicBezTo>
                  <a:cubicBezTo>
                    <a:pt x="187833" y="422783"/>
                    <a:pt x="184912" y="417068"/>
                    <a:pt x="181991" y="339471"/>
                  </a:cubicBezTo>
                  <a:cubicBezTo>
                    <a:pt x="176276" y="276225"/>
                    <a:pt x="127127" y="218694"/>
                    <a:pt x="60706" y="201422"/>
                  </a:cubicBezTo>
                  <a:cubicBezTo>
                    <a:pt x="43434" y="198501"/>
                    <a:pt x="31877" y="201422"/>
                    <a:pt x="26035" y="218694"/>
                  </a:cubicBezTo>
                  <a:cubicBezTo>
                    <a:pt x="0" y="276225"/>
                    <a:pt x="14478" y="359664"/>
                    <a:pt x="66421" y="391287"/>
                  </a:cubicBezTo>
                  <a:cubicBezTo>
                    <a:pt x="141478" y="431546"/>
                    <a:pt x="178943" y="512064"/>
                    <a:pt x="254000" y="549529"/>
                  </a:cubicBezTo>
                  <a:cubicBezTo>
                    <a:pt x="280035" y="563880"/>
                    <a:pt x="265557" y="592709"/>
                    <a:pt x="265557" y="612775"/>
                  </a:cubicBezTo>
                  <a:cubicBezTo>
                    <a:pt x="268478" y="632968"/>
                    <a:pt x="256921" y="632968"/>
                    <a:pt x="242443" y="635762"/>
                  </a:cubicBezTo>
                  <a:cubicBezTo>
                    <a:pt x="239522" y="635762"/>
                    <a:pt x="239522" y="635762"/>
                    <a:pt x="239522" y="635762"/>
                  </a:cubicBezTo>
                  <a:cubicBezTo>
                    <a:pt x="239522" y="641477"/>
                    <a:pt x="236601" y="647319"/>
                    <a:pt x="230886" y="653034"/>
                  </a:cubicBezTo>
                  <a:cubicBezTo>
                    <a:pt x="256921" y="661670"/>
                    <a:pt x="265557" y="687578"/>
                    <a:pt x="262636" y="710565"/>
                  </a:cubicBezTo>
                  <a:cubicBezTo>
                    <a:pt x="297307" y="707644"/>
                    <a:pt x="331978" y="707644"/>
                    <a:pt x="366522" y="713486"/>
                  </a:cubicBezTo>
                  <a:cubicBezTo>
                    <a:pt x="366522" y="687578"/>
                    <a:pt x="383794" y="655955"/>
                    <a:pt x="415544" y="650240"/>
                  </a:cubicBezTo>
                  <a:cubicBezTo>
                    <a:pt x="415544" y="650240"/>
                    <a:pt x="415544" y="647319"/>
                    <a:pt x="415544" y="644525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  <p:sp>
          <p:nvSpPr>
            <p:cNvPr id="57" name="Freeform 57"/>
            <p:cNvSpPr/>
            <p:nvPr/>
          </p:nvSpPr>
          <p:spPr>
            <a:xfrm>
              <a:off x="-508" y="-1778"/>
              <a:ext cx="441452" cy="740410"/>
            </a:xfrm>
            <a:custGeom>
              <a:avLst/>
              <a:gdLst/>
              <a:ahLst/>
              <a:cxnLst/>
              <a:rect l="l" t="t" r="r" b="b"/>
              <a:pathLst>
                <a:path w="441452" h="740410">
                  <a:moveTo>
                    <a:pt x="426593" y="670814"/>
                  </a:moveTo>
                  <a:cubicBezTo>
                    <a:pt x="409448" y="668020"/>
                    <a:pt x="389382" y="665099"/>
                    <a:pt x="369189" y="662178"/>
                  </a:cubicBezTo>
                  <a:lnTo>
                    <a:pt x="370967" y="649859"/>
                  </a:lnTo>
                  <a:lnTo>
                    <a:pt x="369697" y="662305"/>
                  </a:lnTo>
                  <a:cubicBezTo>
                    <a:pt x="331978" y="658495"/>
                    <a:pt x="332232" y="632460"/>
                    <a:pt x="332486" y="614553"/>
                  </a:cubicBezTo>
                  <a:cubicBezTo>
                    <a:pt x="332486" y="612902"/>
                    <a:pt x="332486" y="611251"/>
                    <a:pt x="332486" y="609600"/>
                  </a:cubicBezTo>
                  <a:lnTo>
                    <a:pt x="344932" y="609600"/>
                  </a:lnTo>
                  <a:lnTo>
                    <a:pt x="332486" y="609600"/>
                  </a:lnTo>
                  <a:lnTo>
                    <a:pt x="332486" y="356489"/>
                  </a:lnTo>
                  <a:lnTo>
                    <a:pt x="344932" y="356489"/>
                  </a:lnTo>
                  <a:lnTo>
                    <a:pt x="332486" y="356489"/>
                  </a:lnTo>
                  <a:cubicBezTo>
                    <a:pt x="332486" y="317627"/>
                    <a:pt x="338582" y="283464"/>
                    <a:pt x="360426" y="249047"/>
                  </a:cubicBezTo>
                  <a:lnTo>
                    <a:pt x="360553" y="248920"/>
                  </a:lnTo>
                  <a:cubicBezTo>
                    <a:pt x="405765" y="179959"/>
                    <a:pt x="387477" y="89154"/>
                    <a:pt x="325501" y="38227"/>
                  </a:cubicBezTo>
                  <a:cubicBezTo>
                    <a:pt x="311912" y="26924"/>
                    <a:pt x="309880" y="28321"/>
                    <a:pt x="300863" y="35560"/>
                  </a:cubicBezTo>
                  <a:lnTo>
                    <a:pt x="293116" y="25781"/>
                  </a:lnTo>
                  <a:lnTo>
                    <a:pt x="300990" y="35433"/>
                  </a:lnTo>
                  <a:cubicBezTo>
                    <a:pt x="240665" y="84709"/>
                    <a:pt x="215900" y="175387"/>
                    <a:pt x="254381" y="231521"/>
                  </a:cubicBezTo>
                  <a:lnTo>
                    <a:pt x="244094" y="238506"/>
                  </a:lnTo>
                  <a:lnTo>
                    <a:pt x="254254" y="231267"/>
                  </a:lnTo>
                  <a:cubicBezTo>
                    <a:pt x="295783" y="289179"/>
                    <a:pt x="293751" y="348869"/>
                    <a:pt x="292100" y="407797"/>
                  </a:cubicBezTo>
                  <a:cubicBezTo>
                    <a:pt x="291211" y="436880"/>
                    <a:pt x="290449" y="465836"/>
                    <a:pt x="294132" y="495935"/>
                  </a:cubicBezTo>
                  <a:cubicBezTo>
                    <a:pt x="294767" y="500888"/>
                    <a:pt x="292354" y="505714"/>
                    <a:pt x="288036" y="508254"/>
                  </a:cubicBezTo>
                  <a:cubicBezTo>
                    <a:pt x="283718" y="510794"/>
                    <a:pt x="278257" y="510413"/>
                    <a:pt x="274320" y="507492"/>
                  </a:cubicBezTo>
                  <a:cubicBezTo>
                    <a:pt x="191389" y="445516"/>
                    <a:pt x="185801" y="436499"/>
                    <a:pt x="182753" y="354203"/>
                  </a:cubicBezTo>
                  <a:lnTo>
                    <a:pt x="195199" y="353695"/>
                  </a:lnTo>
                  <a:lnTo>
                    <a:pt x="182753" y="354838"/>
                  </a:lnTo>
                  <a:cubicBezTo>
                    <a:pt x="177419" y="297053"/>
                    <a:pt x="132334" y="243713"/>
                    <a:pt x="70739" y="227711"/>
                  </a:cubicBezTo>
                  <a:lnTo>
                    <a:pt x="73914" y="215646"/>
                  </a:lnTo>
                  <a:lnTo>
                    <a:pt x="71882" y="227965"/>
                  </a:lnTo>
                  <a:cubicBezTo>
                    <a:pt x="57531" y="225552"/>
                    <a:pt x="54102" y="227965"/>
                    <a:pt x="51181" y="236855"/>
                  </a:cubicBezTo>
                  <a:lnTo>
                    <a:pt x="50673" y="237998"/>
                  </a:lnTo>
                  <a:cubicBezTo>
                    <a:pt x="26416" y="291719"/>
                    <a:pt x="41275" y="367411"/>
                    <a:pt x="86233" y="394716"/>
                  </a:cubicBezTo>
                  <a:lnTo>
                    <a:pt x="79756" y="405384"/>
                  </a:lnTo>
                  <a:lnTo>
                    <a:pt x="85598" y="394335"/>
                  </a:lnTo>
                  <a:cubicBezTo>
                    <a:pt x="124587" y="415163"/>
                    <a:pt x="153670" y="446278"/>
                    <a:pt x="181102" y="475361"/>
                  </a:cubicBezTo>
                  <a:cubicBezTo>
                    <a:pt x="208661" y="504571"/>
                    <a:pt x="234569" y="531876"/>
                    <a:pt x="268097" y="549783"/>
                  </a:cubicBezTo>
                  <a:cubicBezTo>
                    <a:pt x="269748" y="550672"/>
                    <a:pt x="271272" y="551434"/>
                    <a:pt x="272923" y="552323"/>
                  </a:cubicBezTo>
                  <a:lnTo>
                    <a:pt x="273431" y="552577"/>
                  </a:lnTo>
                  <a:cubicBezTo>
                    <a:pt x="301498" y="568071"/>
                    <a:pt x="295656" y="596773"/>
                    <a:pt x="293116" y="612140"/>
                  </a:cubicBezTo>
                  <a:cubicBezTo>
                    <a:pt x="292100" y="618236"/>
                    <a:pt x="291338" y="622935"/>
                    <a:pt x="291338" y="626745"/>
                  </a:cubicBezTo>
                  <a:lnTo>
                    <a:pt x="278892" y="626745"/>
                  </a:lnTo>
                  <a:lnTo>
                    <a:pt x="291211" y="624967"/>
                  </a:lnTo>
                  <a:cubicBezTo>
                    <a:pt x="292227" y="631825"/>
                    <a:pt x="292100" y="638556"/>
                    <a:pt x="289560" y="644525"/>
                  </a:cubicBezTo>
                  <a:cubicBezTo>
                    <a:pt x="287782" y="648589"/>
                    <a:pt x="285242" y="651764"/>
                    <a:pt x="281940" y="654177"/>
                  </a:cubicBezTo>
                  <a:cubicBezTo>
                    <a:pt x="275463" y="659003"/>
                    <a:pt x="266954" y="660273"/>
                    <a:pt x="262001" y="661162"/>
                  </a:cubicBezTo>
                  <a:cubicBezTo>
                    <a:pt x="260731" y="661416"/>
                    <a:pt x="259461" y="661670"/>
                    <a:pt x="258191" y="661924"/>
                  </a:cubicBezTo>
                  <a:cubicBezTo>
                    <a:pt x="257429" y="662051"/>
                    <a:pt x="256540" y="662178"/>
                    <a:pt x="255778" y="662178"/>
                  </a:cubicBezTo>
                  <a:lnTo>
                    <a:pt x="252857" y="662178"/>
                  </a:lnTo>
                  <a:lnTo>
                    <a:pt x="252857" y="649732"/>
                  </a:lnTo>
                  <a:lnTo>
                    <a:pt x="265303" y="649732"/>
                  </a:lnTo>
                  <a:cubicBezTo>
                    <a:pt x="265303" y="660019"/>
                    <a:pt x="260096" y="668782"/>
                    <a:pt x="252984" y="675767"/>
                  </a:cubicBezTo>
                  <a:lnTo>
                    <a:pt x="244221" y="666877"/>
                  </a:lnTo>
                  <a:lnTo>
                    <a:pt x="248158" y="655066"/>
                  </a:lnTo>
                  <a:cubicBezTo>
                    <a:pt x="281940" y="666242"/>
                    <a:pt x="291719" y="699643"/>
                    <a:pt x="288417" y="725932"/>
                  </a:cubicBezTo>
                  <a:lnTo>
                    <a:pt x="275971" y="724408"/>
                  </a:lnTo>
                  <a:lnTo>
                    <a:pt x="274955" y="711962"/>
                  </a:lnTo>
                  <a:cubicBezTo>
                    <a:pt x="310261" y="709041"/>
                    <a:pt x="345948" y="709041"/>
                    <a:pt x="381889" y="715010"/>
                  </a:cubicBezTo>
                  <a:lnTo>
                    <a:pt x="379857" y="727329"/>
                  </a:lnTo>
                  <a:lnTo>
                    <a:pt x="367411" y="727329"/>
                  </a:lnTo>
                  <a:cubicBezTo>
                    <a:pt x="367411" y="697357"/>
                    <a:pt x="387350" y="658876"/>
                    <a:pt x="426720" y="651764"/>
                  </a:cubicBezTo>
                  <a:lnTo>
                    <a:pt x="429006" y="664083"/>
                  </a:lnTo>
                  <a:lnTo>
                    <a:pt x="416560" y="664083"/>
                  </a:lnTo>
                  <a:lnTo>
                    <a:pt x="416560" y="658368"/>
                  </a:lnTo>
                  <a:lnTo>
                    <a:pt x="429006" y="658368"/>
                  </a:lnTo>
                  <a:lnTo>
                    <a:pt x="426974" y="670687"/>
                  </a:lnTo>
                  <a:moveTo>
                    <a:pt x="431038" y="646049"/>
                  </a:moveTo>
                  <a:cubicBezTo>
                    <a:pt x="437007" y="647065"/>
                    <a:pt x="441452" y="652272"/>
                    <a:pt x="441452" y="658368"/>
                  </a:cubicBezTo>
                  <a:lnTo>
                    <a:pt x="441452" y="664083"/>
                  </a:lnTo>
                  <a:cubicBezTo>
                    <a:pt x="441452" y="670179"/>
                    <a:pt x="437134" y="675259"/>
                    <a:pt x="431165" y="676402"/>
                  </a:cubicBezTo>
                  <a:cubicBezTo>
                    <a:pt x="407035" y="680720"/>
                    <a:pt x="392303" y="705612"/>
                    <a:pt x="392303" y="727456"/>
                  </a:cubicBezTo>
                  <a:cubicBezTo>
                    <a:pt x="392303" y="731139"/>
                    <a:pt x="390652" y="734568"/>
                    <a:pt x="387858" y="736981"/>
                  </a:cubicBezTo>
                  <a:cubicBezTo>
                    <a:pt x="385064" y="739394"/>
                    <a:pt x="381381" y="740410"/>
                    <a:pt x="377698" y="739775"/>
                  </a:cubicBezTo>
                  <a:cubicBezTo>
                    <a:pt x="344424" y="734187"/>
                    <a:pt x="310769" y="734187"/>
                    <a:pt x="276860" y="736981"/>
                  </a:cubicBezTo>
                  <a:cubicBezTo>
                    <a:pt x="273050" y="737235"/>
                    <a:pt x="269367" y="735838"/>
                    <a:pt x="266827" y="733171"/>
                  </a:cubicBezTo>
                  <a:cubicBezTo>
                    <a:pt x="264287" y="730504"/>
                    <a:pt x="263017" y="726694"/>
                    <a:pt x="263398" y="723011"/>
                  </a:cubicBezTo>
                  <a:cubicBezTo>
                    <a:pt x="265811" y="703326"/>
                    <a:pt x="258318" y="684911"/>
                    <a:pt x="240157" y="678942"/>
                  </a:cubicBezTo>
                  <a:cubicBezTo>
                    <a:pt x="236093" y="677545"/>
                    <a:pt x="232918" y="674116"/>
                    <a:pt x="231902" y="669925"/>
                  </a:cubicBezTo>
                  <a:cubicBezTo>
                    <a:pt x="230886" y="665734"/>
                    <a:pt x="232156" y="661289"/>
                    <a:pt x="235204" y="658241"/>
                  </a:cubicBezTo>
                  <a:cubicBezTo>
                    <a:pt x="239649" y="653796"/>
                    <a:pt x="240157" y="651129"/>
                    <a:pt x="240157" y="649859"/>
                  </a:cubicBezTo>
                  <a:cubicBezTo>
                    <a:pt x="240157" y="643001"/>
                    <a:pt x="245745" y="637413"/>
                    <a:pt x="252603" y="637413"/>
                  </a:cubicBezTo>
                  <a:lnTo>
                    <a:pt x="255524" y="637413"/>
                  </a:lnTo>
                  <a:lnTo>
                    <a:pt x="255524" y="649859"/>
                  </a:lnTo>
                  <a:lnTo>
                    <a:pt x="253111" y="637667"/>
                  </a:lnTo>
                  <a:cubicBezTo>
                    <a:pt x="254508" y="637413"/>
                    <a:pt x="256032" y="637159"/>
                    <a:pt x="257302" y="636905"/>
                  </a:cubicBezTo>
                  <a:cubicBezTo>
                    <a:pt x="264287" y="635635"/>
                    <a:pt x="266065" y="635000"/>
                    <a:pt x="266827" y="634492"/>
                  </a:cubicBezTo>
                  <a:cubicBezTo>
                    <a:pt x="266700" y="634619"/>
                    <a:pt x="266573" y="634746"/>
                    <a:pt x="266446" y="635000"/>
                  </a:cubicBezTo>
                  <a:cubicBezTo>
                    <a:pt x="266446" y="635000"/>
                    <a:pt x="267081" y="633476"/>
                    <a:pt x="266446" y="628777"/>
                  </a:cubicBezTo>
                  <a:cubicBezTo>
                    <a:pt x="266319" y="628142"/>
                    <a:pt x="266319" y="627634"/>
                    <a:pt x="266319" y="626999"/>
                  </a:cubicBezTo>
                  <a:cubicBezTo>
                    <a:pt x="266319" y="620649"/>
                    <a:pt x="267462" y="613918"/>
                    <a:pt x="268351" y="608330"/>
                  </a:cubicBezTo>
                  <a:cubicBezTo>
                    <a:pt x="271526" y="589280"/>
                    <a:pt x="271780" y="580644"/>
                    <a:pt x="261112" y="574675"/>
                  </a:cubicBezTo>
                  <a:lnTo>
                    <a:pt x="267208" y="563753"/>
                  </a:lnTo>
                  <a:lnTo>
                    <a:pt x="261620" y="574929"/>
                  </a:lnTo>
                  <a:cubicBezTo>
                    <a:pt x="259715" y="574040"/>
                    <a:pt x="257937" y="573024"/>
                    <a:pt x="256159" y="572135"/>
                  </a:cubicBezTo>
                  <a:cubicBezTo>
                    <a:pt x="218440" y="551942"/>
                    <a:pt x="189992" y="521589"/>
                    <a:pt x="162814" y="492760"/>
                  </a:cubicBezTo>
                  <a:cubicBezTo>
                    <a:pt x="135001" y="463169"/>
                    <a:pt x="108458" y="435229"/>
                    <a:pt x="73660" y="416560"/>
                  </a:cubicBezTo>
                  <a:lnTo>
                    <a:pt x="73025" y="416179"/>
                  </a:lnTo>
                  <a:cubicBezTo>
                    <a:pt x="14097" y="380238"/>
                    <a:pt x="0" y="289179"/>
                    <a:pt x="27686" y="227838"/>
                  </a:cubicBezTo>
                  <a:lnTo>
                    <a:pt x="39116" y="232918"/>
                  </a:lnTo>
                  <a:lnTo>
                    <a:pt x="27305" y="228981"/>
                  </a:lnTo>
                  <a:cubicBezTo>
                    <a:pt x="35814" y="203454"/>
                    <a:pt x="55499" y="200025"/>
                    <a:pt x="75819" y="203327"/>
                  </a:cubicBezTo>
                  <a:lnTo>
                    <a:pt x="76962" y="203581"/>
                  </a:lnTo>
                  <a:cubicBezTo>
                    <a:pt x="148209" y="222123"/>
                    <a:pt x="201168" y="283845"/>
                    <a:pt x="207518" y="352552"/>
                  </a:cubicBezTo>
                  <a:lnTo>
                    <a:pt x="207518" y="353187"/>
                  </a:lnTo>
                  <a:cubicBezTo>
                    <a:pt x="210185" y="426085"/>
                    <a:pt x="210439" y="428625"/>
                    <a:pt x="289179" y="487426"/>
                  </a:cubicBezTo>
                  <a:lnTo>
                    <a:pt x="281686" y="497459"/>
                  </a:lnTo>
                  <a:lnTo>
                    <a:pt x="269240" y="498983"/>
                  </a:lnTo>
                  <a:cubicBezTo>
                    <a:pt x="265303" y="466725"/>
                    <a:pt x="266192" y="435991"/>
                    <a:pt x="267081" y="407162"/>
                  </a:cubicBezTo>
                  <a:cubicBezTo>
                    <a:pt x="268859" y="347472"/>
                    <a:pt x="270002" y="296164"/>
                    <a:pt x="233934" y="245872"/>
                  </a:cubicBezTo>
                  <a:lnTo>
                    <a:pt x="233807" y="245618"/>
                  </a:lnTo>
                  <a:cubicBezTo>
                    <a:pt x="185547" y="175133"/>
                    <a:pt x="218694" y="70358"/>
                    <a:pt x="285242" y="16002"/>
                  </a:cubicBezTo>
                  <a:lnTo>
                    <a:pt x="285369" y="15875"/>
                  </a:lnTo>
                  <a:cubicBezTo>
                    <a:pt x="305181" y="0"/>
                    <a:pt x="320548" y="1397"/>
                    <a:pt x="341503" y="18923"/>
                  </a:cubicBezTo>
                  <a:lnTo>
                    <a:pt x="333502" y="28575"/>
                  </a:lnTo>
                  <a:lnTo>
                    <a:pt x="341376" y="18923"/>
                  </a:lnTo>
                  <a:cubicBezTo>
                    <a:pt x="412242" y="77216"/>
                    <a:pt x="434340" y="181991"/>
                    <a:pt x="381381" y="262636"/>
                  </a:cubicBezTo>
                  <a:lnTo>
                    <a:pt x="370967" y="255778"/>
                  </a:lnTo>
                  <a:lnTo>
                    <a:pt x="381508" y="262509"/>
                  </a:lnTo>
                  <a:cubicBezTo>
                    <a:pt x="362966" y="291465"/>
                    <a:pt x="357505" y="320548"/>
                    <a:pt x="357505" y="356489"/>
                  </a:cubicBezTo>
                  <a:lnTo>
                    <a:pt x="357505" y="609600"/>
                  </a:lnTo>
                  <a:cubicBezTo>
                    <a:pt x="357505" y="611378"/>
                    <a:pt x="357505" y="613156"/>
                    <a:pt x="357505" y="614807"/>
                  </a:cubicBezTo>
                  <a:cubicBezTo>
                    <a:pt x="357251" y="632587"/>
                    <a:pt x="357124" y="635889"/>
                    <a:pt x="372237" y="637413"/>
                  </a:cubicBezTo>
                  <a:lnTo>
                    <a:pt x="372745" y="637413"/>
                  </a:lnTo>
                  <a:cubicBezTo>
                    <a:pt x="392938" y="640334"/>
                    <a:pt x="413258" y="643128"/>
                    <a:pt x="430784" y="646049"/>
                  </a:cubicBezTo>
                  <a:close/>
                </a:path>
              </a:pathLst>
            </a:custGeom>
            <a:solidFill>
              <a:srgbClr val="00B050"/>
            </a:solidFill>
          </p:spPr>
        </p:sp>
      </p:grpSp>
      <p:grpSp>
        <p:nvGrpSpPr>
          <p:cNvPr id="58" name="Group 58"/>
          <p:cNvGrpSpPr/>
          <p:nvPr/>
        </p:nvGrpSpPr>
        <p:grpSpPr>
          <a:xfrm>
            <a:off x="5463360" y="704160"/>
            <a:ext cx="161280" cy="209520"/>
            <a:chOff x="0" y="0"/>
            <a:chExt cx="215040" cy="279360"/>
          </a:xfrm>
        </p:grpSpPr>
        <p:sp>
          <p:nvSpPr>
            <p:cNvPr id="59" name="Freeform 59"/>
            <p:cNvSpPr/>
            <p:nvPr/>
          </p:nvSpPr>
          <p:spPr>
            <a:xfrm>
              <a:off x="12446" y="12446"/>
              <a:ext cx="190119" cy="254381"/>
            </a:xfrm>
            <a:custGeom>
              <a:avLst/>
              <a:gdLst/>
              <a:ahLst/>
              <a:cxnLst/>
              <a:rect l="l" t="t" r="r" b="b"/>
              <a:pathLst>
                <a:path w="190119" h="254381">
                  <a:moveTo>
                    <a:pt x="132461" y="2921"/>
                  </a:moveTo>
                  <a:cubicBezTo>
                    <a:pt x="54737" y="14478"/>
                    <a:pt x="0" y="78105"/>
                    <a:pt x="0" y="159004"/>
                  </a:cubicBezTo>
                  <a:cubicBezTo>
                    <a:pt x="0" y="242824"/>
                    <a:pt x="14351" y="254381"/>
                    <a:pt x="89281" y="216789"/>
                  </a:cubicBezTo>
                  <a:cubicBezTo>
                    <a:pt x="158369" y="182118"/>
                    <a:pt x="190119" y="104013"/>
                    <a:pt x="169926" y="26035"/>
                  </a:cubicBezTo>
                  <a:cubicBezTo>
                    <a:pt x="164211" y="5842"/>
                    <a:pt x="152654" y="0"/>
                    <a:pt x="132461" y="2921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  <p:sp>
          <p:nvSpPr>
            <p:cNvPr id="60" name="Freeform 60"/>
            <p:cNvSpPr/>
            <p:nvPr/>
          </p:nvSpPr>
          <p:spPr>
            <a:xfrm>
              <a:off x="0" y="-635"/>
              <a:ext cx="215900" cy="262763"/>
            </a:xfrm>
            <a:custGeom>
              <a:avLst/>
              <a:gdLst/>
              <a:ahLst/>
              <a:cxnLst/>
              <a:rect l="l" t="t" r="r" b="b"/>
              <a:pathLst>
                <a:path w="215900" h="262763">
                  <a:moveTo>
                    <a:pt x="146812" y="28321"/>
                  </a:moveTo>
                  <a:cubicBezTo>
                    <a:pt x="75311" y="38989"/>
                    <a:pt x="25019" y="97282"/>
                    <a:pt x="25019" y="172085"/>
                  </a:cubicBezTo>
                  <a:lnTo>
                    <a:pt x="12446" y="172085"/>
                  </a:lnTo>
                  <a:lnTo>
                    <a:pt x="24892" y="172085"/>
                  </a:lnTo>
                  <a:cubicBezTo>
                    <a:pt x="24892" y="231775"/>
                    <a:pt x="33147" y="237871"/>
                    <a:pt x="42926" y="237871"/>
                  </a:cubicBezTo>
                  <a:cubicBezTo>
                    <a:pt x="52959" y="237871"/>
                    <a:pt x="69342" y="232156"/>
                    <a:pt x="96012" y="218821"/>
                  </a:cubicBezTo>
                  <a:lnTo>
                    <a:pt x="101600" y="229997"/>
                  </a:lnTo>
                  <a:lnTo>
                    <a:pt x="96012" y="218821"/>
                  </a:lnTo>
                  <a:cubicBezTo>
                    <a:pt x="159258" y="187071"/>
                    <a:pt x="188976" y="115316"/>
                    <a:pt x="170180" y="42291"/>
                  </a:cubicBezTo>
                  <a:lnTo>
                    <a:pt x="182245" y="39116"/>
                  </a:lnTo>
                  <a:lnTo>
                    <a:pt x="170180" y="42545"/>
                  </a:lnTo>
                  <a:cubicBezTo>
                    <a:pt x="166370" y="29210"/>
                    <a:pt x="161417" y="26162"/>
                    <a:pt x="146558" y="28321"/>
                  </a:cubicBezTo>
                  <a:lnTo>
                    <a:pt x="144780" y="16002"/>
                  </a:lnTo>
                  <a:lnTo>
                    <a:pt x="146558" y="28321"/>
                  </a:lnTo>
                  <a:moveTo>
                    <a:pt x="143129" y="3683"/>
                  </a:moveTo>
                  <a:lnTo>
                    <a:pt x="143256" y="3683"/>
                  </a:lnTo>
                  <a:cubicBezTo>
                    <a:pt x="168656" y="0"/>
                    <a:pt x="186690" y="8636"/>
                    <a:pt x="194437" y="35687"/>
                  </a:cubicBezTo>
                  <a:lnTo>
                    <a:pt x="194564" y="35941"/>
                  </a:lnTo>
                  <a:cubicBezTo>
                    <a:pt x="215900" y="119126"/>
                    <a:pt x="182245" y="203454"/>
                    <a:pt x="107315" y="241046"/>
                  </a:cubicBezTo>
                  <a:cubicBezTo>
                    <a:pt x="81153" y="254127"/>
                    <a:pt x="59817" y="262763"/>
                    <a:pt x="43053" y="262763"/>
                  </a:cubicBezTo>
                  <a:cubicBezTo>
                    <a:pt x="3810" y="262763"/>
                    <a:pt x="0" y="220980"/>
                    <a:pt x="0" y="172085"/>
                  </a:cubicBezTo>
                  <a:cubicBezTo>
                    <a:pt x="0" y="85090"/>
                    <a:pt x="59182" y="16129"/>
                    <a:pt x="143129" y="3683"/>
                  </a:cubicBezTo>
                  <a:close/>
                </a:path>
              </a:pathLst>
            </a:custGeom>
            <a:solidFill>
              <a:srgbClr val="00B050"/>
            </a:solidFill>
          </p:spPr>
        </p:sp>
      </p:grpSp>
      <p:sp>
        <p:nvSpPr>
          <p:cNvPr id="61" name="AutoShape 61"/>
          <p:cNvSpPr/>
          <p:nvPr/>
        </p:nvSpPr>
        <p:spPr>
          <a:xfrm rot="21904">
            <a:off x="116816" y="5109870"/>
            <a:ext cx="18080287" cy="0"/>
          </a:xfrm>
          <a:prstGeom prst="line">
            <a:avLst/>
          </a:prstGeom>
          <a:ln w="47625" cap="rnd">
            <a:solidFill>
              <a:srgbClr val="984603"/>
            </a:solidFill>
            <a:prstDash val="solid"/>
            <a:headEnd type="none" w="sm" len="sm"/>
            <a:tailEnd type="none" w="sm" len="sm"/>
          </a:ln>
        </p:spPr>
      </p:sp>
      <p:grpSp>
        <p:nvGrpSpPr>
          <p:cNvPr id="62" name="Group 62"/>
          <p:cNvGrpSpPr/>
          <p:nvPr/>
        </p:nvGrpSpPr>
        <p:grpSpPr>
          <a:xfrm>
            <a:off x="16662960" y="3958560"/>
            <a:ext cx="1374480" cy="1009440"/>
            <a:chOff x="0" y="0"/>
            <a:chExt cx="1832640" cy="1345920"/>
          </a:xfrm>
        </p:grpSpPr>
        <p:sp>
          <p:nvSpPr>
            <p:cNvPr id="63" name="Freeform 63"/>
            <p:cNvSpPr/>
            <p:nvPr/>
          </p:nvSpPr>
          <p:spPr>
            <a:xfrm>
              <a:off x="0" y="0"/>
              <a:ext cx="1832737" cy="1345946"/>
            </a:xfrm>
            <a:custGeom>
              <a:avLst/>
              <a:gdLst/>
              <a:ahLst/>
              <a:cxnLst/>
              <a:rect l="l" t="t" r="r" b="b"/>
              <a:pathLst>
                <a:path w="1832737" h="1345946">
                  <a:moveTo>
                    <a:pt x="374396" y="560451"/>
                  </a:moveTo>
                  <a:cubicBezTo>
                    <a:pt x="449326" y="544703"/>
                    <a:pt x="520192" y="532765"/>
                    <a:pt x="595122" y="548640"/>
                  </a:cubicBezTo>
                  <a:cubicBezTo>
                    <a:pt x="823722" y="596011"/>
                    <a:pt x="969518" y="789432"/>
                    <a:pt x="945896" y="1026287"/>
                  </a:cubicBezTo>
                  <a:cubicBezTo>
                    <a:pt x="938022" y="1105281"/>
                    <a:pt x="961644" y="1117092"/>
                    <a:pt x="1024763" y="1109218"/>
                  </a:cubicBezTo>
                  <a:cubicBezTo>
                    <a:pt x="1095756" y="1105281"/>
                    <a:pt x="1166622" y="1113155"/>
                    <a:pt x="1237615" y="1109218"/>
                  </a:cubicBezTo>
                  <a:cubicBezTo>
                    <a:pt x="1292733" y="1105281"/>
                    <a:pt x="1316482" y="1117092"/>
                    <a:pt x="1328293" y="1176274"/>
                  </a:cubicBezTo>
                  <a:cubicBezTo>
                    <a:pt x="1347978" y="1278890"/>
                    <a:pt x="1442593" y="1345946"/>
                    <a:pt x="1545082" y="1345946"/>
                  </a:cubicBezTo>
                  <a:cubicBezTo>
                    <a:pt x="1651508" y="1345946"/>
                    <a:pt x="1738249" y="1274953"/>
                    <a:pt x="1765808" y="1172337"/>
                  </a:cubicBezTo>
                  <a:cubicBezTo>
                    <a:pt x="1769745" y="1144651"/>
                    <a:pt x="1769745" y="1121029"/>
                    <a:pt x="1801241" y="1101344"/>
                  </a:cubicBezTo>
                  <a:cubicBezTo>
                    <a:pt x="1832737" y="1085596"/>
                    <a:pt x="1824863" y="935609"/>
                    <a:pt x="1801241" y="935609"/>
                  </a:cubicBezTo>
                  <a:cubicBezTo>
                    <a:pt x="1714500" y="931672"/>
                    <a:pt x="1738122" y="872490"/>
                    <a:pt x="1742186" y="829056"/>
                  </a:cubicBezTo>
                  <a:cubicBezTo>
                    <a:pt x="1746123" y="726440"/>
                    <a:pt x="1718564" y="643509"/>
                    <a:pt x="1627886" y="588264"/>
                  </a:cubicBezTo>
                  <a:cubicBezTo>
                    <a:pt x="1549019" y="540893"/>
                    <a:pt x="1541145" y="513334"/>
                    <a:pt x="1580642" y="430403"/>
                  </a:cubicBezTo>
                  <a:cubicBezTo>
                    <a:pt x="1592453" y="402717"/>
                    <a:pt x="1604264" y="367284"/>
                    <a:pt x="1576705" y="351409"/>
                  </a:cubicBezTo>
                  <a:cubicBezTo>
                    <a:pt x="1553083" y="335661"/>
                    <a:pt x="1521587" y="355346"/>
                    <a:pt x="1501775" y="379095"/>
                  </a:cubicBezTo>
                  <a:cubicBezTo>
                    <a:pt x="1486027" y="394843"/>
                    <a:pt x="1478153" y="418592"/>
                    <a:pt x="1474216" y="442214"/>
                  </a:cubicBezTo>
                  <a:cubicBezTo>
                    <a:pt x="1454531" y="548767"/>
                    <a:pt x="1454531" y="548767"/>
                    <a:pt x="1340231" y="540893"/>
                  </a:cubicBezTo>
                  <a:cubicBezTo>
                    <a:pt x="1316609" y="536956"/>
                    <a:pt x="1292987" y="533019"/>
                    <a:pt x="1269238" y="533019"/>
                  </a:cubicBezTo>
                  <a:cubicBezTo>
                    <a:pt x="1229868" y="536956"/>
                    <a:pt x="1218057" y="517271"/>
                    <a:pt x="1214120" y="485648"/>
                  </a:cubicBezTo>
                  <a:cubicBezTo>
                    <a:pt x="1198372" y="379095"/>
                    <a:pt x="1178687" y="272542"/>
                    <a:pt x="1162939" y="165989"/>
                  </a:cubicBezTo>
                  <a:cubicBezTo>
                    <a:pt x="1159002" y="146304"/>
                    <a:pt x="1155065" y="126492"/>
                    <a:pt x="1166876" y="102870"/>
                  </a:cubicBezTo>
                  <a:cubicBezTo>
                    <a:pt x="1202055" y="19685"/>
                    <a:pt x="1190244" y="3937"/>
                    <a:pt x="1099566" y="3937"/>
                  </a:cubicBezTo>
                  <a:cubicBezTo>
                    <a:pt x="894588" y="0"/>
                    <a:pt x="685800" y="3937"/>
                    <a:pt x="476885" y="3937"/>
                  </a:cubicBezTo>
                  <a:cubicBezTo>
                    <a:pt x="433578" y="3937"/>
                    <a:pt x="390144" y="0"/>
                    <a:pt x="346837" y="3937"/>
                  </a:cubicBezTo>
                  <a:cubicBezTo>
                    <a:pt x="287782" y="7874"/>
                    <a:pt x="267970" y="51308"/>
                    <a:pt x="307467" y="94742"/>
                  </a:cubicBezTo>
                  <a:cubicBezTo>
                    <a:pt x="327152" y="118364"/>
                    <a:pt x="327152" y="138176"/>
                    <a:pt x="331089" y="165735"/>
                  </a:cubicBezTo>
                  <a:cubicBezTo>
                    <a:pt x="331089" y="244729"/>
                    <a:pt x="331089" y="323596"/>
                    <a:pt x="331089" y="402590"/>
                  </a:cubicBezTo>
                  <a:cubicBezTo>
                    <a:pt x="342900" y="402590"/>
                    <a:pt x="350774" y="398653"/>
                    <a:pt x="362585" y="398653"/>
                  </a:cubicBezTo>
                  <a:cubicBezTo>
                    <a:pt x="366522" y="394716"/>
                    <a:pt x="370459" y="394716"/>
                    <a:pt x="378333" y="390779"/>
                  </a:cubicBezTo>
                  <a:cubicBezTo>
                    <a:pt x="370459" y="394716"/>
                    <a:pt x="366522" y="394716"/>
                    <a:pt x="362585" y="398653"/>
                  </a:cubicBezTo>
                  <a:cubicBezTo>
                    <a:pt x="350774" y="398653"/>
                    <a:pt x="342900" y="402590"/>
                    <a:pt x="331089" y="402590"/>
                  </a:cubicBezTo>
                  <a:cubicBezTo>
                    <a:pt x="335026" y="446024"/>
                    <a:pt x="319278" y="469646"/>
                    <a:pt x="275971" y="485521"/>
                  </a:cubicBezTo>
                  <a:cubicBezTo>
                    <a:pt x="197104" y="513207"/>
                    <a:pt x="138049" y="560451"/>
                    <a:pt x="90678" y="627634"/>
                  </a:cubicBezTo>
                  <a:cubicBezTo>
                    <a:pt x="55245" y="655320"/>
                    <a:pt x="35560" y="690753"/>
                    <a:pt x="19685" y="726313"/>
                  </a:cubicBezTo>
                  <a:cubicBezTo>
                    <a:pt x="0" y="793369"/>
                    <a:pt x="15748" y="813054"/>
                    <a:pt x="90678" y="805180"/>
                  </a:cubicBezTo>
                  <a:cubicBezTo>
                    <a:pt x="161671" y="698627"/>
                    <a:pt x="244348" y="599948"/>
                    <a:pt x="374396" y="560451"/>
                  </a:cubicBezTo>
                  <a:close/>
                  <a:moveTo>
                    <a:pt x="1541018" y="1002538"/>
                  </a:moveTo>
                  <a:cubicBezTo>
                    <a:pt x="1604137" y="998601"/>
                    <a:pt x="1655318" y="1049909"/>
                    <a:pt x="1655318" y="1113028"/>
                  </a:cubicBezTo>
                  <a:cubicBezTo>
                    <a:pt x="1659255" y="1176147"/>
                    <a:pt x="1612011" y="1227455"/>
                    <a:pt x="1544955" y="1227455"/>
                  </a:cubicBezTo>
                  <a:cubicBezTo>
                    <a:pt x="1481836" y="1227455"/>
                    <a:pt x="1434592" y="1180084"/>
                    <a:pt x="1430655" y="1120902"/>
                  </a:cubicBezTo>
                  <a:cubicBezTo>
                    <a:pt x="1426718" y="1057783"/>
                    <a:pt x="1477899" y="1002538"/>
                    <a:pt x="1541018" y="1002538"/>
                  </a:cubicBezTo>
                  <a:close/>
                  <a:moveTo>
                    <a:pt x="610870" y="453898"/>
                  </a:moveTo>
                  <a:cubicBezTo>
                    <a:pt x="610870" y="453898"/>
                    <a:pt x="614807" y="453898"/>
                    <a:pt x="618744" y="449961"/>
                  </a:cubicBezTo>
                  <a:cubicBezTo>
                    <a:pt x="614807" y="453898"/>
                    <a:pt x="610870" y="453898"/>
                    <a:pt x="610870" y="453898"/>
                  </a:cubicBezTo>
                  <a:close/>
                  <a:moveTo>
                    <a:pt x="618744" y="449961"/>
                  </a:moveTo>
                  <a:cubicBezTo>
                    <a:pt x="622681" y="449961"/>
                    <a:pt x="622681" y="449961"/>
                    <a:pt x="622681" y="449961"/>
                  </a:cubicBezTo>
                  <a:cubicBezTo>
                    <a:pt x="622681" y="449961"/>
                    <a:pt x="622681" y="449961"/>
                    <a:pt x="618744" y="449961"/>
                  </a:cubicBezTo>
                  <a:close/>
                  <a:moveTo>
                    <a:pt x="788289" y="110490"/>
                  </a:moveTo>
                  <a:cubicBezTo>
                    <a:pt x="823722" y="114427"/>
                    <a:pt x="863219" y="110490"/>
                    <a:pt x="898652" y="110490"/>
                  </a:cubicBezTo>
                  <a:cubicBezTo>
                    <a:pt x="1064133" y="110490"/>
                    <a:pt x="1064133" y="110490"/>
                    <a:pt x="1091819" y="272288"/>
                  </a:cubicBezTo>
                  <a:cubicBezTo>
                    <a:pt x="1115441" y="410464"/>
                    <a:pt x="1135126" y="548640"/>
                    <a:pt x="1154938" y="686689"/>
                  </a:cubicBezTo>
                  <a:cubicBezTo>
                    <a:pt x="1158875" y="710311"/>
                    <a:pt x="1190371" y="757682"/>
                    <a:pt x="1147064" y="761619"/>
                  </a:cubicBezTo>
                  <a:cubicBezTo>
                    <a:pt x="1099820" y="769493"/>
                    <a:pt x="1040638" y="797179"/>
                    <a:pt x="1005205" y="733933"/>
                  </a:cubicBezTo>
                  <a:cubicBezTo>
                    <a:pt x="950087" y="627380"/>
                    <a:pt x="871220" y="544449"/>
                    <a:pt x="760857" y="493141"/>
                  </a:cubicBezTo>
                  <a:cubicBezTo>
                    <a:pt x="729361" y="481330"/>
                    <a:pt x="721487" y="461518"/>
                    <a:pt x="721487" y="426085"/>
                  </a:cubicBezTo>
                  <a:cubicBezTo>
                    <a:pt x="725424" y="343154"/>
                    <a:pt x="725424" y="260350"/>
                    <a:pt x="721487" y="173482"/>
                  </a:cubicBezTo>
                  <a:cubicBezTo>
                    <a:pt x="717550" y="122174"/>
                    <a:pt x="737235" y="102489"/>
                    <a:pt x="788543" y="110363"/>
                  </a:cubicBezTo>
                  <a:close/>
                  <a:moveTo>
                    <a:pt x="417703" y="134239"/>
                  </a:moveTo>
                  <a:cubicBezTo>
                    <a:pt x="417703" y="126365"/>
                    <a:pt x="421640" y="122428"/>
                    <a:pt x="421640" y="118491"/>
                  </a:cubicBezTo>
                  <a:cubicBezTo>
                    <a:pt x="492633" y="118491"/>
                    <a:pt x="559562" y="114554"/>
                    <a:pt x="630555" y="114554"/>
                  </a:cubicBezTo>
                  <a:cubicBezTo>
                    <a:pt x="630555" y="122428"/>
                    <a:pt x="634492" y="126365"/>
                    <a:pt x="638429" y="134239"/>
                  </a:cubicBezTo>
                  <a:cubicBezTo>
                    <a:pt x="638429" y="146050"/>
                    <a:pt x="638429" y="157861"/>
                    <a:pt x="642366" y="169799"/>
                  </a:cubicBezTo>
                  <a:cubicBezTo>
                    <a:pt x="638429" y="157988"/>
                    <a:pt x="638429" y="146177"/>
                    <a:pt x="638429" y="134239"/>
                  </a:cubicBezTo>
                  <a:cubicBezTo>
                    <a:pt x="626618" y="232918"/>
                    <a:pt x="630555" y="335534"/>
                    <a:pt x="634492" y="434213"/>
                  </a:cubicBezTo>
                  <a:cubicBezTo>
                    <a:pt x="630555" y="438150"/>
                    <a:pt x="630555" y="438150"/>
                    <a:pt x="630555" y="442087"/>
                  </a:cubicBezTo>
                  <a:cubicBezTo>
                    <a:pt x="618744" y="446024"/>
                    <a:pt x="606933" y="446024"/>
                    <a:pt x="595122" y="449961"/>
                  </a:cubicBezTo>
                  <a:cubicBezTo>
                    <a:pt x="547878" y="461772"/>
                    <a:pt x="504444" y="414401"/>
                    <a:pt x="457200" y="442087"/>
                  </a:cubicBezTo>
                  <a:cubicBezTo>
                    <a:pt x="421767" y="438150"/>
                    <a:pt x="417830" y="418465"/>
                    <a:pt x="421767" y="386842"/>
                  </a:cubicBezTo>
                  <a:cubicBezTo>
                    <a:pt x="421767" y="303911"/>
                    <a:pt x="417830" y="217170"/>
                    <a:pt x="417830" y="134239"/>
                  </a:cubicBezTo>
                  <a:cubicBezTo>
                    <a:pt x="413893" y="142113"/>
                    <a:pt x="409956" y="149987"/>
                    <a:pt x="409956" y="161925"/>
                  </a:cubicBezTo>
                  <a:cubicBezTo>
                    <a:pt x="409956" y="150114"/>
                    <a:pt x="413893" y="142240"/>
                    <a:pt x="417830" y="134239"/>
                  </a:cubicBezTo>
                  <a:close/>
                </a:path>
              </a:pathLst>
            </a:custGeom>
            <a:solidFill>
              <a:srgbClr val="00B050"/>
            </a:solidFill>
          </p:spPr>
        </p:sp>
      </p:grpSp>
      <p:grpSp>
        <p:nvGrpSpPr>
          <p:cNvPr id="64" name="Group 64"/>
          <p:cNvGrpSpPr/>
          <p:nvPr/>
        </p:nvGrpSpPr>
        <p:grpSpPr>
          <a:xfrm>
            <a:off x="16764480" y="4393440"/>
            <a:ext cx="590400" cy="609840"/>
            <a:chOff x="0" y="0"/>
            <a:chExt cx="787200" cy="813120"/>
          </a:xfrm>
        </p:grpSpPr>
        <p:sp>
          <p:nvSpPr>
            <p:cNvPr id="65" name="Freeform 65"/>
            <p:cNvSpPr/>
            <p:nvPr/>
          </p:nvSpPr>
          <p:spPr>
            <a:xfrm>
              <a:off x="0" y="0"/>
              <a:ext cx="787273" cy="813181"/>
            </a:xfrm>
            <a:custGeom>
              <a:avLst/>
              <a:gdLst/>
              <a:ahLst/>
              <a:cxnLst/>
              <a:rect l="l" t="t" r="r" b="b"/>
              <a:pathLst>
                <a:path w="787273" h="813181">
                  <a:moveTo>
                    <a:pt x="31496" y="517144"/>
                  </a:moveTo>
                  <a:cubicBezTo>
                    <a:pt x="43307" y="568452"/>
                    <a:pt x="66929" y="611886"/>
                    <a:pt x="102362" y="651383"/>
                  </a:cubicBezTo>
                  <a:cubicBezTo>
                    <a:pt x="228346" y="789559"/>
                    <a:pt x="432943" y="813181"/>
                    <a:pt x="586486" y="710565"/>
                  </a:cubicBezTo>
                  <a:cubicBezTo>
                    <a:pt x="736092" y="604012"/>
                    <a:pt x="787273" y="406654"/>
                    <a:pt x="708533" y="240792"/>
                  </a:cubicBezTo>
                  <a:cubicBezTo>
                    <a:pt x="625856" y="75057"/>
                    <a:pt x="440817" y="0"/>
                    <a:pt x="255778" y="59182"/>
                  </a:cubicBezTo>
                  <a:cubicBezTo>
                    <a:pt x="259715" y="82804"/>
                    <a:pt x="271526" y="98679"/>
                    <a:pt x="287274" y="114427"/>
                  </a:cubicBezTo>
                  <a:cubicBezTo>
                    <a:pt x="271526" y="98679"/>
                    <a:pt x="259715" y="82804"/>
                    <a:pt x="255778" y="59182"/>
                  </a:cubicBezTo>
                  <a:cubicBezTo>
                    <a:pt x="216408" y="70993"/>
                    <a:pt x="180975" y="82804"/>
                    <a:pt x="153416" y="118364"/>
                  </a:cubicBezTo>
                  <a:cubicBezTo>
                    <a:pt x="125857" y="126238"/>
                    <a:pt x="106172" y="146050"/>
                    <a:pt x="94361" y="165735"/>
                  </a:cubicBezTo>
                  <a:cubicBezTo>
                    <a:pt x="70866" y="225044"/>
                    <a:pt x="3937" y="264414"/>
                    <a:pt x="19685" y="343408"/>
                  </a:cubicBezTo>
                  <a:cubicBezTo>
                    <a:pt x="3937" y="355219"/>
                    <a:pt x="3937" y="371094"/>
                    <a:pt x="11811" y="390779"/>
                  </a:cubicBezTo>
                  <a:cubicBezTo>
                    <a:pt x="11811" y="402590"/>
                    <a:pt x="11811" y="410464"/>
                    <a:pt x="11811" y="422402"/>
                  </a:cubicBezTo>
                  <a:cubicBezTo>
                    <a:pt x="15748" y="430276"/>
                    <a:pt x="23622" y="438150"/>
                    <a:pt x="27559" y="446024"/>
                  </a:cubicBezTo>
                  <a:cubicBezTo>
                    <a:pt x="23622" y="438150"/>
                    <a:pt x="15748" y="430276"/>
                    <a:pt x="11811" y="422402"/>
                  </a:cubicBezTo>
                  <a:cubicBezTo>
                    <a:pt x="0" y="449961"/>
                    <a:pt x="7874" y="473710"/>
                    <a:pt x="27559" y="493395"/>
                  </a:cubicBezTo>
                  <a:cubicBezTo>
                    <a:pt x="23622" y="497332"/>
                    <a:pt x="27559" y="501269"/>
                    <a:pt x="31496" y="505206"/>
                  </a:cubicBezTo>
                  <a:cubicBezTo>
                    <a:pt x="31496" y="505206"/>
                    <a:pt x="27559" y="513080"/>
                    <a:pt x="27559" y="513080"/>
                  </a:cubicBezTo>
                  <a:cubicBezTo>
                    <a:pt x="27559" y="513080"/>
                    <a:pt x="31496" y="517017"/>
                    <a:pt x="31496" y="517017"/>
                  </a:cubicBezTo>
                  <a:close/>
                  <a:moveTo>
                    <a:pt x="385699" y="228981"/>
                  </a:moveTo>
                  <a:cubicBezTo>
                    <a:pt x="381762" y="209296"/>
                    <a:pt x="373888" y="201295"/>
                    <a:pt x="366014" y="189484"/>
                  </a:cubicBezTo>
                  <a:cubicBezTo>
                    <a:pt x="373888" y="201295"/>
                    <a:pt x="381762" y="209169"/>
                    <a:pt x="385699" y="228981"/>
                  </a:cubicBezTo>
                  <a:cubicBezTo>
                    <a:pt x="499872" y="264541"/>
                    <a:pt x="551053" y="319786"/>
                    <a:pt x="547116" y="410591"/>
                  </a:cubicBezTo>
                  <a:cubicBezTo>
                    <a:pt x="543179" y="489585"/>
                    <a:pt x="499872" y="536956"/>
                    <a:pt x="429006" y="568452"/>
                  </a:cubicBezTo>
                  <a:cubicBezTo>
                    <a:pt x="377825" y="592074"/>
                    <a:pt x="326644" y="556641"/>
                    <a:pt x="279400" y="560578"/>
                  </a:cubicBezTo>
                  <a:cubicBezTo>
                    <a:pt x="279400" y="560578"/>
                    <a:pt x="275463" y="560578"/>
                    <a:pt x="275463" y="560578"/>
                  </a:cubicBezTo>
                  <a:cubicBezTo>
                    <a:pt x="283337" y="540893"/>
                    <a:pt x="263652" y="532892"/>
                    <a:pt x="251841" y="521081"/>
                  </a:cubicBezTo>
                  <a:cubicBezTo>
                    <a:pt x="180975" y="446024"/>
                    <a:pt x="192786" y="355346"/>
                    <a:pt x="275463" y="268478"/>
                  </a:cubicBezTo>
                  <a:cubicBezTo>
                    <a:pt x="306959" y="248793"/>
                    <a:pt x="346329" y="232918"/>
                    <a:pt x="385699" y="228981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66" name="Group 66"/>
          <p:cNvGrpSpPr/>
          <p:nvPr/>
        </p:nvGrpSpPr>
        <p:grpSpPr>
          <a:xfrm>
            <a:off x="38880" y="3978720"/>
            <a:ext cx="1374480" cy="1009440"/>
            <a:chOff x="0" y="0"/>
            <a:chExt cx="1832640" cy="1345920"/>
          </a:xfrm>
        </p:grpSpPr>
        <p:sp>
          <p:nvSpPr>
            <p:cNvPr id="67" name="Freeform 67"/>
            <p:cNvSpPr/>
            <p:nvPr/>
          </p:nvSpPr>
          <p:spPr>
            <a:xfrm>
              <a:off x="0" y="0"/>
              <a:ext cx="1832737" cy="1345946"/>
            </a:xfrm>
            <a:custGeom>
              <a:avLst/>
              <a:gdLst/>
              <a:ahLst/>
              <a:cxnLst/>
              <a:rect l="l" t="t" r="r" b="b"/>
              <a:pathLst>
                <a:path w="1832737" h="1345946">
                  <a:moveTo>
                    <a:pt x="374396" y="560451"/>
                  </a:moveTo>
                  <a:cubicBezTo>
                    <a:pt x="449326" y="544703"/>
                    <a:pt x="520192" y="532765"/>
                    <a:pt x="595122" y="548640"/>
                  </a:cubicBezTo>
                  <a:cubicBezTo>
                    <a:pt x="823722" y="596011"/>
                    <a:pt x="969518" y="789432"/>
                    <a:pt x="945896" y="1026287"/>
                  </a:cubicBezTo>
                  <a:cubicBezTo>
                    <a:pt x="938022" y="1105281"/>
                    <a:pt x="961644" y="1117092"/>
                    <a:pt x="1024763" y="1109218"/>
                  </a:cubicBezTo>
                  <a:cubicBezTo>
                    <a:pt x="1095756" y="1105281"/>
                    <a:pt x="1166622" y="1113155"/>
                    <a:pt x="1237615" y="1109218"/>
                  </a:cubicBezTo>
                  <a:cubicBezTo>
                    <a:pt x="1292733" y="1105281"/>
                    <a:pt x="1316482" y="1117092"/>
                    <a:pt x="1328293" y="1176274"/>
                  </a:cubicBezTo>
                  <a:cubicBezTo>
                    <a:pt x="1347978" y="1278890"/>
                    <a:pt x="1442593" y="1345946"/>
                    <a:pt x="1545082" y="1345946"/>
                  </a:cubicBezTo>
                  <a:cubicBezTo>
                    <a:pt x="1651508" y="1345946"/>
                    <a:pt x="1738249" y="1274953"/>
                    <a:pt x="1765808" y="1172337"/>
                  </a:cubicBezTo>
                  <a:cubicBezTo>
                    <a:pt x="1769745" y="1144651"/>
                    <a:pt x="1769745" y="1121029"/>
                    <a:pt x="1801241" y="1101344"/>
                  </a:cubicBezTo>
                  <a:cubicBezTo>
                    <a:pt x="1832737" y="1085596"/>
                    <a:pt x="1824863" y="935609"/>
                    <a:pt x="1801241" y="935609"/>
                  </a:cubicBezTo>
                  <a:cubicBezTo>
                    <a:pt x="1714500" y="931672"/>
                    <a:pt x="1738122" y="872490"/>
                    <a:pt x="1742186" y="829056"/>
                  </a:cubicBezTo>
                  <a:cubicBezTo>
                    <a:pt x="1746123" y="726440"/>
                    <a:pt x="1718564" y="643509"/>
                    <a:pt x="1627886" y="588264"/>
                  </a:cubicBezTo>
                  <a:cubicBezTo>
                    <a:pt x="1549019" y="540893"/>
                    <a:pt x="1541145" y="513334"/>
                    <a:pt x="1580642" y="430403"/>
                  </a:cubicBezTo>
                  <a:cubicBezTo>
                    <a:pt x="1592453" y="402717"/>
                    <a:pt x="1604264" y="367284"/>
                    <a:pt x="1576705" y="351409"/>
                  </a:cubicBezTo>
                  <a:cubicBezTo>
                    <a:pt x="1553083" y="335661"/>
                    <a:pt x="1521587" y="355346"/>
                    <a:pt x="1501775" y="379095"/>
                  </a:cubicBezTo>
                  <a:cubicBezTo>
                    <a:pt x="1486027" y="394843"/>
                    <a:pt x="1478153" y="418592"/>
                    <a:pt x="1474216" y="442214"/>
                  </a:cubicBezTo>
                  <a:cubicBezTo>
                    <a:pt x="1454531" y="548767"/>
                    <a:pt x="1454531" y="548767"/>
                    <a:pt x="1340231" y="540893"/>
                  </a:cubicBezTo>
                  <a:cubicBezTo>
                    <a:pt x="1316609" y="536956"/>
                    <a:pt x="1292987" y="533019"/>
                    <a:pt x="1269238" y="533019"/>
                  </a:cubicBezTo>
                  <a:cubicBezTo>
                    <a:pt x="1229868" y="536956"/>
                    <a:pt x="1218057" y="517271"/>
                    <a:pt x="1214120" y="485648"/>
                  </a:cubicBezTo>
                  <a:cubicBezTo>
                    <a:pt x="1198372" y="379095"/>
                    <a:pt x="1178687" y="272542"/>
                    <a:pt x="1162939" y="165989"/>
                  </a:cubicBezTo>
                  <a:cubicBezTo>
                    <a:pt x="1159002" y="146304"/>
                    <a:pt x="1155065" y="126492"/>
                    <a:pt x="1166876" y="102870"/>
                  </a:cubicBezTo>
                  <a:cubicBezTo>
                    <a:pt x="1202055" y="19685"/>
                    <a:pt x="1190244" y="3937"/>
                    <a:pt x="1099566" y="3937"/>
                  </a:cubicBezTo>
                  <a:cubicBezTo>
                    <a:pt x="894588" y="0"/>
                    <a:pt x="685800" y="3937"/>
                    <a:pt x="476885" y="3937"/>
                  </a:cubicBezTo>
                  <a:cubicBezTo>
                    <a:pt x="433578" y="3937"/>
                    <a:pt x="390144" y="0"/>
                    <a:pt x="346837" y="3937"/>
                  </a:cubicBezTo>
                  <a:cubicBezTo>
                    <a:pt x="287782" y="7874"/>
                    <a:pt x="267970" y="51308"/>
                    <a:pt x="307467" y="94742"/>
                  </a:cubicBezTo>
                  <a:cubicBezTo>
                    <a:pt x="327152" y="118364"/>
                    <a:pt x="327152" y="138176"/>
                    <a:pt x="331089" y="165735"/>
                  </a:cubicBezTo>
                  <a:cubicBezTo>
                    <a:pt x="331089" y="244729"/>
                    <a:pt x="331089" y="323596"/>
                    <a:pt x="331089" y="402590"/>
                  </a:cubicBezTo>
                  <a:cubicBezTo>
                    <a:pt x="342900" y="402590"/>
                    <a:pt x="350774" y="398653"/>
                    <a:pt x="362585" y="398653"/>
                  </a:cubicBezTo>
                  <a:cubicBezTo>
                    <a:pt x="366522" y="394716"/>
                    <a:pt x="370459" y="394716"/>
                    <a:pt x="378333" y="390779"/>
                  </a:cubicBezTo>
                  <a:cubicBezTo>
                    <a:pt x="370459" y="394716"/>
                    <a:pt x="366522" y="394716"/>
                    <a:pt x="362585" y="398653"/>
                  </a:cubicBezTo>
                  <a:cubicBezTo>
                    <a:pt x="350774" y="398653"/>
                    <a:pt x="342900" y="402590"/>
                    <a:pt x="331089" y="402590"/>
                  </a:cubicBezTo>
                  <a:cubicBezTo>
                    <a:pt x="335026" y="446024"/>
                    <a:pt x="319278" y="469646"/>
                    <a:pt x="275971" y="485521"/>
                  </a:cubicBezTo>
                  <a:cubicBezTo>
                    <a:pt x="197104" y="513207"/>
                    <a:pt x="138049" y="560451"/>
                    <a:pt x="90678" y="627634"/>
                  </a:cubicBezTo>
                  <a:cubicBezTo>
                    <a:pt x="55245" y="655320"/>
                    <a:pt x="35560" y="690753"/>
                    <a:pt x="19685" y="726313"/>
                  </a:cubicBezTo>
                  <a:cubicBezTo>
                    <a:pt x="0" y="793369"/>
                    <a:pt x="15748" y="813054"/>
                    <a:pt x="90678" y="805180"/>
                  </a:cubicBezTo>
                  <a:cubicBezTo>
                    <a:pt x="161671" y="698627"/>
                    <a:pt x="244348" y="599948"/>
                    <a:pt x="374396" y="560451"/>
                  </a:cubicBezTo>
                  <a:close/>
                  <a:moveTo>
                    <a:pt x="1541018" y="1002538"/>
                  </a:moveTo>
                  <a:cubicBezTo>
                    <a:pt x="1604137" y="998601"/>
                    <a:pt x="1655318" y="1049909"/>
                    <a:pt x="1655318" y="1113028"/>
                  </a:cubicBezTo>
                  <a:cubicBezTo>
                    <a:pt x="1659255" y="1176147"/>
                    <a:pt x="1612011" y="1227455"/>
                    <a:pt x="1544955" y="1227455"/>
                  </a:cubicBezTo>
                  <a:cubicBezTo>
                    <a:pt x="1481836" y="1227455"/>
                    <a:pt x="1434592" y="1180084"/>
                    <a:pt x="1430655" y="1120902"/>
                  </a:cubicBezTo>
                  <a:cubicBezTo>
                    <a:pt x="1426718" y="1057783"/>
                    <a:pt x="1477899" y="1002538"/>
                    <a:pt x="1541018" y="1002538"/>
                  </a:cubicBezTo>
                  <a:close/>
                  <a:moveTo>
                    <a:pt x="610870" y="453898"/>
                  </a:moveTo>
                  <a:cubicBezTo>
                    <a:pt x="610870" y="453898"/>
                    <a:pt x="614807" y="453898"/>
                    <a:pt x="618744" y="449961"/>
                  </a:cubicBezTo>
                  <a:cubicBezTo>
                    <a:pt x="614807" y="453898"/>
                    <a:pt x="610870" y="453898"/>
                    <a:pt x="610870" y="453898"/>
                  </a:cubicBezTo>
                  <a:close/>
                  <a:moveTo>
                    <a:pt x="618744" y="449961"/>
                  </a:moveTo>
                  <a:cubicBezTo>
                    <a:pt x="622681" y="449961"/>
                    <a:pt x="622681" y="449961"/>
                    <a:pt x="622681" y="449961"/>
                  </a:cubicBezTo>
                  <a:cubicBezTo>
                    <a:pt x="622681" y="449961"/>
                    <a:pt x="622681" y="449961"/>
                    <a:pt x="618744" y="449961"/>
                  </a:cubicBezTo>
                  <a:close/>
                  <a:moveTo>
                    <a:pt x="788289" y="110490"/>
                  </a:moveTo>
                  <a:cubicBezTo>
                    <a:pt x="823722" y="114427"/>
                    <a:pt x="863219" y="110490"/>
                    <a:pt x="898652" y="110490"/>
                  </a:cubicBezTo>
                  <a:cubicBezTo>
                    <a:pt x="1064133" y="110490"/>
                    <a:pt x="1064133" y="110490"/>
                    <a:pt x="1091819" y="272288"/>
                  </a:cubicBezTo>
                  <a:cubicBezTo>
                    <a:pt x="1115441" y="410464"/>
                    <a:pt x="1135126" y="548640"/>
                    <a:pt x="1154938" y="686689"/>
                  </a:cubicBezTo>
                  <a:cubicBezTo>
                    <a:pt x="1158875" y="710311"/>
                    <a:pt x="1190371" y="757682"/>
                    <a:pt x="1147064" y="761619"/>
                  </a:cubicBezTo>
                  <a:cubicBezTo>
                    <a:pt x="1099820" y="769493"/>
                    <a:pt x="1040638" y="797179"/>
                    <a:pt x="1005205" y="733933"/>
                  </a:cubicBezTo>
                  <a:cubicBezTo>
                    <a:pt x="950087" y="627380"/>
                    <a:pt x="871220" y="544449"/>
                    <a:pt x="760857" y="493141"/>
                  </a:cubicBezTo>
                  <a:cubicBezTo>
                    <a:pt x="729361" y="481330"/>
                    <a:pt x="721487" y="461518"/>
                    <a:pt x="721487" y="426085"/>
                  </a:cubicBezTo>
                  <a:cubicBezTo>
                    <a:pt x="725424" y="343154"/>
                    <a:pt x="725424" y="260350"/>
                    <a:pt x="721487" y="173482"/>
                  </a:cubicBezTo>
                  <a:cubicBezTo>
                    <a:pt x="717550" y="122174"/>
                    <a:pt x="737235" y="102489"/>
                    <a:pt x="788543" y="110363"/>
                  </a:cubicBezTo>
                  <a:close/>
                  <a:moveTo>
                    <a:pt x="417703" y="134239"/>
                  </a:moveTo>
                  <a:cubicBezTo>
                    <a:pt x="417703" y="126365"/>
                    <a:pt x="421640" y="122428"/>
                    <a:pt x="421640" y="118491"/>
                  </a:cubicBezTo>
                  <a:cubicBezTo>
                    <a:pt x="492633" y="118491"/>
                    <a:pt x="559562" y="114554"/>
                    <a:pt x="630555" y="114554"/>
                  </a:cubicBezTo>
                  <a:cubicBezTo>
                    <a:pt x="630555" y="122428"/>
                    <a:pt x="634492" y="126365"/>
                    <a:pt x="638429" y="134239"/>
                  </a:cubicBezTo>
                  <a:cubicBezTo>
                    <a:pt x="638429" y="146050"/>
                    <a:pt x="638429" y="157861"/>
                    <a:pt x="642366" y="169799"/>
                  </a:cubicBezTo>
                  <a:cubicBezTo>
                    <a:pt x="638429" y="157988"/>
                    <a:pt x="638429" y="146177"/>
                    <a:pt x="638429" y="134239"/>
                  </a:cubicBezTo>
                  <a:cubicBezTo>
                    <a:pt x="626618" y="232918"/>
                    <a:pt x="630555" y="335534"/>
                    <a:pt x="634492" y="434213"/>
                  </a:cubicBezTo>
                  <a:cubicBezTo>
                    <a:pt x="630555" y="438150"/>
                    <a:pt x="630555" y="438150"/>
                    <a:pt x="630555" y="442087"/>
                  </a:cubicBezTo>
                  <a:cubicBezTo>
                    <a:pt x="618744" y="446024"/>
                    <a:pt x="606933" y="446024"/>
                    <a:pt x="595122" y="449961"/>
                  </a:cubicBezTo>
                  <a:cubicBezTo>
                    <a:pt x="547878" y="461772"/>
                    <a:pt x="504444" y="414401"/>
                    <a:pt x="457200" y="442087"/>
                  </a:cubicBezTo>
                  <a:cubicBezTo>
                    <a:pt x="421767" y="438150"/>
                    <a:pt x="417830" y="418465"/>
                    <a:pt x="421767" y="386842"/>
                  </a:cubicBezTo>
                  <a:cubicBezTo>
                    <a:pt x="421767" y="303911"/>
                    <a:pt x="417830" y="217170"/>
                    <a:pt x="417830" y="134239"/>
                  </a:cubicBezTo>
                  <a:cubicBezTo>
                    <a:pt x="413893" y="142113"/>
                    <a:pt x="409956" y="149987"/>
                    <a:pt x="409956" y="161925"/>
                  </a:cubicBezTo>
                  <a:cubicBezTo>
                    <a:pt x="409956" y="150114"/>
                    <a:pt x="413893" y="142240"/>
                    <a:pt x="417830" y="134239"/>
                  </a:cubicBezTo>
                  <a:close/>
                </a:path>
              </a:pathLst>
            </a:custGeom>
            <a:solidFill>
              <a:srgbClr val="00B050"/>
            </a:solidFill>
          </p:spPr>
        </p:sp>
      </p:grpSp>
      <p:grpSp>
        <p:nvGrpSpPr>
          <p:cNvPr id="68" name="Group 68"/>
          <p:cNvGrpSpPr/>
          <p:nvPr/>
        </p:nvGrpSpPr>
        <p:grpSpPr>
          <a:xfrm>
            <a:off x="140400" y="4413600"/>
            <a:ext cx="590400" cy="609840"/>
            <a:chOff x="0" y="0"/>
            <a:chExt cx="787200" cy="813120"/>
          </a:xfrm>
        </p:grpSpPr>
        <p:sp>
          <p:nvSpPr>
            <p:cNvPr id="69" name="Freeform 69"/>
            <p:cNvSpPr/>
            <p:nvPr/>
          </p:nvSpPr>
          <p:spPr>
            <a:xfrm>
              <a:off x="0" y="0"/>
              <a:ext cx="787273" cy="813181"/>
            </a:xfrm>
            <a:custGeom>
              <a:avLst/>
              <a:gdLst/>
              <a:ahLst/>
              <a:cxnLst/>
              <a:rect l="l" t="t" r="r" b="b"/>
              <a:pathLst>
                <a:path w="787273" h="813181">
                  <a:moveTo>
                    <a:pt x="31496" y="517144"/>
                  </a:moveTo>
                  <a:cubicBezTo>
                    <a:pt x="43307" y="568452"/>
                    <a:pt x="66929" y="611886"/>
                    <a:pt x="102362" y="651383"/>
                  </a:cubicBezTo>
                  <a:cubicBezTo>
                    <a:pt x="228346" y="789559"/>
                    <a:pt x="432943" y="813181"/>
                    <a:pt x="586486" y="710565"/>
                  </a:cubicBezTo>
                  <a:cubicBezTo>
                    <a:pt x="736092" y="604012"/>
                    <a:pt x="787273" y="406654"/>
                    <a:pt x="708533" y="240792"/>
                  </a:cubicBezTo>
                  <a:cubicBezTo>
                    <a:pt x="625856" y="75057"/>
                    <a:pt x="440817" y="0"/>
                    <a:pt x="255778" y="59182"/>
                  </a:cubicBezTo>
                  <a:cubicBezTo>
                    <a:pt x="259715" y="82804"/>
                    <a:pt x="271526" y="98679"/>
                    <a:pt x="287274" y="114427"/>
                  </a:cubicBezTo>
                  <a:cubicBezTo>
                    <a:pt x="271526" y="98679"/>
                    <a:pt x="259715" y="82804"/>
                    <a:pt x="255778" y="59182"/>
                  </a:cubicBezTo>
                  <a:cubicBezTo>
                    <a:pt x="216408" y="70993"/>
                    <a:pt x="180975" y="82804"/>
                    <a:pt x="153416" y="118364"/>
                  </a:cubicBezTo>
                  <a:cubicBezTo>
                    <a:pt x="125857" y="126238"/>
                    <a:pt x="106172" y="146050"/>
                    <a:pt x="94361" y="165735"/>
                  </a:cubicBezTo>
                  <a:cubicBezTo>
                    <a:pt x="70866" y="225044"/>
                    <a:pt x="3937" y="264414"/>
                    <a:pt x="19685" y="343408"/>
                  </a:cubicBezTo>
                  <a:cubicBezTo>
                    <a:pt x="3937" y="355219"/>
                    <a:pt x="3937" y="371094"/>
                    <a:pt x="11811" y="390779"/>
                  </a:cubicBezTo>
                  <a:cubicBezTo>
                    <a:pt x="11811" y="402590"/>
                    <a:pt x="11811" y="410464"/>
                    <a:pt x="11811" y="422402"/>
                  </a:cubicBezTo>
                  <a:cubicBezTo>
                    <a:pt x="15748" y="430276"/>
                    <a:pt x="23622" y="438150"/>
                    <a:pt x="27559" y="446024"/>
                  </a:cubicBezTo>
                  <a:cubicBezTo>
                    <a:pt x="23622" y="438150"/>
                    <a:pt x="15748" y="430276"/>
                    <a:pt x="11811" y="422402"/>
                  </a:cubicBezTo>
                  <a:cubicBezTo>
                    <a:pt x="0" y="449961"/>
                    <a:pt x="7874" y="473710"/>
                    <a:pt x="27559" y="493395"/>
                  </a:cubicBezTo>
                  <a:cubicBezTo>
                    <a:pt x="23622" y="497332"/>
                    <a:pt x="27559" y="501269"/>
                    <a:pt x="31496" y="505206"/>
                  </a:cubicBezTo>
                  <a:cubicBezTo>
                    <a:pt x="31496" y="505206"/>
                    <a:pt x="27559" y="513080"/>
                    <a:pt x="27559" y="513080"/>
                  </a:cubicBezTo>
                  <a:cubicBezTo>
                    <a:pt x="27559" y="513080"/>
                    <a:pt x="31496" y="517017"/>
                    <a:pt x="31496" y="517017"/>
                  </a:cubicBezTo>
                  <a:close/>
                  <a:moveTo>
                    <a:pt x="385699" y="228981"/>
                  </a:moveTo>
                  <a:cubicBezTo>
                    <a:pt x="381762" y="209296"/>
                    <a:pt x="373888" y="201295"/>
                    <a:pt x="366014" y="189484"/>
                  </a:cubicBezTo>
                  <a:cubicBezTo>
                    <a:pt x="373888" y="201295"/>
                    <a:pt x="381762" y="209169"/>
                    <a:pt x="385699" y="228981"/>
                  </a:cubicBezTo>
                  <a:cubicBezTo>
                    <a:pt x="499872" y="264541"/>
                    <a:pt x="551053" y="319786"/>
                    <a:pt x="547116" y="410591"/>
                  </a:cubicBezTo>
                  <a:cubicBezTo>
                    <a:pt x="543179" y="489585"/>
                    <a:pt x="499872" y="536956"/>
                    <a:pt x="429006" y="568452"/>
                  </a:cubicBezTo>
                  <a:cubicBezTo>
                    <a:pt x="377825" y="592074"/>
                    <a:pt x="326644" y="556641"/>
                    <a:pt x="279400" y="560578"/>
                  </a:cubicBezTo>
                  <a:cubicBezTo>
                    <a:pt x="279400" y="560578"/>
                    <a:pt x="275463" y="560578"/>
                    <a:pt x="275463" y="560578"/>
                  </a:cubicBezTo>
                  <a:cubicBezTo>
                    <a:pt x="283337" y="540893"/>
                    <a:pt x="263652" y="532892"/>
                    <a:pt x="251841" y="521081"/>
                  </a:cubicBezTo>
                  <a:cubicBezTo>
                    <a:pt x="180975" y="446024"/>
                    <a:pt x="192786" y="355346"/>
                    <a:pt x="275463" y="268478"/>
                  </a:cubicBezTo>
                  <a:cubicBezTo>
                    <a:pt x="306959" y="248793"/>
                    <a:pt x="346329" y="232918"/>
                    <a:pt x="385699" y="228981"/>
                  </a:cubicBezTo>
                  <a:close/>
                </a:path>
              </a:pathLst>
            </a:custGeom>
            <a:solidFill>
              <a:srgbClr val="E79F05"/>
            </a:solidFill>
          </p:spPr>
        </p:sp>
      </p:grpSp>
      <p:grpSp>
        <p:nvGrpSpPr>
          <p:cNvPr id="70" name="Group 70"/>
          <p:cNvGrpSpPr/>
          <p:nvPr/>
        </p:nvGrpSpPr>
        <p:grpSpPr>
          <a:xfrm>
            <a:off x="15399360" y="4410720"/>
            <a:ext cx="311760" cy="534960"/>
            <a:chOff x="0" y="0"/>
            <a:chExt cx="415680" cy="713280"/>
          </a:xfrm>
        </p:grpSpPr>
        <p:sp>
          <p:nvSpPr>
            <p:cNvPr id="71" name="Freeform 71"/>
            <p:cNvSpPr/>
            <p:nvPr/>
          </p:nvSpPr>
          <p:spPr>
            <a:xfrm>
              <a:off x="0" y="0"/>
              <a:ext cx="415671" cy="713359"/>
            </a:xfrm>
            <a:custGeom>
              <a:avLst/>
              <a:gdLst/>
              <a:ahLst/>
              <a:cxnLst/>
              <a:rect l="l" t="t" r="r" b="b"/>
              <a:pathLst>
                <a:path w="415671" h="713359">
                  <a:moveTo>
                    <a:pt x="415671" y="644271"/>
                  </a:moveTo>
                  <a:cubicBezTo>
                    <a:pt x="398399" y="641350"/>
                    <a:pt x="378206" y="638556"/>
                    <a:pt x="357886" y="635635"/>
                  </a:cubicBezTo>
                  <a:cubicBezTo>
                    <a:pt x="329057" y="632714"/>
                    <a:pt x="331851" y="615442"/>
                    <a:pt x="331851" y="595376"/>
                  </a:cubicBezTo>
                  <a:cubicBezTo>
                    <a:pt x="331851" y="511937"/>
                    <a:pt x="331851" y="428498"/>
                    <a:pt x="331851" y="342265"/>
                  </a:cubicBezTo>
                  <a:cubicBezTo>
                    <a:pt x="331851" y="304927"/>
                    <a:pt x="337566" y="273177"/>
                    <a:pt x="357886" y="241554"/>
                  </a:cubicBezTo>
                  <a:cubicBezTo>
                    <a:pt x="406908" y="166751"/>
                    <a:pt x="386715" y="68961"/>
                    <a:pt x="320421" y="14351"/>
                  </a:cubicBezTo>
                  <a:cubicBezTo>
                    <a:pt x="303149" y="0"/>
                    <a:pt x="294386" y="0"/>
                    <a:pt x="280035" y="11557"/>
                  </a:cubicBezTo>
                  <a:cubicBezTo>
                    <a:pt x="216535" y="63373"/>
                    <a:pt x="187706" y="161163"/>
                    <a:pt x="231013" y="224409"/>
                  </a:cubicBezTo>
                  <a:cubicBezTo>
                    <a:pt x="288798" y="304927"/>
                    <a:pt x="257048" y="388366"/>
                    <a:pt x="268478" y="483235"/>
                  </a:cubicBezTo>
                  <a:cubicBezTo>
                    <a:pt x="187706" y="422783"/>
                    <a:pt x="184785" y="417068"/>
                    <a:pt x="181864" y="339471"/>
                  </a:cubicBezTo>
                  <a:cubicBezTo>
                    <a:pt x="176149" y="276225"/>
                    <a:pt x="127000" y="218694"/>
                    <a:pt x="60579" y="201422"/>
                  </a:cubicBezTo>
                  <a:cubicBezTo>
                    <a:pt x="43307" y="198501"/>
                    <a:pt x="31750" y="201422"/>
                    <a:pt x="25908" y="218694"/>
                  </a:cubicBezTo>
                  <a:cubicBezTo>
                    <a:pt x="0" y="276098"/>
                    <a:pt x="14478" y="359537"/>
                    <a:pt x="66421" y="391160"/>
                  </a:cubicBezTo>
                  <a:cubicBezTo>
                    <a:pt x="141478" y="431419"/>
                    <a:pt x="178943" y="511937"/>
                    <a:pt x="254000" y="549402"/>
                  </a:cubicBezTo>
                  <a:cubicBezTo>
                    <a:pt x="280035" y="563753"/>
                    <a:pt x="265557" y="592582"/>
                    <a:pt x="265557" y="612648"/>
                  </a:cubicBezTo>
                  <a:cubicBezTo>
                    <a:pt x="268478" y="632841"/>
                    <a:pt x="256921" y="632841"/>
                    <a:pt x="242443" y="635635"/>
                  </a:cubicBezTo>
                  <a:cubicBezTo>
                    <a:pt x="239522" y="635635"/>
                    <a:pt x="239522" y="635635"/>
                    <a:pt x="239522" y="635635"/>
                  </a:cubicBezTo>
                  <a:cubicBezTo>
                    <a:pt x="239522" y="641350"/>
                    <a:pt x="236601" y="647192"/>
                    <a:pt x="230886" y="652907"/>
                  </a:cubicBezTo>
                  <a:cubicBezTo>
                    <a:pt x="256921" y="661543"/>
                    <a:pt x="265557" y="687451"/>
                    <a:pt x="262636" y="710438"/>
                  </a:cubicBezTo>
                  <a:cubicBezTo>
                    <a:pt x="297307" y="707517"/>
                    <a:pt x="331978" y="707517"/>
                    <a:pt x="366522" y="713359"/>
                  </a:cubicBezTo>
                  <a:cubicBezTo>
                    <a:pt x="366522" y="687451"/>
                    <a:pt x="383794" y="655828"/>
                    <a:pt x="415544" y="650113"/>
                  </a:cubicBezTo>
                  <a:cubicBezTo>
                    <a:pt x="415544" y="650113"/>
                    <a:pt x="415544" y="647192"/>
                    <a:pt x="415544" y="644398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72" name="Group 72"/>
          <p:cNvGrpSpPr/>
          <p:nvPr/>
        </p:nvGrpSpPr>
        <p:grpSpPr>
          <a:xfrm>
            <a:off x="15676560" y="4683600"/>
            <a:ext cx="142560" cy="190800"/>
            <a:chOff x="0" y="0"/>
            <a:chExt cx="190080" cy="254400"/>
          </a:xfrm>
        </p:grpSpPr>
        <p:sp>
          <p:nvSpPr>
            <p:cNvPr id="73" name="Freeform 73"/>
            <p:cNvSpPr/>
            <p:nvPr/>
          </p:nvSpPr>
          <p:spPr>
            <a:xfrm>
              <a:off x="0" y="0"/>
              <a:ext cx="190119" cy="254381"/>
            </a:xfrm>
            <a:custGeom>
              <a:avLst/>
              <a:gdLst/>
              <a:ahLst/>
              <a:cxnLst/>
              <a:rect l="l" t="t" r="r" b="b"/>
              <a:pathLst>
                <a:path w="190119" h="254381">
                  <a:moveTo>
                    <a:pt x="132461" y="2921"/>
                  </a:moveTo>
                  <a:cubicBezTo>
                    <a:pt x="54737" y="14478"/>
                    <a:pt x="0" y="78105"/>
                    <a:pt x="0" y="159004"/>
                  </a:cubicBezTo>
                  <a:cubicBezTo>
                    <a:pt x="0" y="242824"/>
                    <a:pt x="14351" y="254381"/>
                    <a:pt x="89281" y="216789"/>
                  </a:cubicBezTo>
                  <a:cubicBezTo>
                    <a:pt x="158369" y="182118"/>
                    <a:pt x="190119" y="104013"/>
                    <a:pt x="169926" y="26035"/>
                  </a:cubicBezTo>
                  <a:cubicBezTo>
                    <a:pt x="164211" y="5842"/>
                    <a:pt x="152654" y="0"/>
                    <a:pt x="132461" y="2921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74" name="Group 74"/>
          <p:cNvGrpSpPr/>
          <p:nvPr/>
        </p:nvGrpSpPr>
        <p:grpSpPr>
          <a:xfrm>
            <a:off x="12121920" y="4393440"/>
            <a:ext cx="311760" cy="534960"/>
            <a:chOff x="0" y="0"/>
            <a:chExt cx="415680" cy="713280"/>
          </a:xfrm>
        </p:grpSpPr>
        <p:sp>
          <p:nvSpPr>
            <p:cNvPr id="75" name="Freeform 75"/>
            <p:cNvSpPr/>
            <p:nvPr/>
          </p:nvSpPr>
          <p:spPr>
            <a:xfrm>
              <a:off x="0" y="0"/>
              <a:ext cx="415671" cy="713359"/>
            </a:xfrm>
            <a:custGeom>
              <a:avLst/>
              <a:gdLst/>
              <a:ahLst/>
              <a:cxnLst/>
              <a:rect l="l" t="t" r="r" b="b"/>
              <a:pathLst>
                <a:path w="415671" h="713359">
                  <a:moveTo>
                    <a:pt x="415671" y="644271"/>
                  </a:moveTo>
                  <a:cubicBezTo>
                    <a:pt x="398399" y="641350"/>
                    <a:pt x="378206" y="638556"/>
                    <a:pt x="357886" y="635635"/>
                  </a:cubicBezTo>
                  <a:cubicBezTo>
                    <a:pt x="329057" y="632714"/>
                    <a:pt x="331851" y="615442"/>
                    <a:pt x="331851" y="595376"/>
                  </a:cubicBezTo>
                  <a:cubicBezTo>
                    <a:pt x="331851" y="511937"/>
                    <a:pt x="331851" y="428498"/>
                    <a:pt x="331851" y="342265"/>
                  </a:cubicBezTo>
                  <a:cubicBezTo>
                    <a:pt x="331851" y="304927"/>
                    <a:pt x="337566" y="273177"/>
                    <a:pt x="357886" y="241554"/>
                  </a:cubicBezTo>
                  <a:cubicBezTo>
                    <a:pt x="406908" y="166751"/>
                    <a:pt x="386715" y="68961"/>
                    <a:pt x="320421" y="14351"/>
                  </a:cubicBezTo>
                  <a:cubicBezTo>
                    <a:pt x="303149" y="0"/>
                    <a:pt x="294386" y="0"/>
                    <a:pt x="280035" y="11557"/>
                  </a:cubicBezTo>
                  <a:cubicBezTo>
                    <a:pt x="216535" y="63373"/>
                    <a:pt x="187706" y="161163"/>
                    <a:pt x="231013" y="224409"/>
                  </a:cubicBezTo>
                  <a:cubicBezTo>
                    <a:pt x="288798" y="304927"/>
                    <a:pt x="257048" y="388366"/>
                    <a:pt x="268478" y="483235"/>
                  </a:cubicBezTo>
                  <a:cubicBezTo>
                    <a:pt x="187706" y="422783"/>
                    <a:pt x="184785" y="417068"/>
                    <a:pt x="181864" y="339471"/>
                  </a:cubicBezTo>
                  <a:cubicBezTo>
                    <a:pt x="176149" y="276225"/>
                    <a:pt x="127000" y="218694"/>
                    <a:pt x="60579" y="201422"/>
                  </a:cubicBezTo>
                  <a:cubicBezTo>
                    <a:pt x="43307" y="198501"/>
                    <a:pt x="31750" y="201422"/>
                    <a:pt x="25908" y="218694"/>
                  </a:cubicBezTo>
                  <a:cubicBezTo>
                    <a:pt x="0" y="276098"/>
                    <a:pt x="14478" y="359537"/>
                    <a:pt x="66421" y="391160"/>
                  </a:cubicBezTo>
                  <a:cubicBezTo>
                    <a:pt x="141478" y="431419"/>
                    <a:pt x="178943" y="511937"/>
                    <a:pt x="254000" y="549402"/>
                  </a:cubicBezTo>
                  <a:cubicBezTo>
                    <a:pt x="280035" y="563753"/>
                    <a:pt x="265557" y="592582"/>
                    <a:pt x="265557" y="612648"/>
                  </a:cubicBezTo>
                  <a:cubicBezTo>
                    <a:pt x="268478" y="632841"/>
                    <a:pt x="256921" y="632841"/>
                    <a:pt x="242443" y="635635"/>
                  </a:cubicBezTo>
                  <a:cubicBezTo>
                    <a:pt x="239522" y="635635"/>
                    <a:pt x="239522" y="635635"/>
                    <a:pt x="239522" y="635635"/>
                  </a:cubicBezTo>
                  <a:cubicBezTo>
                    <a:pt x="239522" y="641350"/>
                    <a:pt x="236601" y="647192"/>
                    <a:pt x="230886" y="652907"/>
                  </a:cubicBezTo>
                  <a:cubicBezTo>
                    <a:pt x="256921" y="661543"/>
                    <a:pt x="265557" y="687451"/>
                    <a:pt x="262636" y="710438"/>
                  </a:cubicBezTo>
                  <a:cubicBezTo>
                    <a:pt x="297307" y="707517"/>
                    <a:pt x="331978" y="707517"/>
                    <a:pt x="366522" y="713359"/>
                  </a:cubicBezTo>
                  <a:cubicBezTo>
                    <a:pt x="366522" y="687451"/>
                    <a:pt x="383794" y="655828"/>
                    <a:pt x="415544" y="650113"/>
                  </a:cubicBezTo>
                  <a:cubicBezTo>
                    <a:pt x="415544" y="650113"/>
                    <a:pt x="415544" y="647192"/>
                    <a:pt x="415544" y="644398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76" name="Group 76"/>
          <p:cNvGrpSpPr/>
          <p:nvPr/>
        </p:nvGrpSpPr>
        <p:grpSpPr>
          <a:xfrm>
            <a:off x="12399840" y="4666320"/>
            <a:ext cx="142560" cy="190800"/>
            <a:chOff x="0" y="0"/>
            <a:chExt cx="190080" cy="254400"/>
          </a:xfrm>
        </p:grpSpPr>
        <p:sp>
          <p:nvSpPr>
            <p:cNvPr id="77" name="Freeform 77"/>
            <p:cNvSpPr/>
            <p:nvPr/>
          </p:nvSpPr>
          <p:spPr>
            <a:xfrm>
              <a:off x="0" y="0"/>
              <a:ext cx="190119" cy="254381"/>
            </a:xfrm>
            <a:custGeom>
              <a:avLst/>
              <a:gdLst/>
              <a:ahLst/>
              <a:cxnLst/>
              <a:rect l="l" t="t" r="r" b="b"/>
              <a:pathLst>
                <a:path w="190119" h="254381">
                  <a:moveTo>
                    <a:pt x="132461" y="2921"/>
                  </a:moveTo>
                  <a:cubicBezTo>
                    <a:pt x="54737" y="14478"/>
                    <a:pt x="0" y="78105"/>
                    <a:pt x="0" y="159004"/>
                  </a:cubicBezTo>
                  <a:cubicBezTo>
                    <a:pt x="0" y="242824"/>
                    <a:pt x="14351" y="254381"/>
                    <a:pt x="89281" y="216789"/>
                  </a:cubicBezTo>
                  <a:cubicBezTo>
                    <a:pt x="158369" y="182118"/>
                    <a:pt x="190119" y="104013"/>
                    <a:pt x="169926" y="26035"/>
                  </a:cubicBezTo>
                  <a:cubicBezTo>
                    <a:pt x="164211" y="5842"/>
                    <a:pt x="152654" y="0"/>
                    <a:pt x="132461" y="2921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78" name="Group 78"/>
          <p:cNvGrpSpPr/>
          <p:nvPr/>
        </p:nvGrpSpPr>
        <p:grpSpPr>
          <a:xfrm>
            <a:off x="5610240" y="4353120"/>
            <a:ext cx="311760" cy="534960"/>
            <a:chOff x="0" y="0"/>
            <a:chExt cx="415680" cy="713280"/>
          </a:xfrm>
        </p:grpSpPr>
        <p:sp>
          <p:nvSpPr>
            <p:cNvPr id="79" name="Freeform 79"/>
            <p:cNvSpPr/>
            <p:nvPr/>
          </p:nvSpPr>
          <p:spPr>
            <a:xfrm>
              <a:off x="0" y="0"/>
              <a:ext cx="415671" cy="713359"/>
            </a:xfrm>
            <a:custGeom>
              <a:avLst/>
              <a:gdLst/>
              <a:ahLst/>
              <a:cxnLst/>
              <a:rect l="l" t="t" r="r" b="b"/>
              <a:pathLst>
                <a:path w="415671" h="713359">
                  <a:moveTo>
                    <a:pt x="415671" y="644271"/>
                  </a:moveTo>
                  <a:cubicBezTo>
                    <a:pt x="398399" y="641350"/>
                    <a:pt x="378206" y="638556"/>
                    <a:pt x="357886" y="635635"/>
                  </a:cubicBezTo>
                  <a:cubicBezTo>
                    <a:pt x="329057" y="632714"/>
                    <a:pt x="331851" y="615442"/>
                    <a:pt x="331851" y="595376"/>
                  </a:cubicBezTo>
                  <a:cubicBezTo>
                    <a:pt x="331851" y="511937"/>
                    <a:pt x="331851" y="428498"/>
                    <a:pt x="331851" y="342265"/>
                  </a:cubicBezTo>
                  <a:cubicBezTo>
                    <a:pt x="331851" y="304927"/>
                    <a:pt x="337566" y="273177"/>
                    <a:pt x="357886" y="241554"/>
                  </a:cubicBezTo>
                  <a:cubicBezTo>
                    <a:pt x="406908" y="166751"/>
                    <a:pt x="386715" y="68961"/>
                    <a:pt x="320421" y="14351"/>
                  </a:cubicBezTo>
                  <a:cubicBezTo>
                    <a:pt x="303149" y="0"/>
                    <a:pt x="294386" y="0"/>
                    <a:pt x="280035" y="11557"/>
                  </a:cubicBezTo>
                  <a:cubicBezTo>
                    <a:pt x="216535" y="63373"/>
                    <a:pt x="187706" y="161163"/>
                    <a:pt x="231013" y="224409"/>
                  </a:cubicBezTo>
                  <a:cubicBezTo>
                    <a:pt x="288798" y="304927"/>
                    <a:pt x="257048" y="388366"/>
                    <a:pt x="268478" y="483235"/>
                  </a:cubicBezTo>
                  <a:cubicBezTo>
                    <a:pt x="187706" y="422783"/>
                    <a:pt x="184785" y="417068"/>
                    <a:pt x="181864" y="339471"/>
                  </a:cubicBezTo>
                  <a:cubicBezTo>
                    <a:pt x="176149" y="276225"/>
                    <a:pt x="127000" y="218694"/>
                    <a:pt x="60579" y="201422"/>
                  </a:cubicBezTo>
                  <a:cubicBezTo>
                    <a:pt x="43307" y="198501"/>
                    <a:pt x="31750" y="201422"/>
                    <a:pt x="25908" y="218694"/>
                  </a:cubicBezTo>
                  <a:cubicBezTo>
                    <a:pt x="0" y="276098"/>
                    <a:pt x="14478" y="359537"/>
                    <a:pt x="66421" y="391160"/>
                  </a:cubicBezTo>
                  <a:cubicBezTo>
                    <a:pt x="141478" y="431419"/>
                    <a:pt x="178943" y="511937"/>
                    <a:pt x="254000" y="549402"/>
                  </a:cubicBezTo>
                  <a:cubicBezTo>
                    <a:pt x="280035" y="563753"/>
                    <a:pt x="265557" y="592582"/>
                    <a:pt x="265557" y="612648"/>
                  </a:cubicBezTo>
                  <a:cubicBezTo>
                    <a:pt x="268478" y="632841"/>
                    <a:pt x="256921" y="632841"/>
                    <a:pt x="242443" y="635635"/>
                  </a:cubicBezTo>
                  <a:cubicBezTo>
                    <a:pt x="239522" y="635635"/>
                    <a:pt x="239522" y="635635"/>
                    <a:pt x="239522" y="635635"/>
                  </a:cubicBezTo>
                  <a:cubicBezTo>
                    <a:pt x="239522" y="641350"/>
                    <a:pt x="236601" y="647192"/>
                    <a:pt x="230886" y="652907"/>
                  </a:cubicBezTo>
                  <a:cubicBezTo>
                    <a:pt x="256921" y="661543"/>
                    <a:pt x="265557" y="687451"/>
                    <a:pt x="262636" y="710438"/>
                  </a:cubicBezTo>
                  <a:cubicBezTo>
                    <a:pt x="297307" y="707517"/>
                    <a:pt x="331978" y="707517"/>
                    <a:pt x="366522" y="713359"/>
                  </a:cubicBezTo>
                  <a:cubicBezTo>
                    <a:pt x="366522" y="687451"/>
                    <a:pt x="383794" y="655828"/>
                    <a:pt x="415544" y="650113"/>
                  </a:cubicBezTo>
                  <a:cubicBezTo>
                    <a:pt x="415544" y="650113"/>
                    <a:pt x="415544" y="647192"/>
                    <a:pt x="415544" y="644398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80" name="Group 80"/>
          <p:cNvGrpSpPr/>
          <p:nvPr/>
        </p:nvGrpSpPr>
        <p:grpSpPr>
          <a:xfrm>
            <a:off x="5888160" y="4626000"/>
            <a:ext cx="142560" cy="190800"/>
            <a:chOff x="0" y="0"/>
            <a:chExt cx="190080" cy="254400"/>
          </a:xfrm>
        </p:grpSpPr>
        <p:sp>
          <p:nvSpPr>
            <p:cNvPr id="81" name="Freeform 81"/>
            <p:cNvSpPr/>
            <p:nvPr/>
          </p:nvSpPr>
          <p:spPr>
            <a:xfrm>
              <a:off x="0" y="0"/>
              <a:ext cx="190119" cy="254381"/>
            </a:xfrm>
            <a:custGeom>
              <a:avLst/>
              <a:gdLst/>
              <a:ahLst/>
              <a:cxnLst/>
              <a:rect l="l" t="t" r="r" b="b"/>
              <a:pathLst>
                <a:path w="190119" h="254381">
                  <a:moveTo>
                    <a:pt x="132461" y="2921"/>
                  </a:moveTo>
                  <a:cubicBezTo>
                    <a:pt x="54737" y="14478"/>
                    <a:pt x="0" y="78105"/>
                    <a:pt x="0" y="159004"/>
                  </a:cubicBezTo>
                  <a:cubicBezTo>
                    <a:pt x="0" y="242824"/>
                    <a:pt x="14351" y="254381"/>
                    <a:pt x="89281" y="216789"/>
                  </a:cubicBezTo>
                  <a:cubicBezTo>
                    <a:pt x="158369" y="182118"/>
                    <a:pt x="190119" y="104013"/>
                    <a:pt x="169926" y="26035"/>
                  </a:cubicBezTo>
                  <a:cubicBezTo>
                    <a:pt x="164211" y="5842"/>
                    <a:pt x="152654" y="0"/>
                    <a:pt x="132461" y="2921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82" name="Group 82"/>
          <p:cNvGrpSpPr/>
          <p:nvPr/>
        </p:nvGrpSpPr>
        <p:grpSpPr>
          <a:xfrm>
            <a:off x="2267280" y="4332240"/>
            <a:ext cx="311760" cy="534960"/>
            <a:chOff x="0" y="0"/>
            <a:chExt cx="415680" cy="713280"/>
          </a:xfrm>
        </p:grpSpPr>
        <p:sp>
          <p:nvSpPr>
            <p:cNvPr id="83" name="Freeform 83"/>
            <p:cNvSpPr/>
            <p:nvPr/>
          </p:nvSpPr>
          <p:spPr>
            <a:xfrm>
              <a:off x="0" y="0"/>
              <a:ext cx="415671" cy="713359"/>
            </a:xfrm>
            <a:custGeom>
              <a:avLst/>
              <a:gdLst/>
              <a:ahLst/>
              <a:cxnLst/>
              <a:rect l="l" t="t" r="r" b="b"/>
              <a:pathLst>
                <a:path w="415671" h="713359">
                  <a:moveTo>
                    <a:pt x="415671" y="644271"/>
                  </a:moveTo>
                  <a:cubicBezTo>
                    <a:pt x="398399" y="641350"/>
                    <a:pt x="378206" y="638556"/>
                    <a:pt x="357886" y="635635"/>
                  </a:cubicBezTo>
                  <a:cubicBezTo>
                    <a:pt x="329057" y="632714"/>
                    <a:pt x="331851" y="615442"/>
                    <a:pt x="331851" y="595376"/>
                  </a:cubicBezTo>
                  <a:cubicBezTo>
                    <a:pt x="331851" y="511937"/>
                    <a:pt x="331851" y="428498"/>
                    <a:pt x="331851" y="342265"/>
                  </a:cubicBezTo>
                  <a:cubicBezTo>
                    <a:pt x="331851" y="304927"/>
                    <a:pt x="337566" y="273177"/>
                    <a:pt x="357886" y="241554"/>
                  </a:cubicBezTo>
                  <a:cubicBezTo>
                    <a:pt x="406908" y="166751"/>
                    <a:pt x="386715" y="68961"/>
                    <a:pt x="320421" y="14351"/>
                  </a:cubicBezTo>
                  <a:cubicBezTo>
                    <a:pt x="303149" y="0"/>
                    <a:pt x="294386" y="0"/>
                    <a:pt x="280035" y="11557"/>
                  </a:cubicBezTo>
                  <a:cubicBezTo>
                    <a:pt x="216535" y="63373"/>
                    <a:pt x="187706" y="161163"/>
                    <a:pt x="231013" y="224409"/>
                  </a:cubicBezTo>
                  <a:cubicBezTo>
                    <a:pt x="288798" y="304927"/>
                    <a:pt x="257048" y="388366"/>
                    <a:pt x="268478" y="483235"/>
                  </a:cubicBezTo>
                  <a:cubicBezTo>
                    <a:pt x="187706" y="422783"/>
                    <a:pt x="184785" y="417068"/>
                    <a:pt x="181864" y="339471"/>
                  </a:cubicBezTo>
                  <a:cubicBezTo>
                    <a:pt x="176149" y="276225"/>
                    <a:pt x="127000" y="218694"/>
                    <a:pt x="60579" y="201422"/>
                  </a:cubicBezTo>
                  <a:cubicBezTo>
                    <a:pt x="43307" y="198501"/>
                    <a:pt x="31750" y="201422"/>
                    <a:pt x="25908" y="218694"/>
                  </a:cubicBezTo>
                  <a:cubicBezTo>
                    <a:pt x="0" y="276098"/>
                    <a:pt x="14478" y="359537"/>
                    <a:pt x="66421" y="391160"/>
                  </a:cubicBezTo>
                  <a:cubicBezTo>
                    <a:pt x="141478" y="431419"/>
                    <a:pt x="178943" y="511937"/>
                    <a:pt x="254000" y="549402"/>
                  </a:cubicBezTo>
                  <a:cubicBezTo>
                    <a:pt x="280035" y="563753"/>
                    <a:pt x="265557" y="592582"/>
                    <a:pt x="265557" y="612648"/>
                  </a:cubicBezTo>
                  <a:cubicBezTo>
                    <a:pt x="268478" y="632841"/>
                    <a:pt x="256921" y="632841"/>
                    <a:pt x="242443" y="635635"/>
                  </a:cubicBezTo>
                  <a:cubicBezTo>
                    <a:pt x="239522" y="635635"/>
                    <a:pt x="239522" y="635635"/>
                    <a:pt x="239522" y="635635"/>
                  </a:cubicBezTo>
                  <a:cubicBezTo>
                    <a:pt x="239522" y="641350"/>
                    <a:pt x="236601" y="647192"/>
                    <a:pt x="230886" y="652907"/>
                  </a:cubicBezTo>
                  <a:cubicBezTo>
                    <a:pt x="256921" y="661543"/>
                    <a:pt x="265557" y="687451"/>
                    <a:pt x="262636" y="710438"/>
                  </a:cubicBezTo>
                  <a:cubicBezTo>
                    <a:pt x="297307" y="707517"/>
                    <a:pt x="331978" y="707517"/>
                    <a:pt x="366522" y="713359"/>
                  </a:cubicBezTo>
                  <a:cubicBezTo>
                    <a:pt x="366522" y="687451"/>
                    <a:pt x="383794" y="655828"/>
                    <a:pt x="415544" y="650113"/>
                  </a:cubicBezTo>
                  <a:cubicBezTo>
                    <a:pt x="415544" y="650113"/>
                    <a:pt x="415544" y="647192"/>
                    <a:pt x="415544" y="644398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84" name="Group 84"/>
          <p:cNvGrpSpPr/>
          <p:nvPr/>
        </p:nvGrpSpPr>
        <p:grpSpPr>
          <a:xfrm>
            <a:off x="2545200" y="4605120"/>
            <a:ext cx="142560" cy="190800"/>
            <a:chOff x="0" y="0"/>
            <a:chExt cx="190080" cy="254400"/>
          </a:xfrm>
        </p:grpSpPr>
        <p:sp>
          <p:nvSpPr>
            <p:cNvPr id="85" name="Freeform 85"/>
            <p:cNvSpPr/>
            <p:nvPr/>
          </p:nvSpPr>
          <p:spPr>
            <a:xfrm>
              <a:off x="0" y="0"/>
              <a:ext cx="190119" cy="254381"/>
            </a:xfrm>
            <a:custGeom>
              <a:avLst/>
              <a:gdLst/>
              <a:ahLst/>
              <a:cxnLst/>
              <a:rect l="l" t="t" r="r" b="b"/>
              <a:pathLst>
                <a:path w="190119" h="254381">
                  <a:moveTo>
                    <a:pt x="132461" y="2921"/>
                  </a:moveTo>
                  <a:cubicBezTo>
                    <a:pt x="54737" y="14478"/>
                    <a:pt x="0" y="78105"/>
                    <a:pt x="0" y="159004"/>
                  </a:cubicBezTo>
                  <a:cubicBezTo>
                    <a:pt x="0" y="242824"/>
                    <a:pt x="14351" y="254381"/>
                    <a:pt x="89281" y="216789"/>
                  </a:cubicBezTo>
                  <a:cubicBezTo>
                    <a:pt x="158369" y="182118"/>
                    <a:pt x="190119" y="104013"/>
                    <a:pt x="169926" y="26035"/>
                  </a:cubicBezTo>
                  <a:cubicBezTo>
                    <a:pt x="164211" y="5842"/>
                    <a:pt x="152654" y="0"/>
                    <a:pt x="132461" y="2921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86" name="Group 86"/>
          <p:cNvGrpSpPr/>
          <p:nvPr/>
        </p:nvGrpSpPr>
        <p:grpSpPr>
          <a:xfrm>
            <a:off x="0" y="9892080"/>
            <a:ext cx="18288000" cy="394560"/>
            <a:chOff x="0" y="0"/>
            <a:chExt cx="24384000" cy="526080"/>
          </a:xfrm>
        </p:grpSpPr>
        <p:sp>
          <p:nvSpPr>
            <p:cNvPr id="87" name="Freeform 87"/>
            <p:cNvSpPr/>
            <p:nvPr/>
          </p:nvSpPr>
          <p:spPr>
            <a:xfrm>
              <a:off x="0" y="0"/>
              <a:ext cx="24384000" cy="526034"/>
            </a:xfrm>
            <a:custGeom>
              <a:avLst/>
              <a:gdLst/>
              <a:ahLst/>
              <a:cxnLst/>
              <a:rect l="l" t="t" r="r" b="b"/>
              <a:pathLst>
                <a:path w="24384000" h="526034">
                  <a:moveTo>
                    <a:pt x="0" y="0"/>
                  </a:moveTo>
                  <a:lnTo>
                    <a:pt x="24384000" y="0"/>
                  </a:lnTo>
                  <a:lnTo>
                    <a:pt x="24384000" y="526034"/>
                  </a:lnTo>
                  <a:lnTo>
                    <a:pt x="0" y="526034"/>
                  </a:lnTo>
                  <a:close/>
                </a:path>
              </a:pathLst>
            </a:custGeom>
            <a:solidFill>
              <a:srgbClr val="984807"/>
            </a:solidFill>
          </p:spPr>
        </p:sp>
      </p:grp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-29520" y="0"/>
            <a:ext cx="18317520" cy="10286640"/>
          </a:xfrm>
          <a:custGeom>
            <a:avLst/>
            <a:gdLst/>
            <a:ahLst/>
            <a:cxnLst/>
            <a:rect l="l" t="t" r="r" b="b"/>
            <a:pathLst>
              <a:path w="18317520" h="10286640">
                <a:moveTo>
                  <a:pt x="0" y="0"/>
                </a:moveTo>
                <a:lnTo>
                  <a:pt x="18317520" y="0"/>
                </a:lnTo>
                <a:lnTo>
                  <a:pt x="18317520" y="10286640"/>
                </a:lnTo>
                <a:lnTo>
                  <a:pt x="0" y="1028664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r="-46" b="-18828"/>
            </a:stretch>
          </a:blipFill>
        </p:spPr>
      </p:sp>
      <p:grpSp>
        <p:nvGrpSpPr>
          <p:cNvPr id="3" name="Group 3"/>
          <p:cNvGrpSpPr/>
          <p:nvPr/>
        </p:nvGrpSpPr>
        <p:grpSpPr>
          <a:xfrm>
            <a:off x="-29520" y="0"/>
            <a:ext cx="5904720" cy="10286640"/>
            <a:chOff x="0" y="0"/>
            <a:chExt cx="7872960" cy="13715520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7872984" cy="13715492"/>
            </a:xfrm>
            <a:custGeom>
              <a:avLst/>
              <a:gdLst/>
              <a:ahLst/>
              <a:cxnLst/>
              <a:rect l="l" t="t" r="r" b="b"/>
              <a:pathLst>
                <a:path w="7872984" h="13715492">
                  <a:moveTo>
                    <a:pt x="0" y="0"/>
                  </a:moveTo>
                  <a:lnTo>
                    <a:pt x="7872984" y="0"/>
                  </a:lnTo>
                  <a:lnTo>
                    <a:pt x="7872984" y="13715492"/>
                  </a:lnTo>
                  <a:lnTo>
                    <a:pt x="0" y="13715492"/>
                  </a:lnTo>
                  <a:close/>
                </a:path>
              </a:pathLst>
            </a:custGeom>
            <a:solidFill>
              <a:srgbClr val="984807">
                <a:alpha val="84706"/>
              </a:srgbClr>
            </a:solidFill>
          </p:spPr>
        </p:sp>
      </p:grpSp>
      <p:sp>
        <p:nvSpPr>
          <p:cNvPr id="5" name="TextBox 5"/>
          <p:cNvSpPr txBox="1"/>
          <p:nvPr/>
        </p:nvSpPr>
        <p:spPr>
          <a:xfrm>
            <a:off x="238320" y="1340280"/>
            <a:ext cx="5384160" cy="80393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3799" spc="55" dirty="0">
                <a:solidFill>
                  <a:srgbClr val="FFFFFF"/>
                </a:solidFill>
                <a:latin typeface="Montserrat Bold"/>
                <a:cs typeface="B Nazanin" panose="00000400000000000000" pitchFamily="2" charset="-78"/>
              </a:rPr>
              <a:t>ارائه نمونه کارها</a:t>
            </a:r>
            <a:endParaRPr lang="en-US" sz="3799" spc="55" dirty="0">
              <a:solidFill>
                <a:srgbClr val="FFFFFF"/>
              </a:solidFill>
              <a:latin typeface="Montserrat Bold"/>
              <a:cs typeface="B Nazanin" panose="00000400000000000000" pitchFamily="2" charset="-78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481680" y="4600605"/>
            <a:ext cx="4896720" cy="134601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1999" spc="28" dirty="0">
                <a:solidFill>
                  <a:srgbClr val="FFFFFF"/>
                </a:solidFill>
                <a:latin typeface="Montserrat Bold"/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en-US" sz="1999" spc="28" dirty="0">
              <a:solidFill>
                <a:srgbClr val="FFFFFF"/>
              </a:solidFill>
              <a:latin typeface="Montserrat Bold"/>
              <a:cs typeface="B Nazanin" panose="00000400000000000000" pitchFamily="2" charset="-78"/>
            </a:endParaRPr>
          </a:p>
        </p:txBody>
      </p:sp>
      <p:grpSp>
        <p:nvGrpSpPr>
          <p:cNvPr id="7" name="Group 7"/>
          <p:cNvGrpSpPr/>
          <p:nvPr/>
        </p:nvGrpSpPr>
        <p:grpSpPr>
          <a:xfrm>
            <a:off x="1418400" y="8403002"/>
            <a:ext cx="3024000" cy="689158"/>
            <a:chOff x="0" y="-262237"/>
            <a:chExt cx="4032000" cy="918877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4031996" cy="656590"/>
            </a:xfrm>
            <a:custGeom>
              <a:avLst/>
              <a:gdLst/>
              <a:ahLst/>
              <a:cxnLst/>
              <a:rect l="l" t="t" r="r" b="b"/>
              <a:pathLst>
                <a:path w="4031996" h="656590">
                  <a:moveTo>
                    <a:pt x="0" y="0"/>
                  </a:moveTo>
                  <a:lnTo>
                    <a:pt x="4031996" y="0"/>
                  </a:lnTo>
                  <a:lnTo>
                    <a:pt x="4031996" y="656590"/>
                  </a:lnTo>
                  <a:lnTo>
                    <a:pt x="0" y="656590"/>
                  </a:ln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id="9" name="TextBox 9"/>
            <p:cNvSpPr txBox="1"/>
            <p:nvPr/>
          </p:nvSpPr>
          <p:spPr>
            <a:xfrm>
              <a:off x="0" y="-262237"/>
              <a:ext cx="4032000" cy="918877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 rtl="1">
                <a:lnSpc>
                  <a:spcPct val="150000"/>
                </a:lnSpc>
              </a:pPr>
              <a:r>
                <a:rPr lang="fa-IR" sz="3200" spc="19" dirty="0">
                  <a:solidFill>
                    <a:srgbClr val="984807"/>
                  </a:solidFill>
                  <a:latin typeface="Montserrat Bold"/>
                  <a:cs typeface="B Nazanin" panose="00000400000000000000" pitchFamily="2" charset="-78"/>
                </a:rPr>
                <a:t>فهرست</a:t>
              </a:r>
              <a:endParaRPr lang="en-US" sz="3200" spc="19" dirty="0">
                <a:solidFill>
                  <a:srgbClr val="984807"/>
                </a:solidFill>
                <a:latin typeface="Montserrat Bold"/>
                <a:cs typeface="B Nazanin" panose="00000400000000000000" pitchFamily="2" charset="-78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91440" y="283155"/>
            <a:ext cx="18105120" cy="67018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3167" spc="45" dirty="0">
                <a:solidFill>
                  <a:srgbClr val="984807"/>
                </a:solidFill>
                <a:latin typeface="Montserrat"/>
                <a:cs typeface="B Nazanin" panose="00000400000000000000" pitchFamily="2" charset="-78"/>
              </a:rPr>
              <a:t>سبک اینفوگرافیک</a:t>
            </a:r>
            <a:endParaRPr lang="en-US" sz="3167" spc="45" dirty="0">
              <a:solidFill>
                <a:srgbClr val="984807"/>
              </a:solidFill>
              <a:latin typeface="Montserrat"/>
              <a:cs typeface="B Nazanin" panose="00000400000000000000" pitchFamily="2" charset="-78"/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91440" y="1444680"/>
            <a:ext cx="18105120" cy="38087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pc="18" dirty="0">
                <a:solidFill>
                  <a:srgbClr val="984807"/>
                </a:solidFill>
                <a:latin typeface="Montserrat"/>
                <a:cs typeface="B Nazanin" panose="00000400000000000000" pitchFamily="2" charset="-78"/>
              </a:rPr>
              <a:t>عنوان زیرنویس خود را در اینجا درج کنید</a:t>
            </a:r>
            <a:endParaRPr lang="en-US" spc="18" dirty="0">
              <a:solidFill>
                <a:srgbClr val="984807"/>
              </a:solidFill>
              <a:latin typeface="Montserrat"/>
              <a:cs typeface="B Nazanin" panose="00000400000000000000" pitchFamily="2" charset="-78"/>
            </a:endParaRPr>
          </a:p>
        </p:txBody>
      </p:sp>
      <p:grpSp>
        <p:nvGrpSpPr>
          <p:cNvPr id="4" name="Group 4"/>
          <p:cNvGrpSpPr/>
          <p:nvPr/>
        </p:nvGrpSpPr>
        <p:grpSpPr>
          <a:xfrm>
            <a:off x="2010240" y="2732400"/>
            <a:ext cx="1737360" cy="4320720"/>
            <a:chOff x="0" y="0"/>
            <a:chExt cx="2316480" cy="5760960"/>
          </a:xfrm>
        </p:grpSpPr>
        <p:sp>
          <p:nvSpPr>
            <p:cNvPr id="5" name="Freeform 5"/>
            <p:cNvSpPr/>
            <p:nvPr/>
          </p:nvSpPr>
          <p:spPr>
            <a:xfrm>
              <a:off x="-60071" y="0"/>
              <a:ext cx="2316480" cy="5760847"/>
            </a:xfrm>
            <a:custGeom>
              <a:avLst/>
              <a:gdLst/>
              <a:ahLst/>
              <a:cxnLst/>
              <a:rect l="l" t="t" r="r" b="b"/>
              <a:pathLst>
                <a:path w="2316480" h="5760847">
                  <a:moveTo>
                    <a:pt x="163576" y="1084453"/>
                  </a:moveTo>
                  <a:cubicBezTo>
                    <a:pt x="232664" y="1073531"/>
                    <a:pt x="299339" y="1151128"/>
                    <a:pt x="312547" y="1257681"/>
                  </a:cubicBezTo>
                  <a:cubicBezTo>
                    <a:pt x="325755" y="1364234"/>
                    <a:pt x="280416" y="1459611"/>
                    <a:pt x="211328" y="1470533"/>
                  </a:cubicBezTo>
                  <a:cubicBezTo>
                    <a:pt x="142240" y="1481455"/>
                    <a:pt x="75565" y="1403985"/>
                    <a:pt x="62357" y="1297432"/>
                  </a:cubicBezTo>
                  <a:cubicBezTo>
                    <a:pt x="49149" y="1190879"/>
                    <a:pt x="94488" y="1095502"/>
                    <a:pt x="163576" y="1084580"/>
                  </a:cubicBezTo>
                  <a:close/>
                  <a:moveTo>
                    <a:pt x="1604137" y="933196"/>
                  </a:moveTo>
                  <a:cubicBezTo>
                    <a:pt x="1805432" y="946277"/>
                    <a:pt x="1962658" y="1030732"/>
                    <a:pt x="2017014" y="1204468"/>
                  </a:cubicBezTo>
                  <a:cubicBezTo>
                    <a:pt x="2316480" y="2238121"/>
                    <a:pt x="1488567" y="2523871"/>
                    <a:pt x="1312418" y="3038983"/>
                  </a:cubicBezTo>
                  <a:cubicBezTo>
                    <a:pt x="1139190" y="3670427"/>
                    <a:pt x="1961261" y="4281932"/>
                    <a:pt x="2087499" y="4833620"/>
                  </a:cubicBezTo>
                  <a:cubicBezTo>
                    <a:pt x="2210816" y="5382006"/>
                    <a:pt x="1717548" y="5740908"/>
                    <a:pt x="1453388" y="5760847"/>
                  </a:cubicBezTo>
                  <a:cubicBezTo>
                    <a:pt x="1127506" y="5760847"/>
                    <a:pt x="792734" y="5451729"/>
                    <a:pt x="713486" y="4923282"/>
                  </a:cubicBezTo>
                  <a:cubicBezTo>
                    <a:pt x="637159" y="4155567"/>
                    <a:pt x="419862" y="3228340"/>
                    <a:pt x="193802" y="2271141"/>
                  </a:cubicBezTo>
                  <a:cubicBezTo>
                    <a:pt x="0" y="1498600"/>
                    <a:pt x="1000252" y="894207"/>
                    <a:pt x="1604137" y="933196"/>
                  </a:cubicBezTo>
                  <a:close/>
                  <a:moveTo>
                    <a:pt x="497459" y="762635"/>
                  </a:moveTo>
                  <a:cubicBezTo>
                    <a:pt x="578993" y="762635"/>
                    <a:pt x="645033" y="864616"/>
                    <a:pt x="645033" y="990473"/>
                  </a:cubicBezTo>
                  <a:cubicBezTo>
                    <a:pt x="645033" y="1116330"/>
                    <a:pt x="578993" y="1218311"/>
                    <a:pt x="497459" y="1218311"/>
                  </a:cubicBezTo>
                  <a:cubicBezTo>
                    <a:pt x="415925" y="1218311"/>
                    <a:pt x="349885" y="1116330"/>
                    <a:pt x="349885" y="990473"/>
                  </a:cubicBezTo>
                  <a:cubicBezTo>
                    <a:pt x="349885" y="864616"/>
                    <a:pt x="415925" y="762635"/>
                    <a:pt x="497459" y="762635"/>
                  </a:cubicBezTo>
                  <a:close/>
                  <a:moveTo>
                    <a:pt x="828802" y="525018"/>
                  </a:moveTo>
                  <a:cubicBezTo>
                    <a:pt x="910336" y="525018"/>
                    <a:pt x="976376" y="626999"/>
                    <a:pt x="976376" y="752856"/>
                  </a:cubicBezTo>
                  <a:cubicBezTo>
                    <a:pt x="976376" y="878713"/>
                    <a:pt x="910336" y="980694"/>
                    <a:pt x="828802" y="980694"/>
                  </a:cubicBezTo>
                  <a:cubicBezTo>
                    <a:pt x="747268" y="980694"/>
                    <a:pt x="681228" y="878713"/>
                    <a:pt x="681228" y="752856"/>
                  </a:cubicBezTo>
                  <a:cubicBezTo>
                    <a:pt x="681228" y="626999"/>
                    <a:pt x="747268" y="525018"/>
                    <a:pt x="828802" y="525018"/>
                  </a:cubicBezTo>
                  <a:close/>
                  <a:moveTo>
                    <a:pt x="1203325" y="230378"/>
                  </a:moveTo>
                  <a:cubicBezTo>
                    <a:pt x="1308735" y="230378"/>
                    <a:pt x="1394079" y="362204"/>
                    <a:pt x="1394079" y="524891"/>
                  </a:cubicBezTo>
                  <a:cubicBezTo>
                    <a:pt x="1394079" y="687578"/>
                    <a:pt x="1308608" y="819531"/>
                    <a:pt x="1203325" y="819531"/>
                  </a:cubicBezTo>
                  <a:cubicBezTo>
                    <a:pt x="1098042" y="819531"/>
                    <a:pt x="1012571" y="687705"/>
                    <a:pt x="1012571" y="525018"/>
                  </a:cubicBezTo>
                  <a:cubicBezTo>
                    <a:pt x="1012571" y="362331"/>
                    <a:pt x="1097915" y="230505"/>
                    <a:pt x="1203325" y="230505"/>
                  </a:cubicBezTo>
                  <a:close/>
                  <a:moveTo>
                    <a:pt x="1742948" y="0"/>
                  </a:moveTo>
                  <a:cubicBezTo>
                    <a:pt x="1896237" y="0"/>
                    <a:pt x="2020443" y="191770"/>
                    <a:pt x="2020443" y="428371"/>
                  </a:cubicBezTo>
                  <a:cubicBezTo>
                    <a:pt x="2020443" y="664972"/>
                    <a:pt x="1896237" y="856742"/>
                    <a:pt x="1742948" y="856742"/>
                  </a:cubicBezTo>
                  <a:cubicBezTo>
                    <a:pt x="1589659" y="856742"/>
                    <a:pt x="1465453" y="664972"/>
                    <a:pt x="1465453" y="428371"/>
                  </a:cubicBezTo>
                  <a:cubicBezTo>
                    <a:pt x="1465453" y="191770"/>
                    <a:pt x="1589659" y="0"/>
                    <a:pt x="1742948" y="0"/>
                  </a:cubicBezTo>
                  <a:close/>
                </a:path>
              </a:pathLst>
            </a:custGeom>
            <a:solidFill>
              <a:srgbClr val="984807"/>
            </a:solidFill>
          </p:spPr>
        </p:sp>
      </p:grpSp>
      <p:sp>
        <p:nvSpPr>
          <p:cNvPr id="6" name="TextBox 6"/>
          <p:cNvSpPr txBox="1"/>
          <p:nvPr/>
        </p:nvSpPr>
        <p:spPr>
          <a:xfrm rot="5400000">
            <a:off x="1828800" y="4725406"/>
            <a:ext cx="1833120" cy="5924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2800" spc="19" dirty="0">
                <a:solidFill>
                  <a:srgbClr val="FFFFFF"/>
                </a:solidFill>
                <a:latin typeface="Montserrat Bold"/>
                <a:cs typeface="B Nazanin" panose="00000400000000000000" pitchFamily="2" charset="-78"/>
              </a:rPr>
              <a:t>1 مرحله</a:t>
            </a:r>
            <a:endParaRPr lang="en-US" sz="2800" spc="19" dirty="0">
              <a:solidFill>
                <a:srgbClr val="FFFFFF"/>
              </a:solidFill>
              <a:latin typeface="Montserrat Bold"/>
              <a:cs typeface="B Nazanin" panose="00000400000000000000" pitchFamily="2" charset="-78"/>
            </a:endParaRPr>
          </a:p>
        </p:txBody>
      </p:sp>
      <p:grpSp>
        <p:nvGrpSpPr>
          <p:cNvPr id="7" name="Group 7"/>
          <p:cNvGrpSpPr/>
          <p:nvPr/>
        </p:nvGrpSpPr>
        <p:grpSpPr>
          <a:xfrm>
            <a:off x="6138720" y="2732400"/>
            <a:ext cx="1737360" cy="4320720"/>
            <a:chOff x="0" y="0"/>
            <a:chExt cx="2316480" cy="5760960"/>
          </a:xfrm>
        </p:grpSpPr>
        <p:sp>
          <p:nvSpPr>
            <p:cNvPr id="8" name="Freeform 8"/>
            <p:cNvSpPr/>
            <p:nvPr/>
          </p:nvSpPr>
          <p:spPr>
            <a:xfrm>
              <a:off x="-60071" y="0"/>
              <a:ext cx="2316480" cy="5760847"/>
            </a:xfrm>
            <a:custGeom>
              <a:avLst/>
              <a:gdLst/>
              <a:ahLst/>
              <a:cxnLst/>
              <a:rect l="l" t="t" r="r" b="b"/>
              <a:pathLst>
                <a:path w="2316480" h="5760847">
                  <a:moveTo>
                    <a:pt x="163576" y="1084453"/>
                  </a:moveTo>
                  <a:cubicBezTo>
                    <a:pt x="232664" y="1073531"/>
                    <a:pt x="299339" y="1151128"/>
                    <a:pt x="312547" y="1257681"/>
                  </a:cubicBezTo>
                  <a:cubicBezTo>
                    <a:pt x="325755" y="1364234"/>
                    <a:pt x="280416" y="1459611"/>
                    <a:pt x="211328" y="1470533"/>
                  </a:cubicBezTo>
                  <a:cubicBezTo>
                    <a:pt x="142240" y="1481455"/>
                    <a:pt x="75565" y="1403985"/>
                    <a:pt x="62357" y="1297432"/>
                  </a:cubicBezTo>
                  <a:cubicBezTo>
                    <a:pt x="49149" y="1190879"/>
                    <a:pt x="94488" y="1095502"/>
                    <a:pt x="163576" y="1084580"/>
                  </a:cubicBezTo>
                  <a:close/>
                  <a:moveTo>
                    <a:pt x="1604137" y="933196"/>
                  </a:moveTo>
                  <a:cubicBezTo>
                    <a:pt x="1805432" y="946277"/>
                    <a:pt x="1962658" y="1030732"/>
                    <a:pt x="2017014" y="1204468"/>
                  </a:cubicBezTo>
                  <a:cubicBezTo>
                    <a:pt x="2316480" y="2238121"/>
                    <a:pt x="1488567" y="2523871"/>
                    <a:pt x="1312418" y="3038983"/>
                  </a:cubicBezTo>
                  <a:cubicBezTo>
                    <a:pt x="1139190" y="3670427"/>
                    <a:pt x="1961261" y="4281932"/>
                    <a:pt x="2087499" y="4833620"/>
                  </a:cubicBezTo>
                  <a:cubicBezTo>
                    <a:pt x="2210816" y="5382006"/>
                    <a:pt x="1717548" y="5740908"/>
                    <a:pt x="1453388" y="5760847"/>
                  </a:cubicBezTo>
                  <a:cubicBezTo>
                    <a:pt x="1127506" y="5760847"/>
                    <a:pt x="792734" y="5451729"/>
                    <a:pt x="713486" y="4923282"/>
                  </a:cubicBezTo>
                  <a:cubicBezTo>
                    <a:pt x="637159" y="4155567"/>
                    <a:pt x="419862" y="3228340"/>
                    <a:pt x="193802" y="2271141"/>
                  </a:cubicBezTo>
                  <a:cubicBezTo>
                    <a:pt x="0" y="1498600"/>
                    <a:pt x="1000252" y="894207"/>
                    <a:pt x="1604137" y="933196"/>
                  </a:cubicBezTo>
                  <a:close/>
                  <a:moveTo>
                    <a:pt x="497459" y="762635"/>
                  </a:moveTo>
                  <a:cubicBezTo>
                    <a:pt x="578993" y="762635"/>
                    <a:pt x="645033" y="864616"/>
                    <a:pt x="645033" y="990473"/>
                  </a:cubicBezTo>
                  <a:cubicBezTo>
                    <a:pt x="645033" y="1116330"/>
                    <a:pt x="578993" y="1218311"/>
                    <a:pt x="497459" y="1218311"/>
                  </a:cubicBezTo>
                  <a:cubicBezTo>
                    <a:pt x="415925" y="1218311"/>
                    <a:pt x="349885" y="1116330"/>
                    <a:pt x="349885" y="990473"/>
                  </a:cubicBezTo>
                  <a:cubicBezTo>
                    <a:pt x="349885" y="864616"/>
                    <a:pt x="415925" y="762635"/>
                    <a:pt x="497459" y="762635"/>
                  </a:cubicBezTo>
                  <a:close/>
                  <a:moveTo>
                    <a:pt x="828802" y="525018"/>
                  </a:moveTo>
                  <a:cubicBezTo>
                    <a:pt x="910336" y="525018"/>
                    <a:pt x="976376" y="626999"/>
                    <a:pt x="976376" y="752856"/>
                  </a:cubicBezTo>
                  <a:cubicBezTo>
                    <a:pt x="976376" y="878713"/>
                    <a:pt x="910336" y="980694"/>
                    <a:pt x="828802" y="980694"/>
                  </a:cubicBezTo>
                  <a:cubicBezTo>
                    <a:pt x="747268" y="980694"/>
                    <a:pt x="681228" y="878713"/>
                    <a:pt x="681228" y="752856"/>
                  </a:cubicBezTo>
                  <a:cubicBezTo>
                    <a:pt x="681228" y="626999"/>
                    <a:pt x="747268" y="525018"/>
                    <a:pt x="828802" y="525018"/>
                  </a:cubicBezTo>
                  <a:close/>
                  <a:moveTo>
                    <a:pt x="1203325" y="230378"/>
                  </a:moveTo>
                  <a:cubicBezTo>
                    <a:pt x="1308735" y="230378"/>
                    <a:pt x="1394079" y="362204"/>
                    <a:pt x="1394079" y="524891"/>
                  </a:cubicBezTo>
                  <a:cubicBezTo>
                    <a:pt x="1394079" y="687578"/>
                    <a:pt x="1308608" y="819531"/>
                    <a:pt x="1203325" y="819531"/>
                  </a:cubicBezTo>
                  <a:cubicBezTo>
                    <a:pt x="1098042" y="819531"/>
                    <a:pt x="1012571" y="687705"/>
                    <a:pt x="1012571" y="525018"/>
                  </a:cubicBezTo>
                  <a:cubicBezTo>
                    <a:pt x="1012571" y="362331"/>
                    <a:pt x="1097915" y="230505"/>
                    <a:pt x="1203325" y="230505"/>
                  </a:cubicBezTo>
                  <a:close/>
                  <a:moveTo>
                    <a:pt x="1742948" y="0"/>
                  </a:moveTo>
                  <a:cubicBezTo>
                    <a:pt x="1896237" y="0"/>
                    <a:pt x="2020443" y="191770"/>
                    <a:pt x="2020443" y="428371"/>
                  </a:cubicBezTo>
                  <a:cubicBezTo>
                    <a:pt x="2020443" y="664972"/>
                    <a:pt x="1896237" y="856742"/>
                    <a:pt x="1742948" y="856742"/>
                  </a:cubicBezTo>
                  <a:cubicBezTo>
                    <a:pt x="1589659" y="856742"/>
                    <a:pt x="1465453" y="664972"/>
                    <a:pt x="1465453" y="428371"/>
                  </a:cubicBezTo>
                  <a:cubicBezTo>
                    <a:pt x="1465453" y="191770"/>
                    <a:pt x="1589659" y="0"/>
                    <a:pt x="1742948" y="0"/>
                  </a:cubicBezTo>
                  <a:close/>
                </a:path>
              </a:pathLst>
            </a:custGeom>
            <a:solidFill>
              <a:srgbClr val="984807"/>
            </a:solidFill>
          </p:spPr>
        </p:sp>
      </p:grpSp>
      <p:sp>
        <p:nvSpPr>
          <p:cNvPr id="9" name="TextBox 9"/>
          <p:cNvSpPr txBox="1"/>
          <p:nvPr/>
        </p:nvSpPr>
        <p:spPr>
          <a:xfrm rot="5400000">
            <a:off x="5963040" y="4767726"/>
            <a:ext cx="1833120" cy="50783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2400" spc="19" dirty="0">
                <a:solidFill>
                  <a:srgbClr val="FFFFFF"/>
                </a:solidFill>
                <a:latin typeface="Montserrat Bold"/>
                <a:cs typeface="B Nazanin" panose="00000400000000000000" pitchFamily="2" charset="-78"/>
              </a:rPr>
              <a:t>2 مرحله</a:t>
            </a:r>
            <a:endParaRPr lang="en-US" sz="2400" spc="19" dirty="0">
              <a:solidFill>
                <a:srgbClr val="FFFFFF"/>
              </a:solidFill>
              <a:latin typeface="Montserrat Bold"/>
              <a:cs typeface="B Nazanin" panose="00000400000000000000" pitchFamily="2" charset="-78"/>
            </a:endParaRPr>
          </a:p>
        </p:txBody>
      </p:sp>
      <p:grpSp>
        <p:nvGrpSpPr>
          <p:cNvPr id="10" name="Group 10"/>
          <p:cNvGrpSpPr/>
          <p:nvPr/>
        </p:nvGrpSpPr>
        <p:grpSpPr>
          <a:xfrm>
            <a:off x="10267200" y="2732400"/>
            <a:ext cx="1737360" cy="4320720"/>
            <a:chOff x="0" y="0"/>
            <a:chExt cx="2316480" cy="5760960"/>
          </a:xfrm>
        </p:grpSpPr>
        <p:sp>
          <p:nvSpPr>
            <p:cNvPr id="11" name="Freeform 11"/>
            <p:cNvSpPr/>
            <p:nvPr/>
          </p:nvSpPr>
          <p:spPr>
            <a:xfrm>
              <a:off x="-60071" y="0"/>
              <a:ext cx="2316480" cy="5760847"/>
            </a:xfrm>
            <a:custGeom>
              <a:avLst/>
              <a:gdLst/>
              <a:ahLst/>
              <a:cxnLst/>
              <a:rect l="l" t="t" r="r" b="b"/>
              <a:pathLst>
                <a:path w="2316480" h="5760847">
                  <a:moveTo>
                    <a:pt x="163576" y="1084453"/>
                  </a:moveTo>
                  <a:cubicBezTo>
                    <a:pt x="232664" y="1073531"/>
                    <a:pt x="299339" y="1151128"/>
                    <a:pt x="312547" y="1257681"/>
                  </a:cubicBezTo>
                  <a:cubicBezTo>
                    <a:pt x="325755" y="1364234"/>
                    <a:pt x="280416" y="1459611"/>
                    <a:pt x="211328" y="1470533"/>
                  </a:cubicBezTo>
                  <a:cubicBezTo>
                    <a:pt x="142240" y="1481455"/>
                    <a:pt x="75565" y="1403985"/>
                    <a:pt x="62357" y="1297432"/>
                  </a:cubicBezTo>
                  <a:cubicBezTo>
                    <a:pt x="49149" y="1190879"/>
                    <a:pt x="94488" y="1095502"/>
                    <a:pt x="163576" y="1084580"/>
                  </a:cubicBezTo>
                  <a:close/>
                  <a:moveTo>
                    <a:pt x="1604137" y="933196"/>
                  </a:moveTo>
                  <a:cubicBezTo>
                    <a:pt x="1805432" y="946277"/>
                    <a:pt x="1962658" y="1030732"/>
                    <a:pt x="2017014" y="1204468"/>
                  </a:cubicBezTo>
                  <a:cubicBezTo>
                    <a:pt x="2316480" y="2238121"/>
                    <a:pt x="1488567" y="2523871"/>
                    <a:pt x="1312418" y="3038983"/>
                  </a:cubicBezTo>
                  <a:cubicBezTo>
                    <a:pt x="1139190" y="3670427"/>
                    <a:pt x="1961261" y="4281932"/>
                    <a:pt x="2087499" y="4833620"/>
                  </a:cubicBezTo>
                  <a:cubicBezTo>
                    <a:pt x="2210816" y="5382006"/>
                    <a:pt x="1717548" y="5740908"/>
                    <a:pt x="1453388" y="5760847"/>
                  </a:cubicBezTo>
                  <a:cubicBezTo>
                    <a:pt x="1127506" y="5760847"/>
                    <a:pt x="792734" y="5451729"/>
                    <a:pt x="713486" y="4923282"/>
                  </a:cubicBezTo>
                  <a:cubicBezTo>
                    <a:pt x="637159" y="4155567"/>
                    <a:pt x="419862" y="3228340"/>
                    <a:pt x="193802" y="2271141"/>
                  </a:cubicBezTo>
                  <a:cubicBezTo>
                    <a:pt x="0" y="1498600"/>
                    <a:pt x="1000252" y="894207"/>
                    <a:pt x="1604137" y="933196"/>
                  </a:cubicBezTo>
                  <a:close/>
                  <a:moveTo>
                    <a:pt x="497459" y="762635"/>
                  </a:moveTo>
                  <a:cubicBezTo>
                    <a:pt x="578993" y="762635"/>
                    <a:pt x="645033" y="864616"/>
                    <a:pt x="645033" y="990473"/>
                  </a:cubicBezTo>
                  <a:cubicBezTo>
                    <a:pt x="645033" y="1116330"/>
                    <a:pt x="578993" y="1218311"/>
                    <a:pt x="497459" y="1218311"/>
                  </a:cubicBezTo>
                  <a:cubicBezTo>
                    <a:pt x="415925" y="1218311"/>
                    <a:pt x="349885" y="1116330"/>
                    <a:pt x="349885" y="990473"/>
                  </a:cubicBezTo>
                  <a:cubicBezTo>
                    <a:pt x="349885" y="864616"/>
                    <a:pt x="415925" y="762635"/>
                    <a:pt x="497459" y="762635"/>
                  </a:cubicBezTo>
                  <a:close/>
                  <a:moveTo>
                    <a:pt x="828802" y="525018"/>
                  </a:moveTo>
                  <a:cubicBezTo>
                    <a:pt x="910336" y="525018"/>
                    <a:pt x="976376" y="626999"/>
                    <a:pt x="976376" y="752856"/>
                  </a:cubicBezTo>
                  <a:cubicBezTo>
                    <a:pt x="976376" y="878713"/>
                    <a:pt x="910336" y="980694"/>
                    <a:pt x="828802" y="980694"/>
                  </a:cubicBezTo>
                  <a:cubicBezTo>
                    <a:pt x="747268" y="980694"/>
                    <a:pt x="681228" y="878713"/>
                    <a:pt x="681228" y="752856"/>
                  </a:cubicBezTo>
                  <a:cubicBezTo>
                    <a:pt x="681228" y="626999"/>
                    <a:pt x="747268" y="525018"/>
                    <a:pt x="828802" y="525018"/>
                  </a:cubicBezTo>
                  <a:close/>
                  <a:moveTo>
                    <a:pt x="1203325" y="230378"/>
                  </a:moveTo>
                  <a:cubicBezTo>
                    <a:pt x="1308735" y="230378"/>
                    <a:pt x="1394079" y="362204"/>
                    <a:pt x="1394079" y="524891"/>
                  </a:cubicBezTo>
                  <a:cubicBezTo>
                    <a:pt x="1394079" y="687578"/>
                    <a:pt x="1308608" y="819531"/>
                    <a:pt x="1203325" y="819531"/>
                  </a:cubicBezTo>
                  <a:cubicBezTo>
                    <a:pt x="1098042" y="819531"/>
                    <a:pt x="1012571" y="687705"/>
                    <a:pt x="1012571" y="525018"/>
                  </a:cubicBezTo>
                  <a:cubicBezTo>
                    <a:pt x="1012571" y="362331"/>
                    <a:pt x="1097915" y="230505"/>
                    <a:pt x="1203325" y="230505"/>
                  </a:cubicBezTo>
                  <a:close/>
                  <a:moveTo>
                    <a:pt x="1742948" y="0"/>
                  </a:moveTo>
                  <a:cubicBezTo>
                    <a:pt x="1896237" y="0"/>
                    <a:pt x="2020443" y="191770"/>
                    <a:pt x="2020443" y="428371"/>
                  </a:cubicBezTo>
                  <a:cubicBezTo>
                    <a:pt x="2020443" y="664972"/>
                    <a:pt x="1896237" y="856742"/>
                    <a:pt x="1742948" y="856742"/>
                  </a:cubicBezTo>
                  <a:cubicBezTo>
                    <a:pt x="1589659" y="856742"/>
                    <a:pt x="1465453" y="664972"/>
                    <a:pt x="1465453" y="428371"/>
                  </a:cubicBezTo>
                  <a:cubicBezTo>
                    <a:pt x="1465453" y="191770"/>
                    <a:pt x="1589659" y="0"/>
                    <a:pt x="1742948" y="0"/>
                  </a:cubicBezTo>
                  <a:close/>
                </a:path>
              </a:pathLst>
            </a:custGeom>
            <a:solidFill>
              <a:srgbClr val="984807"/>
            </a:solidFill>
          </p:spPr>
        </p:sp>
      </p:grpSp>
      <p:sp>
        <p:nvSpPr>
          <p:cNvPr id="12" name="TextBox 12"/>
          <p:cNvSpPr txBox="1"/>
          <p:nvPr/>
        </p:nvSpPr>
        <p:spPr>
          <a:xfrm rot="5400000">
            <a:off x="10096560" y="4767726"/>
            <a:ext cx="1833120" cy="50783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2400" spc="19" dirty="0">
                <a:solidFill>
                  <a:srgbClr val="FFFFFF"/>
                </a:solidFill>
                <a:latin typeface="Montserrat Bold"/>
                <a:cs typeface="B Nazanin" panose="00000400000000000000" pitchFamily="2" charset="-78"/>
              </a:rPr>
              <a:t>3 مرحله</a:t>
            </a:r>
            <a:endParaRPr lang="en-US" sz="2400" spc="19" dirty="0">
              <a:solidFill>
                <a:srgbClr val="FFFFFF"/>
              </a:solidFill>
              <a:latin typeface="Montserrat Bold"/>
              <a:cs typeface="B Nazanin" panose="00000400000000000000" pitchFamily="2" charset="-78"/>
            </a:endParaRPr>
          </a:p>
        </p:txBody>
      </p:sp>
      <p:grpSp>
        <p:nvGrpSpPr>
          <p:cNvPr id="13" name="Group 13"/>
          <p:cNvGrpSpPr/>
          <p:nvPr/>
        </p:nvGrpSpPr>
        <p:grpSpPr>
          <a:xfrm>
            <a:off x="14395680" y="2732400"/>
            <a:ext cx="1737360" cy="4320720"/>
            <a:chOff x="0" y="0"/>
            <a:chExt cx="2316480" cy="5760960"/>
          </a:xfrm>
        </p:grpSpPr>
        <p:sp>
          <p:nvSpPr>
            <p:cNvPr id="14" name="Freeform 14"/>
            <p:cNvSpPr/>
            <p:nvPr/>
          </p:nvSpPr>
          <p:spPr>
            <a:xfrm>
              <a:off x="-60071" y="0"/>
              <a:ext cx="2316480" cy="5760847"/>
            </a:xfrm>
            <a:custGeom>
              <a:avLst/>
              <a:gdLst/>
              <a:ahLst/>
              <a:cxnLst/>
              <a:rect l="l" t="t" r="r" b="b"/>
              <a:pathLst>
                <a:path w="2316480" h="5760847">
                  <a:moveTo>
                    <a:pt x="163576" y="1084453"/>
                  </a:moveTo>
                  <a:cubicBezTo>
                    <a:pt x="232664" y="1073531"/>
                    <a:pt x="299339" y="1151128"/>
                    <a:pt x="312547" y="1257681"/>
                  </a:cubicBezTo>
                  <a:cubicBezTo>
                    <a:pt x="325755" y="1364234"/>
                    <a:pt x="280416" y="1459611"/>
                    <a:pt x="211328" y="1470533"/>
                  </a:cubicBezTo>
                  <a:cubicBezTo>
                    <a:pt x="142240" y="1481455"/>
                    <a:pt x="75565" y="1403985"/>
                    <a:pt x="62357" y="1297432"/>
                  </a:cubicBezTo>
                  <a:cubicBezTo>
                    <a:pt x="49149" y="1190879"/>
                    <a:pt x="94488" y="1095502"/>
                    <a:pt x="163576" y="1084580"/>
                  </a:cubicBezTo>
                  <a:close/>
                  <a:moveTo>
                    <a:pt x="1604137" y="933196"/>
                  </a:moveTo>
                  <a:cubicBezTo>
                    <a:pt x="1805432" y="946277"/>
                    <a:pt x="1962658" y="1030732"/>
                    <a:pt x="2017014" y="1204468"/>
                  </a:cubicBezTo>
                  <a:cubicBezTo>
                    <a:pt x="2316480" y="2238121"/>
                    <a:pt x="1488567" y="2523871"/>
                    <a:pt x="1312418" y="3038983"/>
                  </a:cubicBezTo>
                  <a:cubicBezTo>
                    <a:pt x="1139190" y="3670427"/>
                    <a:pt x="1961261" y="4281932"/>
                    <a:pt x="2087499" y="4833620"/>
                  </a:cubicBezTo>
                  <a:cubicBezTo>
                    <a:pt x="2210816" y="5382006"/>
                    <a:pt x="1717548" y="5740908"/>
                    <a:pt x="1453388" y="5760847"/>
                  </a:cubicBezTo>
                  <a:cubicBezTo>
                    <a:pt x="1127506" y="5760847"/>
                    <a:pt x="792734" y="5451729"/>
                    <a:pt x="713486" y="4923282"/>
                  </a:cubicBezTo>
                  <a:cubicBezTo>
                    <a:pt x="637159" y="4155567"/>
                    <a:pt x="419862" y="3228340"/>
                    <a:pt x="193802" y="2271141"/>
                  </a:cubicBezTo>
                  <a:cubicBezTo>
                    <a:pt x="0" y="1498600"/>
                    <a:pt x="1000252" y="894207"/>
                    <a:pt x="1604137" y="933196"/>
                  </a:cubicBezTo>
                  <a:close/>
                  <a:moveTo>
                    <a:pt x="497459" y="762635"/>
                  </a:moveTo>
                  <a:cubicBezTo>
                    <a:pt x="578993" y="762635"/>
                    <a:pt x="645033" y="864616"/>
                    <a:pt x="645033" y="990473"/>
                  </a:cubicBezTo>
                  <a:cubicBezTo>
                    <a:pt x="645033" y="1116330"/>
                    <a:pt x="578993" y="1218311"/>
                    <a:pt x="497459" y="1218311"/>
                  </a:cubicBezTo>
                  <a:cubicBezTo>
                    <a:pt x="415925" y="1218311"/>
                    <a:pt x="349885" y="1116330"/>
                    <a:pt x="349885" y="990473"/>
                  </a:cubicBezTo>
                  <a:cubicBezTo>
                    <a:pt x="349885" y="864616"/>
                    <a:pt x="415925" y="762635"/>
                    <a:pt x="497459" y="762635"/>
                  </a:cubicBezTo>
                  <a:close/>
                  <a:moveTo>
                    <a:pt x="828802" y="525018"/>
                  </a:moveTo>
                  <a:cubicBezTo>
                    <a:pt x="910336" y="525018"/>
                    <a:pt x="976376" y="626999"/>
                    <a:pt x="976376" y="752856"/>
                  </a:cubicBezTo>
                  <a:cubicBezTo>
                    <a:pt x="976376" y="878713"/>
                    <a:pt x="910336" y="980694"/>
                    <a:pt x="828802" y="980694"/>
                  </a:cubicBezTo>
                  <a:cubicBezTo>
                    <a:pt x="747268" y="980694"/>
                    <a:pt x="681228" y="878713"/>
                    <a:pt x="681228" y="752856"/>
                  </a:cubicBezTo>
                  <a:cubicBezTo>
                    <a:pt x="681228" y="626999"/>
                    <a:pt x="747268" y="525018"/>
                    <a:pt x="828802" y="525018"/>
                  </a:cubicBezTo>
                  <a:close/>
                  <a:moveTo>
                    <a:pt x="1203325" y="230378"/>
                  </a:moveTo>
                  <a:cubicBezTo>
                    <a:pt x="1308735" y="230378"/>
                    <a:pt x="1394079" y="362204"/>
                    <a:pt x="1394079" y="524891"/>
                  </a:cubicBezTo>
                  <a:cubicBezTo>
                    <a:pt x="1394079" y="687578"/>
                    <a:pt x="1308608" y="819531"/>
                    <a:pt x="1203325" y="819531"/>
                  </a:cubicBezTo>
                  <a:cubicBezTo>
                    <a:pt x="1098042" y="819531"/>
                    <a:pt x="1012571" y="687705"/>
                    <a:pt x="1012571" y="525018"/>
                  </a:cubicBezTo>
                  <a:cubicBezTo>
                    <a:pt x="1012571" y="362331"/>
                    <a:pt x="1097915" y="230505"/>
                    <a:pt x="1203325" y="230505"/>
                  </a:cubicBezTo>
                  <a:close/>
                  <a:moveTo>
                    <a:pt x="1742948" y="0"/>
                  </a:moveTo>
                  <a:cubicBezTo>
                    <a:pt x="1896237" y="0"/>
                    <a:pt x="2020443" y="191770"/>
                    <a:pt x="2020443" y="428371"/>
                  </a:cubicBezTo>
                  <a:cubicBezTo>
                    <a:pt x="2020443" y="664972"/>
                    <a:pt x="1896237" y="856742"/>
                    <a:pt x="1742948" y="856742"/>
                  </a:cubicBezTo>
                  <a:cubicBezTo>
                    <a:pt x="1589659" y="856742"/>
                    <a:pt x="1465453" y="664972"/>
                    <a:pt x="1465453" y="428371"/>
                  </a:cubicBezTo>
                  <a:cubicBezTo>
                    <a:pt x="1465453" y="191770"/>
                    <a:pt x="1589659" y="0"/>
                    <a:pt x="1742948" y="0"/>
                  </a:cubicBezTo>
                  <a:close/>
                </a:path>
              </a:pathLst>
            </a:custGeom>
            <a:solidFill>
              <a:srgbClr val="984807"/>
            </a:solidFill>
          </p:spPr>
        </p:sp>
      </p:grpSp>
      <p:sp>
        <p:nvSpPr>
          <p:cNvPr id="15" name="TextBox 15"/>
          <p:cNvSpPr txBox="1"/>
          <p:nvPr/>
        </p:nvSpPr>
        <p:spPr>
          <a:xfrm rot="5400000">
            <a:off x="14230800" y="4767726"/>
            <a:ext cx="1833120" cy="50783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2400" spc="19" dirty="0">
                <a:solidFill>
                  <a:srgbClr val="FFFFFF"/>
                </a:solidFill>
                <a:latin typeface="Montserrat Bold"/>
                <a:cs typeface="B Nazanin" panose="00000400000000000000" pitchFamily="2" charset="-78"/>
              </a:rPr>
              <a:t>4 مرحله</a:t>
            </a:r>
            <a:endParaRPr lang="en-US" sz="2400" spc="19" dirty="0">
              <a:solidFill>
                <a:srgbClr val="FFFFFF"/>
              </a:solidFill>
              <a:latin typeface="Montserrat Bold"/>
              <a:cs typeface="B Nazanin" panose="00000400000000000000" pitchFamily="2" charset="-78"/>
            </a:endParaRPr>
          </a:p>
        </p:txBody>
      </p:sp>
      <p:sp>
        <p:nvSpPr>
          <p:cNvPr id="16" name="TextBox 16"/>
          <p:cNvSpPr txBox="1"/>
          <p:nvPr/>
        </p:nvSpPr>
        <p:spPr>
          <a:xfrm>
            <a:off x="1170720" y="7639560"/>
            <a:ext cx="3417840" cy="107721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1600" spc="16" dirty="0">
                <a:solidFill>
                  <a:srgbClr val="404040"/>
                </a:solidFill>
                <a:latin typeface="Montserrat"/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en-US" sz="1600" spc="16" dirty="0">
              <a:solidFill>
                <a:srgbClr val="404040"/>
              </a:solidFill>
              <a:latin typeface="Montserrat"/>
              <a:cs typeface="B Nazanin" panose="00000400000000000000" pitchFamily="2" charset="-78"/>
            </a:endParaRPr>
          </a:p>
        </p:txBody>
      </p:sp>
      <p:sp>
        <p:nvSpPr>
          <p:cNvPr id="17" name="TextBox 17"/>
          <p:cNvSpPr txBox="1"/>
          <p:nvPr/>
        </p:nvSpPr>
        <p:spPr>
          <a:xfrm>
            <a:off x="1170720" y="7205400"/>
            <a:ext cx="3417840" cy="38087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pc="16" dirty="0">
                <a:solidFill>
                  <a:srgbClr val="404040"/>
                </a:solidFill>
                <a:latin typeface="Montserrat Bold"/>
                <a:cs typeface="B Nazanin" panose="00000400000000000000" pitchFamily="2" charset="-78"/>
              </a:rPr>
              <a:t>متن شما در اینجا</a:t>
            </a:r>
            <a:endParaRPr lang="en-US" spc="16" dirty="0">
              <a:solidFill>
                <a:srgbClr val="404040"/>
              </a:solidFill>
              <a:latin typeface="Montserrat Bold"/>
              <a:cs typeface="B Nazanin" panose="00000400000000000000" pitchFamily="2" charset="-78"/>
            </a:endParaRPr>
          </a:p>
        </p:txBody>
      </p:sp>
      <p:sp>
        <p:nvSpPr>
          <p:cNvPr id="18" name="TextBox 18"/>
          <p:cNvSpPr txBox="1"/>
          <p:nvPr/>
        </p:nvSpPr>
        <p:spPr>
          <a:xfrm>
            <a:off x="5299200" y="7639560"/>
            <a:ext cx="3417840" cy="107721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1600" spc="16" dirty="0">
                <a:solidFill>
                  <a:srgbClr val="404040"/>
                </a:solidFill>
                <a:latin typeface="Montserrat"/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en-US" sz="1600" spc="16" dirty="0">
              <a:solidFill>
                <a:srgbClr val="404040"/>
              </a:solidFill>
              <a:latin typeface="Montserrat"/>
              <a:cs typeface="B Nazanin" panose="00000400000000000000" pitchFamily="2" charset="-78"/>
            </a:endParaRPr>
          </a:p>
        </p:txBody>
      </p:sp>
      <p:sp>
        <p:nvSpPr>
          <p:cNvPr id="19" name="TextBox 19"/>
          <p:cNvSpPr txBox="1"/>
          <p:nvPr/>
        </p:nvSpPr>
        <p:spPr>
          <a:xfrm>
            <a:off x="5299200" y="7205400"/>
            <a:ext cx="3417840" cy="38087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pc="16" dirty="0">
                <a:solidFill>
                  <a:srgbClr val="404040"/>
                </a:solidFill>
                <a:latin typeface="Montserrat Bold"/>
                <a:cs typeface="B Nazanin" panose="00000400000000000000" pitchFamily="2" charset="-78"/>
              </a:rPr>
              <a:t>متن شما در اینجا</a:t>
            </a:r>
            <a:endParaRPr lang="en-US" spc="16" dirty="0">
              <a:solidFill>
                <a:srgbClr val="404040"/>
              </a:solidFill>
              <a:latin typeface="Montserrat Bold"/>
              <a:cs typeface="B Nazanin" panose="00000400000000000000" pitchFamily="2" charset="-78"/>
            </a:endParaRPr>
          </a:p>
        </p:txBody>
      </p:sp>
      <p:sp>
        <p:nvSpPr>
          <p:cNvPr id="20" name="TextBox 20"/>
          <p:cNvSpPr txBox="1"/>
          <p:nvPr/>
        </p:nvSpPr>
        <p:spPr>
          <a:xfrm>
            <a:off x="9427680" y="7639560"/>
            <a:ext cx="3417840" cy="107721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1600" spc="16" dirty="0">
                <a:solidFill>
                  <a:srgbClr val="404040"/>
                </a:solidFill>
                <a:latin typeface="Montserrat"/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en-US" sz="1600" spc="16" dirty="0">
              <a:solidFill>
                <a:srgbClr val="404040"/>
              </a:solidFill>
              <a:latin typeface="Montserrat"/>
              <a:cs typeface="B Nazanin" panose="00000400000000000000" pitchFamily="2" charset="-78"/>
            </a:endParaRPr>
          </a:p>
        </p:txBody>
      </p:sp>
      <p:sp>
        <p:nvSpPr>
          <p:cNvPr id="21" name="TextBox 21"/>
          <p:cNvSpPr txBox="1"/>
          <p:nvPr/>
        </p:nvSpPr>
        <p:spPr>
          <a:xfrm>
            <a:off x="9427680" y="7205400"/>
            <a:ext cx="3417840" cy="38087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pc="16" dirty="0">
                <a:solidFill>
                  <a:srgbClr val="404040"/>
                </a:solidFill>
                <a:latin typeface="Montserrat Bold"/>
                <a:cs typeface="B Nazanin" panose="00000400000000000000" pitchFamily="2" charset="-78"/>
              </a:rPr>
              <a:t>متن شما در اینجا</a:t>
            </a:r>
            <a:endParaRPr lang="en-US" spc="16" dirty="0">
              <a:solidFill>
                <a:srgbClr val="404040"/>
              </a:solidFill>
              <a:latin typeface="Montserrat Bold"/>
              <a:cs typeface="B Nazanin" panose="00000400000000000000" pitchFamily="2" charset="-78"/>
            </a:endParaRPr>
          </a:p>
        </p:txBody>
      </p:sp>
      <p:sp>
        <p:nvSpPr>
          <p:cNvPr id="22" name="TextBox 22"/>
          <p:cNvSpPr txBox="1"/>
          <p:nvPr/>
        </p:nvSpPr>
        <p:spPr>
          <a:xfrm>
            <a:off x="13556160" y="7639560"/>
            <a:ext cx="3417840" cy="107721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1600" spc="16" dirty="0">
                <a:solidFill>
                  <a:srgbClr val="404040"/>
                </a:solidFill>
                <a:latin typeface="Montserrat"/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en-US" sz="1600" spc="16" dirty="0">
              <a:solidFill>
                <a:srgbClr val="404040"/>
              </a:solidFill>
              <a:latin typeface="Montserrat"/>
              <a:cs typeface="B Nazanin" panose="00000400000000000000" pitchFamily="2" charset="-78"/>
            </a:endParaRPr>
          </a:p>
        </p:txBody>
      </p:sp>
      <p:sp>
        <p:nvSpPr>
          <p:cNvPr id="23" name="TextBox 23"/>
          <p:cNvSpPr txBox="1"/>
          <p:nvPr/>
        </p:nvSpPr>
        <p:spPr>
          <a:xfrm>
            <a:off x="13556160" y="7205400"/>
            <a:ext cx="3417840" cy="38087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pc="16" dirty="0">
                <a:solidFill>
                  <a:srgbClr val="404040"/>
                </a:solidFill>
                <a:latin typeface="Montserrat Bold"/>
                <a:cs typeface="B Nazanin" panose="00000400000000000000" pitchFamily="2" charset="-78"/>
              </a:rPr>
              <a:t>متن شما در اینجا</a:t>
            </a:r>
            <a:endParaRPr lang="en-US" spc="16" dirty="0">
              <a:solidFill>
                <a:srgbClr val="404040"/>
              </a:solidFill>
              <a:latin typeface="Montserrat Bold"/>
              <a:cs typeface="B Nazanin" panose="00000400000000000000" pitchFamily="2" charset="-78"/>
            </a:endParaRPr>
          </a:p>
        </p:txBody>
      </p:sp>
      <p:grpSp>
        <p:nvGrpSpPr>
          <p:cNvPr id="24" name="Group 24"/>
          <p:cNvGrpSpPr/>
          <p:nvPr/>
        </p:nvGrpSpPr>
        <p:grpSpPr>
          <a:xfrm>
            <a:off x="3910320" y="9648000"/>
            <a:ext cx="562320" cy="637920"/>
            <a:chOff x="0" y="0"/>
            <a:chExt cx="749760" cy="850560"/>
          </a:xfrm>
        </p:grpSpPr>
        <p:sp>
          <p:nvSpPr>
            <p:cNvPr id="25" name="Freeform 25"/>
            <p:cNvSpPr/>
            <p:nvPr/>
          </p:nvSpPr>
          <p:spPr>
            <a:xfrm>
              <a:off x="0" y="0"/>
              <a:ext cx="749808" cy="850519"/>
            </a:xfrm>
            <a:custGeom>
              <a:avLst/>
              <a:gdLst/>
              <a:ahLst/>
              <a:cxnLst/>
              <a:rect l="l" t="t" r="r" b="b"/>
              <a:pathLst>
                <a:path w="749808" h="850519">
                  <a:moveTo>
                    <a:pt x="749808" y="850519"/>
                  </a:moveTo>
                  <a:cubicBezTo>
                    <a:pt x="486410" y="850519"/>
                    <a:pt x="263525" y="850519"/>
                    <a:pt x="0" y="850519"/>
                  </a:cubicBezTo>
                  <a:cubicBezTo>
                    <a:pt x="121539" y="567055"/>
                    <a:pt x="233045" y="283464"/>
                    <a:pt x="354584" y="0"/>
                  </a:cubicBezTo>
                  <a:cubicBezTo>
                    <a:pt x="364744" y="0"/>
                    <a:pt x="374904" y="0"/>
                    <a:pt x="395097" y="0"/>
                  </a:cubicBezTo>
                  <a:cubicBezTo>
                    <a:pt x="506603" y="280162"/>
                    <a:pt x="628142" y="560324"/>
                    <a:pt x="749681" y="850519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26" name="Group 26"/>
          <p:cNvGrpSpPr/>
          <p:nvPr/>
        </p:nvGrpSpPr>
        <p:grpSpPr>
          <a:xfrm>
            <a:off x="5466240" y="9645120"/>
            <a:ext cx="558720" cy="641520"/>
            <a:chOff x="0" y="0"/>
            <a:chExt cx="744960" cy="855360"/>
          </a:xfrm>
        </p:grpSpPr>
        <p:sp>
          <p:nvSpPr>
            <p:cNvPr id="27" name="Freeform 27"/>
            <p:cNvSpPr/>
            <p:nvPr/>
          </p:nvSpPr>
          <p:spPr>
            <a:xfrm>
              <a:off x="0" y="0"/>
              <a:ext cx="744982" cy="855345"/>
            </a:xfrm>
            <a:custGeom>
              <a:avLst/>
              <a:gdLst/>
              <a:ahLst/>
              <a:cxnLst/>
              <a:rect l="l" t="t" r="r" b="b"/>
              <a:pathLst>
                <a:path w="744982" h="855345">
                  <a:moveTo>
                    <a:pt x="382524" y="0"/>
                  </a:moveTo>
                  <a:cubicBezTo>
                    <a:pt x="503301" y="283972"/>
                    <a:pt x="624078" y="567944"/>
                    <a:pt x="744982" y="855345"/>
                  </a:cubicBezTo>
                  <a:cubicBezTo>
                    <a:pt x="483235" y="855345"/>
                    <a:pt x="251714" y="855345"/>
                    <a:pt x="0" y="855345"/>
                  </a:cubicBezTo>
                  <a:cubicBezTo>
                    <a:pt x="120777" y="564642"/>
                    <a:pt x="231521" y="283972"/>
                    <a:pt x="352298" y="0"/>
                  </a:cubicBezTo>
                  <a:cubicBezTo>
                    <a:pt x="362331" y="0"/>
                    <a:pt x="372491" y="0"/>
                    <a:pt x="382524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28" name="Group 28"/>
          <p:cNvGrpSpPr/>
          <p:nvPr/>
        </p:nvGrpSpPr>
        <p:grpSpPr>
          <a:xfrm>
            <a:off x="4691520" y="9645120"/>
            <a:ext cx="552240" cy="641520"/>
            <a:chOff x="0" y="0"/>
            <a:chExt cx="736320" cy="855360"/>
          </a:xfrm>
        </p:grpSpPr>
        <p:sp>
          <p:nvSpPr>
            <p:cNvPr id="29" name="Freeform 29"/>
            <p:cNvSpPr/>
            <p:nvPr/>
          </p:nvSpPr>
          <p:spPr>
            <a:xfrm>
              <a:off x="0" y="0"/>
              <a:ext cx="736346" cy="855345"/>
            </a:xfrm>
            <a:custGeom>
              <a:avLst/>
              <a:gdLst/>
              <a:ahLst/>
              <a:cxnLst/>
              <a:rect l="l" t="t" r="r" b="b"/>
              <a:pathLst>
                <a:path w="736346" h="855345">
                  <a:moveTo>
                    <a:pt x="383286" y="0"/>
                  </a:moveTo>
                  <a:cubicBezTo>
                    <a:pt x="504317" y="283972"/>
                    <a:pt x="615315" y="564642"/>
                    <a:pt x="736346" y="855345"/>
                  </a:cubicBezTo>
                  <a:cubicBezTo>
                    <a:pt x="494284" y="855345"/>
                    <a:pt x="262255" y="855345"/>
                    <a:pt x="0" y="855345"/>
                  </a:cubicBezTo>
                  <a:cubicBezTo>
                    <a:pt x="110998" y="567944"/>
                    <a:pt x="232029" y="283972"/>
                    <a:pt x="353060" y="0"/>
                  </a:cubicBezTo>
                  <a:cubicBezTo>
                    <a:pt x="363093" y="0"/>
                    <a:pt x="373253" y="0"/>
                    <a:pt x="383286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30" name="Group 30"/>
          <p:cNvGrpSpPr/>
          <p:nvPr/>
        </p:nvGrpSpPr>
        <p:grpSpPr>
          <a:xfrm>
            <a:off x="3135600" y="9645120"/>
            <a:ext cx="555840" cy="644400"/>
            <a:chOff x="0" y="0"/>
            <a:chExt cx="741120" cy="859200"/>
          </a:xfrm>
        </p:grpSpPr>
        <p:sp>
          <p:nvSpPr>
            <p:cNvPr id="31" name="Freeform 31"/>
            <p:cNvSpPr/>
            <p:nvPr/>
          </p:nvSpPr>
          <p:spPr>
            <a:xfrm>
              <a:off x="0" y="0"/>
              <a:ext cx="741172" cy="859155"/>
            </a:xfrm>
            <a:custGeom>
              <a:avLst/>
              <a:gdLst/>
              <a:ahLst/>
              <a:cxnLst/>
              <a:rect l="l" t="t" r="r" b="b"/>
              <a:pathLst>
                <a:path w="741172" h="859155">
                  <a:moveTo>
                    <a:pt x="385826" y="0"/>
                  </a:moveTo>
                  <a:cubicBezTo>
                    <a:pt x="507619" y="284099"/>
                    <a:pt x="619379" y="568325"/>
                    <a:pt x="741172" y="859155"/>
                  </a:cubicBezTo>
                  <a:cubicBezTo>
                    <a:pt x="487426" y="859155"/>
                    <a:pt x="253873" y="859155"/>
                    <a:pt x="0" y="859155"/>
                  </a:cubicBezTo>
                  <a:cubicBezTo>
                    <a:pt x="111633" y="571627"/>
                    <a:pt x="233553" y="287528"/>
                    <a:pt x="355346" y="3429"/>
                  </a:cubicBezTo>
                  <a:cubicBezTo>
                    <a:pt x="365506" y="0"/>
                    <a:pt x="375666" y="0"/>
                    <a:pt x="385826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32" name="Group 32"/>
          <p:cNvGrpSpPr/>
          <p:nvPr/>
        </p:nvGrpSpPr>
        <p:grpSpPr>
          <a:xfrm>
            <a:off x="5199120" y="9463680"/>
            <a:ext cx="311040" cy="603360"/>
            <a:chOff x="0" y="0"/>
            <a:chExt cx="414720" cy="804480"/>
          </a:xfrm>
        </p:grpSpPr>
        <p:sp>
          <p:nvSpPr>
            <p:cNvPr id="33" name="Freeform 33"/>
            <p:cNvSpPr/>
            <p:nvPr/>
          </p:nvSpPr>
          <p:spPr>
            <a:xfrm>
              <a:off x="0" y="0"/>
              <a:ext cx="414782" cy="804418"/>
            </a:xfrm>
            <a:custGeom>
              <a:avLst/>
              <a:gdLst/>
              <a:ahLst/>
              <a:cxnLst/>
              <a:rect l="l" t="t" r="r" b="b"/>
              <a:pathLst>
                <a:path w="414782" h="804418">
                  <a:moveTo>
                    <a:pt x="202311" y="804418"/>
                  </a:moveTo>
                  <a:cubicBezTo>
                    <a:pt x="0" y="425958"/>
                    <a:pt x="0" y="364998"/>
                    <a:pt x="202311" y="0"/>
                  </a:cubicBezTo>
                  <a:cubicBezTo>
                    <a:pt x="404622" y="267081"/>
                    <a:pt x="414782" y="537464"/>
                    <a:pt x="202311" y="804418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34" name="Group 34"/>
          <p:cNvGrpSpPr/>
          <p:nvPr/>
        </p:nvGrpSpPr>
        <p:grpSpPr>
          <a:xfrm>
            <a:off x="3659040" y="9473760"/>
            <a:ext cx="295200" cy="594000"/>
            <a:chOff x="0" y="0"/>
            <a:chExt cx="393600" cy="792000"/>
          </a:xfrm>
        </p:grpSpPr>
        <p:sp>
          <p:nvSpPr>
            <p:cNvPr id="35" name="Freeform 35"/>
            <p:cNvSpPr/>
            <p:nvPr/>
          </p:nvSpPr>
          <p:spPr>
            <a:xfrm>
              <a:off x="0" y="0"/>
              <a:ext cx="393573" cy="791972"/>
            </a:xfrm>
            <a:custGeom>
              <a:avLst/>
              <a:gdLst/>
              <a:ahLst/>
              <a:cxnLst/>
              <a:rect l="l" t="t" r="r" b="b"/>
              <a:pathLst>
                <a:path w="393573" h="791972">
                  <a:moveTo>
                    <a:pt x="191770" y="791972"/>
                  </a:moveTo>
                  <a:cubicBezTo>
                    <a:pt x="0" y="599059"/>
                    <a:pt x="0" y="186182"/>
                    <a:pt x="191770" y="0"/>
                  </a:cubicBezTo>
                  <a:cubicBezTo>
                    <a:pt x="393573" y="345186"/>
                    <a:pt x="393573" y="446786"/>
                    <a:pt x="191770" y="791972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36" name="Group 36"/>
          <p:cNvGrpSpPr/>
          <p:nvPr/>
        </p:nvGrpSpPr>
        <p:grpSpPr>
          <a:xfrm>
            <a:off x="4424400" y="9479520"/>
            <a:ext cx="298800" cy="581040"/>
            <a:chOff x="0" y="0"/>
            <a:chExt cx="398400" cy="774720"/>
          </a:xfrm>
        </p:grpSpPr>
        <p:sp>
          <p:nvSpPr>
            <p:cNvPr id="37" name="Freeform 37"/>
            <p:cNvSpPr/>
            <p:nvPr/>
          </p:nvSpPr>
          <p:spPr>
            <a:xfrm>
              <a:off x="0" y="0"/>
              <a:ext cx="398399" cy="774700"/>
            </a:xfrm>
            <a:custGeom>
              <a:avLst/>
              <a:gdLst/>
              <a:ahLst/>
              <a:cxnLst/>
              <a:rect l="l" t="t" r="r" b="b"/>
              <a:pathLst>
                <a:path w="398399" h="774700">
                  <a:moveTo>
                    <a:pt x="204343" y="774700"/>
                  </a:moveTo>
                  <a:cubicBezTo>
                    <a:pt x="0" y="517652"/>
                    <a:pt x="0" y="253746"/>
                    <a:pt x="204343" y="0"/>
                  </a:cubicBezTo>
                  <a:cubicBezTo>
                    <a:pt x="398399" y="162433"/>
                    <a:pt x="398399" y="595376"/>
                    <a:pt x="204343" y="77470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38" name="Group 38"/>
          <p:cNvGrpSpPr/>
          <p:nvPr/>
        </p:nvGrpSpPr>
        <p:grpSpPr>
          <a:xfrm>
            <a:off x="2864160" y="9473760"/>
            <a:ext cx="295200" cy="594000"/>
            <a:chOff x="0" y="0"/>
            <a:chExt cx="393600" cy="792000"/>
          </a:xfrm>
        </p:grpSpPr>
        <p:sp>
          <p:nvSpPr>
            <p:cNvPr id="39" name="Freeform 39"/>
            <p:cNvSpPr/>
            <p:nvPr/>
          </p:nvSpPr>
          <p:spPr>
            <a:xfrm>
              <a:off x="0" y="0"/>
              <a:ext cx="393573" cy="791972"/>
            </a:xfrm>
            <a:custGeom>
              <a:avLst/>
              <a:gdLst/>
              <a:ahLst/>
              <a:cxnLst/>
              <a:rect l="l" t="t" r="r" b="b"/>
              <a:pathLst>
                <a:path w="393573" h="791972">
                  <a:moveTo>
                    <a:pt x="191770" y="791972"/>
                  </a:moveTo>
                  <a:cubicBezTo>
                    <a:pt x="0" y="599059"/>
                    <a:pt x="0" y="186182"/>
                    <a:pt x="191770" y="0"/>
                  </a:cubicBezTo>
                  <a:cubicBezTo>
                    <a:pt x="393573" y="345186"/>
                    <a:pt x="393573" y="446786"/>
                    <a:pt x="191770" y="791972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40" name="Group 40"/>
          <p:cNvGrpSpPr/>
          <p:nvPr/>
        </p:nvGrpSpPr>
        <p:grpSpPr>
          <a:xfrm>
            <a:off x="774720" y="9648720"/>
            <a:ext cx="562320" cy="637920"/>
            <a:chOff x="0" y="0"/>
            <a:chExt cx="749760" cy="850560"/>
          </a:xfrm>
        </p:grpSpPr>
        <p:sp>
          <p:nvSpPr>
            <p:cNvPr id="41" name="Freeform 41"/>
            <p:cNvSpPr/>
            <p:nvPr/>
          </p:nvSpPr>
          <p:spPr>
            <a:xfrm>
              <a:off x="0" y="0"/>
              <a:ext cx="749808" cy="850519"/>
            </a:xfrm>
            <a:custGeom>
              <a:avLst/>
              <a:gdLst/>
              <a:ahLst/>
              <a:cxnLst/>
              <a:rect l="l" t="t" r="r" b="b"/>
              <a:pathLst>
                <a:path w="749808" h="850519">
                  <a:moveTo>
                    <a:pt x="749808" y="850519"/>
                  </a:moveTo>
                  <a:cubicBezTo>
                    <a:pt x="486410" y="850519"/>
                    <a:pt x="263525" y="850519"/>
                    <a:pt x="0" y="850519"/>
                  </a:cubicBezTo>
                  <a:cubicBezTo>
                    <a:pt x="121539" y="567055"/>
                    <a:pt x="233045" y="283464"/>
                    <a:pt x="354584" y="0"/>
                  </a:cubicBezTo>
                  <a:cubicBezTo>
                    <a:pt x="364744" y="0"/>
                    <a:pt x="374904" y="0"/>
                    <a:pt x="395097" y="0"/>
                  </a:cubicBezTo>
                  <a:cubicBezTo>
                    <a:pt x="506603" y="280162"/>
                    <a:pt x="628142" y="560324"/>
                    <a:pt x="749681" y="850519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42" name="Group 42"/>
          <p:cNvGrpSpPr/>
          <p:nvPr/>
        </p:nvGrpSpPr>
        <p:grpSpPr>
          <a:xfrm>
            <a:off x="2330640" y="9645840"/>
            <a:ext cx="558720" cy="641520"/>
            <a:chOff x="0" y="0"/>
            <a:chExt cx="744960" cy="855360"/>
          </a:xfrm>
        </p:grpSpPr>
        <p:sp>
          <p:nvSpPr>
            <p:cNvPr id="43" name="Freeform 43"/>
            <p:cNvSpPr/>
            <p:nvPr/>
          </p:nvSpPr>
          <p:spPr>
            <a:xfrm>
              <a:off x="0" y="0"/>
              <a:ext cx="744982" cy="855345"/>
            </a:xfrm>
            <a:custGeom>
              <a:avLst/>
              <a:gdLst/>
              <a:ahLst/>
              <a:cxnLst/>
              <a:rect l="l" t="t" r="r" b="b"/>
              <a:pathLst>
                <a:path w="744982" h="855345">
                  <a:moveTo>
                    <a:pt x="382524" y="0"/>
                  </a:moveTo>
                  <a:cubicBezTo>
                    <a:pt x="503301" y="283972"/>
                    <a:pt x="624078" y="567944"/>
                    <a:pt x="744982" y="855345"/>
                  </a:cubicBezTo>
                  <a:cubicBezTo>
                    <a:pt x="483235" y="855345"/>
                    <a:pt x="251714" y="855345"/>
                    <a:pt x="0" y="855345"/>
                  </a:cubicBezTo>
                  <a:cubicBezTo>
                    <a:pt x="120777" y="564642"/>
                    <a:pt x="231521" y="283972"/>
                    <a:pt x="352298" y="0"/>
                  </a:cubicBezTo>
                  <a:cubicBezTo>
                    <a:pt x="362331" y="0"/>
                    <a:pt x="372491" y="0"/>
                    <a:pt x="382524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44" name="Group 44"/>
          <p:cNvGrpSpPr/>
          <p:nvPr/>
        </p:nvGrpSpPr>
        <p:grpSpPr>
          <a:xfrm>
            <a:off x="1555920" y="9645840"/>
            <a:ext cx="552240" cy="641520"/>
            <a:chOff x="0" y="0"/>
            <a:chExt cx="736320" cy="855360"/>
          </a:xfrm>
        </p:grpSpPr>
        <p:sp>
          <p:nvSpPr>
            <p:cNvPr id="45" name="Freeform 45"/>
            <p:cNvSpPr/>
            <p:nvPr/>
          </p:nvSpPr>
          <p:spPr>
            <a:xfrm>
              <a:off x="0" y="0"/>
              <a:ext cx="736346" cy="855345"/>
            </a:xfrm>
            <a:custGeom>
              <a:avLst/>
              <a:gdLst/>
              <a:ahLst/>
              <a:cxnLst/>
              <a:rect l="l" t="t" r="r" b="b"/>
              <a:pathLst>
                <a:path w="736346" h="855345">
                  <a:moveTo>
                    <a:pt x="383286" y="0"/>
                  </a:moveTo>
                  <a:cubicBezTo>
                    <a:pt x="504317" y="283972"/>
                    <a:pt x="615315" y="564642"/>
                    <a:pt x="736346" y="855345"/>
                  </a:cubicBezTo>
                  <a:cubicBezTo>
                    <a:pt x="494284" y="855345"/>
                    <a:pt x="262255" y="855345"/>
                    <a:pt x="0" y="855345"/>
                  </a:cubicBezTo>
                  <a:cubicBezTo>
                    <a:pt x="110998" y="567944"/>
                    <a:pt x="232029" y="283972"/>
                    <a:pt x="353060" y="0"/>
                  </a:cubicBezTo>
                  <a:cubicBezTo>
                    <a:pt x="363093" y="0"/>
                    <a:pt x="373253" y="0"/>
                    <a:pt x="383286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46" name="Group 46"/>
          <p:cNvGrpSpPr/>
          <p:nvPr/>
        </p:nvGrpSpPr>
        <p:grpSpPr>
          <a:xfrm>
            <a:off x="0" y="9645840"/>
            <a:ext cx="555840" cy="644400"/>
            <a:chOff x="0" y="0"/>
            <a:chExt cx="741120" cy="859200"/>
          </a:xfrm>
        </p:grpSpPr>
        <p:sp>
          <p:nvSpPr>
            <p:cNvPr id="47" name="Freeform 47"/>
            <p:cNvSpPr/>
            <p:nvPr/>
          </p:nvSpPr>
          <p:spPr>
            <a:xfrm>
              <a:off x="0" y="0"/>
              <a:ext cx="741172" cy="859155"/>
            </a:xfrm>
            <a:custGeom>
              <a:avLst/>
              <a:gdLst/>
              <a:ahLst/>
              <a:cxnLst/>
              <a:rect l="l" t="t" r="r" b="b"/>
              <a:pathLst>
                <a:path w="741172" h="859155">
                  <a:moveTo>
                    <a:pt x="385826" y="0"/>
                  </a:moveTo>
                  <a:cubicBezTo>
                    <a:pt x="507619" y="284099"/>
                    <a:pt x="619379" y="568325"/>
                    <a:pt x="741172" y="859155"/>
                  </a:cubicBezTo>
                  <a:cubicBezTo>
                    <a:pt x="487426" y="859155"/>
                    <a:pt x="253873" y="859155"/>
                    <a:pt x="0" y="859155"/>
                  </a:cubicBezTo>
                  <a:cubicBezTo>
                    <a:pt x="111633" y="571627"/>
                    <a:pt x="233553" y="287528"/>
                    <a:pt x="355346" y="3429"/>
                  </a:cubicBezTo>
                  <a:cubicBezTo>
                    <a:pt x="365506" y="0"/>
                    <a:pt x="375666" y="0"/>
                    <a:pt x="385826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48" name="Group 48"/>
          <p:cNvGrpSpPr/>
          <p:nvPr/>
        </p:nvGrpSpPr>
        <p:grpSpPr>
          <a:xfrm>
            <a:off x="2063520" y="9464400"/>
            <a:ext cx="311040" cy="603360"/>
            <a:chOff x="0" y="0"/>
            <a:chExt cx="414720" cy="804480"/>
          </a:xfrm>
        </p:grpSpPr>
        <p:sp>
          <p:nvSpPr>
            <p:cNvPr id="49" name="Freeform 49"/>
            <p:cNvSpPr/>
            <p:nvPr/>
          </p:nvSpPr>
          <p:spPr>
            <a:xfrm>
              <a:off x="0" y="0"/>
              <a:ext cx="414782" cy="804418"/>
            </a:xfrm>
            <a:custGeom>
              <a:avLst/>
              <a:gdLst/>
              <a:ahLst/>
              <a:cxnLst/>
              <a:rect l="l" t="t" r="r" b="b"/>
              <a:pathLst>
                <a:path w="414782" h="804418">
                  <a:moveTo>
                    <a:pt x="202311" y="804418"/>
                  </a:moveTo>
                  <a:cubicBezTo>
                    <a:pt x="0" y="425958"/>
                    <a:pt x="0" y="364998"/>
                    <a:pt x="202311" y="0"/>
                  </a:cubicBezTo>
                  <a:cubicBezTo>
                    <a:pt x="404622" y="267081"/>
                    <a:pt x="414782" y="537464"/>
                    <a:pt x="202311" y="804418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50" name="Group 50"/>
          <p:cNvGrpSpPr/>
          <p:nvPr/>
        </p:nvGrpSpPr>
        <p:grpSpPr>
          <a:xfrm>
            <a:off x="524160" y="9474480"/>
            <a:ext cx="295200" cy="594000"/>
            <a:chOff x="0" y="0"/>
            <a:chExt cx="393600" cy="792000"/>
          </a:xfrm>
        </p:grpSpPr>
        <p:sp>
          <p:nvSpPr>
            <p:cNvPr id="51" name="Freeform 51"/>
            <p:cNvSpPr/>
            <p:nvPr/>
          </p:nvSpPr>
          <p:spPr>
            <a:xfrm>
              <a:off x="0" y="0"/>
              <a:ext cx="393573" cy="791972"/>
            </a:xfrm>
            <a:custGeom>
              <a:avLst/>
              <a:gdLst/>
              <a:ahLst/>
              <a:cxnLst/>
              <a:rect l="l" t="t" r="r" b="b"/>
              <a:pathLst>
                <a:path w="393573" h="791972">
                  <a:moveTo>
                    <a:pt x="191770" y="791972"/>
                  </a:moveTo>
                  <a:cubicBezTo>
                    <a:pt x="0" y="599059"/>
                    <a:pt x="0" y="186182"/>
                    <a:pt x="191770" y="0"/>
                  </a:cubicBezTo>
                  <a:cubicBezTo>
                    <a:pt x="393573" y="345186"/>
                    <a:pt x="393573" y="446786"/>
                    <a:pt x="191770" y="791972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52" name="Group 52"/>
          <p:cNvGrpSpPr/>
          <p:nvPr/>
        </p:nvGrpSpPr>
        <p:grpSpPr>
          <a:xfrm>
            <a:off x="1288800" y="9480240"/>
            <a:ext cx="298800" cy="581040"/>
            <a:chOff x="0" y="0"/>
            <a:chExt cx="398400" cy="774720"/>
          </a:xfrm>
        </p:grpSpPr>
        <p:sp>
          <p:nvSpPr>
            <p:cNvPr id="53" name="Freeform 53"/>
            <p:cNvSpPr/>
            <p:nvPr/>
          </p:nvSpPr>
          <p:spPr>
            <a:xfrm>
              <a:off x="0" y="0"/>
              <a:ext cx="398399" cy="774700"/>
            </a:xfrm>
            <a:custGeom>
              <a:avLst/>
              <a:gdLst/>
              <a:ahLst/>
              <a:cxnLst/>
              <a:rect l="l" t="t" r="r" b="b"/>
              <a:pathLst>
                <a:path w="398399" h="774700">
                  <a:moveTo>
                    <a:pt x="204343" y="774700"/>
                  </a:moveTo>
                  <a:cubicBezTo>
                    <a:pt x="0" y="517652"/>
                    <a:pt x="0" y="253746"/>
                    <a:pt x="204343" y="0"/>
                  </a:cubicBezTo>
                  <a:cubicBezTo>
                    <a:pt x="398399" y="162433"/>
                    <a:pt x="398399" y="595376"/>
                    <a:pt x="204343" y="77470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54" name="Group 54"/>
          <p:cNvGrpSpPr/>
          <p:nvPr/>
        </p:nvGrpSpPr>
        <p:grpSpPr>
          <a:xfrm>
            <a:off x="16173360" y="9663840"/>
            <a:ext cx="562320" cy="637920"/>
            <a:chOff x="0" y="0"/>
            <a:chExt cx="749760" cy="850560"/>
          </a:xfrm>
        </p:grpSpPr>
        <p:sp>
          <p:nvSpPr>
            <p:cNvPr id="55" name="Freeform 55"/>
            <p:cNvSpPr/>
            <p:nvPr/>
          </p:nvSpPr>
          <p:spPr>
            <a:xfrm>
              <a:off x="0" y="0"/>
              <a:ext cx="749808" cy="850519"/>
            </a:xfrm>
            <a:custGeom>
              <a:avLst/>
              <a:gdLst/>
              <a:ahLst/>
              <a:cxnLst/>
              <a:rect l="l" t="t" r="r" b="b"/>
              <a:pathLst>
                <a:path w="749808" h="850519">
                  <a:moveTo>
                    <a:pt x="749808" y="850519"/>
                  </a:moveTo>
                  <a:cubicBezTo>
                    <a:pt x="486410" y="850519"/>
                    <a:pt x="263525" y="850519"/>
                    <a:pt x="0" y="850519"/>
                  </a:cubicBezTo>
                  <a:cubicBezTo>
                    <a:pt x="121539" y="567055"/>
                    <a:pt x="233045" y="283464"/>
                    <a:pt x="354584" y="0"/>
                  </a:cubicBezTo>
                  <a:cubicBezTo>
                    <a:pt x="364744" y="0"/>
                    <a:pt x="374904" y="0"/>
                    <a:pt x="395097" y="0"/>
                  </a:cubicBezTo>
                  <a:cubicBezTo>
                    <a:pt x="506603" y="280162"/>
                    <a:pt x="628142" y="560324"/>
                    <a:pt x="749681" y="850519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56" name="Group 56"/>
          <p:cNvGrpSpPr/>
          <p:nvPr/>
        </p:nvGrpSpPr>
        <p:grpSpPr>
          <a:xfrm>
            <a:off x="17729280" y="9660960"/>
            <a:ext cx="558720" cy="641520"/>
            <a:chOff x="0" y="0"/>
            <a:chExt cx="744960" cy="855360"/>
          </a:xfrm>
        </p:grpSpPr>
        <p:sp>
          <p:nvSpPr>
            <p:cNvPr id="57" name="Freeform 57"/>
            <p:cNvSpPr/>
            <p:nvPr/>
          </p:nvSpPr>
          <p:spPr>
            <a:xfrm>
              <a:off x="0" y="0"/>
              <a:ext cx="744982" cy="855345"/>
            </a:xfrm>
            <a:custGeom>
              <a:avLst/>
              <a:gdLst/>
              <a:ahLst/>
              <a:cxnLst/>
              <a:rect l="l" t="t" r="r" b="b"/>
              <a:pathLst>
                <a:path w="744982" h="855345">
                  <a:moveTo>
                    <a:pt x="382524" y="0"/>
                  </a:moveTo>
                  <a:cubicBezTo>
                    <a:pt x="503301" y="283972"/>
                    <a:pt x="624078" y="567944"/>
                    <a:pt x="744982" y="855345"/>
                  </a:cubicBezTo>
                  <a:cubicBezTo>
                    <a:pt x="483235" y="855345"/>
                    <a:pt x="251714" y="855345"/>
                    <a:pt x="0" y="855345"/>
                  </a:cubicBezTo>
                  <a:cubicBezTo>
                    <a:pt x="120777" y="564642"/>
                    <a:pt x="231521" y="283972"/>
                    <a:pt x="352298" y="0"/>
                  </a:cubicBezTo>
                  <a:cubicBezTo>
                    <a:pt x="362331" y="0"/>
                    <a:pt x="372491" y="0"/>
                    <a:pt x="382524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58" name="Group 58"/>
          <p:cNvGrpSpPr/>
          <p:nvPr/>
        </p:nvGrpSpPr>
        <p:grpSpPr>
          <a:xfrm>
            <a:off x="16954560" y="9660960"/>
            <a:ext cx="552240" cy="641520"/>
            <a:chOff x="0" y="0"/>
            <a:chExt cx="736320" cy="855360"/>
          </a:xfrm>
        </p:grpSpPr>
        <p:sp>
          <p:nvSpPr>
            <p:cNvPr id="59" name="Freeform 59"/>
            <p:cNvSpPr/>
            <p:nvPr/>
          </p:nvSpPr>
          <p:spPr>
            <a:xfrm>
              <a:off x="0" y="0"/>
              <a:ext cx="736346" cy="855345"/>
            </a:xfrm>
            <a:custGeom>
              <a:avLst/>
              <a:gdLst/>
              <a:ahLst/>
              <a:cxnLst/>
              <a:rect l="l" t="t" r="r" b="b"/>
              <a:pathLst>
                <a:path w="736346" h="855345">
                  <a:moveTo>
                    <a:pt x="383286" y="0"/>
                  </a:moveTo>
                  <a:cubicBezTo>
                    <a:pt x="504317" y="283972"/>
                    <a:pt x="615315" y="564642"/>
                    <a:pt x="736346" y="855345"/>
                  </a:cubicBezTo>
                  <a:cubicBezTo>
                    <a:pt x="494284" y="855345"/>
                    <a:pt x="262255" y="855345"/>
                    <a:pt x="0" y="855345"/>
                  </a:cubicBezTo>
                  <a:cubicBezTo>
                    <a:pt x="110998" y="567944"/>
                    <a:pt x="232029" y="283972"/>
                    <a:pt x="353060" y="0"/>
                  </a:cubicBezTo>
                  <a:cubicBezTo>
                    <a:pt x="363093" y="0"/>
                    <a:pt x="373253" y="0"/>
                    <a:pt x="383286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60" name="Group 60"/>
          <p:cNvGrpSpPr/>
          <p:nvPr/>
        </p:nvGrpSpPr>
        <p:grpSpPr>
          <a:xfrm>
            <a:off x="15398640" y="9660960"/>
            <a:ext cx="555840" cy="644400"/>
            <a:chOff x="0" y="0"/>
            <a:chExt cx="741120" cy="859200"/>
          </a:xfrm>
        </p:grpSpPr>
        <p:sp>
          <p:nvSpPr>
            <p:cNvPr id="61" name="Freeform 61"/>
            <p:cNvSpPr/>
            <p:nvPr/>
          </p:nvSpPr>
          <p:spPr>
            <a:xfrm>
              <a:off x="0" y="0"/>
              <a:ext cx="741172" cy="859155"/>
            </a:xfrm>
            <a:custGeom>
              <a:avLst/>
              <a:gdLst/>
              <a:ahLst/>
              <a:cxnLst/>
              <a:rect l="l" t="t" r="r" b="b"/>
              <a:pathLst>
                <a:path w="741172" h="859155">
                  <a:moveTo>
                    <a:pt x="385826" y="0"/>
                  </a:moveTo>
                  <a:cubicBezTo>
                    <a:pt x="507619" y="284099"/>
                    <a:pt x="619379" y="568325"/>
                    <a:pt x="741172" y="859155"/>
                  </a:cubicBezTo>
                  <a:cubicBezTo>
                    <a:pt x="487426" y="859155"/>
                    <a:pt x="253873" y="859155"/>
                    <a:pt x="0" y="859155"/>
                  </a:cubicBezTo>
                  <a:cubicBezTo>
                    <a:pt x="111633" y="571627"/>
                    <a:pt x="233553" y="287528"/>
                    <a:pt x="355346" y="3429"/>
                  </a:cubicBezTo>
                  <a:cubicBezTo>
                    <a:pt x="365506" y="0"/>
                    <a:pt x="375666" y="0"/>
                    <a:pt x="385826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62" name="Group 62"/>
          <p:cNvGrpSpPr/>
          <p:nvPr/>
        </p:nvGrpSpPr>
        <p:grpSpPr>
          <a:xfrm>
            <a:off x="17462160" y="9479520"/>
            <a:ext cx="311040" cy="603360"/>
            <a:chOff x="0" y="0"/>
            <a:chExt cx="414720" cy="804480"/>
          </a:xfrm>
        </p:grpSpPr>
        <p:sp>
          <p:nvSpPr>
            <p:cNvPr id="63" name="Freeform 63"/>
            <p:cNvSpPr/>
            <p:nvPr/>
          </p:nvSpPr>
          <p:spPr>
            <a:xfrm>
              <a:off x="0" y="0"/>
              <a:ext cx="414782" cy="804418"/>
            </a:xfrm>
            <a:custGeom>
              <a:avLst/>
              <a:gdLst/>
              <a:ahLst/>
              <a:cxnLst/>
              <a:rect l="l" t="t" r="r" b="b"/>
              <a:pathLst>
                <a:path w="414782" h="804418">
                  <a:moveTo>
                    <a:pt x="202311" y="804418"/>
                  </a:moveTo>
                  <a:cubicBezTo>
                    <a:pt x="0" y="425958"/>
                    <a:pt x="0" y="364998"/>
                    <a:pt x="202311" y="0"/>
                  </a:cubicBezTo>
                  <a:cubicBezTo>
                    <a:pt x="404622" y="267081"/>
                    <a:pt x="414782" y="537464"/>
                    <a:pt x="202311" y="804418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64" name="Group 64"/>
          <p:cNvGrpSpPr/>
          <p:nvPr/>
        </p:nvGrpSpPr>
        <p:grpSpPr>
          <a:xfrm>
            <a:off x="15922800" y="9489600"/>
            <a:ext cx="295200" cy="594000"/>
            <a:chOff x="0" y="0"/>
            <a:chExt cx="393600" cy="792000"/>
          </a:xfrm>
        </p:grpSpPr>
        <p:sp>
          <p:nvSpPr>
            <p:cNvPr id="65" name="Freeform 65"/>
            <p:cNvSpPr/>
            <p:nvPr/>
          </p:nvSpPr>
          <p:spPr>
            <a:xfrm>
              <a:off x="0" y="0"/>
              <a:ext cx="393573" cy="791972"/>
            </a:xfrm>
            <a:custGeom>
              <a:avLst/>
              <a:gdLst/>
              <a:ahLst/>
              <a:cxnLst/>
              <a:rect l="l" t="t" r="r" b="b"/>
              <a:pathLst>
                <a:path w="393573" h="791972">
                  <a:moveTo>
                    <a:pt x="191770" y="791972"/>
                  </a:moveTo>
                  <a:cubicBezTo>
                    <a:pt x="0" y="599059"/>
                    <a:pt x="0" y="186182"/>
                    <a:pt x="191770" y="0"/>
                  </a:cubicBezTo>
                  <a:cubicBezTo>
                    <a:pt x="393573" y="345186"/>
                    <a:pt x="393573" y="446786"/>
                    <a:pt x="191770" y="791972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66" name="Group 66"/>
          <p:cNvGrpSpPr/>
          <p:nvPr/>
        </p:nvGrpSpPr>
        <p:grpSpPr>
          <a:xfrm>
            <a:off x="16688160" y="9496080"/>
            <a:ext cx="298800" cy="581040"/>
            <a:chOff x="0" y="0"/>
            <a:chExt cx="398400" cy="774720"/>
          </a:xfrm>
        </p:grpSpPr>
        <p:sp>
          <p:nvSpPr>
            <p:cNvPr id="67" name="Freeform 67"/>
            <p:cNvSpPr/>
            <p:nvPr/>
          </p:nvSpPr>
          <p:spPr>
            <a:xfrm>
              <a:off x="0" y="0"/>
              <a:ext cx="398399" cy="774700"/>
            </a:xfrm>
            <a:custGeom>
              <a:avLst/>
              <a:gdLst/>
              <a:ahLst/>
              <a:cxnLst/>
              <a:rect l="l" t="t" r="r" b="b"/>
              <a:pathLst>
                <a:path w="398399" h="774700">
                  <a:moveTo>
                    <a:pt x="204343" y="774700"/>
                  </a:moveTo>
                  <a:cubicBezTo>
                    <a:pt x="0" y="517652"/>
                    <a:pt x="0" y="253746"/>
                    <a:pt x="204343" y="0"/>
                  </a:cubicBezTo>
                  <a:cubicBezTo>
                    <a:pt x="398399" y="162433"/>
                    <a:pt x="398399" y="595376"/>
                    <a:pt x="204343" y="77470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68" name="Group 68"/>
          <p:cNvGrpSpPr/>
          <p:nvPr/>
        </p:nvGrpSpPr>
        <p:grpSpPr>
          <a:xfrm>
            <a:off x="15127200" y="9489600"/>
            <a:ext cx="295200" cy="594000"/>
            <a:chOff x="0" y="0"/>
            <a:chExt cx="393600" cy="792000"/>
          </a:xfrm>
        </p:grpSpPr>
        <p:sp>
          <p:nvSpPr>
            <p:cNvPr id="69" name="Freeform 69"/>
            <p:cNvSpPr/>
            <p:nvPr/>
          </p:nvSpPr>
          <p:spPr>
            <a:xfrm>
              <a:off x="0" y="0"/>
              <a:ext cx="393573" cy="791972"/>
            </a:xfrm>
            <a:custGeom>
              <a:avLst/>
              <a:gdLst/>
              <a:ahLst/>
              <a:cxnLst/>
              <a:rect l="l" t="t" r="r" b="b"/>
              <a:pathLst>
                <a:path w="393573" h="791972">
                  <a:moveTo>
                    <a:pt x="191770" y="791972"/>
                  </a:moveTo>
                  <a:cubicBezTo>
                    <a:pt x="0" y="599059"/>
                    <a:pt x="0" y="186182"/>
                    <a:pt x="191770" y="0"/>
                  </a:cubicBezTo>
                  <a:cubicBezTo>
                    <a:pt x="393573" y="345186"/>
                    <a:pt x="393573" y="446786"/>
                    <a:pt x="191770" y="791972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70" name="Group 70"/>
          <p:cNvGrpSpPr/>
          <p:nvPr/>
        </p:nvGrpSpPr>
        <p:grpSpPr>
          <a:xfrm>
            <a:off x="13037760" y="9664560"/>
            <a:ext cx="562320" cy="637920"/>
            <a:chOff x="0" y="0"/>
            <a:chExt cx="749760" cy="850560"/>
          </a:xfrm>
        </p:grpSpPr>
        <p:sp>
          <p:nvSpPr>
            <p:cNvPr id="71" name="Freeform 71"/>
            <p:cNvSpPr/>
            <p:nvPr/>
          </p:nvSpPr>
          <p:spPr>
            <a:xfrm>
              <a:off x="0" y="0"/>
              <a:ext cx="749808" cy="850519"/>
            </a:xfrm>
            <a:custGeom>
              <a:avLst/>
              <a:gdLst/>
              <a:ahLst/>
              <a:cxnLst/>
              <a:rect l="l" t="t" r="r" b="b"/>
              <a:pathLst>
                <a:path w="749808" h="850519">
                  <a:moveTo>
                    <a:pt x="749808" y="850519"/>
                  </a:moveTo>
                  <a:cubicBezTo>
                    <a:pt x="486410" y="850519"/>
                    <a:pt x="263525" y="850519"/>
                    <a:pt x="0" y="850519"/>
                  </a:cubicBezTo>
                  <a:cubicBezTo>
                    <a:pt x="121539" y="567055"/>
                    <a:pt x="233045" y="283464"/>
                    <a:pt x="354584" y="0"/>
                  </a:cubicBezTo>
                  <a:cubicBezTo>
                    <a:pt x="364744" y="0"/>
                    <a:pt x="374904" y="0"/>
                    <a:pt x="395097" y="0"/>
                  </a:cubicBezTo>
                  <a:cubicBezTo>
                    <a:pt x="506603" y="280162"/>
                    <a:pt x="628142" y="560324"/>
                    <a:pt x="749681" y="850519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72" name="Group 72"/>
          <p:cNvGrpSpPr/>
          <p:nvPr/>
        </p:nvGrpSpPr>
        <p:grpSpPr>
          <a:xfrm>
            <a:off x="14593680" y="9661680"/>
            <a:ext cx="558720" cy="641520"/>
            <a:chOff x="0" y="0"/>
            <a:chExt cx="744960" cy="855360"/>
          </a:xfrm>
        </p:grpSpPr>
        <p:sp>
          <p:nvSpPr>
            <p:cNvPr id="73" name="Freeform 73"/>
            <p:cNvSpPr/>
            <p:nvPr/>
          </p:nvSpPr>
          <p:spPr>
            <a:xfrm>
              <a:off x="0" y="0"/>
              <a:ext cx="744982" cy="855345"/>
            </a:xfrm>
            <a:custGeom>
              <a:avLst/>
              <a:gdLst/>
              <a:ahLst/>
              <a:cxnLst/>
              <a:rect l="l" t="t" r="r" b="b"/>
              <a:pathLst>
                <a:path w="744982" h="855345">
                  <a:moveTo>
                    <a:pt x="382524" y="0"/>
                  </a:moveTo>
                  <a:cubicBezTo>
                    <a:pt x="503301" y="283972"/>
                    <a:pt x="624078" y="567944"/>
                    <a:pt x="744982" y="855345"/>
                  </a:cubicBezTo>
                  <a:cubicBezTo>
                    <a:pt x="483235" y="855345"/>
                    <a:pt x="251714" y="855345"/>
                    <a:pt x="0" y="855345"/>
                  </a:cubicBezTo>
                  <a:cubicBezTo>
                    <a:pt x="120777" y="564642"/>
                    <a:pt x="231521" y="283972"/>
                    <a:pt x="352298" y="0"/>
                  </a:cubicBezTo>
                  <a:cubicBezTo>
                    <a:pt x="362331" y="0"/>
                    <a:pt x="372491" y="0"/>
                    <a:pt x="382524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74" name="Group 74"/>
          <p:cNvGrpSpPr/>
          <p:nvPr/>
        </p:nvGrpSpPr>
        <p:grpSpPr>
          <a:xfrm>
            <a:off x="13818960" y="9661680"/>
            <a:ext cx="552240" cy="641520"/>
            <a:chOff x="0" y="0"/>
            <a:chExt cx="736320" cy="855360"/>
          </a:xfrm>
        </p:grpSpPr>
        <p:sp>
          <p:nvSpPr>
            <p:cNvPr id="75" name="Freeform 75"/>
            <p:cNvSpPr/>
            <p:nvPr/>
          </p:nvSpPr>
          <p:spPr>
            <a:xfrm>
              <a:off x="0" y="0"/>
              <a:ext cx="736346" cy="855345"/>
            </a:xfrm>
            <a:custGeom>
              <a:avLst/>
              <a:gdLst/>
              <a:ahLst/>
              <a:cxnLst/>
              <a:rect l="l" t="t" r="r" b="b"/>
              <a:pathLst>
                <a:path w="736346" h="855345">
                  <a:moveTo>
                    <a:pt x="383286" y="0"/>
                  </a:moveTo>
                  <a:cubicBezTo>
                    <a:pt x="504317" y="283972"/>
                    <a:pt x="615315" y="564642"/>
                    <a:pt x="736346" y="855345"/>
                  </a:cubicBezTo>
                  <a:cubicBezTo>
                    <a:pt x="494284" y="855345"/>
                    <a:pt x="262255" y="855345"/>
                    <a:pt x="0" y="855345"/>
                  </a:cubicBezTo>
                  <a:cubicBezTo>
                    <a:pt x="110998" y="567944"/>
                    <a:pt x="232029" y="283972"/>
                    <a:pt x="353060" y="0"/>
                  </a:cubicBezTo>
                  <a:cubicBezTo>
                    <a:pt x="363093" y="0"/>
                    <a:pt x="373253" y="0"/>
                    <a:pt x="383286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76" name="Group 76"/>
          <p:cNvGrpSpPr/>
          <p:nvPr/>
        </p:nvGrpSpPr>
        <p:grpSpPr>
          <a:xfrm>
            <a:off x="12263040" y="9661680"/>
            <a:ext cx="555840" cy="644400"/>
            <a:chOff x="0" y="0"/>
            <a:chExt cx="741120" cy="859200"/>
          </a:xfrm>
        </p:grpSpPr>
        <p:sp>
          <p:nvSpPr>
            <p:cNvPr id="77" name="Freeform 77"/>
            <p:cNvSpPr/>
            <p:nvPr/>
          </p:nvSpPr>
          <p:spPr>
            <a:xfrm>
              <a:off x="0" y="0"/>
              <a:ext cx="741172" cy="859155"/>
            </a:xfrm>
            <a:custGeom>
              <a:avLst/>
              <a:gdLst/>
              <a:ahLst/>
              <a:cxnLst/>
              <a:rect l="l" t="t" r="r" b="b"/>
              <a:pathLst>
                <a:path w="741172" h="859155">
                  <a:moveTo>
                    <a:pt x="385826" y="0"/>
                  </a:moveTo>
                  <a:cubicBezTo>
                    <a:pt x="507619" y="284099"/>
                    <a:pt x="619379" y="568325"/>
                    <a:pt x="741172" y="859155"/>
                  </a:cubicBezTo>
                  <a:cubicBezTo>
                    <a:pt x="487426" y="859155"/>
                    <a:pt x="253873" y="859155"/>
                    <a:pt x="0" y="859155"/>
                  </a:cubicBezTo>
                  <a:cubicBezTo>
                    <a:pt x="111633" y="571627"/>
                    <a:pt x="233553" y="287528"/>
                    <a:pt x="355346" y="3429"/>
                  </a:cubicBezTo>
                  <a:cubicBezTo>
                    <a:pt x="365506" y="0"/>
                    <a:pt x="375666" y="0"/>
                    <a:pt x="385826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78" name="Group 78"/>
          <p:cNvGrpSpPr/>
          <p:nvPr/>
        </p:nvGrpSpPr>
        <p:grpSpPr>
          <a:xfrm>
            <a:off x="14327280" y="9480240"/>
            <a:ext cx="311040" cy="603360"/>
            <a:chOff x="0" y="0"/>
            <a:chExt cx="414720" cy="804480"/>
          </a:xfrm>
        </p:grpSpPr>
        <p:sp>
          <p:nvSpPr>
            <p:cNvPr id="79" name="Freeform 79"/>
            <p:cNvSpPr/>
            <p:nvPr/>
          </p:nvSpPr>
          <p:spPr>
            <a:xfrm>
              <a:off x="0" y="0"/>
              <a:ext cx="414782" cy="804418"/>
            </a:xfrm>
            <a:custGeom>
              <a:avLst/>
              <a:gdLst/>
              <a:ahLst/>
              <a:cxnLst/>
              <a:rect l="l" t="t" r="r" b="b"/>
              <a:pathLst>
                <a:path w="414782" h="804418">
                  <a:moveTo>
                    <a:pt x="202311" y="804418"/>
                  </a:moveTo>
                  <a:cubicBezTo>
                    <a:pt x="0" y="425958"/>
                    <a:pt x="0" y="364998"/>
                    <a:pt x="202311" y="0"/>
                  </a:cubicBezTo>
                  <a:cubicBezTo>
                    <a:pt x="404622" y="267081"/>
                    <a:pt x="414782" y="537464"/>
                    <a:pt x="202311" y="804418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80" name="Group 80"/>
          <p:cNvGrpSpPr/>
          <p:nvPr/>
        </p:nvGrpSpPr>
        <p:grpSpPr>
          <a:xfrm>
            <a:off x="12787200" y="9490320"/>
            <a:ext cx="295200" cy="594000"/>
            <a:chOff x="0" y="0"/>
            <a:chExt cx="393600" cy="792000"/>
          </a:xfrm>
        </p:grpSpPr>
        <p:sp>
          <p:nvSpPr>
            <p:cNvPr id="81" name="Freeform 81"/>
            <p:cNvSpPr/>
            <p:nvPr/>
          </p:nvSpPr>
          <p:spPr>
            <a:xfrm>
              <a:off x="0" y="0"/>
              <a:ext cx="393573" cy="791972"/>
            </a:xfrm>
            <a:custGeom>
              <a:avLst/>
              <a:gdLst/>
              <a:ahLst/>
              <a:cxnLst/>
              <a:rect l="l" t="t" r="r" b="b"/>
              <a:pathLst>
                <a:path w="393573" h="791972">
                  <a:moveTo>
                    <a:pt x="191770" y="791972"/>
                  </a:moveTo>
                  <a:cubicBezTo>
                    <a:pt x="0" y="599059"/>
                    <a:pt x="0" y="186182"/>
                    <a:pt x="191770" y="0"/>
                  </a:cubicBezTo>
                  <a:cubicBezTo>
                    <a:pt x="393573" y="345186"/>
                    <a:pt x="393573" y="446786"/>
                    <a:pt x="191770" y="791972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82" name="Group 82"/>
          <p:cNvGrpSpPr/>
          <p:nvPr/>
        </p:nvGrpSpPr>
        <p:grpSpPr>
          <a:xfrm>
            <a:off x="13552560" y="9496080"/>
            <a:ext cx="298800" cy="581040"/>
            <a:chOff x="0" y="0"/>
            <a:chExt cx="398400" cy="774720"/>
          </a:xfrm>
        </p:grpSpPr>
        <p:sp>
          <p:nvSpPr>
            <p:cNvPr id="83" name="Freeform 83"/>
            <p:cNvSpPr/>
            <p:nvPr/>
          </p:nvSpPr>
          <p:spPr>
            <a:xfrm>
              <a:off x="0" y="0"/>
              <a:ext cx="398399" cy="774700"/>
            </a:xfrm>
            <a:custGeom>
              <a:avLst/>
              <a:gdLst/>
              <a:ahLst/>
              <a:cxnLst/>
              <a:rect l="l" t="t" r="r" b="b"/>
              <a:pathLst>
                <a:path w="398399" h="774700">
                  <a:moveTo>
                    <a:pt x="204343" y="774700"/>
                  </a:moveTo>
                  <a:cubicBezTo>
                    <a:pt x="0" y="517652"/>
                    <a:pt x="0" y="253746"/>
                    <a:pt x="204343" y="0"/>
                  </a:cubicBezTo>
                  <a:cubicBezTo>
                    <a:pt x="398399" y="162433"/>
                    <a:pt x="398399" y="595376"/>
                    <a:pt x="204343" y="77470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84" name="Group 84"/>
          <p:cNvGrpSpPr/>
          <p:nvPr/>
        </p:nvGrpSpPr>
        <p:grpSpPr>
          <a:xfrm>
            <a:off x="10011600" y="9682560"/>
            <a:ext cx="562320" cy="637920"/>
            <a:chOff x="0" y="0"/>
            <a:chExt cx="749760" cy="850560"/>
          </a:xfrm>
        </p:grpSpPr>
        <p:sp>
          <p:nvSpPr>
            <p:cNvPr id="85" name="Freeform 85"/>
            <p:cNvSpPr/>
            <p:nvPr/>
          </p:nvSpPr>
          <p:spPr>
            <a:xfrm>
              <a:off x="0" y="0"/>
              <a:ext cx="749808" cy="850519"/>
            </a:xfrm>
            <a:custGeom>
              <a:avLst/>
              <a:gdLst/>
              <a:ahLst/>
              <a:cxnLst/>
              <a:rect l="l" t="t" r="r" b="b"/>
              <a:pathLst>
                <a:path w="749808" h="850519">
                  <a:moveTo>
                    <a:pt x="749808" y="850519"/>
                  </a:moveTo>
                  <a:cubicBezTo>
                    <a:pt x="486410" y="850519"/>
                    <a:pt x="263525" y="850519"/>
                    <a:pt x="0" y="850519"/>
                  </a:cubicBezTo>
                  <a:cubicBezTo>
                    <a:pt x="121539" y="567055"/>
                    <a:pt x="233045" y="283464"/>
                    <a:pt x="354584" y="0"/>
                  </a:cubicBezTo>
                  <a:cubicBezTo>
                    <a:pt x="364744" y="0"/>
                    <a:pt x="374904" y="0"/>
                    <a:pt x="395097" y="0"/>
                  </a:cubicBezTo>
                  <a:cubicBezTo>
                    <a:pt x="506603" y="280162"/>
                    <a:pt x="628142" y="560324"/>
                    <a:pt x="749681" y="850519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86" name="Group 86"/>
          <p:cNvGrpSpPr/>
          <p:nvPr/>
        </p:nvGrpSpPr>
        <p:grpSpPr>
          <a:xfrm>
            <a:off x="11566800" y="9678960"/>
            <a:ext cx="558720" cy="641520"/>
            <a:chOff x="0" y="0"/>
            <a:chExt cx="744960" cy="855360"/>
          </a:xfrm>
        </p:grpSpPr>
        <p:sp>
          <p:nvSpPr>
            <p:cNvPr id="87" name="Freeform 87"/>
            <p:cNvSpPr/>
            <p:nvPr/>
          </p:nvSpPr>
          <p:spPr>
            <a:xfrm>
              <a:off x="0" y="0"/>
              <a:ext cx="744982" cy="855345"/>
            </a:xfrm>
            <a:custGeom>
              <a:avLst/>
              <a:gdLst/>
              <a:ahLst/>
              <a:cxnLst/>
              <a:rect l="l" t="t" r="r" b="b"/>
              <a:pathLst>
                <a:path w="744982" h="855345">
                  <a:moveTo>
                    <a:pt x="382524" y="0"/>
                  </a:moveTo>
                  <a:cubicBezTo>
                    <a:pt x="503301" y="283972"/>
                    <a:pt x="624078" y="567944"/>
                    <a:pt x="744982" y="855345"/>
                  </a:cubicBezTo>
                  <a:cubicBezTo>
                    <a:pt x="483235" y="855345"/>
                    <a:pt x="251714" y="855345"/>
                    <a:pt x="0" y="855345"/>
                  </a:cubicBezTo>
                  <a:cubicBezTo>
                    <a:pt x="120777" y="564642"/>
                    <a:pt x="231521" y="283972"/>
                    <a:pt x="352298" y="0"/>
                  </a:cubicBezTo>
                  <a:cubicBezTo>
                    <a:pt x="362331" y="0"/>
                    <a:pt x="372491" y="0"/>
                    <a:pt x="382524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88" name="Group 88"/>
          <p:cNvGrpSpPr/>
          <p:nvPr/>
        </p:nvGrpSpPr>
        <p:grpSpPr>
          <a:xfrm>
            <a:off x="10792080" y="9678960"/>
            <a:ext cx="552240" cy="641520"/>
            <a:chOff x="0" y="0"/>
            <a:chExt cx="736320" cy="855360"/>
          </a:xfrm>
        </p:grpSpPr>
        <p:sp>
          <p:nvSpPr>
            <p:cNvPr id="89" name="Freeform 89"/>
            <p:cNvSpPr/>
            <p:nvPr/>
          </p:nvSpPr>
          <p:spPr>
            <a:xfrm>
              <a:off x="0" y="0"/>
              <a:ext cx="736346" cy="855345"/>
            </a:xfrm>
            <a:custGeom>
              <a:avLst/>
              <a:gdLst/>
              <a:ahLst/>
              <a:cxnLst/>
              <a:rect l="l" t="t" r="r" b="b"/>
              <a:pathLst>
                <a:path w="736346" h="855345">
                  <a:moveTo>
                    <a:pt x="383286" y="0"/>
                  </a:moveTo>
                  <a:cubicBezTo>
                    <a:pt x="504317" y="283972"/>
                    <a:pt x="615315" y="564642"/>
                    <a:pt x="736346" y="855345"/>
                  </a:cubicBezTo>
                  <a:cubicBezTo>
                    <a:pt x="494284" y="855345"/>
                    <a:pt x="262255" y="855345"/>
                    <a:pt x="0" y="855345"/>
                  </a:cubicBezTo>
                  <a:cubicBezTo>
                    <a:pt x="110998" y="567944"/>
                    <a:pt x="232029" y="283972"/>
                    <a:pt x="353060" y="0"/>
                  </a:cubicBezTo>
                  <a:cubicBezTo>
                    <a:pt x="363093" y="0"/>
                    <a:pt x="373253" y="0"/>
                    <a:pt x="383286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90" name="Group 90"/>
          <p:cNvGrpSpPr/>
          <p:nvPr/>
        </p:nvGrpSpPr>
        <p:grpSpPr>
          <a:xfrm>
            <a:off x="9236880" y="9678960"/>
            <a:ext cx="555840" cy="644400"/>
            <a:chOff x="0" y="0"/>
            <a:chExt cx="741120" cy="859200"/>
          </a:xfrm>
        </p:grpSpPr>
        <p:sp>
          <p:nvSpPr>
            <p:cNvPr id="91" name="Freeform 91"/>
            <p:cNvSpPr/>
            <p:nvPr/>
          </p:nvSpPr>
          <p:spPr>
            <a:xfrm>
              <a:off x="0" y="0"/>
              <a:ext cx="741172" cy="859155"/>
            </a:xfrm>
            <a:custGeom>
              <a:avLst/>
              <a:gdLst/>
              <a:ahLst/>
              <a:cxnLst/>
              <a:rect l="l" t="t" r="r" b="b"/>
              <a:pathLst>
                <a:path w="741172" h="859155">
                  <a:moveTo>
                    <a:pt x="385826" y="0"/>
                  </a:moveTo>
                  <a:cubicBezTo>
                    <a:pt x="507619" y="284099"/>
                    <a:pt x="619379" y="568325"/>
                    <a:pt x="741172" y="859155"/>
                  </a:cubicBezTo>
                  <a:cubicBezTo>
                    <a:pt x="487426" y="859155"/>
                    <a:pt x="253873" y="859155"/>
                    <a:pt x="0" y="859155"/>
                  </a:cubicBezTo>
                  <a:cubicBezTo>
                    <a:pt x="111633" y="571627"/>
                    <a:pt x="233553" y="287528"/>
                    <a:pt x="355346" y="3429"/>
                  </a:cubicBezTo>
                  <a:cubicBezTo>
                    <a:pt x="365506" y="0"/>
                    <a:pt x="375666" y="0"/>
                    <a:pt x="385826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92" name="Group 92"/>
          <p:cNvGrpSpPr/>
          <p:nvPr/>
        </p:nvGrpSpPr>
        <p:grpSpPr>
          <a:xfrm>
            <a:off x="11300400" y="9498240"/>
            <a:ext cx="311040" cy="603360"/>
            <a:chOff x="0" y="0"/>
            <a:chExt cx="414720" cy="804480"/>
          </a:xfrm>
        </p:grpSpPr>
        <p:sp>
          <p:nvSpPr>
            <p:cNvPr id="93" name="Freeform 93"/>
            <p:cNvSpPr/>
            <p:nvPr/>
          </p:nvSpPr>
          <p:spPr>
            <a:xfrm>
              <a:off x="0" y="0"/>
              <a:ext cx="414782" cy="804418"/>
            </a:xfrm>
            <a:custGeom>
              <a:avLst/>
              <a:gdLst/>
              <a:ahLst/>
              <a:cxnLst/>
              <a:rect l="l" t="t" r="r" b="b"/>
              <a:pathLst>
                <a:path w="414782" h="804418">
                  <a:moveTo>
                    <a:pt x="202311" y="804418"/>
                  </a:moveTo>
                  <a:cubicBezTo>
                    <a:pt x="0" y="425958"/>
                    <a:pt x="0" y="364998"/>
                    <a:pt x="202311" y="0"/>
                  </a:cubicBezTo>
                  <a:cubicBezTo>
                    <a:pt x="404622" y="267081"/>
                    <a:pt x="414782" y="537464"/>
                    <a:pt x="202311" y="804418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94" name="Group 94"/>
          <p:cNvGrpSpPr/>
          <p:nvPr/>
        </p:nvGrpSpPr>
        <p:grpSpPr>
          <a:xfrm>
            <a:off x="9760320" y="9507600"/>
            <a:ext cx="295200" cy="594000"/>
            <a:chOff x="0" y="0"/>
            <a:chExt cx="393600" cy="792000"/>
          </a:xfrm>
        </p:grpSpPr>
        <p:sp>
          <p:nvSpPr>
            <p:cNvPr id="95" name="Freeform 95"/>
            <p:cNvSpPr/>
            <p:nvPr/>
          </p:nvSpPr>
          <p:spPr>
            <a:xfrm>
              <a:off x="0" y="0"/>
              <a:ext cx="393573" cy="791972"/>
            </a:xfrm>
            <a:custGeom>
              <a:avLst/>
              <a:gdLst/>
              <a:ahLst/>
              <a:cxnLst/>
              <a:rect l="l" t="t" r="r" b="b"/>
              <a:pathLst>
                <a:path w="393573" h="791972">
                  <a:moveTo>
                    <a:pt x="191770" y="791972"/>
                  </a:moveTo>
                  <a:cubicBezTo>
                    <a:pt x="0" y="599059"/>
                    <a:pt x="0" y="186182"/>
                    <a:pt x="191770" y="0"/>
                  </a:cubicBezTo>
                  <a:cubicBezTo>
                    <a:pt x="393573" y="345186"/>
                    <a:pt x="393573" y="446786"/>
                    <a:pt x="191770" y="791972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96" name="Group 96"/>
          <p:cNvGrpSpPr/>
          <p:nvPr/>
        </p:nvGrpSpPr>
        <p:grpSpPr>
          <a:xfrm>
            <a:off x="10525680" y="9514080"/>
            <a:ext cx="298800" cy="581040"/>
            <a:chOff x="0" y="0"/>
            <a:chExt cx="398400" cy="774720"/>
          </a:xfrm>
        </p:grpSpPr>
        <p:sp>
          <p:nvSpPr>
            <p:cNvPr id="97" name="Freeform 97"/>
            <p:cNvSpPr/>
            <p:nvPr/>
          </p:nvSpPr>
          <p:spPr>
            <a:xfrm>
              <a:off x="0" y="0"/>
              <a:ext cx="398399" cy="774700"/>
            </a:xfrm>
            <a:custGeom>
              <a:avLst/>
              <a:gdLst/>
              <a:ahLst/>
              <a:cxnLst/>
              <a:rect l="l" t="t" r="r" b="b"/>
              <a:pathLst>
                <a:path w="398399" h="774700">
                  <a:moveTo>
                    <a:pt x="204343" y="774700"/>
                  </a:moveTo>
                  <a:cubicBezTo>
                    <a:pt x="0" y="517652"/>
                    <a:pt x="0" y="253746"/>
                    <a:pt x="204343" y="0"/>
                  </a:cubicBezTo>
                  <a:cubicBezTo>
                    <a:pt x="398399" y="162433"/>
                    <a:pt x="398399" y="595376"/>
                    <a:pt x="204343" y="77470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98" name="Group 98"/>
          <p:cNvGrpSpPr/>
          <p:nvPr/>
        </p:nvGrpSpPr>
        <p:grpSpPr>
          <a:xfrm>
            <a:off x="8964720" y="9507600"/>
            <a:ext cx="295200" cy="594000"/>
            <a:chOff x="0" y="0"/>
            <a:chExt cx="393600" cy="792000"/>
          </a:xfrm>
        </p:grpSpPr>
        <p:sp>
          <p:nvSpPr>
            <p:cNvPr id="99" name="Freeform 99"/>
            <p:cNvSpPr/>
            <p:nvPr/>
          </p:nvSpPr>
          <p:spPr>
            <a:xfrm>
              <a:off x="0" y="0"/>
              <a:ext cx="393573" cy="791972"/>
            </a:xfrm>
            <a:custGeom>
              <a:avLst/>
              <a:gdLst/>
              <a:ahLst/>
              <a:cxnLst/>
              <a:rect l="l" t="t" r="r" b="b"/>
              <a:pathLst>
                <a:path w="393573" h="791972">
                  <a:moveTo>
                    <a:pt x="191770" y="791972"/>
                  </a:moveTo>
                  <a:cubicBezTo>
                    <a:pt x="0" y="599059"/>
                    <a:pt x="0" y="186182"/>
                    <a:pt x="191770" y="0"/>
                  </a:cubicBezTo>
                  <a:cubicBezTo>
                    <a:pt x="393573" y="345186"/>
                    <a:pt x="393573" y="446786"/>
                    <a:pt x="191770" y="791972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00" name="Group 100"/>
          <p:cNvGrpSpPr/>
          <p:nvPr/>
        </p:nvGrpSpPr>
        <p:grpSpPr>
          <a:xfrm>
            <a:off x="6876000" y="9683280"/>
            <a:ext cx="562320" cy="637920"/>
            <a:chOff x="0" y="0"/>
            <a:chExt cx="749760" cy="850560"/>
          </a:xfrm>
        </p:grpSpPr>
        <p:sp>
          <p:nvSpPr>
            <p:cNvPr id="101" name="Freeform 101"/>
            <p:cNvSpPr/>
            <p:nvPr/>
          </p:nvSpPr>
          <p:spPr>
            <a:xfrm>
              <a:off x="0" y="0"/>
              <a:ext cx="749808" cy="850519"/>
            </a:xfrm>
            <a:custGeom>
              <a:avLst/>
              <a:gdLst/>
              <a:ahLst/>
              <a:cxnLst/>
              <a:rect l="l" t="t" r="r" b="b"/>
              <a:pathLst>
                <a:path w="749808" h="850519">
                  <a:moveTo>
                    <a:pt x="749808" y="850519"/>
                  </a:moveTo>
                  <a:cubicBezTo>
                    <a:pt x="486410" y="850519"/>
                    <a:pt x="263525" y="850519"/>
                    <a:pt x="0" y="850519"/>
                  </a:cubicBezTo>
                  <a:cubicBezTo>
                    <a:pt x="121539" y="567055"/>
                    <a:pt x="233045" y="283464"/>
                    <a:pt x="354584" y="0"/>
                  </a:cubicBezTo>
                  <a:cubicBezTo>
                    <a:pt x="364744" y="0"/>
                    <a:pt x="374904" y="0"/>
                    <a:pt x="395097" y="0"/>
                  </a:cubicBezTo>
                  <a:cubicBezTo>
                    <a:pt x="506603" y="280162"/>
                    <a:pt x="628142" y="560324"/>
                    <a:pt x="749681" y="850519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02" name="Group 102"/>
          <p:cNvGrpSpPr/>
          <p:nvPr/>
        </p:nvGrpSpPr>
        <p:grpSpPr>
          <a:xfrm>
            <a:off x="8431200" y="9679680"/>
            <a:ext cx="558720" cy="641520"/>
            <a:chOff x="0" y="0"/>
            <a:chExt cx="744960" cy="855360"/>
          </a:xfrm>
        </p:grpSpPr>
        <p:sp>
          <p:nvSpPr>
            <p:cNvPr id="103" name="Freeform 103"/>
            <p:cNvSpPr/>
            <p:nvPr/>
          </p:nvSpPr>
          <p:spPr>
            <a:xfrm>
              <a:off x="0" y="0"/>
              <a:ext cx="744982" cy="855345"/>
            </a:xfrm>
            <a:custGeom>
              <a:avLst/>
              <a:gdLst/>
              <a:ahLst/>
              <a:cxnLst/>
              <a:rect l="l" t="t" r="r" b="b"/>
              <a:pathLst>
                <a:path w="744982" h="855345">
                  <a:moveTo>
                    <a:pt x="382524" y="0"/>
                  </a:moveTo>
                  <a:cubicBezTo>
                    <a:pt x="503301" y="283972"/>
                    <a:pt x="624078" y="567944"/>
                    <a:pt x="744982" y="855345"/>
                  </a:cubicBezTo>
                  <a:cubicBezTo>
                    <a:pt x="483235" y="855345"/>
                    <a:pt x="251714" y="855345"/>
                    <a:pt x="0" y="855345"/>
                  </a:cubicBezTo>
                  <a:cubicBezTo>
                    <a:pt x="120777" y="564642"/>
                    <a:pt x="231521" y="283972"/>
                    <a:pt x="352298" y="0"/>
                  </a:cubicBezTo>
                  <a:cubicBezTo>
                    <a:pt x="362331" y="0"/>
                    <a:pt x="372491" y="0"/>
                    <a:pt x="382524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04" name="Group 104"/>
          <p:cNvGrpSpPr/>
          <p:nvPr/>
        </p:nvGrpSpPr>
        <p:grpSpPr>
          <a:xfrm>
            <a:off x="7656480" y="9679680"/>
            <a:ext cx="552240" cy="641520"/>
            <a:chOff x="0" y="0"/>
            <a:chExt cx="736320" cy="855360"/>
          </a:xfrm>
        </p:grpSpPr>
        <p:sp>
          <p:nvSpPr>
            <p:cNvPr id="105" name="Freeform 105"/>
            <p:cNvSpPr/>
            <p:nvPr/>
          </p:nvSpPr>
          <p:spPr>
            <a:xfrm>
              <a:off x="0" y="0"/>
              <a:ext cx="736346" cy="855345"/>
            </a:xfrm>
            <a:custGeom>
              <a:avLst/>
              <a:gdLst/>
              <a:ahLst/>
              <a:cxnLst/>
              <a:rect l="l" t="t" r="r" b="b"/>
              <a:pathLst>
                <a:path w="736346" h="855345">
                  <a:moveTo>
                    <a:pt x="383286" y="0"/>
                  </a:moveTo>
                  <a:cubicBezTo>
                    <a:pt x="504317" y="283972"/>
                    <a:pt x="615315" y="564642"/>
                    <a:pt x="736346" y="855345"/>
                  </a:cubicBezTo>
                  <a:cubicBezTo>
                    <a:pt x="494284" y="855345"/>
                    <a:pt x="262255" y="855345"/>
                    <a:pt x="0" y="855345"/>
                  </a:cubicBezTo>
                  <a:cubicBezTo>
                    <a:pt x="110998" y="567944"/>
                    <a:pt x="232029" y="283972"/>
                    <a:pt x="353060" y="0"/>
                  </a:cubicBezTo>
                  <a:cubicBezTo>
                    <a:pt x="363093" y="0"/>
                    <a:pt x="373253" y="0"/>
                    <a:pt x="383286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06" name="Group 106"/>
          <p:cNvGrpSpPr/>
          <p:nvPr/>
        </p:nvGrpSpPr>
        <p:grpSpPr>
          <a:xfrm>
            <a:off x="6101280" y="9679680"/>
            <a:ext cx="555840" cy="644400"/>
            <a:chOff x="0" y="0"/>
            <a:chExt cx="741120" cy="859200"/>
          </a:xfrm>
        </p:grpSpPr>
        <p:sp>
          <p:nvSpPr>
            <p:cNvPr id="107" name="Freeform 107"/>
            <p:cNvSpPr/>
            <p:nvPr/>
          </p:nvSpPr>
          <p:spPr>
            <a:xfrm>
              <a:off x="0" y="0"/>
              <a:ext cx="741172" cy="859155"/>
            </a:xfrm>
            <a:custGeom>
              <a:avLst/>
              <a:gdLst/>
              <a:ahLst/>
              <a:cxnLst/>
              <a:rect l="l" t="t" r="r" b="b"/>
              <a:pathLst>
                <a:path w="741172" h="859155">
                  <a:moveTo>
                    <a:pt x="385826" y="0"/>
                  </a:moveTo>
                  <a:cubicBezTo>
                    <a:pt x="507619" y="284099"/>
                    <a:pt x="619379" y="568325"/>
                    <a:pt x="741172" y="859155"/>
                  </a:cubicBezTo>
                  <a:cubicBezTo>
                    <a:pt x="487426" y="859155"/>
                    <a:pt x="253873" y="859155"/>
                    <a:pt x="0" y="859155"/>
                  </a:cubicBezTo>
                  <a:cubicBezTo>
                    <a:pt x="111633" y="571627"/>
                    <a:pt x="233553" y="287528"/>
                    <a:pt x="355346" y="3429"/>
                  </a:cubicBezTo>
                  <a:cubicBezTo>
                    <a:pt x="365506" y="0"/>
                    <a:pt x="375666" y="0"/>
                    <a:pt x="385826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08" name="Group 108"/>
          <p:cNvGrpSpPr/>
          <p:nvPr/>
        </p:nvGrpSpPr>
        <p:grpSpPr>
          <a:xfrm>
            <a:off x="8164800" y="9498960"/>
            <a:ext cx="311040" cy="603360"/>
            <a:chOff x="0" y="0"/>
            <a:chExt cx="414720" cy="804480"/>
          </a:xfrm>
        </p:grpSpPr>
        <p:sp>
          <p:nvSpPr>
            <p:cNvPr id="109" name="Freeform 109"/>
            <p:cNvSpPr/>
            <p:nvPr/>
          </p:nvSpPr>
          <p:spPr>
            <a:xfrm>
              <a:off x="0" y="0"/>
              <a:ext cx="414782" cy="804418"/>
            </a:xfrm>
            <a:custGeom>
              <a:avLst/>
              <a:gdLst/>
              <a:ahLst/>
              <a:cxnLst/>
              <a:rect l="l" t="t" r="r" b="b"/>
              <a:pathLst>
                <a:path w="414782" h="804418">
                  <a:moveTo>
                    <a:pt x="202311" y="804418"/>
                  </a:moveTo>
                  <a:cubicBezTo>
                    <a:pt x="0" y="425958"/>
                    <a:pt x="0" y="364998"/>
                    <a:pt x="202311" y="0"/>
                  </a:cubicBezTo>
                  <a:cubicBezTo>
                    <a:pt x="404622" y="267081"/>
                    <a:pt x="414782" y="537464"/>
                    <a:pt x="202311" y="804418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10" name="Group 110"/>
          <p:cNvGrpSpPr/>
          <p:nvPr/>
        </p:nvGrpSpPr>
        <p:grpSpPr>
          <a:xfrm>
            <a:off x="6624720" y="9508320"/>
            <a:ext cx="295200" cy="594000"/>
            <a:chOff x="0" y="0"/>
            <a:chExt cx="393600" cy="792000"/>
          </a:xfrm>
        </p:grpSpPr>
        <p:sp>
          <p:nvSpPr>
            <p:cNvPr id="111" name="Freeform 111"/>
            <p:cNvSpPr/>
            <p:nvPr/>
          </p:nvSpPr>
          <p:spPr>
            <a:xfrm>
              <a:off x="0" y="0"/>
              <a:ext cx="393573" cy="791972"/>
            </a:xfrm>
            <a:custGeom>
              <a:avLst/>
              <a:gdLst/>
              <a:ahLst/>
              <a:cxnLst/>
              <a:rect l="l" t="t" r="r" b="b"/>
              <a:pathLst>
                <a:path w="393573" h="791972">
                  <a:moveTo>
                    <a:pt x="191770" y="791972"/>
                  </a:moveTo>
                  <a:cubicBezTo>
                    <a:pt x="0" y="599059"/>
                    <a:pt x="0" y="186182"/>
                    <a:pt x="191770" y="0"/>
                  </a:cubicBezTo>
                  <a:cubicBezTo>
                    <a:pt x="393573" y="345186"/>
                    <a:pt x="393573" y="446786"/>
                    <a:pt x="191770" y="791972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12" name="Group 112"/>
          <p:cNvGrpSpPr/>
          <p:nvPr/>
        </p:nvGrpSpPr>
        <p:grpSpPr>
          <a:xfrm>
            <a:off x="7390080" y="9514800"/>
            <a:ext cx="298800" cy="581040"/>
            <a:chOff x="0" y="0"/>
            <a:chExt cx="398400" cy="774720"/>
          </a:xfrm>
        </p:grpSpPr>
        <p:sp>
          <p:nvSpPr>
            <p:cNvPr id="113" name="Freeform 113"/>
            <p:cNvSpPr/>
            <p:nvPr/>
          </p:nvSpPr>
          <p:spPr>
            <a:xfrm>
              <a:off x="0" y="0"/>
              <a:ext cx="398399" cy="774700"/>
            </a:xfrm>
            <a:custGeom>
              <a:avLst/>
              <a:gdLst/>
              <a:ahLst/>
              <a:cxnLst/>
              <a:rect l="l" t="t" r="r" b="b"/>
              <a:pathLst>
                <a:path w="398399" h="774700">
                  <a:moveTo>
                    <a:pt x="204343" y="774700"/>
                  </a:moveTo>
                  <a:cubicBezTo>
                    <a:pt x="0" y="517652"/>
                    <a:pt x="0" y="253746"/>
                    <a:pt x="204343" y="0"/>
                  </a:cubicBezTo>
                  <a:cubicBezTo>
                    <a:pt x="398399" y="162433"/>
                    <a:pt x="398399" y="595376"/>
                    <a:pt x="204343" y="77470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3705</Words>
  <Application>Microsoft Office PowerPoint</Application>
  <PresentationFormat>Custom</PresentationFormat>
  <Paragraphs>425</Paragraphs>
  <Slides>46</Slides>
  <Notes>45</Notes>
  <HiddenSlides>0</HiddenSlides>
  <MMClips>0</MMClips>
  <ScaleCrop>false</ScaleCrop>
  <HeadingPairs>
    <vt:vector size="6" baseType="variant">
      <vt:variant>
        <vt:lpstr>Fonts Used</vt:lpstr>
      </vt:variant>
      <vt:variant>
        <vt:i4>13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46</vt:i4>
      </vt:variant>
    </vt:vector>
  </HeadingPairs>
  <TitlesOfParts>
    <vt:vector size="60" baseType="lpstr">
      <vt:lpstr>Arial</vt:lpstr>
      <vt:lpstr>Lato Black</vt:lpstr>
      <vt:lpstr>Roboto</vt:lpstr>
      <vt:lpstr>Roboto Medium</vt:lpstr>
      <vt:lpstr>Open Sans Light</vt:lpstr>
      <vt:lpstr>Montserrat</vt:lpstr>
      <vt:lpstr>Calibri</vt:lpstr>
      <vt:lpstr>Lato</vt:lpstr>
      <vt:lpstr>B Nazanin</vt:lpstr>
      <vt:lpstr>Amatic SC</vt:lpstr>
      <vt:lpstr>Montserrat Bold</vt:lpstr>
      <vt:lpstr>Roboto Bold</vt:lpstr>
      <vt:lpstr>Arimo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cp:lastModifiedBy/>
  <cp:revision>1</cp:revision>
  <dcterms:created xsi:type="dcterms:W3CDTF">2023-12-21T12:05:00Z</dcterms:created>
  <dcterms:modified xsi:type="dcterms:W3CDTF">2023-12-23T14:51:37Z</dcterms:modified>
  <dc:identifier/>
</cp:coreProperties>
</file>